
<file path=[Content_Types].xml><?xml version="1.0" encoding="utf-8"?>
<Types xmlns="http://schemas.openxmlformats.org/package/2006/content-types"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6" r:id="rId1"/>
    <p:sldMasterId id="2147483708" r:id="rId2"/>
    <p:sldMasterId id="2147483680" r:id="rId3"/>
    <p:sldMasterId id="2147483694" r:id="rId4"/>
  </p:sldMasterIdLst>
  <p:notesMasterIdLst>
    <p:notesMasterId r:id="rId9"/>
  </p:notesMasterIdLst>
  <p:handoutMasterIdLst>
    <p:handoutMasterId r:id="rId10"/>
  </p:handoutMasterIdLst>
  <p:sldIdLst>
    <p:sldId id="283" r:id="rId5"/>
    <p:sldId id="298" r:id="rId6"/>
    <p:sldId id="304" r:id="rId7"/>
    <p:sldId id="312" r:id="rId8"/>
  </p:sldIdLst>
  <p:sldSz cx="1219835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4" userDrawn="1">
          <p15:clr>
            <a:srgbClr val="A4A3A4"/>
          </p15:clr>
        </p15:guide>
        <p15:guide id="2" orient="horz" pos="664">
          <p15:clr>
            <a:srgbClr val="A4A3A4"/>
          </p15:clr>
        </p15:guide>
        <p15:guide id="3" orient="horz" pos="3871">
          <p15:clr>
            <a:srgbClr val="A4A3A4"/>
          </p15:clr>
        </p15:guide>
        <p15:guide id="4" orient="horz" pos="890" userDrawn="1">
          <p15:clr>
            <a:srgbClr val="A4A3A4"/>
          </p15:clr>
        </p15:guide>
        <p15:guide id="5" orient="horz" pos="126">
          <p15:clr>
            <a:srgbClr val="A4A3A4"/>
          </p15:clr>
        </p15:guide>
        <p15:guide id="6" orient="horz" pos="1593" userDrawn="1">
          <p15:clr>
            <a:srgbClr val="A4A3A4"/>
          </p15:clr>
        </p15:guide>
        <p15:guide id="7" orient="horz" pos="388">
          <p15:clr>
            <a:srgbClr val="A4A3A4"/>
          </p15:clr>
        </p15:guide>
        <p15:guide id="8" orient="horz" pos="4178" userDrawn="1">
          <p15:clr>
            <a:srgbClr val="A4A3A4"/>
          </p15:clr>
        </p15:guide>
        <p15:guide id="9" orient="horz" pos="4065" userDrawn="1">
          <p15:clr>
            <a:srgbClr val="A4A3A4"/>
          </p15:clr>
        </p15:guide>
        <p15:guide id="10" pos="3842">
          <p15:clr>
            <a:srgbClr val="A4A3A4"/>
          </p15:clr>
        </p15:guide>
        <p15:guide id="11" pos="2821" userDrawn="1">
          <p15:clr>
            <a:srgbClr val="A4A3A4"/>
          </p15:clr>
        </p15:guide>
        <p15:guide id="12" pos="4817" userDrawn="1">
          <p15:clr>
            <a:srgbClr val="A4A3A4"/>
          </p15:clr>
        </p15:guide>
        <p15:guide id="13" pos="3905">
          <p15:clr>
            <a:srgbClr val="A4A3A4"/>
          </p15:clr>
        </p15:guide>
        <p15:guide id="14" pos="379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46464"/>
    <a:srgbClr val="F0F0F0"/>
    <a:srgbClr val="404040"/>
    <a:srgbClr val="000000"/>
    <a:srgbClr val="FF009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06" autoAdjust="0"/>
    <p:restoredTop sz="85551" autoAdjust="0"/>
  </p:normalViewPr>
  <p:slideViewPr>
    <p:cSldViewPr snapToGrid="0" snapToObjects="1" showGuides="1">
      <p:cViewPr varScale="1">
        <p:scale>
          <a:sx n="107" d="100"/>
          <a:sy n="107" d="100"/>
        </p:scale>
        <p:origin x="144" y="222"/>
      </p:cViewPr>
      <p:guideLst>
        <p:guide orient="horz" pos="2954"/>
        <p:guide orient="horz" pos="664"/>
        <p:guide orient="horz" pos="3871"/>
        <p:guide orient="horz" pos="890"/>
        <p:guide orient="horz" pos="126"/>
        <p:guide orient="horz" pos="1593"/>
        <p:guide orient="horz" pos="388"/>
        <p:guide orient="horz" pos="4178"/>
        <p:guide orient="horz" pos="4065"/>
        <p:guide pos="3842"/>
        <p:guide pos="2821"/>
        <p:guide pos="4817"/>
        <p:guide pos="3905"/>
        <p:guide pos="379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0" d="100"/>
          <a:sy n="80" d="100"/>
        </p:scale>
        <p:origin x="-2004" y="-96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16" tIns="46658" rIns="93316" bIns="46658" rtlCol="0"/>
          <a:lstStyle>
            <a:lvl1pPr algn="l">
              <a:defRPr sz="1200"/>
            </a:lvl1pPr>
          </a:lstStyle>
          <a:p>
            <a:endParaRPr lang="en-GB" dirty="0">
              <a:latin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3" y="0"/>
            <a:ext cx="3043343" cy="465455"/>
          </a:xfrm>
          <a:prstGeom prst="rect">
            <a:avLst/>
          </a:prstGeom>
        </p:spPr>
        <p:txBody>
          <a:bodyPr vert="horz" lIns="93316" tIns="46658" rIns="93316" bIns="46658" rtlCol="0"/>
          <a:lstStyle>
            <a:lvl1pPr algn="r">
              <a:defRPr sz="1200"/>
            </a:lvl1pPr>
          </a:lstStyle>
          <a:p>
            <a:fld id="{75A85089-C692-4DEA-AC49-04CF34D4FE14}" type="datetimeFigureOut">
              <a:rPr lang="en-GB" smtClean="0">
                <a:latin typeface="Arial" pitchFamily="34" charset="0"/>
              </a:rPr>
              <a:pPr/>
              <a:t>23/10/2016</a:t>
            </a:fld>
            <a:endParaRPr lang="en-GB" dirty="0">
              <a:latin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16" tIns="46658" rIns="93316" bIns="46658" rtlCol="0" anchor="b"/>
          <a:lstStyle>
            <a:lvl1pPr algn="l">
              <a:defRPr sz="1200"/>
            </a:lvl1pPr>
          </a:lstStyle>
          <a:p>
            <a:endParaRPr lang="en-GB" dirty="0">
              <a:latin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3" y="8842029"/>
            <a:ext cx="3043343" cy="465455"/>
          </a:xfrm>
          <a:prstGeom prst="rect">
            <a:avLst/>
          </a:prstGeom>
        </p:spPr>
        <p:txBody>
          <a:bodyPr vert="horz" lIns="93316" tIns="46658" rIns="93316" bIns="46658" rtlCol="0" anchor="b"/>
          <a:lstStyle>
            <a:lvl1pPr algn="r">
              <a:defRPr sz="1200"/>
            </a:lvl1pPr>
          </a:lstStyle>
          <a:p>
            <a:fld id="{D3A5C721-4BB5-4DB6-AD65-4BA2A62B05B6}" type="slidenum">
              <a:rPr lang="en-GB" smtClean="0">
                <a:latin typeface="Arial" pitchFamily="34" charset="0"/>
              </a:rPr>
              <a:pPr/>
              <a:t>‹#›</a:t>
            </a:fld>
            <a:endParaRPr lang="en-GB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632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16" tIns="46658" rIns="93316" bIns="46658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0"/>
            <a:ext cx="3043343" cy="465455"/>
          </a:xfrm>
          <a:prstGeom prst="rect">
            <a:avLst/>
          </a:prstGeom>
        </p:spPr>
        <p:txBody>
          <a:bodyPr vert="horz" lIns="93316" tIns="46658" rIns="93316" bIns="46658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8045EBA9-A28D-4849-BFEA-AA04F6A21B63}" type="datetimeFigureOut">
              <a:rPr lang="en-GB" smtClean="0"/>
              <a:pPr/>
              <a:t>23/10/2016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21030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6" tIns="46658" rIns="93316" bIns="46658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4"/>
            <a:ext cx="5618480" cy="4189095"/>
          </a:xfrm>
          <a:prstGeom prst="rect">
            <a:avLst/>
          </a:prstGeom>
        </p:spPr>
        <p:txBody>
          <a:bodyPr vert="horz" lIns="93316" tIns="46658" rIns="93316" bIns="4665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16" tIns="46658" rIns="93316" bIns="46658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29"/>
            <a:ext cx="3043343" cy="465455"/>
          </a:xfrm>
          <a:prstGeom prst="rect">
            <a:avLst/>
          </a:prstGeom>
        </p:spPr>
        <p:txBody>
          <a:bodyPr vert="horz" lIns="93316" tIns="46658" rIns="93316" bIns="46658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5B43D19E-BFDB-4C92-8EDD-32EDDA8F41D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270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w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w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w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w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9.w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0.emf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0.emf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"/>
          <p:cNvSpPr>
            <a:spLocks noChangeAspect="1"/>
          </p:cNvSpPr>
          <p:nvPr userDrawn="1"/>
        </p:nvSpPr>
        <p:spPr>
          <a:xfrm>
            <a:off x="3853963" y="615950"/>
            <a:ext cx="7735824" cy="3575304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  <a:gd name="connsiteX0" fmla="*/ 3182 w 6753225"/>
              <a:gd name="connsiteY0" fmla="*/ 1312615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3182 w 6753225"/>
              <a:gd name="connsiteY4" fmla="*/ 1312615 h 3400425"/>
              <a:gd name="connsiteX0" fmla="*/ 3182 w 6753225"/>
              <a:gd name="connsiteY0" fmla="*/ 67426 h 2155236"/>
              <a:gd name="connsiteX1" fmla="*/ 6619689 w 6753225"/>
              <a:gd name="connsiteY1" fmla="*/ 0 h 2155236"/>
              <a:gd name="connsiteX2" fmla="*/ 6753225 w 6753225"/>
              <a:gd name="connsiteY2" fmla="*/ 2155236 h 2155236"/>
              <a:gd name="connsiteX3" fmla="*/ 0 w 6753225"/>
              <a:gd name="connsiteY3" fmla="*/ 2155236 h 2155236"/>
              <a:gd name="connsiteX4" fmla="*/ 3182 w 6753225"/>
              <a:gd name="connsiteY4" fmla="*/ 67426 h 2155236"/>
              <a:gd name="connsiteX0" fmla="*/ 3182 w 6769917"/>
              <a:gd name="connsiteY0" fmla="*/ 1306570 h 3394380"/>
              <a:gd name="connsiteX1" fmla="*/ 6769917 w 6769917"/>
              <a:gd name="connsiteY1" fmla="*/ 0 h 3394380"/>
              <a:gd name="connsiteX2" fmla="*/ 6753225 w 6769917"/>
              <a:gd name="connsiteY2" fmla="*/ 3394380 h 3394380"/>
              <a:gd name="connsiteX3" fmla="*/ 0 w 6769917"/>
              <a:gd name="connsiteY3" fmla="*/ 3394380 h 3394380"/>
              <a:gd name="connsiteX4" fmla="*/ 3182 w 6769917"/>
              <a:gd name="connsiteY4" fmla="*/ 1306570 h 3394380"/>
              <a:gd name="connsiteX0" fmla="*/ 223 w 6771131"/>
              <a:gd name="connsiteY0" fmla="*/ 1297504 h 3394380"/>
              <a:gd name="connsiteX1" fmla="*/ 6771131 w 6771131"/>
              <a:gd name="connsiteY1" fmla="*/ 0 h 3394380"/>
              <a:gd name="connsiteX2" fmla="*/ 6754439 w 6771131"/>
              <a:gd name="connsiteY2" fmla="*/ 3394380 h 3394380"/>
              <a:gd name="connsiteX3" fmla="*/ 1214 w 6771131"/>
              <a:gd name="connsiteY3" fmla="*/ 3394380 h 3394380"/>
              <a:gd name="connsiteX4" fmla="*/ 223 w 6771131"/>
              <a:gd name="connsiteY4" fmla="*/ 1297504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58493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69621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185" h="3394380">
                <a:moveTo>
                  <a:pt x="105" y="1297505"/>
                </a:moveTo>
                <a:lnTo>
                  <a:pt x="6775185" y="0"/>
                </a:lnTo>
                <a:cubicBezTo>
                  <a:pt x="6773330" y="1131460"/>
                  <a:pt x="6771476" y="2262920"/>
                  <a:pt x="6769621" y="3394380"/>
                </a:cubicBezTo>
                <a:lnTo>
                  <a:pt x="5268" y="3394380"/>
                </a:lnTo>
                <a:cubicBezTo>
                  <a:pt x="6329" y="2698443"/>
                  <a:pt x="-956" y="1993442"/>
                  <a:pt x="105" y="129750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151376" y="2240280"/>
            <a:ext cx="72237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151376" y="3218688"/>
            <a:ext cx="722376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676" y="5339038"/>
            <a:ext cx="987552" cy="11569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1628775"/>
            <a:ext cx="12198350" cy="4469625"/>
            <a:chOff x="0" y="1628775"/>
            <a:chExt cx="12198350" cy="4469625"/>
          </a:xfrm>
        </p:grpSpPr>
        <p:sp>
          <p:nvSpPr>
            <p:cNvPr id="12" name="Freeform 8"/>
            <p:cNvSpPr>
              <a:spLocks/>
            </p:cNvSpPr>
            <p:nvPr userDrawn="1"/>
          </p:nvSpPr>
          <p:spPr bwMode="gray">
            <a:xfrm>
              <a:off x="3072661" y="1628775"/>
              <a:ext cx="9125689" cy="3318440"/>
            </a:xfrm>
            <a:custGeom>
              <a:avLst/>
              <a:gdLst/>
              <a:ahLst/>
              <a:cxnLst>
                <a:cxn ang="0">
                  <a:pos x="0" y="2464"/>
                </a:cxn>
                <a:cxn ang="0">
                  <a:pos x="6761" y="0"/>
                </a:cxn>
                <a:cxn ang="0">
                  <a:pos x="6761" y="1290"/>
                </a:cxn>
                <a:cxn ang="0">
                  <a:pos x="0" y="2464"/>
                </a:cxn>
              </a:cxnLst>
              <a:rect l="0" t="0" r="r" b="b"/>
              <a:pathLst>
                <a:path w="6761" h="2464">
                  <a:moveTo>
                    <a:pt x="0" y="2464"/>
                  </a:moveTo>
                  <a:lnTo>
                    <a:pt x="6761" y="0"/>
                  </a:lnTo>
                  <a:lnTo>
                    <a:pt x="6761" y="1290"/>
                  </a:lnTo>
                  <a:lnTo>
                    <a:pt x="0" y="2464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4291200"/>
              <a:ext cx="3078523" cy="180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081528" y="777600"/>
            <a:ext cx="8509385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081528" y="1731938"/>
            <a:ext cx="6222953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528" y="5751576"/>
            <a:ext cx="989153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45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8" y="1425600"/>
            <a:ext cx="10978515" cy="47000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6118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356616">
              <a:defRPr/>
            </a:lvl2pPr>
            <a:lvl3pPr marL="713232">
              <a:defRPr/>
            </a:lvl3pPr>
            <a:lvl4pPr marL="1069848">
              <a:defRPr/>
            </a:lvl4pPr>
            <a:lvl5pPr marL="1426464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9179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413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917" y="1425575"/>
            <a:ext cx="5387605" cy="4700589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0828" y="1425575"/>
            <a:ext cx="5387605" cy="4700589"/>
          </a:xfr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lang="en-GB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802" y="1025526"/>
            <a:ext cx="10978515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3011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102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9940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800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0680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900077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7189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065" y="5340096"/>
            <a:ext cx="987552" cy="1156968"/>
          </a:xfrm>
          <a:prstGeom prst="rect">
            <a:avLst/>
          </a:prstGeom>
        </p:spPr>
      </p:pic>
      <p:sp>
        <p:nvSpPr>
          <p:cNvPr id="9" name="Rectangle 1"/>
          <p:cNvSpPr>
            <a:spLocks noChangeAspect="1"/>
          </p:cNvSpPr>
          <p:nvPr userDrawn="1"/>
        </p:nvSpPr>
        <p:spPr>
          <a:xfrm>
            <a:off x="3853963" y="615950"/>
            <a:ext cx="7735824" cy="3575304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  <a:gd name="connsiteX0" fmla="*/ 3182 w 6753225"/>
              <a:gd name="connsiteY0" fmla="*/ 1312615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3182 w 6753225"/>
              <a:gd name="connsiteY4" fmla="*/ 1312615 h 3400425"/>
              <a:gd name="connsiteX0" fmla="*/ 3182 w 6753225"/>
              <a:gd name="connsiteY0" fmla="*/ 67426 h 2155236"/>
              <a:gd name="connsiteX1" fmla="*/ 6619689 w 6753225"/>
              <a:gd name="connsiteY1" fmla="*/ 0 h 2155236"/>
              <a:gd name="connsiteX2" fmla="*/ 6753225 w 6753225"/>
              <a:gd name="connsiteY2" fmla="*/ 2155236 h 2155236"/>
              <a:gd name="connsiteX3" fmla="*/ 0 w 6753225"/>
              <a:gd name="connsiteY3" fmla="*/ 2155236 h 2155236"/>
              <a:gd name="connsiteX4" fmla="*/ 3182 w 6753225"/>
              <a:gd name="connsiteY4" fmla="*/ 67426 h 2155236"/>
              <a:gd name="connsiteX0" fmla="*/ 3182 w 6769917"/>
              <a:gd name="connsiteY0" fmla="*/ 1306570 h 3394380"/>
              <a:gd name="connsiteX1" fmla="*/ 6769917 w 6769917"/>
              <a:gd name="connsiteY1" fmla="*/ 0 h 3394380"/>
              <a:gd name="connsiteX2" fmla="*/ 6753225 w 6769917"/>
              <a:gd name="connsiteY2" fmla="*/ 3394380 h 3394380"/>
              <a:gd name="connsiteX3" fmla="*/ 0 w 6769917"/>
              <a:gd name="connsiteY3" fmla="*/ 3394380 h 3394380"/>
              <a:gd name="connsiteX4" fmla="*/ 3182 w 6769917"/>
              <a:gd name="connsiteY4" fmla="*/ 1306570 h 3394380"/>
              <a:gd name="connsiteX0" fmla="*/ 223 w 6771131"/>
              <a:gd name="connsiteY0" fmla="*/ 1297504 h 3394380"/>
              <a:gd name="connsiteX1" fmla="*/ 6771131 w 6771131"/>
              <a:gd name="connsiteY1" fmla="*/ 0 h 3394380"/>
              <a:gd name="connsiteX2" fmla="*/ 6754439 w 6771131"/>
              <a:gd name="connsiteY2" fmla="*/ 3394380 h 3394380"/>
              <a:gd name="connsiteX3" fmla="*/ 1214 w 6771131"/>
              <a:gd name="connsiteY3" fmla="*/ 3394380 h 3394380"/>
              <a:gd name="connsiteX4" fmla="*/ 223 w 6771131"/>
              <a:gd name="connsiteY4" fmla="*/ 1297504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58493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69621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185" h="3394380">
                <a:moveTo>
                  <a:pt x="105" y="1297505"/>
                </a:moveTo>
                <a:lnTo>
                  <a:pt x="6775185" y="0"/>
                </a:lnTo>
                <a:cubicBezTo>
                  <a:pt x="6773330" y="1131460"/>
                  <a:pt x="6771476" y="2262920"/>
                  <a:pt x="6769621" y="3394380"/>
                </a:cubicBezTo>
                <a:lnTo>
                  <a:pt x="5268" y="3394380"/>
                </a:lnTo>
                <a:cubicBezTo>
                  <a:pt x="6329" y="2698443"/>
                  <a:pt x="-956" y="1993442"/>
                  <a:pt x="105" y="129750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4151376" y="2240280"/>
            <a:ext cx="72237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151376" y="3218688"/>
            <a:ext cx="722376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41581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4370832" y="457200"/>
            <a:ext cx="7221423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809744" y="1737360"/>
            <a:ext cx="640080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809744" y="2724912"/>
            <a:ext cx="640080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065" y="5340096"/>
            <a:ext cx="987552" cy="115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080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15950"/>
            <a:ext cx="7731125" cy="35750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" y="5888736"/>
            <a:ext cx="3780000" cy="6187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065" y="5340096"/>
            <a:ext cx="987552" cy="1156968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1005840" y="2240280"/>
            <a:ext cx="6879463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1005840" y="3218688"/>
            <a:ext cx="6879463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1"/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95070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3" y="384047"/>
            <a:ext cx="5413248" cy="457274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" y="5888736"/>
            <a:ext cx="3780000" cy="6187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065" y="5340096"/>
            <a:ext cx="987552" cy="1156968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996696" y="1691640"/>
            <a:ext cx="459740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996696" y="2660904"/>
            <a:ext cx="4597400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21231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1628775"/>
            <a:ext cx="12198350" cy="4469625"/>
            <a:chOff x="0" y="1628775"/>
            <a:chExt cx="12198350" cy="4469625"/>
          </a:xfrm>
        </p:grpSpPr>
        <p:sp>
          <p:nvSpPr>
            <p:cNvPr id="12" name="Freeform 8"/>
            <p:cNvSpPr>
              <a:spLocks/>
            </p:cNvSpPr>
            <p:nvPr userDrawn="1"/>
          </p:nvSpPr>
          <p:spPr bwMode="gray">
            <a:xfrm>
              <a:off x="3072661" y="1628775"/>
              <a:ext cx="9125689" cy="3318440"/>
            </a:xfrm>
            <a:custGeom>
              <a:avLst/>
              <a:gdLst/>
              <a:ahLst/>
              <a:cxnLst>
                <a:cxn ang="0">
                  <a:pos x="0" y="2464"/>
                </a:cxn>
                <a:cxn ang="0">
                  <a:pos x="6761" y="0"/>
                </a:cxn>
                <a:cxn ang="0">
                  <a:pos x="6761" y="1290"/>
                </a:cxn>
                <a:cxn ang="0">
                  <a:pos x="0" y="2464"/>
                </a:cxn>
              </a:cxnLst>
              <a:rect l="0" t="0" r="r" b="b"/>
              <a:pathLst>
                <a:path w="6761" h="2464">
                  <a:moveTo>
                    <a:pt x="0" y="2464"/>
                  </a:moveTo>
                  <a:lnTo>
                    <a:pt x="6761" y="0"/>
                  </a:lnTo>
                  <a:lnTo>
                    <a:pt x="6761" y="1290"/>
                  </a:lnTo>
                  <a:lnTo>
                    <a:pt x="0" y="2464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  <p:pic>
          <p:nvPicPr>
            <p:cNvPr id="14" name="Picture 2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4291200"/>
              <a:ext cx="3078523" cy="180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081528" y="777600"/>
            <a:ext cx="8509385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081528" y="1731938"/>
            <a:ext cx="6222953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528" y="5751576"/>
            <a:ext cx="989153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458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1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87483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65512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356616">
              <a:defRPr/>
            </a:lvl2pPr>
            <a:lvl3pPr marL="713232">
              <a:defRPr/>
            </a:lvl3pPr>
            <a:lvl4pPr marL="1069848">
              <a:defRPr/>
            </a:lvl4pPr>
            <a:lvl5pPr marL="1426464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93151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9335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04050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917" y="1425575"/>
            <a:ext cx="5387605" cy="4700589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0828" y="1425575"/>
            <a:ext cx="5387605" cy="4700589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46428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612648" y="2130551"/>
            <a:ext cx="5393208" cy="399592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 marL="1081088" indent="-357188"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2130551"/>
            <a:ext cx="5393208" cy="399592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12648" y="1427144"/>
            <a:ext cx="5393208" cy="640800"/>
          </a:xfrm>
        </p:spPr>
        <p:txBody>
          <a:bodyPr anchor="t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427144"/>
            <a:ext cx="5393208" cy="640800"/>
          </a:xfrm>
        </p:spPr>
        <p:txBody>
          <a:bodyPr anchor="t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58792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802" y="1025526"/>
            <a:ext cx="10978515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n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56250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48329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806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reeform 4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806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6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126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193976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80372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608" y="5340096"/>
            <a:ext cx="987552" cy="1156968"/>
          </a:xfrm>
          <a:prstGeom prst="rect">
            <a:avLst/>
          </a:prstGeom>
        </p:spPr>
      </p:pic>
      <p:sp>
        <p:nvSpPr>
          <p:cNvPr id="6" name="Rectangle 1"/>
          <p:cNvSpPr>
            <a:spLocks noChangeAspect="1"/>
          </p:cNvSpPr>
          <p:nvPr userDrawn="1"/>
        </p:nvSpPr>
        <p:spPr>
          <a:xfrm>
            <a:off x="3853963" y="615950"/>
            <a:ext cx="7735824" cy="3575304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  <a:gd name="connsiteX0" fmla="*/ 3182 w 6753225"/>
              <a:gd name="connsiteY0" fmla="*/ 1312615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3182 w 6753225"/>
              <a:gd name="connsiteY4" fmla="*/ 1312615 h 3400425"/>
              <a:gd name="connsiteX0" fmla="*/ 3182 w 6753225"/>
              <a:gd name="connsiteY0" fmla="*/ 67426 h 2155236"/>
              <a:gd name="connsiteX1" fmla="*/ 6619689 w 6753225"/>
              <a:gd name="connsiteY1" fmla="*/ 0 h 2155236"/>
              <a:gd name="connsiteX2" fmla="*/ 6753225 w 6753225"/>
              <a:gd name="connsiteY2" fmla="*/ 2155236 h 2155236"/>
              <a:gd name="connsiteX3" fmla="*/ 0 w 6753225"/>
              <a:gd name="connsiteY3" fmla="*/ 2155236 h 2155236"/>
              <a:gd name="connsiteX4" fmla="*/ 3182 w 6753225"/>
              <a:gd name="connsiteY4" fmla="*/ 67426 h 2155236"/>
              <a:gd name="connsiteX0" fmla="*/ 3182 w 6769917"/>
              <a:gd name="connsiteY0" fmla="*/ 1306570 h 3394380"/>
              <a:gd name="connsiteX1" fmla="*/ 6769917 w 6769917"/>
              <a:gd name="connsiteY1" fmla="*/ 0 h 3394380"/>
              <a:gd name="connsiteX2" fmla="*/ 6753225 w 6769917"/>
              <a:gd name="connsiteY2" fmla="*/ 3394380 h 3394380"/>
              <a:gd name="connsiteX3" fmla="*/ 0 w 6769917"/>
              <a:gd name="connsiteY3" fmla="*/ 3394380 h 3394380"/>
              <a:gd name="connsiteX4" fmla="*/ 3182 w 6769917"/>
              <a:gd name="connsiteY4" fmla="*/ 1306570 h 3394380"/>
              <a:gd name="connsiteX0" fmla="*/ 223 w 6771131"/>
              <a:gd name="connsiteY0" fmla="*/ 1297504 h 3394380"/>
              <a:gd name="connsiteX1" fmla="*/ 6771131 w 6771131"/>
              <a:gd name="connsiteY1" fmla="*/ 0 h 3394380"/>
              <a:gd name="connsiteX2" fmla="*/ 6754439 w 6771131"/>
              <a:gd name="connsiteY2" fmla="*/ 3394380 h 3394380"/>
              <a:gd name="connsiteX3" fmla="*/ 1214 w 6771131"/>
              <a:gd name="connsiteY3" fmla="*/ 3394380 h 3394380"/>
              <a:gd name="connsiteX4" fmla="*/ 223 w 6771131"/>
              <a:gd name="connsiteY4" fmla="*/ 1297504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58493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69621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185" h="3394380">
                <a:moveTo>
                  <a:pt x="105" y="1297505"/>
                </a:moveTo>
                <a:lnTo>
                  <a:pt x="6775185" y="0"/>
                </a:lnTo>
                <a:cubicBezTo>
                  <a:pt x="6773330" y="1131460"/>
                  <a:pt x="6771476" y="2262920"/>
                  <a:pt x="6769621" y="3394380"/>
                </a:cubicBezTo>
                <a:lnTo>
                  <a:pt x="5268" y="3394380"/>
                </a:lnTo>
                <a:cubicBezTo>
                  <a:pt x="6329" y="2698443"/>
                  <a:pt x="-956" y="1993442"/>
                  <a:pt x="105" y="129750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4151376" y="2240280"/>
            <a:ext cx="72237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151376" y="3218688"/>
            <a:ext cx="722376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4370832" y="457200"/>
            <a:ext cx="7221423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809744" y="1737360"/>
            <a:ext cx="640080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809744" y="2724912"/>
            <a:ext cx="640080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608" y="5340096"/>
            <a:ext cx="987552" cy="115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080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612648"/>
            <a:ext cx="7731674" cy="35753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" y="5888736"/>
            <a:ext cx="3780000" cy="618750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1005840" y="2240280"/>
            <a:ext cx="6879463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1005840" y="3218688"/>
            <a:ext cx="6879463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608" y="5340096"/>
            <a:ext cx="987552" cy="115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070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" y="5888736"/>
            <a:ext cx="3780000" cy="6187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38" y="385087"/>
            <a:ext cx="5413375" cy="4572000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ctrTitle"/>
          </p:nvPr>
        </p:nvSpPr>
        <p:spPr>
          <a:xfrm>
            <a:off x="996696" y="1691640"/>
            <a:ext cx="459740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996696" y="2660904"/>
            <a:ext cx="4597400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608" y="5340096"/>
            <a:ext cx="987552" cy="115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1231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1628775"/>
            <a:ext cx="12208264" cy="4475445"/>
            <a:chOff x="0" y="1628775"/>
            <a:chExt cx="12208264" cy="4475445"/>
          </a:xfrm>
        </p:grpSpPr>
        <p:pic>
          <p:nvPicPr>
            <p:cNvPr id="13" name="Picture 2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black">
            <a:xfrm>
              <a:off x="0" y="4291200"/>
              <a:ext cx="3088437" cy="1813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6" name="Freeform 8"/>
            <p:cNvSpPr>
              <a:spLocks/>
            </p:cNvSpPr>
            <p:nvPr userDrawn="1"/>
          </p:nvSpPr>
          <p:spPr bwMode="gray">
            <a:xfrm>
              <a:off x="3082575" y="1628775"/>
              <a:ext cx="9125689" cy="3318440"/>
            </a:xfrm>
            <a:custGeom>
              <a:avLst/>
              <a:gdLst/>
              <a:ahLst/>
              <a:cxnLst>
                <a:cxn ang="0">
                  <a:pos x="0" y="2464"/>
                </a:cxn>
                <a:cxn ang="0">
                  <a:pos x="6761" y="0"/>
                </a:cxn>
                <a:cxn ang="0">
                  <a:pos x="6761" y="1290"/>
                </a:cxn>
                <a:cxn ang="0">
                  <a:pos x="0" y="2464"/>
                </a:cxn>
              </a:cxnLst>
              <a:rect l="0" t="0" r="r" b="b"/>
              <a:pathLst>
                <a:path w="6761" h="2464">
                  <a:moveTo>
                    <a:pt x="0" y="2464"/>
                  </a:moveTo>
                  <a:lnTo>
                    <a:pt x="6761" y="0"/>
                  </a:lnTo>
                  <a:lnTo>
                    <a:pt x="6761" y="1290"/>
                  </a:lnTo>
                  <a:lnTo>
                    <a:pt x="0" y="2464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</p:grp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081528" y="777600"/>
            <a:ext cx="8509385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081528" y="1731938"/>
            <a:ext cx="6222953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528" y="5751576"/>
            <a:ext cx="989153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458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11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65512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356616">
              <a:defRPr/>
            </a:lvl2pPr>
            <a:lvl3pPr marL="713232">
              <a:defRPr/>
            </a:lvl3pPr>
            <a:lvl4pPr marL="1069848">
              <a:defRPr/>
            </a:lvl4pPr>
            <a:lvl5pPr marL="1426464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93151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0838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917" y="1425575"/>
            <a:ext cx="5387605" cy="4700589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0828" y="1425575"/>
            <a:ext cx="5387605" cy="4700589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648" y="2130552"/>
            <a:ext cx="5393208" cy="39949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2130552"/>
            <a:ext cx="5393208" cy="39949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12648" y="1425575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425575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802" y="1025526"/>
            <a:ext cx="10978515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n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30112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99408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reeform 4"/>
          <p:cNvSpPr>
            <a:spLocks/>
          </p:cNvSpPr>
          <p:nvPr userDrawn="1"/>
        </p:nvSpPr>
        <p:spPr bwMode="gray">
          <a:xfrm>
            <a:off x="594996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800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0680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900077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7189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"/>
          <p:cNvSpPr>
            <a:spLocks noChangeAspect="1"/>
          </p:cNvSpPr>
          <p:nvPr userDrawn="1"/>
        </p:nvSpPr>
        <p:spPr>
          <a:xfrm>
            <a:off x="3853963" y="615950"/>
            <a:ext cx="7735824" cy="3575304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  <a:gd name="connsiteX0" fmla="*/ 3182 w 6753225"/>
              <a:gd name="connsiteY0" fmla="*/ 1312615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3182 w 6753225"/>
              <a:gd name="connsiteY4" fmla="*/ 1312615 h 3400425"/>
              <a:gd name="connsiteX0" fmla="*/ 3182 w 6753225"/>
              <a:gd name="connsiteY0" fmla="*/ 67426 h 2155236"/>
              <a:gd name="connsiteX1" fmla="*/ 6619689 w 6753225"/>
              <a:gd name="connsiteY1" fmla="*/ 0 h 2155236"/>
              <a:gd name="connsiteX2" fmla="*/ 6753225 w 6753225"/>
              <a:gd name="connsiteY2" fmla="*/ 2155236 h 2155236"/>
              <a:gd name="connsiteX3" fmla="*/ 0 w 6753225"/>
              <a:gd name="connsiteY3" fmla="*/ 2155236 h 2155236"/>
              <a:gd name="connsiteX4" fmla="*/ 3182 w 6753225"/>
              <a:gd name="connsiteY4" fmla="*/ 67426 h 2155236"/>
              <a:gd name="connsiteX0" fmla="*/ 3182 w 6769917"/>
              <a:gd name="connsiteY0" fmla="*/ 1306570 h 3394380"/>
              <a:gd name="connsiteX1" fmla="*/ 6769917 w 6769917"/>
              <a:gd name="connsiteY1" fmla="*/ 0 h 3394380"/>
              <a:gd name="connsiteX2" fmla="*/ 6753225 w 6769917"/>
              <a:gd name="connsiteY2" fmla="*/ 3394380 h 3394380"/>
              <a:gd name="connsiteX3" fmla="*/ 0 w 6769917"/>
              <a:gd name="connsiteY3" fmla="*/ 3394380 h 3394380"/>
              <a:gd name="connsiteX4" fmla="*/ 3182 w 6769917"/>
              <a:gd name="connsiteY4" fmla="*/ 1306570 h 3394380"/>
              <a:gd name="connsiteX0" fmla="*/ 223 w 6771131"/>
              <a:gd name="connsiteY0" fmla="*/ 1297504 h 3394380"/>
              <a:gd name="connsiteX1" fmla="*/ 6771131 w 6771131"/>
              <a:gd name="connsiteY1" fmla="*/ 0 h 3394380"/>
              <a:gd name="connsiteX2" fmla="*/ 6754439 w 6771131"/>
              <a:gd name="connsiteY2" fmla="*/ 3394380 h 3394380"/>
              <a:gd name="connsiteX3" fmla="*/ 1214 w 6771131"/>
              <a:gd name="connsiteY3" fmla="*/ 3394380 h 3394380"/>
              <a:gd name="connsiteX4" fmla="*/ 223 w 6771131"/>
              <a:gd name="connsiteY4" fmla="*/ 1297504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58493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69621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185" h="3394380">
                <a:moveTo>
                  <a:pt x="105" y="1297505"/>
                </a:moveTo>
                <a:lnTo>
                  <a:pt x="6775185" y="0"/>
                </a:lnTo>
                <a:cubicBezTo>
                  <a:pt x="6773330" y="1131460"/>
                  <a:pt x="6771476" y="2262920"/>
                  <a:pt x="6769621" y="3394380"/>
                </a:cubicBezTo>
                <a:lnTo>
                  <a:pt x="5268" y="3394380"/>
                </a:lnTo>
                <a:cubicBezTo>
                  <a:pt x="6329" y="2698443"/>
                  <a:pt x="-956" y="1993442"/>
                  <a:pt x="105" y="129750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4151376" y="2240280"/>
            <a:ext cx="72237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4151376" y="3218688"/>
            <a:ext cx="722376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608" y="5340096"/>
            <a:ext cx="987552" cy="11569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4370832" y="457200"/>
            <a:ext cx="7221423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809744" y="1737360"/>
            <a:ext cx="640080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809744" y="2724912"/>
            <a:ext cx="640080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608" y="5340096"/>
            <a:ext cx="987552" cy="115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0806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608" y="5340096"/>
            <a:ext cx="987552" cy="11569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" y="612648"/>
            <a:ext cx="7731125" cy="357505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1005840" y="2240280"/>
            <a:ext cx="6879463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1005840" y="3218688"/>
            <a:ext cx="6879463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" y="5888736"/>
            <a:ext cx="3780000" cy="61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070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3" y="384047"/>
            <a:ext cx="5413248" cy="4572744"/>
          </a:xfrm>
          <a:prstGeom prst="rect">
            <a:avLst/>
          </a:prstGeom>
        </p:spPr>
      </p:pic>
      <p:pic>
        <p:nvPicPr>
          <p:cNvPr id="9" name="Picture 8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608" y="5340096"/>
            <a:ext cx="987552" cy="1156968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996696" y="1691640"/>
            <a:ext cx="459740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996696" y="2660904"/>
            <a:ext cx="4597400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" y="5888736"/>
            <a:ext cx="3780000" cy="61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12317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with beam (legac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1628775"/>
            <a:ext cx="12208264" cy="4475445"/>
            <a:chOff x="0" y="1628775"/>
            <a:chExt cx="12208264" cy="4475445"/>
          </a:xfrm>
        </p:grpSpPr>
        <p:pic>
          <p:nvPicPr>
            <p:cNvPr id="13" name="Picture 2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black">
            <a:xfrm>
              <a:off x="0" y="4291200"/>
              <a:ext cx="3088437" cy="1813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6" name="Freeform 8"/>
            <p:cNvSpPr>
              <a:spLocks/>
            </p:cNvSpPr>
            <p:nvPr userDrawn="1"/>
          </p:nvSpPr>
          <p:spPr bwMode="gray">
            <a:xfrm>
              <a:off x="3082575" y="1628775"/>
              <a:ext cx="9125689" cy="3318440"/>
            </a:xfrm>
            <a:custGeom>
              <a:avLst/>
              <a:gdLst/>
              <a:ahLst/>
              <a:cxnLst>
                <a:cxn ang="0">
                  <a:pos x="0" y="2464"/>
                </a:cxn>
                <a:cxn ang="0">
                  <a:pos x="6761" y="0"/>
                </a:cxn>
                <a:cxn ang="0">
                  <a:pos x="6761" y="1290"/>
                </a:cxn>
                <a:cxn ang="0">
                  <a:pos x="0" y="2464"/>
                </a:cxn>
              </a:cxnLst>
              <a:rect l="0" t="0" r="r" b="b"/>
              <a:pathLst>
                <a:path w="6761" h="2464">
                  <a:moveTo>
                    <a:pt x="0" y="2464"/>
                  </a:moveTo>
                  <a:lnTo>
                    <a:pt x="6761" y="0"/>
                  </a:lnTo>
                  <a:lnTo>
                    <a:pt x="6761" y="1290"/>
                  </a:lnTo>
                  <a:lnTo>
                    <a:pt x="0" y="2464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</p:grp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081528" y="777600"/>
            <a:ext cx="8509385" cy="86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081528" y="1731938"/>
            <a:ext cx="6222953" cy="968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528" y="5751576"/>
            <a:ext cx="989153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4584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11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55122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356616">
              <a:defRPr/>
            </a:lvl2pPr>
            <a:lvl3pPr marL="713232">
              <a:defRPr/>
            </a:lvl3pPr>
            <a:lvl4pPr marL="1069848">
              <a:defRPr/>
            </a:lvl4pPr>
            <a:lvl5pPr marL="1426464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3151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10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02008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277" y="1425575"/>
            <a:ext cx="5387605" cy="471963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188" y="1425575"/>
            <a:ext cx="5387605" cy="471963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11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648" y="2130552"/>
            <a:ext cx="5393208" cy="39949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2130552"/>
            <a:ext cx="5393208" cy="39949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12648" y="1425575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425575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14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802" y="1025526"/>
            <a:ext cx="10978515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n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01120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994089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reeform 4"/>
          <p:cNvSpPr>
            <a:spLocks/>
          </p:cNvSpPr>
          <p:nvPr userDrawn="1"/>
        </p:nvSpPr>
        <p:spPr bwMode="gray">
          <a:xfrm>
            <a:off x="594996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647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6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680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9000777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718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image" Target="../media/image6.wmf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image" Target="../media/image11.wmf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57.xml"/><Relationship Id="rId21" Type="http://schemas.openxmlformats.org/officeDocument/2006/relationships/image" Target="../media/image18.wmf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78515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425600"/>
            <a:ext cx="10978515" cy="47000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2998" y="6519672"/>
            <a:ext cx="4581585" cy="2011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 smtClean="0"/>
              <a:t>Presentation title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09918" y="6519672"/>
            <a:ext cx="885600" cy="2011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+mn-lt"/>
              </a:rPr>
              <a:t>Page </a:t>
            </a:r>
            <a:fld id="{9AE4D82F-B047-469B-AC52-A46321747EAF}" type="slidenum">
              <a:rPr lang="en-GB" sz="11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en-GB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1 January 2014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960" y="6327648"/>
            <a:ext cx="399919" cy="4088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777" r:id="rId2"/>
    <p:sldLayoutId id="2147483668" r:id="rId3"/>
    <p:sldLayoutId id="2147483730" r:id="rId4"/>
    <p:sldLayoutId id="2147483731" r:id="rId5"/>
    <p:sldLayoutId id="2147483669" r:id="rId6"/>
    <p:sldLayoutId id="2147483773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726" r:id="rId13"/>
    <p:sldLayoutId id="2147483677" r:id="rId14"/>
    <p:sldLayoutId id="2147483678" r:id="rId15"/>
    <p:sldLayoutId id="2147483679" r:id="rId16"/>
  </p:sldLayoutIdLst>
  <p:hf sldNum="0"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78515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425600"/>
            <a:ext cx="10978515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2998" y="6519672"/>
            <a:ext cx="4581585" cy="2011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 smtClean="0"/>
              <a:t>Presentation title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09918" y="6519672"/>
            <a:ext cx="886968" cy="2011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+mn-lt"/>
              </a:rPr>
              <a:t>Page </a:t>
            </a:r>
            <a:fld id="{9AE4D82F-B047-469B-AC52-A46321747EAF}" type="slidenum">
              <a:rPr lang="en-GB" sz="11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en-GB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1 January 2014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256" y="6327648"/>
            <a:ext cx="402504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91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63" r:id="rId2"/>
    <p:sldLayoutId id="2147483764" r:id="rId3"/>
    <p:sldLayoutId id="2147483766" r:id="rId4"/>
    <p:sldLayoutId id="2147483778" r:id="rId5"/>
    <p:sldLayoutId id="2147483710" r:id="rId6"/>
    <p:sldLayoutId id="2147483732" r:id="rId7"/>
    <p:sldLayoutId id="2147483733" r:id="rId8"/>
    <p:sldLayoutId id="2147483711" r:id="rId9"/>
    <p:sldLayoutId id="2147483774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27" r:id="rId16"/>
    <p:sldLayoutId id="2147483719" r:id="rId17"/>
    <p:sldLayoutId id="2147483720" r:id="rId18"/>
    <p:sldLayoutId id="2147483721" r:id="rId19"/>
  </p:sldLayoutIdLst>
  <p:hf sldNum="0"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78515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425599"/>
            <a:ext cx="10978515" cy="47000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2998" y="6519672"/>
            <a:ext cx="4581585" cy="2011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 smtClean="0"/>
              <a:t>Presentation title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09918" y="6519672"/>
            <a:ext cx="886968" cy="2011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+mn-lt"/>
              </a:rPr>
              <a:t>Page </a:t>
            </a:r>
            <a:fld id="{9AE4D82F-B047-469B-AC52-A46321747EAF}" type="slidenum">
              <a:rPr lang="en-GB" sz="11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en-GB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1 January 2014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256" y="6327648"/>
            <a:ext cx="402504" cy="4114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758" r:id="rId2"/>
    <p:sldLayoutId id="2147483759" r:id="rId3"/>
    <p:sldLayoutId id="2147483761" r:id="rId4"/>
    <p:sldLayoutId id="2147483779" r:id="rId5"/>
    <p:sldLayoutId id="2147483682" r:id="rId6"/>
    <p:sldLayoutId id="2147483734" r:id="rId7"/>
    <p:sldLayoutId id="2147483735" r:id="rId8"/>
    <p:sldLayoutId id="2147483683" r:id="rId9"/>
    <p:sldLayoutId id="2147483775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728" r:id="rId16"/>
    <p:sldLayoutId id="2147483691" r:id="rId17"/>
    <p:sldLayoutId id="2147483692" r:id="rId18"/>
    <p:sldLayoutId id="2147483693" r:id="rId19"/>
  </p:sldLayoutIdLst>
  <p:hf sldNum="0"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78515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425600"/>
            <a:ext cx="10978515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2998" y="6519672"/>
            <a:ext cx="4581585" cy="2011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 smtClean="0"/>
              <a:t>Presentation title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09918" y="6519672"/>
            <a:ext cx="886968" cy="2011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+mn-lt"/>
              </a:rPr>
              <a:t>Page </a:t>
            </a:r>
            <a:fld id="{9AE4D82F-B047-469B-AC52-A46321747EAF}" type="slidenum">
              <a:rPr lang="en-GB" sz="11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en-GB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1 January 2014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2256" y="6327648"/>
            <a:ext cx="402504" cy="4114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68" r:id="rId2"/>
    <p:sldLayoutId id="2147483769" r:id="rId3"/>
    <p:sldLayoutId id="2147483771" r:id="rId4"/>
    <p:sldLayoutId id="2147483780" r:id="rId5"/>
    <p:sldLayoutId id="2147483696" r:id="rId6"/>
    <p:sldLayoutId id="2147483736" r:id="rId7"/>
    <p:sldLayoutId id="2147483737" r:id="rId8"/>
    <p:sldLayoutId id="2147483697" r:id="rId9"/>
    <p:sldLayoutId id="2147483776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29" r:id="rId16"/>
    <p:sldLayoutId id="2147483705" r:id="rId17"/>
    <p:sldLayoutId id="2147483706" r:id="rId18"/>
    <p:sldLayoutId id="2147483707" r:id="rId19"/>
  </p:sldLayoutIdLst>
  <p:hf sldNum="0"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Данъчно облекчение за НИРД в България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/>
              <a:t>20 октомври 2016 г.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340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609918" y="201600"/>
            <a:ext cx="10978515" cy="860400"/>
          </a:xfrm>
        </p:spPr>
        <p:txBody>
          <a:bodyPr/>
          <a:lstStyle/>
          <a:p>
            <a:r>
              <a:rPr lang="bg-BG" dirty="0" smtClean="0"/>
              <a:t>Приспадане на разходи за НИРД</a:t>
            </a:r>
            <a:endParaRPr lang="en-GB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2919591" y="6519672"/>
            <a:ext cx="4581585" cy="201168"/>
          </a:xfrm>
        </p:spPr>
        <p:txBody>
          <a:bodyPr/>
          <a:lstStyle/>
          <a:p>
            <a:r>
              <a:rPr lang="bg-BG" dirty="0"/>
              <a:t>Данъчно облекчение за НИРД в България</a:t>
            </a:r>
            <a:endParaRPr lang="en-GB" dirty="0"/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2905121" y="615950"/>
            <a:ext cx="6388109" cy="5837238"/>
            <a:chOff x="3382280" y="1180820"/>
            <a:chExt cx="5433791" cy="4965215"/>
          </a:xfrm>
        </p:grpSpPr>
        <p:grpSp>
          <p:nvGrpSpPr>
            <p:cNvPr id="10" name="Gruppieren 3"/>
            <p:cNvGrpSpPr>
              <a:grpSpLocks noChangeAspect="1"/>
            </p:cNvGrpSpPr>
            <p:nvPr/>
          </p:nvGrpSpPr>
          <p:grpSpPr>
            <a:xfrm>
              <a:off x="3382280" y="1180820"/>
              <a:ext cx="5433791" cy="4965215"/>
              <a:chOff x="2125906" y="1939920"/>
              <a:chExt cx="4860871" cy="4441700"/>
            </a:xfrm>
            <a:solidFill>
              <a:srgbClr val="FFFF00"/>
            </a:solidFill>
          </p:grpSpPr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6506634" y="3694346"/>
                <a:ext cx="480143" cy="1100517"/>
              </a:xfrm>
              <a:custGeom>
                <a:avLst/>
                <a:gdLst/>
                <a:ahLst/>
                <a:cxnLst>
                  <a:cxn ang="0">
                    <a:pos x="588" y="0"/>
                  </a:cxn>
                  <a:cxn ang="0">
                    <a:pos x="556" y="6"/>
                  </a:cxn>
                  <a:cxn ang="0">
                    <a:pos x="558" y="24"/>
                  </a:cxn>
                  <a:cxn ang="0">
                    <a:pos x="566" y="48"/>
                  </a:cxn>
                  <a:cxn ang="0">
                    <a:pos x="556" y="46"/>
                  </a:cxn>
                  <a:cxn ang="0">
                    <a:pos x="476" y="10"/>
                  </a:cxn>
                  <a:cxn ang="0">
                    <a:pos x="414" y="4"/>
                  </a:cxn>
                  <a:cxn ang="0">
                    <a:pos x="376" y="14"/>
                  </a:cxn>
                  <a:cxn ang="0">
                    <a:pos x="334" y="14"/>
                  </a:cxn>
                  <a:cxn ang="0">
                    <a:pos x="300" y="18"/>
                  </a:cxn>
                  <a:cxn ang="0">
                    <a:pos x="288" y="54"/>
                  </a:cxn>
                  <a:cxn ang="0">
                    <a:pos x="278" y="68"/>
                  </a:cxn>
                  <a:cxn ang="0">
                    <a:pos x="240" y="80"/>
                  </a:cxn>
                  <a:cxn ang="0">
                    <a:pos x="198" y="80"/>
                  </a:cxn>
                  <a:cxn ang="0">
                    <a:pos x="188" y="104"/>
                  </a:cxn>
                  <a:cxn ang="0">
                    <a:pos x="116" y="318"/>
                  </a:cxn>
                  <a:cxn ang="0">
                    <a:pos x="146" y="418"/>
                  </a:cxn>
                  <a:cxn ang="0">
                    <a:pos x="120" y="436"/>
                  </a:cxn>
                  <a:cxn ang="0">
                    <a:pos x="94" y="416"/>
                  </a:cxn>
                  <a:cxn ang="0">
                    <a:pos x="50" y="374"/>
                  </a:cxn>
                  <a:cxn ang="0">
                    <a:pos x="28" y="380"/>
                  </a:cxn>
                  <a:cxn ang="0">
                    <a:pos x="14" y="418"/>
                  </a:cxn>
                  <a:cxn ang="0">
                    <a:pos x="20" y="462"/>
                  </a:cxn>
                  <a:cxn ang="0">
                    <a:pos x="6" y="498"/>
                  </a:cxn>
                  <a:cxn ang="0">
                    <a:pos x="2" y="536"/>
                  </a:cxn>
                  <a:cxn ang="0">
                    <a:pos x="30" y="588"/>
                  </a:cxn>
                  <a:cxn ang="0">
                    <a:pos x="32" y="646"/>
                  </a:cxn>
                  <a:cxn ang="0">
                    <a:pos x="42" y="672"/>
                  </a:cxn>
                  <a:cxn ang="0">
                    <a:pos x="86" y="686"/>
                  </a:cxn>
                  <a:cxn ang="0">
                    <a:pos x="122" y="706"/>
                  </a:cxn>
                  <a:cxn ang="0">
                    <a:pos x="148" y="740"/>
                  </a:cxn>
                  <a:cxn ang="0">
                    <a:pos x="196" y="746"/>
                  </a:cxn>
                  <a:cxn ang="0">
                    <a:pos x="238" y="724"/>
                  </a:cxn>
                  <a:cxn ang="0">
                    <a:pos x="290" y="744"/>
                  </a:cxn>
                  <a:cxn ang="0">
                    <a:pos x="352" y="788"/>
                  </a:cxn>
                  <a:cxn ang="0">
                    <a:pos x="382" y="822"/>
                  </a:cxn>
                  <a:cxn ang="0">
                    <a:pos x="412" y="868"/>
                  </a:cxn>
                  <a:cxn ang="0">
                    <a:pos x="400" y="948"/>
                  </a:cxn>
                  <a:cxn ang="0">
                    <a:pos x="356" y="1006"/>
                  </a:cxn>
                  <a:cxn ang="0">
                    <a:pos x="336" y="1000"/>
                  </a:cxn>
                  <a:cxn ang="0">
                    <a:pos x="330" y="1022"/>
                  </a:cxn>
                  <a:cxn ang="0">
                    <a:pos x="356" y="1118"/>
                  </a:cxn>
                  <a:cxn ang="0">
                    <a:pos x="350" y="1146"/>
                  </a:cxn>
                  <a:cxn ang="0">
                    <a:pos x="324" y="1182"/>
                  </a:cxn>
                  <a:cxn ang="0">
                    <a:pos x="330" y="1212"/>
                  </a:cxn>
                  <a:cxn ang="0">
                    <a:pos x="360" y="1228"/>
                  </a:cxn>
                  <a:cxn ang="0">
                    <a:pos x="402" y="1246"/>
                  </a:cxn>
                  <a:cxn ang="0">
                    <a:pos x="456" y="1282"/>
                  </a:cxn>
                  <a:cxn ang="0">
                    <a:pos x="504" y="1352"/>
                  </a:cxn>
                  <a:cxn ang="0">
                    <a:pos x="506" y="1372"/>
                  </a:cxn>
                  <a:cxn ang="0">
                    <a:pos x="554" y="1406"/>
                  </a:cxn>
                  <a:cxn ang="0">
                    <a:pos x="630" y="4"/>
                  </a:cxn>
                </a:cxnLst>
                <a:rect l="0" t="0" r="r" b="b"/>
                <a:pathLst>
                  <a:path w="630" h="1444">
                    <a:moveTo>
                      <a:pt x="630" y="4"/>
                    </a:moveTo>
                    <a:lnTo>
                      <a:pt x="630" y="4"/>
                    </a:lnTo>
                    <a:lnTo>
                      <a:pt x="602" y="2"/>
                    </a:lnTo>
                    <a:lnTo>
                      <a:pt x="588" y="0"/>
                    </a:lnTo>
                    <a:lnTo>
                      <a:pt x="574" y="0"/>
                    </a:lnTo>
                    <a:lnTo>
                      <a:pt x="564" y="2"/>
                    </a:lnTo>
                    <a:lnTo>
                      <a:pt x="560" y="4"/>
                    </a:lnTo>
                    <a:lnTo>
                      <a:pt x="556" y="6"/>
                    </a:lnTo>
                    <a:lnTo>
                      <a:pt x="554" y="10"/>
                    </a:lnTo>
                    <a:lnTo>
                      <a:pt x="554" y="14"/>
                    </a:lnTo>
                    <a:lnTo>
                      <a:pt x="556" y="18"/>
                    </a:lnTo>
                    <a:lnTo>
                      <a:pt x="558" y="24"/>
                    </a:lnTo>
                    <a:lnTo>
                      <a:pt x="558" y="24"/>
                    </a:lnTo>
                    <a:lnTo>
                      <a:pt x="564" y="36"/>
                    </a:lnTo>
                    <a:lnTo>
                      <a:pt x="566" y="44"/>
                    </a:lnTo>
                    <a:lnTo>
                      <a:pt x="566" y="48"/>
                    </a:lnTo>
                    <a:lnTo>
                      <a:pt x="564" y="50"/>
                    </a:lnTo>
                    <a:lnTo>
                      <a:pt x="560" y="48"/>
                    </a:lnTo>
                    <a:lnTo>
                      <a:pt x="556" y="46"/>
                    </a:lnTo>
                    <a:lnTo>
                      <a:pt x="556" y="46"/>
                    </a:lnTo>
                    <a:lnTo>
                      <a:pt x="522" y="28"/>
                    </a:lnTo>
                    <a:lnTo>
                      <a:pt x="496" y="14"/>
                    </a:lnTo>
                    <a:lnTo>
                      <a:pt x="484" y="10"/>
                    </a:lnTo>
                    <a:lnTo>
                      <a:pt x="476" y="10"/>
                    </a:lnTo>
                    <a:lnTo>
                      <a:pt x="476" y="10"/>
                    </a:lnTo>
                    <a:lnTo>
                      <a:pt x="458" y="8"/>
                    </a:lnTo>
                    <a:lnTo>
                      <a:pt x="436" y="6"/>
                    </a:lnTo>
                    <a:lnTo>
                      <a:pt x="414" y="4"/>
                    </a:lnTo>
                    <a:lnTo>
                      <a:pt x="400" y="4"/>
                    </a:lnTo>
                    <a:lnTo>
                      <a:pt x="400" y="4"/>
                    </a:lnTo>
                    <a:lnTo>
                      <a:pt x="388" y="8"/>
                    </a:lnTo>
                    <a:lnTo>
                      <a:pt x="376" y="14"/>
                    </a:lnTo>
                    <a:lnTo>
                      <a:pt x="360" y="24"/>
                    </a:lnTo>
                    <a:lnTo>
                      <a:pt x="360" y="24"/>
                    </a:lnTo>
                    <a:lnTo>
                      <a:pt x="352" y="20"/>
                    </a:lnTo>
                    <a:lnTo>
                      <a:pt x="334" y="14"/>
                    </a:lnTo>
                    <a:lnTo>
                      <a:pt x="324" y="12"/>
                    </a:lnTo>
                    <a:lnTo>
                      <a:pt x="314" y="12"/>
                    </a:lnTo>
                    <a:lnTo>
                      <a:pt x="306" y="14"/>
                    </a:lnTo>
                    <a:lnTo>
                      <a:pt x="300" y="18"/>
                    </a:lnTo>
                    <a:lnTo>
                      <a:pt x="300" y="18"/>
                    </a:lnTo>
                    <a:lnTo>
                      <a:pt x="294" y="32"/>
                    </a:lnTo>
                    <a:lnTo>
                      <a:pt x="292" y="44"/>
                    </a:lnTo>
                    <a:lnTo>
                      <a:pt x="288" y="54"/>
                    </a:lnTo>
                    <a:lnTo>
                      <a:pt x="286" y="62"/>
                    </a:lnTo>
                    <a:lnTo>
                      <a:pt x="286" y="62"/>
                    </a:lnTo>
                    <a:lnTo>
                      <a:pt x="282" y="66"/>
                    </a:lnTo>
                    <a:lnTo>
                      <a:pt x="278" y="68"/>
                    </a:lnTo>
                    <a:lnTo>
                      <a:pt x="264" y="76"/>
                    </a:lnTo>
                    <a:lnTo>
                      <a:pt x="248" y="82"/>
                    </a:lnTo>
                    <a:lnTo>
                      <a:pt x="248" y="82"/>
                    </a:lnTo>
                    <a:lnTo>
                      <a:pt x="240" y="80"/>
                    </a:lnTo>
                    <a:lnTo>
                      <a:pt x="224" y="76"/>
                    </a:lnTo>
                    <a:lnTo>
                      <a:pt x="216" y="76"/>
                    </a:lnTo>
                    <a:lnTo>
                      <a:pt x="206" y="76"/>
                    </a:lnTo>
                    <a:lnTo>
                      <a:pt x="198" y="80"/>
                    </a:lnTo>
                    <a:lnTo>
                      <a:pt x="194" y="88"/>
                    </a:lnTo>
                    <a:lnTo>
                      <a:pt x="194" y="88"/>
                    </a:lnTo>
                    <a:lnTo>
                      <a:pt x="190" y="96"/>
                    </a:lnTo>
                    <a:lnTo>
                      <a:pt x="188" y="104"/>
                    </a:lnTo>
                    <a:lnTo>
                      <a:pt x="186" y="122"/>
                    </a:lnTo>
                    <a:lnTo>
                      <a:pt x="186" y="138"/>
                    </a:lnTo>
                    <a:lnTo>
                      <a:pt x="130" y="234"/>
                    </a:lnTo>
                    <a:lnTo>
                      <a:pt x="116" y="318"/>
                    </a:lnTo>
                    <a:lnTo>
                      <a:pt x="136" y="390"/>
                    </a:lnTo>
                    <a:lnTo>
                      <a:pt x="148" y="414"/>
                    </a:lnTo>
                    <a:lnTo>
                      <a:pt x="148" y="414"/>
                    </a:lnTo>
                    <a:lnTo>
                      <a:pt x="146" y="418"/>
                    </a:lnTo>
                    <a:lnTo>
                      <a:pt x="138" y="428"/>
                    </a:lnTo>
                    <a:lnTo>
                      <a:pt x="132" y="432"/>
                    </a:lnTo>
                    <a:lnTo>
                      <a:pt x="126" y="436"/>
                    </a:lnTo>
                    <a:lnTo>
                      <a:pt x="120" y="436"/>
                    </a:lnTo>
                    <a:lnTo>
                      <a:pt x="114" y="434"/>
                    </a:lnTo>
                    <a:lnTo>
                      <a:pt x="114" y="434"/>
                    </a:lnTo>
                    <a:lnTo>
                      <a:pt x="106" y="426"/>
                    </a:lnTo>
                    <a:lnTo>
                      <a:pt x="94" y="416"/>
                    </a:lnTo>
                    <a:lnTo>
                      <a:pt x="82" y="402"/>
                    </a:lnTo>
                    <a:lnTo>
                      <a:pt x="70" y="388"/>
                    </a:lnTo>
                    <a:lnTo>
                      <a:pt x="56" y="378"/>
                    </a:lnTo>
                    <a:lnTo>
                      <a:pt x="50" y="374"/>
                    </a:lnTo>
                    <a:lnTo>
                      <a:pt x="44" y="374"/>
                    </a:lnTo>
                    <a:lnTo>
                      <a:pt x="38" y="374"/>
                    </a:lnTo>
                    <a:lnTo>
                      <a:pt x="32" y="376"/>
                    </a:lnTo>
                    <a:lnTo>
                      <a:pt x="28" y="380"/>
                    </a:lnTo>
                    <a:lnTo>
                      <a:pt x="22" y="388"/>
                    </a:lnTo>
                    <a:lnTo>
                      <a:pt x="22" y="388"/>
                    </a:lnTo>
                    <a:lnTo>
                      <a:pt x="16" y="404"/>
                    </a:lnTo>
                    <a:lnTo>
                      <a:pt x="14" y="418"/>
                    </a:lnTo>
                    <a:lnTo>
                      <a:pt x="16" y="430"/>
                    </a:lnTo>
                    <a:lnTo>
                      <a:pt x="18" y="440"/>
                    </a:lnTo>
                    <a:lnTo>
                      <a:pt x="20" y="452"/>
                    </a:lnTo>
                    <a:lnTo>
                      <a:pt x="20" y="462"/>
                    </a:lnTo>
                    <a:lnTo>
                      <a:pt x="18" y="474"/>
                    </a:lnTo>
                    <a:lnTo>
                      <a:pt x="12" y="486"/>
                    </a:lnTo>
                    <a:lnTo>
                      <a:pt x="12" y="486"/>
                    </a:lnTo>
                    <a:lnTo>
                      <a:pt x="6" y="498"/>
                    </a:lnTo>
                    <a:lnTo>
                      <a:pt x="2" y="508"/>
                    </a:lnTo>
                    <a:lnTo>
                      <a:pt x="0" y="518"/>
                    </a:lnTo>
                    <a:lnTo>
                      <a:pt x="0" y="526"/>
                    </a:lnTo>
                    <a:lnTo>
                      <a:pt x="2" y="536"/>
                    </a:lnTo>
                    <a:lnTo>
                      <a:pt x="6" y="546"/>
                    </a:lnTo>
                    <a:lnTo>
                      <a:pt x="22" y="572"/>
                    </a:lnTo>
                    <a:lnTo>
                      <a:pt x="22" y="572"/>
                    </a:lnTo>
                    <a:lnTo>
                      <a:pt x="30" y="588"/>
                    </a:lnTo>
                    <a:lnTo>
                      <a:pt x="34" y="604"/>
                    </a:lnTo>
                    <a:lnTo>
                      <a:pt x="34" y="620"/>
                    </a:lnTo>
                    <a:lnTo>
                      <a:pt x="32" y="632"/>
                    </a:lnTo>
                    <a:lnTo>
                      <a:pt x="32" y="646"/>
                    </a:lnTo>
                    <a:lnTo>
                      <a:pt x="32" y="656"/>
                    </a:lnTo>
                    <a:lnTo>
                      <a:pt x="34" y="666"/>
                    </a:lnTo>
                    <a:lnTo>
                      <a:pt x="38" y="668"/>
                    </a:lnTo>
                    <a:lnTo>
                      <a:pt x="42" y="672"/>
                    </a:lnTo>
                    <a:lnTo>
                      <a:pt x="42" y="672"/>
                    </a:lnTo>
                    <a:lnTo>
                      <a:pt x="52" y="678"/>
                    </a:lnTo>
                    <a:lnTo>
                      <a:pt x="64" y="680"/>
                    </a:lnTo>
                    <a:lnTo>
                      <a:pt x="86" y="686"/>
                    </a:lnTo>
                    <a:lnTo>
                      <a:pt x="96" y="688"/>
                    </a:lnTo>
                    <a:lnTo>
                      <a:pt x="106" y="692"/>
                    </a:lnTo>
                    <a:lnTo>
                      <a:pt x="116" y="698"/>
                    </a:lnTo>
                    <a:lnTo>
                      <a:pt x="122" y="706"/>
                    </a:lnTo>
                    <a:lnTo>
                      <a:pt x="122" y="706"/>
                    </a:lnTo>
                    <a:lnTo>
                      <a:pt x="134" y="726"/>
                    </a:lnTo>
                    <a:lnTo>
                      <a:pt x="142" y="734"/>
                    </a:lnTo>
                    <a:lnTo>
                      <a:pt x="148" y="740"/>
                    </a:lnTo>
                    <a:lnTo>
                      <a:pt x="158" y="744"/>
                    </a:lnTo>
                    <a:lnTo>
                      <a:pt x="168" y="746"/>
                    </a:lnTo>
                    <a:lnTo>
                      <a:pt x="182" y="748"/>
                    </a:lnTo>
                    <a:lnTo>
                      <a:pt x="196" y="746"/>
                    </a:lnTo>
                    <a:lnTo>
                      <a:pt x="196" y="746"/>
                    </a:lnTo>
                    <a:lnTo>
                      <a:pt x="210" y="742"/>
                    </a:lnTo>
                    <a:lnTo>
                      <a:pt x="222" y="736"/>
                    </a:lnTo>
                    <a:lnTo>
                      <a:pt x="238" y="724"/>
                    </a:lnTo>
                    <a:lnTo>
                      <a:pt x="246" y="722"/>
                    </a:lnTo>
                    <a:lnTo>
                      <a:pt x="258" y="724"/>
                    </a:lnTo>
                    <a:lnTo>
                      <a:pt x="272" y="730"/>
                    </a:lnTo>
                    <a:lnTo>
                      <a:pt x="290" y="744"/>
                    </a:lnTo>
                    <a:lnTo>
                      <a:pt x="290" y="744"/>
                    </a:lnTo>
                    <a:lnTo>
                      <a:pt x="308" y="760"/>
                    </a:lnTo>
                    <a:lnTo>
                      <a:pt x="326" y="772"/>
                    </a:lnTo>
                    <a:lnTo>
                      <a:pt x="352" y="788"/>
                    </a:lnTo>
                    <a:lnTo>
                      <a:pt x="362" y="794"/>
                    </a:lnTo>
                    <a:lnTo>
                      <a:pt x="370" y="802"/>
                    </a:lnTo>
                    <a:lnTo>
                      <a:pt x="376" y="810"/>
                    </a:lnTo>
                    <a:lnTo>
                      <a:pt x="382" y="822"/>
                    </a:lnTo>
                    <a:lnTo>
                      <a:pt x="382" y="822"/>
                    </a:lnTo>
                    <a:lnTo>
                      <a:pt x="388" y="834"/>
                    </a:lnTo>
                    <a:lnTo>
                      <a:pt x="396" y="846"/>
                    </a:lnTo>
                    <a:lnTo>
                      <a:pt x="412" y="868"/>
                    </a:lnTo>
                    <a:lnTo>
                      <a:pt x="430" y="892"/>
                    </a:lnTo>
                    <a:lnTo>
                      <a:pt x="430" y="892"/>
                    </a:lnTo>
                    <a:lnTo>
                      <a:pt x="422" y="910"/>
                    </a:lnTo>
                    <a:lnTo>
                      <a:pt x="400" y="948"/>
                    </a:lnTo>
                    <a:lnTo>
                      <a:pt x="400" y="948"/>
                    </a:lnTo>
                    <a:lnTo>
                      <a:pt x="386" y="968"/>
                    </a:lnTo>
                    <a:lnTo>
                      <a:pt x="372" y="988"/>
                    </a:lnTo>
                    <a:lnTo>
                      <a:pt x="356" y="1006"/>
                    </a:lnTo>
                    <a:lnTo>
                      <a:pt x="356" y="1006"/>
                    </a:lnTo>
                    <a:lnTo>
                      <a:pt x="352" y="1004"/>
                    </a:lnTo>
                    <a:lnTo>
                      <a:pt x="342" y="1000"/>
                    </a:lnTo>
                    <a:lnTo>
                      <a:pt x="336" y="1000"/>
                    </a:lnTo>
                    <a:lnTo>
                      <a:pt x="332" y="1004"/>
                    </a:lnTo>
                    <a:lnTo>
                      <a:pt x="330" y="1012"/>
                    </a:lnTo>
                    <a:lnTo>
                      <a:pt x="330" y="1022"/>
                    </a:lnTo>
                    <a:lnTo>
                      <a:pt x="330" y="1022"/>
                    </a:lnTo>
                    <a:lnTo>
                      <a:pt x="334" y="1038"/>
                    </a:lnTo>
                    <a:lnTo>
                      <a:pt x="338" y="1054"/>
                    </a:lnTo>
                    <a:lnTo>
                      <a:pt x="348" y="1086"/>
                    </a:lnTo>
                    <a:lnTo>
                      <a:pt x="356" y="1118"/>
                    </a:lnTo>
                    <a:lnTo>
                      <a:pt x="356" y="1130"/>
                    </a:lnTo>
                    <a:lnTo>
                      <a:pt x="354" y="1138"/>
                    </a:lnTo>
                    <a:lnTo>
                      <a:pt x="354" y="1138"/>
                    </a:lnTo>
                    <a:lnTo>
                      <a:pt x="350" y="1146"/>
                    </a:lnTo>
                    <a:lnTo>
                      <a:pt x="344" y="1154"/>
                    </a:lnTo>
                    <a:lnTo>
                      <a:pt x="334" y="1168"/>
                    </a:lnTo>
                    <a:lnTo>
                      <a:pt x="328" y="1176"/>
                    </a:lnTo>
                    <a:lnTo>
                      <a:pt x="324" y="1182"/>
                    </a:lnTo>
                    <a:lnTo>
                      <a:pt x="322" y="1190"/>
                    </a:lnTo>
                    <a:lnTo>
                      <a:pt x="324" y="1198"/>
                    </a:lnTo>
                    <a:lnTo>
                      <a:pt x="324" y="1198"/>
                    </a:lnTo>
                    <a:lnTo>
                      <a:pt x="330" y="1212"/>
                    </a:lnTo>
                    <a:lnTo>
                      <a:pt x="336" y="1222"/>
                    </a:lnTo>
                    <a:lnTo>
                      <a:pt x="340" y="1226"/>
                    </a:lnTo>
                    <a:lnTo>
                      <a:pt x="344" y="1228"/>
                    </a:lnTo>
                    <a:lnTo>
                      <a:pt x="360" y="1228"/>
                    </a:lnTo>
                    <a:lnTo>
                      <a:pt x="360" y="1228"/>
                    </a:lnTo>
                    <a:lnTo>
                      <a:pt x="368" y="1230"/>
                    </a:lnTo>
                    <a:lnTo>
                      <a:pt x="380" y="1234"/>
                    </a:lnTo>
                    <a:lnTo>
                      <a:pt x="402" y="1246"/>
                    </a:lnTo>
                    <a:lnTo>
                      <a:pt x="442" y="1270"/>
                    </a:lnTo>
                    <a:lnTo>
                      <a:pt x="442" y="1270"/>
                    </a:lnTo>
                    <a:lnTo>
                      <a:pt x="448" y="1276"/>
                    </a:lnTo>
                    <a:lnTo>
                      <a:pt x="456" y="1282"/>
                    </a:lnTo>
                    <a:lnTo>
                      <a:pt x="472" y="1304"/>
                    </a:lnTo>
                    <a:lnTo>
                      <a:pt x="490" y="1328"/>
                    </a:lnTo>
                    <a:lnTo>
                      <a:pt x="504" y="1352"/>
                    </a:lnTo>
                    <a:lnTo>
                      <a:pt x="504" y="1352"/>
                    </a:lnTo>
                    <a:lnTo>
                      <a:pt x="508" y="1362"/>
                    </a:lnTo>
                    <a:lnTo>
                      <a:pt x="508" y="1366"/>
                    </a:lnTo>
                    <a:lnTo>
                      <a:pt x="508" y="1370"/>
                    </a:lnTo>
                    <a:lnTo>
                      <a:pt x="506" y="1372"/>
                    </a:lnTo>
                    <a:lnTo>
                      <a:pt x="510" y="1376"/>
                    </a:lnTo>
                    <a:lnTo>
                      <a:pt x="516" y="1380"/>
                    </a:lnTo>
                    <a:lnTo>
                      <a:pt x="554" y="1406"/>
                    </a:lnTo>
                    <a:lnTo>
                      <a:pt x="554" y="1406"/>
                    </a:lnTo>
                    <a:lnTo>
                      <a:pt x="574" y="1418"/>
                    </a:lnTo>
                    <a:lnTo>
                      <a:pt x="594" y="1428"/>
                    </a:lnTo>
                    <a:lnTo>
                      <a:pt x="630" y="1444"/>
                    </a:lnTo>
                    <a:lnTo>
                      <a:pt x="630" y="4"/>
                    </a:lnTo>
                    <a:close/>
                  </a:path>
                </a:pathLst>
              </a:custGeom>
              <a:grpFill/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6506634" y="3694346"/>
                <a:ext cx="480143" cy="1100517"/>
              </a:xfrm>
              <a:custGeom>
                <a:avLst/>
                <a:gdLst/>
                <a:ahLst/>
                <a:cxnLst>
                  <a:cxn ang="0">
                    <a:pos x="588" y="0"/>
                  </a:cxn>
                  <a:cxn ang="0">
                    <a:pos x="556" y="6"/>
                  </a:cxn>
                  <a:cxn ang="0">
                    <a:pos x="558" y="24"/>
                  </a:cxn>
                  <a:cxn ang="0">
                    <a:pos x="566" y="48"/>
                  </a:cxn>
                  <a:cxn ang="0">
                    <a:pos x="556" y="46"/>
                  </a:cxn>
                  <a:cxn ang="0">
                    <a:pos x="476" y="10"/>
                  </a:cxn>
                  <a:cxn ang="0">
                    <a:pos x="414" y="4"/>
                  </a:cxn>
                  <a:cxn ang="0">
                    <a:pos x="376" y="14"/>
                  </a:cxn>
                  <a:cxn ang="0">
                    <a:pos x="334" y="14"/>
                  </a:cxn>
                  <a:cxn ang="0">
                    <a:pos x="300" y="18"/>
                  </a:cxn>
                  <a:cxn ang="0">
                    <a:pos x="288" y="54"/>
                  </a:cxn>
                  <a:cxn ang="0">
                    <a:pos x="278" y="68"/>
                  </a:cxn>
                  <a:cxn ang="0">
                    <a:pos x="240" y="80"/>
                  </a:cxn>
                  <a:cxn ang="0">
                    <a:pos x="198" y="80"/>
                  </a:cxn>
                  <a:cxn ang="0">
                    <a:pos x="188" y="104"/>
                  </a:cxn>
                  <a:cxn ang="0">
                    <a:pos x="116" y="318"/>
                  </a:cxn>
                  <a:cxn ang="0">
                    <a:pos x="146" y="418"/>
                  </a:cxn>
                  <a:cxn ang="0">
                    <a:pos x="120" y="436"/>
                  </a:cxn>
                  <a:cxn ang="0">
                    <a:pos x="94" y="416"/>
                  </a:cxn>
                  <a:cxn ang="0">
                    <a:pos x="50" y="374"/>
                  </a:cxn>
                  <a:cxn ang="0">
                    <a:pos x="28" y="380"/>
                  </a:cxn>
                  <a:cxn ang="0">
                    <a:pos x="14" y="418"/>
                  </a:cxn>
                  <a:cxn ang="0">
                    <a:pos x="20" y="462"/>
                  </a:cxn>
                  <a:cxn ang="0">
                    <a:pos x="6" y="498"/>
                  </a:cxn>
                  <a:cxn ang="0">
                    <a:pos x="2" y="536"/>
                  </a:cxn>
                  <a:cxn ang="0">
                    <a:pos x="30" y="588"/>
                  </a:cxn>
                  <a:cxn ang="0">
                    <a:pos x="32" y="646"/>
                  </a:cxn>
                  <a:cxn ang="0">
                    <a:pos x="42" y="672"/>
                  </a:cxn>
                  <a:cxn ang="0">
                    <a:pos x="86" y="686"/>
                  </a:cxn>
                  <a:cxn ang="0">
                    <a:pos x="122" y="706"/>
                  </a:cxn>
                  <a:cxn ang="0">
                    <a:pos x="148" y="740"/>
                  </a:cxn>
                  <a:cxn ang="0">
                    <a:pos x="196" y="746"/>
                  </a:cxn>
                  <a:cxn ang="0">
                    <a:pos x="238" y="724"/>
                  </a:cxn>
                  <a:cxn ang="0">
                    <a:pos x="290" y="744"/>
                  </a:cxn>
                  <a:cxn ang="0">
                    <a:pos x="352" y="788"/>
                  </a:cxn>
                  <a:cxn ang="0">
                    <a:pos x="382" y="822"/>
                  </a:cxn>
                  <a:cxn ang="0">
                    <a:pos x="412" y="868"/>
                  </a:cxn>
                  <a:cxn ang="0">
                    <a:pos x="400" y="948"/>
                  </a:cxn>
                  <a:cxn ang="0">
                    <a:pos x="356" y="1006"/>
                  </a:cxn>
                  <a:cxn ang="0">
                    <a:pos x="336" y="1000"/>
                  </a:cxn>
                  <a:cxn ang="0">
                    <a:pos x="330" y="1022"/>
                  </a:cxn>
                  <a:cxn ang="0">
                    <a:pos x="356" y="1118"/>
                  </a:cxn>
                  <a:cxn ang="0">
                    <a:pos x="350" y="1146"/>
                  </a:cxn>
                  <a:cxn ang="0">
                    <a:pos x="324" y="1182"/>
                  </a:cxn>
                  <a:cxn ang="0">
                    <a:pos x="330" y="1212"/>
                  </a:cxn>
                  <a:cxn ang="0">
                    <a:pos x="360" y="1228"/>
                  </a:cxn>
                  <a:cxn ang="0">
                    <a:pos x="402" y="1246"/>
                  </a:cxn>
                  <a:cxn ang="0">
                    <a:pos x="456" y="1282"/>
                  </a:cxn>
                  <a:cxn ang="0">
                    <a:pos x="504" y="1352"/>
                  </a:cxn>
                  <a:cxn ang="0">
                    <a:pos x="506" y="1372"/>
                  </a:cxn>
                  <a:cxn ang="0">
                    <a:pos x="554" y="1406"/>
                  </a:cxn>
                </a:cxnLst>
                <a:rect l="0" t="0" r="r" b="b"/>
                <a:pathLst>
                  <a:path w="630" h="1444">
                    <a:moveTo>
                      <a:pt x="630" y="4"/>
                    </a:moveTo>
                    <a:lnTo>
                      <a:pt x="630" y="4"/>
                    </a:lnTo>
                    <a:lnTo>
                      <a:pt x="602" y="2"/>
                    </a:lnTo>
                    <a:lnTo>
                      <a:pt x="588" y="0"/>
                    </a:lnTo>
                    <a:lnTo>
                      <a:pt x="574" y="0"/>
                    </a:lnTo>
                    <a:lnTo>
                      <a:pt x="564" y="2"/>
                    </a:lnTo>
                    <a:lnTo>
                      <a:pt x="560" y="4"/>
                    </a:lnTo>
                    <a:lnTo>
                      <a:pt x="556" y="6"/>
                    </a:lnTo>
                    <a:lnTo>
                      <a:pt x="554" y="10"/>
                    </a:lnTo>
                    <a:lnTo>
                      <a:pt x="554" y="14"/>
                    </a:lnTo>
                    <a:lnTo>
                      <a:pt x="556" y="18"/>
                    </a:lnTo>
                    <a:lnTo>
                      <a:pt x="558" y="24"/>
                    </a:lnTo>
                    <a:lnTo>
                      <a:pt x="558" y="24"/>
                    </a:lnTo>
                    <a:lnTo>
                      <a:pt x="564" y="36"/>
                    </a:lnTo>
                    <a:lnTo>
                      <a:pt x="566" y="44"/>
                    </a:lnTo>
                    <a:lnTo>
                      <a:pt x="566" y="48"/>
                    </a:lnTo>
                    <a:lnTo>
                      <a:pt x="564" y="50"/>
                    </a:lnTo>
                    <a:lnTo>
                      <a:pt x="560" y="48"/>
                    </a:lnTo>
                    <a:lnTo>
                      <a:pt x="556" y="46"/>
                    </a:lnTo>
                    <a:lnTo>
                      <a:pt x="556" y="46"/>
                    </a:lnTo>
                    <a:lnTo>
                      <a:pt x="522" y="28"/>
                    </a:lnTo>
                    <a:lnTo>
                      <a:pt x="496" y="14"/>
                    </a:lnTo>
                    <a:lnTo>
                      <a:pt x="484" y="10"/>
                    </a:lnTo>
                    <a:lnTo>
                      <a:pt x="476" y="10"/>
                    </a:lnTo>
                    <a:lnTo>
                      <a:pt x="476" y="10"/>
                    </a:lnTo>
                    <a:lnTo>
                      <a:pt x="458" y="8"/>
                    </a:lnTo>
                    <a:lnTo>
                      <a:pt x="436" y="6"/>
                    </a:lnTo>
                    <a:lnTo>
                      <a:pt x="414" y="4"/>
                    </a:lnTo>
                    <a:lnTo>
                      <a:pt x="400" y="4"/>
                    </a:lnTo>
                    <a:lnTo>
                      <a:pt x="400" y="4"/>
                    </a:lnTo>
                    <a:lnTo>
                      <a:pt x="388" y="8"/>
                    </a:lnTo>
                    <a:lnTo>
                      <a:pt x="376" y="14"/>
                    </a:lnTo>
                    <a:lnTo>
                      <a:pt x="360" y="24"/>
                    </a:lnTo>
                    <a:lnTo>
                      <a:pt x="360" y="24"/>
                    </a:lnTo>
                    <a:lnTo>
                      <a:pt x="352" y="20"/>
                    </a:lnTo>
                    <a:lnTo>
                      <a:pt x="334" y="14"/>
                    </a:lnTo>
                    <a:lnTo>
                      <a:pt x="324" y="12"/>
                    </a:lnTo>
                    <a:lnTo>
                      <a:pt x="314" y="12"/>
                    </a:lnTo>
                    <a:lnTo>
                      <a:pt x="306" y="14"/>
                    </a:lnTo>
                    <a:lnTo>
                      <a:pt x="300" y="18"/>
                    </a:lnTo>
                    <a:lnTo>
                      <a:pt x="300" y="18"/>
                    </a:lnTo>
                    <a:lnTo>
                      <a:pt x="294" y="32"/>
                    </a:lnTo>
                    <a:lnTo>
                      <a:pt x="292" y="44"/>
                    </a:lnTo>
                    <a:lnTo>
                      <a:pt x="288" y="54"/>
                    </a:lnTo>
                    <a:lnTo>
                      <a:pt x="286" y="62"/>
                    </a:lnTo>
                    <a:lnTo>
                      <a:pt x="286" y="62"/>
                    </a:lnTo>
                    <a:lnTo>
                      <a:pt x="282" y="66"/>
                    </a:lnTo>
                    <a:lnTo>
                      <a:pt x="278" y="68"/>
                    </a:lnTo>
                    <a:lnTo>
                      <a:pt x="264" y="76"/>
                    </a:lnTo>
                    <a:lnTo>
                      <a:pt x="248" y="82"/>
                    </a:lnTo>
                    <a:lnTo>
                      <a:pt x="248" y="82"/>
                    </a:lnTo>
                    <a:lnTo>
                      <a:pt x="240" y="80"/>
                    </a:lnTo>
                    <a:lnTo>
                      <a:pt x="224" y="76"/>
                    </a:lnTo>
                    <a:lnTo>
                      <a:pt x="216" y="76"/>
                    </a:lnTo>
                    <a:lnTo>
                      <a:pt x="206" y="76"/>
                    </a:lnTo>
                    <a:lnTo>
                      <a:pt x="198" y="80"/>
                    </a:lnTo>
                    <a:lnTo>
                      <a:pt x="194" y="88"/>
                    </a:lnTo>
                    <a:lnTo>
                      <a:pt x="194" y="88"/>
                    </a:lnTo>
                    <a:lnTo>
                      <a:pt x="190" y="96"/>
                    </a:lnTo>
                    <a:lnTo>
                      <a:pt x="188" y="104"/>
                    </a:lnTo>
                    <a:lnTo>
                      <a:pt x="186" y="122"/>
                    </a:lnTo>
                    <a:lnTo>
                      <a:pt x="186" y="138"/>
                    </a:lnTo>
                    <a:lnTo>
                      <a:pt x="130" y="234"/>
                    </a:lnTo>
                    <a:lnTo>
                      <a:pt x="116" y="318"/>
                    </a:lnTo>
                    <a:lnTo>
                      <a:pt x="136" y="390"/>
                    </a:lnTo>
                    <a:lnTo>
                      <a:pt x="148" y="414"/>
                    </a:lnTo>
                    <a:lnTo>
                      <a:pt x="148" y="414"/>
                    </a:lnTo>
                    <a:lnTo>
                      <a:pt x="146" y="418"/>
                    </a:lnTo>
                    <a:lnTo>
                      <a:pt x="138" y="428"/>
                    </a:lnTo>
                    <a:lnTo>
                      <a:pt x="132" y="432"/>
                    </a:lnTo>
                    <a:lnTo>
                      <a:pt x="126" y="436"/>
                    </a:lnTo>
                    <a:lnTo>
                      <a:pt x="120" y="436"/>
                    </a:lnTo>
                    <a:lnTo>
                      <a:pt x="114" y="434"/>
                    </a:lnTo>
                    <a:lnTo>
                      <a:pt x="114" y="434"/>
                    </a:lnTo>
                    <a:lnTo>
                      <a:pt x="106" y="426"/>
                    </a:lnTo>
                    <a:lnTo>
                      <a:pt x="94" y="416"/>
                    </a:lnTo>
                    <a:lnTo>
                      <a:pt x="82" y="402"/>
                    </a:lnTo>
                    <a:lnTo>
                      <a:pt x="70" y="388"/>
                    </a:lnTo>
                    <a:lnTo>
                      <a:pt x="56" y="378"/>
                    </a:lnTo>
                    <a:lnTo>
                      <a:pt x="50" y="374"/>
                    </a:lnTo>
                    <a:lnTo>
                      <a:pt x="44" y="374"/>
                    </a:lnTo>
                    <a:lnTo>
                      <a:pt x="38" y="374"/>
                    </a:lnTo>
                    <a:lnTo>
                      <a:pt x="32" y="376"/>
                    </a:lnTo>
                    <a:lnTo>
                      <a:pt x="28" y="380"/>
                    </a:lnTo>
                    <a:lnTo>
                      <a:pt x="22" y="388"/>
                    </a:lnTo>
                    <a:lnTo>
                      <a:pt x="22" y="388"/>
                    </a:lnTo>
                    <a:lnTo>
                      <a:pt x="16" y="404"/>
                    </a:lnTo>
                    <a:lnTo>
                      <a:pt x="14" y="418"/>
                    </a:lnTo>
                    <a:lnTo>
                      <a:pt x="16" y="430"/>
                    </a:lnTo>
                    <a:lnTo>
                      <a:pt x="18" y="440"/>
                    </a:lnTo>
                    <a:lnTo>
                      <a:pt x="20" y="452"/>
                    </a:lnTo>
                    <a:lnTo>
                      <a:pt x="20" y="462"/>
                    </a:lnTo>
                    <a:lnTo>
                      <a:pt x="18" y="474"/>
                    </a:lnTo>
                    <a:lnTo>
                      <a:pt x="12" y="486"/>
                    </a:lnTo>
                    <a:lnTo>
                      <a:pt x="12" y="486"/>
                    </a:lnTo>
                    <a:lnTo>
                      <a:pt x="6" y="498"/>
                    </a:lnTo>
                    <a:lnTo>
                      <a:pt x="2" y="508"/>
                    </a:lnTo>
                    <a:lnTo>
                      <a:pt x="0" y="518"/>
                    </a:lnTo>
                    <a:lnTo>
                      <a:pt x="0" y="526"/>
                    </a:lnTo>
                    <a:lnTo>
                      <a:pt x="2" y="536"/>
                    </a:lnTo>
                    <a:lnTo>
                      <a:pt x="6" y="546"/>
                    </a:lnTo>
                    <a:lnTo>
                      <a:pt x="22" y="572"/>
                    </a:lnTo>
                    <a:lnTo>
                      <a:pt x="22" y="572"/>
                    </a:lnTo>
                    <a:lnTo>
                      <a:pt x="30" y="588"/>
                    </a:lnTo>
                    <a:lnTo>
                      <a:pt x="34" y="604"/>
                    </a:lnTo>
                    <a:lnTo>
                      <a:pt x="34" y="620"/>
                    </a:lnTo>
                    <a:lnTo>
                      <a:pt x="32" y="632"/>
                    </a:lnTo>
                    <a:lnTo>
                      <a:pt x="32" y="646"/>
                    </a:lnTo>
                    <a:lnTo>
                      <a:pt x="32" y="656"/>
                    </a:lnTo>
                    <a:lnTo>
                      <a:pt x="34" y="666"/>
                    </a:lnTo>
                    <a:lnTo>
                      <a:pt x="38" y="668"/>
                    </a:lnTo>
                    <a:lnTo>
                      <a:pt x="42" y="672"/>
                    </a:lnTo>
                    <a:lnTo>
                      <a:pt x="42" y="672"/>
                    </a:lnTo>
                    <a:lnTo>
                      <a:pt x="52" y="678"/>
                    </a:lnTo>
                    <a:lnTo>
                      <a:pt x="64" y="680"/>
                    </a:lnTo>
                    <a:lnTo>
                      <a:pt x="86" y="686"/>
                    </a:lnTo>
                    <a:lnTo>
                      <a:pt x="96" y="688"/>
                    </a:lnTo>
                    <a:lnTo>
                      <a:pt x="106" y="692"/>
                    </a:lnTo>
                    <a:lnTo>
                      <a:pt x="116" y="698"/>
                    </a:lnTo>
                    <a:lnTo>
                      <a:pt x="122" y="706"/>
                    </a:lnTo>
                    <a:lnTo>
                      <a:pt x="122" y="706"/>
                    </a:lnTo>
                    <a:lnTo>
                      <a:pt x="134" y="726"/>
                    </a:lnTo>
                    <a:lnTo>
                      <a:pt x="142" y="734"/>
                    </a:lnTo>
                    <a:lnTo>
                      <a:pt x="148" y="740"/>
                    </a:lnTo>
                    <a:lnTo>
                      <a:pt x="158" y="744"/>
                    </a:lnTo>
                    <a:lnTo>
                      <a:pt x="168" y="746"/>
                    </a:lnTo>
                    <a:lnTo>
                      <a:pt x="182" y="748"/>
                    </a:lnTo>
                    <a:lnTo>
                      <a:pt x="196" y="746"/>
                    </a:lnTo>
                    <a:lnTo>
                      <a:pt x="196" y="746"/>
                    </a:lnTo>
                    <a:lnTo>
                      <a:pt x="210" y="742"/>
                    </a:lnTo>
                    <a:lnTo>
                      <a:pt x="222" y="736"/>
                    </a:lnTo>
                    <a:lnTo>
                      <a:pt x="238" y="724"/>
                    </a:lnTo>
                    <a:lnTo>
                      <a:pt x="246" y="722"/>
                    </a:lnTo>
                    <a:lnTo>
                      <a:pt x="258" y="724"/>
                    </a:lnTo>
                    <a:lnTo>
                      <a:pt x="272" y="730"/>
                    </a:lnTo>
                    <a:lnTo>
                      <a:pt x="290" y="744"/>
                    </a:lnTo>
                    <a:lnTo>
                      <a:pt x="290" y="744"/>
                    </a:lnTo>
                    <a:lnTo>
                      <a:pt x="308" y="760"/>
                    </a:lnTo>
                    <a:lnTo>
                      <a:pt x="326" y="772"/>
                    </a:lnTo>
                    <a:lnTo>
                      <a:pt x="352" y="788"/>
                    </a:lnTo>
                    <a:lnTo>
                      <a:pt x="362" y="794"/>
                    </a:lnTo>
                    <a:lnTo>
                      <a:pt x="370" y="802"/>
                    </a:lnTo>
                    <a:lnTo>
                      <a:pt x="376" y="810"/>
                    </a:lnTo>
                    <a:lnTo>
                      <a:pt x="382" y="822"/>
                    </a:lnTo>
                    <a:lnTo>
                      <a:pt x="382" y="822"/>
                    </a:lnTo>
                    <a:lnTo>
                      <a:pt x="388" y="834"/>
                    </a:lnTo>
                    <a:lnTo>
                      <a:pt x="396" y="846"/>
                    </a:lnTo>
                    <a:lnTo>
                      <a:pt x="412" y="868"/>
                    </a:lnTo>
                    <a:lnTo>
                      <a:pt x="430" y="892"/>
                    </a:lnTo>
                    <a:lnTo>
                      <a:pt x="430" y="892"/>
                    </a:lnTo>
                    <a:lnTo>
                      <a:pt x="422" y="910"/>
                    </a:lnTo>
                    <a:lnTo>
                      <a:pt x="400" y="948"/>
                    </a:lnTo>
                    <a:lnTo>
                      <a:pt x="400" y="948"/>
                    </a:lnTo>
                    <a:lnTo>
                      <a:pt x="386" y="968"/>
                    </a:lnTo>
                    <a:lnTo>
                      <a:pt x="372" y="988"/>
                    </a:lnTo>
                    <a:lnTo>
                      <a:pt x="356" y="1006"/>
                    </a:lnTo>
                    <a:lnTo>
                      <a:pt x="356" y="1006"/>
                    </a:lnTo>
                    <a:lnTo>
                      <a:pt x="352" y="1004"/>
                    </a:lnTo>
                    <a:lnTo>
                      <a:pt x="342" y="1000"/>
                    </a:lnTo>
                    <a:lnTo>
                      <a:pt x="336" y="1000"/>
                    </a:lnTo>
                    <a:lnTo>
                      <a:pt x="332" y="1004"/>
                    </a:lnTo>
                    <a:lnTo>
                      <a:pt x="330" y="1012"/>
                    </a:lnTo>
                    <a:lnTo>
                      <a:pt x="330" y="1022"/>
                    </a:lnTo>
                    <a:lnTo>
                      <a:pt x="330" y="1022"/>
                    </a:lnTo>
                    <a:lnTo>
                      <a:pt x="334" y="1038"/>
                    </a:lnTo>
                    <a:lnTo>
                      <a:pt x="338" y="1054"/>
                    </a:lnTo>
                    <a:lnTo>
                      <a:pt x="348" y="1086"/>
                    </a:lnTo>
                    <a:lnTo>
                      <a:pt x="356" y="1118"/>
                    </a:lnTo>
                    <a:lnTo>
                      <a:pt x="356" y="1130"/>
                    </a:lnTo>
                    <a:lnTo>
                      <a:pt x="354" y="1138"/>
                    </a:lnTo>
                    <a:lnTo>
                      <a:pt x="354" y="1138"/>
                    </a:lnTo>
                    <a:lnTo>
                      <a:pt x="350" y="1146"/>
                    </a:lnTo>
                    <a:lnTo>
                      <a:pt x="344" y="1154"/>
                    </a:lnTo>
                    <a:lnTo>
                      <a:pt x="334" y="1168"/>
                    </a:lnTo>
                    <a:lnTo>
                      <a:pt x="328" y="1176"/>
                    </a:lnTo>
                    <a:lnTo>
                      <a:pt x="324" y="1182"/>
                    </a:lnTo>
                    <a:lnTo>
                      <a:pt x="322" y="1190"/>
                    </a:lnTo>
                    <a:lnTo>
                      <a:pt x="324" y="1198"/>
                    </a:lnTo>
                    <a:lnTo>
                      <a:pt x="324" y="1198"/>
                    </a:lnTo>
                    <a:lnTo>
                      <a:pt x="330" y="1212"/>
                    </a:lnTo>
                    <a:lnTo>
                      <a:pt x="336" y="1222"/>
                    </a:lnTo>
                    <a:lnTo>
                      <a:pt x="340" y="1226"/>
                    </a:lnTo>
                    <a:lnTo>
                      <a:pt x="344" y="1228"/>
                    </a:lnTo>
                    <a:lnTo>
                      <a:pt x="360" y="1228"/>
                    </a:lnTo>
                    <a:lnTo>
                      <a:pt x="360" y="1228"/>
                    </a:lnTo>
                    <a:lnTo>
                      <a:pt x="368" y="1230"/>
                    </a:lnTo>
                    <a:lnTo>
                      <a:pt x="380" y="1234"/>
                    </a:lnTo>
                    <a:lnTo>
                      <a:pt x="402" y="1246"/>
                    </a:lnTo>
                    <a:lnTo>
                      <a:pt x="442" y="1270"/>
                    </a:lnTo>
                    <a:lnTo>
                      <a:pt x="442" y="1270"/>
                    </a:lnTo>
                    <a:lnTo>
                      <a:pt x="448" y="1276"/>
                    </a:lnTo>
                    <a:lnTo>
                      <a:pt x="456" y="1282"/>
                    </a:lnTo>
                    <a:lnTo>
                      <a:pt x="472" y="1304"/>
                    </a:lnTo>
                    <a:lnTo>
                      <a:pt x="490" y="1328"/>
                    </a:lnTo>
                    <a:lnTo>
                      <a:pt x="504" y="1352"/>
                    </a:lnTo>
                    <a:lnTo>
                      <a:pt x="504" y="1352"/>
                    </a:lnTo>
                    <a:lnTo>
                      <a:pt x="508" y="1362"/>
                    </a:lnTo>
                    <a:lnTo>
                      <a:pt x="508" y="1366"/>
                    </a:lnTo>
                    <a:lnTo>
                      <a:pt x="508" y="1370"/>
                    </a:lnTo>
                    <a:lnTo>
                      <a:pt x="506" y="1372"/>
                    </a:lnTo>
                    <a:lnTo>
                      <a:pt x="510" y="1376"/>
                    </a:lnTo>
                    <a:lnTo>
                      <a:pt x="516" y="1380"/>
                    </a:lnTo>
                    <a:lnTo>
                      <a:pt x="554" y="1406"/>
                    </a:lnTo>
                    <a:lnTo>
                      <a:pt x="554" y="1406"/>
                    </a:lnTo>
                    <a:lnTo>
                      <a:pt x="574" y="1418"/>
                    </a:lnTo>
                    <a:lnTo>
                      <a:pt x="594" y="1428"/>
                    </a:lnTo>
                    <a:lnTo>
                      <a:pt x="630" y="1444"/>
                    </a:lnTo>
                  </a:path>
                </a:pathLst>
              </a:custGeom>
              <a:grpFill/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3" name="Freeform 8"/>
              <p:cNvSpPr>
                <a:spLocks/>
              </p:cNvSpPr>
              <p:nvPr/>
            </p:nvSpPr>
            <p:spPr bwMode="auto">
              <a:xfrm>
                <a:off x="4967129" y="1939920"/>
                <a:ext cx="2019647" cy="3022612"/>
              </a:xfrm>
              <a:custGeom>
                <a:avLst/>
                <a:gdLst/>
                <a:ahLst/>
                <a:cxnLst>
                  <a:cxn ang="0">
                    <a:pos x="2446" y="3910"/>
                  </a:cxn>
                  <a:cxn ang="0">
                    <a:pos x="2272" y="3880"/>
                  </a:cxn>
                  <a:cxn ang="0">
                    <a:pos x="2114" y="3882"/>
                  </a:cxn>
                  <a:cxn ang="0">
                    <a:pos x="1848" y="3926"/>
                  </a:cxn>
                  <a:cxn ang="0">
                    <a:pos x="1542" y="3886"/>
                  </a:cxn>
                  <a:cxn ang="0">
                    <a:pos x="1362" y="3828"/>
                  </a:cxn>
                  <a:cxn ang="0">
                    <a:pos x="1440" y="3770"/>
                  </a:cxn>
                  <a:cxn ang="0">
                    <a:pos x="1460" y="3628"/>
                  </a:cxn>
                  <a:cxn ang="0">
                    <a:pos x="1516" y="3466"/>
                  </a:cxn>
                  <a:cxn ang="0">
                    <a:pos x="1388" y="3498"/>
                  </a:cxn>
                  <a:cxn ang="0">
                    <a:pos x="1448" y="3354"/>
                  </a:cxn>
                  <a:cxn ang="0">
                    <a:pos x="1480" y="3256"/>
                  </a:cxn>
                  <a:cxn ang="0">
                    <a:pos x="1460" y="3140"/>
                  </a:cxn>
                  <a:cxn ang="0">
                    <a:pos x="1318" y="3080"/>
                  </a:cxn>
                  <a:cxn ang="0">
                    <a:pos x="1046" y="3082"/>
                  </a:cxn>
                  <a:cxn ang="0">
                    <a:pos x="986" y="3060"/>
                  </a:cxn>
                  <a:cxn ang="0">
                    <a:pos x="874" y="3002"/>
                  </a:cxn>
                  <a:cxn ang="0">
                    <a:pos x="770" y="2864"/>
                  </a:cxn>
                  <a:cxn ang="0">
                    <a:pos x="602" y="2914"/>
                  </a:cxn>
                  <a:cxn ang="0">
                    <a:pos x="542" y="2758"/>
                  </a:cxn>
                  <a:cxn ang="0">
                    <a:pos x="582" y="2658"/>
                  </a:cxn>
                  <a:cxn ang="0">
                    <a:pos x="500" y="2602"/>
                  </a:cxn>
                  <a:cxn ang="0">
                    <a:pos x="426" y="2416"/>
                  </a:cxn>
                  <a:cxn ang="0">
                    <a:pos x="212" y="2352"/>
                  </a:cxn>
                  <a:cxn ang="0">
                    <a:pos x="110" y="2176"/>
                  </a:cxn>
                  <a:cxn ang="0">
                    <a:pos x="142" y="2088"/>
                  </a:cxn>
                  <a:cxn ang="0">
                    <a:pos x="100" y="1974"/>
                  </a:cxn>
                  <a:cxn ang="0">
                    <a:pos x="98" y="1824"/>
                  </a:cxn>
                  <a:cxn ang="0">
                    <a:pos x="252" y="1764"/>
                  </a:cxn>
                  <a:cxn ang="0">
                    <a:pos x="170" y="1706"/>
                  </a:cxn>
                  <a:cxn ang="0">
                    <a:pos x="218" y="1402"/>
                  </a:cxn>
                  <a:cxn ang="0">
                    <a:pos x="168" y="1098"/>
                  </a:cxn>
                  <a:cxn ang="0">
                    <a:pos x="118" y="958"/>
                  </a:cxn>
                  <a:cxn ang="0">
                    <a:pos x="46" y="684"/>
                  </a:cxn>
                  <a:cxn ang="0">
                    <a:pos x="32" y="486"/>
                  </a:cxn>
                  <a:cxn ang="0">
                    <a:pos x="68" y="262"/>
                  </a:cxn>
                  <a:cxn ang="0">
                    <a:pos x="320" y="258"/>
                  </a:cxn>
                  <a:cxn ang="0">
                    <a:pos x="582" y="388"/>
                  </a:cxn>
                  <a:cxn ang="0">
                    <a:pos x="720" y="492"/>
                  </a:cxn>
                  <a:cxn ang="0">
                    <a:pos x="602" y="704"/>
                  </a:cxn>
                  <a:cxn ang="0">
                    <a:pos x="332" y="686"/>
                  </a:cxn>
                  <a:cxn ang="0">
                    <a:pos x="216" y="636"/>
                  </a:cxn>
                  <a:cxn ang="0">
                    <a:pos x="430" y="806"/>
                  </a:cxn>
                  <a:cxn ang="0">
                    <a:pos x="434" y="948"/>
                  </a:cxn>
                  <a:cxn ang="0">
                    <a:pos x="604" y="1054"/>
                  </a:cxn>
                  <a:cxn ang="0">
                    <a:pos x="626" y="966"/>
                  </a:cxn>
                  <a:cxn ang="0">
                    <a:pos x="544" y="866"/>
                  </a:cxn>
                  <a:cxn ang="0">
                    <a:pos x="686" y="898"/>
                  </a:cxn>
                  <a:cxn ang="0">
                    <a:pos x="750" y="840"/>
                  </a:cxn>
                  <a:cxn ang="0">
                    <a:pos x="782" y="632"/>
                  </a:cxn>
                  <a:cxn ang="0">
                    <a:pos x="878" y="602"/>
                  </a:cxn>
                  <a:cxn ang="0">
                    <a:pos x="918" y="496"/>
                  </a:cxn>
                  <a:cxn ang="0">
                    <a:pos x="842" y="286"/>
                  </a:cxn>
                  <a:cxn ang="0">
                    <a:pos x="830" y="236"/>
                  </a:cxn>
                  <a:cxn ang="0">
                    <a:pos x="972" y="276"/>
                  </a:cxn>
                  <a:cxn ang="0">
                    <a:pos x="910" y="404"/>
                  </a:cxn>
                  <a:cxn ang="0">
                    <a:pos x="1068" y="392"/>
                  </a:cxn>
                  <a:cxn ang="0">
                    <a:pos x="1090" y="242"/>
                  </a:cxn>
                  <a:cxn ang="0">
                    <a:pos x="1216" y="108"/>
                  </a:cxn>
                  <a:cxn ang="0">
                    <a:pos x="1256" y="0"/>
                  </a:cxn>
                  <a:cxn ang="0">
                    <a:pos x="1364" y="40"/>
                  </a:cxn>
                </a:cxnLst>
                <a:rect l="0" t="0" r="r" b="b"/>
                <a:pathLst>
                  <a:path w="2650" h="3966">
                    <a:moveTo>
                      <a:pt x="2650" y="3924"/>
                    </a:moveTo>
                    <a:lnTo>
                      <a:pt x="2650" y="3924"/>
                    </a:lnTo>
                    <a:lnTo>
                      <a:pt x="2628" y="3920"/>
                    </a:lnTo>
                    <a:lnTo>
                      <a:pt x="2594" y="3910"/>
                    </a:lnTo>
                    <a:lnTo>
                      <a:pt x="2594" y="3910"/>
                    </a:lnTo>
                    <a:lnTo>
                      <a:pt x="2578" y="3906"/>
                    </a:lnTo>
                    <a:lnTo>
                      <a:pt x="2564" y="3904"/>
                    </a:lnTo>
                    <a:lnTo>
                      <a:pt x="2538" y="3904"/>
                    </a:lnTo>
                    <a:lnTo>
                      <a:pt x="2516" y="3906"/>
                    </a:lnTo>
                    <a:lnTo>
                      <a:pt x="2508" y="3906"/>
                    </a:lnTo>
                    <a:lnTo>
                      <a:pt x="2500" y="3904"/>
                    </a:lnTo>
                    <a:lnTo>
                      <a:pt x="2500" y="3904"/>
                    </a:lnTo>
                    <a:lnTo>
                      <a:pt x="2492" y="3904"/>
                    </a:lnTo>
                    <a:lnTo>
                      <a:pt x="2484" y="3906"/>
                    </a:lnTo>
                    <a:lnTo>
                      <a:pt x="2468" y="3914"/>
                    </a:lnTo>
                    <a:lnTo>
                      <a:pt x="2462" y="3916"/>
                    </a:lnTo>
                    <a:lnTo>
                      <a:pt x="2454" y="3916"/>
                    </a:lnTo>
                    <a:lnTo>
                      <a:pt x="2446" y="3910"/>
                    </a:lnTo>
                    <a:lnTo>
                      <a:pt x="2440" y="3900"/>
                    </a:lnTo>
                    <a:lnTo>
                      <a:pt x="2440" y="3900"/>
                    </a:lnTo>
                    <a:lnTo>
                      <a:pt x="2436" y="3886"/>
                    </a:lnTo>
                    <a:lnTo>
                      <a:pt x="2434" y="3874"/>
                    </a:lnTo>
                    <a:lnTo>
                      <a:pt x="2432" y="3860"/>
                    </a:lnTo>
                    <a:lnTo>
                      <a:pt x="2432" y="3854"/>
                    </a:lnTo>
                    <a:lnTo>
                      <a:pt x="2428" y="3852"/>
                    </a:lnTo>
                    <a:lnTo>
                      <a:pt x="2420" y="3850"/>
                    </a:lnTo>
                    <a:lnTo>
                      <a:pt x="2408" y="3848"/>
                    </a:lnTo>
                    <a:lnTo>
                      <a:pt x="2408" y="3848"/>
                    </a:lnTo>
                    <a:lnTo>
                      <a:pt x="2382" y="3848"/>
                    </a:lnTo>
                    <a:lnTo>
                      <a:pt x="2358" y="3852"/>
                    </a:lnTo>
                    <a:lnTo>
                      <a:pt x="2340" y="3856"/>
                    </a:lnTo>
                    <a:lnTo>
                      <a:pt x="2320" y="3862"/>
                    </a:lnTo>
                    <a:lnTo>
                      <a:pt x="2320" y="3862"/>
                    </a:lnTo>
                    <a:lnTo>
                      <a:pt x="2302" y="3868"/>
                    </a:lnTo>
                    <a:lnTo>
                      <a:pt x="2286" y="3876"/>
                    </a:lnTo>
                    <a:lnTo>
                      <a:pt x="2272" y="3880"/>
                    </a:lnTo>
                    <a:lnTo>
                      <a:pt x="2266" y="3880"/>
                    </a:lnTo>
                    <a:lnTo>
                      <a:pt x="2260" y="3878"/>
                    </a:lnTo>
                    <a:lnTo>
                      <a:pt x="2260" y="3878"/>
                    </a:lnTo>
                    <a:lnTo>
                      <a:pt x="2254" y="3876"/>
                    </a:lnTo>
                    <a:lnTo>
                      <a:pt x="2248" y="3878"/>
                    </a:lnTo>
                    <a:lnTo>
                      <a:pt x="2242" y="3882"/>
                    </a:lnTo>
                    <a:lnTo>
                      <a:pt x="2234" y="3888"/>
                    </a:lnTo>
                    <a:lnTo>
                      <a:pt x="2220" y="3900"/>
                    </a:lnTo>
                    <a:lnTo>
                      <a:pt x="2212" y="3912"/>
                    </a:lnTo>
                    <a:lnTo>
                      <a:pt x="2212" y="3912"/>
                    </a:lnTo>
                    <a:lnTo>
                      <a:pt x="2208" y="3914"/>
                    </a:lnTo>
                    <a:lnTo>
                      <a:pt x="2204" y="3914"/>
                    </a:lnTo>
                    <a:lnTo>
                      <a:pt x="2188" y="3908"/>
                    </a:lnTo>
                    <a:lnTo>
                      <a:pt x="2170" y="3894"/>
                    </a:lnTo>
                    <a:lnTo>
                      <a:pt x="2170" y="3894"/>
                    </a:lnTo>
                    <a:lnTo>
                      <a:pt x="2144" y="3888"/>
                    </a:lnTo>
                    <a:lnTo>
                      <a:pt x="2124" y="3884"/>
                    </a:lnTo>
                    <a:lnTo>
                      <a:pt x="2114" y="3882"/>
                    </a:lnTo>
                    <a:lnTo>
                      <a:pt x="2108" y="3884"/>
                    </a:lnTo>
                    <a:lnTo>
                      <a:pt x="2108" y="3884"/>
                    </a:lnTo>
                    <a:lnTo>
                      <a:pt x="2096" y="3886"/>
                    </a:lnTo>
                    <a:lnTo>
                      <a:pt x="2080" y="3886"/>
                    </a:lnTo>
                    <a:lnTo>
                      <a:pt x="2062" y="3886"/>
                    </a:lnTo>
                    <a:lnTo>
                      <a:pt x="2046" y="3888"/>
                    </a:lnTo>
                    <a:lnTo>
                      <a:pt x="2046" y="3888"/>
                    </a:lnTo>
                    <a:lnTo>
                      <a:pt x="2028" y="3892"/>
                    </a:lnTo>
                    <a:lnTo>
                      <a:pt x="2008" y="3900"/>
                    </a:lnTo>
                    <a:lnTo>
                      <a:pt x="1988" y="3906"/>
                    </a:lnTo>
                    <a:lnTo>
                      <a:pt x="1970" y="3910"/>
                    </a:lnTo>
                    <a:lnTo>
                      <a:pt x="1970" y="3910"/>
                    </a:lnTo>
                    <a:lnTo>
                      <a:pt x="1938" y="3916"/>
                    </a:lnTo>
                    <a:lnTo>
                      <a:pt x="1920" y="3920"/>
                    </a:lnTo>
                    <a:lnTo>
                      <a:pt x="1898" y="3920"/>
                    </a:lnTo>
                    <a:lnTo>
                      <a:pt x="1898" y="3920"/>
                    </a:lnTo>
                    <a:lnTo>
                      <a:pt x="1872" y="3922"/>
                    </a:lnTo>
                    <a:lnTo>
                      <a:pt x="1848" y="3926"/>
                    </a:lnTo>
                    <a:lnTo>
                      <a:pt x="1826" y="3932"/>
                    </a:lnTo>
                    <a:lnTo>
                      <a:pt x="1812" y="3936"/>
                    </a:lnTo>
                    <a:lnTo>
                      <a:pt x="1812" y="3936"/>
                    </a:lnTo>
                    <a:lnTo>
                      <a:pt x="1800" y="3942"/>
                    </a:lnTo>
                    <a:lnTo>
                      <a:pt x="1786" y="3952"/>
                    </a:lnTo>
                    <a:lnTo>
                      <a:pt x="1770" y="3966"/>
                    </a:lnTo>
                    <a:lnTo>
                      <a:pt x="1770" y="3966"/>
                    </a:lnTo>
                    <a:lnTo>
                      <a:pt x="1720" y="3940"/>
                    </a:lnTo>
                    <a:lnTo>
                      <a:pt x="1662" y="3910"/>
                    </a:lnTo>
                    <a:lnTo>
                      <a:pt x="1662" y="3910"/>
                    </a:lnTo>
                    <a:lnTo>
                      <a:pt x="1650" y="3904"/>
                    </a:lnTo>
                    <a:lnTo>
                      <a:pt x="1634" y="3898"/>
                    </a:lnTo>
                    <a:lnTo>
                      <a:pt x="1614" y="3892"/>
                    </a:lnTo>
                    <a:lnTo>
                      <a:pt x="1604" y="3890"/>
                    </a:lnTo>
                    <a:lnTo>
                      <a:pt x="1594" y="3890"/>
                    </a:lnTo>
                    <a:lnTo>
                      <a:pt x="1594" y="3890"/>
                    </a:lnTo>
                    <a:lnTo>
                      <a:pt x="1558" y="3888"/>
                    </a:lnTo>
                    <a:lnTo>
                      <a:pt x="1542" y="3886"/>
                    </a:lnTo>
                    <a:lnTo>
                      <a:pt x="1542" y="3886"/>
                    </a:lnTo>
                    <a:lnTo>
                      <a:pt x="1518" y="3878"/>
                    </a:lnTo>
                    <a:lnTo>
                      <a:pt x="1498" y="3872"/>
                    </a:lnTo>
                    <a:lnTo>
                      <a:pt x="1488" y="3870"/>
                    </a:lnTo>
                    <a:lnTo>
                      <a:pt x="1478" y="3868"/>
                    </a:lnTo>
                    <a:lnTo>
                      <a:pt x="1478" y="3868"/>
                    </a:lnTo>
                    <a:lnTo>
                      <a:pt x="1462" y="3868"/>
                    </a:lnTo>
                    <a:lnTo>
                      <a:pt x="1446" y="3866"/>
                    </a:lnTo>
                    <a:lnTo>
                      <a:pt x="1432" y="3860"/>
                    </a:lnTo>
                    <a:lnTo>
                      <a:pt x="1424" y="3856"/>
                    </a:lnTo>
                    <a:lnTo>
                      <a:pt x="1424" y="3856"/>
                    </a:lnTo>
                    <a:lnTo>
                      <a:pt x="1420" y="3854"/>
                    </a:lnTo>
                    <a:lnTo>
                      <a:pt x="1412" y="3852"/>
                    </a:lnTo>
                    <a:lnTo>
                      <a:pt x="1388" y="3846"/>
                    </a:lnTo>
                    <a:lnTo>
                      <a:pt x="1378" y="3842"/>
                    </a:lnTo>
                    <a:lnTo>
                      <a:pt x="1368" y="3836"/>
                    </a:lnTo>
                    <a:lnTo>
                      <a:pt x="1364" y="3832"/>
                    </a:lnTo>
                    <a:lnTo>
                      <a:pt x="1362" y="3828"/>
                    </a:lnTo>
                    <a:lnTo>
                      <a:pt x="1362" y="3824"/>
                    </a:lnTo>
                    <a:lnTo>
                      <a:pt x="1362" y="3818"/>
                    </a:lnTo>
                    <a:lnTo>
                      <a:pt x="1362" y="3818"/>
                    </a:lnTo>
                    <a:lnTo>
                      <a:pt x="1366" y="3800"/>
                    </a:lnTo>
                    <a:lnTo>
                      <a:pt x="1368" y="3794"/>
                    </a:lnTo>
                    <a:lnTo>
                      <a:pt x="1372" y="3792"/>
                    </a:lnTo>
                    <a:lnTo>
                      <a:pt x="1376" y="3788"/>
                    </a:lnTo>
                    <a:lnTo>
                      <a:pt x="1382" y="3788"/>
                    </a:lnTo>
                    <a:lnTo>
                      <a:pt x="1398" y="3786"/>
                    </a:lnTo>
                    <a:lnTo>
                      <a:pt x="1398" y="3786"/>
                    </a:lnTo>
                    <a:lnTo>
                      <a:pt x="1408" y="3784"/>
                    </a:lnTo>
                    <a:lnTo>
                      <a:pt x="1418" y="3784"/>
                    </a:lnTo>
                    <a:lnTo>
                      <a:pt x="1432" y="3786"/>
                    </a:lnTo>
                    <a:lnTo>
                      <a:pt x="1438" y="3786"/>
                    </a:lnTo>
                    <a:lnTo>
                      <a:pt x="1440" y="3784"/>
                    </a:lnTo>
                    <a:lnTo>
                      <a:pt x="1442" y="3778"/>
                    </a:lnTo>
                    <a:lnTo>
                      <a:pt x="1440" y="3770"/>
                    </a:lnTo>
                    <a:lnTo>
                      <a:pt x="1440" y="3770"/>
                    </a:lnTo>
                    <a:lnTo>
                      <a:pt x="1434" y="3750"/>
                    </a:lnTo>
                    <a:lnTo>
                      <a:pt x="1426" y="3730"/>
                    </a:lnTo>
                    <a:lnTo>
                      <a:pt x="1422" y="3720"/>
                    </a:lnTo>
                    <a:lnTo>
                      <a:pt x="1420" y="3712"/>
                    </a:lnTo>
                    <a:lnTo>
                      <a:pt x="1420" y="3704"/>
                    </a:lnTo>
                    <a:lnTo>
                      <a:pt x="1424" y="3696"/>
                    </a:lnTo>
                    <a:lnTo>
                      <a:pt x="1424" y="3696"/>
                    </a:lnTo>
                    <a:lnTo>
                      <a:pt x="1446" y="3662"/>
                    </a:lnTo>
                    <a:lnTo>
                      <a:pt x="1456" y="3648"/>
                    </a:lnTo>
                    <a:lnTo>
                      <a:pt x="1460" y="3644"/>
                    </a:lnTo>
                    <a:lnTo>
                      <a:pt x="1464" y="3642"/>
                    </a:lnTo>
                    <a:lnTo>
                      <a:pt x="1464" y="3642"/>
                    </a:lnTo>
                    <a:lnTo>
                      <a:pt x="1472" y="3646"/>
                    </a:lnTo>
                    <a:lnTo>
                      <a:pt x="1480" y="3650"/>
                    </a:lnTo>
                    <a:lnTo>
                      <a:pt x="1482" y="3650"/>
                    </a:lnTo>
                    <a:lnTo>
                      <a:pt x="1474" y="3642"/>
                    </a:lnTo>
                    <a:lnTo>
                      <a:pt x="1474" y="3642"/>
                    </a:lnTo>
                    <a:lnTo>
                      <a:pt x="1460" y="3628"/>
                    </a:lnTo>
                    <a:lnTo>
                      <a:pt x="1444" y="3616"/>
                    </a:lnTo>
                    <a:lnTo>
                      <a:pt x="1432" y="3606"/>
                    </a:lnTo>
                    <a:lnTo>
                      <a:pt x="1426" y="3598"/>
                    </a:lnTo>
                    <a:lnTo>
                      <a:pt x="1426" y="3598"/>
                    </a:lnTo>
                    <a:lnTo>
                      <a:pt x="1426" y="3588"/>
                    </a:lnTo>
                    <a:lnTo>
                      <a:pt x="1428" y="3574"/>
                    </a:lnTo>
                    <a:lnTo>
                      <a:pt x="1432" y="3566"/>
                    </a:lnTo>
                    <a:lnTo>
                      <a:pt x="1436" y="3556"/>
                    </a:lnTo>
                    <a:lnTo>
                      <a:pt x="1442" y="3550"/>
                    </a:lnTo>
                    <a:lnTo>
                      <a:pt x="1448" y="3542"/>
                    </a:lnTo>
                    <a:lnTo>
                      <a:pt x="1448" y="3542"/>
                    </a:lnTo>
                    <a:lnTo>
                      <a:pt x="1462" y="3532"/>
                    </a:lnTo>
                    <a:lnTo>
                      <a:pt x="1468" y="3524"/>
                    </a:lnTo>
                    <a:lnTo>
                      <a:pt x="1486" y="3496"/>
                    </a:lnTo>
                    <a:lnTo>
                      <a:pt x="1486" y="3496"/>
                    </a:lnTo>
                    <a:lnTo>
                      <a:pt x="1494" y="3486"/>
                    </a:lnTo>
                    <a:lnTo>
                      <a:pt x="1502" y="3478"/>
                    </a:lnTo>
                    <a:lnTo>
                      <a:pt x="1516" y="3466"/>
                    </a:lnTo>
                    <a:lnTo>
                      <a:pt x="1520" y="3462"/>
                    </a:lnTo>
                    <a:lnTo>
                      <a:pt x="1522" y="3460"/>
                    </a:lnTo>
                    <a:lnTo>
                      <a:pt x="1520" y="3456"/>
                    </a:lnTo>
                    <a:lnTo>
                      <a:pt x="1514" y="3452"/>
                    </a:lnTo>
                    <a:lnTo>
                      <a:pt x="1514" y="3452"/>
                    </a:lnTo>
                    <a:lnTo>
                      <a:pt x="1504" y="3448"/>
                    </a:lnTo>
                    <a:lnTo>
                      <a:pt x="1494" y="3446"/>
                    </a:lnTo>
                    <a:lnTo>
                      <a:pt x="1484" y="3448"/>
                    </a:lnTo>
                    <a:lnTo>
                      <a:pt x="1476" y="3452"/>
                    </a:lnTo>
                    <a:lnTo>
                      <a:pt x="1456" y="3460"/>
                    </a:lnTo>
                    <a:lnTo>
                      <a:pt x="1438" y="3468"/>
                    </a:lnTo>
                    <a:lnTo>
                      <a:pt x="1438" y="3468"/>
                    </a:lnTo>
                    <a:lnTo>
                      <a:pt x="1428" y="3474"/>
                    </a:lnTo>
                    <a:lnTo>
                      <a:pt x="1418" y="3482"/>
                    </a:lnTo>
                    <a:lnTo>
                      <a:pt x="1402" y="3496"/>
                    </a:lnTo>
                    <a:lnTo>
                      <a:pt x="1396" y="3500"/>
                    </a:lnTo>
                    <a:lnTo>
                      <a:pt x="1390" y="3500"/>
                    </a:lnTo>
                    <a:lnTo>
                      <a:pt x="1388" y="3498"/>
                    </a:lnTo>
                    <a:lnTo>
                      <a:pt x="1386" y="3496"/>
                    </a:lnTo>
                    <a:lnTo>
                      <a:pt x="1384" y="3486"/>
                    </a:lnTo>
                    <a:lnTo>
                      <a:pt x="1384" y="3486"/>
                    </a:lnTo>
                    <a:lnTo>
                      <a:pt x="1382" y="3462"/>
                    </a:lnTo>
                    <a:lnTo>
                      <a:pt x="1382" y="3444"/>
                    </a:lnTo>
                    <a:lnTo>
                      <a:pt x="1382" y="3436"/>
                    </a:lnTo>
                    <a:lnTo>
                      <a:pt x="1384" y="3428"/>
                    </a:lnTo>
                    <a:lnTo>
                      <a:pt x="1388" y="3422"/>
                    </a:lnTo>
                    <a:lnTo>
                      <a:pt x="1396" y="3414"/>
                    </a:lnTo>
                    <a:lnTo>
                      <a:pt x="1396" y="3414"/>
                    </a:lnTo>
                    <a:lnTo>
                      <a:pt x="1404" y="3406"/>
                    </a:lnTo>
                    <a:lnTo>
                      <a:pt x="1410" y="3398"/>
                    </a:lnTo>
                    <a:lnTo>
                      <a:pt x="1420" y="3378"/>
                    </a:lnTo>
                    <a:lnTo>
                      <a:pt x="1426" y="3370"/>
                    </a:lnTo>
                    <a:lnTo>
                      <a:pt x="1432" y="3362"/>
                    </a:lnTo>
                    <a:lnTo>
                      <a:pt x="1438" y="3356"/>
                    </a:lnTo>
                    <a:lnTo>
                      <a:pt x="1448" y="3354"/>
                    </a:lnTo>
                    <a:lnTo>
                      <a:pt x="1448" y="3354"/>
                    </a:lnTo>
                    <a:lnTo>
                      <a:pt x="1458" y="3354"/>
                    </a:lnTo>
                    <a:lnTo>
                      <a:pt x="1468" y="3354"/>
                    </a:lnTo>
                    <a:lnTo>
                      <a:pt x="1484" y="3358"/>
                    </a:lnTo>
                    <a:lnTo>
                      <a:pt x="1490" y="3358"/>
                    </a:lnTo>
                    <a:lnTo>
                      <a:pt x="1494" y="3354"/>
                    </a:lnTo>
                    <a:lnTo>
                      <a:pt x="1500" y="3348"/>
                    </a:lnTo>
                    <a:lnTo>
                      <a:pt x="1502" y="3336"/>
                    </a:lnTo>
                    <a:lnTo>
                      <a:pt x="1502" y="3336"/>
                    </a:lnTo>
                    <a:lnTo>
                      <a:pt x="1506" y="3324"/>
                    </a:lnTo>
                    <a:lnTo>
                      <a:pt x="1512" y="3314"/>
                    </a:lnTo>
                    <a:lnTo>
                      <a:pt x="1522" y="3298"/>
                    </a:lnTo>
                    <a:lnTo>
                      <a:pt x="1524" y="3290"/>
                    </a:lnTo>
                    <a:lnTo>
                      <a:pt x="1524" y="3282"/>
                    </a:lnTo>
                    <a:lnTo>
                      <a:pt x="1518" y="3276"/>
                    </a:lnTo>
                    <a:lnTo>
                      <a:pt x="1506" y="3266"/>
                    </a:lnTo>
                    <a:lnTo>
                      <a:pt x="1506" y="3266"/>
                    </a:lnTo>
                    <a:lnTo>
                      <a:pt x="1492" y="3260"/>
                    </a:lnTo>
                    <a:lnTo>
                      <a:pt x="1480" y="3256"/>
                    </a:lnTo>
                    <a:lnTo>
                      <a:pt x="1458" y="3250"/>
                    </a:lnTo>
                    <a:lnTo>
                      <a:pt x="1450" y="3246"/>
                    </a:lnTo>
                    <a:lnTo>
                      <a:pt x="1446" y="3240"/>
                    </a:lnTo>
                    <a:lnTo>
                      <a:pt x="1444" y="3232"/>
                    </a:lnTo>
                    <a:lnTo>
                      <a:pt x="1446" y="3220"/>
                    </a:lnTo>
                    <a:lnTo>
                      <a:pt x="1446" y="3220"/>
                    </a:lnTo>
                    <a:lnTo>
                      <a:pt x="1448" y="3208"/>
                    </a:lnTo>
                    <a:lnTo>
                      <a:pt x="1448" y="3198"/>
                    </a:lnTo>
                    <a:lnTo>
                      <a:pt x="1446" y="3188"/>
                    </a:lnTo>
                    <a:lnTo>
                      <a:pt x="1444" y="3182"/>
                    </a:lnTo>
                    <a:lnTo>
                      <a:pt x="1440" y="3174"/>
                    </a:lnTo>
                    <a:lnTo>
                      <a:pt x="1436" y="3172"/>
                    </a:lnTo>
                    <a:lnTo>
                      <a:pt x="1436" y="3172"/>
                    </a:lnTo>
                    <a:lnTo>
                      <a:pt x="1448" y="3162"/>
                    </a:lnTo>
                    <a:lnTo>
                      <a:pt x="1454" y="3152"/>
                    </a:lnTo>
                    <a:lnTo>
                      <a:pt x="1458" y="3146"/>
                    </a:lnTo>
                    <a:lnTo>
                      <a:pt x="1460" y="3140"/>
                    </a:lnTo>
                    <a:lnTo>
                      <a:pt x="1460" y="3140"/>
                    </a:lnTo>
                    <a:lnTo>
                      <a:pt x="1464" y="3112"/>
                    </a:lnTo>
                    <a:lnTo>
                      <a:pt x="1462" y="3102"/>
                    </a:lnTo>
                    <a:lnTo>
                      <a:pt x="1462" y="3096"/>
                    </a:lnTo>
                    <a:lnTo>
                      <a:pt x="1458" y="3092"/>
                    </a:lnTo>
                    <a:lnTo>
                      <a:pt x="1458" y="3092"/>
                    </a:lnTo>
                    <a:lnTo>
                      <a:pt x="1456" y="3088"/>
                    </a:lnTo>
                    <a:lnTo>
                      <a:pt x="1456" y="3084"/>
                    </a:lnTo>
                    <a:lnTo>
                      <a:pt x="1454" y="3082"/>
                    </a:lnTo>
                    <a:lnTo>
                      <a:pt x="1452" y="3078"/>
                    </a:lnTo>
                    <a:lnTo>
                      <a:pt x="1450" y="3076"/>
                    </a:lnTo>
                    <a:lnTo>
                      <a:pt x="1444" y="3074"/>
                    </a:lnTo>
                    <a:lnTo>
                      <a:pt x="1420" y="3074"/>
                    </a:lnTo>
                    <a:lnTo>
                      <a:pt x="1420" y="3074"/>
                    </a:lnTo>
                    <a:lnTo>
                      <a:pt x="1388" y="3076"/>
                    </a:lnTo>
                    <a:lnTo>
                      <a:pt x="1360" y="3078"/>
                    </a:lnTo>
                    <a:lnTo>
                      <a:pt x="1336" y="3080"/>
                    </a:lnTo>
                    <a:lnTo>
                      <a:pt x="1318" y="3080"/>
                    </a:lnTo>
                    <a:lnTo>
                      <a:pt x="1318" y="3080"/>
                    </a:lnTo>
                    <a:lnTo>
                      <a:pt x="1286" y="3072"/>
                    </a:lnTo>
                    <a:lnTo>
                      <a:pt x="1268" y="3070"/>
                    </a:lnTo>
                    <a:lnTo>
                      <a:pt x="1260" y="3070"/>
                    </a:lnTo>
                    <a:lnTo>
                      <a:pt x="1250" y="3072"/>
                    </a:lnTo>
                    <a:lnTo>
                      <a:pt x="1250" y="3072"/>
                    </a:lnTo>
                    <a:lnTo>
                      <a:pt x="1228" y="3082"/>
                    </a:lnTo>
                    <a:lnTo>
                      <a:pt x="1164" y="3052"/>
                    </a:lnTo>
                    <a:lnTo>
                      <a:pt x="1114" y="3080"/>
                    </a:lnTo>
                    <a:lnTo>
                      <a:pt x="1114" y="3080"/>
                    </a:lnTo>
                    <a:lnTo>
                      <a:pt x="1104" y="3076"/>
                    </a:lnTo>
                    <a:lnTo>
                      <a:pt x="1094" y="3076"/>
                    </a:lnTo>
                    <a:lnTo>
                      <a:pt x="1088" y="3078"/>
                    </a:lnTo>
                    <a:lnTo>
                      <a:pt x="1082" y="3080"/>
                    </a:lnTo>
                    <a:lnTo>
                      <a:pt x="1082" y="3080"/>
                    </a:lnTo>
                    <a:lnTo>
                      <a:pt x="1074" y="3086"/>
                    </a:lnTo>
                    <a:lnTo>
                      <a:pt x="1066" y="3088"/>
                    </a:lnTo>
                    <a:lnTo>
                      <a:pt x="1058" y="3088"/>
                    </a:lnTo>
                    <a:lnTo>
                      <a:pt x="1046" y="3082"/>
                    </a:lnTo>
                    <a:lnTo>
                      <a:pt x="1046" y="3082"/>
                    </a:lnTo>
                    <a:lnTo>
                      <a:pt x="1040" y="3080"/>
                    </a:lnTo>
                    <a:lnTo>
                      <a:pt x="1034" y="3082"/>
                    </a:lnTo>
                    <a:lnTo>
                      <a:pt x="1028" y="3086"/>
                    </a:lnTo>
                    <a:lnTo>
                      <a:pt x="1022" y="3090"/>
                    </a:lnTo>
                    <a:lnTo>
                      <a:pt x="1010" y="3100"/>
                    </a:lnTo>
                    <a:lnTo>
                      <a:pt x="1004" y="3102"/>
                    </a:lnTo>
                    <a:lnTo>
                      <a:pt x="1000" y="3100"/>
                    </a:lnTo>
                    <a:lnTo>
                      <a:pt x="1000" y="3100"/>
                    </a:lnTo>
                    <a:lnTo>
                      <a:pt x="992" y="3094"/>
                    </a:lnTo>
                    <a:lnTo>
                      <a:pt x="986" y="3088"/>
                    </a:lnTo>
                    <a:lnTo>
                      <a:pt x="982" y="3082"/>
                    </a:lnTo>
                    <a:lnTo>
                      <a:pt x="982" y="3072"/>
                    </a:lnTo>
                    <a:lnTo>
                      <a:pt x="982" y="3072"/>
                    </a:lnTo>
                    <a:lnTo>
                      <a:pt x="982" y="3068"/>
                    </a:lnTo>
                    <a:lnTo>
                      <a:pt x="984" y="3064"/>
                    </a:lnTo>
                    <a:lnTo>
                      <a:pt x="986" y="3062"/>
                    </a:lnTo>
                    <a:lnTo>
                      <a:pt x="986" y="3060"/>
                    </a:lnTo>
                    <a:lnTo>
                      <a:pt x="986" y="3056"/>
                    </a:lnTo>
                    <a:lnTo>
                      <a:pt x="976" y="3040"/>
                    </a:lnTo>
                    <a:lnTo>
                      <a:pt x="976" y="3040"/>
                    </a:lnTo>
                    <a:lnTo>
                      <a:pt x="968" y="3028"/>
                    </a:lnTo>
                    <a:lnTo>
                      <a:pt x="956" y="3018"/>
                    </a:lnTo>
                    <a:lnTo>
                      <a:pt x="944" y="3010"/>
                    </a:lnTo>
                    <a:lnTo>
                      <a:pt x="932" y="3002"/>
                    </a:lnTo>
                    <a:lnTo>
                      <a:pt x="910" y="2992"/>
                    </a:lnTo>
                    <a:lnTo>
                      <a:pt x="902" y="2988"/>
                    </a:lnTo>
                    <a:lnTo>
                      <a:pt x="902" y="2988"/>
                    </a:lnTo>
                    <a:lnTo>
                      <a:pt x="894" y="2994"/>
                    </a:lnTo>
                    <a:lnTo>
                      <a:pt x="886" y="2998"/>
                    </a:lnTo>
                    <a:lnTo>
                      <a:pt x="882" y="3000"/>
                    </a:lnTo>
                    <a:lnTo>
                      <a:pt x="880" y="2998"/>
                    </a:lnTo>
                    <a:lnTo>
                      <a:pt x="880" y="2998"/>
                    </a:lnTo>
                    <a:lnTo>
                      <a:pt x="878" y="2998"/>
                    </a:lnTo>
                    <a:lnTo>
                      <a:pt x="876" y="3000"/>
                    </a:lnTo>
                    <a:lnTo>
                      <a:pt x="874" y="3002"/>
                    </a:lnTo>
                    <a:lnTo>
                      <a:pt x="870" y="3004"/>
                    </a:lnTo>
                    <a:lnTo>
                      <a:pt x="868" y="3004"/>
                    </a:lnTo>
                    <a:lnTo>
                      <a:pt x="862" y="3002"/>
                    </a:lnTo>
                    <a:lnTo>
                      <a:pt x="856" y="2992"/>
                    </a:lnTo>
                    <a:lnTo>
                      <a:pt x="848" y="2978"/>
                    </a:lnTo>
                    <a:lnTo>
                      <a:pt x="848" y="2978"/>
                    </a:lnTo>
                    <a:lnTo>
                      <a:pt x="840" y="2962"/>
                    </a:lnTo>
                    <a:lnTo>
                      <a:pt x="836" y="2950"/>
                    </a:lnTo>
                    <a:lnTo>
                      <a:pt x="834" y="2940"/>
                    </a:lnTo>
                    <a:lnTo>
                      <a:pt x="834" y="2932"/>
                    </a:lnTo>
                    <a:lnTo>
                      <a:pt x="834" y="2926"/>
                    </a:lnTo>
                    <a:lnTo>
                      <a:pt x="836" y="2924"/>
                    </a:lnTo>
                    <a:lnTo>
                      <a:pt x="838" y="2920"/>
                    </a:lnTo>
                    <a:lnTo>
                      <a:pt x="838" y="2920"/>
                    </a:lnTo>
                    <a:lnTo>
                      <a:pt x="804" y="2888"/>
                    </a:lnTo>
                    <a:lnTo>
                      <a:pt x="804" y="2888"/>
                    </a:lnTo>
                    <a:lnTo>
                      <a:pt x="788" y="2876"/>
                    </a:lnTo>
                    <a:lnTo>
                      <a:pt x="770" y="2864"/>
                    </a:lnTo>
                    <a:lnTo>
                      <a:pt x="762" y="2860"/>
                    </a:lnTo>
                    <a:lnTo>
                      <a:pt x="752" y="2858"/>
                    </a:lnTo>
                    <a:lnTo>
                      <a:pt x="742" y="2858"/>
                    </a:lnTo>
                    <a:lnTo>
                      <a:pt x="734" y="2860"/>
                    </a:lnTo>
                    <a:lnTo>
                      <a:pt x="734" y="2860"/>
                    </a:lnTo>
                    <a:lnTo>
                      <a:pt x="714" y="2866"/>
                    </a:lnTo>
                    <a:lnTo>
                      <a:pt x="696" y="2870"/>
                    </a:lnTo>
                    <a:lnTo>
                      <a:pt x="668" y="2874"/>
                    </a:lnTo>
                    <a:lnTo>
                      <a:pt x="668" y="2874"/>
                    </a:lnTo>
                    <a:lnTo>
                      <a:pt x="658" y="2878"/>
                    </a:lnTo>
                    <a:lnTo>
                      <a:pt x="646" y="2884"/>
                    </a:lnTo>
                    <a:lnTo>
                      <a:pt x="634" y="2890"/>
                    </a:lnTo>
                    <a:lnTo>
                      <a:pt x="628" y="2896"/>
                    </a:lnTo>
                    <a:lnTo>
                      <a:pt x="628" y="2896"/>
                    </a:lnTo>
                    <a:lnTo>
                      <a:pt x="622" y="2904"/>
                    </a:lnTo>
                    <a:lnTo>
                      <a:pt x="614" y="2912"/>
                    </a:lnTo>
                    <a:lnTo>
                      <a:pt x="608" y="2914"/>
                    </a:lnTo>
                    <a:lnTo>
                      <a:pt x="602" y="2914"/>
                    </a:lnTo>
                    <a:lnTo>
                      <a:pt x="596" y="2912"/>
                    </a:lnTo>
                    <a:lnTo>
                      <a:pt x="590" y="2904"/>
                    </a:lnTo>
                    <a:lnTo>
                      <a:pt x="590" y="2904"/>
                    </a:lnTo>
                    <a:lnTo>
                      <a:pt x="580" y="2882"/>
                    </a:lnTo>
                    <a:lnTo>
                      <a:pt x="570" y="2862"/>
                    </a:lnTo>
                    <a:lnTo>
                      <a:pt x="560" y="2844"/>
                    </a:lnTo>
                    <a:lnTo>
                      <a:pt x="548" y="2828"/>
                    </a:lnTo>
                    <a:lnTo>
                      <a:pt x="548" y="2828"/>
                    </a:lnTo>
                    <a:lnTo>
                      <a:pt x="534" y="2808"/>
                    </a:lnTo>
                    <a:lnTo>
                      <a:pt x="526" y="2796"/>
                    </a:lnTo>
                    <a:lnTo>
                      <a:pt x="522" y="2786"/>
                    </a:lnTo>
                    <a:lnTo>
                      <a:pt x="520" y="2774"/>
                    </a:lnTo>
                    <a:lnTo>
                      <a:pt x="520" y="2770"/>
                    </a:lnTo>
                    <a:lnTo>
                      <a:pt x="522" y="2766"/>
                    </a:lnTo>
                    <a:lnTo>
                      <a:pt x="526" y="2762"/>
                    </a:lnTo>
                    <a:lnTo>
                      <a:pt x="530" y="2760"/>
                    </a:lnTo>
                    <a:lnTo>
                      <a:pt x="536" y="2758"/>
                    </a:lnTo>
                    <a:lnTo>
                      <a:pt x="542" y="2758"/>
                    </a:lnTo>
                    <a:lnTo>
                      <a:pt x="542" y="2758"/>
                    </a:lnTo>
                    <a:lnTo>
                      <a:pt x="570" y="2760"/>
                    </a:lnTo>
                    <a:lnTo>
                      <a:pt x="586" y="2764"/>
                    </a:lnTo>
                    <a:lnTo>
                      <a:pt x="594" y="2768"/>
                    </a:lnTo>
                    <a:lnTo>
                      <a:pt x="598" y="2770"/>
                    </a:lnTo>
                    <a:lnTo>
                      <a:pt x="628" y="2720"/>
                    </a:lnTo>
                    <a:lnTo>
                      <a:pt x="628" y="2720"/>
                    </a:lnTo>
                    <a:lnTo>
                      <a:pt x="632" y="2716"/>
                    </a:lnTo>
                    <a:lnTo>
                      <a:pt x="638" y="2706"/>
                    </a:lnTo>
                    <a:lnTo>
                      <a:pt x="640" y="2698"/>
                    </a:lnTo>
                    <a:lnTo>
                      <a:pt x="640" y="2692"/>
                    </a:lnTo>
                    <a:lnTo>
                      <a:pt x="638" y="2686"/>
                    </a:lnTo>
                    <a:lnTo>
                      <a:pt x="634" y="2682"/>
                    </a:lnTo>
                    <a:lnTo>
                      <a:pt x="634" y="2682"/>
                    </a:lnTo>
                    <a:lnTo>
                      <a:pt x="608" y="2664"/>
                    </a:lnTo>
                    <a:lnTo>
                      <a:pt x="596" y="2658"/>
                    </a:lnTo>
                    <a:lnTo>
                      <a:pt x="588" y="2658"/>
                    </a:lnTo>
                    <a:lnTo>
                      <a:pt x="582" y="2658"/>
                    </a:lnTo>
                    <a:lnTo>
                      <a:pt x="582" y="2658"/>
                    </a:lnTo>
                    <a:lnTo>
                      <a:pt x="560" y="2662"/>
                    </a:lnTo>
                    <a:lnTo>
                      <a:pt x="550" y="2664"/>
                    </a:lnTo>
                    <a:lnTo>
                      <a:pt x="528" y="2644"/>
                    </a:lnTo>
                    <a:lnTo>
                      <a:pt x="528" y="2644"/>
                    </a:lnTo>
                    <a:lnTo>
                      <a:pt x="530" y="2646"/>
                    </a:lnTo>
                    <a:lnTo>
                      <a:pt x="534" y="2644"/>
                    </a:lnTo>
                    <a:lnTo>
                      <a:pt x="536" y="2640"/>
                    </a:lnTo>
                    <a:lnTo>
                      <a:pt x="534" y="2636"/>
                    </a:lnTo>
                    <a:lnTo>
                      <a:pt x="532" y="2630"/>
                    </a:lnTo>
                    <a:lnTo>
                      <a:pt x="528" y="2622"/>
                    </a:lnTo>
                    <a:lnTo>
                      <a:pt x="528" y="2622"/>
                    </a:lnTo>
                    <a:lnTo>
                      <a:pt x="522" y="2614"/>
                    </a:lnTo>
                    <a:lnTo>
                      <a:pt x="518" y="2610"/>
                    </a:lnTo>
                    <a:lnTo>
                      <a:pt x="514" y="2608"/>
                    </a:lnTo>
                    <a:lnTo>
                      <a:pt x="510" y="2608"/>
                    </a:lnTo>
                    <a:lnTo>
                      <a:pt x="506" y="2606"/>
                    </a:lnTo>
                    <a:lnTo>
                      <a:pt x="500" y="2602"/>
                    </a:lnTo>
                    <a:lnTo>
                      <a:pt x="492" y="2596"/>
                    </a:lnTo>
                    <a:lnTo>
                      <a:pt x="484" y="2582"/>
                    </a:lnTo>
                    <a:lnTo>
                      <a:pt x="484" y="2582"/>
                    </a:lnTo>
                    <a:lnTo>
                      <a:pt x="474" y="2570"/>
                    </a:lnTo>
                    <a:lnTo>
                      <a:pt x="464" y="2562"/>
                    </a:lnTo>
                    <a:lnTo>
                      <a:pt x="448" y="2556"/>
                    </a:lnTo>
                    <a:lnTo>
                      <a:pt x="442" y="2552"/>
                    </a:lnTo>
                    <a:lnTo>
                      <a:pt x="438" y="2544"/>
                    </a:lnTo>
                    <a:lnTo>
                      <a:pt x="436" y="2530"/>
                    </a:lnTo>
                    <a:lnTo>
                      <a:pt x="436" y="2510"/>
                    </a:lnTo>
                    <a:lnTo>
                      <a:pt x="436" y="2510"/>
                    </a:lnTo>
                    <a:lnTo>
                      <a:pt x="438" y="2486"/>
                    </a:lnTo>
                    <a:lnTo>
                      <a:pt x="440" y="2470"/>
                    </a:lnTo>
                    <a:lnTo>
                      <a:pt x="444" y="2446"/>
                    </a:lnTo>
                    <a:lnTo>
                      <a:pt x="444" y="2436"/>
                    </a:lnTo>
                    <a:lnTo>
                      <a:pt x="442" y="2430"/>
                    </a:lnTo>
                    <a:lnTo>
                      <a:pt x="436" y="2424"/>
                    </a:lnTo>
                    <a:lnTo>
                      <a:pt x="426" y="2416"/>
                    </a:lnTo>
                    <a:lnTo>
                      <a:pt x="426" y="2416"/>
                    </a:lnTo>
                    <a:lnTo>
                      <a:pt x="416" y="2410"/>
                    </a:lnTo>
                    <a:lnTo>
                      <a:pt x="410" y="2404"/>
                    </a:lnTo>
                    <a:lnTo>
                      <a:pt x="400" y="2396"/>
                    </a:lnTo>
                    <a:lnTo>
                      <a:pt x="396" y="2392"/>
                    </a:lnTo>
                    <a:lnTo>
                      <a:pt x="390" y="2390"/>
                    </a:lnTo>
                    <a:lnTo>
                      <a:pt x="370" y="2388"/>
                    </a:lnTo>
                    <a:lnTo>
                      <a:pt x="370" y="2388"/>
                    </a:lnTo>
                    <a:lnTo>
                      <a:pt x="350" y="2386"/>
                    </a:lnTo>
                    <a:lnTo>
                      <a:pt x="338" y="2382"/>
                    </a:lnTo>
                    <a:lnTo>
                      <a:pt x="324" y="2378"/>
                    </a:lnTo>
                    <a:lnTo>
                      <a:pt x="298" y="2374"/>
                    </a:lnTo>
                    <a:lnTo>
                      <a:pt x="298" y="2374"/>
                    </a:lnTo>
                    <a:lnTo>
                      <a:pt x="268" y="2368"/>
                    </a:lnTo>
                    <a:lnTo>
                      <a:pt x="244" y="2362"/>
                    </a:lnTo>
                    <a:lnTo>
                      <a:pt x="226" y="2356"/>
                    </a:lnTo>
                    <a:lnTo>
                      <a:pt x="212" y="2352"/>
                    </a:lnTo>
                    <a:lnTo>
                      <a:pt x="212" y="2352"/>
                    </a:lnTo>
                    <a:lnTo>
                      <a:pt x="204" y="2352"/>
                    </a:lnTo>
                    <a:lnTo>
                      <a:pt x="196" y="2348"/>
                    </a:lnTo>
                    <a:lnTo>
                      <a:pt x="190" y="2344"/>
                    </a:lnTo>
                    <a:lnTo>
                      <a:pt x="184" y="2338"/>
                    </a:lnTo>
                    <a:lnTo>
                      <a:pt x="174" y="2324"/>
                    </a:lnTo>
                    <a:lnTo>
                      <a:pt x="164" y="2306"/>
                    </a:lnTo>
                    <a:lnTo>
                      <a:pt x="164" y="2306"/>
                    </a:lnTo>
                    <a:lnTo>
                      <a:pt x="160" y="2296"/>
                    </a:lnTo>
                    <a:lnTo>
                      <a:pt x="152" y="2288"/>
                    </a:lnTo>
                    <a:lnTo>
                      <a:pt x="138" y="2272"/>
                    </a:lnTo>
                    <a:lnTo>
                      <a:pt x="132" y="2264"/>
                    </a:lnTo>
                    <a:lnTo>
                      <a:pt x="126" y="2252"/>
                    </a:lnTo>
                    <a:lnTo>
                      <a:pt x="122" y="2238"/>
                    </a:lnTo>
                    <a:lnTo>
                      <a:pt x="120" y="2222"/>
                    </a:lnTo>
                    <a:lnTo>
                      <a:pt x="120" y="2222"/>
                    </a:lnTo>
                    <a:lnTo>
                      <a:pt x="120" y="2204"/>
                    </a:lnTo>
                    <a:lnTo>
                      <a:pt x="116" y="2190"/>
                    </a:lnTo>
                    <a:lnTo>
                      <a:pt x="110" y="2176"/>
                    </a:lnTo>
                    <a:lnTo>
                      <a:pt x="106" y="2166"/>
                    </a:lnTo>
                    <a:lnTo>
                      <a:pt x="96" y="2148"/>
                    </a:lnTo>
                    <a:lnTo>
                      <a:pt x="92" y="2142"/>
                    </a:lnTo>
                    <a:lnTo>
                      <a:pt x="92" y="2134"/>
                    </a:lnTo>
                    <a:lnTo>
                      <a:pt x="92" y="2134"/>
                    </a:lnTo>
                    <a:lnTo>
                      <a:pt x="90" y="2100"/>
                    </a:lnTo>
                    <a:lnTo>
                      <a:pt x="92" y="2090"/>
                    </a:lnTo>
                    <a:lnTo>
                      <a:pt x="94" y="2084"/>
                    </a:lnTo>
                    <a:lnTo>
                      <a:pt x="96" y="2082"/>
                    </a:lnTo>
                    <a:lnTo>
                      <a:pt x="96" y="2082"/>
                    </a:lnTo>
                    <a:lnTo>
                      <a:pt x="98" y="2084"/>
                    </a:lnTo>
                    <a:lnTo>
                      <a:pt x="98" y="2084"/>
                    </a:lnTo>
                    <a:lnTo>
                      <a:pt x="106" y="2086"/>
                    </a:lnTo>
                    <a:lnTo>
                      <a:pt x="120" y="2092"/>
                    </a:lnTo>
                    <a:lnTo>
                      <a:pt x="130" y="2092"/>
                    </a:lnTo>
                    <a:lnTo>
                      <a:pt x="136" y="2092"/>
                    </a:lnTo>
                    <a:lnTo>
                      <a:pt x="142" y="2090"/>
                    </a:lnTo>
                    <a:lnTo>
                      <a:pt x="142" y="2088"/>
                    </a:lnTo>
                    <a:lnTo>
                      <a:pt x="142" y="2086"/>
                    </a:lnTo>
                    <a:lnTo>
                      <a:pt x="142" y="2086"/>
                    </a:lnTo>
                    <a:lnTo>
                      <a:pt x="142" y="2078"/>
                    </a:lnTo>
                    <a:lnTo>
                      <a:pt x="138" y="2072"/>
                    </a:lnTo>
                    <a:lnTo>
                      <a:pt x="128" y="2058"/>
                    </a:lnTo>
                    <a:lnTo>
                      <a:pt x="108" y="2038"/>
                    </a:lnTo>
                    <a:lnTo>
                      <a:pt x="108" y="2038"/>
                    </a:lnTo>
                    <a:lnTo>
                      <a:pt x="96" y="2020"/>
                    </a:lnTo>
                    <a:lnTo>
                      <a:pt x="94" y="2014"/>
                    </a:lnTo>
                    <a:lnTo>
                      <a:pt x="94" y="2008"/>
                    </a:lnTo>
                    <a:lnTo>
                      <a:pt x="94" y="2008"/>
                    </a:lnTo>
                    <a:lnTo>
                      <a:pt x="96" y="2006"/>
                    </a:lnTo>
                    <a:lnTo>
                      <a:pt x="98" y="2004"/>
                    </a:lnTo>
                    <a:lnTo>
                      <a:pt x="100" y="2004"/>
                    </a:lnTo>
                    <a:lnTo>
                      <a:pt x="102" y="2002"/>
                    </a:lnTo>
                    <a:lnTo>
                      <a:pt x="102" y="1998"/>
                    </a:lnTo>
                    <a:lnTo>
                      <a:pt x="100" y="1974"/>
                    </a:lnTo>
                    <a:lnTo>
                      <a:pt x="100" y="1974"/>
                    </a:lnTo>
                    <a:lnTo>
                      <a:pt x="96" y="1940"/>
                    </a:lnTo>
                    <a:lnTo>
                      <a:pt x="94" y="1926"/>
                    </a:lnTo>
                    <a:lnTo>
                      <a:pt x="94" y="1926"/>
                    </a:lnTo>
                    <a:lnTo>
                      <a:pt x="90" y="1918"/>
                    </a:lnTo>
                    <a:lnTo>
                      <a:pt x="86" y="1912"/>
                    </a:lnTo>
                    <a:lnTo>
                      <a:pt x="80" y="1900"/>
                    </a:lnTo>
                    <a:lnTo>
                      <a:pt x="76" y="1896"/>
                    </a:lnTo>
                    <a:lnTo>
                      <a:pt x="74" y="1890"/>
                    </a:lnTo>
                    <a:lnTo>
                      <a:pt x="76" y="1882"/>
                    </a:lnTo>
                    <a:lnTo>
                      <a:pt x="78" y="1874"/>
                    </a:lnTo>
                    <a:lnTo>
                      <a:pt x="78" y="1874"/>
                    </a:lnTo>
                    <a:lnTo>
                      <a:pt x="80" y="1864"/>
                    </a:lnTo>
                    <a:lnTo>
                      <a:pt x="82" y="1858"/>
                    </a:lnTo>
                    <a:lnTo>
                      <a:pt x="80" y="1852"/>
                    </a:lnTo>
                    <a:lnTo>
                      <a:pt x="80" y="1848"/>
                    </a:lnTo>
                    <a:lnTo>
                      <a:pt x="82" y="1844"/>
                    </a:lnTo>
                    <a:lnTo>
                      <a:pt x="98" y="1824"/>
                    </a:lnTo>
                    <a:lnTo>
                      <a:pt x="98" y="1824"/>
                    </a:lnTo>
                    <a:lnTo>
                      <a:pt x="120" y="1804"/>
                    </a:lnTo>
                    <a:lnTo>
                      <a:pt x="134" y="1790"/>
                    </a:lnTo>
                    <a:lnTo>
                      <a:pt x="162" y="1770"/>
                    </a:lnTo>
                    <a:lnTo>
                      <a:pt x="162" y="1770"/>
                    </a:lnTo>
                    <a:lnTo>
                      <a:pt x="168" y="1762"/>
                    </a:lnTo>
                    <a:lnTo>
                      <a:pt x="170" y="1756"/>
                    </a:lnTo>
                    <a:lnTo>
                      <a:pt x="170" y="1752"/>
                    </a:lnTo>
                    <a:lnTo>
                      <a:pt x="168" y="1748"/>
                    </a:lnTo>
                    <a:lnTo>
                      <a:pt x="166" y="1746"/>
                    </a:lnTo>
                    <a:lnTo>
                      <a:pt x="168" y="1746"/>
                    </a:lnTo>
                    <a:lnTo>
                      <a:pt x="186" y="1750"/>
                    </a:lnTo>
                    <a:lnTo>
                      <a:pt x="186" y="1750"/>
                    </a:lnTo>
                    <a:lnTo>
                      <a:pt x="212" y="1758"/>
                    </a:lnTo>
                    <a:lnTo>
                      <a:pt x="230" y="1766"/>
                    </a:lnTo>
                    <a:lnTo>
                      <a:pt x="236" y="1768"/>
                    </a:lnTo>
                    <a:lnTo>
                      <a:pt x="242" y="1768"/>
                    </a:lnTo>
                    <a:lnTo>
                      <a:pt x="246" y="1768"/>
                    </a:lnTo>
                    <a:lnTo>
                      <a:pt x="252" y="1764"/>
                    </a:lnTo>
                    <a:lnTo>
                      <a:pt x="252" y="1764"/>
                    </a:lnTo>
                    <a:lnTo>
                      <a:pt x="258" y="1760"/>
                    </a:lnTo>
                    <a:lnTo>
                      <a:pt x="264" y="1758"/>
                    </a:lnTo>
                    <a:lnTo>
                      <a:pt x="276" y="1756"/>
                    </a:lnTo>
                    <a:lnTo>
                      <a:pt x="280" y="1754"/>
                    </a:lnTo>
                    <a:lnTo>
                      <a:pt x="282" y="1752"/>
                    </a:lnTo>
                    <a:lnTo>
                      <a:pt x="280" y="1748"/>
                    </a:lnTo>
                    <a:lnTo>
                      <a:pt x="274" y="1742"/>
                    </a:lnTo>
                    <a:lnTo>
                      <a:pt x="274" y="1742"/>
                    </a:lnTo>
                    <a:lnTo>
                      <a:pt x="256" y="1728"/>
                    </a:lnTo>
                    <a:lnTo>
                      <a:pt x="238" y="1718"/>
                    </a:lnTo>
                    <a:lnTo>
                      <a:pt x="230" y="1712"/>
                    </a:lnTo>
                    <a:lnTo>
                      <a:pt x="220" y="1710"/>
                    </a:lnTo>
                    <a:lnTo>
                      <a:pt x="212" y="1708"/>
                    </a:lnTo>
                    <a:lnTo>
                      <a:pt x="202" y="1708"/>
                    </a:lnTo>
                    <a:lnTo>
                      <a:pt x="202" y="1708"/>
                    </a:lnTo>
                    <a:lnTo>
                      <a:pt x="184" y="1708"/>
                    </a:lnTo>
                    <a:lnTo>
                      <a:pt x="170" y="1706"/>
                    </a:lnTo>
                    <a:lnTo>
                      <a:pt x="158" y="1700"/>
                    </a:lnTo>
                    <a:lnTo>
                      <a:pt x="148" y="1694"/>
                    </a:lnTo>
                    <a:lnTo>
                      <a:pt x="148" y="1694"/>
                    </a:lnTo>
                    <a:lnTo>
                      <a:pt x="126" y="1672"/>
                    </a:lnTo>
                    <a:lnTo>
                      <a:pt x="112" y="1656"/>
                    </a:lnTo>
                    <a:lnTo>
                      <a:pt x="84" y="1644"/>
                    </a:lnTo>
                    <a:lnTo>
                      <a:pt x="84" y="1644"/>
                    </a:lnTo>
                    <a:lnTo>
                      <a:pt x="102" y="1620"/>
                    </a:lnTo>
                    <a:lnTo>
                      <a:pt x="144" y="1562"/>
                    </a:lnTo>
                    <a:lnTo>
                      <a:pt x="166" y="1530"/>
                    </a:lnTo>
                    <a:lnTo>
                      <a:pt x="186" y="1498"/>
                    </a:lnTo>
                    <a:lnTo>
                      <a:pt x="202" y="1472"/>
                    </a:lnTo>
                    <a:lnTo>
                      <a:pt x="206" y="1460"/>
                    </a:lnTo>
                    <a:lnTo>
                      <a:pt x="210" y="1452"/>
                    </a:lnTo>
                    <a:lnTo>
                      <a:pt x="210" y="1452"/>
                    </a:lnTo>
                    <a:lnTo>
                      <a:pt x="212" y="1430"/>
                    </a:lnTo>
                    <a:lnTo>
                      <a:pt x="212" y="1416"/>
                    </a:lnTo>
                    <a:lnTo>
                      <a:pt x="218" y="1402"/>
                    </a:lnTo>
                    <a:lnTo>
                      <a:pt x="230" y="1380"/>
                    </a:lnTo>
                    <a:lnTo>
                      <a:pt x="230" y="1380"/>
                    </a:lnTo>
                    <a:lnTo>
                      <a:pt x="244" y="1352"/>
                    </a:lnTo>
                    <a:lnTo>
                      <a:pt x="254" y="1326"/>
                    </a:lnTo>
                    <a:lnTo>
                      <a:pt x="260" y="1304"/>
                    </a:lnTo>
                    <a:lnTo>
                      <a:pt x="264" y="1284"/>
                    </a:lnTo>
                    <a:lnTo>
                      <a:pt x="264" y="1284"/>
                    </a:lnTo>
                    <a:lnTo>
                      <a:pt x="262" y="1274"/>
                    </a:lnTo>
                    <a:lnTo>
                      <a:pt x="256" y="1262"/>
                    </a:lnTo>
                    <a:lnTo>
                      <a:pt x="248" y="1246"/>
                    </a:lnTo>
                    <a:lnTo>
                      <a:pt x="236" y="1230"/>
                    </a:lnTo>
                    <a:lnTo>
                      <a:pt x="192" y="1170"/>
                    </a:lnTo>
                    <a:lnTo>
                      <a:pt x="192" y="1170"/>
                    </a:lnTo>
                    <a:lnTo>
                      <a:pt x="184" y="1158"/>
                    </a:lnTo>
                    <a:lnTo>
                      <a:pt x="178" y="1144"/>
                    </a:lnTo>
                    <a:lnTo>
                      <a:pt x="174" y="1132"/>
                    </a:lnTo>
                    <a:lnTo>
                      <a:pt x="172" y="1120"/>
                    </a:lnTo>
                    <a:lnTo>
                      <a:pt x="168" y="1098"/>
                    </a:lnTo>
                    <a:lnTo>
                      <a:pt x="168" y="1078"/>
                    </a:lnTo>
                    <a:lnTo>
                      <a:pt x="168" y="1078"/>
                    </a:lnTo>
                    <a:lnTo>
                      <a:pt x="166" y="1072"/>
                    </a:lnTo>
                    <a:lnTo>
                      <a:pt x="162" y="1068"/>
                    </a:lnTo>
                    <a:lnTo>
                      <a:pt x="152" y="1064"/>
                    </a:lnTo>
                    <a:lnTo>
                      <a:pt x="146" y="1062"/>
                    </a:lnTo>
                    <a:lnTo>
                      <a:pt x="142" y="1056"/>
                    </a:lnTo>
                    <a:lnTo>
                      <a:pt x="138" y="1046"/>
                    </a:lnTo>
                    <a:lnTo>
                      <a:pt x="136" y="1032"/>
                    </a:lnTo>
                    <a:lnTo>
                      <a:pt x="136" y="1032"/>
                    </a:lnTo>
                    <a:lnTo>
                      <a:pt x="136" y="1018"/>
                    </a:lnTo>
                    <a:lnTo>
                      <a:pt x="134" y="1010"/>
                    </a:lnTo>
                    <a:lnTo>
                      <a:pt x="130" y="1006"/>
                    </a:lnTo>
                    <a:lnTo>
                      <a:pt x="128" y="1002"/>
                    </a:lnTo>
                    <a:lnTo>
                      <a:pt x="124" y="998"/>
                    </a:lnTo>
                    <a:lnTo>
                      <a:pt x="122" y="990"/>
                    </a:lnTo>
                    <a:lnTo>
                      <a:pt x="120" y="978"/>
                    </a:lnTo>
                    <a:lnTo>
                      <a:pt x="118" y="958"/>
                    </a:lnTo>
                    <a:lnTo>
                      <a:pt x="118" y="958"/>
                    </a:lnTo>
                    <a:lnTo>
                      <a:pt x="118" y="938"/>
                    </a:lnTo>
                    <a:lnTo>
                      <a:pt x="120" y="926"/>
                    </a:lnTo>
                    <a:lnTo>
                      <a:pt x="124" y="912"/>
                    </a:lnTo>
                    <a:lnTo>
                      <a:pt x="124" y="906"/>
                    </a:lnTo>
                    <a:lnTo>
                      <a:pt x="124" y="894"/>
                    </a:lnTo>
                    <a:lnTo>
                      <a:pt x="112" y="848"/>
                    </a:lnTo>
                    <a:lnTo>
                      <a:pt x="112" y="848"/>
                    </a:lnTo>
                    <a:lnTo>
                      <a:pt x="102" y="818"/>
                    </a:lnTo>
                    <a:lnTo>
                      <a:pt x="92" y="794"/>
                    </a:lnTo>
                    <a:lnTo>
                      <a:pt x="82" y="778"/>
                    </a:lnTo>
                    <a:lnTo>
                      <a:pt x="72" y="762"/>
                    </a:lnTo>
                    <a:lnTo>
                      <a:pt x="64" y="750"/>
                    </a:lnTo>
                    <a:lnTo>
                      <a:pt x="56" y="738"/>
                    </a:lnTo>
                    <a:lnTo>
                      <a:pt x="50" y="722"/>
                    </a:lnTo>
                    <a:lnTo>
                      <a:pt x="48" y="704"/>
                    </a:lnTo>
                    <a:lnTo>
                      <a:pt x="48" y="704"/>
                    </a:lnTo>
                    <a:lnTo>
                      <a:pt x="46" y="684"/>
                    </a:lnTo>
                    <a:lnTo>
                      <a:pt x="46" y="668"/>
                    </a:lnTo>
                    <a:lnTo>
                      <a:pt x="50" y="654"/>
                    </a:lnTo>
                    <a:lnTo>
                      <a:pt x="54" y="640"/>
                    </a:lnTo>
                    <a:lnTo>
                      <a:pt x="66" y="618"/>
                    </a:lnTo>
                    <a:lnTo>
                      <a:pt x="78" y="596"/>
                    </a:lnTo>
                    <a:lnTo>
                      <a:pt x="78" y="596"/>
                    </a:lnTo>
                    <a:lnTo>
                      <a:pt x="86" y="586"/>
                    </a:lnTo>
                    <a:lnTo>
                      <a:pt x="92" y="580"/>
                    </a:lnTo>
                    <a:lnTo>
                      <a:pt x="98" y="574"/>
                    </a:lnTo>
                    <a:lnTo>
                      <a:pt x="104" y="568"/>
                    </a:lnTo>
                    <a:lnTo>
                      <a:pt x="106" y="564"/>
                    </a:lnTo>
                    <a:lnTo>
                      <a:pt x="104" y="556"/>
                    </a:lnTo>
                    <a:lnTo>
                      <a:pt x="96" y="544"/>
                    </a:lnTo>
                    <a:lnTo>
                      <a:pt x="84" y="528"/>
                    </a:lnTo>
                    <a:lnTo>
                      <a:pt x="84" y="528"/>
                    </a:lnTo>
                    <a:lnTo>
                      <a:pt x="68" y="512"/>
                    </a:lnTo>
                    <a:lnTo>
                      <a:pt x="54" y="502"/>
                    </a:lnTo>
                    <a:lnTo>
                      <a:pt x="32" y="486"/>
                    </a:lnTo>
                    <a:lnTo>
                      <a:pt x="24" y="480"/>
                    </a:lnTo>
                    <a:lnTo>
                      <a:pt x="16" y="468"/>
                    </a:lnTo>
                    <a:lnTo>
                      <a:pt x="12" y="454"/>
                    </a:lnTo>
                    <a:lnTo>
                      <a:pt x="10" y="434"/>
                    </a:lnTo>
                    <a:lnTo>
                      <a:pt x="10" y="434"/>
                    </a:lnTo>
                    <a:lnTo>
                      <a:pt x="8" y="412"/>
                    </a:lnTo>
                    <a:lnTo>
                      <a:pt x="6" y="392"/>
                    </a:lnTo>
                    <a:lnTo>
                      <a:pt x="2" y="374"/>
                    </a:lnTo>
                    <a:lnTo>
                      <a:pt x="0" y="358"/>
                    </a:lnTo>
                    <a:lnTo>
                      <a:pt x="0" y="342"/>
                    </a:lnTo>
                    <a:lnTo>
                      <a:pt x="2" y="334"/>
                    </a:lnTo>
                    <a:lnTo>
                      <a:pt x="6" y="326"/>
                    </a:lnTo>
                    <a:lnTo>
                      <a:pt x="10" y="318"/>
                    </a:lnTo>
                    <a:lnTo>
                      <a:pt x="16" y="310"/>
                    </a:lnTo>
                    <a:lnTo>
                      <a:pt x="36" y="292"/>
                    </a:lnTo>
                    <a:lnTo>
                      <a:pt x="36" y="292"/>
                    </a:lnTo>
                    <a:lnTo>
                      <a:pt x="54" y="276"/>
                    </a:lnTo>
                    <a:lnTo>
                      <a:pt x="68" y="262"/>
                    </a:lnTo>
                    <a:lnTo>
                      <a:pt x="90" y="240"/>
                    </a:lnTo>
                    <a:lnTo>
                      <a:pt x="100" y="232"/>
                    </a:lnTo>
                    <a:lnTo>
                      <a:pt x="110" y="228"/>
                    </a:lnTo>
                    <a:lnTo>
                      <a:pt x="124" y="228"/>
                    </a:lnTo>
                    <a:lnTo>
                      <a:pt x="142" y="232"/>
                    </a:lnTo>
                    <a:lnTo>
                      <a:pt x="142" y="232"/>
                    </a:lnTo>
                    <a:lnTo>
                      <a:pt x="164" y="238"/>
                    </a:lnTo>
                    <a:lnTo>
                      <a:pt x="184" y="246"/>
                    </a:lnTo>
                    <a:lnTo>
                      <a:pt x="226" y="264"/>
                    </a:lnTo>
                    <a:lnTo>
                      <a:pt x="244" y="270"/>
                    </a:lnTo>
                    <a:lnTo>
                      <a:pt x="262" y="276"/>
                    </a:lnTo>
                    <a:lnTo>
                      <a:pt x="278" y="278"/>
                    </a:lnTo>
                    <a:lnTo>
                      <a:pt x="284" y="278"/>
                    </a:lnTo>
                    <a:lnTo>
                      <a:pt x="290" y="276"/>
                    </a:lnTo>
                    <a:lnTo>
                      <a:pt x="290" y="276"/>
                    </a:lnTo>
                    <a:lnTo>
                      <a:pt x="302" y="272"/>
                    </a:lnTo>
                    <a:lnTo>
                      <a:pt x="310" y="266"/>
                    </a:lnTo>
                    <a:lnTo>
                      <a:pt x="320" y="258"/>
                    </a:lnTo>
                    <a:lnTo>
                      <a:pt x="326" y="256"/>
                    </a:lnTo>
                    <a:lnTo>
                      <a:pt x="334" y="254"/>
                    </a:lnTo>
                    <a:lnTo>
                      <a:pt x="344" y="254"/>
                    </a:lnTo>
                    <a:lnTo>
                      <a:pt x="360" y="256"/>
                    </a:lnTo>
                    <a:lnTo>
                      <a:pt x="360" y="256"/>
                    </a:lnTo>
                    <a:lnTo>
                      <a:pt x="376" y="262"/>
                    </a:lnTo>
                    <a:lnTo>
                      <a:pt x="396" y="270"/>
                    </a:lnTo>
                    <a:lnTo>
                      <a:pt x="414" y="280"/>
                    </a:lnTo>
                    <a:lnTo>
                      <a:pt x="434" y="292"/>
                    </a:lnTo>
                    <a:lnTo>
                      <a:pt x="472" y="318"/>
                    </a:lnTo>
                    <a:lnTo>
                      <a:pt x="504" y="340"/>
                    </a:lnTo>
                    <a:lnTo>
                      <a:pt x="504" y="340"/>
                    </a:lnTo>
                    <a:lnTo>
                      <a:pt x="530" y="358"/>
                    </a:lnTo>
                    <a:lnTo>
                      <a:pt x="548" y="372"/>
                    </a:lnTo>
                    <a:lnTo>
                      <a:pt x="558" y="380"/>
                    </a:lnTo>
                    <a:lnTo>
                      <a:pt x="566" y="384"/>
                    </a:lnTo>
                    <a:lnTo>
                      <a:pt x="574" y="386"/>
                    </a:lnTo>
                    <a:lnTo>
                      <a:pt x="582" y="388"/>
                    </a:lnTo>
                    <a:lnTo>
                      <a:pt x="582" y="388"/>
                    </a:lnTo>
                    <a:lnTo>
                      <a:pt x="590" y="386"/>
                    </a:lnTo>
                    <a:lnTo>
                      <a:pt x="596" y="384"/>
                    </a:lnTo>
                    <a:lnTo>
                      <a:pt x="602" y="382"/>
                    </a:lnTo>
                    <a:lnTo>
                      <a:pt x="606" y="382"/>
                    </a:lnTo>
                    <a:lnTo>
                      <a:pt x="614" y="384"/>
                    </a:lnTo>
                    <a:lnTo>
                      <a:pt x="636" y="396"/>
                    </a:lnTo>
                    <a:lnTo>
                      <a:pt x="636" y="396"/>
                    </a:lnTo>
                    <a:lnTo>
                      <a:pt x="650" y="406"/>
                    </a:lnTo>
                    <a:lnTo>
                      <a:pt x="662" y="416"/>
                    </a:lnTo>
                    <a:lnTo>
                      <a:pt x="670" y="426"/>
                    </a:lnTo>
                    <a:lnTo>
                      <a:pt x="676" y="434"/>
                    </a:lnTo>
                    <a:lnTo>
                      <a:pt x="684" y="452"/>
                    </a:lnTo>
                    <a:lnTo>
                      <a:pt x="690" y="460"/>
                    </a:lnTo>
                    <a:lnTo>
                      <a:pt x="696" y="468"/>
                    </a:lnTo>
                    <a:lnTo>
                      <a:pt x="696" y="468"/>
                    </a:lnTo>
                    <a:lnTo>
                      <a:pt x="712" y="484"/>
                    </a:lnTo>
                    <a:lnTo>
                      <a:pt x="720" y="492"/>
                    </a:lnTo>
                    <a:lnTo>
                      <a:pt x="728" y="502"/>
                    </a:lnTo>
                    <a:lnTo>
                      <a:pt x="734" y="512"/>
                    </a:lnTo>
                    <a:lnTo>
                      <a:pt x="736" y="522"/>
                    </a:lnTo>
                    <a:lnTo>
                      <a:pt x="736" y="532"/>
                    </a:lnTo>
                    <a:lnTo>
                      <a:pt x="732" y="546"/>
                    </a:lnTo>
                    <a:lnTo>
                      <a:pt x="732" y="546"/>
                    </a:lnTo>
                    <a:lnTo>
                      <a:pt x="718" y="578"/>
                    </a:lnTo>
                    <a:lnTo>
                      <a:pt x="702" y="618"/>
                    </a:lnTo>
                    <a:lnTo>
                      <a:pt x="692" y="636"/>
                    </a:lnTo>
                    <a:lnTo>
                      <a:pt x="682" y="654"/>
                    </a:lnTo>
                    <a:lnTo>
                      <a:pt x="672" y="666"/>
                    </a:lnTo>
                    <a:lnTo>
                      <a:pt x="662" y="674"/>
                    </a:lnTo>
                    <a:lnTo>
                      <a:pt x="662" y="674"/>
                    </a:lnTo>
                    <a:lnTo>
                      <a:pt x="646" y="684"/>
                    </a:lnTo>
                    <a:lnTo>
                      <a:pt x="630" y="694"/>
                    </a:lnTo>
                    <a:lnTo>
                      <a:pt x="622" y="698"/>
                    </a:lnTo>
                    <a:lnTo>
                      <a:pt x="612" y="702"/>
                    </a:lnTo>
                    <a:lnTo>
                      <a:pt x="602" y="704"/>
                    </a:lnTo>
                    <a:lnTo>
                      <a:pt x="592" y="704"/>
                    </a:lnTo>
                    <a:lnTo>
                      <a:pt x="592" y="704"/>
                    </a:lnTo>
                    <a:lnTo>
                      <a:pt x="574" y="702"/>
                    </a:lnTo>
                    <a:lnTo>
                      <a:pt x="562" y="698"/>
                    </a:lnTo>
                    <a:lnTo>
                      <a:pt x="544" y="696"/>
                    </a:lnTo>
                    <a:lnTo>
                      <a:pt x="510" y="698"/>
                    </a:lnTo>
                    <a:lnTo>
                      <a:pt x="510" y="698"/>
                    </a:lnTo>
                    <a:lnTo>
                      <a:pt x="470" y="702"/>
                    </a:lnTo>
                    <a:lnTo>
                      <a:pt x="442" y="708"/>
                    </a:lnTo>
                    <a:lnTo>
                      <a:pt x="430" y="708"/>
                    </a:lnTo>
                    <a:lnTo>
                      <a:pt x="418" y="706"/>
                    </a:lnTo>
                    <a:lnTo>
                      <a:pt x="406" y="704"/>
                    </a:lnTo>
                    <a:lnTo>
                      <a:pt x="394" y="696"/>
                    </a:lnTo>
                    <a:lnTo>
                      <a:pt x="394" y="696"/>
                    </a:lnTo>
                    <a:lnTo>
                      <a:pt x="380" y="690"/>
                    </a:lnTo>
                    <a:lnTo>
                      <a:pt x="368" y="688"/>
                    </a:lnTo>
                    <a:lnTo>
                      <a:pt x="344" y="686"/>
                    </a:lnTo>
                    <a:lnTo>
                      <a:pt x="332" y="686"/>
                    </a:lnTo>
                    <a:lnTo>
                      <a:pt x="320" y="684"/>
                    </a:lnTo>
                    <a:lnTo>
                      <a:pt x="310" y="678"/>
                    </a:lnTo>
                    <a:lnTo>
                      <a:pt x="298" y="668"/>
                    </a:lnTo>
                    <a:lnTo>
                      <a:pt x="298" y="668"/>
                    </a:lnTo>
                    <a:lnTo>
                      <a:pt x="280" y="644"/>
                    </a:lnTo>
                    <a:lnTo>
                      <a:pt x="268" y="628"/>
                    </a:lnTo>
                    <a:lnTo>
                      <a:pt x="262" y="622"/>
                    </a:lnTo>
                    <a:lnTo>
                      <a:pt x="256" y="618"/>
                    </a:lnTo>
                    <a:lnTo>
                      <a:pt x="248" y="616"/>
                    </a:lnTo>
                    <a:lnTo>
                      <a:pt x="240" y="614"/>
                    </a:lnTo>
                    <a:lnTo>
                      <a:pt x="240" y="614"/>
                    </a:lnTo>
                    <a:lnTo>
                      <a:pt x="230" y="614"/>
                    </a:lnTo>
                    <a:lnTo>
                      <a:pt x="222" y="616"/>
                    </a:lnTo>
                    <a:lnTo>
                      <a:pt x="216" y="618"/>
                    </a:lnTo>
                    <a:lnTo>
                      <a:pt x="214" y="622"/>
                    </a:lnTo>
                    <a:lnTo>
                      <a:pt x="212" y="626"/>
                    </a:lnTo>
                    <a:lnTo>
                      <a:pt x="212" y="632"/>
                    </a:lnTo>
                    <a:lnTo>
                      <a:pt x="216" y="636"/>
                    </a:lnTo>
                    <a:lnTo>
                      <a:pt x="222" y="642"/>
                    </a:lnTo>
                    <a:lnTo>
                      <a:pt x="222" y="642"/>
                    </a:lnTo>
                    <a:lnTo>
                      <a:pt x="244" y="654"/>
                    </a:lnTo>
                    <a:lnTo>
                      <a:pt x="244" y="654"/>
                    </a:lnTo>
                    <a:lnTo>
                      <a:pt x="256" y="666"/>
                    </a:lnTo>
                    <a:lnTo>
                      <a:pt x="268" y="680"/>
                    </a:lnTo>
                    <a:lnTo>
                      <a:pt x="280" y="698"/>
                    </a:lnTo>
                    <a:lnTo>
                      <a:pt x="280" y="698"/>
                    </a:lnTo>
                    <a:lnTo>
                      <a:pt x="288" y="706"/>
                    </a:lnTo>
                    <a:lnTo>
                      <a:pt x="296" y="714"/>
                    </a:lnTo>
                    <a:lnTo>
                      <a:pt x="318" y="728"/>
                    </a:lnTo>
                    <a:lnTo>
                      <a:pt x="370" y="756"/>
                    </a:lnTo>
                    <a:lnTo>
                      <a:pt x="370" y="756"/>
                    </a:lnTo>
                    <a:lnTo>
                      <a:pt x="396" y="772"/>
                    </a:lnTo>
                    <a:lnTo>
                      <a:pt x="410" y="780"/>
                    </a:lnTo>
                    <a:lnTo>
                      <a:pt x="420" y="788"/>
                    </a:lnTo>
                    <a:lnTo>
                      <a:pt x="428" y="796"/>
                    </a:lnTo>
                    <a:lnTo>
                      <a:pt x="430" y="806"/>
                    </a:lnTo>
                    <a:lnTo>
                      <a:pt x="430" y="810"/>
                    </a:lnTo>
                    <a:lnTo>
                      <a:pt x="428" y="816"/>
                    </a:lnTo>
                    <a:lnTo>
                      <a:pt x="422" y="826"/>
                    </a:lnTo>
                    <a:lnTo>
                      <a:pt x="422" y="826"/>
                    </a:lnTo>
                    <a:lnTo>
                      <a:pt x="404" y="846"/>
                    </a:lnTo>
                    <a:lnTo>
                      <a:pt x="394" y="860"/>
                    </a:lnTo>
                    <a:lnTo>
                      <a:pt x="392" y="864"/>
                    </a:lnTo>
                    <a:lnTo>
                      <a:pt x="392" y="870"/>
                    </a:lnTo>
                    <a:lnTo>
                      <a:pt x="396" y="876"/>
                    </a:lnTo>
                    <a:lnTo>
                      <a:pt x="400" y="880"/>
                    </a:lnTo>
                    <a:lnTo>
                      <a:pt x="400" y="880"/>
                    </a:lnTo>
                    <a:lnTo>
                      <a:pt x="410" y="890"/>
                    </a:lnTo>
                    <a:lnTo>
                      <a:pt x="418" y="894"/>
                    </a:lnTo>
                    <a:lnTo>
                      <a:pt x="424" y="904"/>
                    </a:lnTo>
                    <a:lnTo>
                      <a:pt x="430" y="924"/>
                    </a:lnTo>
                    <a:lnTo>
                      <a:pt x="430" y="924"/>
                    </a:lnTo>
                    <a:lnTo>
                      <a:pt x="432" y="938"/>
                    </a:lnTo>
                    <a:lnTo>
                      <a:pt x="434" y="948"/>
                    </a:lnTo>
                    <a:lnTo>
                      <a:pt x="434" y="964"/>
                    </a:lnTo>
                    <a:lnTo>
                      <a:pt x="434" y="970"/>
                    </a:lnTo>
                    <a:lnTo>
                      <a:pt x="436" y="976"/>
                    </a:lnTo>
                    <a:lnTo>
                      <a:pt x="442" y="982"/>
                    </a:lnTo>
                    <a:lnTo>
                      <a:pt x="448" y="988"/>
                    </a:lnTo>
                    <a:lnTo>
                      <a:pt x="448" y="988"/>
                    </a:lnTo>
                    <a:lnTo>
                      <a:pt x="462" y="998"/>
                    </a:lnTo>
                    <a:lnTo>
                      <a:pt x="472" y="1002"/>
                    </a:lnTo>
                    <a:lnTo>
                      <a:pt x="502" y="1010"/>
                    </a:lnTo>
                    <a:lnTo>
                      <a:pt x="502" y="1010"/>
                    </a:lnTo>
                    <a:lnTo>
                      <a:pt x="534" y="1020"/>
                    </a:lnTo>
                    <a:lnTo>
                      <a:pt x="546" y="1026"/>
                    </a:lnTo>
                    <a:lnTo>
                      <a:pt x="558" y="1038"/>
                    </a:lnTo>
                    <a:lnTo>
                      <a:pt x="558" y="1038"/>
                    </a:lnTo>
                    <a:lnTo>
                      <a:pt x="568" y="1048"/>
                    </a:lnTo>
                    <a:lnTo>
                      <a:pt x="574" y="1054"/>
                    </a:lnTo>
                    <a:lnTo>
                      <a:pt x="584" y="1054"/>
                    </a:lnTo>
                    <a:lnTo>
                      <a:pt x="604" y="1054"/>
                    </a:lnTo>
                    <a:lnTo>
                      <a:pt x="604" y="1054"/>
                    </a:lnTo>
                    <a:lnTo>
                      <a:pt x="618" y="1052"/>
                    </a:lnTo>
                    <a:lnTo>
                      <a:pt x="630" y="1048"/>
                    </a:lnTo>
                    <a:lnTo>
                      <a:pt x="642" y="1040"/>
                    </a:lnTo>
                    <a:lnTo>
                      <a:pt x="652" y="1032"/>
                    </a:lnTo>
                    <a:lnTo>
                      <a:pt x="660" y="1024"/>
                    </a:lnTo>
                    <a:lnTo>
                      <a:pt x="664" y="1014"/>
                    </a:lnTo>
                    <a:lnTo>
                      <a:pt x="664" y="1004"/>
                    </a:lnTo>
                    <a:lnTo>
                      <a:pt x="662" y="1000"/>
                    </a:lnTo>
                    <a:lnTo>
                      <a:pt x="660" y="996"/>
                    </a:lnTo>
                    <a:lnTo>
                      <a:pt x="660" y="996"/>
                    </a:lnTo>
                    <a:lnTo>
                      <a:pt x="650" y="982"/>
                    </a:lnTo>
                    <a:lnTo>
                      <a:pt x="644" y="972"/>
                    </a:lnTo>
                    <a:lnTo>
                      <a:pt x="642" y="968"/>
                    </a:lnTo>
                    <a:lnTo>
                      <a:pt x="638" y="966"/>
                    </a:lnTo>
                    <a:lnTo>
                      <a:pt x="632" y="966"/>
                    </a:lnTo>
                    <a:lnTo>
                      <a:pt x="626" y="966"/>
                    </a:lnTo>
                    <a:lnTo>
                      <a:pt x="626" y="966"/>
                    </a:lnTo>
                    <a:lnTo>
                      <a:pt x="618" y="966"/>
                    </a:lnTo>
                    <a:lnTo>
                      <a:pt x="612" y="970"/>
                    </a:lnTo>
                    <a:lnTo>
                      <a:pt x="602" y="974"/>
                    </a:lnTo>
                    <a:lnTo>
                      <a:pt x="598" y="976"/>
                    </a:lnTo>
                    <a:lnTo>
                      <a:pt x="592" y="972"/>
                    </a:lnTo>
                    <a:lnTo>
                      <a:pt x="584" y="966"/>
                    </a:lnTo>
                    <a:lnTo>
                      <a:pt x="576" y="956"/>
                    </a:lnTo>
                    <a:lnTo>
                      <a:pt x="576" y="956"/>
                    </a:lnTo>
                    <a:lnTo>
                      <a:pt x="554" y="926"/>
                    </a:lnTo>
                    <a:lnTo>
                      <a:pt x="546" y="912"/>
                    </a:lnTo>
                    <a:lnTo>
                      <a:pt x="538" y="900"/>
                    </a:lnTo>
                    <a:lnTo>
                      <a:pt x="534" y="888"/>
                    </a:lnTo>
                    <a:lnTo>
                      <a:pt x="532" y="878"/>
                    </a:lnTo>
                    <a:lnTo>
                      <a:pt x="532" y="874"/>
                    </a:lnTo>
                    <a:lnTo>
                      <a:pt x="536" y="870"/>
                    </a:lnTo>
                    <a:lnTo>
                      <a:pt x="538" y="868"/>
                    </a:lnTo>
                    <a:lnTo>
                      <a:pt x="544" y="866"/>
                    </a:lnTo>
                    <a:lnTo>
                      <a:pt x="544" y="866"/>
                    </a:lnTo>
                    <a:lnTo>
                      <a:pt x="564" y="862"/>
                    </a:lnTo>
                    <a:lnTo>
                      <a:pt x="580" y="862"/>
                    </a:lnTo>
                    <a:lnTo>
                      <a:pt x="596" y="868"/>
                    </a:lnTo>
                    <a:lnTo>
                      <a:pt x="612" y="876"/>
                    </a:lnTo>
                    <a:lnTo>
                      <a:pt x="612" y="876"/>
                    </a:lnTo>
                    <a:lnTo>
                      <a:pt x="618" y="882"/>
                    </a:lnTo>
                    <a:lnTo>
                      <a:pt x="624" y="890"/>
                    </a:lnTo>
                    <a:lnTo>
                      <a:pt x="632" y="904"/>
                    </a:lnTo>
                    <a:lnTo>
                      <a:pt x="634" y="910"/>
                    </a:lnTo>
                    <a:lnTo>
                      <a:pt x="638" y="914"/>
                    </a:lnTo>
                    <a:lnTo>
                      <a:pt x="642" y="914"/>
                    </a:lnTo>
                    <a:lnTo>
                      <a:pt x="646" y="912"/>
                    </a:lnTo>
                    <a:lnTo>
                      <a:pt x="646" y="912"/>
                    </a:lnTo>
                    <a:lnTo>
                      <a:pt x="654" y="900"/>
                    </a:lnTo>
                    <a:lnTo>
                      <a:pt x="660" y="892"/>
                    </a:lnTo>
                    <a:lnTo>
                      <a:pt x="664" y="890"/>
                    </a:lnTo>
                    <a:lnTo>
                      <a:pt x="670" y="892"/>
                    </a:lnTo>
                    <a:lnTo>
                      <a:pt x="686" y="898"/>
                    </a:lnTo>
                    <a:lnTo>
                      <a:pt x="686" y="898"/>
                    </a:lnTo>
                    <a:lnTo>
                      <a:pt x="712" y="912"/>
                    </a:lnTo>
                    <a:lnTo>
                      <a:pt x="738" y="924"/>
                    </a:lnTo>
                    <a:lnTo>
                      <a:pt x="750" y="928"/>
                    </a:lnTo>
                    <a:lnTo>
                      <a:pt x="762" y="928"/>
                    </a:lnTo>
                    <a:lnTo>
                      <a:pt x="772" y="926"/>
                    </a:lnTo>
                    <a:lnTo>
                      <a:pt x="774" y="924"/>
                    </a:lnTo>
                    <a:lnTo>
                      <a:pt x="778" y="918"/>
                    </a:lnTo>
                    <a:lnTo>
                      <a:pt x="778" y="918"/>
                    </a:lnTo>
                    <a:lnTo>
                      <a:pt x="790" y="902"/>
                    </a:lnTo>
                    <a:lnTo>
                      <a:pt x="794" y="894"/>
                    </a:lnTo>
                    <a:lnTo>
                      <a:pt x="796" y="888"/>
                    </a:lnTo>
                    <a:lnTo>
                      <a:pt x="796" y="882"/>
                    </a:lnTo>
                    <a:lnTo>
                      <a:pt x="792" y="874"/>
                    </a:lnTo>
                    <a:lnTo>
                      <a:pt x="786" y="866"/>
                    </a:lnTo>
                    <a:lnTo>
                      <a:pt x="778" y="858"/>
                    </a:lnTo>
                    <a:lnTo>
                      <a:pt x="778" y="858"/>
                    </a:lnTo>
                    <a:lnTo>
                      <a:pt x="750" y="840"/>
                    </a:lnTo>
                    <a:lnTo>
                      <a:pt x="738" y="830"/>
                    </a:lnTo>
                    <a:lnTo>
                      <a:pt x="724" y="822"/>
                    </a:lnTo>
                    <a:lnTo>
                      <a:pt x="714" y="812"/>
                    </a:lnTo>
                    <a:lnTo>
                      <a:pt x="708" y="800"/>
                    </a:lnTo>
                    <a:lnTo>
                      <a:pt x="706" y="794"/>
                    </a:lnTo>
                    <a:lnTo>
                      <a:pt x="704" y="788"/>
                    </a:lnTo>
                    <a:lnTo>
                      <a:pt x="704" y="782"/>
                    </a:lnTo>
                    <a:lnTo>
                      <a:pt x="706" y="774"/>
                    </a:lnTo>
                    <a:lnTo>
                      <a:pt x="706" y="774"/>
                    </a:lnTo>
                    <a:lnTo>
                      <a:pt x="716" y="744"/>
                    </a:lnTo>
                    <a:lnTo>
                      <a:pt x="728" y="720"/>
                    </a:lnTo>
                    <a:lnTo>
                      <a:pt x="744" y="694"/>
                    </a:lnTo>
                    <a:lnTo>
                      <a:pt x="764" y="670"/>
                    </a:lnTo>
                    <a:lnTo>
                      <a:pt x="764" y="670"/>
                    </a:lnTo>
                    <a:lnTo>
                      <a:pt x="774" y="656"/>
                    </a:lnTo>
                    <a:lnTo>
                      <a:pt x="778" y="648"/>
                    </a:lnTo>
                    <a:lnTo>
                      <a:pt x="780" y="640"/>
                    </a:lnTo>
                    <a:lnTo>
                      <a:pt x="782" y="632"/>
                    </a:lnTo>
                    <a:lnTo>
                      <a:pt x="782" y="620"/>
                    </a:lnTo>
                    <a:lnTo>
                      <a:pt x="786" y="612"/>
                    </a:lnTo>
                    <a:lnTo>
                      <a:pt x="792" y="604"/>
                    </a:lnTo>
                    <a:lnTo>
                      <a:pt x="792" y="604"/>
                    </a:lnTo>
                    <a:lnTo>
                      <a:pt x="804" y="588"/>
                    </a:lnTo>
                    <a:lnTo>
                      <a:pt x="810" y="578"/>
                    </a:lnTo>
                    <a:lnTo>
                      <a:pt x="814" y="574"/>
                    </a:lnTo>
                    <a:lnTo>
                      <a:pt x="818" y="572"/>
                    </a:lnTo>
                    <a:lnTo>
                      <a:pt x="824" y="572"/>
                    </a:lnTo>
                    <a:lnTo>
                      <a:pt x="832" y="572"/>
                    </a:lnTo>
                    <a:lnTo>
                      <a:pt x="832" y="572"/>
                    </a:lnTo>
                    <a:lnTo>
                      <a:pt x="850" y="572"/>
                    </a:lnTo>
                    <a:lnTo>
                      <a:pt x="860" y="576"/>
                    </a:lnTo>
                    <a:lnTo>
                      <a:pt x="866" y="578"/>
                    </a:lnTo>
                    <a:lnTo>
                      <a:pt x="868" y="582"/>
                    </a:lnTo>
                    <a:lnTo>
                      <a:pt x="876" y="594"/>
                    </a:lnTo>
                    <a:lnTo>
                      <a:pt x="876" y="594"/>
                    </a:lnTo>
                    <a:lnTo>
                      <a:pt x="878" y="602"/>
                    </a:lnTo>
                    <a:lnTo>
                      <a:pt x="878" y="612"/>
                    </a:lnTo>
                    <a:lnTo>
                      <a:pt x="878" y="626"/>
                    </a:lnTo>
                    <a:lnTo>
                      <a:pt x="878" y="632"/>
                    </a:lnTo>
                    <a:lnTo>
                      <a:pt x="880" y="634"/>
                    </a:lnTo>
                    <a:lnTo>
                      <a:pt x="882" y="634"/>
                    </a:lnTo>
                    <a:lnTo>
                      <a:pt x="888" y="628"/>
                    </a:lnTo>
                    <a:lnTo>
                      <a:pt x="888" y="628"/>
                    </a:lnTo>
                    <a:lnTo>
                      <a:pt x="900" y="614"/>
                    </a:lnTo>
                    <a:lnTo>
                      <a:pt x="910" y="602"/>
                    </a:lnTo>
                    <a:lnTo>
                      <a:pt x="916" y="596"/>
                    </a:lnTo>
                    <a:lnTo>
                      <a:pt x="918" y="590"/>
                    </a:lnTo>
                    <a:lnTo>
                      <a:pt x="920" y="582"/>
                    </a:lnTo>
                    <a:lnTo>
                      <a:pt x="920" y="572"/>
                    </a:lnTo>
                    <a:lnTo>
                      <a:pt x="920" y="572"/>
                    </a:lnTo>
                    <a:lnTo>
                      <a:pt x="920" y="554"/>
                    </a:lnTo>
                    <a:lnTo>
                      <a:pt x="920" y="536"/>
                    </a:lnTo>
                    <a:lnTo>
                      <a:pt x="920" y="516"/>
                    </a:lnTo>
                    <a:lnTo>
                      <a:pt x="918" y="496"/>
                    </a:lnTo>
                    <a:lnTo>
                      <a:pt x="918" y="496"/>
                    </a:lnTo>
                    <a:lnTo>
                      <a:pt x="912" y="478"/>
                    </a:lnTo>
                    <a:lnTo>
                      <a:pt x="904" y="466"/>
                    </a:lnTo>
                    <a:lnTo>
                      <a:pt x="894" y="456"/>
                    </a:lnTo>
                    <a:lnTo>
                      <a:pt x="882" y="446"/>
                    </a:lnTo>
                    <a:lnTo>
                      <a:pt x="882" y="446"/>
                    </a:lnTo>
                    <a:lnTo>
                      <a:pt x="876" y="438"/>
                    </a:lnTo>
                    <a:lnTo>
                      <a:pt x="870" y="430"/>
                    </a:lnTo>
                    <a:lnTo>
                      <a:pt x="860" y="408"/>
                    </a:lnTo>
                    <a:lnTo>
                      <a:pt x="852" y="386"/>
                    </a:lnTo>
                    <a:lnTo>
                      <a:pt x="848" y="376"/>
                    </a:lnTo>
                    <a:lnTo>
                      <a:pt x="848" y="366"/>
                    </a:lnTo>
                    <a:lnTo>
                      <a:pt x="848" y="366"/>
                    </a:lnTo>
                    <a:lnTo>
                      <a:pt x="848" y="322"/>
                    </a:lnTo>
                    <a:lnTo>
                      <a:pt x="846" y="302"/>
                    </a:lnTo>
                    <a:lnTo>
                      <a:pt x="844" y="292"/>
                    </a:lnTo>
                    <a:lnTo>
                      <a:pt x="842" y="286"/>
                    </a:lnTo>
                    <a:lnTo>
                      <a:pt x="842" y="286"/>
                    </a:lnTo>
                    <a:lnTo>
                      <a:pt x="836" y="272"/>
                    </a:lnTo>
                    <a:lnTo>
                      <a:pt x="830" y="266"/>
                    </a:lnTo>
                    <a:lnTo>
                      <a:pt x="820" y="262"/>
                    </a:lnTo>
                    <a:lnTo>
                      <a:pt x="820" y="262"/>
                    </a:lnTo>
                    <a:lnTo>
                      <a:pt x="804" y="260"/>
                    </a:lnTo>
                    <a:lnTo>
                      <a:pt x="786" y="258"/>
                    </a:lnTo>
                    <a:lnTo>
                      <a:pt x="780" y="258"/>
                    </a:lnTo>
                    <a:lnTo>
                      <a:pt x="774" y="256"/>
                    </a:lnTo>
                    <a:lnTo>
                      <a:pt x="772" y="252"/>
                    </a:lnTo>
                    <a:lnTo>
                      <a:pt x="774" y="248"/>
                    </a:lnTo>
                    <a:lnTo>
                      <a:pt x="774" y="248"/>
                    </a:lnTo>
                    <a:lnTo>
                      <a:pt x="780" y="238"/>
                    </a:lnTo>
                    <a:lnTo>
                      <a:pt x="784" y="234"/>
                    </a:lnTo>
                    <a:lnTo>
                      <a:pt x="790" y="230"/>
                    </a:lnTo>
                    <a:lnTo>
                      <a:pt x="804" y="232"/>
                    </a:lnTo>
                    <a:lnTo>
                      <a:pt x="804" y="232"/>
                    </a:lnTo>
                    <a:lnTo>
                      <a:pt x="820" y="234"/>
                    </a:lnTo>
                    <a:lnTo>
                      <a:pt x="830" y="236"/>
                    </a:lnTo>
                    <a:lnTo>
                      <a:pt x="838" y="234"/>
                    </a:lnTo>
                    <a:lnTo>
                      <a:pt x="852" y="228"/>
                    </a:lnTo>
                    <a:lnTo>
                      <a:pt x="852" y="228"/>
                    </a:lnTo>
                    <a:lnTo>
                      <a:pt x="864" y="220"/>
                    </a:lnTo>
                    <a:lnTo>
                      <a:pt x="868" y="218"/>
                    </a:lnTo>
                    <a:lnTo>
                      <a:pt x="874" y="216"/>
                    </a:lnTo>
                    <a:lnTo>
                      <a:pt x="878" y="214"/>
                    </a:lnTo>
                    <a:lnTo>
                      <a:pt x="886" y="216"/>
                    </a:lnTo>
                    <a:lnTo>
                      <a:pt x="896" y="220"/>
                    </a:lnTo>
                    <a:lnTo>
                      <a:pt x="908" y="228"/>
                    </a:lnTo>
                    <a:lnTo>
                      <a:pt x="908" y="228"/>
                    </a:lnTo>
                    <a:lnTo>
                      <a:pt x="922" y="236"/>
                    </a:lnTo>
                    <a:lnTo>
                      <a:pt x="934" y="242"/>
                    </a:lnTo>
                    <a:lnTo>
                      <a:pt x="956" y="250"/>
                    </a:lnTo>
                    <a:lnTo>
                      <a:pt x="962" y="254"/>
                    </a:lnTo>
                    <a:lnTo>
                      <a:pt x="968" y="260"/>
                    </a:lnTo>
                    <a:lnTo>
                      <a:pt x="970" y="266"/>
                    </a:lnTo>
                    <a:lnTo>
                      <a:pt x="972" y="276"/>
                    </a:lnTo>
                    <a:lnTo>
                      <a:pt x="972" y="276"/>
                    </a:lnTo>
                    <a:lnTo>
                      <a:pt x="970" y="292"/>
                    </a:lnTo>
                    <a:lnTo>
                      <a:pt x="968" y="304"/>
                    </a:lnTo>
                    <a:lnTo>
                      <a:pt x="966" y="308"/>
                    </a:lnTo>
                    <a:lnTo>
                      <a:pt x="962" y="312"/>
                    </a:lnTo>
                    <a:lnTo>
                      <a:pt x="950" y="320"/>
                    </a:lnTo>
                    <a:lnTo>
                      <a:pt x="950" y="320"/>
                    </a:lnTo>
                    <a:lnTo>
                      <a:pt x="934" y="328"/>
                    </a:lnTo>
                    <a:lnTo>
                      <a:pt x="922" y="336"/>
                    </a:lnTo>
                    <a:lnTo>
                      <a:pt x="916" y="342"/>
                    </a:lnTo>
                    <a:lnTo>
                      <a:pt x="912" y="348"/>
                    </a:lnTo>
                    <a:lnTo>
                      <a:pt x="910" y="356"/>
                    </a:lnTo>
                    <a:lnTo>
                      <a:pt x="908" y="364"/>
                    </a:lnTo>
                    <a:lnTo>
                      <a:pt x="908" y="364"/>
                    </a:lnTo>
                    <a:lnTo>
                      <a:pt x="906" y="382"/>
                    </a:lnTo>
                    <a:lnTo>
                      <a:pt x="906" y="394"/>
                    </a:lnTo>
                    <a:lnTo>
                      <a:pt x="906" y="400"/>
                    </a:lnTo>
                    <a:lnTo>
                      <a:pt x="910" y="404"/>
                    </a:lnTo>
                    <a:lnTo>
                      <a:pt x="916" y="410"/>
                    </a:lnTo>
                    <a:lnTo>
                      <a:pt x="924" y="416"/>
                    </a:lnTo>
                    <a:lnTo>
                      <a:pt x="924" y="416"/>
                    </a:lnTo>
                    <a:lnTo>
                      <a:pt x="936" y="422"/>
                    </a:lnTo>
                    <a:lnTo>
                      <a:pt x="946" y="432"/>
                    </a:lnTo>
                    <a:lnTo>
                      <a:pt x="964" y="448"/>
                    </a:lnTo>
                    <a:lnTo>
                      <a:pt x="974" y="456"/>
                    </a:lnTo>
                    <a:lnTo>
                      <a:pt x="984" y="460"/>
                    </a:lnTo>
                    <a:lnTo>
                      <a:pt x="996" y="460"/>
                    </a:lnTo>
                    <a:lnTo>
                      <a:pt x="1006" y="456"/>
                    </a:lnTo>
                    <a:lnTo>
                      <a:pt x="1006" y="456"/>
                    </a:lnTo>
                    <a:lnTo>
                      <a:pt x="1026" y="448"/>
                    </a:lnTo>
                    <a:lnTo>
                      <a:pt x="1038" y="440"/>
                    </a:lnTo>
                    <a:lnTo>
                      <a:pt x="1048" y="430"/>
                    </a:lnTo>
                    <a:lnTo>
                      <a:pt x="1060" y="414"/>
                    </a:lnTo>
                    <a:lnTo>
                      <a:pt x="1060" y="414"/>
                    </a:lnTo>
                    <a:lnTo>
                      <a:pt x="1068" y="398"/>
                    </a:lnTo>
                    <a:lnTo>
                      <a:pt x="1068" y="392"/>
                    </a:lnTo>
                    <a:lnTo>
                      <a:pt x="1068" y="388"/>
                    </a:lnTo>
                    <a:lnTo>
                      <a:pt x="1064" y="374"/>
                    </a:lnTo>
                    <a:lnTo>
                      <a:pt x="1062" y="364"/>
                    </a:lnTo>
                    <a:lnTo>
                      <a:pt x="1060" y="350"/>
                    </a:lnTo>
                    <a:lnTo>
                      <a:pt x="1060" y="350"/>
                    </a:lnTo>
                    <a:lnTo>
                      <a:pt x="1058" y="324"/>
                    </a:lnTo>
                    <a:lnTo>
                      <a:pt x="1058" y="310"/>
                    </a:lnTo>
                    <a:lnTo>
                      <a:pt x="1062" y="300"/>
                    </a:lnTo>
                    <a:lnTo>
                      <a:pt x="1072" y="284"/>
                    </a:lnTo>
                    <a:lnTo>
                      <a:pt x="1072" y="284"/>
                    </a:lnTo>
                    <a:lnTo>
                      <a:pt x="1078" y="276"/>
                    </a:lnTo>
                    <a:lnTo>
                      <a:pt x="1078" y="270"/>
                    </a:lnTo>
                    <a:lnTo>
                      <a:pt x="1078" y="266"/>
                    </a:lnTo>
                    <a:lnTo>
                      <a:pt x="1078" y="264"/>
                    </a:lnTo>
                    <a:lnTo>
                      <a:pt x="1078" y="260"/>
                    </a:lnTo>
                    <a:lnTo>
                      <a:pt x="1078" y="256"/>
                    </a:lnTo>
                    <a:lnTo>
                      <a:pt x="1082" y="252"/>
                    </a:lnTo>
                    <a:lnTo>
                      <a:pt x="1090" y="242"/>
                    </a:lnTo>
                    <a:lnTo>
                      <a:pt x="1090" y="242"/>
                    </a:lnTo>
                    <a:lnTo>
                      <a:pt x="1106" y="226"/>
                    </a:lnTo>
                    <a:lnTo>
                      <a:pt x="1116" y="214"/>
                    </a:lnTo>
                    <a:lnTo>
                      <a:pt x="1126" y="198"/>
                    </a:lnTo>
                    <a:lnTo>
                      <a:pt x="1136" y="170"/>
                    </a:lnTo>
                    <a:lnTo>
                      <a:pt x="1136" y="170"/>
                    </a:lnTo>
                    <a:lnTo>
                      <a:pt x="1148" y="138"/>
                    </a:lnTo>
                    <a:lnTo>
                      <a:pt x="1154" y="116"/>
                    </a:lnTo>
                    <a:lnTo>
                      <a:pt x="1160" y="106"/>
                    </a:lnTo>
                    <a:lnTo>
                      <a:pt x="1164" y="100"/>
                    </a:lnTo>
                    <a:lnTo>
                      <a:pt x="1172" y="96"/>
                    </a:lnTo>
                    <a:lnTo>
                      <a:pt x="1182" y="92"/>
                    </a:lnTo>
                    <a:lnTo>
                      <a:pt x="1182" y="92"/>
                    </a:lnTo>
                    <a:lnTo>
                      <a:pt x="1186" y="92"/>
                    </a:lnTo>
                    <a:lnTo>
                      <a:pt x="1192" y="92"/>
                    </a:lnTo>
                    <a:lnTo>
                      <a:pt x="1200" y="96"/>
                    </a:lnTo>
                    <a:lnTo>
                      <a:pt x="1208" y="102"/>
                    </a:lnTo>
                    <a:lnTo>
                      <a:pt x="1216" y="108"/>
                    </a:lnTo>
                    <a:lnTo>
                      <a:pt x="1222" y="114"/>
                    </a:lnTo>
                    <a:lnTo>
                      <a:pt x="1224" y="114"/>
                    </a:lnTo>
                    <a:lnTo>
                      <a:pt x="1226" y="114"/>
                    </a:lnTo>
                    <a:lnTo>
                      <a:pt x="1228" y="112"/>
                    </a:lnTo>
                    <a:lnTo>
                      <a:pt x="1228" y="108"/>
                    </a:lnTo>
                    <a:lnTo>
                      <a:pt x="1230" y="96"/>
                    </a:lnTo>
                    <a:lnTo>
                      <a:pt x="1230" y="96"/>
                    </a:lnTo>
                    <a:lnTo>
                      <a:pt x="1228" y="80"/>
                    </a:lnTo>
                    <a:lnTo>
                      <a:pt x="1224" y="68"/>
                    </a:lnTo>
                    <a:lnTo>
                      <a:pt x="1214" y="50"/>
                    </a:lnTo>
                    <a:lnTo>
                      <a:pt x="1212" y="42"/>
                    </a:lnTo>
                    <a:lnTo>
                      <a:pt x="1214" y="32"/>
                    </a:lnTo>
                    <a:lnTo>
                      <a:pt x="1222" y="22"/>
                    </a:lnTo>
                    <a:lnTo>
                      <a:pt x="1238" y="10"/>
                    </a:lnTo>
                    <a:lnTo>
                      <a:pt x="1238" y="10"/>
                    </a:lnTo>
                    <a:lnTo>
                      <a:pt x="1244" y="4"/>
                    </a:lnTo>
                    <a:lnTo>
                      <a:pt x="1250" y="2"/>
                    </a:lnTo>
                    <a:lnTo>
                      <a:pt x="1256" y="0"/>
                    </a:lnTo>
                    <a:lnTo>
                      <a:pt x="1266" y="0"/>
                    </a:lnTo>
                    <a:lnTo>
                      <a:pt x="1266" y="0"/>
                    </a:lnTo>
                    <a:lnTo>
                      <a:pt x="1272" y="2"/>
                    </a:lnTo>
                    <a:lnTo>
                      <a:pt x="1278" y="4"/>
                    </a:lnTo>
                    <a:lnTo>
                      <a:pt x="1282" y="8"/>
                    </a:lnTo>
                    <a:lnTo>
                      <a:pt x="1284" y="12"/>
                    </a:lnTo>
                    <a:lnTo>
                      <a:pt x="1286" y="24"/>
                    </a:lnTo>
                    <a:lnTo>
                      <a:pt x="1288" y="38"/>
                    </a:lnTo>
                    <a:lnTo>
                      <a:pt x="1288" y="50"/>
                    </a:lnTo>
                    <a:lnTo>
                      <a:pt x="1292" y="60"/>
                    </a:lnTo>
                    <a:lnTo>
                      <a:pt x="1294" y="62"/>
                    </a:lnTo>
                    <a:lnTo>
                      <a:pt x="1298" y="64"/>
                    </a:lnTo>
                    <a:lnTo>
                      <a:pt x="1304" y="64"/>
                    </a:lnTo>
                    <a:lnTo>
                      <a:pt x="1312" y="62"/>
                    </a:lnTo>
                    <a:lnTo>
                      <a:pt x="1312" y="62"/>
                    </a:lnTo>
                    <a:lnTo>
                      <a:pt x="1342" y="50"/>
                    </a:lnTo>
                    <a:lnTo>
                      <a:pt x="1360" y="44"/>
                    </a:lnTo>
                    <a:lnTo>
                      <a:pt x="1364" y="40"/>
                    </a:lnTo>
                    <a:lnTo>
                      <a:pt x="1366" y="36"/>
                    </a:lnTo>
                    <a:lnTo>
                      <a:pt x="1366" y="30"/>
                    </a:lnTo>
                    <a:lnTo>
                      <a:pt x="1362" y="22"/>
                    </a:lnTo>
                    <a:lnTo>
                      <a:pt x="1362" y="22"/>
                    </a:lnTo>
                    <a:lnTo>
                      <a:pt x="1356" y="10"/>
                    </a:lnTo>
                    <a:lnTo>
                      <a:pt x="1352" y="0"/>
                    </a:lnTo>
                    <a:lnTo>
                      <a:pt x="2650" y="0"/>
                    </a:lnTo>
                    <a:lnTo>
                      <a:pt x="2650" y="3926"/>
                    </a:lnTo>
                    <a:lnTo>
                      <a:pt x="2650" y="3924"/>
                    </a:lnTo>
                    <a:close/>
                  </a:path>
                </a:pathLst>
              </a:custGeom>
              <a:grpFill/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4" name="Freeform 9"/>
              <p:cNvSpPr>
                <a:spLocks/>
              </p:cNvSpPr>
              <p:nvPr/>
            </p:nvSpPr>
            <p:spPr bwMode="auto">
              <a:xfrm>
                <a:off x="4967129" y="1939920"/>
                <a:ext cx="2019647" cy="3022612"/>
              </a:xfrm>
              <a:custGeom>
                <a:avLst/>
                <a:gdLst/>
                <a:ahLst/>
                <a:cxnLst>
                  <a:cxn ang="0">
                    <a:pos x="2446" y="3910"/>
                  </a:cxn>
                  <a:cxn ang="0">
                    <a:pos x="2272" y="3880"/>
                  </a:cxn>
                  <a:cxn ang="0">
                    <a:pos x="2114" y="3882"/>
                  </a:cxn>
                  <a:cxn ang="0">
                    <a:pos x="1848" y="3926"/>
                  </a:cxn>
                  <a:cxn ang="0">
                    <a:pos x="1542" y="3886"/>
                  </a:cxn>
                  <a:cxn ang="0">
                    <a:pos x="1362" y="3828"/>
                  </a:cxn>
                  <a:cxn ang="0">
                    <a:pos x="1440" y="3770"/>
                  </a:cxn>
                  <a:cxn ang="0">
                    <a:pos x="1460" y="3628"/>
                  </a:cxn>
                  <a:cxn ang="0">
                    <a:pos x="1516" y="3466"/>
                  </a:cxn>
                  <a:cxn ang="0">
                    <a:pos x="1388" y="3498"/>
                  </a:cxn>
                  <a:cxn ang="0">
                    <a:pos x="1448" y="3354"/>
                  </a:cxn>
                  <a:cxn ang="0">
                    <a:pos x="1480" y="3256"/>
                  </a:cxn>
                  <a:cxn ang="0">
                    <a:pos x="1460" y="3140"/>
                  </a:cxn>
                  <a:cxn ang="0">
                    <a:pos x="1318" y="3080"/>
                  </a:cxn>
                  <a:cxn ang="0">
                    <a:pos x="1046" y="3082"/>
                  </a:cxn>
                  <a:cxn ang="0">
                    <a:pos x="986" y="3060"/>
                  </a:cxn>
                  <a:cxn ang="0">
                    <a:pos x="874" y="3002"/>
                  </a:cxn>
                  <a:cxn ang="0">
                    <a:pos x="770" y="2864"/>
                  </a:cxn>
                  <a:cxn ang="0">
                    <a:pos x="602" y="2914"/>
                  </a:cxn>
                  <a:cxn ang="0">
                    <a:pos x="542" y="2758"/>
                  </a:cxn>
                  <a:cxn ang="0">
                    <a:pos x="582" y="2658"/>
                  </a:cxn>
                  <a:cxn ang="0">
                    <a:pos x="500" y="2602"/>
                  </a:cxn>
                  <a:cxn ang="0">
                    <a:pos x="426" y="2416"/>
                  </a:cxn>
                  <a:cxn ang="0">
                    <a:pos x="212" y="2352"/>
                  </a:cxn>
                  <a:cxn ang="0">
                    <a:pos x="110" y="2176"/>
                  </a:cxn>
                  <a:cxn ang="0">
                    <a:pos x="142" y="2088"/>
                  </a:cxn>
                  <a:cxn ang="0">
                    <a:pos x="100" y="1974"/>
                  </a:cxn>
                  <a:cxn ang="0">
                    <a:pos x="98" y="1824"/>
                  </a:cxn>
                  <a:cxn ang="0">
                    <a:pos x="252" y="1764"/>
                  </a:cxn>
                  <a:cxn ang="0">
                    <a:pos x="170" y="1706"/>
                  </a:cxn>
                  <a:cxn ang="0">
                    <a:pos x="218" y="1402"/>
                  </a:cxn>
                  <a:cxn ang="0">
                    <a:pos x="168" y="1098"/>
                  </a:cxn>
                  <a:cxn ang="0">
                    <a:pos x="118" y="958"/>
                  </a:cxn>
                  <a:cxn ang="0">
                    <a:pos x="46" y="684"/>
                  </a:cxn>
                  <a:cxn ang="0">
                    <a:pos x="32" y="486"/>
                  </a:cxn>
                  <a:cxn ang="0">
                    <a:pos x="68" y="262"/>
                  </a:cxn>
                  <a:cxn ang="0">
                    <a:pos x="320" y="258"/>
                  </a:cxn>
                  <a:cxn ang="0">
                    <a:pos x="582" y="388"/>
                  </a:cxn>
                  <a:cxn ang="0">
                    <a:pos x="720" y="492"/>
                  </a:cxn>
                  <a:cxn ang="0">
                    <a:pos x="602" y="704"/>
                  </a:cxn>
                  <a:cxn ang="0">
                    <a:pos x="332" y="686"/>
                  </a:cxn>
                  <a:cxn ang="0">
                    <a:pos x="216" y="636"/>
                  </a:cxn>
                  <a:cxn ang="0">
                    <a:pos x="430" y="806"/>
                  </a:cxn>
                  <a:cxn ang="0">
                    <a:pos x="434" y="948"/>
                  </a:cxn>
                  <a:cxn ang="0">
                    <a:pos x="604" y="1054"/>
                  </a:cxn>
                  <a:cxn ang="0">
                    <a:pos x="626" y="966"/>
                  </a:cxn>
                  <a:cxn ang="0">
                    <a:pos x="544" y="866"/>
                  </a:cxn>
                  <a:cxn ang="0">
                    <a:pos x="686" y="898"/>
                  </a:cxn>
                  <a:cxn ang="0">
                    <a:pos x="750" y="840"/>
                  </a:cxn>
                  <a:cxn ang="0">
                    <a:pos x="782" y="632"/>
                  </a:cxn>
                  <a:cxn ang="0">
                    <a:pos x="878" y="602"/>
                  </a:cxn>
                  <a:cxn ang="0">
                    <a:pos x="918" y="496"/>
                  </a:cxn>
                  <a:cxn ang="0">
                    <a:pos x="842" y="286"/>
                  </a:cxn>
                  <a:cxn ang="0">
                    <a:pos x="830" y="236"/>
                  </a:cxn>
                  <a:cxn ang="0">
                    <a:pos x="972" y="276"/>
                  </a:cxn>
                  <a:cxn ang="0">
                    <a:pos x="910" y="404"/>
                  </a:cxn>
                  <a:cxn ang="0">
                    <a:pos x="1068" y="392"/>
                  </a:cxn>
                  <a:cxn ang="0">
                    <a:pos x="1090" y="242"/>
                  </a:cxn>
                  <a:cxn ang="0">
                    <a:pos x="1216" y="108"/>
                  </a:cxn>
                  <a:cxn ang="0">
                    <a:pos x="1256" y="0"/>
                  </a:cxn>
                  <a:cxn ang="0">
                    <a:pos x="1364" y="40"/>
                  </a:cxn>
                </a:cxnLst>
                <a:rect l="0" t="0" r="r" b="b"/>
                <a:pathLst>
                  <a:path w="2650" h="3966">
                    <a:moveTo>
                      <a:pt x="2650" y="3924"/>
                    </a:moveTo>
                    <a:lnTo>
                      <a:pt x="2650" y="3924"/>
                    </a:lnTo>
                    <a:lnTo>
                      <a:pt x="2628" y="3920"/>
                    </a:lnTo>
                    <a:lnTo>
                      <a:pt x="2594" y="3910"/>
                    </a:lnTo>
                    <a:lnTo>
                      <a:pt x="2594" y="3910"/>
                    </a:lnTo>
                    <a:lnTo>
                      <a:pt x="2578" y="3906"/>
                    </a:lnTo>
                    <a:lnTo>
                      <a:pt x="2564" y="3904"/>
                    </a:lnTo>
                    <a:lnTo>
                      <a:pt x="2538" y="3904"/>
                    </a:lnTo>
                    <a:lnTo>
                      <a:pt x="2516" y="3906"/>
                    </a:lnTo>
                    <a:lnTo>
                      <a:pt x="2508" y="3906"/>
                    </a:lnTo>
                    <a:lnTo>
                      <a:pt x="2500" y="3904"/>
                    </a:lnTo>
                    <a:lnTo>
                      <a:pt x="2500" y="3904"/>
                    </a:lnTo>
                    <a:lnTo>
                      <a:pt x="2492" y="3904"/>
                    </a:lnTo>
                    <a:lnTo>
                      <a:pt x="2484" y="3906"/>
                    </a:lnTo>
                    <a:lnTo>
                      <a:pt x="2468" y="3914"/>
                    </a:lnTo>
                    <a:lnTo>
                      <a:pt x="2462" y="3916"/>
                    </a:lnTo>
                    <a:lnTo>
                      <a:pt x="2454" y="3916"/>
                    </a:lnTo>
                    <a:lnTo>
                      <a:pt x="2446" y="3910"/>
                    </a:lnTo>
                    <a:lnTo>
                      <a:pt x="2440" y="3900"/>
                    </a:lnTo>
                    <a:lnTo>
                      <a:pt x="2440" y="3900"/>
                    </a:lnTo>
                    <a:lnTo>
                      <a:pt x="2436" y="3886"/>
                    </a:lnTo>
                    <a:lnTo>
                      <a:pt x="2434" y="3874"/>
                    </a:lnTo>
                    <a:lnTo>
                      <a:pt x="2432" y="3860"/>
                    </a:lnTo>
                    <a:lnTo>
                      <a:pt x="2432" y="3854"/>
                    </a:lnTo>
                    <a:lnTo>
                      <a:pt x="2428" y="3852"/>
                    </a:lnTo>
                    <a:lnTo>
                      <a:pt x="2420" y="3850"/>
                    </a:lnTo>
                    <a:lnTo>
                      <a:pt x="2408" y="3848"/>
                    </a:lnTo>
                    <a:lnTo>
                      <a:pt x="2408" y="3848"/>
                    </a:lnTo>
                    <a:lnTo>
                      <a:pt x="2382" y="3848"/>
                    </a:lnTo>
                    <a:lnTo>
                      <a:pt x="2358" y="3852"/>
                    </a:lnTo>
                    <a:lnTo>
                      <a:pt x="2340" y="3856"/>
                    </a:lnTo>
                    <a:lnTo>
                      <a:pt x="2320" y="3862"/>
                    </a:lnTo>
                    <a:lnTo>
                      <a:pt x="2320" y="3862"/>
                    </a:lnTo>
                    <a:lnTo>
                      <a:pt x="2302" y="3868"/>
                    </a:lnTo>
                    <a:lnTo>
                      <a:pt x="2286" y="3876"/>
                    </a:lnTo>
                    <a:lnTo>
                      <a:pt x="2272" y="3880"/>
                    </a:lnTo>
                    <a:lnTo>
                      <a:pt x="2266" y="3880"/>
                    </a:lnTo>
                    <a:lnTo>
                      <a:pt x="2260" y="3878"/>
                    </a:lnTo>
                    <a:lnTo>
                      <a:pt x="2260" y="3878"/>
                    </a:lnTo>
                    <a:lnTo>
                      <a:pt x="2254" y="3876"/>
                    </a:lnTo>
                    <a:lnTo>
                      <a:pt x="2248" y="3878"/>
                    </a:lnTo>
                    <a:lnTo>
                      <a:pt x="2242" y="3882"/>
                    </a:lnTo>
                    <a:lnTo>
                      <a:pt x="2234" y="3888"/>
                    </a:lnTo>
                    <a:lnTo>
                      <a:pt x="2220" y="3900"/>
                    </a:lnTo>
                    <a:lnTo>
                      <a:pt x="2212" y="3912"/>
                    </a:lnTo>
                    <a:lnTo>
                      <a:pt x="2212" y="3912"/>
                    </a:lnTo>
                    <a:lnTo>
                      <a:pt x="2208" y="3914"/>
                    </a:lnTo>
                    <a:lnTo>
                      <a:pt x="2204" y="3914"/>
                    </a:lnTo>
                    <a:lnTo>
                      <a:pt x="2188" y="3908"/>
                    </a:lnTo>
                    <a:lnTo>
                      <a:pt x="2170" y="3894"/>
                    </a:lnTo>
                    <a:lnTo>
                      <a:pt x="2170" y="3894"/>
                    </a:lnTo>
                    <a:lnTo>
                      <a:pt x="2144" y="3888"/>
                    </a:lnTo>
                    <a:lnTo>
                      <a:pt x="2124" y="3884"/>
                    </a:lnTo>
                    <a:lnTo>
                      <a:pt x="2114" y="3882"/>
                    </a:lnTo>
                    <a:lnTo>
                      <a:pt x="2108" y="3884"/>
                    </a:lnTo>
                    <a:lnTo>
                      <a:pt x="2108" y="3884"/>
                    </a:lnTo>
                    <a:lnTo>
                      <a:pt x="2096" y="3886"/>
                    </a:lnTo>
                    <a:lnTo>
                      <a:pt x="2080" y="3886"/>
                    </a:lnTo>
                    <a:lnTo>
                      <a:pt x="2062" y="3886"/>
                    </a:lnTo>
                    <a:lnTo>
                      <a:pt x="2046" y="3888"/>
                    </a:lnTo>
                    <a:lnTo>
                      <a:pt x="2046" y="3888"/>
                    </a:lnTo>
                    <a:lnTo>
                      <a:pt x="2028" y="3892"/>
                    </a:lnTo>
                    <a:lnTo>
                      <a:pt x="2008" y="3900"/>
                    </a:lnTo>
                    <a:lnTo>
                      <a:pt x="1988" y="3906"/>
                    </a:lnTo>
                    <a:lnTo>
                      <a:pt x="1970" y="3910"/>
                    </a:lnTo>
                    <a:lnTo>
                      <a:pt x="1970" y="3910"/>
                    </a:lnTo>
                    <a:lnTo>
                      <a:pt x="1938" y="3916"/>
                    </a:lnTo>
                    <a:lnTo>
                      <a:pt x="1920" y="3920"/>
                    </a:lnTo>
                    <a:lnTo>
                      <a:pt x="1898" y="3920"/>
                    </a:lnTo>
                    <a:lnTo>
                      <a:pt x="1898" y="3920"/>
                    </a:lnTo>
                    <a:lnTo>
                      <a:pt x="1872" y="3922"/>
                    </a:lnTo>
                    <a:lnTo>
                      <a:pt x="1848" y="3926"/>
                    </a:lnTo>
                    <a:lnTo>
                      <a:pt x="1826" y="3932"/>
                    </a:lnTo>
                    <a:lnTo>
                      <a:pt x="1812" y="3936"/>
                    </a:lnTo>
                    <a:lnTo>
                      <a:pt x="1812" y="3936"/>
                    </a:lnTo>
                    <a:lnTo>
                      <a:pt x="1800" y="3942"/>
                    </a:lnTo>
                    <a:lnTo>
                      <a:pt x="1786" y="3952"/>
                    </a:lnTo>
                    <a:lnTo>
                      <a:pt x="1770" y="3966"/>
                    </a:lnTo>
                    <a:lnTo>
                      <a:pt x="1770" y="3966"/>
                    </a:lnTo>
                    <a:lnTo>
                      <a:pt x="1720" y="3940"/>
                    </a:lnTo>
                    <a:lnTo>
                      <a:pt x="1662" y="3910"/>
                    </a:lnTo>
                    <a:lnTo>
                      <a:pt x="1662" y="3910"/>
                    </a:lnTo>
                    <a:lnTo>
                      <a:pt x="1650" y="3904"/>
                    </a:lnTo>
                    <a:lnTo>
                      <a:pt x="1634" y="3898"/>
                    </a:lnTo>
                    <a:lnTo>
                      <a:pt x="1614" y="3892"/>
                    </a:lnTo>
                    <a:lnTo>
                      <a:pt x="1604" y="3890"/>
                    </a:lnTo>
                    <a:lnTo>
                      <a:pt x="1594" y="3890"/>
                    </a:lnTo>
                    <a:lnTo>
                      <a:pt x="1594" y="3890"/>
                    </a:lnTo>
                    <a:lnTo>
                      <a:pt x="1558" y="3888"/>
                    </a:lnTo>
                    <a:lnTo>
                      <a:pt x="1542" y="3886"/>
                    </a:lnTo>
                    <a:lnTo>
                      <a:pt x="1542" y="3886"/>
                    </a:lnTo>
                    <a:lnTo>
                      <a:pt x="1518" y="3878"/>
                    </a:lnTo>
                    <a:lnTo>
                      <a:pt x="1498" y="3872"/>
                    </a:lnTo>
                    <a:lnTo>
                      <a:pt x="1488" y="3870"/>
                    </a:lnTo>
                    <a:lnTo>
                      <a:pt x="1478" y="3868"/>
                    </a:lnTo>
                    <a:lnTo>
                      <a:pt x="1478" y="3868"/>
                    </a:lnTo>
                    <a:lnTo>
                      <a:pt x="1462" y="3868"/>
                    </a:lnTo>
                    <a:lnTo>
                      <a:pt x="1446" y="3866"/>
                    </a:lnTo>
                    <a:lnTo>
                      <a:pt x="1432" y="3860"/>
                    </a:lnTo>
                    <a:lnTo>
                      <a:pt x="1424" y="3856"/>
                    </a:lnTo>
                    <a:lnTo>
                      <a:pt x="1424" y="3856"/>
                    </a:lnTo>
                    <a:lnTo>
                      <a:pt x="1420" y="3854"/>
                    </a:lnTo>
                    <a:lnTo>
                      <a:pt x="1412" y="3852"/>
                    </a:lnTo>
                    <a:lnTo>
                      <a:pt x="1388" y="3846"/>
                    </a:lnTo>
                    <a:lnTo>
                      <a:pt x="1378" y="3842"/>
                    </a:lnTo>
                    <a:lnTo>
                      <a:pt x="1368" y="3836"/>
                    </a:lnTo>
                    <a:lnTo>
                      <a:pt x="1364" y="3832"/>
                    </a:lnTo>
                    <a:lnTo>
                      <a:pt x="1362" y="3828"/>
                    </a:lnTo>
                    <a:lnTo>
                      <a:pt x="1362" y="3824"/>
                    </a:lnTo>
                    <a:lnTo>
                      <a:pt x="1362" y="3818"/>
                    </a:lnTo>
                    <a:lnTo>
                      <a:pt x="1362" y="3818"/>
                    </a:lnTo>
                    <a:lnTo>
                      <a:pt x="1366" y="3800"/>
                    </a:lnTo>
                    <a:lnTo>
                      <a:pt x="1368" y="3794"/>
                    </a:lnTo>
                    <a:lnTo>
                      <a:pt x="1372" y="3792"/>
                    </a:lnTo>
                    <a:lnTo>
                      <a:pt x="1376" y="3788"/>
                    </a:lnTo>
                    <a:lnTo>
                      <a:pt x="1382" y="3788"/>
                    </a:lnTo>
                    <a:lnTo>
                      <a:pt x="1398" y="3786"/>
                    </a:lnTo>
                    <a:lnTo>
                      <a:pt x="1398" y="3786"/>
                    </a:lnTo>
                    <a:lnTo>
                      <a:pt x="1408" y="3784"/>
                    </a:lnTo>
                    <a:lnTo>
                      <a:pt x="1418" y="3784"/>
                    </a:lnTo>
                    <a:lnTo>
                      <a:pt x="1432" y="3786"/>
                    </a:lnTo>
                    <a:lnTo>
                      <a:pt x="1438" y="3786"/>
                    </a:lnTo>
                    <a:lnTo>
                      <a:pt x="1440" y="3784"/>
                    </a:lnTo>
                    <a:lnTo>
                      <a:pt x="1442" y="3778"/>
                    </a:lnTo>
                    <a:lnTo>
                      <a:pt x="1440" y="3770"/>
                    </a:lnTo>
                    <a:lnTo>
                      <a:pt x="1440" y="3770"/>
                    </a:lnTo>
                    <a:lnTo>
                      <a:pt x="1434" y="3750"/>
                    </a:lnTo>
                    <a:lnTo>
                      <a:pt x="1426" y="3730"/>
                    </a:lnTo>
                    <a:lnTo>
                      <a:pt x="1422" y="3720"/>
                    </a:lnTo>
                    <a:lnTo>
                      <a:pt x="1420" y="3712"/>
                    </a:lnTo>
                    <a:lnTo>
                      <a:pt x="1420" y="3704"/>
                    </a:lnTo>
                    <a:lnTo>
                      <a:pt x="1424" y="3696"/>
                    </a:lnTo>
                    <a:lnTo>
                      <a:pt x="1424" y="3696"/>
                    </a:lnTo>
                    <a:lnTo>
                      <a:pt x="1446" y="3662"/>
                    </a:lnTo>
                    <a:lnTo>
                      <a:pt x="1456" y="3648"/>
                    </a:lnTo>
                    <a:lnTo>
                      <a:pt x="1460" y="3644"/>
                    </a:lnTo>
                    <a:lnTo>
                      <a:pt x="1464" y="3642"/>
                    </a:lnTo>
                    <a:lnTo>
                      <a:pt x="1464" y="3642"/>
                    </a:lnTo>
                    <a:lnTo>
                      <a:pt x="1472" y="3646"/>
                    </a:lnTo>
                    <a:lnTo>
                      <a:pt x="1480" y="3650"/>
                    </a:lnTo>
                    <a:lnTo>
                      <a:pt x="1482" y="3650"/>
                    </a:lnTo>
                    <a:lnTo>
                      <a:pt x="1474" y="3642"/>
                    </a:lnTo>
                    <a:lnTo>
                      <a:pt x="1474" y="3642"/>
                    </a:lnTo>
                    <a:lnTo>
                      <a:pt x="1460" y="3628"/>
                    </a:lnTo>
                    <a:lnTo>
                      <a:pt x="1444" y="3616"/>
                    </a:lnTo>
                    <a:lnTo>
                      <a:pt x="1432" y="3606"/>
                    </a:lnTo>
                    <a:lnTo>
                      <a:pt x="1426" y="3598"/>
                    </a:lnTo>
                    <a:lnTo>
                      <a:pt x="1426" y="3598"/>
                    </a:lnTo>
                    <a:lnTo>
                      <a:pt x="1426" y="3588"/>
                    </a:lnTo>
                    <a:lnTo>
                      <a:pt x="1428" y="3574"/>
                    </a:lnTo>
                    <a:lnTo>
                      <a:pt x="1432" y="3566"/>
                    </a:lnTo>
                    <a:lnTo>
                      <a:pt x="1436" y="3556"/>
                    </a:lnTo>
                    <a:lnTo>
                      <a:pt x="1442" y="3550"/>
                    </a:lnTo>
                    <a:lnTo>
                      <a:pt x="1448" y="3542"/>
                    </a:lnTo>
                    <a:lnTo>
                      <a:pt x="1448" y="3542"/>
                    </a:lnTo>
                    <a:lnTo>
                      <a:pt x="1462" y="3532"/>
                    </a:lnTo>
                    <a:lnTo>
                      <a:pt x="1468" y="3524"/>
                    </a:lnTo>
                    <a:lnTo>
                      <a:pt x="1486" y="3496"/>
                    </a:lnTo>
                    <a:lnTo>
                      <a:pt x="1486" y="3496"/>
                    </a:lnTo>
                    <a:lnTo>
                      <a:pt x="1494" y="3486"/>
                    </a:lnTo>
                    <a:lnTo>
                      <a:pt x="1502" y="3478"/>
                    </a:lnTo>
                    <a:lnTo>
                      <a:pt x="1516" y="3466"/>
                    </a:lnTo>
                    <a:lnTo>
                      <a:pt x="1520" y="3462"/>
                    </a:lnTo>
                    <a:lnTo>
                      <a:pt x="1522" y="3460"/>
                    </a:lnTo>
                    <a:lnTo>
                      <a:pt x="1520" y="3456"/>
                    </a:lnTo>
                    <a:lnTo>
                      <a:pt x="1514" y="3452"/>
                    </a:lnTo>
                    <a:lnTo>
                      <a:pt x="1514" y="3452"/>
                    </a:lnTo>
                    <a:lnTo>
                      <a:pt x="1504" y="3448"/>
                    </a:lnTo>
                    <a:lnTo>
                      <a:pt x="1494" y="3446"/>
                    </a:lnTo>
                    <a:lnTo>
                      <a:pt x="1484" y="3448"/>
                    </a:lnTo>
                    <a:lnTo>
                      <a:pt x="1476" y="3452"/>
                    </a:lnTo>
                    <a:lnTo>
                      <a:pt x="1456" y="3460"/>
                    </a:lnTo>
                    <a:lnTo>
                      <a:pt x="1438" y="3468"/>
                    </a:lnTo>
                    <a:lnTo>
                      <a:pt x="1438" y="3468"/>
                    </a:lnTo>
                    <a:lnTo>
                      <a:pt x="1428" y="3474"/>
                    </a:lnTo>
                    <a:lnTo>
                      <a:pt x="1418" y="3482"/>
                    </a:lnTo>
                    <a:lnTo>
                      <a:pt x="1402" y="3496"/>
                    </a:lnTo>
                    <a:lnTo>
                      <a:pt x="1396" y="3500"/>
                    </a:lnTo>
                    <a:lnTo>
                      <a:pt x="1390" y="3500"/>
                    </a:lnTo>
                    <a:lnTo>
                      <a:pt x="1388" y="3498"/>
                    </a:lnTo>
                    <a:lnTo>
                      <a:pt x="1386" y="3496"/>
                    </a:lnTo>
                    <a:lnTo>
                      <a:pt x="1384" y="3486"/>
                    </a:lnTo>
                    <a:lnTo>
                      <a:pt x="1384" y="3486"/>
                    </a:lnTo>
                    <a:lnTo>
                      <a:pt x="1382" y="3462"/>
                    </a:lnTo>
                    <a:lnTo>
                      <a:pt x="1382" y="3444"/>
                    </a:lnTo>
                    <a:lnTo>
                      <a:pt x="1382" y="3436"/>
                    </a:lnTo>
                    <a:lnTo>
                      <a:pt x="1384" y="3428"/>
                    </a:lnTo>
                    <a:lnTo>
                      <a:pt x="1388" y="3422"/>
                    </a:lnTo>
                    <a:lnTo>
                      <a:pt x="1396" y="3414"/>
                    </a:lnTo>
                    <a:lnTo>
                      <a:pt x="1396" y="3414"/>
                    </a:lnTo>
                    <a:lnTo>
                      <a:pt x="1404" y="3406"/>
                    </a:lnTo>
                    <a:lnTo>
                      <a:pt x="1410" y="3398"/>
                    </a:lnTo>
                    <a:lnTo>
                      <a:pt x="1420" y="3378"/>
                    </a:lnTo>
                    <a:lnTo>
                      <a:pt x="1426" y="3370"/>
                    </a:lnTo>
                    <a:lnTo>
                      <a:pt x="1432" y="3362"/>
                    </a:lnTo>
                    <a:lnTo>
                      <a:pt x="1438" y="3356"/>
                    </a:lnTo>
                    <a:lnTo>
                      <a:pt x="1448" y="3354"/>
                    </a:lnTo>
                    <a:lnTo>
                      <a:pt x="1448" y="3354"/>
                    </a:lnTo>
                    <a:lnTo>
                      <a:pt x="1458" y="3354"/>
                    </a:lnTo>
                    <a:lnTo>
                      <a:pt x="1468" y="3354"/>
                    </a:lnTo>
                    <a:lnTo>
                      <a:pt x="1484" y="3358"/>
                    </a:lnTo>
                    <a:lnTo>
                      <a:pt x="1490" y="3358"/>
                    </a:lnTo>
                    <a:lnTo>
                      <a:pt x="1494" y="3354"/>
                    </a:lnTo>
                    <a:lnTo>
                      <a:pt x="1500" y="3348"/>
                    </a:lnTo>
                    <a:lnTo>
                      <a:pt x="1502" y="3336"/>
                    </a:lnTo>
                    <a:lnTo>
                      <a:pt x="1502" y="3336"/>
                    </a:lnTo>
                    <a:lnTo>
                      <a:pt x="1506" y="3324"/>
                    </a:lnTo>
                    <a:lnTo>
                      <a:pt x="1512" y="3314"/>
                    </a:lnTo>
                    <a:lnTo>
                      <a:pt x="1522" y="3298"/>
                    </a:lnTo>
                    <a:lnTo>
                      <a:pt x="1524" y="3290"/>
                    </a:lnTo>
                    <a:lnTo>
                      <a:pt x="1524" y="3282"/>
                    </a:lnTo>
                    <a:lnTo>
                      <a:pt x="1518" y="3276"/>
                    </a:lnTo>
                    <a:lnTo>
                      <a:pt x="1506" y="3266"/>
                    </a:lnTo>
                    <a:lnTo>
                      <a:pt x="1506" y="3266"/>
                    </a:lnTo>
                    <a:lnTo>
                      <a:pt x="1492" y="3260"/>
                    </a:lnTo>
                    <a:lnTo>
                      <a:pt x="1480" y="3256"/>
                    </a:lnTo>
                    <a:lnTo>
                      <a:pt x="1458" y="3250"/>
                    </a:lnTo>
                    <a:lnTo>
                      <a:pt x="1450" y="3246"/>
                    </a:lnTo>
                    <a:lnTo>
                      <a:pt x="1446" y="3240"/>
                    </a:lnTo>
                    <a:lnTo>
                      <a:pt x="1444" y="3232"/>
                    </a:lnTo>
                    <a:lnTo>
                      <a:pt x="1446" y="3220"/>
                    </a:lnTo>
                    <a:lnTo>
                      <a:pt x="1446" y="3220"/>
                    </a:lnTo>
                    <a:lnTo>
                      <a:pt x="1448" y="3208"/>
                    </a:lnTo>
                    <a:lnTo>
                      <a:pt x="1448" y="3198"/>
                    </a:lnTo>
                    <a:lnTo>
                      <a:pt x="1446" y="3188"/>
                    </a:lnTo>
                    <a:lnTo>
                      <a:pt x="1444" y="3182"/>
                    </a:lnTo>
                    <a:lnTo>
                      <a:pt x="1440" y="3174"/>
                    </a:lnTo>
                    <a:lnTo>
                      <a:pt x="1436" y="3172"/>
                    </a:lnTo>
                    <a:lnTo>
                      <a:pt x="1436" y="3172"/>
                    </a:lnTo>
                    <a:lnTo>
                      <a:pt x="1448" y="3162"/>
                    </a:lnTo>
                    <a:lnTo>
                      <a:pt x="1454" y="3152"/>
                    </a:lnTo>
                    <a:lnTo>
                      <a:pt x="1458" y="3146"/>
                    </a:lnTo>
                    <a:lnTo>
                      <a:pt x="1460" y="3140"/>
                    </a:lnTo>
                    <a:lnTo>
                      <a:pt x="1460" y="3140"/>
                    </a:lnTo>
                    <a:lnTo>
                      <a:pt x="1464" y="3112"/>
                    </a:lnTo>
                    <a:lnTo>
                      <a:pt x="1462" y="3102"/>
                    </a:lnTo>
                    <a:lnTo>
                      <a:pt x="1462" y="3096"/>
                    </a:lnTo>
                    <a:lnTo>
                      <a:pt x="1458" y="3092"/>
                    </a:lnTo>
                    <a:lnTo>
                      <a:pt x="1458" y="3092"/>
                    </a:lnTo>
                    <a:lnTo>
                      <a:pt x="1456" y="3088"/>
                    </a:lnTo>
                    <a:lnTo>
                      <a:pt x="1456" y="3084"/>
                    </a:lnTo>
                    <a:lnTo>
                      <a:pt x="1454" y="3082"/>
                    </a:lnTo>
                    <a:lnTo>
                      <a:pt x="1452" y="3078"/>
                    </a:lnTo>
                    <a:lnTo>
                      <a:pt x="1450" y="3076"/>
                    </a:lnTo>
                    <a:lnTo>
                      <a:pt x="1444" y="3074"/>
                    </a:lnTo>
                    <a:lnTo>
                      <a:pt x="1420" y="3074"/>
                    </a:lnTo>
                    <a:lnTo>
                      <a:pt x="1420" y="3074"/>
                    </a:lnTo>
                    <a:lnTo>
                      <a:pt x="1388" y="3076"/>
                    </a:lnTo>
                    <a:lnTo>
                      <a:pt x="1360" y="3078"/>
                    </a:lnTo>
                    <a:lnTo>
                      <a:pt x="1336" y="3080"/>
                    </a:lnTo>
                    <a:lnTo>
                      <a:pt x="1318" y="3080"/>
                    </a:lnTo>
                    <a:lnTo>
                      <a:pt x="1318" y="3080"/>
                    </a:lnTo>
                    <a:lnTo>
                      <a:pt x="1286" y="3072"/>
                    </a:lnTo>
                    <a:lnTo>
                      <a:pt x="1268" y="3070"/>
                    </a:lnTo>
                    <a:lnTo>
                      <a:pt x="1260" y="3070"/>
                    </a:lnTo>
                    <a:lnTo>
                      <a:pt x="1250" y="3072"/>
                    </a:lnTo>
                    <a:lnTo>
                      <a:pt x="1250" y="3072"/>
                    </a:lnTo>
                    <a:lnTo>
                      <a:pt x="1228" y="3082"/>
                    </a:lnTo>
                    <a:lnTo>
                      <a:pt x="1164" y="3052"/>
                    </a:lnTo>
                    <a:lnTo>
                      <a:pt x="1114" y="3080"/>
                    </a:lnTo>
                    <a:lnTo>
                      <a:pt x="1114" y="3080"/>
                    </a:lnTo>
                    <a:lnTo>
                      <a:pt x="1104" y="3076"/>
                    </a:lnTo>
                    <a:lnTo>
                      <a:pt x="1094" y="3076"/>
                    </a:lnTo>
                    <a:lnTo>
                      <a:pt x="1088" y="3078"/>
                    </a:lnTo>
                    <a:lnTo>
                      <a:pt x="1082" y="3080"/>
                    </a:lnTo>
                    <a:lnTo>
                      <a:pt x="1082" y="3080"/>
                    </a:lnTo>
                    <a:lnTo>
                      <a:pt x="1074" y="3086"/>
                    </a:lnTo>
                    <a:lnTo>
                      <a:pt x="1066" y="3088"/>
                    </a:lnTo>
                    <a:lnTo>
                      <a:pt x="1058" y="3088"/>
                    </a:lnTo>
                    <a:lnTo>
                      <a:pt x="1046" y="3082"/>
                    </a:lnTo>
                    <a:lnTo>
                      <a:pt x="1046" y="3082"/>
                    </a:lnTo>
                    <a:lnTo>
                      <a:pt x="1040" y="3080"/>
                    </a:lnTo>
                    <a:lnTo>
                      <a:pt x="1034" y="3082"/>
                    </a:lnTo>
                    <a:lnTo>
                      <a:pt x="1028" y="3086"/>
                    </a:lnTo>
                    <a:lnTo>
                      <a:pt x="1022" y="3090"/>
                    </a:lnTo>
                    <a:lnTo>
                      <a:pt x="1010" y="3100"/>
                    </a:lnTo>
                    <a:lnTo>
                      <a:pt x="1004" y="3102"/>
                    </a:lnTo>
                    <a:lnTo>
                      <a:pt x="1000" y="3100"/>
                    </a:lnTo>
                    <a:lnTo>
                      <a:pt x="1000" y="3100"/>
                    </a:lnTo>
                    <a:lnTo>
                      <a:pt x="992" y="3094"/>
                    </a:lnTo>
                    <a:lnTo>
                      <a:pt x="986" y="3088"/>
                    </a:lnTo>
                    <a:lnTo>
                      <a:pt x="982" y="3082"/>
                    </a:lnTo>
                    <a:lnTo>
                      <a:pt x="982" y="3072"/>
                    </a:lnTo>
                    <a:lnTo>
                      <a:pt x="982" y="3072"/>
                    </a:lnTo>
                    <a:lnTo>
                      <a:pt x="982" y="3068"/>
                    </a:lnTo>
                    <a:lnTo>
                      <a:pt x="984" y="3064"/>
                    </a:lnTo>
                    <a:lnTo>
                      <a:pt x="986" y="3062"/>
                    </a:lnTo>
                    <a:lnTo>
                      <a:pt x="986" y="3060"/>
                    </a:lnTo>
                    <a:lnTo>
                      <a:pt x="986" y="3056"/>
                    </a:lnTo>
                    <a:lnTo>
                      <a:pt x="976" y="3040"/>
                    </a:lnTo>
                    <a:lnTo>
                      <a:pt x="976" y="3040"/>
                    </a:lnTo>
                    <a:lnTo>
                      <a:pt x="968" y="3028"/>
                    </a:lnTo>
                    <a:lnTo>
                      <a:pt x="956" y="3018"/>
                    </a:lnTo>
                    <a:lnTo>
                      <a:pt x="944" y="3010"/>
                    </a:lnTo>
                    <a:lnTo>
                      <a:pt x="932" y="3002"/>
                    </a:lnTo>
                    <a:lnTo>
                      <a:pt x="910" y="2992"/>
                    </a:lnTo>
                    <a:lnTo>
                      <a:pt x="902" y="2988"/>
                    </a:lnTo>
                    <a:lnTo>
                      <a:pt x="902" y="2988"/>
                    </a:lnTo>
                    <a:lnTo>
                      <a:pt x="894" y="2994"/>
                    </a:lnTo>
                    <a:lnTo>
                      <a:pt x="886" y="2998"/>
                    </a:lnTo>
                    <a:lnTo>
                      <a:pt x="882" y="3000"/>
                    </a:lnTo>
                    <a:lnTo>
                      <a:pt x="880" y="2998"/>
                    </a:lnTo>
                    <a:lnTo>
                      <a:pt x="880" y="2998"/>
                    </a:lnTo>
                    <a:lnTo>
                      <a:pt x="878" y="2998"/>
                    </a:lnTo>
                    <a:lnTo>
                      <a:pt x="876" y="3000"/>
                    </a:lnTo>
                    <a:lnTo>
                      <a:pt x="874" y="3002"/>
                    </a:lnTo>
                    <a:lnTo>
                      <a:pt x="870" y="3004"/>
                    </a:lnTo>
                    <a:lnTo>
                      <a:pt x="868" y="3004"/>
                    </a:lnTo>
                    <a:lnTo>
                      <a:pt x="862" y="3002"/>
                    </a:lnTo>
                    <a:lnTo>
                      <a:pt x="856" y="2992"/>
                    </a:lnTo>
                    <a:lnTo>
                      <a:pt x="848" y="2978"/>
                    </a:lnTo>
                    <a:lnTo>
                      <a:pt x="848" y="2978"/>
                    </a:lnTo>
                    <a:lnTo>
                      <a:pt x="840" y="2962"/>
                    </a:lnTo>
                    <a:lnTo>
                      <a:pt x="836" y="2950"/>
                    </a:lnTo>
                    <a:lnTo>
                      <a:pt x="834" y="2940"/>
                    </a:lnTo>
                    <a:lnTo>
                      <a:pt x="834" y="2932"/>
                    </a:lnTo>
                    <a:lnTo>
                      <a:pt x="834" y="2926"/>
                    </a:lnTo>
                    <a:lnTo>
                      <a:pt x="836" y="2924"/>
                    </a:lnTo>
                    <a:lnTo>
                      <a:pt x="838" y="2920"/>
                    </a:lnTo>
                    <a:lnTo>
                      <a:pt x="838" y="2920"/>
                    </a:lnTo>
                    <a:lnTo>
                      <a:pt x="804" y="2888"/>
                    </a:lnTo>
                    <a:lnTo>
                      <a:pt x="804" y="2888"/>
                    </a:lnTo>
                    <a:lnTo>
                      <a:pt x="788" y="2876"/>
                    </a:lnTo>
                    <a:lnTo>
                      <a:pt x="770" y="2864"/>
                    </a:lnTo>
                    <a:lnTo>
                      <a:pt x="762" y="2860"/>
                    </a:lnTo>
                    <a:lnTo>
                      <a:pt x="752" y="2858"/>
                    </a:lnTo>
                    <a:lnTo>
                      <a:pt x="742" y="2858"/>
                    </a:lnTo>
                    <a:lnTo>
                      <a:pt x="734" y="2860"/>
                    </a:lnTo>
                    <a:lnTo>
                      <a:pt x="734" y="2860"/>
                    </a:lnTo>
                    <a:lnTo>
                      <a:pt x="714" y="2866"/>
                    </a:lnTo>
                    <a:lnTo>
                      <a:pt x="696" y="2870"/>
                    </a:lnTo>
                    <a:lnTo>
                      <a:pt x="668" y="2874"/>
                    </a:lnTo>
                    <a:lnTo>
                      <a:pt x="668" y="2874"/>
                    </a:lnTo>
                    <a:lnTo>
                      <a:pt x="658" y="2878"/>
                    </a:lnTo>
                    <a:lnTo>
                      <a:pt x="646" y="2884"/>
                    </a:lnTo>
                    <a:lnTo>
                      <a:pt x="634" y="2890"/>
                    </a:lnTo>
                    <a:lnTo>
                      <a:pt x="628" y="2896"/>
                    </a:lnTo>
                    <a:lnTo>
                      <a:pt x="628" y="2896"/>
                    </a:lnTo>
                    <a:lnTo>
                      <a:pt x="622" y="2904"/>
                    </a:lnTo>
                    <a:lnTo>
                      <a:pt x="614" y="2912"/>
                    </a:lnTo>
                    <a:lnTo>
                      <a:pt x="608" y="2914"/>
                    </a:lnTo>
                    <a:lnTo>
                      <a:pt x="602" y="2914"/>
                    </a:lnTo>
                    <a:lnTo>
                      <a:pt x="596" y="2912"/>
                    </a:lnTo>
                    <a:lnTo>
                      <a:pt x="590" y="2904"/>
                    </a:lnTo>
                    <a:lnTo>
                      <a:pt x="590" y="2904"/>
                    </a:lnTo>
                    <a:lnTo>
                      <a:pt x="580" y="2882"/>
                    </a:lnTo>
                    <a:lnTo>
                      <a:pt x="570" y="2862"/>
                    </a:lnTo>
                    <a:lnTo>
                      <a:pt x="560" y="2844"/>
                    </a:lnTo>
                    <a:lnTo>
                      <a:pt x="548" y="2828"/>
                    </a:lnTo>
                    <a:lnTo>
                      <a:pt x="548" y="2828"/>
                    </a:lnTo>
                    <a:lnTo>
                      <a:pt x="534" y="2808"/>
                    </a:lnTo>
                    <a:lnTo>
                      <a:pt x="526" y="2796"/>
                    </a:lnTo>
                    <a:lnTo>
                      <a:pt x="522" y="2786"/>
                    </a:lnTo>
                    <a:lnTo>
                      <a:pt x="520" y="2774"/>
                    </a:lnTo>
                    <a:lnTo>
                      <a:pt x="520" y="2770"/>
                    </a:lnTo>
                    <a:lnTo>
                      <a:pt x="522" y="2766"/>
                    </a:lnTo>
                    <a:lnTo>
                      <a:pt x="526" y="2762"/>
                    </a:lnTo>
                    <a:lnTo>
                      <a:pt x="530" y="2760"/>
                    </a:lnTo>
                    <a:lnTo>
                      <a:pt x="536" y="2758"/>
                    </a:lnTo>
                    <a:lnTo>
                      <a:pt x="542" y="2758"/>
                    </a:lnTo>
                    <a:lnTo>
                      <a:pt x="542" y="2758"/>
                    </a:lnTo>
                    <a:lnTo>
                      <a:pt x="570" y="2760"/>
                    </a:lnTo>
                    <a:lnTo>
                      <a:pt x="586" y="2764"/>
                    </a:lnTo>
                    <a:lnTo>
                      <a:pt x="594" y="2768"/>
                    </a:lnTo>
                    <a:lnTo>
                      <a:pt x="598" y="2770"/>
                    </a:lnTo>
                    <a:lnTo>
                      <a:pt x="628" y="2720"/>
                    </a:lnTo>
                    <a:lnTo>
                      <a:pt x="628" y="2720"/>
                    </a:lnTo>
                    <a:lnTo>
                      <a:pt x="632" y="2716"/>
                    </a:lnTo>
                    <a:lnTo>
                      <a:pt x="638" y="2706"/>
                    </a:lnTo>
                    <a:lnTo>
                      <a:pt x="640" y="2698"/>
                    </a:lnTo>
                    <a:lnTo>
                      <a:pt x="640" y="2692"/>
                    </a:lnTo>
                    <a:lnTo>
                      <a:pt x="638" y="2686"/>
                    </a:lnTo>
                    <a:lnTo>
                      <a:pt x="634" y="2682"/>
                    </a:lnTo>
                    <a:lnTo>
                      <a:pt x="634" y="2682"/>
                    </a:lnTo>
                    <a:lnTo>
                      <a:pt x="608" y="2664"/>
                    </a:lnTo>
                    <a:lnTo>
                      <a:pt x="596" y="2658"/>
                    </a:lnTo>
                    <a:lnTo>
                      <a:pt x="588" y="2658"/>
                    </a:lnTo>
                    <a:lnTo>
                      <a:pt x="582" y="2658"/>
                    </a:lnTo>
                    <a:lnTo>
                      <a:pt x="582" y="2658"/>
                    </a:lnTo>
                    <a:lnTo>
                      <a:pt x="560" y="2662"/>
                    </a:lnTo>
                    <a:lnTo>
                      <a:pt x="550" y="2664"/>
                    </a:lnTo>
                    <a:lnTo>
                      <a:pt x="528" y="2644"/>
                    </a:lnTo>
                    <a:lnTo>
                      <a:pt x="528" y="2644"/>
                    </a:lnTo>
                    <a:lnTo>
                      <a:pt x="530" y="2646"/>
                    </a:lnTo>
                    <a:lnTo>
                      <a:pt x="534" y="2644"/>
                    </a:lnTo>
                    <a:lnTo>
                      <a:pt x="536" y="2640"/>
                    </a:lnTo>
                    <a:lnTo>
                      <a:pt x="534" y="2636"/>
                    </a:lnTo>
                    <a:lnTo>
                      <a:pt x="532" y="2630"/>
                    </a:lnTo>
                    <a:lnTo>
                      <a:pt x="528" y="2622"/>
                    </a:lnTo>
                    <a:lnTo>
                      <a:pt x="528" y="2622"/>
                    </a:lnTo>
                    <a:lnTo>
                      <a:pt x="522" y="2614"/>
                    </a:lnTo>
                    <a:lnTo>
                      <a:pt x="518" y="2610"/>
                    </a:lnTo>
                    <a:lnTo>
                      <a:pt x="514" y="2608"/>
                    </a:lnTo>
                    <a:lnTo>
                      <a:pt x="510" y="2608"/>
                    </a:lnTo>
                    <a:lnTo>
                      <a:pt x="506" y="2606"/>
                    </a:lnTo>
                    <a:lnTo>
                      <a:pt x="500" y="2602"/>
                    </a:lnTo>
                    <a:lnTo>
                      <a:pt x="492" y="2596"/>
                    </a:lnTo>
                    <a:lnTo>
                      <a:pt x="484" y="2582"/>
                    </a:lnTo>
                    <a:lnTo>
                      <a:pt x="484" y="2582"/>
                    </a:lnTo>
                    <a:lnTo>
                      <a:pt x="474" y="2570"/>
                    </a:lnTo>
                    <a:lnTo>
                      <a:pt x="464" y="2562"/>
                    </a:lnTo>
                    <a:lnTo>
                      <a:pt x="448" y="2556"/>
                    </a:lnTo>
                    <a:lnTo>
                      <a:pt x="442" y="2552"/>
                    </a:lnTo>
                    <a:lnTo>
                      <a:pt x="438" y="2544"/>
                    </a:lnTo>
                    <a:lnTo>
                      <a:pt x="436" y="2530"/>
                    </a:lnTo>
                    <a:lnTo>
                      <a:pt x="436" y="2510"/>
                    </a:lnTo>
                    <a:lnTo>
                      <a:pt x="436" y="2510"/>
                    </a:lnTo>
                    <a:lnTo>
                      <a:pt x="438" y="2486"/>
                    </a:lnTo>
                    <a:lnTo>
                      <a:pt x="440" y="2470"/>
                    </a:lnTo>
                    <a:lnTo>
                      <a:pt x="444" y="2446"/>
                    </a:lnTo>
                    <a:lnTo>
                      <a:pt x="444" y="2436"/>
                    </a:lnTo>
                    <a:lnTo>
                      <a:pt x="442" y="2430"/>
                    </a:lnTo>
                    <a:lnTo>
                      <a:pt x="436" y="2424"/>
                    </a:lnTo>
                    <a:lnTo>
                      <a:pt x="426" y="2416"/>
                    </a:lnTo>
                    <a:lnTo>
                      <a:pt x="426" y="2416"/>
                    </a:lnTo>
                    <a:lnTo>
                      <a:pt x="416" y="2410"/>
                    </a:lnTo>
                    <a:lnTo>
                      <a:pt x="410" y="2404"/>
                    </a:lnTo>
                    <a:lnTo>
                      <a:pt x="400" y="2396"/>
                    </a:lnTo>
                    <a:lnTo>
                      <a:pt x="396" y="2392"/>
                    </a:lnTo>
                    <a:lnTo>
                      <a:pt x="390" y="2390"/>
                    </a:lnTo>
                    <a:lnTo>
                      <a:pt x="370" y="2388"/>
                    </a:lnTo>
                    <a:lnTo>
                      <a:pt x="370" y="2388"/>
                    </a:lnTo>
                    <a:lnTo>
                      <a:pt x="350" y="2386"/>
                    </a:lnTo>
                    <a:lnTo>
                      <a:pt x="338" y="2382"/>
                    </a:lnTo>
                    <a:lnTo>
                      <a:pt x="324" y="2378"/>
                    </a:lnTo>
                    <a:lnTo>
                      <a:pt x="298" y="2374"/>
                    </a:lnTo>
                    <a:lnTo>
                      <a:pt x="298" y="2374"/>
                    </a:lnTo>
                    <a:lnTo>
                      <a:pt x="268" y="2368"/>
                    </a:lnTo>
                    <a:lnTo>
                      <a:pt x="244" y="2362"/>
                    </a:lnTo>
                    <a:lnTo>
                      <a:pt x="226" y="2356"/>
                    </a:lnTo>
                    <a:lnTo>
                      <a:pt x="212" y="2352"/>
                    </a:lnTo>
                    <a:lnTo>
                      <a:pt x="212" y="2352"/>
                    </a:lnTo>
                    <a:lnTo>
                      <a:pt x="204" y="2352"/>
                    </a:lnTo>
                    <a:lnTo>
                      <a:pt x="196" y="2348"/>
                    </a:lnTo>
                    <a:lnTo>
                      <a:pt x="190" y="2344"/>
                    </a:lnTo>
                    <a:lnTo>
                      <a:pt x="184" y="2338"/>
                    </a:lnTo>
                    <a:lnTo>
                      <a:pt x="174" y="2324"/>
                    </a:lnTo>
                    <a:lnTo>
                      <a:pt x="164" y="2306"/>
                    </a:lnTo>
                    <a:lnTo>
                      <a:pt x="164" y="2306"/>
                    </a:lnTo>
                    <a:lnTo>
                      <a:pt x="160" y="2296"/>
                    </a:lnTo>
                    <a:lnTo>
                      <a:pt x="152" y="2288"/>
                    </a:lnTo>
                    <a:lnTo>
                      <a:pt x="138" y="2272"/>
                    </a:lnTo>
                    <a:lnTo>
                      <a:pt x="132" y="2264"/>
                    </a:lnTo>
                    <a:lnTo>
                      <a:pt x="126" y="2252"/>
                    </a:lnTo>
                    <a:lnTo>
                      <a:pt x="122" y="2238"/>
                    </a:lnTo>
                    <a:lnTo>
                      <a:pt x="120" y="2222"/>
                    </a:lnTo>
                    <a:lnTo>
                      <a:pt x="120" y="2222"/>
                    </a:lnTo>
                    <a:lnTo>
                      <a:pt x="120" y="2204"/>
                    </a:lnTo>
                    <a:lnTo>
                      <a:pt x="116" y="2190"/>
                    </a:lnTo>
                    <a:lnTo>
                      <a:pt x="110" y="2176"/>
                    </a:lnTo>
                    <a:lnTo>
                      <a:pt x="106" y="2166"/>
                    </a:lnTo>
                    <a:lnTo>
                      <a:pt x="96" y="2148"/>
                    </a:lnTo>
                    <a:lnTo>
                      <a:pt x="92" y="2142"/>
                    </a:lnTo>
                    <a:lnTo>
                      <a:pt x="92" y="2134"/>
                    </a:lnTo>
                    <a:lnTo>
                      <a:pt x="92" y="2134"/>
                    </a:lnTo>
                    <a:lnTo>
                      <a:pt x="90" y="2100"/>
                    </a:lnTo>
                    <a:lnTo>
                      <a:pt x="92" y="2090"/>
                    </a:lnTo>
                    <a:lnTo>
                      <a:pt x="94" y="2084"/>
                    </a:lnTo>
                    <a:lnTo>
                      <a:pt x="96" y="2082"/>
                    </a:lnTo>
                    <a:lnTo>
                      <a:pt x="96" y="2082"/>
                    </a:lnTo>
                    <a:lnTo>
                      <a:pt x="98" y="2084"/>
                    </a:lnTo>
                    <a:lnTo>
                      <a:pt x="98" y="2084"/>
                    </a:lnTo>
                    <a:lnTo>
                      <a:pt x="106" y="2086"/>
                    </a:lnTo>
                    <a:lnTo>
                      <a:pt x="120" y="2092"/>
                    </a:lnTo>
                    <a:lnTo>
                      <a:pt x="130" y="2092"/>
                    </a:lnTo>
                    <a:lnTo>
                      <a:pt x="136" y="2092"/>
                    </a:lnTo>
                    <a:lnTo>
                      <a:pt x="142" y="2090"/>
                    </a:lnTo>
                    <a:lnTo>
                      <a:pt x="142" y="2088"/>
                    </a:lnTo>
                    <a:lnTo>
                      <a:pt x="142" y="2086"/>
                    </a:lnTo>
                    <a:lnTo>
                      <a:pt x="142" y="2086"/>
                    </a:lnTo>
                    <a:lnTo>
                      <a:pt x="142" y="2078"/>
                    </a:lnTo>
                    <a:lnTo>
                      <a:pt x="138" y="2072"/>
                    </a:lnTo>
                    <a:lnTo>
                      <a:pt x="128" y="2058"/>
                    </a:lnTo>
                    <a:lnTo>
                      <a:pt x="108" y="2038"/>
                    </a:lnTo>
                    <a:lnTo>
                      <a:pt x="108" y="2038"/>
                    </a:lnTo>
                    <a:lnTo>
                      <a:pt x="96" y="2020"/>
                    </a:lnTo>
                    <a:lnTo>
                      <a:pt x="94" y="2014"/>
                    </a:lnTo>
                    <a:lnTo>
                      <a:pt x="94" y="2008"/>
                    </a:lnTo>
                    <a:lnTo>
                      <a:pt x="94" y="2008"/>
                    </a:lnTo>
                    <a:lnTo>
                      <a:pt x="96" y="2006"/>
                    </a:lnTo>
                    <a:lnTo>
                      <a:pt x="98" y="2004"/>
                    </a:lnTo>
                    <a:lnTo>
                      <a:pt x="100" y="2004"/>
                    </a:lnTo>
                    <a:lnTo>
                      <a:pt x="102" y="2002"/>
                    </a:lnTo>
                    <a:lnTo>
                      <a:pt x="102" y="1998"/>
                    </a:lnTo>
                    <a:lnTo>
                      <a:pt x="100" y="1974"/>
                    </a:lnTo>
                    <a:lnTo>
                      <a:pt x="100" y="1974"/>
                    </a:lnTo>
                    <a:lnTo>
                      <a:pt x="96" y="1940"/>
                    </a:lnTo>
                    <a:lnTo>
                      <a:pt x="94" y="1926"/>
                    </a:lnTo>
                    <a:lnTo>
                      <a:pt x="94" y="1926"/>
                    </a:lnTo>
                    <a:lnTo>
                      <a:pt x="90" y="1918"/>
                    </a:lnTo>
                    <a:lnTo>
                      <a:pt x="86" y="1912"/>
                    </a:lnTo>
                    <a:lnTo>
                      <a:pt x="80" y="1900"/>
                    </a:lnTo>
                    <a:lnTo>
                      <a:pt x="76" y="1896"/>
                    </a:lnTo>
                    <a:lnTo>
                      <a:pt x="74" y="1890"/>
                    </a:lnTo>
                    <a:lnTo>
                      <a:pt x="76" y="1882"/>
                    </a:lnTo>
                    <a:lnTo>
                      <a:pt x="78" y="1874"/>
                    </a:lnTo>
                    <a:lnTo>
                      <a:pt x="78" y="1874"/>
                    </a:lnTo>
                    <a:lnTo>
                      <a:pt x="80" y="1864"/>
                    </a:lnTo>
                    <a:lnTo>
                      <a:pt x="82" y="1858"/>
                    </a:lnTo>
                    <a:lnTo>
                      <a:pt x="80" y="1852"/>
                    </a:lnTo>
                    <a:lnTo>
                      <a:pt x="80" y="1848"/>
                    </a:lnTo>
                    <a:lnTo>
                      <a:pt x="82" y="1844"/>
                    </a:lnTo>
                    <a:lnTo>
                      <a:pt x="98" y="1824"/>
                    </a:lnTo>
                    <a:lnTo>
                      <a:pt x="98" y="1824"/>
                    </a:lnTo>
                    <a:lnTo>
                      <a:pt x="120" y="1804"/>
                    </a:lnTo>
                    <a:lnTo>
                      <a:pt x="134" y="1790"/>
                    </a:lnTo>
                    <a:lnTo>
                      <a:pt x="162" y="1770"/>
                    </a:lnTo>
                    <a:lnTo>
                      <a:pt x="162" y="1770"/>
                    </a:lnTo>
                    <a:lnTo>
                      <a:pt x="168" y="1762"/>
                    </a:lnTo>
                    <a:lnTo>
                      <a:pt x="170" y="1756"/>
                    </a:lnTo>
                    <a:lnTo>
                      <a:pt x="170" y="1752"/>
                    </a:lnTo>
                    <a:lnTo>
                      <a:pt x="168" y="1748"/>
                    </a:lnTo>
                    <a:lnTo>
                      <a:pt x="166" y="1746"/>
                    </a:lnTo>
                    <a:lnTo>
                      <a:pt x="168" y="1746"/>
                    </a:lnTo>
                    <a:lnTo>
                      <a:pt x="186" y="1750"/>
                    </a:lnTo>
                    <a:lnTo>
                      <a:pt x="186" y="1750"/>
                    </a:lnTo>
                    <a:lnTo>
                      <a:pt x="212" y="1758"/>
                    </a:lnTo>
                    <a:lnTo>
                      <a:pt x="230" y="1766"/>
                    </a:lnTo>
                    <a:lnTo>
                      <a:pt x="236" y="1768"/>
                    </a:lnTo>
                    <a:lnTo>
                      <a:pt x="242" y="1768"/>
                    </a:lnTo>
                    <a:lnTo>
                      <a:pt x="246" y="1768"/>
                    </a:lnTo>
                    <a:lnTo>
                      <a:pt x="252" y="1764"/>
                    </a:lnTo>
                    <a:lnTo>
                      <a:pt x="252" y="1764"/>
                    </a:lnTo>
                    <a:lnTo>
                      <a:pt x="258" y="1760"/>
                    </a:lnTo>
                    <a:lnTo>
                      <a:pt x="264" y="1758"/>
                    </a:lnTo>
                    <a:lnTo>
                      <a:pt x="276" y="1756"/>
                    </a:lnTo>
                    <a:lnTo>
                      <a:pt x="280" y="1754"/>
                    </a:lnTo>
                    <a:lnTo>
                      <a:pt x="282" y="1752"/>
                    </a:lnTo>
                    <a:lnTo>
                      <a:pt x="280" y="1748"/>
                    </a:lnTo>
                    <a:lnTo>
                      <a:pt x="274" y="1742"/>
                    </a:lnTo>
                    <a:lnTo>
                      <a:pt x="274" y="1742"/>
                    </a:lnTo>
                    <a:lnTo>
                      <a:pt x="256" y="1728"/>
                    </a:lnTo>
                    <a:lnTo>
                      <a:pt x="238" y="1718"/>
                    </a:lnTo>
                    <a:lnTo>
                      <a:pt x="230" y="1712"/>
                    </a:lnTo>
                    <a:lnTo>
                      <a:pt x="220" y="1710"/>
                    </a:lnTo>
                    <a:lnTo>
                      <a:pt x="212" y="1708"/>
                    </a:lnTo>
                    <a:lnTo>
                      <a:pt x="202" y="1708"/>
                    </a:lnTo>
                    <a:lnTo>
                      <a:pt x="202" y="1708"/>
                    </a:lnTo>
                    <a:lnTo>
                      <a:pt x="184" y="1708"/>
                    </a:lnTo>
                    <a:lnTo>
                      <a:pt x="170" y="1706"/>
                    </a:lnTo>
                    <a:lnTo>
                      <a:pt x="158" y="1700"/>
                    </a:lnTo>
                    <a:lnTo>
                      <a:pt x="148" y="1694"/>
                    </a:lnTo>
                    <a:lnTo>
                      <a:pt x="148" y="1694"/>
                    </a:lnTo>
                    <a:lnTo>
                      <a:pt x="126" y="1672"/>
                    </a:lnTo>
                    <a:lnTo>
                      <a:pt x="112" y="1656"/>
                    </a:lnTo>
                    <a:lnTo>
                      <a:pt x="84" y="1644"/>
                    </a:lnTo>
                    <a:lnTo>
                      <a:pt x="84" y="1644"/>
                    </a:lnTo>
                    <a:lnTo>
                      <a:pt x="102" y="1620"/>
                    </a:lnTo>
                    <a:lnTo>
                      <a:pt x="144" y="1562"/>
                    </a:lnTo>
                    <a:lnTo>
                      <a:pt x="166" y="1530"/>
                    </a:lnTo>
                    <a:lnTo>
                      <a:pt x="186" y="1498"/>
                    </a:lnTo>
                    <a:lnTo>
                      <a:pt x="202" y="1472"/>
                    </a:lnTo>
                    <a:lnTo>
                      <a:pt x="206" y="1460"/>
                    </a:lnTo>
                    <a:lnTo>
                      <a:pt x="210" y="1452"/>
                    </a:lnTo>
                    <a:lnTo>
                      <a:pt x="210" y="1452"/>
                    </a:lnTo>
                    <a:lnTo>
                      <a:pt x="212" y="1430"/>
                    </a:lnTo>
                    <a:lnTo>
                      <a:pt x="212" y="1416"/>
                    </a:lnTo>
                    <a:lnTo>
                      <a:pt x="218" y="1402"/>
                    </a:lnTo>
                    <a:lnTo>
                      <a:pt x="230" y="1380"/>
                    </a:lnTo>
                    <a:lnTo>
                      <a:pt x="230" y="1380"/>
                    </a:lnTo>
                    <a:lnTo>
                      <a:pt x="244" y="1352"/>
                    </a:lnTo>
                    <a:lnTo>
                      <a:pt x="254" y="1326"/>
                    </a:lnTo>
                    <a:lnTo>
                      <a:pt x="260" y="1304"/>
                    </a:lnTo>
                    <a:lnTo>
                      <a:pt x="264" y="1284"/>
                    </a:lnTo>
                    <a:lnTo>
                      <a:pt x="264" y="1284"/>
                    </a:lnTo>
                    <a:lnTo>
                      <a:pt x="262" y="1274"/>
                    </a:lnTo>
                    <a:lnTo>
                      <a:pt x="256" y="1262"/>
                    </a:lnTo>
                    <a:lnTo>
                      <a:pt x="248" y="1246"/>
                    </a:lnTo>
                    <a:lnTo>
                      <a:pt x="236" y="1230"/>
                    </a:lnTo>
                    <a:lnTo>
                      <a:pt x="192" y="1170"/>
                    </a:lnTo>
                    <a:lnTo>
                      <a:pt x="192" y="1170"/>
                    </a:lnTo>
                    <a:lnTo>
                      <a:pt x="184" y="1158"/>
                    </a:lnTo>
                    <a:lnTo>
                      <a:pt x="178" y="1144"/>
                    </a:lnTo>
                    <a:lnTo>
                      <a:pt x="174" y="1132"/>
                    </a:lnTo>
                    <a:lnTo>
                      <a:pt x="172" y="1120"/>
                    </a:lnTo>
                    <a:lnTo>
                      <a:pt x="168" y="1098"/>
                    </a:lnTo>
                    <a:lnTo>
                      <a:pt x="168" y="1078"/>
                    </a:lnTo>
                    <a:lnTo>
                      <a:pt x="168" y="1078"/>
                    </a:lnTo>
                    <a:lnTo>
                      <a:pt x="166" y="1072"/>
                    </a:lnTo>
                    <a:lnTo>
                      <a:pt x="162" y="1068"/>
                    </a:lnTo>
                    <a:lnTo>
                      <a:pt x="152" y="1064"/>
                    </a:lnTo>
                    <a:lnTo>
                      <a:pt x="146" y="1062"/>
                    </a:lnTo>
                    <a:lnTo>
                      <a:pt x="142" y="1056"/>
                    </a:lnTo>
                    <a:lnTo>
                      <a:pt x="138" y="1046"/>
                    </a:lnTo>
                    <a:lnTo>
                      <a:pt x="136" y="1032"/>
                    </a:lnTo>
                    <a:lnTo>
                      <a:pt x="136" y="1032"/>
                    </a:lnTo>
                    <a:lnTo>
                      <a:pt x="136" y="1018"/>
                    </a:lnTo>
                    <a:lnTo>
                      <a:pt x="134" y="1010"/>
                    </a:lnTo>
                    <a:lnTo>
                      <a:pt x="130" y="1006"/>
                    </a:lnTo>
                    <a:lnTo>
                      <a:pt x="128" y="1002"/>
                    </a:lnTo>
                    <a:lnTo>
                      <a:pt x="124" y="998"/>
                    </a:lnTo>
                    <a:lnTo>
                      <a:pt x="122" y="990"/>
                    </a:lnTo>
                    <a:lnTo>
                      <a:pt x="120" y="978"/>
                    </a:lnTo>
                    <a:lnTo>
                      <a:pt x="118" y="958"/>
                    </a:lnTo>
                    <a:lnTo>
                      <a:pt x="118" y="958"/>
                    </a:lnTo>
                    <a:lnTo>
                      <a:pt x="118" y="938"/>
                    </a:lnTo>
                    <a:lnTo>
                      <a:pt x="120" y="926"/>
                    </a:lnTo>
                    <a:lnTo>
                      <a:pt x="124" y="912"/>
                    </a:lnTo>
                    <a:lnTo>
                      <a:pt x="124" y="906"/>
                    </a:lnTo>
                    <a:lnTo>
                      <a:pt x="124" y="894"/>
                    </a:lnTo>
                    <a:lnTo>
                      <a:pt x="112" y="848"/>
                    </a:lnTo>
                    <a:lnTo>
                      <a:pt x="112" y="848"/>
                    </a:lnTo>
                    <a:lnTo>
                      <a:pt x="102" y="818"/>
                    </a:lnTo>
                    <a:lnTo>
                      <a:pt x="92" y="794"/>
                    </a:lnTo>
                    <a:lnTo>
                      <a:pt x="82" y="778"/>
                    </a:lnTo>
                    <a:lnTo>
                      <a:pt x="72" y="762"/>
                    </a:lnTo>
                    <a:lnTo>
                      <a:pt x="64" y="750"/>
                    </a:lnTo>
                    <a:lnTo>
                      <a:pt x="56" y="738"/>
                    </a:lnTo>
                    <a:lnTo>
                      <a:pt x="50" y="722"/>
                    </a:lnTo>
                    <a:lnTo>
                      <a:pt x="48" y="704"/>
                    </a:lnTo>
                    <a:lnTo>
                      <a:pt x="48" y="704"/>
                    </a:lnTo>
                    <a:lnTo>
                      <a:pt x="46" y="684"/>
                    </a:lnTo>
                    <a:lnTo>
                      <a:pt x="46" y="668"/>
                    </a:lnTo>
                    <a:lnTo>
                      <a:pt x="50" y="654"/>
                    </a:lnTo>
                    <a:lnTo>
                      <a:pt x="54" y="640"/>
                    </a:lnTo>
                    <a:lnTo>
                      <a:pt x="66" y="618"/>
                    </a:lnTo>
                    <a:lnTo>
                      <a:pt x="78" y="596"/>
                    </a:lnTo>
                    <a:lnTo>
                      <a:pt x="78" y="596"/>
                    </a:lnTo>
                    <a:lnTo>
                      <a:pt x="86" y="586"/>
                    </a:lnTo>
                    <a:lnTo>
                      <a:pt x="92" y="580"/>
                    </a:lnTo>
                    <a:lnTo>
                      <a:pt x="98" y="574"/>
                    </a:lnTo>
                    <a:lnTo>
                      <a:pt x="104" y="568"/>
                    </a:lnTo>
                    <a:lnTo>
                      <a:pt x="106" y="564"/>
                    </a:lnTo>
                    <a:lnTo>
                      <a:pt x="104" y="556"/>
                    </a:lnTo>
                    <a:lnTo>
                      <a:pt x="96" y="544"/>
                    </a:lnTo>
                    <a:lnTo>
                      <a:pt x="84" y="528"/>
                    </a:lnTo>
                    <a:lnTo>
                      <a:pt x="84" y="528"/>
                    </a:lnTo>
                    <a:lnTo>
                      <a:pt x="68" y="512"/>
                    </a:lnTo>
                    <a:lnTo>
                      <a:pt x="54" y="502"/>
                    </a:lnTo>
                    <a:lnTo>
                      <a:pt x="32" y="486"/>
                    </a:lnTo>
                    <a:lnTo>
                      <a:pt x="24" y="480"/>
                    </a:lnTo>
                    <a:lnTo>
                      <a:pt x="16" y="468"/>
                    </a:lnTo>
                    <a:lnTo>
                      <a:pt x="12" y="454"/>
                    </a:lnTo>
                    <a:lnTo>
                      <a:pt x="10" y="434"/>
                    </a:lnTo>
                    <a:lnTo>
                      <a:pt x="10" y="434"/>
                    </a:lnTo>
                    <a:lnTo>
                      <a:pt x="8" y="412"/>
                    </a:lnTo>
                    <a:lnTo>
                      <a:pt x="6" y="392"/>
                    </a:lnTo>
                    <a:lnTo>
                      <a:pt x="2" y="374"/>
                    </a:lnTo>
                    <a:lnTo>
                      <a:pt x="0" y="358"/>
                    </a:lnTo>
                    <a:lnTo>
                      <a:pt x="0" y="342"/>
                    </a:lnTo>
                    <a:lnTo>
                      <a:pt x="2" y="334"/>
                    </a:lnTo>
                    <a:lnTo>
                      <a:pt x="6" y="326"/>
                    </a:lnTo>
                    <a:lnTo>
                      <a:pt x="10" y="318"/>
                    </a:lnTo>
                    <a:lnTo>
                      <a:pt x="16" y="310"/>
                    </a:lnTo>
                    <a:lnTo>
                      <a:pt x="36" y="292"/>
                    </a:lnTo>
                    <a:lnTo>
                      <a:pt x="36" y="292"/>
                    </a:lnTo>
                    <a:lnTo>
                      <a:pt x="54" y="276"/>
                    </a:lnTo>
                    <a:lnTo>
                      <a:pt x="68" y="262"/>
                    </a:lnTo>
                    <a:lnTo>
                      <a:pt x="90" y="240"/>
                    </a:lnTo>
                    <a:lnTo>
                      <a:pt x="100" y="232"/>
                    </a:lnTo>
                    <a:lnTo>
                      <a:pt x="110" y="228"/>
                    </a:lnTo>
                    <a:lnTo>
                      <a:pt x="124" y="228"/>
                    </a:lnTo>
                    <a:lnTo>
                      <a:pt x="142" y="232"/>
                    </a:lnTo>
                    <a:lnTo>
                      <a:pt x="142" y="232"/>
                    </a:lnTo>
                    <a:lnTo>
                      <a:pt x="164" y="238"/>
                    </a:lnTo>
                    <a:lnTo>
                      <a:pt x="184" y="246"/>
                    </a:lnTo>
                    <a:lnTo>
                      <a:pt x="226" y="264"/>
                    </a:lnTo>
                    <a:lnTo>
                      <a:pt x="244" y="270"/>
                    </a:lnTo>
                    <a:lnTo>
                      <a:pt x="262" y="276"/>
                    </a:lnTo>
                    <a:lnTo>
                      <a:pt x="278" y="278"/>
                    </a:lnTo>
                    <a:lnTo>
                      <a:pt x="284" y="278"/>
                    </a:lnTo>
                    <a:lnTo>
                      <a:pt x="290" y="276"/>
                    </a:lnTo>
                    <a:lnTo>
                      <a:pt x="290" y="276"/>
                    </a:lnTo>
                    <a:lnTo>
                      <a:pt x="302" y="272"/>
                    </a:lnTo>
                    <a:lnTo>
                      <a:pt x="310" y="266"/>
                    </a:lnTo>
                    <a:lnTo>
                      <a:pt x="320" y="258"/>
                    </a:lnTo>
                    <a:lnTo>
                      <a:pt x="326" y="256"/>
                    </a:lnTo>
                    <a:lnTo>
                      <a:pt x="334" y="254"/>
                    </a:lnTo>
                    <a:lnTo>
                      <a:pt x="344" y="254"/>
                    </a:lnTo>
                    <a:lnTo>
                      <a:pt x="360" y="256"/>
                    </a:lnTo>
                    <a:lnTo>
                      <a:pt x="360" y="256"/>
                    </a:lnTo>
                    <a:lnTo>
                      <a:pt x="376" y="262"/>
                    </a:lnTo>
                    <a:lnTo>
                      <a:pt x="396" y="270"/>
                    </a:lnTo>
                    <a:lnTo>
                      <a:pt x="414" y="280"/>
                    </a:lnTo>
                    <a:lnTo>
                      <a:pt x="434" y="292"/>
                    </a:lnTo>
                    <a:lnTo>
                      <a:pt x="472" y="318"/>
                    </a:lnTo>
                    <a:lnTo>
                      <a:pt x="504" y="340"/>
                    </a:lnTo>
                    <a:lnTo>
                      <a:pt x="504" y="340"/>
                    </a:lnTo>
                    <a:lnTo>
                      <a:pt x="530" y="358"/>
                    </a:lnTo>
                    <a:lnTo>
                      <a:pt x="548" y="372"/>
                    </a:lnTo>
                    <a:lnTo>
                      <a:pt x="558" y="380"/>
                    </a:lnTo>
                    <a:lnTo>
                      <a:pt x="566" y="384"/>
                    </a:lnTo>
                    <a:lnTo>
                      <a:pt x="574" y="386"/>
                    </a:lnTo>
                    <a:lnTo>
                      <a:pt x="582" y="388"/>
                    </a:lnTo>
                    <a:lnTo>
                      <a:pt x="582" y="388"/>
                    </a:lnTo>
                    <a:lnTo>
                      <a:pt x="590" y="386"/>
                    </a:lnTo>
                    <a:lnTo>
                      <a:pt x="596" y="384"/>
                    </a:lnTo>
                    <a:lnTo>
                      <a:pt x="602" y="382"/>
                    </a:lnTo>
                    <a:lnTo>
                      <a:pt x="606" y="382"/>
                    </a:lnTo>
                    <a:lnTo>
                      <a:pt x="614" y="384"/>
                    </a:lnTo>
                    <a:lnTo>
                      <a:pt x="636" y="396"/>
                    </a:lnTo>
                    <a:lnTo>
                      <a:pt x="636" y="396"/>
                    </a:lnTo>
                    <a:lnTo>
                      <a:pt x="650" y="406"/>
                    </a:lnTo>
                    <a:lnTo>
                      <a:pt x="662" y="416"/>
                    </a:lnTo>
                    <a:lnTo>
                      <a:pt x="670" y="426"/>
                    </a:lnTo>
                    <a:lnTo>
                      <a:pt x="676" y="434"/>
                    </a:lnTo>
                    <a:lnTo>
                      <a:pt x="684" y="452"/>
                    </a:lnTo>
                    <a:lnTo>
                      <a:pt x="690" y="460"/>
                    </a:lnTo>
                    <a:lnTo>
                      <a:pt x="696" y="468"/>
                    </a:lnTo>
                    <a:lnTo>
                      <a:pt x="696" y="468"/>
                    </a:lnTo>
                    <a:lnTo>
                      <a:pt x="712" y="484"/>
                    </a:lnTo>
                    <a:lnTo>
                      <a:pt x="720" y="492"/>
                    </a:lnTo>
                    <a:lnTo>
                      <a:pt x="728" y="502"/>
                    </a:lnTo>
                    <a:lnTo>
                      <a:pt x="734" y="512"/>
                    </a:lnTo>
                    <a:lnTo>
                      <a:pt x="736" y="522"/>
                    </a:lnTo>
                    <a:lnTo>
                      <a:pt x="736" y="532"/>
                    </a:lnTo>
                    <a:lnTo>
                      <a:pt x="732" y="546"/>
                    </a:lnTo>
                    <a:lnTo>
                      <a:pt x="732" y="546"/>
                    </a:lnTo>
                    <a:lnTo>
                      <a:pt x="718" y="578"/>
                    </a:lnTo>
                    <a:lnTo>
                      <a:pt x="702" y="618"/>
                    </a:lnTo>
                    <a:lnTo>
                      <a:pt x="692" y="636"/>
                    </a:lnTo>
                    <a:lnTo>
                      <a:pt x="682" y="654"/>
                    </a:lnTo>
                    <a:lnTo>
                      <a:pt x="672" y="666"/>
                    </a:lnTo>
                    <a:lnTo>
                      <a:pt x="662" y="674"/>
                    </a:lnTo>
                    <a:lnTo>
                      <a:pt x="662" y="674"/>
                    </a:lnTo>
                    <a:lnTo>
                      <a:pt x="646" y="684"/>
                    </a:lnTo>
                    <a:lnTo>
                      <a:pt x="630" y="694"/>
                    </a:lnTo>
                    <a:lnTo>
                      <a:pt x="622" y="698"/>
                    </a:lnTo>
                    <a:lnTo>
                      <a:pt x="612" y="702"/>
                    </a:lnTo>
                    <a:lnTo>
                      <a:pt x="602" y="704"/>
                    </a:lnTo>
                    <a:lnTo>
                      <a:pt x="592" y="704"/>
                    </a:lnTo>
                    <a:lnTo>
                      <a:pt x="592" y="704"/>
                    </a:lnTo>
                    <a:lnTo>
                      <a:pt x="574" y="702"/>
                    </a:lnTo>
                    <a:lnTo>
                      <a:pt x="562" y="698"/>
                    </a:lnTo>
                    <a:lnTo>
                      <a:pt x="544" y="696"/>
                    </a:lnTo>
                    <a:lnTo>
                      <a:pt x="510" y="698"/>
                    </a:lnTo>
                    <a:lnTo>
                      <a:pt x="510" y="698"/>
                    </a:lnTo>
                    <a:lnTo>
                      <a:pt x="470" y="702"/>
                    </a:lnTo>
                    <a:lnTo>
                      <a:pt x="442" y="708"/>
                    </a:lnTo>
                    <a:lnTo>
                      <a:pt x="430" y="708"/>
                    </a:lnTo>
                    <a:lnTo>
                      <a:pt x="418" y="706"/>
                    </a:lnTo>
                    <a:lnTo>
                      <a:pt x="406" y="704"/>
                    </a:lnTo>
                    <a:lnTo>
                      <a:pt x="394" y="696"/>
                    </a:lnTo>
                    <a:lnTo>
                      <a:pt x="394" y="696"/>
                    </a:lnTo>
                    <a:lnTo>
                      <a:pt x="380" y="690"/>
                    </a:lnTo>
                    <a:lnTo>
                      <a:pt x="368" y="688"/>
                    </a:lnTo>
                    <a:lnTo>
                      <a:pt x="344" y="686"/>
                    </a:lnTo>
                    <a:lnTo>
                      <a:pt x="332" y="686"/>
                    </a:lnTo>
                    <a:lnTo>
                      <a:pt x="320" y="684"/>
                    </a:lnTo>
                    <a:lnTo>
                      <a:pt x="310" y="678"/>
                    </a:lnTo>
                    <a:lnTo>
                      <a:pt x="298" y="668"/>
                    </a:lnTo>
                    <a:lnTo>
                      <a:pt x="298" y="668"/>
                    </a:lnTo>
                    <a:lnTo>
                      <a:pt x="280" y="644"/>
                    </a:lnTo>
                    <a:lnTo>
                      <a:pt x="268" y="628"/>
                    </a:lnTo>
                    <a:lnTo>
                      <a:pt x="262" y="622"/>
                    </a:lnTo>
                    <a:lnTo>
                      <a:pt x="256" y="618"/>
                    </a:lnTo>
                    <a:lnTo>
                      <a:pt x="248" y="616"/>
                    </a:lnTo>
                    <a:lnTo>
                      <a:pt x="240" y="614"/>
                    </a:lnTo>
                    <a:lnTo>
                      <a:pt x="240" y="614"/>
                    </a:lnTo>
                    <a:lnTo>
                      <a:pt x="230" y="614"/>
                    </a:lnTo>
                    <a:lnTo>
                      <a:pt x="222" y="616"/>
                    </a:lnTo>
                    <a:lnTo>
                      <a:pt x="216" y="618"/>
                    </a:lnTo>
                    <a:lnTo>
                      <a:pt x="214" y="622"/>
                    </a:lnTo>
                    <a:lnTo>
                      <a:pt x="212" y="626"/>
                    </a:lnTo>
                    <a:lnTo>
                      <a:pt x="212" y="632"/>
                    </a:lnTo>
                    <a:lnTo>
                      <a:pt x="216" y="636"/>
                    </a:lnTo>
                    <a:lnTo>
                      <a:pt x="222" y="642"/>
                    </a:lnTo>
                    <a:lnTo>
                      <a:pt x="222" y="642"/>
                    </a:lnTo>
                    <a:lnTo>
                      <a:pt x="244" y="654"/>
                    </a:lnTo>
                    <a:lnTo>
                      <a:pt x="244" y="654"/>
                    </a:lnTo>
                    <a:lnTo>
                      <a:pt x="256" y="666"/>
                    </a:lnTo>
                    <a:lnTo>
                      <a:pt x="268" y="680"/>
                    </a:lnTo>
                    <a:lnTo>
                      <a:pt x="280" y="698"/>
                    </a:lnTo>
                    <a:lnTo>
                      <a:pt x="280" y="698"/>
                    </a:lnTo>
                    <a:lnTo>
                      <a:pt x="288" y="706"/>
                    </a:lnTo>
                    <a:lnTo>
                      <a:pt x="296" y="714"/>
                    </a:lnTo>
                    <a:lnTo>
                      <a:pt x="318" y="728"/>
                    </a:lnTo>
                    <a:lnTo>
                      <a:pt x="370" y="756"/>
                    </a:lnTo>
                    <a:lnTo>
                      <a:pt x="370" y="756"/>
                    </a:lnTo>
                    <a:lnTo>
                      <a:pt x="396" y="772"/>
                    </a:lnTo>
                    <a:lnTo>
                      <a:pt x="410" y="780"/>
                    </a:lnTo>
                    <a:lnTo>
                      <a:pt x="420" y="788"/>
                    </a:lnTo>
                    <a:lnTo>
                      <a:pt x="428" y="796"/>
                    </a:lnTo>
                    <a:lnTo>
                      <a:pt x="430" y="806"/>
                    </a:lnTo>
                    <a:lnTo>
                      <a:pt x="430" y="810"/>
                    </a:lnTo>
                    <a:lnTo>
                      <a:pt x="428" y="816"/>
                    </a:lnTo>
                    <a:lnTo>
                      <a:pt x="422" y="826"/>
                    </a:lnTo>
                    <a:lnTo>
                      <a:pt x="422" y="826"/>
                    </a:lnTo>
                    <a:lnTo>
                      <a:pt x="404" y="846"/>
                    </a:lnTo>
                    <a:lnTo>
                      <a:pt x="394" y="860"/>
                    </a:lnTo>
                    <a:lnTo>
                      <a:pt x="392" y="864"/>
                    </a:lnTo>
                    <a:lnTo>
                      <a:pt x="392" y="870"/>
                    </a:lnTo>
                    <a:lnTo>
                      <a:pt x="396" y="876"/>
                    </a:lnTo>
                    <a:lnTo>
                      <a:pt x="400" y="880"/>
                    </a:lnTo>
                    <a:lnTo>
                      <a:pt x="400" y="880"/>
                    </a:lnTo>
                    <a:lnTo>
                      <a:pt x="410" y="890"/>
                    </a:lnTo>
                    <a:lnTo>
                      <a:pt x="418" y="894"/>
                    </a:lnTo>
                    <a:lnTo>
                      <a:pt x="424" y="904"/>
                    </a:lnTo>
                    <a:lnTo>
                      <a:pt x="430" y="924"/>
                    </a:lnTo>
                    <a:lnTo>
                      <a:pt x="430" y="924"/>
                    </a:lnTo>
                    <a:lnTo>
                      <a:pt x="432" y="938"/>
                    </a:lnTo>
                    <a:lnTo>
                      <a:pt x="434" y="948"/>
                    </a:lnTo>
                    <a:lnTo>
                      <a:pt x="434" y="964"/>
                    </a:lnTo>
                    <a:lnTo>
                      <a:pt x="434" y="970"/>
                    </a:lnTo>
                    <a:lnTo>
                      <a:pt x="436" y="976"/>
                    </a:lnTo>
                    <a:lnTo>
                      <a:pt x="442" y="982"/>
                    </a:lnTo>
                    <a:lnTo>
                      <a:pt x="448" y="988"/>
                    </a:lnTo>
                    <a:lnTo>
                      <a:pt x="448" y="988"/>
                    </a:lnTo>
                    <a:lnTo>
                      <a:pt x="462" y="998"/>
                    </a:lnTo>
                    <a:lnTo>
                      <a:pt x="472" y="1002"/>
                    </a:lnTo>
                    <a:lnTo>
                      <a:pt x="502" y="1010"/>
                    </a:lnTo>
                    <a:lnTo>
                      <a:pt x="502" y="1010"/>
                    </a:lnTo>
                    <a:lnTo>
                      <a:pt x="534" y="1020"/>
                    </a:lnTo>
                    <a:lnTo>
                      <a:pt x="546" y="1026"/>
                    </a:lnTo>
                    <a:lnTo>
                      <a:pt x="558" y="1038"/>
                    </a:lnTo>
                    <a:lnTo>
                      <a:pt x="558" y="1038"/>
                    </a:lnTo>
                    <a:lnTo>
                      <a:pt x="568" y="1048"/>
                    </a:lnTo>
                    <a:lnTo>
                      <a:pt x="574" y="1054"/>
                    </a:lnTo>
                    <a:lnTo>
                      <a:pt x="584" y="1054"/>
                    </a:lnTo>
                    <a:lnTo>
                      <a:pt x="604" y="1054"/>
                    </a:lnTo>
                    <a:lnTo>
                      <a:pt x="604" y="1054"/>
                    </a:lnTo>
                    <a:lnTo>
                      <a:pt x="618" y="1052"/>
                    </a:lnTo>
                    <a:lnTo>
                      <a:pt x="630" y="1048"/>
                    </a:lnTo>
                    <a:lnTo>
                      <a:pt x="642" y="1040"/>
                    </a:lnTo>
                    <a:lnTo>
                      <a:pt x="652" y="1032"/>
                    </a:lnTo>
                    <a:lnTo>
                      <a:pt x="660" y="1024"/>
                    </a:lnTo>
                    <a:lnTo>
                      <a:pt x="664" y="1014"/>
                    </a:lnTo>
                    <a:lnTo>
                      <a:pt x="664" y="1004"/>
                    </a:lnTo>
                    <a:lnTo>
                      <a:pt x="662" y="1000"/>
                    </a:lnTo>
                    <a:lnTo>
                      <a:pt x="660" y="996"/>
                    </a:lnTo>
                    <a:lnTo>
                      <a:pt x="660" y="996"/>
                    </a:lnTo>
                    <a:lnTo>
                      <a:pt x="650" y="982"/>
                    </a:lnTo>
                    <a:lnTo>
                      <a:pt x="644" y="972"/>
                    </a:lnTo>
                    <a:lnTo>
                      <a:pt x="642" y="968"/>
                    </a:lnTo>
                    <a:lnTo>
                      <a:pt x="638" y="966"/>
                    </a:lnTo>
                    <a:lnTo>
                      <a:pt x="632" y="966"/>
                    </a:lnTo>
                    <a:lnTo>
                      <a:pt x="626" y="966"/>
                    </a:lnTo>
                    <a:lnTo>
                      <a:pt x="626" y="966"/>
                    </a:lnTo>
                    <a:lnTo>
                      <a:pt x="618" y="966"/>
                    </a:lnTo>
                    <a:lnTo>
                      <a:pt x="612" y="970"/>
                    </a:lnTo>
                    <a:lnTo>
                      <a:pt x="602" y="974"/>
                    </a:lnTo>
                    <a:lnTo>
                      <a:pt x="598" y="976"/>
                    </a:lnTo>
                    <a:lnTo>
                      <a:pt x="592" y="972"/>
                    </a:lnTo>
                    <a:lnTo>
                      <a:pt x="584" y="966"/>
                    </a:lnTo>
                    <a:lnTo>
                      <a:pt x="576" y="956"/>
                    </a:lnTo>
                    <a:lnTo>
                      <a:pt x="576" y="956"/>
                    </a:lnTo>
                    <a:lnTo>
                      <a:pt x="554" y="926"/>
                    </a:lnTo>
                    <a:lnTo>
                      <a:pt x="546" y="912"/>
                    </a:lnTo>
                    <a:lnTo>
                      <a:pt x="538" y="900"/>
                    </a:lnTo>
                    <a:lnTo>
                      <a:pt x="534" y="888"/>
                    </a:lnTo>
                    <a:lnTo>
                      <a:pt x="532" y="878"/>
                    </a:lnTo>
                    <a:lnTo>
                      <a:pt x="532" y="874"/>
                    </a:lnTo>
                    <a:lnTo>
                      <a:pt x="536" y="870"/>
                    </a:lnTo>
                    <a:lnTo>
                      <a:pt x="538" y="868"/>
                    </a:lnTo>
                    <a:lnTo>
                      <a:pt x="544" y="866"/>
                    </a:lnTo>
                    <a:lnTo>
                      <a:pt x="544" y="866"/>
                    </a:lnTo>
                    <a:lnTo>
                      <a:pt x="564" y="862"/>
                    </a:lnTo>
                    <a:lnTo>
                      <a:pt x="580" y="862"/>
                    </a:lnTo>
                    <a:lnTo>
                      <a:pt x="596" y="868"/>
                    </a:lnTo>
                    <a:lnTo>
                      <a:pt x="612" y="876"/>
                    </a:lnTo>
                    <a:lnTo>
                      <a:pt x="612" y="876"/>
                    </a:lnTo>
                    <a:lnTo>
                      <a:pt x="618" y="882"/>
                    </a:lnTo>
                    <a:lnTo>
                      <a:pt x="624" y="890"/>
                    </a:lnTo>
                    <a:lnTo>
                      <a:pt x="632" y="904"/>
                    </a:lnTo>
                    <a:lnTo>
                      <a:pt x="634" y="910"/>
                    </a:lnTo>
                    <a:lnTo>
                      <a:pt x="638" y="914"/>
                    </a:lnTo>
                    <a:lnTo>
                      <a:pt x="642" y="914"/>
                    </a:lnTo>
                    <a:lnTo>
                      <a:pt x="646" y="912"/>
                    </a:lnTo>
                    <a:lnTo>
                      <a:pt x="646" y="912"/>
                    </a:lnTo>
                    <a:lnTo>
                      <a:pt x="654" y="900"/>
                    </a:lnTo>
                    <a:lnTo>
                      <a:pt x="660" y="892"/>
                    </a:lnTo>
                    <a:lnTo>
                      <a:pt x="664" y="890"/>
                    </a:lnTo>
                    <a:lnTo>
                      <a:pt x="670" y="892"/>
                    </a:lnTo>
                    <a:lnTo>
                      <a:pt x="686" y="898"/>
                    </a:lnTo>
                    <a:lnTo>
                      <a:pt x="686" y="898"/>
                    </a:lnTo>
                    <a:lnTo>
                      <a:pt x="712" y="912"/>
                    </a:lnTo>
                    <a:lnTo>
                      <a:pt x="738" y="924"/>
                    </a:lnTo>
                    <a:lnTo>
                      <a:pt x="750" y="928"/>
                    </a:lnTo>
                    <a:lnTo>
                      <a:pt x="762" y="928"/>
                    </a:lnTo>
                    <a:lnTo>
                      <a:pt x="772" y="926"/>
                    </a:lnTo>
                    <a:lnTo>
                      <a:pt x="774" y="924"/>
                    </a:lnTo>
                    <a:lnTo>
                      <a:pt x="778" y="918"/>
                    </a:lnTo>
                    <a:lnTo>
                      <a:pt x="778" y="918"/>
                    </a:lnTo>
                    <a:lnTo>
                      <a:pt x="790" y="902"/>
                    </a:lnTo>
                    <a:lnTo>
                      <a:pt x="794" y="894"/>
                    </a:lnTo>
                    <a:lnTo>
                      <a:pt x="796" y="888"/>
                    </a:lnTo>
                    <a:lnTo>
                      <a:pt x="796" y="882"/>
                    </a:lnTo>
                    <a:lnTo>
                      <a:pt x="792" y="874"/>
                    </a:lnTo>
                    <a:lnTo>
                      <a:pt x="786" y="866"/>
                    </a:lnTo>
                    <a:lnTo>
                      <a:pt x="778" y="858"/>
                    </a:lnTo>
                    <a:lnTo>
                      <a:pt x="778" y="858"/>
                    </a:lnTo>
                    <a:lnTo>
                      <a:pt x="750" y="840"/>
                    </a:lnTo>
                    <a:lnTo>
                      <a:pt x="738" y="830"/>
                    </a:lnTo>
                    <a:lnTo>
                      <a:pt x="724" y="822"/>
                    </a:lnTo>
                    <a:lnTo>
                      <a:pt x="714" y="812"/>
                    </a:lnTo>
                    <a:lnTo>
                      <a:pt x="708" y="800"/>
                    </a:lnTo>
                    <a:lnTo>
                      <a:pt x="706" y="794"/>
                    </a:lnTo>
                    <a:lnTo>
                      <a:pt x="704" y="788"/>
                    </a:lnTo>
                    <a:lnTo>
                      <a:pt x="704" y="782"/>
                    </a:lnTo>
                    <a:lnTo>
                      <a:pt x="706" y="774"/>
                    </a:lnTo>
                    <a:lnTo>
                      <a:pt x="706" y="774"/>
                    </a:lnTo>
                    <a:lnTo>
                      <a:pt x="716" y="744"/>
                    </a:lnTo>
                    <a:lnTo>
                      <a:pt x="728" y="720"/>
                    </a:lnTo>
                    <a:lnTo>
                      <a:pt x="744" y="694"/>
                    </a:lnTo>
                    <a:lnTo>
                      <a:pt x="764" y="670"/>
                    </a:lnTo>
                    <a:lnTo>
                      <a:pt x="764" y="670"/>
                    </a:lnTo>
                    <a:lnTo>
                      <a:pt x="774" y="656"/>
                    </a:lnTo>
                    <a:lnTo>
                      <a:pt x="778" y="648"/>
                    </a:lnTo>
                    <a:lnTo>
                      <a:pt x="780" y="640"/>
                    </a:lnTo>
                    <a:lnTo>
                      <a:pt x="782" y="632"/>
                    </a:lnTo>
                    <a:lnTo>
                      <a:pt x="782" y="620"/>
                    </a:lnTo>
                    <a:lnTo>
                      <a:pt x="786" y="612"/>
                    </a:lnTo>
                    <a:lnTo>
                      <a:pt x="792" y="604"/>
                    </a:lnTo>
                    <a:lnTo>
                      <a:pt x="792" y="604"/>
                    </a:lnTo>
                    <a:lnTo>
                      <a:pt x="804" y="588"/>
                    </a:lnTo>
                    <a:lnTo>
                      <a:pt x="810" y="578"/>
                    </a:lnTo>
                    <a:lnTo>
                      <a:pt x="814" y="574"/>
                    </a:lnTo>
                    <a:lnTo>
                      <a:pt x="818" y="572"/>
                    </a:lnTo>
                    <a:lnTo>
                      <a:pt x="824" y="572"/>
                    </a:lnTo>
                    <a:lnTo>
                      <a:pt x="832" y="572"/>
                    </a:lnTo>
                    <a:lnTo>
                      <a:pt x="832" y="572"/>
                    </a:lnTo>
                    <a:lnTo>
                      <a:pt x="850" y="572"/>
                    </a:lnTo>
                    <a:lnTo>
                      <a:pt x="860" y="576"/>
                    </a:lnTo>
                    <a:lnTo>
                      <a:pt x="866" y="578"/>
                    </a:lnTo>
                    <a:lnTo>
                      <a:pt x="868" y="582"/>
                    </a:lnTo>
                    <a:lnTo>
                      <a:pt x="876" y="594"/>
                    </a:lnTo>
                    <a:lnTo>
                      <a:pt x="876" y="594"/>
                    </a:lnTo>
                    <a:lnTo>
                      <a:pt x="878" y="602"/>
                    </a:lnTo>
                    <a:lnTo>
                      <a:pt x="878" y="612"/>
                    </a:lnTo>
                    <a:lnTo>
                      <a:pt x="878" y="626"/>
                    </a:lnTo>
                    <a:lnTo>
                      <a:pt x="878" y="632"/>
                    </a:lnTo>
                    <a:lnTo>
                      <a:pt x="880" y="634"/>
                    </a:lnTo>
                    <a:lnTo>
                      <a:pt x="882" y="634"/>
                    </a:lnTo>
                    <a:lnTo>
                      <a:pt x="888" y="628"/>
                    </a:lnTo>
                    <a:lnTo>
                      <a:pt x="888" y="628"/>
                    </a:lnTo>
                    <a:lnTo>
                      <a:pt x="900" y="614"/>
                    </a:lnTo>
                    <a:lnTo>
                      <a:pt x="910" y="602"/>
                    </a:lnTo>
                    <a:lnTo>
                      <a:pt x="916" y="596"/>
                    </a:lnTo>
                    <a:lnTo>
                      <a:pt x="918" y="590"/>
                    </a:lnTo>
                    <a:lnTo>
                      <a:pt x="920" y="582"/>
                    </a:lnTo>
                    <a:lnTo>
                      <a:pt x="920" y="572"/>
                    </a:lnTo>
                    <a:lnTo>
                      <a:pt x="920" y="572"/>
                    </a:lnTo>
                    <a:lnTo>
                      <a:pt x="920" y="554"/>
                    </a:lnTo>
                    <a:lnTo>
                      <a:pt x="920" y="536"/>
                    </a:lnTo>
                    <a:lnTo>
                      <a:pt x="920" y="516"/>
                    </a:lnTo>
                    <a:lnTo>
                      <a:pt x="918" y="496"/>
                    </a:lnTo>
                    <a:lnTo>
                      <a:pt x="918" y="496"/>
                    </a:lnTo>
                    <a:lnTo>
                      <a:pt x="912" y="478"/>
                    </a:lnTo>
                    <a:lnTo>
                      <a:pt x="904" y="466"/>
                    </a:lnTo>
                    <a:lnTo>
                      <a:pt x="894" y="456"/>
                    </a:lnTo>
                    <a:lnTo>
                      <a:pt x="882" y="446"/>
                    </a:lnTo>
                    <a:lnTo>
                      <a:pt x="882" y="446"/>
                    </a:lnTo>
                    <a:lnTo>
                      <a:pt x="876" y="438"/>
                    </a:lnTo>
                    <a:lnTo>
                      <a:pt x="870" y="430"/>
                    </a:lnTo>
                    <a:lnTo>
                      <a:pt x="860" y="408"/>
                    </a:lnTo>
                    <a:lnTo>
                      <a:pt x="852" y="386"/>
                    </a:lnTo>
                    <a:lnTo>
                      <a:pt x="848" y="376"/>
                    </a:lnTo>
                    <a:lnTo>
                      <a:pt x="848" y="366"/>
                    </a:lnTo>
                    <a:lnTo>
                      <a:pt x="848" y="366"/>
                    </a:lnTo>
                    <a:lnTo>
                      <a:pt x="848" y="322"/>
                    </a:lnTo>
                    <a:lnTo>
                      <a:pt x="846" y="302"/>
                    </a:lnTo>
                    <a:lnTo>
                      <a:pt x="844" y="292"/>
                    </a:lnTo>
                    <a:lnTo>
                      <a:pt x="842" y="286"/>
                    </a:lnTo>
                    <a:lnTo>
                      <a:pt x="842" y="286"/>
                    </a:lnTo>
                    <a:lnTo>
                      <a:pt x="836" y="272"/>
                    </a:lnTo>
                    <a:lnTo>
                      <a:pt x="830" y="266"/>
                    </a:lnTo>
                    <a:lnTo>
                      <a:pt x="820" y="262"/>
                    </a:lnTo>
                    <a:lnTo>
                      <a:pt x="820" y="262"/>
                    </a:lnTo>
                    <a:lnTo>
                      <a:pt x="804" y="260"/>
                    </a:lnTo>
                    <a:lnTo>
                      <a:pt x="786" y="258"/>
                    </a:lnTo>
                    <a:lnTo>
                      <a:pt x="780" y="258"/>
                    </a:lnTo>
                    <a:lnTo>
                      <a:pt x="774" y="256"/>
                    </a:lnTo>
                    <a:lnTo>
                      <a:pt x="772" y="252"/>
                    </a:lnTo>
                    <a:lnTo>
                      <a:pt x="774" y="248"/>
                    </a:lnTo>
                    <a:lnTo>
                      <a:pt x="774" y="248"/>
                    </a:lnTo>
                    <a:lnTo>
                      <a:pt x="780" y="238"/>
                    </a:lnTo>
                    <a:lnTo>
                      <a:pt x="784" y="234"/>
                    </a:lnTo>
                    <a:lnTo>
                      <a:pt x="790" y="230"/>
                    </a:lnTo>
                    <a:lnTo>
                      <a:pt x="804" y="232"/>
                    </a:lnTo>
                    <a:lnTo>
                      <a:pt x="804" y="232"/>
                    </a:lnTo>
                    <a:lnTo>
                      <a:pt x="820" y="234"/>
                    </a:lnTo>
                    <a:lnTo>
                      <a:pt x="830" y="236"/>
                    </a:lnTo>
                    <a:lnTo>
                      <a:pt x="838" y="234"/>
                    </a:lnTo>
                    <a:lnTo>
                      <a:pt x="852" y="228"/>
                    </a:lnTo>
                    <a:lnTo>
                      <a:pt x="852" y="228"/>
                    </a:lnTo>
                    <a:lnTo>
                      <a:pt x="864" y="220"/>
                    </a:lnTo>
                    <a:lnTo>
                      <a:pt x="868" y="218"/>
                    </a:lnTo>
                    <a:lnTo>
                      <a:pt x="874" y="216"/>
                    </a:lnTo>
                    <a:lnTo>
                      <a:pt x="878" y="214"/>
                    </a:lnTo>
                    <a:lnTo>
                      <a:pt x="886" y="216"/>
                    </a:lnTo>
                    <a:lnTo>
                      <a:pt x="896" y="220"/>
                    </a:lnTo>
                    <a:lnTo>
                      <a:pt x="908" y="228"/>
                    </a:lnTo>
                    <a:lnTo>
                      <a:pt x="908" y="228"/>
                    </a:lnTo>
                    <a:lnTo>
                      <a:pt x="922" y="236"/>
                    </a:lnTo>
                    <a:lnTo>
                      <a:pt x="934" y="242"/>
                    </a:lnTo>
                    <a:lnTo>
                      <a:pt x="956" y="250"/>
                    </a:lnTo>
                    <a:lnTo>
                      <a:pt x="962" y="254"/>
                    </a:lnTo>
                    <a:lnTo>
                      <a:pt x="968" y="260"/>
                    </a:lnTo>
                    <a:lnTo>
                      <a:pt x="970" y="266"/>
                    </a:lnTo>
                    <a:lnTo>
                      <a:pt x="972" y="276"/>
                    </a:lnTo>
                    <a:lnTo>
                      <a:pt x="972" y="276"/>
                    </a:lnTo>
                    <a:lnTo>
                      <a:pt x="970" y="292"/>
                    </a:lnTo>
                    <a:lnTo>
                      <a:pt x="968" y="304"/>
                    </a:lnTo>
                    <a:lnTo>
                      <a:pt x="966" y="308"/>
                    </a:lnTo>
                    <a:lnTo>
                      <a:pt x="962" y="312"/>
                    </a:lnTo>
                    <a:lnTo>
                      <a:pt x="950" y="320"/>
                    </a:lnTo>
                    <a:lnTo>
                      <a:pt x="950" y="320"/>
                    </a:lnTo>
                    <a:lnTo>
                      <a:pt x="934" y="328"/>
                    </a:lnTo>
                    <a:lnTo>
                      <a:pt x="922" y="336"/>
                    </a:lnTo>
                    <a:lnTo>
                      <a:pt x="916" y="342"/>
                    </a:lnTo>
                    <a:lnTo>
                      <a:pt x="912" y="348"/>
                    </a:lnTo>
                    <a:lnTo>
                      <a:pt x="910" y="356"/>
                    </a:lnTo>
                    <a:lnTo>
                      <a:pt x="908" y="364"/>
                    </a:lnTo>
                    <a:lnTo>
                      <a:pt x="908" y="364"/>
                    </a:lnTo>
                    <a:lnTo>
                      <a:pt x="906" y="382"/>
                    </a:lnTo>
                    <a:lnTo>
                      <a:pt x="906" y="394"/>
                    </a:lnTo>
                    <a:lnTo>
                      <a:pt x="906" y="400"/>
                    </a:lnTo>
                    <a:lnTo>
                      <a:pt x="910" y="404"/>
                    </a:lnTo>
                    <a:lnTo>
                      <a:pt x="916" y="410"/>
                    </a:lnTo>
                    <a:lnTo>
                      <a:pt x="924" y="416"/>
                    </a:lnTo>
                    <a:lnTo>
                      <a:pt x="924" y="416"/>
                    </a:lnTo>
                    <a:lnTo>
                      <a:pt x="936" y="422"/>
                    </a:lnTo>
                    <a:lnTo>
                      <a:pt x="946" y="432"/>
                    </a:lnTo>
                    <a:lnTo>
                      <a:pt x="964" y="448"/>
                    </a:lnTo>
                    <a:lnTo>
                      <a:pt x="974" y="456"/>
                    </a:lnTo>
                    <a:lnTo>
                      <a:pt x="984" y="460"/>
                    </a:lnTo>
                    <a:lnTo>
                      <a:pt x="996" y="460"/>
                    </a:lnTo>
                    <a:lnTo>
                      <a:pt x="1006" y="456"/>
                    </a:lnTo>
                    <a:lnTo>
                      <a:pt x="1006" y="456"/>
                    </a:lnTo>
                    <a:lnTo>
                      <a:pt x="1026" y="448"/>
                    </a:lnTo>
                    <a:lnTo>
                      <a:pt x="1038" y="440"/>
                    </a:lnTo>
                    <a:lnTo>
                      <a:pt x="1048" y="430"/>
                    </a:lnTo>
                    <a:lnTo>
                      <a:pt x="1060" y="414"/>
                    </a:lnTo>
                    <a:lnTo>
                      <a:pt x="1060" y="414"/>
                    </a:lnTo>
                    <a:lnTo>
                      <a:pt x="1068" y="398"/>
                    </a:lnTo>
                    <a:lnTo>
                      <a:pt x="1068" y="392"/>
                    </a:lnTo>
                    <a:lnTo>
                      <a:pt x="1068" y="388"/>
                    </a:lnTo>
                    <a:lnTo>
                      <a:pt x="1064" y="374"/>
                    </a:lnTo>
                    <a:lnTo>
                      <a:pt x="1062" y="364"/>
                    </a:lnTo>
                    <a:lnTo>
                      <a:pt x="1060" y="350"/>
                    </a:lnTo>
                    <a:lnTo>
                      <a:pt x="1060" y="350"/>
                    </a:lnTo>
                    <a:lnTo>
                      <a:pt x="1058" y="324"/>
                    </a:lnTo>
                    <a:lnTo>
                      <a:pt x="1058" y="310"/>
                    </a:lnTo>
                    <a:lnTo>
                      <a:pt x="1062" y="300"/>
                    </a:lnTo>
                    <a:lnTo>
                      <a:pt x="1072" y="284"/>
                    </a:lnTo>
                    <a:lnTo>
                      <a:pt x="1072" y="284"/>
                    </a:lnTo>
                    <a:lnTo>
                      <a:pt x="1078" y="276"/>
                    </a:lnTo>
                    <a:lnTo>
                      <a:pt x="1078" y="270"/>
                    </a:lnTo>
                    <a:lnTo>
                      <a:pt x="1078" y="266"/>
                    </a:lnTo>
                    <a:lnTo>
                      <a:pt x="1078" y="264"/>
                    </a:lnTo>
                    <a:lnTo>
                      <a:pt x="1078" y="260"/>
                    </a:lnTo>
                    <a:lnTo>
                      <a:pt x="1078" y="256"/>
                    </a:lnTo>
                    <a:lnTo>
                      <a:pt x="1082" y="252"/>
                    </a:lnTo>
                    <a:lnTo>
                      <a:pt x="1090" y="242"/>
                    </a:lnTo>
                    <a:lnTo>
                      <a:pt x="1090" y="242"/>
                    </a:lnTo>
                    <a:lnTo>
                      <a:pt x="1106" y="226"/>
                    </a:lnTo>
                    <a:lnTo>
                      <a:pt x="1116" y="214"/>
                    </a:lnTo>
                    <a:lnTo>
                      <a:pt x="1126" y="198"/>
                    </a:lnTo>
                    <a:lnTo>
                      <a:pt x="1136" y="170"/>
                    </a:lnTo>
                    <a:lnTo>
                      <a:pt x="1136" y="170"/>
                    </a:lnTo>
                    <a:lnTo>
                      <a:pt x="1148" y="138"/>
                    </a:lnTo>
                    <a:lnTo>
                      <a:pt x="1154" y="116"/>
                    </a:lnTo>
                    <a:lnTo>
                      <a:pt x="1160" y="106"/>
                    </a:lnTo>
                    <a:lnTo>
                      <a:pt x="1164" y="100"/>
                    </a:lnTo>
                    <a:lnTo>
                      <a:pt x="1172" y="96"/>
                    </a:lnTo>
                    <a:lnTo>
                      <a:pt x="1182" y="92"/>
                    </a:lnTo>
                    <a:lnTo>
                      <a:pt x="1182" y="92"/>
                    </a:lnTo>
                    <a:lnTo>
                      <a:pt x="1186" y="92"/>
                    </a:lnTo>
                    <a:lnTo>
                      <a:pt x="1192" y="92"/>
                    </a:lnTo>
                    <a:lnTo>
                      <a:pt x="1200" y="96"/>
                    </a:lnTo>
                    <a:lnTo>
                      <a:pt x="1208" y="102"/>
                    </a:lnTo>
                    <a:lnTo>
                      <a:pt x="1216" y="108"/>
                    </a:lnTo>
                    <a:lnTo>
                      <a:pt x="1222" y="114"/>
                    </a:lnTo>
                    <a:lnTo>
                      <a:pt x="1224" y="114"/>
                    </a:lnTo>
                    <a:lnTo>
                      <a:pt x="1226" y="114"/>
                    </a:lnTo>
                    <a:lnTo>
                      <a:pt x="1228" y="112"/>
                    </a:lnTo>
                    <a:lnTo>
                      <a:pt x="1228" y="108"/>
                    </a:lnTo>
                    <a:lnTo>
                      <a:pt x="1230" y="96"/>
                    </a:lnTo>
                    <a:lnTo>
                      <a:pt x="1230" y="96"/>
                    </a:lnTo>
                    <a:lnTo>
                      <a:pt x="1228" y="80"/>
                    </a:lnTo>
                    <a:lnTo>
                      <a:pt x="1224" y="68"/>
                    </a:lnTo>
                    <a:lnTo>
                      <a:pt x="1214" y="50"/>
                    </a:lnTo>
                    <a:lnTo>
                      <a:pt x="1212" y="42"/>
                    </a:lnTo>
                    <a:lnTo>
                      <a:pt x="1214" y="32"/>
                    </a:lnTo>
                    <a:lnTo>
                      <a:pt x="1222" y="22"/>
                    </a:lnTo>
                    <a:lnTo>
                      <a:pt x="1238" y="10"/>
                    </a:lnTo>
                    <a:lnTo>
                      <a:pt x="1238" y="10"/>
                    </a:lnTo>
                    <a:lnTo>
                      <a:pt x="1244" y="4"/>
                    </a:lnTo>
                    <a:lnTo>
                      <a:pt x="1250" y="2"/>
                    </a:lnTo>
                    <a:lnTo>
                      <a:pt x="1256" y="0"/>
                    </a:lnTo>
                    <a:lnTo>
                      <a:pt x="1266" y="0"/>
                    </a:lnTo>
                    <a:lnTo>
                      <a:pt x="1266" y="0"/>
                    </a:lnTo>
                    <a:lnTo>
                      <a:pt x="1272" y="2"/>
                    </a:lnTo>
                    <a:lnTo>
                      <a:pt x="1278" y="4"/>
                    </a:lnTo>
                    <a:lnTo>
                      <a:pt x="1282" y="8"/>
                    </a:lnTo>
                    <a:lnTo>
                      <a:pt x="1284" y="12"/>
                    </a:lnTo>
                    <a:lnTo>
                      <a:pt x="1286" y="24"/>
                    </a:lnTo>
                    <a:lnTo>
                      <a:pt x="1288" y="38"/>
                    </a:lnTo>
                    <a:lnTo>
                      <a:pt x="1288" y="50"/>
                    </a:lnTo>
                    <a:lnTo>
                      <a:pt x="1292" y="60"/>
                    </a:lnTo>
                    <a:lnTo>
                      <a:pt x="1294" y="62"/>
                    </a:lnTo>
                    <a:lnTo>
                      <a:pt x="1298" y="64"/>
                    </a:lnTo>
                    <a:lnTo>
                      <a:pt x="1304" y="64"/>
                    </a:lnTo>
                    <a:lnTo>
                      <a:pt x="1312" y="62"/>
                    </a:lnTo>
                    <a:lnTo>
                      <a:pt x="1312" y="62"/>
                    </a:lnTo>
                    <a:lnTo>
                      <a:pt x="1342" y="50"/>
                    </a:lnTo>
                    <a:lnTo>
                      <a:pt x="1360" y="44"/>
                    </a:lnTo>
                    <a:lnTo>
                      <a:pt x="1364" y="40"/>
                    </a:lnTo>
                    <a:lnTo>
                      <a:pt x="1366" y="36"/>
                    </a:lnTo>
                    <a:lnTo>
                      <a:pt x="1366" y="30"/>
                    </a:lnTo>
                    <a:lnTo>
                      <a:pt x="1362" y="22"/>
                    </a:lnTo>
                    <a:lnTo>
                      <a:pt x="1362" y="22"/>
                    </a:lnTo>
                    <a:lnTo>
                      <a:pt x="1356" y="10"/>
                    </a:lnTo>
                    <a:lnTo>
                      <a:pt x="1352" y="0"/>
                    </a:lnTo>
                    <a:lnTo>
                      <a:pt x="2650" y="0"/>
                    </a:lnTo>
                    <a:lnTo>
                      <a:pt x="2650" y="3926"/>
                    </a:lnTo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5" name="Freeform 10"/>
              <p:cNvSpPr>
                <a:spLocks/>
              </p:cNvSpPr>
              <p:nvPr/>
            </p:nvSpPr>
            <p:spPr bwMode="auto">
              <a:xfrm>
                <a:off x="5717066" y="1961260"/>
                <a:ext cx="56398" cy="73165"/>
              </a:xfrm>
              <a:custGeom>
                <a:avLst/>
                <a:gdLst/>
                <a:ahLst/>
                <a:cxnLst>
                  <a:cxn ang="0">
                    <a:pos x="6" y="64"/>
                  </a:cxn>
                  <a:cxn ang="0">
                    <a:pos x="6" y="64"/>
                  </a:cxn>
                  <a:cxn ang="0">
                    <a:pos x="24" y="86"/>
                  </a:cxn>
                  <a:cxn ang="0">
                    <a:pos x="32" y="92"/>
                  </a:cxn>
                  <a:cxn ang="0">
                    <a:pos x="40" y="96"/>
                  </a:cxn>
                  <a:cxn ang="0">
                    <a:pos x="48" y="96"/>
                  </a:cxn>
                  <a:cxn ang="0">
                    <a:pos x="54" y="92"/>
                  </a:cxn>
                  <a:cxn ang="0">
                    <a:pos x="60" y="84"/>
                  </a:cxn>
                  <a:cxn ang="0">
                    <a:pos x="68" y="72"/>
                  </a:cxn>
                  <a:cxn ang="0">
                    <a:pos x="68" y="72"/>
                  </a:cxn>
                  <a:cxn ang="0">
                    <a:pos x="72" y="58"/>
                  </a:cxn>
                  <a:cxn ang="0">
                    <a:pos x="74" y="44"/>
                  </a:cxn>
                  <a:cxn ang="0">
                    <a:pos x="72" y="32"/>
                  </a:cxn>
                  <a:cxn ang="0">
                    <a:pos x="70" y="22"/>
                  </a:cxn>
                  <a:cxn ang="0">
                    <a:pos x="66" y="12"/>
                  </a:cxn>
                  <a:cxn ang="0">
                    <a:pos x="62" y="6"/>
                  </a:cxn>
                  <a:cxn ang="0">
                    <a:pos x="56" y="2"/>
                  </a:cxn>
                  <a:cxn ang="0">
                    <a:pos x="56" y="2"/>
                  </a:cxn>
                  <a:cxn ang="0">
                    <a:pos x="50" y="0"/>
                  </a:cxn>
                  <a:cxn ang="0">
                    <a:pos x="34" y="0"/>
                  </a:cxn>
                  <a:cxn ang="0">
                    <a:pos x="26" y="0"/>
                  </a:cxn>
                  <a:cxn ang="0">
                    <a:pos x="16" y="2"/>
                  </a:cxn>
                  <a:cxn ang="0">
                    <a:pos x="10" y="4"/>
                  </a:cxn>
                  <a:cxn ang="0">
                    <a:pos x="4" y="10"/>
                  </a:cxn>
                  <a:cxn ang="0">
                    <a:pos x="4" y="10"/>
                  </a:cxn>
                  <a:cxn ang="0">
                    <a:pos x="2" y="18"/>
                  </a:cxn>
                  <a:cxn ang="0">
                    <a:pos x="0" y="26"/>
                  </a:cxn>
                  <a:cxn ang="0">
                    <a:pos x="2" y="44"/>
                  </a:cxn>
                  <a:cxn ang="0">
                    <a:pos x="4" y="58"/>
                  </a:cxn>
                  <a:cxn ang="0">
                    <a:pos x="6" y="64"/>
                  </a:cxn>
                  <a:cxn ang="0">
                    <a:pos x="6" y="64"/>
                  </a:cxn>
                </a:cxnLst>
                <a:rect l="0" t="0" r="r" b="b"/>
                <a:pathLst>
                  <a:path w="74" h="96">
                    <a:moveTo>
                      <a:pt x="6" y="64"/>
                    </a:moveTo>
                    <a:lnTo>
                      <a:pt x="6" y="64"/>
                    </a:lnTo>
                    <a:lnTo>
                      <a:pt x="24" y="86"/>
                    </a:lnTo>
                    <a:lnTo>
                      <a:pt x="32" y="92"/>
                    </a:lnTo>
                    <a:lnTo>
                      <a:pt x="40" y="96"/>
                    </a:lnTo>
                    <a:lnTo>
                      <a:pt x="48" y="96"/>
                    </a:lnTo>
                    <a:lnTo>
                      <a:pt x="54" y="92"/>
                    </a:lnTo>
                    <a:lnTo>
                      <a:pt x="60" y="84"/>
                    </a:lnTo>
                    <a:lnTo>
                      <a:pt x="68" y="72"/>
                    </a:lnTo>
                    <a:lnTo>
                      <a:pt x="68" y="72"/>
                    </a:lnTo>
                    <a:lnTo>
                      <a:pt x="72" y="58"/>
                    </a:lnTo>
                    <a:lnTo>
                      <a:pt x="74" y="44"/>
                    </a:lnTo>
                    <a:lnTo>
                      <a:pt x="72" y="32"/>
                    </a:lnTo>
                    <a:lnTo>
                      <a:pt x="70" y="22"/>
                    </a:lnTo>
                    <a:lnTo>
                      <a:pt x="66" y="12"/>
                    </a:lnTo>
                    <a:lnTo>
                      <a:pt x="62" y="6"/>
                    </a:lnTo>
                    <a:lnTo>
                      <a:pt x="56" y="2"/>
                    </a:lnTo>
                    <a:lnTo>
                      <a:pt x="56" y="2"/>
                    </a:lnTo>
                    <a:lnTo>
                      <a:pt x="50" y="0"/>
                    </a:lnTo>
                    <a:lnTo>
                      <a:pt x="34" y="0"/>
                    </a:lnTo>
                    <a:lnTo>
                      <a:pt x="26" y="0"/>
                    </a:lnTo>
                    <a:lnTo>
                      <a:pt x="16" y="2"/>
                    </a:lnTo>
                    <a:lnTo>
                      <a:pt x="10" y="4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2" y="18"/>
                    </a:lnTo>
                    <a:lnTo>
                      <a:pt x="0" y="26"/>
                    </a:lnTo>
                    <a:lnTo>
                      <a:pt x="2" y="44"/>
                    </a:lnTo>
                    <a:lnTo>
                      <a:pt x="4" y="58"/>
                    </a:lnTo>
                    <a:lnTo>
                      <a:pt x="6" y="64"/>
                    </a:lnTo>
                    <a:lnTo>
                      <a:pt x="6" y="64"/>
                    </a:lnTo>
                    <a:close/>
                  </a:path>
                </a:pathLst>
              </a:custGeom>
              <a:solidFill>
                <a:schemeClr val="tx2">
                  <a:lumMod val="95000"/>
                </a:schemeClr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auto">
              <a:xfrm>
                <a:off x="6316102" y="4872601"/>
                <a:ext cx="638666" cy="237785"/>
              </a:xfrm>
              <a:custGeom>
                <a:avLst/>
                <a:gdLst/>
                <a:ahLst/>
                <a:cxnLst>
                  <a:cxn ang="0">
                    <a:pos x="290" y="292"/>
                  </a:cxn>
                  <a:cxn ang="0">
                    <a:pos x="282" y="264"/>
                  </a:cxn>
                  <a:cxn ang="0">
                    <a:pos x="248" y="212"/>
                  </a:cxn>
                  <a:cxn ang="0">
                    <a:pos x="238" y="200"/>
                  </a:cxn>
                  <a:cxn ang="0">
                    <a:pos x="228" y="186"/>
                  </a:cxn>
                  <a:cxn ang="0">
                    <a:pos x="220" y="172"/>
                  </a:cxn>
                  <a:cxn ang="0">
                    <a:pos x="186" y="154"/>
                  </a:cxn>
                  <a:cxn ang="0">
                    <a:pos x="104" y="134"/>
                  </a:cxn>
                  <a:cxn ang="0">
                    <a:pos x="40" y="130"/>
                  </a:cxn>
                  <a:cxn ang="0">
                    <a:pos x="14" y="124"/>
                  </a:cxn>
                  <a:cxn ang="0">
                    <a:pos x="20" y="102"/>
                  </a:cxn>
                  <a:cxn ang="0">
                    <a:pos x="42" y="88"/>
                  </a:cxn>
                  <a:cxn ang="0">
                    <a:pos x="168" y="70"/>
                  </a:cxn>
                  <a:cxn ang="0">
                    <a:pos x="194" y="64"/>
                  </a:cxn>
                  <a:cxn ang="0">
                    <a:pos x="276" y="40"/>
                  </a:cxn>
                  <a:cxn ang="0">
                    <a:pos x="338" y="36"/>
                  </a:cxn>
                  <a:cxn ang="0">
                    <a:pos x="402" y="50"/>
                  </a:cxn>
                  <a:cxn ang="0">
                    <a:pos x="428" y="64"/>
                  </a:cxn>
                  <a:cxn ang="0">
                    <a:pos x="454" y="52"/>
                  </a:cxn>
                  <a:cxn ang="0">
                    <a:pos x="476" y="34"/>
                  </a:cxn>
                  <a:cxn ang="0">
                    <a:pos x="500" y="30"/>
                  </a:cxn>
                  <a:cxn ang="0">
                    <a:pos x="522" y="26"/>
                  </a:cxn>
                  <a:cxn ang="0">
                    <a:pos x="604" y="2"/>
                  </a:cxn>
                  <a:cxn ang="0">
                    <a:pos x="642" y="0"/>
                  </a:cxn>
                  <a:cxn ang="0">
                    <a:pos x="662" y="4"/>
                  </a:cxn>
                  <a:cxn ang="0">
                    <a:pos x="664" y="22"/>
                  </a:cxn>
                  <a:cxn ang="0">
                    <a:pos x="670" y="56"/>
                  </a:cxn>
                  <a:cxn ang="0">
                    <a:pos x="682" y="64"/>
                  </a:cxn>
                  <a:cxn ang="0">
                    <a:pos x="716" y="60"/>
                  </a:cxn>
                  <a:cxn ang="0">
                    <a:pos x="738" y="64"/>
                  </a:cxn>
                  <a:cxn ang="0">
                    <a:pos x="756" y="78"/>
                  </a:cxn>
                  <a:cxn ang="0">
                    <a:pos x="822" y="112"/>
                  </a:cxn>
                  <a:cxn ang="0">
                    <a:pos x="838" y="128"/>
                  </a:cxn>
                  <a:cxn ang="0">
                    <a:pos x="834" y="134"/>
                  </a:cxn>
                  <a:cxn ang="0">
                    <a:pos x="780" y="160"/>
                  </a:cxn>
                  <a:cxn ang="0">
                    <a:pos x="682" y="174"/>
                  </a:cxn>
                  <a:cxn ang="0">
                    <a:pos x="648" y="186"/>
                  </a:cxn>
                  <a:cxn ang="0">
                    <a:pos x="634" y="214"/>
                  </a:cxn>
                  <a:cxn ang="0">
                    <a:pos x="608" y="240"/>
                  </a:cxn>
                  <a:cxn ang="0">
                    <a:pos x="576" y="252"/>
                  </a:cxn>
                  <a:cxn ang="0">
                    <a:pos x="464" y="254"/>
                  </a:cxn>
                  <a:cxn ang="0">
                    <a:pos x="422" y="258"/>
                  </a:cxn>
                  <a:cxn ang="0">
                    <a:pos x="346" y="296"/>
                  </a:cxn>
                  <a:cxn ang="0">
                    <a:pos x="306" y="312"/>
                  </a:cxn>
                  <a:cxn ang="0">
                    <a:pos x="290" y="304"/>
                  </a:cxn>
                </a:cxnLst>
                <a:rect l="0" t="0" r="r" b="b"/>
                <a:pathLst>
                  <a:path w="838" h="312">
                    <a:moveTo>
                      <a:pt x="290" y="304"/>
                    </a:moveTo>
                    <a:lnTo>
                      <a:pt x="290" y="304"/>
                    </a:lnTo>
                    <a:lnTo>
                      <a:pt x="290" y="292"/>
                    </a:lnTo>
                    <a:lnTo>
                      <a:pt x="288" y="280"/>
                    </a:lnTo>
                    <a:lnTo>
                      <a:pt x="286" y="272"/>
                    </a:lnTo>
                    <a:lnTo>
                      <a:pt x="282" y="264"/>
                    </a:lnTo>
                    <a:lnTo>
                      <a:pt x="282" y="264"/>
                    </a:lnTo>
                    <a:lnTo>
                      <a:pt x="260" y="228"/>
                    </a:lnTo>
                    <a:lnTo>
                      <a:pt x="248" y="212"/>
                    </a:lnTo>
                    <a:lnTo>
                      <a:pt x="244" y="206"/>
                    </a:lnTo>
                    <a:lnTo>
                      <a:pt x="238" y="200"/>
                    </a:lnTo>
                    <a:lnTo>
                      <a:pt x="238" y="200"/>
                    </a:lnTo>
                    <a:lnTo>
                      <a:pt x="234" y="196"/>
                    </a:lnTo>
                    <a:lnTo>
                      <a:pt x="230" y="194"/>
                    </a:lnTo>
                    <a:lnTo>
                      <a:pt x="228" y="186"/>
                    </a:lnTo>
                    <a:lnTo>
                      <a:pt x="228" y="182"/>
                    </a:lnTo>
                    <a:lnTo>
                      <a:pt x="224" y="178"/>
                    </a:lnTo>
                    <a:lnTo>
                      <a:pt x="220" y="172"/>
                    </a:lnTo>
                    <a:lnTo>
                      <a:pt x="210" y="166"/>
                    </a:lnTo>
                    <a:lnTo>
                      <a:pt x="210" y="166"/>
                    </a:lnTo>
                    <a:lnTo>
                      <a:pt x="186" y="154"/>
                    </a:lnTo>
                    <a:lnTo>
                      <a:pt x="158" y="144"/>
                    </a:lnTo>
                    <a:lnTo>
                      <a:pt x="128" y="136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66" y="132"/>
                    </a:lnTo>
                    <a:lnTo>
                      <a:pt x="40" y="130"/>
                    </a:lnTo>
                    <a:lnTo>
                      <a:pt x="40" y="130"/>
                    </a:lnTo>
                    <a:lnTo>
                      <a:pt x="28" y="128"/>
                    </a:lnTo>
                    <a:lnTo>
                      <a:pt x="14" y="124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20" y="102"/>
                    </a:lnTo>
                    <a:lnTo>
                      <a:pt x="34" y="92"/>
                    </a:lnTo>
                    <a:lnTo>
                      <a:pt x="42" y="88"/>
                    </a:lnTo>
                    <a:lnTo>
                      <a:pt x="42" y="88"/>
                    </a:lnTo>
                    <a:lnTo>
                      <a:pt x="98" y="78"/>
                    </a:lnTo>
                    <a:lnTo>
                      <a:pt x="138" y="72"/>
                    </a:lnTo>
                    <a:lnTo>
                      <a:pt x="168" y="70"/>
                    </a:lnTo>
                    <a:lnTo>
                      <a:pt x="168" y="70"/>
                    </a:lnTo>
                    <a:lnTo>
                      <a:pt x="180" y="68"/>
                    </a:lnTo>
                    <a:lnTo>
                      <a:pt x="194" y="64"/>
                    </a:lnTo>
                    <a:lnTo>
                      <a:pt x="228" y="56"/>
                    </a:lnTo>
                    <a:lnTo>
                      <a:pt x="276" y="40"/>
                    </a:lnTo>
                    <a:lnTo>
                      <a:pt x="276" y="40"/>
                    </a:lnTo>
                    <a:lnTo>
                      <a:pt x="306" y="38"/>
                    </a:lnTo>
                    <a:lnTo>
                      <a:pt x="338" y="36"/>
                    </a:lnTo>
                    <a:lnTo>
                      <a:pt x="338" y="36"/>
                    </a:lnTo>
                    <a:lnTo>
                      <a:pt x="354" y="36"/>
                    </a:lnTo>
                    <a:lnTo>
                      <a:pt x="378" y="42"/>
                    </a:lnTo>
                    <a:lnTo>
                      <a:pt x="402" y="50"/>
                    </a:lnTo>
                    <a:lnTo>
                      <a:pt x="418" y="58"/>
                    </a:lnTo>
                    <a:lnTo>
                      <a:pt x="418" y="58"/>
                    </a:lnTo>
                    <a:lnTo>
                      <a:pt x="428" y="64"/>
                    </a:lnTo>
                    <a:lnTo>
                      <a:pt x="438" y="64"/>
                    </a:lnTo>
                    <a:lnTo>
                      <a:pt x="446" y="60"/>
                    </a:lnTo>
                    <a:lnTo>
                      <a:pt x="454" y="52"/>
                    </a:lnTo>
                    <a:lnTo>
                      <a:pt x="454" y="52"/>
                    </a:lnTo>
                    <a:lnTo>
                      <a:pt x="464" y="42"/>
                    </a:lnTo>
                    <a:lnTo>
                      <a:pt x="476" y="34"/>
                    </a:lnTo>
                    <a:lnTo>
                      <a:pt x="490" y="28"/>
                    </a:lnTo>
                    <a:lnTo>
                      <a:pt x="490" y="28"/>
                    </a:lnTo>
                    <a:lnTo>
                      <a:pt x="500" y="30"/>
                    </a:lnTo>
                    <a:lnTo>
                      <a:pt x="510" y="28"/>
                    </a:lnTo>
                    <a:lnTo>
                      <a:pt x="522" y="26"/>
                    </a:lnTo>
                    <a:lnTo>
                      <a:pt x="522" y="26"/>
                    </a:lnTo>
                    <a:lnTo>
                      <a:pt x="562" y="12"/>
                    </a:lnTo>
                    <a:lnTo>
                      <a:pt x="586" y="4"/>
                    </a:lnTo>
                    <a:lnTo>
                      <a:pt x="604" y="2"/>
                    </a:lnTo>
                    <a:lnTo>
                      <a:pt x="604" y="2"/>
                    </a:lnTo>
                    <a:lnTo>
                      <a:pt x="622" y="0"/>
                    </a:lnTo>
                    <a:lnTo>
                      <a:pt x="642" y="0"/>
                    </a:lnTo>
                    <a:lnTo>
                      <a:pt x="650" y="0"/>
                    </a:lnTo>
                    <a:lnTo>
                      <a:pt x="658" y="2"/>
                    </a:lnTo>
                    <a:lnTo>
                      <a:pt x="662" y="4"/>
                    </a:lnTo>
                    <a:lnTo>
                      <a:pt x="664" y="8"/>
                    </a:lnTo>
                    <a:lnTo>
                      <a:pt x="664" y="8"/>
                    </a:lnTo>
                    <a:lnTo>
                      <a:pt x="664" y="22"/>
                    </a:lnTo>
                    <a:lnTo>
                      <a:pt x="664" y="36"/>
                    </a:lnTo>
                    <a:lnTo>
                      <a:pt x="666" y="50"/>
                    </a:lnTo>
                    <a:lnTo>
                      <a:pt x="670" y="56"/>
                    </a:lnTo>
                    <a:lnTo>
                      <a:pt x="672" y="60"/>
                    </a:lnTo>
                    <a:lnTo>
                      <a:pt x="672" y="60"/>
                    </a:lnTo>
                    <a:lnTo>
                      <a:pt x="682" y="64"/>
                    </a:lnTo>
                    <a:lnTo>
                      <a:pt x="692" y="64"/>
                    </a:lnTo>
                    <a:lnTo>
                      <a:pt x="716" y="60"/>
                    </a:lnTo>
                    <a:lnTo>
                      <a:pt x="716" y="60"/>
                    </a:lnTo>
                    <a:lnTo>
                      <a:pt x="724" y="60"/>
                    </a:lnTo>
                    <a:lnTo>
                      <a:pt x="728" y="60"/>
                    </a:lnTo>
                    <a:lnTo>
                      <a:pt x="738" y="64"/>
                    </a:lnTo>
                    <a:lnTo>
                      <a:pt x="746" y="70"/>
                    </a:lnTo>
                    <a:lnTo>
                      <a:pt x="756" y="78"/>
                    </a:lnTo>
                    <a:lnTo>
                      <a:pt x="756" y="78"/>
                    </a:lnTo>
                    <a:lnTo>
                      <a:pt x="778" y="88"/>
                    </a:lnTo>
                    <a:lnTo>
                      <a:pt x="808" y="104"/>
                    </a:lnTo>
                    <a:lnTo>
                      <a:pt x="822" y="112"/>
                    </a:lnTo>
                    <a:lnTo>
                      <a:pt x="832" y="120"/>
                    </a:lnTo>
                    <a:lnTo>
                      <a:pt x="836" y="124"/>
                    </a:lnTo>
                    <a:lnTo>
                      <a:pt x="838" y="128"/>
                    </a:lnTo>
                    <a:lnTo>
                      <a:pt x="836" y="130"/>
                    </a:lnTo>
                    <a:lnTo>
                      <a:pt x="834" y="134"/>
                    </a:lnTo>
                    <a:lnTo>
                      <a:pt x="834" y="134"/>
                    </a:lnTo>
                    <a:lnTo>
                      <a:pt x="820" y="144"/>
                    </a:lnTo>
                    <a:lnTo>
                      <a:pt x="802" y="154"/>
                    </a:lnTo>
                    <a:lnTo>
                      <a:pt x="780" y="160"/>
                    </a:lnTo>
                    <a:lnTo>
                      <a:pt x="748" y="166"/>
                    </a:lnTo>
                    <a:lnTo>
                      <a:pt x="748" y="166"/>
                    </a:lnTo>
                    <a:lnTo>
                      <a:pt x="682" y="174"/>
                    </a:lnTo>
                    <a:lnTo>
                      <a:pt x="660" y="180"/>
                    </a:lnTo>
                    <a:lnTo>
                      <a:pt x="652" y="182"/>
                    </a:lnTo>
                    <a:lnTo>
                      <a:pt x="648" y="186"/>
                    </a:lnTo>
                    <a:lnTo>
                      <a:pt x="648" y="186"/>
                    </a:lnTo>
                    <a:lnTo>
                      <a:pt x="642" y="196"/>
                    </a:lnTo>
                    <a:lnTo>
                      <a:pt x="634" y="214"/>
                    </a:lnTo>
                    <a:lnTo>
                      <a:pt x="626" y="222"/>
                    </a:lnTo>
                    <a:lnTo>
                      <a:pt x="618" y="232"/>
                    </a:lnTo>
                    <a:lnTo>
                      <a:pt x="608" y="240"/>
                    </a:lnTo>
                    <a:lnTo>
                      <a:pt x="594" y="246"/>
                    </a:lnTo>
                    <a:lnTo>
                      <a:pt x="594" y="246"/>
                    </a:lnTo>
                    <a:lnTo>
                      <a:pt x="576" y="252"/>
                    </a:lnTo>
                    <a:lnTo>
                      <a:pt x="556" y="254"/>
                    </a:lnTo>
                    <a:lnTo>
                      <a:pt x="512" y="254"/>
                    </a:lnTo>
                    <a:lnTo>
                      <a:pt x="464" y="254"/>
                    </a:lnTo>
                    <a:lnTo>
                      <a:pt x="442" y="254"/>
                    </a:lnTo>
                    <a:lnTo>
                      <a:pt x="422" y="258"/>
                    </a:lnTo>
                    <a:lnTo>
                      <a:pt x="422" y="258"/>
                    </a:lnTo>
                    <a:lnTo>
                      <a:pt x="404" y="264"/>
                    </a:lnTo>
                    <a:lnTo>
                      <a:pt x="384" y="274"/>
                    </a:lnTo>
                    <a:lnTo>
                      <a:pt x="346" y="296"/>
                    </a:lnTo>
                    <a:lnTo>
                      <a:pt x="328" y="306"/>
                    </a:lnTo>
                    <a:lnTo>
                      <a:pt x="314" y="312"/>
                    </a:lnTo>
                    <a:lnTo>
                      <a:pt x="306" y="312"/>
                    </a:lnTo>
                    <a:lnTo>
                      <a:pt x="300" y="312"/>
                    </a:lnTo>
                    <a:lnTo>
                      <a:pt x="294" y="310"/>
                    </a:lnTo>
                    <a:lnTo>
                      <a:pt x="290" y="304"/>
                    </a:lnTo>
                    <a:lnTo>
                      <a:pt x="290" y="304"/>
                    </a:lnTo>
                    <a:close/>
                  </a:path>
                </a:pathLst>
              </a:custGeom>
              <a:solidFill>
                <a:schemeClr val="accent4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auto">
              <a:xfrm>
                <a:off x="6849593" y="5197268"/>
                <a:ext cx="137184" cy="237785"/>
              </a:xfrm>
              <a:custGeom>
                <a:avLst/>
                <a:gdLst/>
                <a:ahLst/>
                <a:cxnLst>
                  <a:cxn ang="0">
                    <a:pos x="180" y="42"/>
                  </a:cxn>
                  <a:cxn ang="0">
                    <a:pos x="180" y="42"/>
                  </a:cxn>
                  <a:cxn ang="0">
                    <a:pos x="144" y="30"/>
                  </a:cxn>
                  <a:cxn ang="0">
                    <a:pos x="108" y="16"/>
                  </a:cxn>
                  <a:cxn ang="0">
                    <a:pos x="78" y="4"/>
                  </a:cxn>
                  <a:cxn ang="0">
                    <a:pos x="66" y="0"/>
                  </a:cxn>
                  <a:cxn ang="0">
                    <a:pos x="60" y="0"/>
                  </a:cxn>
                  <a:cxn ang="0">
                    <a:pos x="60" y="0"/>
                  </a:cxn>
                  <a:cxn ang="0">
                    <a:pos x="46" y="2"/>
                  </a:cxn>
                  <a:cxn ang="0">
                    <a:pos x="34" y="6"/>
                  </a:cxn>
                  <a:cxn ang="0">
                    <a:pos x="24" y="14"/>
                  </a:cxn>
                  <a:cxn ang="0">
                    <a:pos x="14" y="24"/>
                  </a:cxn>
                  <a:cxn ang="0">
                    <a:pos x="14" y="24"/>
                  </a:cxn>
                  <a:cxn ang="0">
                    <a:pos x="6" y="38"/>
                  </a:cxn>
                  <a:cxn ang="0">
                    <a:pos x="4" y="44"/>
                  </a:cxn>
                  <a:cxn ang="0">
                    <a:pos x="2" y="52"/>
                  </a:cxn>
                  <a:cxn ang="0">
                    <a:pos x="0" y="62"/>
                  </a:cxn>
                  <a:cxn ang="0">
                    <a:pos x="2" y="74"/>
                  </a:cxn>
                  <a:cxn ang="0">
                    <a:pos x="6" y="88"/>
                  </a:cxn>
                  <a:cxn ang="0">
                    <a:pos x="14" y="104"/>
                  </a:cxn>
                  <a:cxn ang="0">
                    <a:pos x="14" y="104"/>
                  </a:cxn>
                  <a:cxn ang="0">
                    <a:pos x="34" y="146"/>
                  </a:cxn>
                  <a:cxn ang="0">
                    <a:pos x="60" y="188"/>
                  </a:cxn>
                  <a:cxn ang="0">
                    <a:pos x="90" y="232"/>
                  </a:cxn>
                  <a:cxn ang="0">
                    <a:pos x="90" y="232"/>
                  </a:cxn>
                  <a:cxn ang="0">
                    <a:pos x="106" y="252"/>
                  </a:cxn>
                  <a:cxn ang="0">
                    <a:pos x="124" y="268"/>
                  </a:cxn>
                  <a:cxn ang="0">
                    <a:pos x="142" y="282"/>
                  </a:cxn>
                  <a:cxn ang="0">
                    <a:pos x="142" y="282"/>
                  </a:cxn>
                  <a:cxn ang="0">
                    <a:pos x="160" y="296"/>
                  </a:cxn>
                  <a:cxn ang="0">
                    <a:pos x="180" y="312"/>
                  </a:cxn>
                  <a:cxn ang="0">
                    <a:pos x="180" y="42"/>
                  </a:cxn>
                </a:cxnLst>
                <a:rect l="0" t="0" r="r" b="b"/>
                <a:pathLst>
                  <a:path w="180" h="312">
                    <a:moveTo>
                      <a:pt x="180" y="42"/>
                    </a:moveTo>
                    <a:lnTo>
                      <a:pt x="180" y="42"/>
                    </a:lnTo>
                    <a:lnTo>
                      <a:pt x="144" y="30"/>
                    </a:lnTo>
                    <a:lnTo>
                      <a:pt x="108" y="16"/>
                    </a:lnTo>
                    <a:lnTo>
                      <a:pt x="78" y="4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6" y="2"/>
                    </a:lnTo>
                    <a:lnTo>
                      <a:pt x="34" y="6"/>
                    </a:lnTo>
                    <a:lnTo>
                      <a:pt x="24" y="14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6" y="38"/>
                    </a:lnTo>
                    <a:lnTo>
                      <a:pt x="4" y="44"/>
                    </a:lnTo>
                    <a:lnTo>
                      <a:pt x="2" y="52"/>
                    </a:lnTo>
                    <a:lnTo>
                      <a:pt x="0" y="62"/>
                    </a:lnTo>
                    <a:lnTo>
                      <a:pt x="2" y="74"/>
                    </a:lnTo>
                    <a:lnTo>
                      <a:pt x="6" y="88"/>
                    </a:lnTo>
                    <a:lnTo>
                      <a:pt x="14" y="104"/>
                    </a:lnTo>
                    <a:lnTo>
                      <a:pt x="14" y="104"/>
                    </a:lnTo>
                    <a:lnTo>
                      <a:pt x="34" y="146"/>
                    </a:lnTo>
                    <a:lnTo>
                      <a:pt x="60" y="188"/>
                    </a:lnTo>
                    <a:lnTo>
                      <a:pt x="90" y="232"/>
                    </a:lnTo>
                    <a:lnTo>
                      <a:pt x="90" y="232"/>
                    </a:lnTo>
                    <a:lnTo>
                      <a:pt x="106" y="252"/>
                    </a:lnTo>
                    <a:lnTo>
                      <a:pt x="124" y="268"/>
                    </a:lnTo>
                    <a:lnTo>
                      <a:pt x="142" y="282"/>
                    </a:lnTo>
                    <a:lnTo>
                      <a:pt x="142" y="282"/>
                    </a:lnTo>
                    <a:lnTo>
                      <a:pt x="160" y="296"/>
                    </a:lnTo>
                    <a:lnTo>
                      <a:pt x="180" y="312"/>
                    </a:lnTo>
                    <a:lnTo>
                      <a:pt x="180" y="42"/>
                    </a:lnTo>
                    <a:close/>
                  </a:path>
                </a:pathLst>
              </a:custGeom>
              <a:grpFill/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8" name="Freeform 15"/>
              <p:cNvSpPr>
                <a:spLocks/>
              </p:cNvSpPr>
              <p:nvPr/>
            </p:nvSpPr>
            <p:spPr bwMode="auto">
              <a:xfrm>
                <a:off x="6849593" y="5197268"/>
                <a:ext cx="137184" cy="237785"/>
              </a:xfrm>
              <a:custGeom>
                <a:avLst/>
                <a:gdLst/>
                <a:ahLst/>
                <a:cxnLst>
                  <a:cxn ang="0">
                    <a:pos x="180" y="42"/>
                  </a:cxn>
                  <a:cxn ang="0">
                    <a:pos x="180" y="42"/>
                  </a:cxn>
                  <a:cxn ang="0">
                    <a:pos x="144" y="30"/>
                  </a:cxn>
                  <a:cxn ang="0">
                    <a:pos x="108" y="16"/>
                  </a:cxn>
                  <a:cxn ang="0">
                    <a:pos x="78" y="4"/>
                  </a:cxn>
                  <a:cxn ang="0">
                    <a:pos x="66" y="0"/>
                  </a:cxn>
                  <a:cxn ang="0">
                    <a:pos x="60" y="0"/>
                  </a:cxn>
                  <a:cxn ang="0">
                    <a:pos x="60" y="0"/>
                  </a:cxn>
                  <a:cxn ang="0">
                    <a:pos x="46" y="2"/>
                  </a:cxn>
                  <a:cxn ang="0">
                    <a:pos x="34" y="6"/>
                  </a:cxn>
                  <a:cxn ang="0">
                    <a:pos x="24" y="14"/>
                  </a:cxn>
                  <a:cxn ang="0">
                    <a:pos x="14" y="24"/>
                  </a:cxn>
                  <a:cxn ang="0">
                    <a:pos x="14" y="24"/>
                  </a:cxn>
                  <a:cxn ang="0">
                    <a:pos x="6" y="38"/>
                  </a:cxn>
                  <a:cxn ang="0">
                    <a:pos x="4" y="44"/>
                  </a:cxn>
                  <a:cxn ang="0">
                    <a:pos x="2" y="52"/>
                  </a:cxn>
                  <a:cxn ang="0">
                    <a:pos x="0" y="62"/>
                  </a:cxn>
                  <a:cxn ang="0">
                    <a:pos x="2" y="74"/>
                  </a:cxn>
                  <a:cxn ang="0">
                    <a:pos x="6" y="88"/>
                  </a:cxn>
                  <a:cxn ang="0">
                    <a:pos x="14" y="104"/>
                  </a:cxn>
                  <a:cxn ang="0">
                    <a:pos x="14" y="104"/>
                  </a:cxn>
                  <a:cxn ang="0">
                    <a:pos x="34" y="146"/>
                  </a:cxn>
                  <a:cxn ang="0">
                    <a:pos x="60" y="188"/>
                  </a:cxn>
                  <a:cxn ang="0">
                    <a:pos x="90" y="232"/>
                  </a:cxn>
                  <a:cxn ang="0">
                    <a:pos x="90" y="232"/>
                  </a:cxn>
                  <a:cxn ang="0">
                    <a:pos x="106" y="252"/>
                  </a:cxn>
                  <a:cxn ang="0">
                    <a:pos x="124" y="268"/>
                  </a:cxn>
                  <a:cxn ang="0">
                    <a:pos x="142" y="282"/>
                  </a:cxn>
                  <a:cxn ang="0">
                    <a:pos x="142" y="282"/>
                  </a:cxn>
                  <a:cxn ang="0">
                    <a:pos x="160" y="296"/>
                  </a:cxn>
                  <a:cxn ang="0">
                    <a:pos x="180" y="312"/>
                  </a:cxn>
                </a:cxnLst>
                <a:rect l="0" t="0" r="r" b="b"/>
                <a:pathLst>
                  <a:path w="180" h="312">
                    <a:moveTo>
                      <a:pt x="180" y="42"/>
                    </a:moveTo>
                    <a:lnTo>
                      <a:pt x="180" y="42"/>
                    </a:lnTo>
                    <a:lnTo>
                      <a:pt x="144" y="30"/>
                    </a:lnTo>
                    <a:lnTo>
                      <a:pt x="108" y="16"/>
                    </a:lnTo>
                    <a:lnTo>
                      <a:pt x="78" y="4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6" y="2"/>
                    </a:lnTo>
                    <a:lnTo>
                      <a:pt x="34" y="6"/>
                    </a:lnTo>
                    <a:lnTo>
                      <a:pt x="24" y="14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6" y="38"/>
                    </a:lnTo>
                    <a:lnTo>
                      <a:pt x="4" y="44"/>
                    </a:lnTo>
                    <a:lnTo>
                      <a:pt x="2" y="52"/>
                    </a:lnTo>
                    <a:lnTo>
                      <a:pt x="0" y="62"/>
                    </a:lnTo>
                    <a:lnTo>
                      <a:pt x="2" y="74"/>
                    </a:lnTo>
                    <a:lnTo>
                      <a:pt x="6" y="88"/>
                    </a:lnTo>
                    <a:lnTo>
                      <a:pt x="14" y="104"/>
                    </a:lnTo>
                    <a:lnTo>
                      <a:pt x="14" y="104"/>
                    </a:lnTo>
                    <a:lnTo>
                      <a:pt x="34" y="146"/>
                    </a:lnTo>
                    <a:lnTo>
                      <a:pt x="60" y="188"/>
                    </a:lnTo>
                    <a:lnTo>
                      <a:pt x="90" y="232"/>
                    </a:lnTo>
                    <a:lnTo>
                      <a:pt x="90" y="232"/>
                    </a:lnTo>
                    <a:lnTo>
                      <a:pt x="106" y="252"/>
                    </a:lnTo>
                    <a:lnTo>
                      <a:pt x="124" y="268"/>
                    </a:lnTo>
                    <a:lnTo>
                      <a:pt x="142" y="282"/>
                    </a:lnTo>
                    <a:lnTo>
                      <a:pt x="142" y="282"/>
                    </a:lnTo>
                    <a:lnTo>
                      <a:pt x="160" y="296"/>
                    </a:lnTo>
                    <a:lnTo>
                      <a:pt x="180" y="312"/>
                    </a:lnTo>
                  </a:path>
                </a:pathLst>
              </a:custGeom>
              <a:solidFill>
                <a:schemeClr val="accent4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19" name="Freeform 16"/>
              <p:cNvSpPr>
                <a:spLocks/>
              </p:cNvSpPr>
              <p:nvPr/>
            </p:nvSpPr>
            <p:spPr bwMode="auto">
              <a:xfrm>
                <a:off x="5279604" y="5063133"/>
                <a:ext cx="1707173" cy="975528"/>
              </a:xfrm>
              <a:custGeom>
                <a:avLst/>
                <a:gdLst/>
                <a:ahLst/>
                <a:cxnLst>
                  <a:cxn ang="0">
                    <a:pos x="2174" y="436"/>
                  </a:cxn>
                  <a:cxn ang="0">
                    <a:pos x="2058" y="234"/>
                  </a:cxn>
                  <a:cxn ang="0">
                    <a:pos x="1980" y="158"/>
                  </a:cxn>
                  <a:cxn ang="0">
                    <a:pos x="1912" y="104"/>
                  </a:cxn>
                  <a:cxn ang="0">
                    <a:pos x="1848" y="4"/>
                  </a:cxn>
                  <a:cxn ang="0">
                    <a:pos x="1700" y="50"/>
                  </a:cxn>
                  <a:cxn ang="0">
                    <a:pos x="1640" y="78"/>
                  </a:cxn>
                  <a:cxn ang="0">
                    <a:pos x="1506" y="212"/>
                  </a:cxn>
                  <a:cxn ang="0">
                    <a:pos x="1356" y="282"/>
                  </a:cxn>
                  <a:cxn ang="0">
                    <a:pos x="1172" y="292"/>
                  </a:cxn>
                  <a:cxn ang="0">
                    <a:pos x="1062" y="284"/>
                  </a:cxn>
                  <a:cxn ang="0">
                    <a:pos x="1014" y="276"/>
                  </a:cxn>
                  <a:cxn ang="0">
                    <a:pos x="938" y="248"/>
                  </a:cxn>
                  <a:cxn ang="0">
                    <a:pos x="892" y="268"/>
                  </a:cxn>
                  <a:cxn ang="0">
                    <a:pos x="704" y="334"/>
                  </a:cxn>
                  <a:cxn ang="0">
                    <a:pos x="570" y="500"/>
                  </a:cxn>
                  <a:cxn ang="0">
                    <a:pos x="342" y="536"/>
                  </a:cxn>
                  <a:cxn ang="0">
                    <a:pos x="218" y="510"/>
                  </a:cxn>
                  <a:cxn ang="0">
                    <a:pos x="176" y="438"/>
                  </a:cxn>
                  <a:cxn ang="0">
                    <a:pos x="46" y="460"/>
                  </a:cxn>
                  <a:cxn ang="0">
                    <a:pos x="16" y="500"/>
                  </a:cxn>
                  <a:cxn ang="0">
                    <a:pos x="28" y="616"/>
                  </a:cxn>
                  <a:cxn ang="0">
                    <a:pos x="60" y="666"/>
                  </a:cxn>
                  <a:cxn ang="0">
                    <a:pos x="158" y="610"/>
                  </a:cxn>
                  <a:cxn ang="0">
                    <a:pos x="262" y="558"/>
                  </a:cxn>
                  <a:cxn ang="0">
                    <a:pos x="336" y="558"/>
                  </a:cxn>
                  <a:cxn ang="0">
                    <a:pos x="444" y="566"/>
                  </a:cxn>
                  <a:cxn ang="0">
                    <a:pos x="362" y="612"/>
                  </a:cxn>
                  <a:cxn ang="0">
                    <a:pos x="372" y="660"/>
                  </a:cxn>
                  <a:cxn ang="0">
                    <a:pos x="214" y="704"/>
                  </a:cxn>
                  <a:cxn ang="0">
                    <a:pos x="78" y="736"/>
                  </a:cxn>
                  <a:cxn ang="0">
                    <a:pos x="46" y="818"/>
                  </a:cxn>
                  <a:cxn ang="0">
                    <a:pos x="126" y="812"/>
                  </a:cxn>
                  <a:cxn ang="0">
                    <a:pos x="148" y="878"/>
                  </a:cxn>
                  <a:cxn ang="0">
                    <a:pos x="186" y="952"/>
                  </a:cxn>
                  <a:cxn ang="0">
                    <a:pos x="198" y="998"/>
                  </a:cxn>
                  <a:cxn ang="0">
                    <a:pos x="264" y="1086"/>
                  </a:cxn>
                  <a:cxn ang="0">
                    <a:pos x="254" y="1132"/>
                  </a:cxn>
                  <a:cxn ang="0">
                    <a:pos x="326" y="1200"/>
                  </a:cxn>
                  <a:cxn ang="0">
                    <a:pos x="402" y="1172"/>
                  </a:cxn>
                  <a:cxn ang="0">
                    <a:pos x="414" y="1208"/>
                  </a:cxn>
                  <a:cxn ang="0">
                    <a:pos x="456" y="1204"/>
                  </a:cxn>
                  <a:cxn ang="0">
                    <a:pos x="528" y="1226"/>
                  </a:cxn>
                  <a:cxn ang="0">
                    <a:pos x="624" y="1280"/>
                  </a:cxn>
                  <a:cxn ang="0">
                    <a:pos x="698" y="1194"/>
                  </a:cxn>
                  <a:cxn ang="0">
                    <a:pos x="724" y="1124"/>
                  </a:cxn>
                  <a:cxn ang="0">
                    <a:pos x="876" y="1138"/>
                  </a:cxn>
                  <a:cxn ang="0">
                    <a:pos x="1004" y="1186"/>
                  </a:cxn>
                  <a:cxn ang="0">
                    <a:pos x="1086" y="1134"/>
                  </a:cxn>
                  <a:cxn ang="0">
                    <a:pos x="1116" y="1106"/>
                  </a:cxn>
                  <a:cxn ang="0">
                    <a:pos x="1142" y="1028"/>
                  </a:cxn>
                  <a:cxn ang="0">
                    <a:pos x="1232" y="1010"/>
                  </a:cxn>
                  <a:cxn ang="0">
                    <a:pos x="1352" y="1066"/>
                  </a:cxn>
                  <a:cxn ang="0">
                    <a:pos x="1388" y="1100"/>
                  </a:cxn>
                  <a:cxn ang="0">
                    <a:pos x="1434" y="1022"/>
                  </a:cxn>
                  <a:cxn ang="0">
                    <a:pos x="1384" y="950"/>
                  </a:cxn>
                  <a:cxn ang="0">
                    <a:pos x="1472" y="932"/>
                  </a:cxn>
                  <a:cxn ang="0">
                    <a:pos x="1550" y="874"/>
                  </a:cxn>
                  <a:cxn ang="0">
                    <a:pos x="1644" y="860"/>
                  </a:cxn>
                  <a:cxn ang="0">
                    <a:pos x="1766" y="780"/>
                  </a:cxn>
                  <a:cxn ang="0">
                    <a:pos x="1910" y="684"/>
                  </a:cxn>
                  <a:cxn ang="0">
                    <a:pos x="2140" y="556"/>
                  </a:cxn>
                  <a:cxn ang="0">
                    <a:pos x="2240" y="486"/>
                  </a:cxn>
                </a:cxnLst>
                <a:rect l="0" t="0" r="r" b="b"/>
                <a:pathLst>
                  <a:path w="2240" h="1280">
                    <a:moveTo>
                      <a:pt x="2240" y="486"/>
                    </a:moveTo>
                    <a:lnTo>
                      <a:pt x="2240" y="486"/>
                    </a:lnTo>
                    <a:lnTo>
                      <a:pt x="2232" y="480"/>
                    </a:lnTo>
                    <a:lnTo>
                      <a:pt x="2226" y="474"/>
                    </a:lnTo>
                    <a:lnTo>
                      <a:pt x="2226" y="474"/>
                    </a:lnTo>
                    <a:lnTo>
                      <a:pt x="2216" y="466"/>
                    </a:lnTo>
                    <a:lnTo>
                      <a:pt x="2200" y="456"/>
                    </a:lnTo>
                    <a:lnTo>
                      <a:pt x="2184" y="444"/>
                    </a:lnTo>
                    <a:lnTo>
                      <a:pt x="2174" y="436"/>
                    </a:lnTo>
                    <a:lnTo>
                      <a:pt x="2174" y="436"/>
                    </a:lnTo>
                    <a:lnTo>
                      <a:pt x="2136" y="386"/>
                    </a:lnTo>
                    <a:lnTo>
                      <a:pt x="2114" y="356"/>
                    </a:lnTo>
                    <a:lnTo>
                      <a:pt x="2104" y="338"/>
                    </a:lnTo>
                    <a:lnTo>
                      <a:pt x="2104" y="338"/>
                    </a:lnTo>
                    <a:lnTo>
                      <a:pt x="2094" y="320"/>
                    </a:lnTo>
                    <a:lnTo>
                      <a:pt x="2078" y="286"/>
                    </a:lnTo>
                    <a:lnTo>
                      <a:pt x="2068" y="268"/>
                    </a:lnTo>
                    <a:lnTo>
                      <a:pt x="2062" y="252"/>
                    </a:lnTo>
                    <a:lnTo>
                      <a:pt x="2058" y="238"/>
                    </a:lnTo>
                    <a:lnTo>
                      <a:pt x="2058" y="234"/>
                    </a:lnTo>
                    <a:lnTo>
                      <a:pt x="2058" y="230"/>
                    </a:lnTo>
                    <a:lnTo>
                      <a:pt x="2058" y="230"/>
                    </a:lnTo>
                    <a:lnTo>
                      <a:pt x="2068" y="216"/>
                    </a:lnTo>
                    <a:lnTo>
                      <a:pt x="2078" y="202"/>
                    </a:lnTo>
                    <a:lnTo>
                      <a:pt x="2090" y="184"/>
                    </a:lnTo>
                    <a:lnTo>
                      <a:pt x="2090" y="184"/>
                    </a:lnTo>
                    <a:lnTo>
                      <a:pt x="2046" y="170"/>
                    </a:lnTo>
                    <a:lnTo>
                      <a:pt x="2010" y="162"/>
                    </a:lnTo>
                    <a:lnTo>
                      <a:pt x="1994" y="158"/>
                    </a:lnTo>
                    <a:lnTo>
                      <a:pt x="1980" y="158"/>
                    </a:lnTo>
                    <a:lnTo>
                      <a:pt x="1980" y="158"/>
                    </a:lnTo>
                    <a:lnTo>
                      <a:pt x="1960" y="158"/>
                    </a:lnTo>
                    <a:lnTo>
                      <a:pt x="1946" y="158"/>
                    </a:lnTo>
                    <a:lnTo>
                      <a:pt x="1934" y="156"/>
                    </a:lnTo>
                    <a:lnTo>
                      <a:pt x="1934" y="156"/>
                    </a:lnTo>
                    <a:lnTo>
                      <a:pt x="1930" y="148"/>
                    </a:lnTo>
                    <a:lnTo>
                      <a:pt x="1920" y="128"/>
                    </a:lnTo>
                    <a:lnTo>
                      <a:pt x="1920" y="128"/>
                    </a:lnTo>
                    <a:lnTo>
                      <a:pt x="1916" y="116"/>
                    </a:lnTo>
                    <a:lnTo>
                      <a:pt x="1912" y="104"/>
                    </a:lnTo>
                    <a:lnTo>
                      <a:pt x="1910" y="92"/>
                    </a:lnTo>
                    <a:lnTo>
                      <a:pt x="1906" y="84"/>
                    </a:lnTo>
                    <a:lnTo>
                      <a:pt x="1906" y="84"/>
                    </a:lnTo>
                    <a:lnTo>
                      <a:pt x="1900" y="68"/>
                    </a:lnTo>
                    <a:lnTo>
                      <a:pt x="1890" y="44"/>
                    </a:lnTo>
                    <a:lnTo>
                      <a:pt x="1880" y="8"/>
                    </a:lnTo>
                    <a:lnTo>
                      <a:pt x="1880" y="8"/>
                    </a:lnTo>
                    <a:lnTo>
                      <a:pt x="1868" y="8"/>
                    </a:lnTo>
                    <a:lnTo>
                      <a:pt x="1848" y="4"/>
                    </a:lnTo>
                    <a:lnTo>
                      <a:pt x="1848" y="4"/>
                    </a:lnTo>
                    <a:lnTo>
                      <a:pt x="1840" y="2"/>
                    </a:lnTo>
                    <a:lnTo>
                      <a:pt x="1828" y="0"/>
                    </a:lnTo>
                    <a:lnTo>
                      <a:pt x="1814" y="0"/>
                    </a:lnTo>
                    <a:lnTo>
                      <a:pt x="1792" y="4"/>
                    </a:lnTo>
                    <a:lnTo>
                      <a:pt x="1792" y="4"/>
                    </a:lnTo>
                    <a:lnTo>
                      <a:pt x="1768" y="12"/>
                    </a:lnTo>
                    <a:lnTo>
                      <a:pt x="1742" y="26"/>
                    </a:lnTo>
                    <a:lnTo>
                      <a:pt x="1718" y="38"/>
                    </a:lnTo>
                    <a:lnTo>
                      <a:pt x="1700" y="50"/>
                    </a:lnTo>
                    <a:lnTo>
                      <a:pt x="1700" y="50"/>
                    </a:lnTo>
                    <a:lnTo>
                      <a:pt x="1694" y="54"/>
                    </a:lnTo>
                    <a:lnTo>
                      <a:pt x="1686" y="58"/>
                    </a:lnTo>
                    <a:lnTo>
                      <a:pt x="1668" y="62"/>
                    </a:lnTo>
                    <a:lnTo>
                      <a:pt x="1654" y="60"/>
                    </a:lnTo>
                    <a:lnTo>
                      <a:pt x="1650" y="58"/>
                    </a:lnTo>
                    <a:lnTo>
                      <a:pt x="1650" y="54"/>
                    </a:lnTo>
                    <a:lnTo>
                      <a:pt x="1650" y="54"/>
                    </a:lnTo>
                    <a:lnTo>
                      <a:pt x="1650" y="54"/>
                    </a:lnTo>
                    <a:lnTo>
                      <a:pt x="1650" y="54"/>
                    </a:lnTo>
                    <a:lnTo>
                      <a:pt x="1640" y="78"/>
                    </a:lnTo>
                    <a:lnTo>
                      <a:pt x="1640" y="78"/>
                    </a:lnTo>
                    <a:lnTo>
                      <a:pt x="1630" y="102"/>
                    </a:lnTo>
                    <a:lnTo>
                      <a:pt x="1616" y="122"/>
                    </a:lnTo>
                    <a:lnTo>
                      <a:pt x="1602" y="142"/>
                    </a:lnTo>
                    <a:lnTo>
                      <a:pt x="1584" y="162"/>
                    </a:lnTo>
                    <a:lnTo>
                      <a:pt x="1584" y="162"/>
                    </a:lnTo>
                    <a:lnTo>
                      <a:pt x="1568" y="180"/>
                    </a:lnTo>
                    <a:lnTo>
                      <a:pt x="1556" y="190"/>
                    </a:lnTo>
                    <a:lnTo>
                      <a:pt x="1538" y="198"/>
                    </a:lnTo>
                    <a:lnTo>
                      <a:pt x="1506" y="212"/>
                    </a:lnTo>
                    <a:lnTo>
                      <a:pt x="1506" y="212"/>
                    </a:lnTo>
                    <a:lnTo>
                      <a:pt x="1474" y="224"/>
                    </a:lnTo>
                    <a:lnTo>
                      <a:pt x="1450" y="230"/>
                    </a:lnTo>
                    <a:lnTo>
                      <a:pt x="1430" y="236"/>
                    </a:lnTo>
                    <a:lnTo>
                      <a:pt x="1420" y="240"/>
                    </a:lnTo>
                    <a:lnTo>
                      <a:pt x="1408" y="246"/>
                    </a:lnTo>
                    <a:lnTo>
                      <a:pt x="1408" y="246"/>
                    </a:lnTo>
                    <a:lnTo>
                      <a:pt x="1388" y="258"/>
                    </a:lnTo>
                    <a:lnTo>
                      <a:pt x="1372" y="270"/>
                    </a:lnTo>
                    <a:lnTo>
                      <a:pt x="1356" y="282"/>
                    </a:lnTo>
                    <a:lnTo>
                      <a:pt x="1356" y="282"/>
                    </a:lnTo>
                    <a:lnTo>
                      <a:pt x="1346" y="286"/>
                    </a:lnTo>
                    <a:lnTo>
                      <a:pt x="1324" y="290"/>
                    </a:lnTo>
                    <a:lnTo>
                      <a:pt x="1266" y="294"/>
                    </a:lnTo>
                    <a:lnTo>
                      <a:pt x="1266" y="294"/>
                    </a:lnTo>
                    <a:lnTo>
                      <a:pt x="1236" y="296"/>
                    </a:lnTo>
                    <a:lnTo>
                      <a:pt x="1210" y="298"/>
                    </a:lnTo>
                    <a:lnTo>
                      <a:pt x="1188" y="296"/>
                    </a:lnTo>
                    <a:lnTo>
                      <a:pt x="1172" y="292"/>
                    </a:lnTo>
                    <a:lnTo>
                      <a:pt x="1172" y="292"/>
                    </a:lnTo>
                    <a:lnTo>
                      <a:pt x="1160" y="288"/>
                    </a:lnTo>
                    <a:lnTo>
                      <a:pt x="1152" y="284"/>
                    </a:lnTo>
                    <a:lnTo>
                      <a:pt x="1148" y="284"/>
                    </a:lnTo>
                    <a:lnTo>
                      <a:pt x="1146" y="284"/>
                    </a:lnTo>
                    <a:lnTo>
                      <a:pt x="1142" y="288"/>
                    </a:lnTo>
                    <a:lnTo>
                      <a:pt x="1136" y="292"/>
                    </a:lnTo>
                    <a:lnTo>
                      <a:pt x="1136" y="292"/>
                    </a:lnTo>
                    <a:lnTo>
                      <a:pt x="1122" y="310"/>
                    </a:lnTo>
                    <a:lnTo>
                      <a:pt x="1118" y="314"/>
                    </a:lnTo>
                    <a:lnTo>
                      <a:pt x="1062" y="284"/>
                    </a:lnTo>
                    <a:lnTo>
                      <a:pt x="1062" y="284"/>
                    </a:lnTo>
                    <a:lnTo>
                      <a:pt x="1062" y="278"/>
                    </a:lnTo>
                    <a:lnTo>
                      <a:pt x="1064" y="268"/>
                    </a:lnTo>
                    <a:lnTo>
                      <a:pt x="1064" y="262"/>
                    </a:lnTo>
                    <a:lnTo>
                      <a:pt x="1062" y="256"/>
                    </a:lnTo>
                    <a:lnTo>
                      <a:pt x="1058" y="254"/>
                    </a:lnTo>
                    <a:lnTo>
                      <a:pt x="1052" y="254"/>
                    </a:lnTo>
                    <a:lnTo>
                      <a:pt x="1052" y="254"/>
                    </a:lnTo>
                    <a:lnTo>
                      <a:pt x="1036" y="264"/>
                    </a:lnTo>
                    <a:lnTo>
                      <a:pt x="1014" y="276"/>
                    </a:lnTo>
                    <a:lnTo>
                      <a:pt x="1004" y="282"/>
                    </a:lnTo>
                    <a:lnTo>
                      <a:pt x="994" y="286"/>
                    </a:lnTo>
                    <a:lnTo>
                      <a:pt x="986" y="286"/>
                    </a:lnTo>
                    <a:lnTo>
                      <a:pt x="978" y="284"/>
                    </a:lnTo>
                    <a:lnTo>
                      <a:pt x="978" y="284"/>
                    </a:lnTo>
                    <a:lnTo>
                      <a:pt x="958" y="274"/>
                    </a:lnTo>
                    <a:lnTo>
                      <a:pt x="950" y="268"/>
                    </a:lnTo>
                    <a:lnTo>
                      <a:pt x="946" y="260"/>
                    </a:lnTo>
                    <a:lnTo>
                      <a:pt x="946" y="260"/>
                    </a:lnTo>
                    <a:lnTo>
                      <a:pt x="938" y="248"/>
                    </a:lnTo>
                    <a:lnTo>
                      <a:pt x="930" y="238"/>
                    </a:lnTo>
                    <a:lnTo>
                      <a:pt x="920" y="232"/>
                    </a:lnTo>
                    <a:lnTo>
                      <a:pt x="916" y="232"/>
                    </a:lnTo>
                    <a:lnTo>
                      <a:pt x="914" y="234"/>
                    </a:lnTo>
                    <a:lnTo>
                      <a:pt x="914" y="234"/>
                    </a:lnTo>
                    <a:lnTo>
                      <a:pt x="912" y="242"/>
                    </a:lnTo>
                    <a:lnTo>
                      <a:pt x="908" y="252"/>
                    </a:lnTo>
                    <a:lnTo>
                      <a:pt x="906" y="258"/>
                    </a:lnTo>
                    <a:lnTo>
                      <a:pt x="900" y="264"/>
                    </a:lnTo>
                    <a:lnTo>
                      <a:pt x="892" y="268"/>
                    </a:lnTo>
                    <a:lnTo>
                      <a:pt x="882" y="272"/>
                    </a:lnTo>
                    <a:lnTo>
                      <a:pt x="882" y="272"/>
                    </a:lnTo>
                    <a:lnTo>
                      <a:pt x="848" y="280"/>
                    </a:lnTo>
                    <a:lnTo>
                      <a:pt x="808" y="288"/>
                    </a:lnTo>
                    <a:lnTo>
                      <a:pt x="786" y="292"/>
                    </a:lnTo>
                    <a:lnTo>
                      <a:pt x="764" y="300"/>
                    </a:lnTo>
                    <a:lnTo>
                      <a:pt x="742" y="308"/>
                    </a:lnTo>
                    <a:lnTo>
                      <a:pt x="722" y="320"/>
                    </a:lnTo>
                    <a:lnTo>
                      <a:pt x="722" y="320"/>
                    </a:lnTo>
                    <a:lnTo>
                      <a:pt x="704" y="334"/>
                    </a:lnTo>
                    <a:lnTo>
                      <a:pt x="686" y="348"/>
                    </a:lnTo>
                    <a:lnTo>
                      <a:pt x="672" y="362"/>
                    </a:lnTo>
                    <a:lnTo>
                      <a:pt x="660" y="376"/>
                    </a:lnTo>
                    <a:lnTo>
                      <a:pt x="638" y="406"/>
                    </a:lnTo>
                    <a:lnTo>
                      <a:pt x="620" y="434"/>
                    </a:lnTo>
                    <a:lnTo>
                      <a:pt x="620" y="434"/>
                    </a:lnTo>
                    <a:lnTo>
                      <a:pt x="604" y="458"/>
                    </a:lnTo>
                    <a:lnTo>
                      <a:pt x="588" y="480"/>
                    </a:lnTo>
                    <a:lnTo>
                      <a:pt x="570" y="500"/>
                    </a:lnTo>
                    <a:lnTo>
                      <a:pt x="570" y="500"/>
                    </a:lnTo>
                    <a:lnTo>
                      <a:pt x="530" y="502"/>
                    </a:lnTo>
                    <a:lnTo>
                      <a:pt x="478" y="504"/>
                    </a:lnTo>
                    <a:lnTo>
                      <a:pt x="478" y="504"/>
                    </a:lnTo>
                    <a:lnTo>
                      <a:pt x="462" y="504"/>
                    </a:lnTo>
                    <a:lnTo>
                      <a:pt x="434" y="506"/>
                    </a:lnTo>
                    <a:lnTo>
                      <a:pt x="402" y="512"/>
                    </a:lnTo>
                    <a:lnTo>
                      <a:pt x="388" y="516"/>
                    </a:lnTo>
                    <a:lnTo>
                      <a:pt x="376" y="520"/>
                    </a:lnTo>
                    <a:lnTo>
                      <a:pt x="376" y="520"/>
                    </a:lnTo>
                    <a:lnTo>
                      <a:pt x="342" y="536"/>
                    </a:lnTo>
                    <a:lnTo>
                      <a:pt x="328" y="542"/>
                    </a:lnTo>
                    <a:lnTo>
                      <a:pt x="328" y="542"/>
                    </a:lnTo>
                    <a:lnTo>
                      <a:pt x="316" y="536"/>
                    </a:lnTo>
                    <a:lnTo>
                      <a:pt x="302" y="530"/>
                    </a:lnTo>
                    <a:lnTo>
                      <a:pt x="286" y="526"/>
                    </a:lnTo>
                    <a:lnTo>
                      <a:pt x="286" y="526"/>
                    </a:lnTo>
                    <a:lnTo>
                      <a:pt x="268" y="524"/>
                    </a:lnTo>
                    <a:lnTo>
                      <a:pt x="246" y="520"/>
                    </a:lnTo>
                    <a:lnTo>
                      <a:pt x="226" y="514"/>
                    </a:lnTo>
                    <a:lnTo>
                      <a:pt x="218" y="510"/>
                    </a:lnTo>
                    <a:lnTo>
                      <a:pt x="212" y="504"/>
                    </a:lnTo>
                    <a:lnTo>
                      <a:pt x="212" y="504"/>
                    </a:lnTo>
                    <a:lnTo>
                      <a:pt x="200" y="492"/>
                    </a:lnTo>
                    <a:lnTo>
                      <a:pt x="190" y="476"/>
                    </a:lnTo>
                    <a:lnTo>
                      <a:pt x="182" y="462"/>
                    </a:lnTo>
                    <a:lnTo>
                      <a:pt x="180" y="456"/>
                    </a:lnTo>
                    <a:lnTo>
                      <a:pt x="180" y="450"/>
                    </a:lnTo>
                    <a:lnTo>
                      <a:pt x="180" y="450"/>
                    </a:lnTo>
                    <a:lnTo>
                      <a:pt x="178" y="440"/>
                    </a:lnTo>
                    <a:lnTo>
                      <a:pt x="176" y="438"/>
                    </a:lnTo>
                    <a:lnTo>
                      <a:pt x="172" y="436"/>
                    </a:lnTo>
                    <a:lnTo>
                      <a:pt x="162" y="434"/>
                    </a:lnTo>
                    <a:lnTo>
                      <a:pt x="148" y="434"/>
                    </a:lnTo>
                    <a:lnTo>
                      <a:pt x="148" y="434"/>
                    </a:lnTo>
                    <a:lnTo>
                      <a:pt x="132" y="434"/>
                    </a:lnTo>
                    <a:lnTo>
                      <a:pt x="116" y="436"/>
                    </a:lnTo>
                    <a:lnTo>
                      <a:pt x="96" y="440"/>
                    </a:lnTo>
                    <a:lnTo>
                      <a:pt x="74" y="448"/>
                    </a:lnTo>
                    <a:lnTo>
                      <a:pt x="74" y="448"/>
                    </a:lnTo>
                    <a:lnTo>
                      <a:pt x="46" y="460"/>
                    </a:lnTo>
                    <a:lnTo>
                      <a:pt x="20" y="470"/>
                    </a:lnTo>
                    <a:lnTo>
                      <a:pt x="10" y="474"/>
                    </a:lnTo>
                    <a:lnTo>
                      <a:pt x="2" y="480"/>
                    </a:lnTo>
                    <a:lnTo>
                      <a:pt x="0" y="484"/>
                    </a:lnTo>
                    <a:lnTo>
                      <a:pt x="0" y="486"/>
                    </a:lnTo>
                    <a:lnTo>
                      <a:pt x="0" y="490"/>
                    </a:lnTo>
                    <a:lnTo>
                      <a:pt x="0" y="490"/>
                    </a:lnTo>
                    <a:lnTo>
                      <a:pt x="8" y="494"/>
                    </a:lnTo>
                    <a:lnTo>
                      <a:pt x="12" y="498"/>
                    </a:lnTo>
                    <a:lnTo>
                      <a:pt x="16" y="500"/>
                    </a:lnTo>
                    <a:lnTo>
                      <a:pt x="26" y="512"/>
                    </a:lnTo>
                    <a:lnTo>
                      <a:pt x="26" y="512"/>
                    </a:lnTo>
                    <a:lnTo>
                      <a:pt x="32" y="520"/>
                    </a:lnTo>
                    <a:lnTo>
                      <a:pt x="34" y="528"/>
                    </a:lnTo>
                    <a:lnTo>
                      <a:pt x="36" y="536"/>
                    </a:lnTo>
                    <a:lnTo>
                      <a:pt x="36" y="544"/>
                    </a:lnTo>
                    <a:lnTo>
                      <a:pt x="34" y="564"/>
                    </a:lnTo>
                    <a:lnTo>
                      <a:pt x="30" y="588"/>
                    </a:lnTo>
                    <a:lnTo>
                      <a:pt x="30" y="588"/>
                    </a:lnTo>
                    <a:lnTo>
                      <a:pt x="28" y="616"/>
                    </a:lnTo>
                    <a:lnTo>
                      <a:pt x="28" y="638"/>
                    </a:lnTo>
                    <a:lnTo>
                      <a:pt x="32" y="654"/>
                    </a:lnTo>
                    <a:lnTo>
                      <a:pt x="34" y="658"/>
                    </a:lnTo>
                    <a:lnTo>
                      <a:pt x="38" y="660"/>
                    </a:lnTo>
                    <a:lnTo>
                      <a:pt x="38" y="660"/>
                    </a:lnTo>
                    <a:lnTo>
                      <a:pt x="40" y="662"/>
                    </a:lnTo>
                    <a:lnTo>
                      <a:pt x="42" y="664"/>
                    </a:lnTo>
                    <a:lnTo>
                      <a:pt x="44" y="666"/>
                    </a:lnTo>
                    <a:lnTo>
                      <a:pt x="46" y="666"/>
                    </a:lnTo>
                    <a:lnTo>
                      <a:pt x="60" y="666"/>
                    </a:lnTo>
                    <a:lnTo>
                      <a:pt x="94" y="658"/>
                    </a:lnTo>
                    <a:lnTo>
                      <a:pt x="94" y="658"/>
                    </a:lnTo>
                    <a:lnTo>
                      <a:pt x="126" y="652"/>
                    </a:lnTo>
                    <a:lnTo>
                      <a:pt x="136" y="650"/>
                    </a:lnTo>
                    <a:lnTo>
                      <a:pt x="140" y="646"/>
                    </a:lnTo>
                    <a:lnTo>
                      <a:pt x="144" y="644"/>
                    </a:lnTo>
                    <a:lnTo>
                      <a:pt x="146" y="640"/>
                    </a:lnTo>
                    <a:lnTo>
                      <a:pt x="152" y="622"/>
                    </a:lnTo>
                    <a:lnTo>
                      <a:pt x="152" y="622"/>
                    </a:lnTo>
                    <a:lnTo>
                      <a:pt x="158" y="610"/>
                    </a:lnTo>
                    <a:lnTo>
                      <a:pt x="164" y="602"/>
                    </a:lnTo>
                    <a:lnTo>
                      <a:pt x="172" y="594"/>
                    </a:lnTo>
                    <a:lnTo>
                      <a:pt x="182" y="588"/>
                    </a:lnTo>
                    <a:lnTo>
                      <a:pt x="198" y="578"/>
                    </a:lnTo>
                    <a:lnTo>
                      <a:pt x="212" y="572"/>
                    </a:lnTo>
                    <a:lnTo>
                      <a:pt x="212" y="572"/>
                    </a:lnTo>
                    <a:lnTo>
                      <a:pt x="226" y="566"/>
                    </a:lnTo>
                    <a:lnTo>
                      <a:pt x="238" y="560"/>
                    </a:lnTo>
                    <a:lnTo>
                      <a:pt x="254" y="558"/>
                    </a:lnTo>
                    <a:lnTo>
                      <a:pt x="262" y="558"/>
                    </a:lnTo>
                    <a:lnTo>
                      <a:pt x="270" y="560"/>
                    </a:lnTo>
                    <a:lnTo>
                      <a:pt x="270" y="560"/>
                    </a:lnTo>
                    <a:lnTo>
                      <a:pt x="278" y="562"/>
                    </a:lnTo>
                    <a:lnTo>
                      <a:pt x="286" y="562"/>
                    </a:lnTo>
                    <a:lnTo>
                      <a:pt x="300" y="560"/>
                    </a:lnTo>
                    <a:lnTo>
                      <a:pt x="312" y="556"/>
                    </a:lnTo>
                    <a:lnTo>
                      <a:pt x="316" y="552"/>
                    </a:lnTo>
                    <a:lnTo>
                      <a:pt x="316" y="552"/>
                    </a:lnTo>
                    <a:lnTo>
                      <a:pt x="326" y="554"/>
                    </a:lnTo>
                    <a:lnTo>
                      <a:pt x="336" y="558"/>
                    </a:lnTo>
                    <a:lnTo>
                      <a:pt x="346" y="562"/>
                    </a:lnTo>
                    <a:lnTo>
                      <a:pt x="346" y="562"/>
                    </a:lnTo>
                    <a:lnTo>
                      <a:pt x="350" y="566"/>
                    </a:lnTo>
                    <a:lnTo>
                      <a:pt x="356" y="568"/>
                    </a:lnTo>
                    <a:lnTo>
                      <a:pt x="368" y="570"/>
                    </a:lnTo>
                    <a:lnTo>
                      <a:pt x="386" y="570"/>
                    </a:lnTo>
                    <a:lnTo>
                      <a:pt x="404" y="568"/>
                    </a:lnTo>
                    <a:lnTo>
                      <a:pt x="404" y="568"/>
                    </a:lnTo>
                    <a:lnTo>
                      <a:pt x="424" y="568"/>
                    </a:lnTo>
                    <a:lnTo>
                      <a:pt x="444" y="566"/>
                    </a:lnTo>
                    <a:lnTo>
                      <a:pt x="452" y="568"/>
                    </a:lnTo>
                    <a:lnTo>
                      <a:pt x="456" y="570"/>
                    </a:lnTo>
                    <a:lnTo>
                      <a:pt x="456" y="572"/>
                    </a:lnTo>
                    <a:lnTo>
                      <a:pt x="452" y="578"/>
                    </a:lnTo>
                    <a:lnTo>
                      <a:pt x="452" y="578"/>
                    </a:lnTo>
                    <a:lnTo>
                      <a:pt x="442" y="584"/>
                    </a:lnTo>
                    <a:lnTo>
                      <a:pt x="428" y="590"/>
                    </a:lnTo>
                    <a:lnTo>
                      <a:pt x="392" y="600"/>
                    </a:lnTo>
                    <a:lnTo>
                      <a:pt x="376" y="606"/>
                    </a:lnTo>
                    <a:lnTo>
                      <a:pt x="362" y="612"/>
                    </a:lnTo>
                    <a:lnTo>
                      <a:pt x="354" y="618"/>
                    </a:lnTo>
                    <a:lnTo>
                      <a:pt x="352" y="620"/>
                    </a:lnTo>
                    <a:lnTo>
                      <a:pt x="354" y="622"/>
                    </a:lnTo>
                    <a:lnTo>
                      <a:pt x="354" y="622"/>
                    </a:lnTo>
                    <a:lnTo>
                      <a:pt x="364" y="634"/>
                    </a:lnTo>
                    <a:lnTo>
                      <a:pt x="374" y="644"/>
                    </a:lnTo>
                    <a:lnTo>
                      <a:pt x="378" y="648"/>
                    </a:lnTo>
                    <a:lnTo>
                      <a:pt x="380" y="652"/>
                    </a:lnTo>
                    <a:lnTo>
                      <a:pt x="378" y="656"/>
                    </a:lnTo>
                    <a:lnTo>
                      <a:pt x="372" y="660"/>
                    </a:lnTo>
                    <a:lnTo>
                      <a:pt x="372" y="660"/>
                    </a:lnTo>
                    <a:lnTo>
                      <a:pt x="348" y="666"/>
                    </a:lnTo>
                    <a:lnTo>
                      <a:pt x="316" y="672"/>
                    </a:lnTo>
                    <a:lnTo>
                      <a:pt x="284" y="676"/>
                    </a:lnTo>
                    <a:lnTo>
                      <a:pt x="262" y="680"/>
                    </a:lnTo>
                    <a:lnTo>
                      <a:pt x="262" y="680"/>
                    </a:lnTo>
                    <a:lnTo>
                      <a:pt x="250" y="686"/>
                    </a:lnTo>
                    <a:lnTo>
                      <a:pt x="238" y="694"/>
                    </a:lnTo>
                    <a:lnTo>
                      <a:pt x="224" y="700"/>
                    </a:lnTo>
                    <a:lnTo>
                      <a:pt x="214" y="704"/>
                    </a:lnTo>
                    <a:lnTo>
                      <a:pt x="202" y="704"/>
                    </a:lnTo>
                    <a:lnTo>
                      <a:pt x="202" y="704"/>
                    </a:lnTo>
                    <a:lnTo>
                      <a:pt x="188" y="704"/>
                    </a:lnTo>
                    <a:lnTo>
                      <a:pt x="176" y="704"/>
                    </a:lnTo>
                    <a:lnTo>
                      <a:pt x="150" y="698"/>
                    </a:lnTo>
                    <a:lnTo>
                      <a:pt x="122" y="690"/>
                    </a:lnTo>
                    <a:lnTo>
                      <a:pt x="122" y="690"/>
                    </a:lnTo>
                    <a:lnTo>
                      <a:pt x="106" y="706"/>
                    </a:lnTo>
                    <a:lnTo>
                      <a:pt x="90" y="720"/>
                    </a:lnTo>
                    <a:lnTo>
                      <a:pt x="78" y="736"/>
                    </a:lnTo>
                    <a:lnTo>
                      <a:pt x="78" y="736"/>
                    </a:lnTo>
                    <a:lnTo>
                      <a:pt x="70" y="750"/>
                    </a:lnTo>
                    <a:lnTo>
                      <a:pt x="62" y="758"/>
                    </a:lnTo>
                    <a:lnTo>
                      <a:pt x="58" y="766"/>
                    </a:lnTo>
                    <a:lnTo>
                      <a:pt x="56" y="772"/>
                    </a:lnTo>
                    <a:lnTo>
                      <a:pt x="56" y="778"/>
                    </a:lnTo>
                    <a:lnTo>
                      <a:pt x="56" y="778"/>
                    </a:lnTo>
                    <a:lnTo>
                      <a:pt x="56" y="788"/>
                    </a:lnTo>
                    <a:lnTo>
                      <a:pt x="52" y="798"/>
                    </a:lnTo>
                    <a:lnTo>
                      <a:pt x="46" y="818"/>
                    </a:lnTo>
                    <a:lnTo>
                      <a:pt x="44" y="828"/>
                    </a:lnTo>
                    <a:lnTo>
                      <a:pt x="46" y="830"/>
                    </a:lnTo>
                    <a:lnTo>
                      <a:pt x="48" y="834"/>
                    </a:lnTo>
                    <a:lnTo>
                      <a:pt x="50" y="836"/>
                    </a:lnTo>
                    <a:lnTo>
                      <a:pt x="54" y="836"/>
                    </a:lnTo>
                    <a:lnTo>
                      <a:pt x="68" y="836"/>
                    </a:lnTo>
                    <a:lnTo>
                      <a:pt x="68" y="836"/>
                    </a:lnTo>
                    <a:lnTo>
                      <a:pt x="86" y="832"/>
                    </a:lnTo>
                    <a:lnTo>
                      <a:pt x="100" y="824"/>
                    </a:lnTo>
                    <a:lnTo>
                      <a:pt x="126" y="812"/>
                    </a:lnTo>
                    <a:lnTo>
                      <a:pt x="134" y="808"/>
                    </a:lnTo>
                    <a:lnTo>
                      <a:pt x="142" y="806"/>
                    </a:lnTo>
                    <a:lnTo>
                      <a:pt x="146" y="808"/>
                    </a:lnTo>
                    <a:lnTo>
                      <a:pt x="148" y="810"/>
                    </a:lnTo>
                    <a:lnTo>
                      <a:pt x="152" y="820"/>
                    </a:lnTo>
                    <a:lnTo>
                      <a:pt x="152" y="820"/>
                    </a:lnTo>
                    <a:lnTo>
                      <a:pt x="154" y="832"/>
                    </a:lnTo>
                    <a:lnTo>
                      <a:pt x="154" y="846"/>
                    </a:lnTo>
                    <a:lnTo>
                      <a:pt x="150" y="868"/>
                    </a:lnTo>
                    <a:lnTo>
                      <a:pt x="148" y="878"/>
                    </a:lnTo>
                    <a:lnTo>
                      <a:pt x="148" y="888"/>
                    </a:lnTo>
                    <a:lnTo>
                      <a:pt x="150" y="896"/>
                    </a:lnTo>
                    <a:lnTo>
                      <a:pt x="156" y="900"/>
                    </a:lnTo>
                    <a:lnTo>
                      <a:pt x="156" y="900"/>
                    </a:lnTo>
                    <a:lnTo>
                      <a:pt x="164" y="908"/>
                    </a:lnTo>
                    <a:lnTo>
                      <a:pt x="172" y="914"/>
                    </a:lnTo>
                    <a:lnTo>
                      <a:pt x="176" y="924"/>
                    </a:lnTo>
                    <a:lnTo>
                      <a:pt x="180" y="934"/>
                    </a:lnTo>
                    <a:lnTo>
                      <a:pt x="184" y="942"/>
                    </a:lnTo>
                    <a:lnTo>
                      <a:pt x="186" y="952"/>
                    </a:lnTo>
                    <a:lnTo>
                      <a:pt x="186" y="958"/>
                    </a:lnTo>
                    <a:lnTo>
                      <a:pt x="184" y="964"/>
                    </a:lnTo>
                    <a:lnTo>
                      <a:pt x="184" y="964"/>
                    </a:lnTo>
                    <a:lnTo>
                      <a:pt x="180" y="970"/>
                    </a:lnTo>
                    <a:lnTo>
                      <a:pt x="178" y="978"/>
                    </a:lnTo>
                    <a:lnTo>
                      <a:pt x="178" y="980"/>
                    </a:lnTo>
                    <a:lnTo>
                      <a:pt x="180" y="984"/>
                    </a:lnTo>
                    <a:lnTo>
                      <a:pt x="188" y="990"/>
                    </a:lnTo>
                    <a:lnTo>
                      <a:pt x="188" y="990"/>
                    </a:lnTo>
                    <a:lnTo>
                      <a:pt x="198" y="998"/>
                    </a:lnTo>
                    <a:lnTo>
                      <a:pt x="204" y="1006"/>
                    </a:lnTo>
                    <a:lnTo>
                      <a:pt x="208" y="1018"/>
                    </a:lnTo>
                    <a:lnTo>
                      <a:pt x="214" y="1032"/>
                    </a:lnTo>
                    <a:lnTo>
                      <a:pt x="214" y="1032"/>
                    </a:lnTo>
                    <a:lnTo>
                      <a:pt x="222" y="1046"/>
                    </a:lnTo>
                    <a:lnTo>
                      <a:pt x="230" y="1056"/>
                    </a:lnTo>
                    <a:lnTo>
                      <a:pt x="240" y="1066"/>
                    </a:lnTo>
                    <a:lnTo>
                      <a:pt x="252" y="1076"/>
                    </a:lnTo>
                    <a:lnTo>
                      <a:pt x="252" y="1076"/>
                    </a:lnTo>
                    <a:lnTo>
                      <a:pt x="264" y="1086"/>
                    </a:lnTo>
                    <a:lnTo>
                      <a:pt x="270" y="1094"/>
                    </a:lnTo>
                    <a:lnTo>
                      <a:pt x="270" y="1102"/>
                    </a:lnTo>
                    <a:lnTo>
                      <a:pt x="268" y="1108"/>
                    </a:lnTo>
                    <a:lnTo>
                      <a:pt x="268" y="1108"/>
                    </a:lnTo>
                    <a:lnTo>
                      <a:pt x="262" y="1116"/>
                    </a:lnTo>
                    <a:lnTo>
                      <a:pt x="254" y="1122"/>
                    </a:lnTo>
                    <a:lnTo>
                      <a:pt x="250" y="1128"/>
                    </a:lnTo>
                    <a:lnTo>
                      <a:pt x="252" y="1130"/>
                    </a:lnTo>
                    <a:lnTo>
                      <a:pt x="254" y="1132"/>
                    </a:lnTo>
                    <a:lnTo>
                      <a:pt x="254" y="1132"/>
                    </a:lnTo>
                    <a:lnTo>
                      <a:pt x="270" y="1136"/>
                    </a:lnTo>
                    <a:lnTo>
                      <a:pt x="290" y="1146"/>
                    </a:lnTo>
                    <a:lnTo>
                      <a:pt x="290" y="1146"/>
                    </a:lnTo>
                    <a:lnTo>
                      <a:pt x="304" y="1154"/>
                    </a:lnTo>
                    <a:lnTo>
                      <a:pt x="316" y="1166"/>
                    </a:lnTo>
                    <a:lnTo>
                      <a:pt x="326" y="1178"/>
                    </a:lnTo>
                    <a:lnTo>
                      <a:pt x="330" y="1184"/>
                    </a:lnTo>
                    <a:lnTo>
                      <a:pt x="328" y="1188"/>
                    </a:lnTo>
                    <a:lnTo>
                      <a:pt x="328" y="1188"/>
                    </a:lnTo>
                    <a:lnTo>
                      <a:pt x="326" y="1200"/>
                    </a:lnTo>
                    <a:lnTo>
                      <a:pt x="324" y="1210"/>
                    </a:lnTo>
                    <a:lnTo>
                      <a:pt x="324" y="1214"/>
                    </a:lnTo>
                    <a:lnTo>
                      <a:pt x="326" y="1214"/>
                    </a:lnTo>
                    <a:lnTo>
                      <a:pt x="332" y="1212"/>
                    </a:lnTo>
                    <a:lnTo>
                      <a:pt x="338" y="1206"/>
                    </a:lnTo>
                    <a:lnTo>
                      <a:pt x="338" y="1206"/>
                    </a:lnTo>
                    <a:lnTo>
                      <a:pt x="358" y="1194"/>
                    </a:lnTo>
                    <a:lnTo>
                      <a:pt x="376" y="1182"/>
                    </a:lnTo>
                    <a:lnTo>
                      <a:pt x="390" y="1176"/>
                    </a:lnTo>
                    <a:lnTo>
                      <a:pt x="402" y="1172"/>
                    </a:lnTo>
                    <a:lnTo>
                      <a:pt x="402" y="1172"/>
                    </a:lnTo>
                    <a:lnTo>
                      <a:pt x="412" y="1172"/>
                    </a:lnTo>
                    <a:lnTo>
                      <a:pt x="418" y="1172"/>
                    </a:lnTo>
                    <a:lnTo>
                      <a:pt x="424" y="1174"/>
                    </a:lnTo>
                    <a:lnTo>
                      <a:pt x="428" y="1176"/>
                    </a:lnTo>
                    <a:lnTo>
                      <a:pt x="430" y="1182"/>
                    </a:lnTo>
                    <a:lnTo>
                      <a:pt x="428" y="1188"/>
                    </a:lnTo>
                    <a:lnTo>
                      <a:pt x="422" y="1198"/>
                    </a:lnTo>
                    <a:lnTo>
                      <a:pt x="422" y="1198"/>
                    </a:lnTo>
                    <a:lnTo>
                      <a:pt x="414" y="1208"/>
                    </a:lnTo>
                    <a:lnTo>
                      <a:pt x="410" y="1216"/>
                    </a:lnTo>
                    <a:lnTo>
                      <a:pt x="410" y="1222"/>
                    </a:lnTo>
                    <a:lnTo>
                      <a:pt x="412" y="1228"/>
                    </a:lnTo>
                    <a:lnTo>
                      <a:pt x="418" y="1230"/>
                    </a:lnTo>
                    <a:lnTo>
                      <a:pt x="422" y="1230"/>
                    </a:lnTo>
                    <a:lnTo>
                      <a:pt x="430" y="1226"/>
                    </a:lnTo>
                    <a:lnTo>
                      <a:pt x="436" y="1222"/>
                    </a:lnTo>
                    <a:lnTo>
                      <a:pt x="436" y="1222"/>
                    </a:lnTo>
                    <a:lnTo>
                      <a:pt x="450" y="1210"/>
                    </a:lnTo>
                    <a:lnTo>
                      <a:pt x="456" y="1204"/>
                    </a:lnTo>
                    <a:lnTo>
                      <a:pt x="464" y="1198"/>
                    </a:lnTo>
                    <a:lnTo>
                      <a:pt x="472" y="1196"/>
                    </a:lnTo>
                    <a:lnTo>
                      <a:pt x="480" y="1194"/>
                    </a:lnTo>
                    <a:lnTo>
                      <a:pt x="490" y="1196"/>
                    </a:lnTo>
                    <a:lnTo>
                      <a:pt x="502" y="1202"/>
                    </a:lnTo>
                    <a:lnTo>
                      <a:pt x="502" y="1202"/>
                    </a:lnTo>
                    <a:lnTo>
                      <a:pt x="512" y="1208"/>
                    </a:lnTo>
                    <a:lnTo>
                      <a:pt x="520" y="1216"/>
                    </a:lnTo>
                    <a:lnTo>
                      <a:pt x="524" y="1220"/>
                    </a:lnTo>
                    <a:lnTo>
                      <a:pt x="528" y="1226"/>
                    </a:lnTo>
                    <a:lnTo>
                      <a:pt x="532" y="1236"/>
                    </a:lnTo>
                    <a:lnTo>
                      <a:pt x="536" y="1242"/>
                    </a:lnTo>
                    <a:lnTo>
                      <a:pt x="540" y="1248"/>
                    </a:lnTo>
                    <a:lnTo>
                      <a:pt x="540" y="1248"/>
                    </a:lnTo>
                    <a:lnTo>
                      <a:pt x="556" y="1260"/>
                    </a:lnTo>
                    <a:lnTo>
                      <a:pt x="568" y="1268"/>
                    </a:lnTo>
                    <a:lnTo>
                      <a:pt x="582" y="1274"/>
                    </a:lnTo>
                    <a:lnTo>
                      <a:pt x="596" y="1278"/>
                    </a:lnTo>
                    <a:lnTo>
                      <a:pt x="610" y="1280"/>
                    </a:lnTo>
                    <a:lnTo>
                      <a:pt x="624" y="1280"/>
                    </a:lnTo>
                    <a:lnTo>
                      <a:pt x="636" y="1274"/>
                    </a:lnTo>
                    <a:lnTo>
                      <a:pt x="636" y="1274"/>
                    </a:lnTo>
                    <a:lnTo>
                      <a:pt x="658" y="1262"/>
                    </a:lnTo>
                    <a:lnTo>
                      <a:pt x="674" y="1252"/>
                    </a:lnTo>
                    <a:lnTo>
                      <a:pt x="686" y="1240"/>
                    </a:lnTo>
                    <a:lnTo>
                      <a:pt x="698" y="1222"/>
                    </a:lnTo>
                    <a:lnTo>
                      <a:pt x="698" y="1222"/>
                    </a:lnTo>
                    <a:lnTo>
                      <a:pt x="702" y="1212"/>
                    </a:lnTo>
                    <a:lnTo>
                      <a:pt x="702" y="1202"/>
                    </a:lnTo>
                    <a:lnTo>
                      <a:pt x="698" y="1194"/>
                    </a:lnTo>
                    <a:lnTo>
                      <a:pt x="696" y="1184"/>
                    </a:lnTo>
                    <a:lnTo>
                      <a:pt x="692" y="1176"/>
                    </a:lnTo>
                    <a:lnTo>
                      <a:pt x="688" y="1168"/>
                    </a:lnTo>
                    <a:lnTo>
                      <a:pt x="688" y="1160"/>
                    </a:lnTo>
                    <a:lnTo>
                      <a:pt x="690" y="1150"/>
                    </a:lnTo>
                    <a:lnTo>
                      <a:pt x="690" y="1150"/>
                    </a:lnTo>
                    <a:lnTo>
                      <a:pt x="696" y="1142"/>
                    </a:lnTo>
                    <a:lnTo>
                      <a:pt x="704" y="1134"/>
                    </a:lnTo>
                    <a:lnTo>
                      <a:pt x="712" y="1130"/>
                    </a:lnTo>
                    <a:lnTo>
                      <a:pt x="724" y="1124"/>
                    </a:lnTo>
                    <a:lnTo>
                      <a:pt x="736" y="1122"/>
                    </a:lnTo>
                    <a:lnTo>
                      <a:pt x="748" y="1122"/>
                    </a:lnTo>
                    <a:lnTo>
                      <a:pt x="762" y="1122"/>
                    </a:lnTo>
                    <a:lnTo>
                      <a:pt x="778" y="1126"/>
                    </a:lnTo>
                    <a:lnTo>
                      <a:pt x="778" y="1126"/>
                    </a:lnTo>
                    <a:lnTo>
                      <a:pt x="794" y="1128"/>
                    </a:lnTo>
                    <a:lnTo>
                      <a:pt x="810" y="1130"/>
                    </a:lnTo>
                    <a:lnTo>
                      <a:pt x="844" y="1132"/>
                    </a:lnTo>
                    <a:lnTo>
                      <a:pt x="860" y="1134"/>
                    </a:lnTo>
                    <a:lnTo>
                      <a:pt x="876" y="1138"/>
                    </a:lnTo>
                    <a:lnTo>
                      <a:pt x="892" y="1146"/>
                    </a:lnTo>
                    <a:lnTo>
                      <a:pt x="904" y="1156"/>
                    </a:lnTo>
                    <a:lnTo>
                      <a:pt x="904" y="1156"/>
                    </a:lnTo>
                    <a:lnTo>
                      <a:pt x="918" y="1168"/>
                    </a:lnTo>
                    <a:lnTo>
                      <a:pt x="932" y="1178"/>
                    </a:lnTo>
                    <a:lnTo>
                      <a:pt x="948" y="1186"/>
                    </a:lnTo>
                    <a:lnTo>
                      <a:pt x="966" y="1190"/>
                    </a:lnTo>
                    <a:lnTo>
                      <a:pt x="982" y="1192"/>
                    </a:lnTo>
                    <a:lnTo>
                      <a:pt x="998" y="1188"/>
                    </a:lnTo>
                    <a:lnTo>
                      <a:pt x="1004" y="1186"/>
                    </a:lnTo>
                    <a:lnTo>
                      <a:pt x="1012" y="1182"/>
                    </a:lnTo>
                    <a:lnTo>
                      <a:pt x="1018" y="1176"/>
                    </a:lnTo>
                    <a:lnTo>
                      <a:pt x="1024" y="1170"/>
                    </a:lnTo>
                    <a:lnTo>
                      <a:pt x="1024" y="1170"/>
                    </a:lnTo>
                    <a:lnTo>
                      <a:pt x="1034" y="1158"/>
                    </a:lnTo>
                    <a:lnTo>
                      <a:pt x="1046" y="1148"/>
                    </a:lnTo>
                    <a:lnTo>
                      <a:pt x="1058" y="1142"/>
                    </a:lnTo>
                    <a:lnTo>
                      <a:pt x="1068" y="1136"/>
                    </a:lnTo>
                    <a:lnTo>
                      <a:pt x="1078" y="1134"/>
                    </a:lnTo>
                    <a:lnTo>
                      <a:pt x="1086" y="1134"/>
                    </a:lnTo>
                    <a:lnTo>
                      <a:pt x="1096" y="1134"/>
                    </a:lnTo>
                    <a:lnTo>
                      <a:pt x="1096" y="1134"/>
                    </a:lnTo>
                    <a:lnTo>
                      <a:pt x="1104" y="1134"/>
                    </a:lnTo>
                    <a:lnTo>
                      <a:pt x="1110" y="1130"/>
                    </a:lnTo>
                    <a:lnTo>
                      <a:pt x="1114" y="1128"/>
                    </a:lnTo>
                    <a:lnTo>
                      <a:pt x="1116" y="1124"/>
                    </a:lnTo>
                    <a:lnTo>
                      <a:pt x="1118" y="1118"/>
                    </a:lnTo>
                    <a:lnTo>
                      <a:pt x="1118" y="1112"/>
                    </a:lnTo>
                    <a:lnTo>
                      <a:pt x="1118" y="1112"/>
                    </a:lnTo>
                    <a:lnTo>
                      <a:pt x="1116" y="1106"/>
                    </a:lnTo>
                    <a:lnTo>
                      <a:pt x="1114" y="1102"/>
                    </a:lnTo>
                    <a:lnTo>
                      <a:pt x="1112" y="1098"/>
                    </a:lnTo>
                    <a:lnTo>
                      <a:pt x="1108" y="1094"/>
                    </a:lnTo>
                    <a:lnTo>
                      <a:pt x="1108" y="1090"/>
                    </a:lnTo>
                    <a:lnTo>
                      <a:pt x="1110" y="1082"/>
                    </a:lnTo>
                    <a:lnTo>
                      <a:pt x="1116" y="1070"/>
                    </a:lnTo>
                    <a:lnTo>
                      <a:pt x="1126" y="1056"/>
                    </a:lnTo>
                    <a:lnTo>
                      <a:pt x="1126" y="1056"/>
                    </a:lnTo>
                    <a:lnTo>
                      <a:pt x="1136" y="1040"/>
                    </a:lnTo>
                    <a:lnTo>
                      <a:pt x="1142" y="1028"/>
                    </a:lnTo>
                    <a:lnTo>
                      <a:pt x="1144" y="1022"/>
                    </a:lnTo>
                    <a:lnTo>
                      <a:pt x="1144" y="1016"/>
                    </a:lnTo>
                    <a:lnTo>
                      <a:pt x="1144" y="1014"/>
                    </a:lnTo>
                    <a:lnTo>
                      <a:pt x="1146" y="1012"/>
                    </a:lnTo>
                    <a:lnTo>
                      <a:pt x="1162" y="1008"/>
                    </a:lnTo>
                    <a:lnTo>
                      <a:pt x="1162" y="1008"/>
                    </a:lnTo>
                    <a:lnTo>
                      <a:pt x="1174" y="1006"/>
                    </a:lnTo>
                    <a:lnTo>
                      <a:pt x="1188" y="1004"/>
                    </a:lnTo>
                    <a:lnTo>
                      <a:pt x="1212" y="1006"/>
                    </a:lnTo>
                    <a:lnTo>
                      <a:pt x="1232" y="1010"/>
                    </a:lnTo>
                    <a:lnTo>
                      <a:pt x="1246" y="1016"/>
                    </a:lnTo>
                    <a:lnTo>
                      <a:pt x="1246" y="1016"/>
                    </a:lnTo>
                    <a:lnTo>
                      <a:pt x="1252" y="1016"/>
                    </a:lnTo>
                    <a:lnTo>
                      <a:pt x="1258" y="1016"/>
                    </a:lnTo>
                    <a:lnTo>
                      <a:pt x="1272" y="1012"/>
                    </a:lnTo>
                    <a:lnTo>
                      <a:pt x="1288" y="1006"/>
                    </a:lnTo>
                    <a:lnTo>
                      <a:pt x="1326" y="942"/>
                    </a:lnTo>
                    <a:lnTo>
                      <a:pt x="1352" y="964"/>
                    </a:lnTo>
                    <a:lnTo>
                      <a:pt x="1336" y="1028"/>
                    </a:lnTo>
                    <a:lnTo>
                      <a:pt x="1352" y="1066"/>
                    </a:lnTo>
                    <a:lnTo>
                      <a:pt x="1352" y="1066"/>
                    </a:lnTo>
                    <a:lnTo>
                      <a:pt x="1352" y="1068"/>
                    </a:lnTo>
                    <a:lnTo>
                      <a:pt x="1354" y="1074"/>
                    </a:lnTo>
                    <a:lnTo>
                      <a:pt x="1358" y="1082"/>
                    </a:lnTo>
                    <a:lnTo>
                      <a:pt x="1362" y="1086"/>
                    </a:lnTo>
                    <a:lnTo>
                      <a:pt x="1366" y="1088"/>
                    </a:lnTo>
                    <a:lnTo>
                      <a:pt x="1366" y="1088"/>
                    </a:lnTo>
                    <a:lnTo>
                      <a:pt x="1378" y="1096"/>
                    </a:lnTo>
                    <a:lnTo>
                      <a:pt x="1384" y="1098"/>
                    </a:lnTo>
                    <a:lnTo>
                      <a:pt x="1388" y="1100"/>
                    </a:lnTo>
                    <a:lnTo>
                      <a:pt x="1394" y="1100"/>
                    </a:lnTo>
                    <a:lnTo>
                      <a:pt x="1398" y="1096"/>
                    </a:lnTo>
                    <a:lnTo>
                      <a:pt x="1404" y="1090"/>
                    </a:lnTo>
                    <a:lnTo>
                      <a:pt x="1410" y="1080"/>
                    </a:lnTo>
                    <a:lnTo>
                      <a:pt x="1410" y="1080"/>
                    </a:lnTo>
                    <a:lnTo>
                      <a:pt x="1422" y="1060"/>
                    </a:lnTo>
                    <a:lnTo>
                      <a:pt x="1430" y="1042"/>
                    </a:lnTo>
                    <a:lnTo>
                      <a:pt x="1434" y="1036"/>
                    </a:lnTo>
                    <a:lnTo>
                      <a:pt x="1434" y="1028"/>
                    </a:lnTo>
                    <a:lnTo>
                      <a:pt x="1434" y="1022"/>
                    </a:lnTo>
                    <a:lnTo>
                      <a:pt x="1430" y="1014"/>
                    </a:lnTo>
                    <a:lnTo>
                      <a:pt x="1430" y="1014"/>
                    </a:lnTo>
                    <a:lnTo>
                      <a:pt x="1422" y="1000"/>
                    </a:lnTo>
                    <a:lnTo>
                      <a:pt x="1412" y="988"/>
                    </a:lnTo>
                    <a:lnTo>
                      <a:pt x="1402" y="978"/>
                    </a:lnTo>
                    <a:lnTo>
                      <a:pt x="1398" y="970"/>
                    </a:lnTo>
                    <a:lnTo>
                      <a:pt x="1398" y="970"/>
                    </a:lnTo>
                    <a:lnTo>
                      <a:pt x="1392" y="964"/>
                    </a:lnTo>
                    <a:lnTo>
                      <a:pt x="1386" y="954"/>
                    </a:lnTo>
                    <a:lnTo>
                      <a:pt x="1384" y="950"/>
                    </a:lnTo>
                    <a:lnTo>
                      <a:pt x="1384" y="944"/>
                    </a:lnTo>
                    <a:lnTo>
                      <a:pt x="1386" y="940"/>
                    </a:lnTo>
                    <a:lnTo>
                      <a:pt x="1392" y="936"/>
                    </a:lnTo>
                    <a:lnTo>
                      <a:pt x="1392" y="936"/>
                    </a:lnTo>
                    <a:lnTo>
                      <a:pt x="1406" y="928"/>
                    </a:lnTo>
                    <a:lnTo>
                      <a:pt x="1416" y="924"/>
                    </a:lnTo>
                    <a:lnTo>
                      <a:pt x="1430" y="924"/>
                    </a:lnTo>
                    <a:lnTo>
                      <a:pt x="1450" y="928"/>
                    </a:lnTo>
                    <a:lnTo>
                      <a:pt x="1450" y="928"/>
                    </a:lnTo>
                    <a:lnTo>
                      <a:pt x="1472" y="932"/>
                    </a:lnTo>
                    <a:lnTo>
                      <a:pt x="1480" y="934"/>
                    </a:lnTo>
                    <a:lnTo>
                      <a:pt x="1488" y="932"/>
                    </a:lnTo>
                    <a:lnTo>
                      <a:pt x="1494" y="930"/>
                    </a:lnTo>
                    <a:lnTo>
                      <a:pt x="1502" y="926"/>
                    </a:lnTo>
                    <a:lnTo>
                      <a:pt x="1508" y="920"/>
                    </a:lnTo>
                    <a:lnTo>
                      <a:pt x="1516" y="912"/>
                    </a:lnTo>
                    <a:lnTo>
                      <a:pt x="1516" y="912"/>
                    </a:lnTo>
                    <a:lnTo>
                      <a:pt x="1530" y="896"/>
                    </a:lnTo>
                    <a:lnTo>
                      <a:pt x="1542" y="880"/>
                    </a:lnTo>
                    <a:lnTo>
                      <a:pt x="1550" y="874"/>
                    </a:lnTo>
                    <a:lnTo>
                      <a:pt x="1556" y="870"/>
                    </a:lnTo>
                    <a:lnTo>
                      <a:pt x="1566" y="866"/>
                    </a:lnTo>
                    <a:lnTo>
                      <a:pt x="1576" y="862"/>
                    </a:lnTo>
                    <a:lnTo>
                      <a:pt x="1576" y="862"/>
                    </a:lnTo>
                    <a:lnTo>
                      <a:pt x="1588" y="860"/>
                    </a:lnTo>
                    <a:lnTo>
                      <a:pt x="1596" y="860"/>
                    </a:lnTo>
                    <a:lnTo>
                      <a:pt x="1612" y="862"/>
                    </a:lnTo>
                    <a:lnTo>
                      <a:pt x="1620" y="862"/>
                    </a:lnTo>
                    <a:lnTo>
                      <a:pt x="1632" y="862"/>
                    </a:lnTo>
                    <a:lnTo>
                      <a:pt x="1644" y="860"/>
                    </a:lnTo>
                    <a:lnTo>
                      <a:pt x="1660" y="856"/>
                    </a:lnTo>
                    <a:lnTo>
                      <a:pt x="1660" y="856"/>
                    </a:lnTo>
                    <a:lnTo>
                      <a:pt x="1678" y="848"/>
                    </a:lnTo>
                    <a:lnTo>
                      <a:pt x="1690" y="842"/>
                    </a:lnTo>
                    <a:lnTo>
                      <a:pt x="1702" y="834"/>
                    </a:lnTo>
                    <a:lnTo>
                      <a:pt x="1712" y="828"/>
                    </a:lnTo>
                    <a:lnTo>
                      <a:pt x="1730" y="810"/>
                    </a:lnTo>
                    <a:lnTo>
                      <a:pt x="1754" y="790"/>
                    </a:lnTo>
                    <a:lnTo>
                      <a:pt x="1754" y="790"/>
                    </a:lnTo>
                    <a:lnTo>
                      <a:pt x="1766" y="780"/>
                    </a:lnTo>
                    <a:lnTo>
                      <a:pt x="1774" y="770"/>
                    </a:lnTo>
                    <a:lnTo>
                      <a:pt x="1786" y="756"/>
                    </a:lnTo>
                    <a:lnTo>
                      <a:pt x="1798" y="740"/>
                    </a:lnTo>
                    <a:lnTo>
                      <a:pt x="1806" y="732"/>
                    </a:lnTo>
                    <a:lnTo>
                      <a:pt x="1818" y="724"/>
                    </a:lnTo>
                    <a:lnTo>
                      <a:pt x="1818" y="724"/>
                    </a:lnTo>
                    <a:lnTo>
                      <a:pt x="1844" y="708"/>
                    </a:lnTo>
                    <a:lnTo>
                      <a:pt x="1868" y="698"/>
                    </a:lnTo>
                    <a:lnTo>
                      <a:pt x="1888" y="690"/>
                    </a:lnTo>
                    <a:lnTo>
                      <a:pt x="1910" y="684"/>
                    </a:lnTo>
                    <a:lnTo>
                      <a:pt x="1910" y="684"/>
                    </a:lnTo>
                    <a:lnTo>
                      <a:pt x="1936" y="678"/>
                    </a:lnTo>
                    <a:lnTo>
                      <a:pt x="1966" y="668"/>
                    </a:lnTo>
                    <a:lnTo>
                      <a:pt x="1998" y="654"/>
                    </a:lnTo>
                    <a:lnTo>
                      <a:pt x="2030" y="604"/>
                    </a:lnTo>
                    <a:lnTo>
                      <a:pt x="2064" y="574"/>
                    </a:lnTo>
                    <a:lnTo>
                      <a:pt x="2064" y="574"/>
                    </a:lnTo>
                    <a:lnTo>
                      <a:pt x="2098" y="568"/>
                    </a:lnTo>
                    <a:lnTo>
                      <a:pt x="2124" y="562"/>
                    </a:lnTo>
                    <a:lnTo>
                      <a:pt x="2140" y="556"/>
                    </a:lnTo>
                    <a:lnTo>
                      <a:pt x="2140" y="556"/>
                    </a:lnTo>
                    <a:lnTo>
                      <a:pt x="2152" y="550"/>
                    </a:lnTo>
                    <a:lnTo>
                      <a:pt x="2174" y="542"/>
                    </a:lnTo>
                    <a:lnTo>
                      <a:pt x="2196" y="536"/>
                    </a:lnTo>
                    <a:lnTo>
                      <a:pt x="2204" y="534"/>
                    </a:lnTo>
                    <a:lnTo>
                      <a:pt x="2212" y="534"/>
                    </a:lnTo>
                    <a:lnTo>
                      <a:pt x="2212" y="534"/>
                    </a:lnTo>
                    <a:lnTo>
                      <a:pt x="2226" y="536"/>
                    </a:lnTo>
                    <a:lnTo>
                      <a:pt x="2240" y="534"/>
                    </a:lnTo>
                    <a:lnTo>
                      <a:pt x="2240" y="486"/>
                    </a:lnTo>
                    <a:close/>
                  </a:path>
                </a:pathLst>
              </a:custGeom>
              <a:grpFill/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20" name="Freeform 17"/>
              <p:cNvSpPr>
                <a:spLocks/>
              </p:cNvSpPr>
              <p:nvPr/>
            </p:nvSpPr>
            <p:spPr bwMode="auto">
              <a:xfrm>
                <a:off x="5279604" y="5063133"/>
                <a:ext cx="1707173" cy="975528"/>
              </a:xfrm>
              <a:custGeom>
                <a:avLst/>
                <a:gdLst/>
                <a:ahLst/>
                <a:cxnLst>
                  <a:cxn ang="0">
                    <a:pos x="2174" y="436"/>
                  </a:cxn>
                  <a:cxn ang="0">
                    <a:pos x="2058" y="234"/>
                  </a:cxn>
                  <a:cxn ang="0">
                    <a:pos x="1980" y="158"/>
                  </a:cxn>
                  <a:cxn ang="0">
                    <a:pos x="1912" y="104"/>
                  </a:cxn>
                  <a:cxn ang="0">
                    <a:pos x="1848" y="4"/>
                  </a:cxn>
                  <a:cxn ang="0">
                    <a:pos x="1700" y="50"/>
                  </a:cxn>
                  <a:cxn ang="0">
                    <a:pos x="1640" y="78"/>
                  </a:cxn>
                  <a:cxn ang="0">
                    <a:pos x="1506" y="212"/>
                  </a:cxn>
                  <a:cxn ang="0">
                    <a:pos x="1356" y="282"/>
                  </a:cxn>
                  <a:cxn ang="0">
                    <a:pos x="1172" y="292"/>
                  </a:cxn>
                  <a:cxn ang="0">
                    <a:pos x="1062" y="284"/>
                  </a:cxn>
                  <a:cxn ang="0">
                    <a:pos x="1014" y="276"/>
                  </a:cxn>
                  <a:cxn ang="0">
                    <a:pos x="938" y="248"/>
                  </a:cxn>
                  <a:cxn ang="0">
                    <a:pos x="892" y="268"/>
                  </a:cxn>
                  <a:cxn ang="0">
                    <a:pos x="704" y="334"/>
                  </a:cxn>
                  <a:cxn ang="0">
                    <a:pos x="570" y="500"/>
                  </a:cxn>
                  <a:cxn ang="0">
                    <a:pos x="342" y="536"/>
                  </a:cxn>
                  <a:cxn ang="0">
                    <a:pos x="218" y="510"/>
                  </a:cxn>
                  <a:cxn ang="0">
                    <a:pos x="176" y="438"/>
                  </a:cxn>
                  <a:cxn ang="0">
                    <a:pos x="46" y="460"/>
                  </a:cxn>
                  <a:cxn ang="0">
                    <a:pos x="16" y="500"/>
                  </a:cxn>
                  <a:cxn ang="0">
                    <a:pos x="28" y="616"/>
                  </a:cxn>
                  <a:cxn ang="0">
                    <a:pos x="60" y="666"/>
                  </a:cxn>
                  <a:cxn ang="0">
                    <a:pos x="158" y="610"/>
                  </a:cxn>
                  <a:cxn ang="0">
                    <a:pos x="262" y="558"/>
                  </a:cxn>
                  <a:cxn ang="0">
                    <a:pos x="336" y="558"/>
                  </a:cxn>
                  <a:cxn ang="0">
                    <a:pos x="444" y="566"/>
                  </a:cxn>
                  <a:cxn ang="0">
                    <a:pos x="362" y="612"/>
                  </a:cxn>
                  <a:cxn ang="0">
                    <a:pos x="372" y="660"/>
                  </a:cxn>
                  <a:cxn ang="0">
                    <a:pos x="214" y="704"/>
                  </a:cxn>
                  <a:cxn ang="0">
                    <a:pos x="78" y="736"/>
                  </a:cxn>
                  <a:cxn ang="0">
                    <a:pos x="46" y="818"/>
                  </a:cxn>
                  <a:cxn ang="0">
                    <a:pos x="126" y="812"/>
                  </a:cxn>
                  <a:cxn ang="0">
                    <a:pos x="148" y="878"/>
                  </a:cxn>
                  <a:cxn ang="0">
                    <a:pos x="186" y="952"/>
                  </a:cxn>
                  <a:cxn ang="0">
                    <a:pos x="198" y="998"/>
                  </a:cxn>
                  <a:cxn ang="0">
                    <a:pos x="264" y="1086"/>
                  </a:cxn>
                  <a:cxn ang="0">
                    <a:pos x="254" y="1132"/>
                  </a:cxn>
                  <a:cxn ang="0">
                    <a:pos x="326" y="1200"/>
                  </a:cxn>
                  <a:cxn ang="0">
                    <a:pos x="402" y="1172"/>
                  </a:cxn>
                  <a:cxn ang="0">
                    <a:pos x="414" y="1208"/>
                  </a:cxn>
                  <a:cxn ang="0">
                    <a:pos x="456" y="1204"/>
                  </a:cxn>
                  <a:cxn ang="0">
                    <a:pos x="528" y="1226"/>
                  </a:cxn>
                  <a:cxn ang="0">
                    <a:pos x="624" y="1280"/>
                  </a:cxn>
                  <a:cxn ang="0">
                    <a:pos x="698" y="1194"/>
                  </a:cxn>
                  <a:cxn ang="0">
                    <a:pos x="724" y="1124"/>
                  </a:cxn>
                  <a:cxn ang="0">
                    <a:pos x="876" y="1138"/>
                  </a:cxn>
                  <a:cxn ang="0">
                    <a:pos x="1004" y="1186"/>
                  </a:cxn>
                  <a:cxn ang="0">
                    <a:pos x="1086" y="1134"/>
                  </a:cxn>
                  <a:cxn ang="0">
                    <a:pos x="1116" y="1106"/>
                  </a:cxn>
                  <a:cxn ang="0">
                    <a:pos x="1142" y="1028"/>
                  </a:cxn>
                  <a:cxn ang="0">
                    <a:pos x="1232" y="1010"/>
                  </a:cxn>
                  <a:cxn ang="0">
                    <a:pos x="1352" y="1066"/>
                  </a:cxn>
                  <a:cxn ang="0">
                    <a:pos x="1388" y="1100"/>
                  </a:cxn>
                  <a:cxn ang="0">
                    <a:pos x="1434" y="1022"/>
                  </a:cxn>
                  <a:cxn ang="0">
                    <a:pos x="1384" y="950"/>
                  </a:cxn>
                  <a:cxn ang="0">
                    <a:pos x="1472" y="932"/>
                  </a:cxn>
                  <a:cxn ang="0">
                    <a:pos x="1550" y="874"/>
                  </a:cxn>
                  <a:cxn ang="0">
                    <a:pos x="1644" y="860"/>
                  </a:cxn>
                  <a:cxn ang="0">
                    <a:pos x="1766" y="780"/>
                  </a:cxn>
                  <a:cxn ang="0">
                    <a:pos x="1910" y="684"/>
                  </a:cxn>
                  <a:cxn ang="0">
                    <a:pos x="2140" y="556"/>
                  </a:cxn>
                </a:cxnLst>
                <a:rect l="0" t="0" r="r" b="b"/>
                <a:pathLst>
                  <a:path w="2240" h="1280">
                    <a:moveTo>
                      <a:pt x="2240" y="486"/>
                    </a:moveTo>
                    <a:lnTo>
                      <a:pt x="2240" y="486"/>
                    </a:lnTo>
                    <a:lnTo>
                      <a:pt x="2232" y="480"/>
                    </a:lnTo>
                    <a:lnTo>
                      <a:pt x="2226" y="474"/>
                    </a:lnTo>
                    <a:lnTo>
                      <a:pt x="2226" y="474"/>
                    </a:lnTo>
                    <a:lnTo>
                      <a:pt x="2216" y="466"/>
                    </a:lnTo>
                    <a:lnTo>
                      <a:pt x="2200" y="456"/>
                    </a:lnTo>
                    <a:lnTo>
                      <a:pt x="2184" y="444"/>
                    </a:lnTo>
                    <a:lnTo>
                      <a:pt x="2174" y="436"/>
                    </a:lnTo>
                    <a:lnTo>
                      <a:pt x="2174" y="436"/>
                    </a:lnTo>
                    <a:lnTo>
                      <a:pt x="2136" y="386"/>
                    </a:lnTo>
                    <a:lnTo>
                      <a:pt x="2114" y="356"/>
                    </a:lnTo>
                    <a:lnTo>
                      <a:pt x="2104" y="338"/>
                    </a:lnTo>
                    <a:lnTo>
                      <a:pt x="2104" y="338"/>
                    </a:lnTo>
                    <a:lnTo>
                      <a:pt x="2094" y="320"/>
                    </a:lnTo>
                    <a:lnTo>
                      <a:pt x="2078" y="286"/>
                    </a:lnTo>
                    <a:lnTo>
                      <a:pt x="2068" y="268"/>
                    </a:lnTo>
                    <a:lnTo>
                      <a:pt x="2062" y="252"/>
                    </a:lnTo>
                    <a:lnTo>
                      <a:pt x="2058" y="238"/>
                    </a:lnTo>
                    <a:lnTo>
                      <a:pt x="2058" y="234"/>
                    </a:lnTo>
                    <a:lnTo>
                      <a:pt x="2058" y="230"/>
                    </a:lnTo>
                    <a:lnTo>
                      <a:pt x="2058" y="230"/>
                    </a:lnTo>
                    <a:lnTo>
                      <a:pt x="2068" y="216"/>
                    </a:lnTo>
                    <a:lnTo>
                      <a:pt x="2078" y="202"/>
                    </a:lnTo>
                    <a:lnTo>
                      <a:pt x="2090" y="184"/>
                    </a:lnTo>
                    <a:lnTo>
                      <a:pt x="2090" y="184"/>
                    </a:lnTo>
                    <a:lnTo>
                      <a:pt x="2046" y="170"/>
                    </a:lnTo>
                    <a:lnTo>
                      <a:pt x="2010" y="162"/>
                    </a:lnTo>
                    <a:lnTo>
                      <a:pt x="1994" y="158"/>
                    </a:lnTo>
                    <a:lnTo>
                      <a:pt x="1980" y="158"/>
                    </a:lnTo>
                    <a:lnTo>
                      <a:pt x="1980" y="158"/>
                    </a:lnTo>
                    <a:lnTo>
                      <a:pt x="1960" y="158"/>
                    </a:lnTo>
                    <a:lnTo>
                      <a:pt x="1946" y="158"/>
                    </a:lnTo>
                    <a:lnTo>
                      <a:pt x="1934" y="156"/>
                    </a:lnTo>
                    <a:lnTo>
                      <a:pt x="1934" y="156"/>
                    </a:lnTo>
                    <a:lnTo>
                      <a:pt x="1930" y="148"/>
                    </a:lnTo>
                    <a:lnTo>
                      <a:pt x="1920" y="128"/>
                    </a:lnTo>
                    <a:lnTo>
                      <a:pt x="1920" y="128"/>
                    </a:lnTo>
                    <a:lnTo>
                      <a:pt x="1916" y="116"/>
                    </a:lnTo>
                    <a:lnTo>
                      <a:pt x="1912" y="104"/>
                    </a:lnTo>
                    <a:lnTo>
                      <a:pt x="1910" y="92"/>
                    </a:lnTo>
                    <a:lnTo>
                      <a:pt x="1906" y="84"/>
                    </a:lnTo>
                    <a:lnTo>
                      <a:pt x="1906" y="84"/>
                    </a:lnTo>
                    <a:lnTo>
                      <a:pt x="1900" y="68"/>
                    </a:lnTo>
                    <a:lnTo>
                      <a:pt x="1890" y="44"/>
                    </a:lnTo>
                    <a:lnTo>
                      <a:pt x="1880" y="8"/>
                    </a:lnTo>
                    <a:lnTo>
                      <a:pt x="1880" y="8"/>
                    </a:lnTo>
                    <a:lnTo>
                      <a:pt x="1868" y="8"/>
                    </a:lnTo>
                    <a:lnTo>
                      <a:pt x="1848" y="4"/>
                    </a:lnTo>
                    <a:lnTo>
                      <a:pt x="1848" y="4"/>
                    </a:lnTo>
                    <a:lnTo>
                      <a:pt x="1840" y="2"/>
                    </a:lnTo>
                    <a:lnTo>
                      <a:pt x="1828" y="0"/>
                    </a:lnTo>
                    <a:lnTo>
                      <a:pt x="1814" y="0"/>
                    </a:lnTo>
                    <a:lnTo>
                      <a:pt x="1792" y="4"/>
                    </a:lnTo>
                    <a:lnTo>
                      <a:pt x="1792" y="4"/>
                    </a:lnTo>
                    <a:lnTo>
                      <a:pt x="1768" y="12"/>
                    </a:lnTo>
                    <a:lnTo>
                      <a:pt x="1742" y="26"/>
                    </a:lnTo>
                    <a:lnTo>
                      <a:pt x="1718" y="38"/>
                    </a:lnTo>
                    <a:lnTo>
                      <a:pt x="1700" y="50"/>
                    </a:lnTo>
                    <a:lnTo>
                      <a:pt x="1700" y="50"/>
                    </a:lnTo>
                    <a:lnTo>
                      <a:pt x="1694" y="54"/>
                    </a:lnTo>
                    <a:lnTo>
                      <a:pt x="1686" y="58"/>
                    </a:lnTo>
                    <a:lnTo>
                      <a:pt x="1668" y="62"/>
                    </a:lnTo>
                    <a:lnTo>
                      <a:pt x="1654" y="60"/>
                    </a:lnTo>
                    <a:lnTo>
                      <a:pt x="1650" y="58"/>
                    </a:lnTo>
                    <a:lnTo>
                      <a:pt x="1650" y="54"/>
                    </a:lnTo>
                    <a:lnTo>
                      <a:pt x="1650" y="54"/>
                    </a:lnTo>
                    <a:lnTo>
                      <a:pt x="1650" y="54"/>
                    </a:lnTo>
                    <a:lnTo>
                      <a:pt x="1650" y="54"/>
                    </a:lnTo>
                    <a:lnTo>
                      <a:pt x="1640" y="78"/>
                    </a:lnTo>
                    <a:lnTo>
                      <a:pt x="1640" y="78"/>
                    </a:lnTo>
                    <a:lnTo>
                      <a:pt x="1630" y="102"/>
                    </a:lnTo>
                    <a:lnTo>
                      <a:pt x="1616" y="122"/>
                    </a:lnTo>
                    <a:lnTo>
                      <a:pt x="1602" y="142"/>
                    </a:lnTo>
                    <a:lnTo>
                      <a:pt x="1584" y="162"/>
                    </a:lnTo>
                    <a:lnTo>
                      <a:pt x="1584" y="162"/>
                    </a:lnTo>
                    <a:lnTo>
                      <a:pt x="1568" y="180"/>
                    </a:lnTo>
                    <a:lnTo>
                      <a:pt x="1556" y="190"/>
                    </a:lnTo>
                    <a:lnTo>
                      <a:pt x="1538" y="198"/>
                    </a:lnTo>
                    <a:lnTo>
                      <a:pt x="1506" y="212"/>
                    </a:lnTo>
                    <a:lnTo>
                      <a:pt x="1506" y="212"/>
                    </a:lnTo>
                    <a:lnTo>
                      <a:pt x="1474" y="224"/>
                    </a:lnTo>
                    <a:lnTo>
                      <a:pt x="1450" y="230"/>
                    </a:lnTo>
                    <a:lnTo>
                      <a:pt x="1430" y="236"/>
                    </a:lnTo>
                    <a:lnTo>
                      <a:pt x="1420" y="240"/>
                    </a:lnTo>
                    <a:lnTo>
                      <a:pt x="1408" y="246"/>
                    </a:lnTo>
                    <a:lnTo>
                      <a:pt x="1408" y="246"/>
                    </a:lnTo>
                    <a:lnTo>
                      <a:pt x="1388" y="258"/>
                    </a:lnTo>
                    <a:lnTo>
                      <a:pt x="1372" y="270"/>
                    </a:lnTo>
                    <a:lnTo>
                      <a:pt x="1356" y="282"/>
                    </a:lnTo>
                    <a:lnTo>
                      <a:pt x="1356" y="282"/>
                    </a:lnTo>
                    <a:lnTo>
                      <a:pt x="1346" y="286"/>
                    </a:lnTo>
                    <a:lnTo>
                      <a:pt x="1324" y="290"/>
                    </a:lnTo>
                    <a:lnTo>
                      <a:pt x="1266" y="294"/>
                    </a:lnTo>
                    <a:lnTo>
                      <a:pt x="1266" y="294"/>
                    </a:lnTo>
                    <a:lnTo>
                      <a:pt x="1236" y="296"/>
                    </a:lnTo>
                    <a:lnTo>
                      <a:pt x="1210" y="298"/>
                    </a:lnTo>
                    <a:lnTo>
                      <a:pt x="1188" y="296"/>
                    </a:lnTo>
                    <a:lnTo>
                      <a:pt x="1172" y="292"/>
                    </a:lnTo>
                    <a:lnTo>
                      <a:pt x="1172" y="292"/>
                    </a:lnTo>
                    <a:lnTo>
                      <a:pt x="1160" y="288"/>
                    </a:lnTo>
                    <a:lnTo>
                      <a:pt x="1152" y="284"/>
                    </a:lnTo>
                    <a:lnTo>
                      <a:pt x="1148" y="284"/>
                    </a:lnTo>
                    <a:lnTo>
                      <a:pt x="1146" y="284"/>
                    </a:lnTo>
                    <a:lnTo>
                      <a:pt x="1142" y="288"/>
                    </a:lnTo>
                    <a:lnTo>
                      <a:pt x="1136" y="292"/>
                    </a:lnTo>
                    <a:lnTo>
                      <a:pt x="1136" y="292"/>
                    </a:lnTo>
                    <a:lnTo>
                      <a:pt x="1122" y="310"/>
                    </a:lnTo>
                    <a:lnTo>
                      <a:pt x="1118" y="314"/>
                    </a:lnTo>
                    <a:lnTo>
                      <a:pt x="1062" y="284"/>
                    </a:lnTo>
                    <a:lnTo>
                      <a:pt x="1062" y="284"/>
                    </a:lnTo>
                    <a:lnTo>
                      <a:pt x="1062" y="278"/>
                    </a:lnTo>
                    <a:lnTo>
                      <a:pt x="1064" y="268"/>
                    </a:lnTo>
                    <a:lnTo>
                      <a:pt x="1064" y="262"/>
                    </a:lnTo>
                    <a:lnTo>
                      <a:pt x="1062" y="256"/>
                    </a:lnTo>
                    <a:lnTo>
                      <a:pt x="1058" y="254"/>
                    </a:lnTo>
                    <a:lnTo>
                      <a:pt x="1052" y="254"/>
                    </a:lnTo>
                    <a:lnTo>
                      <a:pt x="1052" y="254"/>
                    </a:lnTo>
                    <a:lnTo>
                      <a:pt x="1036" y="264"/>
                    </a:lnTo>
                    <a:lnTo>
                      <a:pt x="1014" y="276"/>
                    </a:lnTo>
                    <a:lnTo>
                      <a:pt x="1004" y="282"/>
                    </a:lnTo>
                    <a:lnTo>
                      <a:pt x="994" y="286"/>
                    </a:lnTo>
                    <a:lnTo>
                      <a:pt x="986" y="286"/>
                    </a:lnTo>
                    <a:lnTo>
                      <a:pt x="978" y="284"/>
                    </a:lnTo>
                    <a:lnTo>
                      <a:pt x="978" y="284"/>
                    </a:lnTo>
                    <a:lnTo>
                      <a:pt x="958" y="274"/>
                    </a:lnTo>
                    <a:lnTo>
                      <a:pt x="950" y="268"/>
                    </a:lnTo>
                    <a:lnTo>
                      <a:pt x="946" y="260"/>
                    </a:lnTo>
                    <a:lnTo>
                      <a:pt x="946" y="260"/>
                    </a:lnTo>
                    <a:lnTo>
                      <a:pt x="938" y="248"/>
                    </a:lnTo>
                    <a:lnTo>
                      <a:pt x="930" y="238"/>
                    </a:lnTo>
                    <a:lnTo>
                      <a:pt x="920" y="232"/>
                    </a:lnTo>
                    <a:lnTo>
                      <a:pt x="916" y="232"/>
                    </a:lnTo>
                    <a:lnTo>
                      <a:pt x="914" y="234"/>
                    </a:lnTo>
                    <a:lnTo>
                      <a:pt x="914" y="234"/>
                    </a:lnTo>
                    <a:lnTo>
                      <a:pt x="912" y="242"/>
                    </a:lnTo>
                    <a:lnTo>
                      <a:pt x="908" y="252"/>
                    </a:lnTo>
                    <a:lnTo>
                      <a:pt x="906" y="258"/>
                    </a:lnTo>
                    <a:lnTo>
                      <a:pt x="900" y="264"/>
                    </a:lnTo>
                    <a:lnTo>
                      <a:pt x="892" y="268"/>
                    </a:lnTo>
                    <a:lnTo>
                      <a:pt x="882" y="272"/>
                    </a:lnTo>
                    <a:lnTo>
                      <a:pt x="882" y="272"/>
                    </a:lnTo>
                    <a:lnTo>
                      <a:pt x="848" y="280"/>
                    </a:lnTo>
                    <a:lnTo>
                      <a:pt x="808" y="288"/>
                    </a:lnTo>
                    <a:lnTo>
                      <a:pt x="786" y="292"/>
                    </a:lnTo>
                    <a:lnTo>
                      <a:pt x="764" y="300"/>
                    </a:lnTo>
                    <a:lnTo>
                      <a:pt x="742" y="308"/>
                    </a:lnTo>
                    <a:lnTo>
                      <a:pt x="722" y="320"/>
                    </a:lnTo>
                    <a:lnTo>
                      <a:pt x="722" y="320"/>
                    </a:lnTo>
                    <a:lnTo>
                      <a:pt x="704" y="334"/>
                    </a:lnTo>
                    <a:lnTo>
                      <a:pt x="686" y="348"/>
                    </a:lnTo>
                    <a:lnTo>
                      <a:pt x="672" y="362"/>
                    </a:lnTo>
                    <a:lnTo>
                      <a:pt x="660" y="376"/>
                    </a:lnTo>
                    <a:lnTo>
                      <a:pt x="638" y="406"/>
                    </a:lnTo>
                    <a:lnTo>
                      <a:pt x="620" y="434"/>
                    </a:lnTo>
                    <a:lnTo>
                      <a:pt x="620" y="434"/>
                    </a:lnTo>
                    <a:lnTo>
                      <a:pt x="604" y="458"/>
                    </a:lnTo>
                    <a:lnTo>
                      <a:pt x="588" y="480"/>
                    </a:lnTo>
                    <a:lnTo>
                      <a:pt x="570" y="500"/>
                    </a:lnTo>
                    <a:lnTo>
                      <a:pt x="570" y="500"/>
                    </a:lnTo>
                    <a:lnTo>
                      <a:pt x="530" y="502"/>
                    </a:lnTo>
                    <a:lnTo>
                      <a:pt x="478" y="504"/>
                    </a:lnTo>
                    <a:lnTo>
                      <a:pt x="478" y="504"/>
                    </a:lnTo>
                    <a:lnTo>
                      <a:pt x="462" y="504"/>
                    </a:lnTo>
                    <a:lnTo>
                      <a:pt x="434" y="506"/>
                    </a:lnTo>
                    <a:lnTo>
                      <a:pt x="402" y="512"/>
                    </a:lnTo>
                    <a:lnTo>
                      <a:pt x="388" y="516"/>
                    </a:lnTo>
                    <a:lnTo>
                      <a:pt x="376" y="520"/>
                    </a:lnTo>
                    <a:lnTo>
                      <a:pt x="376" y="520"/>
                    </a:lnTo>
                    <a:lnTo>
                      <a:pt x="342" y="536"/>
                    </a:lnTo>
                    <a:lnTo>
                      <a:pt x="328" y="542"/>
                    </a:lnTo>
                    <a:lnTo>
                      <a:pt x="328" y="542"/>
                    </a:lnTo>
                    <a:lnTo>
                      <a:pt x="316" y="536"/>
                    </a:lnTo>
                    <a:lnTo>
                      <a:pt x="302" y="530"/>
                    </a:lnTo>
                    <a:lnTo>
                      <a:pt x="286" y="526"/>
                    </a:lnTo>
                    <a:lnTo>
                      <a:pt x="286" y="526"/>
                    </a:lnTo>
                    <a:lnTo>
                      <a:pt x="268" y="524"/>
                    </a:lnTo>
                    <a:lnTo>
                      <a:pt x="246" y="520"/>
                    </a:lnTo>
                    <a:lnTo>
                      <a:pt x="226" y="514"/>
                    </a:lnTo>
                    <a:lnTo>
                      <a:pt x="218" y="510"/>
                    </a:lnTo>
                    <a:lnTo>
                      <a:pt x="212" y="504"/>
                    </a:lnTo>
                    <a:lnTo>
                      <a:pt x="212" y="504"/>
                    </a:lnTo>
                    <a:lnTo>
                      <a:pt x="200" y="492"/>
                    </a:lnTo>
                    <a:lnTo>
                      <a:pt x="190" y="476"/>
                    </a:lnTo>
                    <a:lnTo>
                      <a:pt x="182" y="462"/>
                    </a:lnTo>
                    <a:lnTo>
                      <a:pt x="180" y="456"/>
                    </a:lnTo>
                    <a:lnTo>
                      <a:pt x="180" y="450"/>
                    </a:lnTo>
                    <a:lnTo>
                      <a:pt x="180" y="450"/>
                    </a:lnTo>
                    <a:lnTo>
                      <a:pt x="178" y="440"/>
                    </a:lnTo>
                    <a:lnTo>
                      <a:pt x="176" y="438"/>
                    </a:lnTo>
                    <a:lnTo>
                      <a:pt x="172" y="436"/>
                    </a:lnTo>
                    <a:lnTo>
                      <a:pt x="162" y="434"/>
                    </a:lnTo>
                    <a:lnTo>
                      <a:pt x="148" y="434"/>
                    </a:lnTo>
                    <a:lnTo>
                      <a:pt x="148" y="434"/>
                    </a:lnTo>
                    <a:lnTo>
                      <a:pt x="132" y="434"/>
                    </a:lnTo>
                    <a:lnTo>
                      <a:pt x="116" y="436"/>
                    </a:lnTo>
                    <a:lnTo>
                      <a:pt x="96" y="440"/>
                    </a:lnTo>
                    <a:lnTo>
                      <a:pt x="74" y="448"/>
                    </a:lnTo>
                    <a:lnTo>
                      <a:pt x="74" y="448"/>
                    </a:lnTo>
                    <a:lnTo>
                      <a:pt x="46" y="460"/>
                    </a:lnTo>
                    <a:lnTo>
                      <a:pt x="20" y="470"/>
                    </a:lnTo>
                    <a:lnTo>
                      <a:pt x="10" y="474"/>
                    </a:lnTo>
                    <a:lnTo>
                      <a:pt x="2" y="480"/>
                    </a:lnTo>
                    <a:lnTo>
                      <a:pt x="0" y="484"/>
                    </a:lnTo>
                    <a:lnTo>
                      <a:pt x="0" y="486"/>
                    </a:lnTo>
                    <a:lnTo>
                      <a:pt x="0" y="490"/>
                    </a:lnTo>
                    <a:lnTo>
                      <a:pt x="0" y="490"/>
                    </a:lnTo>
                    <a:lnTo>
                      <a:pt x="8" y="494"/>
                    </a:lnTo>
                    <a:lnTo>
                      <a:pt x="12" y="498"/>
                    </a:lnTo>
                    <a:lnTo>
                      <a:pt x="16" y="500"/>
                    </a:lnTo>
                    <a:lnTo>
                      <a:pt x="26" y="512"/>
                    </a:lnTo>
                    <a:lnTo>
                      <a:pt x="26" y="512"/>
                    </a:lnTo>
                    <a:lnTo>
                      <a:pt x="32" y="520"/>
                    </a:lnTo>
                    <a:lnTo>
                      <a:pt x="34" y="528"/>
                    </a:lnTo>
                    <a:lnTo>
                      <a:pt x="36" y="536"/>
                    </a:lnTo>
                    <a:lnTo>
                      <a:pt x="36" y="544"/>
                    </a:lnTo>
                    <a:lnTo>
                      <a:pt x="34" y="564"/>
                    </a:lnTo>
                    <a:lnTo>
                      <a:pt x="30" y="588"/>
                    </a:lnTo>
                    <a:lnTo>
                      <a:pt x="30" y="588"/>
                    </a:lnTo>
                    <a:lnTo>
                      <a:pt x="28" y="616"/>
                    </a:lnTo>
                    <a:lnTo>
                      <a:pt x="28" y="638"/>
                    </a:lnTo>
                    <a:lnTo>
                      <a:pt x="32" y="654"/>
                    </a:lnTo>
                    <a:lnTo>
                      <a:pt x="34" y="658"/>
                    </a:lnTo>
                    <a:lnTo>
                      <a:pt x="38" y="660"/>
                    </a:lnTo>
                    <a:lnTo>
                      <a:pt x="38" y="660"/>
                    </a:lnTo>
                    <a:lnTo>
                      <a:pt x="40" y="662"/>
                    </a:lnTo>
                    <a:lnTo>
                      <a:pt x="42" y="664"/>
                    </a:lnTo>
                    <a:lnTo>
                      <a:pt x="44" y="666"/>
                    </a:lnTo>
                    <a:lnTo>
                      <a:pt x="46" y="666"/>
                    </a:lnTo>
                    <a:lnTo>
                      <a:pt x="60" y="666"/>
                    </a:lnTo>
                    <a:lnTo>
                      <a:pt x="94" y="658"/>
                    </a:lnTo>
                    <a:lnTo>
                      <a:pt x="94" y="658"/>
                    </a:lnTo>
                    <a:lnTo>
                      <a:pt x="126" y="652"/>
                    </a:lnTo>
                    <a:lnTo>
                      <a:pt x="136" y="650"/>
                    </a:lnTo>
                    <a:lnTo>
                      <a:pt x="140" y="646"/>
                    </a:lnTo>
                    <a:lnTo>
                      <a:pt x="144" y="644"/>
                    </a:lnTo>
                    <a:lnTo>
                      <a:pt x="146" y="640"/>
                    </a:lnTo>
                    <a:lnTo>
                      <a:pt x="152" y="622"/>
                    </a:lnTo>
                    <a:lnTo>
                      <a:pt x="152" y="622"/>
                    </a:lnTo>
                    <a:lnTo>
                      <a:pt x="158" y="610"/>
                    </a:lnTo>
                    <a:lnTo>
                      <a:pt x="164" y="602"/>
                    </a:lnTo>
                    <a:lnTo>
                      <a:pt x="172" y="594"/>
                    </a:lnTo>
                    <a:lnTo>
                      <a:pt x="182" y="588"/>
                    </a:lnTo>
                    <a:lnTo>
                      <a:pt x="198" y="578"/>
                    </a:lnTo>
                    <a:lnTo>
                      <a:pt x="212" y="572"/>
                    </a:lnTo>
                    <a:lnTo>
                      <a:pt x="212" y="572"/>
                    </a:lnTo>
                    <a:lnTo>
                      <a:pt x="226" y="566"/>
                    </a:lnTo>
                    <a:lnTo>
                      <a:pt x="238" y="560"/>
                    </a:lnTo>
                    <a:lnTo>
                      <a:pt x="254" y="558"/>
                    </a:lnTo>
                    <a:lnTo>
                      <a:pt x="262" y="558"/>
                    </a:lnTo>
                    <a:lnTo>
                      <a:pt x="270" y="560"/>
                    </a:lnTo>
                    <a:lnTo>
                      <a:pt x="270" y="560"/>
                    </a:lnTo>
                    <a:lnTo>
                      <a:pt x="278" y="562"/>
                    </a:lnTo>
                    <a:lnTo>
                      <a:pt x="286" y="562"/>
                    </a:lnTo>
                    <a:lnTo>
                      <a:pt x="300" y="560"/>
                    </a:lnTo>
                    <a:lnTo>
                      <a:pt x="312" y="556"/>
                    </a:lnTo>
                    <a:lnTo>
                      <a:pt x="316" y="552"/>
                    </a:lnTo>
                    <a:lnTo>
                      <a:pt x="316" y="552"/>
                    </a:lnTo>
                    <a:lnTo>
                      <a:pt x="326" y="554"/>
                    </a:lnTo>
                    <a:lnTo>
                      <a:pt x="336" y="558"/>
                    </a:lnTo>
                    <a:lnTo>
                      <a:pt x="346" y="562"/>
                    </a:lnTo>
                    <a:lnTo>
                      <a:pt x="346" y="562"/>
                    </a:lnTo>
                    <a:lnTo>
                      <a:pt x="350" y="566"/>
                    </a:lnTo>
                    <a:lnTo>
                      <a:pt x="356" y="568"/>
                    </a:lnTo>
                    <a:lnTo>
                      <a:pt x="368" y="570"/>
                    </a:lnTo>
                    <a:lnTo>
                      <a:pt x="386" y="570"/>
                    </a:lnTo>
                    <a:lnTo>
                      <a:pt x="404" y="568"/>
                    </a:lnTo>
                    <a:lnTo>
                      <a:pt x="404" y="568"/>
                    </a:lnTo>
                    <a:lnTo>
                      <a:pt x="424" y="568"/>
                    </a:lnTo>
                    <a:lnTo>
                      <a:pt x="444" y="566"/>
                    </a:lnTo>
                    <a:lnTo>
                      <a:pt x="452" y="568"/>
                    </a:lnTo>
                    <a:lnTo>
                      <a:pt x="456" y="570"/>
                    </a:lnTo>
                    <a:lnTo>
                      <a:pt x="456" y="572"/>
                    </a:lnTo>
                    <a:lnTo>
                      <a:pt x="452" y="578"/>
                    </a:lnTo>
                    <a:lnTo>
                      <a:pt x="452" y="578"/>
                    </a:lnTo>
                    <a:lnTo>
                      <a:pt x="442" y="584"/>
                    </a:lnTo>
                    <a:lnTo>
                      <a:pt x="428" y="590"/>
                    </a:lnTo>
                    <a:lnTo>
                      <a:pt x="392" y="600"/>
                    </a:lnTo>
                    <a:lnTo>
                      <a:pt x="376" y="606"/>
                    </a:lnTo>
                    <a:lnTo>
                      <a:pt x="362" y="612"/>
                    </a:lnTo>
                    <a:lnTo>
                      <a:pt x="354" y="618"/>
                    </a:lnTo>
                    <a:lnTo>
                      <a:pt x="352" y="620"/>
                    </a:lnTo>
                    <a:lnTo>
                      <a:pt x="354" y="622"/>
                    </a:lnTo>
                    <a:lnTo>
                      <a:pt x="354" y="622"/>
                    </a:lnTo>
                    <a:lnTo>
                      <a:pt x="364" y="634"/>
                    </a:lnTo>
                    <a:lnTo>
                      <a:pt x="374" y="644"/>
                    </a:lnTo>
                    <a:lnTo>
                      <a:pt x="378" y="648"/>
                    </a:lnTo>
                    <a:lnTo>
                      <a:pt x="380" y="652"/>
                    </a:lnTo>
                    <a:lnTo>
                      <a:pt x="378" y="656"/>
                    </a:lnTo>
                    <a:lnTo>
                      <a:pt x="372" y="660"/>
                    </a:lnTo>
                    <a:lnTo>
                      <a:pt x="372" y="660"/>
                    </a:lnTo>
                    <a:lnTo>
                      <a:pt x="348" y="666"/>
                    </a:lnTo>
                    <a:lnTo>
                      <a:pt x="316" y="672"/>
                    </a:lnTo>
                    <a:lnTo>
                      <a:pt x="284" y="676"/>
                    </a:lnTo>
                    <a:lnTo>
                      <a:pt x="262" y="680"/>
                    </a:lnTo>
                    <a:lnTo>
                      <a:pt x="262" y="680"/>
                    </a:lnTo>
                    <a:lnTo>
                      <a:pt x="250" y="686"/>
                    </a:lnTo>
                    <a:lnTo>
                      <a:pt x="238" y="694"/>
                    </a:lnTo>
                    <a:lnTo>
                      <a:pt x="224" y="700"/>
                    </a:lnTo>
                    <a:lnTo>
                      <a:pt x="214" y="704"/>
                    </a:lnTo>
                    <a:lnTo>
                      <a:pt x="202" y="704"/>
                    </a:lnTo>
                    <a:lnTo>
                      <a:pt x="202" y="704"/>
                    </a:lnTo>
                    <a:lnTo>
                      <a:pt x="188" y="704"/>
                    </a:lnTo>
                    <a:lnTo>
                      <a:pt x="176" y="704"/>
                    </a:lnTo>
                    <a:lnTo>
                      <a:pt x="150" y="698"/>
                    </a:lnTo>
                    <a:lnTo>
                      <a:pt x="122" y="690"/>
                    </a:lnTo>
                    <a:lnTo>
                      <a:pt x="122" y="690"/>
                    </a:lnTo>
                    <a:lnTo>
                      <a:pt x="106" y="706"/>
                    </a:lnTo>
                    <a:lnTo>
                      <a:pt x="90" y="720"/>
                    </a:lnTo>
                    <a:lnTo>
                      <a:pt x="78" y="736"/>
                    </a:lnTo>
                    <a:lnTo>
                      <a:pt x="78" y="736"/>
                    </a:lnTo>
                    <a:lnTo>
                      <a:pt x="70" y="750"/>
                    </a:lnTo>
                    <a:lnTo>
                      <a:pt x="62" y="758"/>
                    </a:lnTo>
                    <a:lnTo>
                      <a:pt x="58" y="766"/>
                    </a:lnTo>
                    <a:lnTo>
                      <a:pt x="56" y="772"/>
                    </a:lnTo>
                    <a:lnTo>
                      <a:pt x="56" y="778"/>
                    </a:lnTo>
                    <a:lnTo>
                      <a:pt x="56" y="778"/>
                    </a:lnTo>
                    <a:lnTo>
                      <a:pt x="56" y="788"/>
                    </a:lnTo>
                    <a:lnTo>
                      <a:pt x="52" y="798"/>
                    </a:lnTo>
                    <a:lnTo>
                      <a:pt x="46" y="818"/>
                    </a:lnTo>
                    <a:lnTo>
                      <a:pt x="44" y="828"/>
                    </a:lnTo>
                    <a:lnTo>
                      <a:pt x="46" y="830"/>
                    </a:lnTo>
                    <a:lnTo>
                      <a:pt x="48" y="834"/>
                    </a:lnTo>
                    <a:lnTo>
                      <a:pt x="50" y="836"/>
                    </a:lnTo>
                    <a:lnTo>
                      <a:pt x="54" y="836"/>
                    </a:lnTo>
                    <a:lnTo>
                      <a:pt x="68" y="836"/>
                    </a:lnTo>
                    <a:lnTo>
                      <a:pt x="68" y="836"/>
                    </a:lnTo>
                    <a:lnTo>
                      <a:pt x="86" y="832"/>
                    </a:lnTo>
                    <a:lnTo>
                      <a:pt x="100" y="824"/>
                    </a:lnTo>
                    <a:lnTo>
                      <a:pt x="126" y="812"/>
                    </a:lnTo>
                    <a:lnTo>
                      <a:pt x="134" y="808"/>
                    </a:lnTo>
                    <a:lnTo>
                      <a:pt x="142" y="806"/>
                    </a:lnTo>
                    <a:lnTo>
                      <a:pt x="146" y="808"/>
                    </a:lnTo>
                    <a:lnTo>
                      <a:pt x="148" y="810"/>
                    </a:lnTo>
                    <a:lnTo>
                      <a:pt x="152" y="820"/>
                    </a:lnTo>
                    <a:lnTo>
                      <a:pt x="152" y="820"/>
                    </a:lnTo>
                    <a:lnTo>
                      <a:pt x="154" y="832"/>
                    </a:lnTo>
                    <a:lnTo>
                      <a:pt x="154" y="846"/>
                    </a:lnTo>
                    <a:lnTo>
                      <a:pt x="150" y="868"/>
                    </a:lnTo>
                    <a:lnTo>
                      <a:pt x="148" y="878"/>
                    </a:lnTo>
                    <a:lnTo>
                      <a:pt x="148" y="888"/>
                    </a:lnTo>
                    <a:lnTo>
                      <a:pt x="150" y="896"/>
                    </a:lnTo>
                    <a:lnTo>
                      <a:pt x="156" y="900"/>
                    </a:lnTo>
                    <a:lnTo>
                      <a:pt x="156" y="900"/>
                    </a:lnTo>
                    <a:lnTo>
                      <a:pt x="164" y="908"/>
                    </a:lnTo>
                    <a:lnTo>
                      <a:pt x="172" y="914"/>
                    </a:lnTo>
                    <a:lnTo>
                      <a:pt x="176" y="924"/>
                    </a:lnTo>
                    <a:lnTo>
                      <a:pt x="180" y="934"/>
                    </a:lnTo>
                    <a:lnTo>
                      <a:pt x="184" y="942"/>
                    </a:lnTo>
                    <a:lnTo>
                      <a:pt x="186" y="952"/>
                    </a:lnTo>
                    <a:lnTo>
                      <a:pt x="186" y="958"/>
                    </a:lnTo>
                    <a:lnTo>
                      <a:pt x="184" y="964"/>
                    </a:lnTo>
                    <a:lnTo>
                      <a:pt x="184" y="964"/>
                    </a:lnTo>
                    <a:lnTo>
                      <a:pt x="180" y="970"/>
                    </a:lnTo>
                    <a:lnTo>
                      <a:pt x="178" y="978"/>
                    </a:lnTo>
                    <a:lnTo>
                      <a:pt x="178" y="980"/>
                    </a:lnTo>
                    <a:lnTo>
                      <a:pt x="180" y="984"/>
                    </a:lnTo>
                    <a:lnTo>
                      <a:pt x="188" y="990"/>
                    </a:lnTo>
                    <a:lnTo>
                      <a:pt x="188" y="990"/>
                    </a:lnTo>
                    <a:lnTo>
                      <a:pt x="198" y="998"/>
                    </a:lnTo>
                    <a:lnTo>
                      <a:pt x="204" y="1006"/>
                    </a:lnTo>
                    <a:lnTo>
                      <a:pt x="208" y="1018"/>
                    </a:lnTo>
                    <a:lnTo>
                      <a:pt x="214" y="1032"/>
                    </a:lnTo>
                    <a:lnTo>
                      <a:pt x="214" y="1032"/>
                    </a:lnTo>
                    <a:lnTo>
                      <a:pt x="222" y="1046"/>
                    </a:lnTo>
                    <a:lnTo>
                      <a:pt x="230" y="1056"/>
                    </a:lnTo>
                    <a:lnTo>
                      <a:pt x="240" y="1066"/>
                    </a:lnTo>
                    <a:lnTo>
                      <a:pt x="252" y="1076"/>
                    </a:lnTo>
                    <a:lnTo>
                      <a:pt x="252" y="1076"/>
                    </a:lnTo>
                    <a:lnTo>
                      <a:pt x="264" y="1086"/>
                    </a:lnTo>
                    <a:lnTo>
                      <a:pt x="270" y="1094"/>
                    </a:lnTo>
                    <a:lnTo>
                      <a:pt x="270" y="1102"/>
                    </a:lnTo>
                    <a:lnTo>
                      <a:pt x="268" y="1108"/>
                    </a:lnTo>
                    <a:lnTo>
                      <a:pt x="268" y="1108"/>
                    </a:lnTo>
                    <a:lnTo>
                      <a:pt x="262" y="1116"/>
                    </a:lnTo>
                    <a:lnTo>
                      <a:pt x="254" y="1122"/>
                    </a:lnTo>
                    <a:lnTo>
                      <a:pt x="250" y="1128"/>
                    </a:lnTo>
                    <a:lnTo>
                      <a:pt x="252" y="1130"/>
                    </a:lnTo>
                    <a:lnTo>
                      <a:pt x="254" y="1132"/>
                    </a:lnTo>
                    <a:lnTo>
                      <a:pt x="254" y="1132"/>
                    </a:lnTo>
                    <a:lnTo>
                      <a:pt x="270" y="1136"/>
                    </a:lnTo>
                    <a:lnTo>
                      <a:pt x="290" y="1146"/>
                    </a:lnTo>
                    <a:lnTo>
                      <a:pt x="290" y="1146"/>
                    </a:lnTo>
                    <a:lnTo>
                      <a:pt x="304" y="1154"/>
                    </a:lnTo>
                    <a:lnTo>
                      <a:pt x="316" y="1166"/>
                    </a:lnTo>
                    <a:lnTo>
                      <a:pt x="326" y="1178"/>
                    </a:lnTo>
                    <a:lnTo>
                      <a:pt x="330" y="1184"/>
                    </a:lnTo>
                    <a:lnTo>
                      <a:pt x="328" y="1188"/>
                    </a:lnTo>
                    <a:lnTo>
                      <a:pt x="328" y="1188"/>
                    </a:lnTo>
                    <a:lnTo>
                      <a:pt x="326" y="1200"/>
                    </a:lnTo>
                    <a:lnTo>
                      <a:pt x="324" y="1210"/>
                    </a:lnTo>
                    <a:lnTo>
                      <a:pt x="324" y="1214"/>
                    </a:lnTo>
                    <a:lnTo>
                      <a:pt x="326" y="1214"/>
                    </a:lnTo>
                    <a:lnTo>
                      <a:pt x="332" y="1212"/>
                    </a:lnTo>
                    <a:lnTo>
                      <a:pt x="338" y="1206"/>
                    </a:lnTo>
                    <a:lnTo>
                      <a:pt x="338" y="1206"/>
                    </a:lnTo>
                    <a:lnTo>
                      <a:pt x="358" y="1194"/>
                    </a:lnTo>
                    <a:lnTo>
                      <a:pt x="376" y="1182"/>
                    </a:lnTo>
                    <a:lnTo>
                      <a:pt x="390" y="1176"/>
                    </a:lnTo>
                    <a:lnTo>
                      <a:pt x="402" y="1172"/>
                    </a:lnTo>
                    <a:lnTo>
                      <a:pt x="402" y="1172"/>
                    </a:lnTo>
                    <a:lnTo>
                      <a:pt x="412" y="1172"/>
                    </a:lnTo>
                    <a:lnTo>
                      <a:pt x="418" y="1172"/>
                    </a:lnTo>
                    <a:lnTo>
                      <a:pt x="424" y="1174"/>
                    </a:lnTo>
                    <a:lnTo>
                      <a:pt x="428" y="1176"/>
                    </a:lnTo>
                    <a:lnTo>
                      <a:pt x="430" y="1182"/>
                    </a:lnTo>
                    <a:lnTo>
                      <a:pt x="428" y="1188"/>
                    </a:lnTo>
                    <a:lnTo>
                      <a:pt x="422" y="1198"/>
                    </a:lnTo>
                    <a:lnTo>
                      <a:pt x="422" y="1198"/>
                    </a:lnTo>
                    <a:lnTo>
                      <a:pt x="414" y="1208"/>
                    </a:lnTo>
                    <a:lnTo>
                      <a:pt x="410" y="1216"/>
                    </a:lnTo>
                    <a:lnTo>
                      <a:pt x="410" y="1222"/>
                    </a:lnTo>
                    <a:lnTo>
                      <a:pt x="412" y="1228"/>
                    </a:lnTo>
                    <a:lnTo>
                      <a:pt x="418" y="1230"/>
                    </a:lnTo>
                    <a:lnTo>
                      <a:pt x="422" y="1230"/>
                    </a:lnTo>
                    <a:lnTo>
                      <a:pt x="430" y="1226"/>
                    </a:lnTo>
                    <a:lnTo>
                      <a:pt x="436" y="1222"/>
                    </a:lnTo>
                    <a:lnTo>
                      <a:pt x="436" y="1222"/>
                    </a:lnTo>
                    <a:lnTo>
                      <a:pt x="450" y="1210"/>
                    </a:lnTo>
                    <a:lnTo>
                      <a:pt x="456" y="1204"/>
                    </a:lnTo>
                    <a:lnTo>
                      <a:pt x="464" y="1198"/>
                    </a:lnTo>
                    <a:lnTo>
                      <a:pt x="472" y="1196"/>
                    </a:lnTo>
                    <a:lnTo>
                      <a:pt x="480" y="1194"/>
                    </a:lnTo>
                    <a:lnTo>
                      <a:pt x="490" y="1196"/>
                    </a:lnTo>
                    <a:lnTo>
                      <a:pt x="502" y="1202"/>
                    </a:lnTo>
                    <a:lnTo>
                      <a:pt x="502" y="1202"/>
                    </a:lnTo>
                    <a:lnTo>
                      <a:pt x="512" y="1208"/>
                    </a:lnTo>
                    <a:lnTo>
                      <a:pt x="520" y="1216"/>
                    </a:lnTo>
                    <a:lnTo>
                      <a:pt x="524" y="1220"/>
                    </a:lnTo>
                    <a:lnTo>
                      <a:pt x="528" y="1226"/>
                    </a:lnTo>
                    <a:lnTo>
                      <a:pt x="532" y="1236"/>
                    </a:lnTo>
                    <a:lnTo>
                      <a:pt x="536" y="1242"/>
                    </a:lnTo>
                    <a:lnTo>
                      <a:pt x="540" y="1248"/>
                    </a:lnTo>
                    <a:lnTo>
                      <a:pt x="540" y="1248"/>
                    </a:lnTo>
                    <a:lnTo>
                      <a:pt x="556" y="1260"/>
                    </a:lnTo>
                    <a:lnTo>
                      <a:pt x="568" y="1268"/>
                    </a:lnTo>
                    <a:lnTo>
                      <a:pt x="582" y="1274"/>
                    </a:lnTo>
                    <a:lnTo>
                      <a:pt x="596" y="1278"/>
                    </a:lnTo>
                    <a:lnTo>
                      <a:pt x="610" y="1280"/>
                    </a:lnTo>
                    <a:lnTo>
                      <a:pt x="624" y="1280"/>
                    </a:lnTo>
                    <a:lnTo>
                      <a:pt x="636" y="1274"/>
                    </a:lnTo>
                    <a:lnTo>
                      <a:pt x="636" y="1274"/>
                    </a:lnTo>
                    <a:lnTo>
                      <a:pt x="658" y="1262"/>
                    </a:lnTo>
                    <a:lnTo>
                      <a:pt x="674" y="1252"/>
                    </a:lnTo>
                    <a:lnTo>
                      <a:pt x="686" y="1240"/>
                    </a:lnTo>
                    <a:lnTo>
                      <a:pt x="698" y="1222"/>
                    </a:lnTo>
                    <a:lnTo>
                      <a:pt x="698" y="1222"/>
                    </a:lnTo>
                    <a:lnTo>
                      <a:pt x="702" y="1212"/>
                    </a:lnTo>
                    <a:lnTo>
                      <a:pt x="702" y="1202"/>
                    </a:lnTo>
                    <a:lnTo>
                      <a:pt x="698" y="1194"/>
                    </a:lnTo>
                    <a:lnTo>
                      <a:pt x="696" y="1184"/>
                    </a:lnTo>
                    <a:lnTo>
                      <a:pt x="692" y="1176"/>
                    </a:lnTo>
                    <a:lnTo>
                      <a:pt x="688" y="1168"/>
                    </a:lnTo>
                    <a:lnTo>
                      <a:pt x="688" y="1160"/>
                    </a:lnTo>
                    <a:lnTo>
                      <a:pt x="690" y="1150"/>
                    </a:lnTo>
                    <a:lnTo>
                      <a:pt x="690" y="1150"/>
                    </a:lnTo>
                    <a:lnTo>
                      <a:pt x="696" y="1142"/>
                    </a:lnTo>
                    <a:lnTo>
                      <a:pt x="704" y="1134"/>
                    </a:lnTo>
                    <a:lnTo>
                      <a:pt x="712" y="1130"/>
                    </a:lnTo>
                    <a:lnTo>
                      <a:pt x="724" y="1124"/>
                    </a:lnTo>
                    <a:lnTo>
                      <a:pt x="736" y="1122"/>
                    </a:lnTo>
                    <a:lnTo>
                      <a:pt x="748" y="1122"/>
                    </a:lnTo>
                    <a:lnTo>
                      <a:pt x="762" y="1122"/>
                    </a:lnTo>
                    <a:lnTo>
                      <a:pt x="778" y="1126"/>
                    </a:lnTo>
                    <a:lnTo>
                      <a:pt x="778" y="1126"/>
                    </a:lnTo>
                    <a:lnTo>
                      <a:pt x="794" y="1128"/>
                    </a:lnTo>
                    <a:lnTo>
                      <a:pt x="810" y="1130"/>
                    </a:lnTo>
                    <a:lnTo>
                      <a:pt x="844" y="1132"/>
                    </a:lnTo>
                    <a:lnTo>
                      <a:pt x="860" y="1134"/>
                    </a:lnTo>
                    <a:lnTo>
                      <a:pt x="876" y="1138"/>
                    </a:lnTo>
                    <a:lnTo>
                      <a:pt x="892" y="1146"/>
                    </a:lnTo>
                    <a:lnTo>
                      <a:pt x="904" y="1156"/>
                    </a:lnTo>
                    <a:lnTo>
                      <a:pt x="904" y="1156"/>
                    </a:lnTo>
                    <a:lnTo>
                      <a:pt x="918" y="1168"/>
                    </a:lnTo>
                    <a:lnTo>
                      <a:pt x="932" y="1178"/>
                    </a:lnTo>
                    <a:lnTo>
                      <a:pt x="948" y="1186"/>
                    </a:lnTo>
                    <a:lnTo>
                      <a:pt x="966" y="1190"/>
                    </a:lnTo>
                    <a:lnTo>
                      <a:pt x="982" y="1192"/>
                    </a:lnTo>
                    <a:lnTo>
                      <a:pt x="998" y="1188"/>
                    </a:lnTo>
                    <a:lnTo>
                      <a:pt x="1004" y="1186"/>
                    </a:lnTo>
                    <a:lnTo>
                      <a:pt x="1012" y="1182"/>
                    </a:lnTo>
                    <a:lnTo>
                      <a:pt x="1018" y="1176"/>
                    </a:lnTo>
                    <a:lnTo>
                      <a:pt x="1024" y="1170"/>
                    </a:lnTo>
                    <a:lnTo>
                      <a:pt x="1024" y="1170"/>
                    </a:lnTo>
                    <a:lnTo>
                      <a:pt x="1034" y="1158"/>
                    </a:lnTo>
                    <a:lnTo>
                      <a:pt x="1046" y="1148"/>
                    </a:lnTo>
                    <a:lnTo>
                      <a:pt x="1058" y="1142"/>
                    </a:lnTo>
                    <a:lnTo>
                      <a:pt x="1068" y="1136"/>
                    </a:lnTo>
                    <a:lnTo>
                      <a:pt x="1078" y="1134"/>
                    </a:lnTo>
                    <a:lnTo>
                      <a:pt x="1086" y="1134"/>
                    </a:lnTo>
                    <a:lnTo>
                      <a:pt x="1096" y="1134"/>
                    </a:lnTo>
                    <a:lnTo>
                      <a:pt x="1096" y="1134"/>
                    </a:lnTo>
                    <a:lnTo>
                      <a:pt x="1104" y="1134"/>
                    </a:lnTo>
                    <a:lnTo>
                      <a:pt x="1110" y="1130"/>
                    </a:lnTo>
                    <a:lnTo>
                      <a:pt x="1114" y="1128"/>
                    </a:lnTo>
                    <a:lnTo>
                      <a:pt x="1116" y="1124"/>
                    </a:lnTo>
                    <a:lnTo>
                      <a:pt x="1118" y="1118"/>
                    </a:lnTo>
                    <a:lnTo>
                      <a:pt x="1118" y="1112"/>
                    </a:lnTo>
                    <a:lnTo>
                      <a:pt x="1118" y="1112"/>
                    </a:lnTo>
                    <a:lnTo>
                      <a:pt x="1116" y="1106"/>
                    </a:lnTo>
                    <a:lnTo>
                      <a:pt x="1114" y="1102"/>
                    </a:lnTo>
                    <a:lnTo>
                      <a:pt x="1112" y="1098"/>
                    </a:lnTo>
                    <a:lnTo>
                      <a:pt x="1108" y="1094"/>
                    </a:lnTo>
                    <a:lnTo>
                      <a:pt x="1108" y="1090"/>
                    </a:lnTo>
                    <a:lnTo>
                      <a:pt x="1110" y="1082"/>
                    </a:lnTo>
                    <a:lnTo>
                      <a:pt x="1116" y="1070"/>
                    </a:lnTo>
                    <a:lnTo>
                      <a:pt x="1126" y="1056"/>
                    </a:lnTo>
                    <a:lnTo>
                      <a:pt x="1126" y="1056"/>
                    </a:lnTo>
                    <a:lnTo>
                      <a:pt x="1136" y="1040"/>
                    </a:lnTo>
                    <a:lnTo>
                      <a:pt x="1142" y="1028"/>
                    </a:lnTo>
                    <a:lnTo>
                      <a:pt x="1144" y="1022"/>
                    </a:lnTo>
                    <a:lnTo>
                      <a:pt x="1144" y="1016"/>
                    </a:lnTo>
                    <a:lnTo>
                      <a:pt x="1144" y="1014"/>
                    </a:lnTo>
                    <a:lnTo>
                      <a:pt x="1146" y="1012"/>
                    </a:lnTo>
                    <a:lnTo>
                      <a:pt x="1162" y="1008"/>
                    </a:lnTo>
                    <a:lnTo>
                      <a:pt x="1162" y="1008"/>
                    </a:lnTo>
                    <a:lnTo>
                      <a:pt x="1174" y="1006"/>
                    </a:lnTo>
                    <a:lnTo>
                      <a:pt x="1188" y="1004"/>
                    </a:lnTo>
                    <a:lnTo>
                      <a:pt x="1212" y="1006"/>
                    </a:lnTo>
                    <a:lnTo>
                      <a:pt x="1232" y="1010"/>
                    </a:lnTo>
                    <a:lnTo>
                      <a:pt x="1246" y="1016"/>
                    </a:lnTo>
                    <a:lnTo>
                      <a:pt x="1246" y="1016"/>
                    </a:lnTo>
                    <a:lnTo>
                      <a:pt x="1252" y="1016"/>
                    </a:lnTo>
                    <a:lnTo>
                      <a:pt x="1258" y="1016"/>
                    </a:lnTo>
                    <a:lnTo>
                      <a:pt x="1272" y="1012"/>
                    </a:lnTo>
                    <a:lnTo>
                      <a:pt x="1288" y="1006"/>
                    </a:lnTo>
                    <a:lnTo>
                      <a:pt x="1326" y="942"/>
                    </a:lnTo>
                    <a:lnTo>
                      <a:pt x="1352" y="964"/>
                    </a:lnTo>
                    <a:lnTo>
                      <a:pt x="1336" y="1028"/>
                    </a:lnTo>
                    <a:lnTo>
                      <a:pt x="1352" y="1066"/>
                    </a:lnTo>
                    <a:lnTo>
                      <a:pt x="1352" y="1066"/>
                    </a:lnTo>
                    <a:lnTo>
                      <a:pt x="1352" y="1068"/>
                    </a:lnTo>
                    <a:lnTo>
                      <a:pt x="1354" y="1074"/>
                    </a:lnTo>
                    <a:lnTo>
                      <a:pt x="1358" y="1082"/>
                    </a:lnTo>
                    <a:lnTo>
                      <a:pt x="1362" y="1086"/>
                    </a:lnTo>
                    <a:lnTo>
                      <a:pt x="1366" y="1088"/>
                    </a:lnTo>
                    <a:lnTo>
                      <a:pt x="1366" y="1088"/>
                    </a:lnTo>
                    <a:lnTo>
                      <a:pt x="1378" y="1096"/>
                    </a:lnTo>
                    <a:lnTo>
                      <a:pt x="1384" y="1098"/>
                    </a:lnTo>
                    <a:lnTo>
                      <a:pt x="1388" y="1100"/>
                    </a:lnTo>
                    <a:lnTo>
                      <a:pt x="1394" y="1100"/>
                    </a:lnTo>
                    <a:lnTo>
                      <a:pt x="1398" y="1096"/>
                    </a:lnTo>
                    <a:lnTo>
                      <a:pt x="1404" y="1090"/>
                    </a:lnTo>
                    <a:lnTo>
                      <a:pt x="1410" y="1080"/>
                    </a:lnTo>
                    <a:lnTo>
                      <a:pt x="1410" y="1080"/>
                    </a:lnTo>
                    <a:lnTo>
                      <a:pt x="1422" y="1060"/>
                    </a:lnTo>
                    <a:lnTo>
                      <a:pt x="1430" y="1042"/>
                    </a:lnTo>
                    <a:lnTo>
                      <a:pt x="1434" y="1036"/>
                    </a:lnTo>
                    <a:lnTo>
                      <a:pt x="1434" y="1028"/>
                    </a:lnTo>
                    <a:lnTo>
                      <a:pt x="1434" y="1022"/>
                    </a:lnTo>
                    <a:lnTo>
                      <a:pt x="1430" y="1014"/>
                    </a:lnTo>
                    <a:lnTo>
                      <a:pt x="1430" y="1014"/>
                    </a:lnTo>
                    <a:lnTo>
                      <a:pt x="1422" y="1000"/>
                    </a:lnTo>
                    <a:lnTo>
                      <a:pt x="1412" y="988"/>
                    </a:lnTo>
                    <a:lnTo>
                      <a:pt x="1402" y="978"/>
                    </a:lnTo>
                    <a:lnTo>
                      <a:pt x="1398" y="970"/>
                    </a:lnTo>
                    <a:lnTo>
                      <a:pt x="1398" y="970"/>
                    </a:lnTo>
                    <a:lnTo>
                      <a:pt x="1392" y="964"/>
                    </a:lnTo>
                    <a:lnTo>
                      <a:pt x="1386" y="954"/>
                    </a:lnTo>
                    <a:lnTo>
                      <a:pt x="1384" y="950"/>
                    </a:lnTo>
                    <a:lnTo>
                      <a:pt x="1384" y="944"/>
                    </a:lnTo>
                    <a:lnTo>
                      <a:pt x="1386" y="940"/>
                    </a:lnTo>
                    <a:lnTo>
                      <a:pt x="1392" y="936"/>
                    </a:lnTo>
                    <a:lnTo>
                      <a:pt x="1392" y="936"/>
                    </a:lnTo>
                    <a:lnTo>
                      <a:pt x="1406" y="928"/>
                    </a:lnTo>
                    <a:lnTo>
                      <a:pt x="1416" y="924"/>
                    </a:lnTo>
                    <a:lnTo>
                      <a:pt x="1430" y="924"/>
                    </a:lnTo>
                    <a:lnTo>
                      <a:pt x="1450" y="928"/>
                    </a:lnTo>
                    <a:lnTo>
                      <a:pt x="1450" y="928"/>
                    </a:lnTo>
                    <a:lnTo>
                      <a:pt x="1472" y="932"/>
                    </a:lnTo>
                    <a:lnTo>
                      <a:pt x="1480" y="934"/>
                    </a:lnTo>
                    <a:lnTo>
                      <a:pt x="1488" y="932"/>
                    </a:lnTo>
                    <a:lnTo>
                      <a:pt x="1494" y="930"/>
                    </a:lnTo>
                    <a:lnTo>
                      <a:pt x="1502" y="926"/>
                    </a:lnTo>
                    <a:lnTo>
                      <a:pt x="1508" y="920"/>
                    </a:lnTo>
                    <a:lnTo>
                      <a:pt x="1516" y="912"/>
                    </a:lnTo>
                    <a:lnTo>
                      <a:pt x="1516" y="912"/>
                    </a:lnTo>
                    <a:lnTo>
                      <a:pt x="1530" y="896"/>
                    </a:lnTo>
                    <a:lnTo>
                      <a:pt x="1542" y="880"/>
                    </a:lnTo>
                    <a:lnTo>
                      <a:pt x="1550" y="874"/>
                    </a:lnTo>
                    <a:lnTo>
                      <a:pt x="1556" y="870"/>
                    </a:lnTo>
                    <a:lnTo>
                      <a:pt x="1566" y="866"/>
                    </a:lnTo>
                    <a:lnTo>
                      <a:pt x="1576" y="862"/>
                    </a:lnTo>
                    <a:lnTo>
                      <a:pt x="1576" y="862"/>
                    </a:lnTo>
                    <a:lnTo>
                      <a:pt x="1588" y="860"/>
                    </a:lnTo>
                    <a:lnTo>
                      <a:pt x="1596" y="860"/>
                    </a:lnTo>
                    <a:lnTo>
                      <a:pt x="1612" y="862"/>
                    </a:lnTo>
                    <a:lnTo>
                      <a:pt x="1620" y="862"/>
                    </a:lnTo>
                    <a:lnTo>
                      <a:pt x="1632" y="862"/>
                    </a:lnTo>
                    <a:lnTo>
                      <a:pt x="1644" y="860"/>
                    </a:lnTo>
                    <a:lnTo>
                      <a:pt x="1660" y="856"/>
                    </a:lnTo>
                    <a:lnTo>
                      <a:pt x="1660" y="856"/>
                    </a:lnTo>
                    <a:lnTo>
                      <a:pt x="1678" y="848"/>
                    </a:lnTo>
                    <a:lnTo>
                      <a:pt x="1690" y="842"/>
                    </a:lnTo>
                    <a:lnTo>
                      <a:pt x="1702" y="834"/>
                    </a:lnTo>
                    <a:lnTo>
                      <a:pt x="1712" y="828"/>
                    </a:lnTo>
                    <a:lnTo>
                      <a:pt x="1730" y="810"/>
                    </a:lnTo>
                    <a:lnTo>
                      <a:pt x="1754" y="790"/>
                    </a:lnTo>
                    <a:lnTo>
                      <a:pt x="1754" y="790"/>
                    </a:lnTo>
                    <a:lnTo>
                      <a:pt x="1766" y="780"/>
                    </a:lnTo>
                    <a:lnTo>
                      <a:pt x="1774" y="770"/>
                    </a:lnTo>
                    <a:lnTo>
                      <a:pt x="1786" y="756"/>
                    </a:lnTo>
                    <a:lnTo>
                      <a:pt x="1798" y="740"/>
                    </a:lnTo>
                    <a:lnTo>
                      <a:pt x="1806" y="732"/>
                    </a:lnTo>
                    <a:lnTo>
                      <a:pt x="1818" y="724"/>
                    </a:lnTo>
                    <a:lnTo>
                      <a:pt x="1818" y="724"/>
                    </a:lnTo>
                    <a:lnTo>
                      <a:pt x="1844" y="708"/>
                    </a:lnTo>
                    <a:lnTo>
                      <a:pt x="1868" y="698"/>
                    </a:lnTo>
                    <a:lnTo>
                      <a:pt x="1888" y="690"/>
                    </a:lnTo>
                    <a:lnTo>
                      <a:pt x="1910" y="684"/>
                    </a:lnTo>
                    <a:lnTo>
                      <a:pt x="1910" y="684"/>
                    </a:lnTo>
                    <a:lnTo>
                      <a:pt x="1936" y="678"/>
                    </a:lnTo>
                    <a:lnTo>
                      <a:pt x="1966" y="668"/>
                    </a:lnTo>
                    <a:lnTo>
                      <a:pt x="1998" y="654"/>
                    </a:lnTo>
                    <a:lnTo>
                      <a:pt x="2030" y="604"/>
                    </a:lnTo>
                    <a:lnTo>
                      <a:pt x="2064" y="574"/>
                    </a:lnTo>
                    <a:lnTo>
                      <a:pt x="2064" y="574"/>
                    </a:lnTo>
                    <a:lnTo>
                      <a:pt x="2098" y="568"/>
                    </a:lnTo>
                    <a:lnTo>
                      <a:pt x="2124" y="562"/>
                    </a:lnTo>
                    <a:lnTo>
                      <a:pt x="2140" y="556"/>
                    </a:lnTo>
                    <a:lnTo>
                      <a:pt x="2140" y="556"/>
                    </a:lnTo>
                    <a:lnTo>
                      <a:pt x="2152" y="550"/>
                    </a:lnTo>
                    <a:lnTo>
                      <a:pt x="2174" y="542"/>
                    </a:lnTo>
                    <a:lnTo>
                      <a:pt x="2196" y="536"/>
                    </a:lnTo>
                    <a:lnTo>
                      <a:pt x="2204" y="534"/>
                    </a:lnTo>
                    <a:lnTo>
                      <a:pt x="2212" y="534"/>
                    </a:lnTo>
                    <a:lnTo>
                      <a:pt x="2212" y="534"/>
                    </a:lnTo>
                    <a:lnTo>
                      <a:pt x="2226" y="536"/>
                    </a:lnTo>
                    <a:lnTo>
                      <a:pt x="2240" y="534"/>
                    </a:lnTo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21" name="Freeform 18"/>
              <p:cNvSpPr>
                <a:spLocks/>
              </p:cNvSpPr>
              <p:nvPr/>
            </p:nvSpPr>
            <p:spPr bwMode="auto">
              <a:xfrm>
                <a:off x="6320674" y="5537179"/>
                <a:ext cx="512152" cy="743840"/>
              </a:xfrm>
              <a:custGeom>
                <a:avLst/>
                <a:gdLst/>
                <a:ahLst/>
                <a:cxnLst>
                  <a:cxn ang="0">
                    <a:pos x="2" y="490"/>
                  </a:cxn>
                  <a:cxn ang="0">
                    <a:pos x="16" y="538"/>
                  </a:cxn>
                  <a:cxn ang="0">
                    <a:pos x="44" y="600"/>
                  </a:cxn>
                  <a:cxn ang="0">
                    <a:pos x="74" y="620"/>
                  </a:cxn>
                  <a:cxn ang="0">
                    <a:pos x="132" y="626"/>
                  </a:cxn>
                  <a:cxn ang="0">
                    <a:pos x="156" y="630"/>
                  </a:cxn>
                  <a:cxn ang="0">
                    <a:pos x="174" y="670"/>
                  </a:cxn>
                  <a:cxn ang="0">
                    <a:pos x="188" y="692"/>
                  </a:cxn>
                  <a:cxn ang="0">
                    <a:pos x="202" y="716"/>
                  </a:cxn>
                  <a:cxn ang="0">
                    <a:pos x="160" y="800"/>
                  </a:cxn>
                  <a:cxn ang="0">
                    <a:pos x="146" y="852"/>
                  </a:cxn>
                  <a:cxn ang="0">
                    <a:pos x="134" y="888"/>
                  </a:cxn>
                  <a:cxn ang="0">
                    <a:pos x="154" y="916"/>
                  </a:cxn>
                  <a:cxn ang="0">
                    <a:pos x="178" y="938"/>
                  </a:cxn>
                  <a:cxn ang="0">
                    <a:pos x="224" y="938"/>
                  </a:cxn>
                  <a:cxn ang="0">
                    <a:pos x="288" y="966"/>
                  </a:cxn>
                  <a:cxn ang="0">
                    <a:pos x="328" y="972"/>
                  </a:cxn>
                  <a:cxn ang="0">
                    <a:pos x="358" y="948"/>
                  </a:cxn>
                  <a:cxn ang="0">
                    <a:pos x="402" y="874"/>
                  </a:cxn>
                  <a:cxn ang="0">
                    <a:pos x="506" y="702"/>
                  </a:cxn>
                  <a:cxn ang="0">
                    <a:pos x="520" y="670"/>
                  </a:cxn>
                  <a:cxn ang="0">
                    <a:pos x="552" y="636"/>
                  </a:cxn>
                  <a:cxn ang="0">
                    <a:pos x="628" y="530"/>
                  </a:cxn>
                  <a:cxn ang="0">
                    <a:pos x="668" y="438"/>
                  </a:cxn>
                  <a:cxn ang="0">
                    <a:pos x="670" y="390"/>
                  </a:cxn>
                  <a:cxn ang="0">
                    <a:pos x="624" y="236"/>
                  </a:cxn>
                  <a:cxn ang="0">
                    <a:pos x="574" y="200"/>
                  </a:cxn>
                  <a:cxn ang="0">
                    <a:pos x="582" y="158"/>
                  </a:cxn>
                  <a:cxn ang="0">
                    <a:pos x="630" y="64"/>
                  </a:cxn>
                  <a:cxn ang="0">
                    <a:pos x="632" y="32"/>
                  </a:cxn>
                  <a:cxn ang="0">
                    <a:pos x="476" y="86"/>
                  </a:cxn>
                  <a:cxn ang="0">
                    <a:pos x="440" y="110"/>
                  </a:cxn>
                  <a:cxn ang="0">
                    <a:pos x="408" y="148"/>
                  </a:cxn>
                  <a:cxn ang="0">
                    <a:pos x="350" y="200"/>
                  </a:cxn>
                  <a:cxn ang="0">
                    <a:pos x="310" y="228"/>
                  </a:cxn>
                  <a:cxn ang="0">
                    <a:pos x="256" y="236"/>
                  </a:cxn>
                  <a:cxn ang="0">
                    <a:pos x="208" y="242"/>
                  </a:cxn>
                  <a:cxn ang="0">
                    <a:pos x="176" y="262"/>
                  </a:cxn>
                  <a:cxn ang="0">
                    <a:pos x="136" y="300"/>
                  </a:cxn>
                  <a:cxn ang="0">
                    <a:pos x="84" y="306"/>
                  </a:cxn>
                  <a:cxn ang="0">
                    <a:pos x="52" y="300"/>
                  </a:cxn>
                  <a:cxn ang="0">
                    <a:pos x="28" y="310"/>
                  </a:cxn>
                  <a:cxn ang="0">
                    <a:pos x="16" y="324"/>
                  </a:cxn>
                  <a:cxn ang="0">
                    <a:pos x="42" y="356"/>
                  </a:cxn>
                  <a:cxn ang="0">
                    <a:pos x="60" y="386"/>
                  </a:cxn>
                  <a:cxn ang="0">
                    <a:pos x="68" y="414"/>
                  </a:cxn>
                  <a:cxn ang="0">
                    <a:pos x="52" y="448"/>
                  </a:cxn>
                  <a:cxn ang="0">
                    <a:pos x="32" y="476"/>
                  </a:cxn>
                  <a:cxn ang="0">
                    <a:pos x="0" y="466"/>
                  </a:cxn>
                </a:cxnLst>
                <a:rect l="0" t="0" r="r" b="b"/>
                <a:pathLst>
                  <a:path w="672" h="976">
                    <a:moveTo>
                      <a:pt x="4" y="480"/>
                    </a:moveTo>
                    <a:lnTo>
                      <a:pt x="4" y="480"/>
                    </a:lnTo>
                    <a:lnTo>
                      <a:pt x="4" y="484"/>
                    </a:lnTo>
                    <a:lnTo>
                      <a:pt x="2" y="490"/>
                    </a:lnTo>
                    <a:lnTo>
                      <a:pt x="2" y="502"/>
                    </a:lnTo>
                    <a:lnTo>
                      <a:pt x="8" y="518"/>
                    </a:lnTo>
                    <a:lnTo>
                      <a:pt x="8" y="518"/>
                    </a:lnTo>
                    <a:lnTo>
                      <a:pt x="16" y="538"/>
                    </a:lnTo>
                    <a:lnTo>
                      <a:pt x="22" y="560"/>
                    </a:lnTo>
                    <a:lnTo>
                      <a:pt x="32" y="582"/>
                    </a:lnTo>
                    <a:lnTo>
                      <a:pt x="38" y="592"/>
                    </a:lnTo>
                    <a:lnTo>
                      <a:pt x="44" y="600"/>
                    </a:lnTo>
                    <a:lnTo>
                      <a:pt x="44" y="600"/>
                    </a:lnTo>
                    <a:lnTo>
                      <a:pt x="52" y="608"/>
                    </a:lnTo>
                    <a:lnTo>
                      <a:pt x="64" y="616"/>
                    </a:lnTo>
                    <a:lnTo>
                      <a:pt x="74" y="620"/>
                    </a:lnTo>
                    <a:lnTo>
                      <a:pt x="86" y="624"/>
                    </a:lnTo>
                    <a:lnTo>
                      <a:pt x="98" y="626"/>
                    </a:lnTo>
                    <a:lnTo>
                      <a:pt x="110" y="628"/>
                    </a:lnTo>
                    <a:lnTo>
                      <a:pt x="132" y="626"/>
                    </a:lnTo>
                    <a:lnTo>
                      <a:pt x="132" y="626"/>
                    </a:lnTo>
                    <a:lnTo>
                      <a:pt x="142" y="626"/>
                    </a:lnTo>
                    <a:lnTo>
                      <a:pt x="150" y="626"/>
                    </a:lnTo>
                    <a:lnTo>
                      <a:pt x="156" y="630"/>
                    </a:lnTo>
                    <a:lnTo>
                      <a:pt x="162" y="634"/>
                    </a:lnTo>
                    <a:lnTo>
                      <a:pt x="166" y="640"/>
                    </a:lnTo>
                    <a:lnTo>
                      <a:pt x="170" y="650"/>
                    </a:lnTo>
                    <a:lnTo>
                      <a:pt x="174" y="670"/>
                    </a:lnTo>
                    <a:lnTo>
                      <a:pt x="174" y="670"/>
                    </a:lnTo>
                    <a:lnTo>
                      <a:pt x="176" y="682"/>
                    </a:lnTo>
                    <a:lnTo>
                      <a:pt x="182" y="688"/>
                    </a:lnTo>
                    <a:lnTo>
                      <a:pt x="188" y="692"/>
                    </a:lnTo>
                    <a:lnTo>
                      <a:pt x="196" y="696"/>
                    </a:lnTo>
                    <a:lnTo>
                      <a:pt x="200" y="700"/>
                    </a:lnTo>
                    <a:lnTo>
                      <a:pt x="204" y="706"/>
                    </a:lnTo>
                    <a:lnTo>
                      <a:pt x="202" y="716"/>
                    </a:lnTo>
                    <a:lnTo>
                      <a:pt x="194" y="730"/>
                    </a:lnTo>
                    <a:lnTo>
                      <a:pt x="194" y="730"/>
                    </a:lnTo>
                    <a:lnTo>
                      <a:pt x="174" y="766"/>
                    </a:lnTo>
                    <a:lnTo>
                      <a:pt x="160" y="800"/>
                    </a:lnTo>
                    <a:lnTo>
                      <a:pt x="150" y="828"/>
                    </a:lnTo>
                    <a:lnTo>
                      <a:pt x="146" y="846"/>
                    </a:lnTo>
                    <a:lnTo>
                      <a:pt x="146" y="846"/>
                    </a:lnTo>
                    <a:lnTo>
                      <a:pt x="146" y="852"/>
                    </a:lnTo>
                    <a:lnTo>
                      <a:pt x="142" y="858"/>
                    </a:lnTo>
                    <a:lnTo>
                      <a:pt x="136" y="872"/>
                    </a:lnTo>
                    <a:lnTo>
                      <a:pt x="134" y="880"/>
                    </a:lnTo>
                    <a:lnTo>
                      <a:pt x="134" y="888"/>
                    </a:lnTo>
                    <a:lnTo>
                      <a:pt x="138" y="896"/>
                    </a:lnTo>
                    <a:lnTo>
                      <a:pt x="146" y="906"/>
                    </a:lnTo>
                    <a:lnTo>
                      <a:pt x="146" y="906"/>
                    </a:lnTo>
                    <a:lnTo>
                      <a:pt x="154" y="916"/>
                    </a:lnTo>
                    <a:lnTo>
                      <a:pt x="160" y="924"/>
                    </a:lnTo>
                    <a:lnTo>
                      <a:pt x="166" y="934"/>
                    </a:lnTo>
                    <a:lnTo>
                      <a:pt x="170" y="938"/>
                    </a:lnTo>
                    <a:lnTo>
                      <a:pt x="178" y="938"/>
                    </a:lnTo>
                    <a:lnTo>
                      <a:pt x="204" y="936"/>
                    </a:lnTo>
                    <a:lnTo>
                      <a:pt x="204" y="936"/>
                    </a:lnTo>
                    <a:lnTo>
                      <a:pt x="214" y="936"/>
                    </a:lnTo>
                    <a:lnTo>
                      <a:pt x="224" y="938"/>
                    </a:lnTo>
                    <a:lnTo>
                      <a:pt x="240" y="942"/>
                    </a:lnTo>
                    <a:lnTo>
                      <a:pt x="258" y="950"/>
                    </a:lnTo>
                    <a:lnTo>
                      <a:pt x="274" y="958"/>
                    </a:lnTo>
                    <a:lnTo>
                      <a:pt x="288" y="966"/>
                    </a:lnTo>
                    <a:lnTo>
                      <a:pt x="302" y="972"/>
                    </a:lnTo>
                    <a:lnTo>
                      <a:pt x="316" y="976"/>
                    </a:lnTo>
                    <a:lnTo>
                      <a:pt x="322" y="974"/>
                    </a:lnTo>
                    <a:lnTo>
                      <a:pt x="328" y="972"/>
                    </a:lnTo>
                    <a:lnTo>
                      <a:pt x="328" y="972"/>
                    </a:lnTo>
                    <a:lnTo>
                      <a:pt x="340" y="966"/>
                    </a:lnTo>
                    <a:lnTo>
                      <a:pt x="350" y="956"/>
                    </a:lnTo>
                    <a:lnTo>
                      <a:pt x="358" y="948"/>
                    </a:lnTo>
                    <a:lnTo>
                      <a:pt x="366" y="936"/>
                    </a:lnTo>
                    <a:lnTo>
                      <a:pt x="382" y="910"/>
                    </a:lnTo>
                    <a:lnTo>
                      <a:pt x="402" y="874"/>
                    </a:lnTo>
                    <a:lnTo>
                      <a:pt x="402" y="874"/>
                    </a:lnTo>
                    <a:lnTo>
                      <a:pt x="462" y="774"/>
                    </a:lnTo>
                    <a:lnTo>
                      <a:pt x="498" y="714"/>
                    </a:lnTo>
                    <a:lnTo>
                      <a:pt x="506" y="702"/>
                    </a:lnTo>
                    <a:lnTo>
                      <a:pt x="506" y="702"/>
                    </a:lnTo>
                    <a:lnTo>
                      <a:pt x="506" y="698"/>
                    </a:lnTo>
                    <a:lnTo>
                      <a:pt x="506" y="690"/>
                    </a:lnTo>
                    <a:lnTo>
                      <a:pt x="514" y="678"/>
                    </a:lnTo>
                    <a:lnTo>
                      <a:pt x="520" y="670"/>
                    </a:lnTo>
                    <a:lnTo>
                      <a:pt x="528" y="662"/>
                    </a:lnTo>
                    <a:lnTo>
                      <a:pt x="528" y="662"/>
                    </a:lnTo>
                    <a:lnTo>
                      <a:pt x="538" y="650"/>
                    </a:lnTo>
                    <a:lnTo>
                      <a:pt x="552" y="636"/>
                    </a:lnTo>
                    <a:lnTo>
                      <a:pt x="580" y="598"/>
                    </a:lnTo>
                    <a:lnTo>
                      <a:pt x="618" y="544"/>
                    </a:lnTo>
                    <a:lnTo>
                      <a:pt x="618" y="544"/>
                    </a:lnTo>
                    <a:lnTo>
                      <a:pt x="628" y="530"/>
                    </a:lnTo>
                    <a:lnTo>
                      <a:pt x="642" y="504"/>
                    </a:lnTo>
                    <a:lnTo>
                      <a:pt x="658" y="470"/>
                    </a:lnTo>
                    <a:lnTo>
                      <a:pt x="664" y="454"/>
                    </a:lnTo>
                    <a:lnTo>
                      <a:pt x="668" y="438"/>
                    </a:lnTo>
                    <a:lnTo>
                      <a:pt x="668" y="438"/>
                    </a:lnTo>
                    <a:lnTo>
                      <a:pt x="670" y="422"/>
                    </a:lnTo>
                    <a:lnTo>
                      <a:pt x="672" y="410"/>
                    </a:lnTo>
                    <a:lnTo>
                      <a:pt x="670" y="390"/>
                    </a:lnTo>
                    <a:lnTo>
                      <a:pt x="668" y="376"/>
                    </a:lnTo>
                    <a:lnTo>
                      <a:pt x="666" y="372"/>
                    </a:lnTo>
                    <a:lnTo>
                      <a:pt x="636" y="266"/>
                    </a:lnTo>
                    <a:lnTo>
                      <a:pt x="624" y="236"/>
                    </a:lnTo>
                    <a:lnTo>
                      <a:pt x="624" y="236"/>
                    </a:lnTo>
                    <a:lnTo>
                      <a:pt x="598" y="220"/>
                    </a:lnTo>
                    <a:lnTo>
                      <a:pt x="580" y="206"/>
                    </a:lnTo>
                    <a:lnTo>
                      <a:pt x="574" y="200"/>
                    </a:lnTo>
                    <a:lnTo>
                      <a:pt x="572" y="196"/>
                    </a:lnTo>
                    <a:lnTo>
                      <a:pt x="572" y="196"/>
                    </a:lnTo>
                    <a:lnTo>
                      <a:pt x="578" y="170"/>
                    </a:lnTo>
                    <a:lnTo>
                      <a:pt x="582" y="158"/>
                    </a:lnTo>
                    <a:lnTo>
                      <a:pt x="586" y="148"/>
                    </a:lnTo>
                    <a:lnTo>
                      <a:pt x="586" y="148"/>
                    </a:lnTo>
                    <a:lnTo>
                      <a:pt x="610" y="106"/>
                    </a:lnTo>
                    <a:lnTo>
                      <a:pt x="630" y="64"/>
                    </a:lnTo>
                    <a:lnTo>
                      <a:pt x="630" y="64"/>
                    </a:lnTo>
                    <a:lnTo>
                      <a:pt x="656" y="0"/>
                    </a:lnTo>
                    <a:lnTo>
                      <a:pt x="632" y="32"/>
                    </a:lnTo>
                    <a:lnTo>
                      <a:pt x="632" y="32"/>
                    </a:lnTo>
                    <a:lnTo>
                      <a:pt x="598" y="44"/>
                    </a:lnTo>
                    <a:lnTo>
                      <a:pt x="556" y="60"/>
                    </a:lnTo>
                    <a:lnTo>
                      <a:pt x="556" y="60"/>
                    </a:lnTo>
                    <a:lnTo>
                      <a:pt x="476" y="86"/>
                    </a:lnTo>
                    <a:lnTo>
                      <a:pt x="476" y="86"/>
                    </a:lnTo>
                    <a:lnTo>
                      <a:pt x="468" y="90"/>
                    </a:lnTo>
                    <a:lnTo>
                      <a:pt x="460" y="94"/>
                    </a:lnTo>
                    <a:lnTo>
                      <a:pt x="440" y="110"/>
                    </a:lnTo>
                    <a:lnTo>
                      <a:pt x="426" y="126"/>
                    </a:lnTo>
                    <a:lnTo>
                      <a:pt x="416" y="136"/>
                    </a:lnTo>
                    <a:lnTo>
                      <a:pt x="416" y="136"/>
                    </a:lnTo>
                    <a:lnTo>
                      <a:pt x="408" y="148"/>
                    </a:lnTo>
                    <a:lnTo>
                      <a:pt x="388" y="168"/>
                    </a:lnTo>
                    <a:lnTo>
                      <a:pt x="368" y="188"/>
                    </a:lnTo>
                    <a:lnTo>
                      <a:pt x="358" y="196"/>
                    </a:lnTo>
                    <a:lnTo>
                      <a:pt x="350" y="200"/>
                    </a:lnTo>
                    <a:lnTo>
                      <a:pt x="350" y="200"/>
                    </a:lnTo>
                    <a:lnTo>
                      <a:pt x="336" y="208"/>
                    </a:lnTo>
                    <a:lnTo>
                      <a:pt x="322" y="218"/>
                    </a:lnTo>
                    <a:lnTo>
                      <a:pt x="310" y="228"/>
                    </a:lnTo>
                    <a:lnTo>
                      <a:pt x="294" y="234"/>
                    </a:lnTo>
                    <a:lnTo>
                      <a:pt x="294" y="234"/>
                    </a:lnTo>
                    <a:lnTo>
                      <a:pt x="276" y="236"/>
                    </a:lnTo>
                    <a:lnTo>
                      <a:pt x="256" y="236"/>
                    </a:lnTo>
                    <a:lnTo>
                      <a:pt x="238" y="236"/>
                    </a:lnTo>
                    <a:lnTo>
                      <a:pt x="226" y="238"/>
                    </a:lnTo>
                    <a:lnTo>
                      <a:pt x="226" y="238"/>
                    </a:lnTo>
                    <a:lnTo>
                      <a:pt x="208" y="242"/>
                    </a:lnTo>
                    <a:lnTo>
                      <a:pt x="196" y="244"/>
                    </a:lnTo>
                    <a:lnTo>
                      <a:pt x="186" y="250"/>
                    </a:lnTo>
                    <a:lnTo>
                      <a:pt x="186" y="250"/>
                    </a:lnTo>
                    <a:lnTo>
                      <a:pt x="176" y="262"/>
                    </a:lnTo>
                    <a:lnTo>
                      <a:pt x="162" y="276"/>
                    </a:lnTo>
                    <a:lnTo>
                      <a:pt x="148" y="292"/>
                    </a:lnTo>
                    <a:lnTo>
                      <a:pt x="142" y="298"/>
                    </a:lnTo>
                    <a:lnTo>
                      <a:pt x="136" y="300"/>
                    </a:lnTo>
                    <a:lnTo>
                      <a:pt x="136" y="300"/>
                    </a:lnTo>
                    <a:lnTo>
                      <a:pt x="124" y="304"/>
                    </a:lnTo>
                    <a:lnTo>
                      <a:pt x="114" y="306"/>
                    </a:lnTo>
                    <a:lnTo>
                      <a:pt x="84" y="306"/>
                    </a:lnTo>
                    <a:lnTo>
                      <a:pt x="84" y="306"/>
                    </a:lnTo>
                    <a:lnTo>
                      <a:pt x="70" y="304"/>
                    </a:lnTo>
                    <a:lnTo>
                      <a:pt x="60" y="300"/>
                    </a:lnTo>
                    <a:lnTo>
                      <a:pt x="52" y="300"/>
                    </a:lnTo>
                    <a:lnTo>
                      <a:pt x="46" y="302"/>
                    </a:lnTo>
                    <a:lnTo>
                      <a:pt x="40" y="304"/>
                    </a:lnTo>
                    <a:lnTo>
                      <a:pt x="40" y="304"/>
                    </a:lnTo>
                    <a:lnTo>
                      <a:pt x="28" y="310"/>
                    </a:lnTo>
                    <a:lnTo>
                      <a:pt x="18" y="312"/>
                    </a:lnTo>
                    <a:lnTo>
                      <a:pt x="16" y="314"/>
                    </a:lnTo>
                    <a:lnTo>
                      <a:pt x="14" y="316"/>
                    </a:lnTo>
                    <a:lnTo>
                      <a:pt x="16" y="324"/>
                    </a:lnTo>
                    <a:lnTo>
                      <a:pt x="16" y="324"/>
                    </a:lnTo>
                    <a:lnTo>
                      <a:pt x="24" y="336"/>
                    </a:lnTo>
                    <a:lnTo>
                      <a:pt x="32" y="346"/>
                    </a:lnTo>
                    <a:lnTo>
                      <a:pt x="42" y="356"/>
                    </a:lnTo>
                    <a:lnTo>
                      <a:pt x="48" y="366"/>
                    </a:lnTo>
                    <a:lnTo>
                      <a:pt x="48" y="366"/>
                    </a:lnTo>
                    <a:lnTo>
                      <a:pt x="52" y="376"/>
                    </a:lnTo>
                    <a:lnTo>
                      <a:pt x="60" y="386"/>
                    </a:lnTo>
                    <a:lnTo>
                      <a:pt x="66" y="396"/>
                    </a:lnTo>
                    <a:lnTo>
                      <a:pt x="68" y="406"/>
                    </a:lnTo>
                    <a:lnTo>
                      <a:pt x="68" y="406"/>
                    </a:lnTo>
                    <a:lnTo>
                      <a:pt x="68" y="414"/>
                    </a:lnTo>
                    <a:lnTo>
                      <a:pt x="68" y="414"/>
                    </a:lnTo>
                    <a:lnTo>
                      <a:pt x="64" y="428"/>
                    </a:lnTo>
                    <a:lnTo>
                      <a:pt x="58" y="438"/>
                    </a:lnTo>
                    <a:lnTo>
                      <a:pt x="52" y="448"/>
                    </a:lnTo>
                    <a:lnTo>
                      <a:pt x="52" y="448"/>
                    </a:lnTo>
                    <a:lnTo>
                      <a:pt x="42" y="466"/>
                    </a:lnTo>
                    <a:lnTo>
                      <a:pt x="36" y="474"/>
                    </a:lnTo>
                    <a:lnTo>
                      <a:pt x="32" y="476"/>
                    </a:lnTo>
                    <a:lnTo>
                      <a:pt x="28" y="476"/>
                    </a:lnTo>
                    <a:lnTo>
                      <a:pt x="28" y="476"/>
                    </a:lnTo>
                    <a:lnTo>
                      <a:pt x="12" y="470"/>
                    </a:lnTo>
                    <a:lnTo>
                      <a:pt x="0" y="466"/>
                    </a:lnTo>
                    <a:lnTo>
                      <a:pt x="4" y="480"/>
                    </a:lnTo>
                    <a:close/>
                  </a:path>
                </a:pathLst>
              </a:custGeom>
              <a:solidFill>
                <a:schemeClr val="accent4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22" name="Freeform 19"/>
              <p:cNvSpPr>
                <a:spLocks/>
              </p:cNvSpPr>
              <p:nvPr/>
            </p:nvSpPr>
            <p:spPr bwMode="auto">
              <a:xfrm>
                <a:off x="6453285" y="6072195"/>
                <a:ext cx="347532" cy="309425"/>
              </a:xfrm>
              <a:custGeom>
                <a:avLst/>
                <a:gdLst/>
                <a:ahLst/>
                <a:cxnLst>
                  <a:cxn ang="0">
                    <a:pos x="54" y="406"/>
                  </a:cxn>
                  <a:cxn ang="0">
                    <a:pos x="24" y="320"/>
                  </a:cxn>
                  <a:cxn ang="0">
                    <a:pos x="16" y="300"/>
                  </a:cxn>
                  <a:cxn ang="0">
                    <a:pos x="0" y="236"/>
                  </a:cxn>
                  <a:cxn ang="0">
                    <a:pos x="28" y="234"/>
                  </a:cxn>
                  <a:cxn ang="0">
                    <a:pos x="60" y="236"/>
                  </a:cxn>
                  <a:cxn ang="0">
                    <a:pos x="68" y="240"/>
                  </a:cxn>
                  <a:cxn ang="0">
                    <a:pos x="122" y="270"/>
                  </a:cxn>
                  <a:cxn ang="0">
                    <a:pos x="134" y="274"/>
                  </a:cxn>
                  <a:cxn ang="0">
                    <a:pos x="146" y="272"/>
                  </a:cxn>
                  <a:cxn ang="0">
                    <a:pos x="168" y="262"/>
                  </a:cxn>
                  <a:cxn ang="0">
                    <a:pos x="184" y="244"/>
                  </a:cxn>
                  <a:cxn ang="0">
                    <a:pos x="194" y="232"/>
                  </a:cxn>
                  <a:cxn ang="0">
                    <a:pos x="272" y="102"/>
                  </a:cxn>
                  <a:cxn ang="0">
                    <a:pos x="332" y="0"/>
                  </a:cxn>
                  <a:cxn ang="0">
                    <a:pos x="338" y="14"/>
                  </a:cxn>
                  <a:cxn ang="0">
                    <a:pos x="348" y="26"/>
                  </a:cxn>
                  <a:cxn ang="0">
                    <a:pos x="398" y="94"/>
                  </a:cxn>
                  <a:cxn ang="0">
                    <a:pos x="414" y="112"/>
                  </a:cxn>
                  <a:cxn ang="0">
                    <a:pos x="456" y="152"/>
                  </a:cxn>
                  <a:cxn ang="0">
                    <a:pos x="454" y="156"/>
                  </a:cxn>
                  <a:cxn ang="0">
                    <a:pos x="444" y="178"/>
                  </a:cxn>
                  <a:cxn ang="0">
                    <a:pos x="430" y="196"/>
                  </a:cxn>
                  <a:cxn ang="0">
                    <a:pos x="420" y="206"/>
                  </a:cxn>
                  <a:cxn ang="0">
                    <a:pos x="326" y="276"/>
                  </a:cxn>
                  <a:cxn ang="0">
                    <a:pos x="286" y="304"/>
                  </a:cxn>
                  <a:cxn ang="0">
                    <a:pos x="258" y="324"/>
                  </a:cxn>
                  <a:cxn ang="0">
                    <a:pos x="252" y="326"/>
                  </a:cxn>
                  <a:cxn ang="0">
                    <a:pos x="248" y="324"/>
                  </a:cxn>
                  <a:cxn ang="0">
                    <a:pos x="236" y="322"/>
                  </a:cxn>
                  <a:cxn ang="0">
                    <a:pos x="236" y="330"/>
                  </a:cxn>
                  <a:cxn ang="0">
                    <a:pos x="240" y="340"/>
                  </a:cxn>
                  <a:cxn ang="0">
                    <a:pos x="258" y="370"/>
                  </a:cxn>
                  <a:cxn ang="0">
                    <a:pos x="270" y="378"/>
                  </a:cxn>
                  <a:cxn ang="0">
                    <a:pos x="288" y="380"/>
                  </a:cxn>
                  <a:cxn ang="0">
                    <a:pos x="304" y="380"/>
                  </a:cxn>
                  <a:cxn ang="0">
                    <a:pos x="328" y="384"/>
                  </a:cxn>
                  <a:cxn ang="0">
                    <a:pos x="344" y="392"/>
                  </a:cxn>
                  <a:cxn ang="0">
                    <a:pos x="54" y="406"/>
                  </a:cxn>
                </a:cxnLst>
                <a:rect l="0" t="0" r="r" b="b"/>
                <a:pathLst>
                  <a:path w="456" h="406">
                    <a:moveTo>
                      <a:pt x="54" y="406"/>
                    </a:moveTo>
                    <a:lnTo>
                      <a:pt x="54" y="406"/>
                    </a:lnTo>
                    <a:lnTo>
                      <a:pt x="38" y="358"/>
                    </a:lnTo>
                    <a:lnTo>
                      <a:pt x="24" y="320"/>
                    </a:lnTo>
                    <a:lnTo>
                      <a:pt x="24" y="320"/>
                    </a:lnTo>
                    <a:lnTo>
                      <a:pt x="16" y="300"/>
                    </a:lnTo>
                    <a:lnTo>
                      <a:pt x="8" y="272"/>
                    </a:lnTo>
                    <a:lnTo>
                      <a:pt x="0" y="236"/>
                    </a:lnTo>
                    <a:lnTo>
                      <a:pt x="0" y="236"/>
                    </a:lnTo>
                    <a:lnTo>
                      <a:pt x="28" y="234"/>
                    </a:lnTo>
                    <a:lnTo>
                      <a:pt x="50" y="234"/>
                    </a:lnTo>
                    <a:lnTo>
                      <a:pt x="60" y="236"/>
                    </a:lnTo>
                    <a:lnTo>
                      <a:pt x="68" y="240"/>
                    </a:lnTo>
                    <a:lnTo>
                      <a:pt x="68" y="240"/>
                    </a:lnTo>
                    <a:lnTo>
                      <a:pt x="104" y="260"/>
                    </a:lnTo>
                    <a:lnTo>
                      <a:pt x="122" y="270"/>
                    </a:lnTo>
                    <a:lnTo>
                      <a:pt x="128" y="274"/>
                    </a:lnTo>
                    <a:lnTo>
                      <a:pt x="134" y="274"/>
                    </a:lnTo>
                    <a:lnTo>
                      <a:pt x="134" y="274"/>
                    </a:lnTo>
                    <a:lnTo>
                      <a:pt x="146" y="272"/>
                    </a:lnTo>
                    <a:lnTo>
                      <a:pt x="160" y="268"/>
                    </a:lnTo>
                    <a:lnTo>
                      <a:pt x="168" y="262"/>
                    </a:lnTo>
                    <a:lnTo>
                      <a:pt x="176" y="254"/>
                    </a:lnTo>
                    <a:lnTo>
                      <a:pt x="184" y="244"/>
                    </a:lnTo>
                    <a:lnTo>
                      <a:pt x="194" y="232"/>
                    </a:lnTo>
                    <a:lnTo>
                      <a:pt x="194" y="232"/>
                    </a:lnTo>
                    <a:lnTo>
                      <a:pt x="226" y="180"/>
                    </a:lnTo>
                    <a:lnTo>
                      <a:pt x="272" y="102"/>
                    </a:lnTo>
                    <a:lnTo>
                      <a:pt x="332" y="0"/>
                    </a:lnTo>
                    <a:lnTo>
                      <a:pt x="332" y="0"/>
                    </a:lnTo>
                    <a:lnTo>
                      <a:pt x="334" y="6"/>
                    </a:lnTo>
                    <a:lnTo>
                      <a:pt x="338" y="14"/>
                    </a:lnTo>
                    <a:lnTo>
                      <a:pt x="348" y="26"/>
                    </a:lnTo>
                    <a:lnTo>
                      <a:pt x="348" y="26"/>
                    </a:lnTo>
                    <a:lnTo>
                      <a:pt x="380" y="70"/>
                    </a:lnTo>
                    <a:lnTo>
                      <a:pt x="398" y="94"/>
                    </a:lnTo>
                    <a:lnTo>
                      <a:pt x="414" y="112"/>
                    </a:lnTo>
                    <a:lnTo>
                      <a:pt x="414" y="112"/>
                    </a:lnTo>
                    <a:lnTo>
                      <a:pt x="442" y="136"/>
                    </a:lnTo>
                    <a:lnTo>
                      <a:pt x="456" y="152"/>
                    </a:lnTo>
                    <a:lnTo>
                      <a:pt x="456" y="152"/>
                    </a:lnTo>
                    <a:lnTo>
                      <a:pt x="454" y="156"/>
                    </a:lnTo>
                    <a:lnTo>
                      <a:pt x="450" y="170"/>
                    </a:lnTo>
                    <a:lnTo>
                      <a:pt x="444" y="178"/>
                    </a:lnTo>
                    <a:lnTo>
                      <a:pt x="438" y="188"/>
                    </a:lnTo>
                    <a:lnTo>
                      <a:pt x="430" y="196"/>
                    </a:lnTo>
                    <a:lnTo>
                      <a:pt x="420" y="206"/>
                    </a:lnTo>
                    <a:lnTo>
                      <a:pt x="420" y="206"/>
                    </a:lnTo>
                    <a:lnTo>
                      <a:pt x="368" y="244"/>
                    </a:lnTo>
                    <a:lnTo>
                      <a:pt x="326" y="276"/>
                    </a:lnTo>
                    <a:lnTo>
                      <a:pt x="326" y="276"/>
                    </a:lnTo>
                    <a:lnTo>
                      <a:pt x="286" y="304"/>
                    </a:lnTo>
                    <a:lnTo>
                      <a:pt x="268" y="318"/>
                    </a:lnTo>
                    <a:lnTo>
                      <a:pt x="258" y="324"/>
                    </a:lnTo>
                    <a:lnTo>
                      <a:pt x="258" y="324"/>
                    </a:lnTo>
                    <a:lnTo>
                      <a:pt x="252" y="326"/>
                    </a:lnTo>
                    <a:lnTo>
                      <a:pt x="252" y="326"/>
                    </a:lnTo>
                    <a:lnTo>
                      <a:pt x="248" y="324"/>
                    </a:lnTo>
                    <a:lnTo>
                      <a:pt x="240" y="322"/>
                    </a:lnTo>
                    <a:lnTo>
                      <a:pt x="236" y="322"/>
                    </a:lnTo>
                    <a:lnTo>
                      <a:pt x="234" y="326"/>
                    </a:lnTo>
                    <a:lnTo>
                      <a:pt x="236" y="330"/>
                    </a:lnTo>
                    <a:lnTo>
                      <a:pt x="240" y="340"/>
                    </a:lnTo>
                    <a:lnTo>
                      <a:pt x="240" y="340"/>
                    </a:lnTo>
                    <a:lnTo>
                      <a:pt x="250" y="358"/>
                    </a:lnTo>
                    <a:lnTo>
                      <a:pt x="258" y="370"/>
                    </a:lnTo>
                    <a:lnTo>
                      <a:pt x="264" y="376"/>
                    </a:lnTo>
                    <a:lnTo>
                      <a:pt x="270" y="378"/>
                    </a:lnTo>
                    <a:lnTo>
                      <a:pt x="278" y="380"/>
                    </a:lnTo>
                    <a:lnTo>
                      <a:pt x="288" y="380"/>
                    </a:lnTo>
                    <a:lnTo>
                      <a:pt x="288" y="380"/>
                    </a:lnTo>
                    <a:lnTo>
                      <a:pt x="304" y="380"/>
                    </a:lnTo>
                    <a:lnTo>
                      <a:pt x="316" y="380"/>
                    </a:lnTo>
                    <a:lnTo>
                      <a:pt x="328" y="384"/>
                    </a:lnTo>
                    <a:lnTo>
                      <a:pt x="344" y="392"/>
                    </a:lnTo>
                    <a:lnTo>
                      <a:pt x="344" y="392"/>
                    </a:lnTo>
                    <a:lnTo>
                      <a:pt x="364" y="406"/>
                    </a:lnTo>
                    <a:lnTo>
                      <a:pt x="54" y="406"/>
                    </a:lnTo>
                    <a:close/>
                  </a:path>
                </a:pathLst>
              </a:custGeom>
              <a:grpFill/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23" name="Freeform 20"/>
              <p:cNvSpPr>
                <a:spLocks/>
              </p:cNvSpPr>
              <p:nvPr/>
            </p:nvSpPr>
            <p:spPr bwMode="auto">
              <a:xfrm>
                <a:off x="6453285" y="6072195"/>
                <a:ext cx="347532" cy="309425"/>
              </a:xfrm>
              <a:custGeom>
                <a:avLst/>
                <a:gdLst/>
                <a:ahLst/>
                <a:cxnLst>
                  <a:cxn ang="0">
                    <a:pos x="54" y="406"/>
                  </a:cxn>
                  <a:cxn ang="0">
                    <a:pos x="24" y="320"/>
                  </a:cxn>
                  <a:cxn ang="0">
                    <a:pos x="16" y="300"/>
                  </a:cxn>
                  <a:cxn ang="0">
                    <a:pos x="0" y="236"/>
                  </a:cxn>
                  <a:cxn ang="0">
                    <a:pos x="28" y="234"/>
                  </a:cxn>
                  <a:cxn ang="0">
                    <a:pos x="60" y="236"/>
                  </a:cxn>
                  <a:cxn ang="0">
                    <a:pos x="68" y="240"/>
                  </a:cxn>
                  <a:cxn ang="0">
                    <a:pos x="122" y="270"/>
                  </a:cxn>
                  <a:cxn ang="0">
                    <a:pos x="134" y="274"/>
                  </a:cxn>
                  <a:cxn ang="0">
                    <a:pos x="146" y="272"/>
                  </a:cxn>
                  <a:cxn ang="0">
                    <a:pos x="168" y="262"/>
                  </a:cxn>
                  <a:cxn ang="0">
                    <a:pos x="184" y="244"/>
                  </a:cxn>
                  <a:cxn ang="0">
                    <a:pos x="194" y="232"/>
                  </a:cxn>
                  <a:cxn ang="0">
                    <a:pos x="272" y="102"/>
                  </a:cxn>
                  <a:cxn ang="0">
                    <a:pos x="332" y="0"/>
                  </a:cxn>
                  <a:cxn ang="0">
                    <a:pos x="338" y="14"/>
                  </a:cxn>
                  <a:cxn ang="0">
                    <a:pos x="348" y="26"/>
                  </a:cxn>
                  <a:cxn ang="0">
                    <a:pos x="398" y="94"/>
                  </a:cxn>
                  <a:cxn ang="0">
                    <a:pos x="414" y="112"/>
                  </a:cxn>
                  <a:cxn ang="0">
                    <a:pos x="456" y="152"/>
                  </a:cxn>
                  <a:cxn ang="0">
                    <a:pos x="454" y="156"/>
                  </a:cxn>
                  <a:cxn ang="0">
                    <a:pos x="444" y="178"/>
                  </a:cxn>
                  <a:cxn ang="0">
                    <a:pos x="430" y="196"/>
                  </a:cxn>
                  <a:cxn ang="0">
                    <a:pos x="420" y="206"/>
                  </a:cxn>
                  <a:cxn ang="0">
                    <a:pos x="326" y="276"/>
                  </a:cxn>
                  <a:cxn ang="0">
                    <a:pos x="286" y="304"/>
                  </a:cxn>
                  <a:cxn ang="0">
                    <a:pos x="258" y="324"/>
                  </a:cxn>
                  <a:cxn ang="0">
                    <a:pos x="252" y="326"/>
                  </a:cxn>
                  <a:cxn ang="0">
                    <a:pos x="248" y="324"/>
                  </a:cxn>
                  <a:cxn ang="0">
                    <a:pos x="236" y="322"/>
                  </a:cxn>
                  <a:cxn ang="0">
                    <a:pos x="236" y="330"/>
                  </a:cxn>
                  <a:cxn ang="0">
                    <a:pos x="240" y="340"/>
                  </a:cxn>
                  <a:cxn ang="0">
                    <a:pos x="258" y="370"/>
                  </a:cxn>
                  <a:cxn ang="0">
                    <a:pos x="270" y="378"/>
                  </a:cxn>
                  <a:cxn ang="0">
                    <a:pos x="288" y="380"/>
                  </a:cxn>
                  <a:cxn ang="0">
                    <a:pos x="304" y="380"/>
                  </a:cxn>
                  <a:cxn ang="0">
                    <a:pos x="328" y="384"/>
                  </a:cxn>
                  <a:cxn ang="0">
                    <a:pos x="344" y="392"/>
                  </a:cxn>
                </a:cxnLst>
                <a:rect l="0" t="0" r="r" b="b"/>
                <a:pathLst>
                  <a:path w="456" h="406">
                    <a:moveTo>
                      <a:pt x="54" y="406"/>
                    </a:moveTo>
                    <a:lnTo>
                      <a:pt x="54" y="406"/>
                    </a:lnTo>
                    <a:lnTo>
                      <a:pt x="38" y="358"/>
                    </a:lnTo>
                    <a:lnTo>
                      <a:pt x="24" y="320"/>
                    </a:lnTo>
                    <a:lnTo>
                      <a:pt x="24" y="320"/>
                    </a:lnTo>
                    <a:lnTo>
                      <a:pt x="16" y="300"/>
                    </a:lnTo>
                    <a:lnTo>
                      <a:pt x="8" y="272"/>
                    </a:lnTo>
                    <a:lnTo>
                      <a:pt x="0" y="236"/>
                    </a:lnTo>
                    <a:lnTo>
                      <a:pt x="0" y="236"/>
                    </a:lnTo>
                    <a:lnTo>
                      <a:pt x="28" y="234"/>
                    </a:lnTo>
                    <a:lnTo>
                      <a:pt x="50" y="234"/>
                    </a:lnTo>
                    <a:lnTo>
                      <a:pt x="60" y="236"/>
                    </a:lnTo>
                    <a:lnTo>
                      <a:pt x="68" y="240"/>
                    </a:lnTo>
                    <a:lnTo>
                      <a:pt x="68" y="240"/>
                    </a:lnTo>
                    <a:lnTo>
                      <a:pt x="104" y="260"/>
                    </a:lnTo>
                    <a:lnTo>
                      <a:pt x="122" y="270"/>
                    </a:lnTo>
                    <a:lnTo>
                      <a:pt x="128" y="274"/>
                    </a:lnTo>
                    <a:lnTo>
                      <a:pt x="134" y="274"/>
                    </a:lnTo>
                    <a:lnTo>
                      <a:pt x="134" y="274"/>
                    </a:lnTo>
                    <a:lnTo>
                      <a:pt x="146" y="272"/>
                    </a:lnTo>
                    <a:lnTo>
                      <a:pt x="160" y="268"/>
                    </a:lnTo>
                    <a:lnTo>
                      <a:pt x="168" y="262"/>
                    </a:lnTo>
                    <a:lnTo>
                      <a:pt x="176" y="254"/>
                    </a:lnTo>
                    <a:lnTo>
                      <a:pt x="184" y="244"/>
                    </a:lnTo>
                    <a:lnTo>
                      <a:pt x="194" y="232"/>
                    </a:lnTo>
                    <a:lnTo>
                      <a:pt x="194" y="232"/>
                    </a:lnTo>
                    <a:lnTo>
                      <a:pt x="226" y="180"/>
                    </a:lnTo>
                    <a:lnTo>
                      <a:pt x="272" y="102"/>
                    </a:lnTo>
                    <a:lnTo>
                      <a:pt x="332" y="0"/>
                    </a:lnTo>
                    <a:lnTo>
                      <a:pt x="332" y="0"/>
                    </a:lnTo>
                    <a:lnTo>
                      <a:pt x="334" y="6"/>
                    </a:lnTo>
                    <a:lnTo>
                      <a:pt x="338" y="14"/>
                    </a:lnTo>
                    <a:lnTo>
                      <a:pt x="348" y="26"/>
                    </a:lnTo>
                    <a:lnTo>
                      <a:pt x="348" y="26"/>
                    </a:lnTo>
                    <a:lnTo>
                      <a:pt x="380" y="70"/>
                    </a:lnTo>
                    <a:lnTo>
                      <a:pt x="398" y="94"/>
                    </a:lnTo>
                    <a:lnTo>
                      <a:pt x="414" y="112"/>
                    </a:lnTo>
                    <a:lnTo>
                      <a:pt x="414" y="112"/>
                    </a:lnTo>
                    <a:lnTo>
                      <a:pt x="442" y="136"/>
                    </a:lnTo>
                    <a:lnTo>
                      <a:pt x="456" y="152"/>
                    </a:lnTo>
                    <a:lnTo>
                      <a:pt x="456" y="152"/>
                    </a:lnTo>
                    <a:lnTo>
                      <a:pt x="454" y="156"/>
                    </a:lnTo>
                    <a:lnTo>
                      <a:pt x="450" y="170"/>
                    </a:lnTo>
                    <a:lnTo>
                      <a:pt x="444" y="178"/>
                    </a:lnTo>
                    <a:lnTo>
                      <a:pt x="438" y="188"/>
                    </a:lnTo>
                    <a:lnTo>
                      <a:pt x="430" y="196"/>
                    </a:lnTo>
                    <a:lnTo>
                      <a:pt x="420" y="206"/>
                    </a:lnTo>
                    <a:lnTo>
                      <a:pt x="420" y="206"/>
                    </a:lnTo>
                    <a:lnTo>
                      <a:pt x="368" y="244"/>
                    </a:lnTo>
                    <a:lnTo>
                      <a:pt x="326" y="276"/>
                    </a:lnTo>
                    <a:lnTo>
                      <a:pt x="326" y="276"/>
                    </a:lnTo>
                    <a:lnTo>
                      <a:pt x="286" y="304"/>
                    </a:lnTo>
                    <a:lnTo>
                      <a:pt x="268" y="318"/>
                    </a:lnTo>
                    <a:lnTo>
                      <a:pt x="258" y="324"/>
                    </a:lnTo>
                    <a:lnTo>
                      <a:pt x="258" y="324"/>
                    </a:lnTo>
                    <a:lnTo>
                      <a:pt x="252" y="326"/>
                    </a:lnTo>
                    <a:lnTo>
                      <a:pt x="252" y="326"/>
                    </a:lnTo>
                    <a:lnTo>
                      <a:pt x="248" y="324"/>
                    </a:lnTo>
                    <a:lnTo>
                      <a:pt x="240" y="322"/>
                    </a:lnTo>
                    <a:lnTo>
                      <a:pt x="236" y="322"/>
                    </a:lnTo>
                    <a:lnTo>
                      <a:pt x="234" y="326"/>
                    </a:lnTo>
                    <a:lnTo>
                      <a:pt x="236" y="330"/>
                    </a:lnTo>
                    <a:lnTo>
                      <a:pt x="240" y="340"/>
                    </a:lnTo>
                    <a:lnTo>
                      <a:pt x="240" y="340"/>
                    </a:lnTo>
                    <a:lnTo>
                      <a:pt x="250" y="358"/>
                    </a:lnTo>
                    <a:lnTo>
                      <a:pt x="258" y="370"/>
                    </a:lnTo>
                    <a:lnTo>
                      <a:pt x="264" y="376"/>
                    </a:lnTo>
                    <a:lnTo>
                      <a:pt x="270" y="378"/>
                    </a:lnTo>
                    <a:lnTo>
                      <a:pt x="278" y="380"/>
                    </a:lnTo>
                    <a:lnTo>
                      <a:pt x="288" y="380"/>
                    </a:lnTo>
                    <a:lnTo>
                      <a:pt x="288" y="380"/>
                    </a:lnTo>
                    <a:lnTo>
                      <a:pt x="304" y="380"/>
                    </a:lnTo>
                    <a:lnTo>
                      <a:pt x="316" y="380"/>
                    </a:lnTo>
                    <a:lnTo>
                      <a:pt x="328" y="384"/>
                    </a:lnTo>
                    <a:lnTo>
                      <a:pt x="344" y="392"/>
                    </a:lnTo>
                    <a:lnTo>
                      <a:pt x="344" y="392"/>
                    </a:lnTo>
                    <a:lnTo>
                      <a:pt x="364" y="406"/>
                    </a:lnTo>
                  </a:path>
                </a:pathLst>
              </a:custGeom>
              <a:solidFill>
                <a:schemeClr val="accent4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24" name="Freeform 21"/>
              <p:cNvSpPr>
                <a:spLocks/>
              </p:cNvSpPr>
              <p:nvPr/>
            </p:nvSpPr>
            <p:spPr bwMode="auto">
              <a:xfrm>
                <a:off x="6374024" y="6011224"/>
                <a:ext cx="100601" cy="22863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2"/>
                  </a:cxn>
                  <a:cxn ang="0">
                    <a:pos x="12" y="8"/>
                  </a:cxn>
                  <a:cxn ang="0">
                    <a:pos x="14" y="26"/>
                  </a:cxn>
                  <a:cxn ang="0">
                    <a:pos x="14" y="40"/>
                  </a:cxn>
                  <a:cxn ang="0">
                    <a:pos x="8" y="108"/>
                  </a:cxn>
                  <a:cxn ang="0">
                    <a:pos x="4" y="162"/>
                  </a:cxn>
                  <a:cxn ang="0">
                    <a:pos x="0" y="202"/>
                  </a:cxn>
                  <a:cxn ang="0">
                    <a:pos x="0" y="240"/>
                  </a:cxn>
                  <a:cxn ang="0">
                    <a:pos x="6" y="278"/>
                  </a:cxn>
                  <a:cxn ang="0">
                    <a:pos x="12" y="292"/>
                  </a:cxn>
                  <a:cxn ang="0">
                    <a:pos x="20" y="298"/>
                  </a:cxn>
                  <a:cxn ang="0">
                    <a:pos x="36" y="296"/>
                  </a:cxn>
                  <a:cxn ang="0">
                    <a:pos x="66" y="292"/>
                  </a:cxn>
                  <a:cxn ang="0">
                    <a:pos x="80" y="294"/>
                  </a:cxn>
                  <a:cxn ang="0">
                    <a:pos x="84" y="298"/>
                  </a:cxn>
                  <a:cxn ang="0">
                    <a:pos x="84" y="300"/>
                  </a:cxn>
                  <a:cxn ang="0">
                    <a:pos x="70" y="282"/>
                  </a:cxn>
                  <a:cxn ang="0">
                    <a:pos x="64" y="264"/>
                  </a:cxn>
                  <a:cxn ang="0">
                    <a:pos x="66" y="256"/>
                  </a:cxn>
                  <a:cxn ang="0">
                    <a:pos x="74" y="230"/>
                  </a:cxn>
                  <a:cxn ang="0">
                    <a:pos x="78" y="214"/>
                  </a:cxn>
                  <a:cxn ang="0">
                    <a:pos x="88" y="192"/>
                  </a:cxn>
                  <a:cxn ang="0">
                    <a:pos x="100" y="162"/>
                  </a:cxn>
                  <a:cxn ang="0">
                    <a:pos x="130" y="102"/>
                  </a:cxn>
                  <a:cxn ang="0">
                    <a:pos x="132" y="94"/>
                  </a:cxn>
                  <a:cxn ang="0">
                    <a:pos x="124" y="76"/>
                  </a:cxn>
                  <a:cxn ang="0">
                    <a:pos x="118" y="70"/>
                  </a:cxn>
                  <a:cxn ang="0">
                    <a:pos x="106" y="66"/>
                  </a:cxn>
                  <a:cxn ang="0">
                    <a:pos x="102" y="56"/>
                  </a:cxn>
                  <a:cxn ang="0">
                    <a:pos x="100" y="44"/>
                  </a:cxn>
                  <a:cxn ang="0">
                    <a:pos x="96" y="22"/>
                  </a:cxn>
                  <a:cxn ang="0">
                    <a:pos x="92" y="16"/>
                  </a:cxn>
                  <a:cxn ang="0">
                    <a:pos x="82" y="6"/>
                  </a:cxn>
                  <a:cxn ang="0">
                    <a:pos x="72" y="4"/>
                  </a:cxn>
                  <a:cxn ang="0">
                    <a:pos x="54" y="4"/>
                  </a:cxn>
                  <a:cxn ang="0">
                    <a:pos x="42" y="6"/>
                  </a:cxn>
                  <a:cxn ang="0">
                    <a:pos x="16" y="4"/>
                  </a:cxn>
                  <a:cxn ang="0">
                    <a:pos x="0" y="0"/>
                  </a:cxn>
                </a:cxnLst>
                <a:rect l="0" t="0" r="r" b="b"/>
                <a:pathLst>
                  <a:path w="132" h="300">
                    <a:moveTo>
                      <a:pt x="0" y="0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10" y="4"/>
                    </a:lnTo>
                    <a:lnTo>
                      <a:pt x="12" y="8"/>
                    </a:lnTo>
                    <a:lnTo>
                      <a:pt x="14" y="16"/>
                    </a:lnTo>
                    <a:lnTo>
                      <a:pt x="14" y="26"/>
                    </a:lnTo>
                    <a:lnTo>
                      <a:pt x="14" y="40"/>
                    </a:lnTo>
                    <a:lnTo>
                      <a:pt x="14" y="40"/>
                    </a:lnTo>
                    <a:lnTo>
                      <a:pt x="10" y="74"/>
                    </a:lnTo>
                    <a:lnTo>
                      <a:pt x="8" y="108"/>
                    </a:lnTo>
                    <a:lnTo>
                      <a:pt x="4" y="162"/>
                    </a:lnTo>
                    <a:lnTo>
                      <a:pt x="4" y="162"/>
                    </a:lnTo>
                    <a:lnTo>
                      <a:pt x="2" y="182"/>
                    </a:lnTo>
                    <a:lnTo>
                      <a:pt x="0" y="202"/>
                    </a:lnTo>
                    <a:lnTo>
                      <a:pt x="0" y="240"/>
                    </a:lnTo>
                    <a:lnTo>
                      <a:pt x="0" y="240"/>
                    </a:lnTo>
                    <a:lnTo>
                      <a:pt x="2" y="258"/>
                    </a:lnTo>
                    <a:lnTo>
                      <a:pt x="6" y="278"/>
                    </a:lnTo>
                    <a:lnTo>
                      <a:pt x="8" y="286"/>
                    </a:lnTo>
                    <a:lnTo>
                      <a:pt x="12" y="292"/>
                    </a:lnTo>
                    <a:lnTo>
                      <a:pt x="16" y="298"/>
                    </a:lnTo>
                    <a:lnTo>
                      <a:pt x="20" y="298"/>
                    </a:lnTo>
                    <a:lnTo>
                      <a:pt x="20" y="298"/>
                    </a:lnTo>
                    <a:lnTo>
                      <a:pt x="36" y="296"/>
                    </a:lnTo>
                    <a:lnTo>
                      <a:pt x="56" y="292"/>
                    </a:lnTo>
                    <a:lnTo>
                      <a:pt x="66" y="292"/>
                    </a:lnTo>
                    <a:lnTo>
                      <a:pt x="74" y="292"/>
                    </a:lnTo>
                    <a:lnTo>
                      <a:pt x="80" y="294"/>
                    </a:lnTo>
                    <a:lnTo>
                      <a:pt x="84" y="298"/>
                    </a:lnTo>
                    <a:lnTo>
                      <a:pt x="84" y="298"/>
                    </a:lnTo>
                    <a:lnTo>
                      <a:pt x="86" y="300"/>
                    </a:lnTo>
                    <a:lnTo>
                      <a:pt x="84" y="300"/>
                    </a:lnTo>
                    <a:lnTo>
                      <a:pt x="74" y="290"/>
                    </a:lnTo>
                    <a:lnTo>
                      <a:pt x="70" y="282"/>
                    </a:lnTo>
                    <a:lnTo>
                      <a:pt x="66" y="274"/>
                    </a:lnTo>
                    <a:lnTo>
                      <a:pt x="64" y="264"/>
                    </a:lnTo>
                    <a:lnTo>
                      <a:pt x="66" y="256"/>
                    </a:lnTo>
                    <a:lnTo>
                      <a:pt x="66" y="256"/>
                    </a:lnTo>
                    <a:lnTo>
                      <a:pt x="72" y="242"/>
                    </a:lnTo>
                    <a:lnTo>
                      <a:pt x="74" y="230"/>
                    </a:lnTo>
                    <a:lnTo>
                      <a:pt x="76" y="220"/>
                    </a:lnTo>
                    <a:lnTo>
                      <a:pt x="78" y="214"/>
                    </a:lnTo>
                    <a:lnTo>
                      <a:pt x="78" y="214"/>
                    </a:lnTo>
                    <a:lnTo>
                      <a:pt x="88" y="192"/>
                    </a:lnTo>
                    <a:lnTo>
                      <a:pt x="100" y="162"/>
                    </a:lnTo>
                    <a:lnTo>
                      <a:pt x="100" y="162"/>
                    </a:lnTo>
                    <a:lnTo>
                      <a:pt x="116" y="130"/>
                    </a:lnTo>
                    <a:lnTo>
                      <a:pt x="130" y="102"/>
                    </a:lnTo>
                    <a:lnTo>
                      <a:pt x="130" y="102"/>
                    </a:lnTo>
                    <a:lnTo>
                      <a:pt x="132" y="94"/>
                    </a:lnTo>
                    <a:lnTo>
                      <a:pt x="130" y="84"/>
                    </a:lnTo>
                    <a:lnTo>
                      <a:pt x="124" y="76"/>
                    </a:lnTo>
                    <a:lnTo>
                      <a:pt x="118" y="70"/>
                    </a:lnTo>
                    <a:lnTo>
                      <a:pt x="118" y="70"/>
                    </a:lnTo>
                    <a:lnTo>
                      <a:pt x="112" y="68"/>
                    </a:lnTo>
                    <a:lnTo>
                      <a:pt x="106" y="66"/>
                    </a:lnTo>
                    <a:lnTo>
                      <a:pt x="102" y="62"/>
                    </a:lnTo>
                    <a:lnTo>
                      <a:pt x="102" y="56"/>
                    </a:lnTo>
                    <a:lnTo>
                      <a:pt x="102" y="56"/>
                    </a:lnTo>
                    <a:lnTo>
                      <a:pt x="100" y="44"/>
                    </a:lnTo>
                    <a:lnTo>
                      <a:pt x="98" y="32"/>
                    </a:lnTo>
                    <a:lnTo>
                      <a:pt x="96" y="22"/>
                    </a:lnTo>
                    <a:lnTo>
                      <a:pt x="92" y="16"/>
                    </a:lnTo>
                    <a:lnTo>
                      <a:pt x="92" y="16"/>
                    </a:lnTo>
                    <a:lnTo>
                      <a:pt x="88" y="12"/>
                    </a:lnTo>
                    <a:lnTo>
                      <a:pt x="82" y="6"/>
                    </a:lnTo>
                    <a:lnTo>
                      <a:pt x="78" y="4"/>
                    </a:lnTo>
                    <a:lnTo>
                      <a:pt x="72" y="4"/>
                    </a:lnTo>
                    <a:lnTo>
                      <a:pt x="64" y="4"/>
                    </a:lnTo>
                    <a:lnTo>
                      <a:pt x="54" y="4"/>
                    </a:lnTo>
                    <a:lnTo>
                      <a:pt x="54" y="4"/>
                    </a:lnTo>
                    <a:lnTo>
                      <a:pt x="42" y="6"/>
                    </a:lnTo>
                    <a:lnTo>
                      <a:pt x="32" y="6"/>
                    </a:lnTo>
                    <a:lnTo>
                      <a:pt x="16" y="4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25" name="Freeform 22"/>
              <p:cNvSpPr>
                <a:spLocks/>
              </p:cNvSpPr>
              <p:nvPr/>
            </p:nvSpPr>
            <p:spPr bwMode="auto">
              <a:xfrm>
                <a:off x="6386217" y="6233767"/>
                <a:ext cx="106698" cy="147853"/>
              </a:xfrm>
              <a:custGeom>
                <a:avLst/>
                <a:gdLst/>
                <a:ahLst/>
                <a:cxnLst>
                  <a:cxn ang="0">
                    <a:pos x="140" y="194"/>
                  </a:cxn>
                  <a:cxn ang="0">
                    <a:pos x="140" y="194"/>
                  </a:cxn>
                  <a:cxn ang="0">
                    <a:pos x="138" y="188"/>
                  </a:cxn>
                  <a:cxn ang="0">
                    <a:pos x="138" y="188"/>
                  </a:cxn>
                  <a:cxn ang="0">
                    <a:pos x="124" y="144"/>
                  </a:cxn>
                  <a:cxn ang="0">
                    <a:pos x="112" y="108"/>
                  </a:cxn>
                  <a:cxn ang="0">
                    <a:pos x="94" y="44"/>
                  </a:cxn>
                  <a:cxn ang="0">
                    <a:pos x="88" y="24"/>
                  </a:cxn>
                  <a:cxn ang="0">
                    <a:pos x="60" y="0"/>
                  </a:cxn>
                  <a:cxn ang="0">
                    <a:pos x="60" y="0"/>
                  </a:cxn>
                  <a:cxn ang="0">
                    <a:pos x="36" y="0"/>
                  </a:cxn>
                  <a:cxn ang="0">
                    <a:pos x="16" y="2"/>
                  </a:cxn>
                  <a:cxn ang="0">
                    <a:pos x="10" y="4"/>
                  </a:cxn>
                  <a:cxn ang="0">
                    <a:pos x="4" y="6"/>
                  </a:cxn>
                  <a:cxn ang="0">
                    <a:pos x="4" y="6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" y="14"/>
                  </a:cxn>
                  <a:cxn ang="0">
                    <a:pos x="4" y="34"/>
                  </a:cxn>
                  <a:cxn ang="0">
                    <a:pos x="4" y="34"/>
                  </a:cxn>
                  <a:cxn ang="0">
                    <a:pos x="4" y="54"/>
                  </a:cxn>
                  <a:cxn ang="0">
                    <a:pos x="2" y="66"/>
                  </a:cxn>
                  <a:cxn ang="0">
                    <a:pos x="4" y="84"/>
                  </a:cxn>
                  <a:cxn ang="0">
                    <a:pos x="12" y="124"/>
                  </a:cxn>
                  <a:cxn ang="0">
                    <a:pos x="12" y="124"/>
                  </a:cxn>
                  <a:cxn ang="0">
                    <a:pos x="14" y="142"/>
                  </a:cxn>
                  <a:cxn ang="0">
                    <a:pos x="16" y="160"/>
                  </a:cxn>
                  <a:cxn ang="0">
                    <a:pos x="18" y="194"/>
                  </a:cxn>
                  <a:cxn ang="0">
                    <a:pos x="140" y="194"/>
                  </a:cxn>
                </a:cxnLst>
                <a:rect l="0" t="0" r="r" b="b"/>
                <a:pathLst>
                  <a:path w="140" h="194">
                    <a:moveTo>
                      <a:pt x="140" y="194"/>
                    </a:moveTo>
                    <a:lnTo>
                      <a:pt x="140" y="194"/>
                    </a:lnTo>
                    <a:lnTo>
                      <a:pt x="138" y="188"/>
                    </a:lnTo>
                    <a:lnTo>
                      <a:pt x="138" y="188"/>
                    </a:lnTo>
                    <a:lnTo>
                      <a:pt x="124" y="144"/>
                    </a:lnTo>
                    <a:lnTo>
                      <a:pt x="112" y="108"/>
                    </a:lnTo>
                    <a:lnTo>
                      <a:pt x="94" y="44"/>
                    </a:lnTo>
                    <a:lnTo>
                      <a:pt x="88" y="24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36" y="0"/>
                    </a:lnTo>
                    <a:lnTo>
                      <a:pt x="16" y="2"/>
                    </a:lnTo>
                    <a:lnTo>
                      <a:pt x="10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4"/>
                    </a:lnTo>
                    <a:lnTo>
                      <a:pt x="4" y="34"/>
                    </a:lnTo>
                    <a:lnTo>
                      <a:pt x="4" y="34"/>
                    </a:lnTo>
                    <a:lnTo>
                      <a:pt x="4" y="54"/>
                    </a:lnTo>
                    <a:lnTo>
                      <a:pt x="2" y="66"/>
                    </a:lnTo>
                    <a:lnTo>
                      <a:pt x="4" y="84"/>
                    </a:lnTo>
                    <a:lnTo>
                      <a:pt x="12" y="124"/>
                    </a:lnTo>
                    <a:lnTo>
                      <a:pt x="12" y="124"/>
                    </a:lnTo>
                    <a:lnTo>
                      <a:pt x="14" y="142"/>
                    </a:lnTo>
                    <a:lnTo>
                      <a:pt x="16" y="160"/>
                    </a:lnTo>
                    <a:lnTo>
                      <a:pt x="18" y="194"/>
                    </a:lnTo>
                    <a:lnTo>
                      <a:pt x="140" y="194"/>
                    </a:lnTo>
                    <a:close/>
                  </a:path>
                </a:pathLst>
              </a:custGeom>
              <a:grpFill/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26" name="Freeform 23"/>
              <p:cNvSpPr>
                <a:spLocks/>
              </p:cNvSpPr>
              <p:nvPr/>
            </p:nvSpPr>
            <p:spPr bwMode="auto">
              <a:xfrm>
                <a:off x="6386217" y="6233767"/>
                <a:ext cx="106698" cy="147853"/>
              </a:xfrm>
              <a:custGeom>
                <a:avLst/>
                <a:gdLst/>
                <a:ahLst/>
                <a:cxnLst>
                  <a:cxn ang="0">
                    <a:pos x="140" y="194"/>
                  </a:cxn>
                  <a:cxn ang="0">
                    <a:pos x="140" y="194"/>
                  </a:cxn>
                  <a:cxn ang="0">
                    <a:pos x="138" y="188"/>
                  </a:cxn>
                  <a:cxn ang="0">
                    <a:pos x="138" y="188"/>
                  </a:cxn>
                  <a:cxn ang="0">
                    <a:pos x="124" y="144"/>
                  </a:cxn>
                  <a:cxn ang="0">
                    <a:pos x="112" y="108"/>
                  </a:cxn>
                  <a:cxn ang="0">
                    <a:pos x="94" y="44"/>
                  </a:cxn>
                  <a:cxn ang="0">
                    <a:pos x="88" y="24"/>
                  </a:cxn>
                  <a:cxn ang="0">
                    <a:pos x="60" y="0"/>
                  </a:cxn>
                  <a:cxn ang="0">
                    <a:pos x="60" y="0"/>
                  </a:cxn>
                  <a:cxn ang="0">
                    <a:pos x="36" y="0"/>
                  </a:cxn>
                  <a:cxn ang="0">
                    <a:pos x="16" y="2"/>
                  </a:cxn>
                  <a:cxn ang="0">
                    <a:pos x="10" y="4"/>
                  </a:cxn>
                  <a:cxn ang="0">
                    <a:pos x="4" y="6"/>
                  </a:cxn>
                  <a:cxn ang="0">
                    <a:pos x="4" y="6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" y="14"/>
                  </a:cxn>
                  <a:cxn ang="0">
                    <a:pos x="4" y="34"/>
                  </a:cxn>
                  <a:cxn ang="0">
                    <a:pos x="4" y="34"/>
                  </a:cxn>
                  <a:cxn ang="0">
                    <a:pos x="4" y="54"/>
                  </a:cxn>
                  <a:cxn ang="0">
                    <a:pos x="2" y="66"/>
                  </a:cxn>
                  <a:cxn ang="0">
                    <a:pos x="4" y="84"/>
                  </a:cxn>
                  <a:cxn ang="0">
                    <a:pos x="12" y="124"/>
                  </a:cxn>
                  <a:cxn ang="0">
                    <a:pos x="12" y="124"/>
                  </a:cxn>
                  <a:cxn ang="0">
                    <a:pos x="14" y="142"/>
                  </a:cxn>
                  <a:cxn ang="0">
                    <a:pos x="16" y="160"/>
                  </a:cxn>
                  <a:cxn ang="0">
                    <a:pos x="18" y="194"/>
                  </a:cxn>
                </a:cxnLst>
                <a:rect l="0" t="0" r="r" b="b"/>
                <a:pathLst>
                  <a:path w="140" h="194">
                    <a:moveTo>
                      <a:pt x="140" y="194"/>
                    </a:moveTo>
                    <a:lnTo>
                      <a:pt x="140" y="194"/>
                    </a:lnTo>
                    <a:lnTo>
                      <a:pt x="138" y="188"/>
                    </a:lnTo>
                    <a:lnTo>
                      <a:pt x="138" y="188"/>
                    </a:lnTo>
                    <a:lnTo>
                      <a:pt x="124" y="144"/>
                    </a:lnTo>
                    <a:lnTo>
                      <a:pt x="112" y="108"/>
                    </a:lnTo>
                    <a:lnTo>
                      <a:pt x="94" y="44"/>
                    </a:lnTo>
                    <a:lnTo>
                      <a:pt x="88" y="24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36" y="0"/>
                    </a:lnTo>
                    <a:lnTo>
                      <a:pt x="16" y="2"/>
                    </a:lnTo>
                    <a:lnTo>
                      <a:pt x="10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4"/>
                    </a:lnTo>
                    <a:lnTo>
                      <a:pt x="4" y="34"/>
                    </a:lnTo>
                    <a:lnTo>
                      <a:pt x="4" y="34"/>
                    </a:lnTo>
                    <a:lnTo>
                      <a:pt x="4" y="54"/>
                    </a:lnTo>
                    <a:lnTo>
                      <a:pt x="2" y="66"/>
                    </a:lnTo>
                    <a:lnTo>
                      <a:pt x="4" y="84"/>
                    </a:lnTo>
                    <a:lnTo>
                      <a:pt x="12" y="124"/>
                    </a:lnTo>
                    <a:lnTo>
                      <a:pt x="12" y="124"/>
                    </a:lnTo>
                    <a:lnTo>
                      <a:pt x="14" y="142"/>
                    </a:lnTo>
                    <a:lnTo>
                      <a:pt x="16" y="160"/>
                    </a:lnTo>
                    <a:lnTo>
                      <a:pt x="18" y="194"/>
                    </a:lnTo>
                  </a:path>
                </a:pathLst>
              </a:custGeom>
              <a:solidFill>
                <a:schemeClr val="accent4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6630099" y="5470111"/>
                <a:ext cx="356677" cy="911509"/>
              </a:xfrm>
              <a:custGeom>
                <a:avLst/>
                <a:gdLst/>
                <a:ahLst/>
                <a:cxnLst>
                  <a:cxn ang="0">
                    <a:pos x="468" y="914"/>
                  </a:cxn>
                  <a:cxn ang="0">
                    <a:pos x="436" y="910"/>
                  </a:cxn>
                  <a:cxn ang="0">
                    <a:pos x="394" y="910"/>
                  </a:cxn>
                  <a:cxn ang="0">
                    <a:pos x="338" y="914"/>
                  </a:cxn>
                  <a:cxn ang="0">
                    <a:pos x="264" y="928"/>
                  </a:cxn>
                  <a:cxn ang="0">
                    <a:pos x="224" y="942"/>
                  </a:cxn>
                  <a:cxn ang="0">
                    <a:pos x="210" y="974"/>
                  </a:cxn>
                  <a:cxn ang="0">
                    <a:pos x="200" y="988"/>
                  </a:cxn>
                  <a:cxn ang="0">
                    <a:pos x="134" y="1036"/>
                  </a:cxn>
                  <a:cxn ang="0">
                    <a:pos x="20" y="1116"/>
                  </a:cxn>
                  <a:cxn ang="0">
                    <a:pos x="16" y="1114"/>
                  </a:cxn>
                  <a:cxn ang="0">
                    <a:pos x="4" y="1112"/>
                  </a:cxn>
                  <a:cxn ang="0">
                    <a:pos x="0" y="1116"/>
                  </a:cxn>
                  <a:cxn ang="0">
                    <a:pos x="0" y="1120"/>
                  </a:cxn>
                  <a:cxn ang="0">
                    <a:pos x="10" y="1144"/>
                  </a:cxn>
                  <a:cxn ang="0">
                    <a:pos x="26" y="1162"/>
                  </a:cxn>
                  <a:cxn ang="0">
                    <a:pos x="30" y="1164"/>
                  </a:cxn>
                  <a:cxn ang="0">
                    <a:pos x="56" y="1166"/>
                  </a:cxn>
                  <a:cxn ang="0">
                    <a:pos x="86" y="1170"/>
                  </a:cxn>
                  <a:cxn ang="0">
                    <a:pos x="94" y="1172"/>
                  </a:cxn>
                  <a:cxn ang="0">
                    <a:pos x="128" y="1196"/>
                  </a:cxn>
                  <a:cxn ang="0">
                    <a:pos x="468" y="910"/>
                  </a:cxn>
                  <a:cxn ang="0">
                    <a:pos x="436" y="910"/>
                  </a:cxn>
                  <a:cxn ang="0">
                    <a:pos x="354" y="912"/>
                  </a:cxn>
                  <a:cxn ang="0">
                    <a:pos x="290" y="924"/>
                  </a:cxn>
                  <a:cxn ang="0">
                    <a:pos x="224" y="942"/>
                  </a:cxn>
                  <a:cxn ang="0">
                    <a:pos x="186" y="902"/>
                  </a:cxn>
                  <a:cxn ang="0">
                    <a:pos x="142" y="850"/>
                  </a:cxn>
                  <a:cxn ang="0">
                    <a:pos x="132" y="836"/>
                  </a:cxn>
                  <a:cxn ang="0">
                    <a:pos x="108" y="802"/>
                  </a:cxn>
                  <a:cxn ang="0">
                    <a:pos x="100" y="784"/>
                  </a:cxn>
                  <a:cxn ang="0">
                    <a:pos x="104" y="766"/>
                  </a:cxn>
                  <a:cxn ang="0">
                    <a:pos x="114" y="758"/>
                  </a:cxn>
                  <a:cxn ang="0">
                    <a:pos x="186" y="670"/>
                  </a:cxn>
                  <a:cxn ang="0">
                    <a:pos x="240" y="592"/>
                  </a:cxn>
                  <a:cxn ang="0">
                    <a:pos x="248" y="574"/>
                  </a:cxn>
                  <a:cxn ang="0">
                    <a:pos x="264" y="518"/>
                  </a:cxn>
                  <a:cxn ang="0">
                    <a:pos x="268" y="488"/>
                  </a:cxn>
                  <a:cxn ang="0">
                    <a:pos x="266" y="482"/>
                  </a:cxn>
                  <a:cxn ang="0">
                    <a:pos x="230" y="354"/>
                  </a:cxn>
                  <a:cxn ang="0">
                    <a:pos x="218" y="324"/>
                  </a:cxn>
                  <a:cxn ang="0">
                    <a:pos x="210" y="316"/>
                  </a:cxn>
                  <a:cxn ang="0">
                    <a:pos x="184" y="298"/>
                  </a:cxn>
                  <a:cxn ang="0">
                    <a:pos x="170" y="282"/>
                  </a:cxn>
                  <a:cxn ang="0">
                    <a:pos x="168" y="264"/>
                  </a:cxn>
                  <a:cxn ang="0">
                    <a:pos x="170" y="254"/>
                  </a:cxn>
                  <a:cxn ang="0">
                    <a:pos x="190" y="216"/>
                  </a:cxn>
                  <a:cxn ang="0">
                    <a:pos x="220" y="162"/>
                  </a:cxn>
                  <a:cxn ang="0">
                    <a:pos x="246" y="102"/>
                  </a:cxn>
                  <a:cxn ang="0">
                    <a:pos x="292" y="40"/>
                  </a:cxn>
                  <a:cxn ang="0">
                    <a:pos x="312" y="36"/>
                  </a:cxn>
                  <a:cxn ang="0">
                    <a:pos x="342" y="28"/>
                  </a:cxn>
                  <a:cxn ang="0">
                    <a:pos x="386" y="12"/>
                  </a:cxn>
                  <a:cxn ang="0">
                    <a:pos x="402" y="8"/>
                  </a:cxn>
                  <a:cxn ang="0">
                    <a:pos x="428" y="0"/>
                  </a:cxn>
                  <a:cxn ang="0">
                    <a:pos x="440" y="0"/>
                  </a:cxn>
                  <a:cxn ang="0">
                    <a:pos x="468" y="0"/>
                  </a:cxn>
                </a:cxnLst>
                <a:rect l="0" t="0" r="r" b="b"/>
                <a:pathLst>
                  <a:path w="468" h="1196">
                    <a:moveTo>
                      <a:pt x="468" y="914"/>
                    </a:moveTo>
                    <a:lnTo>
                      <a:pt x="468" y="914"/>
                    </a:lnTo>
                    <a:lnTo>
                      <a:pt x="436" y="910"/>
                    </a:lnTo>
                    <a:lnTo>
                      <a:pt x="436" y="910"/>
                    </a:lnTo>
                    <a:lnTo>
                      <a:pt x="414" y="910"/>
                    </a:lnTo>
                    <a:lnTo>
                      <a:pt x="394" y="910"/>
                    </a:lnTo>
                    <a:lnTo>
                      <a:pt x="368" y="910"/>
                    </a:lnTo>
                    <a:lnTo>
                      <a:pt x="338" y="914"/>
                    </a:lnTo>
                    <a:lnTo>
                      <a:pt x="304" y="920"/>
                    </a:lnTo>
                    <a:lnTo>
                      <a:pt x="264" y="928"/>
                    </a:lnTo>
                    <a:lnTo>
                      <a:pt x="224" y="942"/>
                    </a:lnTo>
                    <a:lnTo>
                      <a:pt x="224" y="942"/>
                    </a:lnTo>
                    <a:lnTo>
                      <a:pt x="218" y="960"/>
                    </a:lnTo>
                    <a:lnTo>
                      <a:pt x="210" y="974"/>
                    </a:lnTo>
                    <a:lnTo>
                      <a:pt x="206" y="982"/>
                    </a:lnTo>
                    <a:lnTo>
                      <a:pt x="200" y="988"/>
                    </a:lnTo>
                    <a:lnTo>
                      <a:pt x="200" y="988"/>
                    </a:lnTo>
                    <a:lnTo>
                      <a:pt x="134" y="1036"/>
                    </a:lnTo>
                    <a:lnTo>
                      <a:pt x="80" y="1076"/>
                    </a:lnTo>
                    <a:lnTo>
                      <a:pt x="20" y="1116"/>
                    </a:lnTo>
                    <a:lnTo>
                      <a:pt x="20" y="1116"/>
                    </a:lnTo>
                    <a:lnTo>
                      <a:pt x="16" y="1114"/>
                    </a:lnTo>
                    <a:lnTo>
                      <a:pt x="8" y="1112"/>
                    </a:lnTo>
                    <a:lnTo>
                      <a:pt x="4" y="1112"/>
                    </a:lnTo>
                    <a:lnTo>
                      <a:pt x="2" y="1112"/>
                    </a:lnTo>
                    <a:lnTo>
                      <a:pt x="0" y="1116"/>
                    </a:lnTo>
                    <a:lnTo>
                      <a:pt x="0" y="1120"/>
                    </a:lnTo>
                    <a:lnTo>
                      <a:pt x="0" y="1120"/>
                    </a:lnTo>
                    <a:lnTo>
                      <a:pt x="4" y="1132"/>
                    </a:lnTo>
                    <a:lnTo>
                      <a:pt x="10" y="1144"/>
                    </a:lnTo>
                    <a:lnTo>
                      <a:pt x="16" y="1154"/>
                    </a:lnTo>
                    <a:lnTo>
                      <a:pt x="26" y="1162"/>
                    </a:lnTo>
                    <a:lnTo>
                      <a:pt x="26" y="1162"/>
                    </a:lnTo>
                    <a:lnTo>
                      <a:pt x="30" y="1164"/>
                    </a:lnTo>
                    <a:lnTo>
                      <a:pt x="38" y="1166"/>
                    </a:lnTo>
                    <a:lnTo>
                      <a:pt x="56" y="1166"/>
                    </a:lnTo>
                    <a:lnTo>
                      <a:pt x="76" y="1168"/>
                    </a:lnTo>
                    <a:lnTo>
                      <a:pt x="86" y="1170"/>
                    </a:lnTo>
                    <a:lnTo>
                      <a:pt x="94" y="1172"/>
                    </a:lnTo>
                    <a:lnTo>
                      <a:pt x="94" y="1172"/>
                    </a:lnTo>
                    <a:lnTo>
                      <a:pt x="110" y="1182"/>
                    </a:lnTo>
                    <a:lnTo>
                      <a:pt x="128" y="1196"/>
                    </a:lnTo>
                    <a:lnTo>
                      <a:pt x="468" y="1196"/>
                    </a:lnTo>
                    <a:lnTo>
                      <a:pt x="468" y="910"/>
                    </a:lnTo>
                    <a:lnTo>
                      <a:pt x="468" y="910"/>
                    </a:lnTo>
                    <a:lnTo>
                      <a:pt x="436" y="910"/>
                    </a:lnTo>
                    <a:lnTo>
                      <a:pt x="436" y="910"/>
                    </a:lnTo>
                    <a:lnTo>
                      <a:pt x="354" y="912"/>
                    </a:lnTo>
                    <a:lnTo>
                      <a:pt x="324" y="916"/>
                    </a:lnTo>
                    <a:lnTo>
                      <a:pt x="290" y="924"/>
                    </a:lnTo>
                    <a:lnTo>
                      <a:pt x="290" y="924"/>
                    </a:lnTo>
                    <a:lnTo>
                      <a:pt x="224" y="942"/>
                    </a:lnTo>
                    <a:lnTo>
                      <a:pt x="224" y="942"/>
                    </a:lnTo>
                    <a:lnTo>
                      <a:pt x="186" y="902"/>
                    </a:lnTo>
                    <a:lnTo>
                      <a:pt x="154" y="868"/>
                    </a:lnTo>
                    <a:lnTo>
                      <a:pt x="142" y="850"/>
                    </a:lnTo>
                    <a:lnTo>
                      <a:pt x="132" y="836"/>
                    </a:lnTo>
                    <a:lnTo>
                      <a:pt x="132" y="836"/>
                    </a:lnTo>
                    <a:lnTo>
                      <a:pt x="114" y="812"/>
                    </a:lnTo>
                    <a:lnTo>
                      <a:pt x="108" y="802"/>
                    </a:lnTo>
                    <a:lnTo>
                      <a:pt x="104" y="792"/>
                    </a:lnTo>
                    <a:lnTo>
                      <a:pt x="100" y="784"/>
                    </a:lnTo>
                    <a:lnTo>
                      <a:pt x="100" y="776"/>
                    </a:lnTo>
                    <a:lnTo>
                      <a:pt x="104" y="766"/>
                    </a:lnTo>
                    <a:lnTo>
                      <a:pt x="114" y="758"/>
                    </a:lnTo>
                    <a:lnTo>
                      <a:pt x="114" y="758"/>
                    </a:lnTo>
                    <a:lnTo>
                      <a:pt x="144" y="722"/>
                    </a:lnTo>
                    <a:lnTo>
                      <a:pt x="186" y="670"/>
                    </a:lnTo>
                    <a:lnTo>
                      <a:pt x="224" y="616"/>
                    </a:lnTo>
                    <a:lnTo>
                      <a:pt x="240" y="592"/>
                    </a:lnTo>
                    <a:lnTo>
                      <a:pt x="248" y="574"/>
                    </a:lnTo>
                    <a:lnTo>
                      <a:pt x="248" y="574"/>
                    </a:lnTo>
                    <a:lnTo>
                      <a:pt x="258" y="546"/>
                    </a:lnTo>
                    <a:lnTo>
                      <a:pt x="264" y="518"/>
                    </a:lnTo>
                    <a:lnTo>
                      <a:pt x="268" y="496"/>
                    </a:lnTo>
                    <a:lnTo>
                      <a:pt x="268" y="488"/>
                    </a:lnTo>
                    <a:lnTo>
                      <a:pt x="266" y="482"/>
                    </a:lnTo>
                    <a:lnTo>
                      <a:pt x="266" y="482"/>
                    </a:lnTo>
                    <a:lnTo>
                      <a:pt x="246" y="406"/>
                    </a:lnTo>
                    <a:lnTo>
                      <a:pt x="230" y="354"/>
                    </a:lnTo>
                    <a:lnTo>
                      <a:pt x="224" y="336"/>
                    </a:lnTo>
                    <a:lnTo>
                      <a:pt x="218" y="324"/>
                    </a:lnTo>
                    <a:lnTo>
                      <a:pt x="218" y="324"/>
                    </a:lnTo>
                    <a:lnTo>
                      <a:pt x="210" y="316"/>
                    </a:lnTo>
                    <a:lnTo>
                      <a:pt x="202" y="310"/>
                    </a:lnTo>
                    <a:lnTo>
                      <a:pt x="184" y="298"/>
                    </a:lnTo>
                    <a:lnTo>
                      <a:pt x="176" y="290"/>
                    </a:lnTo>
                    <a:lnTo>
                      <a:pt x="170" y="282"/>
                    </a:lnTo>
                    <a:lnTo>
                      <a:pt x="166" y="274"/>
                    </a:lnTo>
                    <a:lnTo>
                      <a:pt x="168" y="264"/>
                    </a:lnTo>
                    <a:lnTo>
                      <a:pt x="168" y="264"/>
                    </a:lnTo>
                    <a:lnTo>
                      <a:pt x="170" y="254"/>
                    </a:lnTo>
                    <a:lnTo>
                      <a:pt x="176" y="242"/>
                    </a:lnTo>
                    <a:lnTo>
                      <a:pt x="190" y="216"/>
                    </a:lnTo>
                    <a:lnTo>
                      <a:pt x="206" y="190"/>
                    </a:lnTo>
                    <a:lnTo>
                      <a:pt x="220" y="162"/>
                    </a:lnTo>
                    <a:lnTo>
                      <a:pt x="220" y="162"/>
                    </a:lnTo>
                    <a:lnTo>
                      <a:pt x="246" y="102"/>
                    </a:lnTo>
                    <a:lnTo>
                      <a:pt x="258" y="70"/>
                    </a:lnTo>
                    <a:lnTo>
                      <a:pt x="292" y="40"/>
                    </a:lnTo>
                    <a:lnTo>
                      <a:pt x="292" y="40"/>
                    </a:lnTo>
                    <a:lnTo>
                      <a:pt x="312" y="36"/>
                    </a:lnTo>
                    <a:lnTo>
                      <a:pt x="342" y="28"/>
                    </a:lnTo>
                    <a:lnTo>
                      <a:pt x="342" y="28"/>
                    </a:lnTo>
                    <a:lnTo>
                      <a:pt x="360" y="20"/>
                    </a:lnTo>
                    <a:lnTo>
                      <a:pt x="386" y="12"/>
                    </a:lnTo>
                    <a:lnTo>
                      <a:pt x="386" y="12"/>
                    </a:lnTo>
                    <a:lnTo>
                      <a:pt x="402" y="8"/>
                    </a:lnTo>
                    <a:lnTo>
                      <a:pt x="414" y="4"/>
                    </a:lnTo>
                    <a:lnTo>
                      <a:pt x="428" y="0"/>
                    </a:lnTo>
                    <a:lnTo>
                      <a:pt x="440" y="0"/>
                    </a:lnTo>
                    <a:lnTo>
                      <a:pt x="440" y="0"/>
                    </a:lnTo>
                    <a:lnTo>
                      <a:pt x="454" y="2"/>
                    </a:lnTo>
                    <a:lnTo>
                      <a:pt x="468" y="0"/>
                    </a:lnTo>
                    <a:lnTo>
                      <a:pt x="468" y="914"/>
                    </a:lnTo>
                    <a:close/>
                  </a:path>
                </a:pathLst>
              </a:custGeom>
              <a:grpFill/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28" name="Freeform 25"/>
              <p:cNvSpPr>
                <a:spLocks/>
              </p:cNvSpPr>
              <p:nvPr/>
            </p:nvSpPr>
            <p:spPr bwMode="auto">
              <a:xfrm>
                <a:off x="6630099" y="5470111"/>
                <a:ext cx="356677" cy="911509"/>
              </a:xfrm>
              <a:custGeom>
                <a:avLst/>
                <a:gdLst/>
                <a:ahLst/>
                <a:cxnLst>
                  <a:cxn ang="0">
                    <a:pos x="468" y="914"/>
                  </a:cxn>
                  <a:cxn ang="0">
                    <a:pos x="436" y="910"/>
                  </a:cxn>
                  <a:cxn ang="0">
                    <a:pos x="394" y="910"/>
                  </a:cxn>
                  <a:cxn ang="0">
                    <a:pos x="338" y="914"/>
                  </a:cxn>
                  <a:cxn ang="0">
                    <a:pos x="264" y="928"/>
                  </a:cxn>
                  <a:cxn ang="0">
                    <a:pos x="224" y="942"/>
                  </a:cxn>
                  <a:cxn ang="0">
                    <a:pos x="210" y="974"/>
                  </a:cxn>
                  <a:cxn ang="0">
                    <a:pos x="200" y="988"/>
                  </a:cxn>
                  <a:cxn ang="0">
                    <a:pos x="134" y="1036"/>
                  </a:cxn>
                  <a:cxn ang="0">
                    <a:pos x="20" y="1116"/>
                  </a:cxn>
                  <a:cxn ang="0">
                    <a:pos x="16" y="1114"/>
                  </a:cxn>
                  <a:cxn ang="0">
                    <a:pos x="4" y="1112"/>
                  </a:cxn>
                  <a:cxn ang="0">
                    <a:pos x="0" y="1116"/>
                  </a:cxn>
                  <a:cxn ang="0">
                    <a:pos x="0" y="1120"/>
                  </a:cxn>
                  <a:cxn ang="0">
                    <a:pos x="10" y="1144"/>
                  </a:cxn>
                  <a:cxn ang="0">
                    <a:pos x="26" y="1162"/>
                  </a:cxn>
                  <a:cxn ang="0">
                    <a:pos x="30" y="1164"/>
                  </a:cxn>
                  <a:cxn ang="0">
                    <a:pos x="56" y="1166"/>
                  </a:cxn>
                  <a:cxn ang="0">
                    <a:pos x="86" y="1170"/>
                  </a:cxn>
                  <a:cxn ang="0">
                    <a:pos x="94" y="1172"/>
                  </a:cxn>
                  <a:cxn ang="0">
                    <a:pos x="128" y="1196"/>
                  </a:cxn>
                  <a:cxn ang="0">
                    <a:pos x="468" y="910"/>
                  </a:cxn>
                  <a:cxn ang="0">
                    <a:pos x="436" y="910"/>
                  </a:cxn>
                  <a:cxn ang="0">
                    <a:pos x="354" y="912"/>
                  </a:cxn>
                  <a:cxn ang="0">
                    <a:pos x="290" y="924"/>
                  </a:cxn>
                  <a:cxn ang="0">
                    <a:pos x="224" y="942"/>
                  </a:cxn>
                  <a:cxn ang="0">
                    <a:pos x="186" y="902"/>
                  </a:cxn>
                  <a:cxn ang="0">
                    <a:pos x="142" y="850"/>
                  </a:cxn>
                  <a:cxn ang="0">
                    <a:pos x="132" y="836"/>
                  </a:cxn>
                  <a:cxn ang="0">
                    <a:pos x="108" y="802"/>
                  </a:cxn>
                  <a:cxn ang="0">
                    <a:pos x="100" y="784"/>
                  </a:cxn>
                  <a:cxn ang="0">
                    <a:pos x="104" y="766"/>
                  </a:cxn>
                  <a:cxn ang="0">
                    <a:pos x="114" y="758"/>
                  </a:cxn>
                  <a:cxn ang="0">
                    <a:pos x="186" y="670"/>
                  </a:cxn>
                  <a:cxn ang="0">
                    <a:pos x="240" y="592"/>
                  </a:cxn>
                  <a:cxn ang="0">
                    <a:pos x="248" y="574"/>
                  </a:cxn>
                  <a:cxn ang="0">
                    <a:pos x="264" y="518"/>
                  </a:cxn>
                  <a:cxn ang="0">
                    <a:pos x="268" y="488"/>
                  </a:cxn>
                  <a:cxn ang="0">
                    <a:pos x="266" y="482"/>
                  </a:cxn>
                  <a:cxn ang="0">
                    <a:pos x="230" y="354"/>
                  </a:cxn>
                  <a:cxn ang="0">
                    <a:pos x="218" y="324"/>
                  </a:cxn>
                  <a:cxn ang="0">
                    <a:pos x="210" y="316"/>
                  </a:cxn>
                  <a:cxn ang="0">
                    <a:pos x="184" y="298"/>
                  </a:cxn>
                  <a:cxn ang="0">
                    <a:pos x="170" y="282"/>
                  </a:cxn>
                  <a:cxn ang="0">
                    <a:pos x="168" y="264"/>
                  </a:cxn>
                  <a:cxn ang="0">
                    <a:pos x="170" y="254"/>
                  </a:cxn>
                  <a:cxn ang="0">
                    <a:pos x="190" y="216"/>
                  </a:cxn>
                  <a:cxn ang="0">
                    <a:pos x="220" y="162"/>
                  </a:cxn>
                  <a:cxn ang="0">
                    <a:pos x="246" y="102"/>
                  </a:cxn>
                  <a:cxn ang="0">
                    <a:pos x="292" y="40"/>
                  </a:cxn>
                  <a:cxn ang="0">
                    <a:pos x="312" y="36"/>
                  </a:cxn>
                  <a:cxn ang="0">
                    <a:pos x="342" y="28"/>
                  </a:cxn>
                  <a:cxn ang="0">
                    <a:pos x="386" y="12"/>
                  </a:cxn>
                  <a:cxn ang="0">
                    <a:pos x="402" y="8"/>
                  </a:cxn>
                  <a:cxn ang="0">
                    <a:pos x="428" y="0"/>
                  </a:cxn>
                  <a:cxn ang="0">
                    <a:pos x="440" y="0"/>
                  </a:cxn>
                  <a:cxn ang="0">
                    <a:pos x="468" y="0"/>
                  </a:cxn>
                </a:cxnLst>
                <a:rect l="0" t="0" r="r" b="b"/>
                <a:pathLst>
                  <a:path w="468" h="1196">
                    <a:moveTo>
                      <a:pt x="468" y="914"/>
                    </a:moveTo>
                    <a:lnTo>
                      <a:pt x="468" y="914"/>
                    </a:lnTo>
                    <a:lnTo>
                      <a:pt x="436" y="910"/>
                    </a:lnTo>
                    <a:lnTo>
                      <a:pt x="436" y="910"/>
                    </a:lnTo>
                    <a:lnTo>
                      <a:pt x="414" y="910"/>
                    </a:lnTo>
                    <a:lnTo>
                      <a:pt x="394" y="910"/>
                    </a:lnTo>
                    <a:lnTo>
                      <a:pt x="368" y="910"/>
                    </a:lnTo>
                    <a:lnTo>
                      <a:pt x="338" y="914"/>
                    </a:lnTo>
                    <a:lnTo>
                      <a:pt x="304" y="920"/>
                    </a:lnTo>
                    <a:lnTo>
                      <a:pt x="264" y="928"/>
                    </a:lnTo>
                    <a:lnTo>
                      <a:pt x="224" y="942"/>
                    </a:lnTo>
                    <a:lnTo>
                      <a:pt x="224" y="942"/>
                    </a:lnTo>
                    <a:lnTo>
                      <a:pt x="218" y="960"/>
                    </a:lnTo>
                    <a:lnTo>
                      <a:pt x="210" y="974"/>
                    </a:lnTo>
                    <a:lnTo>
                      <a:pt x="206" y="982"/>
                    </a:lnTo>
                    <a:lnTo>
                      <a:pt x="200" y="988"/>
                    </a:lnTo>
                    <a:lnTo>
                      <a:pt x="200" y="988"/>
                    </a:lnTo>
                    <a:lnTo>
                      <a:pt x="134" y="1036"/>
                    </a:lnTo>
                    <a:lnTo>
                      <a:pt x="80" y="1076"/>
                    </a:lnTo>
                    <a:lnTo>
                      <a:pt x="20" y="1116"/>
                    </a:lnTo>
                    <a:lnTo>
                      <a:pt x="20" y="1116"/>
                    </a:lnTo>
                    <a:lnTo>
                      <a:pt x="16" y="1114"/>
                    </a:lnTo>
                    <a:lnTo>
                      <a:pt x="8" y="1112"/>
                    </a:lnTo>
                    <a:lnTo>
                      <a:pt x="4" y="1112"/>
                    </a:lnTo>
                    <a:lnTo>
                      <a:pt x="2" y="1112"/>
                    </a:lnTo>
                    <a:lnTo>
                      <a:pt x="0" y="1116"/>
                    </a:lnTo>
                    <a:lnTo>
                      <a:pt x="0" y="1120"/>
                    </a:lnTo>
                    <a:lnTo>
                      <a:pt x="0" y="1120"/>
                    </a:lnTo>
                    <a:lnTo>
                      <a:pt x="4" y="1132"/>
                    </a:lnTo>
                    <a:lnTo>
                      <a:pt x="10" y="1144"/>
                    </a:lnTo>
                    <a:lnTo>
                      <a:pt x="16" y="1154"/>
                    </a:lnTo>
                    <a:lnTo>
                      <a:pt x="26" y="1162"/>
                    </a:lnTo>
                    <a:lnTo>
                      <a:pt x="26" y="1162"/>
                    </a:lnTo>
                    <a:lnTo>
                      <a:pt x="30" y="1164"/>
                    </a:lnTo>
                    <a:lnTo>
                      <a:pt x="38" y="1166"/>
                    </a:lnTo>
                    <a:lnTo>
                      <a:pt x="56" y="1166"/>
                    </a:lnTo>
                    <a:lnTo>
                      <a:pt x="76" y="1168"/>
                    </a:lnTo>
                    <a:lnTo>
                      <a:pt x="86" y="1170"/>
                    </a:lnTo>
                    <a:lnTo>
                      <a:pt x="94" y="1172"/>
                    </a:lnTo>
                    <a:lnTo>
                      <a:pt x="94" y="1172"/>
                    </a:lnTo>
                    <a:lnTo>
                      <a:pt x="110" y="1182"/>
                    </a:lnTo>
                    <a:lnTo>
                      <a:pt x="128" y="1196"/>
                    </a:lnTo>
                    <a:lnTo>
                      <a:pt x="468" y="1196"/>
                    </a:lnTo>
                    <a:lnTo>
                      <a:pt x="468" y="910"/>
                    </a:lnTo>
                    <a:lnTo>
                      <a:pt x="468" y="910"/>
                    </a:lnTo>
                    <a:lnTo>
                      <a:pt x="436" y="910"/>
                    </a:lnTo>
                    <a:lnTo>
                      <a:pt x="436" y="910"/>
                    </a:lnTo>
                    <a:lnTo>
                      <a:pt x="354" y="912"/>
                    </a:lnTo>
                    <a:lnTo>
                      <a:pt x="324" y="916"/>
                    </a:lnTo>
                    <a:lnTo>
                      <a:pt x="290" y="924"/>
                    </a:lnTo>
                    <a:lnTo>
                      <a:pt x="290" y="924"/>
                    </a:lnTo>
                    <a:lnTo>
                      <a:pt x="224" y="942"/>
                    </a:lnTo>
                    <a:lnTo>
                      <a:pt x="224" y="942"/>
                    </a:lnTo>
                    <a:lnTo>
                      <a:pt x="186" y="902"/>
                    </a:lnTo>
                    <a:lnTo>
                      <a:pt x="154" y="868"/>
                    </a:lnTo>
                    <a:lnTo>
                      <a:pt x="142" y="850"/>
                    </a:lnTo>
                    <a:lnTo>
                      <a:pt x="132" y="836"/>
                    </a:lnTo>
                    <a:lnTo>
                      <a:pt x="132" y="836"/>
                    </a:lnTo>
                    <a:lnTo>
                      <a:pt x="114" y="812"/>
                    </a:lnTo>
                    <a:lnTo>
                      <a:pt x="108" y="802"/>
                    </a:lnTo>
                    <a:lnTo>
                      <a:pt x="104" y="792"/>
                    </a:lnTo>
                    <a:lnTo>
                      <a:pt x="100" y="784"/>
                    </a:lnTo>
                    <a:lnTo>
                      <a:pt x="100" y="776"/>
                    </a:lnTo>
                    <a:lnTo>
                      <a:pt x="104" y="766"/>
                    </a:lnTo>
                    <a:lnTo>
                      <a:pt x="114" y="758"/>
                    </a:lnTo>
                    <a:lnTo>
                      <a:pt x="114" y="758"/>
                    </a:lnTo>
                    <a:lnTo>
                      <a:pt x="144" y="722"/>
                    </a:lnTo>
                    <a:lnTo>
                      <a:pt x="186" y="670"/>
                    </a:lnTo>
                    <a:lnTo>
                      <a:pt x="224" y="616"/>
                    </a:lnTo>
                    <a:lnTo>
                      <a:pt x="240" y="592"/>
                    </a:lnTo>
                    <a:lnTo>
                      <a:pt x="248" y="574"/>
                    </a:lnTo>
                    <a:lnTo>
                      <a:pt x="248" y="574"/>
                    </a:lnTo>
                    <a:lnTo>
                      <a:pt x="258" y="546"/>
                    </a:lnTo>
                    <a:lnTo>
                      <a:pt x="264" y="518"/>
                    </a:lnTo>
                    <a:lnTo>
                      <a:pt x="268" y="496"/>
                    </a:lnTo>
                    <a:lnTo>
                      <a:pt x="268" y="488"/>
                    </a:lnTo>
                    <a:lnTo>
                      <a:pt x="266" y="482"/>
                    </a:lnTo>
                    <a:lnTo>
                      <a:pt x="266" y="482"/>
                    </a:lnTo>
                    <a:lnTo>
                      <a:pt x="246" y="406"/>
                    </a:lnTo>
                    <a:lnTo>
                      <a:pt x="230" y="354"/>
                    </a:lnTo>
                    <a:lnTo>
                      <a:pt x="224" y="336"/>
                    </a:lnTo>
                    <a:lnTo>
                      <a:pt x="218" y="324"/>
                    </a:lnTo>
                    <a:lnTo>
                      <a:pt x="218" y="324"/>
                    </a:lnTo>
                    <a:lnTo>
                      <a:pt x="210" y="316"/>
                    </a:lnTo>
                    <a:lnTo>
                      <a:pt x="202" y="310"/>
                    </a:lnTo>
                    <a:lnTo>
                      <a:pt x="184" y="298"/>
                    </a:lnTo>
                    <a:lnTo>
                      <a:pt x="176" y="290"/>
                    </a:lnTo>
                    <a:lnTo>
                      <a:pt x="170" y="282"/>
                    </a:lnTo>
                    <a:lnTo>
                      <a:pt x="166" y="274"/>
                    </a:lnTo>
                    <a:lnTo>
                      <a:pt x="168" y="264"/>
                    </a:lnTo>
                    <a:lnTo>
                      <a:pt x="168" y="264"/>
                    </a:lnTo>
                    <a:lnTo>
                      <a:pt x="170" y="254"/>
                    </a:lnTo>
                    <a:lnTo>
                      <a:pt x="176" y="242"/>
                    </a:lnTo>
                    <a:lnTo>
                      <a:pt x="190" y="216"/>
                    </a:lnTo>
                    <a:lnTo>
                      <a:pt x="206" y="190"/>
                    </a:lnTo>
                    <a:lnTo>
                      <a:pt x="220" y="162"/>
                    </a:lnTo>
                    <a:lnTo>
                      <a:pt x="220" y="162"/>
                    </a:lnTo>
                    <a:lnTo>
                      <a:pt x="246" y="102"/>
                    </a:lnTo>
                    <a:lnTo>
                      <a:pt x="258" y="70"/>
                    </a:lnTo>
                    <a:lnTo>
                      <a:pt x="292" y="40"/>
                    </a:lnTo>
                    <a:lnTo>
                      <a:pt x="292" y="40"/>
                    </a:lnTo>
                    <a:lnTo>
                      <a:pt x="312" y="36"/>
                    </a:lnTo>
                    <a:lnTo>
                      <a:pt x="342" y="28"/>
                    </a:lnTo>
                    <a:lnTo>
                      <a:pt x="342" y="28"/>
                    </a:lnTo>
                    <a:lnTo>
                      <a:pt x="360" y="20"/>
                    </a:lnTo>
                    <a:lnTo>
                      <a:pt x="386" y="12"/>
                    </a:lnTo>
                    <a:lnTo>
                      <a:pt x="386" y="12"/>
                    </a:lnTo>
                    <a:lnTo>
                      <a:pt x="402" y="8"/>
                    </a:lnTo>
                    <a:lnTo>
                      <a:pt x="414" y="4"/>
                    </a:lnTo>
                    <a:lnTo>
                      <a:pt x="428" y="0"/>
                    </a:lnTo>
                    <a:lnTo>
                      <a:pt x="440" y="0"/>
                    </a:lnTo>
                    <a:lnTo>
                      <a:pt x="440" y="0"/>
                    </a:lnTo>
                    <a:lnTo>
                      <a:pt x="454" y="2"/>
                    </a:lnTo>
                    <a:lnTo>
                      <a:pt x="468" y="0"/>
                    </a:lnTo>
                  </a:path>
                </a:pathLst>
              </a:custGeom>
              <a:solidFill>
                <a:schemeClr val="accent4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29" name="Freeform 26"/>
              <p:cNvSpPr>
                <a:spLocks/>
              </p:cNvSpPr>
              <p:nvPr/>
            </p:nvSpPr>
            <p:spPr bwMode="auto">
              <a:xfrm>
                <a:off x="4802510" y="4115042"/>
                <a:ext cx="1327632" cy="893218"/>
              </a:xfrm>
              <a:custGeom>
                <a:avLst/>
                <a:gdLst/>
                <a:ahLst/>
                <a:cxnLst>
                  <a:cxn ang="0">
                    <a:pos x="1474" y="746"/>
                  </a:cxn>
                  <a:cxn ang="0">
                    <a:pos x="1366" y="806"/>
                  </a:cxn>
                  <a:cxn ang="0">
                    <a:pos x="1358" y="956"/>
                  </a:cxn>
                  <a:cxn ang="0">
                    <a:pos x="1458" y="988"/>
                  </a:cxn>
                  <a:cxn ang="0">
                    <a:pos x="1550" y="948"/>
                  </a:cxn>
                  <a:cxn ang="0">
                    <a:pos x="1526" y="1012"/>
                  </a:cxn>
                  <a:cxn ang="0">
                    <a:pos x="1430" y="1046"/>
                  </a:cxn>
                  <a:cxn ang="0">
                    <a:pos x="1336" y="1166"/>
                  </a:cxn>
                  <a:cxn ang="0">
                    <a:pos x="1270" y="1152"/>
                  </a:cxn>
                  <a:cxn ang="0">
                    <a:pos x="1222" y="1066"/>
                  </a:cxn>
                  <a:cxn ang="0">
                    <a:pos x="1146" y="1046"/>
                  </a:cxn>
                  <a:cxn ang="0">
                    <a:pos x="1192" y="986"/>
                  </a:cxn>
                  <a:cxn ang="0">
                    <a:pos x="1226" y="928"/>
                  </a:cxn>
                  <a:cxn ang="0">
                    <a:pos x="1062" y="958"/>
                  </a:cxn>
                  <a:cxn ang="0">
                    <a:pos x="1038" y="904"/>
                  </a:cxn>
                  <a:cxn ang="0">
                    <a:pos x="956" y="896"/>
                  </a:cxn>
                  <a:cxn ang="0">
                    <a:pos x="908" y="980"/>
                  </a:cxn>
                  <a:cxn ang="0">
                    <a:pos x="820" y="1120"/>
                  </a:cxn>
                  <a:cxn ang="0">
                    <a:pos x="728" y="1136"/>
                  </a:cxn>
                  <a:cxn ang="0">
                    <a:pos x="768" y="1044"/>
                  </a:cxn>
                  <a:cxn ang="0">
                    <a:pos x="724" y="986"/>
                  </a:cxn>
                  <a:cxn ang="0">
                    <a:pos x="824" y="968"/>
                  </a:cxn>
                  <a:cxn ang="0">
                    <a:pos x="776" y="888"/>
                  </a:cxn>
                  <a:cxn ang="0">
                    <a:pos x="602" y="720"/>
                  </a:cxn>
                  <a:cxn ang="0">
                    <a:pos x="532" y="668"/>
                  </a:cxn>
                  <a:cxn ang="0">
                    <a:pos x="372" y="782"/>
                  </a:cxn>
                  <a:cxn ang="0">
                    <a:pos x="296" y="850"/>
                  </a:cxn>
                  <a:cxn ang="0">
                    <a:pos x="198" y="804"/>
                  </a:cxn>
                  <a:cxn ang="0">
                    <a:pos x="30" y="786"/>
                  </a:cxn>
                  <a:cxn ang="0">
                    <a:pos x="6" y="734"/>
                  </a:cxn>
                  <a:cxn ang="0">
                    <a:pos x="76" y="656"/>
                  </a:cxn>
                  <a:cxn ang="0">
                    <a:pos x="60" y="554"/>
                  </a:cxn>
                  <a:cxn ang="0">
                    <a:pos x="158" y="426"/>
                  </a:cxn>
                  <a:cxn ang="0">
                    <a:pos x="124" y="330"/>
                  </a:cxn>
                  <a:cxn ang="0">
                    <a:pos x="130" y="242"/>
                  </a:cxn>
                  <a:cxn ang="0">
                    <a:pos x="172" y="204"/>
                  </a:cxn>
                  <a:cxn ang="0">
                    <a:pos x="332" y="186"/>
                  </a:cxn>
                  <a:cxn ang="0">
                    <a:pos x="546" y="194"/>
                  </a:cxn>
                  <a:cxn ang="0">
                    <a:pos x="700" y="184"/>
                  </a:cxn>
                  <a:cxn ang="0">
                    <a:pos x="752" y="96"/>
                  </a:cxn>
                  <a:cxn ang="0">
                    <a:pos x="834" y="52"/>
                  </a:cxn>
                  <a:cxn ang="0">
                    <a:pos x="932" y="10"/>
                  </a:cxn>
                  <a:cxn ang="0">
                    <a:pos x="1040" y="48"/>
                  </a:cxn>
                  <a:cxn ang="0">
                    <a:pos x="1080" y="146"/>
                  </a:cxn>
                  <a:cxn ang="0">
                    <a:pos x="1118" y="134"/>
                  </a:cxn>
                  <a:cxn ang="0">
                    <a:pos x="1200" y="196"/>
                  </a:cxn>
                  <a:cxn ang="0">
                    <a:pos x="1208" y="242"/>
                  </a:cxn>
                  <a:cxn ang="0">
                    <a:pos x="1270" y="230"/>
                  </a:cxn>
                  <a:cxn ang="0">
                    <a:pos x="1444" y="228"/>
                  </a:cxn>
                  <a:cxn ang="0">
                    <a:pos x="1642" y="220"/>
                  </a:cxn>
                  <a:cxn ang="0">
                    <a:pos x="1684" y="242"/>
                  </a:cxn>
                  <a:cxn ang="0">
                    <a:pos x="1656" y="316"/>
                  </a:cxn>
                  <a:cxn ang="0">
                    <a:pos x="1660" y="380"/>
                  </a:cxn>
                  <a:cxn ang="0">
                    <a:pos x="1722" y="412"/>
                  </a:cxn>
                  <a:cxn ang="0">
                    <a:pos x="1718" y="482"/>
                  </a:cxn>
                  <a:cxn ang="0">
                    <a:pos x="1656" y="498"/>
                  </a:cxn>
                  <a:cxn ang="0">
                    <a:pos x="1612" y="560"/>
                  </a:cxn>
                  <a:cxn ang="0">
                    <a:pos x="1608" y="648"/>
                  </a:cxn>
                </a:cxnLst>
                <a:rect l="0" t="0" r="r" b="b"/>
                <a:pathLst>
                  <a:path w="1742" h="1172">
                    <a:moveTo>
                      <a:pt x="1608" y="648"/>
                    </a:moveTo>
                    <a:lnTo>
                      <a:pt x="1608" y="648"/>
                    </a:lnTo>
                    <a:lnTo>
                      <a:pt x="1598" y="650"/>
                    </a:lnTo>
                    <a:lnTo>
                      <a:pt x="1582" y="658"/>
                    </a:lnTo>
                    <a:lnTo>
                      <a:pt x="1562" y="670"/>
                    </a:lnTo>
                    <a:lnTo>
                      <a:pt x="1562" y="670"/>
                    </a:lnTo>
                    <a:lnTo>
                      <a:pt x="1544" y="684"/>
                    </a:lnTo>
                    <a:lnTo>
                      <a:pt x="1526" y="698"/>
                    </a:lnTo>
                    <a:lnTo>
                      <a:pt x="1498" y="724"/>
                    </a:lnTo>
                    <a:lnTo>
                      <a:pt x="1474" y="746"/>
                    </a:lnTo>
                    <a:lnTo>
                      <a:pt x="1464" y="752"/>
                    </a:lnTo>
                    <a:lnTo>
                      <a:pt x="1454" y="758"/>
                    </a:lnTo>
                    <a:lnTo>
                      <a:pt x="1454" y="758"/>
                    </a:lnTo>
                    <a:lnTo>
                      <a:pt x="1430" y="768"/>
                    </a:lnTo>
                    <a:lnTo>
                      <a:pt x="1404" y="778"/>
                    </a:lnTo>
                    <a:lnTo>
                      <a:pt x="1392" y="784"/>
                    </a:lnTo>
                    <a:lnTo>
                      <a:pt x="1382" y="790"/>
                    </a:lnTo>
                    <a:lnTo>
                      <a:pt x="1372" y="798"/>
                    </a:lnTo>
                    <a:lnTo>
                      <a:pt x="1366" y="806"/>
                    </a:lnTo>
                    <a:lnTo>
                      <a:pt x="1366" y="806"/>
                    </a:lnTo>
                    <a:lnTo>
                      <a:pt x="1356" y="826"/>
                    </a:lnTo>
                    <a:lnTo>
                      <a:pt x="1346" y="850"/>
                    </a:lnTo>
                    <a:lnTo>
                      <a:pt x="1344" y="864"/>
                    </a:lnTo>
                    <a:lnTo>
                      <a:pt x="1342" y="878"/>
                    </a:lnTo>
                    <a:lnTo>
                      <a:pt x="1342" y="890"/>
                    </a:lnTo>
                    <a:lnTo>
                      <a:pt x="1344" y="900"/>
                    </a:lnTo>
                    <a:lnTo>
                      <a:pt x="1344" y="900"/>
                    </a:lnTo>
                    <a:lnTo>
                      <a:pt x="1348" y="922"/>
                    </a:lnTo>
                    <a:lnTo>
                      <a:pt x="1354" y="946"/>
                    </a:lnTo>
                    <a:lnTo>
                      <a:pt x="1358" y="956"/>
                    </a:lnTo>
                    <a:lnTo>
                      <a:pt x="1364" y="964"/>
                    </a:lnTo>
                    <a:lnTo>
                      <a:pt x="1374" y="970"/>
                    </a:lnTo>
                    <a:lnTo>
                      <a:pt x="1386" y="972"/>
                    </a:lnTo>
                    <a:lnTo>
                      <a:pt x="1386" y="972"/>
                    </a:lnTo>
                    <a:lnTo>
                      <a:pt x="1412" y="978"/>
                    </a:lnTo>
                    <a:lnTo>
                      <a:pt x="1430" y="984"/>
                    </a:lnTo>
                    <a:lnTo>
                      <a:pt x="1446" y="990"/>
                    </a:lnTo>
                    <a:lnTo>
                      <a:pt x="1446" y="990"/>
                    </a:lnTo>
                    <a:lnTo>
                      <a:pt x="1450" y="990"/>
                    </a:lnTo>
                    <a:lnTo>
                      <a:pt x="1458" y="988"/>
                    </a:lnTo>
                    <a:lnTo>
                      <a:pt x="1472" y="982"/>
                    </a:lnTo>
                    <a:lnTo>
                      <a:pt x="1478" y="978"/>
                    </a:lnTo>
                    <a:lnTo>
                      <a:pt x="1486" y="972"/>
                    </a:lnTo>
                    <a:lnTo>
                      <a:pt x="1486" y="972"/>
                    </a:lnTo>
                    <a:lnTo>
                      <a:pt x="1504" y="958"/>
                    </a:lnTo>
                    <a:lnTo>
                      <a:pt x="1522" y="948"/>
                    </a:lnTo>
                    <a:lnTo>
                      <a:pt x="1542" y="936"/>
                    </a:lnTo>
                    <a:lnTo>
                      <a:pt x="1542" y="936"/>
                    </a:lnTo>
                    <a:lnTo>
                      <a:pt x="1546" y="940"/>
                    </a:lnTo>
                    <a:lnTo>
                      <a:pt x="1550" y="948"/>
                    </a:lnTo>
                    <a:lnTo>
                      <a:pt x="1554" y="958"/>
                    </a:lnTo>
                    <a:lnTo>
                      <a:pt x="1554" y="964"/>
                    </a:lnTo>
                    <a:lnTo>
                      <a:pt x="1552" y="968"/>
                    </a:lnTo>
                    <a:lnTo>
                      <a:pt x="1552" y="968"/>
                    </a:lnTo>
                    <a:lnTo>
                      <a:pt x="1546" y="980"/>
                    </a:lnTo>
                    <a:lnTo>
                      <a:pt x="1542" y="992"/>
                    </a:lnTo>
                    <a:lnTo>
                      <a:pt x="1536" y="1002"/>
                    </a:lnTo>
                    <a:lnTo>
                      <a:pt x="1530" y="1008"/>
                    </a:lnTo>
                    <a:lnTo>
                      <a:pt x="1526" y="1012"/>
                    </a:lnTo>
                    <a:lnTo>
                      <a:pt x="1526" y="1012"/>
                    </a:lnTo>
                    <a:lnTo>
                      <a:pt x="1518" y="1014"/>
                    </a:lnTo>
                    <a:lnTo>
                      <a:pt x="1512" y="1016"/>
                    </a:lnTo>
                    <a:lnTo>
                      <a:pt x="1496" y="1016"/>
                    </a:lnTo>
                    <a:lnTo>
                      <a:pt x="1480" y="1018"/>
                    </a:lnTo>
                    <a:lnTo>
                      <a:pt x="1464" y="1020"/>
                    </a:lnTo>
                    <a:lnTo>
                      <a:pt x="1464" y="1020"/>
                    </a:lnTo>
                    <a:lnTo>
                      <a:pt x="1452" y="1024"/>
                    </a:lnTo>
                    <a:lnTo>
                      <a:pt x="1444" y="1028"/>
                    </a:lnTo>
                    <a:lnTo>
                      <a:pt x="1438" y="1034"/>
                    </a:lnTo>
                    <a:lnTo>
                      <a:pt x="1430" y="1046"/>
                    </a:lnTo>
                    <a:lnTo>
                      <a:pt x="1430" y="1046"/>
                    </a:lnTo>
                    <a:lnTo>
                      <a:pt x="1418" y="1062"/>
                    </a:lnTo>
                    <a:lnTo>
                      <a:pt x="1406" y="1076"/>
                    </a:lnTo>
                    <a:lnTo>
                      <a:pt x="1394" y="1090"/>
                    </a:lnTo>
                    <a:lnTo>
                      <a:pt x="1394" y="1090"/>
                    </a:lnTo>
                    <a:lnTo>
                      <a:pt x="1388" y="1092"/>
                    </a:lnTo>
                    <a:lnTo>
                      <a:pt x="1380" y="1096"/>
                    </a:lnTo>
                    <a:lnTo>
                      <a:pt x="1374" y="1102"/>
                    </a:lnTo>
                    <a:lnTo>
                      <a:pt x="1374" y="1102"/>
                    </a:lnTo>
                    <a:lnTo>
                      <a:pt x="1336" y="1166"/>
                    </a:lnTo>
                    <a:lnTo>
                      <a:pt x="1336" y="1166"/>
                    </a:lnTo>
                    <a:lnTo>
                      <a:pt x="1316" y="1170"/>
                    </a:lnTo>
                    <a:lnTo>
                      <a:pt x="1300" y="1172"/>
                    </a:lnTo>
                    <a:lnTo>
                      <a:pt x="1294" y="1170"/>
                    </a:lnTo>
                    <a:lnTo>
                      <a:pt x="1286" y="1168"/>
                    </a:lnTo>
                    <a:lnTo>
                      <a:pt x="1286" y="1168"/>
                    </a:lnTo>
                    <a:lnTo>
                      <a:pt x="1278" y="1164"/>
                    </a:lnTo>
                    <a:lnTo>
                      <a:pt x="1272" y="1160"/>
                    </a:lnTo>
                    <a:lnTo>
                      <a:pt x="1270" y="1156"/>
                    </a:lnTo>
                    <a:lnTo>
                      <a:pt x="1270" y="1152"/>
                    </a:lnTo>
                    <a:lnTo>
                      <a:pt x="1272" y="1136"/>
                    </a:lnTo>
                    <a:lnTo>
                      <a:pt x="1272" y="1136"/>
                    </a:lnTo>
                    <a:lnTo>
                      <a:pt x="1276" y="1114"/>
                    </a:lnTo>
                    <a:lnTo>
                      <a:pt x="1278" y="1096"/>
                    </a:lnTo>
                    <a:lnTo>
                      <a:pt x="1276" y="1088"/>
                    </a:lnTo>
                    <a:lnTo>
                      <a:pt x="1274" y="1082"/>
                    </a:lnTo>
                    <a:lnTo>
                      <a:pt x="1268" y="1078"/>
                    </a:lnTo>
                    <a:lnTo>
                      <a:pt x="1260" y="1074"/>
                    </a:lnTo>
                    <a:lnTo>
                      <a:pt x="1260" y="1074"/>
                    </a:lnTo>
                    <a:lnTo>
                      <a:pt x="1222" y="1066"/>
                    </a:lnTo>
                    <a:lnTo>
                      <a:pt x="1202" y="1064"/>
                    </a:lnTo>
                    <a:lnTo>
                      <a:pt x="1184" y="1064"/>
                    </a:lnTo>
                    <a:lnTo>
                      <a:pt x="1184" y="1064"/>
                    </a:lnTo>
                    <a:lnTo>
                      <a:pt x="1170" y="1066"/>
                    </a:lnTo>
                    <a:lnTo>
                      <a:pt x="1156" y="1072"/>
                    </a:lnTo>
                    <a:lnTo>
                      <a:pt x="1144" y="1078"/>
                    </a:lnTo>
                    <a:lnTo>
                      <a:pt x="1144" y="1078"/>
                    </a:lnTo>
                    <a:lnTo>
                      <a:pt x="1144" y="1074"/>
                    </a:lnTo>
                    <a:lnTo>
                      <a:pt x="1144" y="1062"/>
                    </a:lnTo>
                    <a:lnTo>
                      <a:pt x="1146" y="1046"/>
                    </a:lnTo>
                    <a:lnTo>
                      <a:pt x="1150" y="1038"/>
                    </a:lnTo>
                    <a:lnTo>
                      <a:pt x="1154" y="1030"/>
                    </a:lnTo>
                    <a:lnTo>
                      <a:pt x="1154" y="1030"/>
                    </a:lnTo>
                    <a:lnTo>
                      <a:pt x="1164" y="1012"/>
                    </a:lnTo>
                    <a:lnTo>
                      <a:pt x="1174" y="998"/>
                    </a:lnTo>
                    <a:lnTo>
                      <a:pt x="1178" y="992"/>
                    </a:lnTo>
                    <a:lnTo>
                      <a:pt x="1182" y="988"/>
                    </a:lnTo>
                    <a:lnTo>
                      <a:pt x="1186" y="986"/>
                    </a:lnTo>
                    <a:lnTo>
                      <a:pt x="1192" y="986"/>
                    </a:lnTo>
                    <a:lnTo>
                      <a:pt x="1192" y="986"/>
                    </a:lnTo>
                    <a:lnTo>
                      <a:pt x="1198" y="986"/>
                    </a:lnTo>
                    <a:lnTo>
                      <a:pt x="1202" y="984"/>
                    </a:lnTo>
                    <a:lnTo>
                      <a:pt x="1214" y="974"/>
                    </a:lnTo>
                    <a:lnTo>
                      <a:pt x="1222" y="962"/>
                    </a:lnTo>
                    <a:lnTo>
                      <a:pt x="1226" y="956"/>
                    </a:lnTo>
                    <a:lnTo>
                      <a:pt x="1226" y="956"/>
                    </a:lnTo>
                    <a:lnTo>
                      <a:pt x="1228" y="950"/>
                    </a:lnTo>
                    <a:lnTo>
                      <a:pt x="1228" y="942"/>
                    </a:lnTo>
                    <a:lnTo>
                      <a:pt x="1228" y="934"/>
                    </a:lnTo>
                    <a:lnTo>
                      <a:pt x="1226" y="928"/>
                    </a:lnTo>
                    <a:lnTo>
                      <a:pt x="1222" y="922"/>
                    </a:lnTo>
                    <a:lnTo>
                      <a:pt x="1214" y="920"/>
                    </a:lnTo>
                    <a:lnTo>
                      <a:pt x="1202" y="924"/>
                    </a:lnTo>
                    <a:lnTo>
                      <a:pt x="1202" y="924"/>
                    </a:lnTo>
                    <a:lnTo>
                      <a:pt x="1166" y="938"/>
                    </a:lnTo>
                    <a:lnTo>
                      <a:pt x="1148" y="942"/>
                    </a:lnTo>
                    <a:lnTo>
                      <a:pt x="1124" y="948"/>
                    </a:lnTo>
                    <a:lnTo>
                      <a:pt x="1124" y="948"/>
                    </a:lnTo>
                    <a:lnTo>
                      <a:pt x="1092" y="956"/>
                    </a:lnTo>
                    <a:lnTo>
                      <a:pt x="1062" y="958"/>
                    </a:lnTo>
                    <a:lnTo>
                      <a:pt x="1050" y="960"/>
                    </a:lnTo>
                    <a:lnTo>
                      <a:pt x="1040" y="958"/>
                    </a:lnTo>
                    <a:lnTo>
                      <a:pt x="1034" y="956"/>
                    </a:lnTo>
                    <a:lnTo>
                      <a:pt x="1032" y="954"/>
                    </a:lnTo>
                    <a:lnTo>
                      <a:pt x="1032" y="950"/>
                    </a:lnTo>
                    <a:lnTo>
                      <a:pt x="1032" y="950"/>
                    </a:lnTo>
                    <a:lnTo>
                      <a:pt x="1034" y="938"/>
                    </a:lnTo>
                    <a:lnTo>
                      <a:pt x="1036" y="918"/>
                    </a:lnTo>
                    <a:lnTo>
                      <a:pt x="1036" y="918"/>
                    </a:lnTo>
                    <a:lnTo>
                      <a:pt x="1038" y="904"/>
                    </a:lnTo>
                    <a:lnTo>
                      <a:pt x="1036" y="898"/>
                    </a:lnTo>
                    <a:lnTo>
                      <a:pt x="1036" y="894"/>
                    </a:lnTo>
                    <a:lnTo>
                      <a:pt x="1032" y="890"/>
                    </a:lnTo>
                    <a:lnTo>
                      <a:pt x="1024" y="890"/>
                    </a:lnTo>
                    <a:lnTo>
                      <a:pt x="1014" y="892"/>
                    </a:lnTo>
                    <a:lnTo>
                      <a:pt x="998" y="896"/>
                    </a:lnTo>
                    <a:lnTo>
                      <a:pt x="998" y="896"/>
                    </a:lnTo>
                    <a:lnTo>
                      <a:pt x="982" y="898"/>
                    </a:lnTo>
                    <a:lnTo>
                      <a:pt x="968" y="898"/>
                    </a:lnTo>
                    <a:lnTo>
                      <a:pt x="956" y="896"/>
                    </a:lnTo>
                    <a:lnTo>
                      <a:pt x="948" y="894"/>
                    </a:lnTo>
                    <a:lnTo>
                      <a:pt x="942" y="894"/>
                    </a:lnTo>
                    <a:lnTo>
                      <a:pt x="936" y="894"/>
                    </a:lnTo>
                    <a:lnTo>
                      <a:pt x="932" y="900"/>
                    </a:lnTo>
                    <a:lnTo>
                      <a:pt x="928" y="912"/>
                    </a:lnTo>
                    <a:lnTo>
                      <a:pt x="928" y="912"/>
                    </a:lnTo>
                    <a:lnTo>
                      <a:pt x="924" y="936"/>
                    </a:lnTo>
                    <a:lnTo>
                      <a:pt x="918" y="954"/>
                    </a:lnTo>
                    <a:lnTo>
                      <a:pt x="908" y="980"/>
                    </a:lnTo>
                    <a:lnTo>
                      <a:pt x="908" y="980"/>
                    </a:lnTo>
                    <a:lnTo>
                      <a:pt x="898" y="996"/>
                    </a:lnTo>
                    <a:lnTo>
                      <a:pt x="886" y="1020"/>
                    </a:lnTo>
                    <a:lnTo>
                      <a:pt x="860" y="1064"/>
                    </a:lnTo>
                    <a:lnTo>
                      <a:pt x="860" y="1064"/>
                    </a:lnTo>
                    <a:lnTo>
                      <a:pt x="834" y="1106"/>
                    </a:lnTo>
                    <a:lnTo>
                      <a:pt x="834" y="1106"/>
                    </a:lnTo>
                    <a:lnTo>
                      <a:pt x="830" y="1112"/>
                    </a:lnTo>
                    <a:lnTo>
                      <a:pt x="824" y="1118"/>
                    </a:lnTo>
                    <a:lnTo>
                      <a:pt x="820" y="1120"/>
                    </a:lnTo>
                    <a:lnTo>
                      <a:pt x="820" y="1120"/>
                    </a:lnTo>
                    <a:lnTo>
                      <a:pt x="806" y="1128"/>
                    </a:lnTo>
                    <a:lnTo>
                      <a:pt x="796" y="1136"/>
                    </a:lnTo>
                    <a:lnTo>
                      <a:pt x="780" y="1152"/>
                    </a:lnTo>
                    <a:lnTo>
                      <a:pt x="772" y="1158"/>
                    </a:lnTo>
                    <a:lnTo>
                      <a:pt x="762" y="1160"/>
                    </a:lnTo>
                    <a:lnTo>
                      <a:pt x="752" y="1158"/>
                    </a:lnTo>
                    <a:lnTo>
                      <a:pt x="740" y="1150"/>
                    </a:lnTo>
                    <a:lnTo>
                      <a:pt x="740" y="1150"/>
                    </a:lnTo>
                    <a:lnTo>
                      <a:pt x="734" y="1142"/>
                    </a:lnTo>
                    <a:lnTo>
                      <a:pt x="728" y="1136"/>
                    </a:lnTo>
                    <a:lnTo>
                      <a:pt x="724" y="1128"/>
                    </a:lnTo>
                    <a:lnTo>
                      <a:pt x="722" y="1120"/>
                    </a:lnTo>
                    <a:lnTo>
                      <a:pt x="720" y="1112"/>
                    </a:lnTo>
                    <a:lnTo>
                      <a:pt x="722" y="1106"/>
                    </a:lnTo>
                    <a:lnTo>
                      <a:pt x="724" y="1100"/>
                    </a:lnTo>
                    <a:lnTo>
                      <a:pt x="728" y="1092"/>
                    </a:lnTo>
                    <a:lnTo>
                      <a:pt x="728" y="1092"/>
                    </a:lnTo>
                    <a:lnTo>
                      <a:pt x="754" y="1066"/>
                    </a:lnTo>
                    <a:lnTo>
                      <a:pt x="764" y="1052"/>
                    </a:lnTo>
                    <a:lnTo>
                      <a:pt x="768" y="1044"/>
                    </a:lnTo>
                    <a:lnTo>
                      <a:pt x="772" y="1036"/>
                    </a:lnTo>
                    <a:lnTo>
                      <a:pt x="772" y="1036"/>
                    </a:lnTo>
                    <a:lnTo>
                      <a:pt x="770" y="1034"/>
                    </a:lnTo>
                    <a:lnTo>
                      <a:pt x="768" y="1030"/>
                    </a:lnTo>
                    <a:lnTo>
                      <a:pt x="760" y="1024"/>
                    </a:lnTo>
                    <a:lnTo>
                      <a:pt x="736" y="1008"/>
                    </a:lnTo>
                    <a:lnTo>
                      <a:pt x="726" y="998"/>
                    </a:lnTo>
                    <a:lnTo>
                      <a:pt x="724" y="994"/>
                    </a:lnTo>
                    <a:lnTo>
                      <a:pt x="722" y="990"/>
                    </a:lnTo>
                    <a:lnTo>
                      <a:pt x="724" y="986"/>
                    </a:lnTo>
                    <a:lnTo>
                      <a:pt x="726" y="980"/>
                    </a:lnTo>
                    <a:lnTo>
                      <a:pt x="732" y="976"/>
                    </a:lnTo>
                    <a:lnTo>
                      <a:pt x="742" y="972"/>
                    </a:lnTo>
                    <a:lnTo>
                      <a:pt x="742" y="972"/>
                    </a:lnTo>
                    <a:lnTo>
                      <a:pt x="762" y="966"/>
                    </a:lnTo>
                    <a:lnTo>
                      <a:pt x="780" y="962"/>
                    </a:lnTo>
                    <a:lnTo>
                      <a:pt x="794" y="964"/>
                    </a:lnTo>
                    <a:lnTo>
                      <a:pt x="806" y="966"/>
                    </a:lnTo>
                    <a:lnTo>
                      <a:pt x="816" y="966"/>
                    </a:lnTo>
                    <a:lnTo>
                      <a:pt x="824" y="968"/>
                    </a:lnTo>
                    <a:lnTo>
                      <a:pt x="828" y="966"/>
                    </a:lnTo>
                    <a:lnTo>
                      <a:pt x="832" y="960"/>
                    </a:lnTo>
                    <a:lnTo>
                      <a:pt x="832" y="960"/>
                    </a:lnTo>
                    <a:lnTo>
                      <a:pt x="832" y="952"/>
                    </a:lnTo>
                    <a:lnTo>
                      <a:pt x="828" y="946"/>
                    </a:lnTo>
                    <a:lnTo>
                      <a:pt x="822" y="936"/>
                    </a:lnTo>
                    <a:lnTo>
                      <a:pt x="814" y="928"/>
                    </a:lnTo>
                    <a:lnTo>
                      <a:pt x="794" y="910"/>
                    </a:lnTo>
                    <a:lnTo>
                      <a:pt x="784" y="900"/>
                    </a:lnTo>
                    <a:lnTo>
                      <a:pt x="776" y="888"/>
                    </a:lnTo>
                    <a:lnTo>
                      <a:pt x="776" y="888"/>
                    </a:lnTo>
                    <a:lnTo>
                      <a:pt x="764" y="864"/>
                    </a:lnTo>
                    <a:lnTo>
                      <a:pt x="754" y="840"/>
                    </a:lnTo>
                    <a:lnTo>
                      <a:pt x="744" y="818"/>
                    </a:lnTo>
                    <a:lnTo>
                      <a:pt x="734" y="800"/>
                    </a:lnTo>
                    <a:lnTo>
                      <a:pt x="734" y="800"/>
                    </a:lnTo>
                    <a:lnTo>
                      <a:pt x="726" y="792"/>
                    </a:lnTo>
                    <a:lnTo>
                      <a:pt x="712" y="782"/>
                    </a:lnTo>
                    <a:lnTo>
                      <a:pt x="674" y="760"/>
                    </a:lnTo>
                    <a:lnTo>
                      <a:pt x="602" y="720"/>
                    </a:lnTo>
                    <a:lnTo>
                      <a:pt x="602" y="720"/>
                    </a:lnTo>
                    <a:lnTo>
                      <a:pt x="592" y="712"/>
                    </a:lnTo>
                    <a:lnTo>
                      <a:pt x="582" y="700"/>
                    </a:lnTo>
                    <a:lnTo>
                      <a:pt x="574" y="688"/>
                    </a:lnTo>
                    <a:lnTo>
                      <a:pt x="566" y="676"/>
                    </a:lnTo>
                    <a:lnTo>
                      <a:pt x="556" y="668"/>
                    </a:lnTo>
                    <a:lnTo>
                      <a:pt x="550" y="666"/>
                    </a:lnTo>
                    <a:lnTo>
                      <a:pt x="546" y="664"/>
                    </a:lnTo>
                    <a:lnTo>
                      <a:pt x="538" y="664"/>
                    </a:lnTo>
                    <a:lnTo>
                      <a:pt x="532" y="668"/>
                    </a:lnTo>
                    <a:lnTo>
                      <a:pt x="524" y="672"/>
                    </a:lnTo>
                    <a:lnTo>
                      <a:pt x="516" y="680"/>
                    </a:lnTo>
                    <a:lnTo>
                      <a:pt x="516" y="680"/>
                    </a:lnTo>
                    <a:lnTo>
                      <a:pt x="460" y="732"/>
                    </a:lnTo>
                    <a:lnTo>
                      <a:pt x="436" y="752"/>
                    </a:lnTo>
                    <a:lnTo>
                      <a:pt x="410" y="770"/>
                    </a:lnTo>
                    <a:lnTo>
                      <a:pt x="410" y="770"/>
                    </a:lnTo>
                    <a:lnTo>
                      <a:pt x="396" y="776"/>
                    </a:lnTo>
                    <a:lnTo>
                      <a:pt x="388" y="780"/>
                    </a:lnTo>
                    <a:lnTo>
                      <a:pt x="372" y="782"/>
                    </a:lnTo>
                    <a:lnTo>
                      <a:pt x="364" y="784"/>
                    </a:lnTo>
                    <a:lnTo>
                      <a:pt x="358" y="788"/>
                    </a:lnTo>
                    <a:lnTo>
                      <a:pt x="348" y="794"/>
                    </a:lnTo>
                    <a:lnTo>
                      <a:pt x="336" y="804"/>
                    </a:lnTo>
                    <a:lnTo>
                      <a:pt x="336" y="804"/>
                    </a:lnTo>
                    <a:lnTo>
                      <a:pt x="324" y="818"/>
                    </a:lnTo>
                    <a:lnTo>
                      <a:pt x="316" y="830"/>
                    </a:lnTo>
                    <a:lnTo>
                      <a:pt x="306" y="846"/>
                    </a:lnTo>
                    <a:lnTo>
                      <a:pt x="302" y="848"/>
                    </a:lnTo>
                    <a:lnTo>
                      <a:pt x="296" y="850"/>
                    </a:lnTo>
                    <a:lnTo>
                      <a:pt x="290" y="846"/>
                    </a:lnTo>
                    <a:lnTo>
                      <a:pt x="280" y="836"/>
                    </a:lnTo>
                    <a:lnTo>
                      <a:pt x="280" y="836"/>
                    </a:lnTo>
                    <a:lnTo>
                      <a:pt x="268" y="828"/>
                    </a:lnTo>
                    <a:lnTo>
                      <a:pt x="256" y="820"/>
                    </a:lnTo>
                    <a:lnTo>
                      <a:pt x="232" y="808"/>
                    </a:lnTo>
                    <a:lnTo>
                      <a:pt x="212" y="804"/>
                    </a:lnTo>
                    <a:lnTo>
                      <a:pt x="204" y="802"/>
                    </a:lnTo>
                    <a:lnTo>
                      <a:pt x="198" y="804"/>
                    </a:lnTo>
                    <a:lnTo>
                      <a:pt x="198" y="804"/>
                    </a:lnTo>
                    <a:lnTo>
                      <a:pt x="158" y="810"/>
                    </a:lnTo>
                    <a:lnTo>
                      <a:pt x="126" y="814"/>
                    </a:lnTo>
                    <a:lnTo>
                      <a:pt x="92" y="816"/>
                    </a:lnTo>
                    <a:lnTo>
                      <a:pt x="92" y="816"/>
                    </a:lnTo>
                    <a:lnTo>
                      <a:pt x="64" y="818"/>
                    </a:lnTo>
                    <a:lnTo>
                      <a:pt x="56" y="818"/>
                    </a:lnTo>
                    <a:lnTo>
                      <a:pt x="50" y="818"/>
                    </a:lnTo>
                    <a:lnTo>
                      <a:pt x="46" y="814"/>
                    </a:lnTo>
                    <a:lnTo>
                      <a:pt x="40" y="808"/>
                    </a:lnTo>
                    <a:lnTo>
                      <a:pt x="30" y="786"/>
                    </a:lnTo>
                    <a:lnTo>
                      <a:pt x="30" y="786"/>
                    </a:lnTo>
                    <a:lnTo>
                      <a:pt x="24" y="774"/>
                    </a:lnTo>
                    <a:lnTo>
                      <a:pt x="16" y="768"/>
                    </a:lnTo>
                    <a:lnTo>
                      <a:pt x="10" y="764"/>
                    </a:lnTo>
                    <a:lnTo>
                      <a:pt x="6" y="762"/>
                    </a:lnTo>
                    <a:lnTo>
                      <a:pt x="2" y="760"/>
                    </a:lnTo>
                    <a:lnTo>
                      <a:pt x="0" y="756"/>
                    </a:lnTo>
                    <a:lnTo>
                      <a:pt x="2" y="748"/>
                    </a:lnTo>
                    <a:lnTo>
                      <a:pt x="6" y="734"/>
                    </a:lnTo>
                    <a:lnTo>
                      <a:pt x="6" y="734"/>
                    </a:lnTo>
                    <a:lnTo>
                      <a:pt x="16" y="704"/>
                    </a:lnTo>
                    <a:lnTo>
                      <a:pt x="22" y="684"/>
                    </a:lnTo>
                    <a:lnTo>
                      <a:pt x="26" y="672"/>
                    </a:lnTo>
                    <a:lnTo>
                      <a:pt x="30" y="668"/>
                    </a:lnTo>
                    <a:lnTo>
                      <a:pt x="34" y="662"/>
                    </a:lnTo>
                    <a:lnTo>
                      <a:pt x="34" y="662"/>
                    </a:lnTo>
                    <a:lnTo>
                      <a:pt x="42" y="660"/>
                    </a:lnTo>
                    <a:lnTo>
                      <a:pt x="50" y="658"/>
                    </a:lnTo>
                    <a:lnTo>
                      <a:pt x="66" y="656"/>
                    </a:lnTo>
                    <a:lnTo>
                      <a:pt x="76" y="656"/>
                    </a:lnTo>
                    <a:lnTo>
                      <a:pt x="80" y="652"/>
                    </a:lnTo>
                    <a:lnTo>
                      <a:pt x="78" y="650"/>
                    </a:lnTo>
                    <a:lnTo>
                      <a:pt x="78" y="650"/>
                    </a:lnTo>
                    <a:lnTo>
                      <a:pt x="60" y="620"/>
                    </a:lnTo>
                    <a:lnTo>
                      <a:pt x="50" y="604"/>
                    </a:lnTo>
                    <a:lnTo>
                      <a:pt x="46" y="596"/>
                    </a:lnTo>
                    <a:lnTo>
                      <a:pt x="44" y="588"/>
                    </a:lnTo>
                    <a:lnTo>
                      <a:pt x="44" y="588"/>
                    </a:lnTo>
                    <a:lnTo>
                      <a:pt x="48" y="576"/>
                    </a:lnTo>
                    <a:lnTo>
                      <a:pt x="60" y="554"/>
                    </a:lnTo>
                    <a:lnTo>
                      <a:pt x="92" y="500"/>
                    </a:lnTo>
                    <a:lnTo>
                      <a:pt x="140" y="426"/>
                    </a:lnTo>
                    <a:lnTo>
                      <a:pt x="140" y="426"/>
                    </a:lnTo>
                    <a:lnTo>
                      <a:pt x="142" y="428"/>
                    </a:lnTo>
                    <a:lnTo>
                      <a:pt x="146" y="434"/>
                    </a:lnTo>
                    <a:lnTo>
                      <a:pt x="148" y="436"/>
                    </a:lnTo>
                    <a:lnTo>
                      <a:pt x="152" y="436"/>
                    </a:lnTo>
                    <a:lnTo>
                      <a:pt x="154" y="432"/>
                    </a:lnTo>
                    <a:lnTo>
                      <a:pt x="158" y="426"/>
                    </a:lnTo>
                    <a:lnTo>
                      <a:pt x="158" y="426"/>
                    </a:lnTo>
                    <a:lnTo>
                      <a:pt x="160" y="418"/>
                    </a:lnTo>
                    <a:lnTo>
                      <a:pt x="160" y="406"/>
                    </a:lnTo>
                    <a:lnTo>
                      <a:pt x="158" y="392"/>
                    </a:lnTo>
                    <a:lnTo>
                      <a:pt x="154" y="380"/>
                    </a:lnTo>
                    <a:lnTo>
                      <a:pt x="146" y="356"/>
                    </a:lnTo>
                    <a:lnTo>
                      <a:pt x="144" y="348"/>
                    </a:lnTo>
                    <a:lnTo>
                      <a:pt x="140" y="344"/>
                    </a:lnTo>
                    <a:lnTo>
                      <a:pt x="140" y="344"/>
                    </a:lnTo>
                    <a:lnTo>
                      <a:pt x="134" y="338"/>
                    </a:lnTo>
                    <a:lnTo>
                      <a:pt x="124" y="330"/>
                    </a:lnTo>
                    <a:lnTo>
                      <a:pt x="120" y="324"/>
                    </a:lnTo>
                    <a:lnTo>
                      <a:pt x="118" y="316"/>
                    </a:lnTo>
                    <a:lnTo>
                      <a:pt x="116" y="308"/>
                    </a:lnTo>
                    <a:lnTo>
                      <a:pt x="118" y="298"/>
                    </a:lnTo>
                    <a:lnTo>
                      <a:pt x="118" y="298"/>
                    </a:lnTo>
                    <a:lnTo>
                      <a:pt x="120" y="278"/>
                    </a:lnTo>
                    <a:lnTo>
                      <a:pt x="120" y="260"/>
                    </a:lnTo>
                    <a:lnTo>
                      <a:pt x="122" y="252"/>
                    </a:lnTo>
                    <a:lnTo>
                      <a:pt x="126" y="246"/>
                    </a:lnTo>
                    <a:lnTo>
                      <a:pt x="130" y="242"/>
                    </a:lnTo>
                    <a:lnTo>
                      <a:pt x="140" y="238"/>
                    </a:lnTo>
                    <a:lnTo>
                      <a:pt x="140" y="238"/>
                    </a:lnTo>
                    <a:lnTo>
                      <a:pt x="146" y="236"/>
                    </a:lnTo>
                    <a:lnTo>
                      <a:pt x="150" y="232"/>
                    </a:lnTo>
                    <a:lnTo>
                      <a:pt x="152" y="230"/>
                    </a:lnTo>
                    <a:lnTo>
                      <a:pt x="154" y="226"/>
                    </a:lnTo>
                    <a:lnTo>
                      <a:pt x="154" y="222"/>
                    </a:lnTo>
                    <a:lnTo>
                      <a:pt x="156" y="218"/>
                    </a:lnTo>
                    <a:lnTo>
                      <a:pt x="162" y="212"/>
                    </a:lnTo>
                    <a:lnTo>
                      <a:pt x="172" y="204"/>
                    </a:lnTo>
                    <a:lnTo>
                      <a:pt x="172" y="204"/>
                    </a:lnTo>
                    <a:lnTo>
                      <a:pt x="186" y="196"/>
                    </a:lnTo>
                    <a:lnTo>
                      <a:pt x="200" y="188"/>
                    </a:lnTo>
                    <a:lnTo>
                      <a:pt x="214" y="184"/>
                    </a:lnTo>
                    <a:lnTo>
                      <a:pt x="230" y="182"/>
                    </a:lnTo>
                    <a:lnTo>
                      <a:pt x="262" y="178"/>
                    </a:lnTo>
                    <a:lnTo>
                      <a:pt x="288" y="178"/>
                    </a:lnTo>
                    <a:lnTo>
                      <a:pt x="288" y="178"/>
                    </a:lnTo>
                    <a:lnTo>
                      <a:pt x="310" y="180"/>
                    </a:lnTo>
                    <a:lnTo>
                      <a:pt x="332" y="186"/>
                    </a:lnTo>
                    <a:lnTo>
                      <a:pt x="354" y="192"/>
                    </a:lnTo>
                    <a:lnTo>
                      <a:pt x="378" y="198"/>
                    </a:lnTo>
                    <a:lnTo>
                      <a:pt x="378" y="198"/>
                    </a:lnTo>
                    <a:lnTo>
                      <a:pt x="426" y="206"/>
                    </a:lnTo>
                    <a:lnTo>
                      <a:pt x="448" y="208"/>
                    </a:lnTo>
                    <a:lnTo>
                      <a:pt x="468" y="206"/>
                    </a:lnTo>
                    <a:lnTo>
                      <a:pt x="468" y="206"/>
                    </a:lnTo>
                    <a:lnTo>
                      <a:pt x="490" y="202"/>
                    </a:lnTo>
                    <a:lnTo>
                      <a:pt x="518" y="198"/>
                    </a:lnTo>
                    <a:lnTo>
                      <a:pt x="546" y="194"/>
                    </a:lnTo>
                    <a:lnTo>
                      <a:pt x="572" y="194"/>
                    </a:lnTo>
                    <a:lnTo>
                      <a:pt x="572" y="194"/>
                    </a:lnTo>
                    <a:lnTo>
                      <a:pt x="608" y="196"/>
                    </a:lnTo>
                    <a:lnTo>
                      <a:pt x="620" y="196"/>
                    </a:lnTo>
                    <a:lnTo>
                      <a:pt x="628" y="200"/>
                    </a:lnTo>
                    <a:lnTo>
                      <a:pt x="628" y="200"/>
                    </a:lnTo>
                    <a:lnTo>
                      <a:pt x="636" y="200"/>
                    </a:lnTo>
                    <a:lnTo>
                      <a:pt x="646" y="200"/>
                    </a:lnTo>
                    <a:lnTo>
                      <a:pt x="674" y="194"/>
                    </a:lnTo>
                    <a:lnTo>
                      <a:pt x="700" y="184"/>
                    </a:lnTo>
                    <a:lnTo>
                      <a:pt x="712" y="178"/>
                    </a:lnTo>
                    <a:lnTo>
                      <a:pt x="718" y="172"/>
                    </a:lnTo>
                    <a:lnTo>
                      <a:pt x="718" y="172"/>
                    </a:lnTo>
                    <a:lnTo>
                      <a:pt x="722" y="162"/>
                    </a:lnTo>
                    <a:lnTo>
                      <a:pt x="724" y="150"/>
                    </a:lnTo>
                    <a:lnTo>
                      <a:pt x="726" y="138"/>
                    </a:lnTo>
                    <a:lnTo>
                      <a:pt x="734" y="120"/>
                    </a:lnTo>
                    <a:lnTo>
                      <a:pt x="734" y="120"/>
                    </a:lnTo>
                    <a:lnTo>
                      <a:pt x="742" y="104"/>
                    </a:lnTo>
                    <a:lnTo>
                      <a:pt x="752" y="96"/>
                    </a:lnTo>
                    <a:lnTo>
                      <a:pt x="764" y="90"/>
                    </a:lnTo>
                    <a:lnTo>
                      <a:pt x="782" y="84"/>
                    </a:lnTo>
                    <a:lnTo>
                      <a:pt x="782" y="84"/>
                    </a:lnTo>
                    <a:lnTo>
                      <a:pt x="800" y="76"/>
                    </a:lnTo>
                    <a:lnTo>
                      <a:pt x="808" y="70"/>
                    </a:lnTo>
                    <a:lnTo>
                      <a:pt x="812" y="64"/>
                    </a:lnTo>
                    <a:lnTo>
                      <a:pt x="814" y="62"/>
                    </a:lnTo>
                    <a:lnTo>
                      <a:pt x="814" y="62"/>
                    </a:lnTo>
                    <a:lnTo>
                      <a:pt x="824" y="58"/>
                    </a:lnTo>
                    <a:lnTo>
                      <a:pt x="834" y="52"/>
                    </a:lnTo>
                    <a:lnTo>
                      <a:pt x="840" y="48"/>
                    </a:lnTo>
                    <a:lnTo>
                      <a:pt x="844" y="42"/>
                    </a:lnTo>
                    <a:lnTo>
                      <a:pt x="844" y="42"/>
                    </a:lnTo>
                    <a:lnTo>
                      <a:pt x="848" y="36"/>
                    </a:lnTo>
                    <a:lnTo>
                      <a:pt x="854" y="32"/>
                    </a:lnTo>
                    <a:lnTo>
                      <a:pt x="868" y="26"/>
                    </a:lnTo>
                    <a:lnTo>
                      <a:pt x="884" y="20"/>
                    </a:lnTo>
                    <a:lnTo>
                      <a:pt x="884" y="20"/>
                    </a:lnTo>
                    <a:lnTo>
                      <a:pt x="902" y="16"/>
                    </a:lnTo>
                    <a:lnTo>
                      <a:pt x="932" y="10"/>
                    </a:lnTo>
                    <a:lnTo>
                      <a:pt x="932" y="10"/>
                    </a:lnTo>
                    <a:lnTo>
                      <a:pt x="952" y="2"/>
                    </a:lnTo>
                    <a:lnTo>
                      <a:pt x="962" y="0"/>
                    </a:lnTo>
                    <a:lnTo>
                      <a:pt x="968" y="0"/>
                    </a:lnTo>
                    <a:lnTo>
                      <a:pt x="968" y="0"/>
                    </a:lnTo>
                    <a:lnTo>
                      <a:pt x="978" y="6"/>
                    </a:lnTo>
                    <a:lnTo>
                      <a:pt x="998" y="14"/>
                    </a:lnTo>
                    <a:lnTo>
                      <a:pt x="1012" y="24"/>
                    </a:lnTo>
                    <a:lnTo>
                      <a:pt x="1026" y="34"/>
                    </a:lnTo>
                    <a:lnTo>
                      <a:pt x="1040" y="48"/>
                    </a:lnTo>
                    <a:lnTo>
                      <a:pt x="1054" y="66"/>
                    </a:lnTo>
                    <a:lnTo>
                      <a:pt x="1054" y="66"/>
                    </a:lnTo>
                    <a:lnTo>
                      <a:pt x="1050" y="72"/>
                    </a:lnTo>
                    <a:lnTo>
                      <a:pt x="1048" y="80"/>
                    </a:lnTo>
                    <a:lnTo>
                      <a:pt x="1050" y="86"/>
                    </a:lnTo>
                    <a:lnTo>
                      <a:pt x="1050" y="86"/>
                    </a:lnTo>
                    <a:lnTo>
                      <a:pt x="1060" y="110"/>
                    </a:lnTo>
                    <a:lnTo>
                      <a:pt x="1070" y="134"/>
                    </a:lnTo>
                    <a:lnTo>
                      <a:pt x="1070" y="134"/>
                    </a:lnTo>
                    <a:lnTo>
                      <a:pt x="1080" y="146"/>
                    </a:lnTo>
                    <a:lnTo>
                      <a:pt x="1084" y="150"/>
                    </a:lnTo>
                    <a:lnTo>
                      <a:pt x="1086" y="150"/>
                    </a:lnTo>
                    <a:lnTo>
                      <a:pt x="1088" y="150"/>
                    </a:lnTo>
                    <a:lnTo>
                      <a:pt x="1088" y="150"/>
                    </a:lnTo>
                    <a:lnTo>
                      <a:pt x="1094" y="146"/>
                    </a:lnTo>
                    <a:lnTo>
                      <a:pt x="1096" y="144"/>
                    </a:lnTo>
                    <a:lnTo>
                      <a:pt x="1096" y="144"/>
                    </a:lnTo>
                    <a:lnTo>
                      <a:pt x="1104" y="142"/>
                    </a:lnTo>
                    <a:lnTo>
                      <a:pt x="1112" y="138"/>
                    </a:lnTo>
                    <a:lnTo>
                      <a:pt x="1118" y="134"/>
                    </a:lnTo>
                    <a:lnTo>
                      <a:pt x="1118" y="134"/>
                    </a:lnTo>
                    <a:lnTo>
                      <a:pt x="1120" y="132"/>
                    </a:lnTo>
                    <a:lnTo>
                      <a:pt x="1122" y="132"/>
                    </a:lnTo>
                    <a:lnTo>
                      <a:pt x="1128" y="134"/>
                    </a:lnTo>
                    <a:lnTo>
                      <a:pt x="1150" y="148"/>
                    </a:lnTo>
                    <a:lnTo>
                      <a:pt x="1150" y="148"/>
                    </a:lnTo>
                    <a:lnTo>
                      <a:pt x="1164" y="158"/>
                    </a:lnTo>
                    <a:lnTo>
                      <a:pt x="1180" y="172"/>
                    </a:lnTo>
                    <a:lnTo>
                      <a:pt x="1192" y="186"/>
                    </a:lnTo>
                    <a:lnTo>
                      <a:pt x="1200" y="196"/>
                    </a:lnTo>
                    <a:lnTo>
                      <a:pt x="1200" y="196"/>
                    </a:lnTo>
                    <a:lnTo>
                      <a:pt x="1200" y="204"/>
                    </a:lnTo>
                    <a:lnTo>
                      <a:pt x="1200" y="210"/>
                    </a:lnTo>
                    <a:lnTo>
                      <a:pt x="1198" y="218"/>
                    </a:lnTo>
                    <a:lnTo>
                      <a:pt x="1198" y="218"/>
                    </a:lnTo>
                    <a:lnTo>
                      <a:pt x="1200" y="228"/>
                    </a:lnTo>
                    <a:lnTo>
                      <a:pt x="1202" y="236"/>
                    </a:lnTo>
                    <a:lnTo>
                      <a:pt x="1204" y="240"/>
                    </a:lnTo>
                    <a:lnTo>
                      <a:pt x="1208" y="242"/>
                    </a:lnTo>
                    <a:lnTo>
                      <a:pt x="1208" y="242"/>
                    </a:lnTo>
                    <a:lnTo>
                      <a:pt x="1214" y="244"/>
                    </a:lnTo>
                    <a:lnTo>
                      <a:pt x="1218" y="244"/>
                    </a:lnTo>
                    <a:lnTo>
                      <a:pt x="1234" y="238"/>
                    </a:lnTo>
                    <a:lnTo>
                      <a:pt x="1234" y="238"/>
                    </a:lnTo>
                    <a:lnTo>
                      <a:pt x="1242" y="234"/>
                    </a:lnTo>
                    <a:lnTo>
                      <a:pt x="1248" y="230"/>
                    </a:lnTo>
                    <a:lnTo>
                      <a:pt x="1254" y="226"/>
                    </a:lnTo>
                    <a:lnTo>
                      <a:pt x="1262" y="228"/>
                    </a:lnTo>
                    <a:lnTo>
                      <a:pt x="1262" y="228"/>
                    </a:lnTo>
                    <a:lnTo>
                      <a:pt x="1270" y="230"/>
                    </a:lnTo>
                    <a:lnTo>
                      <a:pt x="1278" y="232"/>
                    </a:lnTo>
                    <a:lnTo>
                      <a:pt x="1286" y="230"/>
                    </a:lnTo>
                    <a:lnTo>
                      <a:pt x="1298" y="226"/>
                    </a:lnTo>
                    <a:lnTo>
                      <a:pt x="1298" y="226"/>
                    </a:lnTo>
                    <a:lnTo>
                      <a:pt x="1312" y="224"/>
                    </a:lnTo>
                    <a:lnTo>
                      <a:pt x="1320" y="224"/>
                    </a:lnTo>
                    <a:lnTo>
                      <a:pt x="1330" y="226"/>
                    </a:lnTo>
                    <a:lnTo>
                      <a:pt x="1380" y="198"/>
                    </a:lnTo>
                    <a:lnTo>
                      <a:pt x="1444" y="228"/>
                    </a:lnTo>
                    <a:lnTo>
                      <a:pt x="1444" y="228"/>
                    </a:lnTo>
                    <a:lnTo>
                      <a:pt x="1462" y="220"/>
                    </a:lnTo>
                    <a:lnTo>
                      <a:pt x="1478" y="214"/>
                    </a:lnTo>
                    <a:lnTo>
                      <a:pt x="1490" y="212"/>
                    </a:lnTo>
                    <a:lnTo>
                      <a:pt x="1490" y="212"/>
                    </a:lnTo>
                    <a:lnTo>
                      <a:pt x="1498" y="214"/>
                    </a:lnTo>
                    <a:lnTo>
                      <a:pt x="1510" y="218"/>
                    </a:lnTo>
                    <a:lnTo>
                      <a:pt x="1520" y="220"/>
                    </a:lnTo>
                    <a:lnTo>
                      <a:pt x="1534" y="222"/>
                    </a:lnTo>
                    <a:lnTo>
                      <a:pt x="1534" y="222"/>
                    </a:lnTo>
                    <a:lnTo>
                      <a:pt x="1642" y="220"/>
                    </a:lnTo>
                    <a:lnTo>
                      <a:pt x="1642" y="220"/>
                    </a:lnTo>
                    <a:lnTo>
                      <a:pt x="1654" y="218"/>
                    </a:lnTo>
                    <a:lnTo>
                      <a:pt x="1664" y="218"/>
                    </a:lnTo>
                    <a:lnTo>
                      <a:pt x="1666" y="220"/>
                    </a:lnTo>
                    <a:lnTo>
                      <a:pt x="1668" y="222"/>
                    </a:lnTo>
                    <a:lnTo>
                      <a:pt x="1668" y="222"/>
                    </a:lnTo>
                    <a:lnTo>
                      <a:pt x="1672" y="228"/>
                    </a:lnTo>
                    <a:lnTo>
                      <a:pt x="1676" y="232"/>
                    </a:lnTo>
                    <a:lnTo>
                      <a:pt x="1680" y="238"/>
                    </a:lnTo>
                    <a:lnTo>
                      <a:pt x="1684" y="242"/>
                    </a:lnTo>
                    <a:lnTo>
                      <a:pt x="1684" y="242"/>
                    </a:lnTo>
                    <a:lnTo>
                      <a:pt x="1686" y="250"/>
                    </a:lnTo>
                    <a:lnTo>
                      <a:pt x="1686" y="262"/>
                    </a:lnTo>
                    <a:lnTo>
                      <a:pt x="1684" y="274"/>
                    </a:lnTo>
                    <a:lnTo>
                      <a:pt x="1682" y="284"/>
                    </a:lnTo>
                    <a:lnTo>
                      <a:pt x="1682" y="284"/>
                    </a:lnTo>
                    <a:lnTo>
                      <a:pt x="1676" y="292"/>
                    </a:lnTo>
                    <a:lnTo>
                      <a:pt x="1668" y="304"/>
                    </a:lnTo>
                    <a:lnTo>
                      <a:pt x="1660" y="314"/>
                    </a:lnTo>
                    <a:lnTo>
                      <a:pt x="1656" y="316"/>
                    </a:lnTo>
                    <a:lnTo>
                      <a:pt x="1652" y="318"/>
                    </a:lnTo>
                    <a:lnTo>
                      <a:pt x="1652" y="318"/>
                    </a:lnTo>
                    <a:lnTo>
                      <a:pt x="1658" y="326"/>
                    </a:lnTo>
                    <a:lnTo>
                      <a:pt x="1662" y="334"/>
                    </a:lnTo>
                    <a:lnTo>
                      <a:pt x="1664" y="342"/>
                    </a:lnTo>
                    <a:lnTo>
                      <a:pt x="1664" y="342"/>
                    </a:lnTo>
                    <a:lnTo>
                      <a:pt x="1664" y="352"/>
                    </a:lnTo>
                    <a:lnTo>
                      <a:pt x="1662" y="362"/>
                    </a:lnTo>
                    <a:lnTo>
                      <a:pt x="1660" y="372"/>
                    </a:lnTo>
                    <a:lnTo>
                      <a:pt x="1660" y="380"/>
                    </a:lnTo>
                    <a:lnTo>
                      <a:pt x="1660" y="380"/>
                    </a:lnTo>
                    <a:lnTo>
                      <a:pt x="1662" y="386"/>
                    </a:lnTo>
                    <a:lnTo>
                      <a:pt x="1664" y="392"/>
                    </a:lnTo>
                    <a:lnTo>
                      <a:pt x="1670" y="394"/>
                    </a:lnTo>
                    <a:lnTo>
                      <a:pt x="1678" y="398"/>
                    </a:lnTo>
                    <a:lnTo>
                      <a:pt x="1678" y="398"/>
                    </a:lnTo>
                    <a:lnTo>
                      <a:pt x="1702" y="402"/>
                    </a:lnTo>
                    <a:lnTo>
                      <a:pt x="1712" y="406"/>
                    </a:lnTo>
                    <a:lnTo>
                      <a:pt x="1722" y="412"/>
                    </a:lnTo>
                    <a:lnTo>
                      <a:pt x="1722" y="412"/>
                    </a:lnTo>
                    <a:lnTo>
                      <a:pt x="1732" y="418"/>
                    </a:lnTo>
                    <a:lnTo>
                      <a:pt x="1740" y="424"/>
                    </a:lnTo>
                    <a:lnTo>
                      <a:pt x="1742" y="428"/>
                    </a:lnTo>
                    <a:lnTo>
                      <a:pt x="1742" y="432"/>
                    </a:lnTo>
                    <a:lnTo>
                      <a:pt x="1742" y="436"/>
                    </a:lnTo>
                    <a:lnTo>
                      <a:pt x="1740" y="440"/>
                    </a:lnTo>
                    <a:lnTo>
                      <a:pt x="1740" y="440"/>
                    </a:lnTo>
                    <a:lnTo>
                      <a:pt x="1728" y="464"/>
                    </a:lnTo>
                    <a:lnTo>
                      <a:pt x="1718" y="482"/>
                    </a:lnTo>
                    <a:lnTo>
                      <a:pt x="1718" y="482"/>
                    </a:lnTo>
                    <a:lnTo>
                      <a:pt x="1716" y="492"/>
                    </a:lnTo>
                    <a:lnTo>
                      <a:pt x="1716" y="498"/>
                    </a:lnTo>
                    <a:lnTo>
                      <a:pt x="1714" y="504"/>
                    </a:lnTo>
                    <a:lnTo>
                      <a:pt x="1712" y="506"/>
                    </a:lnTo>
                    <a:lnTo>
                      <a:pt x="1710" y="506"/>
                    </a:lnTo>
                    <a:lnTo>
                      <a:pt x="1710" y="506"/>
                    </a:lnTo>
                    <a:lnTo>
                      <a:pt x="1698" y="506"/>
                    </a:lnTo>
                    <a:lnTo>
                      <a:pt x="1680" y="502"/>
                    </a:lnTo>
                    <a:lnTo>
                      <a:pt x="1664" y="498"/>
                    </a:lnTo>
                    <a:lnTo>
                      <a:pt x="1656" y="498"/>
                    </a:lnTo>
                    <a:lnTo>
                      <a:pt x="1652" y="500"/>
                    </a:lnTo>
                    <a:lnTo>
                      <a:pt x="1652" y="500"/>
                    </a:lnTo>
                    <a:lnTo>
                      <a:pt x="1646" y="510"/>
                    </a:lnTo>
                    <a:lnTo>
                      <a:pt x="1642" y="524"/>
                    </a:lnTo>
                    <a:lnTo>
                      <a:pt x="1634" y="544"/>
                    </a:lnTo>
                    <a:lnTo>
                      <a:pt x="1634" y="544"/>
                    </a:lnTo>
                    <a:lnTo>
                      <a:pt x="1626" y="550"/>
                    </a:lnTo>
                    <a:lnTo>
                      <a:pt x="1618" y="554"/>
                    </a:lnTo>
                    <a:lnTo>
                      <a:pt x="1612" y="560"/>
                    </a:lnTo>
                    <a:lnTo>
                      <a:pt x="1612" y="560"/>
                    </a:lnTo>
                    <a:lnTo>
                      <a:pt x="1604" y="570"/>
                    </a:lnTo>
                    <a:lnTo>
                      <a:pt x="1604" y="570"/>
                    </a:lnTo>
                    <a:lnTo>
                      <a:pt x="1600" y="572"/>
                    </a:lnTo>
                    <a:lnTo>
                      <a:pt x="1598" y="578"/>
                    </a:lnTo>
                    <a:lnTo>
                      <a:pt x="1598" y="584"/>
                    </a:lnTo>
                    <a:lnTo>
                      <a:pt x="1598" y="584"/>
                    </a:lnTo>
                    <a:lnTo>
                      <a:pt x="1600" y="594"/>
                    </a:lnTo>
                    <a:lnTo>
                      <a:pt x="1604" y="610"/>
                    </a:lnTo>
                    <a:lnTo>
                      <a:pt x="1610" y="630"/>
                    </a:lnTo>
                    <a:lnTo>
                      <a:pt x="1608" y="648"/>
                    </a:lnTo>
                    <a:close/>
                  </a:path>
                </a:pathLst>
              </a:custGeom>
              <a:solidFill>
                <a:schemeClr val="accent4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0" name="Freeform 27"/>
              <p:cNvSpPr>
                <a:spLocks/>
              </p:cNvSpPr>
              <p:nvPr/>
            </p:nvSpPr>
            <p:spPr bwMode="auto">
              <a:xfrm>
                <a:off x="4832994" y="3723307"/>
                <a:ext cx="621899" cy="618850"/>
              </a:xfrm>
              <a:custGeom>
                <a:avLst/>
                <a:gdLst/>
                <a:ahLst/>
                <a:cxnLst>
                  <a:cxn ang="0">
                    <a:pos x="328" y="28"/>
                  </a:cxn>
                  <a:cxn ang="0">
                    <a:pos x="280" y="76"/>
                  </a:cxn>
                  <a:cxn ang="0">
                    <a:pos x="248" y="86"/>
                  </a:cxn>
                  <a:cxn ang="0">
                    <a:pos x="216" y="78"/>
                  </a:cxn>
                  <a:cxn ang="0">
                    <a:pos x="214" y="100"/>
                  </a:cxn>
                  <a:cxn ang="0">
                    <a:pos x="244" y="156"/>
                  </a:cxn>
                  <a:cxn ang="0">
                    <a:pos x="236" y="178"/>
                  </a:cxn>
                  <a:cxn ang="0">
                    <a:pos x="194" y="226"/>
                  </a:cxn>
                  <a:cxn ang="0">
                    <a:pos x="180" y="262"/>
                  </a:cxn>
                  <a:cxn ang="0">
                    <a:pos x="182" y="330"/>
                  </a:cxn>
                  <a:cxn ang="0">
                    <a:pos x="166" y="342"/>
                  </a:cxn>
                  <a:cxn ang="0">
                    <a:pos x="134" y="350"/>
                  </a:cxn>
                  <a:cxn ang="0">
                    <a:pos x="76" y="392"/>
                  </a:cxn>
                  <a:cxn ang="0">
                    <a:pos x="16" y="394"/>
                  </a:cxn>
                  <a:cxn ang="0">
                    <a:pos x="24" y="456"/>
                  </a:cxn>
                  <a:cxn ang="0">
                    <a:pos x="44" y="514"/>
                  </a:cxn>
                  <a:cxn ang="0">
                    <a:pos x="70" y="562"/>
                  </a:cxn>
                  <a:cxn ang="0">
                    <a:pos x="68" y="584"/>
                  </a:cxn>
                  <a:cxn ang="0">
                    <a:pos x="26" y="618"/>
                  </a:cxn>
                  <a:cxn ang="0">
                    <a:pos x="8" y="640"/>
                  </a:cxn>
                  <a:cxn ang="0">
                    <a:pos x="2" y="658"/>
                  </a:cxn>
                  <a:cxn ang="0">
                    <a:pos x="34" y="686"/>
                  </a:cxn>
                  <a:cxn ang="0">
                    <a:pos x="44" y="736"/>
                  </a:cxn>
                  <a:cxn ang="0">
                    <a:pos x="62" y="784"/>
                  </a:cxn>
                  <a:cxn ang="0">
                    <a:pos x="80" y="772"/>
                  </a:cxn>
                  <a:cxn ang="0">
                    <a:pos x="100" y="752"/>
                  </a:cxn>
                  <a:cxn ang="0">
                    <a:pos x="118" y="732"/>
                  </a:cxn>
                  <a:cxn ang="0">
                    <a:pos x="148" y="708"/>
                  </a:cxn>
                  <a:cxn ang="0">
                    <a:pos x="184" y="696"/>
                  </a:cxn>
                  <a:cxn ang="0">
                    <a:pos x="296" y="702"/>
                  </a:cxn>
                  <a:cxn ang="0">
                    <a:pos x="404" y="724"/>
                  </a:cxn>
                  <a:cxn ang="0">
                    <a:pos x="536" y="708"/>
                  </a:cxn>
                  <a:cxn ang="0">
                    <a:pos x="588" y="718"/>
                  </a:cxn>
                  <a:cxn ang="0">
                    <a:pos x="634" y="708"/>
                  </a:cxn>
                  <a:cxn ang="0">
                    <a:pos x="676" y="688"/>
                  </a:cxn>
                  <a:cxn ang="0">
                    <a:pos x="686" y="656"/>
                  </a:cxn>
                  <a:cxn ang="0">
                    <a:pos x="714" y="608"/>
                  </a:cxn>
                  <a:cxn ang="0">
                    <a:pos x="770" y="582"/>
                  </a:cxn>
                  <a:cxn ang="0">
                    <a:pos x="760" y="550"/>
                  </a:cxn>
                  <a:cxn ang="0">
                    <a:pos x="708" y="466"/>
                  </a:cxn>
                  <a:cxn ang="0">
                    <a:pos x="698" y="432"/>
                  </a:cxn>
                  <a:cxn ang="0">
                    <a:pos x="706" y="418"/>
                  </a:cxn>
                  <a:cxn ang="0">
                    <a:pos x="764" y="424"/>
                  </a:cxn>
                  <a:cxn ang="0">
                    <a:pos x="814" y="360"/>
                  </a:cxn>
                  <a:cxn ang="0">
                    <a:pos x="814" y="344"/>
                  </a:cxn>
                  <a:cxn ang="0">
                    <a:pos x="780" y="320"/>
                  </a:cxn>
                  <a:cxn ang="0">
                    <a:pos x="726" y="324"/>
                  </a:cxn>
                  <a:cxn ang="0">
                    <a:pos x="710" y="304"/>
                  </a:cxn>
                  <a:cxn ang="0">
                    <a:pos x="710" y="292"/>
                  </a:cxn>
                  <a:cxn ang="0">
                    <a:pos x="694" y="270"/>
                  </a:cxn>
                  <a:cxn ang="0">
                    <a:pos x="678" y="264"/>
                  </a:cxn>
                  <a:cxn ang="0">
                    <a:pos x="652" y="232"/>
                  </a:cxn>
                  <a:cxn ang="0">
                    <a:pos x="618" y="214"/>
                  </a:cxn>
                  <a:cxn ang="0">
                    <a:pos x="614" y="184"/>
                  </a:cxn>
                  <a:cxn ang="0">
                    <a:pos x="622" y="102"/>
                  </a:cxn>
                  <a:cxn ang="0">
                    <a:pos x="594" y="70"/>
                  </a:cxn>
                  <a:cxn ang="0">
                    <a:pos x="574" y="54"/>
                  </a:cxn>
                  <a:cxn ang="0">
                    <a:pos x="550" y="50"/>
                  </a:cxn>
                  <a:cxn ang="0">
                    <a:pos x="508" y="42"/>
                  </a:cxn>
                  <a:cxn ang="0">
                    <a:pos x="450" y="30"/>
                  </a:cxn>
                  <a:cxn ang="0">
                    <a:pos x="394" y="14"/>
                  </a:cxn>
                  <a:cxn ang="0">
                    <a:pos x="360" y="0"/>
                  </a:cxn>
                </a:cxnLst>
                <a:rect l="0" t="0" r="r" b="b"/>
                <a:pathLst>
                  <a:path w="816" h="812">
                    <a:moveTo>
                      <a:pt x="360" y="0"/>
                    </a:moveTo>
                    <a:lnTo>
                      <a:pt x="360" y="0"/>
                    </a:lnTo>
                    <a:lnTo>
                      <a:pt x="340" y="18"/>
                    </a:lnTo>
                    <a:lnTo>
                      <a:pt x="328" y="28"/>
                    </a:lnTo>
                    <a:lnTo>
                      <a:pt x="312" y="46"/>
                    </a:lnTo>
                    <a:lnTo>
                      <a:pt x="312" y="46"/>
                    </a:lnTo>
                    <a:lnTo>
                      <a:pt x="296" y="64"/>
                    </a:lnTo>
                    <a:lnTo>
                      <a:pt x="280" y="76"/>
                    </a:lnTo>
                    <a:lnTo>
                      <a:pt x="262" y="84"/>
                    </a:lnTo>
                    <a:lnTo>
                      <a:pt x="254" y="84"/>
                    </a:lnTo>
                    <a:lnTo>
                      <a:pt x="248" y="86"/>
                    </a:lnTo>
                    <a:lnTo>
                      <a:pt x="248" y="86"/>
                    </a:lnTo>
                    <a:lnTo>
                      <a:pt x="240" y="84"/>
                    </a:lnTo>
                    <a:lnTo>
                      <a:pt x="232" y="82"/>
                    </a:lnTo>
                    <a:lnTo>
                      <a:pt x="220" y="78"/>
                    </a:lnTo>
                    <a:lnTo>
                      <a:pt x="216" y="78"/>
                    </a:lnTo>
                    <a:lnTo>
                      <a:pt x="214" y="82"/>
                    </a:lnTo>
                    <a:lnTo>
                      <a:pt x="214" y="88"/>
                    </a:lnTo>
                    <a:lnTo>
                      <a:pt x="214" y="100"/>
                    </a:lnTo>
                    <a:lnTo>
                      <a:pt x="214" y="100"/>
                    </a:lnTo>
                    <a:lnTo>
                      <a:pt x="218" y="112"/>
                    </a:lnTo>
                    <a:lnTo>
                      <a:pt x="224" y="124"/>
                    </a:lnTo>
                    <a:lnTo>
                      <a:pt x="234" y="142"/>
                    </a:lnTo>
                    <a:lnTo>
                      <a:pt x="244" y="156"/>
                    </a:lnTo>
                    <a:lnTo>
                      <a:pt x="244" y="162"/>
                    </a:lnTo>
                    <a:lnTo>
                      <a:pt x="244" y="168"/>
                    </a:lnTo>
                    <a:lnTo>
                      <a:pt x="244" y="168"/>
                    </a:lnTo>
                    <a:lnTo>
                      <a:pt x="236" y="178"/>
                    </a:lnTo>
                    <a:lnTo>
                      <a:pt x="226" y="188"/>
                    </a:lnTo>
                    <a:lnTo>
                      <a:pt x="204" y="214"/>
                    </a:lnTo>
                    <a:lnTo>
                      <a:pt x="204" y="214"/>
                    </a:lnTo>
                    <a:lnTo>
                      <a:pt x="194" y="226"/>
                    </a:lnTo>
                    <a:lnTo>
                      <a:pt x="188" y="236"/>
                    </a:lnTo>
                    <a:lnTo>
                      <a:pt x="182" y="246"/>
                    </a:lnTo>
                    <a:lnTo>
                      <a:pt x="180" y="254"/>
                    </a:lnTo>
                    <a:lnTo>
                      <a:pt x="180" y="262"/>
                    </a:lnTo>
                    <a:lnTo>
                      <a:pt x="180" y="262"/>
                    </a:lnTo>
                    <a:lnTo>
                      <a:pt x="184" y="300"/>
                    </a:lnTo>
                    <a:lnTo>
                      <a:pt x="184" y="318"/>
                    </a:lnTo>
                    <a:lnTo>
                      <a:pt x="182" y="330"/>
                    </a:lnTo>
                    <a:lnTo>
                      <a:pt x="182" y="330"/>
                    </a:lnTo>
                    <a:lnTo>
                      <a:pt x="180" y="336"/>
                    </a:lnTo>
                    <a:lnTo>
                      <a:pt x="176" y="338"/>
                    </a:lnTo>
                    <a:lnTo>
                      <a:pt x="166" y="342"/>
                    </a:lnTo>
                    <a:lnTo>
                      <a:pt x="150" y="344"/>
                    </a:lnTo>
                    <a:lnTo>
                      <a:pt x="142" y="346"/>
                    </a:lnTo>
                    <a:lnTo>
                      <a:pt x="134" y="350"/>
                    </a:lnTo>
                    <a:lnTo>
                      <a:pt x="134" y="350"/>
                    </a:lnTo>
                    <a:lnTo>
                      <a:pt x="118" y="362"/>
                    </a:lnTo>
                    <a:lnTo>
                      <a:pt x="102" y="374"/>
                    </a:lnTo>
                    <a:lnTo>
                      <a:pt x="88" y="386"/>
                    </a:lnTo>
                    <a:lnTo>
                      <a:pt x="76" y="392"/>
                    </a:lnTo>
                    <a:lnTo>
                      <a:pt x="76" y="392"/>
                    </a:lnTo>
                    <a:lnTo>
                      <a:pt x="62" y="394"/>
                    </a:lnTo>
                    <a:lnTo>
                      <a:pt x="40" y="394"/>
                    </a:lnTo>
                    <a:lnTo>
                      <a:pt x="16" y="394"/>
                    </a:lnTo>
                    <a:lnTo>
                      <a:pt x="16" y="394"/>
                    </a:lnTo>
                    <a:lnTo>
                      <a:pt x="18" y="418"/>
                    </a:lnTo>
                    <a:lnTo>
                      <a:pt x="20" y="438"/>
                    </a:lnTo>
                    <a:lnTo>
                      <a:pt x="24" y="456"/>
                    </a:lnTo>
                    <a:lnTo>
                      <a:pt x="24" y="456"/>
                    </a:lnTo>
                    <a:lnTo>
                      <a:pt x="32" y="480"/>
                    </a:lnTo>
                    <a:lnTo>
                      <a:pt x="44" y="514"/>
                    </a:lnTo>
                    <a:lnTo>
                      <a:pt x="44" y="514"/>
                    </a:lnTo>
                    <a:lnTo>
                      <a:pt x="48" y="526"/>
                    </a:lnTo>
                    <a:lnTo>
                      <a:pt x="54" y="536"/>
                    </a:lnTo>
                    <a:lnTo>
                      <a:pt x="66" y="554"/>
                    </a:lnTo>
                    <a:lnTo>
                      <a:pt x="70" y="562"/>
                    </a:lnTo>
                    <a:lnTo>
                      <a:pt x="72" y="568"/>
                    </a:lnTo>
                    <a:lnTo>
                      <a:pt x="70" y="576"/>
                    </a:lnTo>
                    <a:lnTo>
                      <a:pt x="68" y="584"/>
                    </a:lnTo>
                    <a:lnTo>
                      <a:pt x="68" y="584"/>
                    </a:lnTo>
                    <a:lnTo>
                      <a:pt x="62" y="592"/>
                    </a:lnTo>
                    <a:lnTo>
                      <a:pt x="54" y="600"/>
                    </a:lnTo>
                    <a:lnTo>
                      <a:pt x="40" y="610"/>
                    </a:lnTo>
                    <a:lnTo>
                      <a:pt x="26" y="618"/>
                    </a:lnTo>
                    <a:lnTo>
                      <a:pt x="22" y="624"/>
                    </a:lnTo>
                    <a:lnTo>
                      <a:pt x="16" y="630"/>
                    </a:lnTo>
                    <a:lnTo>
                      <a:pt x="16" y="630"/>
                    </a:lnTo>
                    <a:lnTo>
                      <a:pt x="8" y="640"/>
                    </a:lnTo>
                    <a:lnTo>
                      <a:pt x="2" y="648"/>
                    </a:lnTo>
                    <a:lnTo>
                      <a:pt x="0" y="652"/>
                    </a:lnTo>
                    <a:lnTo>
                      <a:pt x="0" y="656"/>
                    </a:lnTo>
                    <a:lnTo>
                      <a:pt x="2" y="658"/>
                    </a:lnTo>
                    <a:lnTo>
                      <a:pt x="6" y="662"/>
                    </a:lnTo>
                    <a:lnTo>
                      <a:pt x="6" y="662"/>
                    </a:lnTo>
                    <a:lnTo>
                      <a:pt x="20" y="672"/>
                    </a:lnTo>
                    <a:lnTo>
                      <a:pt x="34" y="686"/>
                    </a:lnTo>
                    <a:lnTo>
                      <a:pt x="50" y="702"/>
                    </a:lnTo>
                    <a:lnTo>
                      <a:pt x="50" y="702"/>
                    </a:lnTo>
                    <a:lnTo>
                      <a:pt x="46" y="720"/>
                    </a:lnTo>
                    <a:lnTo>
                      <a:pt x="44" y="736"/>
                    </a:lnTo>
                    <a:lnTo>
                      <a:pt x="44" y="748"/>
                    </a:lnTo>
                    <a:lnTo>
                      <a:pt x="44" y="748"/>
                    </a:lnTo>
                    <a:lnTo>
                      <a:pt x="50" y="762"/>
                    </a:lnTo>
                    <a:lnTo>
                      <a:pt x="62" y="784"/>
                    </a:lnTo>
                    <a:lnTo>
                      <a:pt x="78" y="812"/>
                    </a:lnTo>
                    <a:lnTo>
                      <a:pt x="78" y="812"/>
                    </a:lnTo>
                    <a:lnTo>
                      <a:pt x="78" y="794"/>
                    </a:lnTo>
                    <a:lnTo>
                      <a:pt x="80" y="772"/>
                    </a:lnTo>
                    <a:lnTo>
                      <a:pt x="80" y="772"/>
                    </a:lnTo>
                    <a:lnTo>
                      <a:pt x="84" y="766"/>
                    </a:lnTo>
                    <a:lnTo>
                      <a:pt x="90" y="758"/>
                    </a:lnTo>
                    <a:lnTo>
                      <a:pt x="100" y="752"/>
                    </a:lnTo>
                    <a:lnTo>
                      <a:pt x="110" y="750"/>
                    </a:lnTo>
                    <a:lnTo>
                      <a:pt x="110" y="750"/>
                    </a:lnTo>
                    <a:lnTo>
                      <a:pt x="112" y="742"/>
                    </a:lnTo>
                    <a:lnTo>
                      <a:pt x="118" y="732"/>
                    </a:lnTo>
                    <a:lnTo>
                      <a:pt x="118" y="732"/>
                    </a:lnTo>
                    <a:lnTo>
                      <a:pt x="126" y="724"/>
                    </a:lnTo>
                    <a:lnTo>
                      <a:pt x="138" y="714"/>
                    </a:lnTo>
                    <a:lnTo>
                      <a:pt x="148" y="708"/>
                    </a:lnTo>
                    <a:lnTo>
                      <a:pt x="158" y="704"/>
                    </a:lnTo>
                    <a:lnTo>
                      <a:pt x="170" y="700"/>
                    </a:lnTo>
                    <a:lnTo>
                      <a:pt x="184" y="696"/>
                    </a:lnTo>
                    <a:lnTo>
                      <a:pt x="184" y="696"/>
                    </a:lnTo>
                    <a:lnTo>
                      <a:pt x="212" y="694"/>
                    </a:lnTo>
                    <a:lnTo>
                      <a:pt x="238" y="694"/>
                    </a:lnTo>
                    <a:lnTo>
                      <a:pt x="266" y="696"/>
                    </a:lnTo>
                    <a:lnTo>
                      <a:pt x="296" y="702"/>
                    </a:lnTo>
                    <a:lnTo>
                      <a:pt x="296" y="702"/>
                    </a:lnTo>
                    <a:lnTo>
                      <a:pt x="366" y="716"/>
                    </a:lnTo>
                    <a:lnTo>
                      <a:pt x="404" y="724"/>
                    </a:lnTo>
                    <a:lnTo>
                      <a:pt x="404" y="724"/>
                    </a:lnTo>
                    <a:lnTo>
                      <a:pt x="498" y="710"/>
                    </a:lnTo>
                    <a:lnTo>
                      <a:pt x="498" y="710"/>
                    </a:lnTo>
                    <a:lnTo>
                      <a:pt x="514" y="710"/>
                    </a:lnTo>
                    <a:lnTo>
                      <a:pt x="536" y="708"/>
                    </a:lnTo>
                    <a:lnTo>
                      <a:pt x="570" y="710"/>
                    </a:lnTo>
                    <a:lnTo>
                      <a:pt x="570" y="710"/>
                    </a:lnTo>
                    <a:lnTo>
                      <a:pt x="582" y="714"/>
                    </a:lnTo>
                    <a:lnTo>
                      <a:pt x="588" y="718"/>
                    </a:lnTo>
                    <a:lnTo>
                      <a:pt x="594" y="718"/>
                    </a:lnTo>
                    <a:lnTo>
                      <a:pt x="594" y="718"/>
                    </a:lnTo>
                    <a:lnTo>
                      <a:pt x="608" y="716"/>
                    </a:lnTo>
                    <a:lnTo>
                      <a:pt x="634" y="708"/>
                    </a:lnTo>
                    <a:lnTo>
                      <a:pt x="658" y="700"/>
                    </a:lnTo>
                    <a:lnTo>
                      <a:pt x="672" y="692"/>
                    </a:lnTo>
                    <a:lnTo>
                      <a:pt x="672" y="692"/>
                    </a:lnTo>
                    <a:lnTo>
                      <a:pt x="676" y="688"/>
                    </a:lnTo>
                    <a:lnTo>
                      <a:pt x="678" y="680"/>
                    </a:lnTo>
                    <a:lnTo>
                      <a:pt x="682" y="668"/>
                    </a:lnTo>
                    <a:lnTo>
                      <a:pt x="686" y="656"/>
                    </a:lnTo>
                    <a:lnTo>
                      <a:pt x="686" y="656"/>
                    </a:lnTo>
                    <a:lnTo>
                      <a:pt x="698" y="628"/>
                    </a:lnTo>
                    <a:lnTo>
                      <a:pt x="704" y="616"/>
                    </a:lnTo>
                    <a:lnTo>
                      <a:pt x="710" y="610"/>
                    </a:lnTo>
                    <a:lnTo>
                      <a:pt x="714" y="608"/>
                    </a:lnTo>
                    <a:lnTo>
                      <a:pt x="714" y="608"/>
                    </a:lnTo>
                    <a:lnTo>
                      <a:pt x="748" y="594"/>
                    </a:lnTo>
                    <a:lnTo>
                      <a:pt x="764" y="586"/>
                    </a:lnTo>
                    <a:lnTo>
                      <a:pt x="770" y="582"/>
                    </a:lnTo>
                    <a:lnTo>
                      <a:pt x="774" y="576"/>
                    </a:lnTo>
                    <a:lnTo>
                      <a:pt x="774" y="576"/>
                    </a:lnTo>
                    <a:lnTo>
                      <a:pt x="760" y="550"/>
                    </a:lnTo>
                    <a:lnTo>
                      <a:pt x="760" y="550"/>
                    </a:lnTo>
                    <a:lnTo>
                      <a:pt x="736" y="506"/>
                    </a:lnTo>
                    <a:lnTo>
                      <a:pt x="736" y="506"/>
                    </a:lnTo>
                    <a:lnTo>
                      <a:pt x="720" y="482"/>
                    </a:lnTo>
                    <a:lnTo>
                      <a:pt x="708" y="466"/>
                    </a:lnTo>
                    <a:lnTo>
                      <a:pt x="702" y="454"/>
                    </a:lnTo>
                    <a:lnTo>
                      <a:pt x="702" y="454"/>
                    </a:lnTo>
                    <a:lnTo>
                      <a:pt x="700" y="444"/>
                    </a:lnTo>
                    <a:lnTo>
                      <a:pt x="698" y="432"/>
                    </a:lnTo>
                    <a:lnTo>
                      <a:pt x="698" y="426"/>
                    </a:lnTo>
                    <a:lnTo>
                      <a:pt x="700" y="422"/>
                    </a:lnTo>
                    <a:lnTo>
                      <a:pt x="702" y="418"/>
                    </a:lnTo>
                    <a:lnTo>
                      <a:pt x="706" y="418"/>
                    </a:lnTo>
                    <a:lnTo>
                      <a:pt x="706" y="418"/>
                    </a:lnTo>
                    <a:lnTo>
                      <a:pt x="740" y="422"/>
                    </a:lnTo>
                    <a:lnTo>
                      <a:pt x="764" y="424"/>
                    </a:lnTo>
                    <a:lnTo>
                      <a:pt x="764" y="424"/>
                    </a:lnTo>
                    <a:lnTo>
                      <a:pt x="774" y="430"/>
                    </a:lnTo>
                    <a:lnTo>
                      <a:pt x="808" y="374"/>
                    </a:lnTo>
                    <a:lnTo>
                      <a:pt x="808" y="374"/>
                    </a:lnTo>
                    <a:lnTo>
                      <a:pt x="814" y="360"/>
                    </a:lnTo>
                    <a:lnTo>
                      <a:pt x="816" y="350"/>
                    </a:lnTo>
                    <a:lnTo>
                      <a:pt x="816" y="346"/>
                    </a:lnTo>
                    <a:lnTo>
                      <a:pt x="814" y="344"/>
                    </a:lnTo>
                    <a:lnTo>
                      <a:pt x="814" y="344"/>
                    </a:lnTo>
                    <a:lnTo>
                      <a:pt x="798" y="332"/>
                    </a:lnTo>
                    <a:lnTo>
                      <a:pt x="786" y="322"/>
                    </a:lnTo>
                    <a:lnTo>
                      <a:pt x="786" y="322"/>
                    </a:lnTo>
                    <a:lnTo>
                      <a:pt x="780" y="320"/>
                    </a:lnTo>
                    <a:lnTo>
                      <a:pt x="772" y="318"/>
                    </a:lnTo>
                    <a:lnTo>
                      <a:pt x="758" y="318"/>
                    </a:lnTo>
                    <a:lnTo>
                      <a:pt x="758" y="318"/>
                    </a:lnTo>
                    <a:lnTo>
                      <a:pt x="726" y="324"/>
                    </a:lnTo>
                    <a:lnTo>
                      <a:pt x="704" y="304"/>
                    </a:lnTo>
                    <a:lnTo>
                      <a:pt x="704" y="304"/>
                    </a:lnTo>
                    <a:lnTo>
                      <a:pt x="706" y="304"/>
                    </a:lnTo>
                    <a:lnTo>
                      <a:pt x="710" y="304"/>
                    </a:lnTo>
                    <a:lnTo>
                      <a:pt x="710" y="302"/>
                    </a:lnTo>
                    <a:lnTo>
                      <a:pt x="712" y="300"/>
                    </a:lnTo>
                    <a:lnTo>
                      <a:pt x="712" y="296"/>
                    </a:lnTo>
                    <a:lnTo>
                      <a:pt x="710" y="292"/>
                    </a:lnTo>
                    <a:lnTo>
                      <a:pt x="710" y="292"/>
                    </a:lnTo>
                    <a:lnTo>
                      <a:pt x="700" y="276"/>
                    </a:lnTo>
                    <a:lnTo>
                      <a:pt x="698" y="272"/>
                    </a:lnTo>
                    <a:lnTo>
                      <a:pt x="694" y="270"/>
                    </a:lnTo>
                    <a:lnTo>
                      <a:pt x="694" y="270"/>
                    </a:lnTo>
                    <a:lnTo>
                      <a:pt x="686" y="268"/>
                    </a:lnTo>
                    <a:lnTo>
                      <a:pt x="682" y="268"/>
                    </a:lnTo>
                    <a:lnTo>
                      <a:pt x="678" y="264"/>
                    </a:lnTo>
                    <a:lnTo>
                      <a:pt x="678" y="264"/>
                    </a:lnTo>
                    <a:lnTo>
                      <a:pt x="664" y="250"/>
                    </a:lnTo>
                    <a:lnTo>
                      <a:pt x="652" y="232"/>
                    </a:lnTo>
                    <a:lnTo>
                      <a:pt x="652" y="232"/>
                    </a:lnTo>
                    <a:lnTo>
                      <a:pt x="646" y="228"/>
                    </a:lnTo>
                    <a:lnTo>
                      <a:pt x="636" y="222"/>
                    </a:lnTo>
                    <a:lnTo>
                      <a:pt x="626" y="218"/>
                    </a:lnTo>
                    <a:lnTo>
                      <a:pt x="618" y="214"/>
                    </a:lnTo>
                    <a:lnTo>
                      <a:pt x="618" y="214"/>
                    </a:lnTo>
                    <a:lnTo>
                      <a:pt x="616" y="210"/>
                    </a:lnTo>
                    <a:lnTo>
                      <a:pt x="616" y="202"/>
                    </a:lnTo>
                    <a:lnTo>
                      <a:pt x="614" y="184"/>
                    </a:lnTo>
                    <a:lnTo>
                      <a:pt x="614" y="148"/>
                    </a:lnTo>
                    <a:lnTo>
                      <a:pt x="614" y="148"/>
                    </a:lnTo>
                    <a:lnTo>
                      <a:pt x="618" y="118"/>
                    </a:lnTo>
                    <a:lnTo>
                      <a:pt x="622" y="102"/>
                    </a:lnTo>
                    <a:lnTo>
                      <a:pt x="622" y="94"/>
                    </a:lnTo>
                    <a:lnTo>
                      <a:pt x="622" y="94"/>
                    </a:lnTo>
                    <a:lnTo>
                      <a:pt x="620" y="90"/>
                    </a:lnTo>
                    <a:lnTo>
                      <a:pt x="594" y="70"/>
                    </a:lnTo>
                    <a:lnTo>
                      <a:pt x="590" y="68"/>
                    </a:lnTo>
                    <a:lnTo>
                      <a:pt x="590" y="68"/>
                    </a:lnTo>
                    <a:lnTo>
                      <a:pt x="584" y="62"/>
                    </a:lnTo>
                    <a:lnTo>
                      <a:pt x="574" y="54"/>
                    </a:lnTo>
                    <a:lnTo>
                      <a:pt x="574" y="54"/>
                    </a:lnTo>
                    <a:lnTo>
                      <a:pt x="570" y="52"/>
                    </a:lnTo>
                    <a:lnTo>
                      <a:pt x="562" y="50"/>
                    </a:lnTo>
                    <a:lnTo>
                      <a:pt x="550" y="50"/>
                    </a:lnTo>
                    <a:lnTo>
                      <a:pt x="550" y="50"/>
                    </a:lnTo>
                    <a:lnTo>
                      <a:pt x="530" y="48"/>
                    </a:lnTo>
                    <a:lnTo>
                      <a:pt x="518" y="44"/>
                    </a:lnTo>
                    <a:lnTo>
                      <a:pt x="508" y="42"/>
                    </a:lnTo>
                    <a:lnTo>
                      <a:pt x="508" y="42"/>
                    </a:lnTo>
                    <a:lnTo>
                      <a:pt x="496" y="38"/>
                    </a:lnTo>
                    <a:lnTo>
                      <a:pt x="480" y="34"/>
                    </a:lnTo>
                    <a:lnTo>
                      <a:pt x="450" y="30"/>
                    </a:lnTo>
                    <a:lnTo>
                      <a:pt x="450" y="30"/>
                    </a:lnTo>
                    <a:lnTo>
                      <a:pt x="420" y="22"/>
                    </a:lnTo>
                    <a:lnTo>
                      <a:pt x="394" y="14"/>
                    </a:lnTo>
                    <a:lnTo>
                      <a:pt x="394" y="14"/>
                    </a:lnTo>
                    <a:lnTo>
                      <a:pt x="386" y="12"/>
                    </a:lnTo>
                    <a:lnTo>
                      <a:pt x="374" y="8"/>
                    </a:lnTo>
                    <a:lnTo>
                      <a:pt x="360" y="0"/>
                    </a:lnTo>
                    <a:lnTo>
                      <a:pt x="36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1" name="Freeform 28"/>
              <p:cNvSpPr>
                <a:spLocks/>
              </p:cNvSpPr>
              <p:nvPr/>
            </p:nvSpPr>
            <p:spPr bwMode="auto">
              <a:xfrm>
                <a:off x="4665326" y="3718734"/>
                <a:ext cx="353629" cy="304852"/>
              </a:xfrm>
              <a:custGeom>
                <a:avLst/>
                <a:gdLst/>
                <a:ahLst/>
                <a:cxnLst>
                  <a:cxn ang="0">
                    <a:pos x="2" y="60"/>
                  </a:cxn>
                  <a:cxn ang="0">
                    <a:pos x="14" y="50"/>
                  </a:cxn>
                  <a:cxn ang="0">
                    <a:pos x="44" y="38"/>
                  </a:cxn>
                  <a:cxn ang="0">
                    <a:pos x="88" y="24"/>
                  </a:cxn>
                  <a:cxn ang="0">
                    <a:pos x="148" y="10"/>
                  </a:cxn>
                  <a:cxn ang="0">
                    <a:pos x="200" y="12"/>
                  </a:cxn>
                  <a:cxn ang="0">
                    <a:pos x="214" y="12"/>
                  </a:cxn>
                  <a:cxn ang="0">
                    <a:pos x="266" y="8"/>
                  </a:cxn>
                  <a:cxn ang="0">
                    <a:pos x="306" y="0"/>
                  </a:cxn>
                  <a:cxn ang="0">
                    <a:pos x="330" y="16"/>
                  </a:cxn>
                  <a:cxn ang="0">
                    <a:pos x="348" y="26"/>
                  </a:cxn>
                  <a:cxn ang="0">
                    <a:pos x="384" y="44"/>
                  </a:cxn>
                  <a:cxn ang="0">
                    <a:pos x="402" y="54"/>
                  </a:cxn>
                  <a:cxn ang="0">
                    <a:pos x="406" y="60"/>
                  </a:cxn>
                  <a:cxn ang="0">
                    <a:pos x="422" y="80"/>
                  </a:cxn>
                  <a:cxn ang="0">
                    <a:pos x="434" y="88"/>
                  </a:cxn>
                  <a:cxn ang="0">
                    <a:pos x="436" y="116"/>
                  </a:cxn>
                  <a:cxn ang="0">
                    <a:pos x="442" y="130"/>
                  </a:cxn>
                  <a:cxn ang="0">
                    <a:pos x="458" y="154"/>
                  </a:cxn>
                  <a:cxn ang="0">
                    <a:pos x="464" y="174"/>
                  </a:cxn>
                  <a:cxn ang="0">
                    <a:pos x="454" y="184"/>
                  </a:cxn>
                  <a:cxn ang="0">
                    <a:pos x="420" y="222"/>
                  </a:cxn>
                  <a:cxn ang="0">
                    <a:pos x="410" y="236"/>
                  </a:cxn>
                  <a:cxn ang="0">
                    <a:pos x="404" y="254"/>
                  </a:cxn>
                  <a:cxn ang="0">
                    <a:pos x="400" y="268"/>
                  </a:cxn>
                  <a:cxn ang="0">
                    <a:pos x="402" y="304"/>
                  </a:cxn>
                  <a:cxn ang="0">
                    <a:pos x="402" y="336"/>
                  </a:cxn>
                  <a:cxn ang="0">
                    <a:pos x="400" y="340"/>
                  </a:cxn>
                  <a:cxn ang="0">
                    <a:pos x="388" y="344"/>
                  </a:cxn>
                  <a:cxn ang="0">
                    <a:pos x="378" y="348"/>
                  </a:cxn>
                  <a:cxn ang="0">
                    <a:pos x="350" y="360"/>
                  </a:cxn>
                  <a:cxn ang="0">
                    <a:pos x="338" y="368"/>
                  </a:cxn>
                  <a:cxn ang="0">
                    <a:pos x="304" y="394"/>
                  </a:cxn>
                  <a:cxn ang="0">
                    <a:pos x="296" y="398"/>
                  </a:cxn>
                  <a:cxn ang="0">
                    <a:pos x="262" y="400"/>
                  </a:cxn>
                  <a:cxn ang="0">
                    <a:pos x="236" y="400"/>
                  </a:cxn>
                  <a:cxn ang="0">
                    <a:pos x="202" y="354"/>
                  </a:cxn>
                  <a:cxn ang="0">
                    <a:pos x="198" y="350"/>
                  </a:cxn>
                  <a:cxn ang="0">
                    <a:pos x="178" y="344"/>
                  </a:cxn>
                  <a:cxn ang="0">
                    <a:pos x="158" y="336"/>
                  </a:cxn>
                  <a:cxn ang="0">
                    <a:pos x="156" y="332"/>
                  </a:cxn>
                  <a:cxn ang="0">
                    <a:pos x="154" y="298"/>
                  </a:cxn>
                  <a:cxn ang="0">
                    <a:pos x="150" y="258"/>
                  </a:cxn>
                  <a:cxn ang="0">
                    <a:pos x="148" y="250"/>
                  </a:cxn>
                  <a:cxn ang="0">
                    <a:pos x="134" y="234"/>
                  </a:cxn>
                  <a:cxn ang="0">
                    <a:pos x="122" y="226"/>
                  </a:cxn>
                  <a:cxn ang="0">
                    <a:pos x="106" y="224"/>
                  </a:cxn>
                  <a:cxn ang="0">
                    <a:pos x="98" y="224"/>
                  </a:cxn>
                  <a:cxn ang="0">
                    <a:pos x="62" y="216"/>
                  </a:cxn>
                  <a:cxn ang="0">
                    <a:pos x="34" y="206"/>
                  </a:cxn>
                  <a:cxn ang="0">
                    <a:pos x="32" y="176"/>
                  </a:cxn>
                  <a:cxn ang="0">
                    <a:pos x="32" y="166"/>
                  </a:cxn>
                  <a:cxn ang="0">
                    <a:pos x="28" y="148"/>
                  </a:cxn>
                  <a:cxn ang="0">
                    <a:pos x="20" y="126"/>
                  </a:cxn>
                  <a:cxn ang="0">
                    <a:pos x="14" y="110"/>
                  </a:cxn>
                  <a:cxn ang="0">
                    <a:pos x="0" y="72"/>
                  </a:cxn>
                  <a:cxn ang="0">
                    <a:pos x="2" y="60"/>
                  </a:cxn>
                </a:cxnLst>
                <a:rect l="0" t="0" r="r" b="b"/>
                <a:pathLst>
                  <a:path w="464" h="400">
                    <a:moveTo>
                      <a:pt x="2" y="60"/>
                    </a:moveTo>
                    <a:lnTo>
                      <a:pt x="2" y="60"/>
                    </a:lnTo>
                    <a:lnTo>
                      <a:pt x="14" y="50"/>
                    </a:lnTo>
                    <a:lnTo>
                      <a:pt x="14" y="50"/>
                    </a:lnTo>
                    <a:lnTo>
                      <a:pt x="28" y="44"/>
                    </a:lnTo>
                    <a:lnTo>
                      <a:pt x="44" y="38"/>
                    </a:lnTo>
                    <a:lnTo>
                      <a:pt x="88" y="24"/>
                    </a:lnTo>
                    <a:lnTo>
                      <a:pt x="88" y="24"/>
                    </a:lnTo>
                    <a:lnTo>
                      <a:pt x="120" y="16"/>
                    </a:lnTo>
                    <a:lnTo>
                      <a:pt x="148" y="10"/>
                    </a:lnTo>
                    <a:lnTo>
                      <a:pt x="174" y="10"/>
                    </a:lnTo>
                    <a:lnTo>
                      <a:pt x="200" y="12"/>
                    </a:lnTo>
                    <a:lnTo>
                      <a:pt x="200" y="12"/>
                    </a:lnTo>
                    <a:lnTo>
                      <a:pt x="214" y="12"/>
                    </a:lnTo>
                    <a:lnTo>
                      <a:pt x="232" y="12"/>
                    </a:lnTo>
                    <a:lnTo>
                      <a:pt x="266" y="8"/>
                    </a:lnTo>
                    <a:lnTo>
                      <a:pt x="306" y="0"/>
                    </a:lnTo>
                    <a:lnTo>
                      <a:pt x="306" y="0"/>
                    </a:lnTo>
                    <a:lnTo>
                      <a:pt x="316" y="8"/>
                    </a:lnTo>
                    <a:lnTo>
                      <a:pt x="330" y="16"/>
                    </a:lnTo>
                    <a:lnTo>
                      <a:pt x="348" y="26"/>
                    </a:lnTo>
                    <a:lnTo>
                      <a:pt x="348" y="26"/>
                    </a:lnTo>
                    <a:lnTo>
                      <a:pt x="368" y="36"/>
                    </a:lnTo>
                    <a:lnTo>
                      <a:pt x="384" y="44"/>
                    </a:lnTo>
                    <a:lnTo>
                      <a:pt x="398" y="50"/>
                    </a:lnTo>
                    <a:lnTo>
                      <a:pt x="402" y="54"/>
                    </a:lnTo>
                    <a:lnTo>
                      <a:pt x="406" y="60"/>
                    </a:lnTo>
                    <a:lnTo>
                      <a:pt x="406" y="60"/>
                    </a:lnTo>
                    <a:lnTo>
                      <a:pt x="414" y="70"/>
                    </a:lnTo>
                    <a:lnTo>
                      <a:pt x="422" y="80"/>
                    </a:lnTo>
                    <a:lnTo>
                      <a:pt x="434" y="88"/>
                    </a:lnTo>
                    <a:lnTo>
                      <a:pt x="434" y="88"/>
                    </a:lnTo>
                    <a:lnTo>
                      <a:pt x="434" y="104"/>
                    </a:lnTo>
                    <a:lnTo>
                      <a:pt x="436" y="116"/>
                    </a:lnTo>
                    <a:lnTo>
                      <a:pt x="438" y="124"/>
                    </a:lnTo>
                    <a:lnTo>
                      <a:pt x="442" y="130"/>
                    </a:lnTo>
                    <a:lnTo>
                      <a:pt x="442" y="130"/>
                    </a:lnTo>
                    <a:lnTo>
                      <a:pt x="458" y="154"/>
                    </a:lnTo>
                    <a:lnTo>
                      <a:pt x="462" y="166"/>
                    </a:lnTo>
                    <a:lnTo>
                      <a:pt x="464" y="174"/>
                    </a:lnTo>
                    <a:lnTo>
                      <a:pt x="464" y="174"/>
                    </a:lnTo>
                    <a:lnTo>
                      <a:pt x="454" y="184"/>
                    </a:lnTo>
                    <a:lnTo>
                      <a:pt x="438" y="202"/>
                    </a:lnTo>
                    <a:lnTo>
                      <a:pt x="420" y="222"/>
                    </a:lnTo>
                    <a:lnTo>
                      <a:pt x="410" y="236"/>
                    </a:lnTo>
                    <a:lnTo>
                      <a:pt x="410" y="236"/>
                    </a:lnTo>
                    <a:lnTo>
                      <a:pt x="406" y="246"/>
                    </a:lnTo>
                    <a:lnTo>
                      <a:pt x="404" y="254"/>
                    </a:lnTo>
                    <a:lnTo>
                      <a:pt x="400" y="268"/>
                    </a:lnTo>
                    <a:lnTo>
                      <a:pt x="400" y="268"/>
                    </a:lnTo>
                    <a:lnTo>
                      <a:pt x="400" y="282"/>
                    </a:lnTo>
                    <a:lnTo>
                      <a:pt x="402" y="304"/>
                    </a:lnTo>
                    <a:lnTo>
                      <a:pt x="404" y="324"/>
                    </a:lnTo>
                    <a:lnTo>
                      <a:pt x="402" y="336"/>
                    </a:lnTo>
                    <a:lnTo>
                      <a:pt x="402" y="336"/>
                    </a:lnTo>
                    <a:lnTo>
                      <a:pt x="400" y="340"/>
                    </a:lnTo>
                    <a:lnTo>
                      <a:pt x="396" y="342"/>
                    </a:lnTo>
                    <a:lnTo>
                      <a:pt x="388" y="344"/>
                    </a:lnTo>
                    <a:lnTo>
                      <a:pt x="378" y="348"/>
                    </a:lnTo>
                    <a:lnTo>
                      <a:pt x="378" y="348"/>
                    </a:lnTo>
                    <a:lnTo>
                      <a:pt x="358" y="356"/>
                    </a:lnTo>
                    <a:lnTo>
                      <a:pt x="350" y="360"/>
                    </a:lnTo>
                    <a:lnTo>
                      <a:pt x="338" y="368"/>
                    </a:lnTo>
                    <a:lnTo>
                      <a:pt x="338" y="368"/>
                    </a:lnTo>
                    <a:lnTo>
                      <a:pt x="314" y="388"/>
                    </a:lnTo>
                    <a:lnTo>
                      <a:pt x="304" y="394"/>
                    </a:lnTo>
                    <a:lnTo>
                      <a:pt x="296" y="398"/>
                    </a:lnTo>
                    <a:lnTo>
                      <a:pt x="296" y="398"/>
                    </a:lnTo>
                    <a:lnTo>
                      <a:pt x="282" y="398"/>
                    </a:lnTo>
                    <a:lnTo>
                      <a:pt x="262" y="400"/>
                    </a:lnTo>
                    <a:lnTo>
                      <a:pt x="236" y="400"/>
                    </a:lnTo>
                    <a:lnTo>
                      <a:pt x="236" y="400"/>
                    </a:lnTo>
                    <a:lnTo>
                      <a:pt x="222" y="382"/>
                    </a:lnTo>
                    <a:lnTo>
                      <a:pt x="202" y="354"/>
                    </a:lnTo>
                    <a:lnTo>
                      <a:pt x="202" y="354"/>
                    </a:lnTo>
                    <a:lnTo>
                      <a:pt x="198" y="350"/>
                    </a:lnTo>
                    <a:lnTo>
                      <a:pt x="192" y="348"/>
                    </a:lnTo>
                    <a:lnTo>
                      <a:pt x="178" y="344"/>
                    </a:lnTo>
                    <a:lnTo>
                      <a:pt x="164" y="338"/>
                    </a:lnTo>
                    <a:lnTo>
                      <a:pt x="158" y="336"/>
                    </a:lnTo>
                    <a:lnTo>
                      <a:pt x="156" y="332"/>
                    </a:lnTo>
                    <a:lnTo>
                      <a:pt x="156" y="332"/>
                    </a:lnTo>
                    <a:lnTo>
                      <a:pt x="154" y="318"/>
                    </a:lnTo>
                    <a:lnTo>
                      <a:pt x="154" y="298"/>
                    </a:lnTo>
                    <a:lnTo>
                      <a:pt x="152" y="276"/>
                    </a:lnTo>
                    <a:lnTo>
                      <a:pt x="150" y="258"/>
                    </a:lnTo>
                    <a:lnTo>
                      <a:pt x="150" y="258"/>
                    </a:lnTo>
                    <a:lnTo>
                      <a:pt x="148" y="250"/>
                    </a:lnTo>
                    <a:lnTo>
                      <a:pt x="144" y="244"/>
                    </a:lnTo>
                    <a:lnTo>
                      <a:pt x="134" y="234"/>
                    </a:lnTo>
                    <a:lnTo>
                      <a:pt x="128" y="230"/>
                    </a:lnTo>
                    <a:lnTo>
                      <a:pt x="122" y="226"/>
                    </a:lnTo>
                    <a:lnTo>
                      <a:pt x="114" y="226"/>
                    </a:lnTo>
                    <a:lnTo>
                      <a:pt x="106" y="224"/>
                    </a:lnTo>
                    <a:lnTo>
                      <a:pt x="106" y="224"/>
                    </a:lnTo>
                    <a:lnTo>
                      <a:pt x="98" y="224"/>
                    </a:lnTo>
                    <a:lnTo>
                      <a:pt x="86" y="222"/>
                    </a:lnTo>
                    <a:lnTo>
                      <a:pt x="62" y="216"/>
                    </a:lnTo>
                    <a:lnTo>
                      <a:pt x="34" y="206"/>
                    </a:lnTo>
                    <a:lnTo>
                      <a:pt x="34" y="206"/>
                    </a:lnTo>
                    <a:lnTo>
                      <a:pt x="34" y="190"/>
                    </a:lnTo>
                    <a:lnTo>
                      <a:pt x="32" y="176"/>
                    </a:lnTo>
                    <a:lnTo>
                      <a:pt x="32" y="166"/>
                    </a:lnTo>
                    <a:lnTo>
                      <a:pt x="32" y="166"/>
                    </a:lnTo>
                    <a:lnTo>
                      <a:pt x="32" y="156"/>
                    </a:lnTo>
                    <a:lnTo>
                      <a:pt x="28" y="148"/>
                    </a:lnTo>
                    <a:lnTo>
                      <a:pt x="24" y="138"/>
                    </a:lnTo>
                    <a:lnTo>
                      <a:pt x="20" y="126"/>
                    </a:lnTo>
                    <a:lnTo>
                      <a:pt x="20" y="126"/>
                    </a:lnTo>
                    <a:lnTo>
                      <a:pt x="14" y="110"/>
                    </a:lnTo>
                    <a:lnTo>
                      <a:pt x="6" y="90"/>
                    </a:lnTo>
                    <a:lnTo>
                      <a:pt x="0" y="72"/>
                    </a:lnTo>
                    <a:lnTo>
                      <a:pt x="0" y="64"/>
                    </a:lnTo>
                    <a:lnTo>
                      <a:pt x="2" y="60"/>
                    </a:lnTo>
                    <a:lnTo>
                      <a:pt x="2" y="60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2" name="Freeform 29"/>
              <p:cNvSpPr>
                <a:spLocks/>
              </p:cNvSpPr>
              <p:nvPr/>
            </p:nvSpPr>
            <p:spPr bwMode="auto">
              <a:xfrm>
                <a:off x="4790316" y="3339193"/>
                <a:ext cx="288086" cy="234736"/>
              </a:xfrm>
              <a:custGeom>
                <a:avLst/>
                <a:gdLst/>
                <a:ahLst/>
                <a:cxnLst>
                  <a:cxn ang="0">
                    <a:pos x="314" y="8"/>
                  </a:cxn>
                  <a:cxn ang="0">
                    <a:pos x="290" y="14"/>
                  </a:cxn>
                  <a:cxn ang="0">
                    <a:pos x="270" y="14"/>
                  </a:cxn>
                  <a:cxn ang="0">
                    <a:pos x="228" y="6"/>
                  </a:cxn>
                  <a:cxn ang="0">
                    <a:pos x="194" y="0"/>
                  </a:cxn>
                  <a:cxn ang="0">
                    <a:pos x="180" y="0"/>
                  </a:cxn>
                  <a:cxn ang="0">
                    <a:pos x="160" y="2"/>
                  </a:cxn>
                  <a:cxn ang="0">
                    <a:pos x="150" y="8"/>
                  </a:cxn>
                  <a:cxn ang="0">
                    <a:pos x="136" y="16"/>
                  </a:cxn>
                  <a:cxn ang="0">
                    <a:pos x="128" y="18"/>
                  </a:cxn>
                  <a:cxn ang="0">
                    <a:pos x="76" y="38"/>
                  </a:cxn>
                  <a:cxn ang="0">
                    <a:pos x="28" y="62"/>
                  </a:cxn>
                  <a:cxn ang="0">
                    <a:pos x="14" y="68"/>
                  </a:cxn>
                  <a:cxn ang="0">
                    <a:pos x="0" y="76"/>
                  </a:cxn>
                  <a:cxn ang="0">
                    <a:pos x="0" y="88"/>
                  </a:cxn>
                  <a:cxn ang="0">
                    <a:pos x="2" y="98"/>
                  </a:cxn>
                  <a:cxn ang="0">
                    <a:pos x="10" y="136"/>
                  </a:cxn>
                  <a:cxn ang="0">
                    <a:pos x="22" y="170"/>
                  </a:cxn>
                  <a:cxn ang="0">
                    <a:pos x="26" y="178"/>
                  </a:cxn>
                  <a:cxn ang="0">
                    <a:pos x="30" y="200"/>
                  </a:cxn>
                  <a:cxn ang="0">
                    <a:pos x="36" y="208"/>
                  </a:cxn>
                  <a:cxn ang="0">
                    <a:pos x="54" y="206"/>
                  </a:cxn>
                  <a:cxn ang="0">
                    <a:pos x="78" y="204"/>
                  </a:cxn>
                  <a:cxn ang="0">
                    <a:pos x="94" y="206"/>
                  </a:cxn>
                  <a:cxn ang="0">
                    <a:pos x="106" y="214"/>
                  </a:cxn>
                  <a:cxn ang="0">
                    <a:pos x="118" y="226"/>
                  </a:cxn>
                  <a:cxn ang="0">
                    <a:pos x="130" y="234"/>
                  </a:cxn>
                  <a:cxn ang="0">
                    <a:pos x="160" y="242"/>
                  </a:cxn>
                  <a:cxn ang="0">
                    <a:pos x="180" y="252"/>
                  </a:cxn>
                  <a:cxn ang="0">
                    <a:pos x="190" y="260"/>
                  </a:cxn>
                  <a:cxn ang="0">
                    <a:pos x="212" y="284"/>
                  </a:cxn>
                  <a:cxn ang="0">
                    <a:pos x="228" y="302"/>
                  </a:cxn>
                  <a:cxn ang="0">
                    <a:pos x="234" y="306"/>
                  </a:cxn>
                  <a:cxn ang="0">
                    <a:pos x="252" y="308"/>
                  </a:cxn>
                  <a:cxn ang="0">
                    <a:pos x="282" y="302"/>
                  </a:cxn>
                  <a:cxn ang="0">
                    <a:pos x="304" y="302"/>
                  </a:cxn>
                  <a:cxn ang="0">
                    <a:pos x="324" y="306"/>
                  </a:cxn>
                  <a:cxn ang="0">
                    <a:pos x="326" y="306"/>
                  </a:cxn>
                  <a:cxn ang="0">
                    <a:pos x="324" y="254"/>
                  </a:cxn>
                  <a:cxn ang="0">
                    <a:pos x="328" y="246"/>
                  </a:cxn>
                  <a:cxn ang="0">
                    <a:pos x="330" y="246"/>
                  </a:cxn>
                  <a:cxn ang="0">
                    <a:pos x="370" y="258"/>
                  </a:cxn>
                  <a:cxn ang="0">
                    <a:pos x="378" y="256"/>
                  </a:cxn>
                  <a:cxn ang="0">
                    <a:pos x="376" y="250"/>
                  </a:cxn>
                  <a:cxn ang="0">
                    <a:pos x="364" y="228"/>
                  </a:cxn>
                  <a:cxn ang="0">
                    <a:pos x="340" y="200"/>
                  </a:cxn>
                  <a:cxn ang="0">
                    <a:pos x="328" y="186"/>
                  </a:cxn>
                  <a:cxn ang="0">
                    <a:pos x="324" y="176"/>
                  </a:cxn>
                  <a:cxn ang="0">
                    <a:pos x="328" y="172"/>
                  </a:cxn>
                  <a:cxn ang="0">
                    <a:pos x="334" y="168"/>
                  </a:cxn>
                  <a:cxn ang="0">
                    <a:pos x="334" y="158"/>
                  </a:cxn>
                  <a:cxn ang="0">
                    <a:pos x="330" y="112"/>
                  </a:cxn>
                  <a:cxn ang="0">
                    <a:pos x="328" y="94"/>
                  </a:cxn>
                  <a:cxn ang="0">
                    <a:pos x="324" y="82"/>
                  </a:cxn>
                  <a:cxn ang="0">
                    <a:pos x="310" y="66"/>
                  </a:cxn>
                  <a:cxn ang="0">
                    <a:pos x="304" y="54"/>
                  </a:cxn>
                  <a:cxn ang="0">
                    <a:pos x="306" y="48"/>
                  </a:cxn>
                  <a:cxn ang="0">
                    <a:pos x="314" y="16"/>
                  </a:cxn>
                  <a:cxn ang="0">
                    <a:pos x="314" y="8"/>
                  </a:cxn>
                </a:cxnLst>
                <a:rect l="0" t="0" r="r" b="b"/>
                <a:pathLst>
                  <a:path w="378" h="308">
                    <a:moveTo>
                      <a:pt x="314" y="8"/>
                    </a:moveTo>
                    <a:lnTo>
                      <a:pt x="314" y="8"/>
                    </a:lnTo>
                    <a:lnTo>
                      <a:pt x="304" y="12"/>
                    </a:lnTo>
                    <a:lnTo>
                      <a:pt x="290" y="14"/>
                    </a:lnTo>
                    <a:lnTo>
                      <a:pt x="270" y="14"/>
                    </a:lnTo>
                    <a:lnTo>
                      <a:pt x="270" y="14"/>
                    </a:lnTo>
                    <a:lnTo>
                      <a:pt x="248" y="12"/>
                    </a:lnTo>
                    <a:lnTo>
                      <a:pt x="228" y="6"/>
                    </a:lnTo>
                    <a:lnTo>
                      <a:pt x="206" y="2"/>
                    </a:lnTo>
                    <a:lnTo>
                      <a:pt x="194" y="0"/>
                    </a:lnTo>
                    <a:lnTo>
                      <a:pt x="180" y="0"/>
                    </a:lnTo>
                    <a:lnTo>
                      <a:pt x="180" y="0"/>
                    </a:lnTo>
                    <a:lnTo>
                      <a:pt x="170" y="2"/>
                    </a:lnTo>
                    <a:lnTo>
                      <a:pt x="160" y="2"/>
                    </a:lnTo>
                    <a:lnTo>
                      <a:pt x="154" y="6"/>
                    </a:lnTo>
                    <a:lnTo>
                      <a:pt x="150" y="8"/>
                    </a:lnTo>
                    <a:lnTo>
                      <a:pt x="142" y="14"/>
                    </a:lnTo>
                    <a:lnTo>
                      <a:pt x="136" y="16"/>
                    </a:lnTo>
                    <a:lnTo>
                      <a:pt x="128" y="18"/>
                    </a:lnTo>
                    <a:lnTo>
                      <a:pt x="128" y="18"/>
                    </a:lnTo>
                    <a:lnTo>
                      <a:pt x="104" y="26"/>
                    </a:lnTo>
                    <a:lnTo>
                      <a:pt x="76" y="38"/>
                    </a:lnTo>
                    <a:lnTo>
                      <a:pt x="48" y="52"/>
                    </a:lnTo>
                    <a:lnTo>
                      <a:pt x="28" y="62"/>
                    </a:lnTo>
                    <a:lnTo>
                      <a:pt x="28" y="62"/>
                    </a:lnTo>
                    <a:lnTo>
                      <a:pt x="14" y="68"/>
                    </a:lnTo>
                    <a:lnTo>
                      <a:pt x="4" y="74"/>
                    </a:lnTo>
                    <a:lnTo>
                      <a:pt x="0" y="76"/>
                    </a:lnTo>
                    <a:lnTo>
                      <a:pt x="0" y="82"/>
                    </a:lnTo>
                    <a:lnTo>
                      <a:pt x="0" y="88"/>
                    </a:lnTo>
                    <a:lnTo>
                      <a:pt x="2" y="98"/>
                    </a:lnTo>
                    <a:lnTo>
                      <a:pt x="2" y="98"/>
                    </a:lnTo>
                    <a:lnTo>
                      <a:pt x="6" y="120"/>
                    </a:lnTo>
                    <a:lnTo>
                      <a:pt x="10" y="136"/>
                    </a:lnTo>
                    <a:lnTo>
                      <a:pt x="14" y="152"/>
                    </a:lnTo>
                    <a:lnTo>
                      <a:pt x="22" y="170"/>
                    </a:lnTo>
                    <a:lnTo>
                      <a:pt x="22" y="170"/>
                    </a:lnTo>
                    <a:lnTo>
                      <a:pt x="26" y="178"/>
                    </a:lnTo>
                    <a:lnTo>
                      <a:pt x="28" y="188"/>
                    </a:lnTo>
                    <a:lnTo>
                      <a:pt x="30" y="200"/>
                    </a:lnTo>
                    <a:lnTo>
                      <a:pt x="32" y="204"/>
                    </a:lnTo>
                    <a:lnTo>
                      <a:pt x="36" y="208"/>
                    </a:lnTo>
                    <a:lnTo>
                      <a:pt x="44" y="208"/>
                    </a:lnTo>
                    <a:lnTo>
                      <a:pt x="54" y="206"/>
                    </a:lnTo>
                    <a:lnTo>
                      <a:pt x="54" y="206"/>
                    </a:lnTo>
                    <a:lnTo>
                      <a:pt x="78" y="204"/>
                    </a:lnTo>
                    <a:lnTo>
                      <a:pt x="86" y="204"/>
                    </a:lnTo>
                    <a:lnTo>
                      <a:pt x="94" y="206"/>
                    </a:lnTo>
                    <a:lnTo>
                      <a:pt x="100" y="210"/>
                    </a:lnTo>
                    <a:lnTo>
                      <a:pt x="106" y="214"/>
                    </a:lnTo>
                    <a:lnTo>
                      <a:pt x="118" y="226"/>
                    </a:lnTo>
                    <a:lnTo>
                      <a:pt x="118" y="226"/>
                    </a:lnTo>
                    <a:lnTo>
                      <a:pt x="124" y="230"/>
                    </a:lnTo>
                    <a:lnTo>
                      <a:pt x="130" y="234"/>
                    </a:lnTo>
                    <a:lnTo>
                      <a:pt x="144" y="238"/>
                    </a:lnTo>
                    <a:lnTo>
                      <a:pt x="160" y="242"/>
                    </a:lnTo>
                    <a:lnTo>
                      <a:pt x="170" y="246"/>
                    </a:lnTo>
                    <a:lnTo>
                      <a:pt x="180" y="252"/>
                    </a:lnTo>
                    <a:lnTo>
                      <a:pt x="180" y="252"/>
                    </a:lnTo>
                    <a:lnTo>
                      <a:pt x="190" y="260"/>
                    </a:lnTo>
                    <a:lnTo>
                      <a:pt x="198" y="268"/>
                    </a:lnTo>
                    <a:lnTo>
                      <a:pt x="212" y="284"/>
                    </a:lnTo>
                    <a:lnTo>
                      <a:pt x="222" y="296"/>
                    </a:lnTo>
                    <a:lnTo>
                      <a:pt x="228" y="302"/>
                    </a:lnTo>
                    <a:lnTo>
                      <a:pt x="234" y="306"/>
                    </a:lnTo>
                    <a:lnTo>
                      <a:pt x="234" y="306"/>
                    </a:lnTo>
                    <a:lnTo>
                      <a:pt x="244" y="308"/>
                    </a:lnTo>
                    <a:lnTo>
                      <a:pt x="252" y="308"/>
                    </a:lnTo>
                    <a:lnTo>
                      <a:pt x="262" y="304"/>
                    </a:lnTo>
                    <a:lnTo>
                      <a:pt x="282" y="302"/>
                    </a:lnTo>
                    <a:lnTo>
                      <a:pt x="282" y="302"/>
                    </a:lnTo>
                    <a:lnTo>
                      <a:pt x="304" y="302"/>
                    </a:lnTo>
                    <a:lnTo>
                      <a:pt x="316" y="304"/>
                    </a:lnTo>
                    <a:lnTo>
                      <a:pt x="324" y="306"/>
                    </a:lnTo>
                    <a:lnTo>
                      <a:pt x="326" y="306"/>
                    </a:lnTo>
                    <a:lnTo>
                      <a:pt x="326" y="306"/>
                    </a:lnTo>
                    <a:lnTo>
                      <a:pt x="324" y="276"/>
                    </a:lnTo>
                    <a:lnTo>
                      <a:pt x="324" y="254"/>
                    </a:lnTo>
                    <a:lnTo>
                      <a:pt x="328" y="248"/>
                    </a:lnTo>
                    <a:lnTo>
                      <a:pt x="328" y="246"/>
                    </a:lnTo>
                    <a:lnTo>
                      <a:pt x="330" y="246"/>
                    </a:lnTo>
                    <a:lnTo>
                      <a:pt x="330" y="246"/>
                    </a:lnTo>
                    <a:lnTo>
                      <a:pt x="358" y="256"/>
                    </a:lnTo>
                    <a:lnTo>
                      <a:pt x="370" y="258"/>
                    </a:lnTo>
                    <a:lnTo>
                      <a:pt x="376" y="258"/>
                    </a:lnTo>
                    <a:lnTo>
                      <a:pt x="378" y="256"/>
                    </a:lnTo>
                    <a:lnTo>
                      <a:pt x="378" y="256"/>
                    </a:lnTo>
                    <a:lnTo>
                      <a:pt x="376" y="250"/>
                    </a:lnTo>
                    <a:lnTo>
                      <a:pt x="374" y="244"/>
                    </a:lnTo>
                    <a:lnTo>
                      <a:pt x="364" y="228"/>
                    </a:lnTo>
                    <a:lnTo>
                      <a:pt x="350" y="212"/>
                    </a:lnTo>
                    <a:lnTo>
                      <a:pt x="340" y="200"/>
                    </a:lnTo>
                    <a:lnTo>
                      <a:pt x="340" y="200"/>
                    </a:lnTo>
                    <a:lnTo>
                      <a:pt x="328" y="186"/>
                    </a:lnTo>
                    <a:lnTo>
                      <a:pt x="324" y="180"/>
                    </a:lnTo>
                    <a:lnTo>
                      <a:pt x="324" y="176"/>
                    </a:lnTo>
                    <a:lnTo>
                      <a:pt x="324" y="176"/>
                    </a:lnTo>
                    <a:lnTo>
                      <a:pt x="328" y="172"/>
                    </a:lnTo>
                    <a:lnTo>
                      <a:pt x="330" y="170"/>
                    </a:lnTo>
                    <a:lnTo>
                      <a:pt x="334" y="168"/>
                    </a:lnTo>
                    <a:lnTo>
                      <a:pt x="334" y="168"/>
                    </a:lnTo>
                    <a:lnTo>
                      <a:pt x="334" y="158"/>
                    </a:lnTo>
                    <a:lnTo>
                      <a:pt x="332" y="142"/>
                    </a:lnTo>
                    <a:lnTo>
                      <a:pt x="330" y="112"/>
                    </a:lnTo>
                    <a:lnTo>
                      <a:pt x="330" y="112"/>
                    </a:lnTo>
                    <a:lnTo>
                      <a:pt x="328" y="94"/>
                    </a:lnTo>
                    <a:lnTo>
                      <a:pt x="326" y="88"/>
                    </a:lnTo>
                    <a:lnTo>
                      <a:pt x="324" y="82"/>
                    </a:lnTo>
                    <a:lnTo>
                      <a:pt x="324" y="82"/>
                    </a:lnTo>
                    <a:lnTo>
                      <a:pt x="310" y="66"/>
                    </a:lnTo>
                    <a:lnTo>
                      <a:pt x="306" y="58"/>
                    </a:lnTo>
                    <a:lnTo>
                      <a:pt x="304" y="54"/>
                    </a:lnTo>
                    <a:lnTo>
                      <a:pt x="306" y="48"/>
                    </a:lnTo>
                    <a:lnTo>
                      <a:pt x="306" y="48"/>
                    </a:lnTo>
                    <a:lnTo>
                      <a:pt x="312" y="28"/>
                    </a:lnTo>
                    <a:lnTo>
                      <a:pt x="314" y="16"/>
                    </a:lnTo>
                    <a:lnTo>
                      <a:pt x="314" y="8"/>
                    </a:lnTo>
                    <a:lnTo>
                      <a:pt x="314" y="8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3" name="Freeform 30"/>
              <p:cNvSpPr>
                <a:spLocks/>
              </p:cNvSpPr>
              <p:nvPr/>
            </p:nvSpPr>
            <p:spPr bwMode="auto">
              <a:xfrm>
                <a:off x="4659229" y="3496192"/>
                <a:ext cx="448133" cy="292658"/>
              </a:xfrm>
              <a:custGeom>
                <a:avLst/>
                <a:gdLst/>
                <a:ahLst/>
                <a:cxnLst>
                  <a:cxn ang="0">
                    <a:pos x="236" y="4"/>
                  </a:cxn>
                  <a:cxn ang="0">
                    <a:pos x="242" y="22"/>
                  </a:cxn>
                  <a:cxn ang="0">
                    <a:pos x="254" y="60"/>
                  </a:cxn>
                  <a:cxn ang="0">
                    <a:pos x="262" y="120"/>
                  </a:cxn>
                  <a:cxn ang="0">
                    <a:pos x="260" y="168"/>
                  </a:cxn>
                  <a:cxn ang="0">
                    <a:pos x="248" y="184"/>
                  </a:cxn>
                  <a:cxn ang="0">
                    <a:pos x="218" y="216"/>
                  </a:cxn>
                  <a:cxn ang="0">
                    <a:pos x="202" y="220"/>
                  </a:cxn>
                  <a:cxn ang="0">
                    <a:pos x="172" y="214"/>
                  </a:cxn>
                  <a:cxn ang="0">
                    <a:pos x="164" y="192"/>
                  </a:cxn>
                  <a:cxn ang="0">
                    <a:pos x="156" y="158"/>
                  </a:cxn>
                  <a:cxn ang="0">
                    <a:pos x="138" y="138"/>
                  </a:cxn>
                  <a:cxn ang="0">
                    <a:pos x="124" y="118"/>
                  </a:cxn>
                  <a:cxn ang="0">
                    <a:pos x="116" y="106"/>
                  </a:cxn>
                  <a:cxn ang="0">
                    <a:pos x="96" y="104"/>
                  </a:cxn>
                  <a:cxn ang="0">
                    <a:pos x="76" y="106"/>
                  </a:cxn>
                  <a:cxn ang="0">
                    <a:pos x="50" y="118"/>
                  </a:cxn>
                  <a:cxn ang="0">
                    <a:pos x="26" y="156"/>
                  </a:cxn>
                  <a:cxn ang="0">
                    <a:pos x="26" y="176"/>
                  </a:cxn>
                  <a:cxn ang="0">
                    <a:pos x="30" y="200"/>
                  </a:cxn>
                  <a:cxn ang="0">
                    <a:pos x="18" y="226"/>
                  </a:cxn>
                  <a:cxn ang="0">
                    <a:pos x="4" y="252"/>
                  </a:cxn>
                  <a:cxn ang="0">
                    <a:pos x="2" y="308"/>
                  </a:cxn>
                  <a:cxn ang="0">
                    <a:pos x="10" y="352"/>
                  </a:cxn>
                  <a:cxn ang="0">
                    <a:pos x="44" y="330"/>
                  </a:cxn>
                  <a:cxn ang="0">
                    <a:pos x="96" y="316"/>
                  </a:cxn>
                  <a:cxn ang="0">
                    <a:pos x="176" y="302"/>
                  </a:cxn>
                  <a:cxn ang="0">
                    <a:pos x="236" y="302"/>
                  </a:cxn>
                  <a:cxn ang="0">
                    <a:pos x="314" y="292"/>
                  </a:cxn>
                  <a:cxn ang="0">
                    <a:pos x="342" y="312"/>
                  </a:cxn>
                  <a:cxn ang="0">
                    <a:pos x="400" y="340"/>
                  </a:cxn>
                  <a:cxn ang="0">
                    <a:pos x="426" y="362"/>
                  </a:cxn>
                  <a:cxn ang="0">
                    <a:pos x="456" y="380"/>
                  </a:cxn>
                  <a:cxn ang="0">
                    <a:pos x="476" y="384"/>
                  </a:cxn>
                  <a:cxn ang="0">
                    <a:pos x="502" y="376"/>
                  </a:cxn>
                  <a:cxn ang="0">
                    <a:pos x="532" y="354"/>
                  </a:cxn>
                  <a:cxn ang="0">
                    <a:pos x="564" y="322"/>
                  </a:cxn>
                  <a:cxn ang="0">
                    <a:pos x="582" y="290"/>
                  </a:cxn>
                  <a:cxn ang="0">
                    <a:pos x="568" y="262"/>
                  </a:cxn>
                  <a:cxn ang="0">
                    <a:pos x="540" y="220"/>
                  </a:cxn>
                  <a:cxn ang="0">
                    <a:pos x="520" y="154"/>
                  </a:cxn>
                  <a:cxn ang="0">
                    <a:pos x="508" y="120"/>
                  </a:cxn>
                  <a:cxn ang="0">
                    <a:pos x="480" y="98"/>
                  </a:cxn>
                  <a:cxn ang="0">
                    <a:pos x="454" y="96"/>
                  </a:cxn>
                  <a:cxn ang="0">
                    <a:pos x="422" y="106"/>
                  </a:cxn>
                  <a:cxn ang="0">
                    <a:pos x="414" y="104"/>
                  </a:cxn>
                  <a:cxn ang="0">
                    <a:pos x="388" y="82"/>
                  </a:cxn>
                  <a:cxn ang="0">
                    <a:pos x="368" y="62"/>
                  </a:cxn>
                  <a:cxn ang="0">
                    <a:pos x="348" y="42"/>
                  </a:cxn>
                  <a:cxn ang="0">
                    <a:pos x="308" y="30"/>
                  </a:cxn>
                  <a:cxn ang="0">
                    <a:pos x="286" y="14"/>
                  </a:cxn>
                  <a:cxn ang="0">
                    <a:pos x="272" y="4"/>
                  </a:cxn>
                  <a:cxn ang="0">
                    <a:pos x="240" y="0"/>
                  </a:cxn>
                  <a:cxn ang="0">
                    <a:pos x="238" y="4"/>
                  </a:cxn>
                </a:cxnLst>
                <a:rect l="0" t="0" r="r" b="b"/>
                <a:pathLst>
                  <a:path w="588" h="384">
                    <a:moveTo>
                      <a:pt x="238" y="4"/>
                    </a:moveTo>
                    <a:lnTo>
                      <a:pt x="238" y="4"/>
                    </a:lnTo>
                    <a:lnTo>
                      <a:pt x="236" y="4"/>
                    </a:lnTo>
                    <a:lnTo>
                      <a:pt x="236" y="4"/>
                    </a:lnTo>
                    <a:lnTo>
                      <a:pt x="236" y="8"/>
                    </a:lnTo>
                    <a:lnTo>
                      <a:pt x="242" y="22"/>
                    </a:lnTo>
                    <a:lnTo>
                      <a:pt x="242" y="22"/>
                    </a:lnTo>
                    <a:lnTo>
                      <a:pt x="250" y="42"/>
                    </a:lnTo>
                    <a:lnTo>
                      <a:pt x="254" y="60"/>
                    </a:lnTo>
                    <a:lnTo>
                      <a:pt x="260" y="100"/>
                    </a:lnTo>
                    <a:lnTo>
                      <a:pt x="260" y="100"/>
                    </a:lnTo>
                    <a:lnTo>
                      <a:pt x="262" y="120"/>
                    </a:lnTo>
                    <a:lnTo>
                      <a:pt x="264" y="142"/>
                    </a:lnTo>
                    <a:lnTo>
                      <a:pt x="262" y="160"/>
                    </a:lnTo>
                    <a:lnTo>
                      <a:pt x="260" y="168"/>
                    </a:lnTo>
                    <a:lnTo>
                      <a:pt x="258" y="172"/>
                    </a:lnTo>
                    <a:lnTo>
                      <a:pt x="258" y="172"/>
                    </a:lnTo>
                    <a:lnTo>
                      <a:pt x="248" y="184"/>
                    </a:lnTo>
                    <a:lnTo>
                      <a:pt x="234" y="202"/>
                    </a:lnTo>
                    <a:lnTo>
                      <a:pt x="226" y="210"/>
                    </a:lnTo>
                    <a:lnTo>
                      <a:pt x="218" y="216"/>
                    </a:lnTo>
                    <a:lnTo>
                      <a:pt x="210" y="220"/>
                    </a:lnTo>
                    <a:lnTo>
                      <a:pt x="202" y="220"/>
                    </a:lnTo>
                    <a:lnTo>
                      <a:pt x="202" y="220"/>
                    </a:lnTo>
                    <a:lnTo>
                      <a:pt x="186" y="218"/>
                    </a:lnTo>
                    <a:lnTo>
                      <a:pt x="176" y="216"/>
                    </a:lnTo>
                    <a:lnTo>
                      <a:pt x="172" y="214"/>
                    </a:lnTo>
                    <a:lnTo>
                      <a:pt x="168" y="208"/>
                    </a:lnTo>
                    <a:lnTo>
                      <a:pt x="166" y="202"/>
                    </a:lnTo>
                    <a:lnTo>
                      <a:pt x="164" y="192"/>
                    </a:lnTo>
                    <a:lnTo>
                      <a:pt x="164" y="192"/>
                    </a:lnTo>
                    <a:lnTo>
                      <a:pt x="162" y="174"/>
                    </a:lnTo>
                    <a:lnTo>
                      <a:pt x="156" y="158"/>
                    </a:lnTo>
                    <a:lnTo>
                      <a:pt x="148" y="148"/>
                    </a:lnTo>
                    <a:lnTo>
                      <a:pt x="138" y="138"/>
                    </a:lnTo>
                    <a:lnTo>
                      <a:pt x="138" y="138"/>
                    </a:lnTo>
                    <a:lnTo>
                      <a:pt x="132" y="134"/>
                    </a:lnTo>
                    <a:lnTo>
                      <a:pt x="128" y="128"/>
                    </a:lnTo>
                    <a:lnTo>
                      <a:pt x="124" y="118"/>
                    </a:lnTo>
                    <a:lnTo>
                      <a:pt x="122" y="110"/>
                    </a:lnTo>
                    <a:lnTo>
                      <a:pt x="120" y="108"/>
                    </a:lnTo>
                    <a:lnTo>
                      <a:pt x="116" y="106"/>
                    </a:lnTo>
                    <a:lnTo>
                      <a:pt x="116" y="106"/>
                    </a:lnTo>
                    <a:lnTo>
                      <a:pt x="102" y="104"/>
                    </a:lnTo>
                    <a:lnTo>
                      <a:pt x="96" y="104"/>
                    </a:lnTo>
                    <a:lnTo>
                      <a:pt x="96" y="104"/>
                    </a:lnTo>
                    <a:lnTo>
                      <a:pt x="90" y="104"/>
                    </a:lnTo>
                    <a:lnTo>
                      <a:pt x="76" y="106"/>
                    </a:lnTo>
                    <a:lnTo>
                      <a:pt x="68" y="108"/>
                    </a:lnTo>
                    <a:lnTo>
                      <a:pt x="58" y="112"/>
                    </a:lnTo>
                    <a:lnTo>
                      <a:pt x="50" y="118"/>
                    </a:lnTo>
                    <a:lnTo>
                      <a:pt x="44" y="128"/>
                    </a:lnTo>
                    <a:lnTo>
                      <a:pt x="44" y="128"/>
                    </a:lnTo>
                    <a:lnTo>
                      <a:pt x="26" y="156"/>
                    </a:lnTo>
                    <a:lnTo>
                      <a:pt x="24" y="164"/>
                    </a:lnTo>
                    <a:lnTo>
                      <a:pt x="24" y="164"/>
                    </a:lnTo>
                    <a:lnTo>
                      <a:pt x="26" y="176"/>
                    </a:lnTo>
                    <a:lnTo>
                      <a:pt x="30" y="188"/>
                    </a:lnTo>
                    <a:lnTo>
                      <a:pt x="30" y="200"/>
                    </a:lnTo>
                    <a:lnTo>
                      <a:pt x="30" y="200"/>
                    </a:lnTo>
                    <a:lnTo>
                      <a:pt x="30" y="206"/>
                    </a:lnTo>
                    <a:lnTo>
                      <a:pt x="26" y="212"/>
                    </a:lnTo>
                    <a:lnTo>
                      <a:pt x="18" y="226"/>
                    </a:lnTo>
                    <a:lnTo>
                      <a:pt x="8" y="240"/>
                    </a:lnTo>
                    <a:lnTo>
                      <a:pt x="4" y="252"/>
                    </a:lnTo>
                    <a:lnTo>
                      <a:pt x="4" y="252"/>
                    </a:lnTo>
                    <a:lnTo>
                      <a:pt x="0" y="264"/>
                    </a:lnTo>
                    <a:lnTo>
                      <a:pt x="0" y="278"/>
                    </a:lnTo>
                    <a:lnTo>
                      <a:pt x="2" y="308"/>
                    </a:lnTo>
                    <a:lnTo>
                      <a:pt x="2" y="308"/>
                    </a:lnTo>
                    <a:lnTo>
                      <a:pt x="8" y="338"/>
                    </a:lnTo>
                    <a:lnTo>
                      <a:pt x="10" y="352"/>
                    </a:lnTo>
                    <a:lnTo>
                      <a:pt x="10" y="352"/>
                    </a:lnTo>
                    <a:lnTo>
                      <a:pt x="30" y="340"/>
                    </a:lnTo>
                    <a:lnTo>
                      <a:pt x="44" y="330"/>
                    </a:lnTo>
                    <a:lnTo>
                      <a:pt x="56" y="326"/>
                    </a:lnTo>
                    <a:lnTo>
                      <a:pt x="56" y="326"/>
                    </a:lnTo>
                    <a:lnTo>
                      <a:pt x="96" y="316"/>
                    </a:lnTo>
                    <a:lnTo>
                      <a:pt x="138" y="304"/>
                    </a:lnTo>
                    <a:lnTo>
                      <a:pt x="138" y="304"/>
                    </a:lnTo>
                    <a:lnTo>
                      <a:pt x="176" y="302"/>
                    </a:lnTo>
                    <a:lnTo>
                      <a:pt x="216" y="304"/>
                    </a:lnTo>
                    <a:lnTo>
                      <a:pt x="216" y="304"/>
                    </a:lnTo>
                    <a:lnTo>
                      <a:pt x="236" y="302"/>
                    </a:lnTo>
                    <a:lnTo>
                      <a:pt x="270" y="298"/>
                    </a:lnTo>
                    <a:lnTo>
                      <a:pt x="314" y="292"/>
                    </a:lnTo>
                    <a:lnTo>
                      <a:pt x="314" y="292"/>
                    </a:lnTo>
                    <a:lnTo>
                      <a:pt x="324" y="300"/>
                    </a:lnTo>
                    <a:lnTo>
                      <a:pt x="334" y="308"/>
                    </a:lnTo>
                    <a:lnTo>
                      <a:pt x="342" y="312"/>
                    </a:lnTo>
                    <a:lnTo>
                      <a:pt x="342" y="312"/>
                    </a:lnTo>
                    <a:lnTo>
                      <a:pt x="372" y="326"/>
                    </a:lnTo>
                    <a:lnTo>
                      <a:pt x="400" y="340"/>
                    </a:lnTo>
                    <a:lnTo>
                      <a:pt x="400" y="340"/>
                    </a:lnTo>
                    <a:lnTo>
                      <a:pt x="412" y="350"/>
                    </a:lnTo>
                    <a:lnTo>
                      <a:pt x="426" y="362"/>
                    </a:lnTo>
                    <a:lnTo>
                      <a:pt x="442" y="380"/>
                    </a:lnTo>
                    <a:lnTo>
                      <a:pt x="442" y="380"/>
                    </a:lnTo>
                    <a:lnTo>
                      <a:pt x="456" y="380"/>
                    </a:lnTo>
                    <a:lnTo>
                      <a:pt x="466" y="382"/>
                    </a:lnTo>
                    <a:lnTo>
                      <a:pt x="476" y="384"/>
                    </a:lnTo>
                    <a:lnTo>
                      <a:pt x="476" y="384"/>
                    </a:lnTo>
                    <a:lnTo>
                      <a:pt x="480" y="384"/>
                    </a:lnTo>
                    <a:lnTo>
                      <a:pt x="486" y="382"/>
                    </a:lnTo>
                    <a:lnTo>
                      <a:pt x="502" y="376"/>
                    </a:lnTo>
                    <a:lnTo>
                      <a:pt x="520" y="366"/>
                    </a:lnTo>
                    <a:lnTo>
                      <a:pt x="528" y="360"/>
                    </a:lnTo>
                    <a:lnTo>
                      <a:pt x="532" y="354"/>
                    </a:lnTo>
                    <a:lnTo>
                      <a:pt x="532" y="354"/>
                    </a:lnTo>
                    <a:lnTo>
                      <a:pt x="546" y="340"/>
                    </a:lnTo>
                    <a:lnTo>
                      <a:pt x="564" y="322"/>
                    </a:lnTo>
                    <a:lnTo>
                      <a:pt x="588" y="298"/>
                    </a:lnTo>
                    <a:lnTo>
                      <a:pt x="588" y="298"/>
                    </a:lnTo>
                    <a:lnTo>
                      <a:pt x="582" y="290"/>
                    </a:lnTo>
                    <a:lnTo>
                      <a:pt x="574" y="274"/>
                    </a:lnTo>
                    <a:lnTo>
                      <a:pt x="574" y="274"/>
                    </a:lnTo>
                    <a:lnTo>
                      <a:pt x="568" y="262"/>
                    </a:lnTo>
                    <a:lnTo>
                      <a:pt x="558" y="248"/>
                    </a:lnTo>
                    <a:lnTo>
                      <a:pt x="540" y="220"/>
                    </a:lnTo>
                    <a:lnTo>
                      <a:pt x="540" y="220"/>
                    </a:lnTo>
                    <a:lnTo>
                      <a:pt x="532" y="206"/>
                    </a:lnTo>
                    <a:lnTo>
                      <a:pt x="528" y="188"/>
                    </a:lnTo>
                    <a:lnTo>
                      <a:pt x="520" y="154"/>
                    </a:lnTo>
                    <a:lnTo>
                      <a:pt x="520" y="154"/>
                    </a:lnTo>
                    <a:lnTo>
                      <a:pt x="514" y="138"/>
                    </a:lnTo>
                    <a:lnTo>
                      <a:pt x="508" y="120"/>
                    </a:lnTo>
                    <a:lnTo>
                      <a:pt x="498" y="100"/>
                    </a:lnTo>
                    <a:lnTo>
                      <a:pt x="498" y="100"/>
                    </a:lnTo>
                    <a:lnTo>
                      <a:pt x="480" y="98"/>
                    </a:lnTo>
                    <a:lnTo>
                      <a:pt x="466" y="96"/>
                    </a:lnTo>
                    <a:lnTo>
                      <a:pt x="454" y="96"/>
                    </a:lnTo>
                    <a:lnTo>
                      <a:pt x="454" y="96"/>
                    </a:lnTo>
                    <a:lnTo>
                      <a:pt x="444" y="98"/>
                    </a:lnTo>
                    <a:lnTo>
                      <a:pt x="432" y="104"/>
                    </a:lnTo>
                    <a:lnTo>
                      <a:pt x="422" y="106"/>
                    </a:lnTo>
                    <a:lnTo>
                      <a:pt x="418" y="106"/>
                    </a:lnTo>
                    <a:lnTo>
                      <a:pt x="414" y="104"/>
                    </a:lnTo>
                    <a:lnTo>
                      <a:pt x="414" y="104"/>
                    </a:lnTo>
                    <a:lnTo>
                      <a:pt x="408" y="100"/>
                    </a:lnTo>
                    <a:lnTo>
                      <a:pt x="400" y="92"/>
                    </a:lnTo>
                    <a:lnTo>
                      <a:pt x="388" y="82"/>
                    </a:lnTo>
                    <a:lnTo>
                      <a:pt x="388" y="82"/>
                    </a:lnTo>
                    <a:lnTo>
                      <a:pt x="380" y="74"/>
                    </a:lnTo>
                    <a:lnTo>
                      <a:pt x="368" y="62"/>
                    </a:lnTo>
                    <a:lnTo>
                      <a:pt x="358" y="50"/>
                    </a:lnTo>
                    <a:lnTo>
                      <a:pt x="352" y="44"/>
                    </a:lnTo>
                    <a:lnTo>
                      <a:pt x="348" y="42"/>
                    </a:lnTo>
                    <a:lnTo>
                      <a:pt x="348" y="42"/>
                    </a:lnTo>
                    <a:lnTo>
                      <a:pt x="322" y="36"/>
                    </a:lnTo>
                    <a:lnTo>
                      <a:pt x="308" y="30"/>
                    </a:lnTo>
                    <a:lnTo>
                      <a:pt x="298" y="26"/>
                    </a:lnTo>
                    <a:lnTo>
                      <a:pt x="298" y="26"/>
                    </a:lnTo>
                    <a:lnTo>
                      <a:pt x="286" y="14"/>
                    </a:lnTo>
                    <a:lnTo>
                      <a:pt x="280" y="8"/>
                    </a:lnTo>
                    <a:lnTo>
                      <a:pt x="272" y="4"/>
                    </a:lnTo>
                    <a:lnTo>
                      <a:pt x="272" y="4"/>
                    </a:lnTo>
                    <a:lnTo>
                      <a:pt x="262" y="2"/>
                    </a:lnTo>
                    <a:lnTo>
                      <a:pt x="250" y="0"/>
                    </a:lnTo>
                    <a:lnTo>
                      <a:pt x="240" y="0"/>
                    </a:lnTo>
                    <a:lnTo>
                      <a:pt x="238" y="2"/>
                    </a:lnTo>
                    <a:lnTo>
                      <a:pt x="238" y="4"/>
                    </a:lnTo>
                    <a:lnTo>
                      <a:pt x="238" y="4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4" name="Freeform 31"/>
              <p:cNvSpPr>
                <a:spLocks/>
              </p:cNvSpPr>
              <p:nvPr/>
            </p:nvSpPr>
            <p:spPr bwMode="auto">
              <a:xfrm>
                <a:off x="4598259" y="3875733"/>
                <a:ext cx="187484" cy="112795"/>
              </a:xfrm>
              <a:custGeom>
                <a:avLst/>
                <a:gdLst/>
                <a:ahLst/>
                <a:cxnLst>
                  <a:cxn ang="0">
                    <a:pos x="2" y="124"/>
                  </a:cxn>
                  <a:cxn ang="0">
                    <a:pos x="36" y="106"/>
                  </a:cxn>
                  <a:cxn ang="0">
                    <a:pos x="44" y="98"/>
                  </a:cxn>
                  <a:cxn ang="0">
                    <a:pos x="44" y="94"/>
                  </a:cxn>
                  <a:cxn ang="0">
                    <a:pos x="24" y="74"/>
                  </a:cxn>
                  <a:cxn ang="0">
                    <a:pos x="6" y="60"/>
                  </a:cxn>
                  <a:cxn ang="0">
                    <a:pos x="2" y="54"/>
                  </a:cxn>
                  <a:cxn ang="0">
                    <a:pos x="10" y="52"/>
                  </a:cxn>
                  <a:cxn ang="0">
                    <a:pos x="22" y="50"/>
                  </a:cxn>
                  <a:cxn ang="0">
                    <a:pos x="44" y="44"/>
                  </a:cxn>
                  <a:cxn ang="0">
                    <a:pos x="58" y="46"/>
                  </a:cxn>
                  <a:cxn ang="0">
                    <a:pos x="72" y="50"/>
                  </a:cxn>
                  <a:cxn ang="0">
                    <a:pos x="90" y="58"/>
                  </a:cxn>
                  <a:cxn ang="0">
                    <a:pos x="100" y="54"/>
                  </a:cxn>
                  <a:cxn ang="0">
                    <a:pos x="104" y="46"/>
                  </a:cxn>
                  <a:cxn ang="0">
                    <a:pos x="120" y="14"/>
                  </a:cxn>
                  <a:cxn ang="0">
                    <a:pos x="122" y="0"/>
                  </a:cxn>
                  <a:cxn ang="0">
                    <a:pos x="156" y="12"/>
                  </a:cxn>
                  <a:cxn ang="0">
                    <a:pos x="184" y="18"/>
                  </a:cxn>
                  <a:cxn ang="0">
                    <a:pos x="206" y="20"/>
                  </a:cxn>
                  <a:cxn ang="0">
                    <a:pos x="224" y="32"/>
                  </a:cxn>
                  <a:cxn ang="0">
                    <a:pos x="238" y="52"/>
                  </a:cxn>
                  <a:cxn ang="0">
                    <a:pos x="240" y="64"/>
                  </a:cxn>
                  <a:cxn ang="0">
                    <a:pos x="238" y="114"/>
                  </a:cxn>
                  <a:cxn ang="0">
                    <a:pos x="238" y="120"/>
                  </a:cxn>
                  <a:cxn ang="0">
                    <a:pos x="246" y="132"/>
                  </a:cxn>
                  <a:cxn ang="0">
                    <a:pos x="222" y="140"/>
                  </a:cxn>
                  <a:cxn ang="0">
                    <a:pos x="188" y="146"/>
                  </a:cxn>
                  <a:cxn ang="0">
                    <a:pos x="178" y="148"/>
                  </a:cxn>
                  <a:cxn ang="0">
                    <a:pos x="76" y="146"/>
                  </a:cxn>
                  <a:cxn ang="0">
                    <a:pos x="20" y="138"/>
                  </a:cxn>
                  <a:cxn ang="0">
                    <a:pos x="4" y="132"/>
                  </a:cxn>
                  <a:cxn ang="0">
                    <a:pos x="2" y="124"/>
                  </a:cxn>
                </a:cxnLst>
                <a:rect l="0" t="0" r="r" b="b"/>
                <a:pathLst>
                  <a:path w="246" h="148">
                    <a:moveTo>
                      <a:pt x="2" y="124"/>
                    </a:moveTo>
                    <a:lnTo>
                      <a:pt x="2" y="124"/>
                    </a:lnTo>
                    <a:lnTo>
                      <a:pt x="22" y="114"/>
                    </a:lnTo>
                    <a:lnTo>
                      <a:pt x="36" y="106"/>
                    </a:lnTo>
                    <a:lnTo>
                      <a:pt x="44" y="98"/>
                    </a:lnTo>
                    <a:lnTo>
                      <a:pt x="44" y="98"/>
                    </a:lnTo>
                    <a:lnTo>
                      <a:pt x="46" y="96"/>
                    </a:lnTo>
                    <a:lnTo>
                      <a:pt x="44" y="94"/>
                    </a:lnTo>
                    <a:lnTo>
                      <a:pt x="40" y="88"/>
                    </a:lnTo>
                    <a:lnTo>
                      <a:pt x="24" y="74"/>
                    </a:lnTo>
                    <a:lnTo>
                      <a:pt x="24" y="74"/>
                    </a:lnTo>
                    <a:lnTo>
                      <a:pt x="6" y="60"/>
                    </a:lnTo>
                    <a:lnTo>
                      <a:pt x="4" y="56"/>
                    </a:lnTo>
                    <a:lnTo>
                      <a:pt x="2" y="54"/>
                    </a:lnTo>
                    <a:lnTo>
                      <a:pt x="4" y="52"/>
                    </a:lnTo>
                    <a:lnTo>
                      <a:pt x="10" y="52"/>
                    </a:lnTo>
                    <a:lnTo>
                      <a:pt x="10" y="52"/>
                    </a:lnTo>
                    <a:lnTo>
                      <a:pt x="22" y="50"/>
                    </a:lnTo>
                    <a:lnTo>
                      <a:pt x="32" y="46"/>
                    </a:lnTo>
                    <a:lnTo>
                      <a:pt x="44" y="44"/>
                    </a:lnTo>
                    <a:lnTo>
                      <a:pt x="58" y="46"/>
                    </a:lnTo>
                    <a:lnTo>
                      <a:pt x="58" y="46"/>
                    </a:lnTo>
                    <a:lnTo>
                      <a:pt x="66" y="48"/>
                    </a:lnTo>
                    <a:lnTo>
                      <a:pt x="72" y="50"/>
                    </a:lnTo>
                    <a:lnTo>
                      <a:pt x="84" y="56"/>
                    </a:lnTo>
                    <a:lnTo>
                      <a:pt x="90" y="58"/>
                    </a:lnTo>
                    <a:lnTo>
                      <a:pt x="94" y="56"/>
                    </a:lnTo>
                    <a:lnTo>
                      <a:pt x="100" y="54"/>
                    </a:lnTo>
                    <a:lnTo>
                      <a:pt x="104" y="46"/>
                    </a:lnTo>
                    <a:lnTo>
                      <a:pt x="104" y="46"/>
                    </a:lnTo>
                    <a:lnTo>
                      <a:pt x="114" y="30"/>
                    </a:lnTo>
                    <a:lnTo>
                      <a:pt x="120" y="14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34" y="6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84" y="18"/>
                    </a:lnTo>
                    <a:lnTo>
                      <a:pt x="206" y="20"/>
                    </a:lnTo>
                    <a:lnTo>
                      <a:pt x="206" y="20"/>
                    </a:lnTo>
                    <a:lnTo>
                      <a:pt x="214" y="24"/>
                    </a:lnTo>
                    <a:lnTo>
                      <a:pt x="224" y="32"/>
                    </a:lnTo>
                    <a:lnTo>
                      <a:pt x="232" y="42"/>
                    </a:lnTo>
                    <a:lnTo>
                      <a:pt x="238" y="52"/>
                    </a:lnTo>
                    <a:lnTo>
                      <a:pt x="238" y="52"/>
                    </a:lnTo>
                    <a:lnTo>
                      <a:pt x="240" y="64"/>
                    </a:lnTo>
                    <a:lnTo>
                      <a:pt x="240" y="82"/>
                    </a:lnTo>
                    <a:lnTo>
                      <a:pt x="238" y="114"/>
                    </a:lnTo>
                    <a:lnTo>
                      <a:pt x="238" y="114"/>
                    </a:lnTo>
                    <a:lnTo>
                      <a:pt x="238" y="120"/>
                    </a:lnTo>
                    <a:lnTo>
                      <a:pt x="242" y="126"/>
                    </a:lnTo>
                    <a:lnTo>
                      <a:pt x="246" y="132"/>
                    </a:lnTo>
                    <a:lnTo>
                      <a:pt x="246" y="132"/>
                    </a:lnTo>
                    <a:lnTo>
                      <a:pt x="222" y="140"/>
                    </a:lnTo>
                    <a:lnTo>
                      <a:pt x="198" y="146"/>
                    </a:lnTo>
                    <a:lnTo>
                      <a:pt x="188" y="146"/>
                    </a:lnTo>
                    <a:lnTo>
                      <a:pt x="178" y="148"/>
                    </a:lnTo>
                    <a:lnTo>
                      <a:pt x="178" y="148"/>
                    </a:lnTo>
                    <a:lnTo>
                      <a:pt x="140" y="146"/>
                    </a:lnTo>
                    <a:lnTo>
                      <a:pt x="76" y="146"/>
                    </a:lnTo>
                    <a:lnTo>
                      <a:pt x="44" y="144"/>
                    </a:lnTo>
                    <a:lnTo>
                      <a:pt x="20" y="138"/>
                    </a:lnTo>
                    <a:lnTo>
                      <a:pt x="10" y="136"/>
                    </a:lnTo>
                    <a:lnTo>
                      <a:pt x="4" y="132"/>
                    </a:lnTo>
                    <a:lnTo>
                      <a:pt x="0" y="128"/>
                    </a:lnTo>
                    <a:lnTo>
                      <a:pt x="2" y="124"/>
                    </a:lnTo>
                    <a:lnTo>
                      <a:pt x="2" y="124"/>
                    </a:lnTo>
                    <a:close/>
                  </a:path>
                </a:pathLst>
              </a:custGeom>
              <a:solidFill>
                <a:schemeClr val="accent4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5" name="Freeform 32"/>
              <p:cNvSpPr>
                <a:spLocks/>
              </p:cNvSpPr>
              <p:nvPr/>
            </p:nvSpPr>
            <p:spPr bwMode="auto">
              <a:xfrm>
                <a:off x="4662278" y="2080152"/>
                <a:ext cx="507579" cy="1217885"/>
              </a:xfrm>
              <a:custGeom>
                <a:avLst/>
                <a:gdLst/>
                <a:ahLst/>
                <a:cxnLst>
                  <a:cxn ang="0">
                    <a:pos x="424" y="1492"/>
                  </a:cxn>
                  <a:cxn ang="0">
                    <a:pos x="354" y="1512"/>
                  </a:cxn>
                  <a:cxn ang="0">
                    <a:pos x="290" y="1572"/>
                  </a:cxn>
                  <a:cxn ang="0">
                    <a:pos x="202" y="1596"/>
                  </a:cxn>
                  <a:cxn ang="0">
                    <a:pos x="138" y="1578"/>
                  </a:cxn>
                  <a:cxn ang="0">
                    <a:pos x="120" y="1560"/>
                  </a:cxn>
                  <a:cxn ang="0">
                    <a:pos x="64" y="1530"/>
                  </a:cxn>
                  <a:cxn ang="0">
                    <a:pos x="42" y="1534"/>
                  </a:cxn>
                  <a:cxn ang="0">
                    <a:pos x="28" y="1534"/>
                  </a:cxn>
                  <a:cxn ang="0">
                    <a:pos x="0" y="1508"/>
                  </a:cxn>
                  <a:cxn ang="0">
                    <a:pos x="6" y="1458"/>
                  </a:cxn>
                  <a:cxn ang="0">
                    <a:pos x="16" y="1318"/>
                  </a:cxn>
                  <a:cxn ang="0">
                    <a:pos x="8" y="1262"/>
                  </a:cxn>
                  <a:cxn ang="0">
                    <a:pos x="6" y="1182"/>
                  </a:cxn>
                  <a:cxn ang="0">
                    <a:pos x="6" y="1156"/>
                  </a:cxn>
                  <a:cxn ang="0">
                    <a:pos x="50" y="1100"/>
                  </a:cxn>
                  <a:cxn ang="0">
                    <a:pos x="122" y="1006"/>
                  </a:cxn>
                  <a:cxn ang="0">
                    <a:pos x="182" y="916"/>
                  </a:cxn>
                  <a:cxn ang="0">
                    <a:pos x="202" y="870"/>
                  </a:cxn>
                  <a:cxn ang="0">
                    <a:pos x="210" y="804"/>
                  </a:cxn>
                  <a:cxn ang="0">
                    <a:pos x="238" y="812"/>
                  </a:cxn>
                  <a:cxn ang="0">
                    <a:pos x="240" y="794"/>
                  </a:cxn>
                  <a:cxn ang="0">
                    <a:pos x="226" y="722"/>
                  </a:cxn>
                  <a:cxn ang="0">
                    <a:pos x="202" y="696"/>
                  </a:cxn>
                  <a:cxn ang="0">
                    <a:pos x="168" y="686"/>
                  </a:cxn>
                  <a:cxn ang="0">
                    <a:pos x="154" y="636"/>
                  </a:cxn>
                  <a:cxn ang="0">
                    <a:pos x="150" y="584"/>
                  </a:cxn>
                  <a:cxn ang="0">
                    <a:pos x="150" y="462"/>
                  </a:cxn>
                  <a:cxn ang="0">
                    <a:pos x="138" y="362"/>
                  </a:cxn>
                  <a:cxn ang="0">
                    <a:pos x="120" y="306"/>
                  </a:cxn>
                  <a:cxn ang="0">
                    <a:pos x="90" y="230"/>
                  </a:cxn>
                  <a:cxn ang="0">
                    <a:pos x="110" y="220"/>
                  </a:cxn>
                  <a:cxn ang="0">
                    <a:pos x="198" y="224"/>
                  </a:cxn>
                  <a:cxn ang="0">
                    <a:pos x="222" y="226"/>
                  </a:cxn>
                  <a:cxn ang="0">
                    <a:pos x="250" y="142"/>
                  </a:cxn>
                  <a:cxn ang="0">
                    <a:pos x="292" y="38"/>
                  </a:cxn>
                  <a:cxn ang="0">
                    <a:pos x="332" y="0"/>
                  </a:cxn>
                  <a:cxn ang="0">
                    <a:pos x="376" y="8"/>
                  </a:cxn>
                  <a:cxn ang="0">
                    <a:pos x="434" y="42"/>
                  </a:cxn>
                  <a:cxn ang="0">
                    <a:pos x="470" y="58"/>
                  </a:cxn>
                  <a:cxn ang="0">
                    <a:pos x="452" y="98"/>
                  </a:cxn>
                  <a:cxn ang="0">
                    <a:pos x="406" y="150"/>
                  </a:cxn>
                  <a:cxn ang="0">
                    <a:pos x="410" y="230"/>
                  </a:cxn>
                  <a:cxn ang="0">
                    <a:pos x="418" y="288"/>
                  </a:cxn>
                  <a:cxn ang="0">
                    <a:pos x="470" y="328"/>
                  </a:cxn>
                  <a:cxn ang="0">
                    <a:pos x="504" y="372"/>
                  </a:cxn>
                  <a:cxn ang="0">
                    <a:pos x="484" y="418"/>
                  </a:cxn>
                  <a:cxn ang="0">
                    <a:pos x="464" y="472"/>
                  </a:cxn>
                  <a:cxn ang="0">
                    <a:pos x="464" y="558"/>
                  </a:cxn>
                  <a:cxn ang="0">
                    <a:pos x="500" y="628"/>
                  </a:cxn>
                  <a:cxn ang="0">
                    <a:pos x="520" y="774"/>
                  </a:cxn>
                  <a:cxn ang="0">
                    <a:pos x="534" y="816"/>
                  </a:cxn>
                  <a:cxn ang="0">
                    <a:pos x="540" y="864"/>
                  </a:cxn>
                  <a:cxn ang="0">
                    <a:pos x="560" y="882"/>
                  </a:cxn>
                  <a:cxn ang="0">
                    <a:pos x="574" y="948"/>
                  </a:cxn>
                  <a:cxn ang="0">
                    <a:pos x="634" y="1046"/>
                  </a:cxn>
                  <a:cxn ang="0">
                    <a:pos x="666" y="1120"/>
                  </a:cxn>
                  <a:cxn ang="0">
                    <a:pos x="616" y="1220"/>
                  </a:cxn>
                  <a:cxn ang="0">
                    <a:pos x="612" y="1248"/>
                  </a:cxn>
                  <a:cxn ang="0">
                    <a:pos x="612" y="1282"/>
                  </a:cxn>
                </a:cxnLst>
                <a:rect l="0" t="0" r="r" b="b"/>
                <a:pathLst>
                  <a:path w="666" h="1598">
                    <a:moveTo>
                      <a:pt x="484" y="1460"/>
                    </a:moveTo>
                    <a:lnTo>
                      <a:pt x="484" y="1460"/>
                    </a:lnTo>
                    <a:lnTo>
                      <a:pt x="472" y="1468"/>
                    </a:lnTo>
                    <a:lnTo>
                      <a:pt x="450" y="1480"/>
                    </a:lnTo>
                    <a:lnTo>
                      <a:pt x="424" y="1492"/>
                    </a:lnTo>
                    <a:lnTo>
                      <a:pt x="396" y="1502"/>
                    </a:lnTo>
                    <a:lnTo>
                      <a:pt x="396" y="1502"/>
                    </a:lnTo>
                    <a:lnTo>
                      <a:pt x="374" y="1508"/>
                    </a:lnTo>
                    <a:lnTo>
                      <a:pt x="360" y="1510"/>
                    </a:lnTo>
                    <a:lnTo>
                      <a:pt x="354" y="1512"/>
                    </a:lnTo>
                    <a:lnTo>
                      <a:pt x="346" y="1518"/>
                    </a:lnTo>
                    <a:lnTo>
                      <a:pt x="328" y="1536"/>
                    </a:lnTo>
                    <a:lnTo>
                      <a:pt x="328" y="1536"/>
                    </a:lnTo>
                    <a:lnTo>
                      <a:pt x="302" y="1562"/>
                    </a:lnTo>
                    <a:lnTo>
                      <a:pt x="290" y="1572"/>
                    </a:lnTo>
                    <a:lnTo>
                      <a:pt x="276" y="1582"/>
                    </a:lnTo>
                    <a:lnTo>
                      <a:pt x="260" y="1590"/>
                    </a:lnTo>
                    <a:lnTo>
                      <a:pt x="244" y="1596"/>
                    </a:lnTo>
                    <a:lnTo>
                      <a:pt x="224" y="1598"/>
                    </a:lnTo>
                    <a:lnTo>
                      <a:pt x="202" y="1596"/>
                    </a:lnTo>
                    <a:lnTo>
                      <a:pt x="202" y="1596"/>
                    </a:lnTo>
                    <a:lnTo>
                      <a:pt x="180" y="1592"/>
                    </a:lnTo>
                    <a:lnTo>
                      <a:pt x="162" y="1588"/>
                    </a:lnTo>
                    <a:lnTo>
                      <a:pt x="148" y="1584"/>
                    </a:lnTo>
                    <a:lnTo>
                      <a:pt x="138" y="1578"/>
                    </a:lnTo>
                    <a:lnTo>
                      <a:pt x="130" y="1574"/>
                    </a:lnTo>
                    <a:lnTo>
                      <a:pt x="124" y="1568"/>
                    </a:lnTo>
                    <a:lnTo>
                      <a:pt x="120" y="1564"/>
                    </a:lnTo>
                    <a:lnTo>
                      <a:pt x="120" y="1560"/>
                    </a:lnTo>
                    <a:lnTo>
                      <a:pt x="120" y="1560"/>
                    </a:lnTo>
                    <a:lnTo>
                      <a:pt x="118" y="1556"/>
                    </a:lnTo>
                    <a:lnTo>
                      <a:pt x="114" y="1554"/>
                    </a:lnTo>
                    <a:lnTo>
                      <a:pt x="100" y="1546"/>
                    </a:lnTo>
                    <a:lnTo>
                      <a:pt x="82" y="1536"/>
                    </a:lnTo>
                    <a:lnTo>
                      <a:pt x="64" y="1530"/>
                    </a:lnTo>
                    <a:lnTo>
                      <a:pt x="64" y="1530"/>
                    </a:lnTo>
                    <a:lnTo>
                      <a:pt x="56" y="1528"/>
                    </a:lnTo>
                    <a:lnTo>
                      <a:pt x="50" y="1528"/>
                    </a:lnTo>
                    <a:lnTo>
                      <a:pt x="46" y="1532"/>
                    </a:lnTo>
                    <a:lnTo>
                      <a:pt x="42" y="1534"/>
                    </a:lnTo>
                    <a:lnTo>
                      <a:pt x="40" y="1538"/>
                    </a:lnTo>
                    <a:lnTo>
                      <a:pt x="36" y="1540"/>
                    </a:lnTo>
                    <a:lnTo>
                      <a:pt x="34" y="1538"/>
                    </a:lnTo>
                    <a:lnTo>
                      <a:pt x="28" y="1534"/>
                    </a:lnTo>
                    <a:lnTo>
                      <a:pt x="28" y="1534"/>
                    </a:lnTo>
                    <a:lnTo>
                      <a:pt x="24" y="1528"/>
                    </a:lnTo>
                    <a:lnTo>
                      <a:pt x="18" y="1524"/>
                    </a:lnTo>
                    <a:lnTo>
                      <a:pt x="8" y="1518"/>
                    </a:lnTo>
                    <a:lnTo>
                      <a:pt x="4" y="1514"/>
                    </a:lnTo>
                    <a:lnTo>
                      <a:pt x="0" y="1508"/>
                    </a:lnTo>
                    <a:lnTo>
                      <a:pt x="0" y="1500"/>
                    </a:lnTo>
                    <a:lnTo>
                      <a:pt x="0" y="1490"/>
                    </a:lnTo>
                    <a:lnTo>
                      <a:pt x="0" y="1490"/>
                    </a:lnTo>
                    <a:lnTo>
                      <a:pt x="2" y="1472"/>
                    </a:lnTo>
                    <a:lnTo>
                      <a:pt x="6" y="1458"/>
                    </a:lnTo>
                    <a:lnTo>
                      <a:pt x="8" y="1438"/>
                    </a:lnTo>
                    <a:lnTo>
                      <a:pt x="10" y="1398"/>
                    </a:lnTo>
                    <a:lnTo>
                      <a:pt x="10" y="1398"/>
                    </a:lnTo>
                    <a:lnTo>
                      <a:pt x="12" y="1352"/>
                    </a:lnTo>
                    <a:lnTo>
                      <a:pt x="16" y="1318"/>
                    </a:lnTo>
                    <a:lnTo>
                      <a:pt x="16" y="1302"/>
                    </a:lnTo>
                    <a:lnTo>
                      <a:pt x="16" y="1288"/>
                    </a:lnTo>
                    <a:lnTo>
                      <a:pt x="12" y="1276"/>
                    </a:lnTo>
                    <a:lnTo>
                      <a:pt x="8" y="1262"/>
                    </a:lnTo>
                    <a:lnTo>
                      <a:pt x="8" y="1262"/>
                    </a:lnTo>
                    <a:lnTo>
                      <a:pt x="2" y="1248"/>
                    </a:lnTo>
                    <a:lnTo>
                      <a:pt x="0" y="1234"/>
                    </a:lnTo>
                    <a:lnTo>
                      <a:pt x="0" y="1220"/>
                    </a:lnTo>
                    <a:lnTo>
                      <a:pt x="2" y="1204"/>
                    </a:lnTo>
                    <a:lnTo>
                      <a:pt x="6" y="1182"/>
                    </a:lnTo>
                    <a:lnTo>
                      <a:pt x="8" y="1172"/>
                    </a:lnTo>
                    <a:lnTo>
                      <a:pt x="8" y="1172"/>
                    </a:lnTo>
                    <a:lnTo>
                      <a:pt x="6" y="1170"/>
                    </a:lnTo>
                    <a:lnTo>
                      <a:pt x="6" y="1164"/>
                    </a:lnTo>
                    <a:lnTo>
                      <a:pt x="6" y="1156"/>
                    </a:lnTo>
                    <a:lnTo>
                      <a:pt x="10" y="1146"/>
                    </a:lnTo>
                    <a:lnTo>
                      <a:pt x="18" y="1134"/>
                    </a:lnTo>
                    <a:lnTo>
                      <a:pt x="32" y="1118"/>
                    </a:lnTo>
                    <a:lnTo>
                      <a:pt x="50" y="1100"/>
                    </a:lnTo>
                    <a:lnTo>
                      <a:pt x="50" y="1100"/>
                    </a:lnTo>
                    <a:lnTo>
                      <a:pt x="70" y="1080"/>
                    </a:lnTo>
                    <a:lnTo>
                      <a:pt x="84" y="1064"/>
                    </a:lnTo>
                    <a:lnTo>
                      <a:pt x="96" y="1048"/>
                    </a:lnTo>
                    <a:lnTo>
                      <a:pt x="106" y="1034"/>
                    </a:lnTo>
                    <a:lnTo>
                      <a:pt x="122" y="1006"/>
                    </a:lnTo>
                    <a:lnTo>
                      <a:pt x="138" y="974"/>
                    </a:lnTo>
                    <a:lnTo>
                      <a:pt x="138" y="974"/>
                    </a:lnTo>
                    <a:lnTo>
                      <a:pt x="150" y="956"/>
                    </a:lnTo>
                    <a:lnTo>
                      <a:pt x="162" y="942"/>
                    </a:lnTo>
                    <a:lnTo>
                      <a:pt x="182" y="916"/>
                    </a:lnTo>
                    <a:lnTo>
                      <a:pt x="192" y="904"/>
                    </a:lnTo>
                    <a:lnTo>
                      <a:pt x="198" y="892"/>
                    </a:lnTo>
                    <a:lnTo>
                      <a:pt x="202" y="882"/>
                    </a:lnTo>
                    <a:lnTo>
                      <a:pt x="202" y="870"/>
                    </a:lnTo>
                    <a:lnTo>
                      <a:pt x="202" y="870"/>
                    </a:lnTo>
                    <a:lnTo>
                      <a:pt x="200" y="846"/>
                    </a:lnTo>
                    <a:lnTo>
                      <a:pt x="202" y="824"/>
                    </a:lnTo>
                    <a:lnTo>
                      <a:pt x="202" y="816"/>
                    </a:lnTo>
                    <a:lnTo>
                      <a:pt x="206" y="808"/>
                    </a:lnTo>
                    <a:lnTo>
                      <a:pt x="210" y="804"/>
                    </a:lnTo>
                    <a:lnTo>
                      <a:pt x="214" y="802"/>
                    </a:lnTo>
                    <a:lnTo>
                      <a:pt x="214" y="802"/>
                    </a:lnTo>
                    <a:lnTo>
                      <a:pt x="220" y="802"/>
                    </a:lnTo>
                    <a:lnTo>
                      <a:pt x="226" y="804"/>
                    </a:lnTo>
                    <a:lnTo>
                      <a:pt x="238" y="812"/>
                    </a:lnTo>
                    <a:lnTo>
                      <a:pt x="242" y="814"/>
                    </a:lnTo>
                    <a:lnTo>
                      <a:pt x="244" y="814"/>
                    </a:lnTo>
                    <a:lnTo>
                      <a:pt x="244" y="812"/>
                    </a:lnTo>
                    <a:lnTo>
                      <a:pt x="244" y="806"/>
                    </a:lnTo>
                    <a:lnTo>
                      <a:pt x="240" y="794"/>
                    </a:lnTo>
                    <a:lnTo>
                      <a:pt x="240" y="794"/>
                    </a:lnTo>
                    <a:lnTo>
                      <a:pt x="234" y="778"/>
                    </a:lnTo>
                    <a:lnTo>
                      <a:pt x="232" y="762"/>
                    </a:lnTo>
                    <a:lnTo>
                      <a:pt x="228" y="734"/>
                    </a:lnTo>
                    <a:lnTo>
                      <a:pt x="226" y="722"/>
                    </a:lnTo>
                    <a:lnTo>
                      <a:pt x="224" y="710"/>
                    </a:lnTo>
                    <a:lnTo>
                      <a:pt x="220" y="702"/>
                    </a:lnTo>
                    <a:lnTo>
                      <a:pt x="212" y="698"/>
                    </a:lnTo>
                    <a:lnTo>
                      <a:pt x="212" y="698"/>
                    </a:lnTo>
                    <a:lnTo>
                      <a:pt x="202" y="696"/>
                    </a:lnTo>
                    <a:lnTo>
                      <a:pt x="194" y="696"/>
                    </a:lnTo>
                    <a:lnTo>
                      <a:pt x="182" y="696"/>
                    </a:lnTo>
                    <a:lnTo>
                      <a:pt x="176" y="694"/>
                    </a:lnTo>
                    <a:lnTo>
                      <a:pt x="172" y="692"/>
                    </a:lnTo>
                    <a:lnTo>
                      <a:pt x="168" y="686"/>
                    </a:lnTo>
                    <a:lnTo>
                      <a:pt x="166" y="676"/>
                    </a:lnTo>
                    <a:lnTo>
                      <a:pt x="166" y="676"/>
                    </a:lnTo>
                    <a:lnTo>
                      <a:pt x="164" y="664"/>
                    </a:lnTo>
                    <a:lnTo>
                      <a:pt x="160" y="654"/>
                    </a:lnTo>
                    <a:lnTo>
                      <a:pt x="154" y="636"/>
                    </a:lnTo>
                    <a:lnTo>
                      <a:pt x="150" y="626"/>
                    </a:lnTo>
                    <a:lnTo>
                      <a:pt x="148" y="614"/>
                    </a:lnTo>
                    <a:lnTo>
                      <a:pt x="148" y="600"/>
                    </a:lnTo>
                    <a:lnTo>
                      <a:pt x="150" y="584"/>
                    </a:lnTo>
                    <a:lnTo>
                      <a:pt x="150" y="584"/>
                    </a:lnTo>
                    <a:lnTo>
                      <a:pt x="154" y="550"/>
                    </a:lnTo>
                    <a:lnTo>
                      <a:pt x="156" y="520"/>
                    </a:lnTo>
                    <a:lnTo>
                      <a:pt x="156" y="492"/>
                    </a:lnTo>
                    <a:lnTo>
                      <a:pt x="154" y="478"/>
                    </a:lnTo>
                    <a:lnTo>
                      <a:pt x="150" y="462"/>
                    </a:lnTo>
                    <a:lnTo>
                      <a:pt x="150" y="462"/>
                    </a:lnTo>
                    <a:lnTo>
                      <a:pt x="146" y="448"/>
                    </a:lnTo>
                    <a:lnTo>
                      <a:pt x="144" y="430"/>
                    </a:lnTo>
                    <a:lnTo>
                      <a:pt x="142" y="394"/>
                    </a:lnTo>
                    <a:lnTo>
                      <a:pt x="138" y="362"/>
                    </a:lnTo>
                    <a:lnTo>
                      <a:pt x="136" y="350"/>
                    </a:lnTo>
                    <a:lnTo>
                      <a:pt x="134" y="340"/>
                    </a:lnTo>
                    <a:lnTo>
                      <a:pt x="134" y="340"/>
                    </a:lnTo>
                    <a:lnTo>
                      <a:pt x="126" y="324"/>
                    </a:lnTo>
                    <a:lnTo>
                      <a:pt x="120" y="306"/>
                    </a:lnTo>
                    <a:lnTo>
                      <a:pt x="106" y="266"/>
                    </a:lnTo>
                    <a:lnTo>
                      <a:pt x="106" y="266"/>
                    </a:lnTo>
                    <a:lnTo>
                      <a:pt x="102" y="254"/>
                    </a:lnTo>
                    <a:lnTo>
                      <a:pt x="98" y="244"/>
                    </a:lnTo>
                    <a:lnTo>
                      <a:pt x="90" y="230"/>
                    </a:lnTo>
                    <a:lnTo>
                      <a:pt x="90" y="226"/>
                    </a:lnTo>
                    <a:lnTo>
                      <a:pt x="92" y="224"/>
                    </a:lnTo>
                    <a:lnTo>
                      <a:pt x="98" y="222"/>
                    </a:lnTo>
                    <a:lnTo>
                      <a:pt x="110" y="220"/>
                    </a:lnTo>
                    <a:lnTo>
                      <a:pt x="110" y="220"/>
                    </a:lnTo>
                    <a:lnTo>
                      <a:pt x="138" y="220"/>
                    </a:lnTo>
                    <a:lnTo>
                      <a:pt x="160" y="218"/>
                    </a:lnTo>
                    <a:lnTo>
                      <a:pt x="180" y="218"/>
                    </a:lnTo>
                    <a:lnTo>
                      <a:pt x="188" y="220"/>
                    </a:lnTo>
                    <a:lnTo>
                      <a:pt x="198" y="224"/>
                    </a:lnTo>
                    <a:lnTo>
                      <a:pt x="198" y="224"/>
                    </a:lnTo>
                    <a:lnTo>
                      <a:pt x="204" y="228"/>
                    </a:lnTo>
                    <a:lnTo>
                      <a:pt x="212" y="230"/>
                    </a:lnTo>
                    <a:lnTo>
                      <a:pt x="218" y="230"/>
                    </a:lnTo>
                    <a:lnTo>
                      <a:pt x="222" y="226"/>
                    </a:lnTo>
                    <a:lnTo>
                      <a:pt x="228" y="220"/>
                    </a:lnTo>
                    <a:lnTo>
                      <a:pt x="232" y="212"/>
                    </a:lnTo>
                    <a:lnTo>
                      <a:pt x="240" y="186"/>
                    </a:lnTo>
                    <a:lnTo>
                      <a:pt x="240" y="186"/>
                    </a:lnTo>
                    <a:lnTo>
                      <a:pt x="250" y="142"/>
                    </a:lnTo>
                    <a:lnTo>
                      <a:pt x="256" y="112"/>
                    </a:lnTo>
                    <a:lnTo>
                      <a:pt x="256" y="112"/>
                    </a:lnTo>
                    <a:lnTo>
                      <a:pt x="266" y="88"/>
                    </a:lnTo>
                    <a:lnTo>
                      <a:pt x="282" y="54"/>
                    </a:lnTo>
                    <a:lnTo>
                      <a:pt x="292" y="38"/>
                    </a:lnTo>
                    <a:lnTo>
                      <a:pt x="302" y="22"/>
                    </a:lnTo>
                    <a:lnTo>
                      <a:pt x="312" y="10"/>
                    </a:lnTo>
                    <a:lnTo>
                      <a:pt x="322" y="4"/>
                    </a:lnTo>
                    <a:lnTo>
                      <a:pt x="322" y="4"/>
                    </a:lnTo>
                    <a:lnTo>
                      <a:pt x="332" y="0"/>
                    </a:lnTo>
                    <a:lnTo>
                      <a:pt x="340" y="0"/>
                    </a:lnTo>
                    <a:lnTo>
                      <a:pt x="350" y="0"/>
                    </a:lnTo>
                    <a:lnTo>
                      <a:pt x="358" y="2"/>
                    </a:lnTo>
                    <a:lnTo>
                      <a:pt x="368" y="4"/>
                    </a:lnTo>
                    <a:lnTo>
                      <a:pt x="376" y="8"/>
                    </a:lnTo>
                    <a:lnTo>
                      <a:pt x="392" y="20"/>
                    </a:lnTo>
                    <a:lnTo>
                      <a:pt x="392" y="20"/>
                    </a:lnTo>
                    <a:lnTo>
                      <a:pt x="402" y="28"/>
                    </a:lnTo>
                    <a:lnTo>
                      <a:pt x="412" y="32"/>
                    </a:lnTo>
                    <a:lnTo>
                      <a:pt x="434" y="42"/>
                    </a:lnTo>
                    <a:lnTo>
                      <a:pt x="452" y="48"/>
                    </a:lnTo>
                    <a:lnTo>
                      <a:pt x="464" y="54"/>
                    </a:lnTo>
                    <a:lnTo>
                      <a:pt x="464" y="54"/>
                    </a:lnTo>
                    <a:lnTo>
                      <a:pt x="468" y="56"/>
                    </a:lnTo>
                    <a:lnTo>
                      <a:pt x="470" y="58"/>
                    </a:lnTo>
                    <a:lnTo>
                      <a:pt x="470" y="66"/>
                    </a:lnTo>
                    <a:lnTo>
                      <a:pt x="468" y="76"/>
                    </a:lnTo>
                    <a:lnTo>
                      <a:pt x="468" y="76"/>
                    </a:lnTo>
                    <a:lnTo>
                      <a:pt x="462" y="88"/>
                    </a:lnTo>
                    <a:lnTo>
                      <a:pt x="452" y="98"/>
                    </a:lnTo>
                    <a:lnTo>
                      <a:pt x="440" y="108"/>
                    </a:lnTo>
                    <a:lnTo>
                      <a:pt x="440" y="108"/>
                    </a:lnTo>
                    <a:lnTo>
                      <a:pt x="426" y="120"/>
                    </a:lnTo>
                    <a:lnTo>
                      <a:pt x="414" y="134"/>
                    </a:lnTo>
                    <a:lnTo>
                      <a:pt x="406" y="150"/>
                    </a:lnTo>
                    <a:lnTo>
                      <a:pt x="404" y="156"/>
                    </a:lnTo>
                    <a:lnTo>
                      <a:pt x="402" y="164"/>
                    </a:lnTo>
                    <a:lnTo>
                      <a:pt x="402" y="164"/>
                    </a:lnTo>
                    <a:lnTo>
                      <a:pt x="406" y="196"/>
                    </a:lnTo>
                    <a:lnTo>
                      <a:pt x="410" y="230"/>
                    </a:lnTo>
                    <a:lnTo>
                      <a:pt x="410" y="230"/>
                    </a:lnTo>
                    <a:lnTo>
                      <a:pt x="410" y="260"/>
                    </a:lnTo>
                    <a:lnTo>
                      <a:pt x="414" y="276"/>
                    </a:lnTo>
                    <a:lnTo>
                      <a:pt x="418" y="288"/>
                    </a:lnTo>
                    <a:lnTo>
                      <a:pt x="418" y="288"/>
                    </a:lnTo>
                    <a:lnTo>
                      <a:pt x="422" y="294"/>
                    </a:lnTo>
                    <a:lnTo>
                      <a:pt x="430" y="298"/>
                    </a:lnTo>
                    <a:lnTo>
                      <a:pt x="446" y="310"/>
                    </a:lnTo>
                    <a:lnTo>
                      <a:pt x="462" y="322"/>
                    </a:lnTo>
                    <a:lnTo>
                      <a:pt x="470" y="328"/>
                    </a:lnTo>
                    <a:lnTo>
                      <a:pt x="474" y="334"/>
                    </a:lnTo>
                    <a:lnTo>
                      <a:pt x="474" y="334"/>
                    </a:lnTo>
                    <a:lnTo>
                      <a:pt x="498" y="360"/>
                    </a:lnTo>
                    <a:lnTo>
                      <a:pt x="502" y="366"/>
                    </a:lnTo>
                    <a:lnTo>
                      <a:pt x="504" y="372"/>
                    </a:lnTo>
                    <a:lnTo>
                      <a:pt x="506" y="378"/>
                    </a:lnTo>
                    <a:lnTo>
                      <a:pt x="504" y="386"/>
                    </a:lnTo>
                    <a:lnTo>
                      <a:pt x="504" y="386"/>
                    </a:lnTo>
                    <a:lnTo>
                      <a:pt x="496" y="400"/>
                    </a:lnTo>
                    <a:lnTo>
                      <a:pt x="484" y="418"/>
                    </a:lnTo>
                    <a:lnTo>
                      <a:pt x="472" y="436"/>
                    </a:lnTo>
                    <a:lnTo>
                      <a:pt x="468" y="446"/>
                    </a:lnTo>
                    <a:lnTo>
                      <a:pt x="468" y="454"/>
                    </a:lnTo>
                    <a:lnTo>
                      <a:pt x="468" y="454"/>
                    </a:lnTo>
                    <a:lnTo>
                      <a:pt x="464" y="472"/>
                    </a:lnTo>
                    <a:lnTo>
                      <a:pt x="458" y="492"/>
                    </a:lnTo>
                    <a:lnTo>
                      <a:pt x="458" y="506"/>
                    </a:lnTo>
                    <a:lnTo>
                      <a:pt x="458" y="522"/>
                    </a:lnTo>
                    <a:lnTo>
                      <a:pt x="460" y="538"/>
                    </a:lnTo>
                    <a:lnTo>
                      <a:pt x="464" y="558"/>
                    </a:lnTo>
                    <a:lnTo>
                      <a:pt x="464" y="558"/>
                    </a:lnTo>
                    <a:lnTo>
                      <a:pt x="480" y="584"/>
                    </a:lnTo>
                    <a:lnTo>
                      <a:pt x="492" y="608"/>
                    </a:lnTo>
                    <a:lnTo>
                      <a:pt x="500" y="628"/>
                    </a:lnTo>
                    <a:lnTo>
                      <a:pt x="500" y="628"/>
                    </a:lnTo>
                    <a:lnTo>
                      <a:pt x="524" y="712"/>
                    </a:lnTo>
                    <a:lnTo>
                      <a:pt x="524" y="712"/>
                    </a:lnTo>
                    <a:lnTo>
                      <a:pt x="524" y="726"/>
                    </a:lnTo>
                    <a:lnTo>
                      <a:pt x="522" y="750"/>
                    </a:lnTo>
                    <a:lnTo>
                      <a:pt x="520" y="774"/>
                    </a:lnTo>
                    <a:lnTo>
                      <a:pt x="520" y="788"/>
                    </a:lnTo>
                    <a:lnTo>
                      <a:pt x="520" y="788"/>
                    </a:lnTo>
                    <a:lnTo>
                      <a:pt x="522" y="796"/>
                    </a:lnTo>
                    <a:lnTo>
                      <a:pt x="528" y="806"/>
                    </a:lnTo>
                    <a:lnTo>
                      <a:pt x="534" y="816"/>
                    </a:lnTo>
                    <a:lnTo>
                      <a:pt x="538" y="826"/>
                    </a:lnTo>
                    <a:lnTo>
                      <a:pt x="538" y="826"/>
                    </a:lnTo>
                    <a:lnTo>
                      <a:pt x="540" y="838"/>
                    </a:lnTo>
                    <a:lnTo>
                      <a:pt x="538" y="852"/>
                    </a:lnTo>
                    <a:lnTo>
                      <a:pt x="540" y="864"/>
                    </a:lnTo>
                    <a:lnTo>
                      <a:pt x="542" y="870"/>
                    </a:lnTo>
                    <a:lnTo>
                      <a:pt x="546" y="874"/>
                    </a:lnTo>
                    <a:lnTo>
                      <a:pt x="546" y="874"/>
                    </a:lnTo>
                    <a:lnTo>
                      <a:pt x="554" y="878"/>
                    </a:lnTo>
                    <a:lnTo>
                      <a:pt x="560" y="882"/>
                    </a:lnTo>
                    <a:lnTo>
                      <a:pt x="564" y="888"/>
                    </a:lnTo>
                    <a:lnTo>
                      <a:pt x="568" y="900"/>
                    </a:lnTo>
                    <a:lnTo>
                      <a:pt x="568" y="900"/>
                    </a:lnTo>
                    <a:lnTo>
                      <a:pt x="572" y="938"/>
                    </a:lnTo>
                    <a:lnTo>
                      <a:pt x="574" y="948"/>
                    </a:lnTo>
                    <a:lnTo>
                      <a:pt x="578" y="960"/>
                    </a:lnTo>
                    <a:lnTo>
                      <a:pt x="584" y="972"/>
                    </a:lnTo>
                    <a:lnTo>
                      <a:pt x="592" y="986"/>
                    </a:lnTo>
                    <a:lnTo>
                      <a:pt x="592" y="986"/>
                    </a:lnTo>
                    <a:lnTo>
                      <a:pt x="634" y="1046"/>
                    </a:lnTo>
                    <a:lnTo>
                      <a:pt x="652" y="1072"/>
                    </a:lnTo>
                    <a:lnTo>
                      <a:pt x="664" y="1090"/>
                    </a:lnTo>
                    <a:lnTo>
                      <a:pt x="664" y="1090"/>
                    </a:lnTo>
                    <a:lnTo>
                      <a:pt x="666" y="1104"/>
                    </a:lnTo>
                    <a:lnTo>
                      <a:pt x="666" y="1120"/>
                    </a:lnTo>
                    <a:lnTo>
                      <a:pt x="662" y="1140"/>
                    </a:lnTo>
                    <a:lnTo>
                      <a:pt x="652" y="1160"/>
                    </a:lnTo>
                    <a:lnTo>
                      <a:pt x="652" y="1160"/>
                    </a:lnTo>
                    <a:lnTo>
                      <a:pt x="626" y="1202"/>
                    </a:lnTo>
                    <a:lnTo>
                      <a:pt x="616" y="1220"/>
                    </a:lnTo>
                    <a:lnTo>
                      <a:pt x="614" y="1228"/>
                    </a:lnTo>
                    <a:lnTo>
                      <a:pt x="612" y="1236"/>
                    </a:lnTo>
                    <a:lnTo>
                      <a:pt x="612" y="1236"/>
                    </a:lnTo>
                    <a:lnTo>
                      <a:pt x="612" y="1242"/>
                    </a:lnTo>
                    <a:lnTo>
                      <a:pt x="612" y="1248"/>
                    </a:lnTo>
                    <a:lnTo>
                      <a:pt x="616" y="1260"/>
                    </a:lnTo>
                    <a:lnTo>
                      <a:pt x="618" y="1270"/>
                    </a:lnTo>
                    <a:lnTo>
                      <a:pt x="616" y="1276"/>
                    </a:lnTo>
                    <a:lnTo>
                      <a:pt x="612" y="1282"/>
                    </a:lnTo>
                    <a:lnTo>
                      <a:pt x="612" y="1282"/>
                    </a:lnTo>
                    <a:lnTo>
                      <a:pt x="574" y="1340"/>
                    </a:lnTo>
                    <a:lnTo>
                      <a:pt x="546" y="1382"/>
                    </a:lnTo>
                    <a:lnTo>
                      <a:pt x="484" y="1460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6" name="Freeform 33"/>
              <p:cNvSpPr>
                <a:spLocks/>
              </p:cNvSpPr>
              <p:nvPr/>
            </p:nvSpPr>
            <p:spPr bwMode="auto">
              <a:xfrm>
                <a:off x="4087631" y="2148744"/>
                <a:ext cx="698112" cy="1690407"/>
              </a:xfrm>
              <a:custGeom>
                <a:avLst/>
                <a:gdLst/>
                <a:ahLst/>
                <a:cxnLst>
                  <a:cxn ang="0">
                    <a:pos x="868" y="600"/>
                  </a:cxn>
                  <a:cxn ang="0">
                    <a:pos x="848" y="576"/>
                  </a:cxn>
                  <a:cxn ang="0">
                    <a:pos x="758" y="724"/>
                  </a:cxn>
                  <a:cxn ang="0">
                    <a:pos x="766" y="768"/>
                  </a:cxn>
                  <a:cxn ang="0">
                    <a:pos x="730" y="870"/>
                  </a:cxn>
                  <a:cxn ang="0">
                    <a:pos x="640" y="940"/>
                  </a:cxn>
                  <a:cxn ang="0">
                    <a:pos x="588" y="986"/>
                  </a:cxn>
                  <a:cxn ang="0">
                    <a:pos x="554" y="1044"/>
                  </a:cxn>
                  <a:cxn ang="0">
                    <a:pos x="534" y="1046"/>
                  </a:cxn>
                  <a:cxn ang="0">
                    <a:pos x="518" y="1098"/>
                  </a:cxn>
                  <a:cxn ang="0">
                    <a:pos x="480" y="1126"/>
                  </a:cxn>
                  <a:cxn ang="0">
                    <a:pos x="488" y="1190"/>
                  </a:cxn>
                  <a:cxn ang="0">
                    <a:pos x="450" y="1266"/>
                  </a:cxn>
                  <a:cxn ang="0">
                    <a:pos x="452" y="1370"/>
                  </a:cxn>
                  <a:cxn ang="0">
                    <a:pos x="522" y="1426"/>
                  </a:cxn>
                  <a:cxn ang="0">
                    <a:pos x="574" y="1486"/>
                  </a:cxn>
                  <a:cxn ang="0">
                    <a:pos x="576" y="1590"/>
                  </a:cxn>
                  <a:cxn ang="0">
                    <a:pos x="512" y="1670"/>
                  </a:cxn>
                  <a:cxn ang="0">
                    <a:pos x="434" y="1722"/>
                  </a:cxn>
                  <a:cxn ang="0">
                    <a:pos x="400" y="1848"/>
                  </a:cxn>
                  <a:cxn ang="0">
                    <a:pos x="384" y="1980"/>
                  </a:cxn>
                  <a:cxn ang="0">
                    <a:pos x="410" y="1964"/>
                  </a:cxn>
                  <a:cxn ang="0">
                    <a:pos x="392" y="2040"/>
                  </a:cxn>
                  <a:cxn ang="0">
                    <a:pos x="372" y="2026"/>
                  </a:cxn>
                  <a:cxn ang="0">
                    <a:pos x="360" y="2084"/>
                  </a:cxn>
                  <a:cxn ang="0">
                    <a:pos x="282" y="2088"/>
                  </a:cxn>
                  <a:cxn ang="0">
                    <a:pos x="194" y="2112"/>
                  </a:cxn>
                  <a:cxn ang="0">
                    <a:pos x="212" y="2180"/>
                  </a:cxn>
                  <a:cxn ang="0">
                    <a:pos x="144" y="2188"/>
                  </a:cxn>
                  <a:cxn ang="0">
                    <a:pos x="86" y="2200"/>
                  </a:cxn>
                  <a:cxn ang="0">
                    <a:pos x="76" y="2074"/>
                  </a:cxn>
                  <a:cxn ang="0">
                    <a:pos x="96" y="2014"/>
                  </a:cxn>
                  <a:cxn ang="0">
                    <a:pos x="60" y="1948"/>
                  </a:cxn>
                  <a:cxn ang="0">
                    <a:pos x="30" y="1788"/>
                  </a:cxn>
                  <a:cxn ang="0">
                    <a:pos x="26" y="1702"/>
                  </a:cxn>
                  <a:cxn ang="0">
                    <a:pos x="0" y="1716"/>
                  </a:cxn>
                  <a:cxn ang="0">
                    <a:pos x="28" y="1620"/>
                  </a:cxn>
                  <a:cxn ang="0">
                    <a:pos x="40" y="1578"/>
                  </a:cxn>
                  <a:cxn ang="0">
                    <a:pos x="46" y="1504"/>
                  </a:cxn>
                  <a:cxn ang="0">
                    <a:pos x="112" y="1446"/>
                  </a:cxn>
                  <a:cxn ang="0">
                    <a:pos x="122" y="1322"/>
                  </a:cxn>
                  <a:cxn ang="0">
                    <a:pos x="144" y="1176"/>
                  </a:cxn>
                  <a:cxn ang="0">
                    <a:pos x="160" y="962"/>
                  </a:cxn>
                  <a:cxn ang="0">
                    <a:pos x="142" y="942"/>
                  </a:cxn>
                  <a:cxn ang="0">
                    <a:pos x="242" y="814"/>
                  </a:cxn>
                  <a:cxn ang="0">
                    <a:pos x="318" y="796"/>
                  </a:cxn>
                  <a:cxn ang="0">
                    <a:pos x="370" y="610"/>
                  </a:cxn>
                  <a:cxn ang="0">
                    <a:pos x="372" y="496"/>
                  </a:cxn>
                  <a:cxn ang="0">
                    <a:pos x="414" y="488"/>
                  </a:cxn>
                  <a:cxn ang="0">
                    <a:pos x="460" y="416"/>
                  </a:cxn>
                  <a:cxn ang="0">
                    <a:pos x="500" y="376"/>
                  </a:cxn>
                  <a:cxn ang="0">
                    <a:pos x="488" y="338"/>
                  </a:cxn>
                  <a:cxn ang="0">
                    <a:pos x="590" y="226"/>
                  </a:cxn>
                  <a:cxn ang="0">
                    <a:pos x="596" y="176"/>
                  </a:cxn>
                  <a:cxn ang="0">
                    <a:pos x="676" y="160"/>
                  </a:cxn>
                  <a:cxn ang="0">
                    <a:pos x="758" y="134"/>
                  </a:cxn>
                  <a:cxn ang="0">
                    <a:pos x="722" y="106"/>
                  </a:cxn>
                  <a:cxn ang="0">
                    <a:pos x="790" y="4"/>
                  </a:cxn>
                  <a:cxn ang="0">
                    <a:pos x="832" y="76"/>
                  </a:cxn>
                  <a:cxn ang="0">
                    <a:pos x="878" y="220"/>
                  </a:cxn>
                  <a:cxn ang="0">
                    <a:pos x="902" y="346"/>
                  </a:cxn>
                  <a:cxn ang="0">
                    <a:pos x="904" y="480"/>
                  </a:cxn>
                  <a:cxn ang="0">
                    <a:pos x="916" y="576"/>
                  </a:cxn>
                </a:cxnLst>
                <a:rect l="0" t="0" r="r" b="b"/>
                <a:pathLst>
                  <a:path w="916" h="2218">
                    <a:moveTo>
                      <a:pt x="912" y="592"/>
                    </a:moveTo>
                    <a:lnTo>
                      <a:pt x="890" y="588"/>
                    </a:lnTo>
                    <a:lnTo>
                      <a:pt x="890" y="588"/>
                    </a:lnTo>
                    <a:lnTo>
                      <a:pt x="888" y="590"/>
                    </a:lnTo>
                    <a:lnTo>
                      <a:pt x="882" y="596"/>
                    </a:lnTo>
                    <a:lnTo>
                      <a:pt x="878" y="600"/>
                    </a:lnTo>
                    <a:lnTo>
                      <a:pt x="874" y="600"/>
                    </a:lnTo>
                    <a:lnTo>
                      <a:pt x="868" y="600"/>
                    </a:lnTo>
                    <a:lnTo>
                      <a:pt x="864" y="598"/>
                    </a:lnTo>
                    <a:lnTo>
                      <a:pt x="864" y="598"/>
                    </a:lnTo>
                    <a:lnTo>
                      <a:pt x="858" y="594"/>
                    </a:lnTo>
                    <a:lnTo>
                      <a:pt x="856" y="588"/>
                    </a:lnTo>
                    <a:lnTo>
                      <a:pt x="854" y="576"/>
                    </a:lnTo>
                    <a:lnTo>
                      <a:pt x="854" y="572"/>
                    </a:lnTo>
                    <a:lnTo>
                      <a:pt x="852" y="572"/>
                    </a:lnTo>
                    <a:lnTo>
                      <a:pt x="848" y="576"/>
                    </a:lnTo>
                    <a:lnTo>
                      <a:pt x="842" y="586"/>
                    </a:lnTo>
                    <a:lnTo>
                      <a:pt x="842" y="586"/>
                    </a:lnTo>
                    <a:lnTo>
                      <a:pt x="824" y="616"/>
                    </a:lnTo>
                    <a:lnTo>
                      <a:pt x="804" y="646"/>
                    </a:lnTo>
                    <a:lnTo>
                      <a:pt x="782" y="680"/>
                    </a:lnTo>
                    <a:lnTo>
                      <a:pt x="782" y="680"/>
                    </a:lnTo>
                    <a:lnTo>
                      <a:pt x="768" y="704"/>
                    </a:lnTo>
                    <a:lnTo>
                      <a:pt x="758" y="724"/>
                    </a:lnTo>
                    <a:lnTo>
                      <a:pt x="754" y="732"/>
                    </a:lnTo>
                    <a:lnTo>
                      <a:pt x="754" y="740"/>
                    </a:lnTo>
                    <a:lnTo>
                      <a:pt x="754" y="740"/>
                    </a:lnTo>
                    <a:lnTo>
                      <a:pt x="754" y="744"/>
                    </a:lnTo>
                    <a:lnTo>
                      <a:pt x="756" y="748"/>
                    </a:lnTo>
                    <a:lnTo>
                      <a:pt x="762" y="758"/>
                    </a:lnTo>
                    <a:lnTo>
                      <a:pt x="764" y="762"/>
                    </a:lnTo>
                    <a:lnTo>
                      <a:pt x="766" y="768"/>
                    </a:lnTo>
                    <a:lnTo>
                      <a:pt x="766" y="776"/>
                    </a:lnTo>
                    <a:lnTo>
                      <a:pt x="764" y="784"/>
                    </a:lnTo>
                    <a:lnTo>
                      <a:pt x="764" y="784"/>
                    </a:lnTo>
                    <a:lnTo>
                      <a:pt x="758" y="806"/>
                    </a:lnTo>
                    <a:lnTo>
                      <a:pt x="750" y="828"/>
                    </a:lnTo>
                    <a:lnTo>
                      <a:pt x="740" y="850"/>
                    </a:lnTo>
                    <a:lnTo>
                      <a:pt x="730" y="870"/>
                    </a:lnTo>
                    <a:lnTo>
                      <a:pt x="730" y="870"/>
                    </a:lnTo>
                    <a:lnTo>
                      <a:pt x="710" y="900"/>
                    </a:lnTo>
                    <a:lnTo>
                      <a:pt x="702" y="910"/>
                    </a:lnTo>
                    <a:lnTo>
                      <a:pt x="696" y="914"/>
                    </a:lnTo>
                    <a:lnTo>
                      <a:pt x="692" y="916"/>
                    </a:lnTo>
                    <a:lnTo>
                      <a:pt x="692" y="916"/>
                    </a:lnTo>
                    <a:lnTo>
                      <a:pt x="670" y="922"/>
                    </a:lnTo>
                    <a:lnTo>
                      <a:pt x="656" y="928"/>
                    </a:lnTo>
                    <a:lnTo>
                      <a:pt x="640" y="940"/>
                    </a:lnTo>
                    <a:lnTo>
                      <a:pt x="640" y="940"/>
                    </a:lnTo>
                    <a:lnTo>
                      <a:pt x="622" y="954"/>
                    </a:lnTo>
                    <a:lnTo>
                      <a:pt x="612" y="966"/>
                    </a:lnTo>
                    <a:lnTo>
                      <a:pt x="600" y="982"/>
                    </a:lnTo>
                    <a:lnTo>
                      <a:pt x="600" y="982"/>
                    </a:lnTo>
                    <a:lnTo>
                      <a:pt x="598" y="984"/>
                    </a:lnTo>
                    <a:lnTo>
                      <a:pt x="592" y="984"/>
                    </a:lnTo>
                    <a:lnTo>
                      <a:pt x="588" y="986"/>
                    </a:lnTo>
                    <a:lnTo>
                      <a:pt x="584" y="988"/>
                    </a:lnTo>
                    <a:lnTo>
                      <a:pt x="584" y="988"/>
                    </a:lnTo>
                    <a:lnTo>
                      <a:pt x="566" y="1010"/>
                    </a:lnTo>
                    <a:lnTo>
                      <a:pt x="556" y="1024"/>
                    </a:lnTo>
                    <a:lnTo>
                      <a:pt x="554" y="1032"/>
                    </a:lnTo>
                    <a:lnTo>
                      <a:pt x="554" y="1036"/>
                    </a:lnTo>
                    <a:lnTo>
                      <a:pt x="554" y="1036"/>
                    </a:lnTo>
                    <a:lnTo>
                      <a:pt x="554" y="1044"/>
                    </a:lnTo>
                    <a:lnTo>
                      <a:pt x="552" y="1052"/>
                    </a:lnTo>
                    <a:lnTo>
                      <a:pt x="550" y="1054"/>
                    </a:lnTo>
                    <a:lnTo>
                      <a:pt x="546" y="1056"/>
                    </a:lnTo>
                    <a:lnTo>
                      <a:pt x="544" y="1056"/>
                    </a:lnTo>
                    <a:lnTo>
                      <a:pt x="540" y="1054"/>
                    </a:lnTo>
                    <a:lnTo>
                      <a:pt x="540" y="1054"/>
                    </a:lnTo>
                    <a:lnTo>
                      <a:pt x="536" y="1052"/>
                    </a:lnTo>
                    <a:lnTo>
                      <a:pt x="534" y="1046"/>
                    </a:lnTo>
                    <a:lnTo>
                      <a:pt x="530" y="1038"/>
                    </a:lnTo>
                    <a:lnTo>
                      <a:pt x="530" y="1034"/>
                    </a:lnTo>
                    <a:lnTo>
                      <a:pt x="528" y="1036"/>
                    </a:lnTo>
                    <a:lnTo>
                      <a:pt x="528" y="1048"/>
                    </a:lnTo>
                    <a:lnTo>
                      <a:pt x="528" y="1048"/>
                    </a:lnTo>
                    <a:lnTo>
                      <a:pt x="526" y="1068"/>
                    </a:lnTo>
                    <a:lnTo>
                      <a:pt x="522" y="1084"/>
                    </a:lnTo>
                    <a:lnTo>
                      <a:pt x="518" y="1098"/>
                    </a:lnTo>
                    <a:lnTo>
                      <a:pt x="512" y="1106"/>
                    </a:lnTo>
                    <a:lnTo>
                      <a:pt x="512" y="1106"/>
                    </a:lnTo>
                    <a:lnTo>
                      <a:pt x="508" y="1108"/>
                    </a:lnTo>
                    <a:lnTo>
                      <a:pt x="502" y="1108"/>
                    </a:lnTo>
                    <a:lnTo>
                      <a:pt x="494" y="1108"/>
                    </a:lnTo>
                    <a:lnTo>
                      <a:pt x="488" y="1110"/>
                    </a:lnTo>
                    <a:lnTo>
                      <a:pt x="484" y="1116"/>
                    </a:lnTo>
                    <a:lnTo>
                      <a:pt x="480" y="1126"/>
                    </a:lnTo>
                    <a:lnTo>
                      <a:pt x="476" y="1142"/>
                    </a:lnTo>
                    <a:lnTo>
                      <a:pt x="476" y="1142"/>
                    </a:lnTo>
                    <a:lnTo>
                      <a:pt x="476" y="1158"/>
                    </a:lnTo>
                    <a:lnTo>
                      <a:pt x="476" y="1170"/>
                    </a:lnTo>
                    <a:lnTo>
                      <a:pt x="480" y="1176"/>
                    </a:lnTo>
                    <a:lnTo>
                      <a:pt x="482" y="1182"/>
                    </a:lnTo>
                    <a:lnTo>
                      <a:pt x="486" y="1186"/>
                    </a:lnTo>
                    <a:lnTo>
                      <a:pt x="488" y="1190"/>
                    </a:lnTo>
                    <a:lnTo>
                      <a:pt x="488" y="1196"/>
                    </a:lnTo>
                    <a:lnTo>
                      <a:pt x="486" y="1206"/>
                    </a:lnTo>
                    <a:lnTo>
                      <a:pt x="486" y="1206"/>
                    </a:lnTo>
                    <a:lnTo>
                      <a:pt x="480" y="1216"/>
                    </a:lnTo>
                    <a:lnTo>
                      <a:pt x="476" y="1226"/>
                    </a:lnTo>
                    <a:lnTo>
                      <a:pt x="464" y="1242"/>
                    </a:lnTo>
                    <a:lnTo>
                      <a:pt x="454" y="1258"/>
                    </a:lnTo>
                    <a:lnTo>
                      <a:pt x="450" y="1266"/>
                    </a:lnTo>
                    <a:lnTo>
                      <a:pt x="448" y="1276"/>
                    </a:lnTo>
                    <a:lnTo>
                      <a:pt x="448" y="1276"/>
                    </a:lnTo>
                    <a:lnTo>
                      <a:pt x="444" y="1300"/>
                    </a:lnTo>
                    <a:lnTo>
                      <a:pt x="442" y="1330"/>
                    </a:lnTo>
                    <a:lnTo>
                      <a:pt x="442" y="1342"/>
                    </a:lnTo>
                    <a:lnTo>
                      <a:pt x="444" y="1354"/>
                    </a:lnTo>
                    <a:lnTo>
                      <a:pt x="448" y="1364"/>
                    </a:lnTo>
                    <a:lnTo>
                      <a:pt x="452" y="1370"/>
                    </a:lnTo>
                    <a:lnTo>
                      <a:pt x="452" y="1370"/>
                    </a:lnTo>
                    <a:lnTo>
                      <a:pt x="470" y="1378"/>
                    </a:lnTo>
                    <a:lnTo>
                      <a:pt x="490" y="1386"/>
                    </a:lnTo>
                    <a:lnTo>
                      <a:pt x="506" y="1394"/>
                    </a:lnTo>
                    <a:lnTo>
                      <a:pt x="512" y="1398"/>
                    </a:lnTo>
                    <a:lnTo>
                      <a:pt x="516" y="1402"/>
                    </a:lnTo>
                    <a:lnTo>
                      <a:pt x="516" y="1402"/>
                    </a:lnTo>
                    <a:lnTo>
                      <a:pt x="522" y="1426"/>
                    </a:lnTo>
                    <a:lnTo>
                      <a:pt x="534" y="1448"/>
                    </a:lnTo>
                    <a:lnTo>
                      <a:pt x="534" y="1448"/>
                    </a:lnTo>
                    <a:lnTo>
                      <a:pt x="538" y="1454"/>
                    </a:lnTo>
                    <a:lnTo>
                      <a:pt x="544" y="1458"/>
                    </a:lnTo>
                    <a:lnTo>
                      <a:pt x="556" y="1466"/>
                    </a:lnTo>
                    <a:lnTo>
                      <a:pt x="562" y="1470"/>
                    </a:lnTo>
                    <a:lnTo>
                      <a:pt x="568" y="1478"/>
                    </a:lnTo>
                    <a:lnTo>
                      <a:pt x="574" y="1486"/>
                    </a:lnTo>
                    <a:lnTo>
                      <a:pt x="576" y="1498"/>
                    </a:lnTo>
                    <a:lnTo>
                      <a:pt x="576" y="1498"/>
                    </a:lnTo>
                    <a:lnTo>
                      <a:pt x="580" y="1522"/>
                    </a:lnTo>
                    <a:lnTo>
                      <a:pt x="580" y="1540"/>
                    </a:lnTo>
                    <a:lnTo>
                      <a:pt x="578" y="1564"/>
                    </a:lnTo>
                    <a:lnTo>
                      <a:pt x="578" y="1564"/>
                    </a:lnTo>
                    <a:lnTo>
                      <a:pt x="578" y="1574"/>
                    </a:lnTo>
                    <a:lnTo>
                      <a:pt x="576" y="1590"/>
                    </a:lnTo>
                    <a:lnTo>
                      <a:pt x="570" y="1606"/>
                    </a:lnTo>
                    <a:lnTo>
                      <a:pt x="566" y="1612"/>
                    </a:lnTo>
                    <a:lnTo>
                      <a:pt x="562" y="1616"/>
                    </a:lnTo>
                    <a:lnTo>
                      <a:pt x="562" y="1616"/>
                    </a:lnTo>
                    <a:lnTo>
                      <a:pt x="548" y="1628"/>
                    </a:lnTo>
                    <a:lnTo>
                      <a:pt x="532" y="1646"/>
                    </a:lnTo>
                    <a:lnTo>
                      <a:pt x="512" y="1670"/>
                    </a:lnTo>
                    <a:lnTo>
                      <a:pt x="512" y="1670"/>
                    </a:lnTo>
                    <a:lnTo>
                      <a:pt x="506" y="1670"/>
                    </a:lnTo>
                    <a:lnTo>
                      <a:pt x="492" y="1672"/>
                    </a:lnTo>
                    <a:lnTo>
                      <a:pt x="476" y="1676"/>
                    </a:lnTo>
                    <a:lnTo>
                      <a:pt x="468" y="1680"/>
                    </a:lnTo>
                    <a:lnTo>
                      <a:pt x="462" y="1686"/>
                    </a:lnTo>
                    <a:lnTo>
                      <a:pt x="462" y="1686"/>
                    </a:lnTo>
                    <a:lnTo>
                      <a:pt x="442" y="1710"/>
                    </a:lnTo>
                    <a:lnTo>
                      <a:pt x="434" y="1722"/>
                    </a:lnTo>
                    <a:lnTo>
                      <a:pt x="428" y="1732"/>
                    </a:lnTo>
                    <a:lnTo>
                      <a:pt x="428" y="1732"/>
                    </a:lnTo>
                    <a:lnTo>
                      <a:pt x="420" y="1750"/>
                    </a:lnTo>
                    <a:lnTo>
                      <a:pt x="418" y="1758"/>
                    </a:lnTo>
                    <a:lnTo>
                      <a:pt x="418" y="1758"/>
                    </a:lnTo>
                    <a:lnTo>
                      <a:pt x="402" y="1832"/>
                    </a:lnTo>
                    <a:lnTo>
                      <a:pt x="402" y="1832"/>
                    </a:lnTo>
                    <a:lnTo>
                      <a:pt x="400" y="1848"/>
                    </a:lnTo>
                    <a:lnTo>
                      <a:pt x="400" y="1860"/>
                    </a:lnTo>
                    <a:lnTo>
                      <a:pt x="402" y="1876"/>
                    </a:lnTo>
                    <a:lnTo>
                      <a:pt x="402" y="1898"/>
                    </a:lnTo>
                    <a:lnTo>
                      <a:pt x="402" y="1898"/>
                    </a:lnTo>
                    <a:lnTo>
                      <a:pt x="398" y="1928"/>
                    </a:lnTo>
                    <a:lnTo>
                      <a:pt x="392" y="1952"/>
                    </a:lnTo>
                    <a:lnTo>
                      <a:pt x="384" y="1980"/>
                    </a:lnTo>
                    <a:lnTo>
                      <a:pt x="384" y="1980"/>
                    </a:lnTo>
                    <a:lnTo>
                      <a:pt x="382" y="1992"/>
                    </a:lnTo>
                    <a:lnTo>
                      <a:pt x="382" y="1994"/>
                    </a:lnTo>
                    <a:lnTo>
                      <a:pt x="382" y="1994"/>
                    </a:lnTo>
                    <a:lnTo>
                      <a:pt x="390" y="1988"/>
                    </a:lnTo>
                    <a:lnTo>
                      <a:pt x="390" y="1988"/>
                    </a:lnTo>
                    <a:lnTo>
                      <a:pt x="400" y="1978"/>
                    </a:lnTo>
                    <a:lnTo>
                      <a:pt x="406" y="1968"/>
                    </a:lnTo>
                    <a:lnTo>
                      <a:pt x="410" y="1964"/>
                    </a:lnTo>
                    <a:lnTo>
                      <a:pt x="410" y="1970"/>
                    </a:lnTo>
                    <a:lnTo>
                      <a:pt x="410" y="1970"/>
                    </a:lnTo>
                    <a:lnTo>
                      <a:pt x="408" y="1982"/>
                    </a:lnTo>
                    <a:lnTo>
                      <a:pt x="404" y="1994"/>
                    </a:lnTo>
                    <a:lnTo>
                      <a:pt x="394" y="2014"/>
                    </a:lnTo>
                    <a:lnTo>
                      <a:pt x="394" y="2014"/>
                    </a:lnTo>
                    <a:lnTo>
                      <a:pt x="392" y="2026"/>
                    </a:lnTo>
                    <a:lnTo>
                      <a:pt x="392" y="2040"/>
                    </a:lnTo>
                    <a:lnTo>
                      <a:pt x="394" y="2054"/>
                    </a:lnTo>
                    <a:lnTo>
                      <a:pt x="394" y="2054"/>
                    </a:lnTo>
                    <a:lnTo>
                      <a:pt x="386" y="2054"/>
                    </a:lnTo>
                    <a:lnTo>
                      <a:pt x="382" y="2054"/>
                    </a:lnTo>
                    <a:lnTo>
                      <a:pt x="378" y="2048"/>
                    </a:lnTo>
                    <a:lnTo>
                      <a:pt x="378" y="2048"/>
                    </a:lnTo>
                    <a:lnTo>
                      <a:pt x="374" y="2030"/>
                    </a:lnTo>
                    <a:lnTo>
                      <a:pt x="372" y="2026"/>
                    </a:lnTo>
                    <a:lnTo>
                      <a:pt x="370" y="2026"/>
                    </a:lnTo>
                    <a:lnTo>
                      <a:pt x="368" y="2030"/>
                    </a:lnTo>
                    <a:lnTo>
                      <a:pt x="366" y="2038"/>
                    </a:lnTo>
                    <a:lnTo>
                      <a:pt x="366" y="2038"/>
                    </a:lnTo>
                    <a:lnTo>
                      <a:pt x="364" y="2058"/>
                    </a:lnTo>
                    <a:lnTo>
                      <a:pt x="362" y="2074"/>
                    </a:lnTo>
                    <a:lnTo>
                      <a:pt x="362" y="2080"/>
                    </a:lnTo>
                    <a:lnTo>
                      <a:pt x="360" y="2084"/>
                    </a:lnTo>
                    <a:lnTo>
                      <a:pt x="358" y="2090"/>
                    </a:lnTo>
                    <a:lnTo>
                      <a:pt x="352" y="2094"/>
                    </a:lnTo>
                    <a:lnTo>
                      <a:pt x="352" y="2094"/>
                    </a:lnTo>
                    <a:lnTo>
                      <a:pt x="346" y="2096"/>
                    </a:lnTo>
                    <a:lnTo>
                      <a:pt x="338" y="2096"/>
                    </a:lnTo>
                    <a:lnTo>
                      <a:pt x="318" y="2094"/>
                    </a:lnTo>
                    <a:lnTo>
                      <a:pt x="296" y="2088"/>
                    </a:lnTo>
                    <a:lnTo>
                      <a:pt x="282" y="2088"/>
                    </a:lnTo>
                    <a:lnTo>
                      <a:pt x="268" y="2088"/>
                    </a:lnTo>
                    <a:lnTo>
                      <a:pt x="268" y="2088"/>
                    </a:lnTo>
                    <a:lnTo>
                      <a:pt x="240" y="2092"/>
                    </a:lnTo>
                    <a:lnTo>
                      <a:pt x="226" y="2094"/>
                    </a:lnTo>
                    <a:lnTo>
                      <a:pt x="214" y="2096"/>
                    </a:lnTo>
                    <a:lnTo>
                      <a:pt x="204" y="2100"/>
                    </a:lnTo>
                    <a:lnTo>
                      <a:pt x="198" y="2104"/>
                    </a:lnTo>
                    <a:lnTo>
                      <a:pt x="194" y="2112"/>
                    </a:lnTo>
                    <a:lnTo>
                      <a:pt x="196" y="2124"/>
                    </a:lnTo>
                    <a:lnTo>
                      <a:pt x="196" y="2124"/>
                    </a:lnTo>
                    <a:lnTo>
                      <a:pt x="200" y="2136"/>
                    </a:lnTo>
                    <a:lnTo>
                      <a:pt x="204" y="2146"/>
                    </a:lnTo>
                    <a:lnTo>
                      <a:pt x="214" y="2164"/>
                    </a:lnTo>
                    <a:lnTo>
                      <a:pt x="216" y="2170"/>
                    </a:lnTo>
                    <a:lnTo>
                      <a:pt x="216" y="2176"/>
                    </a:lnTo>
                    <a:lnTo>
                      <a:pt x="212" y="2180"/>
                    </a:lnTo>
                    <a:lnTo>
                      <a:pt x="202" y="2184"/>
                    </a:lnTo>
                    <a:lnTo>
                      <a:pt x="202" y="2184"/>
                    </a:lnTo>
                    <a:lnTo>
                      <a:pt x="192" y="2186"/>
                    </a:lnTo>
                    <a:lnTo>
                      <a:pt x="182" y="2186"/>
                    </a:lnTo>
                    <a:lnTo>
                      <a:pt x="168" y="2184"/>
                    </a:lnTo>
                    <a:lnTo>
                      <a:pt x="162" y="2184"/>
                    </a:lnTo>
                    <a:lnTo>
                      <a:pt x="154" y="2184"/>
                    </a:lnTo>
                    <a:lnTo>
                      <a:pt x="144" y="2188"/>
                    </a:lnTo>
                    <a:lnTo>
                      <a:pt x="132" y="2194"/>
                    </a:lnTo>
                    <a:lnTo>
                      <a:pt x="132" y="2194"/>
                    </a:lnTo>
                    <a:lnTo>
                      <a:pt x="110" y="2208"/>
                    </a:lnTo>
                    <a:lnTo>
                      <a:pt x="94" y="2216"/>
                    </a:lnTo>
                    <a:lnTo>
                      <a:pt x="90" y="2218"/>
                    </a:lnTo>
                    <a:lnTo>
                      <a:pt x="86" y="2214"/>
                    </a:lnTo>
                    <a:lnTo>
                      <a:pt x="84" y="2210"/>
                    </a:lnTo>
                    <a:lnTo>
                      <a:pt x="86" y="2200"/>
                    </a:lnTo>
                    <a:lnTo>
                      <a:pt x="86" y="2200"/>
                    </a:lnTo>
                    <a:lnTo>
                      <a:pt x="88" y="2170"/>
                    </a:lnTo>
                    <a:lnTo>
                      <a:pt x="88" y="2138"/>
                    </a:lnTo>
                    <a:lnTo>
                      <a:pt x="88" y="2138"/>
                    </a:lnTo>
                    <a:lnTo>
                      <a:pt x="86" y="2126"/>
                    </a:lnTo>
                    <a:lnTo>
                      <a:pt x="84" y="2112"/>
                    </a:lnTo>
                    <a:lnTo>
                      <a:pt x="78" y="2086"/>
                    </a:lnTo>
                    <a:lnTo>
                      <a:pt x="76" y="2074"/>
                    </a:lnTo>
                    <a:lnTo>
                      <a:pt x="74" y="2064"/>
                    </a:lnTo>
                    <a:lnTo>
                      <a:pt x="76" y="2054"/>
                    </a:lnTo>
                    <a:lnTo>
                      <a:pt x="80" y="2046"/>
                    </a:lnTo>
                    <a:lnTo>
                      <a:pt x="80" y="2046"/>
                    </a:lnTo>
                    <a:lnTo>
                      <a:pt x="90" y="2036"/>
                    </a:lnTo>
                    <a:lnTo>
                      <a:pt x="96" y="2026"/>
                    </a:lnTo>
                    <a:lnTo>
                      <a:pt x="96" y="2020"/>
                    </a:lnTo>
                    <a:lnTo>
                      <a:pt x="96" y="2014"/>
                    </a:lnTo>
                    <a:lnTo>
                      <a:pt x="90" y="1998"/>
                    </a:lnTo>
                    <a:lnTo>
                      <a:pt x="90" y="1998"/>
                    </a:lnTo>
                    <a:lnTo>
                      <a:pt x="86" y="1990"/>
                    </a:lnTo>
                    <a:lnTo>
                      <a:pt x="82" y="1986"/>
                    </a:lnTo>
                    <a:lnTo>
                      <a:pt x="74" y="1980"/>
                    </a:lnTo>
                    <a:lnTo>
                      <a:pt x="70" y="1974"/>
                    </a:lnTo>
                    <a:lnTo>
                      <a:pt x="66" y="1964"/>
                    </a:lnTo>
                    <a:lnTo>
                      <a:pt x="60" y="1948"/>
                    </a:lnTo>
                    <a:lnTo>
                      <a:pt x="54" y="1926"/>
                    </a:lnTo>
                    <a:lnTo>
                      <a:pt x="54" y="1926"/>
                    </a:lnTo>
                    <a:lnTo>
                      <a:pt x="34" y="1842"/>
                    </a:lnTo>
                    <a:lnTo>
                      <a:pt x="28" y="1818"/>
                    </a:lnTo>
                    <a:lnTo>
                      <a:pt x="26" y="1806"/>
                    </a:lnTo>
                    <a:lnTo>
                      <a:pt x="26" y="1806"/>
                    </a:lnTo>
                    <a:lnTo>
                      <a:pt x="26" y="1798"/>
                    </a:lnTo>
                    <a:lnTo>
                      <a:pt x="30" y="1788"/>
                    </a:lnTo>
                    <a:lnTo>
                      <a:pt x="32" y="1774"/>
                    </a:lnTo>
                    <a:lnTo>
                      <a:pt x="36" y="1760"/>
                    </a:lnTo>
                    <a:lnTo>
                      <a:pt x="36" y="1760"/>
                    </a:lnTo>
                    <a:lnTo>
                      <a:pt x="36" y="1742"/>
                    </a:lnTo>
                    <a:lnTo>
                      <a:pt x="36" y="1726"/>
                    </a:lnTo>
                    <a:lnTo>
                      <a:pt x="32" y="1712"/>
                    </a:lnTo>
                    <a:lnTo>
                      <a:pt x="30" y="1708"/>
                    </a:lnTo>
                    <a:lnTo>
                      <a:pt x="26" y="1702"/>
                    </a:lnTo>
                    <a:lnTo>
                      <a:pt x="26" y="1702"/>
                    </a:lnTo>
                    <a:lnTo>
                      <a:pt x="24" y="1702"/>
                    </a:lnTo>
                    <a:lnTo>
                      <a:pt x="22" y="1702"/>
                    </a:lnTo>
                    <a:lnTo>
                      <a:pt x="16" y="1704"/>
                    </a:lnTo>
                    <a:lnTo>
                      <a:pt x="6" y="1716"/>
                    </a:lnTo>
                    <a:lnTo>
                      <a:pt x="4" y="1718"/>
                    </a:lnTo>
                    <a:lnTo>
                      <a:pt x="2" y="1718"/>
                    </a:lnTo>
                    <a:lnTo>
                      <a:pt x="0" y="1716"/>
                    </a:lnTo>
                    <a:lnTo>
                      <a:pt x="0" y="1708"/>
                    </a:lnTo>
                    <a:lnTo>
                      <a:pt x="0" y="1690"/>
                    </a:lnTo>
                    <a:lnTo>
                      <a:pt x="0" y="1690"/>
                    </a:lnTo>
                    <a:lnTo>
                      <a:pt x="2" y="1670"/>
                    </a:lnTo>
                    <a:lnTo>
                      <a:pt x="6" y="1654"/>
                    </a:lnTo>
                    <a:lnTo>
                      <a:pt x="12" y="1642"/>
                    </a:lnTo>
                    <a:lnTo>
                      <a:pt x="18" y="1632"/>
                    </a:lnTo>
                    <a:lnTo>
                      <a:pt x="28" y="1620"/>
                    </a:lnTo>
                    <a:lnTo>
                      <a:pt x="36" y="1614"/>
                    </a:lnTo>
                    <a:lnTo>
                      <a:pt x="36" y="1614"/>
                    </a:lnTo>
                    <a:lnTo>
                      <a:pt x="36" y="1610"/>
                    </a:lnTo>
                    <a:lnTo>
                      <a:pt x="36" y="1604"/>
                    </a:lnTo>
                    <a:lnTo>
                      <a:pt x="36" y="1596"/>
                    </a:lnTo>
                    <a:lnTo>
                      <a:pt x="38" y="1584"/>
                    </a:lnTo>
                    <a:lnTo>
                      <a:pt x="38" y="1584"/>
                    </a:lnTo>
                    <a:lnTo>
                      <a:pt x="40" y="1578"/>
                    </a:lnTo>
                    <a:lnTo>
                      <a:pt x="40" y="1574"/>
                    </a:lnTo>
                    <a:lnTo>
                      <a:pt x="38" y="1564"/>
                    </a:lnTo>
                    <a:lnTo>
                      <a:pt x="36" y="1552"/>
                    </a:lnTo>
                    <a:lnTo>
                      <a:pt x="36" y="1542"/>
                    </a:lnTo>
                    <a:lnTo>
                      <a:pt x="40" y="1528"/>
                    </a:lnTo>
                    <a:lnTo>
                      <a:pt x="40" y="1528"/>
                    </a:lnTo>
                    <a:lnTo>
                      <a:pt x="42" y="1516"/>
                    </a:lnTo>
                    <a:lnTo>
                      <a:pt x="46" y="1504"/>
                    </a:lnTo>
                    <a:lnTo>
                      <a:pt x="52" y="1494"/>
                    </a:lnTo>
                    <a:lnTo>
                      <a:pt x="56" y="1486"/>
                    </a:lnTo>
                    <a:lnTo>
                      <a:pt x="62" y="1480"/>
                    </a:lnTo>
                    <a:lnTo>
                      <a:pt x="70" y="1476"/>
                    </a:lnTo>
                    <a:lnTo>
                      <a:pt x="84" y="1468"/>
                    </a:lnTo>
                    <a:lnTo>
                      <a:pt x="84" y="1468"/>
                    </a:lnTo>
                    <a:lnTo>
                      <a:pt x="100" y="1458"/>
                    </a:lnTo>
                    <a:lnTo>
                      <a:pt x="112" y="1446"/>
                    </a:lnTo>
                    <a:lnTo>
                      <a:pt x="120" y="1428"/>
                    </a:lnTo>
                    <a:lnTo>
                      <a:pt x="126" y="1410"/>
                    </a:lnTo>
                    <a:lnTo>
                      <a:pt x="126" y="1410"/>
                    </a:lnTo>
                    <a:lnTo>
                      <a:pt x="126" y="1398"/>
                    </a:lnTo>
                    <a:lnTo>
                      <a:pt x="126" y="1386"/>
                    </a:lnTo>
                    <a:lnTo>
                      <a:pt x="122" y="1356"/>
                    </a:lnTo>
                    <a:lnTo>
                      <a:pt x="122" y="1340"/>
                    </a:lnTo>
                    <a:lnTo>
                      <a:pt x="122" y="1322"/>
                    </a:lnTo>
                    <a:lnTo>
                      <a:pt x="124" y="1304"/>
                    </a:lnTo>
                    <a:lnTo>
                      <a:pt x="128" y="1284"/>
                    </a:lnTo>
                    <a:lnTo>
                      <a:pt x="128" y="1284"/>
                    </a:lnTo>
                    <a:lnTo>
                      <a:pt x="138" y="1250"/>
                    </a:lnTo>
                    <a:lnTo>
                      <a:pt x="144" y="1224"/>
                    </a:lnTo>
                    <a:lnTo>
                      <a:pt x="146" y="1202"/>
                    </a:lnTo>
                    <a:lnTo>
                      <a:pt x="144" y="1176"/>
                    </a:lnTo>
                    <a:lnTo>
                      <a:pt x="144" y="1176"/>
                    </a:lnTo>
                    <a:lnTo>
                      <a:pt x="138" y="1144"/>
                    </a:lnTo>
                    <a:lnTo>
                      <a:pt x="132" y="1102"/>
                    </a:lnTo>
                    <a:lnTo>
                      <a:pt x="130" y="1080"/>
                    </a:lnTo>
                    <a:lnTo>
                      <a:pt x="130" y="1058"/>
                    </a:lnTo>
                    <a:lnTo>
                      <a:pt x="132" y="1036"/>
                    </a:lnTo>
                    <a:lnTo>
                      <a:pt x="138" y="1016"/>
                    </a:lnTo>
                    <a:lnTo>
                      <a:pt x="138" y="1016"/>
                    </a:lnTo>
                    <a:lnTo>
                      <a:pt x="160" y="962"/>
                    </a:lnTo>
                    <a:lnTo>
                      <a:pt x="164" y="950"/>
                    </a:lnTo>
                    <a:lnTo>
                      <a:pt x="164" y="946"/>
                    </a:lnTo>
                    <a:lnTo>
                      <a:pt x="162" y="944"/>
                    </a:lnTo>
                    <a:lnTo>
                      <a:pt x="162" y="944"/>
                    </a:lnTo>
                    <a:lnTo>
                      <a:pt x="160" y="942"/>
                    </a:lnTo>
                    <a:lnTo>
                      <a:pt x="154" y="942"/>
                    </a:lnTo>
                    <a:lnTo>
                      <a:pt x="144" y="944"/>
                    </a:lnTo>
                    <a:lnTo>
                      <a:pt x="142" y="942"/>
                    </a:lnTo>
                    <a:lnTo>
                      <a:pt x="142" y="936"/>
                    </a:lnTo>
                    <a:lnTo>
                      <a:pt x="146" y="926"/>
                    </a:lnTo>
                    <a:lnTo>
                      <a:pt x="158" y="910"/>
                    </a:lnTo>
                    <a:lnTo>
                      <a:pt x="158" y="910"/>
                    </a:lnTo>
                    <a:lnTo>
                      <a:pt x="206" y="840"/>
                    </a:lnTo>
                    <a:lnTo>
                      <a:pt x="226" y="812"/>
                    </a:lnTo>
                    <a:lnTo>
                      <a:pt x="226" y="812"/>
                    </a:lnTo>
                    <a:lnTo>
                      <a:pt x="242" y="814"/>
                    </a:lnTo>
                    <a:lnTo>
                      <a:pt x="272" y="818"/>
                    </a:lnTo>
                    <a:lnTo>
                      <a:pt x="272" y="818"/>
                    </a:lnTo>
                    <a:lnTo>
                      <a:pt x="280" y="818"/>
                    </a:lnTo>
                    <a:lnTo>
                      <a:pt x="290" y="818"/>
                    </a:lnTo>
                    <a:lnTo>
                      <a:pt x="298" y="814"/>
                    </a:lnTo>
                    <a:lnTo>
                      <a:pt x="308" y="810"/>
                    </a:lnTo>
                    <a:lnTo>
                      <a:pt x="314" y="804"/>
                    </a:lnTo>
                    <a:lnTo>
                      <a:pt x="318" y="796"/>
                    </a:lnTo>
                    <a:lnTo>
                      <a:pt x="320" y="786"/>
                    </a:lnTo>
                    <a:lnTo>
                      <a:pt x="316" y="776"/>
                    </a:lnTo>
                    <a:lnTo>
                      <a:pt x="316" y="776"/>
                    </a:lnTo>
                    <a:lnTo>
                      <a:pt x="304" y="754"/>
                    </a:lnTo>
                    <a:lnTo>
                      <a:pt x="292" y="740"/>
                    </a:lnTo>
                    <a:lnTo>
                      <a:pt x="280" y="730"/>
                    </a:lnTo>
                    <a:lnTo>
                      <a:pt x="370" y="610"/>
                    </a:lnTo>
                    <a:lnTo>
                      <a:pt x="370" y="610"/>
                    </a:lnTo>
                    <a:lnTo>
                      <a:pt x="370" y="588"/>
                    </a:lnTo>
                    <a:lnTo>
                      <a:pt x="370" y="568"/>
                    </a:lnTo>
                    <a:lnTo>
                      <a:pt x="368" y="550"/>
                    </a:lnTo>
                    <a:lnTo>
                      <a:pt x="368" y="550"/>
                    </a:lnTo>
                    <a:lnTo>
                      <a:pt x="366" y="534"/>
                    </a:lnTo>
                    <a:lnTo>
                      <a:pt x="368" y="514"/>
                    </a:lnTo>
                    <a:lnTo>
                      <a:pt x="370" y="504"/>
                    </a:lnTo>
                    <a:lnTo>
                      <a:pt x="372" y="496"/>
                    </a:lnTo>
                    <a:lnTo>
                      <a:pt x="378" y="488"/>
                    </a:lnTo>
                    <a:lnTo>
                      <a:pt x="384" y="486"/>
                    </a:lnTo>
                    <a:lnTo>
                      <a:pt x="384" y="486"/>
                    </a:lnTo>
                    <a:lnTo>
                      <a:pt x="390" y="484"/>
                    </a:lnTo>
                    <a:lnTo>
                      <a:pt x="396" y="484"/>
                    </a:lnTo>
                    <a:lnTo>
                      <a:pt x="404" y="486"/>
                    </a:lnTo>
                    <a:lnTo>
                      <a:pt x="408" y="488"/>
                    </a:lnTo>
                    <a:lnTo>
                      <a:pt x="414" y="488"/>
                    </a:lnTo>
                    <a:lnTo>
                      <a:pt x="418" y="486"/>
                    </a:lnTo>
                    <a:lnTo>
                      <a:pt x="424" y="480"/>
                    </a:lnTo>
                    <a:lnTo>
                      <a:pt x="424" y="480"/>
                    </a:lnTo>
                    <a:lnTo>
                      <a:pt x="430" y="474"/>
                    </a:lnTo>
                    <a:lnTo>
                      <a:pt x="434" y="468"/>
                    </a:lnTo>
                    <a:lnTo>
                      <a:pt x="442" y="452"/>
                    </a:lnTo>
                    <a:lnTo>
                      <a:pt x="448" y="436"/>
                    </a:lnTo>
                    <a:lnTo>
                      <a:pt x="460" y="416"/>
                    </a:lnTo>
                    <a:lnTo>
                      <a:pt x="460" y="416"/>
                    </a:lnTo>
                    <a:lnTo>
                      <a:pt x="468" y="406"/>
                    </a:lnTo>
                    <a:lnTo>
                      <a:pt x="474" y="398"/>
                    </a:lnTo>
                    <a:lnTo>
                      <a:pt x="486" y="388"/>
                    </a:lnTo>
                    <a:lnTo>
                      <a:pt x="496" y="382"/>
                    </a:lnTo>
                    <a:lnTo>
                      <a:pt x="498" y="378"/>
                    </a:lnTo>
                    <a:lnTo>
                      <a:pt x="500" y="376"/>
                    </a:lnTo>
                    <a:lnTo>
                      <a:pt x="500" y="376"/>
                    </a:lnTo>
                    <a:lnTo>
                      <a:pt x="500" y="372"/>
                    </a:lnTo>
                    <a:lnTo>
                      <a:pt x="498" y="370"/>
                    </a:lnTo>
                    <a:lnTo>
                      <a:pt x="492" y="364"/>
                    </a:lnTo>
                    <a:lnTo>
                      <a:pt x="490" y="358"/>
                    </a:lnTo>
                    <a:lnTo>
                      <a:pt x="488" y="354"/>
                    </a:lnTo>
                    <a:lnTo>
                      <a:pt x="486" y="346"/>
                    </a:lnTo>
                    <a:lnTo>
                      <a:pt x="488" y="338"/>
                    </a:lnTo>
                    <a:lnTo>
                      <a:pt x="488" y="338"/>
                    </a:lnTo>
                    <a:lnTo>
                      <a:pt x="492" y="326"/>
                    </a:lnTo>
                    <a:lnTo>
                      <a:pt x="504" y="308"/>
                    </a:lnTo>
                    <a:lnTo>
                      <a:pt x="534" y="268"/>
                    </a:lnTo>
                    <a:lnTo>
                      <a:pt x="578" y="214"/>
                    </a:lnTo>
                    <a:lnTo>
                      <a:pt x="578" y="214"/>
                    </a:lnTo>
                    <a:lnTo>
                      <a:pt x="580" y="218"/>
                    </a:lnTo>
                    <a:lnTo>
                      <a:pt x="586" y="224"/>
                    </a:lnTo>
                    <a:lnTo>
                      <a:pt x="590" y="226"/>
                    </a:lnTo>
                    <a:lnTo>
                      <a:pt x="594" y="224"/>
                    </a:lnTo>
                    <a:lnTo>
                      <a:pt x="598" y="220"/>
                    </a:lnTo>
                    <a:lnTo>
                      <a:pt x="602" y="212"/>
                    </a:lnTo>
                    <a:lnTo>
                      <a:pt x="602" y="212"/>
                    </a:lnTo>
                    <a:lnTo>
                      <a:pt x="604" y="204"/>
                    </a:lnTo>
                    <a:lnTo>
                      <a:pt x="602" y="194"/>
                    </a:lnTo>
                    <a:lnTo>
                      <a:pt x="598" y="182"/>
                    </a:lnTo>
                    <a:lnTo>
                      <a:pt x="596" y="176"/>
                    </a:lnTo>
                    <a:lnTo>
                      <a:pt x="596" y="172"/>
                    </a:lnTo>
                    <a:lnTo>
                      <a:pt x="600" y="168"/>
                    </a:lnTo>
                    <a:lnTo>
                      <a:pt x="610" y="164"/>
                    </a:lnTo>
                    <a:lnTo>
                      <a:pt x="610" y="164"/>
                    </a:lnTo>
                    <a:lnTo>
                      <a:pt x="626" y="160"/>
                    </a:lnTo>
                    <a:lnTo>
                      <a:pt x="638" y="160"/>
                    </a:lnTo>
                    <a:lnTo>
                      <a:pt x="650" y="160"/>
                    </a:lnTo>
                    <a:lnTo>
                      <a:pt x="676" y="160"/>
                    </a:lnTo>
                    <a:lnTo>
                      <a:pt x="676" y="160"/>
                    </a:lnTo>
                    <a:lnTo>
                      <a:pt x="708" y="156"/>
                    </a:lnTo>
                    <a:lnTo>
                      <a:pt x="734" y="150"/>
                    </a:lnTo>
                    <a:lnTo>
                      <a:pt x="744" y="146"/>
                    </a:lnTo>
                    <a:lnTo>
                      <a:pt x="752" y="144"/>
                    </a:lnTo>
                    <a:lnTo>
                      <a:pt x="758" y="138"/>
                    </a:lnTo>
                    <a:lnTo>
                      <a:pt x="758" y="134"/>
                    </a:lnTo>
                    <a:lnTo>
                      <a:pt x="758" y="134"/>
                    </a:lnTo>
                    <a:lnTo>
                      <a:pt x="758" y="132"/>
                    </a:lnTo>
                    <a:lnTo>
                      <a:pt x="756" y="130"/>
                    </a:lnTo>
                    <a:lnTo>
                      <a:pt x="748" y="126"/>
                    </a:lnTo>
                    <a:lnTo>
                      <a:pt x="732" y="122"/>
                    </a:lnTo>
                    <a:lnTo>
                      <a:pt x="724" y="118"/>
                    </a:lnTo>
                    <a:lnTo>
                      <a:pt x="722" y="114"/>
                    </a:lnTo>
                    <a:lnTo>
                      <a:pt x="722" y="112"/>
                    </a:lnTo>
                    <a:lnTo>
                      <a:pt x="722" y="106"/>
                    </a:lnTo>
                    <a:lnTo>
                      <a:pt x="724" y="102"/>
                    </a:lnTo>
                    <a:lnTo>
                      <a:pt x="734" y="88"/>
                    </a:lnTo>
                    <a:lnTo>
                      <a:pt x="734" y="88"/>
                    </a:lnTo>
                    <a:lnTo>
                      <a:pt x="746" y="70"/>
                    </a:lnTo>
                    <a:lnTo>
                      <a:pt x="758" y="50"/>
                    </a:lnTo>
                    <a:lnTo>
                      <a:pt x="770" y="30"/>
                    </a:lnTo>
                    <a:lnTo>
                      <a:pt x="780" y="14"/>
                    </a:lnTo>
                    <a:lnTo>
                      <a:pt x="790" y="4"/>
                    </a:lnTo>
                    <a:lnTo>
                      <a:pt x="796" y="0"/>
                    </a:lnTo>
                    <a:lnTo>
                      <a:pt x="800" y="0"/>
                    </a:lnTo>
                    <a:lnTo>
                      <a:pt x="804" y="2"/>
                    </a:lnTo>
                    <a:lnTo>
                      <a:pt x="810" y="8"/>
                    </a:lnTo>
                    <a:lnTo>
                      <a:pt x="814" y="16"/>
                    </a:lnTo>
                    <a:lnTo>
                      <a:pt x="818" y="30"/>
                    </a:lnTo>
                    <a:lnTo>
                      <a:pt x="818" y="30"/>
                    </a:lnTo>
                    <a:lnTo>
                      <a:pt x="832" y="76"/>
                    </a:lnTo>
                    <a:lnTo>
                      <a:pt x="840" y="108"/>
                    </a:lnTo>
                    <a:lnTo>
                      <a:pt x="846" y="130"/>
                    </a:lnTo>
                    <a:lnTo>
                      <a:pt x="846" y="130"/>
                    </a:lnTo>
                    <a:lnTo>
                      <a:pt x="850" y="146"/>
                    </a:lnTo>
                    <a:lnTo>
                      <a:pt x="860" y="176"/>
                    </a:lnTo>
                    <a:lnTo>
                      <a:pt x="860" y="176"/>
                    </a:lnTo>
                    <a:lnTo>
                      <a:pt x="868" y="196"/>
                    </a:lnTo>
                    <a:lnTo>
                      <a:pt x="878" y="220"/>
                    </a:lnTo>
                    <a:lnTo>
                      <a:pt x="890" y="248"/>
                    </a:lnTo>
                    <a:lnTo>
                      <a:pt x="890" y="248"/>
                    </a:lnTo>
                    <a:lnTo>
                      <a:pt x="894" y="268"/>
                    </a:lnTo>
                    <a:lnTo>
                      <a:pt x="896" y="286"/>
                    </a:lnTo>
                    <a:lnTo>
                      <a:pt x="896" y="302"/>
                    </a:lnTo>
                    <a:lnTo>
                      <a:pt x="896" y="302"/>
                    </a:lnTo>
                    <a:lnTo>
                      <a:pt x="898" y="320"/>
                    </a:lnTo>
                    <a:lnTo>
                      <a:pt x="902" y="346"/>
                    </a:lnTo>
                    <a:lnTo>
                      <a:pt x="908" y="372"/>
                    </a:lnTo>
                    <a:lnTo>
                      <a:pt x="910" y="388"/>
                    </a:lnTo>
                    <a:lnTo>
                      <a:pt x="910" y="388"/>
                    </a:lnTo>
                    <a:lnTo>
                      <a:pt x="910" y="420"/>
                    </a:lnTo>
                    <a:lnTo>
                      <a:pt x="910" y="442"/>
                    </a:lnTo>
                    <a:lnTo>
                      <a:pt x="908" y="462"/>
                    </a:lnTo>
                    <a:lnTo>
                      <a:pt x="908" y="462"/>
                    </a:lnTo>
                    <a:lnTo>
                      <a:pt x="904" y="480"/>
                    </a:lnTo>
                    <a:lnTo>
                      <a:pt x="904" y="502"/>
                    </a:lnTo>
                    <a:lnTo>
                      <a:pt x="904" y="522"/>
                    </a:lnTo>
                    <a:lnTo>
                      <a:pt x="906" y="540"/>
                    </a:lnTo>
                    <a:lnTo>
                      <a:pt x="906" y="540"/>
                    </a:lnTo>
                    <a:lnTo>
                      <a:pt x="910" y="552"/>
                    </a:lnTo>
                    <a:lnTo>
                      <a:pt x="914" y="564"/>
                    </a:lnTo>
                    <a:lnTo>
                      <a:pt x="916" y="570"/>
                    </a:lnTo>
                    <a:lnTo>
                      <a:pt x="916" y="576"/>
                    </a:lnTo>
                    <a:lnTo>
                      <a:pt x="914" y="584"/>
                    </a:lnTo>
                    <a:lnTo>
                      <a:pt x="912" y="592"/>
                    </a:lnTo>
                    <a:lnTo>
                      <a:pt x="912" y="592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7" name="Freeform 34"/>
              <p:cNvSpPr>
                <a:spLocks/>
              </p:cNvSpPr>
              <p:nvPr/>
            </p:nvSpPr>
            <p:spPr bwMode="auto">
              <a:xfrm>
                <a:off x="3761439" y="1959735"/>
                <a:ext cx="1295623" cy="1481583"/>
              </a:xfrm>
              <a:custGeom>
                <a:avLst/>
                <a:gdLst/>
                <a:ahLst/>
                <a:cxnLst>
                  <a:cxn ang="0">
                    <a:pos x="398" y="1772"/>
                  </a:cxn>
                  <a:cxn ang="0">
                    <a:pos x="248" y="1882"/>
                  </a:cxn>
                  <a:cxn ang="0">
                    <a:pos x="66" y="1898"/>
                  </a:cxn>
                  <a:cxn ang="0">
                    <a:pos x="12" y="1776"/>
                  </a:cxn>
                  <a:cxn ang="0">
                    <a:pos x="32" y="1718"/>
                  </a:cxn>
                  <a:cxn ang="0">
                    <a:pos x="18" y="1704"/>
                  </a:cxn>
                  <a:cxn ang="0">
                    <a:pos x="4" y="1668"/>
                  </a:cxn>
                  <a:cxn ang="0">
                    <a:pos x="14" y="1570"/>
                  </a:cxn>
                  <a:cxn ang="0">
                    <a:pos x="40" y="1518"/>
                  </a:cxn>
                  <a:cxn ang="0">
                    <a:pos x="72" y="1460"/>
                  </a:cxn>
                  <a:cxn ang="0">
                    <a:pos x="42" y="1398"/>
                  </a:cxn>
                  <a:cxn ang="0">
                    <a:pos x="98" y="1322"/>
                  </a:cxn>
                  <a:cxn ang="0">
                    <a:pos x="118" y="1234"/>
                  </a:cxn>
                  <a:cxn ang="0">
                    <a:pos x="220" y="1184"/>
                  </a:cxn>
                  <a:cxn ang="0">
                    <a:pos x="304" y="1176"/>
                  </a:cxn>
                  <a:cxn ang="0">
                    <a:pos x="390" y="1080"/>
                  </a:cxn>
                  <a:cxn ang="0">
                    <a:pos x="444" y="1110"/>
                  </a:cxn>
                  <a:cxn ang="0">
                    <a:pos x="470" y="1030"/>
                  </a:cxn>
                  <a:cxn ang="0">
                    <a:pos x="580" y="942"/>
                  </a:cxn>
                  <a:cxn ang="0">
                    <a:pos x="682" y="872"/>
                  </a:cxn>
                  <a:cxn ang="0">
                    <a:pos x="712" y="770"/>
                  </a:cxn>
                  <a:cxn ang="0">
                    <a:pos x="764" y="718"/>
                  </a:cxn>
                  <a:cxn ang="0">
                    <a:pos x="750" y="648"/>
                  </a:cxn>
                  <a:cxn ang="0">
                    <a:pos x="884" y="602"/>
                  </a:cxn>
                  <a:cxn ang="0">
                    <a:pos x="882" y="512"/>
                  </a:cxn>
                  <a:cxn ang="0">
                    <a:pos x="882" y="478"/>
                  </a:cxn>
                  <a:cxn ang="0">
                    <a:pos x="928" y="406"/>
                  </a:cxn>
                  <a:cxn ang="0">
                    <a:pos x="820" y="412"/>
                  </a:cxn>
                  <a:cxn ang="0">
                    <a:pos x="874" y="352"/>
                  </a:cxn>
                  <a:cxn ang="0">
                    <a:pos x="930" y="276"/>
                  </a:cxn>
                  <a:cxn ang="0">
                    <a:pos x="1044" y="318"/>
                  </a:cxn>
                  <a:cxn ang="0">
                    <a:pos x="1008" y="244"/>
                  </a:cxn>
                  <a:cxn ang="0">
                    <a:pos x="1080" y="268"/>
                  </a:cxn>
                  <a:cxn ang="0">
                    <a:pos x="1160" y="184"/>
                  </a:cxn>
                  <a:cxn ang="0">
                    <a:pos x="1164" y="256"/>
                  </a:cxn>
                  <a:cxn ang="0">
                    <a:pos x="1234" y="180"/>
                  </a:cxn>
                  <a:cxn ang="0">
                    <a:pos x="1242" y="170"/>
                  </a:cxn>
                  <a:cxn ang="0">
                    <a:pos x="1292" y="156"/>
                  </a:cxn>
                  <a:cxn ang="0">
                    <a:pos x="1310" y="156"/>
                  </a:cxn>
                  <a:cxn ang="0">
                    <a:pos x="1368" y="66"/>
                  </a:cxn>
                  <a:cxn ang="0">
                    <a:pos x="1402" y="108"/>
                  </a:cxn>
                  <a:cxn ang="0">
                    <a:pos x="1428" y="158"/>
                  </a:cxn>
                  <a:cxn ang="0">
                    <a:pos x="1496" y="50"/>
                  </a:cxn>
                  <a:cxn ang="0">
                    <a:pos x="1520" y="6"/>
                  </a:cxn>
                  <a:cxn ang="0">
                    <a:pos x="1534" y="86"/>
                  </a:cxn>
                  <a:cxn ang="0">
                    <a:pos x="1578" y="78"/>
                  </a:cxn>
                  <a:cxn ang="0">
                    <a:pos x="1654" y="72"/>
                  </a:cxn>
                  <a:cxn ang="0">
                    <a:pos x="1604" y="152"/>
                  </a:cxn>
                  <a:cxn ang="0">
                    <a:pos x="1548" y="164"/>
                  </a:cxn>
                  <a:cxn ang="0">
                    <a:pos x="1434" y="286"/>
                  </a:cxn>
                  <a:cxn ang="0">
                    <a:pos x="1350" y="378"/>
                  </a:cxn>
                  <a:cxn ang="0">
                    <a:pos x="1238" y="260"/>
                  </a:cxn>
                  <a:cxn ang="0">
                    <a:pos x="1148" y="362"/>
                  </a:cxn>
                  <a:cxn ang="0">
                    <a:pos x="1092" y="410"/>
                  </a:cxn>
                  <a:cxn ang="0">
                    <a:pos x="1028" y="466"/>
                  </a:cxn>
                  <a:cxn ang="0">
                    <a:pos x="918" y="608"/>
                  </a:cxn>
                  <a:cxn ang="0">
                    <a:pos x="866" y="704"/>
                  </a:cxn>
                  <a:cxn ang="0">
                    <a:pos x="794" y="770"/>
                  </a:cxn>
                  <a:cxn ang="0">
                    <a:pos x="748" y="1034"/>
                  </a:cxn>
                  <a:cxn ang="0">
                    <a:pos x="568" y="1190"/>
                  </a:cxn>
                  <a:cxn ang="0">
                    <a:pos x="570" y="1418"/>
                  </a:cxn>
                  <a:cxn ang="0">
                    <a:pos x="558" y="1656"/>
                  </a:cxn>
                  <a:cxn ang="0">
                    <a:pos x="470" y="1760"/>
                  </a:cxn>
                </a:cxnLst>
                <a:rect l="0" t="0" r="r" b="b"/>
                <a:pathLst>
                  <a:path w="1700" h="1944">
                    <a:moveTo>
                      <a:pt x="454" y="1854"/>
                    </a:moveTo>
                    <a:lnTo>
                      <a:pt x="454" y="1854"/>
                    </a:lnTo>
                    <a:lnTo>
                      <a:pt x="444" y="1848"/>
                    </a:lnTo>
                    <a:lnTo>
                      <a:pt x="436" y="1840"/>
                    </a:lnTo>
                    <a:lnTo>
                      <a:pt x="432" y="1830"/>
                    </a:lnTo>
                    <a:lnTo>
                      <a:pt x="426" y="1820"/>
                    </a:lnTo>
                    <a:lnTo>
                      <a:pt x="426" y="1820"/>
                    </a:lnTo>
                    <a:lnTo>
                      <a:pt x="424" y="1810"/>
                    </a:lnTo>
                    <a:lnTo>
                      <a:pt x="422" y="1798"/>
                    </a:lnTo>
                    <a:lnTo>
                      <a:pt x="418" y="1788"/>
                    </a:lnTo>
                    <a:lnTo>
                      <a:pt x="414" y="1782"/>
                    </a:lnTo>
                    <a:lnTo>
                      <a:pt x="410" y="1776"/>
                    </a:lnTo>
                    <a:lnTo>
                      <a:pt x="410" y="1776"/>
                    </a:lnTo>
                    <a:lnTo>
                      <a:pt x="404" y="1774"/>
                    </a:lnTo>
                    <a:lnTo>
                      <a:pt x="398" y="1772"/>
                    </a:lnTo>
                    <a:lnTo>
                      <a:pt x="392" y="1774"/>
                    </a:lnTo>
                    <a:lnTo>
                      <a:pt x="388" y="1778"/>
                    </a:lnTo>
                    <a:lnTo>
                      <a:pt x="376" y="1788"/>
                    </a:lnTo>
                    <a:lnTo>
                      <a:pt x="366" y="1802"/>
                    </a:lnTo>
                    <a:lnTo>
                      <a:pt x="366" y="1802"/>
                    </a:lnTo>
                    <a:lnTo>
                      <a:pt x="362" y="1810"/>
                    </a:lnTo>
                    <a:lnTo>
                      <a:pt x="362" y="1810"/>
                    </a:lnTo>
                    <a:lnTo>
                      <a:pt x="354" y="1812"/>
                    </a:lnTo>
                    <a:lnTo>
                      <a:pt x="326" y="1828"/>
                    </a:lnTo>
                    <a:lnTo>
                      <a:pt x="326" y="1828"/>
                    </a:lnTo>
                    <a:lnTo>
                      <a:pt x="290" y="1848"/>
                    </a:lnTo>
                    <a:lnTo>
                      <a:pt x="272" y="1862"/>
                    </a:lnTo>
                    <a:lnTo>
                      <a:pt x="254" y="1876"/>
                    </a:lnTo>
                    <a:lnTo>
                      <a:pt x="254" y="1876"/>
                    </a:lnTo>
                    <a:lnTo>
                      <a:pt x="248" y="1882"/>
                    </a:lnTo>
                    <a:lnTo>
                      <a:pt x="240" y="1890"/>
                    </a:lnTo>
                    <a:lnTo>
                      <a:pt x="228" y="1902"/>
                    </a:lnTo>
                    <a:lnTo>
                      <a:pt x="212" y="1914"/>
                    </a:lnTo>
                    <a:lnTo>
                      <a:pt x="212" y="1914"/>
                    </a:lnTo>
                    <a:lnTo>
                      <a:pt x="202" y="1920"/>
                    </a:lnTo>
                    <a:lnTo>
                      <a:pt x="196" y="1928"/>
                    </a:lnTo>
                    <a:lnTo>
                      <a:pt x="186" y="1938"/>
                    </a:lnTo>
                    <a:lnTo>
                      <a:pt x="182" y="1942"/>
                    </a:lnTo>
                    <a:lnTo>
                      <a:pt x="174" y="1944"/>
                    </a:lnTo>
                    <a:lnTo>
                      <a:pt x="164" y="1942"/>
                    </a:lnTo>
                    <a:lnTo>
                      <a:pt x="150" y="1938"/>
                    </a:lnTo>
                    <a:lnTo>
                      <a:pt x="150" y="1938"/>
                    </a:lnTo>
                    <a:lnTo>
                      <a:pt x="118" y="1924"/>
                    </a:lnTo>
                    <a:lnTo>
                      <a:pt x="94" y="1912"/>
                    </a:lnTo>
                    <a:lnTo>
                      <a:pt x="66" y="1898"/>
                    </a:lnTo>
                    <a:lnTo>
                      <a:pt x="66" y="1898"/>
                    </a:lnTo>
                    <a:lnTo>
                      <a:pt x="64" y="1894"/>
                    </a:lnTo>
                    <a:lnTo>
                      <a:pt x="60" y="1890"/>
                    </a:lnTo>
                    <a:lnTo>
                      <a:pt x="52" y="1878"/>
                    </a:lnTo>
                    <a:lnTo>
                      <a:pt x="38" y="1850"/>
                    </a:lnTo>
                    <a:lnTo>
                      <a:pt x="38" y="1850"/>
                    </a:lnTo>
                    <a:lnTo>
                      <a:pt x="26" y="1822"/>
                    </a:lnTo>
                    <a:lnTo>
                      <a:pt x="26" y="1822"/>
                    </a:lnTo>
                    <a:lnTo>
                      <a:pt x="16" y="1808"/>
                    </a:lnTo>
                    <a:lnTo>
                      <a:pt x="8" y="1798"/>
                    </a:lnTo>
                    <a:lnTo>
                      <a:pt x="4" y="1790"/>
                    </a:lnTo>
                    <a:lnTo>
                      <a:pt x="4" y="1790"/>
                    </a:lnTo>
                    <a:lnTo>
                      <a:pt x="4" y="1788"/>
                    </a:lnTo>
                    <a:lnTo>
                      <a:pt x="6" y="1784"/>
                    </a:lnTo>
                    <a:lnTo>
                      <a:pt x="12" y="1776"/>
                    </a:lnTo>
                    <a:lnTo>
                      <a:pt x="22" y="1766"/>
                    </a:lnTo>
                    <a:lnTo>
                      <a:pt x="22" y="1766"/>
                    </a:lnTo>
                    <a:lnTo>
                      <a:pt x="16" y="1766"/>
                    </a:lnTo>
                    <a:lnTo>
                      <a:pt x="8" y="1764"/>
                    </a:lnTo>
                    <a:lnTo>
                      <a:pt x="4" y="1762"/>
                    </a:lnTo>
                    <a:lnTo>
                      <a:pt x="4" y="1760"/>
                    </a:lnTo>
                    <a:lnTo>
                      <a:pt x="6" y="1758"/>
                    </a:lnTo>
                    <a:lnTo>
                      <a:pt x="12" y="1754"/>
                    </a:lnTo>
                    <a:lnTo>
                      <a:pt x="12" y="1754"/>
                    </a:lnTo>
                    <a:lnTo>
                      <a:pt x="20" y="1748"/>
                    </a:lnTo>
                    <a:lnTo>
                      <a:pt x="26" y="1742"/>
                    </a:lnTo>
                    <a:lnTo>
                      <a:pt x="30" y="1736"/>
                    </a:lnTo>
                    <a:lnTo>
                      <a:pt x="32" y="1730"/>
                    </a:lnTo>
                    <a:lnTo>
                      <a:pt x="32" y="1722"/>
                    </a:lnTo>
                    <a:lnTo>
                      <a:pt x="32" y="1718"/>
                    </a:lnTo>
                    <a:lnTo>
                      <a:pt x="32" y="1718"/>
                    </a:lnTo>
                    <a:lnTo>
                      <a:pt x="36" y="1722"/>
                    </a:lnTo>
                    <a:lnTo>
                      <a:pt x="44" y="1724"/>
                    </a:lnTo>
                    <a:lnTo>
                      <a:pt x="54" y="1726"/>
                    </a:lnTo>
                    <a:lnTo>
                      <a:pt x="54" y="1726"/>
                    </a:lnTo>
                    <a:lnTo>
                      <a:pt x="60" y="1726"/>
                    </a:lnTo>
                    <a:lnTo>
                      <a:pt x="62" y="1724"/>
                    </a:lnTo>
                    <a:lnTo>
                      <a:pt x="60" y="1720"/>
                    </a:lnTo>
                    <a:lnTo>
                      <a:pt x="58" y="1714"/>
                    </a:lnTo>
                    <a:lnTo>
                      <a:pt x="54" y="1710"/>
                    </a:lnTo>
                    <a:lnTo>
                      <a:pt x="48" y="1706"/>
                    </a:lnTo>
                    <a:lnTo>
                      <a:pt x="42" y="1704"/>
                    </a:lnTo>
                    <a:lnTo>
                      <a:pt x="34" y="1702"/>
                    </a:lnTo>
                    <a:lnTo>
                      <a:pt x="34" y="1702"/>
                    </a:lnTo>
                    <a:lnTo>
                      <a:pt x="18" y="1704"/>
                    </a:lnTo>
                    <a:lnTo>
                      <a:pt x="8" y="1706"/>
                    </a:lnTo>
                    <a:lnTo>
                      <a:pt x="2" y="1704"/>
                    </a:lnTo>
                    <a:lnTo>
                      <a:pt x="0" y="1704"/>
                    </a:lnTo>
                    <a:lnTo>
                      <a:pt x="0" y="1700"/>
                    </a:lnTo>
                    <a:lnTo>
                      <a:pt x="0" y="1700"/>
                    </a:lnTo>
                    <a:lnTo>
                      <a:pt x="0" y="1692"/>
                    </a:lnTo>
                    <a:lnTo>
                      <a:pt x="0" y="1684"/>
                    </a:lnTo>
                    <a:lnTo>
                      <a:pt x="0" y="1682"/>
                    </a:lnTo>
                    <a:lnTo>
                      <a:pt x="2" y="1678"/>
                    </a:lnTo>
                    <a:lnTo>
                      <a:pt x="6" y="1676"/>
                    </a:lnTo>
                    <a:lnTo>
                      <a:pt x="10" y="1674"/>
                    </a:lnTo>
                    <a:lnTo>
                      <a:pt x="10" y="1674"/>
                    </a:lnTo>
                    <a:lnTo>
                      <a:pt x="16" y="1674"/>
                    </a:lnTo>
                    <a:lnTo>
                      <a:pt x="12" y="1670"/>
                    </a:lnTo>
                    <a:lnTo>
                      <a:pt x="4" y="1668"/>
                    </a:lnTo>
                    <a:lnTo>
                      <a:pt x="4" y="1664"/>
                    </a:lnTo>
                    <a:lnTo>
                      <a:pt x="6" y="1660"/>
                    </a:lnTo>
                    <a:lnTo>
                      <a:pt x="6" y="1660"/>
                    </a:lnTo>
                    <a:lnTo>
                      <a:pt x="16" y="1648"/>
                    </a:lnTo>
                    <a:lnTo>
                      <a:pt x="32" y="1638"/>
                    </a:lnTo>
                    <a:lnTo>
                      <a:pt x="32" y="1638"/>
                    </a:lnTo>
                    <a:lnTo>
                      <a:pt x="42" y="1630"/>
                    </a:lnTo>
                    <a:lnTo>
                      <a:pt x="44" y="1626"/>
                    </a:lnTo>
                    <a:lnTo>
                      <a:pt x="46" y="1622"/>
                    </a:lnTo>
                    <a:lnTo>
                      <a:pt x="42" y="1612"/>
                    </a:lnTo>
                    <a:lnTo>
                      <a:pt x="36" y="1598"/>
                    </a:lnTo>
                    <a:lnTo>
                      <a:pt x="36" y="1598"/>
                    </a:lnTo>
                    <a:lnTo>
                      <a:pt x="26" y="1584"/>
                    </a:lnTo>
                    <a:lnTo>
                      <a:pt x="18" y="1576"/>
                    </a:lnTo>
                    <a:lnTo>
                      <a:pt x="14" y="1570"/>
                    </a:lnTo>
                    <a:lnTo>
                      <a:pt x="16" y="1568"/>
                    </a:lnTo>
                    <a:lnTo>
                      <a:pt x="18" y="1566"/>
                    </a:lnTo>
                    <a:lnTo>
                      <a:pt x="18" y="1566"/>
                    </a:lnTo>
                    <a:lnTo>
                      <a:pt x="44" y="1550"/>
                    </a:lnTo>
                    <a:lnTo>
                      <a:pt x="44" y="1550"/>
                    </a:lnTo>
                    <a:lnTo>
                      <a:pt x="56" y="1544"/>
                    </a:lnTo>
                    <a:lnTo>
                      <a:pt x="66" y="1538"/>
                    </a:lnTo>
                    <a:lnTo>
                      <a:pt x="70" y="1536"/>
                    </a:lnTo>
                    <a:lnTo>
                      <a:pt x="72" y="1534"/>
                    </a:lnTo>
                    <a:lnTo>
                      <a:pt x="72" y="1532"/>
                    </a:lnTo>
                    <a:lnTo>
                      <a:pt x="68" y="1528"/>
                    </a:lnTo>
                    <a:lnTo>
                      <a:pt x="68" y="1528"/>
                    </a:lnTo>
                    <a:lnTo>
                      <a:pt x="62" y="1524"/>
                    </a:lnTo>
                    <a:lnTo>
                      <a:pt x="56" y="1522"/>
                    </a:lnTo>
                    <a:lnTo>
                      <a:pt x="40" y="1518"/>
                    </a:lnTo>
                    <a:lnTo>
                      <a:pt x="28" y="1514"/>
                    </a:lnTo>
                    <a:lnTo>
                      <a:pt x="24" y="1510"/>
                    </a:lnTo>
                    <a:lnTo>
                      <a:pt x="22" y="1508"/>
                    </a:lnTo>
                    <a:lnTo>
                      <a:pt x="22" y="1508"/>
                    </a:lnTo>
                    <a:lnTo>
                      <a:pt x="26" y="1502"/>
                    </a:lnTo>
                    <a:lnTo>
                      <a:pt x="34" y="1496"/>
                    </a:lnTo>
                    <a:lnTo>
                      <a:pt x="44" y="1490"/>
                    </a:lnTo>
                    <a:lnTo>
                      <a:pt x="54" y="1486"/>
                    </a:lnTo>
                    <a:lnTo>
                      <a:pt x="54" y="1486"/>
                    </a:lnTo>
                    <a:lnTo>
                      <a:pt x="64" y="1484"/>
                    </a:lnTo>
                    <a:lnTo>
                      <a:pt x="70" y="1480"/>
                    </a:lnTo>
                    <a:lnTo>
                      <a:pt x="72" y="1476"/>
                    </a:lnTo>
                    <a:lnTo>
                      <a:pt x="72" y="1472"/>
                    </a:lnTo>
                    <a:lnTo>
                      <a:pt x="72" y="1460"/>
                    </a:lnTo>
                    <a:lnTo>
                      <a:pt x="72" y="1460"/>
                    </a:lnTo>
                    <a:lnTo>
                      <a:pt x="70" y="1450"/>
                    </a:lnTo>
                    <a:lnTo>
                      <a:pt x="68" y="1448"/>
                    </a:lnTo>
                    <a:lnTo>
                      <a:pt x="68" y="1440"/>
                    </a:lnTo>
                    <a:lnTo>
                      <a:pt x="68" y="1440"/>
                    </a:lnTo>
                    <a:lnTo>
                      <a:pt x="70" y="1434"/>
                    </a:lnTo>
                    <a:lnTo>
                      <a:pt x="72" y="1432"/>
                    </a:lnTo>
                    <a:lnTo>
                      <a:pt x="74" y="1428"/>
                    </a:lnTo>
                    <a:lnTo>
                      <a:pt x="76" y="1426"/>
                    </a:lnTo>
                    <a:lnTo>
                      <a:pt x="74" y="1422"/>
                    </a:lnTo>
                    <a:lnTo>
                      <a:pt x="68" y="1410"/>
                    </a:lnTo>
                    <a:lnTo>
                      <a:pt x="68" y="1410"/>
                    </a:lnTo>
                    <a:lnTo>
                      <a:pt x="60" y="1402"/>
                    </a:lnTo>
                    <a:lnTo>
                      <a:pt x="54" y="1398"/>
                    </a:lnTo>
                    <a:lnTo>
                      <a:pt x="48" y="1398"/>
                    </a:lnTo>
                    <a:lnTo>
                      <a:pt x="42" y="1398"/>
                    </a:lnTo>
                    <a:lnTo>
                      <a:pt x="38" y="1398"/>
                    </a:lnTo>
                    <a:lnTo>
                      <a:pt x="38" y="1396"/>
                    </a:lnTo>
                    <a:lnTo>
                      <a:pt x="52" y="1382"/>
                    </a:lnTo>
                    <a:lnTo>
                      <a:pt x="52" y="1382"/>
                    </a:lnTo>
                    <a:lnTo>
                      <a:pt x="70" y="1368"/>
                    </a:lnTo>
                    <a:lnTo>
                      <a:pt x="78" y="1362"/>
                    </a:lnTo>
                    <a:lnTo>
                      <a:pt x="84" y="1360"/>
                    </a:lnTo>
                    <a:lnTo>
                      <a:pt x="94" y="1354"/>
                    </a:lnTo>
                    <a:lnTo>
                      <a:pt x="94" y="1354"/>
                    </a:lnTo>
                    <a:lnTo>
                      <a:pt x="104" y="1344"/>
                    </a:lnTo>
                    <a:lnTo>
                      <a:pt x="108" y="1336"/>
                    </a:lnTo>
                    <a:lnTo>
                      <a:pt x="108" y="1334"/>
                    </a:lnTo>
                    <a:lnTo>
                      <a:pt x="106" y="1330"/>
                    </a:lnTo>
                    <a:lnTo>
                      <a:pt x="98" y="1322"/>
                    </a:lnTo>
                    <a:lnTo>
                      <a:pt x="98" y="1322"/>
                    </a:lnTo>
                    <a:lnTo>
                      <a:pt x="92" y="1318"/>
                    </a:lnTo>
                    <a:lnTo>
                      <a:pt x="86" y="1316"/>
                    </a:lnTo>
                    <a:lnTo>
                      <a:pt x="74" y="1314"/>
                    </a:lnTo>
                    <a:lnTo>
                      <a:pt x="70" y="1314"/>
                    </a:lnTo>
                    <a:lnTo>
                      <a:pt x="70" y="1310"/>
                    </a:lnTo>
                    <a:lnTo>
                      <a:pt x="72" y="1304"/>
                    </a:lnTo>
                    <a:lnTo>
                      <a:pt x="78" y="1296"/>
                    </a:lnTo>
                    <a:lnTo>
                      <a:pt x="78" y="1296"/>
                    </a:lnTo>
                    <a:lnTo>
                      <a:pt x="100" y="1274"/>
                    </a:lnTo>
                    <a:lnTo>
                      <a:pt x="104" y="1268"/>
                    </a:lnTo>
                    <a:lnTo>
                      <a:pt x="110" y="1260"/>
                    </a:lnTo>
                    <a:lnTo>
                      <a:pt x="110" y="1260"/>
                    </a:lnTo>
                    <a:lnTo>
                      <a:pt x="114" y="1254"/>
                    </a:lnTo>
                    <a:lnTo>
                      <a:pt x="114" y="1248"/>
                    </a:lnTo>
                    <a:lnTo>
                      <a:pt x="118" y="1234"/>
                    </a:lnTo>
                    <a:lnTo>
                      <a:pt x="122" y="1228"/>
                    </a:lnTo>
                    <a:lnTo>
                      <a:pt x="126" y="1224"/>
                    </a:lnTo>
                    <a:lnTo>
                      <a:pt x="134" y="1220"/>
                    </a:lnTo>
                    <a:lnTo>
                      <a:pt x="146" y="1218"/>
                    </a:lnTo>
                    <a:lnTo>
                      <a:pt x="146" y="1218"/>
                    </a:lnTo>
                    <a:lnTo>
                      <a:pt x="170" y="1216"/>
                    </a:lnTo>
                    <a:lnTo>
                      <a:pt x="192" y="1214"/>
                    </a:lnTo>
                    <a:lnTo>
                      <a:pt x="206" y="1210"/>
                    </a:lnTo>
                    <a:lnTo>
                      <a:pt x="214" y="1208"/>
                    </a:lnTo>
                    <a:lnTo>
                      <a:pt x="214" y="1208"/>
                    </a:lnTo>
                    <a:lnTo>
                      <a:pt x="214" y="1206"/>
                    </a:lnTo>
                    <a:lnTo>
                      <a:pt x="212" y="1202"/>
                    </a:lnTo>
                    <a:lnTo>
                      <a:pt x="214" y="1196"/>
                    </a:lnTo>
                    <a:lnTo>
                      <a:pt x="220" y="1184"/>
                    </a:lnTo>
                    <a:lnTo>
                      <a:pt x="220" y="1184"/>
                    </a:lnTo>
                    <a:lnTo>
                      <a:pt x="234" y="1168"/>
                    </a:lnTo>
                    <a:lnTo>
                      <a:pt x="236" y="1166"/>
                    </a:lnTo>
                    <a:lnTo>
                      <a:pt x="238" y="1166"/>
                    </a:lnTo>
                    <a:lnTo>
                      <a:pt x="246" y="1168"/>
                    </a:lnTo>
                    <a:lnTo>
                      <a:pt x="246" y="1168"/>
                    </a:lnTo>
                    <a:lnTo>
                      <a:pt x="254" y="1176"/>
                    </a:lnTo>
                    <a:lnTo>
                      <a:pt x="258" y="1180"/>
                    </a:lnTo>
                    <a:lnTo>
                      <a:pt x="262" y="1182"/>
                    </a:lnTo>
                    <a:lnTo>
                      <a:pt x="266" y="1182"/>
                    </a:lnTo>
                    <a:lnTo>
                      <a:pt x="272" y="1182"/>
                    </a:lnTo>
                    <a:lnTo>
                      <a:pt x="280" y="1178"/>
                    </a:lnTo>
                    <a:lnTo>
                      <a:pt x="280" y="1178"/>
                    </a:lnTo>
                    <a:lnTo>
                      <a:pt x="288" y="1176"/>
                    </a:lnTo>
                    <a:lnTo>
                      <a:pt x="296" y="1174"/>
                    </a:lnTo>
                    <a:lnTo>
                      <a:pt x="304" y="1176"/>
                    </a:lnTo>
                    <a:lnTo>
                      <a:pt x="312" y="1178"/>
                    </a:lnTo>
                    <a:lnTo>
                      <a:pt x="322" y="1182"/>
                    </a:lnTo>
                    <a:lnTo>
                      <a:pt x="326" y="1182"/>
                    </a:lnTo>
                    <a:lnTo>
                      <a:pt x="330" y="1182"/>
                    </a:lnTo>
                    <a:lnTo>
                      <a:pt x="330" y="1182"/>
                    </a:lnTo>
                    <a:lnTo>
                      <a:pt x="334" y="1170"/>
                    </a:lnTo>
                    <a:lnTo>
                      <a:pt x="342" y="1136"/>
                    </a:lnTo>
                    <a:lnTo>
                      <a:pt x="342" y="1136"/>
                    </a:lnTo>
                    <a:lnTo>
                      <a:pt x="350" y="1112"/>
                    </a:lnTo>
                    <a:lnTo>
                      <a:pt x="358" y="1094"/>
                    </a:lnTo>
                    <a:lnTo>
                      <a:pt x="366" y="1084"/>
                    </a:lnTo>
                    <a:lnTo>
                      <a:pt x="374" y="1078"/>
                    </a:lnTo>
                    <a:lnTo>
                      <a:pt x="374" y="1078"/>
                    </a:lnTo>
                    <a:lnTo>
                      <a:pt x="382" y="1078"/>
                    </a:lnTo>
                    <a:lnTo>
                      <a:pt x="390" y="1080"/>
                    </a:lnTo>
                    <a:lnTo>
                      <a:pt x="400" y="1082"/>
                    </a:lnTo>
                    <a:lnTo>
                      <a:pt x="408" y="1084"/>
                    </a:lnTo>
                    <a:lnTo>
                      <a:pt x="408" y="1084"/>
                    </a:lnTo>
                    <a:lnTo>
                      <a:pt x="412" y="1084"/>
                    </a:lnTo>
                    <a:lnTo>
                      <a:pt x="416" y="1082"/>
                    </a:lnTo>
                    <a:lnTo>
                      <a:pt x="422" y="1076"/>
                    </a:lnTo>
                    <a:lnTo>
                      <a:pt x="426" y="1074"/>
                    </a:lnTo>
                    <a:lnTo>
                      <a:pt x="430" y="1074"/>
                    </a:lnTo>
                    <a:lnTo>
                      <a:pt x="432" y="1074"/>
                    </a:lnTo>
                    <a:lnTo>
                      <a:pt x="436" y="1078"/>
                    </a:lnTo>
                    <a:lnTo>
                      <a:pt x="436" y="1078"/>
                    </a:lnTo>
                    <a:lnTo>
                      <a:pt x="438" y="1084"/>
                    </a:lnTo>
                    <a:lnTo>
                      <a:pt x="440" y="1090"/>
                    </a:lnTo>
                    <a:lnTo>
                      <a:pt x="442" y="1106"/>
                    </a:lnTo>
                    <a:lnTo>
                      <a:pt x="444" y="1110"/>
                    </a:lnTo>
                    <a:lnTo>
                      <a:pt x="446" y="1112"/>
                    </a:lnTo>
                    <a:lnTo>
                      <a:pt x="450" y="1110"/>
                    </a:lnTo>
                    <a:lnTo>
                      <a:pt x="456" y="1104"/>
                    </a:lnTo>
                    <a:lnTo>
                      <a:pt x="456" y="1104"/>
                    </a:lnTo>
                    <a:lnTo>
                      <a:pt x="460" y="1096"/>
                    </a:lnTo>
                    <a:lnTo>
                      <a:pt x="462" y="1090"/>
                    </a:lnTo>
                    <a:lnTo>
                      <a:pt x="460" y="1088"/>
                    </a:lnTo>
                    <a:lnTo>
                      <a:pt x="458" y="1086"/>
                    </a:lnTo>
                    <a:lnTo>
                      <a:pt x="456" y="1082"/>
                    </a:lnTo>
                    <a:lnTo>
                      <a:pt x="456" y="1078"/>
                    </a:lnTo>
                    <a:lnTo>
                      <a:pt x="456" y="1070"/>
                    </a:lnTo>
                    <a:lnTo>
                      <a:pt x="460" y="1058"/>
                    </a:lnTo>
                    <a:lnTo>
                      <a:pt x="460" y="1058"/>
                    </a:lnTo>
                    <a:lnTo>
                      <a:pt x="466" y="1038"/>
                    </a:lnTo>
                    <a:lnTo>
                      <a:pt x="470" y="1030"/>
                    </a:lnTo>
                    <a:lnTo>
                      <a:pt x="476" y="1026"/>
                    </a:lnTo>
                    <a:lnTo>
                      <a:pt x="490" y="1014"/>
                    </a:lnTo>
                    <a:lnTo>
                      <a:pt x="490" y="1014"/>
                    </a:lnTo>
                    <a:lnTo>
                      <a:pt x="500" y="1006"/>
                    </a:lnTo>
                    <a:lnTo>
                      <a:pt x="510" y="1000"/>
                    </a:lnTo>
                    <a:lnTo>
                      <a:pt x="530" y="994"/>
                    </a:lnTo>
                    <a:lnTo>
                      <a:pt x="546" y="988"/>
                    </a:lnTo>
                    <a:lnTo>
                      <a:pt x="552" y="984"/>
                    </a:lnTo>
                    <a:lnTo>
                      <a:pt x="560" y="978"/>
                    </a:lnTo>
                    <a:lnTo>
                      <a:pt x="560" y="978"/>
                    </a:lnTo>
                    <a:lnTo>
                      <a:pt x="570" y="968"/>
                    </a:lnTo>
                    <a:lnTo>
                      <a:pt x="578" y="958"/>
                    </a:lnTo>
                    <a:lnTo>
                      <a:pt x="582" y="950"/>
                    </a:lnTo>
                    <a:lnTo>
                      <a:pt x="582" y="946"/>
                    </a:lnTo>
                    <a:lnTo>
                      <a:pt x="580" y="942"/>
                    </a:lnTo>
                    <a:lnTo>
                      <a:pt x="580" y="942"/>
                    </a:lnTo>
                    <a:lnTo>
                      <a:pt x="578" y="940"/>
                    </a:lnTo>
                    <a:lnTo>
                      <a:pt x="580" y="936"/>
                    </a:lnTo>
                    <a:lnTo>
                      <a:pt x="586" y="930"/>
                    </a:lnTo>
                    <a:lnTo>
                      <a:pt x="596" y="924"/>
                    </a:lnTo>
                    <a:lnTo>
                      <a:pt x="606" y="920"/>
                    </a:lnTo>
                    <a:lnTo>
                      <a:pt x="606" y="920"/>
                    </a:lnTo>
                    <a:lnTo>
                      <a:pt x="644" y="910"/>
                    </a:lnTo>
                    <a:lnTo>
                      <a:pt x="664" y="902"/>
                    </a:lnTo>
                    <a:lnTo>
                      <a:pt x="672" y="898"/>
                    </a:lnTo>
                    <a:lnTo>
                      <a:pt x="676" y="894"/>
                    </a:lnTo>
                    <a:lnTo>
                      <a:pt x="676" y="894"/>
                    </a:lnTo>
                    <a:lnTo>
                      <a:pt x="680" y="888"/>
                    </a:lnTo>
                    <a:lnTo>
                      <a:pt x="682" y="880"/>
                    </a:lnTo>
                    <a:lnTo>
                      <a:pt x="682" y="872"/>
                    </a:lnTo>
                    <a:lnTo>
                      <a:pt x="678" y="858"/>
                    </a:lnTo>
                    <a:lnTo>
                      <a:pt x="678" y="858"/>
                    </a:lnTo>
                    <a:lnTo>
                      <a:pt x="670" y="836"/>
                    </a:lnTo>
                    <a:lnTo>
                      <a:pt x="668" y="828"/>
                    </a:lnTo>
                    <a:lnTo>
                      <a:pt x="670" y="822"/>
                    </a:lnTo>
                    <a:lnTo>
                      <a:pt x="670" y="822"/>
                    </a:lnTo>
                    <a:lnTo>
                      <a:pt x="672" y="818"/>
                    </a:lnTo>
                    <a:lnTo>
                      <a:pt x="672" y="814"/>
                    </a:lnTo>
                    <a:lnTo>
                      <a:pt x="676" y="808"/>
                    </a:lnTo>
                    <a:lnTo>
                      <a:pt x="686" y="796"/>
                    </a:lnTo>
                    <a:lnTo>
                      <a:pt x="686" y="796"/>
                    </a:lnTo>
                    <a:lnTo>
                      <a:pt x="700" y="784"/>
                    </a:lnTo>
                    <a:lnTo>
                      <a:pt x="708" y="780"/>
                    </a:lnTo>
                    <a:lnTo>
                      <a:pt x="712" y="776"/>
                    </a:lnTo>
                    <a:lnTo>
                      <a:pt x="712" y="770"/>
                    </a:lnTo>
                    <a:lnTo>
                      <a:pt x="712" y="770"/>
                    </a:lnTo>
                    <a:lnTo>
                      <a:pt x="710" y="762"/>
                    </a:lnTo>
                    <a:lnTo>
                      <a:pt x="708" y="758"/>
                    </a:lnTo>
                    <a:lnTo>
                      <a:pt x="706" y="754"/>
                    </a:lnTo>
                    <a:lnTo>
                      <a:pt x="710" y="746"/>
                    </a:lnTo>
                    <a:lnTo>
                      <a:pt x="710" y="746"/>
                    </a:lnTo>
                    <a:lnTo>
                      <a:pt x="714" y="736"/>
                    </a:lnTo>
                    <a:lnTo>
                      <a:pt x="718" y="726"/>
                    </a:lnTo>
                    <a:lnTo>
                      <a:pt x="720" y="722"/>
                    </a:lnTo>
                    <a:lnTo>
                      <a:pt x="724" y="720"/>
                    </a:lnTo>
                    <a:lnTo>
                      <a:pt x="738" y="716"/>
                    </a:lnTo>
                    <a:lnTo>
                      <a:pt x="738" y="716"/>
                    </a:lnTo>
                    <a:lnTo>
                      <a:pt x="746" y="714"/>
                    </a:lnTo>
                    <a:lnTo>
                      <a:pt x="754" y="714"/>
                    </a:lnTo>
                    <a:lnTo>
                      <a:pt x="764" y="718"/>
                    </a:lnTo>
                    <a:lnTo>
                      <a:pt x="766" y="718"/>
                    </a:lnTo>
                    <a:lnTo>
                      <a:pt x="766" y="718"/>
                    </a:lnTo>
                    <a:lnTo>
                      <a:pt x="760" y="710"/>
                    </a:lnTo>
                    <a:lnTo>
                      <a:pt x="760" y="710"/>
                    </a:lnTo>
                    <a:lnTo>
                      <a:pt x="756" y="704"/>
                    </a:lnTo>
                    <a:lnTo>
                      <a:pt x="750" y="698"/>
                    </a:lnTo>
                    <a:lnTo>
                      <a:pt x="738" y="692"/>
                    </a:lnTo>
                    <a:lnTo>
                      <a:pt x="734" y="690"/>
                    </a:lnTo>
                    <a:lnTo>
                      <a:pt x="732" y="688"/>
                    </a:lnTo>
                    <a:lnTo>
                      <a:pt x="732" y="684"/>
                    </a:lnTo>
                    <a:lnTo>
                      <a:pt x="734" y="678"/>
                    </a:lnTo>
                    <a:lnTo>
                      <a:pt x="734" y="678"/>
                    </a:lnTo>
                    <a:lnTo>
                      <a:pt x="738" y="664"/>
                    </a:lnTo>
                    <a:lnTo>
                      <a:pt x="746" y="654"/>
                    </a:lnTo>
                    <a:lnTo>
                      <a:pt x="750" y="648"/>
                    </a:lnTo>
                    <a:lnTo>
                      <a:pt x="756" y="644"/>
                    </a:lnTo>
                    <a:lnTo>
                      <a:pt x="766" y="640"/>
                    </a:lnTo>
                    <a:lnTo>
                      <a:pt x="776" y="636"/>
                    </a:lnTo>
                    <a:lnTo>
                      <a:pt x="776" y="636"/>
                    </a:lnTo>
                    <a:lnTo>
                      <a:pt x="786" y="632"/>
                    </a:lnTo>
                    <a:lnTo>
                      <a:pt x="788" y="630"/>
                    </a:lnTo>
                    <a:lnTo>
                      <a:pt x="788" y="628"/>
                    </a:lnTo>
                    <a:lnTo>
                      <a:pt x="788" y="628"/>
                    </a:lnTo>
                    <a:lnTo>
                      <a:pt x="788" y="626"/>
                    </a:lnTo>
                    <a:lnTo>
                      <a:pt x="792" y="624"/>
                    </a:lnTo>
                    <a:lnTo>
                      <a:pt x="818" y="616"/>
                    </a:lnTo>
                    <a:lnTo>
                      <a:pt x="818" y="616"/>
                    </a:lnTo>
                    <a:lnTo>
                      <a:pt x="878" y="606"/>
                    </a:lnTo>
                    <a:lnTo>
                      <a:pt x="884" y="604"/>
                    </a:lnTo>
                    <a:lnTo>
                      <a:pt x="884" y="602"/>
                    </a:lnTo>
                    <a:lnTo>
                      <a:pt x="884" y="602"/>
                    </a:lnTo>
                    <a:lnTo>
                      <a:pt x="868" y="598"/>
                    </a:lnTo>
                    <a:lnTo>
                      <a:pt x="868" y="598"/>
                    </a:lnTo>
                    <a:lnTo>
                      <a:pt x="816" y="586"/>
                    </a:lnTo>
                    <a:lnTo>
                      <a:pt x="816" y="586"/>
                    </a:lnTo>
                    <a:lnTo>
                      <a:pt x="814" y="580"/>
                    </a:lnTo>
                    <a:lnTo>
                      <a:pt x="812" y="568"/>
                    </a:lnTo>
                    <a:lnTo>
                      <a:pt x="814" y="558"/>
                    </a:lnTo>
                    <a:lnTo>
                      <a:pt x="818" y="550"/>
                    </a:lnTo>
                    <a:lnTo>
                      <a:pt x="824" y="542"/>
                    </a:lnTo>
                    <a:lnTo>
                      <a:pt x="834" y="534"/>
                    </a:lnTo>
                    <a:lnTo>
                      <a:pt x="834" y="534"/>
                    </a:lnTo>
                    <a:lnTo>
                      <a:pt x="856" y="524"/>
                    </a:lnTo>
                    <a:lnTo>
                      <a:pt x="870" y="518"/>
                    </a:lnTo>
                    <a:lnTo>
                      <a:pt x="882" y="512"/>
                    </a:lnTo>
                    <a:lnTo>
                      <a:pt x="892" y="508"/>
                    </a:lnTo>
                    <a:lnTo>
                      <a:pt x="892" y="508"/>
                    </a:lnTo>
                    <a:lnTo>
                      <a:pt x="904" y="500"/>
                    </a:lnTo>
                    <a:lnTo>
                      <a:pt x="914" y="494"/>
                    </a:lnTo>
                    <a:lnTo>
                      <a:pt x="918" y="490"/>
                    </a:lnTo>
                    <a:lnTo>
                      <a:pt x="918" y="486"/>
                    </a:lnTo>
                    <a:lnTo>
                      <a:pt x="918" y="484"/>
                    </a:lnTo>
                    <a:lnTo>
                      <a:pt x="914" y="480"/>
                    </a:lnTo>
                    <a:lnTo>
                      <a:pt x="914" y="480"/>
                    </a:lnTo>
                    <a:lnTo>
                      <a:pt x="910" y="478"/>
                    </a:lnTo>
                    <a:lnTo>
                      <a:pt x="902" y="478"/>
                    </a:lnTo>
                    <a:lnTo>
                      <a:pt x="888" y="482"/>
                    </a:lnTo>
                    <a:lnTo>
                      <a:pt x="882" y="482"/>
                    </a:lnTo>
                    <a:lnTo>
                      <a:pt x="882" y="480"/>
                    </a:lnTo>
                    <a:lnTo>
                      <a:pt x="882" y="478"/>
                    </a:lnTo>
                    <a:lnTo>
                      <a:pt x="886" y="470"/>
                    </a:lnTo>
                    <a:lnTo>
                      <a:pt x="894" y="458"/>
                    </a:lnTo>
                    <a:lnTo>
                      <a:pt x="894" y="458"/>
                    </a:lnTo>
                    <a:lnTo>
                      <a:pt x="914" y="434"/>
                    </a:lnTo>
                    <a:lnTo>
                      <a:pt x="924" y="424"/>
                    </a:lnTo>
                    <a:lnTo>
                      <a:pt x="930" y="420"/>
                    </a:lnTo>
                    <a:lnTo>
                      <a:pt x="936" y="418"/>
                    </a:lnTo>
                    <a:lnTo>
                      <a:pt x="936" y="418"/>
                    </a:lnTo>
                    <a:lnTo>
                      <a:pt x="956" y="414"/>
                    </a:lnTo>
                    <a:lnTo>
                      <a:pt x="958" y="412"/>
                    </a:lnTo>
                    <a:lnTo>
                      <a:pt x="958" y="412"/>
                    </a:lnTo>
                    <a:lnTo>
                      <a:pt x="948" y="406"/>
                    </a:lnTo>
                    <a:lnTo>
                      <a:pt x="948" y="406"/>
                    </a:lnTo>
                    <a:lnTo>
                      <a:pt x="938" y="406"/>
                    </a:lnTo>
                    <a:lnTo>
                      <a:pt x="928" y="406"/>
                    </a:lnTo>
                    <a:lnTo>
                      <a:pt x="912" y="410"/>
                    </a:lnTo>
                    <a:lnTo>
                      <a:pt x="906" y="412"/>
                    </a:lnTo>
                    <a:lnTo>
                      <a:pt x="902" y="410"/>
                    </a:lnTo>
                    <a:lnTo>
                      <a:pt x="904" y="406"/>
                    </a:lnTo>
                    <a:lnTo>
                      <a:pt x="908" y="396"/>
                    </a:lnTo>
                    <a:lnTo>
                      <a:pt x="908" y="396"/>
                    </a:lnTo>
                    <a:lnTo>
                      <a:pt x="916" y="382"/>
                    </a:lnTo>
                    <a:lnTo>
                      <a:pt x="916" y="378"/>
                    </a:lnTo>
                    <a:lnTo>
                      <a:pt x="914" y="380"/>
                    </a:lnTo>
                    <a:lnTo>
                      <a:pt x="902" y="384"/>
                    </a:lnTo>
                    <a:lnTo>
                      <a:pt x="880" y="394"/>
                    </a:lnTo>
                    <a:lnTo>
                      <a:pt x="880" y="394"/>
                    </a:lnTo>
                    <a:lnTo>
                      <a:pt x="842" y="406"/>
                    </a:lnTo>
                    <a:lnTo>
                      <a:pt x="820" y="412"/>
                    </a:lnTo>
                    <a:lnTo>
                      <a:pt x="820" y="412"/>
                    </a:lnTo>
                    <a:lnTo>
                      <a:pt x="792" y="420"/>
                    </a:lnTo>
                    <a:lnTo>
                      <a:pt x="788" y="420"/>
                    </a:lnTo>
                    <a:lnTo>
                      <a:pt x="788" y="418"/>
                    </a:lnTo>
                    <a:lnTo>
                      <a:pt x="808" y="404"/>
                    </a:lnTo>
                    <a:lnTo>
                      <a:pt x="808" y="404"/>
                    </a:lnTo>
                    <a:lnTo>
                      <a:pt x="840" y="386"/>
                    </a:lnTo>
                    <a:lnTo>
                      <a:pt x="862" y="374"/>
                    </a:lnTo>
                    <a:lnTo>
                      <a:pt x="886" y="362"/>
                    </a:lnTo>
                    <a:lnTo>
                      <a:pt x="886" y="362"/>
                    </a:lnTo>
                    <a:lnTo>
                      <a:pt x="886" y="360"/>
                    </a:lnTo>
                    <a:lnTo>
                      <a:pt x="884" y="360"/>
                    </a:lnTo>
                    <a:lnTo>
                      <a:pt x="876" y="360"/>
                    </a:lnTo>
                    <a:lnTo>
                      <a:pt x="872" y="360"/>
                    </a:lnTo>
                    <a:lnTo>
                      <a:pt x="872" y="358"/>
                    </a:lnTo>
                    <a:lnTo>
                      <a:pt x="874" y="352"/>
                    </a:lnTo>
                    <a:lnTo>
                      <a:pt x="882" y="344"/>
                    </a:lnTo>
                    <a:lnTo>
                      <a:pt x="882" y="344"/>
                    </a:lnTo>
                    <a:lnTo>
                      <a:pt x="892" y="336"/>
                    </a:lnTo>
                    <a:lnTo>
                      <a:pt x="900" y="332"/>
                    </a:lnTo>
                    <a:lnTo>
                      <a:pt x="906" y="330"/>
                    </a:lnTo>
                    <a:lnTo>
                      <a:pt x="908" y="330"/>
                    </a:lnTo>
                    <a:lnTo>
                      <a:pt x="910" y="328"/>
                    </a:lnTo>
                    <a:lnTo>
                      <a:pt x="912" y="318"/>
                    </a:lnTo>
                    <a:lnTo>
                      <a:pt x="912" y="318"/>
                    </a:lnTo>
                    <a:lnTo>
                      <a:pt x="916" y="302"/>
                    </a:lnTo>
                    <a:lnTo>
                      <a:pt x="918" y="290"/>
                    </a:lnTo>
                    <a:lnTo>
                      <a:pt x="918" y="286"/>
                    </a:lnTo>
                    <a:lnTo>
                      <a:pt x="920" y="282"/>
                    </a:lnTo>
                    <a:lnTo>
                      <a:pt x="924" y="278"/>
                    </a:lnTo>
                    <a:lnTo>
                      <a:pt x="930" y="276"/>
                    </a:lnTo>
                    <a:lnTo>
                      <a:pt x="930" y="276"/>
                    </a:lnTo>
                    <a:lnTo>
                      <a:pt x="940" y="272"/>
                    </a:lnTo>
                    <a:lnTo>
                      <a:pt x="944" y="272"/>
                    </a:lnTo>
                    <a:lnTo>
                      <a:pt x="948" y="276"/>
                    </a:lnTo>
                    <a:lnTo>
                      <a:pt x="956" y="288"/>
                    </a:lnTo>
                    <a:lnTo>
                      <a:pt x="956" y="288"/>
                    </a:lnTo>
                    <a:lnTo>
                      <a:pt x="966" y="306"/>
                    </a:lnTo>
                    <a:lnTo>
                      <a:pt x="974" y="318"/>
                    </a:lnTo>
                    <a:lnTo>
                      <a:pt x="978" y="324"/>
                    </a:lnTo>
                    <a:lnTo>
                      <a:pt x="984" y="326"/>
                    </a:lnTo>
                    <a:lnTo>
                      <a:pt x="992" y="328"/>
                    </a:lnTo>
                    <a:lnTo>
                      <a:pt x="1004" y="328"/>
                    </a:lnTo>
                    <a:lnTo>
                      <a:pt x="1004" y="328"/>
                    </a:lnTo>
                    <a:lnTo>
                      <a:pt x="1028" y="322"/>
                    </a:lnTo>
                    <a:lnTo>
                      <a:pt x="1044" y="318"/>
                    </a:lnTo>
                    <a:lnTo>
                      <a:pt x="1046" y="316"/>
                    </a:lnTo>
                    <a:lnTo>
                      <a:pt x="1046" y="314"/>
                    </a:lnTo>
                    <a:lnTo>
                      <a:pt x="1040" y="312"/>
                    </a:lnTo>
                    <a:lnTo>
                      <a:pt x="1030" y="308"/>
                    </a:lnTo>
                    <a:lnTo>
                      <a:pt x="1030" y="308"/>
                    </a:lnTo>
                    <a:lnTo>
                      <a:pt x="1024" y="306"/>
                    </a:lnTo>
                    <a:lnTo>
                      <a:pt x="1018" y="302"/>
                    </a:lnTo>
                    <a:lnTo>
                      <a:pt x="1010" y="294"/>
                    </a:lnTo>
                    <a:lnTo>
                      <a:pt x="1004" y="284"/>
                    </a:lnTo>
                    <a:lnTo>
                      <a:pt x="1002" y="272"/>
                    </a:lnTo>
                    <a:lnTo>
                      <a:pt x="1002" y="262"/>
                    </a:lnTo>
                    <a:lnTo>
                      <a:pt x="1004" y="254"/>
                    </a:lnTo>
                    <a:lnTo>
                      <a:pt x="1006" y="248"/>
                    </a:lnTo>
                    <a:lnTo>
                      <a:pt x="1008" y="244"/>
                    </a:lnTo>
                    <a:lnTo>
                      <a:pt x="1008" y="244"/>
                    </a:lnTo>
                    <a:lnTo>
                      <a:pt x="1012" y="244"/>
                    </a:lnTo>
                    <a:lnTo>
                      <a:pt x="1012" y="246"/>
                    </a:lnTo>
                    <a:lnTo>
                      <a:pt x="1016" y="250"/>
                    </a:lnTo>
                    <a:lnTo>
                      <a:pt x="1020" y="256"/>
                    </a:lnTo>
                    <a:lnTo>
                      <a:pt x="1028" y="262"/>
                    </a:lnTo>
                    <a:lnTo>
                      <a:pt x="1028" y="262"/>
                    </a:lnTo>
                    <a:lnTo>
                      <a:pt x="1038" y="266"/>
                    </a:lnTo>
                    <a:lnTo>
                      <a:pt x="1050" y="268"/>
                    </a:lnTo>
                    <a:lnTo>
                      <a:pt x="1060" y="266"/>
                    </a:lnTo>
                    <a:lnTo>
                      <a:pt x="1064" y="264"/>
                    </a:lnTo>
                    <a:lnTo>
                      <a:pt x="1068" y="260"/>
                    </a:lnTo>
                    <a:lnTo>
                      <a:pt x="1068" y="260"/>
                    </a:lnTo>
                    <a:lnTo>
                      <a:pt x="1072" y="258"/>
                    </a:lnTo>
                    <a:lnTo>
                      <a:pt x="1074" y="260"/>
                    </a:lnTo>
                    <a:lnTo>
                      <a:pt x="1080" y="268"/>
                    </a:lnTo>
                    <a:lnTo>
                      <a:pt x="1082" y="272"/>
                    </a:lnTo>
                    <a:lnTo>
                      <a:pt x="1084" y="274"/>
                    </a:lnTo>
                    <a:lnTo>
                      <a:pt x="1084" y="272"/>
                    </a:lnTo>
                    <a:lnTo>
                      <a:pt x="1086" y="264"/>
                    </a:lnTo>
                    <a:lnTo>
                      <a:pt x="1086" y="264"/>
                    </a:lnTo>
                    <a:lnTo>
                      <a:pt x="1088" y="244"/>
                    </a:lnTo>
                    <a:lnTo>
                      <a:pt x="1092" y="234"/>
                    </a:lnTo>
                    <a:lnTo>
                      <a:pt x="1094" y="226"/>
                    </a:lnTo>
                    <a:lnTo>
                      <a:pt x="1100" y="216"/>
                    </a:lnTo>
                    <a:lnTo>
                      <a:pt x="1108" y="210"/>
                    </a:lnTo>
                    <a:lnTo>
                      <a:pt x="1118" y="202"/>
                    </a:lnTo>
                    <a:lnTo>
                      <a:pt x="1130" y="196"/>
                    </a:lnTo>
                    <a:lnTo>
                      <a:pt x="1130" y="196"/>
                    </a:lnTo>
                    <a:lnTo>
                      <a:pt x="1152" y="186"/>
                    </a:lnTo>
                    <a:lnTo>
                      <a:pt x="1160" y="184"/>
                    </a:lnTo>
                    <a:lnTo>
                      <a:pt x="1164" y="184"/>
                    </a:lnTo>
                    <a:lnTo>
                      <a:pt x="1168" y="184"/>
                    </a:lnTo>
                    <a:lnTo>
                      <a:pt x="1172" y="188"/>
                    </a:lnTo>
                    <a:lnTo>
                      <a:pt x="1172" y="196"/>
                    </a:lnTo>
                    <a:lnTo>
                      <a:pt x="1174" y="206"/>
                    </a:lnTo>
                    <a:lnTo>
                      <a:pt x="1174" y="206"/>
                    </a:lnTo>
                    <a:lnTo>
                      <a:pt x="1172" y="216"/>
                    </a:lnTo>
                    <a:lnTo>
                      <a:pt x="1170" y="226"/>
                    </a:lnTo>
                    <a:lnTo>
                      <a:pt x="1162" y="242"/>
                    </a:lnTo>
                    <a:lnTo>
                      <a:pt x="1156" y="254"/>
                    </a:lnTo>
                    <a:lnTo>
                      <a:pt x="1156" y="256"/>
                    </a:lnTo>
                    <a:lnTo>
                      <a:pt x="1156" y="260"/>
                    </a:lnTo>
                    <a:lnTo>
                      <a:pt x="1156" y="260"/>
                    </a:lnTo>
                    <a:lnTo>
                      <a:pt x="1160" y="258"/>
                    </a:lnTo>
                    <a:lnTo>
                      <a:pt x="1164" y="256"/>
                    </a:lnTo>
                    <a:lnTo>
                      <a:pt x="1176" y="242"/>
                    </a:lnTo>
                    <a:lnTo>
                      <a:pt x="1186" y="226"/>
                    </a:lnTo>
                    <a:lnTo>
                      <a:pt x="1188" y="218"/>
                    </a:lnTo>
                    <a:lnTo>
                      <a:pt x="1190" y="210"/>
                    </a:lnTo>
                    <a:lnTo>
                      <a:pt x="1190" y="210"/>
                    </a:lnTo>
                    <a:lnTo>
                      <a:pt x="1192" y="196"/>
                    </a:lnTo>
                    <a:lnTo>
                      <a:pt x="1194" y="180"/>
                    </a:lnTo>
                    <a:lnTo>
                      <a:pt x="1196" y="174"/>
                    </a:lnTo>
                    <a:lnTo>
                      <a:pt x="1200" y="170"/>
                    </a:lnTo>
                    <a:lnTo>
                      <a:pt x="1204" y="170"/>
                    </a:lnTo>
                    <a:lnTo>
                      <a:pt x="1210" y="172"/>
                    </a:lnTo>
                    <a:lnTo>
                      <a:pt x="1210" y="172"/>
                    </a:lnTo>
                    <a:lnTo>
                      <a:pt x="1220" y="176"/>
                    </a:lnTo>
                    <a:lnTo>
                      <a:pt x="1228" y="178"/>
                    </a:lnTo>
                    <a:lnTo>
                      <a:pt x="1234" y="180"/>
                    </a:lnTo>
                    <a:lnTo>
                      <a:pt x="1242" y="190"/>
                    </a:lnTo>
                    <a:lnTo>
                      <a:pt x="1242" y="190"/>
                    </a:lnTo>
                    <a:lnTo>
                      <a:pt x="1256" y="218"/>
                    </a:lnTo>
                    <a:lnTo>
                      <a:pt x="1260" y="224"/>
                    </a:lnTo>
                    <a:lnTo>
                      <a:pt x="1260" y="226"/>
                    </a:lnTo>
                    <a:lnTo>
                      <a:pt x="1260" y="224"/>
                    </a:lnTo>
                    <a:lnTo>
                      <a:pt x="1260" y="224"/>
                    </a:lnTo>
                    <a:lnTo>
                      <a:pt x="1260" y="200"/>
                    </a:lnTo>
                    <a:lnTo>
                      <a:pt x="1258" y="184"/>
                    </a:lnTo>
                    <a:lnTo>
                      <a:pt x="1254" y="172"/>
                    </a:lnTo>
                    <a:lnTo>
                      <a:pt x="1254" y="172"/>
                    </a:lnTo>
                    <a:lnTo>
                      <a:pt x="1252" y="170"/>
                    </a:lnTo>
                    <a:lnTo>
                      <a:pt x="1250" y="170"/>
                    </a:lnTo>
                    <a:lnTo>
                      <a:pt x="1244" y="170"/>
                    </a:lnTo>
                    <a:lnTo>
                      <a:pt x="1242" y="170"/>
                    </a:lnTo>
                    <a:lnTo>
                      <a:pt x="1242" y="166"/>
                    </a:lnTo>
                    <a:lnTo>
                      <a:pt x="1252" y="152"/>
                    </a:lnTo>
                    <a:lnTo>
                      <a:pt x="1252" y="152"/>
                    </a:lnTo>
                    <a:lnTo>
                      <a:pt x="1258" y="142"/>
                    </a:lnTo>
                    <a:lnTo>
                      <a:pt x="1266" y="134"/>
                    </a:lnTo>
                    <a:lnTo>
                      <a:pt x="1274" y="130"/>
                    </a:lnTo>
                    <a:lnTo>
                      <a:pt x="1282" y="128"/>
                    </a:lnTo>
                    <a:lnTo>
                      <a:pt x="1290" y="126"/>
                    </a:lnTo>
                    <a:lnTo>
                      <a:pt x="1294" y="128"/>
                    </a:lnTo>
                    <a:lnTo>
                      <a:pt x="1298" y="130"/>
                    </a:lnTo>
                    <a:lnTo>
                      <a:pt x="1300" y="132"/>
                    </a:lnTo>
                    <a:lnTo>
                      <a:pt x="1300" y="132"/>
                    </a:lnTo>
                    <a:lnTo>
                      <a:pt x="1298" y="138"/>
                    </a:lnTo>
                    <a:lnTo>
                      <a:pt x="1294" y="150"/>
                    </a:lnTo>
                    <a:lnTo>
                      <a:pt x="1292" y="156"/>
                    </a:lnTo>
                    <a:lnTo>
                      <a:pt x="1292" y="162"/>
                    </a:lnTo>
                    <a:lnTo>
                      <a:pt x="1296" y="170"/>
                    </a:lnTo>
                    <a:lnTo>
                      <a:pt x="1300" y="178"/>
                    </a:lnTo>
                    <a:lnTo>
                      <a:pt x="1300" y="178"/>
                    </a:lnTo>
                    <a:lnTo>
                      <a:pt x="1308" y="184"/>
                    </a:lnTo>
                    <a:lnTo>
                      <a:pt x="1312" y="184"/>
                    </a:lnTo>
                    <a:lnTo>
                      <a:pt x="1316" y="182"/>
                    </a:lnTo>
                    <a:lnTo>
                      <a:pt x="1320" y="176"/>
                    </a:lnTo>
                    <a:lnTo>
                      <a:pt x="1324" y="164"/>
                    </a:lnTo>
                    <a:lnTo>
                      <a:pt x="1324" y="158"/>
                    </a:lnTo>
                    <a:lnTo>
                      <a:pt x="1324" y="158"/>
                    </a:lnTo>
                    <a:lnTo>
                      <a:pt x="1320" y="160"/>
                    </a:lnTo>
                    <a:lnTo>
                      <a:pt x="1316" y="160"/>
                    </a:lnTo>
                    <a:lnTo>
                      <a:pt x="1314" y="158"/>
                    </a:lnTo>
                    <a:lnTo>
                      <a:pt x="1310" y="156"/>
                    </a:lnTo>
                    <a:lnTo>
                      <a:pt x="1310" y="152"/>
                    </a:lnTo>
                    <a:lnTo>
                      <a:pt x="1310" y="144"/>
                    </a:lnTo>
                    <a:lnTo>
                      <a:pt x="1316" y="134"/>
                    </a:lnTo>
                    <a:lnTo>
                      <a:pt x="1316" y="134"/>
                    </a:lnTo>
                    <a:lnTo>
                      <a:pt x="1326" y="114"/>
                    </a:lnTo>
                    <a:lnTo>
                      <a:pt x="1328" y="104"/>
                    </a:lnTo>
                    <a:lnTo>
                      <a:pt x="1328" y="102"/>
                    </a:lnTo>
                    <a:lnTo>
                      <a:pt x="1326" y="100"/>
                    </a:lnTo>
                    <a:lnTo>
                      <a:pt x="1326" y="100"/>
                    </a:lnTo>
                    <a:lnTo>
                      <a:pt x="1328" y="96"/>
                    </a:lnTo>
                    <a:lnTo>
                      <a:pt x="1334" y="86"/>
                    </a:lnTo>
                    <a:lnTo>
                      <a:pt x="1340" y="80"/>
                    </a:lnTo>
                    <a:lnTo>
                      <a:pt x="1346" y="74"/>
                    </a:lnTo>
                    <a:lnTo>
                      <a:pt x="1356" y="70"/>
                    </a:lnTo>
                    <a:lnTo>
                      <a:pt x="1368" y="66"/>
                    </a:lnTo>
                    <a:lnTo>
                      <a:pt x="1368" y="66"/>
                    </a:lnTo>
                    <a:lnTo>
                      <a:pt x="1378" y="62"/>
                    </a:lnTo>
                    <a:lnTo>
                      <a:pt x="1386" y="60"/>
                    </a:lnTo>
                    <a:lnTo>
                      <a:pt x="1398" y="52"/>
                    </a:lnTo>
                    <a:lnTo>
                      <a:pt x="1406" y="48"/>
                    </a:lnTo>
                    <a:lnTo>
                      <a:pt x="1410" y="48"/>
                    </a:lnTo>
                    <a:lnTo>
                      <a:pt x="1414" y="50"/>
                    </a:lnTo>
                    <a:lnTo>
                      <a:pt x="1414" y="50"/>
                    </a:lnTo>
                    <a:lnTo>
                      <a:pt x="1418" y="54"/>
                    </a:lnTo>
                    <a:lnTo>
                      <a:pt x="1420" y="60"/>
                    </a:lnTo>
                    <a:lnTo>
                      <a:pt x="1420" y="68"/>
                    </a:lnTo>
                    <a:lnTo>
                      <a:pt x="1418" y="76"/>
                    </a:lnTo>
                    <a:lnTo>
                      <a:pt x="1410" y="92"/>
                    </a:lnTo>
                    <a:lnTo>
                      <a:pt x="1402" y="108"/>
                    </a:lnTo>
                    <a:lnTo>
                      <a:pt x="1402" y="108"/>
                    </a:lnTo>
                    <a:lnTo>
                      <a:pt x="1396" y="120"/>
                    </a:lnTo>
                    <a:lnTo>
                      <a:pt x="1394" y="132"/>
                    </a:lnTo>
                    <a:lnTo>
                      <a:pt x="1394" y="142"/>
                    </a:lnTo>
                    <a:lnTo>
                      <a:pt x="1398" y="152"/>
                    </a:lnTo>
                    <a:lnTo>
                      <a:pt x="1398" y="152"/>
                    </a:lnTo>
                    <a:lnTo>
                      <a:pt x="1398" y="160"/>
                    </a:lnTo>
                    <a:lnTo>
                      <a:pt x="1398" y="170"/>
                    </a:lnTo>
                    <a:lnTo>
                      <a:pt x="1392" y="190"/>
                    </a:lnTo>
                    <a:lnTo>
                      <a:pt x="1392" y="198"/>
                    </a:lnTo>
                    <a:lnTo>
                      <a:pt x="1392" y="200"/>
                    </a:lnTo>
                    <a:lnTo>
                      <a:pt x="1394" y="200"/>
                    </a:lnTo>
                    <a:lnTo>
                      <a:pt x="1398" y="196"/>
                    </a:lnTo>
                    <a:lnTo>
                      <a:pt x="1408" y="184"/>
                    </a:lnTo>
                    <a:lnTo>
                      <a:pt x="1408" y="184"/>
                    </a:lnTo>
                    <a:lnTo>
                      <a:pt x="1428" y="158"/>
                    </a:lnTo>
                    <a:lnTo>
                      <a:pt x="1436" y="142"/>
                    </a:lnTo>
                    <a:lnTo>
                      <a:pt x="1442" y="126"/>
                    </a:lnTo>
                    <a:lnTo>
                      <a:pt x="1446" y="106"/>
                    </a:lnTo>
                    <a:lnTo>
                      <a:pt x="1446" y="106"/>
                    </a:lnTo>
                    <a:lnTo>
                      <a:pt x="1454" y="80"/>
                    </a:lnTo>
                    <a:lnTo>
                      <a:pt x="1464" y="58"/>
                    </a:lnTo>
                    <a:lnTo>
                      <a:pt x="1470" y="50"/>
                    </a:lnTo>
                    <a:lnTo>
                      <a:pt x="1476" y="44"/>
                    </a:lnTo>
                    <a:lnTo>
                      <a:pt x="1482" y="38"/>
                    </a:lnTo>
                    <a:lnTo>
                      <a:pt x="1488" y="36"/>
                    </a:lnTo>
                    <a:lnTo>
                      <a:pt x="1488" y="36"/>
                    </a:lnTo>
                    <a:lnTo>
                      <a:pt x="1492" y="38"/>
                    </a:lnTo>
                    <a:lnTo>
                      <a:pt x="1496" y="40"/>
                    </a:lnTo>
                    <a:lnTo>
                      <a:pt x="1496" y="44"/>
                    </a:lnTo>
                    <a:lnTo>
                      <a:pt x="1496" y="50"/>
                    </a:lnTo>
                    <a:lnTo>
                      <a:pt x="1494" y="64"/>
                    </a:lnTo>
                    <a:lnTo>
                      <a:pt x="1490" y="72"/>
                    </a:lnTo>
                    <a:lnTo>
                      <a:pt x="1490" y="72"/>
                    </a:lnTo>
                    <a:lnTo>
                      <a:pt x="1488" y="78"/>
                    </a:lnTo>
                    <a:lnTo>
                      <a:pt x="1488" y="80"/>
                    </a:lnTo>
                    <a:lnTo>
                      <a:pt x="1488" y="82"/>
                    </a:lnTo>
                    <a:lnTo>
                      <a:pt x="1494" y="76"/>
                    </a:lnTo>
                    <a:lnTo>
                      <a:pt x="1502" y="62"/>
                    </a:lnTo>
                    <a:lnTo>
                      <a:pt x="1502" y="62"/>
                    </a:lnTo>
                    <a:lnTo>
                      <a:pt x="1506" y="50"/>
                    </a:lnTo>
                    <a:lnTo>
                      <a:pt x="1508" y="40"/>
                    </a:lnTo>
                    <a:lnTo>
                      <a:pt x="1508" y="24"/>
                    </a:lnTo>
                    <a:lnTo>
                      <a:pt x="1510" y="16"/>
                    </a:lnTo>
                    <a:lnTo>
                      <a:pt x="1512" y="12"/>
                    </a:lnTo>
                    <a:lnTo>
                      <a:pt x="1520" y="6"/>
                    </a:lnTo>
                    <a:lnTo>
                      <a:pt x="1530" y="2"/>
                    </a:lnTo>
                    <a:lnTo>
                      <a:pt x="1530" y="2"/>
                    </a:lnTo>
                    <a:lnTo>
                      <a:pt x="1542" y="0"/>
                    </a:lnTo>
                    <a:lnTo>
                      <a:pt x="1552" y="2"/>
                    </a:lnTo>
                    <a:lnTo>
                      <a:pt x="1560" y="6"/>
                    </a:lnTo>
                    <a:lnTo>
                      <a:pt x="1564" y="12"/>
                    </a:lnTo>
                    <a:lnTo>
                      <a:pt x="1566" y="18"/>
                    </a:lnTo>
                    <a:lnTo>
                      <a:pt x="1564" y="26"/>
                    </a:lnTo>
                    <a:lnTo>
                      <a:pt x="1562" y="34"/>
                    </a:lnTo>
                    <a:lnTo>
                      <a:pt x="1556" y="44"/>
                    </a:lnTo>
                    <a:lnTo>
                      <a:pt x="1556" y="44"/>
                    </a:lnTo>
                    <a:lnTo>
                      <a:pt x="1546" y="60"/>
                    </a:lnTo>
                    <a:lnTo>
                      <a:pt x="1536" y="74"/>
                    </a:lnTo>
                    <a:lnTo>
                      <a:pt x="1534" y="80"/>
                    </a:lnTo>
                    <a:lnTo>
                      <a:pt x="1534" y="86"/>
                    </a:lnTo>
                    <a:lnTo>
                      <a:pt x="1536" y="92"/>
                    </a:lnTo>
                    <a:lnTo>
                      <a:pt x="1540" y="98"/>
                    </a:lnTo>
                    <a:lnTo>
                      <a:pt x="1540" y="98"/>
                    </a:lnTo>
                    <a:lnTo>
                      <a:pt x="1544" y="106"/>
                    </a:lnTo>
                    <a:lnTo>
                      <a:pt x="1548" y="116"/>
                    </a:lnTo>
                    <a:lnTo>
                      <a:pt x="1554" y="138"/>
                    </a:lnTo>
                    <a:lnTo>
                      <a:pt x="1558" y="144"/>
                    </a:lnTo>
                    <a:lnTo>
                      <a:pt x="1560" y="148"/>
                    </a:lnTo>
                    <a:lnTo>
                      <a:pt x="1562" y="146"/>
                    </a:lnTo>
                    <a:lnTo>
                      <a:pt x="1564" y="144"/>
                    </a:lnTo>
                    <a:lnTo>
                      <a:pt x="1568" y="134"/>
                    </a:lnTo>
                    <a:lnTo>
                      <a:pt x="1568" y="134"/>
                    </a:lnTo>
                    <a:lnTo>
                      <a:pt x="1572" y="106"/>
                    </a:lnTo>
                    <a:lnTo>
                      <a:pt x="1576" y="86"/>
                    </a:lnTo>
                    <a:lnTo>
                      <a:pt x="1578" y="78"/>
                    </a:lnTo>
                    <a:lnTo>
                      <a:pt x="1582" y="70"/>
                    </a:lnTo>
                    <a:lnTo>
                      <a:pt x="1586" y="62"/>
                    </a:lnTo>
                    <a:lnTo>
                      <a:pt x="1594" y="54"/>
                    </a:lnTo>
                    <a:lnTo>
                      <a:pt x="1594" y="54"/>
                    </a:lnTo>
                    <a:lnTo>
                      <a:pt x="1602" y="48"/>
                    </a:lnTo>
                    <a:lnTo>
                      <a:pt x="1610" y="46"/>
                    </a:lnTo>
                    <a:lnTo>
                      <a:pt x="1618" y="44"/>
                    </a:lnTo>
                    <a:lnTo>
                      <a:pt x="1624" y="46"/>
                    </a:lnTo>
                    <a:lnTo>
                      <a:pt x="1630" y="48"/>
                    </a:lnTo>
                    <a:lnTo>
                      <a:pt x="1636" y="50"/>
                    </a:lnTo>
                    <a:lnTo>
                      <a:pt x="1640" y="56"/>
                    </a:lnTo>
                    <a:lnTo>
                      <a:pt x="1642" y="60"/>
                    </a:lnTo>
                    <a:lnTo>
                      <a:pt x="1642" y="60"/>
                    </a:lnTo>
                    <a:lnTo>
                      <a:pt x="1646" y="66"/>
                    </a:lnTo>
                    <a:lnTo>
                      <a:pt x="1654" y="72"/>
                    </a:lnTo>
                    <a:lnTo>
                      <a:pt x="1678" y="82"/>
                    </a:lnTo>
                    <a:lnTo>
                      <a:pt x="1688" y="88"/>
                    </a:lnTo>
                    <a:lnTo>
                      <a:pt x="1696" y="94"/>
                    </a:lnTo>
                    <a:lnTo>
                      <a:pt x="1698" y="98"/>
                    </a:lnTo>
                    <a:lnTo>
                      <a:pt x="1700" y="100"/>
                    </a:lnTo>
                    <a:lnTo>
                      <a:pt x="1698" y="104"/>
                    </a:lnTo>
                    <a:lnTo>
                      <a:pt x="1696" y="108"/>
                    </a:lnTo>
                    <a:lnTo>
                      <a:pt x="1696" y="108"/>
                    </a:lnTo>
                    <a:lnTo>
                      <a:pt x="1678" y="122"/>
                    </a:lnTo>
                    <a:lnTo>
                      <a:pt x="1658" y="136"/>
                    </a:lnTo>
                    <a:lnTo>
                      <a:pt x="1640" y="148"/>
                    </a:lnTo>
                    <a:lnTo>
                      <a:pt x="1624" y="154"/>
                    </a:lnTo>
                    <a:lnTo>
                      <a:pt x="1624" y="154"/>
                    </a:lnTo>
                    <a:lnTo>
                      <a:pt x="1614" y="154"/>
                    </a:lnTo>
                    <a:lnTo>
                      <a:pt x="1604" y="152"/>
                    </a:lnTo>
                    <a:lnTo>
                      <a:pt x="1600" y="152"/>
                    </a:lnTo>
                    <a:lnTo>
                      <a:pt x="1598" y="152"/>
                    </a:lnTo>
                    <a:lnTo>
                      <a:pt x="1598" y="156"/>
                    </a:lnTo>
                    <a:lnTo>
                      <a:pt x="1600" y="160"/>
                    </a:lnTo>
                    <a:lnTo>
                      <a:pt x="1600" y="160"/>
                    </a:lnTo>
                    <a:lnTo>
                      <a:pt x="1628" y="190"/>
                    </a:lnTo>
                    <a:lnTo>
                      <a:pt x="1646" y="212"/>
                    </a:lnTo>
                    <a:lnTo>
                      <a:pt x="1646" y="212"/>
                    </a:lnTo>
                    <a:lnTo>
                      <a:pt x="1624" y="204"/>
                    </a:lnTo>
                    <a:lnTo>
                      <a:pt x="1596" y="194"/>
                    </a:lnTo>
                    <a:lnTo>
                      <a:pt x="1596" y="194"/>
                    </a:lnTo>
                    <a:lnTo>
                      <a:pt x="1572" y="178"/>
                    </a:lnTo>
                    <a:lnTo>
                      <a:pt x="1558" y="168"/>
                    </a:lnTo>
                    <a:lnTo>
                      <a:pt x="1548" y="164"/>
                    </a:lnTo>
                    <a:lnTo>
                      <a:pt x="1548" y="164"/>
                    </a:lnTo>
                    <a:lnTo>
                      <a:pt x="1528" y="158"/>
                    </a:lnTo>
                    <a:lnTo>
                      <a:pt x="1516" y="158"/>
                    </a:lnTo>
                    <a:lnTo>
                      <a:pt x="1510" y="160"/>
                    </a:lnTo>
                    <a:lnTo>
                      <a:pt x="1504" y="162"/>
                    </a:lnTo>
                    <a:lnTo>
                      <a:pt x="1504" y="162"/>
                    </a:lnTo>
                    <a:lnTo>
                      <a:pt x="1494" y="172"/>
                    </a:lnTo>
                    <a:lnTo>
                      <a:pt x="1480" y="188"/>
                    </a:lnTo>
                    <a:lnTo>
                      <a:pt x="1468" y="206"/>
                    </a:lnTo>
                    <a:lnTo>
                      <a:pt x="1458" y="222"/>
                    </a:lnTo>
                    <a:lnTo>
                      <a:pt x="1458" y="222"/>
                    </a:lnTo>
                    <a:lnTo>
                      <a:pt x="1444" y="252"/>
                    </a:lnTo>
                    <a:lnTo>
                      <a:pt x="1438" y="264"/>
                    </a:lnTo>
                    <a:lnTo>
                      <a:pt x="1436" y="274"/>
                    </a:lnTo>
                    <a:lnTo>
                      <a:pt x="1436" y="274"/>
                    </a:lnTo>
                    <a:lnTo>
                      <a:pt x="1434" y="286"/>
                    </a:lnTo>
                    <a:lnTo>
                      <a:pt x="1432" y="300"/>
                    </a:lnTo>
                    <a:lnTo>
                      <a:pt x="1426" y="330"/>
                    </a:lnTo>
                    <a:lnTo>
                      <a:pt x="1426" y="330"/>
                    </a:lnTo>
                    <a:lnTo>
                      <a:pt x="1418" y="360"/>
                    </a:lnTo>
                    <a:lnTo>
                      <a:pt x="1414" y="374"/>
                    </a:lnTo>
                    <a:lnTo>
                      <a:pt x="1410" y="380"/>
                    </a:lnTo>
                    <a:lnTo>
                      <a:pt x="1408" y="384"/>
                    </a:lnTo>
                    <a:lnTo>
                      <a:pt x="1408" y="384"/>
                    </a:lnTo>
                    <a:lnTo>
                      <a:pt x="1400" y="388"/>
                    </a:lnTo>
                    <a:lnTo>
                      <a:pt x="1394" y="388"/>
                    </a:lnTo>
                    <a:lnTo>
                      <a:pt x="1388" y="386"/>
                    </a:lnTo>
                    <a:lnTo>
                      <a:pt x="1380" y="382"/>
                    </a:lnTo>
                    <a:lnTo>
                      <a:pt x="1380" y="382"/>
                    </a:lnTo>
                    <a:lnTo>
                      <a:pt x="1366" y="378"/>
                    </a:lnTo>
                    <a:lnTo>
                      <a:pt x="1350" y="378"/>
                    </a:lnTo>
                    <a:lnTo>
                      <a:pt x="1334" y="378"/>
                    </a:lnTo>
                    <a:lnTo>
                      <a:pt x="1322" y="378"/>
                    </a:lnTo>
                    <a:lnTo>
                      <a:pt x="1322" y="378"/>
                    </a:lnTo>
                    <a:lnTo>
                      <a:pt x="1310" y="380"/>
                    </a:lnTo>
                    <a:lnTo>
                      <a:pt x="1294" y="380"/>
                    </a:lnTo>
                    <a:lnTo>
                      <a:pt x="1274" y="378"/>
                    </a:lnTo>
                    <a:lnTo>
                      <a:pt x="1274" y="378"/>
                    </a:lnTo>
                    <a:lnTo>
                      <a:pt x="1264" y="340"/>
                    </a:lnTo>
                    <a:lnTo>
                      <a:pt x="1258" y="310"/>
                    </a:lnTo>
                    <a:lnTo>
                      <a:pt x="1252" y="296"/>
                    </a:lnTo>
                    <a:lnTo>
                      <a:pt x="1252" y="296"/>
                    </a:lnTo>
                    <a:lnTo>
                      <a:pt x="1250" y="288"/>
                    </a:lnTo>
                    <a:lnTo>
                      <a:pt x="1244" y="278"/>
                    </a:lnTo>
                    <a:lnTo>
                      <a:pt x="1238" y="260"/>
                    </a:lnTo>
                    <a:lnTo>
                      <a:pt x="1238" y="260"/>
                    </a:lnTo>
                    <a:lnTo>
                      <a:pt x="1236" y="254"/>
                    </a:lnTo>
                    <a:lnTo>
                      <a:pt x="1230" y="248"/>
                    </a:lnTo>
                    <a:lnTo>
                      <a:pt x="1228" y="248"/>
                    </a:lnTo>
                    <a:lnTo>
                      <a:pt x="1224" y="248"/>
                    </a:lnTo>
                    <a:lnTo>
                      <a:pt x="1220" y="250"/>
                    </a:lnTo>
                    <a:lnTo>
                      <a:pt x="1216" y="256"/>
                    </a:lnTo>
                    <a:lnTo>
                      <a:pt x="1216" y="256"/>
                    </a:lnTo>
                    <a:lnTo>
                      <a:pt x="1188" y="296"/>
                    </a:lnTo>
                    <a:lnTo>
                      <a:pt x="1168" y="330"/>
                    </a:lnTo>
                    <a:lnTo>
                      <a:pt x="1168" y="330"/>
                    </a:lnTo>
                    <a:lnTo>
                      <a:pt x="1154" y="348"/>
                    </a:lnTo>
                    <a:lnTo>
                      <a:pt x="1148" y="356"/>
                    </a:lnTo>
                    <a:lnTo>
                      <a:pt x="1148" y="360"/>
                    </a:lnTo>
                    <a:lnTo>
                      <a:pt x="1148" y="362"/>
                    </a:lnTo>
                    <a:lnTo>
                      <a:pt x="1148" y="362"/>
                    </a:lnTo>
                    <a:lnTo>
                      <a:pt x="1156" y="368"/>
                    </a:lnTo>
                    <a:lnTo>
                      <a:pt x="1162" y="370"/>
                    </a:lnTo>
                    <a:lnTo>
                      <a:pt x="1170" y="372"/>
                    </a:lnTo>
                    <a:lnTo>
                      <a:pt x="1170" y="372"/>
                    </a:lnTo>
                    <a:lnTo>
                      <a:pt x="1178" y="376"/>
                    </a:lnTo>
                    <a:lnTo>
                      <a:pt x="1186" y="382"/>
                    </a:lnTo>
                    <a:lnTo>
                      <a:pt x="1188" y="386"/>
                    </a:lnTo>
                    <a:lnTo>
                      <a:pt x="1188" y="388"/>
                    </a:lnTo>
                    <a:lnTo>
                      <a:pt x="1184" y="392"/>
                    </a:lnTo>
                    <a:lnTo>
                      <a:pt x="1180" y="394"/>
                    </a:lnTo>
                    <a:lnTo>
                      <a:pt x="1180" y="394"/>
                    </a:lnTo>
                    <a:lnTo>
                      <a:pt x="1160" y="398"/>
                    </a:lnTo>
                    <a:lnTo>
                      <a:pt x="1132" y="404"/>
                    </a:lnTo>
                    <a:lnTo>
                      <a:pt x="1092" y="410"/>
                    </a:lnTo>
                    <a:lnTo>
                      <a:pt x="1092" y="410"/>
                    </a:lnTo>
                    <a:lnTo>
                      <a:pt x="1062" y="410"/>
                    </a:lnTo>
                    <a:lnTo>
                      <a:pt x="1046" y="410"/>
                    </a:lnTo>
                    <a:lnTo>
                      <a:pt x="1038" y="412"/>
                    </a:lnTo>
                    <a:lnTo>
                      <a:pt x="1038" y="412"/>
                    </a:lnTo>
                    <a:lnTo>
                      <a:pt x="1028" y="416"/>
                    </a:lnTo>
                    <a:lnTo>
                      <a:pt x="1024" y="418"/>
                    </a:lnTo>
                    <a:lnTo>
                      <a:pt x="1024" y="422"/>
                    </a:lnTo>
                    <a:lnTo>
                      <a:pt x="1024" y="422"/>
                    </a:lnTo>
                    <a:lnTo>
                      <a:pt x="1026" y="428"/>
                    </a:lnTo>
                    <a:lnTo>
                      <a:pt x="1028" y="434"/>
                    </a:lnTo>
                    <a:lnTo>
                      <a:pt x="1030" y="442"/>
                    </a:lnTo>
                    <a:lnTo>
                      <a:pt x="1032" y="448"/>
                    </a:lnTo>
                    <a:lnTo>
                      <a:pt x="1032" y="448"/>
                    </a:lnTo>
                    <a:lnTo>
                      <a:pt x="1030" y="456"/>
                    </a:lnTo>
                    <a:lnTo>
                      <a:pt x="1028" y="466"/>
                    </a:lnTo>
                    <a:lnTo>
                      <a:pt x="1024" y="472"/>
                    </a:lnTo>
                    <a:lnTo>
                      <a:pt x="1022" y="474"/>
                    </a:lnTo>
                    <a:lnTo>
                      <a:pt x="1020" y="472"/>
                    </a:lnTo>
                    <a:lnTo>
                      <a:pt x="1020" y="472"/>
                    </a:lnTo>
                    <a:lnTo>
                      <a:pt x="1006" y="462"/>
                    </a:lnTo>
                    <a:lnTo>
                      <a:pt x="1006" y="462"/>
                    </a:lnTo>
                    <a:lnTo>
                      <a:pt x="958" y="522"/>
                    </a:lnTo>
                    <a:lnTo>
                      <a:pt x="958" y="522"/>
                    </a:lnTo>
                    <a:lnTo>
                      <a:pt x="934" y="554"/>
                    </a:lnTo>
                    <a:lnTo>
                      <a:pt x="926" y="566"/>
                    </a:lnTo>
                    <a:lnTo>
                      <a:pt x="920" y="580"/>
                    </a:lnTo>
                    <a:lnTo>
                      <a:pt x="920" y="580"/>
                    </a:lnTo>
                    <a:lnTo>
                      <a:pt x="918" y="590"/>
                    </a:lnTo>
                    <a:lnTo>
                      <a:pt x="918" y="600"/>
                    </a:lnTo>
                    <a:lnTo>
                      <a:pt x="918" y="608"/>
                    </a:lnTo>
                    <a:lnTo>
                      <a:pt x="924" y="616"/>
                    </a:lnTo>
                    <a:lnTo>
                      <a:pt x="924" y="616"/>
                    </a:lnTo>
                    <a:lnTo>
                      <a:pt x="926" y="616"/>
                    </a:lnTo>
                    <a:lnTo>
                      <a:pt x="928" y="618"/>
                    </a:lnTo>
                    <a:lnTo>
                      <a:pt x="928" y="622"/>
                    </a:lnTo>
                    <a:lnTo>
                      <a:pt x="928" y="626"/>
                    </a:lnTo>
                    <a:lnTo>
                      <a:pt x="922" y="632"/>
                    </a:lnTo>
                    <a:lnTo>
                      <a:pt x="916" y="638"/>
                    </a:lnTo>
                    <a:lnTo>
                      <a:pt x="916" y="638"/>
                    </a:lnTo>
                    <a:lnTo>
                      <a:pt x="898" y="654"/>
                    </a:lnTo>
                    <a:lnTo>
                      <a:pt x="886" y="668"/>
                    </a:lnTo>
                    <a:lnTo>
                      <a:pt x="876" y="680"/>
                    </a:lnTo>
                    <a:lnTo>
                      <a:pt x="870" y="692"/>
                    </a:lnTo>
                    <a:lnTo>
                      <a:pt x="870" y="692"/>
                    </a:lnTo>
                    <a:lnTo>
                      <a:pt x="866" y="704"/>
                    </a:lnTo>
                    <a:lnTo>
                      <a:pt x="862" y="716"/>
                    </a:lnTo>
                    <a:lnTo>
                      <a:pt x="856" y="726"/>
                    </a:lnTo>
                    <a:lnTo>
                      <a:pt x="852" y="730"/>
                    </a:lnTo>
                    <a:lnTo>
                      <a:pt x="846" y="732"/>
                    </a:lnTo>
                    <a:lnTo>
                      <a:pt x="846" y="732"/>
                    </a:lnTo>
                    <a:lnTo>
                      <a:pt x="834" y="734"/>
                    </a:lnTo>
                    <a:lnTo>
                      <a:pt x="822" y="732"/>
                    </a:lnTo>
                    <a:lnTo>
                      <a:pt x="812" y="732"/>
                    </a:lnTo>
                    <a:lnTo>
                      <a:pt x="808" y="734"/>
                    </a:lnTo>
                    <a:lnTo>
                      <a:pt x="806" y="736"/>
                    </a:lnTo>
                    <a:lnTo>
                      <a:pt x="806" y="736"/>
                    </a:lnTo>
                    <a:lnTo>
                      <a:pt x="802" y="742"/>
                    </a:lnTo>
                    <a:lnTo>
                      <a:pt x="798" y="750"/>
                    </a:lnTo>
                    <a:lnTo>
                      <a:pt x="794" y="760"/>
                    </a:lnTo>
                    <a:lnTo>
                      <a:pt x="794" y="770"/>
                    </a:lnTo>
                    <a:lnTo>
                      <a:pt x="794" y="770"/>
                    </a:lnTo>
                    <a:lnTo>
                      <a:pt x="796" y="818"/>
                    </a:lnTo>
                    <a:lnTo>
                      <a:pt x="798" y="844"/>
                    </a:lnTo>
                    <a:lnTo>
                      <a:pt x="798" y="858"/>
                    </a:lnTo>
                    <a:lnTo>
                      <a:pt x="798" y="858"/>
                    </a:lnTo>
                    <a:lnTo>
                      <a:pt x="784" y="880"/>
                    </a:lnTo>
                    <a:lnTo>
                      <a:pt x="752" y="920"/>
                    </a:lnTo>
                    <a:lnTo>
                      <a:pt x="708" y="978"/>
                    </a:lnTo>
                    <a:lnTo>
                      <a:pt x="708" y="978"/>
                    </a:lnTo>
                    <a:lnTo>
                      <a:pt x="716" y="986"/>
                    </a:lnTo>
                    <a:lnTo>
                      <a:pt x="730" y="1002"/>
                    </a:lnTo>
                    <a:lnTo>
                      <a:pt x="744" y="1020"/>
                    </a:lnTo>
                    <a:lnTo>
                      <a:pt x="748" y="1028"/>
                    </a:lnTo>
                    <a:lnTo>
                      <a:pt x="748" y="1034"/>
                    </a:lnTo>
                    <a:lnTo>
                      <a:pt x="748" y="1034"/>
                    </a:lnTo>
                    <a:lnTo>
                      <a:pt x="740" y="1052"/>
                    </a:lnTo>
                    <a:lnTo>
                      <a:pt x="734" y="1060"/>
                    </a:lnTo>
                    <a:lnTo>
                      <a:pt x="730" y="1062"/>
                    </a:lnTo>
                    <a:lnTo>
                      <a:pt x="724" y="1064"/>
                    </a:lnTo>
                    <a:lnTo>
                      <a:pt x="724" y="1064"/>
                    </a:lnTo>
                    <a:lnTo>
                      <a:pt x="706" y="1064"/>
                    </a:lnTo>
                    <a:lnTo>
                      <a:pt x="682" y="1062"/>
                    </a:lnTo>
                    <a:lnTo>
                      <a:pt x="654" y="1060"/>
                    </a:lnTo>
                    <a:lnTo>
                      <a:pt x="574" y="1176"/>
                    </a:lnTo>
                    <a:lnTo>
                      <a:pt x="574" y="1176"/>
                    </a:lnTo>
                    <a:lnTo>
                      <a:pt x="570" y="1182"/>
                    </a:lnTo>
                    <a:lnTo>
                      <a:pt x="568" y="1188"/>
                    </a:lnTo>
                    <a:lnTo>
                      <a:pt x="568" y="1188"/>
                    </a:lnTo>
                    <a:lnTo>
                      <a:pt x="568" y="1190"/>
                    </a:lnTo>
                    <a:lnTo>
                      <a:pt x="568" y="1190"/>
                    </a:lnTo>
                    <a:lnTo>
                      <a:pt x="590" y="1192"/>
                    </a:lnTo>
                    <a:lnTo>
                      <a:pt x="590" y="1192"/>
                    </a:lnTo>
                    <a:lnTo>
                      <a:pt x="590" y="1202"/>
                    </a:lnTo>
                    <a:lnTo>
                      <a:pt x="590" y="1212"/>
                    </a:lnTo>
                    <a:lnTo>
                      <a:pt x="584" y="1222"/>
                    </a:lnTo>
                    <a:lnTo>
                      <a:pt x="584" y="1222"/>
                    </a:lnTo>
                    <a:lnTo>
                      <a:pt x="576" y="1238"/>
                    </a:lnTo>
                    <a:lnTo>
                      <a:pt x="568" y="1256"/>
                    </a:lnTo>
                    <a:lnTo>
                      <a:pt x="562" y="1276"/>
                    </a:lnTo>
                    <a:lnTo>
                      <a:pt x="560" y="1290"/>
                    </a:lnTo>
                    <a:lnTo>
                      <a:pt x="560" y="1290"/>
                    </a:lnTo>
                    <a:lnTo>
                      <a:pt x="560" y="1328"/>
                    </a:lnTo>
                    <a:lnTo>
                      <a:pt x="564" y="1370"/>
                    </a:lnTo>
                    <a:lnTo>
                      <a:pt x="564" y="1370"/>
                    </a:lnTo>
                    <a:lnTo>
                      <a:pt x="570" y="1418"/>
                    </a:lnTo>
                    <a:lnTo>
                      <a:pt x="572" y="1448"/>
                    </a:lnTo>
                    <a:lnTo>
                      <a:pt x="574" y="1468"/>
                    </a:lnTo>
                    <a:lnTo>
                      <a:pt x="574" y="1468"/>
                    </a:lnTo>
                    <a:lnTo>
                      <a:pt x="570" y="1484"/>
                    </a:lnTo>
                    <a:lnTo>
                      <a:pt x="566" y="1500"/>
                    </a:lnTo>
                    <a:lnTo>
                      <a:pt x="556" y="1532"/>
                    </a:lnTo>
                    <a:lnTo>
                      <a:pt x="556" y="1532"/>
                    </a:lnTo>
                    <a:lnTo>
                      <a:pt x="552" y="1554"/>
                    </a:lnTo>
                    <a:lnTo>
                      <a:pt x="550" y="1568"/>
                    </a:lnTo>
                    <a:lnTo>
                      <a:pt x="550" y="1586"/>
                    </a:lnTo>
                    <a:lnTo>
                      <a:pt x="550" y="1586"/>
                    </a:lnTo>
                    <a:lnTo>
                      <a:pt x="554" y="1610"/>
                    </a:lnTo>
                    <a:lnTo>
                      <a:pt x="558" y="1630"/>
                    </a:lnTo>
                    <a:lnTo>
                      <a:pt x="560" y="1648"/>
                    </a:lnTo>
                    <a:lnTo>
                      <a:pt x="558" y="1656"/>
                    </a:lnTo>
                    <a:lnTo>
                      <a:pt x="556" y="1662"/>
                    </a:lnTo>
                    <a:lnTo>
                      <a:pt x="556" y="1662"/>
                    </a:lnTo>
                    <a:lnTo>
                      <a:pt x="548" y="1676"/>
                    </a:lnTo>
                    <a:lnTo>
                      <a:pt x="538" y="1692"/>
                    </a:lnTo>
                    <a:lnTo>
                      <a:pt x="526" y="1706"/>
                    </a:lnTo>
                    <a:lnTo>
                      <a:pt x="518" y="1712"/>
                    </a:lnTo>
                    <a:lnTo>
                      <a:pt x="512" y="1716"/>
                    </a:lnTo>
                    <a:lnTo>
                      <a:pt x="512" y="1716"/>
                    </a:lnTo>
                    <a:lnTo>
                      <a:pt x="502" y="1720"/>
                    </a:lnTo>
                    <a:lnTo>
                      <a:pt x="492" y="1726"/>
                    </a:lnTo>
                    <a:lnTo>
                      <a:pt x="486" y="1734"/>
                    </a:lnTo>
                    <a:lnTo>
                      <a:pt x="480" y="1742"/>
                    </a:lnTo>
                    <a:lnTo>
                      <a:pt x="480" y="1742"/>
                    </a:lnTo>
                    <a:lnTo>
                      <a:pt x="474" y="1752"/>
                    </a:lnTo>
                    <a:lnTo>
                      <a:pt x="470" y="1760"/>
                    </a:lnTo>
                    <a:lnTo>
                      <a:pt x="468" y="1770"/>
                    </a:lnTo>
                    <a:lnTo>
                      <a:pt x="468" y="1780"/>
                    </a:lnTo>
                    <a:lnTo>
                      <a:pt x="468" y="1780"/>
                    </a:lnTo>
                    <a:lnTo>
                      <a:pt x="468" y="1802"/>
                    </a:lnTo>
                    <a:lnTo>
                      <a:pt x="468" y="1818"/>
                    </a:lnTo>
                    <a:lnTo>
                      <a:pt x="468" y="1818"/>
                    </a:lnTo>
                    <a:lnTo>
                      <a:pt x="468" y="1842"/>
                    </a:lnTo>
                    <a:lnTo>
                      <a:pt x="466" y="1858"/>
                    </a:lnTo>
                    <a:lnTo>
                      <a:pt x="454" y="1854"/>
                    </a:lnTo>
                    <a:close/>
                  </a:path>
                </a:pathLst>
              </a:custGeom>
              <a:solidFill>
                <a:schemeClr val="accent4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8" name="Freeform 35"/>
              <p:cNvSpPr>
                <a:spLocks/>
              </p:cNvSpPr>
              <p:nvPr/>
            </p:nvSpPr>
            <p:spPr bwMode="auto">
              <a:xfrm>
                <a:off x="3857468" y="3534298"/>
                <a:ext cx="172242" cy="326192"/>
              </a:xfrm>
              <a:custGeom>
                <a:avLst/>
                <a:gdLst/>
                <a:ahLst/>
                <a:cxnLst>
                  <a:cxn ang="0">
                    <a:pos x="92" y="428"/>
                  </a:cxn>
                  <a:cxn ang="0">
                    <a:pos x="88" y="408"/>
                  </a:cxn>
                  <a:cxn ang="0">
                    <a:pos x="90" y="372"/>
                  </a:cxn>
                  <a:cxn ang="0">
                    <a:pos x="94" y="360"/>
                  </a:cxn>
                  <a:cxn ang="0">
                    <a:pos x="110" y="326"/>
                  </a:cxn>
                  <a:cxn ang="0">
                    <a:pos x="128" y="302"/>
                  </a:cxn>
                  <a:cxn ang="0">
                    <a:pos x="140" y="290"/>
                  </a:cxn>
                  <a:cxn ang="0">
                    <a:pos x="154" y="274"/>
                  </a:cxn>
                  <a:cxn ang="0">
                    <a:pos x="164" y="252"/>
                  </a:cxn>
                  <a:cxn ang="0">
                    <a:pos x="174" y="238"/>
                  </a:cxn>
                  <a:cxn ang="0">
                    <a:pos x="190" y="224"/>
                  </a:cxn>
                  <a:cxn ang="0">
                    <a:pos x="204" y="210"/>
                  </a:cxn>
                  <a:cxn ang="0">
                    <a:pos x="210" y="200"/>
                  </a:cxn>
                  <a:cxn ang="0">
                    <a:pos x="216" y="188"/>
                  </a:cxn>
                  <a:cxn ang="0">
                    <a:pos x="212" y="182"/>
                  </a:cxn>
                  <a:cxn ang="0">
                    <a:pos x="204" y="172"/>
                  </a:cxn>
                  <a:cxn ang="0">
                    <a:pos x="196" y="156"/>
                  </a:cxn>
                  <a:cxn ang="0">
                    <a:pos x="190" y="126"/>
                  </a:cxn>
                  <a:cxn ang="0">
                    <a:pos x="188" y="100"/>
                  </a:cxn>
                  <a:cxn ang="0">
                    <a:pos x="192" y="82"/>
                  </a:cxn>
                  <a:cxn ang="0">
                    <a:pos x="196" y="74"/>
                  </a:cxn>
                  <a:cxn ang="0">
                    <a:pos x="196" y="78"/>
                  </a:cxn>
                  <a:cxn ang="0">
                    <a:pos x="208" y="52"/>
                  </a:cxn>
                  <a:cxn ang="0">
                    <a:pos x="218" y="30"/>
                  </a:cxn>
                  <a:cxn ang="0">
                    <a:pos x="226" y="12"/>
                  </a:cxn>
                  <a:cxn ang="0">
                    <a:pos x="222" y="6"/>
                  </a:cxn>
                  <a:cxn ang="0">
                    <a:pos x="218" y="4"/>
                  </a:cxn>
                  <a:cxn ang="0">
                    <a:pos x="202" y="0"/>
                  </a:cxn>
                  <a:cxn ang="0">
                    <a:pos x="180" y="6"/>
                  </a:cxn>
                  <a:cxn ang="0">
                    <a:pos x="162" y="18"/>
                  </a:cxn>
                  <a:cxn ang="0">
                    <a:pos x="138" y="32"/>
                  </a:cxn>
                  <a:cxn ang="0">
                    <a:pos x="82" y="52"/>
                  </a:cxn>
                  <a:cxn ang="0">
                    <a:pos x="80" y="66"/>
                  </a:cxn>
                  <a:cxn ang="0">
                    <a:pos x="66" y="96"/>
                  </a:cxn>
                  <a:cxn ang="0">
                    <a:pos x="60" y="104"/>
                  </a:cxn>
                  <a:cxn ang="0">
                    <a:pos x="32" y="132"/>
                  </a:cxn>
                  <a:cxn ang="0">
                    <a:pos x="6" y="156"/>
                  </a:cxn>
                  <a:cxn ang="0">
                    <a:pos x="4" y="164"/>
                  </a:cxn>
                  <a:cxn ang="0">
                    <a:pos x="4" y="180"/>
                  </a:cxn>
                  <a:cxn ang="0">
                    <a:pos x="14" y="216"/>
                  </a:cxn>
                  <a:cxn ang="0">
                    <a:pos x="14" y="232"/>
                  </a:cxn>
                  <a:cxn ang="0">
                    <a:pos x="14" y="240"/>
                  </a:cxn>
                  <a:cxn ang="0">
                    <a:pos x="4" y="260"/>
                  </a:cxn>
                  <a:cxn ang="0">
                    <a:pos x="0" y="272"/>
                  </a:cxn>
                  <a:cxn ang="0">
                    <a:pos x="4" y="284"/>
                  </a:cxn>
                  <a:cxn ang="0">
                    <a:pos x="8" y="290"/>
                  </a:cxn>
                  <a:cxn ang="0">
                    <a:pos x="26" y="304"/>
                  </a:cxn>
                  <a:cxn ang="0">
                    <a:pos x="34" y="316"/>
                  </a:cxn>
                  <a:cxn ang="0">
                    <a:pos x="36" y="332"/>
                  </a:cxn>
                  <a:cxn ang="0">
                    <a:pos x="34" y="354"/>
                  </a:cxn>
                  <a:cxn ang="0">
                    <a:pos x="38" y="402"/>
                  </a:cxn>
                </a:cxnLst>
                <a:rect l="0" t="0" r="r" b="b"/>
                <a:pathLst>
                  <a:path w="226" h="428">
                    <a:moveTo>
                      <a:pt x="92" y="428"/>
                    </a:moveTo>
                    <a:lnTo>
                      <a:pt x="92" y="428"/>
                    </a:lnTo>
                    <a:lnTo>
                      <a:pt x="90" y="420"/>
                    </a:lnTo>
                    <a:lnTo>
                      <a:pt x="88" y="408"/>
                    </a:lnTo>
                    <a:lnTo>
                      <a:pt x="88" y="392"/>
                    </a:lnTo>
                    <a:lnTo>
                      <a:pt x="90" y="372"/>
                    </a:lnTo>
                    <a:lnTo>
                      <a:pt x="90" y="372"/>
                    </a:lnTo>
                    <a:lnTo>
                      <a:pt x="94" y="360"/>
                    </a:lnTo>
                    <a:lnTo>
                      <a:pt x="98" y="348"/>
                    </a:lnTo>
                    <a:lnTo>
                      <a:pt x="110" y="326"/>
                    </a:lnTo>
                    <a:lnTo>
                      <a:pt x="122" y="308"/>
                    </a:lnTo>
                    <a:lnTo>
                      <a:pt x="128" y="302"/>
                    </a:lnTo>
                    <a:lnTo>
                      <a:pt x="128" y="302"/>
                    </a:lnTo>
                    <a:lnTo>
                      <a:pt x="140" y="290"/>
                    </a:lnTo>
                    <a:lnTo>
                      <a:pt x="154" y="274"/>
                    </a:lnTo>
                    <a:lnTo>
                      <a:pt x="154" y="274"/>
                    </a:lnTo>
                    <a:lnTo>
                      <a:pt x="160" y="262"/>
                    </a:lnTo>
                    <a:lnTo>
                      <a:pt x="164" y="252"/>
                    </a:lnTo>
                    <a:lnTo>
                      <a:pt x="174" y="238"/>
                    </a:lnTo>
                    <a:lnTo>
                      <a:pt x="174" y="238"/>
                    </a:lnTo>
                    <a:lnTo>
                      <a:pt x="184" y="228"/>
                    </a:lnTo>
                    <a:lnTo>
                      <a:pt x="190" y="224"/>
                    </a:lnTo>
                    <a:lnTo>
                      <a:pt x="196" y="218"/>
                    </a:lnTo>
                    <a:lnTo>
                      <a:pt x="204" y="210"/>
                    </a:lnTo>
                    <a:lnTo>
                      <a:pt x="204" y="210"/>
                    </a:lnTo>
                    <a:lnTo>
                      <a:pt x="210" y="200"/>
                    </a:lnTo>
                    <a:lnTo>
                      <a:pt x="214" y="194"/>
                    </a:lnTo>
                    <a:lnTo>
                      <a:pt x="216" y="188"/>
                    </a:lnTo>
                    <a:lnTo>
                      <a:pt x="212" y="182"/>
                    </a:lnTo>
                    <a:lnTo>
                      <a:pt x="212" y="182"/>
                    </a:lnTo>
                    <a:lnTo>
                      <a:pt x="208" y="176"/>
                    </a:lnTo>
                    <a:lnTo>
                      <a:pt x="204" y="172"/>
                    </a:lnTo>
                    <a:lnTo>
                      <a:pt x="200" y="168"/>
                    </a:lnTo>
                    <a:lnTo>
                      <a:pt x="196" y="156"/>
                    </a:lnTo>
                    <a:lnTo>
                      <a:pt x="196" y="156"/>
                    </a:lnTo>
                    <a:lnTo>
                      <a:pt x="190" y="126"/>
                    </a:lnTo>
                    <a:lnTo>
                      <a:pt x="188" y="100"/>
                    </a:lnTo>
                    <a:lnTo>
                      <a:pt x="188" y="100"/>
                    </a:lnTo>
                    <a:lnTo>
                      <a:pt x="190" y="90"/>
                    </a:lnTo>
                    <a:lnTo>
                      <a:pt x="192" y="82"/>
                    </a:lnTo>
                    <a:lnTo>
                      <a:pt x="196" y="74"/>
                    </a:lnTo>
                    <a:lnTo>
                      <a:pt x="196" y="74"/>
                    </a:lnTo>
                    <a:lnTo>
                      <a:pt x="196" y="76"/>
                    </a:lnTo>
                    <a:lnTo>
                      <a:pt x="196" y="78"/>
                    </a:lnTo>
                    <a:lnTo>
                      <a:pt x="200" y="72"/>
                    </a:lnTo>
                    <a:lnTo>
                      <a:pt x="208" y="52"/>
                    </a:lnTo>
                    <a:lnTo>
                      <a:pt x="208" y="52"/>
                    </a:lnTo>
                    <a:lnTo>
                      <a:pt x="218" y="30"/>
                    </a:lnTo>
                    <a:lnTo>
                      <a:pt x="224" y="16"/>
                    </a:lnTo>
                    <a:lnTo>
                      <a:pt x="226" y="12"/>
                    </a:lnTo>
                    <a:lnTo>
                      <a:pt x="226" y="10"/>
                    </a:lnTo>
                    <a:lnTo>
                      <a:pt x="222" y="6"/>
                    </a:lnTo>
                    <a:lnTo>
                      <a:pt x="218" y="4"/>
                    </a:lnTo>
                    <a:lnTo>
                      <a:pt x="218" y="4"/>
                    </a:lnTo>
                    <a:lnTo>
                      <a:pt x="206" y="0"/>
                    </a:lnTo>
                    <a:lnTo>
                      <a:pt x="202" y="0"/>
                    </a:lnTo>
                    <a:lnTo>
                      <a:pt x="194" y="0"/>
                    </a:lnTo>
                    <a:lnTo>
                      <a:pt x="180" y="6"/>
                    </a:lnTo>
                    <a:lnTo>
                      <a:pt x="162" y="18"/>
                    </a:lnTo>
                    <a:lnTo>
                      <a:pt x="162" y="18"/>
                    </a:lnTo>
                    <a:lnTo>
                      <a:pt x="150" y="26"/>
                    </a:lnTo>
                    <a:lnTo>
                      <a:pt x="138" y="32"/>
                    </a:lnTo>
                    <a:lnTo>
                      <a:pt x="110" y="44"/>
                    </a:lnTo>
                    <a:lnTo>
                      <a:pt x="82" y="52"/>
                    </a:lnTo>
                    <a:lnTo>
                      <a:pt x="82" y="52"/>
                    </a:lnTo>
                    <a:lnTo>
                      <a:pt x="80" y="66"/>
                    </a:lnTo>
                    <a:lnTo>
                      <a:pt x="74" y="80"/>
                    </a:lnTo>
                    <a:lnTo>
                      <a:pt x="66" y="96"/>
                    </a:lnTo>
                    <a:lnTo>
                      <a:pt x="66" y="96"/>
                    </a:lnTo>
                    <a:lnTo>
                      <a:pt x="60" y="104"/>
                    </a:lnTo>
                    <a:lnTo>
                      <a:pt x="52" y="114"/>
                    </a:lnTo>
                    <a:lnTo>
                      <a:pt x="32" y="132"/>
                    </a:lnTo>
                    <a:lnTo>
                      <a:pt x="14" y="148"/>
                    </a:lnTo>
                    <a:lnTo>
                      <a:pt x="6" y="156"/>
                    </a:lnTo>
                    <a:lnTo>
                      <a:pt x="4" y="164"/>
                    </a:lnTo>
                    <a:lnTo>
                      <a:pt x="4" y="164"/>
                    </a:lnTo>
                    <a:lnTo>
                      <a:pt x="4" y="172"/>
                    </a:lnTo>
                    <a:lnTo>
                      <a:pt x="4" y="180"/>
                    </a:lnTo>
                    <a:lnTo>
                      <a:pt x="8" y="198"/>
                    </a:lnTo>
                    <a:lnTo>
                      <a:pt x="14" y="216"/>
                    </a:lnTo>
                    <a:lnTo>
                      <a:pt x="14" y="226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4" y="240"/>
                    </a:lnTo>
                    <a:lnTo>
                      <a:pt x="10" y="248"/>
                    </a:lnTo>
                    <a:lnTo>
                      <a:pt x="4" y="260"/>
                    </a:lnTo>
                    <a:lnTo>
                      <a:pt x="2" y="266"/>
                    </a:lnTo>
                    <a:lnTo>
                      <a:pt x="0" y="272"/>
                    </a:lnTo>
                    <a:lnTo>
                      <a:pt x="0" y="278"/>
                    </a:lnTo>
                    <a:lnTo>
                      <a:pt x="4" y="284"/>
                    </a:lnTo>
                    <a:lnTo>
                      <a:pt x="4" y="284"/>
                    </a:lnTo>
                    <a:lnTo>
                      <a:pt x="8" y="290"/>
                    </a:lnTo>
                    <a:lnTo>
                      <a:pt x="14" y="296"/>
                    </a:lnTo>
                    <a:lnTo>
                      <a:pt x="26" y="304"/>
                    </a:lnTo>
                    <a:lnTo>
                      <a:pt x="30" y="310"/>
                    </a:lnTo>
                    <a:lnTo>
                      <a:pt x="34" y="316"/>
                    </a:lnTo>
                    <a:lnTo>
                      <a:pt x="36" y="324"/>
                    </a:lnTo>
                    <a:lnTo>
                      <a:pt x="36" y="332"/>
                    </a:lnTo>
                    <a:lnTo>
                      <a:pt x="36" y="332"/>
                    </a:lnTo>
                    <a:lnTo>
                      <a:pt x="34" y="354"/>
                    </a:lnTo>
                    <a:lnTo>
                      <a:pt x="34" y="376"/>
                    </a:lnTo>
                    <a:lnTo>
                      <a:pt x="38" y="402"/>
                    </a:lnTo>
                    <a:lnTo>
                      <a:pt x="92" y="428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39" name="Freeform 36"/>
              <p:cNvSpPr>
                <a:spLocks/>
              </p:cNvSpPr>
              <p:nvPr/>
            </p:nvSpPr>
            <p:spPr bwMode="auto">
              <a:xfrm>
                <a:off x="3965690" y="3781229"/>
                <a:ext cx="36582" cy="51825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0" y="22"/>
                  </a:cxn>
                  <a:cxn ang="0">
                    <a:pos x="2" y="30"/>
                  </a:cxn>
                  <a:cxn ang="0">
                    <a:pos x="4" y="44"/>
                  </a:cxn>
                  <a:cxn ang="0">
                    <a:pos x="8" y="58"/>
                  </a:cxn>
                  <a:cxn ang="0">
                    <a:pos x="12" y="62"/>
                  </a:cxn>
                  <a:cxn ang="0">
                    <a:pos x="18" y="64"/>
                  </a:cxn>
                  <a:cxn ang="0">
                    <a:pos x="18" y="64"/>
                  </a:cxn>
                  <a:cxn ang="0">
                    <a:pos x="26" y="68"/>
                  </a:cxn>
                  <a:cxn ang="0">
                    <a:pos x="32" y="68"/>
                  </a:cxn>
                  <a:cxn ang="0">
                    <a:pos x="38" y="66"/>
                  </a:cxn>
                  <a:cxn ang="0">
                    <a:pos x="42" y="60"/>
                  </a:cxn>
                  <a:cxn ang="0">
                    <a:pos x="42" y="60"/>
                  </a:cxn>
                  <a:cxn ang="0">
                    <a:pos x="48" y="50"/>
                  </a:cxn>
                  <a:cxn ang="0">
                    <a:pos x="48" y="44"/>
                  </a:cxn>
                  <a:cxn ang="0">
                    <a:pos x="46" y="38"/>
                  </a:cxn>
                  <a:cxn ang="0">
                    <a:pos x="46" y="38"/>
                  </a:cxn>
                  <a:cxn ang="0">
                    <a:pos x="42" y="24"/>
                  </a:cxn>
                  <a:cxn ang="0">
                    <a:pos x="40" y="16"/>
                  </a:cxn>
                  <a:cxn ang="0">
                    <a:pos x="36" y="8"/>
                  </a:cxn>
                  <a:cxn ang="0">
                    <a:pos x="36" y="8"/>
                  </a:cxn>
                  <a:cxn ang="0">
                    <a:pos x="32" y="4"/>
                  </a:cxn>
                  <a:cxn ang="0">
                    <a:pos x="26" y="2"/>
                  </a:cxn>
                  <a:cxn ang="0">
                    <a:pos x="20" y="0"/>
                  </a:cxn>
                  <a:cxn ang="0">
                    <a:pos x="14" y="2"/>
                  </a:cxn>
                  <a:cxn ang="0">
                    <a:pos x="10" y="4"/>
                  </a:cxn>
                  <a:cxn ang="0">
                    <a:pos x="4" y="8"/>
                  </a:cxn>
                  <a:cxn ang="0">
                    <a:pos x="2" y="14"/>
                  </a:cxn>
                  <a:cxn ang="0">
                    <a:pos x="0" y="22"/>
                  </a:cxn>
                  <a:cxn ang="0">
                    <a:pos x="0" y="22"/>
                  </a:cxn>
                </a:cxnLst>
                <a:rect l="0" t="0" r="r" b="b"/>
                <a:pathLst>
                  <a:path w="48" h="68">
                    <a:moveTo>
                      <a:pt x="0" y="22"/>
                    </a:moveTo>
                    <a:lnTo>
                      <a:pt x="0" y="22"/>
                    </a:lnTo>
                    <a:lnTo>
                      <a:pt x="2" y="30"/>
                    </a:lnTo>
                    <a:lnTo>
                      <a:pt x="4" y="44"/>
                    </a:lnTo>
                    <a:lnTo>
                      <a:pt x="8" y="58"/>
                    </a:lnTo>
                    <a:lnTo>
                      <a:pt x="12" y="62"/>
                    </a:lnTo>
                    <a:lnTo>
                      <a:pt x="18" y="64"/>
                    </a:lnTo>
                    <a:lnTo>
                      <a:pt x="18" y="64"/>
                    </a:lnTo>
                    <a:lnTo>
                      <a:pt x="26" y="68"/>
                    </a:lnTo>
                    <a:lnTo>
                      <a:pt x="32" y="68"/>
                    </a:lnTo>
                    <a:lnTo>
                      <a:pt x="38" y="66"/>
                    </a:lnTo>
                    <a:lnTo>
                      <a:pt x="42" y="60"/>
                    </a:lnTo>
                    <a:lnTo>
                      <a:pt x="42" y="60"/>
                    </a:lnTo>
                    <a:lnTo>
                      <a:pt x="48" y="50"/>
                    </a:lnTo>
                    <a:lnTo>
                      <a:pt x="48" y="44"/>
                    </a:lnTo>
                    <a:lnTo>
                      <a:pt x="46" y="38"/>
                    </a:lnTo>
                    <a:lnTo>
                      <a:pt x="46" y="38"/>
                    </a:lnTo>
                    <a:lnTo>
                      <a:pt x="42" y="24"/>
                    </a:lnTo>
                    <a:lnTo>
                      <a:pt x="40" y="16"/>
                    </a:lnTo>
                    <a:lnTo>
                      <a:pt x="36" y="8"/>
                    </a:lnTo>
                    <a:lnTo>
                      <a:pt x="36" y="8"/>
                    </a:lnTo>
                    <a:lnTo>
                      <a:pt x="32" y="4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4" y="2"/>
                    </a:lnTo>
                    <a:lnTo>
                      <a:pt x="10" y="4"/>
                    </a:lnTo>
                    <a:lnTo>
                      <a:pt x="4" y="8"/>
                    </a:lnTo>
                    <a:lnTo>
                      <a:pt x="2" y="14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0" name="Freeform 37"/>
              <p:cNvSpPr>
                <a:spLocks/>
              </p:cNvSpPr>
              <p:nvPr/>
            </p:nvSpPr>
            <p:spPr bwMode="auto">
              <a:xfrm>
                <a:off x="4046476" y="3727879"/>
                <a:ext cx="83834" cy="137184"/>
              </a:xfrm>
              <a:custGeom>
                <a:avLst/>
                <a:gdLst/>
                <a:ahLst/>
                <a:cxnLst>
                  <a:cxn ang="0">
                    <a:pos x="4" y="66"/>
                  </a:cxn>
                  <a:cxn ang="0">
                    <a:pos x="4" y="66"/>
                  </a:cxn>
                  <a:cxn ang="0">
                    <a:pos x="18" y="84"/>
                  </a:cxn>
                  <a:cxn ang="0">
                    <a:pos x="26" y="102"/>
                  </a:cxn>
                  <a:cxn ang="0">
                    <a:pos x="30" y="118"/>
                  </a:cxn>
                  <a:cxn ang="0">
                    <a:pos x="32" y="134"/>
                  </a:cxn>
                  <a:cxn ang="0">
                    <a:pos x="32" y="134"/>
                  </a:cxn>
                  <a:cxn ang="0">
                    <a:pos x="34" y="154"/>
                  </a:cxn>
                  <a:cxn ang="0">
                    <a:pos x="36" y="172"/>
                  </a:cxn>
                  <a:cxn ang="0">
                    <a:pos x="38" y="178"/>
                  </a:cxn>
                  <a:cxn ang="0">
                    <a:pos x="42" y="180"/>
                  </a:cxn>
                  <a:cxn ang="0">
                    <a:pos x="46" y="180"/>
                  </a:cxn>
                  <a:cxn ang="0">
                    <a:pos x="52" y="176"/>
                  </a:cxn>
                  <a:cxn ang="0">
                    <a:pos x="52" y="176"/>
                  </a:cxn>
                  <a:cxn ang="0">
                    <a:pos x="60" y="164"/>
                  </a:cxn>
                  <a:cxn ang="0">
                    <a:pos x="66" y="154"/>
                  </a:cxn>
                  <a:cxn ang="0">
                    <a:pos x="68" y="142"/>
                  </a:cxn>
                  <a:cxn ang="0">
                    <a:pos x="70" y="124"/>
                  </a:cxn>
                  <a:cxn ang="0">
                    <a:pos x="70" y="124"/>
                  </a:cxn>
                  <a:cxn ang="0">
                    <a:pos x="74" y="104"/>
                  </a:cxn>
                  <a:cxn ang="0">
                    <a:pos x="74" y="94"/>
                  </a:cxn>
                  <a:cxn ang="0">
                    <a:pos x="74" y="86"/>
                  </a:cxn>
                  <a:cxn ang="0">
                    <a:pos x="80" y="80"/>
                  </a:cxn>
                  <a:cxn ang="0">
                    <a:pos x="80" y="80"/>
                  </a:cxn>
                  <a:cxn ang="0">
                    <a:pos x="84" y="76"/>
                  </a:cxn>
                  <a:cxn ang="0">
                    <a:pos x="84" y="74"/>
                  </a:cxn>
                  <a:cxn ang="0">
                    <a:pos x="86" y="68"/>
                  </a:cxn>
                  <a:cxn ang="0">
                    <a:pos x="92" y="54"/>
                  </a:cxn>
                  <a:cxn ang="0">
                    <a:pos x="92" y="54"/>
                  </a:cxn>
                  <a:cxn ang="0">
                    <a:pos x="100" y="38"/>
                  </a:cxn>
                  <a:cxn ang="0">
                    <a:pos x="108" y="28"/>
                  </a:cxn>
                  <a:cxn ang="0">
                    <a:pos x="110" y="22"/>
                  </a:cxn>
                  <a:cxn ang="0">
                    <a:pos x="110" y="18"/>
                  </a:cxn>
                  <a:cxn ang="0">
                    <a:pos x="108" y="14"/>
                  </a:cxn>
                  <a:cxn ang="0">
                    <a:pos x="102" y="10"/>
                  </a:cxn>
                  <a:cxn ang="0">
                    <a:pos x="102" y="10"/>
                  </a:cxn>
                  <a:cxn ang="0">
                    <a:pos x="92" y="4"/>
                  </a:cxn>
                  <a:cxn ang="0">
                    <a:pos x="84" y="0"/>
                  </a:cxn>
                  <a:cxn ang="0">
                    <a:pos x="80" y="0"/>
                  </a:cxn>
                  <a:cxn ang="0">
                    <a:pos x="78" y="0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0" y="20"/>
                  </a:cxn>
                  <a:cxn ang="0">
                    <a:pos x="62" y="32"/>
                  </a:cxn>
                  <a:cxn ang="0">
                    <a:pos x="56" y="44"/>
                  </a:cxn>
                  <a:cxn ang="0">
                    <a:pos x="52" y="54"/>
                  </a:cxn>
                  <a:cxn ang="0">
                    <a:pos x="52" y="54"/>
                  </a:cxn>
                  <a:cxn ang="0">
                    <a:pos x="50" y="60"/>
                  </a:cxn>
                  <a:cxn ang="0">
                    <a:pos x="48" y="62"/>
                  </a:cxn>
                  <a:cxn ang="0">
                    <a:pos x="42" y="62"/>
                  </a:cxn>
                  <a:cxn ang="0">
                    <a:pos x="32" y="60"/>
                  </a:cxn>
                  <a:cxn ang="0">
                    <a:pos x="32" y="60"/>
                  </a:cxn>
                  <a:cxn ang="0">
                    <a:pos x="20" y="56"/>
                  </a:cxn>
                  <a:cxn ang="0">
                    <a:pos x="6" y="54"/>
                  </a:cxn>
                  <a:cxn ang="0">
                    <a:pos x="2" y="54"/>
                  </a:cxn>
                  <a:cxn ang="0">
                    <a:pos x="0" y="56"/>
                  </a:cxn>
                  <a:cxn ang="0">
                    <a:pos x="0" y="60"/>
                  </a:cxn>
                  <a:cxn ang="0">
                    <a:pos x="4" y="66"/>
                  </a:cxn>
                  <a:cxn ang="0">
                    <a:pos x="4" y="66"/>
                  </a:cxn>
                </a:cxnLst>
                <a:rect l="0" t="0" r="r" b="b"/>
                <a:pathLst>
                  <a:path w="110" h="180">
                    <a:moveTo>
                      <a:pt x="4" y="66"/>
                    </a:moveTo>
                    <a:lnTo>
                      <a:pt x="4" y="66"/>
                    </a:lnTo>
                    <a:lnTo>
                      <a:pt x="18" y="84"/>
                    </a:lnTo>
                    <a:lnTo>
                      <a:pt x="26" y="102"/>
                    </a:lnTo>
                    <a:lnTo>
                      <a:pt x="30" y="118"/>
                    </a:lnTo>
                    <a:lnTo>
                      <a:pt x="32" y="134"/>
                    </a:lnTo>
                    <a:lnTo>
                      <a:pt x="32" y="134"/>
                    </a:lnTo>
                    <a:lnTo>
                      <a:pt x="34" y="154"/>
                    </a:lnTo>
                    <a:lnTo>
                      <a:pt x="36" y="172"/>
                    </a:lnTo>
                    <a:lnTo>
                      <a:pt x="38" y="178"/>
                    </a:lnTo>
                    <a:lnTo>
                      <a:pt x="42" y="180"/>
                    </a:lnTo>
                    <a:lnTo>
                      <a:pt x="46" y="180"/>
                    </a:lnTo>
                    <a:lnTo>
                      <a:pt x="52" y="176"/>
                    </a:lnTo>
                    <a:lnTo>
                      <a:pt x="52" y="176"/>
                    </a:lnTo>
                    <a:lnTo>
                      <a:pt x="60" y="164"/>
                    </a:lnTo>
                    <a:lnTo>
                      <a:pt x="66" y="154"/>
                    </a:lnTo>
                    <a:lnTo>
                      <a:pt x="68" y="142"/>
                    </a:lnTo>
                    <a:lnTo>
                      <a:pt x="70" y="124"/>
                    </a:lnTo>
                    <a:lnTo>
                      <a:pt x="70" y="124"/>
                    </a:lnTo>
                    <a:lnTo>
                      <a:pt x="74" y="104"/>
                    </a:lnTo>
                    <a:lnTo>
                      <a:pt x="74" y="94"/>
                    </a:lnTo>
                    <a:lnTo>
                      <a:pt x="74" y="86"/>
                    </a:lnTo>
                    <a:lnTo>
                      <a:pt x="80" y="80"/>
                    </a:lnTo>
                    <a:lnTo>
                      <a:pt x="80" y="80"/>
                    </a:lnTo>
                    <a:lnTo>
                      <a:pt x="84" y="76"/>
                    </a:lnTo>
                    <a:lnTo>
                      <a:pt x="84" y="74"/>
                    </a:lnTo>
                    <a:lnTo>
                      <a:pt x="86" y="68"/>
                    </a:lnTo>
                    <a:lnTo>
                      <a:pt x="92" y="54"/>
                    </a:lnTo>
                    <a:lnTo>
                      <a:pt x="92" y="54"/>
                    </a:lnTo>
                    <a:lnTo>
                      <a:pt x="100" y="38"/>
                    </a:lnTo>
                    <a:lnTo>
                      <a:pt x="108" y="28"/>
                    </a:lnTo>
                    <a:lnTo>
                      <a:pt x="110" y="22"/>
                    </a:lnTo>
                    <a:lnTo>
                      <a:pt x="110" y="18"/>
                    </a:lnTo>
                    <a:lnTo>
                      <a:pt x="108" y="14"/>
                    </a:lnTo>
                    <a:lnTo>
                      <a:pt x="102" y="10"/>
                    </a:lnTo>
                    <a:lnTo>
                      <a:pt x="102" y="10"/>
                    </a:lnTo>
                    <a:lnTo>
                      <a:pt x="92" y="4"/>
                    </a:lnTo>
                    <a:lnTo>
                      <a:pt x="84" y="0"/>
                    </a:lnTo>
                    <a:lnTo>
                      <a:pt x="80" y="0"/>
                    </a:lnTo>
                    <a:lnTo>
                      <a:pt x="78" y="0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0" y="20"/>
                    </a:lnTo>
                    <a:lnTo>
                      <a:pt x="62" y="32"/>
                    </a:lnTo>
                    <a:lnTo>
                      <a:pt x="56" y="44"/>
                    </a:lnTo>
                    <a:lnTo>
                      <a:pt x="52" y="54"/>
                    </a:lnTo>
                    <a:lnTo>
                      <a:pt x="52" y="54"/>
                    </a:lnTo>
                    <a:lnTo>
                      <a:pt x="50" y="60"/>
                    </a:lnTo>
                    <a:lnTo>
                      <a:pt x="48" y="62"/>
                    </a:lnTo>
                    <a:lnTo>
                      <a:pt x="42" y="62"/>
                    </a:lnTo>
                    <a:lnTo>
                      <a:pt x="32" y="60"/>
                    </a:lnTo>
                    <a:lnTo>
                      <a:pt x="32" y="60"/>
                    </a:lnTo>
                    <a:lnTo>
                      <a:pt x="20" y="56"/>
                    </a:lnTo>
                    <a:lnTo>
                      <a:pt x="6" y="54"/>
                    </a:lnTo>
                    <a:lnTo>
                      <a:pt x="2" y="54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4" y="66"/>
                    </a:lnTo>
                    <a:lnTo>
                      <a:pt x="4" y="66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1" name="Freeform 38"/>
              <p:cNvSpPr>
                <a:spLocks/>
              </p:cNvSpPr>
              <p:nvPr/>
            </p:nvSpPr>
            <p:spPr bwMode="auto">
              <a:xfrm>
                <a:off x="4028185" y="3862014"/>
                <a:ext cx="36582" cy="36582"/>
              </a:xfrm>
              <a:custGeom>
                <a:avLst/>
                <a:gdLst/>
                <a:ahLst/>
                <a:cxnLst>
                  <a:cxn ang="0">
                    <a:pos x="4" y="26"/>
                  </a:cxn>
                  <a:cxn ang="0">
                    <a:pos x="4" y="26"/>
                  </a:cxn>
                  <a:cxn ang="0">
                    <a:pos x="6" y="32"/>
                  </a:cxn>
                  <a:cxn ang="0">
                    <a:pos x="8" y="40"/>
                  </a:cxn>
                  <a:cxn ang="0">
                    <a:pos x="12" y="46"/>
                  </a:cxn>
                  <a:cxn ang="0">
                    <a:pos x="16" y="48"/>
                  </a:cxn>
                  <a:cxn ang="0">
                    <a:pos x="20" y="48"/>
                  </a:cxn>
                  <a:cxn ang="0">
                    <a:pos x="20" y="48"/>
                  </a:cxn>
                  <a:cxn ang="0">
                    <a:pos x="28" y="48"/>
                  </a:cxn>
                  <a:cxn ang="0">
                    <a:pos x="34" y="48"/>
                  </a:cxn>
                  <a:cxn ang="0">
                    <a:pos x="40" y="44"/>
                  </a:cxn>
                  <a:cxn ang="0">
                    <a:pos x="46" y="38"/>
                  </a:cxn>
                  <a:cxn ang="0">
                    <a:pos x="46" y="38"/>
                  </a:cxn>
                  <a:cxn ang="0">
                    <a:pos x="48" y="32"/>
                  </a:cxn>
                  <a:cxn ang="0">
                    <a:pos x="46" y="30"/>
                  </a:cxn>
                  <a:cxn ang="0">
                    <a:pos x="40" y="26"/>
                  </a:cxn>
                  <a:cxn ang="0">
                    <a:pos x="32" y="20"/>
                  </a:cxn>
                  <a:cxn ang="0">
                    <a:pos x="32" y="20"/>
                  </a:cxn>
                  <a:cxn ang="0">
                    <a:pos x="30" y="16"/>
                  </a:cxn>
                  <a:cxn ang="0">
                    <a:pos x="28" y="12"/>
                  </a:cxn>
                  <a:cxn ang="0">
                    <a:pos x="28" y="4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0" y="2"/>
                  </a:cxn>
                  <a:cxn ang="0">
                    <a:pos x="20" y="2"/>
                  </a:cxn>
                  <a:cxn ang="0">
                    <a:pos x="12" y="6"/>
                  </a:cxn>
                  <a:cxn ang="0">
                    <a:pos x="2" y="10"/>
                  </a:cxn>
                  <a:cxn ang="0">
                    <a:pos x="0" y="12"/>
                  </a:cxn>
                  <a:cxn ang="0">
                    <a:pos x="0" y="16"/>
                  </a:cxn>
                  <a:cxn ang="0">
                    <a:pos x="0" y="20"/>
                  </a:cxn>
                  <a:cxn ang="0">
                    <a:pos x="4" y="26"/>
                  </a:cxn>
                  <a:cxn ang="0">
                    <a:pos x="4" y="26"/>
                  </a:cxn>
                </a:cxnLst>
                <a:rect l="0" t="0" r="r" b="b"/>
                <a:pathLst>
                  <a:path w="48" h="48">
                    <a:moveTo>
                      <a:pt x="4" y="26"/>
                    </a:moveTo>
                    <a:lnTo>
                      <a:pt x="4" y="26"/>
                    </a:lnTo>
                    <a:lnTo>
                      <a:pt x="6" y="32"/>
                    </a:lnTo>
                    <a:lnTo>
                      <a:pt x="8" y="40"/>
                    </a:lnTo>
                    <a:lnTo>
                      <a:pt x="12" y="46"/>
                    </a:lnTo>
                    <a:lnTo>
                      <a:pt x="16" y="48"/>
                    </a:lnTo>
                    <a:lnTo>
                      <a:pt x="20" y="48"/>
                    </a:lnTo>
                    <a:lnTo>
                      <a:pt x="20" y="48"/>
                    </a:lnTo>
                    <a:lnTo>
                      <a:pt x="28" y="48"/>
                    </a:lnTo>
                    <a:lnTo>
                      <a:pt x="34" y="48"/>
                    </a:lnTo>
                    <a:lnTo>
                      <a:pt x="40" y="44"/>
                    </a:lnTo>
                    <a:lnTo>
                      <a:pt x="46" y="38"/>
                    </a:lnTo>
                    <a:lnTo>
                      <a:pt x="46" y="38"/>
                    </a:lnTo>
                    <a:lnTo>
                      <a:pt x="48" y="32"/>
                    </a:lnTo>
                    <a:lnTo>
                      <a:pt x="46" y="30"/>
                    </a:lnTo>
                    <a:lnTo>
                      <a:pt x="40" y="26"/>
                    </a:lnTo>
                    <a:lnTo>
                      <a:pt x="32" y="20"/>
                    </a:lnTo>
                    <a:lnTo>
                      <a:pt x="32" y="20"/>
                    </a:lnTo>
                    <a:lnTo>
                      <a:pt x="30" y="16"/>
                    </a:lnTo>
                    <a:lnTo>
                      <a:pt x="28" y="12"/>
                    </a:lnTo>
                    <a:lnTo>
                      <a:pt x="28" y="4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2" y="6"/>
                    </a:lnTo>
                    <a:lnTo>
                      <a:pt x="2" y="10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4" y="26"/>
                    </a:lnTo>
                    <a:lnTo>
                      <a:pt x="4" y="26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2" name="Freeform 39"/>
              <p:cNvSpPr>
                <a:spLocks/>
              </p:cNvSpPr>
              <p:nvPr/>
            </p:nvSpPr>
            <p:spPr bwMode="auto">
              <a:xfrm>
                <a:off x="3596819" y="3840675"/>
                <a:ext cx="681345" cy="938945"/>
              </a:xfrm>
              <a:custGeom>
                <a:avLst/>
                <a:gdLst/>
                <a:ahLst/>
                <a:cxnLst>
                  <a:cxn ang="0">
                    <a:pos x="456" y="38"/>
                  </a:cxn>
                  <a:cxn ang="0">
                    <a:pos x="492" y="102"/>
                  </a:cxn>
                  <a:cxn ang="0">
                    <a:pos x="542" y="154"/>
                  </a:cxn>
                  <a:cxn ang="0">
                    <a:pos x="556" y="180"/>
                  </a:cxn>
                  <a:cxn ang="0">
                    <a:pos x="632" y="170"/>
                  </a:cxn>
                  <a:cxn ang="0">
                    <a:pos x="694" y="140"/>
                  </a:cxn>
                  <a:cxn ang="0">
                    <a:pos x="740" y="130"/>
                  </a:cxn>
                  <a:cxn ang="0">
                    <a:pos x="746" y="102"/>
                  </a:cxn>
                  <a:cxn ang="0">
                    <a:pos x="766" y="142"/>
                  </a:cxn>
                  <a:cxn ang="0">
                    <a:pos x="758" y="166"/>
                  </a:cxn>
                  <a:cxn ang="0">
                    <a:pos x="836" y="314"/>
                  </a:cxn>
                  <a:cxn ang="0">
                    <a:pos x="828" y="396"/>
                  </a:cxn>
                  <a:cxn ang="0">
                    <a:pos x="848" y="456"/>
                  </a:cxn>
                  <a:cxn ang="0">
                    <a:pos x="868" y="600"/>
                  </a:cxn>
                  <a:cxn ang="0">
                    <a:pos x="892" y="688"/>
                  </a:cxn>
                  <a:cxn ang="0">
                    <a:pos x="750" y="728"/>
                  </a:cxn>
                  <a:cxn ang="0">
                    <a:pos x="664" y="774"/>
                  </a:cxn>
                  <a:cxn ang="0">
                    <a:pos x="632" y="784"/>
                  </a:cxn>
                  <a:cxn ang="0">
                    <a:pos x="644" y="888"/>
                  </a:cxn>
                  <a:cxn ang="0">
                    <a:pos x="698" y="980"/>
                  </a:cxn>
                  <a:cxn ang="0">
                    <a:pos x="782" y="1050"/>
                  </a:cxn>
                  <a:cxn ang="0">
                    <a:pos x="754" y="1084"/>
                  </a:cxn>
                  <a:cxn ang="0">
                    <a:pos x="682" y="1126"/>
                  </a:cxn>
                  <a:cxn ang="0">
                    <a:pos x="690" y="1210"/>
                  </a:cxn>
                  <a:cxn ang="0">
                    <a:pos x="636" y="1228"/>
                  </a:cxn>
                  <a:cxn ang="0">
                    <a:pos x="574" y="1196"/>
                  </a:cxn>
                  <a:cxn ang="0">
                    <a:pos x="536" y="1220"/>
                  </a:cxn>
                  <a:cxn ang="0">
                    <a:pos x="466" y="1222"/>
                  </a:cxn>
                  <a:cxn ang="0">
                    <a:pos x="412" y="1218"/>
                  </a:cxn>
                  <a:cxn ang="0">
                    <a:pos x="320" y="1174"/>
                  </a:cxn>
                  <a:cxn ang="0">
                    <a:pos x="294" y="1152"/>
                  </a:cxn>
                  <a:cxn ang="0">
                    <a:pos x="178" y="1156"/>
                  </a:cxn>
                  <a:cxn ang="0">
                    <a:pos x="136" y="1128"/>
                  </a:cxn>
                  <a:cxn ang="0">
                    <a:pos x="160" y="1016"/>
                  </a:cxn>
                  <a:cxn ang="0">
                    <a:pos x="234" y="944"/>
                  </a:cxn>
                  <a:cxn ang="0">
                    <a:pos x="96" y="884"/>
                  </a:cxn>
                  <a:cxn ang="0">
                    <a:pos x="54" y="830"/>
                  </a:cxn>
                  <a:cxn ang="0">
                    <a:pos x="8" y="778"/>
                  </a:cxn>
                  <a:cxn ang="0">
                    <a:pos x="40" y="724"/>
                  </a:cxn>
                  <a:cxn ang="0">
                    <a:pos x="72" y="682"/>
                  </a:cxn>
                  <a:cxn ang="0">
                    <a:pos x="44" y="590"/>
                  </a:cxn>
                  <a:cxn ang="0">
                    <a:pos x="62" y="526"/>
                  </a:cxn>
                  <a:cxn ang="0">
                    <a:pos x="80" y="502"/>
                  </a:cxn>
                  <a:cxn ang="0">
                    <a:pos x="68" y="438"/>
                  </a:cxn>
                  <a:cxn ang="0">
                    <a:pos x="134" y="428"/>
                  </a:cxn>
                  <a:cxn ang="0">
                    <a:pos x="174" y="414"/>
                  </a:cxn>
                  <a:cxn ang="0">
                    <a:pos x="148" y="338"/>
                  </a:cxn>
                  <a:cxn ang="0">
                    <a:pos x="186" y="308"/>
                  </a:cxn>
                  <a:cxn ang="0">
                    <a:pos x="208" y="256"/>
                  </a:cxn>
                  <a:cxn ang="0">
                    <a:pos x="198" y="180"/>
                  </a:cxn>
                  <a:cxn ang="0">
                    <a:pos x="268" y="154"/>
                  </a:cxn>
                  <a:cxn ang="0">
                    <a:pos x="294" y="200"/>
                  </a:cxn>
                  <a:cxn ang="0">
                    <a:pos x="316" y="206"/>
                  </a:cxn>
                  <a:cxn ang="0">
                    <a:pos x="366" y="150"/>
                  </a:cxn>
                  <a:cxn ang="0">
                    <a:pos x="382" y="152"/>
                  </a:cxn>
                  <a:cxn ang="0">
                    <a:pos x="394" y="54"/>
                  </a:cxn>
                </a:cxnLst>
                <a:rect l="0" t="0" r="r" b="b"/>
                <a:pathLst>
                  <a:path w="894" h="1232">
                    <a:moveTo>
                      <a:pt x="442" y="34"/>
                    </a:moveTo>
                    <a:lnTo>
                      <a:pt x="442" y="34"/>
                    </a:lnTo>
                    <a:lnTo>
                      <a:pt x="444" y="34"/>
                    </a:lnTo>
                    <a:lnTo>
                      <a:pt x="448" y="32"/>
                    </a:lnTo>
                    <a:lnTo>
                      <a:pt x="450" y="32"/>
                    </a:lnTo>
                    <a:lnTo>
                      <a:pt x="454" y="34"/>
                    </a:lnTo>
                    <a:lnTo>
                      <a:pt x="456" y="38"/>
                    </a:lnTo>
                    <a:lnTo>
                      <a:pt x="460" y="46"/>
                    </a:lnTo>
                    <a:lnTo>
                      <a:pt x="460" y="46"/>
                    </a:lnTo>
                    <a:lnTo>
                      <a:pt x="472" y="74"/>
                    </a:lnTo>
                    <a:lnTo>
                      <a:pt x="476" y="84"/>
                    </a:lnTo>
                    <a:lnTo>
                      <a:pt x="484" y="94"/>
                    </a:lnTo>
                    <a:lnTo>
                      <a:pt x="484" y="94"/>
                    </a:lnTo>
                    <a:lnTo>
                      <a:pt x="492" y="102"/>
                    </a:lnTo>
                    <a:lnTo>
                      <a:pt x="502" y="110"/>
                    </a:lnTo>
                    <a:lnTo>
                      <a:pt x="514" y="116"/>
                    </a:lnTo>
                    <a:lnTo>
                      <a:pt x="528" y="122"/>
                    </a:lnTo>
                    <a:lnTo>
                      <a:pt x="528" y="122"/>
                    </a:lnTo>
                    <a:lnTo>
                      <a:pt x="550" y="128"/>
                    </a:lnTo>
                    <a:lnTo>
                      <a:pt x="550" y="128"/>
                    </a:lnTo>
                    <a:lnTo>
                      <a:pt x="542" y="154"/>
                    </a:lnTo>
                    <a:lnTo>
                      <a:pt x="542" y="154"/>
                    </a:lnTo>
                    <a:lnTo>
                      <a:pt x="542" y="160"/>
                    </a:lnTo>
                    <a:lnTo>
                      <a:pt x="542" y="166"/>
                    </a:lnTo>
                    <a:lnTo>
                      <a:pt x="544" y="170"/>
                    </a:lnTo>
                    <a:lnTo>
                      <a:pt x="546" y="174"/>
                    </a:lnTo>
                    <a:lnTo>
                      <a:pt x="550" y="178"/>
                    </a:lnTo>
                    <a:lnTo>
                      <a:pt x="556" y="180"/>
                    </a:lnTo>
                    <a:lnTo>
                      <a:pt x="562" y="180"/>
                    </a:lnTo>
                    <a:lnTo>
                      <a:pt x="570" y="178"/>
                    </a:lnTo>
                    <a:lnTo>
                      <a:pt x="570" y="178"/>
                    </a:lnTo>
                    <a:lnTo>
                      <a:pt x="588" y="176"/>
                    </a:lnTo>
                    <a:lnTo>
                      <a:pt x="608" y="174"/>
                    </a:lnTo>
                    <a:lnTo>
                      <a:pt x="624" y="172"/>
                    </a:lnTo>
                    <a:lnTo>
                      <a:pt x="632" y="170"/>
                    </a:lnTo>
                    <a:lnTo>
                      <a:pt x="638" y="166"/>
                    </a:lnTo>
                    <a:lnTo>
                      <a:pt x="638" y="166"/>
                    </a:lnTo>
                    <a:lnTo>
                      <a:pt x="652" y="156"/>
                    </a:lnTo>
                    <a:lnTo>
                      <a:pt x="668" y="148"/>
                    </a:lnTo>
                    <a:lnTo>
                      <a:pt x="682" y="142"/>
                    </a:lnTo>
                    <a:lnTo>
                      <a:pt x="694" y="140"/>
                    </a:lnTo>
                    <a:lnTo>
                      <a:pt x="694" y="140"/>
                    </a:lnTo>
                    <a:lnTo>
                      <a:pt x="716" y="146"/>
                    </a:lnTo>
                    <a:lnTo>
                      <a:pt x="728" y="150"/>
                    </a:lnTo>
                    <a:lnTo>
                      <a:pt x="728" y="150"/>
                    </a:lnTo>
                    <a:lnTo>
                      <a:pt x="734" y="146"/>
                    </a:lnTo>
                    <a:lnTo>
                      <a:pt x="738" y="140"/>
                    </a:lnTo>
                    <a:lnTo>
                      <a:pt x="740" y="130"/>
                    </a:lnTo>
                    <a:lnTo>
                      <a:pt x="740" y="130"/>
                    </a:lnTo>
                    <a:lnTo>
                      <a:pt x="740" y="124"/>
                    </a:lnTo>
                    <a:lnTo>
                      <a:pt x="740" y="118"/>
                    </a:lnTo>
                    <a:lnTo>
                      <a:pt x="738" y="106"/>
                    </a:lnTo>
                    <a:lnTo>
                      <a:pt x="736" y="102"/>
                    </a:lnTo>
                    <a:lnTo>
                      <a:pt x="738" y="100"/>
                    </a:lnTo>
                    <a:lnTo>
                      <a:pt x="740" y="100"/>
                    </a:lnTo>
                    <a:lnTo>
                      <a:pt x="746" y="102"/>
                    </a:lnTo>
                    <a:lnTo>
                      <a:pt x="746" y="102"/>
                    </a:lnTo>
                    <a:lnTo>
                      <a:pt x="758" y="112"/>
                    </a:lnTo>
                    <a:lnTo>
                      <a:pt x="766" y="120"/>
                    </a:lnTo>
                    <a:lnTo>
                      <a:pt x="768" y="128"/>
                    </a:lnTo>
                    <a:lnTo>
                      <a:pt x="768" y="138"/>
                    </a:lnTo>
                    <a:lnTo>
                      <a:pt x="768" y="138"/>
                    </a:lnTo>
                    <a:lnTo>
                      <a:pt x="766" y="142"/>
                    </a:lnTo>
                    <a:lnTo>
                      <a:pt x="762" y="142"/>
                    </a:lnTo>
                    <a:lnTo>
                      <a:pt x="754" y="144"/>
                    </a:lnTo>
                    <a:lnTo>
                      <a:pt x="752" y="146"/>
                    </a:lnTo>
                    <a:lnTo>
                      <a:pt x="750" y="150"/>
                    </a:lnTo>
                    <a:lnTo>
                      <a:pt x="752" y="156"/>
                    </a:lnTo>
                    <a:lnTo>
                      <a:pt x="758" y="166"/>
                    </a:lnTo>
                    <a:lnTo>
                      <a:pt x="758" y="166"/>
                    </a:lnTo>
                    <a:lnTo>
                      <a:pt x="794" y="222"/>
                    </a:lnTo>
                    <a:lnTo>
                      <a:pt x="814" y="250"/>
                    </a:lnTo>
                    <a:lnTo>
                      <a:pt x="814" y="250"/>
                    </a:lnTo>
                    <a:lnTo>
                      <a:pt x="826" y="276"/>
                    </a:lnTo>
                    <a:lnTo>
                      <a:pt x="834" y="298"/>
                    </a:lnTo>
                    <a:lnTo>
                      <a:pt x="836" y="306"/>
                    </a:lnTo>
                    <a:lnTo>
                      <a:pt x="836" y="314"/>
                    </a:lnTo>
                    <a:lnTo>
                      <a:pt x="836" y="314"/>
                    </a:lnTo>
                    <a:lnTo>
                      <a:pt x="834" y="338"/>
                    </a:lnTo>
                    <a:lnTo>
                      <a:pt x="832" y="350"/>
                    </a:lnTo>
                    <a:lnTo>
                      <a:pt x="828" y="372"/>
                    </a:lnTo>
                    <a:lnTo>
                      <a:pt x="828" y="372"/>
                    </a:lnTo>
                    <a:lnTo>
                      <a:pt x="826" y="384"/>
                    </a:lnTo>
                    <a:lnTo>
                      <a:pt x="828" y="396"/>
                    </a:lnTo>
                    <a:lnTo>
                      <a:pt x="832" y="406"/>
                    </a:lnTo>
                    <a:lnTo>
                      <a:pt x="838" y="416"/>
                    </a:lnTo>
                    <a:lnTo>
                      <a:pt x="842" y="426"/>
                    </a:lnTo>
                    <a:lnTo>
                      <a:pt x="846" y="436"/>
                    </a:lnTo>
                    <a:lnTo>
                      <a:pt x="848" y="446"/>
                    </a:lnTo>
                    <a:lnTo>
                      <a:pt x="848" y="456"/>
                    </a:lnTo>
                    <a:lnTo>
                      <a:pt x="848" y="456"/>
                    </a:lnTo>
                    <a:lnTo>
                      <a:pt x="846" y="466"/>
                    </a:lnTo>
                    <a:lnTo>
                      <a:pt x="844" y="480"/>
                    </a:lnTo>
                    <a:lnTo>
                      <a:pt x="844" y="506"/>
                    </a:lnTo>
                    <a:lnTo>
                      <a:pt x="848" y="532"/>
                    </a:lnTo>
                    <a:lnTo>
                      <a:pt x="854" y="554"/>
                    </a:lnTo>
                    <a:lnTo>
                      <a:pt x="854" y="554"/>
                    </a:lnTo>
                    <a:lnTo>
                      <a:pt x="868" y="600"/>
                    </a:lnTo>
                    <a:lnTo>
                      <a:pt x="878" y="642"/>
                    </a:lnTo>
                    <a:lnTo>
                      <a:pt x="878" y="642"/>
                    </a:lnTo>
                    <a:lnTo>
                      <a:pt x="880" y="650"/>
                    </a:lnTo>
                    <a:lnTo>
                      <a:pt x="884" y="658"/>
                    </a:lnTo>
                    <a:lnTo>
                      <a:pt x="892" y="672"/>
                    </a:lnTo>
                    <a:lnTo>
                      <a:pt x="894" y="680"/>
                    </a:lnTo>
                    <a:lnTo>
                      <a:pt x="892" y="688"/>
                    </a:lnTo>
                    <a:lnTo>
                      <a:pt x="886" y="692"/>
                    </a:lnTo>
                    <a:lnTo>
                      <a:pt x="874" y="696"/>
                    </a:lnTo>
                    <a:lnTo>
                      <a:pt x="874" y="696"/>
                    </a:lnTo>
                    <a:lnTo>
                      <a:pt x="812" y="712"/>
                    </a:lnTo>
                    <a:lnTo>
                      <a:pt x="760" y="724"/>
                    </a:lnTo>
                    <a:lnTo>
                      <a:pt x="760" y="724"/>
                    </a:lnTo>
                    <a:lnTo>
                      <a:pt x="750" y="728"/>
                    </a:lnTo>
                    <a:lnTo>
                      <a:pt x="740" y="732"/>
                    </a:lnTo>
                    <a:lnTo>
                      <a:pt x="718" y="746"/>
                    </a:lnTo>
                    <a:lnTo>
                      <a:pt x="694" y="762"/>
                    </a:lnTo>
                    <a:lnTo>
                      <a:pt x="684" y="768"/>
                    </a:lnTo>
                    <a:lnTo>
                      <a:pt x="672" y="772"/>
                    </a:lnTo>
                    <a:lnTo>
                      <a:pt x="672" y="772"/>
                    </a:lnTo>
                    <a:lnTo>
                      <a:pt x="664" y="774"/>
                    </a:lnTo>
                    <a:lnTo>
                      <a:pt x="656" y="774"/>
                    </a:lnTo>
                    <a:lnTo>
                      <a:pt x="646" y="772"/>
                    </a:lnTo>
                    <a:lnTo>
                      <a:pt x="642" y="770"/>
                    </a:lnTo>
                    <a:lnTo>
                      <a:pt x="638" y="772"/>
                    </a:lnTo>
                    <a:lnTo>
                      <a:pt x="636" y="776"/>
                    </a:lnTo>
                    <a:lnTo>
                      <a:pt x="632" y="784"/>
                    </a:lnTo>
                    <a:lnTo>
                      <a:pt x="632" y="784"/>
                    </a:lnTo>
                    <a:lnTo>
                      <a:pt x="630" y="792"/>
                    </a:lnTo>
                    <a:lnTo>
                      <a:pt x="628" y="802"/>
                    </a:lnTo>
                    <a:lnTo>
                      <a:pt x="628" y="820"/>
                    </a:lnTo>
                    <a:lnTo>
                      <a:pt x="632" y="840"/>
                    </a:lnTo>
                    <a:lnTo>
                      <a:pt x="638" y="864"/>
                    </a:lnTo>
                    <a:lnTo>
                      <a:pt x="638" y="864"/>
                    </a:lnTo>
                    <a:lnTo>
                      <a:pt x="644" y="888"/>
                    </a:lnTo>
                    <a:lnTo>
                      <a:pt x="650" y="906"/>
                    </a:lnTo>
                    <a:lnTo>
                      <a:pt x="658" y="922"/>
                    </a:lnTo>
                    <a:lnTo>
                      <a:pt x="666" y="934"/>
                    </a:lnTo>
                    <a:lnTo>
                      <a:pt x="666" y="934"/>
                    </a:lnTo>
                    <a:lnTo>
                      <a:pt x="676" y="948"/>
                    </a:lnTo>
                    <a:lnTo>
                      <a:pt x="686" y="962"/>
                    </a:lnTo>
                    <a:lnTo>
                      <a:pt x="698" y="980"/>
                    </a:lnTo>
                    <a:lnTo>
                      <a:pt x="714" y="998"/>
                    </a:lnTo>
                    <a:lnTo>
                      <a:pt x="714" y="998"/>
                    </a:lnTo>
                    <a:lnTo>
                      <a:pt x="736" y="1018"/>
                    </a:lnTo>
                    <a:lnTo>
                      <a:pt x="756" y="1032"/>
                    </a:lnTo>
                    <a:lnTo>
                      <a:pt x="774" y="1044"/>
                    </a:lnTo>
                    <a:lnTo>
                      <a:pt x="778" y="1048"/>
                    </a:lnTo>
                    <a:lnTo>
                      <a:pt x="782" y="1050"/>
                    </a:lnTo>
                    <a:lnTo>
                      <a:pt x="782" y="1050"/>
                    </a:lnTo>
                    <a:lnTo>
                      <a:pt x="784" y="1054"/>
                    </a:lnTo>
                    <a:lnTo>
                      <a:pt x="780" y="1056"/>
                    </a:lnTo>
                    <a:lnTo>
                      <a:pt x="774" y="1062"/>
                    </a:lnTo>
                    <a:lnTo>
                      <a:pt x="762" y="1076"/>
                    </a:lnTo>
                    <a:lnTo>
                      <a:pt x="762" y="1076"/>
                    </a:lnTo>
                    <a:lnTo>
                      <a:pt x="754" y="1084"/>
                    </a:lnTo>
                    <a:lnTo>
                      <a:pt x="746" y="1090"/>
                    </a:lnTo>
                    <a:lnTo>
                      <a:pt x="732" y="1100"/>
                    </a:lnTo>
                    <a:lnTo>
                      <a:pt x="710" y="1112"/>
                    </a:lnTo>
                    <a:lnTo>
                      <a:pt x="710" y="1112"/>
                    </a:lnTo>
                    <a:lnTo>
                      <a:pt x="698" y="1116"/>
                    </a:lnTo>
                    <a:lnTo>
                      <a:pt x="686" y="1122"/>
                    </a:lnTo>
                    <a:lnTo>
                      <a:pt x="682" y="1126"/>
                    </a:lnTo>
                    <a:lnTo>
                      <a:pt x="678" y="1132"/>
                    </a:lnTo>
                    <a:lnTo>
                      <a:pt x="678" y="1140"/>
                    </a:lnTo>
                    <a:lnTo>
                      <a:pt x="680" y="1150"/>
                    </a:lnTo>
                    <a:lnTo>
                      <a:pt x="680" y="1150"/>
                    </a:lnTo>
                    <a:lnTo>
                      <a:pt x="686" y="1172"/>
                    </a:lnTo>
                    <a:lnTo>
                      <a:pt x="690" y="1194"/>
                    </a:lnTo>
                    <a:lnTo>
                      <a:pt x="690" y="1210"/>
                    </a:lnTo>
                    <a:lnTo>
                      <a:pt x="690" y="1220"/>
                    </a:lnTo>
                    <a:lnTo>
                      <a:pt x="690" y="1220"/>
                    </a:lnTo>
                    <a:lnTo>
                      <a:pt x="680" y="1224"/>
                    </a:lnTo>
                    <a:lnTo>
                      <a:pt x="664" y="1230"/>
                    </a:lnTo>
                    <a:lnTo>
                      <a:pt x="656" y="1232"/>
                    </a:lnTo>
                    <a:lnTo>
                      <a:pt x="646" y="1230"/>
                    </a:lnTo>
                    <a:lnTo>
                      <a:pt x="636" y="1228"/>
                    </a:lnTo>
                    <a:lnTo>
                      <a:pt x="628" y="1222"/>
                    </a:lnTo>
                    <a:lnTo>
                      <a:pt x="628" y="1222"/>
                    </a:lnTo>
                    <a:lnTo>
                      <a:pt x="614" y="1210"/>
                    </a:lnTo>
                    <a:lnTo>
                      <a:pt x="600" y="1204"/>
                    </a:lnTo>
                    <a:lnTo>
                      <a:pt x="590" y="1198"/>
                    </a:lnTo>
                    <a:lnTo>
                      <a:pt x="590" y="1198"/>
                    </a:lnTo>
                    <a:lnTo>
                      <a:pt x="574" y="1196"/>
                    </a:lnTo>
                    <a:lnTo>
                      <a:pt x="560" y="1198"/>
                    </a:lnTo>
                    <a:lnTo>
                      <a:pt x="552" y="1200"/>
                    </a:lnTo>
                    <a:lnTo>
                      <a:pt x="546" y="1204"/>
                    </a:lnTo>
                    <a:lnTo>
                      <a:pt x="546" y="1204"/>
                    </a:lnTo>
                    <a:lnTo>
                      <a:pt x="542" y="1208"/>
                    </a:lnTo>
                    <a:lnTo>
                      <a:pt x="538" y="1212"/>
                    </a:lnTo>
                    <a:lnTo>
                      <a:pt x="536" y="1220"/>
                    </a:lnTo>
                    <a:lnTo>
                      <a:pt x="534" y="1222"/>
                    </a:lnTo>
                    <a:lnTo>
                      <a:pt x="530" y="1226"/>
                    </a:lnTo>
                    <a:lnTo>
                      <a:pt x="524" y="1226"/>
                    </a:lnTo>
                    <a:lnTo>
                      <a:pt x="514" y="1228"/>
                    </a:lnTo>
                    <a:lnTo>
                      <a:pt x="514" y="1228"/>
                    </a:lnTo>
                    <a:lnTo>
                      <a:pt x="478" y="1224"/>
                    </a:lnTo>
                    <a:lnTo>
                      <a:pt x="466" y="1222"/>
                    </a:lnTo>
                    <a:lnTo>
                      <a:pt x="458" y="1218"/>
                    </a:lnTo>
                    <a:lnTo>
                      <a:pt x="458" y="1218"/>
                    </a:lnTo>
                    <a:lnTo>
                      <a:pt x="454" y="1216"/>
                    </a:lnTo>
                    <a:lnTo>
                      <a:pt x="448" y="1216"/>
                    </a:lnTo>
                    <a:lnTo>
                      <a:pt x="434" y="1218"/>
                    </a:lnTo>
                    <a:lnTo>
                      <a:pt x="422" y="1218"/>
                    </a:lnTo>
                    <a:lnTo>
                      <a:pt x="412" y="1218"/>
                    </a:lnTo>
                    <a:lnTo>
                      <a:pt x="412" y="1218"/>
                    </a:lnTo>
                    <a:lnTo>
                      <a:pt x="404" y="1214"/>
                    </a:lnTo>
                    <a:lnTo>
                      <a:pt x="376" y="1198"/>
                    </a:lnTo>
                    <a:lnTo>
                      <a:pt x="376" y="1198"/>
                    </a:lnTo>
                    <a:lnTo>
                      <a:pt x="354" y="1186"/>
                    </a:lnTo>
                    <a:lnTo>
                      <a:pt x="338" y="1180"/>
                    </a:lnTo>
                    <a:lnTo>
                      <a:pt x="320" y="1174"/>
                    </a:lnTo>
                    <a:lnTo>
                      <a:pt x="320" y="1174"/>
                    </a:lnTo>
                    <a:lnTo>
                      <a:pt x="318" y="1174"/>
                    </a:lnTo>
                    <a:lnTo>
                      <a:pt x="318" y="1170"/>
                    </a:lnTo>
                    <a:lnTo>
                      <a:pt x="312" y="1164"/>
                    </a:lnTo>
                    <a:lnTo>
                      <a:pt x="308" y="1160"/>
                    </a:lnTo>
                    <a:lnTo>
                      <a:pt x="302" y="1156"/>
                    </a:lnTo>
                    <a:lnTo>
                      <a:pt x="294" y="1152"/>
                    </a:lnTo>
                    <a:lnTo>
                      <a:pt x="282" y="1152"/>
                    </a:lnTo>
                    <a:lnTo>
                      <a:pt x="282" y="1152"/>
                    </a:lnTo>
                    <a:lnTo>
                      <a:pt x="258" y="1150"/>
                    </a:lnTo>
                    <a:lnTo>
                      <a:pt x="236" y="1152"/>
                    </a:lnTo>
                    <a:lnTo>
                      <a:pt x="200" y="1156"/>
                    </a:lnTo>
                    <a:lnTo>
                      <a:pt x="200" y="1156"/>
                    </a:lnTo>
                    <a:lnTo>
                      <a:pt x="178" y="1156"/>
                    </a:lnTo>
                    <a:lnTo>
                      <a:pt x="158" y="1152"/>
                    </a:lnTo>
                    <a:lnTo>
                      <a:pt x="148" y="1150"/>
                    </a:lnTo>
                    <a:lnTo>
                      <a:pt x="142" y="1146"/>
                    </a:lnTo>
                    <a:lnTo>
                      <a:pt x="136" y="1142"/>
                    </a:lnTo>
                    <a:lnTo>
                      <a:pt x="134" y="1136"/>
                    </a:lnTo>
                    <a:lnTo>
                      <a:pt x="134" y="1136"/>
                    </a:lnTo>
                    <a:lnTo>
                      <a:pt x="136" y="1128"/>
                    </a:lnTo>
                    <a:lnTo>
                      <a:pt x="138" y="1118"/>
                    </a:lnTo>
                    <a:lnTo>
                      <a:pt x="144" y="1094"/>
                    </a:lnTo>
                    <a:lnTo>
                      <a:pt x="152" y="1070"/>
                    </a:lnTo>
                    <a:lnTo>
                      <a:pt x="156" y="1052"/>
                    </a:lnTo>
                    <a:lnTo>
                      <a:pt x="156" y="1052"/>
                    </a:lnTo>
                    <a:lnTo>
                      <a:pt x="158" y="1034"/>
                    </a:lnTo>
                    <a:lnTo>
                      <a:pt x="160" y="1016"/>
                    </a:lnTo>
                    <a:lnTo>
                      <a:pt x="162" y="1008"/>
                    </a:lnTo>
                    <a:lnTo>
                      <a:pt x="166" y="1000"/>
                    </a:lnTo>
                    <a:lnTo>
                      <a:pt x="172" y="992"/>
                    </a:lnTo>
                    <a:lnTo>
                      <a:pt x="180" y="984"/>
                    </a:lnTo>
                    <a:lnTo>
                      <a:pt x="180" y="984"/>
                    </a:lnTo>
                    <a:lnTo>
                      <a:pt x="216" y="958"/>
                    </a:lnTo>
                    <a:lnTo>
                      <a:pt x="234" y="944"/>
                    </a:lnTo>
                    <a:lnTo>
                      <a:pt x="234" y="944"/>
                    </a:lnTo>
                    <a:lnTo>
                      <a:pt x="176" y="920"/>
                    </a:lnTo>
                    <a:lnTo>
                      <a:pt x="136" y="902"/>
                    </a:lnTo>
                    <a:lnTo>
                      <a:pt x="114" y="892"/>
                    </a:lnTo>
                    <a:lnTo>
                      <a:pt x="114" y="892"/>
                    </a:lnTo>
                    <a:lnTo>
                      <a:pt x="108" y="890"/>
                    </a:lnTo>
                    <a:lnTo>
                      <a:pt x="96" y="884"/>
                    </a:lnTo>
                    <a:lnTo>
                      <a:pt x="90" y="880"/>
                    </a:lnTo>
                    <a:lnTo>
                      <a:pt x="82" y="874"/>
                    </a:lnTo>
                    <a:lnTo>
                      <a:pt x="76" y="866"/>
                    </a:lnTo>
                    <a:lnTo>
                      <a:pt x="68" y="852"/>
                    </a:lnTo>
                    <a:lnTo>
                      <a:pt x="68" y="852"/>
                    </a:lnTo>
                    <a:lnTo>
                      <a:pt x="62" y="840"/>
                    </a:lnTo>
                    <a:lnTo>
                      <a:pt x="54" y="830"/>
                    </a:lnTo>
                    <a:lnTo>
                      <a:pt x="44" y="822"/>
                    </a:lnTo>
                    <a:lnTo>
                      <a:pt x="36" y="814"/>
                    </a:lnTo>
                    <a:lnTo>
                      <a:pt x="22" y="804"/>
                    </a:lnTo>
                    <a:lnTo>
                      <a:pt x="18" y="798"/>
                    </a:lnTo>
                    <a:lnTo>
                      <a:pt x="14" y="792"/>
                    </a:lnTo>
                    <a:lnTo>
                      <a:pt x="14" y="792"/>
                    </a:lnTo>
                    <a:lnTo>
                      <a:pt x="8" y="778"/>
                    </a:lnTo>
                    <a:lnTo>
                      <a:pt x="2" y="760"/>
                    </a:lnTo>
                    <a:lnTo>
                      <a:pt x="0" y="752"/>
                    </a:lnTo>
                    <a:lnTo>
                      <a:pt x="2" y="744"/>
                    </a:lnTo>
                    <a:lnTo>
                      <a:pt x="6" y="738"/>
                    </a:lnTo>
                    <a:lnTo>
                      <a:pt x="16" y="732"/>
                    </a:lnTo>
                    <a:lnTo>
                      <a:pt x="16" y="732"/>
                    </a:lnTo>
                    <a:lnTo>
                      <a:pt x="40" y="724"/>
                    </a:lnTo>
                    <a:lnTo>
                      <a:pt x="48" y="720"/>
                    </a:lnTo>
                    <a:lnTo>
                      <a:pt x="58" y="714"/>
                    </a:lnTo>
                    <a:lnTo>
                      <a:pt x="64" y="708"/>
                    </a:lnTo>
                    <a:lnTo>
                      <a:pt x="68" y="702"/>
                    </a:lnTo>
                    <a:lnTo>
                      <a:pt x="72" y="694"/>
                    </a:lnTo>
                    <a:lnTo>
                      <a:pt x="72" y="682"/>
                    </a:lnTo>
                    <a:lnTo>
                      <a:pt x="72" y="682"/>
                    </a:lnTo>
                    <a:lnTo>
                      <a:pt x="70" y="670"/>
                    </a:lnTo>
                    <a:lnTo>
                      <a:pt x="68" y="658"/>
                    </a:lnTo>
                    <a:lnTo>
                      <a:pt x="58" y="636"/>
                    </a:lnTo>
                    <a:lnTo>
                      <a:pt x="50" y="612"/>
                    </a:lnTo>
                    <a:lnTo>
                      <a:pt x="46" y="602"/>
                    </a:lnTo>
                    <a:lnTo>
                      <a:pt x="44" y="590"/>
                    </a:lnTo>
                    <a:lnTo>
                      <a:pt x="44" y="590"/>
                    </a:lnTo>
                    <a:lnTo>
                      <a:pt x="44" y="568"/>
                    </a:lnTo>
                    <a:lnTo>
                      <a:pt x="46" y="548"/>
                    </a:lnTo>
                    <a:lnTo>
                      <a:pt x="52" y="534"/>
                    </a:lnTo>
                    <a:lnTo>
                      <a:pt x="54" y="530"/>
                    </a:lnTo>
                    <a:lnTo>
                      <a:pt x="58" y="526"/>
                    </a:lnTo>
                    <a:lnTo>
                      <a:pt x="58" y="526"/>
                    </a:lnTo>
                    <a:lnTo>
                      <a:pt x="62" y="526"/>
                    </a:lnTo>
                    <a:lnTo>
                      <a:pt x="66" y="526"/>
                    </a:lnTo>
                    <a:lnTo>
                      <a:pt x="74" y="528"/>
                    </a:lnTo>
                    <a:lnTo>
                      <a:pt x="76" y="526"/>
                    </a:lnTo>
                    <a:lnTo>
                      <a:pt x="80" y="522"/>
                    </a:lnTo>
                    <a:lnTo>
                      <a:pt x="80" y="514"/>
                    </a:lnTo>
                    <a:lnTo>
                      <a:pt x="80" y="502"/>
                    </a:lnTo>
                    <a:lnTo>
                      <a:pt x="80" y="502"/>
                    </a:lnTo>
                    <a:lnTo>
                      <a:pt x="80" y="488"/>
                    </a:lnTo>
                    <a:lnTo>
                      <a:pt x="76" y="476"/>
                    </a:lnTo>
                    <a:lnTo>
                      <a:pt x="66" y="456"/>
                    </a:lnTo>
                    <a:lnTo>
                      <a:pt x="62" y="448"/>
                    </a:lnTo>
                    <a:lnTo>
                      <a:pt x="62" y="444"/>
                    </a:lnTo>
                    <a:lnTo>
                      <a:pt x="62" y="440"/>
                    </a:lnTo>
                    <a:lnTo>
                      <a:pt x="68" y="438"/>
                    </a:lnTo>
                    <a:lnTo>
                      <a:pt x="68" y="438"/>
                    </a:lnTo>
                    <a:lnTo>
                      <a:pt x="80" y="436"/>
                    </a:lnTo>
                    <a:lnTo>
                      <a:pt x="90" y="434"/>
                    </a:lnTo>
                    <a:lnTo>
                      <a:pt x="102" y="432"/>
                    </a:lnTo>
                    <a:lnTo>
                      <a:pt x="122" y="428"/>
                    </a:lnTo>
                    <a:lnTo>
                      <a:pt x="122" y="428"/>
                    </a:lnTo>
                    <a:lnTo>
                      <a:pt x="134" y="428"/>
                    </a:lnTo>
                    <a:lnTo>
                      <a:pt x="144" y="432"/>
                    </a:lnTo>
                    <a:lnTo>
                      <a:pt x="160" y="442"/>
                    </a:lnTo>
                    <a:lnTo>
                      <a:pt x="164" y="444"/>
                    </a:lnTo>
                    <a:lnTo>
                      <a:pt x="166" y="444"/>
                    </a:lnTo>
                    <a:lnTo>
                      <a:pt x="168" y="442"/>
                    </a:lnTo>
                    <a:lnTo>
                      <a:pt x="172" y="432"/>
                    </a:lnTo>
                    <a:lnTo>
                      <a:pt x="174" y="414"/>
                    </a:lnTo>
                    <a:lnTo>
                      <a:pt x="174" y="414"/>
                    </a:lnTo>
                    <a:lnTo>
                      <a:pt x="174" y="394"/>
                    </a:lnTo>
                    <a:lnTo>
                      <a:pt x="170" y="378"/>
                    </a:lnTo>
                    <a:lnTo>
                      <a:pt x="164" y="366"/>
                    </a:lnTo>
                    <a:lnTo>
                      <a:pt x="158" y="356"/>
                    </a:lnTo>
                    <a:lnTo>
                      <a:pt x="148" y="342"/>
                    </a:lnTo>
                    <a:lnTo>
                      <a:pt x="148" y="338"/>
                    </a:lnTo>
                    <a:lnTo>
                      <a:pt x="150" y="332"/>
                    </a:lnTo>
                    <a:lnTo>
                      <a:pt x="150" y="332"/>
                    </a:lnTo>
                    <a:lnTo>
                      <a:pt x="160" y="326"/>
                    </a:lnTo>
                    <a:lnTo>
                      <a:pt x="168" y="324"/>
                    </a:lnTo>
                    <a:lnTo>
                      <a:pt x="176" y="318"/>
                    </a:lnTo>
                    <a:lnTo>
                      <a:pt x="186" y="308"/>
                    </a:lnTo>
                    <a:lnTo>
                      <a:pt x="186" y="308"/>
                    </a:lnTo>
                    <a:lnTo>
                      <a:pt x="192" y="304"/>
                    </a:lnTo>
                    <a:lnTo>
                      <a:pt x="196" y="300"/>
                    </a:lnTo>
                    <a:lnTo>
                      <a:pt x="204" y="296"/>
                    </a:lnTo>
                    <a:lnTo>
                      <a:pt x="206" y="294"/>
                    </a:lnTo>
                    <a:lnTo>
                      <a:pt x="208" y="286"/>
                    </a:lnTo>
                    <a:lnTo>
                      <a:pt x="208" y="256"/>
                    </a:lnTo>
                    <a:lnTo>
                      <a:pt x="208" y="256"/>
                    </a:lnTo>
                    <a:lnTo>
                      <a:pt x="208" y="236"/>
                    </a:lnTo>
                    <a:lnTo>
                      <a:pt x="206" y="220"/>
                    </a:lnTo>
                    <a:lnTo>
                      <a:pt x="202" y="198"/>
                    </a:lnTo>
                    <a:lnTo>
                      <a:pt x="198" y="186"/>
                    </a:lnTo>
                    <a:lnTo>
                      <a:pt x="196" y="182"/>
                    </a:lnTo>
                    <a:lnTo>
                      <a:pt x="198" y="180"/>
                    </a:lnTo>
                    <a:lnTo>
                      <a:pt x="198" y="180"/>
                    </a:lnTo>
                    <a:lnTo>
                      <a:pt x="208" y="172"/>
                    </a:lnTo>
                    <a:lnTo>
                      <a:pt x="226" y="164"/>
                    </a:lnTo>
                    <a:lnTo>
                      <a:pt x="246" y="156"/>
                    </a:lnTo>
                    <a:lnTo>
                      <a:pt x="256" y="154"/>
                    </a:lnTo>
                    <a:lnTo>
                      <a:pt x="262" y="152"/>
                    </a:lnTo>
                    <a:lnTo>
                      <a:pt x="262" y="152"/>
                    </a:lnTo>
                    <a:lnTo>
                      <a:pt x="268" y="154"/>
                    </a:lnTo>
                    <a:lnTo>
                      <a:pt x="274" y="158"/>
                    </a:lnTo>
                    <a:lnTo>
                      <a:pt x="284" y="170"/>
                    </a:lnTo>
                    <a:lnTo>
                      <a:pt x="298" y="190"/>
                    </a:lnTo>
                    <a:lnTo>
                      <a:pt x="298" y="190"/>
                    </a:lnTo>
                    <a:lnTo>
                      <a:pt x="298" y="192"/>
                    </a:lnTo>
                    <a:lnTo>
                      <a:pt x="298" y="194"/>
                    </a:lnTo>
                    <a:lnTo>
                      <a:pt x="294" y="200"/>
                    </a:lnTo>
                    <a:lnTo>
                      <a:pt x="294" y="202"/>
                    </a:lnTo>
                    <a:lnTo>
                      <a:pt x="294" y="204"/>
                    </a:lnTo>
                    <a:lnTo>
                      <a:pt x="298" y="206"/>
                    </a:lnTo>
                    <a:lnTo>
                      <a:pt x="304" y="208"/>
                    </a:lnTo>
                    <a:lnTo>
                      <a:pt x="304" y="208"/>
                    </a:lnTo>
                    <a:lnTo>
                      <a:pt x="310" y="208"/>
                    </a:lnTo>
                    <a:lnTo>
                      <a:pt x="316" y="206"/>
                    </a:lnTo>
                    <a:lnTo>
                      <a:pt x="320" y="202"/>
                    </a:lnTo>
                    <a:lnTo>
                      <a:pt x="322" y="196"/>
                    </a:lnTo>
                    <a:lnTo>
                      <a:pt x="330" y="184"/>
                    </a:lnTo>
                    <a:lnTo>
                      <a:pt x="336" y="178"/>
                    </a:lnTo>
                    <a:lnTo>
                      <a:pt x="342" y="170"/>
                    </a:lnTo>
                    <a:lnTo>
                      <a:pt x="342" y="170"/>
                    </a:lnTo>
                    <a:lnTo>
                      <a:pt x="366" y="150"/>
                    </a:lnTo>
                    <a:lnTo>
                      <a:pt x="374" y="146"/>
                    </a:lnTo>
                    <a:lnTo>
                      <a:pt x="378" y="146"/>
                    </a:lnTo>
                    <a:lnTo>
                      <a:pt x="380" y="148"/>
                    </a:lnTo>
                    <a:lnTo>
                      <a:pt x="380" y="148"/>
                    </a:lnTo>
                    <a:lnTo>
                      <a:pt x="382" y="150"/>
                    </a:lnTo>
                    <a:lnTo>
                      <a:pt x="382" y="152"/>
                    </a:lnTo>
                    <a:lnTo>
                      <a:pt x="382" y="152"/>
                    </a:lnTo>
                    <a:lnTo>
                      <a:pt x="380" y="146"/>
                    </a:lnTo>
                    <a:lnTo>
                      <a:pt x="382" y="128"/>
                    </a:lnTo>
                    <a:lnTo>
                      <a:pt x="382" y="128"/>
                    </a:lnTo>
                    <a:lnTo>
                      <a:pt x="392" y="84"/>
                    </a:lnTo>
                    <a:lnTo>
                      <a:pt x="394" y="68"/>
                    </a:lnTo>
                    <a:lnTo>
                      <a:pt x="394" y="60"/>
                    </a:lnTo>
                    <a:lnTo>
                      <a:pt x="394" y="54"/>
                    </a:lnTo>
                    <a:lnTo>
                      <a:pt x="394" y="54"/>
                    </a:lnTo>
                    <a:lnTo>
                      <a:pt x="384" y="22"/>
                    </a:lnTo>
                    <a:lnTo>
                      <a:pt x="380" y="0"/>
                    </a:lnTo>
                    <a:lnTo>
                      <a:pt x="442" y="34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3" name="Freeform 40"/>
              <p:cNvSpPr>
                <a:spLocks/>
              </p:cNvSpPr>
              <p:nvPr/>
            </p:nvSpPr>
            <p:spPr bwMode="auto">
              <a:xfrm>
                <a:off x="3383422" y="4168392"/>
                <a:ext cx="269794" cy="275891"/>
              </a:xfrm>
              <a:custGeom>
                <a:avLst/>
                <a:gdLst/>
                <a:ahLst/>
                <a:cxnLst>
                  <a:cxn ang="0">
                    <a:pos x="10" y="44"/>
                  </a:cxn>
                  <a:cxn ang="0">
                    <a:pos x="58" y="20"/>
                  </a:cxn>
                  <a:cxn ang="0">
                    <a:pos x="66" y="16"/>
                  </a:cxn>
                  <a:cxn ang="0">
                    <a:pos x="78" y="4"/>
                  </a:cxn>
                  <a:cxn ang="0">
                    <a:pos x="86" y="0"/>
                  </a:cxn>
                  <a:cxn ang="0">
                    <a:pos x="96" y="2"/>
                  </a:cxn>
                  <a:cxn ang="0">
                    <a:pos x="108" y="8"/>
                  </a:cxn>
                  <a:cxn ang="0">
                    <a:pos x="120" y="18"/>
                  </a:cxn>
                  <a:cxn ang="0">
                    <a:pos x="128" y="22"/>
                  </a:cxn>
                  <a:cxn ang="0">
                    <a:pos x="142" y="28"/>
                  </a:cxn>
                  <a:cxn ang="0">
                    <a:pos x="150" y="22"/>
                  </a:cxn>
                  <a:cxn ang="0">
                    <a:pos x="168" y="10"/>
                  </a:cxn>
                  <a:cxn ang="0">
                    <a:pos x="178" y="12"/>
                  </a:cxn>
                  <a:cxn ang="0">
                    <a:pos x="196" y="22"/>
                  </a:cxn>
                  <a:cxn ang="0">
                    <a:pos x="216" y="36"/>
                  </a:cxn>
                  <a:cxn ang="0">
                    <a:pos x="248" y="56"/>
                  </a:cxn>
                  <a:cxn ang="0">
                    <a:pos x="260" y="68"/>
                  </a:cxn>
                  <a:cxn ang="0">
                    <a:pos x="300" y="94"/>
                  </a:cxn>
                  <a:cxn ang="0">
                    <a:pos x="326" y="108"/>
                  </a:cxn>
                  <a:cxn ang="0">
                    <a:pos x="324" y="148"/>
                  </a:cxn>
                  <a:cxn ang="0">
                    <a:pos x="324" y="160"/>
                  </a:cxn>
                  <a:cxn ang="0">
                    <a:pos x="338" y="192"/>
                  </a:cxn>
                  <a:cxn ang="0">
                    <a:pos x="350" y="226"/>
                  </a:cxn>
                  <a:cxn ang="0">
                    <a:pos x="352" y="240"/>
                  </a:cxn>
                  <a:cxn ang="0">
                    <a:pos x="354" y="264"/>
                  </a:cxn>
                  <a:cxn ang="0">
                    <a:pos x="350" y="276"/>
                  </a:cxn>
                  <a:cxn ang="0">
                    <a:pos x="344" y="280"/>
                  </a:cxn>
                  <a:cxn ang="0">
                    <a:pos x="296" y="302"/>
                  </a:cxn>
                  <a:cxn ang="0">
                    <a:pos x="280" y="316"/>
                  </a:cxn>
                  <a:cxn ang="0">
                    <a:pos x="278" y="326"/>
                  </a:cxn>
                  <a:cxn ang="0">
                    <a:pos x="282" y="338"/>
                  </a:cxn>
                  <a:cxn ang="0">
                    <a:pos x="294" y="362"/>
                  </a:cxn>
                  <a:cxn ang="0">
                    <a:pos x="278" y="358"/>
                  </a:cxn>
                  <a:cxn ang="0">
                    <a:pos x="252" y="346"/>
                  </a:cxn>
                  <a:cxn ang="0">
                    <a:pos x="240" y="340"/>
                  </a:cxn>
                  <a:cxn ang="0">
                    <a:pos x="214" y="324"/>
                  </a:cxn>
                  <a:cxn ang="0">
                    <a:pos x="200" y="308"/>
                  </a:cxn>
                  <a:cxn ang="0">
                    <a:pos x="194" y="298"/>
                  </a:cxn>
                  <a:cxn ang="0">
                    <a:pos x="168" y="256"/>
                  </a:cxn>
                  <a:cxn ang="0">
                    <a:pos x="150" y="228"/>
                  </a:cxn>
                  <a:cxn ang="0">
                    <a:pos x="142" y="214"/>
                  </a:cxn>
                  <a:cxn ang="0">
                    <a:pos x="112" y="176"/>
                  </a:cxn>
                  <a:cxn ang="0">
                    <a:pos x="94" y="162"/>
                  </a:cxn>
                  <a:cxn ang="0">
                    <a:pos x="86" y="156"/>
                  </a:cxn>
                  <a:cxn ang="0">
                    <a:pos x="78" y="142"/>
                  </a:cxn>
                  <a:cxn ang="0">
                    <a:pos x="74" y="122"/>
                  </a:cxn>
                  <a:cxn ang="0">
                    <a:pos x="72" y="110"/>
                  </a:cxn>
                  <a:cxn ang="0">
                    <a:pos x="66" y="94"/>
                  </a:cxn>
                  <a:cxn ang="0">
                    <a:pos x="38" y="82"/>
                  </a:cxn>
                  <a:cxn ang="0">
                    <a:pos x="26" y="78"/>
                  </a:cxn>
                  <a:cxn ang="0">
                    <a:pos x="8" y="68"/>
                  </a:cxn>
                  <a:cxn ang="0">
                    <a:pos x="0" y="56"/>
                  </a:cxn>
                  <a:cxn ang="0">
                    <a:pos x="2" y="48"/>
                  </a:cxn>
                  <a:cxn ang="0">
                    <a:pos x="10" y="44"/>
                  </a:cxn>
                </a:cxnLst>
                <a:rect l="0" t="0" r="r" b="b"/>
                <a:pathLst>
                  <a:path w="354" h="362">
                    <a:moveTo>
                      <a:pt x="10" y="44"/>
                    </a:moveTo>
                    <a:lnTo>
                      <a:pt x="10" y="44"/>
                    </a:lnTo>
                    <a:lnTo>
                      <a:pt x="26" y="34"/>
                    </a:lnTo>
                    <a:lnTo>
                      <a:pt x="58" y="20"/>
                    </a:lnTo>
                    <a:lnTo>
                      <a:pt x="58" y="20"/>
                    </a:lnTo>
                    <a:lnTo>
                      <a:pt x="66" y="16"/>
                    </a:lnTo>
                    <a:lnTo>
                      <a:pt x="70" y="12"/>
                    </a:lnTo>
                    <a:lnTo>
                      <a:pt x="78" y="4"/>
                    </a:lnTo>
                    <a:lnTo>
                      <a:pt x="82" y="0"/>
                    </a:lnTo>
                    <a:lnTo>
                      <a:pt x="86" y="0"/>
                    </a:lnTo>
                    <a:lnTo>
                      <a:pt x="90" y="0"/>
                    </a:lnTo>
                    <a:lnTo>
                      <a:pt x="96" y="2"/>
                    </a:lnTo>
                    <a:lnTo>
                      <a:pt x="96" y="2"/>
                    </a:lnTo>
                    <a:lnTo>
                      <a:pt x="108" y="8"/>
                    </a:lnTo>
                    <a:lnTo>
                      <a:pt x="114" y="14"/>
                    </a:lnTo>
                    <a:lnTo>
                      <a:pt x="120" y="18"/>
                    </a:lnTo>
                    <a:lnTo>
                      <a:pt x="128" y="22"/>
                    </a:lnTo>
                    <a:lnTo>
                      <a:pt x="128" y="22"/>
                    </a:lnTo>
                    <a:lnTo>
                      <a:pt x="138" y="28"/>
                    </a:lnTo>
                    <a:lnTo>
                      <a:pt x="142" y="28"/>
                    </a:lnTo>
                    <a:lnTo>
                      <a:pt x="150" y="22"/>
                    </a:lnTo>
                    <a:lnTo>
                      <a:pt x="150" y="22"/>
                    </a:lnTo>
                    <a:lnTo>
                      <a:pt x="160" y="16"/>
                    </a:lnTo>
                    <a:lnTo>
                      <a:pt x="168" y="10"/>
                    </a:lnTo>
                    <a:lnTo>
                      <a:pt x="172" y="10"/>
                    </a:lnTo>
                    <a:lnTo>
                      <a:pt x="178" y="12"/>
                    </a:lnTo>
                    <a:lnTo>
                      <a:pt x="186" y="14"/>
                    </a:lnTo>
                    <a:lnTo>
                      <a:pt x="196" y="22"/>
                    </a:lnTo>
                    <a:lnTo>
                      <a:pt x="196" y="22"/>
                    </a:lnTo>
                    <a:lnTo>
                      <a:pt x="216" y="36"/>
                    </a:lnTo>
                    <a:lnTo>
                      <a:pt x="232" y="46"/>
                    </a:lnTo>
                    <a:lnTo>
                      <a:pt x="248" y="56"/>
                    </a:lnTo>
                    <a:lnTo>
                      <a:pt x="260" y="68"/>
                    </a:lnTo>
                    <a:lnTo>
                      <a:pt x="260" y="68"/>
                    </a:lnTo>
                    <a:lnTo>
                      <a:pt x="278" y="80"/>
                    </a:lnTo>
                    <a:lnTo>
                      <a:pt x="300" y="94"/>
                    </a:lnTo>
                    <a:lnTo>
                      <a:pt x="326" y="108"/>
                    </a:lnTo>
                    <a:lnTo>
                      <a:pt x="326" y="108"/>
                    </a:lnTo>
                    <a:lnTo>
                      <a:pt x="324" y="130"/>
                    </a:lnTo>
                    <a:lnTo>
                      <a:pt x="324" y="148"/>
                    </a:lnTo>
                    <a:lnTo>
                      <a:pt x="324" y="160"/>
                    </a:lnTo>
                    <a:lnTo>
                      <a:pt x="324" y="160"/>
                    </a:lnTo>
                    <a:lnTo>
                      <a:pt x="330" y="174"/>
                    </a:lnTo>
                    <a:lnTo>
                      <a:pt x="338" y="192"/>
                    </a:lnTo>
                    <a:lnTo>
                      <a:pt x="346" y="210"/>
                    </a:lnTo>
                    <a:lnTo>
                      <a:pt x="350" y="226"/>
                    </a:lnTo>
                    <a:lnTo>
                      <a:pt x="350" y="226"/>
                    </a:lnTo>
                    <a:lnTo>
                      <a:pt x="352" y="240"/>
                    </a:lnTo>
                    <a:lnTo>
                      <a:pt x="354" y="256"/>
                    </a:lnTo>
                    <a:lnTo>
                      <a:pt x="354" y="264"/>
                    </a:lnTo>
                    <a:lnTo>
                      <a:pt x="352" y="272"/>
                    </a:lnTo>
                    <a:lnTo>
                      <a:pt x="350" y="276"/>
                    </a:lnTo>
                    <a:lnTo>
                      <a:pt x="344" y="280"/>
                    </a:lnTo>
                    <a:lnTo>
                      <a:pt x="344" y="280"/>
                    </a:lnTo>
                    <a:lnTo>
                      <a:pt x="296" y="302"/>
                    </a:lnTo>
                    <a:lnTo>
                      <a:pt x="296" y="302"/>
                    </a:lnTo>
                    <a:lnTo>
                      <a:pt x="286" y="308"/>
                    </a:lnTo>
                    <a:lnTo>
                      <a:pt x="280" y="316"/>
                    </a:lnTo>
                    <a:lnTo>
                      <a:pt x="280" y="320"/>
                    </a:lnTo>
                    <a:lnTo>
                      <a:pt x="278" y="326"/>
                    </a:lnTo>
                    <a:lnTo>
                      <a:pt x="280" y="332"/>
                    </a:lnTo>
                    <a:lnTo>
                      <a:pt x="282" y="338"/>
                    </a:lnTo>
                    <a:lnTo>
                      <a:pt x="282" y="338"/>
                    </a:lnTo>
                    <a:lnTo>
                      <a:pt x="294" y="362"/>
                    </a:lnTo>
                    <a:lnTo>
                      <a:pt x="294" y="362"/>
                    </a:lnTo>
                    <a:lnTo>
                      <a:pt x="278" y="358"/>
                    </a:lnTo>
                    <a:lnTo>
                      <a:pt x="266" y="354"/>
                    </a:lnTo>
                    <a:lnTo>
                      <a:pt x="252" y="346"/>
                    </a:lnTo>
                    <a:lnTo>
                      <a:pt x="252" y="346"/>
                    </a:lnTo>
                    <a:lnTo>
                      <a:pt x="240" y="340"/>
                    </a:lnTo>
                    <a:lnTo>
                      <a:pt x="224" y="330"/>
                    </a:lnTo>
                    <a:lnTo>
                      <a:pt x="214" y="324"/>
                    </a:lnTo>
                    <a:lnTo>
                      <a:pt x="206" y="318"/>
                    </a:lnTo>
                    <a:lnTo>
                      <a:pt x="200" y="308"/>
                    </a:lnTo>
                    <a:lnTo>
                      <a:pt x="194" y="298"/>
                    </a:lnTo>
                    <a:lnTo>
                      <a:pt x="194" y="298"/>
                    </a:lnTo>
                    <a:lnTo>
                      <a:pt x="182" y="276"/>
                    </a:lnTo>
                    <a:lnTo>
                      <a:pt x="168" y="256"/>
                    </a:lnTo>
                    <a:lnTo>
                      <a:pt x="158" y="240"/>
                    </a:lnTo>
                    <a:lnTo>
                      <a:pt x="150" y="228"/>
                    </a:lnTo>
                    <a:lnTo>
                      <a:pt x="150" y="228"/>
                    </a:lnTo>
                    <a:lnTo>
                      <a:pt x="142" y="214"/>
                    </a:lnTo>
                    <a:lnTo>
                      <a:pt x="128" y="196"/>
                    </a:lnTo>
                    <a:lnTo>
                      <a:pt x="112" y="176"/>
                    </a:lnTo>
                    <a:lnTo>
                      <a:pt x="104" y="168"/>
                    </a:lnTo>
                    <a:lnTo>
                      <a:pt x="94" y="162"/>
                    </a:lnTo>
                    <a:lnTo>
                      <a:pt x="94" y="162"/>
                    </a:lnTo>
                    <a:lnTo>
                      <a:pt x="86" y="156"/>
                    </a:lnTo>
                    <a:lnTo>
                      <a:pt x="80" y="148"/>
                    </a:lnTo>
                    <a:lnTo>
                      <a:pt x="78" y="142"/>
                    </a:lnTo>
                    <a:lnTo>
                      <a:pt x="76" y="134"/>
                    </a:lnTo>
                    <a:lnTo>
                      <a:pt x="74" y="122"/>
                    </a:lnTo>
                    <a:lnTo>
                      <a:pt x="72" y="110"/>
                    </a:lnTo>
                    <a:lnTo>
                      <a:pt x="72" y="110"/>
                    </a:lnTo>
                    <a:lnTo>
                      <a:pt x="70" y="100"/>
                    </a:lnTo>
                    <a:lnTo>
                      <a:pt x="66" y="94"/>
                    </a:lnTo>
                    <a:lnTo>
                      <a:pt x="56" y="88"/>
                    </a:lnTo>
                    <a:lnTo>
                      <a:pt x="38" y="82"/>
                    </a:lnTo>
                    <a:lnTo>
                      <a:pt x="38" y="82"/>
                    </a:lnTo>
                    <a:lnTo>
                      <a:pt x="26" y="78"/>
                    </a:lnTo>
                    <a:lnTo>
                      <a:pt x="16" y="74"/>
                    </a:lnTo>
                    <a:lnTo>
                      <a:pt x="8" y="68"/>
                    </a:lnTo>
                    <a:lnTo>
                      <a:pt x="2" y="62"/>
                    </a:lnTo>
                    <a:lnTo>
                      <a:pt x="0" y="56"/>
                    </a:lnTo>
                    <a:lnTo>
                      <a:pt x="0" y="52"/>
                    </a:lnTo>
                    <a:lnTo>
                      <a:pt x="2" y="48"/>
                    </a:lnTo>
                    <a:lnTo>
                      <a:pt x="10" y="44"/>
                    </a:lnTo>
                    <a:lnTo>
                      <a:pt x="10" y="44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4" name="Freeform 41"/>
              <p:cNvSpPr>
                <a:spLocks/>
              </p:cNvSpPr>
              <p:nvPr/>
            </p:nvSpPr>
            <p:spPr bwMode="auto">
              <a:xfrm>
                <a:off x="3473354" y="3962616"/>
                <a:ext cx="283513" cy="288086"/>
              </a:xfrm>
              <a:custGeom>
                <a:avLst/>
                <a:gdLst/>
                <a:ahLst/>
                <a:cxnLst>
                  <a:cxn ang="0">
                    <a:pos x="360" y="22"/>
                  </a:cxn>
                  <a:cxn ang="0">
                    <a:pos x="352" y="28"/>
                  </a:cxn>
                  <a:cxn ang="0">
                    <a:pos x="324" y="26"/>
                  </a:cxn>
                  <a:cxn ang="0">
                    <a:pos x="284" y="20"/>
                  </a:cxn>
                  <a:cxn ang="0">
                    <a:pos x="268" y="12"/>
                  </a:cxn>
                  <a:cxn ang="0">
                    <a:pos x="214" y="0"/>
                  </a:cxn>
                  <a:cxn ang="0">
                    <a:pos x="216" y="28"/>
                  </a:cxn>
                  <a:cxn ang="0">
                    <a:pos x="212" y="52"/>
                  </a:cxn>
                  <a:cxn ang="0">
                    <a:pos x="206" y="94"/>
                  </a:cxn>
                  <a:cxn ang="0">
                    <a:pos x="198" y="112"/>
                  </a:cxn>
                  <a:cxn ang="0">
                    <a:pos x="194" y="112"/>
                  </a:cxn>
                  <a:cxn ang="0">
                    <a:pos x="186" y="88"/>
                  </a:cxn>
                  <a:cxn ang="0">
                    <a:pos x="180" y="70"/>
                  </a:cxn>
                  <a:cxn ang="0">
                    <a:pos x="168" y="58"/>
                  </a:cxn>
                  <a:cxn ang="0">
                    <a:pos x="162" y="62"/>
                  </a:cxn>
                  <a:cxn ang="0">
                    <a:pos x="132" y="110"/>
                  </a:cxn>
                  <a:cxn ang="0">
                    <a:pos x="90" y="180"/>
                  </a:cxn>
                  <a:cxn ang="0">
                    <a:pos x="76" y="194"/>
                  </a:cxn>
                  <a:cxn ang="0">
                    <a:pos x="40" y="216"/>
                  </a:cxn>
                  <a:cxn ang="0">
                    <a:pos x="34" y="228"/>
                  </a:cxn>
                  <a:cxn ang="0">
                    <a:pos x="14" y="262"/>
                  </a:cxn>
                  <a:cxn ang="0">
                    <a:pos x="4" y="270"/>
                  </a:cxn>
                  <a:cxn ang="0">
                    <a:pos x="4" y="290"/>
                  </a:cxn>
                  <a:cxn ang="0">
                    <a:pos x="18" y="294"/>
                  </a:cxn>
                  <a:cxn ang="0">
                    <a:pos x="38" y="290"/>
                  </a:cxn>
                  <a:cxn ang="0">
                    <a:pos x="62" y="280"/>
                  </a:cxn>
                  <a:cxn ang="0">
                    <a:pos x="142" y="338"/>
                  </a:cxn>
                  <a:cxn ang="0">
                    <a:pos x="208" y="378"/>
                  </a:cxn>
                  <a:cxn ang="0">
                    <a:pos x="224" y="368"/>
                  </a:cxn>
                  <a:cxn ang="0">
                    <a:pos x="232" y="370"/>
                  </a:cxn>
                  <a:cxn ang="0">
                    <a:pos x="244" y="358"/>
                  </a:cxn>
                  <a:cxn ang="0">
                    <a:pos x="244" y="338"/>
                  </a:cxn>
                  <a:cxn ang="0">
                    <a:pos x="230" y="302"/>
                  </a:cxn>
                  <a:cxn ang="0">
                    <a:pos x="222" y="284"/>
                  </a:cxn>
                  <a:cxn ang="0">
                    <a:pos x="230" y="278"/>
                  </a:cxn>
                  <a:cxn ang="0">
                    <a:pos x="284" y="268"/>
                  </a:cxn>
                  <a:cxn ang="0">
                    <a:pos x="300" y="274"/>
                  </a:cxn>
                  <a:cxn ang="0">
                    <a:pos x="324" y="286"/>
                  </a:cxn>
                  <a:cxn ang="0">
                    <a:pos x="334" y="280"/>
                  </a:cxn>
                  <a:cxn ang="0">
                    <a:pos x="340" y="258"/>
                  </a:cxn>
                  <a:cxn ang="0">
                    <a:pos x="336" y="224"/>
                  </a:cxn>
                  <a:cxn ang="0">
                    <a:pos x="330" y="204"/>
                  </a:cxn>
                  <a:cxn ang="0">
                    <a:pos x="316" y="174"/>
                  </a:cxn>
                  <a:cxn ang="0">
                    <a:pos x="330" y="164"/>
                  </a:cxn>
                  <a:cxn ang="0">
                    <a:pos x="348" y="148"/>
                  </a:cxn>
                  <a:cxn ang="0">
                    <a:pos x="364" y="138"/>
                  </a:cxn>
                  <a:cxn ang="0">
                    <a:pos x="370" y="128"/>
                  </a:cxn>
                  <a:cxn ang="0">
                    <a:pos x="368" y="52"/>
                  </a:cxn>
                </a:cxnLst>
                <a:rect l="0" t="0" r="r" b="b"/>
                <a:pathLst>
                  <a:path w="372" h="378">
                    <a:moveTo>
                      <a:pt x="360" y="20"/>
                    </a:moveTo>
                    <a:lnTo>
                      <a:pt x="360" y="20"/>
                    </a:lnTo>
                    <a:lnTo>
                      <a:pt x="360" y="22"/>
                    </a:lnTo>
                    <a:lnTo>
                      <a:pt x="358" y="24"/>
                    </a:lnTo>
                    <a:lnTo>
                      <a:pt x="356" y="26"/>
                    </a:lnTo>
                    <a:lnTo>
                      <a:pt x="352" y="28"/>
                    </a:lnTo>
                    <a:lnTo>
                      <a:pt x="340" y="26"/>
                    </a:lnTo>
                    <a:lnTo>
                      <a:pt x="340" y="26"/>
                    </a:lnTo>
                    <a:lnTo>
                      <a:pt x="324" y="26"/>
                    </a:lnTo>
                    <a:lnTo>
                      <a:pt x="308" y="24"/>
                    </a:lnTo>
                    <a:lnTo>
                      <a:pt x="292" y="22"/>
                    </a:lnTo>
                    <a:lnTo>
                      <a:pt x="284" y="20"/>
                    </a:lnTo>
                    <a:lnTo>
                      <a:pt x="278" y="16"/>
                    </a:lnTo>
                    <a:lnTo>
                      <a:pt x="278" y="16"/>
                    </a:lnTo>
                    <a:lnTo>
                      <a:pt x="268" y="12"/>
                    </a:lnTo>
                    <a:lnTo>
                      <a:pt x="258" y="8"/>
                    </a:lnTo>
                    <a:lnTo>
                      <a:pt x="238" y="4"/>
                    </a:lnTo>
                    <a:lnTo>
                      <a:pt x="214" y="0"/>
                    </a:lnTo>
                    <a:lnTo>
                      <a:pt x="214" y="0"/>
                    </a:lnTo>
                    <a:lnTo>
                      <a:pt x="214" y="14"/>
                    </a:lnTo>
                    <a:lnTo>
                      <a:pt x="216" y="28"/>
                    </a:lnTo>
                    <a:lnTo>
                      <a:pt x="214" y="40"/>
                    </a:lnTo>
                    <a:lnTo>
                      <a:pt x="214" y="40"/>
                    </a:lnTo>
                    <a:lnTo>
                      <a:pt x="212" y="52"/>
                    </a:lnTo>
                    <a:lnTo>
                      <a:pt x="210" y="68"/>
                    </a:lnTo>
                    <a:lnTo>
                      <a:pt x="208" y="84"/>
                    </a:lnTo>
                    <a:lnTo>
                      <a:pt x="206" y="94"/>
                    </a:lnTo>
                    <a:lnTo>
                      <a:pt x="206" y="94"/>
                    </a:lnTo>
                    <a:lnTo>
                      <a:pt x="200" y="108"/>
                    </a:lnTo>
                    <a:lnTo>
                      <a:pt x="198" y="112"/>
                    </a:lnTo>
                    <a:lnTo>
                      <a:pt x="196" y="112"/>
                    </a:lnTo>
                    <a:lnTo>
                      <a:pt x="194" y="112"/>
                    </a:lnTo>
                    <a:lnTo>
                      <a:pt x="194" y="112"/>
                    </a:lnTo>
                    <a:lnTo>
                      <a:pt x="192" y="108"/>
                    </a:lnTo>
                    <a:lnTo>
                      <a:pt x="190" y="98"/>
                    </a:lnTo>
                    <a:lnTo>
                      <a:pt x="186" y="88"/>
                    </a:lnTo>
                    <a:lnTo>
                      <a:pt x="184" y="78"/>
                    </a:lnTo>
                    <a:lnTo>
                      <a:pt x="184" y="78"/>
                    </a:lnTo>
                    <a:lnTo>
                      <a:pt x="180" y="70"/>
                    </a:lnTo>
                    <a:lnTo>
                      <a:pt x="174" y="62"/>
                    </a:lnTo>
                    <a:lnTo>
                      <a:pt x="172" y="58"/>
                    </a:lnTo>
                    <a:lnTo>
                      <a:pt x="168" y="58"/>
                    </a:lnTo>
                    <a:lnTo>
                      <a:pt x="166" y="58"/>
                    </a:lnTo>
                    <a:lnTo>
                      <a:pt x="162" y="62"/>
                    </a:lnTo>
                    <a:lnTo>
                      <a:pt x="162" y="62"/>
                    </a:lnTo>
                    <a:lnTo>
                      <a:pt x="150" y="82"/>
                    </a:lnTo>
                    <a:lnTo>
                      <a:pt x="132" y="110"/>
                    </a:lnTo>
                    <a:lnTo>
                      <a:pt x="132" y="110"/>
                    </a:lnTo>
                    <a:lnTo>
                      <a:pt x="120" y="132"/>
                    </a:lnTo>
                    <a:lnTo>
                      <a:pt x="104" y="158"/>
                    </a:lnTo>
                    <a:lnTo>
                      <a:pt x="90" y="180"/>
                    </a:lnTo>
                    <a:lnTo>
                      <a:pt x="82" y="188"/>
                    </a:lnTo>
                    <a:lnTo>
                      <a:pt x="76" y="194"/>
                    </a:lnTo>
                    <a:lnTo>
                      <a:pt x="76" y="194"/>
                    </a:lnTo>
                    <a:lnTo>
                      <a:pt x="62" y="200"/>
                    </a:lnTo>
                    <a:lnTo>
                      <a:pt x="50" y="206"/>
                    </a:lnTo>
                    <a:lnTo>
                      <a:pt x="40" y="216"/>
                    </a:lnTo>
                    <a:lnTo>
                      <a:pt x="36" y="222"/>
                    </a:lnTo>
                    <a:lnTo>
                      <a:pt x="34" y="228"/>
                    </a:lnTo>
                    <a:lnTo>
                      <a:pt x="34" y="228"/>
                    </a:lnTo>
                    <a:lnTo>
                      <a:pt x="28" y="242"/>
                    </a:lnTo>
                    <a:lnTo>
                      <a:pt x="22" y="252"/>
                    </a:lnTo>
                    <a:lnTo>
                      <a:pt x="14" y="262"/>
                    </a:lnTo>
                    <a:lnTo>
                      <a:pt x="8" y="266"/>
                    </a:lnTo>
                    <a:lnTo>
                      <a:pt x="8" y="266"/>
                    </a:lnTo>
                    <a:lnTo>
                      <a:pt x="4" y="270"/>
                    </a:lnTo>
                    <a:lnTo>
                      <a:pt x="0" y="276"/>
                    </a:lnTo>
                    <a:lnTo>
                      <a:pt x="0" y="282"/>
                    </a:lnTo>
                    <a:lnTo>
                      <a:pt x="4" y="290"/>
                    </a:lnTo>
                    <a:lnTo>
                      <a:pt x="4" y="290"/>
                    </a:lnTo>
                    <a:lnTo>
                      <a:pt x="10" y="294"/>
                    </a:lnTo>
                    <a:lnTo>
                      <a:pt x="18" y="294"/>
                    </a:lnTo>
                    <a:lnTo>
                      <a:pt x="32" y="292"/>
                    </a:lnTo>
                    <a:lnTo>
                      <a:pt x="32" y="292"/>
                    </a:lnTo>
                    <a:lnTo>
                      <a:pt x="38" y="290"/>
                    </a:lnTo>
                    <a:lnTo>
                      <a:pt x="48" y="284"/>
                    </a:lnTo>
                    <a:lnTo>
                      <a:pt x="58" y="280"/>
                    </a:lnTo>
                    <a:lnTo>
                      <a:pt x="62" y="280"/>
                    </a:lnTo>
                    <a:lnTo>
                      <a:pt x="66" y="284"/>
                    </a:lnTo>
                    <a:lnTo>
                      <a:pt x="66" y="284"/>
                    </a:lnTo>
                    <a:lnTo>
                      <a:pt x="142" y="338"/>
                    </a:lnTo>
                    <a:lnTo>
                      <a:pt x="142" y="338"/>
                    </a:lnTo>
                    <a:lnTo>
                      <a:pt x="208" y="378"/>
                    </a:lnTo>
                    <a:lnTo>
                      <a:pt x="208" y="378"/>
                    </a:lnTo>
                    <a:lnTo>
                      <a:pt x="214" y="372"/>
                    </a:lnTo>
                    <a:lnTo>
                      <a:pt x="222" y="368"/>
                    </a:lnTo>
                    <a:lnTo>
                      <a:pt x="224" y="368"/>
                    </a:lnTo>
                    <a:lnTo>
                      <a:pt x="228" y="368"/>
                    </a:lnTo>
                    <a:lnTo>
                      <a:pt x="228" y="368"/>
                    </a:lnTo>
                    <a:lnTo>
                      <a:pt x="232" y="370"/>
                    </a:lnTo>
                    <a:lnTo>
                      <a:pt x="234" y="370"/>
                    </a:lnTo>
                    <a:lnTo>
                      <a:pt x="240" y="366"/>
                    </a:lnTo>
                    <a:lnTo>
                      <a:pt x="244" y="358"/>
                    </a:lnTo>
                    <a:lnTo>
                      <a:pt x="246" y="348"/>
                    </a:lnTo>
                    <a:lnTo>
                      <a:pt x="246" y="348"/>
                    </a:lnTo>
                    <a:lnTo>
                      <a:pt x="244" y="338"/>
                    </a:lnTo>
                    <a:lnTo>
                      <a:pt x="240" y="324"/>
                    </a:lnTo>
                    <a:lnTo>
                      <a:pt x="230" y="302"/>
                    </a:lnTo>
                    <a:lnTo>
                      <a:pt x="230" y="302"/>
                    </a:lnTo>
                    <a:lnTo>
                      <a:pt x="226" y="294"/>
                    </a:lnTo>
                    <a:lnTo>
                      <a:pt x="224" y="286"/>
                    </a:lnTo>
                    <a:lnTo>
                      <a:pt x="222" y="284"/>
                    </a:lnTo>
                    <a:lnTo>
                      <a:pt x="224" y="280"/>
                    </a:lnTo>
                    <a:lnTo>
                      <a:pt x="226" y="278"/>
                    </a:lnTo>
                    <a:lnTo>
                      <a:pt x="230" y="278"/>
                    </a:lnTo>
                    <a:lnTo>
                      <a:pt x="230" y="278"/>
                    </a:lnTo>
                    <a:lnTo>
                      <a:pt x="260" y="274"/>
                    </a:lnTo>
                    <a:lnTo>
                      <a:pt x="284" y="268"/>
                    </a:lnTo>
                    <a:lnTo>
                      <a:pt x="284" y="268"/>
                    </a:lnTo>
                    <a:lnTo>
                      <a:pt x="290" y="270"/>
                    </a:lnTo>
                    <a:lnTo>
                      <a:pt x="300" y="274"/>
                    </a:lnTo>
                    <a:lnTo>
                      <a:pt x="318" y="284"/>
                    </a:lnTo>
                    <a:lnTo>
                      <a:pt x="318" y="284"/>
                    </a:lnTo>
                    <a:lnTo>
                      <a:pt x="324" y="286"/>
                    </a:lnTo>
                    <a:lnTo>
                      <a:pt x="328" y="286"/>
                    </a:lnTo>
                    <a:lnTo>
                      <a:pt x="332" y="284"/>
                    </a:lnTo>
                    <a:lnTo>
                      <a:pt x="334" y="280"/>
                    </a:lnTo>
                    <a:lnTo>
                      <a:pt x="338" y="274"/>
                    </a:lnTo>
                    <a:lnTo>
                      <a:pt x="338" y="268"/>
                    </a:lnTo>
                    <a:lnTo>
                      <a:pt x="340" y="258"/>
                    </a:lnTo>
                    <a:lnTo>
                      <a:pt x="340" y="258"/>
                    </a:lnTo>
                    <a:lnTo>
                      <a:pt x="338" y="238"/>
                    </a:lnTo>
                    <a:lnTo>
                      <a:pt x="336" y="224"/>
                    </a:lnTo>
                    <a:lnTo>
                      <a:pt x="332" y="212"/>
                    </a:lnTo>
                    <a:lnTo>
                      <a:pt x="330" y="204"/>
                    </a:lnTo>
                    <a:lnTo>
                      <a:pt x="330" y="204"/>
                    </a:lnTo>
                    <a:lnTo>
                      <a:pt x="308" y="182"/>
                    </a:lnTo>
                    <a:lnTo>
                      <a:pt x="308" y="182"/>
                    </a:lnTo>
                    <a:lnTo>
                      <a:pt x="316" y="174"/>
                    </a:lnTo>
                    <a:lnTo>
                      <a:pt x="322" y="168"/>
                    </a:lnTo>
                    <a:lnTo>
                      <a:pt x="330" y="164"/>
                    </a:lnTo>
                    <a:lnTo>
                      <a:pt x="330" y="164"/>
                    </a:lnTo>
                    <a:lnTo>
                      <a:pt x="340" y="160"/>
                    </a:lnTo>
                    <a:lnTo>
                      <a:pt x="348" y="148"/>
                    </a:lnTo>
                    <a:lnTo>
                      <a:pt x="348" y="148"/>
                    </a:lnTo>
                    <a:lnTo>
                      <a:pt x="356" y="142"/>
                    </a:lnTo>
                    <a:lnTo>
                      <a:pt x="360" y="138"/>
                    </a:lnTo>
                    <a:lnTo>
                      <a:pt x="364" y="138"/>
                    </a:lnTo>
                    <a:lnTo>
                      <a:pt x="368" y="136"/>
                    </a:lnTo>
                    <a:lnTo>
                      <a:pt x="368" y="136"/>
                    </a:lnTo>
                    <a:lnTo>
                      <a:pt x="370" y="128"/>
                    </a:lnTo>
                    <a:lnTo>
                      <a:pt x="372" y="116"/>
                    </a:lnTo>
                    <a:lnTo>
                      <a:pt x="372" y="86"/>
                    </a:lnTo>
                    <a:lnTo>
                      <a:pt x="368" y="52"/>
                    </a:lnTo>
                    <a:lnTo>
                      <a:pt x="360" y="20"/>
                    </a:lnTo>
                    <a:lnTo>
                      <a:pt x="360" y="20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5" name="Freeform 42"/>
              <p:cNvSpPr>
                <a:spLocks/>
              </p:cNvSpPr>
              <p:nvPr/>
            </p:nvSpPr>
            <p:spPr bwMode="auto">
              <a:xfrm>
                <a:off x="2805727" y="4183634"/>
                <a:ext cx="969431" cy="1085275"/>
              </a:xfrm>
              <a:custGeom>
                <a:avLst/>
                <a:gdLst/>
                <a:ahLst/>
                <a:cxnLst>
                  <a:cxn ang="0">
                    <a:pos x="722" y="4"/>
                  </a:cxn>
                  <a:cxn ang="0">
                    <a:pos x="684" y="14"/>
                  </a:cxn>
                  <a:cxn ang="0">
                    <a:pos x="672" y="66"/>
                  </a:cxn>
                  <a:cxn ang="0">
                    <a:pos x="666" y="108"/>
                  </a:cxn>
                  <a:cxn ang="0">
                    <a:pos x="574" y="156"/>
                  </a:cxn>
                  <a:cxn ang="0">
                    <a:pos x="502" y="174"/>
                  </a:cxn>
                  <a:cxn ang="0">
                    <a:pos x="492" y="206"/>
                  </a:cxn>
                  <a:cxn ang="0">
                    <a:pos x="372" y="150"/>
                  </a:cxn>
                  <a:cxn ang="0">
                    <a:pos x="374" y="106"/>
                  </a:cxn>
                  <a:cxn ang="0">
                    <a:pos x="326" y="96"/>
                  </a:cxn>
                  <a:cxn ang="0">
                    <a:pos x="332" y="188"/>
                  </a:cxn>
                  <a:cxn ang="0">
                    <a:pos x="330" y="250"/>
                  </a:cxn>
                  <a:cxn ang="0">
                    <a:pos x="296" y="268"/>
                  </a:cxn>
                  <a:cxn ang="0">
                    <a:pos x="224" y="240"/>
                  </a:cxn>
                  <a:cxn ang="0">
                    <a:pos x="200" y="232"/>
                  </a:cxn>
                  <a:cxn ang="0">
                    <a:pos x="158" y="162"/>
                  </a:cxn>
                  <a:cxn ang="0">
                    <a:pos x="110" y="172"/>
                  </a:cxn>
                  <a:cxn ang="0">
                    <a:pos x="8" y="164"/>
                  </a:cxn>
                  <a:cxn ang="0">
                    <a:pos x="26" y="174"/>
                  </a:cxn>
                  <a:cxn ang="0">
                    <a:pos x="62" y="216"/>
                  </a:cxn>
                  <a:cxn ang="0">
                    <a:pos x="14" y="250"/>
                  </a:cxn>
                  <a:cxn ang="0">
                    <a:pos x="112" y="330"/>
                  </a:cxn>
                  <a:cxn ang="0">
                    <a:pos x="160" y="406"/>
                  </a:cxn>
                  <a:cxn ang="0">
                    <a:pos x="210" y="484"/>
                  </a:cxn>
                  <a:cxn ang="0">
                    <a:pos x="190" y="534"/>
                  </a:cxn>
                  <a:cxn ang="0">
                    <a:pos x="244" y="626"/>
                  </a:cxn>
                  <a:cxn ang="0">
                    <a:pos x="262" y="732"/>
                  </a:cxn>
                  <a:cxn ang="0">
                    <a:pos x="224" y="944"/>
                  </a:cxn>
                  <a:cxn ang="0">
                    <a:pos x="170" y="1074"/>
                  </a:cxn>
                  <a:cxn ang="0">
                    <a:pos x="124" y="1120"/>
                  </a:cxn>
                  <a:cxn ang="0">
                    <a:pos x="228" y="1210"/>
                  </a:cxn>
                  <a:cxn ang="0">
                    <a:pos x="308" y="1274"/>
                  </a:cxn>
                  <a:cxn ang="0">
                    <a:pos x="428" y="1320"/>
                  </a:cxn>
                  <a:cxn ang="0">
                    <a:pos x="548" y="1402"/>
                  </a:cxn>
                  <a:cxn ang="0">
                    <a:pos x="644" y="1362"/>
                  </a:cxn>
                  <a:cxn ang="0">
                    <a:pos x="666" y="1310"/>
                  </a:cxn>
                  <a:cxn ang="0">
                    <a:pos x="798" y="1272"/>
                  </a:cxn>
                  <a:cxn ang="0">
                    <a:pos x="894" y="1340"/>
                  </a:cxn>
                  <a:cxn ang="0">
                    <a:pos x="962" y="1386"/>
                  </a:cxn>
                  <a:cxn ang="0">
                    <a:pos x="1072" y="1340"/>
                  </a:cxn>
                  <a:cxn ang="0">
                    <a:pos x="1138" y="1312"/>
                  </a:cxn>
                  <a:cxn ang="0">
                    <a:pos x="1122" y="1260"/>
                  </a:cxn>
                  <a:cxn ang="0">
                    <a:pos x="1092" y="1164"/>
                  </a:cxn>
                  <a:cxn ang="0">
                    <a:pos x="1090" y="1086"/>
                  </a:cxn>
                  <a:cxn ang="0">
                    <a:pos x="1108" y="1048"/>
                  </a:cxn>
                  <a:cxn ang="0">
                    <a:pos x="1096" y="928"/>
                  </a:cxn>
                  <a:cxn ang="0">
                    <a:pos x="1072" y="874"/>
                  </a:cxn>
                  <a:cxn ang="0">
                    <a:pos x="1042" y="842"/>
                  </a:cxn>
                  <a:cxn ang="0">
                    <a:pos x="1106" y="746"/>
                  </a:cxn>
                  <a:cxn ang="0">
                    <a:pos x="1194" y="622"/>
                  </a:cxn>
                  <a:cxn ang="0">
                    <a:pos x="1218" y="534"/>
                  </a:cxn>
                  <a:cxn ang="0">
                    <a:pos x="1124" y="428"/>
                  </a:cxn>
                  <a:cxn ang="0">
                    <a:pos x="1086" y="376"/>
                  </a:cxn>
                  <a:cxn ang="0">
                    <a:pos x="1000" y="318"/>
                  </a:cxn>
                  <a:cxn ang="0">
                    <a:pos x="926" y="234"/>
                  </a:cxn>
                  <a:cxn ang="0">
                    <a:pos x="850" y="138"/>
                  </a:cxn>
                  <a:cxn ang="0">
                    <a:pos x="828" y="80"/>
                  </a:cxn>
                  <a:cxn ang="0">
                    <a:pos x="758" y="38"/>
                  </a:cxn>
                </a:cxnLst>
                <a:rect l="0" t="0" r="r" b="b"/>
                <a:pathLst>
                  <a:path w="1272" h="1424">
                    <a:moveTo>
                      <a:pt x="762" y="18"/>
                    </a:moveTo>
                    <a:lnTo>
                      <a:pt x="762" y="18"/>
                    </a:lnTo>
                    <a:lnTo>
                      <a:pt x="760" y="14"/>
                    </a:lnTo>
                    <a:lnTo>
                      <a:pt x="752" y="8"/>
                    </a:lnTo>
                    <a:lnTo>
                      <a:pt x="748" y="4"/>
                    </a:lnTo>
                    <a:lnTo>
                      <a:pt x="740" y="2"/>
                    </a:lnTo>
                    <a:lnTo>
                      <a:pt x="732" y="2"/>
                    </a:lnTo>
                    <a:lnTo>
                      <a:pt x="722" y="4"/>
                    </a:lnTo>
                    <a:lnTo>
                      <a:pt x="722" y="4"/>
                    </a:lnTo>
                    <a:lnTo>
                      <a:pt x="712" y="4"/>
                    </a:lnTo>
                    <a:lnTo>
                      <a:pt x="704" y="4"/>
                    </a:lnTo>
                    <a:lnTo>
                      <a:pt x="690" y="0"/>
                    </a:lnTo>
                    <a:lnTo>
                      <a:pt x="684" y="0"/>
                    </a:lnTo>
                    <a:lnTo>
                      <a:pt x="682" y="2"/>
                    </a:lnTo>
                    <a:lnTo>
                      <a:pt x="682" y="6"/>
                    </a:lnTo>
                    <a:lnTo>
                      <a:pt x="684" y="14"/>
                    </a:lnTo>
                    <a:lnTo>
                      <a:pt x="684" y="14"/>
                    </a:lnTo>
                    <a:lnTo>
                      <a:pt x="686" y="22"/>
                    </a:lnTo>
                    <a:lnTo>
                      <a:pt x="686" y="30"/>
                    </a:lnTo>
                    <a:lnTo>
                      <a:pt x="684" y="34"/>
                    </a:lnTo>
                    <a:lnTo>
                      <a:pt x="682" y="38"/>
                    </a:lnTo>
                    <a:lnTo>
                      <a:pt x="678" y="48"/>
                    </a:lnTo>
                    <a:lnTo>
                      <a:pt x="674" y="56"/>
                    </a:lnTo>
                    <a:lnTo>
                      <a:pt x="672" y="66"/>
                    </a:lnTo>
                    <a:lnTo>
                      <a:pt x="672" y="66"/>
                    </a:lnTo>
                    <a:lnTo>
                      <a:pt x="672" y="74"/>
                    </a:lnTo>
                    <a:lnTo>
                      <a:pt x="672" y="80"/>
                    </a:lnTo>
                    <a:lnTo>
                      <a:pt x="676" y="86"/>
                    </a:lnTo>
                    <a:lnTo>
                      <a:pt x="676" y="88"/>
                    </a:lnTo>
                    <a:lnTo>
                      <a:pt x="676" y="90"/>
                    </a:lnTo>
                    <a:lnTo>
                      <a:pt x="666" y="108"/>
                    </a:lnTo>
                    <a:lnTo>
                      <a:pt x="666" y="108"/>
                    </a:lnTo>
                    <a:lnTo>
                      <a:pt x="656" y="126"/>
                    </a:lnTo>
                    <a:lnTo>
                      <a:pt x="648" y="138"/>
                    </a:lnTo>
                    <a:lnTo>
                      <a:pt x="642" y="142"/>
                    </a:lnTo>
                    <a:lnTo>
                      <a:pt x="636" y="144"/>
                    </a:lnTo>
                    <a:lnTo>
                      <a:pt x="614" y="150"/>
                    </a:lnTo>
                    <a:lnTo>
                      <a:pt x="614" y="150"/>
                    </a:lnTo>
                    <a:lnTo>
                      <a:pt x="590" y="156"/>
                    </a:lnTo>
                    <a:lnTo>
                      <a:pt x="574" y="156"/>
                    </a:lnTo>
                    <a:lnTo>
                      <a:pt x="558" y="156"/>
                    </a:lnTo>
                    <a:lnTo>
                      <a:pt x="540" y="156"/>
                    </a:lnTo>
                    <a:lnTo>
                      <a:pt x="540" y="156"/>
                    </a:lnTo>
                    <a:lnTo>
                      <a:pt x="524" y="154"/>
                    </a:lnTo>
                    <a:lnTo>
                      <a:pt x="514" y="156"/>
                    </a:lnTo>
                    <a:lnTo>
                      <a:pt x="510" y="158"/>
                    </a:lnTo>
                    <a:lnTo>
                      <a:pt x="506" y="160"/>
                    </a:lnTo>
                    <a:lnTo>
                      <a:pt x="502" y="174"/>
                    </a:lnTo>
                    <a:lnTo>
                      <a:pt x="502" y="174"/>
                    </a:lnTo>
                    <a:lnTo>
                      <a:pt x="502" y="184"/>
                    </a:lnTo>
                    <a:lnTo>
                      <a:pt x="502" y="190"/>
                    </a:lnTo>
                    <a:lnTo>
                      <a:pt x="504" y="202"/>
                    </a:lnTo>
                    <a:lnTo>
                      <a:pt x="504" y="204"/>
                    </a:lnTo>
                    <a:lnTo>
                      <a:pt x="502" y="206"/>
                    </a:lnTo>
                    <a:lnTo>
                      <a:pt x="498" y="208"/>
                    </a:lnTo>
                    <a:lnTo>
                      <a:pt x="492" y="206"/>
                    </a:lnTo>
                    <a:lnTo>
                      <a:pt x="492" y="206"/>
                    </a:lnTo>
                    <a:lnTo>
                      <a:pt x="480" y="204"/>
                    </a:lnTo>
                    <a:lnTo>
                      <a:pt x="464" y="198"/>
                    </a:lnTo>
                    <a:lnTo>
                      <a:pt x="426" y="180"/>
                    </a:lnTo>
                    <a:lnTo>
                      <a:pt x="378" y="154"/>
                    </a:lnTo>
                    <a:lnTo>
                      <a:pt x="378" y="154"/>
                    </a:lnTo>
                    <a:lnTo>
                      <a:pt x="376" y="152"/>
                    </a:lnTo>
                    <a:lnTo>
                      <a:pt x="372" y="150"/>
                    </a:lnTo>
                    <a:lnTo>
                      <a:pt x="370" y="146"/>
                    </a:lnTo>
                    <a:lnTo>
                      <a:pt x="370" y="142"/>
                    </a:lnTo>
                    <a:lnTo>
                      <a:pt x="370" y="136"/>
                    </a:lnTo>
                    <a:lnTo>
                      <a:pt x="372" y="130"/>
                    </a:lnTo>
                    <a:lnTo>
                      <a:pt x="372" y="130"/>
                    </a:lnTo>
                    <a:lnTo>
                      <a:pt x="376" y="116"/>
                    </a:lnTo>
                    <a:lnTo>
                      <a:pt x="376" y="110"/>
                    </a:lnTo>
                    <a:lnTo>
                      <a:pt x="374" y="106"/>
                    </a:lnTo>
                    <a:lnTo>
                      <a:pt x="368" y="98"/>
                    </a:lnTo>
                    <a:lnTo>
                      <a:pt x="360" y="92"/>
                    </a:lnTo>
                    <a:lnTo>
                      <a:pt x="360" y="92"/>
                    </a:lnTo>
                    <a:lnTo>
                      <a:pt x="348" y="88"/>
                    </a:lnTo>
                    <a:lnTo>
                      <a:pt x="338" y="88"/>
                    </a:lnTo>
                    <a:lnTo>
                      <a:pt x="332" y="90"/>
                    </a:lnTo>
                    <a:lnTo>
                      <a:pt x="328" y="92"/>
                    </a:lnTo>
                    <a:lnTo>
                      <a:pt x="326" y="96"/>
                    </a:lnTo>
                    <a:lnTo>
                      <a:pt x="324" y="100"/>
                    </a:lnTo>
                    <a:lnTo>
                      <a:pt x="324" y="100"/>
                    </a:lnTo>
                    <a:lnTo>
                      <a:pt x="324" y="122"/>
                    </a:lnTo>
                    <a:lnTo>
                      <a:pt x="324" y="134"/>
                    </a:lnTo>
                    <a:lnTo>
                      <a:pt x="326" y="148"/>
                    </a:lnTo>
                    <a:lnTo>
                      <a:pt x="326" y="148"/>
                    </a:lnTo>
                    <a:lnTo>
                      <a:pt x="330" y="168"/>
                    </a:lnTo>
                    <a:lnTo>
                      <a:pt x="332" y="188"/>
                    </a:lnTo>
                    <a:lnTo>
                      <a:pt x="332" y="206"/>
                    </a:lnTo>
                    <a:lnTo>
                      <a:pt x="330" y="218"/>
                    </a:lnTo>
                    <a:lnTo>
                      <a:pt x="330" y="218"/>
                    </a:lnTo>
                    <a:lnTo>
                      <a:pt x="328" y="224"/>
                    </a:lnTo>
                    <a:lnTo>
                      <a:pt x="330" y="230"/>
                    </a:lnTo>
                    <a:lnTo>
                      <a:pt x="330" y="238"/>
                    </a:lnTo>
                    <a:lnTo>
                      <a:pt x="330" y="250"/>
                    </a:lnTo>
                    <a:lnTo>
                      <a:pt x="330" y="250"/>
                    </a:lnTo>
                    <a:lnTo>
                      <a:pt x="330" y="256"/>
                    </a:lnTo>
                    <a:lnTo>
                      <a:pt x="332" y="260"/>
                    </a:lnTo>
                    <a:lnTo>
                      <a:pt x="338" y="266"/>
                    </a:lnTo>
                    <a:lnTo>
                      <a:pt x="340" y="268"/>
                    </a:lnTo>
                    <a:lnTo>
                      <a:pt x="338" y="268"/>
                    </a:lnTo>
                    <a:lnTo>
                      <a:pt x="328" y="268"/>
                    </a:lnTo>
                    <a:lnTo>
                      <a:pt x="328" y="268"/>
                    </a:lnTo>
                    <a:lnTo>
                      <a:pt x="296" y="268"/>
                    </a:lnTo>
                    <a:lnTo>
                      <a:pt x="282" y="264"/>
                    </a:lnTo>
                    <a:lnTo>
                      <a:pt x="266" y="256"/>
                    </a:lnTo>
                    <a:lnTo>
                      <a:pt x="266" y="256"/>
                    </a:lnTo>
                    <a:lnTo>
                      <a:pt x="250" y="248"/>
                    </a:lnTo>
                    <a:lnTo>
                      <a:pt x="240" y="244"/>
                    </a:lnTo>
                    <a:lnTo>
                      <a:pt x="232" y="240"/>
                    </a:lnTo>
                    <a:lnTo>
                      <a:pt x="224" y="240"/>
                    </a:lnTo>
                    <a:lnTo>
                      <a:pt x="224" y="240"/>
                    </a:lnTo>
                    <a:lnTo>
                      <a:pt x="220" y="242"/>
                    </a:lnTo>
                    <a:lnTo>
                      <a:pt x="216" y="244"/>
                    </a:lnTo>
                    <a:lnTo>
                      <a:pt x="210" y="248"/>
                    </a:lnTo>
                    <a:lnTo>
                      <a:pt x="206" y="248"/>
                    </a:lnTo>
                    <a:lnTo>
                      <a:pt x="204" y="246"/>
                    </a:lnTo>
                    <a:lnTo>
                      <a:pt x="202" y="242"/>
                    </a:lnTo>
                    <a:lnTo>
                      <a:pt x="200" y="232"/>
                    </a:lnTo>
                    <a:lnTo>
                      <a:pt x="200" y="232"/>
                    </a:lnTo>
                    <a:lnTo>
                      <a:pt x="196" y="208"/>
                    </a:lnTo>
                    <a:lnTo>
                      <a:pt x="188" y="190"/>
                    </a:lnTo>
                    <a:lnTo>
                      <a:pt x="188" y="190"/>
                    </a:lnTo>
                    <a:lnTo>
                      <a:pt x="180" y="176"/>
                    </a:lnTo>
                    <a:lnTo>
                      <a:pt x="172" y="166"/>
                    </a:lnTo>
                    <a:lnTo>
                      <a:pt x="168" y="164"/>
                    </a:lnTo>
                    <a:lnTo>
                      <a:pt x="164" y="162"/>
                    </a:lnTo>
                    <a:lnTo>
                      <a:pt x="158" y="162"/>
                    </a:lnTo>
                    <a:lnTo>
                      <a:pt x="150" y="164"/>
                    </a:lnTo>
                    <a:lnTo>
                      <a:pt x="150" y="164"/>
                    </a:lnTo>
                    <a:lnTo>
                      <a:pt x="138" y="170"/>
                    </a:lnTo>
                    <a:lnTo>
                      <a:pt x="132" y="176"/>
                    </a:lnTo>
                    <a:lnTo>
                      <a:pt x="128" y="176"/>
                    </a:lnTo>
                    <a:lnTo>
                      <a:pt x="124" y="176"/>
                    </a:lnTo>
                    <a:lnTo>
                      <a:pt x="110" y="172"/>
                    </a:lnTo>
                    <a:lnTo>
                      <a:pt x="110" y="172"/>
                    </a:lnTo>
                    <a:lnTo>
                      <a:pt x="88" y="162"/>
                    </a:lnTo>
                    <a:lnTo>
                      <a:pt x="68" y="154"/>
                    </a:lnTo>
                    <a:lnTo>
                      <a:pt x="48" y="150"/>
                    </a:lnTo>
                    <a:lnTo>
                      <a:pt x="40" y="148"/>
                    </a:lnTo>
                    <a:lnTo>
                      <a:pt x="34" y="148"/>
                    </a:lnTo>
                    <a:lnTo>
                      <a:pt x="34" y="148"/>
                    </a:lnTo>
                    <a:lnTo>
                      <a:pt x="20" y="154"/>
                    </a:lnTo>
                    <a:lnTo>
                      <a:pt x="8" y="164"/>
                    </a:lnTo>
                    <a:lnTo>
                      <a:pt x="0" y="172"/>
                    </a:lnTo>
                    <a:lnTo>
                      <a:pt x="0" y="174"/>
                    </a:lnTo>
                    <a:lnTo>
                      <a:pt x="2" y="176"/>
                    </a:lnTo>
                    <a:lnTo>
                      <a:pt x="2" y="176"/>
                    </a:lnTo>
                    <a:lnTo>
                      <a:pt x="8" y="174"/>
                    </a:lnTo>
                    <a:lnTo>
                      <a:pt x="12" y="172"/>
                    </a:lnTo>
                    <a:lnTo>
                      <a:pt x="16" y="170"/>
                    </a:lnTo>
                    <a:lnTo>
                      <a:pt x="26" y="174"/>
                    </a:lnTo>
                    <a:lnTo>
                      <a:pt x="26" y="174"/>
                    </a:lnTo>
                    <a:lnTo>
                      <a:pt x="42" y="182"/>
                    </a:lnTo>
                    <a:lnTo>
                      <a:pt x="56" y="192"/>
                    </a:lnTo>
                    <a:lnTo>
                      <a:pt x="60" y="196"/>
                    </a:lnTo>
                    <a:lnTo>
                      <a:pt x="64" y="202"/>
                    </a:lnTo>
                    <a:lnTo>
                      <a:pt x="64" y="208"/>
                    </a:lnTo>
                    <a:lnTo>
                      <a:pt x="62" y="216"/>
                    </a:lnTo>
                    <a:lnTo>
                      <a:pt x="62" y="216"/>
                    </a:lnTo>
                    <a:lnTo>
                      <a:pt x="54" y="230"/>
                    </a:lnTo>
                    <a:lnTo>
                      <a:pt x="46" y="240"/>
                    </a:lnTo>
                    <a:lnTo>
                      <a:pt x="42" y="244"/>
                    </a:lnTo>
                    <a:lnTo>
                      <a:pt x="38" y="248"/>
                    </a:lnTo>
                    <a:lnTo>
                      <a:pt x="32" y="248"/>
                    </a:lnTo>
                    <a:lnTo>
                      <a:pt x="24" y="250"/>
                    </a:lnTo>
                    <a:lnTo>
                      <a:pt x="24" y="250"/>
                    </a:lnTo>
                    <a:lnTo>
                      <a:pt x="14" y="250"/>
                    </a:lnTo>
                    <a:lnTo>
                      <a:pt x="14" y="252"/>
                    </a:lnTo>
                    <a:lnTo>
                      <a:pt x="16" y="254"/>
                    </a:lnTo>
                    <a:lnTo>
                      <a:pt x="24" y="260"/>
                    </a:lnTo>
                    <a:lnTo>
                      <a:pt x="38" y="270"/>
                    </a:lnTo>
                    <a:lnTo>
                      <a:pt x="38" y="270"/>
                    </a:lnTo>
                    <a:lnTo>
                      <a:pt x="78" y="298"/>
                    </a:lnTo>
                    <a:lnTo>
                      <a:pt x="98" y="316"/>
                    </a:lnTo>
                    <a:lnTo>
                      <a:pt x="112" y="330"/>
                    </a:lnTo>
                    <a:lnTo>
                      <a:pt x="112" y="330"/>
                    </a:lnTo>
                    <a:lnTo>
                      <a:pt x="120" y="342"/>
                    </a:lnTo>
                    <a:lnTo>
                      <a:pt x="124" y="354"/>
                    </a:lnTo>
                    <a:lnTo>
                      <a:pt x="130" y="370"/>
                    </a:lnTo>
                    <a:lnTo>
                      <a:pt x="144" y="390"/>
                    </a:lnTo>
                    <a:lnTo>
                      <a:pt x="144" y="390"/>
                    </a:lnTo>
                    <a:lnTo>
                      <a:pt x="152" y="400"/>
                    </a:lnTo>
                    <a:lnTo>
                      <a:pt x="160" y="406"/>
                    </a:lnTo>
                    <a:lnTo>
                      <a:pt x="176" y="414"/>
                    </a:lnTo>
                    <a:lnTo>
                      <a:pt x="182" y="418"/>
                    </a:lnTo>
                    <a:lnTo>
                      <a:pt x="188" y="422"/>
                    </a:lnTo>
                    <a:lnTo>
                      <a:pt x="192" y="428"/>
                    </a:lnTo>
                    <a:lnTo>
                      <a:pt x="196" y="436"/>
                    </a:lnTo>
                    <a:lnTo>
                      <a:pt x="196" y="436"/>
                    </a:lnTo>
                    <a:lnTo>
                      <a:pt x="208" y="476"/>
                    </a:lnTo>
                    <a:lnTo>
                      <a:pt x="210" y="484"/>
                    </a:lnTo>
                    <a:lnTo>
                      <a:pt x="210" y="492"/>
                    </a:lnTo>
                    <a:lnTo>
                      <a:pt x="208" y="502"/>
                    </a:lnTo>
                    <a:lnTo>
                      <a:pt x="206" y="510"/>
                    </a:lnTo>
                    <a:lnTo>
                      <a:pt x="206" y="510"/>
                    </a:lnTo>
                    <a:lnTo>
                      <a:pt x="202" y="516"/>
                    </a:lnTo>
                    <a:lnTo>
                      <a:pt x="198" y="522"/>
                    </a:lnTo>
                    <a:lnTo>
                      <a:pt x="192" y="530"/>
                    </a:lnTo>
                    <a:lnTo>
                      <a:pt x="190" y="534"/>
                    </a:lnTo>
                    <a:lnTo>
                      <a:pt x="192" y="538"/>
                    </a:lnTo>
                    <a:lnTo>
                      <a:pt x="200" y="556"/>
                    </a:lnTo>
                    <a:lnTo>
                      <a:pt x="200" y="556"/>
                    </a:lnTo>
                    <a:lnTo>
                      <a:pt x="214" y="574"/>
                    </a:lnTo>
                    <a:lnTo>
                      <a:pt x="226" y="588"/>
                    </a:lnTo>
                    <a:lnTo>
                      <a:pt x="234" y="604"/>
                    </a:lnTo>
                    <a:lnTo>
                      <a:pt x="244" y="626"/>
                    </a:lnTo>
                    <a:lnTo>
                      <a:pt x="244" y="626"/>
                    </a:lnTo>
                    <a:lnTo>
                      <a:pt x="248" y="638"/>
                    </a:lnTo>
                    <a:lnTo>
                      <a:pt x="252" y="648"/>
                    </a:lnTo>
                    <a:lnTo>
                      <a:pt x="262" y="666"/>
                    </a:lnTo>
                    <a:lnTo>
                      <a:pt x="264" y="676"/>
                    </a:lnTo>
                    <a:lnTo>
                      <a:pt x="266" y="690"/>
                    </a:lnTo>
                    <a:lnTo>
                      <a:pt x="266" y="708"/>
                    </a:lnTo>
                    <a:lnTo>
                      <a:pt x="262" y="732"/>
                    </a:lnTo>
                    <a:lnTo>
                      <a:pt x="262" y="732"/>
                    </a:lnTo>
                    <a:lnTo>
                      <a:pt x="258" y="758"/>
                    </a:lnTo>
                    <a:lnTo>
                      <a:pt x="250" y="784"/>
                    </a:lnTo>
                    <a:lnTo>
                      <a:pt x="236" y="836"/>
                    </a:lnTo>
                    <a:lnTo>
                      <a:pt x="224" y="882"/>
                    </a:lnTo>
                    <a:lnTo>
                      <a:pt x="220" y="902"/>
                    </a:lnTo>
                    <a:lnTo>
                      <a:pt x="220" y="918"/>
                    </a:lnTo>
                    <a:lnTo>
                      <a:pt x="220" y="918"/>
                    </a:lnTo>
                    <a:lnTo>
                      <a:pt x="224" y="944"/>
                    </a:lnTo>
                    <a:lnTo>
                      <a:pt x="226" y="966"/>
                    </a:lnTo>
                    <a:lnTo>
                      <a:pt x="226" y="976"/>
                    </a:lnTo>
                    <a:lnTo>
                      <a:pt x="224" y="986"/>
                    </a:lnTo>
                    <a:lnTo>
                      <a:pt x="218" y="998"/>
                    </a:lnTo>
                    <a:lnTo>
                      <a:pt x="212" y="1012"/>
                    </a:lnTo>
                    <a:lnTo>
                      <a:pt x="212" y="1012"/>
                    </a:lnTo>
                    <a:lnTo>
                      <a:pt x="182" y="1058"/>
                    </a:lnTo>
                    <a:lnTo>
                      <a:pt x="170" y="1074"/>
                    </a:lnTo>
                    <a:lnTo>
                      <a:pt x="158" y="1086"/>
                    </a:lnTo>
                    <a:lnTo>
                      <a:pt x="158" y="1086"/>
                    </a:lnTo>
                    <a:lnTo>
                      <a:pt x="138" y="1104"/>
                    </a:lnTo>
                    <a:lnTo>
                      <a:pt x="128" y="1112"/>
                    </a:lnTo>
                    <a:lnTo>
                      <a:pt x="128" y="1112"/>
                    </a:lnTo>
                    <a:lnTo>
                      <a:pt x="124" y="1116"/>
                    </a:lnTo>
                    <a:lnTo>
                      <a:pt x="124" y="1118"/>
                    </a:lnTo>
                    <a:lnTo>
                      <a:pt x="124" y="1120"/>
                    </a:lnTo>
                    <a:lnTo>
                      <a:pt x="132" y="1132"/>
                    </a:lnTo>
                    <a:lnTo>
                      <a:pt x="154" y="1154"/>
                    </a:lnTo>
                    <a:lnTo>
                      <a:pt x="154" y="1154"/>
                    </a:lnTo>
                    <a:lnTo>
                      <a:pt x="170" y="1166"/>
                    </a:lnTo>
                    <a:lnTo>
                      <a:pt x="180" y="1176"/>
                    </a:lnTo>
                    <a:lnTo>
                      <a:pt x="200" y="1188"/>
                    </a:lnTo>
                    <a:lnTo>
                      <a:pt x="218" y="1202"/>
                    </a:lnTo>
                    <a:lnTo>
                      <a:pt x="228" y="1210"/>
                    </a:lnTo>
                    <a:lnTo>
                      <a:pt x="240" y="1224"/>
                    </a:lnTo>
                    <a:lnTo>
                      <a:pt x="240" y="1224"/>
                    </a:lnTo>
                    <a:lnTo>
                      <a:pt x="262" y="1246"/>
                    </a:lnTo>
                    <a:lnTo>
                      <a:pt x="274" y="1258"/>
                    </a:lnTo>
                    <a:lnTo>
                      <a:pt x="286" y="1264"/>
                    </a:lnTo>
                    <a:lnTo>
                      <a:pt x="298" y="1270"/>
                    </a:lnTo>
                    <a:lnTo>
                      <a:pt x="298" y="1270"/>
                    </a:lnTo>
                    <a:lnTo>
                      <a:pt x="308" y="1274"/>
                    </a:lnTo>
                    <a:lnTo>
                      <a:pt x="316" y="1278"/>
                    </a:lnTo>
                    <a:lnTo>
                      <a:pt x="340" y="1280"/>
                    </a:lnTo>
                    <a:lnTo>
                      <a:pt x="352" y="1284"/>
                    </a:lnTo>
                    <a:lnTo>
                      <a:pt x="366" y="1288"/>
                    </a:lnTo>
                    <a:lnTo>
                      <a:pt x="382" y="1294"/>
                    </a:lnTo>
                    <a:lnTo>
                      <a:pt x="400" y="1302"/>
                    </a:lnTo>
                    <a:lnTo>
                      <a:pt x="400" y="1302"/>
                    </a:lnTo>
                    <a:lnTo>
                      <a:pt x="428" y="1320"/>
                    </a:lnTo>
                    <a:lnTo>
                      <a:pt x="448" y="1334"/>
                    </a:lnTo>
                    <a:lnTo>
                      <a:pt x="466" y="1350"/>
                    </a:lnTo>
                    <a:lnTo>
                      <a:pt x="484" y="1370"/>
                    </a:lnTo>
                    <a:lnTo>
                      <a:pt x="484" y="1370"/>
                    </a:lnTo>
                    <a:lnTo>
                      <a:pt x="490" y="1376"/>
                    </a:lnTo>
                    <a:lnTo>
                      <a:pt x="500" y="1382"/>
                    </a:lnTo>
                    <a:lnTo>
                      <a:pt x="522" y="1392"/>
                    </a:lnTo>
                    <a:lnTo>
                      <a:pt x="548" y="1402"/>
                    </a:lnTo>
                    <a:lnTo>
                      <a:pt x="576" y="1410"/>
                    </a:lnTo>
                    <a:lnTo>
                      <a:pt x="624" y="1420"/>
                    </a:lnTo>
                    <a:lnTo>
                      <a:pt x="646" y="1424"/>
                    </a:lnTo>
                    <a:lnTo>
                      <a:pt x="646" y="1424"/>
                    </a:lnTo>
                    <a:lnTo>
                      <a:pt x="642" y="1400"/>
                    </a:lnTo>
                    <a:lnTo>
                      <a:pt x="642" y="1380"/>
                    </a:lnTo>
                    <a:lnTo>
                      <a:pt x="642" y="1370"/>
                    </a:lnTo>
                    <a:lnTo>
                      <a:pt x="644" y="1362"/>
                    </a:lnTo>
                    <a:lnTo>
                      <a:pt x="644" y="1362"/>
                    </a:lnTo>
                    <a:lnTo>
                      <a:pt x="646" y="1354"/>
                    </a:lnTo>
                    <a:lnTo>
                      <a:pt x="644" y="1346"/>
                    </a:lnTo>
                    <a:lnTo>
                      <a:pt x="644" y="1340"/>
                    </a:lnTo>
                    <a:lnTo>
                      <a:pt x="642" y="1334"/>
                    </a:lnTo>
                    <a:lnTo>
                      <a:pt x="646" y="1328"/>
                    </a:lnTo>
                    <a:lnTo>
                      <a:pt x="652" y="1320"/>
                    </a:lnTo>
                    <a:lnTo>
                      <a:pt x="666" y="1310"/>
                    </a:lnTo>
                    <a:lnTo>
                      <a:pt x="686" y="1300"/>
                    </a:lnTo>
                    <a:lnTo>
                      <a:pt x="686" y="1300"/>
                    </a:lnTo>
                    <a:lnTo>
                      <a:pt x="730" y="1282"/>
                    </a:lnTo>
                    <a:lnTo>
                      <a:pt x="750" y="1274"/>
                    </a:lnTo>
                    <a:lnTo>
                      <a:pt x="764" y="1270"/>
                    </a:lnTo>
                    <a:lnTo>
                      <a:pt x="778" y="1268"/>
                    </a:lnTo>
                    <a:lnTo>
                      <a:pt x="788" y="1270"/>
                    </a:lnTo>
                    <a:lnTo>
                      <a:pt x="798" y="1272"/>
                    </a:lnTo>
                    <a:lnTo>
                      <a:pt x="804" y="1278"/>
                    </a:lnTo>
                    <a:lnTo>
                      <a:pt x="804" y="1278"/>
                    </a:lnTo>
                    <a:lnTo>
                      <a:pt x="812" y="1292"/>
                    </a:lnTo>
                    <a:lnTo>
                      <a:pt x="822" y="1298"/>
                    </a:lnTo>
                    <a:lnTo>
                      <a:pt x="844" y="1312"/>
                    </a:lnTo>
                    <a:lnTo>
                      <a:pt x="844" y="1312"/>
                    </a:lnTo>
                    <a:lnTo>
                      <a:pt x="876" y="1330"/>
                    </a:lnTo>
                    <a:lnTo>
                      <a:pt x="894" y="1340"/>
                    </a:lnTo>
                    <a:lnTo>
                      <a:pt x="914" y="1354"/>
                    </a:lnTo>
                    <a:lnTo>
                      <a:pt x="914" y="1354"/>
                    </a:lnTo>
                    <a:lnTo>
                      <a:pt x="924" y="1362"/>
                    </a:lnTo>
                    <a:lnTo>
                      <a:pt x="930" y="1370"/>
                    </a:lnTo>
                    <a:lnTo>
                      <a:pt x="936" y="1380"/>
                    </a:lnTo>
                    <a:lnTo>
                      <a:pt x="940" y="1384"/>
                    </a:lnTo>
                    <a:lnTo>
                      <a:pt x="948" y="1386"/>
                    </a:lnTo>
                    <a:lnTo>
                      <a:pt x="962" y="1386"/>
                    </a:lnTo>
                    <a:lnTo>
                      <a:pt x="982" y="1384"/>
                    </a:lnTo>
                    <a:lnTo>
                      <a:pt x="982" y="1384"/>
                    </a:lnTo>
                    <a:lnTo>
                      <a:pt x="1002" y="1380"/>
                    </a:lnTo>
                    <a:lnTo>
                      <a:pt x="1020" y="1374"/>
                    </a:lnTo>
                    <a:lnTo>
                      <a:pt x="1034" y="1368"/>
                    </a:lnTo>
                    <a:lnTo>
                      <a:pt x="1046" y="1360"/>
                    </a:lnTo>
                    <a:lnTo>
                      <a:pt x="1064" y="1346"/>
                    </a:lnTo>
                    <a:lnTo>
                      <a:pt x="1072" y="1340"/>
                    </a:lnTo>
                    <a:lnTo>
                      <a:pt x="1080" y="1334"/>
                    </a:lnTo>
                    <a:lnTo>
                      <a:pt x="1080" y="1334"/>
                    </a:lnTo>
                    <a:lnTo>
                      <a:pt x="1098" y="1324"/>
                    </a:lnTo>
                    <a:lnTo>
                      <a:pt x="1110" y="1318"/>
                    </a:lnTo>
                    <a:lnTo>
                      <a:pt x="1122" y="1316"/>
                    </a:lnTo>
                    <a:lnTo>
                      <a:pt x="1130" y="1314"/>
                    </a:lnTo>
                    <a:lnTo>
                      <a:pt x="1130" y="1314"/>
                    </a:lnTo>
                    <a:lnTo>
                      <a:pt x="1138" y="1312"/>
                    </a:lnTo>
                    <a:lnTo>
                      <a:pt x="1144" y="1310"/>
                    </a:lnTo>
                    <a:lnTo>
                      <a:pt x="1148" y="1306"/>
                    </a:lnTo>
                    <a:lnTo>
                      <a:pt x="1148" y="1306"/>
                    </a:lnTo>
                    <a:lnTo>
                      <a:pt x="1142" y="1290"/>
                    </a:lnTo>
                    <a:lnTo>
                      <a:pt x="1134" y="1276"/>
                    </a:lnTo>
                    <a:lnTo>
                      <a:pt x="1128" y="1264"/>
                    </a:lnTo>
                    <a:lnTo>
                      <a:pt x="1128" y="1264"/>
                    </a:lnTo>
                    <a:lnTo>
                      <a:pt x="1122" y="1260"/>
                    </a:lnTo>
                    <a:lnTo>
                      <a:pt x="1118" y="1256"/>
                    </a:lnTo>
                    <a:lnTo>
                      <a:pt x="1108" y="1250"/>
                    </a:lnTo>
                    <a:lnTo>
                      <a:pt x="1102" y="1244"/>
                    </a:lnTo>
                    <a:lnTo>
                      <a:pt x="1100" y="1236"/>
                    </a:lnTo>
                    <a:lnTo>
                      <a:pt x="1096" y="1226"/>
                    </a:lnTo>
                    <a:lnTo>
                      <a:pt x="1094" y="1212"/>
                    </a:lnTo>
                    <a:lnTo>
                      <a:pt x="1094" y="1212"/>
                    </a:lnTo>
                    <a:lnTo>
                      <a:pt x="1092" y="1164"/>
                    </a:lnTo>
                    <a:lnTo>
                      <a:pt x="1092" y="1150"/>
                    </a:lnTo>
                    <a:lnTo>
                      <a:pt x="1094" y="1134"/>
                    </a:lnTo>
                    <a:lnTo>
                      <a:pt x="1094" y="1134"/>
                    </a:lnTo>
                    <a:lnTo>
                      <a:pt x="1094" y="1120"/>
                    </a:lnTo>
                    <a:lnTo>
                      <a:pt x="1092" y="1108"/>
                    </a:lnTo>
                    <a:lnTo>
                      <a:pt x="1090" y="1098"/>
                    </a:lnTo>
                    <a:lnTo>
                      <a:pt x="1090" y="1086"/>
                    </a:lnTo>
                    <a:lnTo>
                      <a:pt x="1090" y="1086"/>
                    </a:lnTo>
                    <a:lnTo>
                      <a:pt x="1092" y="1082"/>
                    </a:lnTo>
                    <a:lnTo>
                      <a:pt x="1094" y="1078"/>
                    </a:lnTo>
                    <a:lnTo>
                      <a:pt x="1102" y="1072"/>
                    </a:lnTo>
                    <a:lnTo>
                      <a:pt x="1106" y="1068"/>
                    </a:lnTo>
                    <a:lnTo>
                      <a:pt x="1108" y="1062"/>
                    </a:lnTo>
                    <a:lnTo>
                      <a:pt x="1110" y="1056"/>
                    </a:lnTo>
                    <a:lnTo>
                      <a:pt x="1108" y="1048"/>
                    </a:lnTo>
                    <a:lnTo>
                      <a:pt x="1108" y="1048"/>
                    </a:lnTo>
                    <a:lnTo>
                      <a:pt x="1108" y="1026"/>
                    </a:lnTo>
                    <a:lnTo>
                      <a:pt x="1108" y="1002"/>
                    </a:lnTo>
                    <a:lnTo>
                      <a:pt x="1112" y="974"/>
                    </a:lnTo>
                    <a:lnTo>
                      <a:pt x="1112" y="974"/>
                    </a:lnTo>
                    <a:lnTo>
                      <a:pt x="1104" y="960"/>
                    </a:lnTo>
                    <a:lnTo>
                      <a:pt x="1098" y="946"/>
                    </a:lnTo>
                    <a:lnTo>
                      <a:pt x="1096" y="928"/>
                    </a:lnTo>
                    <a:lnTo>
                      <a:pt x="1096" y="928"/>
                    </a:lnTo>
                    <a:lnTo>
                      <a:pt x="1096" y="910"/>
                    </a:lnTo>
                    <a:lnTo>
                      <a:pt x="1096" y="892"/>
                    </a:lnTo>
                    <a:lnTo>
                      <a:pt x="1094" y="886"/>
                    </a:lnTo>
                    <a:lnTo>
                      <a:pt x="1092" y="880"/>
                    </a:lnTo>
                    <a:lnTo>
                      <a:pt x="1088" y="876"/>
                    </a:lnTo>
                    <a:lnTo>
                      <a:pt x="1080" y="876"/>
                    </a:lnTo>
                    <a:lnTo>
                      <a:pt x="1080" y="876"/>
                    </a:lnTo>
                    <a:lnTo>
                      <a:pt x="1072" y="874"/>
                    </a:lnTo>
                    <a:lnTo>
                      <a:pt x="1064" y="872"/>
                    </a:lnTo>
                    <a:lnTo>
                      <a:pt x="1058" y="868"/>
                    </a:lnTo>
                    <a:lnTo>
                      <a:pt x="1052" y="864"/>
                    </a:lnTo>
                    <a:lnTo>
                      <a:pt x="1046" y="860"/>
                    </a:lnTo>
                    <a:lnTo>
                      <a:pt x="1044" y="854"/>
                    </a:lnTo>
                    <a:lnTo>
                      <a:pt x="1042" y="848"/>
                    </a:lnTo>
                    <a:lnTo>
                      <a:pt x="1042" y="842"/>
                    </a:lnTo>
                    <a:lnTo>
                      <a:pt x="1042" y="842"/>
                    </a:lnTo>
                    <a:lnTo>
                      <a:pt x="1042" y="832"/>
                    </a:lnTo>
                    <a:lnTo>
                      <a:pt x="1046" y="822"/>
                    </a:lnTo>
                    <a:lnTo>
                      <a:pt x="1054" y="806"/>
                    </a:lnTo>
                    <a:lnTo>
                      <a:pt x="1074" y="784"/>
                    </a:lnTo>
                    <a:lnTo>
                      <a:pt x="1074" y="784"/>
                    </a:lnTo>
                    <a:lnTo>
                      <a:pt x="1090" y="764"/>
                    </a:lnTo>
                    <a:lnTo>
                      <a:pt x="1098" y="754"/>
                    </a:lnTo>
                    <a:lnTo>
                      <a:pt x="1106" y="746"/>
                    </a:lnTo>
                    <a:lnTo>
                      <a:pt x="1122" y="730"/>
                    </a:lnTo>
                    <a:lnTo>
                      <a:pt x="1122" y="730"/>
                    </a:lnTo>
                    <a:lnTo>
                      <a:pt x="1142" y="710"/>
                    </a:lnTo>
                    <a:lnTo>
                      <a:pt x="1158" y="696"/>
                    </a:lnTo>
                    <a:lnTo>
                      <a:pt x="1172" y="686"/>
                    </a:lnTo>
                    <a:lnTo>
                      <a:pt x="1172" y="686"/>
                    </a:lnTo>
                    <a:lnTo>
                      <a:pt x="1194" y="622"/>
                    </a:lnTo>
                    <a:lnTo>
                      <a:pt x="1194" y="622"/>
                    </a:lnTo>
                    <a:lnTo>
                      <a:pt x="1196" y="606"/>
                    </a:lnTo>
                    <a:lnTo>
                      <a:pt x="1198" y="590"/>
                    </a:lnTo>
                    <a:lnTo>
                      <a:pt x="1198" y="568"/>
                    </a:lnTo>
                    <a:lnTo>
                      <a:pt x="1198" y="568"/>
                    </a:lnTo>
                    <a:lnTo>
                      <a:pt x="1200" y="560"/>
                    </a:lnTo>
                    <a:lnTo>
                      <a:pt x="1206" y="550"/>
                    </a:lnTo>
                    <a:lnTo>
                      <a:pt x="1212" y="542"/>
                    </a:lnTo>
                    <a:lnTo>
                      <a:pt x="1218" y="534"/>
                    </a:lnTo>
                    <a:lnTo>
                      <a:pt x="1218" y="534"/>
                    </a:lnTo>
                    <a:lnTo>
                      <a:pt x="1272" y="494"/>
                    </a:lnTo>
                    <a:lnTo>
                      <a:pt x="1272" y="494"/>
                    </a:lnTo>
                    <a:lnTo>
                      <a:pt x="1208" y="464"/>
                    </a:lnTo>
                    <a:lnTo>
                      <a:pt x="1162" y="442"/>
                    </a:lnTo>
                    <a:lnTo>
                      <a:pt x="1136" y="432"/>
                    </a:lnTo>
                    <a:lnTo>
                      <a:pt x="1136" y="432"/>
                    </a:lnTo>
                    <a:lnTo>
                      <a:pt x="1124" y="428"/>
                    </a:lnTo>
                    <a:lnTo>
                      <a:pt x="1120" y="424"/>
                    </a:lnTo>
                    <a:lnTo>
                      <a:pt x="1118" y="420"/>
                    </a:lnTo>
                    <a:lnTo>
                      <a:pt x="1118" y="420"/>
                    </a:lnTo>
                    <a:lnTo>
                      <a:pt x="1106" y="400"/>
                    </a:lnTo>
                    <a:lnTo>
                      <a:pt x="1100" y="390"/>
                    </a:lnTo>
                    <a:lnTo>
                      <a:pt x="1094" y="384"/>
                    </a:lnTo>
                    <a:lnTo>
                      <a:pt x="1094" y="384"/>
                    </a:lnTo>
                    <a:lnTo>
                      <a:pt x="1086" y="376"/>
                    </a:lnTo>
                    <a:lnTo>
                      <a:pt x="1074" y="362"/>
                    </a:lnTo>
                    <a:lnTo>
                      <a:pt x="1060" y="350"/>
                    </a:lnTo>
                    <a:lnTo>
                      <a:pt x="1052" y="342"/>
                    </a:lnTo>
                    <a:lnTo>
                      <a:pt x="1052" y="342"/>
                    </a:lnTo>
                    <a:lnTo>
                      <a:pt x="1040" y="338"/>
                    </a:lnTo>
                    <a:lnTo>
                      <a:pt x="1018" y="328"/>
                    </a:lnTo>
                    <a:lnTo>
                      <a:pt x="1018" y="328"/>
                    </a:lnTo>
                    <a:lnTo>
                      <a:pt x="1000" y="318"/>
                    </a:lnTo>
                    <a:lnTo>
                      <a:pt x="978" y="302"/>
                    </a:lnTo>
                    <a:lnTo>
                      <a:pt x="960" y="288"/>
                    </a:lnTo>
                    <a:lnTo>
                      <a:pt x="952" y="278"/>
                    </a:lnTo>
                    <a:lnTo>
                      <a:pt x="952" y="278"/>
                    </a:lnTo>
                    <a:lnTo>
                      <a:pt x="946" y="268"/>
                    </a:lnTo>
                    <a:lnTo>
                      <a:pt x="938" y="254"/>
                    </a:lnTo>
                    <a:lnTo>
                      <a:pt x="926" y="234"/>
                    </a:lnTo>
                    <a:lnTo>
                      <a:pt x="926" y="234"/>
                    </a:lnTo>
                    <a:lnTo>
                      <a:pt x="906" y="206"/>
                    </a:lnTo>
                    <a:lnTo>
                      <a:pt x="894" y="188"/>
                    </a:lnTo>
                    <a:lnTo>
                      <a:pt x="886" y="176"/>
                    </a:lnTo>
                    <a:lnTo>
                      <a:pt x="886" y="176"/>
                    </a:lnTo>
                    <a:lnTo>
                      <a:pt x="882" y="168"/>
                    </a:lnTo>
                    <a:lnTo>
                      <a:pt x="878" y="162"/>
                    </a:lnTo>
                    <a:lnTo>
                      <a:pt x="866" y="152"/>
                    </a:lnTo>
                    <a:lnTo>
                      <a:pt x="850" y="138"/>
                    </a:lnTo>
                    <a:lnTo>
                      <a:pt x="850" y="138"/>
                    </a:lnTo>
                    <a:lnTo>
                      <a:pt x="840" y="128"/>
                    </a:lnTo>
                    <a:lnTo>
                      <a:pt x="836" y="120"/>
                    </a:lnTo>
                    <a:lnTo>
                      <a:pt x="832" y="110"/>
                    </a:lnTo>
                    <a:lnTo>
                      <a:pt x="832" y="110"/>
                    </a:lnTo>
                    <a:lnTo>
                      <a:pt x="830" y="100"/>
                    </a:lnTo>
                    <a:lnTo>
                      <a:pt x="830" y="90"/>
                    </a:lnTo>
                    <a:lnTo>
                      <a:pt x="828" y="80"/>
                    </a:lnTo>
                    <a:lnTo>
                      <a:pt x="826" y="76"/>
                    </a:lnTo>
                    <a:lnTo>
                      <a:pt x="824" y="74"/>
                    </a:lnTo>
                    <a:lnTo>
                      <a:pt x="824" y="74"/>
                    </a:lnTo>
                    <a:lnTo>
                      <a:pt x="800" y="62"/>
                    </a:lnTo>
                    <a:lnTo>
                      <a:pt x="782" y="56"/>
                    </a:lnTo>
                    <a:lnTo>
                      <a:pt x="782" y="56"/>
                    </a:lnTo>
                    <a:lnTo>
                      <a:pt x="768" y="46"/>
                    </a:lnTo>
                    <a:lnTo>
                      <a:pt x="758" y="38"/>
                    </a:lnTo>
                    <a:lnTo>
                      <a:pt x="756" y="34"/>
                    </a:lnTo>
                    <a:lnTo>
                      <a:pt x="756" y="32"/>
                    </a:lnTo>
                    <a:lnTo>
                      <a:pt x="756" y="32"/>
                    </a:lnTo>
                    <a:lnTo>
                      <a:pt x="764" y="26"/>
                    </a:lnTo>
                    <a:lnTo>
                      <a:pt x="768" y="24"/>
                    </a:lnTo>
                    <a:lnTo>
                      <a:pt x="762" y="18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6" name="Freeform 43"/>
              <p:cNvSpPr>
                <a:spLocks/>
              </p:cNvSpPr>
              <p:nvPr/>
            </p:nvSpPr>
            <p:spPr bwMode="auto">
              <a:xfrm>
                <a:off x="2581660" y="3383396"/>
                <a:ext cx="346007" cy="411551"/>
              </a:xfrm>
              <a:custGeom>
                <a:avLst/>
                <a:gdLst/>
                <a:ahLst/>
                <a:cxnLst>
                  <a:cxn ang="0">
                    <a:pos x="438" y="292"/>
                  </a:cxn>
                  <a:cxn ang="0">
                    <a:pos x="442" y="324"/>
                  </a:cxn>
                  <a:cxn ang="0">
                    <a:pos x="418" y="370"/>
                  </a:cxn>
                  <a:cxn ang="0">
                    <a:pos x="396" y="436"/>
                  </a:cxn>
                  <a:cxn ang="0">
                    <a:pos x="388" y="476"/>
                  </a:cxn>
                  <a:cxn ang="0">
                    <a:pos x="360" y="500"/>
                  </a:cxn>
                  <a:cxn ang="0">
                    <a:pos x="276" y="520"/>
                  </a:cxn>
                  <a:cxn ang="0">
                    <a:pos x="214" y="512"/>
                  </a:cxn>
                  <a:cxn ang="0">
                    <a:pos x="178" y="516"/>
                  </a:cxn>
                  <a:cxn ang="0">
                    <a:pos x="104" y="540"/>
                  </a:cxn>
                  <a:cxn ang="0">
                    <a:pos x="44" y="530"/>
                  </a:cxn>
                  <a:cxn ang="0">
                    <a:pos x="6" y="510"/>
                  </a:cxn>
                  <a:cxn ang="0">
                    <a:pos x="16" y="496"/>
                  </a:cxn>
                  <a:cxn ang="0">
                    <a:pos x="30" y="478"/>
                  </a:cxn>
                  <a:cxn ang="0">
                    <a:pos x="10" y="452"/>
                  </a:cxn>
                  <a:cxn ang="0">
                    <a:pos x="0" y="416"/>
                  </a:cxn>
                  <a:cxn ang="0">
                    <a:pos x="16" y="394"/>
                  </a:cxn>
                  <a:cxn ang="0">
                    <a:pos x="72" y="350"/>
                  </a:cxn>
                  <a:cxn ang="0">
                    <a:pos x="74" y="328"/>
                  </a:cxn>
                  <a:cxn ang="0">
                    <a:pos x="94" y="326"/>
                  </a:cxn>
                  <a:cxn ang="0">
                    <a:pos x="136" y="292"/>
                  </a:cxn>
                  <a:cxn ang="0">
                    <a:pos x="158" y="278"/>
                  </a:cxn>
                  <a:cxn ang="0">
                    <a:pos x="162" y="250"/>
                  </a:cxn>
                  <a:cxn ang="0">
                    <a:pos x="136" y="220"/>
                  </a:cxn>
                  <a:cxn ang="0">
                    <a:pos x="112" y="198"/>
                  </a:cxn>
                  <a:cxn ang="0">
                    <a:pos x="112" y="164"/>
                  </a:cxn>
                  <a:cxn ang="0">
                    <a:pos x="128" y="150"/>
                  </a:cxn>
                  <a:cxn ang="0">
                    <a:pos x="156" y="136"/>
                  </a:cxn>
                  <a:cxn ang="0">
                    <a:pos x="162" y="120"/>
                  </a:cxn>
                  <a:cxn ang="0">
                    <a:pos x="156" y="100"/>
                  </a:cxn>
                  <a:cxn ang="0">
                    <a:pos x="178" y="74"/>
                  </a:cxn>
                  <a:cxn ang="0">
                    <a:pos x="210" y="64"/>
                  </a:cxn>
                  <a:cxn ang="0">
                    <a:pos x="226" y="72"/>
                  </a:cxn>
                  <a:cxn ang="0">
                    <a:pos x="244" y="96"/>
                  </a:cxn>
                  <a:cxn ang="0">
                    <a:pos x="282" y="110"/>
                  </a:cxn>
                  <a:cxn ang="0">
                    <a:pos x="310" y="106"/>
                  </a:cxn>
                  <a:cxn ang="0">
                    <a:pos x="328" y="90"/>
                  </a:cxn>
                  <a:cxn ang="0">
                    <a:pos x="332" y="76"/>
                  </a:cxn>
                  <a:cxn ang="0">
                    <a:pos x="318" y="58"/>
                  </a:cxn>
                  <a:cxn ang="0">
                    <a:pos x="328" y="38"/>
                  </a:cxn>
                  <a:cxn ang="0">
                    <a:pos x="374" y="2"/>
                  </a:cxn>
                  <a:cxn ang="0">
                    <a:pos x="410" y="4"/>
                  </a:cxn>
                  <a:cxn ang="0">
                    <a:pos x="438" y="14"/>
                  </a:cxn>
                  <a:cxn ang="0">
                    <a:pos x="444" y="34"/>
                  </a:cxn>
                  <a:cxn ang="0">
                    <a:pos x="448" y="58"/>
                  </a:cxn>
                  <a:cxn ang="0">
                    <a:pos x="360" y="130"/>
                  </a:cxn>
                  <a:cxn ang="0">
                    <a:pos x="342" y="140"/>
                  </a:cxn>
                  <a:cxn ang="0">
                    <a:pos x="336" y="156"/>
                  </a:cxn>
                  <a:cxn ang="0">
                    <a:pos x="352" y="182"/>
                  </a:cxn>
                  <a:cxn ang="0">
                    <a:pos x="366" y="186"/>
                  </a:cxn>
                  <a:cxn ang="0">
                    <a:pos x="396" y="174"/>
                  </a:cxn>
                  <a:cxn ang="0">
                    <a:pos x="410" y="180"/>
                  </a:cxn>
                  <a:cxn ang="0">
                    <a:pos x="422" y="222"/>
                  </a:cxn>
                  <a:cxn ang="0">
                    <a:pos x="430" y="286"/>
                  </a:cxn>
                </a:cxnLst>
                <a:rect l="0" t="0" r="r" b="b"/>
                <a:pathLst>
                  <a:path w="454" h="540">
                    <a:moveTo>
                      <a:pt x="430" y="286"/>
                    </a:moveTo>
                    <a:lnTo>
                      <a:pt x="430" y="286"/>
                    </a:lnTo>
                    <a:lnTo>
                      <a:pt x="436" y="288"/>
                    </a:lnTo>
                    <a:lnTo>
                      <a:pt x="438" y="292"/>
                    </a:lnTo>
                    <a:lnTo>
                      <a:pt x="442" y="296"/>
                    </a:lnTo>
                    <a:lnTo>
                      <a:pt x="444" y="304"/>
                    </a:lnTo>
                    <a:lnTo>
                      <a:pt x="446" y="312"/>
                    </a:lnTo>
                    <a:lnTo>
                      <a:pt x="442" y="324"/>
                    </a:lnTo>
                    <a:lnTo>
                      <a:pt x="434" y="338"/>
                    </a:lnTo>
                    <a:lnTo>
                      <a:pt x="434" y="338"/>
                    </a:lnTo>
                    <a:lnTo>
                      <a:pt x="426" y="354"/>
                    </a:lnTo>
                    <a:lnTo>
                      <a:pt x="418" y="370"/>
                    </a:lnTo>
                    <a:lnTo>
                      <a:pt x="408" y="398"/>
                    </a:lnTo>
                    <a:lnTo>
                      <a:pt x="402" y="420"/>
                    </a:lnTo>
                    <a:lnTo>
                      <a:pt x="396" y="436"/>
                    </a:lnTo>
                    <a:lnTo>
                      <a:pt x="396" y="436"/>
                    </a:lnTo>
                    <a:lnTo>
                      <a:pt x="394" y="444"/>
                    </a:lnTo>
                    <a:lnTo>
                      <a:pt x="394" y="450"/>
                    </a:lnTo>
                    <a:lnTo>
                      <a:pt x="390" y="466"/>
                    </a:lnTo>
                    <a:lnTo>
                      <a:pt x="388" y="476"/>
                    </a:lnTo>
                    <a:lnTo>
                      <a:pt x="382" y="484"/>
                    </a:lnTo>
                    <a:lnTo>
                      <a:pt x="374" y="492"/>
                    </a:lnTo>
                    <a:lnTo>
                      <a:pt x="360" y="500"/>
                    </a:lnTo>
                    <a:lnTo>
                      <a:pt x="360" y="500"/>
                    </a:lnTo>
                    <a:lnTo>
                      <a:pt x="336" y="510"/>
                    </a:lnTo>
                    <a:lnTo>
                      <a:pt x="316" y="518"/>
                    </a:lnTo>
                    <a:lnTo>
                      <a:pt x="300" y="520"/>
                    </a:lnTo>
                    <a:lnTo>
                      <a:pt x="276" y="520"/>
                    </a:lnTo>
                    <a:lnTo>
                      <a:pt x="276" y="520"/>
                    </a:lnTo>
                    <a:lnTo>
                      <a:pt x="252" y="518"/>
                    </a:lnTo>
                    <a:lnTo>
                      <a:pt x="232" y="514"/>
                    </a:lnTo>
                    <a:lnTo>
                      <a:pt x="214" y="512"/>
                    </a:lnTo>
                    <a:lnTo>
                      <a:pt x="204" y="512"/>
                    </a:lnTo>
                    <a:lnTo>
                      <a:pt x="192" y="512"/>
                    </a:lnTo>
                    <a:lnTo>
                      <a:pt x="192" y="512"/>
                    </a:lnTo>
                    <a:lnTo>
                      <a:pt x="178" y="516"/>
                    </a:lnTo>
                    <a:lnTo>
                      <a:pt x="164" y="520"/>
                    </a:lnTo>
                    <a:lnTo>
                      <a:pt x="134" y="532"/>
                    </a:lnTo>
                    <a:lnTo>
                      <a:pt x="120" y="536"/>
                    </a:lnTo>
                    <a:lnTo>
                      <a:pt x="104" y="540"/>
                    </a:lnTo>
                    <a:lnTo>
                      <a:pt x="88" y="540"/>
                    </a:lnTo>
                    <a:lnTo>
                      <a:pt x="72" y="538"/>
                    </a:lnTo>
                    <a:lnTo>
                      <a:pt x="72" y="538"/>
                    </a:lnTo>
                    <a:lnTo>
                      <a:pt x="44" y="530"/>
                    </a:lnTo>
                    <a:lnTo>
                      <a:pt x="20" y="524"/>
                    </a:lnTo>
                    <a:lnTo>
                      <a:pt x="12" y="520"/>
                    </a:lnTo>
                    <a:lnTo>
                      <a:pt x="8" y="514"/>
                    </a:lnTo>
                    <a:lnTo>
                      <a:pt x="6" y="510"/>
                    </a:lnTo>
                    <a:lnTo>
                      <a:pt x="6" y="504"/>
                    </a:lnTo>
                    <a:lnTo>
                      <a:pt x="6" y="504"/>
                    </a:lnTo>
                    <a:lnTo>
                      <a:pt x="10" y="500"/>
                    </a:lnTo>
                    <a:lnTo>
                      <a:pt x="16" y="496"/>
                    </a:lnTo>
                    <a:lnTo>
                      <a:pt x="26" y="490"/>
                    </a:lnTo>
                    <a:lnTo>
                      <a:pt x="30" y="486"/>
                    </a:lnTo>
                    <a:lnTo>
                      <a:pt x="30" y="484"/>
                    </a:lnTo>
                    <a:lnTo>
                      <a:pt x="30" y="478"/>
                    </a:lnTo>
                    <a:lnTo>
                      <a:pt x="26" y="472"/>
                    </a:lnTo>
                    <a:lnTo>
                      <a:pt x="26" y="472"/>
                    </a:lnTo>
                    <a:lnTo>
                      <a:pt x="16" y="462"/>
                    </a:lnTo>
                    <a:lnTo>
                      <a:pt x="10" y="452"/>
                    </a:lnTo>
                    <a:lnTo>
                      <a:pt x="6" y="442"/>
                    </a:lnTo>
                    <a:lnTo>
                      <a:pt x="2" y="430"/>
                    </a:lnTo>
                    <a:lnTo>
                      <a:pt x="2" y="430"/>
                    </a:lnTo>
                    <a:lnTo>
                      <a:pt x="0" y="416"/>
                    </a:lnTo>
                    <a:lnTo>
                      <a:pt x="2" y="404"/>
                    </a:lnTo>
                    <a:lnTo>
                      <a:pt x="8" y="398"/>
                    </a:lnTo>
                    <a:lnTo>
                      <a:pt x="16" y="394"/>
                    </a:lnTo>
                    <a:lnTo>
                      <a:pt x="16" y="394"/>
                    </a:lnTo>
                    <a:lnTo>
                      <a:pt x="86" y="374"/>
                    </a:lnTo>
                    <a:lnTo>
                      <a:pt x="86" y="374"/>
                    </a:lnTo>
                    <a:lnTo>
                      <a:pt x="82" y="366"/>
                    </a:lnTo>
                    <a:lnTo>
                      <a:pt x="72" y="350"/>
                    </a:lnTo>
                    <a:lnTo>
                      <a:pt x="70" y="342"/>
                    </a:lnTo>
                    <a:lnTo>
                      <a:pt x="70" y="334"/>
                    </a:lnTo>
                    <a:lnTo>
                      <a:pt x="70" y="332"/>
                    </a:lnTo>
                    <a:lnTo>
                      <a:pt x="74" y="328"/>
                    </a:lnTo>
                    <a:lnTo>
                      <a:pt x="76" y="328"/>
                    </a:lnTo>
                    <a:lnTo>
                      <a:pt x="82" y="326"/>
                    </a:lnTo>
                    <a:lnTo>
                      <a:pt x="82" y="326"/>
                    </a:lnTo>
                    <a:lnTo>
                      <a:pt x="94" y="326"/>
                    </a:lnTo>
                    <a:lnTo>
                      <a:pt x="106" y="320"/>
                    </a:lnTo>
                    <a:lnTo>
                      <a:pt x="114" y="314"/>
                    </a:lnTo>
                    <a:lnTo>
                      <a:pt x="124" y="306"/>
                    </a:lnTo>
                    <a:lnTo>
                      <a:pt x="136" y="292"/>
                    </a:lnTo>
                    <a:lnTo>
                      <a:pt x="140" y="286"/>
                    </a:lnTo>
                    <a:lnTo>
                      <a:pt x="140" y="286"/>
                    </a:lnTo>
                    <a:lnTo>
                      <a:pt x="146" y="284"/>
                    </a:lnTo>
                    <a:lnTo>
                      <a:pt x="158" y="278"/>
                    </a:lnTo>
                    <a:lnTo>
                      <a:pt x="164" y="274"/>
                    </a:lnTo>
                    <a:lnTo>
                      <a:pt x="166" y="268"/>
                    </a:lnTo>
                    <a:lnTo>
                      <a:pt x="166" y="260"/>
                    </a:lnTo>
                    <a:lnTo>
                      <a:pt x="162" y="250"/>
                    </a:lnTo>
                    <a:lnTo>
                      <a:pt x="162" y="250"/>
                    </a:lnTo>
                    <a:lnTo>
                      <a:pt x="150" y="234"/>
                    </a:lnTo>
                    <a:lnTo>
                      <a:pt x="142" y="226"/>
                    </a:lnTo>
                    <a:lnTo>
                      <a:pt x="136" y="220"/>
                    </a:lnTo>
                    <a:lnTo>
                      <a:pt x="122" y="212"/>
                    </a:lnTo>
                    <a:lnTo>
                      <a:pt x="122" y="212"/>
                    </a:lnTo>
                    <a:lnTo>
                      <a:pt x="116" y="206"/>
                    </a:lnTo>
                    <a:lnTo>
                      <a:pt x="112" y="198"/>
                    </a:lnTo>
                    <a:lnTo>
                      <a:pt x="110" y="190"/>
                    </a:lnTo>
                    <a:lnTo>
                      <a:pt x="108" y="182"/>
                    </a:lnTo>
                    <a:lnTo>
                      <a:pt x="110" y="172"/>
                    </a:lnTo>
                    <a:lnTo>
                      <a:pt x="112" y="164"/>
                    </a:lnTo>
                    <a:lnTo>
                      <a:pt x="116" y="158"/>
                    </a:lnTo>
                    <a:lnTo>
                      <a:pt x="120" y="154"/>
                    </a:lnTo>
                    <a:lnTo>
                      <a:pt x="120" y="154"/>
                    </a:lnTo>
                    <a:lnTo>
                      <a:pt x="128" y="150"/>
                    </a:lnTo>
                    <a:lnTo>
                      <a:pt x="140" y="148"/>
                    </a:lnTo>
                    <a:lnTo>
                      <a:pt x="146" y="144"/>
                    </a:lnTo>
                    <a:lnTo>
                      <a:pt x="152" y="142"/>
                    </a:lnTo>
                    <a:lnTo>
                      <a:pt x="156" y="136"/>
                    </a:lnTo>
                    <a:lnTo>
                      <a:pt x="160" y="130"/>
                    </a:lnTo>
                    <a:lnTo>
                      <a:pt x="160" y="130"/>
                    </a:lnTo>
                    <a:lnTo>
                      <a:pt x="162" y="124"/>
                    </a:lnTo>
                    <a:lnTo>
                      <a:pt x="162" y="120"/>
                    </a:lnTo>
                    <a:lnTo>
                      <a:pt x="156" y="114"/>
                    </a:lnTo>
                    <a:lnTo>
                      <a:pt x="154" y="110"/>
                    </a:lnTo>
                    <a:lnTo>
                      <a:pt x="154" y="106"/>
                    </a:lnTo>
                    <a:lnTo>
                      <a:pt x="156" y="100"/>
                    </a:lnTo>
                    <a:lnTo>
                      <a:pt x="162" y="90"/>
                    </a:lnTo>
                    <a:lnTo>
                      <a:pt x="162" y="90"/>
                    </a:lnTo>
                    <a:lnTo>
                      <a:pt x="170" y="80"/>
                    </a:lnTo>
                    <a:lnTo>
                      <a:pt x="178" y="74"/>
                    </a:lnTo>
                    <a:lnTo>
                      <a:pt x="186" y="68"/>
                    </a:lnTo>
                    <a:lnTo>
                      <a:pt x="194" y="64"/>
                    </a:lnTo>
                    <a:lnTo>
                      <a:pt x="202" y="64"/>
                    </a:lnTo>
                    <a:lnTo>
                      <a:pt x="210" y="64"/>
                    </a:lnTo>
                    <a:lnTo>
                      <a:pt x="216" y="66"/>
                    </a:lnTo>
                    <a:lnTo>
                      <a:pt x="222" y="68"/>
                    </a:lnTo>
                    <a:lnTo>
                      <a:pt x="222" y="68"/>
                    </a:lnTo>
                    <a:lnTo>
                      <a:pt x="226" y="72"/>
                    </a:lnTo>
                    <a:lnTo>
                      <a:pt x="228" y="76"/>
                    </a:lnTo>
                    <a:lnTo>
                      <a:pt x="232" y="84"/>
                    </a:lnTo>
                    <a:lnTo>
                      <a:pt x="238" y="92"/>
                    </a:lnTo>
                    <a:lnTo>
                      <a:pt x="244" y="96"/>
                    </a:lnTo>
                    <a:lnTo>
                      <a:pt x="252" y="102"/>
                    </a:lnTo>
                    <a:lnTo>
                      <a:pt x="252" y="102"/>
                    </a:lnTo>
                    <a:lnTo>
                      <a:pt x="270" y="108"/>
                    </a:lnTo>
                    <a:lnTo>
                      <a:pt x="282" y="110"/>
                    </a:lnTo>
                    <a:lnTo>
                      <a:pt x="292" y="110"/>
                    </a:lnTo>
                    <a:lnTo>
                      <a:pt x="302" y="108"/>
                    </a:lnTo>
                    <a:lnTo>
                      <a:pt x="302" y="108"/>
                    </a:lnTo>
                    <a:lnTo>
                      <a:pt x="310" y="106"/>
                    </a:lnTo>
                    <a:lnTo>
                      <a:pt x="316" y="102"/>
                    </a:lnTo>
                    <a:lnTo>
                      <a:pt x="320" y="96"/>
                    </a:lnTo>
                    <a:lnTo>
                      <a:pt x="320" y="96"/>
                    </a:lnTo>
                    <a:lnTo>
                      <a:pt x="328" y="90"/>
                    </a:lnTo>
                    <a:lnTo>
                      <a:pt x="332" y="84"/>
                    </a:lnTo>
                    <a:lnTo>
                      <a:pt x="332" y="80"/>
                    </a:lnTo>
                    <a:lnTo>
                      <a:pt x="332" y="76"/>
                    </a:lnTo>
                    <a:lnTo>
                      <a:pt x="332" y="76"/>
                    </a:lnTo>
                    <a:lnTo>
                      <a:pt x="330" y="72"/>
                    </a:lnTo>
                    <a:lnTo>
                      <a:pt x="326" y="70"/>
                    </a:lnTo>
                    <a:lnTo>
                      <a:pt x="318" y="64"/>
                    </a:lnTo>
                    <a:lnTo>
                      <a:pt x="318" y="58"/>
                    </a:lnTo>
                    <a:lnTo>
                      <a:pt x="318" y="54"/>
                    </a:lnTo>
                    <a:lnTo>
                      <a:pt x="320" y="48"/>
                    </a:lnTo>
                    <a:lnTo>
                      <a:pt x="328" y="38"/>
                    </a:lnTo>
                    <a:lnTo>
                      <a:pt x="328" y="38"/>
                    </a:lnTo>
                    <a:lnTo>
                      <a:pt x="344" y="22"/>
                    </a:lnTo>
                    <a:lnTo>
                      <a:pt x="360" y="8"/>
                    </a:lnTo>
                    <a:lnTo>
                      <a:pt x="368" y="4"/>
                    </a:lnTo>
                    <a:lnTo>
                      <a:pt x="374" y="2"/>
                    </a:lnTo>
                    <a:lnTo>
                      <a:pt x="384" y="0"/>
                    </a:lnTo>
                    <a:lnTo>
                      <a:pt x="392" y="2"/>
                    </a:lnTo>
                    <a:lnTo>
                      <a:pt x="392" y="2"/>
                    </a:lnTo>
                    <a:lnTo>
                      <a:pt x="410" y="4"/>
                    </a:lnTo>
                    <a:lnTo>
                      <a:pt x="424" y="6"/>
                    </a:lnTo>
                    <a:lnTo>
                      <a:pt x="430" y="6"/>
                    </a:lnTo>
                    <a:lnTo>
                      <a:pt x="434" y="10"/>
                    </a:lnTo>
                    <a:lnTo>
                      <a:pt x="438" y="14"/>
                    </a:lnTo>
                    <a:lnTo>
                      <a:pt x="440" y="22"/>
                    </a:lnTo>
                    <a:lnTo>
                      <a:pt x="440" y="22"/>
                    </a:lnTo>
                    <a:lnTo>
                      <a:pt x="442" y="28"/>
                    </a:lnTo>
                    <a:lnTo>
                      <a:pt x="444" y="34"/>
                    </a:lnTo>
                    <a:lnTo>
                      <a:pt x="452" y="42"/>
                    </a:lnTo>
                    <a:lnTo>
                      <a:pt x="454" y="46"/>
                    </a:lnTo>
                    <a:lnTo>
                      <a:pt x="452" y="52"/>
                    </a:lnTo>
                    <a:lnTo>
                      <a:pt x="448" y="58"/>
                    </a:lnTo>
                    <a:lnTo>
                      <a:pt x="440" y="64"/>
                    </a:lnTo>
                    <a:lnTo>
                      <a:pt x="440" y="64"/>
                    </a:lnTo>
                    <a:lnTo>
                      <a:pt x="394" y="102"/>
                    </a:lnTo>
                    <a:lnTo>
                      <a:pt x="360" y="130"/>
                    </a:lnTo>
                    <a:lnTo>
                      <a:pt x="360" y="130"/>
                    </a:lnTo>
                    <a:lnTo>
                      <a:pt x="356" y="134"/>
                    </a:lnTo>
                    <a:lnTo>
                      <a:pt x="352" y="136"/>
                    </a:lnTo>
                    <a:lnTo>
                      <a:pt x="342" y="140"/>
                    </a:lnTo>
                    <a:lnTo>
                      <a:pt x="338" y="142"/>
                    </a:lnTo>
                    <a:lnTo>
                      <a:pt x="336" y="144"/>
                    </a:lnTo>
                    <a:lnTo>
                      <a:pt x="336" y="148"/>
                    </a:lnTo>
                    <a:lnTo>
                      <a:pt x="336" y="156"/>
                    </a:lnTo>
                    <a:lnTo>
                      <a:pt x="336" y="156"/>
                    </a:lnTo>
                    <a:lnTo>
                      <a:pt x="342" y="168"/>
                    </a:lnTo>
                    <a:lnTo>
                      <a:pt x="348" y="178"/>
                    </a:lnTo>
                    <a:lnTo>
                      <a:pt x="352" y="182"/>
                    </a:lnTo>
                    <a:lnTo>
                      <a:pt x="356" y="184"/>
                    </a:lnTo>
                    <a:lnTo>
                      <a:pt x="360" y="186"/>
                    </a:lnTo>
                    <a:lnTo>
                      <a:pt x="366" y="186"/>
                    </a:lnTo>
                    <a:lnTo>
                      <a:pt x="366" y="186"/>
                    </a:lnTo>
                    <a:lnTo>
                      <a:pt x="372" y="184"/>
                    </a:lnTo>
                    <a:lnTo>
                      <a:pt x="378" y="182"/>
                    </a:lnTo>
                    <a:lnTo>
                      <a:pt x="390" y="176"/>
                    </a:lnTo>
                    <a:lnTo>
                      <a:pt x="396" y="174"/>
                    </a:lnTo>
                    <a:lnTo>
                      <a:pt x="402" y="172"/>
                    </a:lnTo>
                    <a:lnTo>
                      <a:pt x="406" y="174"/>
                    </a:lnTo>
                    <a:lnTo>
                      <a:pt x="410" y="180"/>
                    </a:lnTo>
                    <a:lnTo>
                      <a:pt x="410" y="180"/>
                    </a:lnTo>
                    <a:lnTo>
                      <a:pt x="420" y="198"/>
                    </a:lnTo>
                    <a:lnTo>
                      <a:pt x="422" y="206"/>
                    </a:lnTo>
                    <a:lnTo>
                      <a:pt x="422" y="222"/>
                    </a:lnTo>
                    <a:lnTo>
                      <a:pt x="422" y="222"/>
                    </a:lnTo>
                    <a:lnTo>
                      <a:pt x="424" y="244"/>
                    </a:lnTo>
                    <a:lnTo>
                      <a:pt x="426" y="264"/>
                    </a:lnTo>
                    <a:lnTo>
                      <a:pt x="430" y="286"/>
                    </a:lnTo>
                    <a:lnTo>
                      <a:pt x="430" y="286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7" name="Freeform 44"/>
              <p:cNvSpPr>
                <a:spLocks/>
              </p:cNvSpPr>
              <p:nvPr/>
            </p:nvSpPr>
            <p:spPr bwMode="auto">
              <a:xfrm>
                <a:off x="2836212" y="3445891"/>
                <a:ext cx="158523" cy="147853"/>
              </a:xfrm>
              <a:custGeom>
                <a:avLst/>
                <a:gdLst/>
                <a:ahLst/>
                <a:cxnLst>
                  <a:cxn ang="0">
                    <a:pos x="120" y="4"/>
                  </a:cxn>
                  <a:cxn ang="0">
                    <a:pos x="134" y="0"/>
                  </a:cxn>
                  <a:cxn ang="0">
                    <a:pos x="144" y="0"/>
                  </a:cxn>
                  <a:cxn ang="0">
                    <a:pos x="162" y="12"/>
                  </a:cxn>
                  <a:cxn ang="0">
                    <a:pos x="170" y="18"/>
                  </a:cxn>
                  <a:cxn ang="0">
                    <a:pos x="182" y="34"/>
                  </a:cxn>
                  <a:cxn ang="0">
                    <a:pos x="192" y="60"/>
                  </a:cxn>
                  <a:cxn ang="0">
                    <a:pos x="194" y="80"/>
                  </a:cxn>
                  <a:cxn ang="0">
                    <a:pos x="200" y="112"/>
                  </a:cxn>
                  <a:cxn ang="0">
                    <a:pos x="208" y="138"/>
                  </a:cxn>
                  <a:cxn ang="0">
                    <a:pos x="208" y="146"/>
                  </a:cxn>
                  <a:cxn ang="0">
                    <a:pos x="202" y="168"/>
                  </a:cxn>
                  <a:cxn ang="0">
                    <a:pos x="184" y="186"/>
                  </a:cxn>
                  <a:cxn ang="0">
                    <a:pos x="168" y="190"/>
                  </a:cxn>
                  <a:cxn ang="0">
                    <a:pos x="122" y="194"/>
                  </a:cxn>
                  <a:cxn ang="0">
                    <a:pos x="114" y="194"/>
                  </a:cxn>
                  <a:cxn ang="0">
                    <a:pos x="94" y="190"/>
                  </a:cxn>
                  <a:cxn ang="0">
                    <a:pos x="90" y="136"/>
                  </a:cxn>
                  <a:cxn ang="0">
                    <a:pos x="88" y="126"/>
                  </a:cxn>
                  <a:cxn ang="0">
                    <a:pos x="76" y="98"/>
                  </a:cxn>
                  <a:cxn ang="0">
                    <a:pos x="72" y="94"/>
                  </a:cxn>
                  <a:cxn ang="0">
                    <a:pos x="62" y="92"/>
                  </a:cxn>
                  <a:cxn ang="0">
                    <a:pos x="40" y="98"/>
                  </a:cxn>
                  <a:cxn ang="0">
                    <a:pos x="20" y="100"/>
                  </a:cxn>
                  <a:cxn ang="0">
                    <a:pos x="14" y="96"/>
                  </a:cxn>
                  <a:cxn ang="0">
                    <a:pos x="6" y="78"/>
                  </a:cxn>
                  <a:cxn ang="0">
                    <a:pos x="0" y="70"/>
                  </a:cxn>
                  <a:cxn ang="0">
                    <a:pos x="8" y="62"/>
                  </a:cxn>
                  <a:cxn ang="0">
                    <a:pos x="24" y="50"/>
                  </a:cxn>
                  <a:cxn ang="0">
                    <a:pos x="76" y="8"/>
                  </a:cxn>
                  <a:cxn ang="0">
                    <a:pos x="86" y="6"/>
                  </a:cxn>
                  <a:cxn ang="0">
                    <a:pos x="104" y="6"/>
                  </a:cxn>
                  <a:cxn ang="0">
                    <a:pos x="110" y="6"/>
                  </a:cxn>
                  <a:cxn ang="0">
                    <a:pos x="120" y="4"/>
                  </a:cxn>
                </a:cxnLst>
                <a:rect l="0" t="0" r="r" b="b"/>
                <a:pathLst>
                  <a:path w="208" h="194">
                    <a:moveTo>
                      <a:pt x="120" y="4"/>
                    </a:moveTo>
                    <a:lnTo>
                      <a:pt x="120" y="4"/>
                    </a:lnTo>
                    <a:lnTo>
                      <a:pt x="128" y="2"/>
                    </a:lnTo>
                    <a:lnTo>
                      <a:pt x="134" y="0"/>
                    </a:lnTo>
                    <a:lnTo>
                      <a:pt x="138" y="0"/>
                    </a:lnTo>
                    <a:lnTo>
                      <a:pt x="144" y="0"/>
                    </a:lnTo>
                    <a:lnTo>
                      <a:pt x="152" y="4"/>
                    </a:lnTo>
                    <a:lnTo>
                      <a:pt x="162" y="12"/>
                    </a:lnTo>
                    <a:lnTo>
                      <a:pt x="162" y="12"/>
                    </a:lnTo>
                    <a:lnTo>
                      <a:pt x="170" y="18"/>
                    </a:lnTo>
                    <a:lnTo>
                      <a:pt x="178" y="26"/>
                    </a:lnTo>
                    <a:lnTo>
                      <a:pt x="182" y="34"/>
                    </a:lnTo>
                    <a:lnTo>
                      <a:pt x="186" y="44"/>
                    </a:lnTo>
                    <a:lnTo>
                      <a:pt x="192" y="60"/>
                    </a:lnTo>
                    <a:lnTo>
                      <a:pt x="194" y="80"/>
                    </a:lnTo>
                    <a:lnTo>
                      <a:pt x="194" y="80"/>
                    </a:lnTo>
                    <a:lnTo>
                      <a:pt x="196" y="98"/>
                    </a:lnTo>
                    <a:lnTo>
                      <a:pt x="200" y="112"/>
                    </a:lnTo>
                    <a:lnTo>
                      <a:pt x="204" y="124"/>
                    </a:lnTo>
                    <a:lnTo>
                      <a:pt x="208" y="138"/>
                    </a:lnTo>
                    <a:lnTo>
                      <a:pt x="208" y="138"/>
                    </a:lnTo>
                    <a:lnTo>
                      <a:pt x="208" y="146"/>
                    </a:lnTo>
                    <a:lnTo>
                      <a:pt x="208" y="154"/>
                    </a:lnTo>
                    <a:lnTo>
                      <a:pt x="202" y="168"/>
                    </a:lnTo>
                    <a:lnTo>
                      <a:pt x="194" y="180"/>
                    </a:lnTo>
                    <a:lnTo>
                      <a:pt x="184" y="186"/>
                    </a:lnTo>
                    <a:lnTo>
                      <a:pt x="184" y="186"/>
                    </a:lnTo>
                    <a:lnTo>
                      <a:pt x="168" y="190"/>
                    </a:lnTo>
                    <a:lnTo>
                      <a:pt x="152" y="192"/>
                    </a:lnTo>
                    <a:lnTo>
                      <a:pt x="122" y="194"/>
                    </a:lnTo>
                    <a:lnTo>
                      <a:pt x="122" y="194"/>
                    </a:lnTo>
                    <a:lnTo>
                      <a:pt x="114" y="194"/>
                    </a:lnTo>
                    <a:lnTo>
                      <a:pt x="104" y="192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90" y="136"/>
                    </a:lnTo>
                    <a:lnTo>
                      <a:pt x="90" y="136"/>
                    </a:lnTo>
                    <a:lnTo>
                      <a:pt x="88" y="126"/>
                    </a:lnTo>
                    <a:lnTo>
                      <a:pt x="82" y="114"/>
                    </a:lnTo>
                    <a:lnTo>
                      <a:pt x="76" y="98"/>
                    </a:lnTo>
                    <a:lnTo>
                      <a:pt x="76" y="98"/>
                    </a:lnTo>
                    <a:lnTo>
                      <a:pt x="72" y="94"/>
                    </a:lnTo>
                    <a:lnTo>
                      <a:pt x="68" y="92"/>
                    </a:lnTo>
                    <a:lnTo>
                      <a:pt x="62" y="92"/>
                    </a:lnTo>
                    <a:lnTo>
                      <a:pt x="62" y="92"/>
                    </a:lnTo>
                    <a:lnTo>
                      <a:pt x="40" y="98"/>
                    </a:lnTo>
                    <a:lnTo>
                      <a:pt x="26" y="100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4" y="96"/>
                    </a:lnTo>
                    <a:lnTo>
                      <a:pt x="12" y="90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0" y="70"/>
                    </a:lnTo>
                    <a:lnTo>
                      <a:pt x="0" y="66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24" y="50"/>
                    </a:lnTo>
                    <a:lnTo>
                      <a:pt x="46" y="32"/>
                    </a:lnTo>
                    <a:lnTo>
                      <a:pt x="76" y="8"/>
                    </a:lnTo>
                    <a:lnTo>
                      <a:pt x="76" y="8"/>
                    </a:lnTo>
                    <a:lnTo>
                      <a:pt x="86" y="6"/>
                    </a:lnTo>
                    <a:lnTo>
                      <a:pt x="94" y="4"/>
                    </a:lnTo>
                    <a:lnTo>
                      <a:pt x="104" y="6"/>
                    </a:lnTo>
                    <a:lnTo>
                      <a:pt x="104" y="6"/>
                    </a:lnTo>
                    <a:lnTo>
                      <a:pt x="110" y="6"/>
                    </a:lnTo>
                    <a:lnTo>
                      <a:pt x="116" y="6"/>
                    </a:lnTo>
                    <a:lnTo>
                      <a:pt x="120" y="4"/>
                    </a:lnTo>
                    <a:lnTo>
                      <a:pt x="120" y="4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8" name="Freeform 45"/>
              <p:cNvSpPr>
                <a:spLocks/>
              </p:cNvSpPr>
              <p:nvPr/>
            </p:nvSpPr>
            <p:spPr bwMode="auto">
              <a:xfrm>
                <a:off x="2796581" y="3109029"/>
                <a:ext cx="583792" cy="1065459"/>
              </a:xfrm>
              <a:custGeom>
                <a:avLst/>
                <a:gdLst/>
                <a:ahLst/>
                <a:cxnLst>
                  <a:cxn ang="0">
                    <a:pos x="698" y="1364"/>
                  </a:cxn>
                  <a:cxn ang="0">
                    <a:pos x="572" y="1396"/>
                  </a:cxn>
                  <a:cxn ang="0">
                    <a:pos x="428" y="1352"/>
                  </a:cxn>
                  <a:cxn ang="0">
                    <a:pos x="252" y="1276"/>
                  </a:cxn>
                  <a:cxn ang="0">
                    <a:pos x="182" y="1318"/>
                  </a:cxn>
                  <a:cxn ang="0">
                    <a:pos x="124" y="1280"/>
                  </a:cxn>
                  <a:cxn ang="0">
                    <a:pos x="2" y="1286"/>
                  </a:cxn>
                  <a:cxn ang="0">
                    <a:pos x="112" y="1228"/>
                  </a:cxn>
                  <a:cxn ang="0">
                    <a:pos x="208" y="1168"/>
                  </a:cxn>
                  <a:cxn ang="0">
                    <a:pos x="308" y="1184"/>
                  </a:cxn>
                  <a:cxn ang="0">
                    <a:pos x="272" y="1150"/>
                  </a:cxn>
                  <a:cxn ang="0">
                    <a:pos x="244" y="1100"/>
                  </a:cxn>
                  <a:cxn ang="0">
                    <a:pos x="144" y="1056"/>
                  </a:cxn>
                  <a:cxn ang="0">
                    <a:pos x="132" y="1018"/>
                  </a:cxn>
                  <a:cxn ang="0">
                    <a:pos x="156" y="996"/>
                  </a:cxn>
                  <a:cxn ang="0">
                    <a:pos x="222" y="1010"/>
                  </a:cxn>
                  <a:cxn ang="0">
                    <a:pos x="272" y="954"/>
                  </a:cxn>
                  <a:cxn ang="0">
                    <a:pos x="282" y="904"/>
                  </a:cxn>
                  <a:cxn ang="0">
                    <a:pos x="270" y="858"/>
                  </a:cxn>
                  <a:cxn ang="0">
                    <a:pos x="334" y="854"/>
                  </a:cxn>
                  <a:cxn ang="0">
                    <a:pos x="394" y="830"/>
                  </a:cxn>
                  <a:cxn ang="0">
                    <a:pos x="448" y="758"/>
                  </a:cxn>
                  <a:cxn ang="0">
                    <a:pos x="424" y="634"/>
                  </a:cxn>
                  <a:cxn ang="0">
                    <a:pos x="412" y="608"/>
                  </a:cxn>
                  <a:cxn ang="0">
                    <a:pos x="322" y="576"/>
                  </a:cxn>
                  <a:cxn ang="0">
                    <a:pos x="342" y="502"/>
                  </a:cxn>
                  <a:cxn ang="0">
                    <a:pos x="376" y="442"/>
                  </a:cxn>
                  <a:cxn ang="0">
                    <a:pos x="398" y="414"/>
                  </a:cxn>
                  <a:cxn ang="0">
                    <a:pos x="356" y="396"/>
                  </a:cxn>
                  <a:cxn ang="0">
                    <a:pos x="326" y="348"/>
                  </a:cxn>
                  <a:cxn ang="0">
                    <a:pos x="386" y="270"/>
                  </a:cxn>
                  <a:cxn ang="0">
                    <a:pos x="330" y="276"/>
                  </a:cxn>
                  <a:cxn ang="0">
                    <a:pos x="382" y="200"/>
                  </a:cxn>
                  <a:cxn ang="0">
                    <a:pos x="360" y="154"/>
                  </a:cxn>
                  <a:cxn ang="0">
                    <a:pos x="334" y="98"/>
                  </a:cxn>
                  <a:cxn ang="0">
                    <a:pos x="374" y="82"/>
                  </a:cxn>
                  <a:cxn ang="0">
                    <a:pos x="412" y="94"/>
                  </a:cxn>
                  <a:cxn ang="0">
                    <a:pos x="458" y="84"/>
                  </a:cxn>
                  <a:cxn ang="0">
                    <a:pos x="508" y="2"/>
                  </a:cxn>
                  <a:cxn ang="0">
                    <a:pos x="588" y="26"/>
                  </a:cxn>
                  <a:cxn ang="0">
                    <a:pos x="650" y="54"/>
                  </a:cxn>
                  <a:cxn ang="0">
                    <a:pos x="598" y="112"/>
                  </a:cxn>
                  <a:cxn ang="0">
                    <a:pos x="508" y="154"/>
                  </a:cxn>
                  <a:cxn ang="0">
                    <a:pos x="586" y="170"/>
                  </a:cxn>
                  <a:cxn ang="0">
                    <a:pos x="584" y="378"/>
                  </a:cxn>
                  <a:cxn ang="0">
                    <a:pos x="562" y="406"/>
                  </a:cxn>
                  <a:cxn ang="0">
                    <a:pos x="512" y="456"/>
                  </a:cxn>
                  <a:cxn ang="0">
                    <a:pos x="584" y="500"/>
                  </a:cxn>
                  <a:cxn ang="0">
                    <a:pos x="612" y="626"/>
                  </a:cxn>
                  <a:cxn ang="0">
                    <a:pos x="598" y="734"/>
                  </a:cxn>
                  <a:cxn ang="0">
                    <a:pos x="650" y="770"/>
                  </a:cxn>
                  <a:cxn ang="0">
                    <a:pos x="672" y="858"/>
                  </a:cxn>
                  <a:cxn ang="0">
                    <a:pos x="636" y="924"/>
                  </a:cxn>
                  <a:cxn ang="0">
                    <a:pos x="656" y="1014"/>
                  </a:cxn>
                  <a:cxn ang="0">
                    <a:pos x="626" y="1048"/>
                  </a:cxn>
                  <a:cxn ang="0">
                    <a:pos x="724" y="1092"/>
                  </a:cxn>
                  <a:cxn ang="0">
                    <a:pos x="760" y="1180"/>
                  </a:cxn>
                  <a:cxn ang="0">
                    <a:pos x="690" y="1270"/>
                  </a:cxn>
                  <a:cxn ang="0">
                    <a:pos x="592" y="1262"/>
                  </a:cxn>
                  <a:cxn ang="0">
                    <a:pos x="626" y="1294"/>
                  </a:cxn>
                </a:cxnLst>
                <a:rect l="0" t="0" r="r" b="b"/>
                <a:pathLst>
                  <a:path w="766" h="1398">
                    <a:moveTo>
                      <a:pt x="626" y="1294"/>
                    </a:moveTo>
                    <a:lnTo>
                      <a:pt x="696" y="1342"/>
                    </a:lnTo>
                    <a:lnTo>
                      <a:pt x="696" y="1342"/>
                    </a:lnTo>
                    <a:lnTo>
                      <a:pt x="698" y="1344"/>
                    </a:lnTo>
                    <a:lnTo>
                      <a:pt x="704" y="1348"/>
                    </a:lnTo>
                    <a:lnTo>
                      <a:pt x="704" y="1350"/>
                    </a:lnTo>
                    <a:lnTo>
                      <a:pt x="704" y="1354"/>
                    </a:lnTo>
                    <a:lnTo>
                      <a:pt x="702" y="1358"/>
                    </a:lnTo>
                    <a:lnTo>
                      <a:pt x="698" y="1364"/>
                    </a:lnTo>
                    <a:lnTo>
                      <a:pt x="698" y="1364"/>
                    </a:lnTo>
                    <a:lnTo>
                      <a:pt x="686" y="1374"/>
                    </a:lnTo>
                    <a:lnTo>
                      <a:pt x="672" y="1380"/>
                    </a:lnTo>
                    <a:lnTo>
                      <a:pt x="638" y="1390"/>
                    </a:lnTo>
                    <a:lnTo>
                      <a:pt x="638" y="1390"/>
                    </a:lnTo>
                    <a:lnTo>
                      <a:pt x="618" y="1396"/>
                    </a:lnTo>
                    <a:lnTo>
                      <a:pt x="604" y="1398"/>
                    </a:lnTo>
                    <a:lnTo>
                      <a:pt x="590" y="1398"/>
                    </a:lnTo>
                    <a:lnTo>
                      <a:pt x="580" y="1398"/>
                    </a:lnTo>
                    <a:lnTo>
                      <a:pt x="580" y="1398"/>
                    </a:lnTo>
                    <a:lnTo>
                      <a:pt x="572" y="1396"/>
                    </a:lnTo>
                    <a:lnTo>
                      <a:pt x="564" y="1394"/>
                    </a:lnTo>
                    <a:lnTo>
                      <a:pt x="542" y="1380"/>
                    </a:lnTo>
                    <a:lnTo>
                      <a:pt x="542" y="1380"/>
                    </a:lnTo>
                    <a:lnTo>
                      <a:pt x="522" y="1370"/>
                    </a:lnTo>
                    <a:lnTo>
                      <a:pt x="502" y="1362"/>
                    </a:lnTo>
                    <a:lnTo>
                      <a:pt x="482" y="1358"/>
                    </a:lnTo>
                    <a:lnTo>
                      <a:pt x="462" y="1356"/>
                    </a:lnTo>
                    <a:lnTo>
                      <a:pt x="462" y="1356"/>
                    </a:lnTo>
                    <a:lnTo>
                      <a:pt x="446" y="1354"/>
                    </a:lnTo>
                    <a:lnTo>
                      <a:pt x="428" y="1352"/>
                    </a:lnTo>
                    <a:lnTo>
                      <a:pt x="390" y="1344"/>
                    </a:lnTo>
                    <a:lnTo>
                      <a:pt x="390" y="1344"/>
                    </a:lnTo>
                    <a:lnTo>
                      <a:pt x="372" y="1342"/>
                    </a:lnTo>
                    <a:lnTo>
                      <a:pt x="358" y="1336"/>
                    </a:lnTo>
                    <a:lnTo>
                      <a:pt x="344" y="1330"/>
                    </a:lnTo>
                    <a:lnTo>
                      <a:pt x="330" y="1320"/>
                    </a:lnTo>
                    <a:lnTo>
                      <a:pt x="330" y="1320"/>
                    </a:lnTo>
                    <a:lnTo>
                      <a:pt x="308" y="1306"/>
                    </a:lnTo>
                    <a:lnTo>
                      <a:pt x="282" y="1292"/>
                    </a:lnTo>
                    <a:lnTo>
                      <a:pt x="252" y="1276"/>
                    </a:lnTo>
                    <a:lnTo>
                      <a:pt x="252" y="1276"/>
                    </a:lnTo>
                    <a:lnTo>
                      <a:pt x="242" y="1284"/>
                    </a:lnTo>
                    <a:lnTo>
                      <a:pt x="222" y="1298"/>
                    </a:lnTo>
                    <a:lnTo>
                      <a:pt x="222" y="1298"/>
                    </a:lnTo>
                    <a:lnTo>
                      <a:pt x="212" y="1304"/>
                    </a:lnTo>
                    <a:lnTo>
                      <a:pt x="206" y="1312"/>
                    </a:lnTo>
                    <a:lnTo>
                      <a:pt x="200" y="1316"/>
                    </a:lnTo>
                    <a:lnTo>
                      <a:pt x="188" y="1318"/>
                    </a:lnTo>
                    <a:lnTo>
                      <a:pt x="188" y="1318"/>
                    </a:lnTo>
                    <a:lnTo>
                      <a:pt x="182" y="1318"/>
                    </a:lnTo>
                    <a:lnTo>
                      <a:pt x="178" y="1316"/>
                    </a:lnTo>
                    <a:lnTo>
                      <a:pt x="174" y="1314"/>
                    </a:lnTo>
                    <a:lnTo>
                      <a:pt x="174" y="1310"/>
                    </a:lnTo>
                    <a:lnTo>
                      <a:pt x="172" y="1302"/>
                    </a:lnTo>
                    <a:lnTo>
                      <a:pt x="172" y="1298"/>
                    </a:lnTo>
                    <a:lnTo>
                      <a:pt x="172" y="1298"/>
                    </a:lnTo>
                    <a:lnTo>
                      <a:pt x="166" y="1294"/>
                    </a:lnTo>
                    <a:lnTo>
                      <a:pt x="148" y="1286"/>
                    </a:lnTo>
                    <a:lnTo>
                      <a:pt x="136" y="1282"/>
                    </a:lnTo>
                    <a:lnTo>
                      <a:pt x="124" y="1280"/>
                    </a:lnTo>
                    <a:lnTo>
                      <a:pt x="114" y="1280"/>
                    </a:lnTo>
                    <a:lnTo>
                      <a:pt x="104" y="1282"/>
                    </a:lnTo>
                    <a:lnTo>
                      <a:pt x="104" y="1282"/>
                    </a:lnTo>
                    <a:lnTo>
                      <a:pt x="74" y="1292"/>
                    </a:lnTo>
                    <a:lnTo>
                      <a:pt x="64" y="1296"/>
                    </a:lnTo>
                    <a:lnTo>
                      <a:pt x="50" y="1298"/>
                    </a:lnTo>
                    <a:lnTo>
                      <a:pt x="50" y="1298"/>
                    </a:lnTo>
                    <a:lnTo>
                      <a:pt x="34" y="1296"/>
                    </a:lnTo>
                    <a:lnTo>
                      <a:pt x="16" y="1292"/>
                    </a:lnTo>
                    <a:lnTo>
                      <a:pt x="2" y="1286"/>
                    </a:lnTo>
                    <a:lnTo>
                      <a:pt x="0" y="1284"/>
                    </a:lnTo>
                    <a:lnTo>
                      <a:pt x="2" y="1282"/>
                    </a:lnTo>
                    <a:lnTo>
                      <a:pt x="2" y="1282"/>
                    </a:lnTo>
                    <a:lnTo>
                      <a:pt x="32" y="1264"/>
                    </a:lnTo>
                    <a:lnTo>
                      <a:pt x="50" y="1254"/>
                    </a:lnTo>
                    <a:lnTo>
                      <a:pt x="64" y="1250"/>
                    </a:lnTo>
                    <a:lnTo>
                      <a:pt x="64" y="1250"/>
                    </a:lnTo>
                    <a:lnTo>
                      <a:pt x="74" y="1246"/>
                    </a:lnTo>
                    <a:lnTo>
                      <a:pt x="84" y="1242"/>
                    </a:lnTo>
                    <a:lnTo>
                      <a:pt x="112" y="1228"/>
                    </a:lnTo>
                    <a:lnTo>
                      <a:pt x="136" y="1212"/>
                    </a:lnTo>
                    <a:lnTo>
                      <a:pt x="150" y="1202"/>
                    </a:lnTo>
                    <a:lnTo>
                      <a:pt x="150" y="1202"/>
                    </a:lnTo>
                    <a:lnTo>
                      <a:pt x="160" y="1192"/>
                    </a:lnTo>
                    <a:lnTo>
                      <a:pt x="172" y="1182"/>
                    </a:lnTo>
                    <a:lnTo>
                      <a:pt x="180" y="1176"/>
                    </a:lnTo>
                    <a:lnTo>
                      <a:pt x="188" y="1172"/>
                    </a:lnTo>
                    <a:lnTo>
                      <a:pt x="198" y="1168"/>
                    </a:lnTo>
                    <a:lnTo>
                      <a:pt x="208" y="1168"/>
                    </a:lnTo>
                    <a:lnTo>
                      <a:pt x="208" y="1168"/>
                    </a:lnTo>
                    <a:lnTo>
                      <a:pt x="240" y="1170"/>
                    </a:lnTo>
                    <a:lnTo>
                      <a:pt x="252" y="1172"/>
                    </a:lnTo>
                    <a:lnTo>
                      <a:pt x="264" y="1176"/>
                    </a:lnTo>
                    <a:lnTo>
                      <a:pt x="264" y="1176"/>
                    </a:lnTo>
                    <a:lnTo>
                      <a:pt x="274" y="1184"/>
                    </a:lnTo>
                    <a:lnTo>
                      <a:pt x="288" y="1188"/>
                    </a:lnTo>
                    <a:lnTo>
                      <a:pt x="298" y="1188"/>
                    </a:lnTo>
                    <a:lnTo>
                      <a:pt x="304" y="1186"/>
                    </a:lnTo>
                    <a:lnTo>
                      <a:pt x="308" y="1184"/>
                    </a:lnTo>
                    <a:lnTo>
                      <a:pt x="308" y="1184"/>
                    </a:lnTo>
                    <a:lnTo>
                      <a:pt x="314" y="1180"/>
                    </a:lnTo>
                    <a:lnTo>
                      <a:pt x="320" y="1178"/>
                    </a:lnTo>
                    <a:lnTo>
                      <a:pt x="332" y="1176"/>
                    </a:lnTo>
                    <a:lnTo>
                      <a:pt x="334" y="1174"/>
                    </a:lnTo>
                    <a:lnTo>
                      <a:pt x="336" y="1172"/>
                    </a:lnTo>
                    <a:lnTo>
                      <a:pt x="330" y="1170"/>
                    </a:lnTo>
                    <a:lnTo>
                      <a:pt x="320" y="1166"/>
                    </a:lnTo>
                    <a:lnTo>
                      <a:pt x="320" y="1166"/>
                    </a:lnTo>
                    <a:lnTo>
                      <a:pt x="296" y="1156"/>
                    </a:lnTo>
                    <a:lnTo>
                      <a:pt x="272" y="1150"/>
                    </a:lnTo>
                    <a:lnTo>
                      <a:pt x="252" y="1142"/>
                    </a:lnTo>
                    <a:lnTo>
                      <a:pt x="246" y="1138"/>
                    </a:lnTo>
                    <a:lnTo>
                      <a:pt x="240" y="1134"/>
                    </a:lnTo>
                    <a:lnTo>
                      <a:pt x="240" y="1134"/>
                    </a:lnTo>
                    <a:lnTo>
                      <a:pt x="240" y="1128"/>
                    </a:lnTo>
                    <a:lnTo>
                      <a:pt x="240" y="1124"/>
                    </a:lnTo>
                    <a:lnTo>
                      <a:pt x="246" y="1116"/>
                    </a:lnTo>
                    <a:lnTo>
                      <a:pt x="248" y="1110"/>
                    </a:lnTo>
                    <a:lnTo>
                      <a:pt x="248" y="1106"/>
                    </a:lnTo>
                    <a:lnTo>
                      <a:pt x="244" y="1100"/>
                    </a:lnTo>
                    <a:lnTo>
                      <a:pt x="234" y="1094"/>
                    </a:lnTo>
                    <a:lnTo>
                      <a:pt x="234" y="1094"/>
                    </a:lnTo>
                    <a:lnTo>
                      <a:pt x="192" y="1072"/>
                    </a:lnTo>
                    <a:lnTo>
                      <a:pt x="174" y="1062"/>
                    </a:lnTo>
                    <a:lnTo>
                      <a:pt x="174" y="1062"/>
                    </a:lnTo>
                    <a:lnTo>
                      <a:pt x="170" y="1064"/>
                    </a:lnTo>
                    <a:lnTo>
                      <a:pt x="160" y="1062"/>
                    </a:lnTo>
                    <a:lnTo>
                      <a:pt x="160" y="1062"/>
                    </a:lnTo>
                    <a:lnTo>
                      <a:pt x="150" y="1060"/>
                    </a:lnTo>
                    <a:lnTo>
                      <a:pt x="144" y="1056"/>
                    </a:lnTo>
                    <a:lnTo>
                      <a:pt x="140" y="1052"/>
                    </a:lnTo>
                    <a:lnTo>
                      <a:pt x="140" y="1046"/>
                    </a:lnTo>
                    <a:lnTo>
                      <a:pt x="140" y="1046"/>
                    </a:lnTo>
                    <a:lnTo>
                      <a:pt x="138" y="1044"/>
                    </a:lnTo>
                    <a:lnTo>
                      <a:pt x="134" y="1040"/>
                    </a:lnTo>
                    <a:lnTo>
                      <a:pt x="126" y="1032"/>
                    </a:lnTo>
                    <a:lnTo>
                      <a:pt x="122" y="1030"/>
                    </a:lnTo>
                    <a:lnTo>
                      <a:pt x="120" y="1026"/>
                    </a:lnTo>
                    <a:lnTo>
                      <a:pt x="124" y="1022"/>
                    </a:lnTo>
                    <a:lnTo>
                      <a:pt x="132" y="1018"/>
                    </a:lnTo>
                    <a:lnTo>
                      <a:pt x="132" y="1018"/>
                    </a:lnTo>
                    <a:lnTo>
                      <a:pt x="148" y="1012"/>
                    </a:lnTo>
                    <a:lnTo>
                      <a:pt x="152" y="1008"/>
                    </a:lnTo>
                    <a:lnTo>
                      <a:pt x="154" y="1006"/>
                    </a:lnTo>
                    <a:lnTo>
                      <a:pt x="154" y="1000"/>
                    </a:lnTo>
                    <a:lnTo>
                      <a:pt x="154" y="1000"/>
                    </a:lnTo>
                    <a:lnTo>
                      <a:pt x="154" y="1000"/>
                    </a:lnTo>
                    <a:lnTo>
                      <a:pt x="152" y="998"/>
                    </a:lnTo>
                    <a:lnTo>
                      <a:pt x="152" y="996"/>
                    </a:lnTo>
                    <a:lnTo>
                      <a:pt x="156" y="996"/>
                    </a:lnTo>
                    <a:lnTo>
                      <a:pt x="168" y="998"/>
                    </a:lnTo>
                    <a:lnTo>
                      <a:pt x="168" y="998"/>
                    </a:lnTo>
                    <a:lnTo>
                      <a:pt x="180" y="1006"/>
                    </a:lnTo>
                    <a:lnTo>
                      <a:pt x="190" y="1012"/>
                    </a:lnTo>
                    <a:lnTo>
                      <a:pt x="194" y="1014"/>
                    </a:lnTo>
                    <a:lnTo>
                      <a:pt x="200" y="1016"/>
                    </a:lnTo>
                    <a:lnTo>
                      <a:pt x="206" y="1016"/>
                    </a:lnTo>
                    <a:lnTo>
                      <a:pt x="212" y="1014"/>
                    </a:lnTo>
                    <a:lnTo>
                      <a:pt x="212" y="1014"/>
                    </a:lnTo>
                    <a:lnTo>
                      <a:pt x="222" y="1010"/>
                    </a:lnTo>
                    <a:lnTo>
                      <a:pt x="230" y="1008"/>
                    </a:lnTo>
                    <a:lnTo>
                      <a:pt x="238" y="1006"/>
                    </a:lnTo>
                    <a:lnTo>
                      <a:pt x="252" y="1000"/>
                    </a:lnTo>
                    <a:lnTo>
                      <a:pt x="252" y="1000"/>
                    </a:lnTo>
                    <a:lnTo>
                      <a:pt x="258" y="994"/>
                    </a:lnTo>
                    <a:lnTo>
                      <a:pt x="264" y="988"/>
                    </a:lnTo>
                    <a:lnTo>
                      <a:pt x="268" y="982"/>
                    </a:lnTo>
                    <a:lnTo>
                      <a:pt x="270" y="976"/>
                    </a:lnTo>
                    <a:lnTo>
                      <a:pt x="272" y="966"/>
                    </a:lnTo>
                    <a:lnTo>
                      <a:pt x="272" y="954"/>
                    </a:lnTo>
                    <a:lnTo>
                      <a:pt x="272" y="954"/>
                    </a:lnTo>
                    <a:lnTo>
                      <a:pt x="274" y="946"/>
                    </a:lnTo>
                    <a:lnTo>
                      <a:pt x="272" y="944"/>
                    </a:lnTo>
                    <a:lnTo>
                      <a:pt x="272" y="940"/>
                    </a:lnTo>
                    <a:lnTo>
                      <a:pt x="276" y="930"/>
                    </a:lnTo>
                    <a:lnTo>
                      <a:pt x="276" y="930"/>
                    </a:lnTo>
                    <a:lnTo>
                      <a:pt x="284" y="922"/>
                    </a:lnTo>
                    <a:lnTo>
                      <a:pt x="286" y="916"/>
                    </a:lnTo>
                    <a:lnTo>
                      <a:pt x="286" y="910"/>
                    </a:lnTo>
                    <a:lnTo>
                      <a:pt x="282" y="904"/>
                    </a:lnTo>
                    <a:lnTo>
                      <a:pt x="282" y="904"/>
                    </a:lnTo>
                    <a:lnTo>
                      <a:pt x="274" y="898"/>
                    </a:lnTo>
                    <a:lnTo>
                      <a:pt x="270" y="894"/>
                    </a:lnTo>
                    <a:lnTo>
                      <a:pt x="258" y="888"/>
                    </a:lnTo>
                    <a:lnTo>
                      <a:pt x="258" y="888"/>
                    </a:lnTo>
                    <a:lnTo>
                      <a:pt x="256" y="884"/>
                    </a:lnTo>
                    <a:lnTo>
                      <a:pt x="256" y="880"/>
                    </a:lnTo>
                    <a:lnTo>
                      <a:pt x="258" y="872"/>
                    </a:lnTo>
                    <a:lnTo>
                      <a:pt x="264" y="864"/>
                    </a:lnTo>
                    <a:lnTo>
                      <a:pt x="270" y="858"/>
                    </a:lnTo>
                    <a:lnTo>
                      <a:pt x="270" y="858"/>
                    </a:lnTo>
                    <a:lnTo>
                      <a:pt x="280" y="850"/>
                    </a:lnTo>
                    <a:lnTo>
                      <a:pt x="286" y="848"/>
                    </a:lnTo>
                    <a:lnTo>
                      <a:pt x="290" y="848"/>
                    </a:lnTo>
                    <a:lnTo>
                      <a:pt x="294" y="848"/>
                    </a:lnTo>
                    <a:lnTo>
                      <a:pt x="294" y="848"/>
                    </a:lnTo>
                    <a:lnTo>
                      <a:pt x="302" y="850"/>
                    </a:lnTo>
                    <a:lnTo>
                      <a:pt x="310" y="852"/>
                    </a:lnTo>
                    <a:lnTo>
                      <a:pt x="320" y="852"/>
                    </a:lnTo>
                    <a:lnTo>
                      <a:pt x="334" y="854"/>
                    </a:lnTo>
                    <a:lnTo>
                      <a:pt x="334" y="854"/>
                    </a:lnTo>
                    <a:lnTo>
                      <a:pt x="354" y="856"/>
                    </a:lnTo>
                    <a:lnTo>
                      <a:pt x="372" y="860"/>
                    </a:lnTo>
                    <a:lnTo>
                      <a:pt x="372" y="860"/>
                    </a:lnTo>
                    <a:lnTo>
                      <a:pt x="378" y="862"/>
                    </a:lnTo>
                    <a:lnTo>
                      <a:pt x="382" y="862"/>
                    </a:lnTo>
                    <a:lnTo>
                      <a:pt x="392" y="858"/>
                    </a:lnTo>
                    <a:lnTo>
                      <a:pt x="396" y="854"/>
                    </a:lnTo>
                    <a:lnTo>
                      <a:pt x="398" y="852"/>
                    </a:lnTo>
                    <a:lnTo>
                      <a:pt x="394" y="830"/>
                    </a:lnTo>
                    <a:lnTo>
                      <a:pt x="394" y="830"/>
                    </a:lnTo>
                    <a:lnTo>
                      <a:pt x="412" y="804"/>
                    </a:lnTo>
                    <a:lnTo>
                      <a:pt x="430" y="776"/>
                    </a:lnTo>
                    <a:lnTo>
                      <a:pt x="430" y="776"/>
                    </a:lnTo>
                    <a:lnTo>
                      <a:pt x="446" y="770"/>
                    </a:lnTo>
                    <a:lnTo>
                      <a:pt x="450" y="768"/>
                    </a:lnTo>
                    <a:lnTo>
                      <a:pt x="452" y="764"/>
                    </a:lnTo>
                    <a:lnTo>
                      <a:pt x="452" y="762"/>
                    </a:lnTo>
                    <a:lnTo>
                      <a:pt x="448" y="758"/>
                    </a:lnTo>
                    <a:lnTo>
                      <a:pt x="448" y="758"/>
                    </a:lnTo>
                    <a:lnTo>
                      <a:pt x="422" y="738"/>
                    </a:lnTo>
                    <a:lnTo>
                      <a:pt x="404" y="724"/>
                    </a:lnTo>
                    <a:lnTo>
                      <a:pt x="404" y="724"/>
                    </a:lnTo>
                    <a:lnTo>
                      <a:pt x="402" y="706"/>
                    </a:lnTo>
                    <a:lnTo>
                      <a:pt x="404" y="692"/>
                    </a:lnTo>
                    <a:lnTo>
                      <a:pt x="406" y="678"/>
                    </a:lnTo>
                    <a:lnTo>
                      <a:pt x="406" y="678"/>
                    </a:lnTo>
                    <a:lnTo>
                      <a:pt x="412" y="658"/>
                    </a:lnTo>
                    <a:lnTo>
                      <a:pt x="418" y="648"/>
                    </a:lnTo>
                    <a:lnTo>
                      <a:pt x="424" y="634"/>
                    </a:lnTo>
                    <a:lnTo>
                      <a:pt x="424" y="634"/>
                    </a:lnTo>
                    <a:lnTo>
                      <a:pt x="436" y="616"/>
                    </a:lnTo>
                    <a:lnTo>
                      <a:pt x="438" y="612"/>
                    </a:lnTo>
                    <a:lnTo>
                      <a:pt x="436" y="610"/>
                    </a:lnTo>
                    <a:lnTo>
                      <a:pt x="436" y="610"/>
                    </a:lnTo>
                    <a:lnTo>
                      <a:pt x="426" y="606"/>
                    </a:lnTo>
                    <a:lnTo>
                      <a:pt x="420" y="604"/>
                    </a:lnTo>
                    <a:lnTo>
                      <a:pt x="414" y="604"/>
                    </a:lnTo>
                    <a:lnTo>
                      <a:pt x="414" y="604"/>
                    </a:lnTo>
                    <a:lnTo>
                      <a:pt x="412" y="608"/>
                    </a:lnTo>
                    <a:lnTo>
                      <a:pt x="408" y="614"/>
                    </a:lnTo>
                    <a:lnTo>
                      <a:pt x="406" y="616"/>
                    </a:lnTo>
                    <a:lnTo>
                      <a:pt x="404" y="616"/>
                    </a:lnTo>
                    <a:lnTo>
                      <a:pt x="398" y="616"/>
                    </a:lnTo>
                    <a:lnTo>
                      <a:pt x="394" y="614"/>
                    </a:lnTo>
                    <a:lnTo>
                      <a:pt x="394" y="614"/>
                    </a:lnTo>
                    <a:lnTo>
                      <a:pt x="354" y="592"/>
                    </a:lnTo>
                    <a:lnTo>
                      <a:pt x="334" y="580"/>
                    </a:lnTo>
                    <a:lnTo>
                      <a:pt x="322" y="576"/>
                    </a:lnTo>
                    <a:lnTo>
                      <a:pt x="322" y="576"/>
                    </a:lnTo>
                    <a:lnTo>
                      <a:pt x="312" y="574"/>
                    </a:lnTo>
                    <a:lnTo>
                      <a:pt x="300" y="574"/>
                    </a:lnTo>
                    <a:lnTo>
                      <a:pt x="296" y="572"/>
                    </a:lnTo>
                    <a:lnTo>
                      <a:pt x="296" y="566"/>
                    </a:lnTo>
                    <a:lnTo>
                      <a:pt x="298" y="560"/>
                    </a:lnTo>
                    <a:lnTo>
                      <a:pt x="304" y="552"/>
                    </a:lnTo>
                    <a:lnTo>
                      <a:pt x="304" y="552"/>
                    </a:lnTo>
                    <a:lnTo>
                      <a:pt x="320" y="530"/>
                    </a:lnTo>
                    <a:lnTo>
                      <a:pt x="332" y="514"/>
                    </a:lnTo>
                    <a:lnTo>
                      <a:pt x="342" y="502"/>
                    </a:lnTo>
                    <a:lnTo>
                      <a:pt x="346" y="498"/>
                    </a:lnTo>
                    <a:lnTo>
                      <a:pt x="350" y="494"/>
                    </a:lnTo>
                    <a:lnTo>
                      <a:pt x="350" y="494"/>
                    </a:lnTo>
                    <a:lnTo>
                      <a:pt x="356" y="492"/>
                    </a:lnTo>
                    <a:lnTo>
                      <a:pt x="360" y="488"/>
                    </a:lnTo>
                    <a:lnTo>
                      <a:pt x="368" y="476"/>
                    </a:lnTo>
                    <a:lnTo>
                      <a:pt x="376" y="460"/>
                    </a:lnTo>
                    <a:lnTo>
                      <a:pt x="376" y="460"/>
                    </a:lnTo>
                    <a:lnTo>
                      <a:pt x="374" y="450"/>
                    </a:lnTo>
                    <a:lnTo>
                      <a:pt x="376" y="442"/>
                    </a:lnTo>
                    <a:lnTo>
                      <a:pt x="378" y="434"/>
                    </a:lnTo>
                    <a:lnTo>
                      <a:pt x="378" y="434"/>
                    </a:lnTo>
                    <a:lnTo>
                      <a:pt x="380" y="432"/>
                    </a:lnTo>
                    <a:lnTo>
                      <a:pt x="384" y="430"/>
                    </a:lnTo>
                    <a:lnTo>
                      <a:pt x="392" y="426"/>
                    </a:lnTo>
                    <a:lnTo>
                      <a:pt x="396" y="426"/>
                    </a:lnTo>
                    <a:lnTo>
                      <a:pt x="398" y="422"/>
                    </a:lnTo>
                    <a:lnTo>
                      <a:pt x="400" y="418"/>
                    </a:lnTo>
                    <a:lnTo>
                      <a:pt x="398" y="414"/>
                    </a:lnTo>
                    <a:lnTo>
                      <a:pt x="398" y="414"/>
                    </a:lnTo>
                    <a:lnTo>
                      <a:pt x="396" y="408"/>
                    </a:lnTo>
                    <a:lnTo>
                      <a:pt x="392" y="402"/>
                    </a:lnTo>
                    <a:lnTo>
                      <a:pt x="382" y="392"/>
                    </a:lnTo>
                    <a:lnTo>
                      <a:pt x="372" y="388"/>
                    </a:lnTo>
                    <a:lnTo>
                      <a:pt x="368" y="386"/>
                    </a:lnTo>
                    <a:lnTo>
                      <a:pt x="366" y="386"/>
                    </a:lnTo>
                    <a:lnTo>
                      <a:pt x="366" y="386"/>
                    </a:lnTo>
                    <a:lnTo>
                      <a:pt x="364" y="390"/>
                    </a:lnTo>
                    <a:lnTo>
                      <a:pt x="360" y="396"/>
                    </a:lnTo>
                    <a:lnTo>
                      <a:pt x="356" y="396"/>
                    </a:lnTo>
                    <a:lnTo>
                      <a:pt x="352" y="394"/>
                    </a:lnTo>
                    <a:lnTo>
                      <a:pt x="348" y="390"/>
                    </a:lnTo>
                    <a:lnTo>
                      <a:pt x="344" y="382"/>
                    </a:lnTo>
                    <a:lnTo>
                      <a:pt x="344" y="382"/>
                    </a:lnTo>
                    <a:lnTo>
                      <a:pt x="334" y="368"/>
                    </a:lnTo>
                    <a:lnTo>
                      <a:pt x="326" y="356"/>
                    </a:lnTo>
                    <a:lnTo>
                      <a:pt x="322" y="352"/>
                    </a:lnTo>
                    <a:lnTo>
                      <a:pt x="322" y="350"/>
                    </a:lnTo>
                    <a:lnTo>
                      <a:pt x="326" y="348"/>
                    </a:lnTo>
                    <a:lnTo>
                      <a:pt x="326" y="348"/>
                    </a:lnTo>
                    <a:lnTo>
                      <a:pt x="330" y="348"/>
                    </a:lnTo>
                    <a:lnTo>
                      <a:pt x="332" y="346"/>
                    </a:lnTo>
                    <a:lnTo>
                      <a:pt x="334" y="340"/>
                    </a:lnTo>
                    <a:lnTo>
                      <a:pt x="344" y="322"/>
                    </a:lnTo>
                    <a:lnTo>
                      <a:pt x="344" y="322"/>
                    </a:lnTo>
                    <a:lnTo>
                      <a:pt x="364" y="286"/>
                    </a:lnTo>
                    <a:lnTo>
                      <a:pt x="372" y="278"/>
                    </a:lnTo>
                    <a:lnTo>
                      <a:pt x="382" y="272"/>
                    </a:lnTo>
                    <a:lnTo>
                      <a:pt x="382" y="272"/>
                    </a:lnTo>
                    <a:lnTo>
                      <a:pt x="386" y="270"/>
                    </a:lnTo>
                    <a:lnTo>
                      <a:pt x="390" y="266"/>
                    </a:lnTo>
                    <a:lnTo>
                      <a:pt x="396" y="256"/>
                    </a:lnTo>
                    <a:lnTo>
                      <a:pt x="396" y="252"/>
                    </a:lnTo>
                    <a:lnTo>
                      <a:pt x="394" y="252"/>
                    </a:lnTo>
                    <a:lnTo>
                      <a:pt x="388" y="252"/>
                    </a:lnTo>
                    <a:lnTo>
                      <a:pt x="380" y="256"/>
                    </a:lnTo>
                    <a:lnTo>
                      <a:pt x="380" y="256"/>
                    </a:lnTo>
                    <a:lnTo>
                      <a:pt x="358" y="268"/>
                    </a:lnTo>
                    <a:lnTo>
                      <a:pt x="338" y="276"/>
                    </a:lnTo>
                    <a:lnTo>
                      <a:pt x="330" y="276"/>
                    </a:lnTo>
                    <a:lnTo>
                      <a:pt x="328" y="276"/>
                    </a:lnTo>
                    <a:lnTo>
                      <a:pt x="328" y="274"/>
                    </a:lnTo>
                    <a:lnTo>
                      <a:pt x="328" y="268"/>
                    </a:lnTo>
                    <a:lnTo>
                      <a:pt x="334" y="258"/>
                    </a:lnTo>
                    <a:lnTo>
                      <a:pt x="334" y="258"/>
                    </a:lnTo>
                    <a:lnTo>
                      <a:pt x="348" y="238"/>
                    </a:lnTo>
                    <a:lnTo>
                      <a:pt x="360" y="222"/>
                    </a:lnTo>
                    <a:lnTo>
                      <a:pt x="372" y="210"/>
                    </a:lnTo>
                    <a:lnTo>
                      <a:pt x="382" y="200"/>
                    </a:lnTo>
                    <a:lnTo>
                      <a:pt x="382" y="200"/>
                    </a:lnTo>
                    <a:lnTo>
                      <a:pt x="390" y="192"/>
                    </a:lnTo>
                    <a:lnTo>
                      <a:pt x="396" y="184"/>
                    </a:lnTo>
                    <a:lnTo>
                      <a:pt x="398" y="176"/>
                    </a:lnTo>
                    <a:lnTo>
                      <a:pt x="396" y="172"/>
                    </a:lnTo>
                    <a:lnTo>
                      <a:pt x="394" y="170"/>
                    </a:lnTo>
                    <a:lnTo>
                      <a:pt x="394" y="170"/>
                    </a:lnTo>
                    <a:lnTo>
                      <a:pt x="380" y="164"/>
                    </a:lnTo>
                    <a:lnTo>
                      <a:pt x="366" y="158"/>
                    </a:lnTo>
                    <a:lnTo>
                      <a:pt x="366" y="158"/>
                    </a:lnTo>
                    <a:lnTo>
                      <a:pt x="360" y="154"/>
                    </a:lnTo>
                    <a:lnTo>
                      <a:pt x="352" y="148"/>
                    </a:lnTo>
                    <a:lnTo>
                      <a:pt x="346" y="138"/>
                    </a:lnTo>
                    <a:lnTo>
                      <a:pt x="344" y="130"/>
                    </a:lnTo>
                    <a:lnTo>
                      <a:pt x="344" y="124"/>
                    </a:lnTo>
                    <a:lnTo>
                      <a:pt x="344" y="124"/>
                    </a:lnTo>
                    <a:lnTo>
                      <a:pt x="344" y="116"/>
                    </a:lnTo>
                    <a:lnTo>
                      <a:pt x="342" y="112"/>
                    </a:lnTo>
                    <a:lnTo>
                      <a:pt x="336" y="104"/>
                    </a:lnTo>
                    <a:lnTo>
                      <a:pt x="334" y="102"/>
                    </a:lnTo>
                    <a:lnTo>
                      <a:pt x="334" y="98"/>
                    </a:lnTo>
                    <a:lnTo>
                      <a:pt x="338" y="96"/>
                    </a:lnTo>
                    <a:lnTo>
                      <a:pt x="342" y="92"/>
                    </a:lnTo>
                    <a:lnTo>
                      <a:pt x="342" y="92"/>
                    </a:lnTo>
                    <a:lnTo>
                      <a:pt x="354" y="84"/>
                    </a:lnTo>
                    <a:lnTo>
                      <a:pt x="362" y="78"/>
                    </a:lnTo>
                    <a:lnTo>
                      <a:pt x="366" y="76"/>
                    </a:lnTo>
                    <a:lnTo>
                      <a:pt x="368" y="76"/>
                    </a:lnTo>
                    <a:lnTo>
                      <a:pt x="370" y="78"/>
                    </a:lnTo>
                    <a:lnTo>
                      <a:pt x="374" y="82"/>
                    </a:lnTo>
                    <a:lnTo>
                      <a:pt x="374" y="82"/>
                    </a:lnTo>
                    <a:lnTo>
                      <a:pt x="382" y="94"/>
                    </a:lnTo>
                    <a:lnTo>
                      <a:pt x="384" y="98"/>
                    </a:lnTo>
                    <a:lnTo>
                      <a:pt x="388" y="100"/>
                    </a:lnTo>
                    <a:lnTo>
                      <a:pt x="388" y="100"/>
                    </a:lnTo>
                    <a:lnTo>
                      <a:pt x="390" y="102"/>
                    </a:lnTo>
                    <a:lnTo>
                      <a:pt x="392" y="100"/>
                    </a:lnTo>
                    <a:lnTo>
                      <a:pt x="396" y="98"/>
                    </a:lnTo>
                    <a:lnTo>
                      <a:pt x="402" y="96"/>
                    </a:lnTo>
                    <a:lnTo>
                      <a:pt x="402" y="96"/>
                    </a:lnTo>
                    <a:lnTo>
                      <a:pt x="412" y="94"/>
                    </a:lnTo>
                    <a:lnTo>
                      <a:pt x="424" y="94"/>
                    </a:lnTo>
                    <a:lnTo>
                      <a:pt x="436" y="94"/>
                    </a:lnTo>
                    <a:lnTo>
                      <a:pt x="446" y="96"/>
                    </a:lnTo>
                    <a:lnTo>
                      <a:pt x="446" y="96"/>
                    </a:lnTo>
                    <a:lnTo>
                      <a:pt x="450" y="98"/>
                    </a:lnTo>
                    <a:lnTo>
                      <a:pt x="454" y="98"/>
                    </a:lnTo>
                    <a:lnTo>
                      <a:pt x="456" y="96"/>
                    </a:lnTo>
                    <a:lnTo>
                      <a:pt x="458" y="94"/>
                    </a:lnTo>
                    <a:lnTo>
                      <a:pt x="460" y="88"/>
                    </a:lnTo>
                    <a:lnTo>
                      <a:pt x="458" y="84"/>
                    </a:lnTo>
                    <a:lnTo>
                      <a:pt x="458" y="84"/>
                    </a:lnTo>
                    <a:lnTo>
                      <a:pt x="458" y="80"/>
                    </a:lnTo>
                    <a:lnTo>
                      <a:pt x="460" y="72"/>
                    </a:lnTo>
                    <a:lnTo>
                      <a:pt x="470" y="50"/>
                    </a:lnTo>
                    <a:lnTo>
                      <a:pt x="486" y="20"/>
                    </a:lnTo>
                    <a:lnTo>
                      <a:pt x="486" y="20"/>
                    </a:lnTo>
                    <a:lnTo>
                      <a:pt x="488" y="18"/>
                    </a:lnTo>
                    <a:lnTo>
                      <a:pt x="494" y="12"/>
                    </a:lnTo>
                    <a:lnTo>
                      <a:pt x="502" y="4"/>
                    </a:lnTo>
                    <a:lnTo>
                      <a:pt x="508" y="2"/>
                    </a:lnTo>
                    <a:lnTo>
                      <a:pt x="516" y="0"/>
                    </a:lnTo>
                    <a:lnTo>
                      <a:pt x="516" y="0"/>
                    </a:lnTo>
                    <a:lnTo>
                      <a:pt x="524" y="0"/>
                    </a:lnTo>
                    <a:lnTo>
                      <a:pt x="530" y="2"/>
                    </a:lnTo>
                    <a:lnTo>
                      <a:pt x="544" y="8"/>
                    </a:lnTo>
                    <a:lnTo>
                      <a:pt x="560" y="16"/>
                    </a:lnTo>
                    <a:lnTo>
                      <a:pt x="568" y="20"/>
                    </a:lnTo>
                    <a:lnTo>
                      <a:pt x="578" y="24"/>
                    </a:lnTo>
                    <a:lnTo>
                      <a:pt x="578" y="24"/>
                    </a:lnTo>
                    <a:lnTo>
                      <a:pt x="588" y="26"/>
                    </a:lnTo>
                    <a:lnTo>
                      <a:pt x="594" y="24"/>
                    </a:lnTo>
                    <a:lnTo>
                      <a:pt x="598" y="20"/>
                    </a:lnTo>
                    <a:lnTo>
                      <a:pt x="602" y="18"/>
                    </a:lnTo>
                    <a:lnTo>
                      <a:pt x="606" y="16"/>
                    </a:lnTo>
                    <a:lnTo>
                      <a:pt x="610" y="16"/>
                    </a:lnTo>
                    <a:lnTo>
                      <a:pt x="616" y="20"/>
                    </a:lnTo>
                    <a:lnTo>
                      <a:pt x="624" y="28"/>
                    </a:lnTo>
                    <a:lnTo>
                      <a:pt x="624" y="28"/>
                    </a:lnTo>
                    <a:lnTo>
                      <a:pt x="640" y="46"/>
                    </a:lnTo>
                    <a:lnTo>
                      <a:pt x="650" y="54"/>
                    </a:lnTo>
                    <a:lnTo>
                      <a:pt x="654" y="60"/>
                    </a:lnTo>
                    <a:lnTo>
                      <a:pt x="654" y="62"/>
                    </a:lnTo>
                    <a:lnTo>
                      <a:pt x="652" y="64"/>
                    </a:lnTo>
                    <a:lnTo>
                      <a:pt x="652" y="64"/>
                    </a:lnTo>
                    <a:lnTo>
                      <a:pt x="646" y="74"/>
                    </a:lnTo>
                    <a:lnTo>
                      <a:pt x="636" y="84"/>
                    </a:lnTo>
                    <a:lnTo>
                      <a:pt x="624" y="94"/>
                    </a:lnTo>
                    <a:lnTo>
                      <a:pt x="612" y="104"/>
                    </a:lnTo>
                    <a:lnTo>
                      <a:pt x="612" y="104"/>
                    </a:lnTo>
                    <a:lnTo>
                      <a:pt x="598" y="112"/>
                    </a:lnTo>
                    <a:lnTo>
                      <a:pt x="584" y="116"/>
                    </a:lnTo>
                    <a:lnTo>
                      <a:pt x="562" y="124"/>
                    </a:lnTo>
                    <a:lnTo>
                      <a:pt x="562" y="124"/>
                    </a:lnTo>
                    <a:lnTo>
                      <a:pt x="546" y="128"/>
                    </a:lnTo>
                    <a:lnTo>
                      <a:pt x="524" y="134"/>
                    </a:lnTo>
                    <a:lnTo>
                      <a:pt x="516" y="140"/>
                    </a:lnTo>
                    <a:lnTo>
                      <a:pt x="508" y="144"/>
                    </a:lnTo>
                    <a:lnTo>
                      <a:pt x="508" y="148"/>
                    </a:lnTo>
                    <a:lnTo>
                      <a:pt x="506" y="152"/>
                    </a:lnTo>
                    <a:lnTo>
                      <a:pt x="508" y="154"/>
                    </a:lnTo>
                    <a:lnTo>
                      <a:pt x="510" y="160"/>
                    </a:lnTo>
                    <a:lnTo>
                      <a:pt x="510" y="160"/>
                    </a:lnTo>
                    <a:lnTo>
                      <a:pt x="520" y="166"/>
                    </a:lnTo>
                    <a:lnTo>
                      <a:pt x="528" y="170"/>
                    </a:lnTo>
                    <a:lnTo>
                      <a:pt x="540" y="170"/>
                    </a:lnTo>
                    <a:lnTo>
                      <a:pt x="550" y="170"/>
                    </a:lnTo>
                    <a:lnTo>
                      <a:pt x="570" y="168"/>
                    </a:lnTo>
                    <a:lnTo>
                      <a:pt x="580" y="168"/>
                    </a:lnTo>
                    <a:lnTo>
                      <a:pt x="586" y="170"/>
                    </a:lnTo>
                    <a:lnTo>
                      <a:pt x="586" y="170"/>
                    </a:lnTo>
                    <a:lnTo>
                      <a:pt x="646" y="212"/>
                    </a:lnTo>
                    <a:lnTo>
                      <a:pt x="696" y="248"/>
                    </a:lnTo>
                    <a:lnTo>
                      <a:pt x="696" y="248"/>
                    </a:lnTo>
                    <a:lnTo>
                      <a:pt x="630" y="352"/>
                    </a:lnTo>
                    <a:lnTo>
                      <a:pt x="630" y="352"/>
                    </a:lnTo>
                    <a:lnTo>
                      <a:pt x="624" y="354"/>
                    </a:lnTo>
                    <a:lnTo>
                      <a:pt x="614" y="358"/>
                    </a:lnTo>
                    <a:lnTo>
                      <a:pt x="600" y="366"/>
                    </a:lnTo>
                    <a:lnTo>
                      <a:pt x="592" y="370"/>
                    </a:lnTo>
                    <a:lnTo>
                      <a:pt x="584" y="378"/>
                    </a:lnTo>
                    <a:lnTo>
                      <a:pt x="584" y="378"/>
                    </a:lnTo>
                    <a:lnTo>
                      <a:pt x="576" y="384"/>
                    </a:lnTo>
                    <a:lnTo>
                      <a:pt x="564" y="390"/>
                    </a:lnTo>
                    <a:lnTo>
                      <a:pt x="540" y="402"/>
                    </a:lnTo>
                    <a:lnTo>
                      <a:pt x="526" y="408"/>
                    </a:lnTo>
                    <a:lnTo>
                      <a:pt x="530" y="406"/>
                    </a:lnTo>
                    <a:lnTo>
                      <a:pt x="530" y="406"/>
                    </a:lnTo>
                    <a:lnTo>
                      <a:pt x="550" y="404"/>
                    </a:lnTo>
                    <a:lnTo>
                      <a:pt x="556" y="404"/>
                    </a:lnTo>
                    <a:lnTo>
                      <a:pt x="562" y="406"/>
                    </a:lnTo>
                    <a:lnTo>
                      <a:pt x="568" y="408"/>
                    </a:lnTo>
                    <a:lnTo>
                      <a:pt x="570" y="412"/>
                    </a:lnTo>
                    <a:lnTo>
                      <a:pt x="572" y="416"/>
                    </a:lnTo>
                    <a:lnTo>
                      <a:pt x="570" y="420"/>
                    </a:lnTo>
                    <a:lnTo>
                      <a:pt x="570" y="420"/>
                    </a:lnTo>
                    <a:lnTo>
                      <a:pt x="566" y="424"/>
                    </a:lnTo>
                    <a:lnTo>
                      <a:pt x="560" y="430"/>
                    </a:lnTo>
                    <a:lnTo>
                      <a:pt x="540" y="444"/>
                    </a:lnTo>
                    <a:lnTo>
                      <a:pt x="520" y="454"/>
                    </a:lnTo>
                    <a:lnTo>
                      <a:pt x="512" y="456"/>
                    </a:lnTo>
                    <a:lnTo>
                      <a:pt x="508" y="458"/>
                    </a:lnTo>
                    <a:lnTo>
                      <a:pt x="508" y="458"/>
                    </a:lnTo>
                    <a:lnTo>
                      <a:pt x="506" y="458"/>
                    </a:lnTo>
                    <a:lnTo>
                      <a:pt x="508" y="460"/>
                    </a:lnTo>
                    <a:lnTo>
                      <a:pt x="522" y="464"/>
                    </a:lnTo>
                    <a:lnTo>
                      <a:pt x="552" y="472"/>
                    </a:lnTo>
                    <a:lnTo>
                      <a:pt x="552" y="472"/>
                    </a:lnTo>
                    <a:lnTo>
                      <a:pt x="560" y="478"/>
                    </a:lnTo>
                    <a:lnTo>
                      <a:pt x="570" y="488"/>
                    </a:lnTo>
                    <a:lnTo>
                      <a:pt x="584" y="500"/>
                    </a:lnTo>
                    <a:lnTo>
                      <a:pt x="584" y="500"/>
                    </a:lnTo>
                    <a:lnTo>
                      <a:pt x="588" y="516"/>
                    </a:lnTo>
                    <a:lnTo>
                      <a:pt x="598" y="558"/>
                    </a:lnTo>
                    <a:lnTo>
                      <a:pt x="598" y="558"/>
                    </a:lnTo>
                    <a:lnTo>
                      <a:pt x="606" y="582"/>
                    </a:lnTo>
                    <a:lnTo>
                      <a:pt x="612" y="600"/>
                    </a:lnTo>
                    <a:lnTo>
                      <a:pt x="616" y="614"/>
                    </a:lnTo>
                    <a:lnTo>
                      <a:pt x="614" y="620"/>
                    </a:lnTo>
                    <a:lnTo>
                      <a:pt x="612" y="626"/>
                    </a:lnTo>
                    <a:lnTo>
                      <a:pt x="612" y="626"/>
                    </a:lnTo>
                    <a:lnTo>
                      <a:pt x="604" y="640"/>
                    </a:lnTo>
                    <a:lnTo>
                      <a:pt x="598" y="658"/>
                    </a:lnTo>
                    <a:lnTo>
                      <a:pt x="594" y="674"/>
                    </a:lnTo>
                    <a:lnTo>
                      <a:pt x="594" y="682"/>
                    </a:lnTo>
                    <a:lnTo>
                      <a:pt x="594" y="690"/>
                    </a:lnTo>
                    <a:lnTo>
                      <a:pt x="594" y="690"/>
                    </a:lnTo>
                    <a:lnTo>
                      <a:pt x="596" y="706"/>
                    </a:lnTo>
                    <a:lnTo>
                      <a:pt x="596" y="718"/>
                    </a:lnTo>
                    <a:lnTo>
                      <a:pt x="598" y="730"/>
                    </a:lnTo>
                    <a:lnTo>
                      <a:pt x="598" y="734"/>
                    </a:lnTo>
                    <a:lnTo>
                      <a:pt x="602" y="738"/>
                    </a:lnTo>
                    <a:lnTo>
                      <a:pt x="602" y="738"/>
                    </a:lnTo>
                    <a:lnTo>
                      <a:pt x="612" y="744"/>
                    </a:lnTo>
                    <a:lnTo>
                      <a:pt x="624" y="750"/>
                    </a:lnTo>
                    <a:lnTo>
                      <a:pt x="638" y="756"/>
                    </a:lnTo>
                    <a:lnTo>
                      <a:pt x="642" y="760"/>
                    </a:lnTo>
                    <a:lnTo>
                      <a:pt x="646" y="766"/>
                    </a:lnTo>
                    <a:lnTo>
                      <a:pt x="646" y="766"/>
                    </a:lnTo>
                    <a:lnTo>
                      <a:pt x="648" y="768"/>
                    </a:lnTo>
                    <a:lnTo>
                      <a:pt x="650" y="770"/>
                    </a:lnTo>
                    <a:lnTo>
                      <a:pt x="654" y="768"/>
                    </a:lnTo>
                    <a:lnTo>
                      <a:pt x="666" y="762"/>
                    </a:lnTo>
                    <a:lnTo>
                      <a:pt x="670" y="762"/>
                    </a:lnTo>
                    <a:lnTo>
                      <a:pt x="672" y="764"/>
                    </a:lnTo>
                    <a:lnTo>
                      <a:pt x="674" y="766"/>
                    </a:lnTo>
                    <a:lnTo>
                      <a:pt x="676" y="778"/>
                    </a:lnTo>
                    <a:lnTo>
                      <a:pt x="676" y="798"/>
                    </a:lnTo>
                    <a:lnTo>
                      <a:pt x="676" y="798"/>
                    </a:lnTo>
                    <a:lnTo>
                      <a:pt x="674" y="836"/>
                    </a:lnTo>
                    <a:lnTo>
                      <a:pt x="672" y="858"/>
                    </a:lnTo>
                    <a:lnTo>
                      <a:pt x="668" y="884"/>
                    </a:lnTo>
                    <a:lnTo>
                      <a:pt x="668" y="884"/>
                    </a:lnTo>
                    <a:lnTo>
                      <a:pt x="664" y="898"/>
                    </a:lnTo>
                    <a:lnTo>
                      <a:pt x="658" y="910"/>
                    </a:lnTo>
                    <a:lnTo>
                      <a:pt x="650" y="916"/>
                    </a:lnTo>
                    <a:lnTo>
                      <a:pt x="642" y="920"/>
                    </a:lnTo>
                    <a:lnTo>
                      <a:pt x="642" y="920"/>
                    </a:lnTo>
                    <a:lnTo>
                      <a:pt x="638" y="920"/>
                    </a:lnTo>
                    <a:lnTo>
                      <a:pt x="636" y="922"/>
                    </a:lnTo>
                    <a:lnTo>
                      <a:pt x="636" y="924"/>
                    </a:lnTo>
                    <a:lnTo>
                      <a:pt x="636" y="928"/>
                    </a:lnTo>
                    <a:lnTo>
                      <a:pt x="640" y="934"/>
                    </a:lnTo>
                    <a:lnTo>
                      <a:pt x="644" y="944"/>
                    </a:lnTo>
                    <a:lnTo>
                      <a:pt x="644" y="944"/>
                    </a:lnTo>
                    <a:lnTo>
                      <a:pt x="650" y="954"/>
                    </a:lnTo>
                    <a:lnTo>
                      <a:pt x="652" y="964"/>
                    </a:lnTo>
                    <a:lnTo>
                      <a:pt x="654" y="976"/>
                    </a:lnTo>
                    <a:lnTo>
                      <a:pt x="656" y="992"/>
                    </a:lnTo>
                    <a:lnTo>
                      <a:pt x="656" y="992"/>
                    </a:lnTo>
                    <a:lnTo>
                      <a:pt x="656" y="1014"/>
                    </a:lnTo>
                    <a:lnTo>
                      <a:pt x="654" y="1024"/>
                    </a:lnTo>
                    <a:lnTo>
                      <a:pt x="654" y="1024"/>
                    </a:lnTo>
                    <a:lnTo>
                      <a:pt x="650" y="1028"/>
                    </a:lnTo>
                    <a:lnTo>
                      <a:pt x="646" y="1030"/>
                    </a:lnTo>
                    <a:lnTo>
                      <a:pt x="632" y="1032"/>
                    </a:lnTo>
                    <a:lnTo>
                      <a:pt x="628" y="1034"/>
                    </a:lnTo>
                    <a:lnTo>
                      <a:pt x="624" y="1036"/>
                    </a:lnTo>
                    <a:lnTo>
                      <a:pt x="622" y="1040"/>
                    </a:lnTo>
                    <a:lnTo>
                      <a:pt x="626" y="1048"/>
                    </a:lnTo>
                    <a:lnTo>
                      <a:pt x="626" y="1048"/>
                    </a:lnTo>
                    <a:lnTo>
                      <a:pt x="632" y="1054"/>
                    </a:lnTo>
                    <a:lnTo>
                      <a:pt x="636" y="1056"/>
                    </a:lnTo>
                    <a:lnTo>
                      <a:pt x="642" y="1056"/>
                    </a:lnTo>
                    <a:lnTo>
                      <a:pt x="646" y="1056"/>
                    </a:lnTo>
                    <a:lnTo>
                      <a:pt x="652" y="1054"/>
                    </a:lnTo>
                    <a:lnTo>
                      <a:pt x="660" y="1054"/>
                    </a:lnTo>
                    <a:lnTo>
                      <a:pt x="668" y="1056"/>
                    </a:lnTo>
                    <a:lnTo>
                      <a:pt x="678" y="1060"/>
                    </a:lnTo>
                    <a:lnTo>
                      <a:pt x="678" y="1060"/>
                    </a:lnTo>
                    <a:lnTo>
                      <a:pt x="724" y="1092"/>
                    </a:lnTo>
                    <a:lnTo>
                      <a:pt x="744" y="1106"/>
                    </a:lnTo>
                    <a:lnTo>
                      <a:pt x="756" y="1116"/>
                    </a:lnTo>
                    <a:lnTo>
                      <a:pt x="756" y="1116"/>
                    </a:lnTo>
                    <a:lnTo>
                      <a:pt x="758" y="1122"/>
                    </a:lnTo>
                    <a:lnTo>
                      <a:pt x="760" y="1128"/>
                    </a:lnTo>
                    <a:lnTo>
                      <a:pt x="762" y="1146"/>
                    </a:lnTo>
                    <a:lnTo>
                      <a:pt x="760" y="1164"/>
                    </a:lnTo>
                    <a:lnTo>
                      <a:pt x="760" y="1176"/>
                    </a:lnTo>
                    <a:lnTo>
                      <a:pt x="760" y="1176"/>
                    </a:lnTo>
                    <a:lnTo>
                      <a:pt x="760" y="1180"/>
                    </a:lnTo>
                    <a:lnTo>
                      <a:pt x="760" y="1184"/>
                    </a:lnTo>
                    <a:lnTo>
                      <a:pt x="764" y="1186"/>
                    </a:lnTo>
                    <a:lnTo>
                      <a:pt x="766" y="1188"/>
                    </a:lnTo>
                    <a:lnTo>
                      <a:pt x="764" y="1192"/>
                    </a:lnTo>
                    <a:lnTo>
                      <a:pt x="754" y="1204"/>
                    </a:lnTo>
                    <a:lnTo>
                      <a:pt x="754" y="1204"/>
                    </a:lnTo>
                    <a:lnTo>
                      <a:pt x="722" y="1244"/>
                    </a:lnTo>
                    <a:lnTo>
                      <a:pt x="706" y="1260"/>
                    </a:lnTo>
                    <a:lnTo>
                      <a:pt x="698" y="1266"/>
                    </a:lnTo>
                    <a:lnTo>
                      <a:pt x="690" y="1270"/>
                    </a:lnTo>
                    <a:lnTo>
                      <a:pt x="690" y="1270"/>
                    </a:lnTo>
                    <a:lnTo>
                      <a:pt x="674" y="1276"/>
                    </a:lnTo>
                    <a:lnTo>
                      <a:pt x="664" y="1280"/>
                    </a:lnTo>
                    <a:lnTo>
                      <a:pt x="654" y="1280"/>
                    </a:lnTo>
                    <a:lnTo>
                      <a:pt x="640" y="1276"/>
                    </a:lnTo>
                    <a:lnTo>
                      <a:pt x="640" y="1276"/>
                    </a:lnTo>
                    <a:lnTo>
                      <a:pt x="624" y="1270"/>
                    </a:lnTo>
                    <a:lnTo>
                      <a:pt x="608" y="1266"/>
                    </a:lnTo>
                    <a:lnTo>
                      <a:pt x="592" y="1262"/>
                    </a:lnTo>
                    <a:lnTo>
                      <a:pt x="592" y="1262"/>
                    </a:lnTo>
                    <a:lnTo>
                      <a:pt x="570" y="1258"/>
                    </a:lnTo>
                    <a:lnTo>
                      <a:pt x="564" y="1258"/>
                    </a:lnTo>
                    <a:lnTo>
                      <a:pt x="560" y="1260"/>
                    </a:lnTo>
                    <a:lnTo>
                      <a:pt x="560" y="1262"/>
                    </a:lnTo>
                    <a:lnTo>
                      <a:pt x="566" y="1268"/>
                    </a:lnTo>
                    <a:lnTo>
                      <a:pt x="566" y="1268"/>
                    </a:lnTo>
                    <a:lnTo>
                      <a:pt x="586" y="1278"/>
                    </a:lnTo>
                    <a:lnTo>
                      <a:pt x="606" y="1286"/>
                    </a:lnTo>
                    <a:lnTo>
                      <a:pt x="626" y="1294"/>
                    </a:lnTo>
                    <a:lnTo>
                      <a:pt x="626" y="1294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49" name="Freeform 46"/>
              <p:cNvSpPr>
                <a:spLocks/>
              </p:cNvSpPr>
              <p:nvPr/>
            </p:nvSpPr>
            <p:spPr bwMode="auto">
              <a:xfrm>
                <a:off x="2984065" y="3717210"/>
                <a:ext cx="35058" cy="27437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0" y="10"/>
                  </a:cxn>
                  <a:cxn ang="0">
                    <a:pos x="2" y="8"/>
                  </a:cxn>
                  <a:cxn ang="0">
                    <a:pos x="10" y="4"/>
                  </a:cxn>
                  <a:cxn ang="0">
                    <a:pos x="18" y="0"/>
                  </a:cxn>
                  <a:cxn ang="0">
                    <a:pos x="24" y="2"/>
                  </a:cxn>
                  <a:cxn ang="0">
                    <a:pos x="28" y="4"/>
                  </a:cxn>
                  <a:cxn ang="0">
                    <a:pos x="28" y="4"/>
                  </a:cxn>
                  <a:cxn ang="0">
                    <a:pos x="34" y="6"/>
                  </a:cxn>
                  <a:cxn ang="0">
                    <a:pos x="38" y="6"/>
                  </a:cxn>
                  <a:cxn ang="0">
                    <a:pos x="44" y="4"/>
                  </a:cxn>
                  <a:cxn ang="0">
                    <a:pos x="46" y="2"/>
                  </a:cxn>
                  <a:cxn ang="0">
                    <a:pos x="46" y="4"/>
                  </a:cxn>
                  <a:cxn ang="0">
                    <a:pos x="42" y="12"/>
                  </a:cxn>
                  <a:cxn ang="0">
                    <a:pos x="42" y="12"/>
                  </a:cxn>
                  <a:cxn ang="0">
                    <a:pos x="30" y="22"/>
                  </a:cxn>
                  <a:cxn ang="0">
                    <a:pos x="20" y="30"/>
                  </a:cxn>
                  <a:cxn ang="0">
                    <a:pos x="8" y="36"/>
                  </a:cxn>
                  <a:cxn ang="0">
                    <a:pos x="0" y="10"/>
                  </a:cxn>
                </a:cxnLst>
                <a:rect l="0" t="0" r="r" b="b"/>
                <a:pathLst>
                  <a:path w="46" h="36">
                    <a:moveTo>
                      <a:pt x="0" y="10"/>
                    </a:moveTo>
                    <a:lnTo>
                      <a:pt x="0" y="10"/>
                    </a:lnTo>
                    <a:lnTo>
                      <a:pt x="2" y="8"/>
                    </a:lnTo>
                    <a:lnTo>
                      <a:pt x="10" y="4"/>
                    </a:lnTo>
                    <a:lnTo>
                      <a:pt x="18" y="0"/>
                    </a:lnTo>
                    <a:lnTo>
                      <a:pt x="24" y="2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34" y="6"/>
                    </a:lnTo>
                    <a:lnTo>
                      <a:pt x="38" y="6"/>
                    </a:lnTo>
                    <a:lnTo>
                      <a:pt x="44" y="4"/>
                    </a:lnTo>
                    <a:lnTo>
                      <a:pt x="46" y="2"/>
                    </a:lnTo>
                    <a:lnTo>
                      <a:pt x="46" y="4"/>
                    </a:lnTo>
                    <a:lnTo>
                      <a:pt x="42" y="12"/>
                    </a:lnTo>
                    <a:lnTo>
                      <a:pt x="42" y="12"/>
                    </a:lnTo>
                    <a:lnTo>
                      <a:pt x="30" y="22"/>
                    </a:lnTo>
                    <a:lnTo>
                      <a:pt x="20" y="30"/>
                    </a:lnTo>
                    <a:lnTo>
                      <a:pt x="8" y="3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0" name="Freeform 47"/>
              <p:cNvSpPr>
                <a:spLocks/>
              </p:cNvSpPr>
              <p:nvPr/>
            </p:nvSpPr>
            <p:spPr bwMode="auto">
              <a:xfrm>
                <a:off x="3028269" y="3613560"/>
                <a:ext cx="27437" cy="16767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4" y="0"/>
                  </a:cxn>
                  <a:cxn ang="0">
                    <a:pos x="2" y="4"/>
                  </a:cxn>
                  <a:cxn ang="0">
                    <a:pos x="0" y="10"/>
                  </a:cxn>
                  <a:cxn ang="0">
                    <a:pos x="0" y="14"/>
                  </a:cxn>
                  <a:cxn ang="0">
                    <a:pos x="0" y="18"/>
                  </a:cxn>
                  <a:cxn ang="0">
                    <a:pos x="2" y="20"/>
                  </a:cxn>
                  <a:cxn ang="0">
                    <a:pos x="6" y="22"/>
                  </a:cxn>
                  <a:cxn ang="0">
                    <a:pos x="6" y="22"/>
                  </a:cxn>
                  <a:cxn ang="0">
                    <a:pos x="12" y="22"/>
                  </a:cxn>
                  <a:cxn ang="0">
                    <a:pos x="16" y="20"/>
                  </a:cxn>
                  <a:cxn ang="0">
                    <a:pos x="26" y="16"/>
                  </a:cxn>
                  <a:cxn ang="0">
                    <a:pos x="36" y="8"/>
                  </a:cxn>
                  <a:cxn ang="0">
                    <a:pos x="4" y="0"/>
                  </a:cxn>
                </a:cxnLst>
                <a:rect l="0" t="0" r="r" b="b"/>
                <a:pathLst>
                  <a:path w="36" h="22">
                    <a:moveTo>
                      <a:pt x="4" y="0"/>
                    </a:moveTo>
                    <a:lnTo>
                      <a:pt x="4" y="0"/>
                    </a:lnTo>
                    <a:lnTo>
                      <a:pt x="2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2" y="20"/>
                    </a:lnTo>
                    <a:lnTo>
                      <a:pt x="6" y="22"/>
                    </a:lnTo>
                    <a:lnTo>
                      <a:pt x="6" y="22"/>
                    </a:lnTo>
                    <a:lnTo>
                      <a:pt x="12" y="22"/>
                    </a:lnTo>
                    <a:lnTo>
                      <a:pt x="16" y="20"/>
                    </a:lnTo>
                    <a:lnTo>
                      <a:pt x="26" y="16"/>
                    </a:lnTo>
                    <a:lnTo>
                      <a:pt x="36" y="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1" name="Freeform 48"/>
              <p:cNvSpPr>
                <a:spLocks/>
              </p:cNvSpPr>
              <p:nvPr/>
            </p:nvSpPr>
            <p:spPr bwMode="auto">
              <a:xfrm>
                <a:off x="2976444" y="3363581"/>
                <a:ext cx="39631" cy="39631"/>
              </a:xfrm>
              <a:custGeom>
                <a:avLst/>
                <a:gdLst/>
                <a:ahLst/>
                <a:cxnLst>
                  <a:cxn ang="0">
                    <a:pos x="4" y="10"/>
                  </a:cxn>
                  <a:cxn ang="0">
                    <a:pos x="4" y="10"/>
                  </a:cxn>
                  <a:cxn ang="0">
                    <a:pos x="0" y="28"/>
                  </a:cxn>
                  <a:cxn ang="0">
                    <a:pos x="0" y="44"/>
                  </a:cxn>
                  <a:cxn ang="0">
                    <a:pos x="2" y="48"/>
                  </a:cxn>
                  <a:cxn ang="0">
                    <a:pos x="2" y="52"/>
                  </a:cxn>
                  <a:cxn ang="0">
                    <a:pos x="4" y="52"/>
                  </a:cxn>
                  <a:cxn ang="0">
                    <a:pos x="8" y="50"/>
                  </a:cxn>
                  <a:cxn ang="0">
                    <a:pos x="8" y="50"/>
                  </a:cxn>
                  <a:cxn ang="0">
                    <a:pos x="16" y="32"/>
                  </a:cxn>
                  <a:cxn ang="0">
                    <a:pos x="20" y="26"/>
                  </a:cxn>
                  <a:cxn ang="0">
                    <a:pos x="28" y="22"/>
                  </a:cxn>
                  <a:cxn ang="0">
                    <a:pos x="28" y="22"/>
                  </a:cxn>
                  <a:cxn ang="0">
                    <a:pos x="38" y="16"/>
                  </a:cxn>
                  <a:cxn ang="0">
                    <a:pos x="48" y="8"/>
                  </a:cxn>
                  <a:cxn ang="0">
                    <a:pos x="52" y="4"/>
                  </a:cxn>
                  <a:cxn ang="0">
                    <a:pos x="52" y="2"/>
                  </a:cxn>
                  <a:cxn ang="0">
                    <a:pos x="50" y="0"/>
                  </a:cxn>
                  <a:cxn ang="0">
                    <a:pos x="44" y="0"/>
                  </a:cxn>
                  <a:cxn ang="0">
                    <a:pos x="44" y="0"/>
                  </a:cxn>
                  <a:cxn ang="0">
                    <a:pos x="28" y="2"/>
                  </a:cxn>
                  <a:cxn ang="0">
                    <a:pos x="16" y="6"/>
                  </a:cxn>
                  <a:cxn ang="0">
                    <a:pos x="4" y="10"/>
                  </a:cxn>
                  <a:cxn ang="0">
                    <a:pos x="4" y="10"/>
                  </a:cxn>
                </a:cxnLst>
                <a:rect l="0" t="0" r="r" b="b"/>
                <a:pathLst>
                  <a:path w="52" h="52">
                    <a:moveTo>
                      <a:pt x="4" y="10"/>
                    </a:moveTo>
                    <a:lnTo>
                      <a:pt x="4" y="10"/>
                    </a:lnTo>
                    <a:lnTo>
                      <a:pt x="0" y="28"/>
                    </a:lnTo>
                    <a:lnTo>
                      <a:pt x="0" y="44"/>
                    </a:lnTo>
                    <a:lnTo>
                      <a:pt x="2" y="48"/>
                    </a:lnTo>
                    <a:lnTo>
                      <a:pt x="2" y="52"/>
                    </a:lnTo>
                    <a:lnTo>
                      <a:pt x="4" y="52"/>
                    </a:lnTo>
                    <a:lnTo>
                      <a:pt x="8" y="50"/>
                    </a:lnTo>
                    <a:lnTo>
                      <a:pt x="8" y="50"/>
                    </a:lnTo>
                    <a:lnTo>
                      <a:pt x="16" y="32"/>
                    </a:lnTo>
                    <a:lnTo>
                      <a:pt x="20" y="26"/>
                    </a:lnTo>
                    <a:lnTo>
                      <a:pt x="28" y="22"/>
                    </a:lnTo>
                    <a:lnTo>
                      <a:pt x="28" y="22"/>
                    </a:lnTo>
                    <a:lnTo>
                      <a:pt x="38" y="16"/>
                    </a:lnTo>
                    <a:lnTo>
                      <a:pt x="48" y="8"/>
                    </a:lnTo>
                    <a:lnTo>
                      <a:pt x="52" y="4"/>
                    </a:lnTo>
                    <a:lnTo>
                      <a:pt x="52" y="2"/>
                    </a:lnTo>
                    <a:lnTo>
                      <a:pt x="50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28" y="2"/>
                    </a:lnTo>
                    <a:lnTo>
                      <a:pt x="16" y="6"/>
                    </a:lnTo>
                    <a:lnTo>
                      <a:pt x="4" y="10"/>
                    </a:lnTo>
                    <a:lnTo>
                      <a:pt x="4" y="10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2" name="Freeform 49"/>
              <p:cNvSpPr>
                <a:spLocks/>
              </p:cNvSpPr>
              <p:nvPr/>
            </p:nvSpPr>
            <p:spPr bwMode="auto">
              <a:xfrm>
                <a:off x="3031318" y="3083117"/>
                <a:ext cx="76213" cy="44204"/>
              </a:xfrm>
              <a:custGeom>
                <a:avLst/>
                <a:gdLst/>
                <a:ahLst/>
                <a:cxnLst>
                  <a:cxn ang="0">
                    <a:pos x="2" y="52"/>
                  </a:cxn>
                  <a:cxn ang="0">
                    <a:pos x="2" y="52"/>
                  </a:cxn>
                  <a:cxn ang="0">
                    <a:pos x="0" y="54"/>
                  </a:cxn>
                  <a:cxn ang="0">
                    <a:pos x="2" y="56"/>
                  </a:cxn>
                  <a:cxn ang="0">
                    <a:pos x="6" y="58"/>
                  </a:cxn>
                  <a:cxn ang="0">
                    <a:pos x="10" y="58"/>
                  </a:cxn>
                  <a:cxn ang="0">
                    <a:pos x="22" y="56"/>
                  </a:cxn>
                  <a:cxn ang="0">
                    <a:pos x="30" y="52"/>
                  </a:cxn>
                  <a:cxn ang="0">
                    <a:pos x="36" y="46"/>
                  </a:cxn>
                  <a:cxn ang="0">
                    <a:pos x="36" y="46"/>
                  </a:cxn>
                  <a:cxn ang="0">
                    <a:pos x="48" y="38"/>
                  </a:cxn>
                  <a:cxn ang="0">
                    <a:pos x="58" y="34"/>
                  </a:cxn>
                  <a:cxn ang="0">
                    <a:pos x="70" y="30"/>
                  </a:cxn>
                  <a:cxn ang="0">
                    <a:pos x="86" y="24"/>
                  </a:cxn>
                  <a:cxn ang="0">
                    <a:pos x="86" y="24"/>
                  </a:cxn>
                  <a:cxn ang="0">
                    <a:pos x="94" y="20"/>
                  </a:cxn>
                  <a:cxn ang="0">
                    <a:pos x="98" y="16"/>
                  </a:cxn>
                  <a:cxn ang="0">
                    <a:pos x="100" y="10"/>
                  </a:cxn>
                  <a:cxn ang="0">
                    <a:pos x="100" y="6"/>
                  </a:cxn>
                  <a:cxn ang="0">
                    <a:pos x="100" y="2"/>
                  </a:cxn>
                  <a:cxn ang="0">
                    <a:pos x="96" y="0"/>
                  </a:cxn>
                  <a:cxn ang="0">
                    <a:pos x="94" y="0"/>
                  </a:cxn>
                  <a:cxn ang="0">
                    <a:pos x="88" y="0"/>
                  </a:cxn>
                  <a:cxn ang="0">
                    <a:pos x="88" y="0"/>
                  </a:cxn>
                  <a:cxn ang="0">
                    <a:pos x="32" y="26"/>
                  </a:cxn>
                  <a:cxn ang="0">
                    <a:pos x="32" y="26"/>
                  </a:cxn>
                  <a:cxn ang="0">
                    <a:pos x="22" y="32"/>
                  </a:cxn>
                  <a:cxn ang="0">
                    <a:pos x="12" y="42"/>
                  </a:cxn>
                  <a:cxn ang="0">
                    <a:pos x="2" y="52"/>
                  </a:cxn>
                  <a:cxn ang="0">
                    <a:pos x="2" y="52"/>
                  </a:cxn>
                </a:cxnLst>
                <a:rect l="0" t="0" r="r" b="b"/>
                <a:pathLst>
                  <a:path w="100" h="58">
                    <a:moveTo>
                      <a:pt x="2" y="52"/>
                    </a:moveTo>
                    <a:lnTo>
                      <a:pt x="2" y="52"/>
                    </a:lnTo>
                    <a:lnTo>
                      <a:pt x="0" y="54"/>
                    </a:lnTo>
                    <a:lnTo>
                      <a:pt x="2" y="56"/>
                    </a:lnTo>
                    <a:lnTo>
                      <a:pt x="6" y="58"/>
                    </a:lnTo>
                    <a:lnTo>
                      <a:pt x="10" y="58"/>
                    </a:lnTo>
                    <a:lnTo>
                      <a:pt x="22" y="56"/>
                    </a:lnTo>
                    <a:lnTo>
                      <a:pt x="30" y="52"/>
                    </a:lnTo>
                    <a:lnTo>
                      <a:pt x="36" y="46"/>
                    </a:lnTo>
                    <a:lnTo>
                      <a:pt x="36" y="46"/>
                    </a:lnTo>
                    <a:lnTo>
                      <a:pt x="48" y="38"/>
                    </a:lnTo>
                    <a:lnTo>
                      <a:pt x="58" y="34"/>
                    </a:lnTo>
                    <a:lnTo>
                      <a:pt x="70" y="30"/>
                    </a:lnTo>
                    <a:lnTo>
                      <a:pt x="86" y="24"/>
                    </a:lnTo>
                    <a:lnTo>
                      <a:pt x="86" y="24"/>
                    </a:lnTo>
                    <a:lnTo>
                      <a:pt x="94" y="20"/>
                    </a:lnTo>
                    <a:lnTo>
                      <a:pt x="98" y="16"/>
                    </a:lnTo>
                    <a:lnTo>
                      <a:pt x="100" y="10"/>
                    </a:lnTo>
                    <a:lnTo>
                      <a:pt x="100" y="6"/>
                    </a:lnTo>
                    <a:lnTo>
                      <a:pt x="100" y="2"/>
                    </a:lnTo>
                    <a:lnTo>
                      <a:pt x="96" y="0"/>
                    </a:lnTo>
                    <a:lnTo>
                      <a:pt x="94" y="0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32" y="26"/>
                    </a:lnTo>
                    <a:lnTo>
                      <a:pt x="32" y="26"/>
                    </a:lnTo>
                    <a:lnTo>
                      <a:pt x="22" y="32"/>
                    </a:lnTo>
                    <a:lnTo>
                      <a:pt x="12" y="42"/>
                    </a:lnTo>
                    <a:lnTo>
                      <a:pt x="2" y="52"/>
                    </a:lnTo>
                    <a:lnTo>
                      <a:pt x="2" y="52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3" name="Freeform 50"/>
              <p:cNvSpPr>
                <a:spLocks/>
              </p:cNvSpPr>
              <p:nvPr/>
            </p:nvSpPr>
            <p:spPr bwMode="auto">
              <a:xfrm>
                <a:off x="3288918" y="3072447"/>
                <a:ext cx="48776" cy="35058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0" y="24"/>
                  </a:cxn>
                  <a:cxn ang="0">
                    <a:pos x="4" y="34"/>
                  </a:cxn>
                  <a:cxn ang="0">
                    <a:pos x="10" y="40"/>
                  </a:cxn>
                  <a:cxn ang="0">
                    <a:pos x="16" y="46"/>
                  </a:cxn>
                  <a:cxn ang="0">
                    <a:pos x="16" y="46"/>
                  </a:cxn>
                  <a:cxn ang="0">
                    <a:pos x="24" y="46"/>
                  </a:cxn>
                  <a:cxn ang="0">
                    <a:pos x="30" y="46"/>
                  </a:cxn>
                  <a:cxn ang="0">
                    <a:pos x="36" y="44"/>
                  </a:cxn>
                  <a:cxn ang="0">
                    <a:pos x="44" y="42"/>
                  </a:cxn>
                  <a:cxn ang="0">
                    <a:pos x="44" y="42"/>
                  </a:cxn>
                  <a:cxn ang="0">
                    <a:pos x="50" y="36"/>
                  </a:cxn>
                  <a:cxn ang="0">
                    <a:pos x="56" y="28"/>
                  </a:cxn>
                  <a:cxn ang="0">
                    <a:pos x="64" y="18"/>
                  </a:cxn>
                  <a:cxn ang="0">
                    <a:pos x="64" y="18"/>
                  </a:cxn>
                  <a:cxn ang="0">
                    <a:pos x="58" y="18"/>
                  </a:cxn>
                  <a:cxn ang="0">
                    <a:pos x="56" y="18"/>
                  </a:cxn>
                  <a:cxn ang="0">
                    <a:pos x="52" y="12"/>
                  </a:cxn>
                  <a:cxn ang="0">
                    <a:pos x="52" y="12"/>
                  </a:cxn>
                  <a:cxn ang="0">
                    <a:pos x="50" y="8"/>
                  </a:cxn>
                  <a:cxn ang="0">
                    <a:pos x="44" y="4"/>
                  </a:cxn>
                  <a:cxn ang="0">
                    <a:pos x="38" y="2"/>
                  </a:cxn>
                  <a:cxn ang="0">
                    <a:pos x="28" y="0"/>
                  </a:cxn>
                  <a:cxn ang="0">
                    <a:pos x="20" y="2"/>
                  </a:cxn>
                  <a:cxn ang="0">
                    <a:pos x="12" y="6"/>
                  </a:cxn>
                  <a:cxn ang="0">
                    <a:pos x="6" y="12"/>
                  </a:cxn>
                  <a:cxn ang="0">
                    <a:pos x="0" y="24"/>
                  </a:cxn>
                  <a:cxn ang="0">
                    <a:pos x="0" y="24"/>
                  </a:cxn>
                </a:cxnLst>
                <a:rect l="0" t="0" r="r" b="b"/>
                <a:pathLst>
                  <a:path w="64" h="46">
                    <a:moveTo>
                      <a:pt x="0" y="24"/>
                    </a:moveTo>
                    <a:lnTo>
                      <a:pt x="0" y="24"/>
                    </a:lnTo>
                    <a:lnTo>
                      <a:pt x="4" y="34"/>
                    </a:lnTo>
                    <a:lnTo>
                      <a:pt x="10" y="40"/>
                    </a:lnTo>
                    <a:lnTo>
                      <a:pt x="16" y="46"/>
                    </a:lnTo>
                    <a:lnTo>
                      <a:pt x="16" y="46"/>
                    </a:lnTo>
                    <a:lnTo>
                      <a:pt x="24" y="46"/>
                    </a:lnTo>
                    <a:lnTo>
                      <a:pt x="30" y="46"/>
                    </a:lnTo>
                    <a:lnTo>
                      <a:pt x="36" y="44"/>
                    </a:lnTo>
                    <a:lnTo>
                      <a:pt x="44" y="42"/>
                    </a:lnTo>
                    <a:lnTo>
                      <a:pt x="44" y="42"/>
                    </a:lnTo>
                    <a:lnTo>
                      <a:pt x="50" y="36"/>
                    </a:lnTo>
                    <a:lnTo>
                      <a:pt x="56" y="28"/>
                    </a:lnTo>
                    <a:lnTo>
                      <a:pt x="64" y="18"/>
                    </a:lnTo>
                    <a:lnTo>
                      <a:pt x="64" y="18"/>
                    </a:lnTo>
                    <a:lnTo>
                      <a:pt x="58" y="18"/>
                    </a:lnTo>
                    <a:lnTo>
                      <a:pt x="56" y="18"/>
                    </a:lnTo>
                    <a:lnTo>
                      <a:pt x="52" y="12"/>
                    </a:lnTo>
                    <a:lnTo>
                      <a:pt x="52" y="12"/>
                    </a:lnTo>
                    <a:lnTo>
                      <a:pt x="50" y="8"/>
                    </a:lnTo>
                    <a:lnTo>
                      <a:pt x="44" y="4"/>
                    </a:lnTo>
                    <a:lnTo>
                      <a:pt x="38" y="2"/>
                    </a:lnTo>
                    <a:lnTo>
                      <a:pt x="28" y="0"/>
                    </a:lnTo>
                    <a:lnTo>
                      <a:pt x="20" y="2"/>
                    </a:lnTo>
                    <a:lnTo>
                      <a:pt x="12" y="6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4" name="Freeform 51"/>
              <p:cNvSpPr>
                <a:spLocks/>
              </p:cNvSpPr>
              <p:nvPr/>
            </p:nvSpPr>
            <p:spPr bwMode="auto">
              <a:xfrm>
                <a:off x="3019123" y="3432173"/>
                <a:ext cx="38107" cy="22864"/>
              </a:xfrm>
              <a:custGeom>
                <a:avLst/>
                <a:gdLst/>
                <a:ahLst/>
                <a:cxnLst>
                  <a:cxn ang="0">
                    <a:pos x="4" y="6"/>
                  </a:cxn>
                  <a:cxn ang="0">
                    <a:pos x="4" y="6"/>
                  </a:cxn>
                  <a:cxn ang="0">
                    <a:pos x="0" y="20"/>
                  </a:cxn>
                  <a:cxn ang="0">
                    <a:pos x="0" y="28"/>
                  </a:cxn>
                  <a:cxn ang="0">
                    <a:pos x="0" y="30"/>
                  </a:cxn>
                  <a:cxn ang="0">
                    <a:pos x="4" y="30"/>
                  </a:cxn>
                  <a:cxn ang="0">
                    <a:pos x="4" y="30"/>
                  </a:cxn>
                  <a:cxn ang="0">
                    <a:pos x="16" y="24"/>
                  </a:cxn>
                  <a:cxn ang="0">
                    <a:pos x="30" y="18"/>
                  </a:cxn>
                  <a:cxn ang="0">
                    <a:pos x="50" y="12"/>
                  </a:cxn>
                  <a:cxn ang="0">
                    <a:pos x="28" y="0"/>
                  </a:cxn>
                  <a:cxn ang="0">
                    <a:pos x="4" y="6"/>
                  </a:cxn>
                </a:cxnLst>
                <a:rect l="0" t="0" r="r" b="b"/>
                <a:pathLst>
                  <a:path w="50" h="30">
                    <a:moveTo>
                      <a:pt x="4" y="6"/>
                    </a:moveTo>
                    <a:lnTo>
                      <a:pt x="4" y="6"/>
                    </a:lnTo>
                    <a:lnTo>
                      <a:pt x="0" y="20"/>
                    </a:lnTo>
                    <a:lnTo>
                      <a:pt x="0" y="28"/>
                    </a:lnTo>
                    <a:lnTo>
                      <a:pt x="0" y="30"/>
                    </a:lnTo>
                    <a:lnTo>
                      <a:pt x="4" y="30"/>
                    </a:lnTo>
                    <a:lnTo>
                      <a:pt x="4" y="30"/>
                    </a:lnTo>
                    <a:lnTo>
                      <a:pt x="16" y="24"/>
                    </a:lnTo>
                    <a:lnTo>
                      <a:pt x="30" y="18"/>
                    </a:lnTo>
                    <a:lnTo>
                      <a:pt x="50" y="12"/>
                    </a:lnTo>
                    <a:lnTo>
                      <a:pt x="28" y="0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5" name="Freeform 52"/>
              <p:cNvSpPr>
                <a:spLocks/>
              </p:cNvSpPr>
              <p:nvPr/>
            </p:nvSpPr>
            <p:spPr bwMode="auto">
              <a:xfrm>
                <a:off x="4206524" y="3909267"/>
                <a:ext cx="716403" cy="705733"/>
              </a:xfrm>
              <a:custGeom>
                <a:avLst/>
                <a:gdLst/>
                <a:ahLst/>
                <a:cxnLst>
                  <a:cxn ang="0">
                    <a:pos x="492" y="94"/>
                  </a:cxn>
                  <a:cxn ang="0">
                    <a:pos x="442" y="104"/>
                  </a:cxn>
                  <a:cxn ang="0">
                    <a:pos x="424" y="96"/>
                  </a:cxn>
                  <a:cxn ang="0">
                    <a:pos x="398" y="94"/>
                  </a:cxn>
                  <a:cxn ang="0">
                    <a:pos x="396" y="74"/>
                  </a:cxn>
                  <a:cxn ang="0">
                    <a:pos x="392" y="30"/>
                  </a:cxn>
                  <a:cxn ang="0">
                    <a:pos x="346" y="0"/>
                  </a:cxn>
                  <a:cxn ang="0">
                    <a:pos x="280" y="22"/>
                  </a:cxn>
                  <a:cxn ang="0">
                    <a:pos x="222" y="52"/>
                  </a:cxn>
                  <a:cxn ang="0">
                    <a:pos x="162" y="108"/>
                  </a:cxn>
                  <a:cxn ang="0">
                    <a:pos x="90" y="116"/>
                  </a:cxn>
                  <a:cxn ang="0">
                    <a:pos x="6" y="148"/>
                  </a:cxn>
                  <a:cxn ang="0">
                    <a:pos x="36" y="224"/>
                  </a:cxn>
                  <a:cxn ang="0">
                    <a:pos x="26" y="270"/>
                  </a:cxn>
                  <a:cxn ang="0">
                    <a:pos x="26" y="314"/>
                  </a:cxn>
                  <a:cxn ang="0">
                    <a:pos x="46" y="356"/>
                  </a:cxn>
                  <a:cxn ang="0">
                    <a:pos x="46" y="434"/>
                  </a:cxn>
                  <a:cxn ang="0">
                    <a:pos x="78" y="552"/>
                  </a:cxn>
                  <a:cxn ang="0">
                    <a:pos x="92" y="592"/>
                  </a:cxn>
                  <a:cxn ang="0">
                    <a:pos x="98" y="606"/>
                  </a:cxn>
                  <a:cxn ang="0">
                    <a:pos x="164" y="652"/>
                  </a:cxn>
                  <a:cxn ang="0">
                    <a:pos x="210" y="656"/>
                  </a:cxn>
                  <a:cxn ang="0">
                    <a:pos x="220" y="678"/>
                  </a:cxn>
                  <a:cxn ang="0">
                    <a:pos x="226" y="726"/>
                  </a:cxn>
                  <a:cxn ang="0">
                    <a:pos x="266" y="756"/>
                  </a:cxn>
                  <a:cxn ang="0">
                    <a:pos x="288" y="736"/>
                  </a:cxn>
                  <a:cxn ang="0">
                    <a:pos x="306" y="718"/>
                  </a:cxn>
                  <a:cxn ang="0">
                    <a:pos x="348" y="752"/>
                  </a:cxn>
                  <a:cxn ang="0">
                    <a:pos x="384" y="786"/>
                  </a:cxn>
                  <a:cxn ang="0">
                    <a:pos x="426" y="800"/>
                  </a:cxn>
                  <a:cxn ang="0">
                    <a:pos x="442" y="844"/>
                  </a:cxn>
                  <a:cxn ang="0">
                    <a:pos x="468" y="856"/>
                  </a:cxn>
                  <a:cxn ang="0">
                    <a:pos x="506" y="850"/>
                  </a:cxn>
                  <a:cxn ang="0">
                    <a:pos x="536" y="890"/>
                  </a:cxn>
                  <a:cxn ang="0">
                    <a:pos x="564" y="902"/>
                  </a:cxn>
                  <a:cxn ang="0">
                    <a:pos x="606" y="868"/>
                  </a:cxn>
                  <a:cxn ang="0">
                    <a:pos x="640" y="872"/>
                  </a:cxn>
                  <a:cxn ang="0">
                    <a:pos x="672" y="876"/>
                  </a:cxn>
                  <a:cxn ang="0">
                    <a:pos x="824" y="926"/>
                  </a:cxn>
                  <a:cxn ang="0">
                    <a:pos x="860" y="924"/>
                  </a:cxn>
                  <a:cxn ang="0">
                    <a:pos x="836" y="882"/>
                  </a:cxn>
                  <a:cxn ang="0">
                    <a:pos x="842" y="826"/>
                  </a:cxn>
                  <a:cxn ang="0">
                    <a:pos x="928" y="706"/>
                  </a:cxn>
                  <a:cxn ang="0">
                    <a:pos x="938" y="698"/>
                  </a:cxn>
                  <a:cxn ang="0">
                    <a:pos x="934" y="634"/>
                  </a:cxn>
                  <a:cxn ang="0">
                    <a:pos x="906" y="604"/>
                  </a:cxn>
                  <a:cxn ang="0">
                    <a:pos x="882" y="536"/>
                  </a:cxn>
                  <a:cxn ang="0">
                    <a:pos x="868" y="478"/>
                  </a:cxn>
                  <a:cxn ang="0">
                    <a:pos x="824" y="412"/>
                  </a:cxn>
                  <a:cxn ang="0">
                    <a:pos x="834" y="388"/>
                  </a:cxn>
                  <a:cxn ang="0">
                    <a:pos x="882" y="348"/>
                  </a:cxn>
                  <a:cxn ang="0">
                    <a:pos x="890" y="314"/>
                  </a:cxn>
                  <a:cxn ang="0">
                    <a:pos x="850" y="224"/>
                  </a:cxn>
                  <a:cxn ang="0">
                    <a:pos x="828" y="134"/>
                  </a:cxn>
                  <a:cxn ang="0">
                    <a:pos x="758" y="82"/>
                  </a:cxn>
                  <a:cxn ang="0">
                    <a:pos x="736" y="96"/>
                  </a:cxn>
                  <a:cxn ang="0">
                    <a:pos x="608" y="102"/>
                  </a:cxn>
                  <a:cxn ang="0">
                    <a:pos x="534" y="96"/>
                  </a:cxn>
                  <a:cxn ang="0">
                    <a:pos x="516" y="80"/>
                  </a:cxn>
                </a:cxnLst>
                <a:rect l="0" t="0" r="r" b="b"/>
                <a:pathLst>
                  <a:path w="940" h="926">
                    <a:moveTo>
                      <a:pt x="516" y="80"/>
                    </a:moveTo>
                    <a:lnTo>
                      <a:pt x="516" y="80"/>
                    </a:lnTo>
                    <a:lnTo>
                      <a:pt x="514" y="82"/>
                    </a:lnTo>
                    <a:lnTo>
                      <a:pt x="506" y="88"/>
                    </a:lnTo>
                    <a:lnTo>
                      <a:pt x="492" y="94"/>
                    </a:lnTo>
                    <a:lnTo>
                      <a:pt x="484" y="96"/>
                    </a:lnTo>
                    <a:lnTo>
                      <a:pt x="474" y="98"/>
                    </a:lnTo>
                    <a:lnTo>
                      <a:pt x="474" y="98"/>
                    </a:lnTo>
                    <a:lnTo>
                      <a:pt x="456" y="102"/>
                    </a:lnTo>
                    <a:lnTo>
                      <a:pt x="442" y="104"/>
                    </a:lnTo>
                    <a:lnTo>
                      <a:pt x="438" y="104"/>
                    </a:lnTo>
                    <a:lnTo>
                      <a:pt x="434" y="104"/>
                    </a:lnTo>
                    <a:lnTo>
                      <a:pt x="428" y="100"/>
                    </a:lnTo>
                    <a:lnTo>
                      <a:pt x="424" y="96"/>
                    </a:lnTo>
                    <a:lnTo>
                      <a:pt x="424" y="96"/>
                    </a:lnTo>
                    <a:lnTo>
                      <a:pt x="420" y="90"/>
                    </a:lnTo>
                    <a:lnTo>
                      <a:pt x="414" y="88"/>
                    </a:lnTo>
                    <a:lnTo>
                      <a:pt x="410" y="88"/>
                    </a:lnTo>
                    <a:lnTo>
                      <a:pt x="404" y="90"/>
                    </a:lnTo>
                    <a:lnTo>
                      <a:pt x="398" y="94"/>
                    </a:lnTo>
                    <a:lnTo>
                      <a:pt x="394" y="92"/>
                    </a:lnTo>
                    <a:lnTo>
                      <a:pt x="394" y="88"/>
                    </a:lnTo>
                    <a:lnTo>
                      <a:pt x="394" y="88"/>
                    </a:lnTo>
                    <a:lnTo>
                      <a:pt x="394" y="82"/>
                    </a:lnTo>
                    <a:lnTo>
                      <a:pt x="396" y="74"/>
                    </a:lnTo>
                    <a:lnTo>
                      <a:pt x="402" y="58"/>
                    </a:lnTo>
                    <a:lnTo>
                      <a:pt x="402" y="50"/>
                    </a:lnTo>
                    <a:lnTo>
                      <a:pt x="402" y="42"/>
                    </a:lnTo>
                    <a:lnTo>
                      <a:pt x="400" y="36"/>
                    </a:lnTo>
                    <a:lnTo>
                      <a:pt x="392" y="30"/>
                    </a:lnTo>
                    <a:lnTo>
                      <a:pt x="392" y="30"/>
                    </a:lnTo>
                    <a:lnTo>
                      <a:pt x="378" y="18"/>
                    </a:lnTo>
                    <a:lnTo>
                      <a:pt x="362" y="6"/>
                    </a:lnTo>
                    <a:lnTo>
                      <a:pt x="354" y="2"/>
                    </a:lnTo>
                    <a:lnTo>
                      <a:pt x="346" y="0"/>
                    </a:lnTo>
                    <a:lnTo>
                      <a:pt x="338" y="0"/>
                    </a:lnTo>
                    <a:lnTo>
                      <a:pt x="328" y="2"/>
                    </a:lnTo>
                    <a:lnTo>
                      <a:pt x="328" y="2"/>
                    </a:lnTo>
                    <a:lnTo>
                      <a:pt x="304" y="10"/>
                    </a:lnTo>
                    <a:lnTo>
                      <a:pt x="280" y="22"/>
                    </a:lnTo>
                    <a:lnTo>
                      <a:pt x="258" y="32"/>
                    </a:lnTo>
                    <a:lnTo>
                      <a:pt x="240" y="40"/>
                    </a:lnTo>
                    <a:lnTo>
                      <a:pt x="240" y="40"/>
                    </a:lnTo>
                    <a:lnTo>
                      <a:pt x="232" y="46"/>
                    </a:lnTo>
                    <a:lnTo>
                      <a:pt x="222" y="52"/>
                    </a:lnTo>
                    <a:lnTo>
                      <a:pt x="204" y="72"/>
                    </a:lnTo>
                    <a:lnTo>
                      <a:pt x="178" y="104"/>
                    </a:lnTo>
                    <a:lnTo>
                      <a:pt x="178" y="104"/>
                    </a:lnTo>
                    <a:lnTo>
                      <a:pt x="172" y="106"/>
                    </a:lnTo>
                    <a:lnTo>
                      <a:pt x="162" y="108"/>
                    </a:lnTo>
                    <a:lnTo>
                      <a:pt x="138" y="110"/>
                    </a:lnTo>
                    <a:lnTo>
                      <a:pt x="112" y="112"/>
                    </a:lnTo>
                    <a:lnTo>
                      <a:pt x="100" y="114"/>
                    </a:lnTo>
                    <a:lnTo>
                      <a:pt x="90" y="116"/>
                    </a:lnTo>
                    <a:lnTo>
                      <a:pt x="90" y="116"/>
                    </a:lnTo>
                    <a:lnTo>
                      <a:pt x="66" y="124"/>
                    </a:lnTo>
                    <a:lnTo>
                      <a:pt x="36" y="130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6" y="148"/>
                    </a:lnTo>
                    <a:lnTo>
                      <a:pt x="18" y="170"/>
                    </a:lnTo>
                    <a:lnTo>
                      <a:pt x="26" y="184"/>
                    </a:lnTo>
                    <a:lnTo>
                      <a:pt x="32" y="200"/>
                    </a:lnTo>
                    <a:lnTo>
                      <a:pt x="36" y="212"/>
                    </a:lnTo>
                    <a:lnTo>
                      <a:pt x="36" y="224"/>
                    </a:lnTo>
                    <a:lnTo>
                      <a:pt x="36" y="224"/>
                    </a:lnTo>
                    <a:lnTo>
                      <a:pt x="34" y="252"/>
                    </a:lnTo>
                    <a:lnTo>
                      <a:pt x="32" y="260"/>
                    </a:lnTo>
                    <a:lnTo>
                      <a:pt x="26" y="270"/>
                    </a:lnTo>
                    <a:lnTo>
                      <a:pt x="26" y="270"/>
                    </a:lnTo>
                    <a:lnTo>
                      <a:pt x="22" y="280"/>
                    </a:lnTo>
                    <a:lnTo>
                      <a:pt x="22" y="294"/>
                    </a:lnTo>
                    <a:lnTo>
                      <a:pt x="22" y="306"/>
                    </a:lnTo>
                    <a:lnTo>
                      <a:pt x="26" y="314"/>
                    </a:lnTo>
                    <a:lnTo>
                      <a:pt x="26" y="314"/>
                    </a:lnTo>
                    <a:lnTo>
                      <a:pt x="32" y="320"/>
                    </a:lnTo>
                    <a:lnTo>
                      <a:pt x="38" y="332"/>
                    </a:lnTo>
                    <a:lnTo>
                      <a:pt x="44" y="344"/>
                    </a:lnTo>
                    <a:lnTo>
                      <a:pt x="46" y="350"/>
                    </a:lnTo>
                    <a:lnTo>
                      <a:pt x="46" y="356"/>
                    </a:lnTo>
                    <a:lnTo>
                      <a:pt x="46" y="356"/>
                    </a:lnTo>
                    <a:lnTo>
                      <a:pt x="44" y="390"/>
                    </a:lnTo>
                    <a:lnTo>
                      <a:pt x="44" y="412"/>
                    </a:lnTo>
                    <a:lnTo>
                      <a:pt x="46" y="434"/>
                    </a:lnTo>
                    <a:lnTo>
                      <a:pt x="46" y="434"/>
                    </a:lnTo>
                    <a:lnTo>
                      <a:pt x="54" y="464"/>
                    </a:lnTo>
                    <a:lnTo>
                      <a:pt x="66" y="500"/>
                    </a:lnTo>
                    <a:lnTo>
                      <a:pt x="74" y="534"/>
                    </a:lnTo>
                    <a:lnTo>
                      <a:pt x="78" y="552"/>
                    </a:lnTo>
                    <a:lnTo>
                      <a:pt x="78" y="552"/>
                    </a:lnTo>
                    <a:lnTo>
                      <a:pt x="78" y="558"/>
                    </a:lnTo>
                    <a:lnTo>
                      <a:pt x="80" y="564"/>
                    </a:lnTo>
                    <a:lnTo>
                      <a:pt x="86" y="576"/>
                    </a:lnTo>
                    <a:lnTo>
                      <a:pt x="92" y="588"/>
                    </a:lnTo>
                    <a:lnTo>
                      <a:pt x="92" y="592"/>
                    </a:lnTo>
                    <a:lnTo>
                      <a:pt x="92" y="596"/>
                    </a:lnTo>
                    <a:lnTo>
                      <a:pt x="92" y="596"/>
                    </a:lnTo>
                    <a:lnTo>
                      <a:pt x="90" y="598"/>
                    </a:lnTo>
                    <a:lnTo>
                      <a:pt x="92" y="600"/>
                    </a:lnTo>
                    <a:lnTo>
                      <a:pt x="98" y="606"/>
                    </a:lnTo>
                    <a:lnTo>
                      <a:pt x="108" y="612"/>
                    </a:lnTo>
                    <a:lnTo>
                      <a:pt x="120" y="618"/>
                    </a:lnTo>
                    <a:lnTo>
                      <a:pt x="120" y="618"/>
                    </a:lnTo>
                    <a:lnTo>
                      <a:pt x="148" y="642"/>
                    </a:lnTo>
                    <a:lnTo>
                      <a:pt x="164" y="652"/>
                    </a:lnTo>
                    <a:lnTo>
                      <a:pt x="172" y="656"/>
                    </a:lnTo>
                    <a:lnTo>
                      <a:pt x="180" y="656"/>
                    </a:lnTo>
                    <a:lnTo>
                      <a:pt x="180" y="656"/>
                    </a:lnTo>
                    <a:lnTo>
                      <a:pt x="204" y="656"/>
                    </a:lnTo>
                    <a:lnTo>
                      <a:pt x="210" y="656"/>
                    </a:lnTo>
                    <a:lnTo>
                      <a:pt x="214" y="658"/>
                    </a:lnTo>
                    <a:lnTo>
                      <a:pt x="216" y="660"/>
                    </a:lnTo>
                    <a:lnTo>
                      <a:pt x="220" y="666"/>
                    </a:lnTo>
                    <a:lnTo>
                      <a:pt x="220" y="666"/>
                    </a:lnTo>
                    <a:lnTo>
                      <a:pt x="220" y="678"/>
                    </a:lnTo>
                    <a:lnTo>
                      <a:pt x="218" y="694"/>
                    </a:lnTo>
                    <a:lnTo>
                      <a:pt x="220" y="710"/>
                    </a:lnTo>
                    <a:lnTo>
                      <a:pt x="222" y="718"/>
                    </a:lnTo>
                    <a:lnTo>
                      <a:pt x="226" y="726"/>
                    </a:lnTo>
                    <a:lnTo>
                      <a:pt x="226" y="726"/>
                    </a:lnTo>
                    <a:lnTo>
                      <a:pt x="238" y="742"/>
                    </a:lnTo>
                    <a:lnTo>
                      <a:pt x="244" y="748"/>
                    </a:lnTo>
                    <a:lnTo>
                      <a:pt x="252" y="752"/>
                    </a:lnTo>
                    <a:lnTo>
                      <a:pt x="258" y="756"/>
                    </a:lnTo>
                    <a:lnTo>
                      <a:pt x="266" y="756"/>
                    </a:lnTo>
                    <a:lnTo>
                      <a:pt x="272" y="754"/>
                    </a:lnTo>
                    <a:lnTo>
                      <a:pt x="280" y="748"/>
                    </a:lnTo>
                    <a:lnTo>
                      <a:pt x="280" y="748"/>
                    </a:lnTo>
                    <a:lnTo>
                      <a:pt x="284" y="742"/>
                    </a:lnTo>
                    <a:lnTo>
                      <a:pt x="288" y="736"/>
                    </a:lnTo>
                    <a:lnTo>
                      <a:pt x="292" y="724"/>
                    </a:lnTo>
                    <a:lnTo>
                      <a:pt x="294" y="720"/>
                    </a:lnTo>
                    <a:lnTo>
                      <a:pt x="298" y="716"/>
                    </a:lnTo>
                    <a:lnTo>
                      <a:pt x="300" y="716"/>
                    </a:lnTo>
                    <a:lnTo>
                      <a:pt x="306" y="718"/>
                    </a:lnTo>
                    <a:lnTo>
                      <a:pt x="306" y="718"/>
                    </a:lnTo>
                    <a:lnTo>
                      <a:pt x="330" y="732"/>
                    </a:lnTo>
                    <a:lnTo>
                      <a:pt x="340" y="742"/>
                    </a:lnTo>
                    <a:lnTo>
                      <a:pt x="348" y="752"/>
                    </a:lnTo>
                    <a:lnTo>
                      <a:pt x="348" y="752"/>
                    </a:lnTo>
                    <a:lnTo>
                      <a:pt x="354" y="762"/>
                    </a:lnTo>
                    <a:lnTo>
                      <a:pt x="360" y="772"/>
                    </a:lnTo>
                    <a:lnTo>
                      <a:pt x="370" y="780"/>
                    </a:lnTo>
                    <a:lnTo>
                      <a:pt x="384" y="786"/>
                    </a:lnTo>
                    <a:lnTo>
                      <a:pt x="384" y="786"/>
                    </a:lnTo>
                    <a:lnTo>
                      <a:pt x="400" y="788"/>
                    </a:lnTo>
                    <a:lnTo>
                      <a:pt x="412" y="790"/>
                    </a:lnTo>
                    <a:lnTo>
                      <a:pt x="416" y="792"/>
                    </a:lnTo>
                    <a:lnTo>
                      <a:pt x="422" y="794"/>
                    </a:lnTo>
                    <a:lnTo>
                      <a:pt x="426" y="800"/>
                    </a:lnTo>
                    <a:lnTo>
                      <a:pt x="428" y="808"/>
                    </a:lnTo>
                    <a:lnTo>
                      <a:pt x="428" y="808"/>
                    </a:lnTo>
                    <a:lnTo>
                      <a:pt x="434" y="826"/>
                    </a:lnTo>
                    <a:lnTo>
                      <a:pt x="440" y="840"/>
                    </a:lnTo>
                    <a:lnTo>
                      <a:pt x="442" y="844"/>
                    </a:lnTo>
                    <a:lnTo>
                      <a:pt x="446" y="848"/>
                    </a:lnTo>
                    <a:lnTo>
                      <a:pt x="452" y="852"/>
                    </a:lnTo>
                    <a:lnTo>
                      <a:pt x="460" y="856"/>
                    </a:lnTo>
                    <a:lnTo>
                      <a:pt x="460" y="856"/>
                    </a:lnTo>
                    <a:lnTo>
                      <a:pt x="468" y="856"/>
                    </a:lnTo>
                    <a:lnTo>
                      <a:pt x="476" y="854"/>
                    </a:lnTo>
                    <a:lnTo>
                      <a:pt x="488" y="850"/>
                    </a:lnTo>
                    <a:lnTo>
                      <a:pt x="494" y="848"/>
                    </a:lnTo>
                    <a:lnTo>
                      <a:pt x="500" y="848"/>
                    </a:lnTo>
                    <a:lnTo>
                      <a:pt x="506" y="850"/>
                    </a:lnTo>
                    <a:lnTo>
                      <a:pt x="516" y="856"/>
                    </a:lnTo>
                    <a:lnTo>
                      <a:pt x="516" y="856"/>
                    </a:lnTo>
                    <a:lnTo>
                      <a:pt x="522" y="864"/>
                    </a:lnTo>
                    <a:lnTo>
                      <a:pt x="528" y="874"/>
                    </a:lnTo>
                    <a:lnTo>
                      <a:pt x="536" y="890"/>
                    </a:lnTo>
                    <a:lnTo>
                      <a:pt x="540" y="898"/>
                    </a:lnTo>
                    <a:lnTo>
                      <a:pt x="546" y="902"/>
                    </a:lnTo>
                    <a:lnTo>
                      <a:pt x="554" y="904"/>
                    </a:lnTo>
                    <a:lnTo>
                      <a:pt x="564" y="902"/>
                    </a:lnTo>
                    <a:lnTo>
                      <a:pt x="564" y="902"/>
                    </a:lnTo>
                    <a:lnTo>
                      <a:pt x="574" y="898"/>
                    </a:lnTo>
                    <a:lnTo>
                      <a:pt x="582" y="894"/>
                    </a:lnTo>
                    <a:lnTo>
                      <a:pt x="594" y="880"/>
                    </a:lnTo>
                    <a:lnTo>
                      <a:pt x="600" y="874"/>
                    </a:lnTo>
                    <a:lnTo>
                      <a:pt x="606" y="868"/>
                    </a:lnTo>
                    <a:lnTo>
                      <a:pt x="614" y="866"/>
                    </a:lnTo>
                    <a:lnTo>
                      <a:pt x="624" y="866"/>
                    </a:lnTo>
                    <a:lnTo>
                      <a:pt x="624" y="866"/>
                    </a:lnTo>
                    <a:lnTo>
                      <a:pt x="634" y="868"/>
                    </a:lnTo>
                    <a:lnTo>
                      <a:pt x="640" y="872"/>
                    </a:lnTo>
                    <a:lnTo>
                      <a:pt x="650" y="878"/>
                    </a:lnTo>
                    <a:lnTo>
                      <a:pt x="654" y="880"/>
                    </a:lnTo>
                    <a:lnTo>
                      <a:pt x="658" y="880"/>
                    </a:lnTo>
                    <a:lnTo>
                      <a:pt x="664" y="880"/>
                    </a:lnTo>
                    <a:lnTo>
                      <a:pt x="672" y="876"/>
                    </a:lnTo>
                    <a:lnTo>
                      <a:pt x="672" y="876"/>
                    </a:lnTo>
                    <a:lnTo>
                      <a:pt x="704" y="864"/>
                    </a:lnTo>
                    <a:lnTo>
                      <a:pt x="714" y="860"/>
                    </a:lnTo>
                    <a:lnTo>
                      <a:pt x="824" y="926"/>
                    </a:lnTo>
                    <a:lnTo>
                      <a:pt x="824" y="926"/>
                    </a:lnTo>
                    <a:lnTo>
                      <a:pt x="836" y="926"/>
                    </a:lnTo>
                    <a:lnTo>
                      <a:pt x="852" y="926"/>
                    </a:lnTo>
                    <a:lnTo>
                      <a:pt x="852" y="926"/>
                    </a:lnTo>
                    <a:lnTo>
                      <a:pt x="856" y="926"/>
                    </a:lnTo>
                    <a:lnTo>
                      <a:pt x="860" y="924"/>
                    </a:lnTo>
                    <a:lnTo>
                      <a:pt x="860" y="918"/>
                    </a:lnTo>
                    <a:lnTo>
                      <a:pt x="854" y="908"/>
                    </a:lnTo>
                    <a:lnTo>
                      <a:pt x="854" y="908"/>
                    </a:lnTo>
                    <a:lnTo>
                      <a:pt x="844" y="896"/>
                    </a:lnTo>
                    <a:lnTo>
                      <a:pt x="836" y="882"/>
                    </a:lnTo>
                    <a:lnTo>
                      <a:pt x="830" y="868"/>
                    </a:lnTo>
                    <a:lnTo>
                      <a:pt x="826" y="858"/>
                    </a:lnTo>
                    <a:lnTo>
                      <a:pt x="826" y="858"/>
                    </a:lnTo>
                    <a:lnTo>
                      <a:pt x="832" y="848"/>
                    </a:lnTo>
                    <a:lnTo>
                      <a:pt x="842" y="826"/>
                    </a:lnTo>
                    <a:lnTo>
                      <a:pt x="874" y="772"/>
                    </a:lnTo>
                    <a:lnTo>
                      <a:pt x="922" y="696"/>
                    </a:lnTo>
                    <a:lnTo>
                      <a:pt x="922" y="696"/>
                    </a:lnTo>
                    <a:lnTo>
                      <a:pt x="926" y="702"/>
                    </a:lnTo>
                    <a:lnTo>
                      <a:pt x="928" y="706"/>
                    </a:lnTo>
                    <a:lnTo>
                      <a:pt x="930" y="706"/>
                    </a:lnTo>
                    <a:lnTo>
                      <a:pt x="932" y="706"/>
                    </a:lnTo>
                    <a:lnTo>
                      <a:pt x="932" y="706"/>
                    </a:lnTo>
                    <a:lnTo>
                      <a:pt x="934" y="704"/>
                    </a:lnTo>
                    <a:lnTo>
                      <a:pt x="938" y="698"/>
                    </a:lnTo>
                    <a:lnTo>
                      <a:pt x="940" y="688"/>
                    </a:lnTo>
                    <a:lnTo>
                      <a:pt x="938" y="668"/>
                    </a:lnTo>
                    <a:lnTo>
                      <a:pt x="938" y="668"/>
                    </a:lnTo>
                    <a:lnTo>
                      <a:pt x="936" y="648"/>
                    </a:lnTo>
                    <a:lnTo>
                      <a:pt x="934" y="634"/>
                    </a:lnTo>
                    <a:lnTo>
                      <a:pt x="930" y="626"/>
                    </a:lnTo>
                    <a:lnTo>
                      <a:pt x="924" y="620"/>
                    </a:lnTo>
                    <a:lnTo>
                      <a:pt x="924" y="620"/>
                    </a:lnTo>
                    <a:lnTo>
                      <a:pt x="912" y="610"/>
                    </a:lnTo>
                    <a:lnTo>
                      <a:pt x="906" y="604"/>
                    </a:lnTo>
                    <a:lnTo>
                      <a:pt x="904" y="598"/>
                    </a:lnTo>
                    <a:lnTo>
                      <a:pt x="904" y="598"/>
                    </a:lnTo>
                    <a:lnTo>
                      <a:pt x="898" y="560"/>
                    </a:lnTo>
                    <a:lnTo>
                      <a:pt x="898" y="560"/>
                    </a:lnTo>
                    <a:lnTo>
                      <a:pt x="882" y="536"/>
                    </a:lnTo>
                    <a:lnTo>
                      <a:pt x="872" y="516"/>
                    </a:lnTo>
                    <a:lnTo>
                      <a:pt x="866" y="504"/>
                    </a:lnTo>
                    <a:lnTo>
                      <a:pt x="866" y="504"/>
                    </a:lnTo>
                    <a:lnTo>
                      <a:pt x="866" y="494"/>
                    </a:lnTo>
                    <a:lnTo>
                      <a:pt x="868" y="478"/>
                    </a:lnTo>
                    <a:lnTo>
                      <a:pt x="872" y="458"/>
                    </a:lnTo>
                    <a:lnTo>
                      <a:pt x="872" y="458"/>
                    </a:lnTo>
                    <a:lnTo>
                      <a:pt x="840" y="428"/>
                    </a:lnTo>
                    <a:lnTo>
                      <a:pt x="840" y="428"/>
                    </a:lnTo>
                    <a:lnTo>
                      <a:pt x="824" y="412"/>
                    </a:lnTo>
                    <a:lnTo>
                      <a:pt x="824" y="412"/>
                    </a:lnTo>
                    <a:lnTo>
                      <a:pt x="826" y="404"/>
                    </a:lnTo>
                    <a:lnTo>
                      <a:pt x="830" y="396"/>
                    </a:lnTo>
                    <a:lnTo>
                      <a:pt x="834" y="388"/>
                    </a:lnTo>
                    <a:lnTo>
                      <a:pt x="834" y="388"/>
                    </a:lnTo>
                    <a:lnTo>
                      <a:pt x="842" y="382"/>
                    </a:lnTo>
                    <a:lnTo>
                      <a:pt x="850" y="374"/>
                    </a:lnTo>
                    <a:lnTo>
                      <a:pt x="872" y="358"/>
                    </a:lnTo>
                    <a:lnTo>
                      <a:pt x="872" y="358"/>
                    </a:lnTo>
                    <a:lnTo>
                      <a:pt x="882" y="348"/>
                    </a:lnTo>
                    <a:lnTo>
                      <a:pt x="890" y="338"/>
                    </a:lnTo>
                    <a:lnTo>
                      <a:pt x="894" y="334"/>
                    </a:lnTo>
                    <a:lnTo>
                      <a:pt x="894" y="328"/>
                    </a:lnTo>
                    <a:lnTo>
                      <a:pt x="894" y="320"/>
                    </a:lnTo>
                    <a:lnTo>
                      <a:pt x="890" y="314"/>
                    </a:lnTo>
                    <a:lnTo>
                      <a:pt x="890" y="314"/>
                    </a:lnTo>
                    <a:lnTo>
                      <a:pt x="874" y="280"/>
                    </a:lnTo>
                    <a:lnTo>
                      <a:pt x="862" y="254"/>
                    </a:lnTo>
                    <a:lnTo>
                      <a:pt x="862" y="254"/>
                    </a:lnTo>
                    <a:lnTo>
                      <a:pt x="850" y="224"/>
                    </a:lnTo>
                    <a:lnTo>
                      <a:pt x="840" y="198"/>
                    </a:lnTo>
                    <a:lnTo>
                      <a:pt x="840" y="198"/>
                    </a:lnTo>
                    <a:lnTo>
                      <a:pt x="838" y="150"/>
                    </a:lnTo>
                    <a:lnTo>
                      <a:pt x="838" y="150"/>
                    </a:lnTo>
                    <a:lnTo>
                      <a:pt x="828" y="134"/>
                    </a:lnTo>
                    <a:lnTo>
                      <a:pt x="820" y="124"/>
                    </a:lnTo>
                    <a:lnTo>
                      <a:pt x="816" y="116"/>
                    </a:lnTo>
                    <a:lnTo>
                      <a:pt x="816" y="116"/>
                    </a:lnTo>
                    <a:lnTo>
                      <a:pt x="794" y="98"/>
                    </a:lnTo>
                    <a:lnTo>
                      <a:pt x="758" y="82"/>
                    </a:lnTo>
                    <a:lnTo>
                      <a:pt x="758" y="82"/>
                    </a:lnTo>
                    <a:lnTo>
                      <a:pt x="752" y="90"/>
                    </a:lnTo>
                    <a:lnTo>
                      <a:pt x="744" y="94"/>
                    </a:lnTo>
                    <a:lnTo>
                      <a:pt x="736" y="96"/>
                    </a:lnTo>
                    <a:lnTo>
                      <a:pt x="736" y="96"/>
                    </a:lnTo>
                    <a:lnTo>
                      <a:pt x="700" y="100"/>
                    </a:lnTo>
                    <a:lnTo>
                      <a:pt x="674" y="102"/>
                    </a:lnTo>
                    <a:lnTo>
                      <a:pt x="652" y="104"/>
                    </a:lnTo>
                    <a:lnTo>
                      <a:pt x="652" y="104"/>
                    </a:lnTo>
                    <a:lnTo>
                      <a:pt x="608" y="102"/>
                    </a:lnTo>
                    <a:lnTo>
                      <a:pt x="586" y="102"/>
                    </a:lnTo>
                    <a:lnTo>
                      <a:pt x="568" y="100"/>
                    </a:lnTo>
                    <a:lnTo>
                      <a:pt x="568" y="100"/>
                    </a:lnTo>
                    <a:lnTo>
                      <a:pt x="552" y="98"/>
                    </a:lnTo>
                    <a:lnTo>
                      <a:pt x="534" y="96"/>
                    </a:lnTo>
                    <a:lnTo>
                      <a:pt x="528" y="94"/>
                    </a:lnTo>
                    <a:lnTo>
                      <a:pt x="520" y="90"/>
                    </a:lnTo>
                    <a:lnTo>
                      <a:pt x="516" y="86"/>
                    </a:lnTo>
                    <a:lnTo>
                      <a:pt x="516" y="80"/>
                    </a:lnTo>
                    <a:lnTo>
                      <a:pt x="516" y="80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6" name="Freeform 53"/>
              <p:cNvSpPr>
                <a:spLocks/>
              </p:cNvSpPr>
              <p:nvPr/>
            </p:nvSpPr>
            <p:spPr bwMode="auto">
              <a:xfrm>
                <a:off x="4069340" y="4368070"/>
                <a:ext cx="478618" cy="292658"/>
              </a:xfrm>
              <a:custGeom>
                <a:avLst/>
                <a:gdLst/>
                <a:ahLst/>
                <a:cxnLst>
                  <a:cxn ang="0">
                    <a:pos x="162" y="360"/>
                  </a:cxn>
                  <a:cxn ang="0">
                    <a:pos x="174" y="380"/>
                  </a:cxn>
                  <a:cxn ang="0">
                    <a:pos x="200" y="382"/>
                  </a:cxn>
                  <a:cxn ang="0">
                    <a:pos x="240" y="366"/>
                  </a:cxn>
                  <a:cxn ang="0">
                    <a:pos x="252" y="352"/>
                  </a:cxn>
                  <a:cxn ang="0">
                    <a:pos x="268" y="338"/>
                  </a:cxn>
                  <a:cxn ang="0">
                    <a:pos x="286" y="314"/>
                  </a:cxn>
                  <a:cxn ang="0">
                    <a:pos x="302" y="312"/>
                  </a:cxn>
                  <a:cxn ang="0">
                    <a:pos x="370" y="354"/>
                  </a:cxn>
                  <a:cxn ang="0">
                    <a:pos x="396" y="374"/>
                  </a:cxn>
                  <a:cxn ang="0">
                    <a:pos x="420" y="378"/>
                  </a:cxn>
                  <a:cxn ang="0">
                    <a:pos x="450" y="368"/>
                  </a:cxn>
                  <a:cxn ang="0">
                    <a:pos x="496" y="362"/>
                  </a:cxn>
                  <a:cxn ang="0">
                    <a:pos x="514" y="370"/>
                  </a:cxn>
                  <a:cxn ang="0">
                    <a:pos x="538" y="370"/>
                  </a:cxn>
                  <a:cxn ang="0">
                    <a:pos x="554" y="354"/>
                  </a:cxn>
                  <a:cxn ang="0">
                    <a:pos x="598" y="288"/>
                  </a:cxn>
                  <a:cxn ang="0">
                    <a:pos x="622" y="242"/>
                  </a:cxn>
                  <a:cxn ang="0">
                    <a:pos x="614" y="218"/>
                  </a:cxn>
                  <a:cxn ang="0">
                    <a:pos x="600" y="190"/>
                  </a:cxn>
                  <a:cxn ang="0">
                    <a:pos x="572" y="184"/>
                  </a:cxn>
                  <a:cxn ang="0">
                    <a:pos x="550" y="178"/>
                  </a:cxn>
                  <a:cxn ang="0">
                    <a:pos x="528" y="150"/>
                  </a:cxn>
                  <a:cxn ang="0">
                    <a:pos x="496" y="120"/>
                  </a:cxn>
                  <a:cxn ang="0">
                    <a:pos x="486" y="116"/>
                  </a:cxn>
                  <a:cxn ang="0">
                    <a:pos x="472" y="122"/>
                  </a:cxn>
                  <a:cxn ang="0">
                    <a:pos x="464" y="138"/>
                  </a:cxn>
                  <a:cxn ang="0">
                    <a:pos x="450" y="154"/>
                  </a:cxn>
                  <a:cxn ang="0">
                    <a:pos x="434" y="152"/>
                  </a:cxn>
                  <a:cxn ang="0">
                    <a:pos x="402" y="120"/>
                  </a:cxn>
                  <a:cxn ang="0">
                    <a:pos x="400" y="88"/>
                  </a:cxn>
                  <a:cxn ang="0">
                    <a:pos x="398" y="60"/>
                  </a:cxn>
                  <a:cxn ang="0">
                    <a:pos x="374" y="56"/>
                  </a:cxn>
                  <a:cxn ang="0">
                    <a:pos x="354" y="54"/>
                  </a:cxn>
                  <a:cxn ang="0">
                    <a:pos x="332" y="44"/>
                  </a:cxn>
                  <a:cxn ang="0">
                    <a:pos x="294" y="14"/>
                  </a:cxn>
                  <a:cxn ang="0">
                    <a:pos x="272" y="0"/>
                  </a:cxn>
                  <a:cxn ang="0">
                    <a:pos x="170" y="24"/>
                  </a:cxn>
                  <a:cxn ang="0">
                    <a:pos x="126" y="38"/>
                  </a:cxn>
                  <a:cxn ang="0">
                    <a:pos x="88" y="62"/>
                  </a:cxn>
                  <a:cxn ang="0">
                    <a:pos x="68" y="74"/>
                  </a:cxn>
                  <a:cxn ang="0">
                    <a:pos x="44" y="80"/>
                  </a:cxn>
                  <a:cxn ang="0">
                    <a:pos x="22" y="78"/>
                  </a:cxn>
                  <a:cxn ang="0">
                    <a:pos x="16" y="82"/>
                  </a:cxn>
                  <a:cxn ang="0">
                    <a:pos x="0" y="106"/>
                  </a:cxn>
                  <a:cxn ang="0">
                    <a:pos x="0" y="118"/>
                  </a:cxn>
                  <a:cxn ang="0">
                    <a:pos x="28" y="218"/>
                  </a:cxn>
                  <a:cxn ang="0">
                    <a:pos x="42" y="240"/>
                  </a:cxn>
                  <a:cxn ang="0">
                    <a:pos x="64" y="274"/>
                  </a:cxn>
                  <a:cxn ang="0">
                    <a:pos x="90" y="304"/>
                  </a:cxn>
                  <a:cxn ang="0">
                    <a:pos x="128" y="332"/>
                  </a:cxn>
                </a:cxnLst>
                <a:rect l="0" t="0" r="r" b="b"/>
                <a:pathLst>
                  <a:path w="628" h="384">
                    <a:moveTo>
                      <a:pt x="158" y="356"/>
                    </a:moveTo>
                    <a:lnTo>
                      <a:pt x="158" y="356"/>
                    </a:lnTo>
                    <a:lnTo>
                      <a:pt x="162" y="360"/>
                    </a:lnTo>
                    <a:lnTo>
                      <a:pt x="164" y="364"/>
                    </a:lnTo>
                    <a:lnTo>
                      <a:pt x="170" y="376"/>
                    </a:lnTo>
                    <a:lnTo>
                      <a:pt x="174" y="380"/>
                    </a:lnTo>
                    <a:lnTo>
                      <a:pt x="180" y="384"/>
                    </a:lnTo>
                    <a:lnTo>
                      <a:pt x="188" y="384"/>
                    </a:lnTo>
                    <a:lnTo>
                      <a:pt x="200" y="382"/>
                    </a:lnTo>
                    <a:lnTo>
                      <a:pt x="200" y="382"/>
                    </a:lnTo>
                    <a:lnTo>
                      <a:pt x="232" y="370"/>
                    </a:lnTo>
                    <a:lnTo>
                      <a:pt x="240" y="366"/>
                    </a:lnTo>
                    <a:lnTo>
                      <a:pt x="244" y="364"/>
                    </a:lnTo>
                    <a:lnTo>
                      <a:pt x="248" y="356"/>
                    </a:lnTo>
                    <a:lnTo>
                      <a:pt x="252" y="352"/>
                    </a:lnTo>
                    <a:lnTo>
                      <a:pt x="260" y="344"/>
                    </a:lnTo>
                    <a:lnTo>
                      <a:pt x="260" y="344"/>
                    </a:lnTo>
                    <a:lnTo>
                      <a:pt x="268" y="338"/>
                    </a:lnTo>
                    <a:lnTo>
                      <a:pt x="274" y="330"/>
                    </a:lnTo>
                    <a:lnTo>
                      <a:pt x="282" y="318"/>
                    </a:lnTo>
                    <a:lnTo>
                      <a:pt x="286" y="314"/>
                    </a:lnTo>
                    <a:lnTo>
                      <a:pt x="290" y="310"/>
                    </a:lnTo>
                    <a:lnTo>
                      <a:pt x="296" y="310"/>
                    </a:lnTo>
                    <a:lnTo>
                      <a:pt x="302" y="312"/>
                    </a:lnTo>
                    <a:lnTo>
                      <a:pt x="302" y="312"/>
                    </a:lnTo>
                    <a:lnTo>
                      <a:pt x="336" y="332"/>
                    </a:lnTo>
                    <a:lnTo>
                      <a:pt x="370" y="354"/>
                    </a:lnTo>
                    <a:lnTo>
                      <a:pt x="370" y="354"/>
                    </a:lnTo>
                    <a:lnTo>
                      <a:pt x="384" y="364"/>
                    </a:lnTo>
                    <a:lnTo>
                      <a:pt x="396" y="374"/>
                    </a:lnTo>
                    <a:lnTo>
                      <a:pt x="404" y="376"/>
                    </a:lnTo>
                    <a:lnTo>
                      <a:pt x="410" y="378"/>
                    </a:lnTo>
                    <a:lnTo>
                      <a:pt x="420" y="378"/>
                    </a:lnTo>
                    <a:lnTo>
                      <a:pt x="430" y="374"/>
                    </a:lnTo>
                    <a:lnTo>
                      <a:pt x="430" y="374"/>
                    </a:lnTo>
                    <a:lnTo>
                      <a:pt x="450" y="368"/>
                    </a:lnTo>
                    <a:lnTo>
                      <a:pt x="470" y="364"/>
                    </a:lnTo>
                    <a:lnTo>
                      <a:pt x="486" y="362"/>
                    </a:lnTo>
                    <a:lnTo>
                      <a:pt x="496" y="362"/>
                    </a:lnTo>
                    <a:lnTo>
                      <a:pt x="496" y="362"/>
                    </a:lnTo>
                    <a:lnTo>
                      <a:pt x="508" y="366"/>
                    </a:lnTo>
                    <a:lnTo>
                      <a:pt x="514" y="370"/>
                    </a:lnTo>
                    <a:lnTo>
                      <a:pt x="522" y="372"/>
                    </a:lnTo>
                    <a:lnTo>
                      <a:pt x="530" y="372"/>
                    </a:lnTo>
                    <a:lnTo>
                      <a:pt x="538" y="370"/>
                    </a:lnTo>
                    <a:lnTo>
                      <a:pt x="546" y="364"/>
                    </a:lnTo>
                    <a:lnTo>
                      <a:pt x="554" y="354"/>
                    </a:lnTo>
                    <a:lnTo>
                      <a:pt x="554" y="354"/>
                    </a:lnTo>
                    <a:lnTo>
                      <a:pt x="562" y="338"/>
                    </a:lnTo>
                    <a:lnTo>
                      <a:pt x="572" y="322"/>
                    </a:lnTo>
                    <a:lnTo>
                      <a:pt x="598" y="288"/>
                    </a:lnTo>
                    <a:lnTo>
                      <a:pt x="628" y="252"/>
                    </a:lnTo>
                    <a:lnTo>
                      <a:pt x="628" y="252"/>
                    </a:lnTo>
                    <a:lnTo>
                      <a:pt x="622" y="242"/>
                    </a:lnTo>
                    <a:lnTo>
                      <a:pt x="616" y="230"/>
                    </a:lnTo>
                    <a:lnTo>
                      <a:pt x="614" y="218"/>
                    </a:lnTo>
                    <a:lnTo>
                      <a:pt x="614" y="218"/>
                    </a:lnTo>
                    <a:lnTo>
                      <a:pt x="612" y="206"/>
                    </a:lnTo>
                    <a:lnTo>
                      <a:pt x="606" y="196"/>
                    </a:lnTo>
                    <a:lnTo>
                      <a:pt x="600" y="190"/>
                    </a:lnTo>
                    <a:lnTo>
                      <a:pt x="594" y="188"/>
                    </a:lnTo>
                    <a:lnTo>
                      <a:pt x="594" y="188"/>
                    </a:lnTo>
                    <a:lnTo>
                      <a:pt x="572" y="184"/>
                    </a:lnTo>
                    <a:lnTo>
                      <a:pt x="558" y="180"/>
                    </a:lnTo>
                    <a:lnTo>
                      <a:pt x="550" y="178"/>
                    </a:lnTo>
                    <a:lnTo>
                      <a:pt x="550" y="178"/>
                    </a:lnTo>
                    <a:lnTo>
                      <a:pt x="546" y="174"/>
                    </a:lnTo>
                    <a:lnTo>
                      <a:pt x="540" y="166"/>
                    </a:lnTo>
                    <a:lnTo>
                      <a:pt x="528" y="150"/>
                    </a:lnTo>
                    <a:lnTo>
                      <a:pt x="528" y="150"/>
                    </a:lnTo>
                    <a:lnTo>
                      <a:pt x="508" y="128"/>
                    </a:lnTo>
                    <a:lnTo>
                      <a:pt x="496" y="120"/>
                    </a:lnTo>
                    <a:lnTo>
                      <a:pt x="490" y="118"/>
                    </a:lnTo>
                    <a:lnTo>
                      <a:pt x="486" y="116"/>
                    </a:lnTo>
                    <a:lnTo>
                      <a:pt x="486" y="116"/>
                    </a:lnTo>
                    <a:lnTo>
                      <a:pt x="478" y="118"/>
                    </a:lnTo>
                    <a:lnTo>
                      <a:pt x="474" y="120"/>
                    </a:lnTo>
                    <a:lnTo>
                      <a:pt x="472" y="122"/>
                    </a:lnTo>
                    <a:lnTo>
                      <a:pt x="468" y="128"/>
                    </a:lnTo>
                    <a:lnTo>
                      <a:pt x="468" y="128"/>
                    </a:lnTo>
                    <a:lnTo>
                      <a:pt x="464" y="138"/>
                    </a:lnTo>
                    <a:lnTo>
                      <a:pt x="458" y="148"/>
                    </a:lnTo>
                    <a:lnTo>
                      <a:pt x="454" y="152"/>
                    </a:lnTo>
                    <a:lnTo>
                      <a:pt x="450" y="154"/>
                    </a:lnTo>
                    <a:lnTo>
                      <a:pt x="442" y="154"/>
                    </a:lnTo>
                    <a:lnTo>
                      <a:pt x="434" y="152"/>
                    </a:lnTo>
                    <a:lnTo>
                      <a:pt x="434" y="152"/>
                    </a:lnTo>
                    <a:lnTo>
                      <a:pt x="420" y="142"/>
                    </a:lnTo>
                    <a:lnTo>
                      <a:pt x="408" y="130"/>
                    </a:lnTo>
                    <a:lnTo>
                      <a:pt x="402" y="120"/>
                    </a:lnTo>
                    <a:lnTo>
                      <a:pt x="400" y="114"/>
                    </a:lnTo>
                    <a:lnTo>
                      <a:pt x="400" y="114"/>
                    </a:lnTo>
                    <a:lnTo>
                      <a:pt x="400" y="88"/>
                    </a:lnTo>
                    <a:lnTo>
                      <a:pt x="400" y="64"/>
                    </a:lnTo>
                    <a:lnTo>
                      <a:pt x="400" y="64"/>
                    </a:lnTo>
                    <a:lnTo>
                      <a:pt x="398" y="60"/>
                    </a:lnTo>
                    <a:lnTo>
                      <a:pt x="392" y="58"/>
                    </a:lnTo>
                    <a:lnTo>
                      <a:pt x="384" y="56"/>
                    </a:lnTo>
                    <a:lnTo>
                      <a:pt x="374" y="56"/>
                    </a:lnTo>
                    <a:lnTo>
                      <a:pt x="374" y="56"/>
                    </a:lnTo>
                    <a:lnTo>
                      <a:pt x="364" y="56"/>
                    </a:lnTo>
                    <a:lnTo>
                      <a:pt x="354" y="54"/>
                    </a:lnTo>
                    <a:lnTo>
                      <a:pt x="344" y="50"/>
                    </a:lnTo>
                    <a:lnTo>
                      <a:pt x="332" y="44"/>
                    </a:lnTo>
                    <a:lnTo>
                      <a:pt x="332" y="44"/>
                    </a:lnTo>
                    <a:lnTo>
                      <a:pt x="320" y="36"/>
                    </a:lnTo>
                    <a:lnTo>
                      <a:pt x="310" y="26"/>
                    </a:lnTo>
                    <a:lnTo>
                      <a:pt x="294" y="14"/>
                    </a:lnTo>
                    <a:lnTo>
                      <a:pt x="294" y="14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22" y="12"/>
                    </a:lnTo>
                    <a:lnTo>
                      <a:pt x="170" y="24"/>
                    </a:lnTo>
                    <a:lnTo>
                      <a:pt x="170" y="24"/>
                    </a:lnTo>
                    <a:lnTo>
                      <a:pt x="160" y="26"/>
                    </a:lnTo>
                    <a:lnTo>
                      <a:pt x="138" y="32"/>
                    </a:lnTo>
                    <a:lnTo>
                      <a:pt x="126" y="38"/>
                    </a:lnTo>
                    <a:lnTo>
                      <a:pt x="112" y="44"/>
                    </a:lnTo>
                    <a:lnTo>
                      <a:pt x="100" y="52"/>
                    </a:lnTo>
                    <a:lnTo>
                      <a:pt x="88" y="62"/>
                    </a:lnTo>
                    <a:lnTo>
                      <a:pt x="88" y="62"/>
                    </a:lnTo>
                    <a:lnTo>
                      <a:pt x="80" y="68"/>
                    </a:lnTo>
                    <a:lnTo>
                      <a:pt x="68" y="74"/>
                    </a:lnTo>
                    <a:lnTo>
                      <a:pt x="54" y="80"/>
                    </a:lnTo>
                    <a:lnTo>
                      <a:pt x="48" y="82"/>
                    </a:lnTo>
                    <a:lnTo>
                      <a:pt x="44" y="80"/>
                    </a:lnTo>
                    <a:lnTo>
                      <a:pt x="44" y="80"/>
                    </a:lnTo>
                    <a:lnTo>
                      <a:pt x="30" y="78"/>
                    </a:lnTo>
                    <a:lnTo>
                      <a:pt x="22" y="78"/>
                    </a:lnTo>
                    <a:lnTo>
                      <a:pt x="18" y="82"/>
                    </a:lnTo>
                    <a:lnTo>
                      <a:pt x="16" y="82"/>
                    </a:lnTo>
                    <a:lnTo>
                      <a:pt x="16" y="82"/>
                    </a:lnTo>
                    <a:lnTo>
                      <a:pt x="14" y="86"/>
                    </a:lnTo>
                    <a:lnTo>
                      <a:pt x="6" y="94"/>
                    </a:lnTo>
                    <a:lnTo>
                      <a:pt x="0" y="106"/>
                    </a:lnTo>
                    <a:lnTo>
                      <a:pt x="0" y="112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22" y="196"/>
                    </a:lnTo>
                    <a:lnTo>
                      <a:pt x="22" y="196"/>
                    </a:lnTo>
                    <a:lnTo>
                      <a:pt x="28" y="218"/>
                    </a:lnTo>
                    <a:lnTo>
                      <a:pt x="34" y="230"/>
                    </a:lnTo>
                    <a:lnTo>
                      <a:pt x="42" y="240"/>
                    </a:lnTo>
                    <a:lnTo>
                      <a:pt x="42" y="240"/>
                    </a:lnTo>
                    <a:lnTo>
                      <a:pt x="48" y="248"/>
                    </a:lnTo>
                    <a:lnTo>
                      <a:pt x="54" y="256"/>
                    </a:lnTo>
                    <a:lnTo>
                      <a:pt x="64" y="274"/>
                    </a:lnTo>
                    <a:lnTo>
                      <a:pt x="76" y="292"/>
                    </a:lnTo>
                    <a:lnTo>
                      <a:pt x="84" y="300"/>
                    </a:lnTo>
                    <a:lnTo>
                      <a:pt x="90" y="304"/>
                    </a:lnTo>
                    <a:lnTo>
                      <a:pt x="90" y="304"/>
                    </a:lnTo>
                    <a:lnTo>
                      <a:pt x="106" y="316"/>
                    </a:lnTo>
                    <a:lnTo>
                      <a:pt x="128" y="332"/>
                    </a:lnTo>
                    <a:lnTo>
                      <a:pt x="158" y="356"/>
                    </a:lnTo>
                    <a:lnTo>
                      <a:pt x="158" y="356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7" name="Freeform 54"/>
              <p:cNvSpPr>
                <a:spLocks/>
              </p:cNvSpPr>
              <p:nvPr/>
            </p:nvSpPr>
            <p:spPr bwMode="auto">
              <a:xfrm>
                <a:off x="4421444" y="4555554"/>
                <a:ext cx="413075" cy="228639"/>
              </a:xfrm>
              <a:custGeom>
                <a:avLst/>
                <a:gdLst/>
                <a:ahLst/>
                <a:cxnLst>
                  <a:cxn ang="0">
                    <a:pos x="502" y="182"/>
                  </a:cxn>
                  <a:cxn ang="0">
                    <a:pos x="504" y="186"/>
                  </a:cxn>
                  <a:cxn ang="0">
                    <a:pos x="482" y="188"/>
                  </a:cxn>
                  <a:cxn ang="0">
                    <a:pos x="474" y="184"/>
                  </a:cxn>
                  <a:cxn ang="0">
                    <a:pos x="450" y="176"/>
                  </a:cxn>
                  <a:cxn ang="0">
                    <a:pos x="430" y="166"/>
                  </a:cxn>
                  <a:cxn ang="0">
                    <a:pos x="420" y="164"/>
                  </a:cxn>
                  <a:cxn ang="0">
                    <a:pos x="380" y="168"/>
                  </a:cxn>
                  <a:cxn ang="0">
                    <a:pos x="354" y="176"/>
                  </a:cxn>
                  <a:cxn ang="0">
                    <a:pos x="346" y="186"/>
                  </a:cxn>
                  <a:cxn ang="0">
                    <a:pos x="314" y="222"/>
                  </a:cxn>
                  <a:cxn ang="0">
                    <a:pos x="300" y="230"/>
                  </a:cxn>
                  <a:cxn ang="0">
                    <a:pos x="290" y="230"/>
                  </a:cxn>
                  <a:cxn ang="0">
                    <a:pos x="266" y="232"/>
                  </a:cxn>
                  <a:cxn ang="0">
                    <a:pos x="250" y="238"/>
                  </a:cxn>
                  <a:cxn ang="0">
                    <a:pos x="190" y="276"/>
                  </a:cxn>
                  <a:cxn ang="0">
                    <a:pos x="178" y="282"/>
                  </a:cxn>
                  <a:cxn ang="0">
                    <a:pos x="138" y="298"/>
                  </a:cxn>
                  <a:cxn ang="0">
                    <a:pos x="118" y="300"/>
                  </a:cxn>
                  <a:cxn ang="0">
                    <a:pos x="98" y="298"/>
                  </a:cxn>
                  <a:cxn ang="0">
                    <a:pos x="72" y="288"/>
                  </a:cxn>
                  <a:cxn ang="0">
                    <a:pos x="54" y="276"/>
                  </a:cxn>
                  <a:cxn ang="0">
                    <a:pos x="46" y="266"/>
                  </a:cxn>
                  <a:cxn ang="0">
                    <a:pos x="28" y="250"/>
                  </a:cxn>
                  <a:cxn ang="0">
                    <a:pos x="12" y="240"/>
                  </a:cxn>
                  <a:cxn ang="0">
                    <a:pos x="6" y="224"/>
                  </a:cxn>
                  <a:cxn ang="0">
                    <a:pos x="4" y="210"/>
                  </a:cxn>
                  <a:cxn ang="0">
                    <a:pos x="0" y="158"/>
                  </a:cxn>
                  <a:cxn ang="0">
                    <a:pos x="0" y="134"/>
                  </a:cxn>
                  <a:cxn ang="0">
                    <a:pos x="2" y="128"/>
                  </a:cxn>
                  <a:cxn ang="0">
                    <a:pos x="6" y="118"/>
                  </a:cxn>
                  <a:cxn ang="0">
                    <a:pos x="16" y="114"/>
                  </a:cxn>
                  <a:cxn ang="0">
                    <a:pos x="22" y="114"/>
                  </a:cxn>
                  <a:cxn ang="0">
                    <a:pos x="58" y="124"/>
                  </a:cxn>
                  <a:cxn ang="0">
                    <a:pos x="64" y="126"/>
                  </a:cxn>
                  <a:cxn ang="0">
                    <a:pos x="74" y="124"/>
                  </a:cxn>
                  <a:cxn ang="0">
                    <a:pos x="86" y="116"/>
                  </a:cxn>
                  <a:cxn ang="0">
                    <a:pos x="92" y="108"/>
                  </a:cxn>
                  <a:cxn ang="0">
                    <a:pos x="144" y="30"/>
                  </a:cxn>
                  <a:cxn ang="0">
                    <a:pos x="166" y="6"/>
                  </a:cxn>
                  <a:cxn ang="0">
                    <a:pos x="190" y="8"/>
                  </a:cxn>
                  <a:cxn ang="0">
                    <a:pos x="200" y="4"/>
                  </a:cxn>
                  <a:cxn ang="0">
                    <a:pos x="208" y="0"/>
                  </a:cxn>
                  <a:cxn ang="0">
                    <a:pos x="222" y="0"/>
                  </a:cxn>
                  <a:cxn ang="0">
                    <a:pos x="228" y="2"/>
                  </a:cxn>
                  <a:cxn ang="0">
                    <a:pos x="240" y="18"/>
                  </a:cxn>
                  <a:cxn ang="0">
                    <a:pos x="252" y="36"/>
                  </a:cxn>
                  <a:cxn ang="0">
                    <a:pos x="258" y="44"/>
                  </a:cxn>
                  <a:cxn ang="0">
                    <a:pos x="270" y="56"/>
                  </a:cxn>
                  <a:cxn ang="0">
                    <a:pos x="282" y="56"/>
                  </a:cxn>
                  <a:cxn ang="0">
                    <a:pos x="322" y="22"/>
                  </a:cxn>
                  <a:cxn ang="0">
                    <a:pos x="326" y="20"/>
                  </a:cxn>
                  <a:cxn ang="0">
                    <a:pos x="346" y="18"/>
                  </a:cxn>
                  <a:cxn ang="0">
                    <a:pos x="356" y="24"/>
                  </a:cxn>
                  <a:cxn ang="0">
                    <a:pos x="370" y="32"/>
                  </a:cxn>
                  <a:cxn ang="0">
                    <a:pos x="380" y="34"/>
                  </a:cxn>
                  <a:cxn ang="0">
                    <a:pos x="432" y="12"/>
                  </a:cxn>
                  <a:cxn ang="0">
                    <a:pos x="542" y="78"/>
                  </a:cxn>
                  <a:cxn ang="0">
                    <a:pos x="530" y="90"/>
                  </a:cxn>
                  <a:cxn ang="0">
                    <a:pos x="524" y="100"/>
                  </a:cxn>
                  <a:cxn ang="0">
                    <a:pos x="502" y="162"/>
                  </a:cxn>
                  <a:cxn ang="0">
                    <a:pos x="502" y="174"/>
                  </a:cxn>
                  <a:cxn ang="0">
                    <a:pos x="502" y="182"/>
                  </a:cxn>
                </a:cxnLst>
                <a:rect l="0" t="0" r="r" b="b"/>
                <a:pathLst>
                  <a:path w="542" h="300">
                    <a:moveTo>
                      <a:pt x="502" y="182"/>
                    </a:moveTo>
                    <a:lnTo>
                      <a:pt x="502" y="182"/>
                    </a:lnTo>
                    <a:lnTo>
                      <a:pt x="502" y="184"/>
                    </a:lnTo>
                    <a:lnTo>
                      <a:pt x="504" y="186"/>
                    </a:lnTo>
                    <a:lnTo>
                      <a:pt x="498" y="188"/>
                    </a:lnTo>
                    <a:lnTo>
                      <a:pt x="482" y="188"/>
                    </a:lnTo>
                    <a:lnTo>
                      <a:pt x="482" y="188"/>
                    </a:lnTo>
                    <a:lnTo>
                      <a:pt x="474" y="184"/>
                    </a:lnTo>
                    <a:lnTo>
                      <a:pt x="464" y="182"/>
                    </a:lnTo>
                    <a:lnTo>
                      <a:pt x="450" y="176"/>
                    </a:lnTo>
                    <a:lnTo>
                      <a:pt x="438" y="168"/>
                    </a:lnTo>
                    <a:lnTo>
                      <a:pt x="430" y="166"/>
                    </a:lnTo>
                    <a:lnTo>
                      <a:pt x="420" y="164"/>
                    </a:lnTo>
                    <a:lnTo>
                      <a:pt x="420" y="164"/>
                    </a:lnTo>
                    <a:lnTo>
                      <a:pt x="398" y="164"/>
                    </a:lnTo>
                    <a:lnTo>
                      <a:pt x="380" y="168"/>
                    </a:lnTo>
                    <a:lnTo>
                      <a:pt x="364" y="172"/>
                    </a:lnTo>
                    <a:lnTo>
                      <a:pt x="354" y="176"/>
                    </a:lnTo>
                    <a:lnTo>
                      <a:pt x="354" y="176"/>
                    </a:lnTo>
                    <a:lnTo>
                      <a:pt x="346" y="186"/>
                    </a:lnTo>
                    <a:lnTo>
                      <a:pt x="330" y="204"/>
                    </a:lnTo>
                    <a:lnTo>
                      <a:pt x="314" y="222"/>
                    </a:lnTo>
                    <a:lnTo>
                      <a:pt x="306" y="228"/>
                    </a:lnTo>
                    <a:lnTo>
                      <a:pt x="300" y="230"/>
                    </a:lnTo>
                    <a:lnTo>
                      <a:pt x="300" y="230"/>
                    </a:lnTo>
                    <a:lnTo>
                      <a:pt x="290" y="230"/>
                    </a:lnTo>
                    <a:lnTo>
                      <a:pt x="280" y="230"/>
                    </a:lnTo>
                    <a:lnTo>
                      <a:pt x="266" y="232"/>
                    </a:lnTo>
                    <a:lnTo>
                      <a:pt x="250" y="238"/>
                    </a:lnTo>
                    <a:lnTo>
                      <a:pt x="250" y="238"/>
                    </a:lnTo>
                    <a:lnTo>
                      <a:pt x="216" y="260"/>
                    </a:lnTo>
                    <a:lnTo>
                      <a:pt x="190" y="276"/>
                    </a:lnTo>
                    <a:lnTo>
                      <a:pt x="190" y="276"/>
                    </a:lnTo>
                    <a:lnTo>
                      <a:pt x="178" y="282"/>
                    </a:lnTo>
                    <a:lnTo>
                      <a:pt x="158" y="292"/>
                    </a:lnTo>
                    <a:lnTo>
                      <a:pt x="138" y="298"/>
                    </a:lnTo>
                    <a:lnTo>
                      <a:pt x="126" y="300"/>
                    </a:lnTo>
                    <a:lnTo>
                      <a:pt x="118" y="300"/>
                    </a:lnTo>
                    <a:lnTo>
                      <a:pt x="118" y="300"/>
                    </a:lnTo>
                    <a:lnTo>
                      <a:pt x="98" y="298"/>
                    </a:lnTo>
                    <a:lnTo>
                      <a:pt x="82" y="292"/>
                    </a:lnTo>
                    <a:lnTo>
                      <a:pt x="72" y="288"/>
                    </a:lnTo>
                    <a:lnTo>
                      <a:pt x="64" y="284"/>
                    </a:lnTo>
                    <a:lnTo>
                      <a:pt x="54" y="276"/>
                    </a:lnTo>
                    <a:lnTo>
                      <a:pt x="46" y="266"/>
                    </a:lnTo>
                    <a:lnTo>
                      <a:pt x="46" y="266"/>
                    </a:lnTo>
                    <a:lnTo>
                      <a:pt x="36" y="256"/>
                    </a:lnTo>
                    <a:lnTo>
                      <a:pt x="28" y="250"/>
                    </a:lnTo>
                    <a:lnTo>
                      <a:pt x="18" y="244"/>
                    </a:lnTo>
                    <a:lnTo>
                      <a:pt x="12" y="240"/>
                    </a:lnTo>
                    <a:lnTo>
                      <a:pt x="10" y="234"/>
                    </a:lnTo>
                    <a:lnTo>
                      <a:pt x="6" y="224"/>
                    </a:lnTo>
                    <a:lnTo>
                      <a:pt x="4" y="210"/>
                    </a:lnTo>
                    <a:lnTo>
                      <a:pt x="4" y="210"/>
                    </a:lnTo>
                    <a:lnTo>
                      <a:pt x="0" y="182"/>
                    </a:lnTo>
                    <a:lnTo>
                      <a:pt x="0" y="158"/>
                    </a:lnTo>
                    <a:lnTo>
                      <a:pt x="0" y="144"/>
                    </a:lnTo>
                    <a:lnTo>
                      <a:pt x="0" y="134"/>
                    </a:lnTo>
                    <a:lnTo>
                      <a:pt x="0" y="134"/>
                    </a:lnTo>
                    <a:lnTo>
                      <a:pt x="2" y="128"/>
                    </a:lnTo>
                    <a:lnTo>
                      <a:pt x="4" y="120"/>
                    </a:lnTo>
                    <a:lnTo>
                      <a:pt x="6" y="118"/>
                    </a:lnTo>
                    <a:lnTo>
                      <a:pt x="10" y="116"/>
                    </a:lnTo>
                    <a:lnTo>
                      <a:pt x="16" y="114"/>
                    </a:lnTo>
                    <a:lnTo>
                      <a:pt x="22" y="114"/>
                    </a:lnTo>
                    <a:lnTo>
                      <a:pt x="22" y="114"/>
                    </a:lnTo>
                    <a:lnTo>
                      <a:pt x="46" y="118"/>
                    </a:lnTo>
                    <a:lnTo>
                      <a:pt x="58" y="124"/>
                    </a:lnTo>
                    <a:lnTo>
                      <a:pt x="58" y="124"/>
                    </a:lnTo>
                    <a:lnTo>
                      <a:pt x="64" y="126"/>
                    </a:lnTo>
                    <a:lnTo>
                      <a:pt x="70" y="126"/>
                    </a:lnTo>
                    <a:lnTo>
                      <a:pt x="74" y="124"/>
                    </a:lnTo>
                    <a:lnTo>
                      <a:pt x="80" y="120"/>
                    </a:lnTo>
                    <a:lnTo>
                      <a:pt x="86" y="116"/>
                    </a:lnTo>
                    <a:lnTo>
                      <a:pt x="92" y="108"/>
                    </a:lnTo>
                    <a:lnTo>
                      <a:pt x="92" y="108"/>
                    </a:lnTo>
                    <a:lnTo>
                      <a:pt x="124" y="58"/>
                    </a:lnTo>
                    <a:lnTo>
                      <a:pt x="144" y="30"/>
                    </a:lnTo>
                    <a:lnTo>
                      <a:pt x="166" y="6"/>
                    </a:lnTo>
                    <a:lnTo>
                      <a:pt x="166" y="6"/>
                    </a:lnTo>
                    <a:lnTo>
                      <a:pt x="178" y="8"/>
                    </a:lnTo>
                    <a:lnTo>
                      <a:pt x="190" y="8"/>
                    </a:lnTo>
                    <a:lnTo>
                      <a:pt x="194" y="6"/>
                    </a:lnTo>
                    <a:lnTo>
                      <a:pt x="200" y="4"/>
                    </a:lnTo>
                    <a:lnTo>
                      <a:pt x="200" y="4"/>
                    </a:lnTo>
                    <a:lnTo>
                      <a:pt x="208" y="0"/>
                    </a:lnTo>
                    <a:lnTo>
                      <a:pt x="216" y="0"/>
                    </a:lnTo>
                    <a:lnTo>
                      <a:pt x="222" y="0"/>
                    </a:lnTo>
                    <a:lnTo>
                      <a:pt x="228" y="2"/>
                    </a:lnTo>
                    <a:lnTo>
                      <a:pt x="228" y="2"/>
                    </a:lnTo>
                    <a:lnTo>
                      <a:pt x="234" y="8"/>
                    </a:lnTo>
                    <a:lnTo>
                      <a:pt x="240" y="18"/>
                    </a:lnTo>
                    <a:lnTo>
                      <a:pt x="246" y="28"/>
                    </a:lnTo>
                    <a:lnTo>
                      <a:pt x="252" y="36"/>
                    </a:lnTo>
                    <a:lnTo>
                      <a:pt x="252" y="36"/>
                    </a:lnTo>
                    <a:lnTo>
                      <a:pt x="258" y="44"/>
                    </a:lnTo>
                    <a:lnTo>
                      <a:pt x="266" y="52"/>
                    </a:lnTo>
                    <a:lnTo>
                      <a:pt x="270" y="56"/>
                    </a:lnTo>
                    <a:lnTo>
                      <a:pt x="274" y="56"/>
                    </a:lnTo>
                    <a:lnTo>
                      <a:pt x="282" y="56"/>
                    </a:lnTo>
                    <a:lnTo>
                      <a:pt x="290" y="52"/>
                    </a:lnTo>
                    <a:lnTo>
                      <a:pt x="322" y="22"/>
                    </a:lnTo>
                    <a:lnTo>
                      <a:pt x="322" y="22"/>
                    </a:lnTo>
                    <a:lnTo>
                      <a:pt x="326" y="20"/>
                    </a:lnTo>
                    <a:lnTo>
                      <a:pt x="334" y="18"/>
                    </a:lnTo>
                    <a:lnTo>
                      <a:pt x="346" y="18"/>
                    </a:lnTo>
                    <a:lnTo>
                      <a:pt x="352" y="20"/>
                    </a:lnTo>
                    <a:lnTo>
                      <a:pt x="356" y="24"/>
                    </a:lnTo>
                    <a:lnTo>
                      <a:pt x="356" y="24"/>
                    </a:lnTo>
                    <a:lnTo>
                      <a:pt x="370" y="32"/>
                    </a:lnTo>
                    <a:lnTo>
                      <a:pt x="374" y="34"/>
                    </a:lnTo>
                    <a:lnTo>
                      <a:pt x="380" y="34"/>
                    </a:lnTo>
                    <a:lnTo>
                      <a:pt x="380" y="34"/>
                    </a:lnTo>
                    <a:lnTo>
                      <a:pt x="432" y="12"/>
                    </a:lnTo>
                    <a:lnTo>
                      <a:pt x="542" y="78"/>
                    </a:lnTo>
                    <a:lnTo>
                      <a:pt x="542" y="78"/>
                    </a:lnTo>
                    <a:lnTo>
                      <a:pt x="536" y="84"/>
                    </a:lnTo>
                    <a:lnTo>
                      <a:pt x="530" y="90"/>
                    </a:lnTo>
                    <a:lnTo>
                      <a:pt x="524" y="100"/>
                    </a:lnTo>
                    <a:lnTo>
                      <a:pt x="524" y="100"/>
                    </a:lnTo>
                    <a:lnTo>
                      <a:pt x="512" y="136"/>
                    </a:lnTo>
                    <a:lnTo>
                      <a:pt x="502" y="162"/>
                    </a:lnTo>
                    <a:lnTo>
                      <a:pt x="502" y="162"/>
                    </a:lnTo>
                    <a:lnTo>
                      <a:pt x="502" y="174"/>
                    </a:lnTo>
                    <a:lnTo>
                      <a:pt x="502" y="182"/>
                    </a:lnTo>
                    <a:lnTo>
                      <a:pt x="502" y="182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8" name="Freeform 55"/>
              <p:cNvSpPr>
                <a:spLocks/>
              </p:cNvSpPr>
              <p:nvPr/>
            </p:nvSpPr>
            <p:spPr bwMode="auto">
              <a:xfrm>
                <a:off x="4381814" y="4680544"/>
                <a:ext cx="470997" cy="339910"/>
              </a:xfrm>
              <a:custGeom>
                <a:avLst/>
                <a:gdLst/>
                <a:ahLst/>
                <a:cxnLst>
                  <a:cxn ang="0">
                    <a:pos x="606" y="82"/>
                  </a:cxn>
                  <a:cxn ang="0">
                    <a:pos x="618" y="96"/>
                  </a:cxn>
                  <a:cxn ang="0">
                    <a:pos x="608" y="114"/>
                  </a:cxn>
                  <a:cxn ang="0">
                    <a:pos x="566" y="150"/>
                  </a:cxn>
                  <a:cxn ang="0">
                    <a:pos x="552" y="176"/>
                  </a:cxn>
                  <a:cxn ang="0">
                    <a:pos x="544" y="222"/>
                  </a:cxn>
                  <a:cxn ang="0">
                    <a:pos x="528" y="272"/>
                  </a:cxn>
                  <a:cxn ang="0">
                    <a:pos x="502" y="318"/>
                  </a:cxn>
                  <a:cxn ang="0">
                    <a:pos x="502" y="336"/>
                  </a:cxn>
                  <a:cxn ang="0">
                    <a:pos x="502" y="354"/>
                  </a:cxn>
                  <a:cxn ang="0">
                    <a:pos x="488" y="358"/>
                  </a:cxn>
                  <a:cxn ang="0">
                    <a:pos x="444" y="372"/>
                  </a:cxn>
                  <a:cxn ang="0">
                    <a:pos x="410" y="378"/>
                  </a:cxn>
                  <a:cxn ang="0">
                    <a:pos x="356" y="380"/>
                  </a:cxn>
                  <a:cxn ang="0">
                    <a:pos x="340" y="386"/>
                  </a:cxn>
                  <a:cxn ang="0">
                    <a:pos x="300" y="424"/>
                  </a:cxn>
                  <a:cxn ang="0">
                    <a:pos x="276" y="440"/>
                  </a:cxn>
                  <a:cxn ang="0">
                    <a:pos x="218" y="444"/>
                  </a:cxn>
                  <a:cxn ang="0">
                    <a:pos x="166" y="434"/>
                  </a:cxn>
                  <a:cxn ang="0">
                    <a:pos x="134" y="418"/>
                  </a:cxn>
                  <a:cxn ang="0">
                    <a:pos x="102" y="378"/>
                  </a:cxn>
                  <a:cxn ang="0">
                    <a:pos x="82" y="352"/>
                  </a:cxn>
                  <a:cxn ang="0">
                    <a:pos x="34" y="314"/>
                  </a:cxn>
                  <a:cxn ang="0">
                    <a:pos x="8" y="298"/>
                  </a:cxn>
                  <a:cxn ang="0">
                    <a:pos x="0" y="278"/>
                  </a:cxn>
                  <a:cxn ang="0">
                    <a:pos x="6" y="240"/>
                  </a:cxn>
                  <a:cxn ang="0">
                    <a:pos x="18" y="210"/>
                  </a:cxn>
                  <a:cxn ang="0">
                    <a:pos x="24" y="186"/>
                  </a:cxn>
                  <a:cxn ang="0">
                    <a:pos x="24" y="172"/>
                  </a:cxn>
                  <a:cxn ang="0">
                    <a:pos x="18" y="150"/>
                  </a:cxn>
                  <a:cxn ang="0">
                    <a:pos x="26" y="146"/>
                  </a:cxn>
                  <a:cxn ang="0">
                    <a:pos x="58" y="128"/>
                  </a:cxn>
                  <a:cxn ang="0">
                    <a:pos x="86" y="88"/>
                  </a:cxn>
                  <a:cxn ang="0">
                    <a:pos x="126" y="124"/>
                  </a:cxn>
                  <a:cxn ang="0">
                    <a:pos x="156" y="134"/>
                  </a:cxn>
                  <a:cxn ang="0">
                    <a:pos x="188" y="134"/>
                  </a:cxn>
                  <a:cxn ang="0">
                    <a:pos x="232" y="116"/>
                  </a:cxn>
                  <a:cxn ang="0">
                    <a:pos x="302" y="78"/>
                  </a:cxn>
                  <a:cxn ang="0">
                    <a:pos x="332" y="64"/>
                  </a:cxn>
                  <a:cxn ang="0">
                    <a:pos x="356" y="64"/>
                  </a:cxn>
                  <a:cxn ang="0">
                    <a:pos x="380" y="44"/>
                  </a:cxn>
                  <a:cxn ang="0">
                    <a:pos x="410" y="12"/>
                  </a:cxn>
                  <a:cxn ang="0">
                    <a:pos x="436" y="2"/>
                  </a:cxn>
                  <a:cxn ang="0">
                    <a:pos x="480" y="2"/>
                  </a:cxn>
                  <a:cxn ang="0">
                    <a:pos x="510" y="16"/>
                  </a:cxn>
                  <a:cxn ang="0">
                    <a:pos x="534" y="24"/>
                  </a:cxn>
                  <a:cxn ang="0">
                    <a:pos x="556" y="22"/>
                  </a:cxn>
                  <a:cxn ang="0">
                    <a:pos x="566" y="24"/>
                  </a:cxn>
                  <a:cxn ang="0">
                    <a:pos x="590" y="60"/>
                  </a:cxn>
                  <a:cxn ang="0">
                    <a:pos x="604" y="78"/>
                  </a:cxn>
                </a:cxnLst>
                <a:rect l="0" t="0" r="r" b="b"/>
                <a:pathLst>
                  <a:path w="618" h="446">
                    <a:moveTo>
                      <a:pt x="604" y="78"/>
                    </a:moveTo>
                    <a:lnTo>
                      <a:pt x="604" y="78"/>
                    </a:lnTo>
                    <a:lnTo>
                      <a:pt x="606" y="82"/>
                    </a:lnTo>
                    <a:lnTo>
                      <a:pt x="610" y="86"/>
                    </a:lnTo>
                    <a:lnTo>
                      <a:pt x="616" y="92"/>
                    </a:lnTo>
                    <a:lnTo>
                      <a:pt x="618" y="96"/>
                    </a:lnTo>
                    <a:lnTo>
                      <a:pt x="618" y="100"/>
                    </a:lnTo>
                    <a:lnTo>
                      <a:pt x="614" y="106"/>
                    </a:lnTo>
                    <a:lnTo>
                      <a:pt x="608" y="114"/>
                    </a:lnTo>
                    <a:lnTo>
                      <a:pt x="608" y="114"/>
                    </a:lnTo>
                    <a:lnTo>
                      <a:pt x="576" y="138"/>
                    </a:lnTo>
                    <a:lnTo>
                      <a:pt x="566" y="150"/>
                    </a:lnTo>
                    <a:lnTo>
                      <a:pt x="558" y="164"/>
                    </a:lnTo>
                    <a:lnTo>
                      <a:pt x="558" y="164"/>
                    </a:lnTo>
                    <a:lnTo>
                      <a:pt x="552" y="176"/>
                    </a:lnTo>
                    <a:lnTo>
                      <a:pt x="550" y="182"/>
                    </a:lnTo>
                    <a:lnTo>
                      <a:pt x="544" y="222"/>
                    </a:lnTo>
                    <a:lnTo>
                      <a:pt x="544" y="222"/>
                    </a:lnTo>
                    <a:lnTo>
                      <a:pt x="540" y="240"/>
                    </a:lnTo>
                    <a:lnTo>
                      <a:pt x="534" y="256"/>
                    </a:lnTo>
                    <a:lnTo>
                      <a:pt x="528" y="272"/>
                    </a:lnTo>
                    <a:lnTo>
                      <a:pt x="520" y="286"/>
                    </a:lnTo>
                    <a:lnTo>
                      <a:pt x="506" y="308"/>
                    </a:lnTo>
                    <a:lnTo>
                      <a:pt x="502" y="318"/>
                    </a:lnTo>
                    <a:lnTo>
                      <a:pt x="500" y="324"/>
                    </a:lnTo>
                    <a:lnTo>
                      <a:pt x="500" y="324"/>
                    </a:lnTo>
                    <a:lnTo>
                      <a:pt x="502" y="336"/>
                    </a:lnTo>
                    <a:lnTo>
                      <a:pt x="504" y="346"/>
                    </a:lnTo>
                    <a:lnTo>
                      <a:pt x="504" y="352"/>
                    </a:lnTo>
                    <a:lnTo>
                      <a:pt x="502" y="354"/>
                    </a:lnTo>
                    <a:lnTo>
                      <a:pt x="496" y="358"/>
                    </a:lnTo>
                    <a:lnTo>
                      <a:pt x="488" y="358"/>
                    </a:lnTo>
                    <a:lnTo>
                      <a:pt x="488" y="358"/>
                    </a:lnTo>
                    <a:lnTo>
                      <a:pt x="470" y="362"/>
                    </a:lnTo>
                    <a:lnTo>
                      <a:pt x="456" y="366"/>
                    </a:lnTo>
                    <a:lnTo>
                      <a:pt x="444" y="372"/>
                    </a:lnTo>
                    <a:lnTo>
                      <a:pt x="428" y="376"/>
                    </a:lnTo>
                    <a:lnTo>
                      <a:pt x="428" y="376"/>
                    </a:lnTo>
                    <a:lnTo>
                      <a:pt x="410" y="378"/>
                    </a:lnTo>
                    <a:lnTo>
                      <a:pt x="392" y="378"/>
                    </a:lnTo>
                    <a:lnTo>
                      <a:pt x="374" y="378"/>
                    </a:lnTo>
                    <a:lnTo>
                      <a:pt x="356" y="380"/>
                    </a:lnTo>
                    <a:lnTo>
                      <a:pt x="356" y="380"/>
                    </a:lnTo>
                    <a:lnTo>
                      <a:pt x="348" y="382"/>
                    </a:lnTo>
                    <a:lnTo>
                      <a:pt x="340" y="386"/>
                    </a:lnTo>
                    <a:lnTo>
                      <a:pt x="324" y="402"/>
                    </a:lnTo>
                    <a:lnTo>
                      <a:pt x="310" y="418"/>
                    </a:lnTo>
                    <a:lnTo>
                      <a:pt x="300" y="424"/>
                    </a:lnTo>
                    <a:lnTo>
                      <a:pt x="292" y="430"/>
                    </a:lnTo>
                    <a:lnTo>
                      <a:pt x="292" y="430"/>
                    </a:lnTo>
                    <a:lnTo>
                      <a:pt x="276" y="440"/>
                    </a:lnTo>
                    <a:lnTo>
                      <a:pt x="260" y="446"/>
                    </a:lnTo>
                    <a:lnTo>
                      <a:pt x="242" y="446"/>
                    </a:lnTo>
                    <a:lnTo>
                      <a:pt x="218" y="444"/>
                    </a:lnTo>
                    <a:lnTo>
                      <a:pt x="218" y="444"/>
                    </a:lnTo>
                    <a:lnTo>
                      <a:pt x="192" y="438"/>
                    </a:lnTo>
                    <a:lnTo>
                      <a:pt x="166" y="434"/>
                    </a:lnTo>
                    <a:lnTo>
                      <a:pt x="154" y="430"/>
                    </a:lnTo>
                    <a:lnTo>
                      <a:pt x="142" y="424"/>
                    </a:lnTo>
                    <a:lnTo>
                      <a:pt x="134" y="418"/>
                    </a:lnTo>
                    <a:lnTo>
                      <a:pt x="126" y="410"/>
                    </a:lnTo>
                    <a:lnTo>
                      <a:pt x="126" y="410"/>
                    </a:lnTo>
                    <a:lnTo>
                      <a:pt x="102" y="378"/>
                    </a:lnTo>
                    <a:lnTo>
                      <a:pt x="92" y="364"/>
                    </a:lnTo>
                    <a:lnTo>
                      <a:pt x="82" y="352"/>
                    </a:lnTo>
                    <a:lnTo>
                      <a:pt x="82" y="352"/>
                    </a:lnTo>
                    <a:lnTo>
                      <a:pt x="60" y="334"/>
                    </a:lnTo>
                    <a:lnTo>
                      <a:pt x="48" y="324"/>
                    </a:lnTo>
                    <a:lnTo>
                      <a:pt x="34" y="314"/>
                    </a:lnTo>
                    <a:lnTo>
                      <a:pt x="34" y="314"/>
                    </a:lnTo>
                    <a:lnTo>
                      <a:pt x="20" y="306"/>
                    </a:lnTo>
                    <a:lnTo>
                      <a:pt x="8" y="298"/>
                    </a:lnTo>
                    <a:lnTo>
                      <a:pt x="2" y="288"/>
                    </a:lnTo>
                    <a:lnTo>
                      <a:pt x="0" y="284"/>
                    </a:lnTo>
                    <a:lnTo>
                      <a:pt x="0" y="278"/>
                    </a:lnTo>
                    <a:lnTo>
                      <a:pt x="0" y="278"/>
                    </a:lnTo>
                    <a:lnTo>
                      <a:pt x="2" y="254"/>
                    </a:lnTo>
                    <a:lnTo>
                      <a:pt x="6" y="240"/>
                    </a:lnTo>
                    <a:lnTo>
                      <a:pt x="12" y="222"/>
                    </a:lnTo>
                    <a:lnTo>
                      <a:pt x="12" y="222"/>
                    </a:lnTo>
                    <a:lnTo>
                      <a:pt x="18" y="210"/>
                    </a:lnTo>
                    <a:lnTo>
                      <a:pt x="20" y="202"/>
                    </a:lnTo>
                    <a:lnTo>
                      <a:pt x="22" y="196"/>
                    </a:lnTo>
                    <a:lnTo>
                      <a:pt x="24" y="186"/>
                    </a:lnTo>
                    <a:lnTo>
                      <a:pt x="24" y="186"/>
                    </a:lnTo>
                    <a:lnTo>
                      <a:pt x="26" y="180"/>
                    </a:lnTo>
                    <a:lnTo>
                      <a:pt x="24" y="172"/>
                    </a:lnTo>
                    <a:lnTo>
                      <a:pt x="20" y="160"/>
                    </a:lnTo>
                    <a:lnTo>
                      <a:pt x="18" y="154"/>
                    </a:lnTo>
                    <a:lnTo>
                      <a:pt x="18" y="150"/>
                    </a:lnTo>
                    <a:lnTo>
                      <a:pt x="20" y="148"/>
                    </a:lnTo>
                    <a:lnTo>
                      <a:pt x="26" y="146"/>
                    </a:lnTo>
                    <a:lnTo>
                      <a:pt x="26" y="146"/>
                    </a:lnTo>
                    <a:lnTo>
                      <a:pt x="32" y="144"/>
                    </a:lnTo>
                    <a:lnTo>
                      <a:pt x="40" y="140"/>
                    </a:lnTo>
                    <a:lnTo>
                      <a:pt x="58" y="128"/>
                    </a:lnTo>
                    <a:lnTo>
                      <a:pt x="76" y="114"/>
                    </a:lnTo>
                    <a:lnTo>
                      <a:pt x="86" y="88"/>
                    </a:lnTo>
                    <a:lnTo>
                      <a:pt x="86" y="88"/>
                    </a:lnTo>
                    <a:lnTo>
                      <a:pt x="100" y="104"/>
                    </a:lnTo>
                    <a:lnTo>
                      <a:pt x="114" y="116"/>
                    </a:lnTo>
                    <a:lnTo>
                      <a:pt x="126" y="124"/>
                    </a:lnTo>
                    <a:lnTo>
                      <a:pt x="126" y="124"/>
                    </a:lnTo>
                    <a:lnTo>
                      <a:pt x="140" y="128"/>
                    </a:lnTo>
                    <a:lnTo>
                      <a:pt x="156" y="134"/>
                    </a:lnTo>
                    <a:lnTo>
                      <a:pt x="174" y="136"/>
                    </a:lnTo>
                    <a:lnTo>
                      <a:pt x="182" y="136"/>
                    </a:lnTo>
                    <a:lnTo>
                      <a:pt x="188" y="134"/>
                    </a:lnTo>
                    <a:lnTo>
                      <a:pt x="188" y="134"/>
                    </a:lnTo>
                    <a:lnTo>
                      <a:pt x="206" y="128"/>
                    </a:lnTo>
                    <a:lnTo>
                      <a:pt x="232" y="116"/>
                    </a:lnTo>
                    <a:lnTo>
                      <a:pt x="272" y="94"/>
                    </a:lnTo>
                    <a:lnTo>
                      <a:pt x="272" y="94"/>
                    </a:lnTo>
                    <a:lnTo>
                      <a:pt x="302" y="78"/>
                    </a:lnTo>
                    <a:lnTo>
                      <a:pt x="318" y="68"/>
                    </a:lnTo>
                    <a:lnTo>
                      <a:pt x="332" y="64"/>
                    </a:lnTo>
                    <a:lnTo>
                      <a:pt x="332" y="64"/>
                    </a:lnTo>
                    <a:lnTo>
                      <a:pt x="340" y="66"/>
                    </a:lnTo>
                    <a:lnTo>
                      <a:pt x="350" y="66"/>
                    </a:lnTo>
                    <a:lnTo>
                      <a:pt x="356" y="64"/>
                    </a:lnTo>
                    <a:lnTo>
                      <a:pt x="362" y="60"/>
                    </a:lnTo>
                    <a:lnTo>
                      <a:pt x="370" y="54"/>
                    </a:lnTo>
                    <a:lnTo>
                      <a:pt x="380" y="44"/>
                    </a:lnTo>
                    <a:lnTo>
                      <a:pt x="380" y="44"/>
                    </a:lnTo>
                    <a:lnTo>
                      <a:pt x="396" y="26"/>
                    </a:lnTo>
                    <a:lnTo>
                      <a:pt x="410" y="12"/>
                    </a:lnTo>
                    <a:lnTo>
                      <a:pt x="422" y="4"/>
                    </a:lnTo>
                    <a:lnTo>
                      <a:pt x="436" y="2"/>
                    </a:lnTo>
                    <a:lnTo>
                      <a:pt x="436" y="2"/>
                    </a:lnTo>
                    <a:lnTo>
                      <a:pt x="450" y="0"/>
                    </a:lnTo>
                    <a:lnTo>
                      <a:pt x="464" y="0"/>
                    </a:lnTo>
                    <a:lnTo>
                      <a:pt x="480" y="2"/>
                    </a:lnTo>
                    <a:lnTo>
                      <a:pt x="490" y="6"/>
                    </a:lnTo>
                    <a:lnTo>
                      <a:pt x="490" y="6"/>
                    </a:lnTo>
                    <a:lnTo>
                      <a:pt x="510" y="16"/>
                    </a:lnTo>
                    <a:lnTo>
                      <a:pt x="522" y="20"/>
                    </a:lnTo>
                    <a:lnTo>
                      <a:pt x="534" y="24"/>
                    </a:lnTo>
                    <a:lnTo>
                      <a:pt x="534" y="24"/>
                    </a:lnTo>
                    <a:lnTo>
                      <a:pt x="546" y="24"/>
                    </a:lnTo>
                    <a:lnTo>
                      <a:pt x="552" y="22"/>
                    </a:lnTo>
                    <a:lnTo>
                      <a:pt x="556" y="22"/>
                    </a:lnTo>
                    <a:lnTo>
                      <a:pt x="562" y="22"/>
                    </a:lnTo>
                    <a:lnTo>
                      <a:pt x="562" y="22"/>
                    </a:lnTo>
                    <a:lnTo>
                      <a:pt x="566" y="24"/>
                    </a:lnTo>
                    <a:lnTo>
                      <a:pt x="570" y="28"/>
                    </a:lnTo>
                    <a:lnTo>
                      <a:pt x="578" y="40"/>
                    </a:lnTo>
                    <a:lnTo>
                      <a:pt x="590" y="60"/>
                    </a:lnTo>
                    <a:lnTo>
                      <a:pt x="590" y="60"/>
                    </a:lnTo>
                    <a:lnTo>
                      <a:pt x="598" y="72"/>
                    </a:lnTo>
                    <a:lnTo>
                      <a:pt x="604" y="78"/>
                    </a:lnTo>
                    <a:lnTo>
                      <a:pt x="604" y="78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59" name="Freeform 56"/>
              <p:cNvSpPr>
                <a:spLocks/>
              </p:cNvSpPr>
              <p:nvPr/>
            </p:nvSpPr>
            <p:spPr bwMode="auto">
              <a:xfrm>
                <a:off x="3599867" y="4703408"/>
                <a:ext cx="317046" cy="228639"/>
              </a:xfrm>
              <a:custGeom>
                <a:avLst/>
                <a:gdLst/>
                <a:ahLst/>
                <a:cxnLst>
                  <a:cxn ang="0">
                    <a:pos x="350" y="52"/>
                  </a:cxn>
                  <a:cxn ang="0">
                    <a:pos x="348" y="56"/>
                  </a:cxn>
                  <a:cxn ang="0">
                    <a:pos x="338" y="76"/>
                  </a:cxn>
                  <a:cxn ang="0">
                    <a:pos x="336" y="92"/>
                  </a:cxn>
                  <a:cxn ang="0">
                    <a:pos x="336" y="102"/>
                  </a:cxn>
                  <a:cxn ang="0">
                    <a:pos x="344" y="134"/>
                  </a:cxn>
                  <a:cxn ang="0">
                    <a:pos x="350" y="150"/>
                  </a:cxn>
                  <a:cxn ang="0">
                    <a:pos x="356" y="154"/>
                  </a:cxn>
                  <a:cxn ang="0">
                    <a:pos x="380" y="176"/>
                  </a:cxn>
                  <a:cxn ang="0">
                    <a:pos x="394" y="194"/>
                  </a:cxn>
                  <a:cxn ang="0">
                    <a:pos x="412" y="204"/>
                  </a:cxn>
                  <a:cxn ang="0">
                    <a:pos x="416" y="212"/>
                  </a:cxn>
                  <a:cxn ang="0">
                    <a:pos x="410" y="224"/>
                  </a:cxn>
                  <a:cxn ang="0">
                    <a:pos x="398" y="238"/>
                  </a:cxn>
                  <a:cxn ang="0">
                    <a:pos x="380" y="254"/>
                  </a:cxn>
                  <a:cxn ang="0">
                    <a:pos x="368" y="254"/>
                  </a:cxn>
                  <a:cxn ang="0">
                    <a:pos x="322" y="252"/>
                  </a:cxn>
                  <a:cxn ang="0">
                    <a:pos x="310" y="256"/>
                  </a:cxn>
                  <a:cxn ang="0">
                    <a:pos x="300" y="266"/>
                  </a:cxn>
                  <a:cxn ang="0">
                    <a:pos x="286" y="280"/>
                  </a:cxn>
                  <a:cxn ang="0">
                    <a:pos x="276" y="282"/>
                  </a:cxn>
                  <a:cxn ang="0">
                    <a:pos x="270" y="280"/>
                  </a:cxn>
                  <a:cxn ang="0">
                    <a:pos x="224" y="246"/>
                  </a:cxn>
                  <a:cxn ang="0">
                    <a:pos x="222" y="244"/>
                  </a:cxn>
                  <a:cxn ang="0">
                    <a:pos x="202" y="250"/>
                  </a:cxn>
                  <a:cxn ang="0">
                    <a:pos x="182" y="264"/>
                  </a:cxn>
                  <a:cxn ang="0">
                    <a:pos x="140" y="292"/>
                  </a:cxn>
                  <a:cxn ang="0">
                    <a:pos x="122" y="300"/>
                  </a:cxn>
                  <a:cxn ang="0">
                    <a:pos x="118" y="300"/>
                  </a:cxn>
                  <a:cxn ang="0">
                    <a:pos x="70" y="292"/>
                  </a:cxn>
                  <a:cxn ang="0">
                    <a:pos x="62" y="276"/>
                  </a:cxn>
                  <a:cxn ang="0">
                    <a:pos x="54" y="256"/>
                  </a:cxn>
                  <a:cxn ang="0">
                    <a:pos x="56" y="228"/>
                  </a:cxn>
                  <a:cxn ang="0">
                    <a:pos x="54" y="202"/>
                  </a:cxn>
                  <a:cxn ang="0">
                    <a:pos x="48" y="198"/>
                  </a:cxn>
                  <a:cxn ang="0">
                    <a:pos x="20" y="192"/>
                  </a:cxn>
                  <a:cxn ang="0">
                    <a:pos x="16" y="190"/>
                  </a:cxn>
                  <a:cxn ang="0">
                    <a:pos x="4" y="178"/>
                  </a:cxn>
                  <a:cxn ang="0">
                    <a:pos x="0" y="160"/>
                  </a:cxn>
                  <a:cxn ang="0">
                    <a:pos x="2" y="150"/>
                  </a:cxn>
                  <a:cxn ang="0">
                    <a:pos x="14" y="122"/>
                  </a:cxn>
                  <a:cxn ang="0">
                    <a:pos x="24" y="110"/>
                  </a:cxn>
                  <a:cxn ang="0">
                    <a:pos x="38" y="98"/>
                  </a:cxn>
                  <a:cxn ang="0">
                    <a:pos x="68" y="58"/>
                  </a:cxn>
                  <a:cxn ang="0">
                    <a:pos x="70" y="52"/>
                  </a:cxn>
                  <a:cxn ang="0">
                    <a:pos x="130" y="0"/>
                  </a:cxn>
                  <a:cxn ang="0">
                    <a:pos x="144" y="18"/>
                  </a:cxn>
                  <a:cxn ang="0">
                    <a:pos x="152" y="18"/>
                  </a:cxn>
                  <a:cxn ang="0">
                    <a:pos x="170" y="18"/>
                  </a:cxn>
                  <a:cxn ang="0">
                    <a:pos x="226" y="20"/>
                  </a:cxn>
                  <a:cxn ang="0">
                    <a:pos x="248" y="20"/>
                  </a:cxn>
                  <a:cxn ang="0">
                    <a:pos x="284" y="22"/>
                  </a:cxn>
                  <a:cxn ang="0">
                    <a:pos x="304" y="28"/>
                  </a:cxn>
                  <a:cxn ang="0">
                    <a:pos x="308" y="32"/>
                  </a:cxn>
                  <a:cxn ang="0">
                    <a:pos x="328" y="46"/>
                  </a:cxn>
                  <a:cxn ang="0">
                    <a:pos x="350" y="52"/>
                  </a:cxn>
                </a:cxnLst>
                <a:rect l="0" t="0" r="r" b="b"/>
                <a:pathLst>
                  <a:path w="416" h="300">
                    <a:moveTo>
                      <a:pt x="350" y="52"/>
                    </a:moveTo>
                    <a:lnTo>
                      <a:pt x="350" y="52"/>
                    </a:lnTo>
                    <a:lnTo>
                      <a:pt x="350" y="54"/>
                    </a:lnTo>
                    <a:lnTo>
                      <a:pt x="348" y="56"/>
                    </a:lnTo>
                    <a:lnTo>
                      <a:pt x="342" y="68"/>
                    </a:lnTo>
                    <a:lnTo>
                      <a:pt x="338" y="76"/>
                    </a:lnTo>
                    <a:lnTo>
                      <a:pt x="336" y="84"/>
                    </a:lnTo>
                    <a:lnTo>
                      <a:pt x="336" y="92"/>
                    </a:lnTo>
                    <a:lnTo>
                      <a:pt x="336" y="102"/>
                    </a:lnTo>
                    <a:lnTo>
                      <a:pt x="336" y="102"/>
                    </a:lnTo>
                    <a:lnTo>
                      <a:pt x="340" y="120"/>
                    </a:lnTo>
                    <a:lnTo>
                      <a:pt x="344" y="134"/>
                    </a:lnTo>
                    <a:lnTo>
                      <a:pt x="348" y="144"/>
                    </a:lnTo>
                    <a:lnTo>
                      <a:pt x="350" y="150"/>
                    </a:lnTo>
                    <a:lnTo>
                      <a:pt x="356" y="154"/>
                    </a:lnTo>
                    <a:lnTo>
                      <a:pt x="356" y="154"/>
                    </a:lnTo>
                    <a:lnTo>
                      <a:pt x="368" y="164"/>
                    </a:lnTo>
                    <a:lnTo>
                      <a:pt x="380" y="176"/>
                    </a:lnTo>
                    <a:lnTo>
                      <a:pt x="394" y="194"/>
                    </a:lnTo>
                    <a:lnTo>
                      <a:pt x="394" y="194"/>
                    </a:lnTo>
                    <a:lnTo>
                      <a:pt x="402" y="200"/>
                    </a:lnTo>
                    <a:lnTo>
                      <a:pt x="412" y="204"/>
                    </a:lnTo>
                    <a:lnTo>
                      <a:pt x="414" y="208"/>
                    </a:lnTo>
                    <a:lnTo>
                      <a:pt x="416" y="212"/>
                    </a:lnTo>
                    <a:lnTo>
                      <a:pt x="414" y="218"/>
                    </a:lnTo>
                    <a:lnTo>
                      <a:pt x="410" y="224"/>
                    </a:lnTo>
                    <a:lnTo>
                      <a:pt x="410" y="224"/>
                    </a:lnTo>
                    <a:lnTo>
                      <a:pt x="398" y="238"/>
                    </a:lnTo>
                    <a:lnTo>
                      <a:pt x="390" y="248"/>
                    </a:lnTo>
                    <a:lnTo>
                      <a:pt x="380" y="254"/>
                    </a:lnTo>
                    <a:lnTo>
                      <a:pt x="368" y="254"/>
                    </a:lnTo>
                    <a:lnTo>
                      <a:pt x="368" y="254"/>
                    </a:lnTo>
                    <a:lnTo>
                      <a:pt x="336" y="252"/>
                    </a:lnTo>
                    <a:lnTo>
                      <a:pt x="322" y="252"/>
                    </a:lnTo>
                    <a:lnTo>
                      <a:pt x="316" y="254"/>
                    </a:lnTo>
                    <a:lnTo>
                      <a:pt x="310" y="256"/>
                    </a:lnTo>
                    <a:lnTo>
                      <a:pt x="310" y="256"/>
                    </a:lnTo>
                    <a:lnTo>
                      <a:pt x="300" y="266"/>
                    </a:lnTo>
                    <a:lnTo>
                      <a:pt x="290" y="276"/>
                    </a:lnTo>
                    <a:lnTo>
                      <a:pt x="286" y="280"/>
                    </a:lnTo>
                    <a:lnTo>
                      <a:pt x="280" y="282"/>
                    </a:lnTo>
                    <a:lnTo>
                      <a:pt x="276" y="282"/>
                    </a:lnTo>
                    <a:lnTo>
                      <a:pt x="270" y="280"/>
                    </a:lnTo>
                    <a:lnTo>
                      <a:pt x="270" y="280"/>
                    </a:lnTo>
                    <a:lnTo>
                      <a:pt x="242" y="260"/>
                    </a:lnTo>
                    <a:lnTo>
                      <a:pt x="224" y="246"/>
                    </a:lnTo>
                    <a:lnTo>
                      <a:pt x="224" y="246"/>
                    </a:lnTo>
                    <a:lnTo>
                      <a:pt x="222" y="244"/>
                    </a:lnTo>
                    <a:lnTo>
                      <a:pt x="214" y="244"/>
                    </a:lnTo>
                    <a:lnTo>
                      <a:pt x="202" y="250"/>
                    </a:lnTo>
                    <a:lnTo>
                      <a:pt x="182" y="264"/>
                    </a:lnTo>
                    <a:lnTo>
                      <a:pt x="182" y="264"/>
                    </a:lnTo>
                    <a:lnTo>
                      <a:pt x="160" y="280"/>
                    </a:lnTo>
                    <a:lnTo>
                      <a:pt x="140" y="292"/>
                    </a:lnTo>
                    <a:lnTo>
                      <a:pt x="126" y="298"/>
                    </a:lnTo>
                    <a:lnTo>
                      <a:pt x="122" y="300"/>
                    </a:lnTo>
                    <a:lnTo>
                      <a:pt x="118" y="300"/>
                    </a:lnTo>
                    <a:lnTo>
                      <a:pt x="118" y="300"/>
                    </a:lnTo>
                    <a:lnTo>
                      <a:pt x="90" y="294"/>
                    </a:lnTo>
                    <a:lnTo>
                      <a:pt x="70" y="292"/>
                    </a:lnTo>
                    <a:lnTo>
                      <a:pt x="70" y="292"/>
                    </a:lnTo>
                    <a:lnTo>
                      <a:pt x="62" y="276"/>
                    </a:lnTo>
                    <a:lnTo>
                      <a:pt x="56" y="264"/>
                    </a:lnTo>
                    <a:lnTo>
                      <a:pt x="54" y="256"/>
                    </a:lnTo>
                    <a:lnTo>
                      <a:pt x="54" y="256"/>
                    </a:lnTo>
                    <a:lnTo>
                      <a:pt x="56" y="228"/>
                    </a:lnTo>
                    <a:lnTo>
                      <a:pt x="56" y="212"/>
                    </a:lnTo>
                    <a:lnTo>
                      <a:pt x="54" y="202"/>
                    </a:lnTo>
                    <a:lnTo>
                      <a:pt x="54" y="202"/>
                    </a:lnTo>
                    <a:lnTo>
                      <a:pt x="48" y="198"/>
                    </a:lnTo>
                    <a:lnTo>
                      <a:pt x="40" y="196"/>
                    </a:lnTo>
                    <a:lnTo>
                      <a:pt x="20" y="192"/>
                    </a:lnTo>
                    <a:lnTo>
                      <a:pt x="20" y="192"/>
                    </a:lnTo>
                    <a:lnTo>
                      <a:pt x="16" y="190"/>
                    </a:lnTo>
                    <a:lnTo>
                      <a:pt x="12" y="186"/>
                    </a:lnTo>
                    <a:lnTo>
                      <a:pt x="4" y="178"/>
                    </a:lnTo>
                    <a:lnTo>
                      <a:pt x="0" y="168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2" y="150"/>
                    </a:lnTo>
                    <a:lnTo>
                      <a:pt x="6" y="136"/>
                    </a:lnTo>
                    <a:lnTo>
                      <a:pt x="14" y="122"/>
                    </a:lnTo>
                    <a:lnTo>
                      <a:pt x="20" y="116"/>
                    </a:lnTo>
                    <a:lnTo>
                      <a:pt x="24" y="110"/>
                    </a:lnTo>
                    <a:lnTo>
                      <a:pt x="24" y="110"/>
                    </a:lnTo>
                    <a:lnTo>
                      <a:pt x="38" y="98"/>
                    </a:lnTo>
                    <a:lnTo>
                      <a:pt x="50" y="82"/>
                    </a:lnTo>
                    <a:lnTo>
                      <a:pt x="68" y="58"/>
                    </a:lnTo>
                    <a:lnTo>
                      <a:pt x="68" y="58"/>
                    </a:lnTo>
                    <a:lnTo>
                      <a:pt x="70" y="52"/>
                    </a:lnTo>
                    <a:lnTo>
                      <a:pt x="130" y="0"/>
                    </a:lnTo>
                    <a:lnTo>
                      <a:pt x="130" y="0"/>
                    </a:lnTo>
                    <a:lnTo>
                      <a:pt x="136" y="10"/>
                    </a:lnTo>
                    <a:lnTo>
                      <a:pt x="144" y="18"/>
                    </a:lnTo>
                    <a:lnTo>
                      <a:pt x="148" y="18"/>
                    </a:lnTo>
                    <a:lnTo>
                      <a:pt x="152" y="18"/>
                    </a:lnTo>
                    <a:lnTo>
                      <a:pt x="152" y="18"/>
                    </a:lnTo>
                    <a:lnTo>
                      <a:pt x="170" y="18"/>
                    </a:lnTo>
                    <a:lnTo>
                      <a:pt x="196" y="18"/>
                    </a:lnTo>
                    <a:lnTo>
                      <a:pt x="226" y="20"/>
                    </a:lnTo>
                    <a:lnTo>
                      <a:pt x="248" y="20"/>
                    </a:lnTo>
                    <a:lnTo>
                      <a:pt x="248" y="20"/>
                    </a:lnTo>
                    <a:lnTo>
                      <a:pt x="266" y="20"/>
                    </a:lnTo>
                    <a:lnTo>
                      <a:pt x="284" y="22"/>
                    </a:lnTo>
                    <a:lnTo>
                      <a:pt x="300" y="26"/>
                    </a:lnTo>
                    <a:lnTo>
                      <a:pt x="304" y="28"/>
                    </a:lnTo>
                    <a:lnTo>
                      <a:pt x="308" y="32"/>
                    </a:lnTo>
                    <a:lnTo>
                      <a:pt x="308" y="32"/>
                    </a:lnTo>
                    <a:lnTo>
                      <a:pt x="318" y="40"/>
                    </a:lnTo>
                    <a:lnTo>
                      <a:pt x="328" y="46"/>
                    </a:lnTo>
                    <a:lnTo>
                      <a:pt x="340" y="50"/>
                    </a:lnTo>
                    <a:lnTo>
                      <a:pt x="350" y="52"/>
                    </a:lnTo>
                    <a:lnTo>
                      <a:pt x="350" y="52"/>
                    </a:lnTo>
                    <a:close/>
                  </a:path>
                </a:pathLst>
              </a:custGeom>
              <a:solidFill>
                <a:schemeClr val="accent4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60" name="Freeform 57"/>
              <p:cNvSpPr>
                <a:spLocks/>
              </p:cNvSpPr>
              <p:nvPr/>
            </p:nvSpPr>
            <p:spPr bwMode="auto">
              <a:xfrm>
                <a:off x="3855943" y="4605855"/>
                <a:ext cx="591414" cy="318571"/>
              </a:xfrm>
              <a:custGeom>
                <a:avLst/>
                <a:gdLst/>
                <a:ahLst/>
                <a:cxnLst>
                  <a:cxn ang="0">
                    <a:pos x="654" y="396"/>
                  </a:cxn>
                  <a:cxn ang="0">
                    <a:pos x="596" y="404"/>
                  </a:cxn>
                  <a:cxn ang="0">
                    <a:pos x="516" y="414"/>
                  </a:cxn>
                  <a:cxn ang="0">
                    <a:pos x="424" y="414"/>
                  </a:cxn>
                  <a:cxn ang="0">
                    <a:pos x="356" y="380"/>
                  </a:cxn>
                  <a:cxn ang="0">
                    <a:pos x="310" y="372"/>
                  </a:cxn>
                  <a:cxn ang="0">
                    <a:pos x="286" y="364"/>
                  </a:cxn>
                  <a:cxn ang="0">
                    <a:pos x="270" y="326"/>
                  </a:cxn>
                  <a:cxn ang="0">
                    <a:pos x="256" y="308"/>
                  </a:cxn>
                  <a:cxn ang="0">
                    <a:pos x="186" y="310"/>
                  </a:cxn>
                  <a:cxn ang="0">
                    <a:pos x="142" y="330"/>
                  </a:cxn>
                  <a:cxn ang="0">
                    <a:pos x="108" y="340"/>
                  </a:cxn>
                  <a:cxn ang="0">
                    <a:pos x="72" y="330"/>
                  </a:cxn>
                  <a:cxn ang="0">
                    <a:pos x="52" y="314"/>
                  </a:cxn>
                  <a:cxn ang="0">
                    <a:pos x="16" y="280"/>
                  </a:cxn>
                  <a:cxn ang="0">
                    <a:pos x="4" y="238"/>
                  </a:cxn>
                  <a:cxn ang="0">
                    <a:pos x="0" y="220"/>
                  </a:cxn>
                  <a:cxn ang="0">
                    <a:pos x="64" y="208"/>
                  </a:cxn>
                  <a:cxn ang="0">
                    <a:pos x="108" y="212"/>
                  </a:cxn>
                  <a:cxn ang="0">
                    <a:pos x="154" y="222"/>
                  </a:cxn>
                  <a:cxn ang="0">
                    <a:pos x="190" y="224"/>
                  </a:cxn>
                  <a:cxn ang="0">
                    <a:pos x="200" y="204"/>
                  </a:cxn>
                  <a:cxn ang="0">
                    <a:pos x="230" y="196"/>
                  </a:cxn>
                  <a:cxn ang="0">
                    <a:pos x="258" y="198"/>
                  </a:cxn>
                  <a:cxn ang="0">
                    <a:pos x="302" y="226"/>
                  </a:cxn>
                  <a:cxn ang="0">
                    <a:pos x="334" y="222"/>
                  </a:cxn>
                  <a:cxn ang="0">
                    <a:pos x="350" y="188"/>
                  </a:cxn>
                  <a:cxn ang="0">
                    <a:pos x="338" y="150"/>
                  </a:cxn>
                  <a:cxn ang="0">
                    <a:pos x="342" y="126"/>
                  </a:cxn>
                  <a:cxn ang="0">
                    <a:pos x="376" y="102"/>
                  </a:cxn>
                  <a:cxn ang="0">
                    <a:pos x="430" y="62"/>
                  </a:cxn>
                  <a:cxn ang="0">
                    <a:pos x="452" y="64"/>
                  </a:cxn>
                  <a:cxn ang="0">
                    <a:pos x="474" y="68"/>
                  </a:cxn>
                  <a:cxn ang="0">
                    <a:pos x="528" y="46"/>
                  </a:cxn>
                  <a:cxn ang="0">
                    <a:pos x="564" y="4"/>
                  </a:cxn>
                  <a:cxn ang="0">
                    <a:pos x="580" y="0"/>
                  </a:cxn>
                  <a:cxn ang="0">
                    <a:pos x="638" y="34"/>
                  </a:cxn>
                  <a:cxn ang="0">
                    <a:pos x="684" y="64"/>
                  </a:cxn>
                  <a:cxn ang="0">
                    <a:pos x="728" y="60"/>
                  </a:cxn>
                  <a:cxn ang="0">
                    <a:pos x="742" y="98"/>
                  </a:cxn>
                  <a:cxn ang="0">
                    <a:pos x="746" y="128"/>
                  </a:cxn>
                  <a:cxn ang="0">
                    <a:pos x="756" y="170"/>
                  </a:cxn>
                  <a:cxn ang="0">
                    <a:pos x="766" y="212"/>
                  </a:cxn>
                  <a:cxn ang="0">
                    <a:pos x="736" y="234"/>
                  </a:cxn>
                  <a:cxn ang="0">
                    <a:pos x="706" y="248"/>
                  </a:cxn>
                  <a:cxn ang="0">
                    <a:pos x="714" y="282"/>
                  </a:cxn>
                  <a:cxn ang="0">
                    <a:pos x="706" y="306"/>
                  </a:cxn>
                  <a:cxn ang="0">
                    <a:pos x="690" y="388"/>
                  </a:cxn>
                </a:cxnLst>
                <a:rect l="0" t="0" r="r" b="b"/>
                <a:pathLst>
                  <a:path w="776" h="418">
                    <a:moveTo>
                      <a:pt x="690" y="388"/>
                    </a:moveTo>
                    <a:lnTo>
                      <a:pt x="690" y="388"/>
                    </a:lnTo>
                    <a:lnTo>
                      <a:pt x="670" y="394"/>
                    </a:lnTo>
                    <a:lnTo>
                      <a:pt x="654" y="396"/>
                    </a:lnTo>
                    <a:lnTo>
                      <a:pt x="638" y="398"/>
                    </a:lnTo>
                    <a:lnTo>
                      <a:pt x="638" y="398"/>
                    </a:lnTo>
                    <a:lnTo>
                      <a:pt x="620" y="400"/>
                    </a:lnTo>
                    <a:lnTo>
                      <a:pt x="596" y="404"/>
                    </a:lnTo>
                    <a:lnTo>
                      <a:pt x="572" y="410"/>
                    </a:lnTo>
                    <a:lnTo>
                      <a:pt x="552" y="412"/>
                    </a:lnTo>
                    <a:lnTo>
                      <a:pt x="552" y="412"/>
                    </a:lnTo>
                    <a:lnTo>
                      <a:pt x="516" y="414"/>
                    </a:lnTo>
                    <a:lnTo>
                      <a:pt x="464" y="418"/>
                    </a:lnTo>
                    <a:lnTo>
                      <a:pt x="464" y="418"/>
                    </a:lnTo>
                    <a:lnTo>
                      <a:pt x="440" y="418"/>
                    </a:lnTo>
                    <a:lnTo>
                      <a:pt x="424" y="414"/>
                    </a:lnTo>
                    <a:lnTo>
                      <a:pt x="410" y="408"/>
                    </a:lnTo>
                    <a:lnTo>
                      <a:pt x="390" y="398"/>
                    </a:lnTo>
                    <a:lnTo>
                      <a:pt x="390" y="398"/>
                    </a:lnTo>
                    <a:lnTo>
                      <a:pt x="356" y="380"/>
                    </a:lnTo>
                    <a:lnTo>
                      <a:pt x="342" y="376"/>
                    </a:lnTo>
                    <a:lnTo>
                      <a:pt x="324" y="372"/>
                    </a:lnTo>
                    <a:lnTo>
                      <a:pt x="324" y="372"/>
                    </a:lnTo>
                    <a:lnTo>
                      <a:pt x="310" y="372"/>
                    </a:lnTo>
                    <a:lnTo>
                      <a:pt x="300" y="372"/>
                    </a:lnTo>
                    <a:lnTo>
                      <a:pt x="296" y="372"/>
                    </a:lnTo>
                    <a:lnTo>
                      <a:pt x="290" y="370"/>
                    </a:lnTo>
                    <a:lnTo>
                      <a:pt x="286" y="364"/>
                    </a:lnTo>
                    <a:lnTo>
                      <a:pt x="282" y="358"/>
                    </a:lnTo>
                    <a:lnTo>
                      <a:pt x="282" y="358"/>
                    </a:lnTo>
                    <a:lnTo>
                      <a:pt x="274" y="340"/>
                    </a:lnTo>
                    <a:lnTo>
                      <a:pt x="270" y="326"/>
                    </a:lnTo>
                    <a:lnTo>
                      <a:pt x="264" y="316"/>
                    </a:lnTo>
                    <a:lnTo>
                      <a:pt x="260" y="312"/>
                    </a:lnTo>
                    <a:lnTo>
                      <a:pt x="256" y="308"/>
                    </a:lnTo>
                    <a:lnTo>
                      <a:pt x="256" y="308"/>
                    </a:lnTo>
                    <a:lnTo>
                      <a:pt x="248" y="306"/>
                    </a:lnTo>
                    <a:lnTo>
                      <a:pt x="238" y="304"/>
                    </a:lnTo>
                    <a:lnTo>
                      <a:pt x="214" y="304"/>
                    </a:lnTo>
                    <a:lnTo>
                      <a:pt x="186" y="310"/>
                    </a:lnTo>
                    <a:lnTo>
                      <a:pt x="174" y="314"/>
                    </a:lnTo>
                    <a:lnTo>
                      <a:pt x="162" y="320"/>
                    </a:lnTo>
                    <a:lnTo>
                      <a:pt x="162" y="320"/>
                    </a:lnTo>
                    <a:lnTo>
                      <a:pt x="142" y="330"/>
                    </a:lnTo>
                    <a:lnTo>
                      <a:pt x="128" y="336"/>
                    </a:lnTo>
                    <a:lnTo>
                      <a:pt x="118" y="340"/>
                    </a:lnTo>
                    <a:lnTo>
                      <a:pt x="108" y="340"/>
                    </a:lnTo>
                    <a:lnTo>
                      <a:pt x="108" y="340"/>
                    </a:lnTo>
                    <a:lnTo>
                      <a:pt x="96" y="338"/>
                    </a:lnTo>
                    <a:lnTo>
                      <a:pt x="84" y="334"/>
                    </a:lnTo>
                    <a:lnTo>
                      <a:pt x="72" y="330"/>
                    </a:lnTo>
                    <a:lnTo>
                      <a:pt x="72" y="330"/>
                    </a:lnTo>
                    <a:lnTo>
                      <a:pt x="66" y="326"/>
                    </a:lnTo>
                    <a:lnTo>
                      <a:pt x="58" y="320"/>
                    </a:lnTo>
                    <a:lnTo>
                      <a:pt x="52" y="314"/>
                    </a:lnTo>
                    <a:lnTo>
                      <a:pt x="52" y="314"/>
                    </a:lnTo>
                    <a:lnTo>
                      <a:pt x="38" y="300"/>
                    </a:lnTo>
                    <a:lnTo>
                      <a:pt x="24" y="288"/>
                    </a:lnTo>
                    <a:lnTo>
                      <a:pt x="24" y="288"/>
                    </a:lnTo>
                    <a:lnTo>
                      <a:pt x="16" y="280"/>
                    </a:lnTo>
                    <a:lnTo>
                      <a:pt x="10" y="276"/>
                    </a:lnTo>
                    <a:lnTo>
                      <a:pt x="10" y="276"/>
                    </a:lnTo>
                    <a:lnTo>
                      <a:pt x="6" y="254"/>
                    </a:lnTo>
                    <a:lnTo>
                      <a:pt x="4" y="238"/>
                    </a:lnTo>
                    <a:lnTo>
                      <a:pt x="0" y="230"/>
                    </a:lnTo>
                    <a:lnTo>
                      <a:pt x="0" y="230"/>
                    </a:lnTo>
                    <a:lnTo>
                      <a:pt x="0" y="226"/>
                    </a:lnTo>
                    <a:lnTo>
                      <a:pt x="0" y="220"/>
                    </a:lnTo>
                    <a:lnTo>
                      <a:pt x="4" y="204"/>
                    </a:lnTo>
                    <a:lnTo>
                      <a:pt x="12" y="182"/>
                    </a:lnTo>
                    <a:lnTo>
                      <a:pt x="12" y="182"/>
                    </a:lnTo>
                    <a:lnTo>
                      <a:pt x="64" y="208"/>
                    </a:lnTo>
                    <a:lnTo>
                      <a:pt x="64" y="208"/>
                    </a:lnTo>
                    <a:lnTo>
                      <a:pt x="74" y="212"/>
                    </a:lnTo>
                    <a:lnTo>
                      <a:pt x="92" y="212"/>
                    </a:lnTo>
                    <a:lnTo>
                      <a:pt x="108" y="212"/>
                    </a:lnTo>
                    <a:lnTo>
                      <a:pt x="118" y="214"/>
                    </a:lnTo>
                    <a:lnTo>
                      <a:pt x="118" y="214"/>
                    </a:lnTo>
                    <a:lnTo>
                      <a:pt x="132" y="218"/>
                    </a:lnTo>
                    <a:lnTo>
                      <a:pt x="154" y="222"/>
                    </a:lnTo>
                    <a:lnTo>
                      <a:pt x="176" y="226"/>
                    </a:lnTo>
                    <a:lnTo>
                      <a:pt x="184" y="226"/>
                    </a:lnTo>
                    <a:lnTo>
                      <a:pt x="190" y="224"/>
                    </a:lnTo>
                    <a:lnTo>
                      <a:pt x="190" y="224"/>
                    </a:lnTo>
                    <a:lnTo>
                      <a:pt x="192" y="222"/>
                    </a:lnTo>
                    <a:lnTo>
                      <a:pt x="194" y="218"/>
                    </a:lnTo>
                    <a:lnTo>
                      <a:pt x="198" y="210"/>
                    </a:lnTo>
                    <a:lnTo>
                      <a:pt x="200" y="204"/>
                    </a:lnTo>
                    <a:lnTo>
                      <a:pt x="202" y="202"/>
                    </a:lnTo>
                    <a:lnTo>
                      <a:pt x="206" y="200"/>
                    </a:lnTo>
                    <a:lnTo>
                      <a:pt x="206" y="200"/>
                    </a:lnTo>
                    <a:lnTo>
                      <a:pt x="230" y="196"/>
                    </a:lnTo>
                    <a:lnTo>
                      <a:pt x="246" y="194"/>
                    </a:lnTo>
                    <a:lnTo>
                      <a:pt x="252" y="196"/>
                    </a:lnTo>
                    <a:lnTo>
                      <a:pt x="258" y="198"/>
                    </a:lnTo>
                    <a:lnTo>
                      <a:pt x="258" y="198"/>
                    </a:lnTo>
                    <a:lnTo>
                      <a:pt x="268" y="206"/>
                    </a:lnTo>
                    <a:lnTo>
                      <a:pt x="282" y="216"/>
                    </a:lnTo>
                    <a:lnTo>
                      <a:pt x="296" y="224"/>
                    </a:lnTo>
                    <a:lnTo>
                      <a:pt x="302" y="226"/>
                    </a:lnTo>
                    <a:lnTo>
                      <a:pt x="308" y="228"/>
                    </a:lnTo>
                    <a:lnTo>
                      <a:pt x="308" y="228"/>
                    </a:lnTo>
                    <a:lnTo>
                      <a:pt x="320" y="226"/>
                    </a:lnTo>
                    <a:lnTo>
                      <a:pt x="334" y="222"/>
                    </a:lnTo>
                    <a:lnTo>
                      <a:pt x="350" y="216"/>
                    </a:lnTo>
                    <a:lnTo>
                      <a:pt x="350" y="216"/>
                    </a:lnTo>
                    <a:lnTo>
                      <a:pt x="350" y="200"/>
                    </a:lnTo>
                    <a:lnTo>
                      <a:pt x="350" y="188"/>
                    </a:lnTo>
                    <a:lnTo>
                      <a:pt x="348" y="176"/>
                    </a:lnTo>
                    <a:lnTo>
                      <a:pt x="348" y="176"/>
                    </a:lnTo>
                    <a:lnTo>
                      <a:pt x="344" y="164"/>
                    </a:lnTo>
                    <a:lnTo>
                      <a:pt x="338" y="150"/>
                    </a:lnTo>
                    <a:lnTo>
                      <a:pt x="336" y="144"/>
                    </a:lnTo>
                    <a:lnTo>
                      <a:pt x="336" y="138"/>
                    </a:lnTo>
                    <a:lnTo>
                      <a:pt x="338" y="132"/>
                    </a:lnTo>
                    <a:lnTo>
                      <a:pt x="342" y="126"/>
                    </a:lnTo>
                    <a:lnTo>
                      <a:pt x="342" y="126"/>
                    </a:lnTo>
                    <a:lnTo>
                      <a:pt x="348" y="120"/>
                    </a:lnTo>
                    <a:lnTo>
                      <a:pt x="356" y="114"/>
                    </a:lnTo>
                    <a:lnTo>
                      <a:pt x="376" y="102"/>
                    </a:lnTo>
                    <a:lnTo>
                      <a:pt x="396" y="92"/>
                    </a:lnTo>
                    <a:lnTo>
                      <a:pt x="410" y="84"/>
                    </a:lnTo>
                    <a:lnTo>
                      <a:pt x="410" y="84"/>
                    </a:lnTo>
                    <a:lnTo>
                      <a:pt x="430" y="62"/>
                    </a:lnTo>
                    <a:lnTo>
                      <a:pt x="442" y="46"/>
                    </a:lnTo>
                    <a:lnTo>
                      <a:pt x="442" y="46"/>
                    </a:lnTo>
                    <a:lnTo>
                      <a:pt x="446" y="56"/>
                    </a:lnTo>
                    <a:lnTo>
                      <a:pt x="452" y="64"/>
                    </a:lnTo>
                    <a:lnTo>
                      <a:pt x="456" y="66"/>
                    </a:lnTo>
                    <a:lnTo>
                      <a:pt x="460" y="68"/>
                    </a:lnTo>
                    <a:lnTo>
                      <a:pt x="460" y="68"/>
                    </a:lnTo>
                    <a:lnTo>
                      <a:pt x="474" y="68"/>
                    </a:lnTo>
                    <a:lnTo>
                      <a:pt x="494" y="64"/>
                    </a:lnTo>
                    <a:lnTo>
                      <a:pt x="514" y="56"/>
                    </a:lnTo>
                    <a:lnTo>
                      <a:pt x="522" y="52"/>
                    </a:lnTo>
                    <a:lnTo>
                      <a:pt x="528" y="46"/>
                    </a:lnTo>
                    <a:lnTo>
                      <a:pt x="528" y="46"/>
                    </a:lnTo>
                    <a:lnTo>
                      <a:pt x="548" y="20"/>
                    </a:lnTo>
                    <a:lnTo>
                      <a:pt x="558" y="8"/>
                    </a:lnTo>
                    <a:lnTo>
                      <a:pt x="564" y="4"/>
                    </a:lnTo>
                    <a:lnTo>
                      <a:pt x="570" y="0"/>
                    </a:lnTo>
                    <a:lnTo>
                      <a:pt x="570" y="0"/>
                    </a:lnTo>
                    <a:lnTo>
                      <a:pt x="574" y="0"/>
                    </a:lnTo>
                    <a:lnTo>
                      <a:pt x="580" y="0"/>
                    </a:lnTo>
                    <a:lnTo>
                      <a:pt x="590" y="4"/>
                    </a:lnTo>
                    <a:lnTo>
                      <a:pt x="612" y="18"/>
                    </a:lnTo>
                    <a:lnTo>
                      <a:pt x="612" y="18"/>
                    </a:lnTo>
                    <a:lnTo>
                      <a:pt x="638" y="34"/>
                    </a:lnTo>
                    <a:lnTo>
                      <a:pt x="664" y="52"/>
                    </a:lnTo>
                    <a:lnTo>
                      <a:pt x="664" y="52"/>
                    </a:lnTo>
                    <a:lnTo>
                      <a:pt x="674" y="58"/>
                    </a:lnTo>
                    <a:lnTo>
                      <a:pt x="684" y="64"/>
                    </a:lnTo>
                    <a:lnTo>
                      <a:pt x="694" y="68"/>
                    </a:lnTo>
                    <a:lnTo>
                      <a:pt x="702" y="66"/>
                    </a:lnTo>
                    <a:lnTo>
                      <a:pt x="702" y="66"/>
                    </a:lnTo>
                    <a:lnTo>
                      <a:pt x="728" y="60"/>
                    </a:lnTo>
                    <a:lnTo>
                      <a:pt x="748" y="54"/>
                    </a:lnTo>
                    <a:lnTo>
                      <a:pt x="748" y="54"/>
                    </a:lnTo>
                    <a:lnTo>
                      <a:pt x="744" y="78"/>
                    </a:lnTo>
                    <a:lnTo>
                      <a:pt x="742" y="98"/>
                    </a:lnTo>
                    <a:lnTo>
                      <a:pt x="742" y="106"/>
                    </a:lnTo>
                    <a:lnTo>
                      <a:pt x="744" y="112"/>
                    </a:lnTo>
                    <a:lnTo>
                      <a:pt x="744" y="112"/>
                    </a:lnTo>
                    <a:lnTo>
                      <a:pt x="746" y="128"/>
                    </a:lnTo>
                    <a:lnTo>
                      <a:pt x="748" y="146"/>
                    </a:lnTo>
                    <a:lnTo>
                      <a:pt x="750" y="162"/>
                    </a:lnTo>
                    <a:lnTo>
                      <a:pt x="752" y="168"/>
                    </a:lnTo>
                    <a:lnTo>
                      <a:pt x="756" y="170"/>
                    </a:lnTo>
                    <a:lnTo>
                      <a:pt x="756" y="170"/>
                    </a:lnTo>
                    <a:lnTo>
                      <a:pt x="768" y="180"/>
                    </a:lnTo>
                    <a:lnTo>
                      <a:pt x="776" y="186"/>
                    </a:lnTo>
                    <a:lnTo>
                      <a:pt x="766" y="212"/>
                    </a:lnTo>
                    <a:lnTo>
                      <a:pt x="766" y="212"/>
                    </a:lnTo>
                    <a:lnTo>
                      <a:pt x="758" y="218"/>
                    </a:lnTo>
                    <a:lnTo>
                      <a:pt x="750" y="226"/>
                    </a:lnTo>
                    <a:lnTo>
                      <a:pt x="736" y="234"/>
                    </a:lnTo>
                    <a:lnTo>
                      <a:pt x="736" y="234"/>
                    </a:lnTo>
                    <a:lnTo>
                      <a:pt x="712" y="244"/>
                    </a:lnTo>
                    <a:lnTo>
                      <a:pt x="708" y="246"/>
                    </a:lnTo>
                    <a:lnTo>
                      <a:pt x="706" y="248"/>
                    </a:lnTo>
                    <a:lnTo>
                      <a:pt x="708" y="252"/>
                    </a:lnTo>
                    <a:lnTo>
                      <a:pt x="708" y="252"/>
                    </a:lnTo>
                    <a:lnTo>
                      <a:pt x="714" y="270"/>
                    </a:lnTo>
                    <a:lnTo>
                      <a:pt x="714" y="282"/>
                    </a:lnTo>
                    <a:lnTo>
                      <a:pt x="714" y="286"/>
                    </a:lnTo>
                    <a:lnTo>
                      <a:pt x="712" y="292"/>
                    </a:lnTo>
                    <a:lnTo>
                      <a:pt x="712" y="292"/>
                    </a:lnTo>
                    <a:lnTo>
                      <a:pt x="706" y="306"/>
                    </a:lnTo>
                    <a:lnTo>
                      <a:pt x="702" y="322"/>
                    </a:lnTo>
                    <a:lnTo>
                      <a:pt x="696" y="350"/>
                    </a:lnTo>
                    <a:lnTo>
                      <a:pt x="696" y="350"/>
                    </a:lnTo>
                    <a:lnTo>
                      <a:pt x="690" y="388"/>
                    </a:lnTo>
                    <a:lnTo>
                      <a:pt x="690" y="388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61" name="Freeform 58"/>
              <p:cNvSpPr>
                <a:spLocks/>
              </p:cNvSpPr>
              <p:nvPr/>
            </p:nvSpPr>
            <p:spPr bwMode="auto">
              <a:xfrm>
                <a:off x="3636450" y="4837543"/>
                <a:ext cx="1009061" cy="1149294"/>
              </a:xfrm>
              <a:custGeom>
                <a:avLst/>
                <a:gdLst/>
                <a:ahLst/>
                <a:cxnLst>
                  <a:cxn ang="0">
                    <a:pos x="1088" y="1196"/>
                  </a:cxn>
                  <a:cxn ang="0">
                    <a:pos x="1150" y="1246"/>
                  </a:cxn>
                  <a:cxn ang="0">
                    <a:pos x="1178" y="1292"/>
                  </a:cxn>
                  <a:cxn ang="0">
                    <a:pos x="1118" y="1384"/>
                  </a:cxn>
                  <a:cxn ang="0">
                    <a:pos x="1092" y="1444"/>
                  </a:cxn>
                  <a:cxn ang="0">
                    <a:pos x="1076" y="1496"/>
                  </a:cxn>
                  <a:cxn ang="0">
                    <a:pos x="1032" y="1492"/>
                  </a:cxn>
                  <a:cxn ang="0">
                    <a:pos x="1018" y="1442"/>
                  </a:cxn>
                  <a:cxn ang="0">
                    <a:pos x="1054" y="1366"/>
                  </a:cxn>
                  <a:cxn ang="0">
                    <a:pos x="1026" y="1212"/>
                  </a:cxn>
                  <a:cxn ang="0">
                    <a:pos x="942" y="1132"/>
                  </a:cxn>
                  <a:cxn ang="0">
                    <a:pos x="906" y="1110"/>
                  </a:cxn>
                  <a:cxn ang="0">
                    <a:pos x="870" y="1056"/>
                  </a:cxn>
                  <a:cxn ang="0">
                    <a:pos x="792" y="1018"/>
                  </a:cxn>
                  <a:cxn ang="0">
                    <a:pos x="734" y="944"/>
                  </a:cxn>
                  <a:cxn ang="0">
                    <a:pos x="648" y="914"/>
                  </a:cxn>
                  <a:cxn ang="0">
                    <a:pos x="522" y="790"/>
                  </a:cxn>
                  <a:cxn ang="0">
                    <a:pos x="450" y="692"/>
                  </a:cxn>
                  <a:cxn ang="0">
                    <a:pos x="376" y="620"/>
                  </a:cxn>
                  <a:cxn ang="0">
                    <a:pos x="354" y="498"/>
                  </a:cxn>
                  <a:cxn ang="0">
                    <a:pos x="260" y="406"/>
                  </a:cxn>
                  <a:cxn ang="0">
                    <a:pos x="174" y="382"/>
                  </a:cxn>
                  <a:cxn ang="0">
                    <a:pos x="108" y="444"/>
                  </a:cxn>
                  <a:cxn ang="0">
                    <a:pos x="58" y="448"/>
                  </a:cxn>
                  <a:cxn ang="0">
                    <a:pos x="12" y="382"/>
                  </a:cxn>
                  <a:cxn ang="0">
                    <a:pos x="0" y="292"/>
                  </a:cxn>
                  <a:cxn ang="0">
                    <a:pos x="2" y="228"/>
                  </a:cxn>
                  <a:cxn ang="0">
                    <a:pos x="18" y="178"/>
                  </a:cxn>
                  <a:cxn ang="0">
                    <a:pos x="86" y="116"/>
                  </a:cxn>
                  <a:cxn ang="0">
                    <a:pos x="182" y="78"/>
                  </a:cxn>
                  <a:cxn ang="0">
                    <a:pos x="238" y="104"/>
                  </a:cxn>
                  <a:cxn ang="0">
                    <a:pos x="284" y="74"/>
                  </a:cxn>
                  <a:cxn ang="0">
                    <a:pos x="350" y="64"/>
                  </a:cxn>
                  <a:cxn ang="0">
                    <a:pos x="368" y="34"/>
                  </a:cxn>
                  <a:cxn ang="0">
                    <a:pos x="440" y="20"/>
                  </a:cxn>
                  <a:cxn ang="0">
                    <a:pos x="544" y="4"/>
                  </a:cxn>
                  <a:cxn ang="0">
                    <a:pos x="578" y="64"/>
                  </a:cxn>
                  <a:cxn ang="0">
                    <a:pos x="656" y="80"/>
                  </a:cxn>
                  <a:cxn ang="0">
                    <a:pos x="692" y="116"/>
                  </a:cxn>
                  <a:cxn ang="0">
                    <a:pos x="690" y="192"/>
                  </a:cxn>
                  <a:cxn ang="0">
                    <a:pos x="644" y="234"/>
                  </a:cxn>
                  <a:cxn ang="0">
                    <a:pos x="542" y="292"/>
                  </a:cxn>
                  <a:cxn ang="0">
                    <a:pos x="546" y="334"/>
                  </a:cxn>
                  <a:cxn ang="0">
                    <a:pos x="566" y="414"/>
                  </a:cxn>
                  <a:cxn ang="0">
                    <a:pos x="588" y="488"/>
                  </a:cxn>
                  <a:cxn ang="0">
                    <a:pos x="712" y="578"/>
                  </a:cxn>
                  <a:cxn ang="0">
                    <a:pos x="748" y="662"/>
                  </a:cxn>
                  <a:cxn ang="0">
                    <a:pos x="794" y="772"/>
                  </a:cxn>
                  <a:cxn ang="0">
                    <a:pos x="916" y="856"/>
                  </a:cxn>
                  <a:cxn ang="0">
                    <a:pos x="1006" y="856"/>
                  </a:cxn>
                  <a:cxn ang="0">
                    <a:pos x="1016" y="884"/>
                  </a:cxn>
                  <a:cxn ang="0">
                    <a:pos x="984" y="916"/>
                  </a:cxn>
                  <a:cxn ang="0">
                    <a:pos x="1090" y="966"/>
                  </a:cxn>
                  <a:cxn ang="0">
                    <a:pos x="1296" y="1096"/>
                  </a:cxn>
                  <a:cxn ang="0">
                    <a:pos x="1324" y="1162"/>
                  </a:cxn>
                  <a:cxn ang="0">
                    <a:pos x="1292" y="1174"/>
                  </a:cxn>
                  <a:cxn ang="0">
                    <a:pos x="1200" y="1100"/>
                  </a:cxn>
                  <a:cxn ang="0">
                    <a:pos x="1146" y="1088"/>
                  </a:cxn>
                  <a:cxn ang="0">
                    <a:pos x="1098" y="1164"/>
                  </a:cxn>
                </a:cxnLst>
                <a:rect l="0" t="0" r="r" b="b"/>
                <a:pathLst>
                  <a:path w="1324" h="1508">
                    <a:moveTo>
                      <a:pt x="1098" y="1164"/>
                    </a:moveTo>
                    <a:lnTo>
                      <a:pt x="1098" y="1164"/>
                    </a:lnTo>
                    <a:lnTo>
                      <a:pt x="1094" y="1168"/>
                    </a:lnTo>
                    <a:lnTo>
                      <a:pt x="1088" y="1178"/>
                    </a:lnTo>
                    <a:lnTo>
                      <a:pt x="1086" y="1184"/>
                    </a:lnTo>
                    <a:lnTo>
                      <a:pt x="1086" y="1190"/>
                    </a:lnTo>
                    <a:lnTo>
                      <a:pt x="1088" y="1196"/>
                    </a:lnTo>
                    <a:lnTo>
                      <a:pt x="1094" y="1202"/>
                    </a:lnTo>
                    <a:lnTo>
                      <a:pt x="1094" y="1202"/>
                    </a:lnTo>
                    <a:lnTo>
                      <a:pt x="1108" y="1212"/>
                    </a:lnTo>
                    <a:lnTo>
                      <a:pt x="1122" y="1224"/>
                    </a:lnTo>
                    <a:lnTo>
                      <a:pt x="1134" y="1236"/>
                    </a:lnTo>
                    <a:lnTo>
                      <a:pt x="1150" y="1246"/>
                    </a:lnTo>
                    <a:lnTo>
                      <a:pt x="1150" y="1246"/>
                    </a:lnTo>
                    <a:lnTo>
                      <a:pt x="1166" y="1258"/>
                    </a:lnTo>
                    <a:lnTo>
                      <a:pt x="1176" y="1270"/>
                    </a:lnTo>
                    <a:lnTo>
                      <a:pt x="1178" y="1276"/>
                    </a:lnTo>
                    <a:lnTo>
                      <a:pt x="1180" y="1282"/>
                    </a:lnTo>
                    <a:lnTo>
                      <a:pt x="1180" y="1286"/>
                    </a:lnTo>
                    <a:lnTo>
                      <a:pt x="1178" y="1292"/>
                    </a:lnTo>
                    <a:lnTo>
                      <a:pt x="1178" y="1292"/>
                    </a:lnTo>
                    <a:lnTo>
                      <a:pt x="1170" y="1302"/>
                    </a:lnTo>
                    <a:lnTo>
                      <a:pt x="1160" y="1316"/>
                    </a:lnTo>
                    <a:lnTo>
                      <a:pt x="1130" y="1352"/>
                    </a:lnTo>
                    <a:lnTo>
                      <a:pt x="1130" y="1352"/>
                    </a:lnTo>
                    <a:lnTo>
                      <a:pt x="1124" y="1362"/>
                    </a:lnTo>
                    <a:lnTo>
                      <a:pt x="1120" y="1372"/>
                    </a:lnTo>
                    <a:lnTo>
                      <a:pt x="1118" y="1384"/>
                    </a:lnTo>
                    <a:lnTo>
                      <a:pt x="1118" y="1394"/>
                    </a:lnTo>
                    <a:lnTo>
                      <a:pt x="1120" y="1410"/>
                    </a:lnTo>
                    <a:lnTo>
                      <a:pt x="1122" y="1416"/>
                    </a:lnTo>
                    <a:lnTo>
                      <a:pt x="1122" y="1416"/>
                    </a:lnTo>
                    <a:lnTo>
                      <a:pt x="1112" y="1422"/>
                    </a:lnTo>
                    <a:lnTo>
                      <a:pt x="1102" y="1432"/>
                    </a:lnTo>
                    <a:lnTo>
                      <a:pt x="1092" y="1444"/>
                    </a:lnTo>
                    <a:lnTo>
                      <a:pt x="1092" y="1444"/>
                    </a:lnTo>
                    <a:lnTo>
                      <a:pt x="1086" y="1458"/>
                    </a:lnTo>
                    <a:lnTo>
                      <a:pt x="1084" y="1470"/>
                    </a:lnTo>
                    <a:lnTo>
                      <a:pt x="1082" y="1480"/>
                    </a:lnTo>
                    <a:lnTo>
                      <a:pt x="1080" y="1492"/>
                    </a:lnTo>
                    <a:lnTo>
                      <a:pt x="1080" y="1492"/>
                    </a:lnTo>
                    <a:lnTo>
                      <a:pt x="1076" y="1496"/>
                    </a:lnTo>
                    <a:lnTo>
                      <a:pt x="1070" y="1502"/>
                    </a:lnTo>
                    <a:lnTo>
                      <a:pt x="1062" y="1506"/>
                    </a:lnTo>
                    <a:lnTo>
                      <a:pt x="1052" y="1508"/>
                    </a:lnTo>
                    <a:lnTo>
                      <a:pt x="1044" y="1508"/>
                    </a:lnTo>
                    <a:lnTo>
                      <a:pt x="1038" y="1506"/>
                    </a:lnTo>
                    <a:lnTo>
                      <a:pt x="1032" y="1500"/>
                    </a:lnTo>
                    <a:lnTo>
                      <a:pt x="1032" y="1492"/>
                    </a:lnTo>
                    <a:lnTo>
                      <a:pt x="1032" y="1492"/>
                    </a:lnTo>
                    <a:lnTo>
                      <a:pt x="1032" y="1484"/>
                    </a:lnTo>
                    <a:lnTo>
                      <a:pt x="1028" y="1476"/>
                    </a:lnTo>
                    <a:lnTo>
                      <a:pt x="1020" y="1464"/>
                    </a:lnTo>
                    <a:lnTo>
                      <a:pt x="1016" y="1458"/>
                    </a:lnTo>
                    <a:lnTo>
                      <a:pt x="1016" y="1450"/>
                    </a:lnTo>
                    <a:lnTo>
                      <a:pt x="1018" y="1442"/>
                    </a:lnTo>
                    <a:lnTo>
                      <a:pt x="1026" y="1430"/>
                    </a:lnTo>
                    <a:lnTo>
                      <a:pt x="1026" y="1430"/>
                    </a:lnTo>
                    <a:lnTo>
                      <a:pt x="1040" y="1412"/>
                    </a:lnTo>
                    <a:lnTo>
                      <a:pt x="1046" y="1400"/>
                    </a:lnTo>
                    <a:lnTo>
                      <a:pt x="1048" y="1386"/>
                    </a:lnTo>
                    <a:lnTo>
                      <a:pt x="1054" y="1366"/>
                    </a:lnTo>
                    <a:lnTo>
                      <a:pt x="1054" y="1366"/>
                    </a:lnTo>
                    <a:lnTo>
                      <a:pt x="1060" y="1344"/>
                    </a:lnTo>
                    <a:lnTo>
                      <a:pt x="1060" y="1332"/>
                    </a:lnTo>
                    <a:lnTo>
                      <a:pt x="1060" y="1322"/>
                    </a:lnTo>
                    <a:lnTo>
                      <a:pt x="1058" y="1298"/>
                    </a:lnTo>
                    <a:lnTo>
                      <a:pt x="1048" y="1270"/>
                    </a:lnTo>
                    <a:lnTo>
                      <a:pt x="1048" y="1270"/>
                    </a:lnTo>
                    <a:lnTo>
                      <a:pt x="1026" y="1212"/>
                    </a:lnTo>
                    <a:lnTo>
                      <a:pt x="1016" y="1188"/>
                    </a:lnTo>
                    <a:lnTo>
                      <a:pt x="1010" y="1180"/>
                    </a:lnTo>
                    <a:lnTo>
                      <a:pt x="1004" y="1174"/>
                    </a:lnTo>
                    <a:lnTo>
                      <a:pt x="1004" y="1174"/>
                    </a:lnTo>
                    <a:lnTo>
                      <a:pt x="976" y="1154"/>
                    </a:lnTo>
                    <a:lnTo>
                      <a:pt x="942" y="1132"/>
                    </a:lnTo>
                    <a:lnTo>
                      <a:pt x="942" y="1132"/>
                    </a:lnTo>
                    <a:lnTo>
                      <a:pt x="934" y="1128"/>
                    </a:lnTo>
                    <a:lnTo>
                      <a:pt x="928" y="1128"/>
                    </a:lnTo>
                    <a:lnTo>
                      <a:pt x="918" y="1128"/>
                    </a:lnTo>
                    <a:lnTo>
                      <a:pt x="914" y="1126"/>
                    </a:lnTo>
                    <a:lnTo>
                      <a:pt x="912" y="1124"/>
                    </a:lnTo>
                    <a:lnTo>
                      <a:pt x="908" y="1118"/>
                    </a:lnTo>
                    <a:lnTo>
                      <a:pt x="906" y="1110"/>
                    </a:lnTo>
                    <a:lnTo>
                      <a:pt x="906" y="1110"/>
                    </a:lnTo>
                    <a:lnTo>
                      <a:pt x="904" y="1100"/>
                    </a:lnTo>
                    <a:lnTo>
                      <a:pt x="902" y="1092"/>
                    </a:lnTo>
                    <a:lnTo>
                      <a:pt x="902" y="1082"/>
                    </a:lnTo>
                    <a:lnTo>
                      <a:pt x="900" y="1078"/>
                    </a:lnTo>
                    <a:lnTo>
                      <a:pt x="894" y="1072"/>
                    </a:lnTo>
                    <a:lnTo>
                      <a:pt x="870" y="1056"/>
                    </a:lnTo>
                    <a:lnTo>
                      <a:pt x="870" y="1056"/>
                    </a:lnTo>
                    <a:lnTo>
                      <a:pt x="854" y="1048"/>
                    </a:lnTo>
                    <a:lnTo>
                      <a:pt x="840" y="1044"/>
                    </a:lnTo>
                    <a:lnTo>
                      <a:pt x="818" y="1040"/>
                    </a:lnTo>
                    <a:lnTo>
                      <a:pt x="808" y="1038"/>
                    </a:lnTo>
                    <a:lnTo>
                      <a:pt x="800" y="1030"/>
                    </a:lnTo>
                    <a:lnTo>
                      <a:pt x="792" y="1018"/>
                    </a:lnTo>
                    <a:lnTo>
                      <a:pt x="782" y="1000"/>
                    </a:lnTo>
                    <a:lnTo>
                      <a:pt x="782" y="1000"/>
                    </a:lnTo>
                    <a:lnTo>
                      <a:pt x="766" y="966"/>
                    </a:lnTo>
                    <a:lnTo>
                      <a:pt x="760" y="956"/>
                    </a:lnTo>
                    <a:lnTo>
                      <a:pt x="754" y="950"/>
                    </a:lnTo>
                    <a:lnTo>
                      <a:pt x="746" y="946"/>
                    </a:lnTo>
                    <a:lnTo>
                      <a:pt x="734" y="944"/>
                    </a:lnTo>
                    <a:lnTo>
                      <a:pt x="704" y="940"/>
                    </a:lnTo>
                    <a:lnTo>
                      <a:pt x="704" y="940"/>
                    </a:lnTo>
                    <a:lnTo>
                      <a:pt x="674" y="934"/>
                    </a:lnTo>
                    <a:lnTo>
                      <a:pt x="666" y="932"/>
                    </a:lnTo>
                    <a:lnTo>
                      <a:pt x="660" y="928"/>
                    </a:lnTo>
                    <a:lnTo>
                      <a:pt x="654" y="922"/>
                    </a:lnTo>
                    <a:lnTo>
                      <a:pt x="648" y="914"/>
                    </a:lnTo>
                    <a:lnTo>
                      <a:pt x="624" y="884"/>
                    </a:lnTo>
                    <a:lnTo>
                      <a:pt x="624" y="884"/>
                    </a:lnTo>
                    <a:lnTo>
                      <a:pt x="606" y="864"/>
                    </a:lnTo>
                    <a:lnTo>
                      <a:pt x="592" y="848"/>
                    </a:lnTo>
                    <a:lnTo>
                      <a:pt x="564" y="824"/>
                    </a:lnTo>
                    <a:lnTo>
                      <a:pt x="540" y="806"/>
                    </a:lnTo>
                    <a:lnTo>
                      <a:pt x="522" y="790"/>
                    </a:lnTo>
                    <a:lnTo>
                      <a:pt x="522" y="790"/>
                    </a:lnTo>
                    <a:lnTo>
                      <a:pt x="512" y="782"/>
                    </a:lnTo>
                    <a:lnTo>
                      <a:pt x="504" y="770"/>
                    </a:lnTo>
                    <a:lnTo>
                      <a:pt x="488" y="744"/>
                    </a:lnTo>
                    <a:lnTo>
                      <a:pt x="470" y="718"/>
                    </a:lnTo>
                    <a:lnTo>
                      <a:pt x="460" y="704"/>
                    </a:lnTo>
                    <a:lnTo>
                      <a:pt x="450" y="692"/>
                    </a:lnTo>
                    <a:lnTo>
                      <a:pt x="450" y="692"/>
                    </a:lnTo>
                    <a:lnTo>
                      <a:pt x="426" y="670"/>
                    </a:lnTo>
                    <a:lnTo>
                      <a:pt x="402" y="650"/>
                    </a:lnTo>
                    <a:lnTo>
                      <a:pt x="384" y="632"/>
                    </a:lnTo>
                    <a:lnTo>
                      <a:pt x="378" y="626"/>
                    </a:lnTo>
                    <a:lnTo>
                      <a:pt x="376" y="620"/>
                    </a:lnTo>
                    <a:lnTo>
                      <a:pt x="376" y="620"/>
                    </a:lnTo>
                    <a:lnTo>
                      <a:pt x="370" y="586"/>
                    </a:lnTo>
                    <a:lnTo>
                      <a:pt x="362" y="546"/>
                    </a:lnTo>
                    <a:lnTo>
                      <a:pt x="362" y="546"/>
                    </a:lnTo>
                    <a:lnTo>
                      <a:pt x="362" y="532"/>
                    </a:lnTo>
                    <a:lnTo>
                      <a:pt x="362" y="516"/>
                    </a:lnTo>
                    <a:lnTo>
                      <a:pt x="360" y="508"/>
                    </a:lnTo>
                    <a:lnTo>
                      <a:pt x="354" y="498"/>
                    </a:lnTo>
                    <a:lnTo>
                      <a:pt x="348" y="486"/>
                    </a:lnTo>
                    <a:lnTo>
                      <a:pt x="336" y="472"/>
                    </a:lnTo>
                    <a:lnTo>
                      <a:pt x="336" y="472"/>
                    </a:lnTo>
                    <a:lnTo>
                      <a:pt x="320" y="456"/>
                    </a:lnTo>
                    <a:lnTo>
                      <a:pt x="300" y="438"/>
                    </a:lnTo>
                    <a:lnTo>
                      <a:pt x="280" y="422"/>
                    </a:lnTo>
                    <a:lnTo>
                      <a:pt x="260" y="406"/>
                    </a:lnTo>
                    <a:lnTo>
                      <a:pt x="238" y="392"/>
                    </a:lnTo>
                    <a:lnTo>
                      <a:pt x="218" y="382"/>
                    </a:lnTo>
                    <a:lnTo>
                      <a:pt x="202" y="378"/>
                    </a:lnTo>
                    <a:lnTo>
                      <a:pt x="194" y="376"/>
                    </a:lnTo>
                    <a:lnTo>
                      <a:pt x="186" y="378"/>
                    </a:lnTo>
                    <a:lnTo>
                      <a:pt x="186" y="378"/>
                    </a:lnTo>
                    <a:lnTo>
                      <a:pt x="174" y="382"/>
                    </a:lnTo>
                    <a:lnTo>
                      <a:pt x="162" y="388"/>
                    </a:lnTo>
                    <a:lnTo>
                      <a:pt x="150" y="396"/>
                    </a:lnTo>
                    <a:lnTo>
                      <a:pt x="140" y="404"/>
                    </a:lnTo>
                    <a:lnTo>
                      <a:pt x="122" y="422"/>
                    </a:lnTo>
                    <a:lnTo>
                      <a:pt x="114" y="434"/>
                    </a:lnTo>
                    <a:lnTo>
                      <a:pt x="114" y="434"/>
                    </a:lnTo>
                    <a:lnTo>
                      <a:pt x="108" y="444"/>
                    </a:lnTo>
                    <a:lnTo>
                      <a:pt x="106" y="452"/>
                    </a:lnTo>
                    <a:lnTo>
                      <a:pt x="100" y="458"/>
                    </a:lnTo>
                    <a:lnTo>
                      <a:pt x="94" y="462"/>
                    </a:lnTo>
                    <a:lnTo>
                      <a:pt x="84" y="462"/>
                    </a:lnTo>
                    <a:lnTo>
                      <a:pt x="74" y="458"/>
                    </a:lnTo>
                    <a:lnTo>
                      <a:pt x="58" y="448"/>
                    </a:lnTo>
                    <a:lnTo>
                      <a:pt x="58" y="448"/>
                    </a:lnTo>
                    <a:lnTo>
                      <a:pt x="50" y="430"/>
                    </a:lnTo>
                    <a:lnTo>
                      <a:pt x="44" y="414"/>
                    </a:lnTo>
                    <a:lnTo>
                      <a:pt x="38" y="406"/>
                    </a:lnTo>
                    <a:lnTo>
                      <a:pt x="38" y="406"/>
                    </a:lnTo>
                    <a:lnTo>
                      <a:pt x="22" y="394"/>
                    </a:lnTo>
                    <a:lnTo>
                      <a:pt x="14" y="388"/>
                    </a:lnTo>
                    <a:lnTo>
                      <a:pt x="12" y="382"/>
                    </a:lnTo>
                    <a:lnTo>
                      <a:pt x="12" y="382"/>
                    </a:lnTo>
                    <a:lnTo>
                      <a:pt x="8" y="376"/>
                    </a:lnTo>
                    <a:lnTo>
                      <a:pt x="4" y="364"/>
                    </a:lnTo>
                    <a:lnTo>
                      <a:pt x="2" y="352"/>
                    </a:lnTo>
                    <a:lnTo>
                      <a:pt x="0" y="338"/>
                    </a:lnTo>
                    <a:lnTo>
                      <a:pt x="0" y="318"/>
                    </a:lnTo>
                    <a:lnTo>
                      <a:pt x="0" y="292"/>
                    </a:lnTo>
                    <a:lnTo>
                      <a:pt x="0" y="292"/>
                    </a:lnTo>
                    <a:lnTo>
                      <a:pt x="2" y="266"/>
                    </a:lnTo>
                    <a:lnTo>
                      <a:pt x="2" y="252"/>
                    </a:lnTo>
                    <a:lnTo>
                      <a:pt x="2" y="244"/>
                    </a:lnTo>
                    <a:lnTo>
                      <a:pt x="2" y="244"/>
                    </a:lnTo>
                    <a:lnTo>
                      <a:pt x="0" y="236"/>
                    </a:lnTo>
                    <a:lnTo>
                      <a:pt x="2" y="228"/>
                    </a:lnTo>
                    <a:lnTo>
                      <a:pt x="6" y="218"/>
                    </a:lnTo>
                    <a:lnTo>
                      <a:pt x="10" y="214"/>
                    </a:lnTo>
                    <a:lnTo>
                      <a:pt x="14" y="210"/>
                    </a:lnTo>
                    <a:lnTo>
                      <a:pt x="14" y="210"/>
                    </a:lnTo>
                    <a:lnTo>
                      <a:pt x="18" y="200"/>
                    </a:lnTo>
                    <a:lnTo>
                      <a:pt x="18" y="190"/>
                    </a:lnTo>
                    <a:lnTo>
                      <a:pt x="18" y="178"/>
                    </a:lnTo>
                    <a:lnTo>
                      <a:pt x="18" y="178"/>
                    </a:lnTo>
                    <a:lnTo>
                      <a:pt x="18" y="162"/>
                    </a:lnTo>
                    <a:lnTo>
                      <a:pt x="18" y="142"/>
                    </a:lnTo>
                    <a:lnTo>
                      <a:pt x="22" y="116"/>
                    </a:lnTo>
                    <a:lnTo>
                      <a:pt x="70" y="124"/>
                    </a:lnTo>
                    <a:lnTo>
                      <a:pt x="70" y="124"/>
                    </a:lnTo>
                    <a:lnTo>
                      <a:pt x="86" y="116"/>
                    </a:lnTo>
                    <a:lnTo>
                      <a:pt x="114" y="104"/>
                    </a:lnTo>
                    <a:lnTo>
                      <a:pt x="114" y="104"/>
                    </a:lnTo>
                    <a:lnTo>
                      <a:pt x="144" y="82"/>
                    </a:lnTo>
                    <a:lnTo>
                      <a:pt x="162" y="70"/>
                    </a:lnTo>
                    <a:lnTo>
                      <a:pt x="172" y="66"/>
                    </a:lnTo>
                    <a:lnTo>
                      <a:pt x="172" y="66"/>
                    </a:lnTo>
                    <a:lnTo>
                      <a:pt x="182" y="78"/>
                    </a:lnTo>
                    <a:lnTo>
                      <a:pt x="202" y="92"/>
                    </a:lnTo>
                    <a:lnTo>
                      <a:pt x="202" y="92"/>
                    </a:lnTo>
                    <a:lnTo>
                      <a:pt x="210" y="98"/>
                    </a:lnTo>
                    <a:lnTo>
                      <a:pt x="222" y="104"/>
                    </a:lnTo>
                    <a:lnTo>
                      <a:pt x="226" y="106"/>
                    </a:lnTo>
                    <a:lnTo>
                      <a:pt x="232" y="106"/>
                    </a:lnTo>
                    <a:lnTo>
                      <a:pt x="238" y="104"/>
                    </a:lnTo>
                    <a:lnTo>
                      <a:pt x="244" y="100"/>
                    </a:lnTo>
                    <a:lnTo>
                      <a:pt x="244" y="100"/>
                    </a:lnTo>
                    <a:lnTo>
                      <a:pt x="254" y="90"/>
                    </a:lnTo>
                    <a:lnTo>
                      <a:pt x="264" y="82"/>
                    </a:lnTo>
                    <a:lnTo>
                      <a:pt x="270" y="78"/>
                    </a:lnTo>
                    <a:lnTo>
                      <a:pt x="276" y="76"/>
                    </a:lnTo>
                    <a:lnTo>
                      <a:pt x="284" y="74"/>
                    </a:lnTo>
                    <a:lnTo>
                      <a:pt x="294" y="74"/>
                    </a:lnTo>
                    <a:lnTo>
                      <a:pt x="294" y="74"/>
                    </a:lnTo>
                    <a:lnTo>
                      <a:pt x="314" y="76"/>
                    </a:lnTo>
                    <a:lnTo>
                      <a:pt x="332" y="74"/>
                    </a:lnTo>
                    <a:lnTo>
                      <a:pt x="338" y="72"/>
                    </a:lnTo>
                    <a:lnTo>
                      <a:pt x="344" y="68"/>
                    </a:lnTo>
                    <a:lnTo>
                      <a:pt x="350" y="64"/>
                    </a:lnTo>
                    <a:lnTo>
                      <a:pt x="356" y="58"/>
                    </a:lnTo>
                    <a:lnTo>
                      <a:pt x="356" y="58"/>
                    </a:lnTo>
                    <a:lnTo>
                      <a:pt x="362" y="44"/>
                    </a:lnTo>
                    <a:lnTo>
                      <a:pt x="366" y="34"/>
                    </a:lnTo>
                    <a:lnTo>
                      <a:pt x="368" y="32"/>
                    </a:lnTo>
                    <a:lnTo>
                      <a:pt x="368" y="34"/>
                    </a:lnTo>
                    <a:lnTo>
                      <a:pt x="368" y="34"/>
                    </a:lnTo>
                    <a:lnTo>
                      <a:pt x="382" y="34"/>
                    </a:lnTo>
                    <a:lnTo>
                      <a:pt x="382" y="34"/>
                    </a:lnTo>
                    <a:lnTo>
                      <a:pt x="404" y="36"/>
                    </a:lnTo>
                    <a:lnTo>
                      <a:pt x="416" y="32"/>
                    </a:lnTo>
                    <a:lnTo>
                      <a:pt x="428" y="28"/>
                    </a:lnTo>
                    <a:lnTo>
                      <a:pt x="428" y="28"/>
                    </a:lnTo>
                    <a:lnTo>
                      <a:pt x="440" y="20"/>
                    </a:lnTo>
                    <a:lnTo>
                      <a:pt x="458" y="12"/>
                    </a:lnTo>
                    <a:lnTo>
                      <a:pt x="478" y="6"/>
                    </a:lnTo>
                    <a:lnTo>
                      <a:pt x="494" y="2"/>
                    </a:lnTo>
                    <a:lnTo>
                      <a:pt x="494" y="2"/>
                    </a:lnTo>
                    <a:lnTo>
                      <a:pt x="510" y="0"/>
                    </a:lnTo>
                    <a:lnTo>
                      <a:pt x="528" y="2"/>
                    </a:lnTo>
                    <a:lnTo>
                      <a:pt x="544" y="4"/>
                    </a:lnTo>
                    <a:lnTo>
                      <a:pt x="550" y="8"/>
                    </a:lnTo>
                    <a:lnTo>
                      <a:pt x="552" y="12"/>
                    </a:lnTo>
                    <a:lnTo>
                      <a:pt x="552" y="12"/>
                    </a:lnTo>
                    <a:lnTo>
                      <a:pt x="564" y="38"/>
                    </a:lnTo>
                    <a:lnTo>
                      <a:pt x="576" y="60"/>
                    </a:lnTo>
                    <a:lnTo>
                      <a:pt x="576" y="60"/>
                    </a:lnTo>
                    <a:lnTo>
                      <a:pt x="578" y="64"/>
                    </a:lnTo>
                    <a:lnTo>
                      <a:pt x="584" y="66"/>
                    </a:lnTo>
                    <a:lnTo>
                      <a:pt x="596" y="68"/>
                    </a:lnTo>
                    <a:lnTo>
                      <a:pt x="616" y="70"/>
                    </a:lnTo>
                    <a:lnTo>
                      <a:pt x="616" y="70"/>
                    </a:lnTo>
                    <a:lnTo>
                      <a:pt x="628" y="70"/>
                    </a:lnTo>
                    <a:lnTo>
                      <a:pt x="638" y="72"/>
                    </a:lnTo>
                    <a:lnTo>
                      <a:pt x="656" y="80"/>
                    </a:lnTo>
                    <a:lnTo>
                      <a:pt x="676" y="92"/>
                    </a:lnTo>
                    <a:lnTo>
                      <a:pt x="676" y="92"/>
                    </a:lnTo>
                    <a:lnTo>
                      <a:pt x="682" y="98"/>
                    </a:lnTo>
                    <a:lnTo>
                      <a:pt x="688" y="104"/>
                    </a:lnTo>
                    <a:lnTo>
                      <a:pt x="692" y="110"/>
                    </a:lnTo>
                    <a:lnTo>
                      <a:pt x="692" y="110"/>
                    </a:lnTo>
                    <a:lnTo>
                      <a:pt x="692" y="116"/>
                    </a:lnTo>
                    <a:lnTo>
                      <a:pt x="692" y="124"/>
                    </a:lnTo>
                    <a:lnTo>
                      <a:pt x="684" y="152"/>
                    </a:lnTo>
                    <a:lnTo>
                      <a:pt x="684" y="152"/>
                    </a:lnTo>
                    <a:lnTo>
                      <a:pt x="682" y="162"/>
                    </a:lnTo>
                    <a:lnTo>
                      <a:pt x="684" y="170"/>
                    </a:lnTo>
                    <a:lnTo>
                      <a:pt x="688" y="186"/>
                    </a:lnTo>
                    <a:lnTo>
                      <a:pt x="690" y="192"/>
                    </a:lnTo>
                    <a:lnTo>
                      <a:pt x="692" y="198"/>
                    </a:lnTo>
                    <a:lnTo>
                      <a:pt x="692" y="204"/>
                    </a:lnTo>
                    <a:lnTo>
                      <a:pt x="688" y="208"/>
                    </a:lnTo>
                    <a:lnTo>
                      <a:pt x="688" y="208"/>
                    </a:lnTo>
                    <a:lnTo>
                      <a:pt x="670" y="218"/>
                    </a:lnTo>
                    <a:lnTo>
                      <a:pt x="644" y="234"/>
                    </a:lnTo>
                    <a:lnTo>
                      <a:pt x="644" y="234"/>
                    </a:lnTo>
                    <a:lnTo>
                      <a:pt x="624" y="244"/>
                    </a:lnTo>
                    <a:lnTo>
                      <a:pt x="606" y="250"/>
                    </a:lnTo>
                    <a:lnTo>
                      <a:pt x="590" y="256"/>
                    </a:lnTo>
                    <a:lnTo>
                      <a:pt x="576" y="266"/>
                    </a:lnTo>
                    <a:lnTo>
                      <a:pt x="576" y="266"/>
                    </a:lnTo>
                    <a:lnTo>
                      <a:pt x="560" y="278"/>
                    </a:lnTo>
                    <a:lnTo>
                      <a:pt x="542" y="292"/>
                    </a:lnTo>
                    <a:lnTo>
                      <a:pt x="534" y="300"/>
                    </a:lnTo>
                    <a:lnTo>
                      <a:pt x="530" y="306"/>
                    </a:lnTo>
                    <a:lnTo>
                      <a:pt x="528" y="314"/>
                    </a:lnTo>
                    <a:lnTo>
                      <a:pt x="528" y="316"/>
                    </a:lnTo>
                    <a:lnTo>
                      <a:pt x="528" y="318"/>
                    </a:lnTo>
                    <a:lnTo>
                      <a:pt x="528" y="318"/>
                    </a:lnTo>
                    <a:lnTo>
                      <a:pt x="546" y="334"/>
                    </a:lnTo>
                    <a:lnTo>
                      <a:pt x="554" y="344"/>
                    </a:lnTo>
                    <a:lnTo>
                      <a:pt x="560" y="354"/>
                    </a:lnTo>
                    <a:lnTo>
                      <a:pt x="560" y="354"/>
                    </a:lnTo>
                    <a:lnTo>
                      <a:pt x="562" y="364"/>
                    </a:lnTo>
                    <a:lnTo>
                      <a:pt x="562" y="378"/>
                    </a:lnTo>
                    <a:lnTo>
                      <a:pt x="564" y="396"/>
                    </a:lnTo>
                    <a:lnTo>
                      <a:pt x="566" y="414"/>
                    </a:lnTo>
                    <a:lnTo>
                      <a:pt x="566" y="414"/>
                    </a:lnTo>
                    <a:lnTo>
                      <a:pt x="572" y="434"/>
                    </a:lnTo>
                    <a:lnTo>
                      <a:pt x="576" y="456"/>
                    </a:lnTo>
                    <a:lnTo>
                      <a:pt x="580" y="476"/>
                    </a:lnTo>
                    <a:lnTo>
                      <a:pt x="584" y="482"/>
                    </a:lnTo>
                    <a:lnTo>
                      <a:pt x="588" y="488"/>
                    </a:lnTo>
                    <a:lnTo>
                      <a:pt x="588" y="488"/>
                    </a:lnTo>
                    <a:lnTo>
                      <a:pt x="606" y="504"/>
                    </a:lnTo>
                    <a:lnTo>
                      <a:pt x="636" y="524"/>
                    </a:lnTo>
                    <a:lnTo>
                      <a:pt x="636" y="524"/>
                    </a:lnTo>
                    <a:lnTo>
                      <a:pt x="664" y="540"/>
                    </a:lnTo>
                    <a:lnTo>
                      <a:pt x="680" y="550"/>
                    </a:lnTo>
                    <a:lnTo>
                      <a:pt x="696" y="562"/>
                    </a:lnTo>
                    <a:lnTo>
                      <a:pt x="712" y="578"/>
                    </a:lnTo>
                    <a:lnTo>
                      <a:pt x="726" y="594"/>
                    </a:lnTo>
                    <a:lnTo>
                      <a:pt x="732" y="604"/>
                    </a:lnTo>
                    <a:lnTo>
                      <a:pt x="738" y="616"/>
                    </a:lnTo>
                    <a:lnTo>
                      <a:pt x="742" y="626"/>
                    </a:lnTo>
                    <a:lnTo>
                      <a:pt x="744" y="638"/>
                    </a:lnTo>
                    <a:lnTo>
                      <a:pt x="744" y="638"/>
                    </a:lnTo>
                    <a:lnTo>
                      <a:pt x="748" y="662"/>
                    </a:lnTo>
                    <a:lnTo>
                      <a:pt x="754" y="684"/>
                    </a:lnTo>
                    <a:lnTo>
                      <a:pt x="758" y="704"/>
                    </a:lnTo>
                    <a:lnTo>
                      <a:pt x="766" y="724"/>
                    </a:lnTo>
                    <a:lnTo>
                      <a:pt x="772" y="740"/>
                    </a:lnTo>
                    <a:lnTo>
                      <a:pt x="780" y="754"/>
                    </a:lnTo>
                    <a:lnTo>
                      <a:pt x="788" y="764"/>
                    </a:lnTo>
                    <a:lnTo>
                      <a:pt x="794" y="772"/>
                    </a:lnTo>
                    <a:lnTo>
                      <a:pt x="794" y="772"/>
                    </a:lnTo>
                    <a:lnTo>
                      <a:pt x="814" y="786"/>
                    </a:lnTo>
                    <a:lnTo>
                      <a:pt x="840" y="804"/>
                    </a:lnTo>
                    <a:lnTo>
                      <a:pt x="888" y="836"/>
                    </a:lnTo>
                    <a:lnTo>
                      <a:pt x="888" y="836"/>
                    </a:lnTo>
                    <a:lnTo>
                      <a:pt x="904" y="848"/>
                    </a:lnTo>
                    <a:lnTo>
                      <a:pt x="916" y="856"/>
                    </a:lnTo>
                    <a:lnTo>
                      <a:pt x="928" y="858"/>
                    </a:lnTo>
                    <a:lnTo>
                      <a:pt x="944" y="856"/>
                    </a:lnTo>
                    <a:lnTo>
                      <a:pt x="944" y="856"/>
                    </a:lnTo>
                    <a:lnTo>
                      <a:pt x="964" y="854"/>
                    </a:lnTo>
                    <a:lnTo>
                      <a:pt x="982" y="852"/>
                    </a:lnTo>
                    <a:lnTo>
                      <a:pt x="1000" y="854"/>
                    </a:lnTo>
                    <a:lnTo>
                      <a:pt x="1006" y="856"/>
                    </a:lnTo>
                    <a:lnTo>
                      <a:pt x="1010" y="860"/>
                    </a:lnTo>
                    <a:lnTo>
                      <a:pt x="1010" y="860"/>
                    </a:lnTo>
                    <a:lnTo>
                      <a:pt x="1016" y="866"/>
                    </a:lnTo>
                    <a:lnTo>
                      <a:pt x="1020" y="874"/>
                    </a:lnTo>
                    <a:lnTo>
                      <a:pt x="1020" y="876"/>
                    </a:lnTo>
                    <a:lnTo>
                      <a:pt x="1018" y="880"/>
                    </a:lnTo>
                    <a:lnTo>
                      <a:pt x="1016" y="884"/>
                    </a:lnTo>
                    <a:lnTo>
                      <a:pt x="1010" y="886"/>
                    </a:lnTo>
                    <a:lnTo>
                      <a:pt x="1010" y="886"/>
                    </a:lnTo>
                    <a:lnTo>
                      <a:pt x="998" y="894"/>
                    </a:lnTo>
                    <a:lnTo>
                      <a:pt x="986" y="902"/>
                    </a:lnTo>
                    <a:lnTo>
                      <a:pt x="984" y="906"/>
                    </a:lnTo>
                    <a:lnTo>
                      <a:pt x="982" y="912"/>
                    </a:lnTo>
                    <a:lnTo>
                      <a:pt x="984" y="916"/>
                    </a:lnTo>
                    <a:lnTo>
                      <a:pt x="990" y="920"/>
                    </a:lnTo>
                    <a:lnTo>
                      <a:pt x="990" y="920"/>
                    </a:lnTo>
                    <a:lnTo>
                      <a:pt x="1010" y="930"/>
                    </a:lnTo>
                    <a:lnTo>
                      <a:pt x="1038" y="942"/>
                    </a:lnTo>
                    <a:lnTo>
                      <a:pt x="1066" y="954"/>
                    </a:lnTo>
                    <a:lnTo>
                      <a:pt x="1090" y="966"/>
                    </a:lnTo>
                    <a:lnTo>
                      <a:pt x="1090" y="966"/>
                    </a:lnTo>
                    <a:lnTo>
                      <a:pt x="1194" y="1032"/>
                    </a:lnTo>
                    <a:lnTo>
                      <a:pt x="1194" y="1032"/>
                    </a:lnTo>
                    <a:lnTo>
                      <a:pt x="1244" y="1060"/>
                    </a:lnTo>
                    <a:lnTo>
                      <a:pt x="1270" y="1076"/>
                    </a:lnTo>
                    <a:lnTo>
                      <a:pt x="1286" y="1086"/>
                    </a:lnTo>
                    <a:lnTo>
                      <a:pt x="1286" y="1086"/>
                    </a:lnTo>
                    <a:lnTo>
                      <a:pt x="1296" y="1096"/>
                    </a:lnTo>
                    <a:lnTo>
                      <a:pt x="1304" y="1108"/>
                    </a:lnTo>
                    <a:lnTo>
                      <a:pt x="1310" y="1120"/>
                    </a:lnTo>
                    <a:lnTo>
                      <a:pt x="1316" y="1132"/>
                    </a:lnTo>
                    <a:lnTo>
                      <a:pt x="1316" y="1132"/>
                    </a:lnTo>
                    <a:lnTo>
                      <a:pt x="1320" y="1144"/>
                    </a:lnTo>
                    <a:lnTo>
                      <a:pt x="1324" y="1154"/>
                    </a:lnTo>
                    <a:lnTo>
                      <a:pt x="1324" y="1162"/>
                    </a:lnTo>
                    <a:lnTo>
                      <a:pt x="1322" y="1168"/>
                    </a:lnTo>
                    <a:lnTo>
                      <a:pt x="1322" y="1168"/>
                    </a:lnTo>
                    <a:lnTo>
                      <a:pt x="1316" y="1172"/>
                    </a:lnTo>
                    <a:lnTo>
                      <a:pt x="1308" y="1176"/>
                    </a:lnTo>
                    <a:lnTo>
                      <a:pt x="1298" y="1176"/>
                    </a:lnTo>
                    <a:lnTo>
                      <a:pt x="1292" y="1174"/>
                    </a:lnTo>
                    <a:lnTo>
                      <a:pt x="1292" y="1174"/>
                    </a:lnTo>
                    <a:lnTo>
                      <a:pt x="1282" y="1164"/>
                    </a:lnTo>
                    <a:lnTo>
                      <a:pt x="1272" y="1150"/>
                    </a:lnTo>
                    <a:lnTo>
                      <a:pt x="1272" y="1150"/>
                    </a:lnTo>
                    <a:lnTo>
                      <a:pt x="1262" y="1136"/>
                    </a:lnTo>
                    <a:lnTo>
                      <a:pt x="1250" y="1126"/>
                    </a:lnTo>
                    <a:lnTo>
                      <a:pt x="1250" y="1126"/>
                    </a:lnTo>
                    <a:lnTo>
                      <a:pt x="1200" y="1100"/>
                    </a:lnTo>
                    <a:lnTo>
                      <a:pt x="1200" y="1100"/>
                    </a:lnTo>
                    <a:lnTo>
                      <a:pt x="1186" y="1088"/>
                    </a:lnTo>
                    <a:lnTo>
                      <a:pt x="1178" y="1082"/>
                    </a:lnTo>
                    <a:lnTo>
                      <a:pt x="1174" y="1080"/>
                    </a:lnTo>
                    <a:lnTo>
                      <a:pt x="1170" y="1080"/>
                    </a:lnTo>
                    <a:lnTo>
                      <a:pt x="1170" y="1080"/>
                    </a:lnTo>
                    <a:lnTo>
                      <a:pt x="1146" y="1088"/>
                    </a:lnTo>
                    <a:lnTo>
                      <a:pt x="1134" y="1092"/>
                    </a:lnTo>
                    <a:lnTo>
                      <a:pt x="1128" y="1098"/>
                    </a:lnTo>
                    <a:lnTo>
                      <a:pt x="1128" y="1098"/>
                    </a:lnTo>
                    <a:lnTo>
                      <a:pt x="1112" y="1130"/>
                    </a:lnTo>
                    <a:lnTo>
                      <a:pt x="1104" y="1152"/>
                    </a:lnTo>
                    <a:lnTo>
                      <a:pt x="1098" y="1164"/>
                    </a:lnTo>
                    <a:lnTo>
                      <a:pt x="1098" y="1164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62" name="Freeform 59"/>
              <p:cNvSpPr>
                <a:spLocks/>
              </p:cNvSpPr>
              <p:nvPr/>
            </p:nvSpPr>
            <p:spPr bwMode="auto">
              <a:xfrm>
                <a:off x="4121165" y="5936535"/>
                <a:ext cx="283513" cy="201203"/>
              </a:xfrm>
              <a:custGeom>
                <a:avLst/>
                <a:gdLst/>
                <a:ahLst/>
                <a:cxnLst>
                  <a:cxn ang="0">
                    <a:pos x="316" y="20"/>
                  </a:cxn>
                  <a:cxn ang="0">
                    <a:pos x="294" y="20"/>
                  </a:cxn>
                  <a:cxn ang="0">
                    <a:pos x="276" y="24"/>
                  </a:cxn>
                  <a:cxn ang="0">
                    <a:pos x="236" y="38"/>
                  </a:cxn>
                  <a:cxn ang="0">
                    <a:pos x="204" y="48"/>
                  </a:cxn>
                  <a:cxn ang="0">
                    <a:pos x="190" y="50"/>
                  </a:cxn>
                  <a:cxn ang="0">
                    <a:pos x="162" y="48"/>
                  </a:cxn>
                  <a:cxn ang="0">
                    <a:pos x="148" y="44"/>
                  </a:cxn>
                  <a:cxn ang="0">
                    <a:pos x="126" y="34"/>
                  </a:cxn>
                  <a:cxn ang="0">
                    <a:pos x="112" y="26"/>
                  </a:cxn>
                  <a:cxn ang="0">
                    <a:pos x="108" y="22"/>
                  </a:cxn>
                  <a:cxn ang="0">
                    <a:pos x="94" y="8"/>
                  </a:cxn>
                  <a:cxn ang="0">
                    <a:pos x="78" y="6"/>
                  </a:cxn>
                  <a:cxn ang="0">
                    <a:pos x="54" y="12"/>
                  </a:cxn>
                  <a:cxn ang="0">
                    <a:pos x="28" y="18"/>
                  </a:cxn>
                  <a:cxn ang="0">
                    <a:pos x="8" y="22"/>
                  </a:cxn>
                  <a:cxn ang="0">
                    <a:pos x="2" y="28"/>
                  </a:cxn>
                  <a:cxn ang="0">
                    <a:pos x="0" y="40"/>
                  </a:cxn>
                  <a:cxn ang="0">
                    <a:pos x="2" y="54"/>
                  </a:cxn>
                  <a:cxn ang="0">
                    <a:pos x="14" y="74"/>
                  </a:cxn>
                  <a:cxn ang="0">
                    <a:pos x="22" y="92"/>
                  </a:cxn>
                  <a:cxn ang="0">
                    <a:pos x="32" y="100"/>
                  </a:cxn>
                  <a:cxn ang="0">
                    <a:pos x="36" y="98"/>
                  </a:cxn>
                  <a:cxn ang="0">
                    <a:pos x="54" y="96"/>
                  </a:cxn>
                  <a:cxn ang="0">
                    <a:pos x="82" y="108"/>
                  </a:cxn>
                  <a:cxn ang="0">
                    <a:pos x="138" y="146"/>
                  </a:cxn>
                  <a:cxn ang="0">
                    <a:pos x="184" y="176"/>
                  </a:cxn>
                  <a:cxn ang="0">
                    <a:pos x="190" y="176"/>
                  </a:cxn>
                  <a:cxn ang="0">
                    <a:pos x="208" y="174"/>
                  </a:cxn>
                  <a:cxn ang="0">
                    <a:pos x="220" y="174"/>
                  </a:cxn>
                  <a:cxn ang="0">
                    <a:pos x="232" y="182"/>
                  </a:cxn>
                  <a:cxn ang="0">
                    <a:pos x="258" y="218"/>
                  </a:cxn>
                  <a:cxn ang="0">
                    <a:pos x="270" y="232"/>
                  </a:cxn>
                  <a:cxn ang="0">
                    <a:pos x="308" y="256"/>
                  </a:cxn>
                  <a:cxn ang="0">
                    <a:pos x="320" y="262"/>
                  </a:cxn>
                  <a:cxn ang="0">
                    <a:pos x="330" y="264"/>
                  </a:cxn>
                  <a:cxn ang="0">
                    <a:pos x="338" y="260"/>
                  </a:cxn>
                  <a:cxn ang="0">
                    <a:pos x="344" y="248"/>
                  </a:cxn>
                  <a:cxn ang="0">
                    <a:pos x="348" y="232"/>
                  </a:cxn>
                  <a:cxn ang="0">
                    <a:pos x="352" y="218"/>
                  </a:cxn>
                  <a:cxn ang="0">
                    <a:pos x="348" y="206"/>
                  </a:cxn>
                  <a:cxn ang="0">
                    <a:pos x="334" y="168"/>
                  </a:cxn>
                  <a:cxn ang="0">
                    <a:pos x="330" y="154"/>
                  </a:cxn>
                  <a:cxn ang="0">
                    <a:pos x="332" y="118"/>
                  </a:cxn>
                  <a:cxn ang="0">
                    <a:pos x="338" y="88"/>
                  </a:cxn>
                  <a:cxn ang="0">
                    <a:pos x="348" y="68"/>
                  </a:cxn>
                  <a:cxn ang="0">
                    <a:pos x="366" y="34"/>
                  </a:cxn>
                  <a:cxn ang="0">
                    <a:pos x="372" y="18"/>
                  </a:cxn>
                  <a:cxn ang="0">
                    <a:pos x="370" y="6"/>
                  </a:cxn>
                  <a:cxn ang="0">
                    <a:pos x="364" y="0"/>
                  </a:cxn>
                  <a:cxn ang="0">
                    <a:pos x="356" y="2"/>
                  </a:cxn>
                  <a:cxn ang="0">
                    <a:pos x="332" y="12"/>
                  </a:cxn>
                  <a:cxn ang="0">
                    <a:pos x="316" y="20"/>
                  </a:cxn>
                </a:cxnLst>
                <a:rect l="0" t="0" r="r" b="b"/>
                <a:pathLst>
                  <a:path w="372" h="264">
                    <a:moveTo>
                      <a:pt x="316" y="20"/>
                    </a:moveTo>
                    <a:lnTo>
                      <a:pt x="316" y="20"/>
                    </a:lnTo>
                    <a:lnTo>
                      <a:pt x="304" y="20"/>
                    </a:lnTo>
                    <a:lnTo>
                      <a:pt x="294" y="20"/>
                    </a:lnTo>
                    <a:lnTo>
                      <a:pt x="276" y="24"/>
                    </a:lnTo>
                    <a:lnTo>
                      <a:pt x="276" y="24"/>
                    </a:lnTo>
                    <a:lnTo>
                      <a:pt x="256" y="32"/>
                    </a:lnTo>
                    <a:lnTo>
                      <a:pt x="236" y="38"/>
                    </a:lnTo>
                    <a:lnTo>
                      <a:pt x="218" y="44"/>
                    </a:lnTo>
                    <a:lnTo>
                      <a:pt x="204" y="48"/>
                    </a:lnTo>
                    <a:lnTo>
                      <a:pt x="204" y="48"/>
                    </a:lnTo>
                    <a:lnTo>
                      <a:pt x="190" y="50"/>
                    </a:lnTo>
                    <a:lnTo>
                      <a:pt x="176" y="50"/>
                    </a:lnTo>
                    <a:lnTo>
                      <a:pt x="162" y="48"/>
                    </a:lnTo>
                    <a:lnTo>
                      <a:pt x="148" y="44"/>
                    </a:lnTo>
                    <a:lnTo>
                      <a:pt x="148" y="44"/>
                    </a:lnTo>
                    <a:lnTo>
                      <a:pt x="136" y="38"/>
                    </a:lnTo>
                    <a:lnTo>
                      <a:pt x="126" y="34"/>
                    </a:lnTo>
                    <a:lnTo>
                      <a:pt x="116" y="30"/>
                    </a:lnTo>
                    <a:lnTo>
                      <a:pt x="112" y="26"/>
                    </a:lnTo>
                    <a:lnTo>
                      <a:pt x="108" y="22"/>
                    </a:lnTo>
                    <a:lnTo>
                      <a:pt x="108" y="22"/>
                    </a:lnTo>
                    <a:lnTo>
                      <a:pt x="102" y="12"/>
                    </a:lnTo>
                    <a:lnTo>
                      <a:pt x="94" y="8"/>
                    </a:lnTo>
                    <a:lnTo>
                      <a:pt x="86" y="6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54" y="12"/>
                    </a:lnTo>
                    <a:lnTo>
                      <a:pt x="28" y="18"/>
                    </a:lnTo>
                    <a:lnTo>
                      <a:pt x="28" y="18"/>
                    </a:lnTo>
                    <a:lnTo>
                      <a:pt x="18" y="20"/>
                    </a:lnTo>
                    <a:lnTo>
                      <a:pt x="8" y="22"/>
                    </a:lnTo>
                    <a:lnTo>
                      <a:pt x="4" y="24"/>
                    </a:lnTo>
                    <a:lnTo>
                      <a:pt x="2" y="28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2" y="54"/>
                    </a:lnTo>
                    <a:lnTo>
                      <a:pt x="6" y="62"/>
                    </a:lnTo>
                    <a:lnTo>
                      <a:pt x="14" y="74"/>
                    </a:lnTo>
                    <a:lnTo>
                      <a:pt x="14" y="74"/>
                    </a:lnTo>
                    <a:lnTo>
                      <a:pt x="22" y="92"/>
                    </a:lnTo>
                    <a:lnTo>
                      <a:pt x="28" y="98"/>
                    </a:lnTo>
                    <a:lnTo>
                      <a:pt x="32" y="100"/>
                    </a:lnTo>
                    <a:lnTo>
                      <a:pt x="36" y="98"/>
                    </a:lnTo>
                    <a:lnTo>
                      <a:pt x="36" y="98"/>
                    </a:lnTo>
                    <a:lnTo>
                      <a:pt x="44" y="96"/>
                    </a:lnTo>
                    <a:lnTo>
                      <a:pt x="54" y="96"/>
                    </a:lnTo>
                    <a:lnTo>
                      <a:pt x="66" y="100"/>
                    </a:lnTo>
                    <a:lnTo>
                      <a:pt x="82" y="108"/>
                    </a:lnTo>
                    <a:lnTo>
                      <a:pt x="82" y="108"/>
                    </a:lnTo>
                    <a:lnTo>
                      <a:pt x="138" y="146"/>
                    </a:lnTo>
                    <a:lnTo>
                      <a:pt x="166" y="166"/>
                    </a:lnTo>
                    <a:lnTo>
                      <a:pt x="184" y="176"/>
                    </a:lnTo>
                    <a:lnTo>
                      <a:pt x="184" y="176"/>
                    </a:lnTo>
                    <a:lnTo>
                      <a:pt x="190" y="176"/>
                    </a:lnTo>
                    <a:lnTo>
                      <a:pt x="196" y="176"/>
                    </a:lnTo>
                    <a:lnTo>
                      <a:pt x="208" y="174"/>
                    </a:lnTo>
                    <a:lnTo>
                      <a:pt x="214" y="172"/>
                    </a:lnTo>
                    <a:lnTo>
                      <a:pt x="220" y="174"/>
                    </a:lnTo>
                    <a:lnTo>
                      <a:pt x="226" y="176"/>
                    </a:lnTo>
                    <a:lnTo>
                      <a:pt x="232" y="182"/>
                    </a:lnTo>
                    <a:lnTo>
                      <a:pt x="232" y="182"/>
                    </a:lnTo>
                    <a:lnTo>
                      <a:pt x="258" y="218"/>
                    </a:lnTo>
                    <a:lnTo>
                      <a:pt x="258" y="218"/>
                    </a:lnTo>
                    <a:lnTo>
                      <a:pt x="270" y="232"/>
                    </a:lnTo>
                    <a:lnTo>
                      <a:pt x="282" y="240"/>
                    </a:lnTo>
                    <a:lnTo>
                      <a:pt x="308" y="256"/>
                    </a:lnTo>
                    <a:lnTo>
                      <a:pt x="308" y="256"/>
                    </a:lnTo>
                    <a:lnTo>
                      <a:pt x="320" y="262"/>
                    </a:lnTo>
                    <a:lnTo>
                      <a:pt x="326" y="264"/>
                    </a:lnTo>
                    <a:lnTo>
                      <a:pt x="330" y="264"/>
                    </a:lnTo>
                    <a:lnTo>
                      <a:pt x="334" y="264"/>
                    </a:lnTo>
                    <a:lnTo>
                      <a:pt x="338" y="260"/>
                    </a:lnTo>
                    <a:lnTo>
                      <a:pt x="340" y="256"/>
                    </a:lnTo>
                    <a:lnTo>
                      <a:pt x="344" y="248"/>
                    </a:lnTo>
                    <a:lnTo>
                      <a:pt x="344" y="248"/>
                    </a:lnTo>
                    <a:lnTo>
                      <a:pt x="348" y="232"/>
                    </a:lnTo>
                    <a:lnTo>
                      <a:pt x="350" y="224"/>
                    </a:lnTo>
                    <a:lnTo>
                      <a:pt x="352" y="218"/>
                    </a:lnTo>
                    <a:lnTo>
                      <a:pt x="348" y="206"/>
                    </a:lnTo>
                    <a:lnTo>
                      <a:pt x="348" y="206"/>
                    </a:lnTo>
                    <a:lnTo>
                      <a:pt x="338" y="180"/>
                    </a:lnTo>
                    <a:lnTo>
                      <a:pt x="334" y="168"/>
                    </a:lnTo>
                    <a:lnTo>
                      <a:pt x="330" y="154"/>
                    </a:lnTo>
                    <a:lnTo>
                      <a:pt x="330" y="154"/>
                    </a:lnTo>
                    <a:lnTo>
                      <a:pt x="330" y="136"/>
                    </a:lnTo>
                    <a:lnTo>
                      <a:pt x="332" y="118"/>
                    </a:lnTo>
                    <a:lnTo>
                      <a:pt x="334" y="100"/>
                    </a:lnTo>
                    <a:lnTo>
                      <a:pt x="338" y="88"/>
                    </a:lnTo>
                    <a:lnTo>
                      <a:pt x="338" y="88"/>
                    </a:lnTo>
                    <a:lnTo>
                      <a:pt x="348" y="68"/>
                    </a:lnTo>
                    <a:lnTo>
                      <a:pt x="366" y="34"/>
                    </a:lnTo>
                    <a:lnTo>
                      <a:pt x="366" y="34"/>
                    </a:lnTo>
                    <a:lnTo>
                      <a:pt x="370" y="26"/>
                    </a:lnTo>
                    <a:lnTo>
                      <a:pt x="372" y="18"/>
                    </a:lnTo>
                    <a:lnTo>
                      <a:pt x="372" y="12"/>
                    </a:lnTo>
                    <a:lnTo>
                      <a:pt x="370" y="6"/>
                    </a:lnTo>
                    <a:lnTo>
                      <a:pt x="368" y="2"/>
                    </a:lnTo>
                    <a:lnTo>
                      <a:pt x="364" y="0"/>
                    </a:lnTo>
                    <a:lnTo>
                      <a:pt x="360" y="0"/>
                    </a:lnTo>
                    <a:lnTo>
                      <a:pt x="356" y="2"/>
                    </a:lnTo>
                    <a:lnTo>
                      <a:pt x="356" y="2"/>
                    </a:lnTo>
                    <a:lnTo>
                      <a:pt x="332" y="12"/>
                    </a:lnTo>
                    <a:lnTo>
                      <a:pt x="316" y="20"/>
                    </a:lnTo>
                    <a:lnTo>
                      <a:pt x="316" y="20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63" name="Freeform 60"/>
              <p:cNvSpPr>
                <a:spLocks/>
              </p:cNvSpPr>
              <p:nvPr/>
            </p:nvSpPr>
            <p:spPr bwMode="auto">
              <a:xfrm>
                <a:off x="3764488" y="5332928"/>
                <a:ext cx="74689" cy="152426"/>
              </a:xfrm>
              <a:custGeom>
                <a:avLst/>
                <a:gdLst/>
                <a:ahLst/>
                <a:cxnLst>
                  <a:cxn ang="0">
                    <a:pos x="0" y="74"/>
                  </a:cxn>
                  <a:cxn ang="0">
                    <a:pos x="0" y="74"/>
                  </a:cxn>
                  <a:cxn ang="0">
                    <a:pos x="6" y="104"/>
                  </a:cxn>
                  <a:cxn ang="0">
                    <a:pos x="12" y="136"/>
                  </a:cxn>
                  <a:cxn ang="0">
                    <a:pos x="12" y="136"/>
                  </a:cxn>
                  <a:cxn ang="0">
                    <a:pos x="14" y="154"/>
                  </a:cxn>
                  <a:cxn ang="0">
                    <a:pos x="14" y="166"/>
                  </a:cxn>
                  <a:cxn ang="0">
                    <a:pos x="16" y="172"/>
                  </a:cxn>
                  <a:cxn ang="0">
                    <a:pos x="16" y="176"/>
                  </a:cxn>
                  <a:cxn ang="0">
                    <a:pos x="20" y="182"/>
                  </a:cxn>
                  <a:cxn ang="0">
                    <a:pos x="26" y="186"/>
                  </a:cxn>
                  <a:cxn ang="0">
                    <a:pos x="26" y="186"/>
                  </a:cxn>
                  <a:cxn ang="0">
                    <a:pos x="34" y="192"/>
                  </a:cxn>
                  <a:cxn ang="0">
                    <a:pos x="40" y="196"/>
                  </a:cxn>
                  <a:cxn ang="0">
                    <a:pos x="54" y="200"/>
                  </a:cxn>
                  <a:cxn ang="0">
                    <a:pos x="66" y="200"/>
                  </a:cxn>
                  <a:cxn ang="0">
                    <a:pos x="70" y="200"/>
                  </a:cxn>
                  <a:cxn ang="0">
                    <a:pos x="70" y="200"/>
                  </a:cxn>
                  <a:cxn ang="0">
                    <a:pos x="80" y="182"/>
                  </a:cxn>
                  <a:cxn ang="0">
                    <a:pos x="86" y="164"/>
                  </a:cxn>
                  <a:cxn ang="0">
                    <a:pos x="88" y="156"/>
                  </a:cxn>
                  <a:cxn ang="0">
                    <a:pos x="90" y="148"/>
                  </a:cxn>
                  <a:cxn ang="0">
                    <a:pos x="90" y="148"/>
                  </a:cxn>
                  <a:cxn ang="0">
                    <a:pos x="90" y="138"/>
                  </a:cxn>
                  <a:cxn ang="0">
                    <a:pos x="94" y="128"/>
                  </a:cxn>
                  <a:cxn ang="0">
                    <a:pos x="96" y="112"/>
                  </a:cxn>
                  <a:cxn ang="0">
                    <a:pos x="98" y="82"/>
                  </a:cxn>
                  <a:cxn ang="0">
                    <a:pos x="98" y="82"/>
                  </a:cxn>
                  <a:cxn ang="0">
                    <a:pos x="96" y="48"/>
                  </a:cxn>
                  <a:cxn ang="0">
                    <a:pos x="94" y="24"/>
                  </a:cxn>
                  <a:cxn ang="0">
                    <a:pos x="92" y="8"/>
                  </a:cxn>
                  <a:cxn ang="0">
                    <a:pos x="90" y="4"/>
                  </a:cxn>
                  <a:cxn ang="0">
                    <a:pos x="88" y="2"/>
                  </a:cxn>
                  <a:cxn ang="0">
                    <a:pos x="88" y="2"/>
                  </a:cxn>
                  <a:cxn ang="0">
                    <a:pos x="82" y="0"/>
                  </a:cxn>
                  <a:cxn ang="0">
                    <a:pos x="76" y="0"/>
                  </a:cxn>
                  <a:cxn ang="0">
                    <a:pos x="68" y="2"/>
                  </a:cxn>
                  <a:cxn ang="0">
                    <a:pos x="60" y="10"/>
                  </a:cxn>
                  <a:cxn ang="0">
                    <a:pos x="60" y="10"/>
                  </a:cxn>
                  <a:cxn ang="0">
                    <a:pos x="50" y="18"/>
                  </a:cxn>
                  <a:cxn ang="0">
                    <a:pos x="38" y="26"/>
                  </a:cxn>
                  <a:cxn ang="0">
                    <a:pos x="26" y="30"/>
                  </a:cxn>
                  <a:cxn ang="0">
                    <a:pos x="18" y="36"/>
                  </a:cxn>
                  <a:cxn ang="0">
                    <a:pos x="18" y="36"/>
                  </a:cxn>
                  <a:cxn ang="0">
                    <a:pos x="12" y="46"/>
                  </a:cxn>
                  <a:cxn ang="0">
                    <a:pos x="6" y="58"/>
                  </a:cxn>
                  <a:cxn ang="0">
                    <a:pos x="0" y="74"/>
                  </a:cxn>
                  <a:cxn ang="0">
                    <a:pos x="0" y="74"/>
                  </a:cxn>
                </a:cxnLst>
                <a:rect l="0" t="0" r="r" b="b"/>
                <a:pathLst>
                  <a:path w="98" h="200">
                    <a:moveTo>
                      <a:pt x="0" y="74"/>
                    </a:moveTo>
                    <a:lnTo>
                      <a:pt x="0" y="74"/>
                    </a:lnTo>
                    <a:lnTo>
                      <a:pt x="6" y="104"/>
                    </a:lnTo>
                    <a:lnTo>
                      <a:pt x="12" y="136"/>
                    </a:lnTo>
                    <a:lnTo>
                      <a:pt x="12" y="136"/>
                    </a:lnTo>
                    <a:lnTo>
                      <a:pt x="14" y="154"/>
                    </a:lnTo>
                    <a:lnTo>
                      <a:pt x="14" y="166"/>
                    </a:lnTo>
                    <a:lnTo>
                      <a:pt x="16" y="172"/>
                    </a:lnTo>
                    <a:lnTo>
                      <a:pt x="16" y="176"/>
                    </a:lnTo>
                    <a:lnTo>
                      <a:pt x="20" y="182"/>
                    </a:lnTo>
                    <a:lnTo>
                      <a:pt x="26" y="186"/>
                    </a:lnTo>
                    <a:lnTo>
                      <a:pt x="26" y="186"/>
                    </a:lnTo>
                    <a:lnTo>
                      <a:pt x="34" y="192"/>
                    </a:lnTo>
                    <a:lnTo>
                      <a:pt x="40" y="196"/>
                    </a:lnTo>
                    <a:lnTo>
                      <a:pt x="54" y="200"/>
                    </a:lnTo>
                    <a:lnTo>
                      <a:pt x="66" y="200"/>
                    </a:lnTo>
                    <a:lnTo>
                      <a:pt x="70" y="200"/>
                    </a:lnTo>
                    <a:lnTo>
                      <a:pt x="70" y="200"/>
                    </a:lnTo>
                    <a:lnTo>
                      <a:pt x="80" y="182"/>
                    </a:lnTo>
                    <a:lnTo>
                      <a:pt x="86" y="164"/>
                    </a:lnTo>
                    <a:lnTo>
                      <a:pt x="88" y="156"/>
                    </a:lnTo>
                    <a:lnTo>
                      <a:pt x="90" y="148"/>
                    </a:lnTo>
                    <a:lnTo>
                      <a:pt x="90" y="148"/>
                    </a:lnTo>
                    <a:lnTo>
                      <a:pt x="90" y="138"/>
                    </a:lnTo>
                    <a:lnTo>
                      <a:pt x="94" y="128"/>
                    </a:lnTo>
                    <a:lnTo>
                      <a:pt x="96" y="112"/>
                    </a:lnTo>
                    <a:lnTo>
                      <a:pt x="98" y="82"/>
                    </a:lnTo>
                    <a:lnTo>
                      <a:pt x="98" y="82"/>
                    </a:lnTo>
                    <a:lnTo>
                      <a:pt x="96" y="48"/>
                    </a:lnTo>
                    <a:lnTo>
                      <a:pt x="94" y="24"/>
                    </a:lnTo>
                    <a:lnTo>
                      <a:pt x="92" y="8"/>
                    </a:lnTo>
                    <a:lnTo>
                      <a:pt x="90" y="4"/>
                    </a:lnTo>
                    <a:lnTo>
                      <a:pt x="88" y="2"/>
                    </a:lnTo>
                    <a:lnTo>
                      <a:pt x="88" y="2"/>
                    </a:lnTo>
                    <a:lnTo>
                      <a:pt x="82" y="0"/>
                    </a:lnTo>
                    <a:lnTo>
                      <a:pt x="76" y="0"/>
                    </a:lnTo>
                    <a:lnTo>
                      <a:pt x="68" y="2"/>
                    </a:lnTo>
                    <a:lnTo>
                      <a:pt x="60" y="10"/>
                    </a:lnTo>
                    <a:lnTo>
                      <a:pt x="60" y="10"/>
                    </a:lnTo>
                    <a:lnTo>
                      <a:pt x="50" y="18"/>
                    </a:lnTo>
                    <a:lnTo>
                      <a:pt x="38" y="26"/>
                    </a:lnTo>
                    <a:lnTo>
                      <a:pt x="26" y="30"/>
                    </a:lnTo>
                    <a:lnTo>
                      <a:pt x="18" y="36"/>
                    </a:lnTo>
                    <a:lnTo>
                      <a:pt x="18" y="36"/>
                    </a:lnTo>
                    <a:lnTo>
                      <a:pt x="12" y="46"/>
                    </a:lnTo>
                    <a:lnTo>
                      <a:pt x="6" y="58"/>
                    </a:lnTo>
                    <a:lnTo>
                      <a:pt x="0" y="74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64" name="Freeform 61"/>
              <p:cNvSpPr>
                <a:spLocks/>
              </p:cNvSpPr>
              <p:nvPr/>
            </p:nvSpPr>
            <p:spPr bwMode="auto">
              <a:xfrm>
                <a:off x="3718760" y="5532606"/>
                <a:ext cx="152426" cy="285037"/>
              </a:xfrm>
              <a:custGeom>
                <a:avLst/>
                <a:gdLst/>
                <a:ahLst/>
                <a:cxnLst>
                  <a:cxn ang="0">
                    <a:pos x="12" y="32"/>
                  </a:cxn>
                  <a:cxn ang="0">
                    <a:pos x="26" y="32"/>
                  </a:cxn>
                  <a:cxn ang="0">
                    <a:pos x="34" y="40"/>
                  </a:cxn>
                  <a:cxn ang="0">
                    <a:pos x="46" y="54"/>
                  </a:cxn>
                  <a:cxn ang="0">
                    <a:pos x="52" y="56"/>
                  </a:cxn>
                  <a:cxn ang="0">
                    <a:pos x="72" y="50"/>
                  </a:cxn>
                  <a:cxn ang="0">
                    <a:pos x="92" y="30"/>
                  </a:cxn>
                  <a:cxn ang="0">
                    <a:pos x="102" y="14"/>
                  </a:cxn>
                  <a:cxn ang="0">
                    <a:pos x="110" y="2"/>
                  </a:cxn>
                  <a:cxn ang="0">
                    <a:pos x="126" y="4"/>
                  </a:cxn>
                  <a:cxn ang="0">
                    <a:pos x="138" y="6"/>
                  </a:cxn>
                  <a:cxn ang="0">
                    <a:pos x="152" y="10"/>
                  </a:cxn>
                  <a:cxn ang="0">
                    <a:pos x="160" y="18"/>
                  </a:cxn>
                  <a:cxn ang="0">
                    <a:pos x="172" y="48"/>
                  </a:cxn>
                  <a:cxn ang="0">
                    <a:pos x="176" y="72"/>
                  </a:cxn>
                  <a:cxn ang="0">
                    <a:pos x="182" y="80"/>
                  </a:cxn>
                  <a:cxn ang="0">
                    <a:pos x="194" y="92"/>
                  </a:cxn>
                  <a:cxn ang="0">
                    <a:pos x="200" y="104"/>
                  </a:cxn>
                  <a:cxn ang="0">
                    <a:pos x="200" y="112"/>
                  </a:cxn>
                  <a:cxn ang="0">
                    <a:pos x="184" y="150"/>
                  </a:cxn>
                  <a:cxn ang="0">
                    <a:pos x="170" y="174"/>
                  </a:cxn>
                  <a:cxn ang="0">
                    <a:pos x="172" y="180"/>
                  </a:cxn>
                  <a:cxn ang="0">
                    <a:pos x="184" y="208"/>
                  </a:cxn>
                  <a:cxn ang="0">
                    <a:pos x="186" y="226"/>
                  </a:cxn>
                  <a:cxn ang="0">
                    <a:pos x="184" y="242"/>
                  </a:cxn>
                  <a:cxn ang="0">
                    <a:pos x="180" y="262"/>
                  </a:cxn>
                  <a:cxn ang="0">
                    <a:pos x="180" y="278"/>
                  </a:cxn>
                  <a:cxn ang="0">
                    <a:pos x="186" y="322"/>
                  </a:cxn>
                  <a:cxn ang="0">
                    <a:pos x="184" y="336"/>
                  </a:cxn>
                  <a:cxn ang="0">
                    <a:pos x="174" y="340"/>
                  </a:cxn>
                  <a:cxn ang="0">
                    <a:pos x="134" y="334"/>
                  </a:cxn>
                  <a:cxn ang="0">
                    <a:pos x="114" y="330"/>
                  </a:cxn>
                  <a:cxn ang="0">
                    <a:pos x="112" y="332"/>
                  </a:cxn>
                  <a:cxn ang="0">
                    <a:pos x="106" y="352"/>
                  </a:cxn>
                  <a:cxn ang="0">
                    <a:pos x="98" y="370"/>
                  </a:cxn>
                  <a:cxn ang="0">
                    <a:pos x="94" y="374"/>
                  </a:cxn>
                  <a:cxn ang="0">
                    <a:pos x="70" y="372"/>
                  </a:cxn>
                  <a:cxn ang="0">
                    <a:pos x="46" y="356"/>
                  </a:cxn>
                  <a:cxn ang="0">
                    <a:pos x="36" y="346"/>
                  </a:cxn>
                  <a:cxn ang="0">
                    <a:pos x="26" y="330"/>
                  </a:cxn>
                  <a:cxn ang="0">
                    <a:pos x="24" y="314"/>
                  </a:cxn>
                  <a:cxn ang="0">
                    <a:pos x="26" y="306"/>
                  </a:cxn>
                  <a:cxn ang="0">
                    <a:pos x="32" y="256"/>
                  </a:cxn>
                  <a:cxn ang="0">
                    <a:pos x="38" y="230"/>
                  </a:cxn>
                  <a:cxn ang="0">
                    <a:pos x="40" y="226"/>
                  </a:cxn>
                  <a:cxn ang="0">
                    <a:pos x="42" y="218"/>
                  </a:cxn>
                  <a:cxn ang="0">
                    <a:pos x="46" y="164"/>
                  </a:cxn>
                  <a:cxn ang="0">
                    <a:pos x="44" y="158"/>
                  </a:cxn>
                  <a:cxn ang="0">
                    <a:pos x="34" y="134"/>
                  </a:cxn>
                  <a:cxn ang="0">
                    <a:pos x="6" y="76"/>
                  </a:cxn>
                  <a:cxn ang="0">
                    <a:pos x="0" y="50"/>
                  </a:cxn>
                  <a:cxn ang="0">
                    <a:pos x="6" y="38"/>
                  </a:cxn>
                  <a:cxn ang="0">
                    <a:pos x="12" y="32"/>
                  </a:cxn>
                </a:cxnLst>
                <a:rect l="0" t="0" r="r" b="b"/>
                <a:pathLst>
                  <a:path w="200" h="374">
                    <a:moveTo>
                      <a:pt x="12" y="32"/>
                    </a:moveTo>
                    <a:lnTo>
                      <a:pt x="12" y="32"/>
                    </a:lnTo>
                    <a:lnTo>
                      <a:pt x="20" y="30"/>
                    </a:lnTo>
                    <a:lnTo>
                      <a:pt x="26" y="32"/>
                    </a:lnTo>
                    <a:lnTo>
                      <a:pt x="30" y="36"/>
                    </a:lnTo>
                    <a:lnTo>
                      <a:pt x="34" y="40"/>
                    </a:lnTo>
                    <a:lnTo>
                      <a:pt x="42" y="50"/>
                    </a:lnTo>
                    <a:lnTo>
                      <a:pt x="46" y="54"/>
                    </a:lnTo>
                    <a:lnTo>
                      <a:pt x="52" y="56"/>
                    </a:lnTo>
                    <a:lnTo>
                      <a:pt x="52" y="56"/>
                    </a:lnTo>
                    <a:lnTo>
                      <a:pt x="62" y="54"/>
                    </a:lnTo>
                    <a:lnTo>
                      <a:pt x="72" y="50"/>
                    </a:lnTo>
                    <a:lnTo>
                      <a:pt x="80" y="44"/>
                    </a:lnTo>
                    <a:lnTo>
                      <a:pt x="92" y="30"/>
                    </a:lnTo>
                    <a:lnTo>
                      <a:pt x="92" y="30"/>
                    </a:lnTo>
                    <a:lnTo>
                      <a:pt x="102" y="14"/>
                    </a:lnTo>
                    <a:lnTo>
                      <a:pt x="108" y="4"/>
                    </a:lnTo>
                    <a:lnTo>
                      <a:pt x="110" y="2"/>
                    </a:lnTo>
                    <a:lnTo>
                      <a:pt x="114" y="0"/>
                    </a:lnTo>
                    <a:lnTo>
                      <a:pt x="126" y="4"/>
                    </a:lnTo>
                    <a:lnTo>
                      <a:pt x="126" y="4"/>
                    </a:lnTo>
                    <a:lnTo>
                      <a:pt x="138" y="6"/>
                    </a:lnTo>
                    <a:lnTo>
                      <a:pt x="146" y="6"/>
                    </a:lnTo>
                    <a:lnTo>
                      <a:pt x="152" y="10"/>
                    </a:lnTo>
                    <a:lnTo>
                      <a:pt x="160" y="18"/>
                    </a:lnTo>
                    <a:lnTo>
                      <a:pt x="160" y="18"/>
                    </a:lnTo>
                    <a:lnTo>
                      <a:pt x="166" y="32"/>
                    </a:lnTo>
                    <a:lnTo>
                      <a:pt x="172" y="48"/>
                    </a:lnTo>
                    <a:lnTo>
                      <a:pt x="176" y="72"/>
                    </a:lnTo>
                    <a:lnTo>
                      <a:pt x="176" y="72"/>
                    </a:lnTo>
                    <a:lnTo>
                      <a:pt x="178" y="78"/>
                    </a:lnTo>
                    <a:lnTo>
                      <a:pt x="182" y="80"/>
                    </a:lnTo>
                    <a:lnTo>
                      <a:pt x="190" y="88"/>
                    </a:lnTo>
                    <a:lnTo>
                      <a:pt x="194" y="92"/>
                    </a:lnTo>
                    <a:lnTo>
                      <a:pt x="198" y="98"/>
                    </a:lnTo>
                    <a:lnTo>
                      <a:pt x="200" y="104"/>
                    </a:lnTo>
                    <a:lnTo>
                      <a:pt x="200" y="112"/>
                    </a:lnTo>
                    <a:lnTo>
                      <a:pt x="200" y="112"/>
                    </a:lnTo>
                    <a:lnTo>
                      <a:pt x="194" y="132"/>
                    </a:lnTo>
                    <a:lnTo>
                      <a:pt x="184" y="150"/>
                    </a:lnTo>
                    <a:lnTo>
                      <a:pt x="170" y="174"/>
                    </a:lnTo>
                    <a:lnTo>
                      <a:pt x="170" y="174"/>
                    </a:lnTo>
                    <a:lnTo>
                      <a:pt x="170" y="176"/>
                    </a:lnTo>
                    <a:lnTo>
                      <a:pt x="172" y="180"/>
                    </a:lnTo>
                    <a:lnTo>
                      <a:pt x="178" y="192"/>
                    </a:lnTo>
                    <a:lnTo>
                      <a:pt x="184" y="208"/>
                    </a:lnTo>
                    <a:lnTo>
                      <a:pt x="186" y="216"/>
                    </a:lnTo>
                    <a:lnTo>
                      <a:pt x="186" y="226"/>
                    </a:lnTo>
                    <a:lnTo>
                      <a:pt x="186" y="226"/>
                    </a:lnTo>
                    <a:lnTo>
                      <a:pt x="184" y="242"/>
                    </a:lnTo>
                    <a:lnTo>
                      <a:pt x="182" y="250"/>
                    </a:lnTo>
                    <a:lnTo>
                      <a:pt x="180" y="262"/>
                    </a:lnTo>
                    <a:lnTo>
                      <a:pt x="180" y="278"/>
                    </a:lnTo>
                    <a:lnTo>
                      <a:pt x="180" y="278"/>
                    </a:lnTo>
                    <a:lnTo>
                      <a:pt x="182" y="302"/>
                    </a:lnTo>
                    <a:lnTo>
                      <a:pt x="186" y="322"/>
                    </a:lnTo>
                    <a:lnTo>
                      <a:pt x="186" y="330"/>
                    </a:lnTo>
                    <a:lnTo>
                      <a:pt x="184" y="336"/>
                    </a:lnTo>
                    <a:lnTo>
                      <a:pt x="180" y="340"/>
                    </a:lnTo>
                    <a:lnTo>
                      <a:pt x="174" y="340"/>
                    </a:lnTo>
                    <a:lnTo>
                      <a:pt x="174" y="340"/>
                    </a:lnTo>
                    <a:lnTo>
                      <a:pt x="134" y="334"/>
                    </a:lnTo>
                    <a:lnTo>
                      <a:pt x="118" y="330"/>
                    </a:lnTo>
                    <a:lnTo>
                      <a:pt x="114" y="330"/>
                    </a:lnTo>
                    <a:lnTo>
                      <a:pt x="112" y="332"/>
                    </a:lnTo>
                    <a:lnTo>
                      <a:pt x="112" y="332"/>
                    </a:lnTo>
                    <a:lnTo>
                      <a:pt x="110" y="340"/>
                    </a:lnTo>
                    <a:lnTo>
                      <a:pt x="106" y="352"/>
                    </a:lnTo>
                    <a:lnTo>
                      <a:pt x="102" y="366"/>
                    </a:lnTo>
                    <a:lnTo>
                      <a:pt x="98" y="370"/>
                    </a:lnTo>
                    <a:lnTo>
                      <a:pt x="94" y="374"/>
                    </a:lnTo>
                    <a:lnTo>
                      <a:pt x="94" y="374"/>
                    </a:lnTo>
                    <a:lnTo>
                      <a:pt x="82" y="374"/>
                    </a:lnTo>
                    <a:lnTo>
                      <a:pt x="70" y="372"/>
                    </a:lnTo>
                    <a:lnTo>
                      <a:pt x="58" y="366"/>
                    </a:lnTo>
                    <a:lnTo>
                      <a:pt x="46" y="356"/>
                    </a:lnTo>
                    <a:lnTo>
                      <a:pt x="46" y="356"/>
                    </a:lnTo>
                    <a:lnTo>
                      <a:pt x="36" y="346"/>
                    </a:lnTo>
                    <a:lnTo>
                      <a:pt x="28" y="336"/>
                    </a:lnTo>
                    <a:lnTo>
                      <a:pt x="26" y="330"/>
                    </a:lnTo>
                    <a:lnTo>
                      <a:pt x="24" y="322"/>
                    </a:lnTo>
                    <a:lnTo>
                      <a:pt x="24" y="314"/>
                    </a:lnTo>
                    <a:lnTo>
                      <a:pt x="26" y="306"/>
                    </a:lnTo>
                    <a:lnTo>
                      <a:pt x="26" y="306"/>
                    </a:lnTo>
                    <a:lnTo>
                      <a:pt x="30" y="282"/>
                    </a:lnTo>
                    <a:lnTo>
                      <a:pt x="32" y="256"/>
                    </a:lnTo>
                    <a:lnTo>
                      <a:pt x="36" y="236"/>
                    </a:lnTo>
                    <a:lnTo>
                      <a:pt x="38" y="230"/>
                    </a:lnTo>
                    <a:lnTo>
                      <a:pt x="40" y="226"/>
                    </a:lnTo>
                    <a:lnTo>
                      <a:pt x="40" y="226"/>
                    </a:lnTo>
                    <a:lnTo>
                      <a:pt x="42" y="224"/>
                    </a:lnTo>
                    <a:lnTo>
                      <a:pt x="42" y="218"/>
                    </a:lnTo>
                    <a:lnTo>
                      <a:pt x="44" y="204"/>
                    </a:lnTo>
                    <a:lnTo>
                      <a:pt x="46" y="164"/>
                    </a:lnTo>
                    <a:lnTo>
                      <a:pt x="46" y="164"/>
                    </a:lnTo>
                    <a:lnTo>
                      <a:pt x="44" y="158"/>
                    </a:lnTo>
                    <a:lnTo>
                      <a:pt x="42" y="150"/>
                    </a:lnTo>
                    <a:lnTo>
                      <a:pt x="34" y="134"/>
                    </a:lnTo>
                    <a:lnTo>
                      <a:pt x="14" y="94"/>
                    </a:lnTo>
                    <a:lnTo>
                      <a:pt x="6" y="76"/>
                    </a:lnTo>
                    <a:lnTo>
                      <a:pt x="0" y="58"/>
                    </a:lnTo>
                    <a:lnTo>
                      <a:pt x="0" y="50"/>
                    </a:lnTo>
                    <a:lnTo>
                      <a:pt x="2" y="44"/>
                    </a:lnTo>
                    <a:lnTo>
                      <a:pt x="6" y="38"/>
                    </a:lnTo>
                    <a:lnTo>
                      <a:pt x="12" y="32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65" name="Freeform 62"/>
              <p:cNvSpPr>
                <a:spLocks/>
              </p:cNvSpPr>
              <p:nvPr/>
            </p:nvSpPr>
            <p:spPr bwMode="auto">
              <a:xfrm>
                <a:off x="3197462" y="5587479"/>
                <a:ext cx="92980" cy="83834"/>
              </a:xfrm>
              <a:custGeom>
                <a:avLst/>
                <a:gdLst/>
                <a:ahLst/>
                <a:cxnLst>
                  <a:cxn ang="0">
                    <a:pos x="2" y="40"/>
                  </a:cxn>
                  <a:cxn ang="0">
                    <a:pos x="2" y="40"/>
                  </a:cxn>
                  <a:cxn ang="0">
                    <a:pos x="16" y="56"/>
                  </a:cxn>
                  <a:cxn ang="0">
                    <a:pos x="44" y="80"/>
                  </a:cxn>
                  <a:cxn ang="0">
                    <a:pos x="44" y="80"/>
                  </a:cxn>
                  <a:cxn ang="0">
                    <a:pos x="62" y="94"/>
                  </a:cxn>
                  <a:cxn ang="0">
                    <a:pos x="76" y="106"/>
                  </a:cxn>
                  <a:cxn ang="0">
                    <a:pos x="82" y="108"/>
                  </a:cxn>
                  <a:cxn ang="0">
                    <a:pos x="86" y="110"/>
                  </a:cxn>
                  <a:cxn ang="0">
                    <a:pos x="92" y="108"/>
                  </a:cxn>
                  <a:cxn ang="0">
                    <a:pos x="98" y="106"/>
                  </a:cxn>
                  <a:cxn ang="0">
                    <a:pos x="98" y="106"/>
                  </a:cxn>
                  <a:cxn ang="0">
                    <a:pos x="108" y="96"/>
                  </a:cxn>
                  <a:cxn ang="0">
                    <a:pos x="118" y="84"/>
                  </a:cxn>
                  <a:cxn ang="0">
                    <a:pos x="122" y="72"/>
                  </a:cxn>
                  <a:cxn ang="0">
                    <a:pos x="122" y="68"/>
                  </a:cxn>
                  <a:cxn ang="0">
                    <a:pos x="120" y="66"/>
                  </a:cxn>
                  <a:cxn ang="0">
                    <a:pos x="120" y="66"/>
                  </a:cxn>
                  <a:cxn ang="0">
                    <a:pos x="112" y="62"/>
                  </a:cxn>
                  <a:cxn ang="0">
                    <a:pos x="108" y="56"/>
                  </a:cxn>
                  <a:cxn ang="0">
                    <a:pos x="104" y="44"/>
                  </a:cxn>
                  <a:cxn ang="0">
                    <a:pos x="104" y="44"/>
                  </a:cxn>
                  <a:cxn ang="0">
                    <a:pos x="94" y="18"/>
                  </a:cxn>
                  <a:cxn ang="0">
                    <a:pos x="94" y="18"/>
                  </a:cxn>
                  <a:cxn ang="0">
                    <a:pos x="94" y="16"/>
                  </a:cxn>
                  <a:cxn ang="0">
                    <a:pos x="94" y="10"/>
                  </a:cxn>
                  <a:cxn ang="0">
                    <a:pos x="92" y="8"/>
                  </a:cxn>
                  <a:cxn ang="0">
                    <a:pos x="88" y="4"/>
                  </a:cxn>
                  <a:cxn ang="0">
                    <a:pos x="82" y="2"/>
                  </a:cxn>
                  <a:cxn ang="0">
                    <a:pos x="74" y="0"/>
                  </a:cxn>
                  <a:cxn ang="0">
                    <a:pos x="74" y="0"/>
                  </a:cxn>
                  <a:cxn ang="0">
                    <a:pos x="62" y="0"/>
                  </a:cxn>
                  <a:cxn ang="0">
                    <a:pos x="50" y="4"/>
                  </a:cxn>
                  <a:cxn ang="0">
                    <a:pos x="36" y="8"/>
                  </a:cxn>
                  <a:cxn ang="0">
                    <a:pos x="22" y="14"/>
                  </a:cxn>
                  <a:cxn ang="0">
                    <a:pos x="12" y="20"/>
                  </a:cxn>
                  <a:cxn ang="0">
                    <a:pos x="4" y="28"/>
                  </a:cxn>
                  <a:cxn ang="0">
                    <a:pos x="0" y="34"/>
                  </a:cxn>
                  <a:cxn ang="0">
                    <a:pos x="0" y="38"/>
                  </a:cxn>
                  <a:cxn ang="0">
                    <a:pos x="2" y="40"/>
                  </a:cxn>
                  <a:cxn ang="0">
                    <a:pos x="2" y="40"/>
                  </a:cxn>
                </a:cxnLst>
                <a:rect l="0" t="0" r="r" b="b"/>
                <a:pathLst>
                  <a:path w="122" h="110">
                    <a:moveTo>
                      <a:pt x="2" y="40"/>
                    </a:moveTo>
                    <a:lnTo>
                      <a:pt x="2" y="40"/>
                    </a:lnTo>
                    <a:lnTo>
                      <a:pt x="16" y="56"/>
                    </a:lnTo>
                    <a:lnTo>
                      <a:pt x="44" y="80"/>
                    </a:lnTo>
                    <a:lnTo>
                      <a:pt x="44" y="80"/>
                    </a:lnTo>
                    <a:lnTo>
                      <a:pt x="62" y="94"/>
                    </a:lnTo>
                    <a:lnTo>
                      <a:pt x="76" y="106"/>
                    </a:lnTo>
                    <a:lnTo>
                      <a:pt x="82" y="108"/>
                    </a:lnTo>
                    <a:lnTo>
                      <a:pt x="86" y="110"/>
                    </a:lnTo>
                    <a:lnTo>
                      <a:pt x="92" y="108"/>
                    </a:lnTo>
                    <a:lnTo>
                      <a:pt x="98" y="106"/>
                    </a:lnTo>
                    <a:lnTo>
                      <a:pt x="98" y="106"/>
                    </a:lnTo>
                    <a:lnTo>
                      <a:pt x="108" y="96"/>
                    </a:lnTo>
                    <a:lnTo>
                      <a:pt x="118" y="84"/>
                    </a:lnTo>
                    <a:lnTo>
                      <a:pt x="122" y="72"/>
                    </a:lnTo>
                    <a:lnTo>
                      <a:pt x="122" y="68"/>
                    </a:lnTo>
                    <a:lnTo>
                      <a:pt x="120" y="66"/>
                    </a:lnTo>
                    <a:lnTo>
                      <a:pt x="120" y="66"/>
                    </a:lnTo>
                    <a:lnTo>
                      <a:pt x="112" y="62"/>
                    </a:lnTo>
                    <a:lnTo>
                      <a:pt x="108" y="56"/>
                    </a:lnTo>
                    <a:lnTo>
                      <a:pt x="104" y="44"/>
                    </a:lnTo>
                    <a:lnTo>
                      <a:pt x="104" y="44"/>
                    </a:lnTo>
                    <a:lnTo>
                      <a:pt x="94" y="18"/>
                    </a:lnTo>
                    <a:lnTo>
                      <a:pt x="94" y="18"/>
                    </a:lnTo>
                    <a:lnTo>
                      <a:pt x="94" y="16"/>
                    </a:lnTo>
                    <a:lnTo>
                      <a:pt x="94" y="10"/>
                    </a:lnTo>
                    <a:lnTo>
                      <a:pt x="92" y="8"/>
                    </a:lnTo>
                    <a:lnTo>
                      <a:pt x="88" y="4"/>
                    </a:lnTo>
                    <a:lnTo>
                      <a:pt x="82" y="2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62" y="0"/>
                    </a:lnTo>
                    <a:lnTo>
                      <a:pt x="50" y="4"/>
                    </a:lnTo>
                    <a:lnTo>
                      <a:pt x="36" y="8"/>
                    </a:lnTo>
                    <a:lnTo>
                      <a:pt x="22" y="14"/>
                    </a:lnTo>
                    <a:lnTo>
                      <a:pt x="12" y="20"/>
                    </a:lnTo>
                    <a:lnTo>
                      <a:pt x="4" y="28"/>
                    </a:lnTo>
                    <a:lnTo>
                      <a:pt x="0" y="34"/>
                    </a:lnTo>
                    <a:lnTo>
                      <a:pt x="0" y="38"/>
                    </a:lnTo>
                    <a:lnTo>
                      <a:pt x="2" y="40"/>
                    </a:lnTo>
                    <a:lnTo>
                      <a:pt x="2" y="40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66" name="Freeform 63"/>
              <p:cNvSpPr>
                <a:spLocks/>
              </p:cNvSpPr>
              <p:nvPr/>
            </p:nvSpPr>
            <p:spPr bwMode="auto">
              <a:xfrm>
                <a:off x="3334646" y="5589004"/>
                <a:ext cx="35058" cy="39631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0" y="14"/>
                  </a:cxn>
                  <a:cxn ang="0">
                    <a:pos x="0" y="18"/>
                  </a:cxn>
                  <a:cxn ang="0">
                    <a:pos x="0" y="22"/>
                  </a:cxn>
                  <a:cxn ang="0">
                    <a:pos x="6" y="26"/>
                  </a:cxn>
                  <a:cxn ang="0">
                    <a:pos x="28" y="36"/>
                  </a:cxn>
                  <a:cxn ang="0">
                    <a:pos x="28" y="36"/>
                  </a:cxn>
                  <a:cxn ang="0">
                    <a:pos x="34" y="44"/>
                  </a:cxn>
                  <a:cxn ang="0">
                    <a:pos x="38" y="50"/>
                  </a:cxn>
                  <a:cxn ang="0">
                    <a:pos x="40" y="52"/>
                  </a:cxn>
                  <a:cxn ang="0">
                    <a:pos x="42" y="46"/>
                  </a:cxn>
                  <a:cxn ang="0">
                    <a:pos x="42" y="46"/>
                  </a:cxn>
                  <a:cxn ang="0">
                    <a:pos x="44" y="38"/>
                  </a:cxn>
                  <a:cxn ang="0">
                    <a:pos x="46" y="30"/>
                  </a:cxn>
                  <a:cxn ang="0">
                    <a:pos x="44" y="24"/>
                  </a:cxn>
                  <a:cxn ang="0">
                    <a:pos x="40" y="18"/>
                  </a:cxn>
                  <a:cxn ang="0">
                    <a:pos x="40" y="18"/>
                  </a:cxn>
                  <a:cxn ang="0">
                    <a:pos x="30" y="8"/>
                  </a:cxn>
                  <a:cxn ang="0">
                    <a:pos x="24" y="4"/>
                  </a:cxn>
                  <a:cxn ang="0">
                    <a:pos x="18" y="2"/>
                  </a:cxn>
                  <a:cxn ang="0">
                    <a:pos x="12" y="0"/>
                  </a:cxn>
                  <a:cxn ang="0">
                    <a:pos x="8" y="2"/>
                  </a:cxn>
                  <a:cxn ang="0">
                    <a:pos x="2" y="6"/>
                  </a:cxn>
                  <a:cxn ang="0">
                    <a:pos x="0" y="14"/>
                  </a:cxn>
                  <a:cxn ang="0">
                    <a:pos x="0" y="14"/>
                  </a:cxn>
                </a:cxnLst>
                <a:rect l="0" t="0" r="r" b="b"/>
                <a:pathLst>
                  <a:path w="46" h="52">
                    <a:moveTo>
                      <a:pt x="0" y="14"/>
                    </a:moveTo>
                    <a:lnTo>
                      <a:pt x="0" y="14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6" y="26"/>
                    </a:lnTo>
                    <a:lnTo>
                      <a:pt x="28" y="36"/>
                    </a:lnTo>
                    <a:lnTo>
                      <a:pt x="28" y="36"/>
                    </a:lnTo>
                    <a:lnTo>
                      <a:pt x="34" y="44"/>
                    </a:lnTo>
                    <a:lnTo>
                      <a:pt x="38" y="50"/>
                    </a:lnTo>
                    <a:lnTo>
                      <a:pt x="40" y="52"/>
                    </a:lnTo>
                    <a:lnTo>
                      <a:pt x="42" y="46"/>
                    </a:lnTo>
                    <a:lnTo>
                      <a:pt x="42" y="46"/>
                    </a:lnTo>
                    <a:lnTo>
                      <a:pt x="44" y="38"/>
                    </a:lnTo>
                    <a:lnTo>
                      <a:pt x="46" y="30"/>
                    </a:lnTo>
                    <a:lnTo>
                      <a:pt x="44" y="24"/>
                    </a:lnTo>
                    <a:lnTo>
                      <a:pt x="40" y="18"/>
                    </a:lnTo>
                    <a:lnTo>
                      <a:pt x="40" y="18"/>
                    </a:lnTo>
                    <a:lnTo>
                      <a:pt x="30" y="8"/>
                    </a:lnTo>
                    <a:lnTo>
                      <a:pt x="24" y="4"/>
                    </a:lnTo>
                    <a:lnTo>
                      <a:pt x="18" y="2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2" y="6"/>
                    </a:lnTo>
                    <a:lnTo>
                      <a:pt x="0" y="1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67" name="Freeform 64"/>
              <p:cNvSpPr>
                <a:spLocks/>
              </p:cNvSpPr>
              <p:nvPr/>
            </p:nvSpPr>
            <p:spPr bwMode="auto">
              <a:xfrm>
                <a:off x="2266138" y="4767427"/>
                <a:ext cx="1044119" cy="1070032"/>
              </a:xfrm>
              <a:custGeom>
                <a:avLst/>
                <a:gdLst/>
                <a:ahLst/>
                <a:cxnLst>
                  <a:cxn ang="0">
                    <a:pos x="1370" y="694"/>
                  </a:cxn>
                  <a:cxn ang="0">
                    <a:pos x="1334" y="768"/>
                  </a:cxn>
                  <a:cxn ang="0">
                    <a:pos x="1172" y="820"/>
                  </a:cxn>
                  <a:cxn ang="0">
                    <a:pos x="1074" y="854"/>
                  </a:cxn>
                  <a:cxn ang="0">
                    <a:pos x="1016" y="910"/>
                  </a:cxn>
                  <a:cxn ang="0">
                    <a:pos x="908" y="1038"/>
                  </a:cxn>
                  <a:cxn ang="0">
                    <a:pos x="930" y="1148"/>
                  </a:cxn>
                  <a:cxn ang="0">
                    <a:pos x="958" y="1180"/>
                  </a:cxn>
                  <a:cxn ang="0">
                    <a:pos x="924" y="1190"/>
                  </a:cxn>
                  <a:cxn ang="0">
                    <a:pos x="850" y="1228"/>
                  </a:cxn>
                  <a:cxn ang="0">
                    <a:pos x="838" y="1316"/>
                  </a:cxn>
                  <a:cxn ang="0">
                    <a:pos x="792" y="1320"/>
                  </a:cxn>
                  <a:cxn ang="0">
                    <a:pos x="720" y="1334"/>
                  </a:cxn>
                  <a:cxn ang="0">
                    <a:pos x="672" y="1400"/>
                  </a:cxn>
                  <a:cxn ang="0">
                    <a:pos x="572" y="1394"/>
                  </a:cxn>
                  <a:cxn ang="0">
                    <a:pos x="452" y="1356"/>
                  </a:cxn>
                  <a:cxn ang="0">
                    <a:pos x="368" y="1328"/>
                  </a:cxn>
                  <a:cxn ang="0">
                    <a:pos x="318" y="1352"/>
                  </a:cxn>
                  <a:cxn ang="0">
                    <a:pos x="240" y="1344"/>
                  </a:cxn>
                  <a:cxn ang="0">
                    <a:pos x="204" y="1380"/>
                  </a:cxn>
                  <a:cxn ang="0">
                    <a:pos x="134" y="1316"/>
                  </a:cxn>
                  <a:cxn ang="0">
                    <a:pos x="112" y="1212"/>
                  </a:cxn>
                  <a:cxn ang="0">
                    <a:pos x="82" y="1118"/>
                  </a:cxn>
                  <a:cxn ang="0">
                    <a:pos x="22" y="1110"/>
                  </a:cxn>
                  <a:cxn ang="0">
                    <a:pos x="2" y="1054"/>
                  </a:cxn>
                  <a:cxn ang="0">
                    <a:pos x="26" y="978"/>
                  </a:cxn>
                  <a:cxn ang="0">
                    <a:pos x="86" y="988"/>
                  </a:cxn>
                  <a:cxn ang="0">
                    <a:pos x="86" y="944"/>
                  </a:cxn>
                  <a:cxn ang="0">
                    <a:pos x="64" y="866"/>
                  </a:cxn>
                  <a:cxn ang="0">
                    <a:pos x="106" y="822"/>
                  </a:cxn>
                  <a:cxn ang="0">
                    <a:pos x="72" y="704"/>
                  </a:cxn>
                  <a:cxn ang="0">
                    <a:pos x="78" y="684"/>
                  </a:cxn>
                  <a:cxn ang="0">
                    <a:pos x="136" y="672"/>
                  </a:cxn>
                  <a:cxn ang="0">
                    <a:pos x="162" y="612"/>
                  </a:cxn>
                  <a:cxn ang="0">
                    <a:pos x="194" y="564"/>
                  </a:cxn>
                  <a:cxn ang="0">
                    <a:pos x="198" y="506"/>
                  </a:cxn>
                  <a:cxn ang="0">
                    <a:pos x="280" y="418"/>
                  </a:cxn>
                  <a:cxn ang="0">
                    <a:pos x="222" y="310"/>
                  </a:cxn>
                  <a:cxn ang="0">
                    <a:pos x="142" y="316"/>
                  </a:cxn>
                  <a:cxn ang="0">
                    <a:pos x="110" y="276"/>
                  </a:cxn>
                  <a:cxn ang="0">
                    <a:pos x="86" y="222"/>
                  </a:cxn>
                  <a:cxn ang="0">
                    <a:pos x="24" y="92"/>
                  </a:cxn>
                  <a:cxn ang="0">
                    <a:pos x="26" y="34"/>
                  </a:cxn>
                  <a:cxn ang="0">
                    <a:pos x="98" y="8"/>
                  </a:cxn>
                  <a:cxn ang="0">
                    <a:pos x="140" y="18"/>
                  </a:cxn>
                  <a:cxn ang="0">
                    <a:pos x="194" y="0"/>
                  </a:cxn>
                  <a:cxn ang="0">
                    <a:pos x="234" y="20"/>
                  </a:cxn>
                  <a:cxn ang="0">
                    <a:pos x="332" y="100"/>
                  </a:cxn>
                  <a:cxn ang="0">
                    <a:pos x="476" y="172"/>
                  </a:cxn>
                  <a:cxn ang="0">
                    <a:pos x="548" y="226"/>
                  </a:cxn>
                  <a:cxn ang="0">
                    <a:pos x="624" y="232"/>
                  </a:cxn>
                  <a:cxn ang="0">
                    <a:pos x="766" y="320"/>
                  </a:cxn>
                  <a:cxn ang="0">
                    <a:pos x="844" y="370"/>
                  </a:cxn>
                  <a:cxn ang="0">
                    <a:pos x="924" y="436"/>
                  </a:cxn>
                  <a:cxn ang="0">
                    <a:pos x="982" y="490"/>
                  </a:cxn>
                  <a:cxn ang="0">
                    <a:pos x="1106" y="534"/>
                  </a:cxn>
                  <a:cxn ang="0">
                    <a:pos x="1198" y="610"/>
                  </a:cxn>
                  <a:cxn ang="0">
                    <a:pos x="1354" y="658"/>
                  </a:cxn>
                </a:cxnLst>
                <a:rect l="0" t="0" r="r" b="b"/>
                <a:pathLst>
                  <a:path w="1370" h="1404">
                    <a:moveTo>
                      <a:pt x="1354" y="658"/>
                    </a:moveTo>
                    <a:lnTo>
                      <a:pt x="1354" y="658"/>
                    </a:lnTo>
                    <a:lnTo>
                      <a:pt x="1358" y="662"/>
                    </a:lnTo>
                    <a:lnTo>
                      <a:pt x="1366" y="670"/>
                    </a:lnTo>
                    <a:lnTo>
                      <a:pt x="1370" y="676"/>
                    </a:lnTo>
                    <a:lnTo>
                      <a:pt x="1370" y="684"/>
                    </a:lnTo>
                    <a:lnTo>
                      <a:pt x="1370" y="694"/>
                    </a:lnTo>
                    <a:lnTo>
                      <a:pt x="1368" y="708"/>
                    </a:lnTo>
                    <a:lnTo>
                      <a:pt x="1368" y="708"/>
                    </a:lnTo>
                    <a:lnTo>
                      <a:pt x="1358" y="732"/>
                    </a:lnTo>
                    <a:lnTo>
                      <a:pt x="1350" y="750"/>
                    </a:lnTo>
                    <a:lnTo>
                      <a:pt x="1346" y="758"/>
                    </a:lnTo>
                    <a:lnTo>
                      <a:pt x="1340" y="762"/>
                    </a:lnTo>
                    <a:lnTo>
                      <a:pt x="1334" y="768"/>
                    </a:lnTo>
                    <a:lnTo>
                      <a:pt x="1326" y="770"/>
                    </a:lnTo>
                    <a:lnTo>
                      <a:pt x="1326" y="770"/>
                    </a:lnTo>
                    <a:lnTo>
                      <a:pt x="1308" y="776"/>
                    </a:lnTo>
                    <a:lnTo>
                      <a:pt x="1284" y="784"/>
                    </a:lnTo>
                    <a:lnTo>
                      <a:pt x="1214" y="808"/>
                    </a:lnTo>
                    <a:lnTo>
                      <a:pt x="1214" y="808"/>
                    </a:lnTo>
                    <a:lnTo>
                      <a:pt x="1172" y="820"/>
                    </a:lnTo>
                    <a:lnTo>
                      <a:pt x="1134" y="828"/>
                    </a:lnTo>
                    <a:lnTo>
                      <a:pt x="1102" y="834"/>
                    </a:lnTo>
                    <a:lnTo>
                      <a:pt x="1092" y="838"/>
                    </a:lnTo>
                    <a:lnTo>
                      <a:pt x="1084" y="842"/>
                    </a:lnTo>
                    <a:lnTo>
                      <a:pt x="1084" y="842"/>
                    </a:lnTo>
                    <a:lnTo>
                      <a:pt x="1078" y="848"/>
                    </a:lnTo>
                    <a:lnTo>
                      <a:pt x="1074" y="854"/>
                    </a:lnTo>
                    <a:lnTo>
                      <a:pt x="1070" y="868"/>
                    </a:lnTo>
                    <a:lnTo>
                      <a:pt x="1064" y="884"/>
                    </a:lnTo>
                    <a:lnTo>
                      <a:pt x="1058" y="890"/>
                    </a:lnTo>
                    <a:lnTo>
                      <a:pt x="1052" y="894"/>
                    </a:lnTo>
                    <a:lnTo>
                      <a:pt x="1052" y="894"/>
                    </a:lnTo>
                    <a:lnTo>
                      <a:pt x="1036" y="900"/>
                    </a:lnTo>
                    <a:lnTo>
                      <a:pt x="1016" y="910"/>
                    </a:lnTo>
                    <a:lnTo>
                      <a:pt x="1006" y="918"/>
                    </a:lnTo>
                    <a:lnTo>
                      <a:pt x="994" y="928"/>
                    </a:lnTo>
                    <a:lnTo>
                      <a:pt x="982" y="942"/>
                    </a:lnTo>
                    <a:lnTo>
                      <a:pt x="968" y="958"/>
                    </a:lnTo>
                    <a:lnTo>
                      <a:pt x="968" y="958"/>
                    </a:lnTo>
                    <a:lnTo>
                      <a:pt x="918" y="1024"/>
                    </a:lnTo>
                    <a:lnTo>
                      <a:pt x="908" y="1038"/>
                    </a:lnTo>
                    <a:lnTo>
                      <a:pt x="902" y="1048"/>
                    </a:lnTo>
                    <a:lnTo>
                      <a:pt x="898" y="1060"/>
                    </a:lnTo>
                    <a:lnTo>
                      <a:pt x="898" y="1068"/>
                    </a:lnTo>
                    <a:lnTo>
                      <a:pt x="898" y="1068"/>
                    </a:lnTo>
                    <a:lnTo>
                      <a:pt x="912" y="1106"/>
                    </a:lnTo>
                    <a:lnTo>
                      <a:pt x="920" y="1128"/>
                    </a:lnTo>
                    <a:lnTo>
                      <a:pt x="930" y="1148"/>
                    </a:lnTo>
                    <a:lnTo>
                      <a:pt x="930" y="1148"/>
                    </a:lnTo>
                    <a:lnTo>
                      <a:pt x="936" y="1154"/>
                    </a:lnTo>
                    <a:lnTo>
                      <a:pt x="942" y="1160"/>
                    </a:lnTo>
                    <a:lnTo>
                      <a:pt x="954" y="1168"/>
                    </a:lnTo>
                    <a:lnTo>
                      <a:pt x="958" y="1172"/>
                    </a:lnTo>
                    <a:lnTo>
                      <a:pt x="958" y="1176"/>
                    </a:lnTo>
                    <a:lnTo>
                      <a:pt x="958" y="1180"/>
                    </a:lnTo>
                    <a:lnTo>
                      <a:pt x="952" y="1184"/>
                    </a:lnTo>
                    <a:lnTo>
                      <a:pt x="952" y="1184"/>
                    </a:lnTo>
                    <a:lnTo>
                      <a:pt x="946" y="1186"/>
                    </a:lnTo>
                    <a:lnTo>
                      <a:pt x="942" y="1188"/>
                    </a:lnTo>
                    <a:lnTo>
                      <a:pt x="936" y="1186"/>
                    </a:lnTo>
                    <a:lnTo>
                      <a:pt x="932" y="1188"/>
                    </a:lnTo>
                    <a:lnTo>
                      <a:pt x="924" y="1190"/>
                    </a:lnTo>
                    <a:lnTo>
                      <a:pt x="914" y="1196"/>
                    </a:lnTo>
                    <a:lnTo>
                      <a:pt x="902" y="1204"/>
                    </a:lnTo>
                    <a:lnTo>
                      <a:pt x="902" y="1204"/>
                    </a:lnTo>
                    <a:lnTo>
                      <a:pt x="886" y="1214"/>
                    </a:lnTo>
                    <a:lnTo>
                      <a:pt x="874" y="1220"/>
                    </a:lnTo>
                    <a:lnTo>
                      <a:pt x="856" y="1224"/>
                    </a:lnTo>
                    <a:lnTo>
                      <a:pt x="850" y="1228"/>
                    </a:lnTo>
                    <a:lnTo>
                      <a:pt x="844" y="1234"/>
                    </a:lnTo>
                    <a:lnTo>
                      <a:pt x="842" y="1246"/>
                    </a:lnTo>
                    <a:lnTo>
                      <a:pt x="838" y="1264"/>
                    </a:lnTo>
                    <a:lnTo>
                      <a:pt x="838" y="1264"/>
                    </a:lnTo>
                    <a:lnTo>
                      <a:pt x="838" y="1282"/>
                    </a:lnTo>
                    <a:lnTo>
                      <a:pt x="838" y="1298"/>
                    </a:lnTo>
                    <a:lnTo>
                      <a:pt x="838" y="1316"/>
                    </a:lnTo>
                    <a:lnTo>
                      <a:pt x="836" y="1322"/>
                    </a:lnTo>
                    <a:lnTo>
                      <a:pt x="832" y="1324"/>
                    </a:lnTo>
                    <a:lnTo>
                      <a:pt x="824" y="1326"/>
                    </a:lnTo>
                    <a:lnTo>
                      <a:pt x="812" y="1326"/>
                    </a:lnTo>
                    <a:lnTo>
                      <a:pt x="812" y="1326"/>
                    </a:lnTo>
                    <a:lnTo>
                      <a:pt x="800" y="1324"/>
                    </a:lnTo>
                    <a:lnTo>
                      <a:pt x="792" y="1320"/>
                    </a:lnTo>
                    <a:lnTo>
                      <a:pt x="776" y="1312"/>
                    </a:lnTo>
                    <a:lnTo>
                      <a:pt x="770" y="1310"/>
                    </a:lnTo>
                    <a:lnTo>
                      <a:pt x="760" y="1310"/>
                    </a:lnTo>
                    <a:lnTo>
                      <a:pt x="750" y="1314"/>
                    </a:lnTo>
                    <a:lnTo>
                      <a:pt x="734" y="1322"/>
                    </a:lnTo>
                    <a:lnTo>
                      <a:pt x="734" y="1322"/>
                    </a:lnTo>
                    <a:lnTo>
                      <a:pt x="720" y="1334"/>
                    </a:lnTo>
                    <a:lnTo>
                      <a:pt x="712" y="1346"/>
                    </a:lnTo>
                    <a:lnTo>
                      <a:pt x="704" y="1360"/>
                    </a:lnTo>
                    <a:lnTo>
                      <a:pt x="698" y="1372"/>
                    </a:lnTo>
                    <a:lnTo>
                      <a:pt x="692" y="1384"/>
                    </a:lnTo>
                    <a:lnTo>
                      <a:pt x="684" y="1392"/>
                    </a:lnTo>
                    <a:lnTo>
                      <a:pt x="678" y="1396"/>
                    </a:lnTo>
                    <a:lnTo>
                      <a:pt x="672" y="1400"/>
                    </a:lnTo>
                    <a:lnTo>
                      <a:pt x="666" y="1402"/>
                    </a:lnTo>
                    <a:lnTo>
                      <a:pt x="656" y="1402"/>
                    </a:lnTo>
                    <a:lnTo>
                      <a:pt x="656" y="1402"/>
                    </a:lnTo>
                    <a:lnTo>
                      <a:pt x="610" y="1404"/>
                    </a:lnTo>
                    <a:lnTo>
                      <a:pt x="594" y="1402"/>
                    </a:lnTo>
                    <a:lnTo>
                      <a:pt x="572" y="1394"/>
                    </a:lnTo>
                    <a:lnTo>
                      <a:pt x="572" y="1394"/>
                    </a:lnTo>
                    <a:lnTo>
                      <a:pt x="548" y="1386"/>
                    </a:lnTo>
                    <a:lnTo>
                      <a:pt x="526" y="1382"/>
                    </a:lnTo>
                    <a:lnTo>
                      <a:pt x="506" y="1378"/>
                    </a:lnTo>
                    <a:lnTo>
                      <a:pt x="480" y="1370"/>
                    </a:lnTo>
                    <a:lnTo>
                      <a:pt x="480" y="1370"/>
                    </a:lnTo>
                    <a:lnTo>
                      <a:pt x="466" y="1364"/>
                    </a:lnTo>
                    <a:lnTo>
                      <a:pt x="452" y="1356"/>
                    </a:lnTo>
                    <a:lnTo>
                      <a:pt x="426" y="1340"/>
                    </a:lnTo>
                    <a:lnTo>
                      <a:pt x="414" y="1334"/>
                    </a:lnTo>
                    <a:lnTo>
                      <a:pt x="402" y="1328"/>
                    </a:lnTo>
                    <a:lnTo>
                      <a:pt x="390" y="1326"/>
                    </a:lnTo>
                    <a:lnTo>
                      <a:pt x="378" y="1326"/>
                    </a:lnTo>
                    <a:lnTo>
                      <a:pt x="378" y="1326"/>
                    </a:lnTo>
                    <a:lnTo>
                      <a:pt x="368" y="1328"/>
                    </a:lnTo>
                    <a:lnTo>
                      <a:pt x="360" y="1332"/>
                    </a:lnTo>
                    <a:lnTo>
                      <a:pt x="350" y="1340"/>
                    </a:lnTo>
                    <a:lnTo>
                      <a:pt x="344" y="1344"/>
                    </a:lnTo>
                    <a:lnTo>
                      <a:pt x="338" y="1348"/>
                    </a:lnTo>
                    <a:lnTo>
                      <a:pt x="330" y="1350"/>
                    </a:lnTo>
                    <a:lnTo>
                      <a:pt x="318" y="1352"/>
                    </a:lnTo>
                    <a:lnTo>
                      <a:pt x="318" y="1352"/>
                    </a:lnTo>
                    <a:lnTo>
                      <a:pt x="306" y="1352"/>
                    </a:lnTo>
                    <a:lnTo>
                      <a:pt x="292" y="1350"/>
                    </a:lnTo>
                    <a:lnTo>
                      <a:pt x="270" y="1344"/>
                    </a:lnTo>
                    <a:lnTo>
                      <a:pt x="252" y="1340"/>
                    </a:lnTo>
                    <a:lnTo>
                      <a:pt x="244" y="1340"/>
                    </a:lnTo>
                    <a:lnTo>
                      <a:pt x="240" y="1344"/>
                    </a:lnTo>
                    <a:lnTo>
                      <a:pt x="240" y="1344"/>
                    </a:lnTo>
                    <a:lnTo>
                      <a:pt x="236" y="1354"/>
                    </a:lnTo>
                    <a:lnTo>
                      <a:pt x="230" y="1366"/>
                    </a:lnTo>
                    <a:lnTo>
                      <a:pt x="224" y="1376"/>
                    </a:lnTo>
                    <a:lnTo>
                      <a:pt x="220" y="1380"/>
                    </a:lnTo>
                    <a:lnTo>
                      <a:pt x="216" y="1380"/>
                    </a:lnTo>
                    <a:lnTo>
                      <a:pt x="216" y="1380"/>
                    </a:lnTo>
                    <a:lnTo>
                      <a:pt x="204" y="1380"/>
                    </a:lnTo>
                    <a:lnTo>
                      <a:pt x="194" y="1378"/>
                    </a:lnTo>
                    <a:lnTo>
                      <a:pt x="182" y="1370"/>
                    </a:lnTo>
                    <a:lnTo>
                      <a:pt x="164" y="1356"/>
                    </a:lnTo>
                    <a:lnTo>
                      <a:pt x="164" y="1356"/>
                    </a:lnTo>
                    <a:lnTo>
                      <a:pt x="148" y="1340"/>
                    </a:lnTo>
                    <a:lnTo>
                      <a:pt x="140" y="1328"/>
                    </a:lnTo>
                    <a:lnTo>
                      <a:pt x="134" y="1316"/>
                    </a:lnTo>
                    <a:lnTo>
                      <a:pt x="128" y="1294"/>
                    </a:lnTo>
                    <a:lnTo>
                      <a:pt x="128" y="1294"/>
                    </a:lnTo>
                    <a:lnTo>
                      <a:pt x="116" y="1248"/>
                    </a:lnTo>
                    <a:lnTo>
                      <a:pt x="112" y="1230"/>
                    </a:lnTo>
                    <a:lnTo>
                      <a:pt x="112" y="1218"/>
                    </a:lnTo>
                    <a:lnTo>
                      <a:pt x="112" y="1218"/>
                    </a:lnTo>
                    <a:lnTo>
                      <a:pt x="112" y="1212"/>
                    </a:lnTo>
                    <a:lnTo>
                      <a:pt x="114" y="1208"/>
                    </a:lnTo>
                    <a:lnTo>
                      <a:pt x="114" y="1198"/>
                    </a:lnTo>
                    <a:lnTo>
                      <a:pt x="106" y="1174"/>
                    </a:lnTo>
                    <a:lnTo>
                      <a:pt x="106" y="1174"/>
                    </a:lnTo>
                    <a:lnTo>
                      <a:pt x="96" y="1146"/>
                    </a:lnTo>
                    <a:lnTo>
                      <a:pt x="86" y="1124"/>
                    </a:lnTo>
                    <a:lnTo>
                      <a:pt x="82" y="1118"/>
                    </a:lnTo>
                    <a:lnTo>
                      <a:pt x="76" y="1112"/>
                    </a:lnTo>
                    <a:lnTo>
                      <a:pt x="68" y="1108"/>
                    </a:lnTo>
                    <a:lnTo>
                      <a:pt x="58" y="1106"/>
                    </a:lnTo>
                    <a:lnTo>
                      <a:pt x="58" y="1106"/>
                    </a:lnTo>
                    <a:lnTo>
                      <a:pt x="48" y="1106"/>
                    </a:lnTo>
                    <a:lnTo>
                      <a:pt x="38" y="1108"/>
                    </a:lnTo>
                    <a:lnTo>
                      <a:pt x="22" y="1110"/>
                    </a:lnTo>
                    <a:lnTo>
                      <a:pt x="16" y="1110"/>
                    </a:lnTo>
                    <a:lnTo>
                      <a:pt x="12" y="1108"/>
                    </a:lnTo>
                    <a:lnTo>
                      <a:pt x="8" y="1104"/>
                    </a:lnTo>
                    <a:lnTo>
                      <a:pt x="8" y="1096"/>
                    </a:lnTo>
                    <a:lnTo>
                      <a:pt x="8" y="1096"/>
                    </a:lnTo>
                    <a:lnTo>
                      <a:pt x="6" y="1076"/>
                    </a:lnTo>
                    <a:lnTo>
                      <a:pt x="2" y="1054"/>
                    </a:lnTo>
                    <a:lnTo>
                      <a:pt x="0" y="1032"/>
                    </a:lnTo>
                    <a:lnTo>
                      <a:pt x="0" y="1024"/>
                    </a:lnTo>
                    <a:lnTo>
                      <a:pt x="2" y="1018"/>
                    </a:lnTo>
                    <a:lnTo>
                      <a:pt x="2" y="1018"/>
                    </a:lnTo>
                    <a:lnTo>
                      <a:pt x="10" y="1004"/>
                    </a:lnTo>
                    <a:lnTo>
                      <a:pt x="20" y="986"/>
                    </a:lnTo>
                    <a:lnTo>
                      <a:pt x="26" y="978"/>
                    </a:lnTo>
                    <a:lnTo>
                      <a:pt x="34" y="972"/>
                    </a:lnTo>
                    <a:lnTo>
                      <a:pt x="44" y="968"/>
                    </a:lnTo>
                    <a:lnTo>
                      <a:pt x="54" y="968"/>
                    </a:lnTo>
                    <a:lnTo>
                      <a:pt x="54" y="968"/>
                    </a:lnTo>
                    <a:lnTo>
                      <a:pt x="64" y="970"/>
                    </a:lnTo>
                    <a:lnTo>
                      <a:pt x="74" y="976"/>
                    </a:lnTo>
                    <a:lnTo>
                      <a:pt x="86" y="988"/>
                    </a:lnTo>
                    <a:lnTo>
                      <a:pt x="90" y="990"/>
                    </a:lnTo>
                    <a:lnTo>
                      <a:pt x="90" y="990"/>
                    </a:lnTo>
                    <a:lnTo>
                      <a:pt x="92" y="988"/>
                    </a:lnTo>
                    <a:lnTo>
                      <a:pt x="92" y="980"/>
                    </a:lnTo>
                    <a:lnTo>
                      <a:pt x="90" y="964"/>
                    </a:lnTo>
                    <a:lnTo>
                      <a:pt x="90" y="964"/>
                    </a:lnTo>
                    <a:lnTo>
                      <a:pt x="86" y="944"/>
                    </a:lnTo>
                    <a:lnTo>
                      <a:pt x="80" y="928"/>
                    </a:lnTo>
                    <a:lnTo>
                      <a:pt x="68" y="904"/>
                    </a:lnTo>
                    <a:lnTo>
                      <a:pt x="60" y="888"/>
                    </a:lnTo>
                    <a:lnTo>
                      <a:pt x="60" y="880"/>
                    </a:lnTo>
                    <a:lnTo>
                      <a:pt x="60" y="874"/>
                    </a:lnTo>
                    <a:lnTo>
                      <a:pt x="60" y="874"/>
                    </a:lnTo>
                    <a:lnTo>
                      <a:pt x="64" y="866"/>
                    </a:lnTo>
                    <a:lnTo>
                      <a:pt x="70" y="860"/>
                    </a:lnTo>
                    <a:lnTo>
                      <a:pt x="82" y="848"/>
                    </a:lnTo>
                    <a:lnTo>
                      <a:pt x="94" y="840"/>
                    </a:lnTo>
                    <a:lnTo>
                      <a:pt x="102" y="834"/>
                    </a:lnTo>
                    <a:lnTo>
                      <a:pt x="102" y="834"/>
                    </a:lnTo>
                    <a:lnTo>
                      <a:pt x="104" y="830"/>
                    </a:lnTo>
                    <a:lnTo>
                      <a:pt x="106" y="822"/>
                    </a:lnTo>
                    <a:lnTo>
                      <a:pt x="104" y="796"/>
                    </a:lnTo>
                    <a:lnTo>
                      <a:pt x="98" y="766"/>
                    </a:lnTo>
                    <a:lnTo>
                      <a:pt x="94" y="754"/>
                    </a:lnTo>
                    <a:lnTo>
                      <a:pt x="90" y="746"/>
                    </a:lnTo>
                    <a:lnTo>
                      <a:pt x="90" y="746"/>
                    </a:lnTo>
                    <a:lnTo>
                      <a:pt x="82" y="728"/>
                    </a:lnTo>
                    <a:lnTo>
                      <a:pt x="72" y="704"/>
                    </a:lnTo>
                    <a:lnTo>
                      <a:pt x="70" y="694"/>
                    </a:lnTo>
                    <a:lnTo>
                      <a:pt x="70" y="686"/>
                    </a:lnTo>
                    <a:lnTo>
                      <a:pt x="70" y="684"/>
                    </a:lnTo>
                    <a:lnTo>
                      <a:pt x="72" y="682"/>
                    </a:lnTo>
                    <a:lnTo>
                      <a:pt x="74" y="682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94" y="692"/>
                    </a:lnTo>
                    <a:lnTo>
                      <a:pt x="102" y="696"/>
                    </a:lnTo>
                    <a:lnTo>
                      <a:pt x="108" y="698"/>
                    </a:lnTo>
                    <a:lnTo>
                      <a:pt x="116" y="698"/>
                    </a:lnTo>
                    <a:lnTo>
                      <a:pt x="122" y="694"/>
                    </a:lnTo>
                    <a:lnTo>
                      <a:pt x="130" y="686"/>
                    </a:lnTo>
                    <a:lnTo>
                      <a:pt x="136" y="672"/>
                    </a:lnTo>
                    <a:lnTo>
                      <a:pt x="136" y="672"/>
                    </a:lnTo>
                    <a:lnTo>
                      <a:pt x="146" y="644"/>
                    </a:lnTo>
                    <a:lnTo>
                      <a:pt x="150" y="628"/>
                    </a:lnTo>
                    <a:lnTo>
                      <a:pt x="154" y="618"/>
                    </a:lnTo>
                    <a:lnTo>
                      <a:pt x="158" y="616"/>
                    </a:lnTo>
                    <a:lnTo>
                      <a:pt x="162" y="612"/>
                    </a:lnTo>
                    <a:lnTo>
                      <a:pt x="162" y="612"/>
                    </a:lnTo>
                    <a:lnTo>
                      <a:pt x="174" y="606"/>
                    </a:lnTo>
                    <a:lnTo>
                      <a:pt x="184" y="598"/>
                    </a:lnTo>
                    <a:lnTo>
                      <a:pt x="192" y="586"/>
                    </a:lnTo>
                    <a:lnTo>
                      <a:pt x="194" y="578"/>
                    </a:lnTo>
                    <a:lnTo>
                      <a:pt x="194" y="570"/>
                    </a:lnTo>
                    <a:lnTo>
                      <a:pt x="194" y="570"/>
                    </a:lnTo>
                    <a:lnTo>
                      <a:pt x="194" y="564"/>
                    </a:lnTo>
                    <a:lnTo>
                      <a:pt x="192" y="556"/>
                    </a:lnTo>
                    <a:lnTo>
                      <a:pt x="186" y="542"/>
                    </a:lnTo>
                    <a:lnTo>
                      <a:pt x="184" y="534"/>
                    </a:lnTo>
                    <a:lnTo>
                      <a:pt x="186" y="526"/>
                    </a:lnTo>
                    <a:lnTo>
                      <a:pt x="190" y="516"/>
                    </a:lnTo>
                    <a:lnTo>
                      <a:pt x="198" y="506"/>
                    </a:lnTo>
                    <a:lnTo>
                      <a:pt x="198" y="506"/>
                    </a:lnTo>
                    <a:lnTo>
                      <a:pt x="222" y="486"/>
                    </a:lnTo>
                    <a:lnTo>
                      <a:pt x="246" y="468"/>
                    </a:lnTo>
                    <a:lnTo>
                      <a:pt x="268" y="454"/>
                    </a:lnTo>
                    <a:lnTo>
                      <a:pt x="278" y="444"/>
                    </a:lnTo>
                    <a:lnTo>
                      <a:pt x="278" y="444"/>
                    </a:lnTo>
                    <a:lnTo>
                      <a:pt x="280" y="434"/>
                    </a:lnTo>
                    <a:lnTo>
                      <a:pt x="280" y="418"/>
                    </a:lnTo>
                    <a:lnTo>
                      <a:pt x="274" y="398"/>
                    </a:lnTo>
                    <a:lnTo>
                      <a:pt x="266" y="376"/>
                    </a:lnTo>
                    <a:lnTo>
                      <a:pt x="266" y="376"/>
                    </a:lnTo>
                    <a:lnTo>
                      <a:pt x="254" y="352"/>
                    </a:lnTo>
                    <a:lnTo>
                      <a:pt x="238" y="328"/>
                    </a:lnTo>
                    <a:lnTo>
                      <a:pt x="230" y="318"/>
                    </a:lnTo>
                    <a:lnTo>
                      <a:pt x="222" y="310"/>
                    </a:lnTo>
                    <a:lnTo>
                      <a:pt x="212" y="304"/>
                    </a:lnTo>
                    <a:lnTo>
                      <a:pt x="202" y="302"/>
                    </a:lnTo>
                    <a:lnTo>
                      <a:pt x="202" y="302"/>
                    </a:lnTo>
                    <a:lnTo>
                      <a:pt x="190" y="304"/>
                    </a:lnTo>
                    <a:lnTo>
                      <a:pt x="178" y="306"/>
                    </a:lnTo>
                    <a:lnTo>
                      <a:pt x="154" y="314"/>
                    </a:lnTo>
                    <a:lnTo>
                      <a:pt x="142" y="316"/>
                    </a:lnTo>
                    <a:lnTo>
                      <a:pt x="132" y="314"/>
                    </a:lnTo>
                    <a:lnTo>
                      <a:pt x="128" y="310"/>
                    </a:lnTo>
                    <a:lnTo>
                      <a:pt x="122" y="306"/>
                    </a:lnTo>
                    <a:lnTo>
                      <a:pt x="118" y="300"/>
                    </a:lnTo>
                    <a:lnTo>
                      <a:pt x="114" y="292"/>
                    </a:lnTo>
                    <a:lnTo>
                      <a:pt x="114" y="292"/>
                    </a:lnTo>
                    <a:lnTo>
                      <a:pt x="110" y="276"/>
                    </a:lnTo>
                    <a:lnTo>
                      <a:pt x="106" y="260"/>
                    </a:lnTo>
                    <a:lnTo>
                      <a:pt x="106" y="238"/>
                    </a:lnTo>
                    <a:lnTo>
                      <a:pt x="106" y="230"/>
                    </a:lnTo>
                    <a:lnTo>
                      <a:pt x="102" y="224"/>
                    </a:lnTo>
                    <a:lnTo>
                      <a:pt x="96" y="222"/>
                    </a:lnTo>
                    <a:lnTo>
                      <a:pt x="86" y="222"/>
                    </a:lnTo>
                    <a:lnTo>
                      <a:pt x="86" y="222"/>
                    </a:lnTo>
                    <a:lnTo>
                      <a:pt x="40" y="234"/>
                    </a:lnTo>
                    <a:lnTo>
                      <a:pt x="18" y="240"/>
                    </a:lnTo>
                    <a:lnTo>
                      <a:pt x="50" y="174"/>
                    </a:lnTo>
                    <a:lnTo>
                      <a:pt x="50" y="174"/>
                    </a:lnTo>
                    <a:lnTo>
                      <a:pt x="38" y="138"/>
                    </a:lnTo>
                    <a:lnTo>
                      <a:pt x="24" y="92"/>
                    </a:lnTo>
                    <a:lnTo>
                      <a:pt x="24" y="92"/>
                    </a:lnTo>
                    <a:lnTo>
                      <a:pt x="18" y="80"/>
                    </a:lnTo>
                    <a:lnTo>
                      <a:pt x="14" y="66"/>
                    </a:lnTo>
                    <a:lnTo>
                      <a:pt x="14" y="58"/>
                    </a:lnTo>
                    <a:lnTo>
                      <a:pt x="16" y="50"/>
                    </a:lnTo>
                    <a:lnTo>
                      <a:pt x="18" y="42"/>
                    </a:lnTo>
                    <a:lnTo>
                      <a:pt x="26" y="34"/>
                    </a:lnTo>
                    <a:lnTo>
                      <a:pt x="26" y="34"/>
                    </a:lnTo>
                    <a:lnTo>
                      <a:pt x="34" y="26"/>
                    </a:lnTo>
                    <a:lnTo>
                      <a:pt x="44" y="20"/>
                    </a:lnTo>
                    <a:lnTo>
                      <a:pt x="66" y="10"/>
                    </a:lnTo>
                    <a:lnTo>
                      <a:pt x="76" y="6"/>
                    </a:lnTo>
                    <a:lnTo>
                      <a:pt x="84" y="6"/>
                    </a:lnTo>
                    <a:lnTo>
                      <a:pt x="92" y="6"/>
                    </a:lnTo>
                    <a:lnTo>
                      <a:pt x="98" y="8"/>
                    </a:lnTo>
                    <a:lnTo>
                      <a:pt x="98" y="8"/>
                    </a:lnTo>
                    <a:lnTo>
                      <a:pt x="110" y="18"/>
                    </a:lnTo>
                    <a:lnTo>
                      <a:pt x="110" y="18"/>
                    </a:lnTo>
                    <a:lnTo>
                      <a:pt x="114" y="20"/>
                    </a:lnTo>
                    <a:lnTo>
                      <a:pt x="126" y="20"/>
                    </a:lnTo>
                    <a:lnTo>
                      <a:pt x="134" y="20"/>
                    </a:lnTo>
                    <a:lnTo>
                      <a:pt x="140" y="18"/>
                    </a:lnTo>
                    <a:lnTo>
                      <a:pt x="148" y="16"/>
                    </a:lnTo>
                    <a:lnTo>
                      <a:pt x="152" y="10"/>
                    </a:lnTo>
                    <a:lnTo>
                      <a:pt x="152" y="10"/>
                    </a:lnTo>
                    <a:lnTo>
                      <a:pt x="160" y="6"/>
                    </a:lnTo>
                    <a:lnTo>
                      <a:pt x="170" y="2"/>
                    </a:lnTo>
                    <a:lnTo>
                      <a:pt x="182" y="0"/>
                    </a:lnTo>
                    <a:lnTo>
                      <a:pt x="194" y="0"/>
                    </a:lnTo>
                    <a:lnTo>
                      <a:pt x="208" y="0"/>
                    </a:lnTo>
                    <a:lnTo>
                      <a:pt x="220" y="2"/>
                    </a:lnTo>
                    <a:lnTo>
                      <a:pt x="228" y="6"/>
                    </a:lnTo>
                    <a:lnTo>
                      <a:pt x="234" y="10"/>
                    </a:lnTo>
                    <a:lnTo>
                      <a:pt x="234" y="10"/>
                    </a:lnTo>
                    <a:lnTo>
                      <a:pt x="234" y="14"/>
                    </a:lnTo>
                    <a:lnTo>
                      <a:pt x="234" y="20"/>
                    </a:lnTo>
                    <a:lnTo>
                      <a:pt x="232" y="30"/>
                    </a:lnTo>
                    <a:lnTo>
                      <a:pt x="234" y="36"/>
                    </a:lnTo>
                    <a:lnTo>
                      <a:pt x="238" y="42"/>
                    </a:lnTo>
                    <a:lnTo>
                      <a:pt x="246" y="50"/>
                    </a:lnTo>
                    <a:lnTo>
                      <a:pt x="260" y="58"/>
                    </a:lnTo>
                    <a:lnTo>
                      <a:pt x="260" y="58"/>
                    </a:lnTo>
                    <a:lnTo>
                      <a:pt x="332" y="100"/>
                    </a:lnTo>
                    <a:lnTo>
                      <a:pt x="370" y="120"/>
                    </a:lnTo>
                    <a:lnTo>
                      <a:pt x="370" y="120"/>
                    </a:lnTo>
                    <a:lnTo>
                      <a:pt x="408" y="136"/>
                    </a:lnTo>
                    <a:lnTo>
                      <a:pt x="440" y="150"/>
                    </a:lnTo>
                    <a:lnTo>
                      <a:pt x="466" y="164"/>
                    </a:lnTo>
                    <a:lnTo>
                      <a:pt x="466" y="164"/>
                    </a:lnTo>
                    <a:lnTo>
                      <a:pt x="476" y="172"/>
                    </a:lnTo>
                    <a:lnTo>
                      <a:pt x="484" y="182"/>
                    </a:lnTo>
                    <a:lnTo>
                      <a:pt x="500" y="202"/>
                    </a:lnTo>
                    <a:lnTo>
                      <a:pt x="510" y="212"/>
                    </a:lnTo>
                    <a:lnTo>
                      <a:pt x="520" y="220"/>
                    </a:lnTo>
                    <a:lnTo>
                      <a:pt x="534" y="224"/>
                    </a:lnTo>
                    <a:lnTo>
                      <a:pt x="540" y="226"/>
                    </a:lnTo>
                    <a:lnTo>
                      <a:pt x="548" y="226"/>
                    </a:lnTo>
                    <a:lnTo>
                      <a:pt x="548" y="226"/>
                    </a:lnTo>
                    <a:lnTo>
                      <a:pt x="574" y="220"/>
                    </a:lnTo>
                    <a:lnTo>
                      <a:pt x="590" y="216"/>
                    </a:lnTo>
                    <a:lnTo>
                      <a:pt x="598" y="216"/>
                    </a:lnTo>
                    <a:lnTo>
                      <a:pt x="606" y="218"/>
                    </a:lnTo>
                    <a:lnTo>
                      <a:pt x="614" y="222"/>
                    </a:lnTo>
                    <a:lnTo>
                      <a:pt x="624" y="232"/>
                    </a:lnTo>
                    <a:lnTo>
                      <a:pt x="624" y="232"/>
                    </a:lnTo>
                    <a:lnTo>
                      <a:pt x="660" y="266"/>
                    </a:lnTo>
                    <a:lnTo>
                      <a:pt x="674" y="278"/>
                    </a:lnTo>
                    <a:lnTo>
                      <a:pt x="686" y="286"/>
                    </a:lnTo>
                    <a:lnTo>
                      <a:pt x="686" y="286"/>
                    </a:lnTo>
                    <a:lnTo>
                      <a:pt x="716" y="300"/>
                    </a:lnTo>
                    <a:lnTo>
                      <a:pt x="766" y="320"/>
                    </a:lnTo>
                    <a:lnTo>
                      <a:pt x="836" y="346"/>
                    </a:lnTo>
                    <a:lnTo>
                      <a:pt x="836" y="346"/>
                    </a:lnTo>
                    <a:lnTo>
                      <a:pt x="834" y="352"/>
                    </a:lnTo>
                    <a:lnTo>
                      <a:pt x="836" y="358"/>
                    </a:lnTo>
                    <a:lnTo>
                      <a:pt x="840" y="366"/>
                    </a:lnTo>
                    <a:lnTo>
                      <a:pt x="840" y="366"/>
                    </a:lnTo>
                    <a:lnTo>
                      <a:pt x="844" y="370"/>
                    </a:lnTo>
                    <a:lnTo>
                      <a:pt x="850" y="374"/>
                    </a:lnTo>
                    <a:lnTo>
                      <a:pt x="856" y="380"/>
                    </a:lnTo>
                    <a:lnTo>
                      <a:pt x="862" y="388"/>
                    </a:lnTo>
                    <a:lnTo>
                      <a:pt x="862" y="388"/>
                    </a:lnTo>
                    <a:lnTo>
                      <a:pt x="874" y="400"/>
                    </a:lnTo>
                    <a:lnTo>
                      <a:pt x="892" y="414"/>
                    </a:lnTo>
                    <a:lnTo>
                      <a:pt x="924" y="436"/>
                    </a:lnTo>
                    <a:lnTo>
                      <a:pt x="924" y="436"/>
                    </a:lnTo>
                    <a:lnTo>
                      <a:pt x="936" y="446"/>
                    </a:lnTo>
                    <a:lnTo>
                      <a:pt x="950" y="462"/>
                    </a:lnTo>
                    <a:lnTo>
                      <a:pt x="964" y="476"/>
                    </a:lnTo>
                    <a:lnTo>
                      <a:pt x="974" y="484"/>
                    </a:lnTo>
                    <a:lnTo>
                      <a:pt x="974" y="484"/>
                    </a:lnTo>
                    <a:lnTo>
                      <a:pt x="982" y="490"/>
                    </a:lnTo>
                    <a:lnTo>
                      <a:pt x="998" y="498"/>
                    </a:lnTo>
                    <a:lnTo>
                      <a:pt x="1018" y="506"/>
                    </a:lnTo>
                    <a:lnTo>
                      <a:pt x="1048" y="512"/>
                    </a:lnTo>
                    <a:lnTo>
                      <a:pt x="1048" y="512"/>
                    </a:lnTo>
                    <a:lnTo>
                      <a:pt x="1064" y="516"/>
                    </a:lnTo>
                    <a:lnTo>
                      <a:pt x="1078" y="520"/>
                    </a:lnTo>
                    <a:lnTo>
                      <a:pt x="1106" y="534"/>
                    </a:lnTo>
                    <a:lnTo>
                      <a:pt x="1128" y="546"/>
                    </a:lnTo>
                    <a:lnTo>
                      <a:pt x="1140" y="554"/>
                    </a:lnTo>
                    <a:lnTo>
                      <a:pt x="1140" y="554"/>
                    </a:lnTo>
                    <a:lnTo>
                      <a:pt x="1150" y="564"/>
                    </a:lnTo>
                    <a:lnTo>
                      <a:pt x="1168" y="582"/>
                    </a:lnTo>
                    <a:lnTo>
                      <a:pt x="1186" y="600"/>
                    </a:lnTo>
                    <a:lnTo>
                      <a:pt x="1198" y="610"/>
                    </a:lnTo>
                    <a:lnTo>
                      <a:pt x="1198" y="610"/>
                    </a:lnTo>
                    <a:lnTo>
                      <a:pt x="1214" y="618"/>
                    </a:lnTo>
                    <a:lnTo>
                      <a:pt x="1238" y="628"/>
                    </a:lnTo>
                    <a:lnTo>
                      <a:pt x="1286" y="644"/>
                    </a:lnTo>
                    <a:lnTo>
                      <a:pt x="1286" y="644"/>
                    </a:lnTo>
                    <a:lnTo>
                      <a:pt x="1328" y="654"/>
                    </a:lnTo>
                    <a:lnTo>
                      <a:pt x="1354" y="658"/>
                    </a:lnTo>
                    <a:lnTo>
                      <a:pt x="1354" y="658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68" name="Freeform 65"/>
              <p:cNvSpPr>
                <a:spLocks/>
              </p:cNvSpPr>
              <p:nvPr/>
            </p:nvSpPr>
            <p:spPr bwMode="auto">
              <a:xfrm>
                <a:off x="2125906" y="4933571"/>
                <a:ext cx="356677" cy="685918"/>
              </a:xfrm>
              <a:custGeom>
                <a:avLst/>
                <a:gdLst/>
                <a:ahLst/>
                <a:cxnLst>
                  <a:cxn ang="0">
                    <a:pos x="22" y="802"/>
                  </a:cxn>
                  <a:cxn ang="0">
                    <a:pos x="42" y="834"/>
                  </a:cxn>
                  <a:cxn ang="0">
                    <a:pos x="90" y="842"/>
                  </a:cxn>
                  <a:cxn ang="0">
                    <a:pos x="114" y="866"/>
                  </a:cxn>
                  <a:cxn ang="0">
                    <a:pos x="154" y="896"/>
                  </a:cxn>
                  <a:cxn ang="0">
                    <a:pos x="188" y="896"/>
                  </a:cxn>
                  <a:cxn ang="0">
                    <a:pos x="192" y="858"/>
                  </a:cxn>
                  <a:cxn ang="0">
                    <a:pos x="184" y="820"/>
                  </a:cxn>
                  <a:cxn ang="0">
                    <a:pos x="208" y="766"/>
                  </a:cxn>
                  <a:cxn ang="0">
                    <a:pos x="240" y="752"/>
                  </a:cxn>
                  <a:cxn ang="0">
                    <a:pos x="276" y="770"/>
                  </a:cxn>
                  <a:cxn ang="0">
                    <a:pos x="270" y="728"/>
                  </a:cxn>
                  <a:cxn ang="0">
                    <a:pos x="246" y="656"/>
                  </a:cxn>
                  <a:cxn ang="0">
                    <a:pos x="256" y="646"/>
                  </a:cxn>
                  <a:cxn ang="0">
                    <a:pos x="286" y="616"/>
                  </a:cxn>
                  <a:cxn ang="0">
                    <a:pos x="292" y="580"/>
                  </a:cxn>
                  <a:cxn ang="0">
                    <a:pos x="278" y="534"/>
                  </a:cxn>
                  <a:cxn ang="0">
                    <a:pos x="252" y="472"/>
                  </a:cxn>
                  <a:cxn ang="0">
                    <a:pos x="268" y="470"/>
                  </a:cxn>
                  <a:cxn ang="0">
                    <a:pos x="286" y="480"/>
                  </a:cxn>
                  <a:cxn ang="0">
                    <a:pos x="312" y="468"/>
                  </a:cxn>
                  <a:cxn ang="0">
                    <a:pos x="330" y="426"/>
                  </a:cxn>
                  <a:cxn ang="0">
                    <a:pos x="342" y="406"/>
                  </a:cxn>
                  <a:cxn ang="0">
                    <a:pos x="380" y="370"/>
                  </a:cxn>
                  <a:cxn ang="0">
                    <a:pos x="378" y="348"/>
                  </a:cxn>
                  <a:cxn ang="0">
                    <a:pos x="368" y="324"/>
                  </a:cxn>
                  <a:cxn ang="0">
                    <a:pos x="370" y="300"/>
                  </a:cxn>
                  <a:cxn ang="0">
                    <a:pos x="458" y="234"/>
                  </a:cxn>
                  <a:cxn ang="0">
                    <a:pos x="468" y="198"/>
                  </a:cxn>
                  <a:cxn ang="0">
                    <a:pos x="438" y="134"/>
                  </a:cxn>
                  <a:cxn ang="0">
                    <a:pos x="410" y="96"/>
                  </a:cxn>
                  <a:cxn ang="0">
                    <a:pos x="384" y="78"/>
                  </a:cxn>
                  <a:cxn ang="0">
                    <a:pos x="330" y="94"/>
                  </a:cxn>
                  <a:cxn ang="0">
                    <a:pos x="306" y="86"/>
                  </a:cxn>
                  <a:cxn ang="0">
                    <a:pos x="294" y="64"/>
                  </a:cxn>
                  <a:cxn ang="0">
                    <a:pos x="284" y="2"/>
                  </a:cxn>
                  <a:cxn ang="0">
                    <a:pos x="202" y="22"/>
                  </a:cxn>
                  <a:cxn ang="0">
                    <a:pos x="200" y="34"/>
                  </a:cxn>
                  <a:cxn ang="0">
                    <a:pos x="190" y="100"/>
                  </a:cxn>
                  <a:cxn ang="0">
                    <a:pos x="190" y="126"/>
                  </a:cxn>
                  <a:cxn ang="0">
                    <a:pos x="204" y="154"/>
                  </a:cxn>
                  <a:cxn ang="0">
                    <a:pos x="196" y="180"/>
                  </a:cxn>
                  <a:cxn ang="0">
                    <a:pos x="142" y="278"/>
                  </a:cxn>
                  <a:cxn ang="0">
                    <a:pos x="108" y="338"/>
                  </a:cxn>
                  <a:cxn ang="0">
                    <a:pos x="48" y="420"/>
                  </a:cxn>
                  <a:cxn ang="0">
                    <a:pos x="8" y="478"/>
                  </a:cxn>
                  <a:cxn ang="0">
                    <a:pos x="4" y="500"/>
                  </a:cxn>
                  <a:cxn ang="0">
                    <a:pos x="32" y="502"/>
                  </a:cxn>
                  <a:cxn ang="0">
                    <a:pos x="48" y="524"/>
                  </a:cxn>
                  <a:cxn ang="0">
                    <a:pos x="66" y="592"/>
                  </a:cxn>
                  <a:cxn ang="0">
                    <a:pos x="48" y="638"/>
                  </a:cxn>
                  <a:cxn ang="0">
                    <a:pos x="32" y="692"/>
                  </a:cxn>
                  <a:cxn ang="0">
                    <a:pos x="50" y="740"/>
                  </a:cxn>
                  <a:cxn ang="0">
                    <a:pos x="42" y="758"/>
                  </a:cxn>
                  <a:cxn ang="0">
                    <a:pos x="20" y="790"/>
                  </a:cxn>
                </a:cxnLst>
                <a:rect l="0" t="0" r="r" b="b"/>
                <a:pathLst>
                  <a:path w="468" h="900">
                    <a:moveTo>
                      <a:pt x="20" y="790"/>
                    </a:moveTo>
                    <a:lnTo>
                      <a:pt x="20" y="790"/>
                    </a:lnTo>
                    <a:lnTo>
                      <a:pt x="22" y="796"/>
                    </a:lnTo>
                    <a:lnTo>
                      <a:pt x="22" y="802"/>
                    </a:lnTo>
                    <a:lnTo>
                      <a:pt x="26" y="816"/>
                    </a:lnTo>
                    <a:lnTo>
                      <a:pt x="28" y="824"/>
                    </a:lnTo>
                    <a:lnTo>
                      <a:pt x="34" y="830"/>
                    </a:lnTo>
                    <a:lnTo>
                      <a:pt x="42" y="834"/>
                    </a:lnTo>
                    <a:lnTo>
                      <a:pt x="52" y="836"/>
                    </a:lnTo>
                    <a:lnTo>
                      <a:pt x="52" y="836"/>
                    </a:lnTo>
                    <a:lnTo>
                      <a:pt x="76" y="838"/>
                    </a:lnTo>
                    <a:lnTo>
                      <a:pt x="90" y="842"/>
                    </a:lnTo>
                    <a:lnTo>
                      <a:pt x="96" y="846"/>
                    </a:lnTo>
                    <a:lnTo>
                      <a:pt x="102" y="850"/>
                    </a:lnTo>
                    <a:lnTo>
                      <a:pt x="114" y="866"/>
                    </a:lnTo>
                    <a:lnTo>
                      <a:pt x="114" y="866"/>
                    </a:lnTo>
                    <a:lnTo>
                      <a:pt x="122" y="874"/>
                    </a:lnTo>
                    <a:lnTo>
                      <a:pt x="132" y="882"/>
                    </a:lnTo>
                    <a:lnTo>
                      <a:pt x="142" y="890"/>
                    </a:lnTo>
                    <a:lnTo>
                      <a:pt x="154" y="896"/>
                    </a:lnTo>
                    <a:lnTo>
                      <a:pt x="166" y="900"/>
                    </a:lnTo>
                    <a:lnTo>
                      <a:pt x="176" y="900"/>
                    </a:lnTo>
                    <a:lnTo>
                      <a:pt x="184" y="900"/>
                    </a:lnTo>
                    <a:lnTo>
                      <a:pt x="188" y="896"/>
                    </a:lnTo>
                    <a:lnTo>
                      <a:pt x="188" y="896"/>
                    </a:lnTo>
                    <a:lnTo>
                      <a:pt x="192" y="888"/>
                    </a:lnTo>
                    <a:lnTo>
                      <a:pt x="192" y="878"/>
                    </a:lnTo>
                    <a:lnTo>
                      <a:pt x="192" y="858"/>
                    </a:lnTo>
                    <a:lnTo>
                      <a:pt x="188" y="838"/>
                    </a:lnTo>
                    <a:lnTo>
                      <a:pt x="184" y="824"/>
                    </a:lnTo>
                    <a:lnTo>
                      <a:pt x="184" y="824"/>
                    </a:lnTo>
                    <a:lnTo>
                      <a:pt x="184" y="820"/>
                    </a:lnTo>
                    <a:lnTo>
                      <a:pt x="184" y="812"/>
                    </a:lnTo>
                    <a:lnTo>
                      <a:pt x="192" y="794"/>
                    </a:lnTo>
                    <a:lnTo>
                      <a:pt x="200" y="776"/>
                    </a:lnTo>
                    <a:lnTo>
                      <a:pt x="208" y="766"/>
                    </a:lnTo>
                    <a:lnTo>
                      <a:pt x="208" y="766"/>
                    </a:lnTo>
                    <a:lnTo>
                      <a:pt x="216" y="760"/>
                    </a:lnTo>
                    <a:lnTo>
                      <a:pt x="228" y="754"/>
                    </a:lnTo>
                    <a:lnTo>
                      <a:pt x="240" y="752"/>
                    </a:lnTo>
                    <a:lnTo>
                      <a:pt x="246" y="754"/>
                    </a:lnTo>
                    <a:lnTo>
                      <a:pt x="252" y="756"/>
                    </a:lnTo>
                    <a:lnTo>
                      <a:pt x="252" y="756"/>
                    </a:lnTo>
                    <a:lnTo>
                      <a:pt x="276" y="770"/>
                    </a:lnTo>
                    <a:lnTo>
                      <a:pt x="276" y="770"/>
                    </a:lnTo>
                    <a:lnTo>
                      <a:pt x="272" y="736"/>
                    </a:lnTo>
                    <a:lnTo>
                      <a:pt x="272" y="736"/>
                    </a:lnTo>
                    <a:lnTo>
                      <a:pt x="270" y="728"/>
                    </a:lnTo>
                    <a:lnTo>
                      <a:pt x="266" y="714"/>
                    </a:lnTo>
                    <a:lnTo>
                      <a:pt x="256" y="688"/>
                    </a:lnTo>
                    <a:lnTo>
                      <a:pt x="246" y="664"/>
                    </a:lnTo>
                    <a:lnTo>
                      <a:pt x="246" y="656"/>
                    </a:lnTo>
                    <a:lnTo>
                      <a:pt x="246" y="652"/>
                    </a:lnTo>
                    <a:lnTo>
                      <a:pt x="246" y="652"/>
                    </a:lnTo>
                    <a:lnTo>
                      <a:pt x="250" y="650"/>
                    </a:lnTo>
                    <a:lnTo>
                      <a:pt x="256" y="646"/>
                    </a:lnTo>
                    <a:lnTo>
                      <a:pt x="266" y="634"/>
                    </a:lnTo>
                    <a:lnTo>
                      <a:pt x="266" y="634"/>
                    </a:lnTo>
                    <a:lnTo>
                      <a:pt x="286" y="616"/>
                    </a:lnTo>
                    <a:lnTo>
                      <a:pt x="286" y="616"/>
                    </a:lnTo>
                    <a:lnTo>
                      <a:pt x="290" y="604"/>
                    </a:lnTo>
                    <a:lnTo>
                      <a:pt x="292" y="592"/>
                    </a:lnTo>
                    <a:lnTo>
                      <a:pt x="292" y="580"/>
                    </a:lnTo>
                    <a:lnTo>
                      <a:pt x="292" y="580"/>
                    </a:lnTo>
                    <a:lnTo>
                      <a:pt x="290" y="570"/>
                    </a:lnTo>
                    <a:lnTo>
                      <a:pt x="286" y="556"/>
                    </a:lnTo>
                    <a:lnTo>
                      <a:pt x="278" y="534"/>
                    </a:lnTo>
                    <a:lnTo>
                      <a:pt x="278" y="534"/>
                    </a:lnTo>
                    <a:lnTo>
                      <a:pt x="262" y="504"/>
                    </a:lnTo>
                    <a:lnTo>
                      <a:pt x="254" y="484"/>
                    </a:lnTo>
                    <a:lnTo>
                      <a:pt x="252" y="478"/>
                    </a:lnTo>
                    <a:lnTo>
                      <a:pt x="252" y="472"/>
                    </a:lnTo>
                    <a:lnTo>
                      <a:pt x="252" y="472"/>
                    </a:lnTo>
                    <a:lnTo>
                      <a:pt x="256" y="468"/>
                    </a:lnTo>
                    <a:lnTo>
                      <a:pt x="262" y="468"/>
                    </a:lnTo>
                    <a:lnTo>
                      <a:pt x="268" y="470"/>
                    </a:lnTo>
                    <a:lnTo>
                      <a:pt x="272" y="472"/>
                    </a:lnTo>
                    <a:lnTo>
                      <a:pt x="272" y="472"/>
                    </a:lnTo>
                    <a:lnTo>
                      <a:pt x="280" y="476"/>
                    </a:lnTo>
                    <a:lnTo>
                      <a:pt x="286" y="480"/>
                    </a:lnTo>
                    <a:lnTo>
                      <a:pt x="292" y="482"/>
                    </a:lnTo>
                    <a:lnTo>
                      <a:pt x="298" y="482"/>
                    </a:lnTo>
                    <a:lnTo>
                      <a:pt x="306" y="478"/>
                    </a:lnTo>
                    <a:lnTo>
                      <a:pt x="312" y="468"/>
                    </a:lnTo>
                    <a:lnTo>
                      <a:pt x="320" y="454"/>
                    </a:lnTo>
                    <a:lnTo>
                      <a:pt x="320" y="454"/>
                    </a:lnTo>
                    <a:lnTo>
                      <a:pt x="326" y="436"/>
                    </a:lnTo>
                    <a:lnTo>
                      <a:pt x="330" y="426"/>
                    </a:lnTo>
                    <a:lnTo>
                      <a:pt x="334" y="420"/>
                    </a:lnTo>
                    <a:lnTo>
                      <a:pt x="340" y="410"/>
                    </a:lnTo>
                    <a:lnTo>
                      <a:pt x="340" y="410"/>
                    </a:lnTo>
                    <a:lnTo>
                      <a:pt x="342" y="406"/>
                    </a:lnTo>
                    <a:lnTo>
                      <a:pt x="346" y="400"/>
                    </a:lnTo>
                    <a:lnTo>
                      <a:pt x="358" y="390"/>
                    </a:lnTo>
                    <a:lnTo>
                      <a:pt x="370" y="380"/>
                    </a:lnTo>
                    <a:lnTo>
                      <a:pt x="380" y="370"/>
                    </a:lnTo>
                    <a:lnTo>
                      <a:pt x="380" y="370"/>
                    </a:lnTo>
                    <a:lnTo>
                      <a:pt x="380" y="366"/>
                    </a:lnTo>
                    <a:lnTo>
                      <a:pt x="382" y="360"/>
                    </a:lnTo>
                    <a:lnTo>
                      <a:pt x="378" y="348"/>
                    </a:lnTo>
                    <a:lnTo>
                      <a:pt x="374" y="336"/>
                    </a:lnTo>
                    <a:lnTo>
                      <a:pt x="370" y="330"/>
                    </a:lnTo>
                    <a:lnTo>
                      <a:pt x="370" y="330"/>
                    </a:lnTo>
                    <a:lnTo>
                      <a:pt x="368" y="324"/>
                    </a:lnTo>
                    <a:lnTo>
                      <a:pt x="366" y="316"/>
                    </a:lnTo>
                    <a:lnTo>
                      <a:pt x="366" y="308"/>
                    </a:lnTo>
                    <a:lnTo>
                      <a:pt x="368" y="304"/>
                    </a:lnTo>
                    <a:lnTo>
                      <a:pt x="370" y="300"/>
                    </a:lnTo>
                    <a:lnTo>
                      <a:pt x="370" y="300"/>
                    </a:lnTo>
                    <a:lnTo>
                      <a:pt x="418" y="264"/>
                    </a:lnTo>
                    <a:lnTo>
                      <a:pt x="458" y="234"/>
                    </a:lnTo>
                    <a:lnTo>
                      <a:pt x="458" y="234"/>
                    </a:lnTo>
                    <a:lnTo>
                      <a:pt x="460" y="228"/>
                    </a:lnTo>
                    <a:lnTo>
                      <a:pt x="466" y="216"/>
                    </a:lnTo>
                    <a:lnTo>
                      <a:pt x="468" y="208"/>
                    </a:lnTo>
                    <a:lnTo>
                      <a:pt x="468" y="198"/>
                    </a:lnTo>
                    <a:lnTo>
                      <a:pt x="466" y="186"/>
                    </a:lnTo>
                    <a:lnTo>
                      <a:pt x="462" y="172"/>
                    </a:lnTo>
                    <a:lnTo>
                      <a:pt x="462" y="172"/>
                    </a:lnTo>
                    <a:lnTo>
                      <a:pt x="438" y="134"/>
                    </a:lnTo>
                    <a:lnTo>
                      <a:pt x="426" y="112"/>
                    </a:lnTo>
                    <a:lnTo>
                      <a:pt x="416" y="102"/>
                    </a:lnTo>
                    <a:lnTo>
                      <a:pt x="416" y="102"/>
                    </a:lnTo>
                    <a:lnTo>
                      <a:pt x="410" y="96"/>
                    </a:lnTo>
                    <a:lnTo>
                      <a:pt x="402" y="86"/>
                    </a:lnTo>
                    <a:lnTo>
                      <a:pt x="398" y="80"/>
                    </a:lnTo>
                    <a:lnTo>
                      <a:pt x="392" y="78"/>
                    </a:lnTo>
                    <a:lnTo>
                      <a:pt x="384" y="78"/>
                    </a:lnTo>
                    <a:lnTo>
                      <a:pt x="374" y="78"/>
                    </a:lnTo>
                    <a:lnTo>
                      <a:pt x="374" y="78"/>
                    </a:lnTo>
                    <a:lnTo>
                      <a:pt x="342" y="92"/>
                    </a:lnTo>
                    <a:lnTo>
                      <a:pt x="330" y="94"/>
                    </a:lnTo>
                    <a:lnTo>
                      <a:pt x="324" y="96"/>
                    </a:lnTo>
                    <a:lnTo>
                      <a:pt x="324" y="96"/>
                    </a:lnTo>
                    <a:lnTo>
                      <a:pt x="316" y="92"/>
                    </a:lnTo>
                    <a:lnTo>
                      <a:pt x="306" y="86"/>
                    </a:lnTo>
                    <a:lnTo>
                      <a:pt x="298" y="74"/>
                    </a:lnTo>
                    <a:lnTo>
                      <a:pt x="296" y="70"/>
                    </a:lnTo>
                    <a:lnTo>
                      <a:pt x="294" y="64"/>
                    </a:lnTo>
                    <a:lnTo>
                      <a:pt x="294" y="64"/>
                    </a:lnTo>
                    <a:lnTo>
                      <a:pt x="290" y="28"/>
                    </a:lnTo>
                    <a:lnTo>
                      <a:pt x="290" y="2"/>
                    </a:lnTo>
                    <a:lnTo>
                      <a:pt x="290" y="2"/>
                    </a:lnTo>
                    <a:lnTo>
                      <a:pt x="284" y="2"/>
                    </a:lnTo>
                    <a:lnTo>
                      <a:pt x="274" y="0"/>
                    </a:lnTo>
                    <a:lnTo>
                      <a:pt x="274" y="0"/>
                    </a:lnTo>
                    <a:lnTo>
                      <a:pt x="236" y="12"/>
                    </a:lnTo>
                    <a:lnTo>
                      <a:pt x="202" y="22"/>
                    </a:lnTo>
                    <a:lnTo>
                      <a:pt x="202" y="22"/>
                    </a:lnTo>
                    <a:lnTo>
                      <a:pt x="202" y="22"/>
                    </a:lnTo>
                    <a:lnTo>
                      <a:pt x="202" y="24"/>
                    </a:lnTo>
                    <a:lnTo>
                      <a:pt x="200" y="34"/>
                    </a:lnTo>
                    <a:lnTo>
                      <a:pt x="198" y="56"/>
                    </a:lnTo>
                    <a:lnTo>
                      <a:pt x="198" y="56"/>
                    </a:lnTo>
                    <a:lnTo>
                      <a:pt x="194" y="82"/>
                    </a:lnTo>
                    <a:lnTo>
                      <a:pt x="190" y="100"/>
                    </a:lnTo>
                    <a:lnTo>
                      <a:pt x="188" y="112"/>
                    </a:lnTo>
                    <a:lnTo>
                      <a:pt x="188" y="120"/>
                    </a:lnTo>
                    <a:lnTo>
                      <a:pt x="190" y="126"/>
                    </a:lnTo>
                    <a:lnTo>
                      <a:pt x="190" y="126"/>
                    </a:lnTo>
                    <a:lnTo>
                      <a:pt x="192" y="134"/>
                    </a:lnTo>
                    <a:lnTo>
                      <a:pt x="196" y="140"/>
                    </a:lnTo>
                    <a:lnTo>
                      <a:pt x="202" y="148"/>
                    </a:lnTo>
                    <a:lnTo>
                      <a:pt x="204" y="154"/>
                    </a:lnTo>
                    <a:lnTo>
                      <a:pt x="204" y="160"/>
                    </a:lnTo>
                    <a:lnTo>
                      <a:pt x="202" y="170"/>
                    </a:lnTo>
                    <a:lnTo>
                      <a:pt x="196" y="180"/>
                    </a:lnTo>
                    <a:lnTo>
                      <a:pt x="196" y="180"/>
                    </a:lnTo>
                    <a:lnTo>
                      <a:pt x="182" y="206"/>
                    </a:lnTo>
                    <a:lnTo>
                      <a:pt x="166" y="232"/>
                    </a:lnTo>
                    <a:lnTo>
                      <a:pt x="152" y="256"/>
                    </a:lnTo>
                    <a:lnTo>
                      <a:pt x="142" y="278"/>
                    </a:lnTo>
                    <a:lnTo>
                      <a:pt x="142" y="278"/>
                    </a:lnTo>
                    <a:lnTo>
                      <a:pt x="132" y="298"/>
                    </a:lnTo>
                    <a:lnTo>
                      <a:pt x="122" y="318"/>
                    </a:lnTo>
                    <a:lnTo>
                      <a:pt x="108" y="338"/>
                    </a:lnTo>
                    <a:lnTo>
                      <a:pt x="92" y="360"/>
                    </a:lnTo>
                    <a:lnTo>
                      <a:pt x="92" y="360"/>
                    </a:lnTo>
                    <a:lnTo>
                      <a:pt x="62" y="402"/>
                    </a:lnTo>
                    <a:lnTo>
                      <a:pt x="48" y="420"/>
                    </a:lnTo>
                    <a:lnTo>
                      <a:pt x="36" y="440"/>
                    </a:lnTo>
                    <a:lnTo>
                      <a:pt x="36" y="440"/>
                    </a:lnTo>
                    <a:lnTo>
                      <a:pt x="22" y="460"/>
                    </a:lnTo>
                    <a:lnTo>
                      <a:pt x="8" y="478"/>
                    </a:lnTo>
                    <a:lnTo>
                      <a:pt x="2" y="486"/>
                    </a:lnTo>
                    <a:lnTo>
                      <a:pt x="0" y="492"/>
                    </a:lnTo>
                    <a:lnTo>
                      <a:pt x="0" y="498"/>
                    </a:lnTo>
                    <a:lnTo>
                      <a:pt x="4" y="500"/>
                    </a:lnTo>
                    <a:lnTo>
                      <a:pt x="4" y="500"/>
                    </a:lnTo>
                    <a:lnTo>
                      <a:pt x="16" y="500"/>
                    </a:lnTo>
                    <a:lnTo>
                      <a:pt x="28" y="500"/>
                    </a:lnTo>
                    <a:lnTo>
                      <a:pt x="32" y="502"/>
                    </a:lnTo>
                    <a:lnTo>
                      <a:pt x="38" y="506"/>
                    </a:lnTo>
                    <a:lnTo>
                      <a:pt x="42" y="514"/>
                    </a:lnTo>
                    <a:lnTo>
                      <a:pt x="48" y="524"/>
                    </a:lnTo>
                    <a:lnTo>
                      <a:pt x="48" y="524"/>
                    </a:lnTo>
                    <a:lnTo>
                      <a:pt x="58" y="550"/>
                    </a:lnTo>
                    <a:lnTo>
                      <a:pt x="64" y="572"/>
                    </a:lnTo>
                    <a:lnTo>
                      <a:pt x="66" y="582"/>
                    </a:lnTo>
                    <a:lnTo>
                      <a:pt x="66" y="592"/>
                    </a:lnTo>
                    <a:lnTo>
                      <a:pt x="64" y="604"/>
                    </a:lnTo>
                    <a:lnTo>
                      <a:pt x="60" y="616"/>
                    </a:lnTo>
                    <a:lnTo>
                      <a:pt x="60" y="616"/>
                    </a:lnTo>
                    <a:lnTo>
                      <a:pt x="48" y="638"/>
                    </a:lnTo>
                    <a:lnTo>
                      <a:pt x="38" y="658"/>
                    </a:lnTo>
                    <a:lnTo>
                      <a:pt x="34" y="668"/>
                    </a:lnTo>
                    <a:lnTo>
                      <a:pt x="32" y="680"/>
                    </a:lnTo>
                    <a:lnTo>
                      <a:pt x="32" y="692"/>
                    </a:lnTo>
                    <a:lnTo>
                      <a:pt x="36" y="704"/>
                    </a:lnTo>
                    <a:lnTo>
                      <a:pt x="36" y="704"/>
                    </a:lnTo>
                    <a:lnTo>
                      <a:pt x="44" y="728"/>
                    </a:lnTo>
                    <a:lnTo>
                      <a:pt x="50" y="740"/>
                    </a:lnTo>
                    <a:lnTo>
                      <a:pt x="50" y="746"/>
                    </a:lnTo>
                    <a:lnTo>
                      <a:pt x="50" y="750"/>
                    </a:lnTo>
                    <a:lnTo>
                      <a:pt x="42" y="758"/>
                    </a:lnTo>
                    <a:lnTo>
                      <a:pt x="42" y="758"/>
                    </a:lnTo>
                    <a:lnTo>
                      <a:pt x="24" y="774"/>
                    </a:lnTo>
                    <a:lnTo>
                      <a:pt x="18" y="782"/>
                    </a:lnTo>
                    <a:lnTo>
                      <a:pt x="18" y="786"/>
                    </a:lnTo>
                    <a:lnTo>
                      <a:pt x="20" y="790"/>
                    </a:lnTo>
                    <a:lnTo>
                      <a:pt x="20" y="790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69" name="Freeform 66"/>
              <p:cNvSpPr>
                <a:spLocks/>
              </p:cNvSpPr>
              <p:nvPr/>
            </p:nvSpPr>
            <p:spPr bwMode="auto">
              <a:xfrm>
                <a:off x="6021918" y="5980739"/>
                <a:ext cx="187484" cy="143281"/>
              </a:xfrm>
              <a:custGeom>
                <a:avLst/>
                <a:gdLst/>
                <a:ahLst/>
                <a:cxnLst>
                  <a:cxn ang="0">
                    <a:pos x="4" y="158"/>
                  </a:cxn>
                  <a:cxn ang="0">
                    <a:pos x="4" y="158"/>
                  </a:cxn>
                  <a:cxn ang="0">
                    <a:pos x="12" y="168"/>
                  </a:cxn>
                  <a:cxn ang="0">
                    <a:pos x="18" y="174"/>
                  </a:cxn>
                  <a:cxn ang="0">
                    <a:pos x="24" y="180"/>
                  </a:cxn>
                  <a:cxn ang="0">
                    <a:pos x="34" y="184"/>
                  </a:cxn>
                  <a:cxn ang="0">
                    <a:pos x="44" y="188"/>
                  </a:cxn>
                  <a:cxn ang="0">
                    <a:pos x="56" y="188"/>
                  </a:cxn>
                  <a:cxn ang="0">
                    <a:pos x="72" y="188"/>
                  </a:cxn>
                  <a:cxn ang="0">
                    <a:pos x="72" y="188"/>
                  </a:cxn>
                  <a:cxn ang="0">
                    <a:pos x="88" y="186"/>
                  </a:cxn>
                  <a:cxn ang="0">
                    <a:pos x="106" y="184"/>
                  </a:cxn>
                  <a:cxn ang="0">
                    <a:pos x="138" y="182"/>
                  </a:cxn>
                  <a:cxn ang="0">
                    <a:pos x="152" y="180"/>
                  </a:cxn>
                  <a:cxn ang="0">
                    <a:pos x="162" y="178"/>
                  </a:cxn>
                  <a:cxn ang="0">
                    <a:pos x="170" y="172"/>
                  </a:cxn>
                  <a:cxn ang="0">
                    <a:pos x="172" y="168"/>
                  </a:cxn>
                  <a:cxn ang="0">
                    <a:pos x="174" y="164"/>
                  </a:cxn>
                  <a:cxn ang="0">
                    <a:pos x="174" y="164"/>
                  </a:cxn>
                  <a:cxn ang="0">
                    <a:pos x="174" y="150"/>
                  </a:cxn>
                  <a:cxn ang="0">
                    <a:pos x="172" y="138"/>
                  </a:cxn>
                  <a:cxn ang="0">
                    <a:pos x="172" y="134"/>
                  </a:cxn>
                  <a:cxn ang="0">
                    <a:pos x="174" y="126"/>
                  </a:cxn>
                  <a:cxn ang="0">
                    <a:pos x="186" y="106"/>
                  </a:cxn>
                  <a:cxn ang="0">
                    <a:pos x="186" y="106"/>
                  </a:cxn>
                  <a:cxn ang="0">
                    <a:pos x="202" y="84"/>
                  </a:cxn>
                  <a:cxn ang="0">
                    <a:pos x="214" y="68"/>
                  </a:cxn>
                  <a:cxn ang="0">
                    <a:pos x="226" y="56"/>
                  </a:cxn>
                  <a:cxn ang="0">
                    <a:pos x="230" y="48"/>
                  </a:cxn>
                  <a:cxn ang="0">
                    <a:pos x="232" y="40"/>
                  </a:cxn>
                  <a:cxn ang="0">
                    <a:pos x="232" y="40"/>
                  </a:cxn>
                  <a:cxn ang="0">
                    <a:pos x="240" y="22"/>
                  </a:cxn>
                  <a:cxn ang="0">
                    <a:pos x="246" y="6"/>
                  </a:cxn>
                  <a:cxn ang="0">
                    <a:pos x="246" y="0"/>
                  </a:cxn>
                  <a:cxn ang="0">
                    <a:pos x="246" y="0"/>
                  </a:cxn>
                  <a:cxn ang="0">
                    <a:pos x="244" y="0"/>
                  </a:cxn>
                  <a:cxn ang="0">
                    <a:pos x="236" y="2"/>
                  </a:cxn>
                  <a:cxn ang="0">
                    <a:pos x="222" y="12"/>
                  </a:cxn>
                  <a:cxn ang="0">
                    <a:pos x="222" y="12"/>
                  </a:cxn>
                  <a:cxn ang="0">
                    <a:pos x="192" y="32"/>
                  </a:cxn>
                  <a:cxn ang="0">
                    <a:pos x="166" y="46"/>
                  </a:cxn>
                  <a:cxn ang="0">
                    <a:pos x="140" y="62"/>
                  </a:cxn>
                  <a:cxn ang="0">
                    <a:pos x="114" y="80"/>
                  </a:cxn>
                  <a:cxn ang="0">
                    <a:pos x="114" y="80"/>
                  </a:cxn>
                  <a:cxn ang="0">
                    <a:pos x="96" y="92"/>
                  </a:cxn>
                  <a:cxn ang="0">
                    <a:pos x="76" y="102"/>
                  </a:cxn>
                  <a:cxn ang="0">
                    <a:pos x="34" y="118"/>
                  </a:cxn>
                  <a:cxn ang="0">
                    <a:pos x="18" y="128"/>
                  </a:cxn>
                  <a:cxn ang="0">
                    <a:pos x="4" y="136"/>
                  </a:cxn>
                  <a:cxn ang="0">
                    <a:pos x="0" y="142"/>
                  </a:cxn>
                  <a:cxn ang="0">
                    <a:pos x="0" y="146"/>
                  </a:cxn>
                  <a:cxn ang="0">
                    <a:pos x="0" y="152"/>
                  </a:cxn>
                  <a:cxn ang="0">
                    <a:pos x="4" y="158"/>
                  </a:cxn>
                  <a:cxn ang="0">
                    <a:pos x="4" y="158"/>
                  </a:cxn>
                </a:cxnLst>
                <a:rect l="0" t="0" r="r" b="b"/>
                <a:pathLst>
                  <a:path w="246" h="188">
                    <a:moveTo>
                      <a:pt x="4" y="158"/>
                    </a:moveTo>
                    <a:lnTo>
                      <a:pt x="4" y="158"/>
                    </a:lnTo>
                    <a:lnTo>
                      <a:pt x="12" y="168"/>
                    </a:lnTo>
                    <a:lnTo>
                      <a:pt x="18" y="174"/>
                    </a:lnTo>
                    <a:lnTo>
                      <a:pt x="24" y="180"/>
                    </a:lnTo>
                    <a:lnTo>
                      <a:pt x="34" y="184"/>
                    </a:lnTo>
                    <a:lnTo>
                      <a:pt x="44" y="188"/>
                    </a:lnTo>
                    <a:lnTo>
                      <a:pt x="56" y="188"/>
                    </a:lnTo>
                    <a:lnTo>
                      <a:pt x="72" y="188"/>
                    </a:lnTo>
                    <a:lnTo>
                      <a:pt x="72" y="188"/>
                    </a:lnTo>
                    <a:lnTo>
                      <a:pt x="88" y="186"/>
                    </a:lnTo>
                    <a:lnTo>
                      <a:pt x="106" y="184"/>
                    </a:lnTo>
                    <a:lnTo>
                      <a:pt x="138" y="182"/>
                    </a:lnTo>
                    <a:lnTo>
                      <a:pt x="152" y="180"/>
                    </a:lnTo>
                    <a:lnTo>
                      <a:pt x="162" y="178"/>
                    </a:lnTo>
                    <a:lnTo>
                      <a:pt x="170" y="172"/>
                    </a:lnTo>
                    <a:lnTo>
                      <a:pt x="172" y="168"/>
                    </a:lnTo>
                    <a:lnTo>
                      <a:pt x="174" y="164"/>
                    </a:lnTo>
                    <a:lnTo>
                      <a:pt x="174" y="164"/>
                    </a:lnTo>
                    <a:lnTo>
                      <a:pt x="174" y="150"/>
                    </a:lnTo>
                    <a:lnTo>
                      <a:pt x="172" y="138"/>
                    </a:lnTo>
                    <a:lnTo>
                      <a:pt x="172" y="134"/>
                    </a:lnTo>
                    <a:lnTo>
                      <a:pt x="174" y="126"/>
                    </a:lnTo>
                    <a:lnTo>
                      <a:pt x="186" y="106"/>
                    </a:lnTo>
                    <a:lnTo>
                      <a:pt x="186" y="106"/>
                    </a:lnTo>
                    <a:lnTo>
                      <a:pt x="202" y="84"/>
                    </a:lnTo>
                    <a:lnTo>
                      <a:pt x="214" y="68"/>
                    </a:lnTo>
                    <a:lnTo>
                      <a:pt x="226" y="56"/>
                    </a:lnTo>
                    <a:lnTo>
                      <a:pt x="230" y="48"/>
                    </a:lnTo>
                    <a:lnTo>
                      <a:pt x="232" y="40"/>
                    </a:lnTo>
                    <a:lnTo>
                      <a:pt x="232" y="40"/>
                    </a:lnTo>
                    <a:lnTo>
                      <a:pt x="240" y="22"/>
                    </a:lnTo>
                    <a:lnTo>
                      <a:pt x="246" y="6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4" y="0"/>
                    </a:lnTo>
                    <a:lnTo>
                      <a:pt x="236" y="2"/>
                    </a:lnTo>
                    <a:lnTo>
                      <a:pt x="222" y="12"/>
                    </a:lnTo>
                    <a:lnTo>
                      <a:pt x="222" y="12"/>
                    </a:lnTo>
                    <a:lnTo>
                      <a:pt x="192" y="32"/>
                    </a:lnTo>
                    <a:lnTo>
                      <a:pt x="166" y="46"/>
                    </a:lnTo>
                    <a:lnTo>
                      <a:pt x="140" y="62"/>
                    </a:lnTo>
                    <a:lnTo>
                      <a:pt x="114" y="80"/>
                    </a:lnTo>
                    <a:lnTo>
                      <a:pt x="114" y="80"/>
                    </a:lnTo>
                    <a:lnTo>
                      <a:pt x="96" y="92"/>
                    </a:lnTo>
                    <a:lnTo>
                      <a:pt x="76" y="102"/>
                    </a:lnTo>
                    <a:lnTo>
                      <a:pt x="34" y="118"/>
                    </a:lnTo>
                    <a:lnTo>
                      <a:pt x="18" y="128"/>
                    </a:lnTo>
                    <a:lnTo>
                      <a:pt x="4" y="136"/>
                    </a:lnTo>
                    <a:lnTo>
                      <a:pt x="0" y="142"/>
                    </a:lnTo>
                    <a:lnTo>
                      <a:pt x="0" y="146"/>
                    </a:lnTo>
                    <a:lnTo>
                      <a:pt x="0" y="152"/>
                    </a:lnTo>
                    <a:lnTo>
                      <a:pt x="4" y="158"/>
                    </a:lnTo>
                    <a:lnTo>
                      <a:pt x="4" y="158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70" name="Freeform 67"/>
              <p:cNvSpPr>
                <a:spLocks/>
              </p:cNvSpPr>
              <p:nvPr/>
            </p:nvSpPr>
            <p:spPr bwMode="auto">
              <a:xfrm>
                <a:off x="5581406" y="6035613"/>
                <a:ext cx="35058" cy="82310"/>
              </a:xfrm>
              <a:custGeom>
                <a:avLst/>
                <a:gdLst/>
                <a:ahLst/>
                <a:cxnLst>
                  <a:cxn ang="0">
                    <a:pos x="12" y="10"/>
                  </a:cxn>
                  <a:cxn ang="0">
                    <a:pos x="12" y="10"/>
                  </a:cxn>
                  <a:cxn ang="0">
                    <a:pos x="2" y="48"/>
                  </a:cxn>
                  <a:cxn ang="0">
                    <a:pos x="0" y="62"/>
                  </a:cxn>
                  <a:cxn ang="0">
                    <a:pos x="2" y="74"/>
                  </a:cxn>
                  <a:cxn ang="0">
                    <a:pos x="2" y="74"/>
                  </a:cxn>
                  <a:cxn ang="0">
                    <a:pos x="4" y="88"/>
                  </a:cxn>
                  <a:cxn ang="0">
                    <a:pos x="6" y="100"/>
                  </a:cxn>
                  <a:cxn ang="0">
                    <a:pos x="8" y="106"/>
                  </a:cxn>
                  <a:cxn ang="0">
                    <a:pos x="10" y="108"/>
                  </a:cxn>
                  <a:cxn ang="0">
                    <a:pos x="12" y="106"/>
                  </a:cxn>
                  <a:cxn ang="0">
                    <a:pos x="18" y="100"/>
                  </a:cxn>
                  <a:cxn ang="0">
                    <a:pos x="18" y="100"/>
                  </a:cxn>
                  <a:cxn ang="0">
                    <a:pos x="28" y="90"/>
                  </a:cxn>
                  <a:cxn ang="0">
                    <a:pos x="34" y="80"/>
                  </a:cxn>
                  <a:cxn ang="0">
                    <a:pos x="40" y="70"/>
                  </a:cxn>
                  <a:cxn ang="0">
                    <a:pos x="44" y="52"/>
                  </a:cxn>
                  <a:cxn ang="0">
                    <a:pos x="44" y="52"/>
                  </a:cxn>
                  <a:cxn ang="0">
                    <a:pos x="46" y="24"/>
                  </a:cxn>
                  <a:cxn ang="0">
                    <a:pos x="46" y="24"/>
                  </a:cxn>
                  <a:cxn ang="0">
                    <a:pos x="42" y="18"/>
                  </a:cxn>
                  <a:cxn ang="0">
                    <a:pos x="34" y="6"/>
                  </a:cxn>
                  <a:cxn ang="0">
                    <a:pos x="28" y="2"/>
                  </a:cxn>
                  <a:cxn ang="0">
                    <a:pos x="22" y="0"/>
                  </a:cxn>
                  <a:cxn ang="0">
                    <a:pos x="16" y="4"/>
                  </a:cxn>
                  <a:cxn ang="0">
                    <a:pos x="12" y="10"/>
                  </a:cxn>
                  <a:cxn ang="0">
                    <a:pos x="12" y="10"/>
                  </a:cxn>
                </a:cxnLst>
                <a:rect l="0" t="0" r="r" b="b"/>
                <a:pathLst>
                  <a:path w="46" h="108">
                    <a:moveTo>
                      <a:pt x="12" y="10"/>
                    </a:moveTo>
                    <a:lnTo>
                      <a:pt x="12" y="10"/>
                    </a:lnTo>
                    <a:lnTo>
                      <a:pt x="2" y="48"/>
                    </a:lnTo>
                    <a:lnTo>
                      <a:pt x="0" y="62"/>
                    </a:lnTo>
                    <a:lnTo>
                      <a:pt x="2" y="74"/>
                    </a:lnTo>
                    <a:lnTo>
                      <a:pt x="2" y="74"/>
                    </a:lnTo>
                    <a:lnTo>
                      <a:pt x="4" y="88"/>
                    </a:lnTo>
                    <a:lnTo>
                      <a:pt x="6" y="100"/>
                    </a:lnTo>
                    <a:lnTo>
                      <a:pt x="8" y="106"/>
                    </a:lnTo>
                    <a:lnTo>
                      <a:pt x="10" y="108"/>
                    </a:lnTo>
                    <a:lnTo>
                      <a:pt x="12" y="106"/>
                    </a:lnTo>
                    <a:lnTo>
                      <a:pt x="18" y="100"/>
                    </a:lnTo>
                    <a:lnTo>
                      <a:pt x="18" y="100"/>
                    </a:lnTo>
                    <a:lnTo>
                      <a:pt x="28" y="90"/>
                    </a:lnTo>
                    <a:lnTo>
                      <a:pt x="34" y="80"/>
                    </a:lnTo>
                    <a:lnTo>
                      <a:pt x="40" y="70"/>
                    </a:lnTo>
                    <a:lnTo>
                      <a:pt x="44" y="52"/>
                    </a:lnTo>
                    <a:lnTo>
                      <a:pt x="44" y="52"/>
                    </a:lnTo>
                    <a:lnTo>
                      <a:pt x="46" y="24"/>
                    </a:lnTo>
                    <a:lnTo>
                      <a:pt x="46" y="24"/>
                    </a:lnTo>
                    <a:lnTo>
                      <a:pt x="42" y="18"/>
                    </a:lnTo>
                    <a:lnTo>
                      <a:pt x="34" y="6"/>
                    </a:lnTo>
                    <a:lnTo>
                      <a:pt x="28" y="2"/>
                    </a:lnTo>
                    <a:lnTo>
                      <a:pt x="22" y="0"/>
                    </a:lnTo>
                    <a:lnTo>
                      <a:pt x="16" y="4"/>
                    </a:lnTo>
                    <a:lnTo>
                      <a:pt x="12" y="10"/>
                    </a:lnTo>
                    <a:lnTo>
                      <a:pt x="12" y="10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71" name="Freeform 68"/>
              <p:cNvSpPr>
                <a:spLocks/>
              </p:cNvSpPr>
              <p:nvPr/>
            </p:nvSpPr>
            <p:spPr bwMode="auto">
              <a:xfrm>
                <a:off x="5515863" y="6124020"/>
                <a:ext cx="27437" cy="57922"/>
              </a:xfrm>
              <a:custGeom>
                <a:avLst/>
                <a:gdLst/>
                <a:ahLst/>
                <a:cxnLst>
                  <a:cxn ang="0">
                    <a:pos x="0" y="56"/>
                  </a:cxn>
                  <a:cxn ang="0">
                    <a:pos x="10" y="76"/>
                  </a:cxn>
                  <a:cxn ang="0">
                    <a:pos x="10" y="76"/>
                  </a:cxn>
                  <a:cxn ang="0">
                    <a:pos x="14" y="74"/>
                  </a:cxn>
                  <a:cxn ang="0">
                    <a:pos x="16" y="72"/>
                  </a:cxn>
                  <a:cxn ang="0">
                    <a:pos x="20" y="68"/>
                  </a:cxn>
                  <a:cxn ang="0">
                    <a:pos x="20" y="68"/>
                  </a:cxn>
                  <a:cxn ang="0">
                    <a:pos x="24" y="64"/>
                  </a:cxn>
                  <a:cxn ang="0">
                    <a:pos x="30" y="62"/>
                  </a:cxn>
                  <a:cxn ang="0">
                    <a:pos x="32" y="58"/>
                  </a:cxn>
                  <a:cxn ang="0">
                    <a:pos x="34" y="54"/>
                  </a:cxn>
                  <a:cxn ang="0">
                    <a:pos x="36" y="48"/>
                  </a:cxn>
                  <a:cxn ang="0">
                    <a:pos x="34" y="40"/>
                  </a:cxn>
                  <a:cxn ang="0">
                    <a:pos x="34" y="40"/>
                  </a:cxn>
                  <a:cxn ang="0">
                    <a:pos x="32" y="20"/>
                  </a:cxn>
                  <a:cxn ang="0">
                    <a:pos x="30" y="6"/>
                  </a:cxn>
                  <a:cxn ang="0">
                    <a:pos x="28" y="2"/>
                  </a:cxn>
                  <a:cxn ang="0">
                    <a:pos x="26" y="0"/>
                  </a:cxn>
                  <a:cxn ang="0">
                    <a:pos x="24" y="2"/>
                  </a:cxn>
                  <a:cxn ang="0">
                    <a:pos x="22" y="8"/>
                  </a:cxn>
                  <a:cxn ang="0">
                    <a:pos x="22" y="8"/>
                  </a:cxn>
                  <a:cxn ang="0">
                    <a:pos x="0" y="56"/>
                  </a:cxn>
                  <a:cxn ang="0">
                    <a:pos x="0" y="56"/>
                  </a:cxn>
                </a:cxnLst>
                <a:rect l="0" t="0" r="r" b="b"/>
                <a:pathLst>
                  <a:path w="36" h="76">
                    <a:moveTo>
                      <a:pt x="0" y="56"/>
                    </a:moveTo>
                    <a:lnTo>
                      <a:pt x="10" y="76"/>
                    </a:lnTo>
                    <a:lnTo>
                      <a:pt x="10" y="76"/>
                    </a:lnTo>
                    <a:lnTo>
                      <a:pt x="14" y="74"/>
                    </a:lnTo>
                    <a:lnTo>
                      <a:pt x="16" y="72"/>
                    </a:lnTo>
                    <a:lnTo>
                      <a:pt x="20" y="68"/>
                    </a:lnTo>
                    <a:lnTo>
                      <a:pt x="20" y="68"/>
                    </a:lnTo>
                    <a:lnTo>
                      <a:pt x="24" y="64"/>
                    </a:lnTo>
                    <a:lnTo>
                      <a:pt x="30" y="62"/>
                    </a:lnTo>
                    <a:lnTo>
                      <a:pt x="32" y="58"/>
                    </a:lnTo>
                    <a:lnTo>
                      <a:pt x="34" y="54"/>
                    </a:lnTo>
                    <a:lnTo>
                      <a:pt x="36" y="48"/>
                    </a:lnTo>
                    <a:lnTo>
                      <a:pt x="34" y="40"/>
                    </a:lnTo>
                    <a:lnTo>
                      <a:pt x="34" y="40"/>
                    </a:lnTo>
                    <a:lnTo>
                      <a:pt x="32" y="20"/>
                    </a:lnTo>
                    <a:lnTo>
                      <a:pt x="30" y="6"/>
                    </a:lnTo>
                    <a:lnTo>
                      <a:pt x="28" y="2"/>
                    </a:lnTo>
                    <a:lnTo>
                      <a:pt x="26" y="0"/>
                    </a:lnTo>
                    <a:lnTo>
                      <a:pt x="24" y="2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72" name="Freeform 69"/>
              <p:cNvSpPr>
                <a:spLocks/>
              </p:cNvSpPr>
              <p:nvPr/>
            </p:nvSpPr>
            <p:spPr bwMode="auto">
              <a:xfrm>
                <a:off x="5211011" y="6206330"/>
                <a:ext cx="272843" cy="68592"/>
              </a:xfrm>
              <a:custGeom>
                <a:avLst/>
                <a:gdLst/>
                <a:ahLst/>
                <a:cxnLst>
                  <a:cxn ang="0">
                    <a:pos x="300" y="0"/>
                  </a:cxn>
                  <a:cxn ang="0">
                    <a:pos x="310" y="2"/>
                  </a:cxn>
                  <a:cxn ang="0">
                    <a:pos x="336" y="0"/>
                  </a:cxn>
                  <a:cxn ang="0">
                    <a:pos x="346" y="4"/>
                  </a:cxn>
                  <a:cxn ang="0">
                    <a:pos x="350" y="10"/>
                  </a:cxn>
                  <a:cxn ang="0">
                    <a:pos x="356" y="28"/>
                  </a:cxn>
                  <a:cxn ang="0">
                    <a:pos x="356" y="46"/>
                  </a:cxn>
                  <a:cxn ang="0">
                    <a:pos x="346" y="56"/>
                  </a:cxn>
                  <a:cxn ang="0">
                    <a:pos x="326" y="60"/>
                  </a:cxn>
                  <a:cxn ang="0">
                    <a:pos x="308" y="62"/>
                  </a:cxn>
                  <a:cxn ang="0">
                    <a:pos x="256" y="74"/>
                  </a:cxn>
                  <a:cxn ang="0">
                    <a:pos x="216" y="88"/>
                  </a:cxn>
                  <a:cxn ang="0">
                    <a:pos x="208" y="90"/>
                  </a:cxn>
                  <a:cxn ang="0">
                    <a:pos x="196" y="86"/>
                  </a:cxn>
                  <a:cxn ang="0">
                    <a:pos x="184" y="68"/>
                  </a:cxn>
                  <a:cxn ang="0">
                    <a:pos x="172" y="62"/>
                  </a:cxn>
                  <a:cxn ang="0">
                    <a:pos x="162" y="60"/>
                  </a:cxn>
                  <a:cxn ang="0">
                    <a:pos x="130" y="62"/>
                  </a:cxn>
                  <a:cxn ang="0">
                    <a:pos x="86" y="64"/>
                  </a:cxn>
                  <a:cxn ang="0">
                    <a:pos x="30" y="62"/>
                  </a:cxn>
                  <a:cxn ang="0">
                    <a:pos x="6" y="58"/>
                  </a:cxn>
                  <a:cxn ang="0">
                    <a:pos x="0" y="50"/>
                  </a:cxn>
                  <a:cxn ang="0">
                    <a:pos x="2" y="48"/>
                  </a:cxn>
                  <a:cxn ang="0">
                    <a:pos x="6" y="36"/>
                  </a:cxn>
                  <a:cxn ang="0">
                    <a:pos x="8" y="22"/>
                  </a:cxn>
                  <a:cxn ang="0">
                    <a:pos x="16" y="20"/>
                  </a:cxn>
                  <a:cxn ang="0">
                    <a:pos x="24" y="20"/>
                  </a:cxn>
                  <a:cxn ang="0">
                    <a:pos x="66" y="22"/>
                  </a:cxn>
                  <a:cxn ang="0">
                    <a:pos x="116" y="16"/>
                  </a:cxn>
                  <a:cxn ang="0">
                    <a:pos x="142" y="12"/>
                  </a:cxn>
                  <a:cxn ang="0">
                    <a:pos x="170" y="2"/>
                  </a:cxn>
                  <a:cxn ang="0">
                    <a:pos x="188" y="2"/>
                  </a:cxn>
                  <a:cxn ang="0">
                    <a:pos x="196" y="6"/>
                  </a:cxn>
                  <a:cxn ang="0">
                    <a:pos x="222" y="10"/>
                  </a:cxn>
                  <a:cxn ang="0">
                    <a:pos x="256" y="8"/>
                  </a:cxn>
                  <a:cxn ang="0">
                    <a:pos x="300" y="0"/>
                  </a:cxn>
                </a:cxnLst>
                <a:rect l="0" t="0" r="r" b="b"/>
                <a:pathLst>
                  <a:path w="358" h="90">
                    <a:moveTo>
                      <a:pt x="300" y="0"/>
                    </a:moveTo>
                    <a:lnTo>
                      <a:pt x="300" y="0"/>
                    </a:lnTo>
                    <a:lnTo>
                      <a:pt x="304" y="2"/>
                    </a:lnTo>
                    <a:lnTo>
                      <a:pt x="310" y="2"/>
                    </a:lnTo>
                    <a:lnTo>
                      <a:pt x="324" y="0"/>
                    </a:lnTo>
                    <a:lnTo>
                      <a:pt x="336" y="0"/>
                    </a:lnTo>
                    <a:lnTo>
                      <a:pt x="340" y="2"/>
                    </a:lnTo>
                    <a:lnTo>
                      <a:pt x="346" y="4"/>
                    </a:lnTo>
                    <a:lnTo>
                      <a:pt x="346" y="4"/>
                    </a:lnTo>
                    <a:lnTo>
                      <a:pt x="350" y="10"/>
                    </a:lnTo>
                    <a:lnTo>
                      <a:pt x="354" y="18"/>
                    </a:lnTo>
                    <a:lnTo>
                      <a:pt x="356" y="28"/>
                    </a:lnTo>
                    <a:lnTo>
                      <a:pt x="358" y="36"/>
                    </a:lnTo>
                    <a:lnTo>
                      <a:pt x="356" y="46"/>
                    </a:lnTo>
                    <a:lnTo>
                      <a:pt x="352" y="52"/>
                    </a:lnTo>
                    <a:lnTo>
                      <a:pt x="346" y="56"/>
                    </a:lnTo>
                    <a:lnTo>
                      <a:pt x="342" y="58"/>
                    </a:lnTo>
                    <a:lnTo>
                      <a:pt x="326" y="60"/>
                    </a:lnTo>
                    <a:lnTo>
                      <a:pt x="326" y="60"/>
                    </a:lnTo>
                    <a:lnTo>
                      <a:pt x="308" y="62"/>
                    </a:lnTo>
                    <a:lnTo>
                      <a:pt x="290" y="64"/>
                    </a:lnTo>
                    <a:lnTo>
                      <a:pt x="256" y="74"/>
                    </a:lnTo>
                    <a:lnTo>
                      <a:pt x="228" y="84"/>
                    </a:lnTo>
                    <a:lnTo>
                      <a:pt x="216" y="88"/>
                    </a:lnTo>
                    <a:lnTo>
                      <a:pt x="208" y="90"/>
                    </a:lnTo>
                    <a:lnTo>
                      <a:pt x="208" y="90"/>
                    </a:lnTo>
                    <a:lnTo>
                      <a:pt x="202" y="88"/>
                    </a:lnTo>
                    <a:lnTo>
                      <a:pt x="196" y="86"/>
                    </a:lnTo>
                    <a:lnTo>
                      <a:pt x="190" y="76"/>
                    </a:lnTo>
                    <a:lnTo>
                      <a:pt x="184" y="68"/>
                    </a:lnTo>
                    <a:lnTo>
                      <a:pt x="178" y="64"/>
                    </a:lnTo>
                    <a:lnTo>
                      <a:pt x="172" y="62"/>
                    </a:lnTo>
                    <a:lnTo>
                      <a:pt x="172" y="62"/>
                    </a:lnTo>
                    <a:lnTo>
                      <a:pt x="162" y="60"/>
                    </a:lnTo>
                    <a:lnTo>
                      <a:pt x="152" y="60"/>
                    </a:lnTo>
                    <a:lnTo>
                      <a:pt x="130" y="62"/>
                    </a:lnTo>
                    <a:lnTo>
                      <a:pt x="108" y="64"/>
                    </a:lnTo>
                    <a:lnTo>
                      <a:pt x="86" y="64"/>
                    </a:lnTo>
                    <a:lnTo>
                      <a:pt x="86" y="64"/>
                    </a:lnTo>
                    <a:lnTo>
                      <a:pt x="30" y="62"/>
                    </a:lnTo>
                    <a:lnTo>
                      <a:pt x="16" y="60"/>
                    </a:lnTo>
                    <a:lnTo>
                      <a:pt x="6" y="58"/>
                    </a:lnTo>
                    <a:lnTo>
                      <a:pt x="0" y="54"/>
                    </a:lnTo>
                    <a:lnTo>
                      <a:pt x="0" y="50"/>
                    </a:lnTo>
                    <a:lnTo>
                      <a:pt x="2" y="48"/>
                    </a:lnTo>
                    <a:lnTo>
                      <a:pt x="2" y="48"/>
                    </a:lnTo>
                    <a:lnTo>
                      <a:pt x="4" y="42"/>
                    </a:lnTo>
                    <a:lnTo>
                      <a:pt x="6" y="36"/>
                    </a:lnTo>
                    <a:lnTo>
                      <a:pt x="6" y="26"/>
                    </a:lnTo>
                    <a:lnTo>
                      <a:pt x="8" y="22"/>
                    </a:lnTo>
                    <a:lnTo>
                      <a:pt x="10" y="20"/>
                    </a:lnTo>
                    <a:lnTo>
                      <a:pt x="16" y="20"/>
                    </a:lnTo>
                    <a:lnTo>
                      <a:pt x="24" y="20"/>
                    </a:lnTo>
                    <a:lnTo>
                      <a:pt x="24" y="20"/>
                    </a:lnTo>
                    <a:lnTo>
                      <a:pt x="44" y="22"/>
                    </a:lnTo>
                    <a:lnTo>
                      <a:pt x="66" y="22"/>
                    </a:lnTo>
                    <a:lnTo>
                      <a:pt x="116" y="16"/>
                    </a:lnTo>
                    <a:lnTo>
                      <a:pt x="116" y="16"/>
                    </a:lnTo>
                    <a:lnTo>
                      <a:pt x="130" y="14"/>
                    </a:lnTo>
                    <a:lnTo>
                      <a:pt x="142" y="12"/>
                    </a:lnTo>
                    <a:lnTo>
                      <a:pt x="162" y="4"/>
                    </a:lnTo>
                    <a:lnTo>
                      <a:pt x="170" y="2"/>
                    </a:lnTo>
                    <a:lnTo>
                      <a:pt x="180" y="2"/>
                    </a:lnTo>
                    <a:lnTo>
                      <a:pt x="188" y="2"/>
                    </a:lnTo>
                    <a:lnTo>
                      <a:pt x="196" y="6"/>
                    </a:lnTo>
                    <a:lnTo>
                      <a:pt x="196" y="6"/>
                    </a:lnTo>
                    <a:lnTo>
                      <a:pt x="206" y="10"/>
                    </a:lnTo>
                    <a:lnTo>
                      <a:pt x="222" y="10"/>
                    </a:lnTo>
                    <a:lnTo>
                      <a:pt x="238" y="10"/>
                    </a:lnTo>
                    <a:lnTo>
                      <a:pt x="256" y="8"/>
                    </a:lnTo>
                    <a:lnTo>
                      <a:pt x="288" y="4"/>
                    </a:lnTo>
                    <a:lnTo>
                      <a:pt x="300" y="0"/>
                    </a:lnTo>
                    <a:lnTo>
                      <a:pt x="3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73" name="Freeform 70"/>
              <p:cNvSpPr>
                <a:spLocks/>
              </p:cNvSpPr>
              <p:nvPr/>
            </p:nvSpPr>
            <p:spPr bwMode="auto">
              <a:xfrm>
                <a:off x="5317710" y="5732285"/>
                <a:ext cx="56398" cy="35058"/>
              </a:xfrm>
              <a:custGeom>
                <a:avLst/>
                <a:gdLst/>
                <a:ahLst/>
                <a:cxnLst>
                  <a:cxn ang="0">
                    <a:pos x="0" y="34"/>
                  </a:cxn>
                  <a:cxn ang="0">
                    <a:pos x="0" y="34"/>
                  </a:cxn>
                  <a:cxn ang="0">
                    <a:pos x="14" y="40"/>
                  </a:cxn>
                  <a:cxn ang="0">
                    <a:pos x="28" y="44"/>
                  </a:cxn>
                  <a:cxn ang="0">
                    <a:pos x="46" y="46"/>
                  </a:cxn>
                  <a:cxn ang="0">
                    <a:pos x="46" y="46"/>
                  </a:cxn>
                  <a:cxn ang="0">
                    <a:pos x="62" y="46"/>
                  </a:cxn>
                  <a:cxn ang="0">
                    <a:pos x="72" y="44"/>
                  </a:cxn>
                  <a:cxn ang="0">
                    <a:pos x="74" y="44"/>
                  </a:cxn>
                  <a:cxn ang="0">
                    <a:pos x="74" y="40"/>
                  </a:cxn>
                  <a:cxn ang="0">
                    <a:pos x="70" y="36"/>
                  </a:cxn>
                  <a:cxn ang="0">
                    <a:pos x="70" y="36"/>
                  </a:cxn>
                  <a:cxn ang="0">
                    <a:pos x="68" y="32"/>
                  </a:cxn>
                  <a:cxn ang="0">
                    <a:pos x="68" y="28"/>
                  </a:cxn>
                  <a:cxn ang="0">
                    <a:pos x="70" y="20"/>
                  </a:cxn>
                  <a:cxn ang="0">
                    <a:pos x="70" y="16"/>
                  </a:cxn>
                  <a:cxn ang="0">
                    <a:pos x="68" y="12"/>
                  </a:cxn>
                  <a:cxn ang="0">
                    <a:pos x="64" y="8"/>
                  </a:cxn>
                  <a:cxn ang="0">
                    <a:pos x="56" y="4"/>
                  </a:cxn>
                  <a:cxn ang="0">
                    <a:pos x="56" y="4"/>
                  </a:cxn>
                  <a:cxn ang="0">
                    <a:pos x="46" y="0"/>
                  </a:cxn>
                  <a:cxn ang="0">
                    <a:pos x="38" y="0"/>
                  </a:cxn>
                  <a:cxn ang="0">
                    <a:pos x="20" y="0"/>
                  </a:cxn>
                  <a:cxn ang="0">
                    <a:pos x="10" y="4"/>
                  </a:cxn>
                  <a:cxn ang="0">
                    <a:pos x="6" y="4"/>
                  </a:cxn>
                  <a:cxn ang="0">
                    <a:pos x="0" y="34"/>
                  </a:cxn>
                </a:cxnLst>
                <a:rect l="0" t="0" r="r" b="b"/>
                <a:pathLst>
                  <a:path w="74" h="46">
                    <a:moveTo>
                      <a:pt x="0" y="34"/>
                    </a:moveTo>
                    <a:lnTo>
                      <a:pt x="0" y="34"/>
                    </a:lnTo>
                    <a:lnTo>
                      <a:pt x="14" y="40"/>
                    </a:lnTo>
                    <a:lnTo>
                      <a:pt x="28" y="44"/>
                    </a:lnTo>
                    <a:lnTo>
                      <a:pt x="46" y="46"/>
                    </a:lnTo>
                    <a:lnTo>
                      <a:pt x="46" y="46"/>
                    </a:lnTo>
                    <a:lnTo>
                      <a:pt x="62" y="46"/>
                    </a:lnTo>
                    <a:lnTo>
                      <a:pt x="72" y="44"/>
                    </a:lnTo>
                    <a:lnTo>
                      <a:pt x="74" y="44"/>
                    </a:lnTo>
                    <a:lnTo>
                      <a:pt x="74" y="40"/>
                    </a:lnTo>
                    <a:lnTo>
                      <a:pt x="70" y="36"/>
                    </a:lnTo>
                    <a:lnTo>
                      <a:pt x="70" y="36"/>
                    </a:lnTo>
                    <a:lnTo>
                      <a:pt x="68" y="32"/>
                    </a:lnTo>
                    <a:lnTo>
                      <a:pt x="68" y="28"/>
                    </a:lnTo>
                    <a:lnTo>
                      <a:pt x="70" y="20"/>
                    </a:lnTo>
                    <a:lnTo>
                      <a:pt x="70" y="16"/>
                    </a:lnTo>
                    <a:lnTo>
                      <a:pt x="68" y="12"/>
                    </a:lnTo>
                    <a:lnTo>
                      <a:pt x="64" y="8"/>
                    </a:lnTo>
                    <a:lnTo>
                      <a:pt x="56" y="4"/>
                    </a:lnTo>
                    <a:lnTo>
                      <a:pt x="56" y="4"/>
                    </a:lnTo>
                    <a:lnTo>
                      <a:pt x="46" y="0"/>
                    </a:lnTo>
                    <a:lnTo>
                      <a:pt x="38" y="0"/>
                    </a:lnTo>
                    <a:lnTo>
                      <a:pt x="20" y="0"/>
                    </a:lnTo>
                    <a:lnTo>
                      <a:pt x="10" y="4"/>
                    </a:lnTo>
                    <a:lnTo>
                      <a:pt x="6" y="4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74" name="Freeform 71"/>
              <p:cNvSpPr>
                <a:spLocks/>
              </p:cNvSpPr>
              <p:nvPr/>
            </p:nvSpPr>
            <p:spPr bwMode="auto">
              <a:xfrm>
                <a:off x="5316185" y="5816119"/>
                <a:ext cx="45728" cy="60970"/>
              </a:xfrm>
              <a:custGeom>
                <a:avLst/>
                <a:gdLst/>
                <a:ahLst/>
                <a:cxnLst>
                  <a:cxn ang="0">
                    <a:pos x="4" y="26"/>
                  </a:cxn>
                  <a:cxn ang="0">
                    <a:pos x="4" y="26"/>
                  </a:cxn>
                  <a:cxn ang="0">
                    <a:pos x="8" y="32"/>
                  </a:cxn>
                  <a:cxn ang="0">
                    <a:pos x="12" y="38"/>
                  </a:cxn>
                  <a:cxn ang="0">
                    <a:pos x="20" y="52"/>
                  </a:cxn>
                  <a:cxn ang="0">
                    <a:pos x="26" y="66"/>
                  </a:cxn>
                  <a:cxn ang="0">
                    <a:pos x="34" y="76"/>
                  </a:cxn>
                  <a:cxn ang="0">
                    <a:pos x="34" y="76"/>
                  </a:cxn>
                  <a:cxn ang="0">
                    <a:pos x="38" y="78"/>
                  </a:cxn>
                  <a:cxn ang="0">
                    <a:pos x="42" y="80"/>
                  </a:cxn>
                  <a:cxn ang="0">
                    <a:pos x="52" y="78"/>
                  </a:cxn>
                  <a:cxn ang="0">
                    <a:pos x="56" y="76"/>
                  </a:cxn>
                  <a:cxn ang="0">
                    <a:pos x="60" y="74"/>
                  </a:cxn>
                  <a:cxn ang="0">
                    <a:pos x="60" y="70"/>
                  </a:cxn>
                  <a:cxn ang="0">
                    <a:pos x="60" y="66"/>
                  </a:cxn>
                  <a:cxn ang="0">
                    <a:pos x="60" y="66"/>
                  </a:cxn>
                  <a:cxn ang="0">
                    <a:pos x="58" y="64"/>
                  </a:cxn>
                  <a:cxn ang="0">
                    <a:pos x="56" y="62"/>
                  </a:cxn>
                  <a:cxn ang="0">
                    <a:pos x="54" y="62"/>
                  </a:cxn>
                  <a:cxn ang="0">
                    <a:pos x="54" y="58"/>
                  </a:cxn>
                  <a:cxn ang="0">
                    <a:pos x="56" y="40"/>
                  </a:cxn>
                  <a:cxn ang="0">
                    <a:pos x="56" y="40"/>
                  </a:cxn>
                  <a:cxn ang="0">
                    <a:pos x="56" y="28"/>
                  </a:cxn>
                  <a:cxn ang="0">
                    <a:pos x="54" y="18"/>
                  </a:cxn>
                  <a:cxn ang="0">
                    <a:pos x="50" y="10"/>
                  </a:cxn>
                  <a:cxn ang="0">
                    <a:pos x="44" y="4"/>
                  </a:cxn>
                  <a:cxn ang="0">
                    <a:pos x="38" y="2"/>
                  </a:cxn>
                  <a:cxn ang="0">
                    <a:pos x="32" y="0"/>
                  </a:cxn>
                  <a:cxn ang="0">
                    <a:pos x="26" y="0"/>
                  </a:cxn>
                  <a:cxn ang="0">
                    <a:pos x="22" y="2"/>
                  </a:cxn>
                  <a:cxn ang="0">
                    <a:pos x="22" y="2"/>
                  </a:cxn>
                  <a:cxn ang="0">
                    <a:pos x="14" y="8"/>
                  </a:cxn>
                  <a:cxn ang="0">
                    <a:pos x="4" y="12"/>
                  </a:cxn>
                  <a:cxn ang="0">
                    <a:pos x="2" y="16"/>
                  </a:cxn>
                  <a:cxn ang="0">
                    <a:pos x="0" y="20"/>
                  </a:cxn>
                  <a:cxn ang="0">
                    <a:pos x="2" y="22"/>
                  </a:cxn>
                  <a:cxn ang="0">
                    <a:pos x="4" y="26"/>
                  </a:cxn>
                  <a:cxn ang="0">
                    <a:pos x="4" y="26"/>
                  </a:cxn>
                </a:cxnLst>
                <a:rect l="0" t="0" r="r" b="b"/>
                <a:pathLst>
                  <a:path w="60" h="80">
                    <a:moveTo>
                      <a:pt x="4" y="26"/>
                    </a:moveTo>
                    <a:lnTo>
                      <a:pt x="4" y="26"/>
                    </a:lnTo>
                    <a:lnTo>
                      <a:pt x="8" y="32"/>
                    </a:lnTo>
                    <a:lnTo>
                      <a:pt x="12" y="38"/>
                    </a:lnTo>
                    <a:lnTo>
                      <a:pt x="20" y="52"/>
                    </a:lnTo>
                    <a:lnTo>
                      <a:pt x="26" y="66"/>
                    </a:lnTo>
                    <a:lnTo>
                      <a:pt x="34" y="76"/>
                    </a:lnTo>
                    <a:lnTo>
                      <a:pt x="34" y="76"/>
                    </a:lnTo>
                    <a:lnTo>
                      <a:pt x="38" y="78"/>
                    </a:lnTo>
                    <a:lnTo>
                      <a:pt x="42" y="80"/>
                    </a:lnTo>
                    <a:lnTo>
                      <a:pt x="52" y="78"/>
                    </a:lnTo>
                    <a:lnTo>
                      <a:pt x="56" y="76"/>
                    </a:lnTo>
                    <a:lnTo>
                      <a:pt x="60" y="74"/>
                    </a:lnTo>
                    <a:lnTo>
                      <a:pt x="60" y="70"/>
                    </a:lnTo>
                    <a:lnTo>
                      <a:pt x="60" y="66"/>
                    </a:lnTo>
                    <a:lnTo>
                      <a:pt x="60" y="66"/>
                    </a:lnTo>
                    <a:lnTo>
                      <a:pt x="58" y="64"/>
                    </a:lnTo>
                    <a:lnTo>
                      <a:pt x="56" y="62"/>
                    </a:lnTo>
                    <a:lnTo>
                      <a:pt x="54" y="62"/>
                    </a:lnTo>
                    <a:lnTo>
                      <a:pt x="54" y="58"/>
                    </a:lnTo>
                    <a:lnTo>
                      <a:pt x="56" y="40"/>
                    </a:lnTo>
                    <a:lnTo>
                      <a:pt x="56" y="40"/>
                    </a:lnTo>
                    <a:lnTo>
                      <a:pt x="56" y="28"/>
                    </a:lnTo>
                    <a:lnTo>
                      <a:pt x="54" y="18"/>
                    </a:lnTo>
                    <a:lnTo>
                      <a:pt x="50" y="10"/>
                    </a:lnTo>
                    <a:lnTo>
                      <a:pt x="44" y="4"/>
                    </a:lnTo>
                    <a:lnTo>
                      <a:pt x="38" y="2"/>
                    </a:lnTo>
                    <a:lnTo>
                      <a:pt x="32" y="0"/>
                    </a:lnTo>
                    <a:lnTo>
                      <a:pt x="26" y="0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14" y="8"/>
                    </a:lnTo>
                    <a:lnTo>
                      <a:pt x="4" y="12"/>
                    </a:lnTo>
                    <a:lnTo>
                      <a:pt x="2" y="16"/>
                    </a:lnTo>
                    <a:lnTo>
                      <a:pt x="0" y="20"/>
                    </a:lnTo>
                    <a:lnTo>
                      <a:pt x="2" y="22"/>
                    </a:lnTo>
                    <a:lnTo>
                      <a:pt x="4" y="26"/>
                    </a:lnTo>
                    <a:lnTo>
                      <a:pt x="4" y="26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75" name="Freeform 72"/>
              <p:cNvSpPr>
                <a:spLocks/>
              </p:cNvSpPr>
              <p:nvPr/>
            </p:nvSpPr>
            <p:spPr bwMode="auto">
              <a:xfrm>
                <a:off x="5384778" y="5813070"/>
                <a:ext cx="36582" cy="51825"/>
              </a:xfrm>
              <a:custGeom>
                <a:avLst/>
                <a:gdLst/>
                <a:ahLst/>
                <a:cxnLst>
                  <a:cxn ang="0">
                    <a:pos x="4" y="30"/>
                  </a:cxn>
                  <a:cxn ang="0">
                    <a:pos x="4" y="30"/>
                  </a:cxn>
                  <a:cxn ang="0">
                    <a:pos x="16" y="48"/>
                  </a:cxn>
                  <a:cxn ang="0">
                    <a:pos x="32" y="64"/>
                  </a:cxn>
                  <a:cxn ang="0">
                    <a:pos x="32" y="64"/>
                  </a:cxn>
                  <a:cxn ang="0">
                    <a:pos x="36" y="68"/>
                  </a:cxn>
                  <a:cxn ang="0">
                    <a:pos x="40" y="68"/>
                  </a:cxn>
                  <a:cxn ang="0">
                    <a:pos x="44" y="66"/>
                  </a:cxn>
                  <a:cxn ang="0">
                    <a:pos x="46" y="64"/>
                  </a:cxn>
                  <a:cxn ang="0">
                    <a:pos x="48" y="60"/>
                  </a:cxn>
                  <a:cxn ang="0">
                    <a:pos x="48" y="56"/>
                  </a:cxn>
                  <a:cxn ang="0">
                    <a:pos x="46" y="50"/>
                  </a:cxn>
                  <a:cxn ang="0">
                    <a:pos x="42" y="44"/>
                  </a:cxn>
                  <a:cxn ang="0">
                    <a:pos x="42" y="44"/>
                  </a:cxn>
                  <a:cxn ang="0">
                    <a:pos x="32" y="36"/>
                  </a:cxn>
                  <a:cxn ang="0">
                    <a:pos x="26" y="32"/>
                  </a:cxn>
                  <a:cxn ang="0">
                    <a:pos x="24" y="24"/>
                  </a:cxn>
                  <a:cxn ang="0">
                    <a:pos x="20" y="12"/>
                  </a:cxn>
                  <a:cxn ang="0">
                    <a:pos x="20" y="12"/>
                  </a:cxn>
                  <a:cxn ang="0">
                    <a:pos x="18" y="4"/>
                  </a:cxn>
                  <a:cxn ang="0">
                    <a:pos x="16" y="0"/>
                  </a:cxn>
                  <a:cxn ang="0">
                    <a:pos x="12" y="2"/>
                  </a:cxn>
                  <a:cxn ang="0">
                    <a:pos x="6" y="4"/>
                  </a:cxn>
                  <a:cxn ang="0">
                    <a:pos x="4" y="8"/>
                  </a:cxn>
                  <a:cxn ang="0">
                    <a:pos x="0" y="16"/>
                  </a:cxn>
                  <a:cxn ang="0">
                    <a:pos x="0" y="22"/>
                  </a:cxn>
                  <a:cxn ang="0">
                    <a:pos x="4" y="30"/>
                  </a:cxn>
                  <a:cxn ang="0">
                    <a:pos x="4" y="30"/>
                  </a:cxn>
                </a:cxnLst>
                <a:rect l="0" t="0" r="r" b="b"/>
                <a:pathLst>
                  <a:path w="48" h="68">
                    <a:moveTo>
                      <a:pt x="4" y="30"/>
                    </a:moveTo>
                    <a:lnTo>
                      <a:pt x="4" y="30"/>
                    </a:lnTo>
                    <a:lnTo>
                      <a:pt x="16" y="48"/>
                    </a:lnTo>
                    <a:lnTo>
                      <a:pt x="32" y="64"/>
                    </a:lnTo>
                    <a:lnTo>
                      <a:pt x="32" y="64"/>
                    </a:lnTo>
                    <a:lnTo>
                      <a:pt x="36" y="68"/>
                    </a:lnTo>
                    <a:lnTo>
                      <a:pt x="40" y="68"/>
                    </a:lnTo>
                    <a:lnTo>
                      <a:pt x="44" y="66"/>
                    </a:lnTo>
                    <a:lnTo>
                      <a:pt x="46" y="64"/>
                    </a:lnTo>
                    <a:lnTo>
                      <a:pt x="48" y="60"/>
                    </a:lnTo>
                    <a:lnTo>
                      <a:pt x="48" y="56"/>
                    </a:lnTo>
                    <a:lnTo>
                      <a:pt x="46" y="50"/>
                    </a:lnTo>
                    <a:lnTo>
                      <a:pt x="42" y="44"/>
                    </a:lnTo>
                    <a:lnTo>
                      <a:pt x="42" y="44"/>
                    </a:lnTo>
                    <a:lnTo>
                      <a:pt x="32" y="36"/>
                    </a:lnTo>
                    <a:lnTo>
                      <a:pt x="26" y="32"/>
                    </a:lnTo>
                    <a:lnTo>
                      <a:pt x="24" y="24"/>
                    </a:lnTo>
                    <a:lnTo>
                      <a:pt x="20" y="12"/>
                    </a:lnTo>
                    <a:lnTo>
                      <a:pt x="20" y="12"/>
                    </a:lnTo>
                    <a:lnTo>
                      <a:pt x="18" y="4"/>
                    </a:lnTo>
                    <a:lnTo>
                      <a:pt x="16" y="0"/>
                    </a:lnTo>
                    <a:lnTo>
                      <a:pt x="12" y="2"/>
                    </a:lnTo>
                    <a:lnTo>
                      <a:pt x="6" y="4"/>
                    </a:lnTo>
                    <a:lnTo>
                      <a:pt x="4" y="8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4" y="30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76" name="Freeform 73"/>
              <p:cNvSpPr>
                <a:spLocks/>
              </p:cNvSpPr>
              <p:nvPr/>
            </p:nvSpPr>
            <p:spPr bwMode="auto">
              <a:xfrm>
                <a:off x="5390875" y="5910625"/>
                <a:ext cx="30485" cy="2896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0" y="30"/>
                  </a:cxn>
                  <a:cxn ang="0">
                    <a:pos x="0" y="32"/>
                  </a:cxn>
                  <a:cxn ang="0">
                    <a:pos x="0" y="36"/>
                  </a:cxn>
                  <a:cxn ang="0">
                    <a:pos x="2" y="38"/>
                  </a:cxn>
                  <a:cxn ang="0">
                    <a:pos x="4" y="38"/>
                  </a:cxn>
                  <a:cxn ang="0">
                    <a:pos x="10" y="32"/>
                  </a:cxn>
                  <a:cxn ang="0">
                    <a:pos x="10" y="32"/>
                  </a:cxn>
                  <a:cxn ang="0">
                    <a:pos x="34" y="14"/>
                  </a:cxn>
                  <a:cxn ang="0">
                    <a:pos x="38" y="12"/>
                  </a:cxn>
                  <a:cxn ang="0">
                    <a:pos x="40" y="8"/>
                  </a:cxn>
                  <a:cxn ang="0">
                    <a:pos x="38" y="6"/>
                  </a:cxn>
                  <a:cxn ang="0">
                    <a:pos x="34" y="6"/>
                  </a:cxn>
                  <a:cxn ang="0">
                    <a:pos x="34" y="6"/>
                  </a:cxn>
                  <a:cxn ang="0">
                    <a:pos x="28" y="6"/>
                  </a:cxn>
                  <a:cxn ang="0">
                    <a:pos x="24" y="4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14" y="6"/>
                  </a:cxn>
                  <a:cxn ang="0">
                    <a:pos x="14" y="6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40" h="38">
                    <a:moveTo>
                      <a:pt x="0" y="30"/>
                    </a:moveTo>
                    <a:lnTo>
                      <a:pt x="0" y="30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2" y="38"/>
                    </a:lnTo>
                    <a:lnTo>
                      <a:pt x="4" y="38"/>
                    </a:lnTo>
                    <a:lnTo>
                      <a:pt x="10" y="32"/>
                    </a:lnTo>
                    <a:lnTo>
                      <a:pt x="10" y="32"/>
                    </a:lnTo>
                    <a:lnTo>
                      <a:pt x="34" y="14"/>
                    </a:lnTo>
                    <a:lnTo>
                      <a:pt x="38" y="12"/>
                    </a:lnTo>
                    <a:lnTo>
                      <a:pt x="40" y="8"/>
                    </a:lnTo>
                    <a:lnTo>
                      <a:pt x="38" y="6"/>
                    </a:lnTo>
                    <a:lnTo>
                      <a:pt x="34" y="6"/>
                    </a:lnTo>
                    <a:lnTo>
                      <a:pt x="34" y="6"/>
                    </a:lnTo>
                    <a:lnTo>
                      <a:pt x="28" y="6"/>
                    </a:lnTo>
                    <a:lnTo>
                      <a:pt x="24" y="4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77" name="Freeform 74"/>
              <p:cNvSpPr>
                <a:spLocks/>
              </p:cNvSpPr>
              <p:nvPr/>
            </p:nvSpPr>
            <p:spPr bwMode="auto">
              <a:xfrm>
                <a:off x="5444223" y="5899954"/>
                <a:ext cx="21340" cy="15243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0" y="14"/>
                  </a:cxn>
                  <a:cxn ang="0">
                    <a:pos x="8" y="18"/>
                  </a:cxn>
                  <a:cxn ang="0">
                    <a:pos x="14" y="20"/>
                  </a:cxn>
                  <a:cxn ang="0">
                    <a:pos x="16" y="20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20" y="14"/>
                  </a:cxn>
                  <a:cxn ang="0">
                    <a:pos x="24" y="10"/>
                  </a:cxn>
                  <a:cxn ang="0">
                    <a:pos x="28" y="6"/>
                  </a:cxn>
                  <a:cxn ang="0">
                    <a:pos x="26" y="4"/>
                  </a:cxn>
                  <a:cxn ang="0">
                    <a:pos x="24" y="2"/>
                  </a:cxn>
                  <a:cxn ang="0">
                    <a:pos x="24" y="2"/>
                  </a:cxn>
                  <a:cxn ang="0">
                    <a:pos x="18" y="0"/>
                  </a:cxn>
                  <a:cxn ang="0">
                    <a:pos x="10" y="0"/>
                  </a:cxn>
                  <a:cxn ang="0">
                    <a:pos x="0" y="2"/>
                  </a:cxn>
                  <a:cxn ang="0">
                    <a:pos x="0" y="14"/>
                  </a:cxn>
                </a:cxnLst>
                <a:rect l="0" t="0" r="r" b="b"/>
                <a:pathLst>
                  <a:path w="28" h="20">
                    <a:moveTo>
                      <a:pt x="0" y="14"/>
                    </a:moveTo>
                    <a:lnTo>
                      <a:pt x="0" y="14"/>
                    </a:lnTo>
                    <a:lnTo>
                      <a:pt x="8" y="18"/>
                    </a:lnTo>
                    <a:lnTo>
                      <a:pt x="14" y="20"/>
                    </a:lnTo>
                    <a:lnTo>
                      <a:pt x="16" y="2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20" y="14"/>
                    </a:lnTo>
                    <a:lnTo>
                      <a:pt x="24" y="10"/>
                    </a:lnTo>
                    <a:lnTo>
                      <a:pt x="28" y="6"/>
                    </a:lnTo>
                    <a:lnTo>
                      <a:pt x="26" y="4"/>
                    </a:lnTo>
                    <a:lnTo>
                      <a:pt x="24" y="2"/>
                    </a:lnTo>
                    <a:lnTo>
                      <a:pt x="24" y="2"/>
                    </a:lnTo>
                    <a:lnTo>
                      <a:pt x="18" y="0"/>
                    </a:lnTo>
                    <a:lnTo>
                      <a:pt x="10" y="0"/>
                    </a:lnTo>
                    <a:lnTo>
                      <a:pt x="0" y="2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78" name="Freeform 75"/>
              <p:cNvSpPr>
                <a:spLocks/>
              </p:cNvSpPr>
              <p:nvPr/>
            </p:nvSpPr>
            <p:spPr bwMode="auto">
              <a:xfrm>
                <a:off x="5200341" y="5794780"/>
                <a:ext cx="18291" cy="259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10"/>
                  </a:cxn>
                  <a:cxn ang="0">
                    <a:pos x="6" y="24"/>
                  </a:cxn>
                  <a:cxn ang="0">
                    <a:pos x="12" y="32"/>
                  </a:cxn>
                  <a:cxn ang="0">
                    <a:pos x="16" y="34"/>
                  </a:cxn>
                  <a:cxn ang="0">
                    <a:pos x="18" y="34"/>
                  </a:cxn>
                  <a:cxn ang="0">
                    <a:pos x="18" y="34"/>
                  </a:cxn>
                  <a:cxn ang="0">
                    <a:pos x="22" y="22"/>
                  </a:cxn>
                  <a:cxn ang="0">
                    <a:pos x="24" y="14"/>
                  </a:cxn>
                  <a:cxn ang="0">
                    <a:pos x="0" y="0"/>
                  </a:cxn>
                </a:cxnLst>
                <a:rect l="0" t="0" r="r" b="b"/>
                <a:pathLst>
                  <a:path w="24" h="34">
                    <a:moveTo>
                      <a:pt x="0" y="0"/>
                    </a:moveTo>
                    <a:lnTo>
                      <a:pt x="0" y="0"/>
                    </a:lnTo>
                    <a:lnTo>
                      <a:pt x="2" y="10"/>
                    </a:lnTo>
                    <a:lnTo>
                      <a:pt x="6" y="24"/>
                    </a:lnTo>
                    <a:lnTo>
                      <a:pt x="12" y="32"/>
                    </a:lnTo>
                    <a:lnTo>
                      <a:pt x="16" y="34"/>
                    </a:lnTo>
                    <a:lnTo>
                      <a:pt x="18" y="34"/>
                    </a:lnTo>
                    <a:lnTo>
                      <a:pt x="18" y="34"/>
                    </a:lnTo>
                    <a:lnTo>
                      <a:pt x="22" y="22"/>
                    </a:lnTo>
                    <a:lnTo>
                      <a:pt x="2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79" name="Freeform 76"/>
              <p:cNvSpPr>
                <a:spLocks/>
              </p:cNvSpPr>
              <p:nvPr/>
            </p:nvSpPr>
            <p:spPr bwMode="auto">
              <a:xfrm>
                <a:off x="5227778" y="5666743"/>
                <a:ext cx="27437" cy="182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0" y="14"/>
                  </a:cxn>
                  <a:cxn ang="0">
                    <a:pos x="0" y="18"/>
                  </a:cxn>
                  <a:cxn ang="0">
                    <a:pos x="2" y="22"/>
                  </a:cxn>
                  <a:cxn ang="0">
                    <a:pos x="4" y="24"/>
                  </a:cxn>
                  <a:cxn ang="0">
                    <a:pos x="10" y="24"/>
                  </a:cxn>
                  <a:cxn ang="0">
                    <a:pos x="10" y="24"/>
                  </a:cxn>
                  <a:cxn ang="0">
                    <a:pos x="24" y="20"/>
                  </a:cxn>
                  <a:cxn ang="0">
                    <a:pos x="26" y="18"/>
                  </a:cxn>
                  <a:cxn ang="0">
                    <a:pos x="28" y="12"/>
                  </a:cxn>
                  <a:cxn ang="0">
                    <a:pos x="28" y="12"/>
                  </a:cxn>
                  <a:cxn ang="0">
                    <a:pos x="30" y="10"/>
                  </a:cxn>
                  <a:cxn ang="0">
                    <a:pos x="32" y="8"/>
                  </a:cxn>
                  <a:cxn ang="0">
                    <a:pos x="36" y="8"/>
                  </a:cxn>
                  <a:cxn ang="0">
                    <a:pos x="36" y="8"/>
                  </a:cxn>
                  <a:cxn ang="0">
                    <a:pos x="30" y="4"/>
                  </a:cxn>
                  <a:cxn ang="0">
                    <a:pos x="30" y="4"/>
                  </a:cxn>
                  <a:cxn ang="0">
                    <a:pos x="20" y="2"/>
                  </a:cxn>
                  <a:cxn ang="0">
                    <a:pos x="1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" h="24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2" y="22"/>
                    </a:lnTo>
                    <a:lnTo>
                      <a:pt x="4" y="24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24" y="20"/>
                    </a:lnTo>
                    <a:lnTo>
                      <a:pt x="26" y="18"/>
                    </a:lnTo>
                    <a:lnTo>
                      <a:pt x="28" y="12"/>
                    </a:lnTo>
                    <a:lnTo>
                      <a:pt x="28" y="12"/>
                    </a:lnTo>
                    <a:lnTo>
                      <a:pt x="30" y="10"/>
                    </a:lnTo>
                    <a:lnTo>
                      <a:pt x="32" y="8"/>
                    </a:lnTo>
                    <a:lnTo>
                      <a:pt x="36" y="8"/>
                    </a:lnTo>
                    <a:lnTo>
                      <a:pt x="36" y="8"/>
                    </a:lnTo>
                    <a:lnTo>
                      <a:pt x="30" y="4"/>
                    </a:lnTo>
                    <a:lnTo>
                      <a:pt x="30" y="4"/>
                    </a:lnTo>
                    <a:lnTo>
                      <a:pt x="20" y="2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80" name="Freeform 77"/>
              <p:cNvSpPr>
                <a:spLocks/>
              </p:cNvSpPr>
              <p:nvPr/>
            </p:nvSpPr>
            <p:spPr bwMode="auto">
              <a:xfrm>
                <a:off x="4900062" y="5156115"/>
                <a:ext cx="512152" cy="374968"/>
              </a:xfrm>
              <a:custGeom>
                <a:avLst/>
                <a:gdLst/>
                <a:ahLst/>
                <a:cxnLst>
                  <a:cxn ang="0">
                    <a:pos x="670" y="298"/>
                  </a:cxn>
                  <a:cxn ang="0">
                    <a:pos x="650" y="268"/>
                  </a:cxn>
                  <a:cxn ang="0">
                    <a:pos x="622" y="262"/>
                  </a:cxn>
                  <a:cxn ang="0">
                    <a:pos x="610" y="244"/>
                  </a:cxn>
                  <a:cxn ang="0">
                    <a:pos x="602" y="214"/>
                  </a:cxn>
                  <a:cxn ang="0">
                    <a:pos x="616" y="186"/>
                  </a:cxn>
                  <a:cxn ang="0">
                    <a:pos x="622" y="154"/>
                  </a:cxn>
                  <a:cxn ang="0">
                    <a:pos x="622" y="92"/>
                  </a:cxn>
                  <a:cxn ang="0">
                    <a:pos x="638" y="84"/>
                  </a:cxn>
                  <a:cxn ang="0">
                    <a:pos x="664" y="58"/>
                  </a:cxn>
                  <a:cxn ang="0">
                    <a:pos x="644" y="34"/>
                  </a:cxn>
                  <a:cxn ang="0">
                    <a:pos x="550" y="8"/>
                  </a:cxn>
                  <a:cxn ang="0">
                    <a:pos x="506" y="0"/>
                  </a:cxn>
                  <a:cxn ang="0">
                    <a:pos x="410" y="38"/>
                  </a:cxn>
                  <a:cxn ang="0">
                    <a:pos x="380" y="74"/>
                  </a:cxn>
                  <a:cxn ang="0">
                    <a:pos x="332" y="100"/>
                  </a:cxn>
                  <a:cxn ang="0">
                    <a:pos x="284" y="92"/>
                  </a:cxn>
                  <a:cxn ang="0">
                    <a:pos x="242" y="98"/>
                  </a:cxn>
                  <a:cxn ang="0">
                    <a:pos x="216" y="116"/>
                  </a:cxn>
                  <a:cxn ang="0">
                    <a:pos x="176" y="112"/>
                  </a:cxn>
                  <a:cxn ang="0">
                    <a:pos x="130" y="88"/>
                  </a:cxn>
                  <a:cxn ang="0">
                    <a:pos x="96" y="108"/>
                  </a:cxn>
                  <a:cxn ang="0">
                    <a:pos x="76" y="110"/>
                  </a:cxn>
                  <a:cxn ang="0">
                    <a:pos x="48" y="64"/>
                  </a:cxn>
                  <a:cxn ang="0">
                    <a:pos x="30" y="44"/>
                  </a:cxn>
                  <a:cxn ang="0">
                    <a:pos x="2" y="84"/>
                  </a:cxn>
                  <a:cxn ang="0">
                    <a:pos x="6" y="108"/>
                  </a:cxn>
                  <a:cxn ang="0">
                    <a:pos x="28" y="144"/>
                  </a:cxn>
                  <a:cxn ang="0">
                    <a:pos x="76" y="176"/>
                  </a:cxn>
                  <a:cxn ang="0">
                    <a:pos x="98" y="196"/>
                  </a:cxn>
                  <a:cxn ang="0">
                    <a:pos x="94" y="236"/>
                  </a:cxn>
                  <a:cxn ang="0">
                    <a:pos x="54" y="254"/>
                  </a:cxn>
                  <a:cxn ang="0">
                    <a:pos x="52" y="282"/>
                  </a:cxn>
                  <a:cxn ang="0">
                    <a:pos x="62" y="306"/>
                  </a:cxn>
                  <a:cxn ang="0">
                    <a:pos x="46" y="344"/>
                  </a:cxn>
                  <a:cxn ang="0">
                    <a:pos x="60" y="368"/>
                  </a:cxn>
                  <a:cxn ang="0">
                    <a:pos x="96" y="390"/>
                  </a:cxn>
                  <a:cxn ang="0">
                    <a:pos x="130" y="434"/>
                  </a:cxn>
                  <a:cxn ang="0">
                    <a:pos x="138" y="478"/>
                  </a:cxn>
                  <a:cxn ang="0">
                    <a:pos x="150" y="492"/>
                  </a:cxn>
                  <a:cxn ang="0">
                    <a:pos x="190" y="476"/>
                  </a:cxn>
                  <a:cxn ang="0">
                    <a:pos x="244" y="458"/>
                  </a:cxn>
                  <a:cxn ang="0">
                    <a:pos x="270" y="438"/>
                  </a:cxn>
                  <a:cxn ang="0">
                    <a:pos x="302" y="436"/>
                  </a:cxn>
                  <a:cxn ang="0">
                    <a:pos x="342" y="452"/>
                  </a:cxn>
                  <a:cxn ang="0">
                    <a:pos x="398" y="474"/>
                  </a:cxn>
                  <a:cxn ang="0">
                    <a:pos x="436" y="462"/>
                  </a:cxn>
                  <a:cxn ang="0">
                    <a:pos x="486" y="456"/>
                  </a:cxn>
                  <a:cxn ang="0">
                    <a:pos x="494" y="426"/>
                  </a:cxn>
                  <a:cxn ang="0">
                    <a:pos x="480" y="390"/>
                  </a:cxn>
                  <a:cxn ang="0">
                    <a:pos x="576" y="324"/>
                  </a:cxn>
                  <a:cxn ang="0">
                    <a:pos x="650" y="312"/>
                  </a:cxn>
                </a:cxnLst>
                <a:rect l="0" t="0" r="r" b="b"/>
                <a:pathLst>
                  <a:path w="672" h="492">
                    <a:moveTo>
                      <a:pt x="672" y="316"/>
                    </a:moveTo>
                    <a:lnTo>
                      <a:pt x="672" y="316"/>
                    </a:lnTo>
                    <a:lnTo>
                      <a:pt x="672" y="310"/>
                    </a:lnTo>
                    <a:lnTo>
                      <a:pt x="670" y="298"/>
                    </a:lnTo>
                    <a:lnTo>
                      <a:pt x="668" y="290"/>
                    </a:lnTo>
                    <a:lnTo>
                      <a:pt x="662" y="282"/>
                    </a:lnTo>
                    <a:lnTo>
                      <a:pt x="658" y="274"/>
                    </a:lnTo>
                    <a:lnTo>
                      <a:pt x="650" y="268"/>
                    </a:lnTo>
                    <a:lnTo>
                      <a:pt x="650" y="268"/>
                    </a:lnTo>
                    <a:lnTo>
                      <a:pt x="640" y="264"/>
                    </a:lnTo>
                    <a:lnTo>
                      <a:pt x="634" y="262"/>
                    </a:lnTo>
                    <a:lnTo>
                      <a:pt x="622" y="262"/>
                    </a:lnTo>
                    <a:lnTo>
                      <a:pt x="618" y="260"/>
                    </a:lnTo>
                    <a:lnTo>
                      <a:pt x="616" y="258"/>
                    </a:lnTo>
                    <a:lnTo>
                      <a:pt x="612" y="252"/>
                    </a:lnTo>
                    <a:lnTo>
                      <a:pt x="610" y="244"/>
                    </a:lnTo>
                    <a:lnTo>
                      <a:pt x="610" y="244"/>
                    </a:lnTo>
                    <a:lnTo>
                      <a:pt x="606" y="228"/>
                    </a:lnTo>
                    <a:lnTo>
                      <a:pt x="602" y="218"/>
                    </a:lnTo>
                    <a:lnTo>
                      <a:pt x="602" y="214"/>
                    </a:lnTo>
                    <a:lnTo>
                      <a:pt x="602" y="208"/>
                    </a:lnTo>
                    <a:lnTo>
                      <a:pt x="608" y="196"/>
                    </a:lnTo>
                    <a:lnTo>
                      <a:pt x="608" y="196"/>
                    </a:lnTo>
                    <a:lnTo>
                      <a:pt x="616" y="186"/>
                    </a:lnTo>
                    <a:lnTo>
                      <a:pt x="620" y="180"/>
                    </a:lnTo>
                    <a:lnTo>
                      <a:pt x="622" y="174"/>
                    </a:lnTo>
                    <a:lnTo>
                      <a:pt x="622" y="154"/>
                    </a:lnTo>
                    <a:lnTo>
                      <a:pt x="622" y="154"/>
                    </a:lnTo>
                    <a:lnTo>
                      <a:pt x="618" y="110"/>
                    </a:lnTo>
                    <a:lnTo>
                      <a:pt x="618" y="102"/>
                    </a:lnTo>
                    <a:lnTo>
                      <a:pt x="618" y="96"/>
                    </a:lnTo>
                    <a:lnTo>
                      <a:pt x="622" y="92"/>
                    </a:lnTo>
                    <a:lnTo>
                      <a:pt x="626" y="90"/>
                    </a:lnTo>
                    <a:lnTo>
                      <a:pt x="626" y="90"/>
                    </a:lnTo>
                    <a:lnTo>
                      <a:pt x="632" y="88"/>
                    </a:lnTo>
                    <a:lnTo>
                      <a:pt x="638" y="84"/>
                    </a:lnTo>
                    <a:lnTo>
                      <a:pt x="650" y="76"/>
                    </a:lnTo>
                    <a:lnTo>
                      <a:pt x="664" y="62"/>
                    </a:lnTo>
                    <a:lnTo>
                      <a:pt x="664" y="62"/>
                    </a:lnTo>
                    <a:lnTo>
                      <a:pt x="664" y="58"/>
                    </a:lnTo>
                    <a:lnTo>
                      <a:pt x="660" y="48"/>
                    </a:lnTo>
                    <a:lnTo>
                      <a:pt x="654" y="40"/>
                    </a:lnTo>
                    <a:lnTo>
                      <a:pt x="650" y="36"/>
                    </a:lnTo>
                    <a:lnTo>
                      <a:pt x="644" y="34"/>
                    </a:lnTo>
                    <a:lnTo>
                      <a:pt x="644" y="34"/>
                    </a:lnTo>
                    <a:lnTo>
                      <a:pt x="624" y="30"/>
                    </a:lnTo>
                    <a:lnTo>
                      <a:pt x="598" y="22"/>
                    </a:lnTo>
                    <a:lnTo>
                      <a:pt x="550" y="8"/>
                    </a:lnTo>
                    <a:lnTo>
                      <a:pt x="550" y="8"/>
                    </a:lnTo>
                    <a:lnTo>
                      <a:pt x="520" y="2"/>
                    </a:lnTo>
                    <a:lnTo>
                      <a:pt x="506" y="0"/>
                    </a:lnTo>
                    <a:lnTo>
                      <a:pt x="506" y="0"/>
                    </a:lnTo>
                    <a:lnTo>
                      <a:pt x="470" y="12"/>
                    </a:lnTo>
                    <a:lnTo>
                      <a:pt x="422" y="30"/>
                    </a:lnTo>
                    <a:lnTo>
                      <a:pt x="422" y="30"/>
                    </a:lnTo>
                    <a:lnTo>
                      <a:pt x="410" y="38"/>
                    </a:lnTo>
                    <a:lnTo>
                      <a:pt x="398" y="50"/>
                    </a:lnTo>
                    <a:lnTo>
                      <a:pt x="388" y="64"/>
                    </a:lnTo>
                    <a:lnTo>
                      <a:pt x="380" y="74"/>
                    </a:lnTo>
                    <a:lnTo>
                      <a:pt x="380" y="74"/>
                    </a:lnTo>
                    <a:lnTo>
                      <a:pt x="372" y="82"/>
                    </a:lnTo>
                    <a:lnTo>
                      <a:pt x="358" y="92"/>
                    </a:lnTo>
                    <a:lnTo>
                      <a:pt x="340" y="98"/>
                    </a:lnTo>
                    <a:lnTo>
                      <a:pt x="332" y="100"/>
                    </a:lnTo>
                    <a:lnTo>
                      <a:pt x="322" y="100"/>
                    </a:lnTo>
                    <a:lnTo>
                      <a:pt x="322" y="100"/>
                    </a:lnTo>
                    <a:lnTo>
                      <a:pt x="304" y="96"/>
                    </a:lnTo>
                    <a:lnTo>
                      <a:pt x="284" y="92"/>
                    </a:lnTo>
                    <a:lnTo>
                      <a:pt x="274" y="92"/>
                    </a:lnTo>
                    <a:lnTo>
                      <a:pt x="264" y="92"/>
                    </a:lnTo>
                    <a:lnTo>
                      <a:pt x="254" y="94"/>
                    </a:lnTo>
                    <a:lnTo>
                      <a:pt x="242" y="98"/>
                    </a:lnTo>
                    <a:lnTo>
                      <a:pt x="242" y="98"/>
                    </a:lnTo>
                    <a:lnTo>
                      <a:pt x="232" y="104"/>
                    </a:lnTo>
                    <a:lnTo>
                      <a:pt x="226" y="108"/>
                    </a:lnTo>
                    <a:lnTo>
                      <a:pt x="216" y="116"/>
                    </a:lnTo>
                    <a:lnTo>
                      <a:pt x="210" y="118"/>
                    </a:lnTo>
                    <a:lnTo>
                      <a:pt x="204" y="118"/>
                    </a:lnTo>
                    <a:lnTo>
                      <a:pt x="176" y="112"/>
                    </a:lnTo>
                    <a:lnTo>
                      <a:pt x="176" y="112"/>
                    </a:lnTo>
                    <a:lnTo>
                      <a:pt x="160" y="108"/>
                    </a:lnTo>
                    <a:lnTo>
                      <a:pt x="150" y="102"/>
                    </a:lnTo>
                    <a:lnTo>
                      <a:pt x="138" y="94"/>
                    </a:lnTo>
                    <a:lnTo>
                      <a:pt x="130" y="88"/>
                    </a:lnTo>
                    <a:lnTo>
                      <a:pt x="126" y="88"/>
                    </a:lnTo>
                    <a:lnTo>
                      <a:pt x="122" y="90"/>
                    </a:lnTo>
                    <a:lnTo>
                      <a:pt x="122" y="90"/>
                    </a:lnTo>
                    <a:lnTo>
                      <a:pt x="96" y="108"/>
                    </a:lnTo>
                    <a:lnTo>
                      <a:pt x="84" y="112"/>
                    </a:lnTo>
                    <a:lnTo>
                      <a:pt x="80" y="112"/>
                    </a:lnTo>
                    <a:lnTo>
                      <a:pt x="76" y="110"/>
                    </a:lnTo>
                    <a:lnTo>
                      <a:pt x="76" y="110"/>
                    </a:lnTo>
                    <a:lnTo>
                      <a:pt x="68" y="98"/>
                    </a:lnTo>
                    <a:lnTo>
                      <a:pt x="54" y="78"/>
                    </a:lnTo>
                    <a:lnTo>
                      <a:pt x="54" y="78"/>
                    </a:lnTo>
                    <a:lnTo>
                      <a:pt x="48" y="64"/>
                    </a:lnTo>
                    <a:lnTo>
                      <a:pt x="42" y="50"/>
                    </a:lnTo>
                    <a:lnTo>
                      <a:pt x="40" y="44"/>
                    </a:lnTo>
                    <a:lnTo>
                      <a:pt x="36" y="42"/>
                    </a:lnTo>
                    <a:lnTo>
                      <a:pt x="30" y="44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2" y="68"/>
                    </a:lnTo>
                    <a:lnTo>
                      <a:pt x="2" y="84"/>
                    </a:lnTo>
                    <a:lnTo>
                      <a:pt x="0" y="90"/>
                    </a:lnTo>
                    <a:lnTo>
                      <a:pt x="0" y="96"/>
                    </a:lnTo>
                    <a:lnTo>
                      <a:pt x="2" y="102"/>
                    </a:lnTo>
                    <a:lnTo>
                      <a:pt x="6" y="108"/>
                    </a:lnTo>
                    <a:lnTo>
                      <a:pt x="6" y="108"/>
                    </a:lnTo>
                    <a:lnTo>
                      <a:pt x="14" y="122"/>
                    </a:lnTo>
                    <a:lnTo>
                      <a:pt x="20" y="132"/>
                    </a:lnTo>
                    <a:lnTo>
                      <a:pt x="28" y="144"/>
                    </a:lnTo>
                    <a:lnTo>
                      <a:pt x="40" y="156"/>
                    </a:lnTo>
                    <a:lnTo>
                      <a:pt x="40" y="156"/>
                    </a:lnTo>
                    <a:lnTo>
                      <a:pt x="58" y="166"/>
                    </a:lnTo>
                    <a:lnTo>
                      <a:pt x="76" y="176"/>
                    </a:lnTo>
                    <a:lnTo>
                      <a:pt x="90" y="184"/>
                    </a:lnTo>
                    <a:lnTo>
                      <a:pt x="96" y="190"/>
                    </a:lnTo>
                    <a:lnTo>
                      <a:pt x="98" y="196"/>
                    </a:lnTo>
                    <a:lnTo>
                      <a:pt x="98" y="196"/>
                    </a:lnTo>
                    <a:lnTo>
                      <a:pt x="102" y="210"/>
                    </a:lnTo>
                    <a:lnTo>
                      <a:pt x="102" y="222"/>
                    </a:lnTo>
                    <a:lnTo>
                      <a:pt x="98" y="230"/>
                    </a:lnTo>
                    <a:lnTo>
                      <a:pt x="94" y="236"/>
                    </a:lnTo>
                    <a:lnTo>
                      <a:pt x="94" y="236"/>
                    </a:lnTo>
                    <a:lnTo>
                      <a:pt x="84" y="242"/>
                    </a:lnTo>
                    <a:lnTo>
                      <a:pt x="68" y="248"/>
                    </a:lnTo>
                    <a:lnTo>
                      <a:pt x="54" y="254"/>
                    </a:lnTo>
                    <a:lnTo>
                      <a:pt x="50" y="258"/>
                    </a:lnTo>
                    <a:lnTo>
                      <a:pt x="48" y="264"/>
                    </a:lnTo>
                    <a:lnTo>
                      <a:pt x="48" y="264"/>
                    </a:lnTo>
                    <a:lnTo>
                      <a:pt x="52" y="282"/>
                    </a:lnTo>
                    <a:lnTo>
                      <a:pt x="54" y="292"/>
                    </a:lnTo>
                    <a:lnTo>
                      <a:pt x="60" y="300"/>
                    </a:lnTo>
                    <a:lnTo>
                      <a:pt x="60" y="300"/>
                    </a:lnTo>
                    <a:lnTo>
                      <a:pt x="62" y="306"/>
                    </a:lnTo>
                    <a:lnTo>
                      <a:pt x="60" y="312"/>
                    </a:lnTo>
                    <a:lnTo>
                      <a:pt x="56" y="328"/>
                    </a:lnTo>
                    <a:lnTo>
                      <a:pt x="50" y="340"/>
                    </a:lnTo>
                    <a:lnTo>
                      <a:pt x="46" y="344"/>
                    </a:lnTo>
                    <a:lnTo>
                      <a:pt x="46" y="344"/>
                    </a:lnTo>
                    <a:lnTo>
                      <a:pt x="48" y="348"/>
                    </a:lnTo>
                    <a:lnTo>
                      <a:pt x="52" y="356"/>
                    </a:lnTo>
                    <a:lnTo>
                      <a:pt x="60" y="368"/>
                    </a:lnTo>
                    <a:lnTo>
                      <a:pt x="68" y="374"/>
                    </a:lnTo>
                    <a:lnTo>
                      <a:pt x="76" y="380"/>
                    </a:lnTo>
                    <a:lnTo>
                      <a:pt x="76" y="380"/>
                    </a:lnTo>
                    <a:lnTo>
                      <a:pt x="96" y="390"/>
                    </a:lnTo>
                    <a:lnTo>
                      <a:pt x="110" y="400"/>
                    </a:lnTo>
                    <a:lnTo>
                      <a:pt x="124" y="410"/>
                    </a:lnTo>
                    <a:lnTo>
                      <a:pt x="124" y="410"/>
                    </a:lnTo>
                    <a:lnTo>
                      <a:pt x="130" y="434"/>
                    </a:lnTo>
                    <a:lnTo>
                      <a:pt x="138" y="464"/>
                    </a:lnTo>
                    <a:lnTo>
                      <a:pt x="138" y="464"/>
                    </a:lnTo>
                    <a:lnTo>
                      <a:pt x="138" y="470"/>
                    </a:lnTo>
                    <a:lnTo>
                      <a:pt x="138" y="478"/>
                    </a:lnTo>
                    <a:lnTo>
                      <a:pt x="142" y="486"/>
                    </a:lnTo>
                    <a:lnTo>
                      <a:pt x="144" y="490"/>
                    </a:lnTo>
                    <a:lnTo>
                      <a:pt x="150" y="492"/>
                    </a:lnTo>
                    <a:lnTo>
                      <a:pt x="150" y="492"/>
                    </a:lnTo>
                    <a:lnTo>
                      <a:pt x="154" y="492"/>
                    </a:lnTo>
                    <a:lnTo>
                      <a:pt x="162" y="490"/>
                    </a:lnTo>
                    <a:lnTo>
                      <a:pt x="176" y="484"/>
                    </a:lnTo>
                    <a:lnTo>
                      <a:pt x="190" y="476"/>
                    </a:lnTo>
                    <a:lnTo>
                      <a:pt x="204" y="470"/>
                    </a:lnTo>
                    <a:lnTo>
                      <a:pt x="204" y="470"/>
                    </a:lnTo>
                    <a:lnTo>
                      <a:pt x="230" y="462"/>
                    </a:lnTo>
                    <a:lnTo>
                      <a:pt x="244" y="458"/>
                    </a:lnTo>
                    <a:lnTo>
                      <a:pt x="256" y="450"/>
                    </a:lnTo>
                    <a:lnTo>
                      <a:pt x="256" y="450"/>
                    </a:lnTo>
                    <a:lnTo>
                      <a:pt x="266" y="442"/>
                    </a:lnTo>
                    <a:lnTo>
                      <a:pt x="270" y="438"/>
                    </a:lnTo>
                    <a:lnTo>
                      <a:pt x="276" y="434"/>
                    </a:lnTo>
                    <a:lnTo>
                      <a:pt x="282" y="434"/>
                    </a:lnTo>
                    <a:lnTo>
                      <a:pt x="292" y="434"/>
                    </a:lnTo>
                    <a:lnTo>
                      <a:pt x="302" y="436"/>
                    </a:lnTo>
                    <a:lnTo>
                      <a:pt x="316" y="440"/>
                    </a:lnTo>
                    <a:lnTo>
                      <a:pt x="316" y="440"/>
                    </a:lnTo>
                    <a:lnTo>
                      <a:pt x="330" y="446"/>
                    </a:lnTo>
                    <a:lnTo>
                      <a:pt x="342" y="452"/>
                    </a:lnTo>
                    <a:lnTo>
                      <a:pt x="364" y="466"/>
                    </a:lnTo>
                    <a:lnTo>
                      <a:pt x="374" y="472"/>
                    </a:lnTo>
                    <a:lnTo>
                      <a:pt x="386" y="474"/>
                    </a:lnTo>
                    <a:lnTo>
                      <a:pt x="398" y="474"/>
                    </a:lnTo>
                    <a:lnTo>
                      <a:pt x="410" y="470"/>
                    </a:lnTo>
                    <a:lnTo>
                      <a:pt x="410" y="470"/>
                    </a:lnTo>
                    <a:lnTo>
                      <a:pt x="422" y="464"/>
                    </a:lnTo>
                    <a:lnTo>
                      <a:pt x="436" y="462"/>
                    </a:lnTo>
                    <a:lnTo>
                      <a:pt x="460" y="464"/>
                    </a:lnTo>
                    <a:lnTo>
                      <a:pt x="470" y="464"/>
                    </a:lnTo>
                    <a:lnTo>
                      <a:pt x="478" y="462"/>
                    </a:lnTo>
                    <a:lnTo>
                      <a:pt x="486" y="456"/>
                    </a:lnTo>
                    <a:lnTo>
                      <a:pt x="490" y="448"/>
                    </a:lnTo>
                    <a:lnTo>
                      <a:pt x="490" y="448"/>
                    </a:lnTo>
                    <a:lnTo>
                      <a:pt x="494" y="436"/>
                    </a:lnTo>
                    <a:lnTo>
                      <a:pt x="494" y="426"/>
                    </a:lnTo>
                    <a:lnTo>
                      <a:pt x="492" y="418"/>
                    </a:lnTo>
                    <a:lnTo>
                      <a:pt x="488" y="410"/>
                    </a:lnTo>
                    <a:lnTo>
                      <a:pt x="482" y="398"/>
                    </a:lnTo>
                    <a:lnTo>
                      <a:pt x="480" y="390"/>
                    </a:lnTo>
                    <a:lnTo>
                      <a:pt x="480" y="390"/>
                    </a:lnTo>
                    <a:lnTo>
                      <a:pt x="488" y="376"/>
                    </a:lnTo>
                    <a:lnTo>
                      <a:pt x="494" y="364"/>
                    </a:lnTo>
                    <a:lnTo>
                      <a:pt x="576" y="324"/>
                    </a:lnTo>
                    <a:lnTo>
                      <a:pt x="576" y="324"/>
                    </a:lnTo>
                    <a:lnTo>
                      <a:pt x="590" y="320"/>
                    </a:lnTo>
                    <a:lnTo>
                      <a:pt x="618" y="316"/>
                    </a:lnTo>
                    <a:lnTo>
                      <a:pt x="650" y="312"/>
                    </a:lnTo>
                    <a:lnTo>
                      <a:pt x="664" y="312"/>
                    </a:lnTo>
                    <a:lnTo>
                      <a:pt x="672" y="316"/>
                    </a:lnTo>
                    <a:lnTo>
                      <a:pt x="672" y="316"/>
                    </a:lnTo>
                    <a:close/>
                  </a:path>
                </a:pathLst>
              </a:custGeom>
              <a:solidFill>
                <a:srgbClr val="336699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81" name="Freeform 78"/>
              <p:cNvSpPr>
                <a:spLocks/>
              </p:cNvSpPr>
              <p:nvPr/>
            </p:nvSpPr>
            <p:spPr bwMode="auto">
              <a:xfrm>
                <a:off x="4794889" y="5413714"/>
                <a:ext cx="213397" cy="189008"/>
              </a:xfrm>
              <a:custGeom>
                <a:avLst/>
                <a:gdLst/>
                <a:ahLst/>
                <a:cxnLst>
                  <a:cxn ang="0">
                    <a:pos x="280" y="156"/>
                  </a:cxn>
                  <a:cxn ang="0">
                    <a:pos x="264" y="180"/>
                  </a:cxn>
                  <a:cxn ang="0">
                    <a:pos x="256" y="188"/>
                  </a:cxn>
                  <a:cxn ang="0">
                    <a:pos x="232" y="198"/>
                  </a:cxn>
                  <a:cxn ang="0">
                    <a:pos x="198" y="204"/>
                  </a:cxn>
                  <a:cxn ang="0">
                    <a:pos x="190" y="204"/>
                  </a:cxn>
                  <a:cxn ang="0">
                    <a:pos x="174" y="210"/>
                  </a:cxn>
                  <a:cxn ang="0">
                    <a:pos x="154" y="226"/>
                  </a:cxn>
                  <a:cxn ang="0">
                    <a:pos x="136" y="236"/>
                  </a:cxn>
                  <a:cxn ang="0">
                    <a:pos x="86" y="248"/>
                  </a:cxn>
                  <a:cxn ang="0">
                    <a:pos x="68" y="246"/>
                  </a:cxn>
                  <a:cxn ang="0">
                    <a:pos x="52" y="240"/>
                  </a:cxn>
                  <a:cxn ang="0">
                    <a:pos x="22" y="228"/>
                  </a:cxn>
                  <a:cxn ang="0">
                    <a:pos x="10" y="214"/>
                  </a:cxn>
                  <a:cxn ang="0">
                    <a:pos x="6" y="204"/>
                  </a:cxn>
                  <a:cxn ang="0">
                    <a:pos x="4" y="152"/>
                  </a:cxn>
                  <a:cxn ang="0">
                    <a:pos x="2" y="108"/>
                  </a:cxn>
                  <a:cxn ang="0">
                    <a:pos x="0" y="94"/>
                  </a:cxn>
                  <a:cxn ang="0">
                    <a:pos x="2" y="84"/>
                  </a:cxn>
                  <a:cxn ang="0">
                    <a:pos x="8" y="74"/>
                  </a:cxn>
                  <a:cxn ang="0">
                    <a:pos x="26" y="66"/>
                  </a:cxn>
                  <a:cxn ang="0">
                    <a:pos x="46" y="60"/>
                  </a:cxn>
                  <a:cxn ang="0">
                    <a:pos x="78" y="44"/>
                  </a:cxn>
                  <a:cxn ang="0">
                    <a:pos x="94" y="30"/>
                  </a:cxn>
                  <a:cxn ang="0">
                    <a:pos x="116" y="6"/>
                  </a:cxn>
                  <a:cxn ang="0">
                    <a:pos x="126" y="0"/>
                  </a:cxn>
                  <a:cxn ang="0">
                    <a:pos x="138" y="0"/>
                  </a:cxn>
                  <a:cxn ang="0">
                    <a:pos x="172" y="8"/>
                  </a:cxn>
                  <a:cxn ang="0">
                    <a:pos x="188" y="14"/>
                  </a:cxn>
                  <a:cxn ang="0">
                    <a:pos x="206" y="34"/>
                  </a:cxn>
                  <a:cxn ang="0">
                    <a:pos x="214" y="42"/>
                  </a:cxn>
                  <a:cxn ang="0">
                    <a:pos x="254" y="64"/>
                  </a:cxn>
                  <a:cxn ang="0">
                    <a:pos x="262" y="72"/>
                  </a:cxn>
                  <a:cxn ang="0">
                    <a:pos x="272" y="104"/>
                  </a:cxn>
                  <a:cxn ang="0">
                    <a:pos x="278" y="134"/>
                  </a:cxn>
                  <a:cxn ang="0">
                    <a:pos x="280" y="156"/>
                  </a:cxn>
                </a:cxnLst>
                <a:rect l="0" t="0" r="r" b="b"/>
                <a:pathLst>
                  <a:path w="280" h="248">
                    <a:moveTo>
                      <a:pt x="280" y="156"/>
                    </a:moveTo>
                    <a:lnTo>
                      <a:pt x="280" y="156"/>
                    </a:lnTo>
                    <a:lnTo>
                      <a:pt x="272" y="170"/>
                    </a:lnTo>
                    <a:lnTo>
                      <a:pt x="264" y="180"/>
                    </a:lnTo>
                    <a:lnTo>
                      <a:pt x="256" y="188"/>
                    </a:lnTo>
                    <a:lnTo>
                      <a:pt x="256" y="188"/>
                    </a:lnTo>
                    <a:lnTo>
                      <a:pt x="246" y="194"/>
                    </a:lnTo>
                    <a:lnTo>
                      <a:pt x="232" y="198"/>
                    </a:lnTo>
                    <a:lnTo>
                      <a:pt x="216" y="202"/>
                    </a:lnTo>
                    <a:lnTo>
                      <a:pt x="198" y="204"/>
                    </a:lnTo>
                    <a:lnTo>
                      <a:pt x="198" y="204"/>
                    </a:lnTo>
                    <a:lnTo>
                      <a:pt x="190" y="204"/>
                    </a:lnTo>
                    <a:lnTo>
                      <a:pt x="184" y="204"/>
                    </a:lnTo>
                    <a:lnTo>
                      <a:pt x="174" y="210"/>
                    </a:lnTo>
                    <a:lnTo>
                      <a:pt x="164" y="218"/>
                    </a:lnTo>
                    <a:lnTo>
                      <a:pt x="154" y="226"/>
                    </a:lnTo>
                    <a:lnTo>
                      <a:pt x="154" y="226"/>
                    </a:lnTo>
                    <a:lnTo>
                      <a:pt x="136" y="236"/>
                    </a:lnTo>
                    <a:lnTo>
                      <a:pt x="110" y="244"/>
                    </a:lnTo>
                    <a:lnTo>
                      <a:pt x="86" y="248"/>
                    </a:lnTo>
                    <a:lnTo>
                      <a:pt x="76" y="248"/>
                    </a:lnTo>
                    <a:lnTo>
                      <a:pt x="68" y="246"/>
                    </a:lnTo>
                    <a:lnTo>
                      <a:pt x="68" y="246"/>
                    </a:lnTo>
                    <a:lnTo>
                      <a:pt x="52" y="240"/>
                    </a:lnTo>
                    <a:lnTo>
                      <a:pt x="32" y="232"/>
                    </a:lnTo>
                    <a:lnTo>
                      <a:pt x="22" y="228"/>
                    </a:lnTo>
                    <a:lnTo>
                      <a:pt x="14" y="222"/>
                    </a:lnTo>
                    <a:lnTo>
                      <a:pt x="10" y="214"/>
                    </a:lnTo>
                    <a:lnTo>
                      <a:pt x="6" y="204"/>
                    </a:lnTo>
                    <a:lnTo>
                      <a:pt x="6" y="204"/>
                    </a:lnTo>
                    <a:lnTo>
                      <a:pt x="4" y="180"/>
                    </a:lnTo>
                    <a:lnTo>
                      <a:pt x="4" y="152"/>
                    </a:lnTo>
                    <a:lnTo>
                      <a:pt x="4" y="126"/>
                    </a:lnTo>
                    <a:lnTo>
                      <a:pt x="2" y="108"/>
                    </a:lnTo>
                    <a:lnTo>
                      <a:pt x="2" y="108"/>
                    </a:lnTo>
                    <a:lnTo>
                      <a:pt x="0" y="94"/>
                    </a:lnTo>
                    <a:lnTo>
                      <a:pt x="0" y="88"/>
                    </a:lnTo>
                    <a:lnTo>
                      <a:pt x="2" y="84"/>
                    </a:lnTo>
                    <a:lnTo>
                      <a:pt x="4" y="78"/>
                    </a:lnTo>
                    <a:lnTo>
                      <a:pt x="8" y="74"/>
                    </a:lnTo>
                    <a:lnTo>
                      <a:pt x="16" y="68"/>
                    </a:lnTo>
                    <a:lnTo>
                      <a:pt x="26" y="66"/>
                    </a:lnTo>
                    <a:lnTo>
                      <a:pt x="26" y="66"/>
                    </a:lnTo>
                    <a:lnTo>
                      <a:pt x="46" y="60"/>
                    </a:lnTo>
                    <a:lnTo>
                      <a:pt x="64" y="54"/>
                    </a:lnTo>
                    <a:lnTo>
                      <a:pt x="78" y="44"/>
                    </a:lnTo>
                    <a:lnTo>
                      <a:pt x="94" y="30"/>
                    </a:lnTo>
                    <a:lnTo>
                      <a:pt x="94" y="30"/>
                    </a:lnTo>
                    <a:lnTo>
                      <a:pt x="108" y="14"/>
                    </a:lnTo>
                    <a:lnTo>
                      <a:pt x="116" y="6"/>
                    </a:lnTo>
                    <a:lnTo>
                      <a:pt x="120" y="2"/>
                    </a:lnTo>
                    <a:lnTo>
                      <a:pt x="126" y="0"/>
                    </a:lnTo>
                    <a:lnTo>
                      <a:pt x="138" y="0"/>
                    </a:lnTo>
                    <a:lnTo>
                      <a:pt x="138" y="0"/>
                    </a:lnTo>
                    <a:lnTo>
                      <a:pt x="156" y="4"/>
                    </a:lnTo>
                    <a:lnTo>
                      <a:pt x="172" y="8"/>
                    </a:lnTo>
                    <a:lnTo>
                      <a:pt x="188" y="14"/>
                    </a:lnTo>
                    <a:lnTo>
                      <a:pt x="188" y="14"/>
                    </a:lnTo>
                    <a:lnTo>
                      <a:pt x="196" y="24"/>
                    </a:lnTo>
                    <a:lnTo>
                      <a:pt x="206" y="34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42" y="56"/>
                    </a:lnTo>
                    <a:lnTo>
                      <a:pt x="254" y="64"/>
                    </a:lnTo>
                    <a:lnTo>
                      <a:pt x="258" y="68"/>
                    </a:lnTo>
                    <a:lnTo>
                      <a:pt x="262" y="72"/>
                    </a:lnTo>
                    <a:lnTo>
                      <a:pt x="262" y="72"/>
                    </a:lnTo>
                    <a:lnTo>
                      <a:pt x="272" y="104"/>
                    </a:lnTo>
                    <a:lnTo>
                      <a:pt x="278" y="124"/>
                    </a:lnTo>
                    <a:lnTo>
                      <a:pt x="278" y="134"/>
                    </a:lnTo>
                    <a:lnTo>
                      <a:pt x="278" y="134"/>
                    </a:lnTo>
                    <a:lnTo>
                      <a:pt x="280" y="156"/>
                    </a:lnTo>
                    <a:lnTo>
                      <a:pt x="280" y="156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82" name="Freeform 79"/>
              <p:cNvSpPr>
                <a:spLocks/>
              </p:cNvSpPr>
              <p:nvPr/>
            </p:nvSpPr>
            <p:spPr bwMode="auto">
              <a:xfrm>
                <a:off x="4592162" y="4968629"/>
                <a:ext cx="385638" cy="503006"/>
              </a:xfrm>
              <a:custGeom>
                <a:avLst/>
                <a:gdLst/>
                <a:ahLst/>
                <a:cxnLst>
                  <a:cxn ang="0">
                    <a:pos x="130" y="6"/>
                  </a:cxn>
                  <a:cxn ang="0">
                    <a:pos x="176" y="36"/>
                  </a:cxn>
                  <a:cxn ang="0">
                    <a:pos x="208" y="64"/>
                  </a:cxn>
                  <a:cxn ang="0">
                    <a:pos x="208" y="80"/>
                  </a:cxn>
                  <a:cxn ang="0">
                    <a:pos x="216" y="104"/>
                  </a:cxn>
                  <a:cxn ang="0">
                    <a:pos x="240" y="124"/>
                  </a:cxn>
                  <a:cxn ang="0">
                    <a:pos x="278" y="134"/>
                  </a:cxn>
                  <a:cxn ang="0">
                    <a:pos x="298" y="158"/>
                  </a:cxn>
                  <a:cxn ang="0">
                    <a:pos x="296" y="188"/>
                  </a:cxn>
                  <a:cxn ang="0">
                    <a:pos x="306" y="200"/>
                  </a:cxn>
                  <a:cxn ang="0">
                    <a:pos x="322" y="218"/>
                  </a:cxn>
                  <a:cxn ang="0">
                    <a:pos x="360" y="220"/>
                  </a:cxn>
                  <a:cxn ang="0">
                    <a:pos x="394" y="202"/>
                  </a:cxn>
                  <a:cxn ang="0">
                    <a:pos x="414" y="202"/>
                  </a:cxn>
                  <a:cxn ang="0">
                    <a:pos x="436" y="228"/>
                  </a:cxn>
                  <a:cxn ang="0">
                    <a:pos x="412" y="238"/>
                  </a:cxn>
                  <a:cxn ang="0">
                    <a:pos x="410" y="242"/>
                  </a:cxn>
                  <a:cxn ang="0">
                    <a:pos x="422" y="276"/>
                  </a:cxn>
                  <a:cxn ang="0">
                    <a:pos x="432" y="288"/>
                  </a:cxn>
                  <a:cxn ang="0">
                    <a:pos x="416" y="314"/>
                  </a:cxn>
                  <a:cxn ang="0">
                    <a:pos x="408" y="340"/>
                  </a:cxn>
                  <a:cxn ang="0">
                    <a:pos x="428" y="384"/>
                  </a:cxn>
                  <a:cxn ang="0">
                    <a:pos x="468" y="412"/>
                  </a:cxn>
                  <a:cxn ang="0">
                    <a:pos x="502" y="442"/>
                  </a:cxn>
                  <a:cxn ang="0">
                    <a:pos x="504" y="480"/>
                  </a:cxn>
                  <a:cxn ang="0">
                    <a:pos x="474" y="498"/>
                  </a:cxn>
                  <a:cxn ang="0">
                    <a:pos x="452" y="510"/>
                  </a:cxn>
                  <a:cxn ang="0">
                    <a:pos x="462" y="558"/>
                  </a:cxn>
                  <a:cxn ang="0">
                    <a:pos x="454" y="598"/>
                  </a:cxn>
                  <a:cxn ang="0">
                    <a:pos x="412" y="586"/>
                  </a:cxn>
                  <a:cxn ang="0">
                    <a:pos x="378" y="594"/>
                  </a:cxn>
                  <a:cxn ang="0">
                    <a:pos x="338" y="636"/>
                  </a:cxn>
                  <a:cxn ang="0">
                    <a:pos x="274" y="660"/>
                  </a:cxn>
                  <a:cxn ang="0">
                    <a:pos x="246" y="636"/>
                  </a:cxn>
                  <a:cxn ang="0">
                    <a:pos x="200" y="590"/>
                  </a:cxn>
                  <a:cxn ang="0">
                    <a:pos x="168" y="566"/>
                  </a:cxn>
                  <a:cxn ang="0">
                    <a:pos x="158" y="562"/>
                  </a:cxn>
                  <a:cxn ang="0">
                    <a:pos x="172" y="536"/>
                  </a:cxn>
                  <a:cxn ang="0">
                    <a:pos x="186" y="496"/>
                  </a:cxn>
                  <a:cxn ang="0">
                    <a:pos x="172" y="484"/>
                  </a:cxn>
                  <a:cxn ang="0">
                    <a:pos x="116" y="466"/>
                  </a:cxn>
                  <a:cxn ang="0">
                    <a:pos x="78" y="462"/>
                  </a:cxn>
                  <a:cxn ang="0">
                    <a:pos x="68" y="446"/>
                  </a:cxn>
                  <a:cxn ang="0">
                    <a:pos x="94" y="394"/>
                  </a:cxn>
                  <a:cxn ang="0">
                    <a:pos x="102" y="358"/>
                  </a:cxn>
                  <a:cxn ang="0">
                    <a:pos x="92" y="338"/>
                  </a:cxn>
                  <a:cxn ang="0">
                    <a:pos x="72" y="308"/>
                  </a:cxn>
                  <a:cxn ang="0">
                    <a:pos x="60" y="288"/>
                  </a:cxn>
                  <a:cxn ang="0">
                    <a:pos x="60" y="252"/>
                  </a:cxn>
                  <a:cxn ang="0">
                    <a:pos x="74" y="232"/>
                  </a:cxn>
                  <a:cxn ang="0">
                    <a:pos x="56" y="214"/>
                  </a:cxn>
                  <a:cxn ang="0">
                    <a:pos x="36" y="212"/>
                  </a:cxn>
                  <a:cxn ang="0">
                    <a:pos x="28" y="204"/>
                  </a:cxn>
                  <a:cxn ang="0">
                    <a:pos x="54" y="174"/>
                  </a:cxn>
                  <a:cxn ang="0">
                    <a:pos x="52" y="164"/>
                  </a:cxn>
                  <a:cxn ang="0">
                    <a:pos x="32" y="136"/>
                  </a:cxn>
                  <a:cxn ang="0">
                    <a:pos x="2" y="100"/>
                  </a:cxn>
                  <a:cxn ang="0">
                    <a:pos x="4" y="76"/>
                  </a:cxn>
                  <a:cxn ang="0">
                    <a:pos x="14" y="48"/>
                  </a:cxn>
                  <a:cxn ang="0">
                    <a:pos x="74" y="4"/>
                  </a:cxn>
                  <a:cxn ang="0">
                    <a:pos x="126" y="0"/>
                  </a:cxn>
                </a:cxnLst>
                <a:rect l="0" t="0" r="r" b="b"/>
                <a:pathLst>
                  <a:path w="506" h="660">
                    <a:moveTo>
                      <a:pt x="126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30" y="6"/>
                    </a:lnTo>
                    <a:lnTo>
                      <a:pt x="138" y="12"/>
                    </a:lnTo>
                    <a:lnTo>
                      <a:pt x="156" y="24"/>
                    </a:lnTo>
                    <a:lnTo>
                      <a:pt x="156" y="24"/>
                    </a:lnTo>
                    <a:lnTo>
                      <a:pt x="176" y="36"/>
                    </a:lnTo>
                    <a:lnTo>
                      <a:pt x="194" y="48"/>
                    </a:lnTo>
                    <a:lnTo>
                      <a:pt x="200" y="52"/>
                    </a:lnTo>
                    <a:lnTo>
                      <a:pt x="204" y="58"/>
                    </a:lnTo>
                    <a:lnTo>
                      <a:pt x="208" y="64"/>
                    </a:lnTo>
                    <a:lnTo>
                      <a:pt x="210" y="70"/>
                    </a:lnTo>
                    <a:lnTo>
                      <a:pt x="210" y="70"/>
                    </a:lnTo>
                    <a:lnTo>
                      <a:pt x="210" y="76"/>
                    </a:lnTo>
                    <a:lnTo>
                      <a:pt x="208" y="80"/>
                    </a:lnTo>
                    <a:lnTo>
                      <a:pt x="206" y="84"/>
                    </a:lnTo>
                    <a:lnTo>
                      <a:pt x="206" y="86"/>
                    </a:lnTo>
                    <a:lnTo>
                      <a:pt x="208" y="90"/>
                    </a:lnTo>
                    <a:lnTo>
                      <a:pt x="216" y="104"/>
                    </a:lnTo>
                    <a:lnTo>
                      <a:pt x="216" y="104"/>
                    </a:lnTo>
                    <a:lnTo>
                      <a:pt x="224" y="112"/>
                    </a:lnTo>
                    <a:lnTo>
                      <a:pt x="232" y="120"/>
                    </a:lnTo>
                    <a:lnTo>
                      <a:pt x="240" y="124"/>
                    </a:lnTo>
                    <a:lnTo>
                      <a:pt x="250" y="128"/>
                    </a:lnTo>
                    <a:lnTo>
                      <a:pt x="266" y="132"/>
                    </a:lnTo>
                    <a:lnTo>
                      <a:pt x="278" y="134"/>
                    </a:lnTo>
                    <a:lnTo>
                      <a:pt x="278" y="134"/>
                    </a:lnTo>
                    <a:lnTo>
                      <a:pt x="286" y="136"/>
                    </a:lnTo>
                    <a:lnTo>
                      <a:pt x="294" y="142"/>
                    </a:lnTo>
                    <a:lnTo>
                      <a:pt x="298" y="150"/>
                    </a:lnTo>
                    <a:lnTo>
                      <a:pt x="298" y="158"/>
                    </a:lnTo>
                    <a:lnTo>
                      <a:pt x="298" y="158"/>
                    </a:lnTo>
                    <a:lnTo>
                      <a:pt x="296" y="168"/>
                    </a:lnTo>
                    <a:lnTo>
                      <a:pt x="294" y="178"/>
                    </a:lnTo>
                    <a:lnTo>
                      <a:pt x="296" y="188"/>
                    </a:lnTo>
                    <a:lnTo>
                      <a:pt x="298" y="192"/>
                    </a:lnTo>
                    <a:lnTo>
                      <a:pt x="302" y="196"/>
                    </a:lnTo>
                    <a:lnTo>
                      <a:pt x="302" y="196"/>
                    </a:lnTo>
                    <a:lnTo>
                      <a:pt x="306" y="200"/>
                    </a:lnTo>
                    <a:lnTo>
                      <a:pt x="308" y="204"/>
                    </a:lnTo>
                    <a:lnTo>
                      <a:pt x="312" y="212"/>
                    </a:lnTo>
                    <a:lnTo>
                      <a:pt x="316" y="216"/>
                    </a:lnTo>
                    <a:lnTo>
                      <a:pt x="322" y="218"/>
                    </a:lnTo>
                    <a:lnTo>
                      <a:pt x="332" y="220"/>
                    </a:lnTo>
                    <a:lnTo>
                      <a:pt x="346" y="220"/>
                    </a:lnTo>
                    <a:lnTo>
                      <a:pt x="346" y="220"/>
                    </a:lnTo>
                    <a:lnTo>
                      <a:pt x="360" y="220"/>
                    </a:lnTo>
                    <a:lnTo>
                      <a:pt x="370" y="216"/>
                    </a:lnTo>
                    <a:lnTo>
                      <a:pt x="378" y="212"/>
                    </a:lnTo>
                    <a:lnTo>
                      <a:pt x="384" y="208"/>
                    </a:lnTo>
                    <a:lnTo>
                      <a:pt x="394" y="202"/>
                    </a:lnTo>
                    <a:lnTo>
                      <a:pt x="398" y="200"/>
                    </a:lnTo>
                    <a:lnTo>
                      <a:pt x="406" y="200"/>
                    </a:lnTo>
                    <a:lnTo>
                      <a:pt x="406" y="200"/>
                    </a:lnTo>
                    <a:lnTo>
                      <a:pt x="414" y="202"/>
                    </a:lnTo>
                    <a:lnTo>
                      <a:pt x="422" y="206"/>
                    </a:lnTo>
                    <a:lnTo>
                      <a:pt x="428" y="212"/>
                    </a:lnTo>
                    <a:lnTo>
                      <a:pt x="432" y="218"/>
                    </a:lnTo>
                    <a:lnTo>
                      <a:pt x="436" y="228"/>
                    </a:lnTo>
                    <a:lnTo>
                      <a:pt x="438" y="232"/>
                    </a:lnTo>
                    <a:lnTo>
                      <a:pt x="418" y="236"/>
                    </a:lnTo>
                    <a:lnTo>
                      <a:pt x="418" y="236"/>
                    </a:lnTo>
                    <a:lnTo>
                      <a:pt x="412" y="238"/>
                    </a:lnTo>
                    <a:lnTo>
                      <a:pt x="410" y="240"/>
                    </a:lnTo>
                    <a:lnTo>
                      <a:pt x="410" y="240"/>
                    </a:lnTo>
                    <a:lnTo>
                      <a:pt x="410" y="242"/>
                    </a:lnTo>
                    <a:lnTo>
                      <a:pt x="410" y="242"/>
                    </a:lnTo>
                    <a:lnTo>
                      <a:pt x="412" y="248"/>
                    </a:lnTo>
                    <a:lnTo>
                      <a:pt x="416" y="260"/>
                    </a:lnTo>
                    <a:lnTo>
                      <a:pt x="420" y="272"/>
                    </a:lnTo>
                    <a:lnTo>
                      <a:pt x="422" y="276"/>
                    </a:lnTo>
                    <a:lnTo>
                      <a:pt x="426" y="280"/>
                    </a:lnTo>
                    <a:lnTo>
                      <a:pt x="426" y="280"/>
                    </a:lnTo>
                    <a:lnTo>
                      <a:pt x="430" y="284"/>
                    </a:lnTo>
                    <a:lnTo>
                      <a:pt x="432" y="288"/>
                    </a:lnTo>
                    <a:lnTo>
                      <a:pt x="430" y="292"/>
                    </a:lnTo>
                    <a:lnTo>
                      <a:pt x="428" y="296"/>
                    </a:lnTo>
                    <a:lnTo>
                      <a:pt x="428" y="296"/>
                    </a:lnTo>
                    <a:lnTo>
                      <a:pt x="416" y="314"/>
                    </a:lnTo>
                    <a:lnTo>
                      <a:pt x="410" y="328"/>
                    </a:lnTo>
                    <a:lnTo>
                      <a:pt x="408" y="334"/>
                    </a:lnTo>
                    <a:lnTo>
                      <a:pt x="408" y="340"/>
                    </a:lnTo>
                    <a:lnTo>
                      <a:pt x="408" y="340"/>
                    </a:lnTo>
                    <a:lnTo>
                      <a:pt x="410" y="350"/>
                    </a:lnTo>
                    <a:lnTo>
                      <a:pt x="418" y="364"/>
                    </a:lnTo>
                    <a:lnTo>
                      <a:pt x="428" y="384"/>
                    </a:lnTo>
                    <a:lnTo>
                      <a:pt x="428" y="384"/>
                    </a:lnTo>
                    <a:lnTo>
                      <a:pt x="434" y="390"/>
                    </a:lnTo>
                    <a:lnTo>
                      <a:pt x="446" y="398"/>
                    </a:lnTo>
                    <a:lnTo>
                      <a:pt x="468" y="412"/>
                    </a:lnTo>
                    <a:lnTo>
                      <a:pt x="468" y="412"/>
                    </a:lnTo>
                    <a:lnTo>
                      <a:pt x="486" y="424"/>
                    </a:lnTo>
                    <a:lnTo>
                      <a:pt x="498" y="434"/>
                    </a:lnTo>
                    <a:lnTo>
                      <a:pt x="498" y="434"/>
                    </a:lnTo>
                    <a:lnTo>
                      <a:pt x="502" y="442"/>
                    </a:lnTo>
                    <a:lnTo>
                      <a:pt x="506" y="454"/>
                    </a:lnTo>
                    <a:lnTo>
                      <a:pt x="506" y="468"/>
                    </a:lnTo>
                    <a:lnTo>
                      <a:pt x="506" y="474"/>
                    </a:lnTo>
                    <a:lnTo>
                      <a:pt x="504" y="480"/>
                    </a:lnTo>
                    <a:lnTo>
                      <a:pt x="504" y="480"/>
                    </a:lnTo>
                    <a:lnTo>
                      <a:pt x="498" y="486"/>
                    </a:lnTo>
                    <a:lnTo>
                      <a:pt x="492" y="490"/>
                    </a:lnTo>
                    <a:lnTo>
                      <a:pt x="474" y="498"/>
                    </a:lnTo>
                    <a:lnTo>
                      <a:pt x="460" y="504"/>
                    </a:lnTo>
                    <a:lnTo>
                      <a:pt x="454" y="506"/>
                    </a:lnTo>
                    <a:lnTo>
                      <a:pt x="452" y="510"/>
                    </a:lnTo>
                    <a:lnTo>
                      <a:pt x="452" y="510"/>
                    </a:lnTo>
                    <a:lnTo>
                      <a:pt x="458" y="526"/>
                    </a:lnTo>
                    <a:lnTo>
                      <a:pt x="464" y="546"/>
                    </a:lnTo>
                    <a:lnTo>
                      <a:pt x="464" y="546"/>
                    </a:lnTo>
                    <a:lnTo>
                      <a:pt x="462" y="558"/>
                    </a:lnTo>
                    <a:lnTo>
                      <a:pt x="460" y="570"/>
                    </a:lnTo>
                    <a:lnTo>
                      <a:pt x="456" y="588"/>
                    </a:lnTo>
                    <a:lnTo>
                      <a:pt x="454" y="598"/>
                    </a:lnTo>
                    <a:lnTo>
                      <a:pt x="454" y="598"/>
                    </a:lnTo>
                    <a:lnTo>
                      <a:pt x="438" y="590"/>
                    </a:lnTo>
                    <a:lnTo>
                      <a:pt x="424" y="586"/>
                    </a:lnTo>
                    <a:lnTo>
                      <a:pt x="412" y="586"/>
                    </a:lnTo>
                    <a:lnTo>
                      <a:pt x="412" y="586"/>
                    </a:lnTo>
                    <a:lnTo>
                      <a:pt x="392" y="588"/>
                    </a:lnTo>
                    <a:lnTo>
                      <a:pt x="384" y="590"/>
                    </a:lnTo>
                    <a:lnTo>
                      <a:pt x="378" y="594"/>
                    </a:lnTo>
                    <a:lnTo>
                      <a:pt x="378" y="594"/>
                    </a:lnTo>
                    <a:lnTo>
                      <a:pt x="360" y="616"/>
                    </a:lnTo>
                    <a:lnTo>
                      <a:pt x="348" y="628"/>
                    </a:lnTo>
                    <a:lnTo>
                      <a:pt x="338" y="636"/>
                    </a:lnTo>
                    <a:lnTo>
                      <a:pt x="338" y="636"/>
                    </a:lnTo>
                    <a:lnTo>
                      <a:pt x="308" y="648"/>
                    </a:lnTo>
                    <a:lnTo>
                      <a:pt x="280" y="658"/>
                    </a:lnTo>
                    <a:lnTo>
                      <a:pt x="280" y="658"/>
                    </a:lnTo>
                    <a:lnTo>
                      <a:pt x="274" y="660"/>
                    </a:lnTo>
                    <a:lnTo>
                      <a:pt x="266" y="658"/>
                    </a:lnTo>
                    <a:lnTo>
                      <a:pt x="256" y="656"/>
                    </a:lnTo>
                    <a:lnTo>
                      <a:pt x="256" y="656"/>
                    </a:lnTo>
                    <a:lnTo>
                      <a:pt x="246" y="636"/>
                    </a:lnTo>
                    <a:lnTo>
                      <a:pt x="236" y="624"/>
                    </a:lnTo>
                    <a:lnTo>
                      <a:pt x="230" y="616"/>
                    </a:lnTo>
                    <a:lnTo>
                      <a:pt x="230" y="616"/>
                    </a:lnTo>
                    <a:lnTo>
                      <a:pt x="200" y="590"/>
                    </a:lnTo>
                    <a:lnTo>
                      <a:pt x="182" y="574"/>
                    </a:lnTo>
                    <a:lnTo>
                      <a:pt x="174" y="568"/>
                    </a:lnTo>
                    <a:lnTo>
                      <a:pt x="168" y="566"/>
                    </a:lnTo>
                    <a:lnTo>
                      <a:pt x="168" y="566"/>
                    </a:lnTo>
                    <a:lnTo>
                      <a:pt x="162" y="564"/>
                    </a:lnTo>
                    <a:lnTo>
                      <a:pt x="160" y="564"/>
                    </a:lnTo>
                    <a:lnTo>
                      <a:pt x="158" y="564"/>
                    </a:lnTo>
                    <a:lnTo>
                      <a:pt x="158" y="562"/>
                    </a:lnTo>
                    <a:lnTo>
                      <a:pt x="158" y="562"/>
                    </a:lnTo>
                    <a:lnTo>
                      <a:pt x="158" y="558"/>
                    </a:lnTo>
                    <a:lnTo>
                      <a:pt x="160" y="552"/>
                    </a:lnTo>
                    <a:lnTo>
                      <a:pt x="172" y="536"/>
                    </a:lnTo>
                    <a:lnTo>
                      <a:pt x="192" y="512"/>
                    </a:lnTo>
                    <a:lnTo>
                      <a:pt x="192" y="512"/>
                    </a:lnTo>
                    <a:lnTo>
                      <a:pt x="190" y="506"/>
                    </a:lnTo>
                    <a:lnTo>
                      <a:pt x="186" y="496"/>
                    </a:lnTo>
                    <a:lnTo>
                      <a:pt x="180" y="488"/>
                    </a:lnTo>
                    <a:lnTo>
                      <a:pt x="176" y="484"/>
                    </a:lnTo>
                    <a:lnTo>
                      <a:pt x="172" y="484"/>
                    </a:lnTo>
                    <a:lnTo>
                      <a:pt x="172" y="484"/>
                    </a:lnTo>
                    <a:lnTo>
                      <a:pt x="162" y="482"/>
                    </a:lnTo>
                    <a:lnTo>
                      <a:pt x="146" y="478"/>
                    </a:lnTo>
                    <a:lnTo>
                      <a:pt x="116" y="466"/>
                    </a:lnTo>
                    <a:lnTo>
                      <a:pt x="116" y="466"/>
                    </a:lnTo>
                    <a:lnTo>
                      <a:pt x="110" y="466"/>
                    </a:lnTo>
                    <a:lnTo>
                      <a:pt x="102" y="464"/>
                    </a:lnTo>
                    <a:lnTo>
                      <a:pt x="86" y="464"/>
                    </a:lnTo>
                    <a:lnTo>
                      <a:pt x="78" y="462"/>
                    </a:lnTo>
                    <a:lnTo>
                      <a:pt x="72" y="458"/>
                    </a:lnTo>
                    <a:lnTo>
                      <a:pt x="68" y="454"/>
                    </a:lnTo>
                    <a:lnTo>
                      <a:pt x="68" y="446"/>
                    </a:lnTo>
                    <a:lnTo>
                      <a:pt x="68" y="446"/>
                    </a:lnTo>
                    <a:lnTo>
                      <a:pt x="70" y="436"/>
                    </a:lnTo>
                    <a:lnTo>
                      <a:pt x="74" y="426"/>
                    </a:lnTo>
                    <a:lnTo>
                      <a:pt x="82" y="410"/>
                    </a:lnTo>
                    <a:lnTo>
                      <a:pt x="94" y="394"/>
                    </a:lnTo>
                    <a:lnTo>
                      <a:pt x="94" y="394"/>
                    </a:lnTo>
                    <a:lnTo>
                      <a:pt x="98" y="384"/>
                    </a:lnTo>
                    <a:lnTo>
                      <a:pt x="100" y="372"/>
                    </a:lnTo>
                    <a:lnTo>
                      <a:pt x="102" y="358"/>
                    </a:lnTo>
                    <a:lnTo>
                      <a:pt x="102" y="358"/>
                    </a:lnTo>
                    <a:lnTo>
                      <a:pt x="100" y="346"/>
                    </a:lnTo>
                    <a:lnTo>
                      <a:pt x="96" y="342"/>
                    </a:lnTo>
                    <a:lnTo>
                      <a:pt x="92" y="338"/>
                    </a:lnTo>
                    <a:lnTo>
                      <a:pt x="86" y="332"/>
                    </a:lnTo>
                    <a:lnTo>
                      <a:pt x="86" y="332"/>
                    </a:lnTo>
                    <a:lnTo>
                      <a:pt x="80" y="322"/>
                    </a:lnTo>
                    <a:lnTo>
                      <a:pt x="72" y="308"/>
                    </a:lnTo>
                    <a:lnTo>
                      <a:pt x="66" y="296"/>
                    </a:lnTo>
                    <a:lnTo>
                      <a:pt x="62" y="290"/>
                    </a:lnTo>
                    <a:lnTo>
                      <a:pt x="62" y="290"/>
                    </a:lnTo>
                    <a:lnTo>
                      <a:pt x="60" y="288"/>
                    </a:lnTo>
                    <a:lnTo>
                      <a:pt x="60" y="284"/>
                    </a:lnTo>
                    <a:lnTo>
                      <a:pt x="60" y="270"/>
                    </a:lnTo>
                    <a:lnTo>
                      <a:pt x="60" y="252"/>
                    </a:lnTo>
                    <a:lnTo>
                      <a:pt x="60" y="252"/>
                    </a:lnTo>
                    <a:lnTo>
                      <a:pt x="64" y="246"/>
                    </a:lnTo>
                    <a:lnTo>
                      <a:pt x="64" y="246"/>
                    </a:lnTo>
                    <a:lnTo>
                      <a:pt x="72" y="236"/>
                    </a:lnTo>
                    <a:lnTo>
                      <a:pt x="74" y="232"/>
                    </a:lnTo>
                    <a:lnTo>
                      <a:pt x="74" y="230"/>
                    </a:lnTo>
                    <a:lnTo>
                      <a:pt x="68" y="224"/>
                    </a:lnTo>
                    <a:lnTo>
                      <a:pt x="68" y="224"/>
                    </a:lnTo>
                    <a:lnTo>
                      <a:pt x="56" y="214"/>
                    </a:lnTo>
                    <a:lnTo>
                      <a:pt x="54" y="212"/>
                    </a:lnTo>
                    <a:lnTo>
                      <a:pt x="50" y="212"/>
                    </a:lnTo>
                    <a:lnTo>
                      <a:pt x="50" y="212"/>
                    </a:lnTo>
                    <a:lnTo>
                      <a:pt x="36" y="212"/>
                    </a:lnTo>
                    <a:lnTo>
                      <a:pt x="30" y="210"/>
                    </a:lnTo>
                    <a:lnTo>
                      <a:pt x="28" y="208"/>
                    </a:lnTo>
                    <a:lnTo>
                      <a:pt x="28" y="204"/>
                    </a:lnTo>
                    <a:lnTo>
                      <a:pt x="28" y="204"/>
                    </a:lnTo>
                    <a:lnTo>
                      <a:pt x="30" y="200"/>
                    </a:lnTo>
                    <a:lnTo>
                      <a:pt x="34" y="194"/>
                    </a:lnTo>
                    <a:lnTo>
                      <a:pt x="46" y="184"/>
                    </a:lnTo>
                    <a:lnTo>
                      <a:pt x="54" y="174"/>
                    </a:lnTo>
                    <a:lnTo>
                      <a:pt x="56" y="170"/>
                    </a:lnTo>
                    <a:lnTo>
                      <a:pt x="56" y="168"/>
                    </a:lnTo>
                    <a:lnTo>
                      <a:pt x="56" y="168"/>
                    </a:lnTo>
                    <a:lnTo>
                      <a:pt x="52" y="164"/>
                    </a:lnTo>
                    <a:lnTo>
                      <a:pt x="46" y="154"/>
                    </a:lnTo>
                    <a:lnTo>
                      <a:pt x="40" y="144"/>
                    </a:lnTo>
                    <a:lnTo>
                      <a:pt x="32" y="136"/>
                    </a:lnTo>
                    <a:lnTo>
                      <a:pt x="32" y="136"/>
                    </a:lnTo>
                    <a:lnTo>
                      <a:pt x="24" y="126"/>
                    </a:lnTo>
                    <a:lnTo>
                      <a:pt x="12" y="114"/>
                    </a:lnTo>
                    <a:lnTo>
                      <a:pt x="6" y="106"/>
                    </a:lnTo>
                    <a:lnTo>
                      <a:pt x="2" y="100"/>
                    </a:lnTo>
                    <a:lnTo>
                      <a:pt x="0" y="92"/>
                    </a:lnTo>
                    <a:lnTo>
                      <a:pt x="2" y="86"/>
                    </a:lnTo>
                    <a:lnTo>
                      <a:pt x="2" y="86"/>
                    </a:lnTo>
                    <a:lnTo>
                      <a:pt x="4" y="76"/>
                    </a:lnTo>
                    <a:lnTo>
                      <a:pt x="8" y="64"/>
                    </a:lnTo>
                    <a:lnTo>
                      <a:pt x="10" y="54"/>
                    </a:lnTo>
                    <a:lnTo>
                      <a:pt x="14" y="48"/>
                    </a:lnTo>
                    <a:lnTo>
                      <a:pt x="14" y="48"/>
                    </a:lnTo>
                    <a:lnTo>
                      <a:pt x="42" y="26"/>
                    </a:lnTo>
                    <a:lnTo>
                      <a:pt x="60" y="14"/>
                    </a:lnTo>
                    <a:lnTo>
                      <a:pt x="74" y="4"/>
                    </a:lnTo>
                    <a:lnTo>
                      <a:pt x="74" y="4"/>
                    </a:lnTo>
                    <a:lnTo>
                      <a:pt x="86" y="2"/>
                    </a:lnTo>
                    <a:lnTo>
                      <a:pt x="104" y="0"/>
                    </a:lnTo>
                    <a:lnTo>
                      <a:pt x="126" y="0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83" name="Freeform 80"/>
              <p:cNvSpPr>
                <a:spLocks/>
              </p:cNvSpPr>
              <p:nvPr/>
            </p:nvSpPr>
            <p:spPr bwMode="auto">
              <a:xfrm>
                <a:off x="4596735" y="5316163"/>
                <a:ext cx="141756" cy="153950"/>
              </a:xfrm>
              <a:custGeom>
                <a:avLst/>
                <a:gdLst/>
                <a:ahLst/>
                <a:cxnLst>
                  <a:cxn ang="0">
                    <a:pos x="20" y="126"/>
                  </a:cxn>
                  <a:cxn ang="0">
                    <a:pos x="24" y="138"/>
                  </a:cxn>
                  <a:cxn ang="0">
                    <a:pos x="28" y="144"/>
                  </a:cxn>
                  <a:cxn ang="0">
                    <a:pos x="36" y="144"/>
                  </a:cxn>
                  <a:cxn ang="0">
                    <a:pos x="56" y="138"/>
                  </a:cxn>
                  <a:cxn ang="0">
                    <a:pos x="64" y="138"/>
                  </a:cxn>
                  <a:cxn ang="0">
                    <a:pos x="66" y="140"/>
                  </a:cxn>
                  <a:cxn ang="0">
                    <a:pos x="72" y="142"/>
                  </a:cxn>
                  <a:cxn ang="0">
                    <a:pos x="76" y="148"/>
                  </a:cxn>
                  <a:cxn ang="0">
                    <a:pos x="88" y="168"/>
                  </a:cxn>
                  <a:cxn ang="0">
                    <a:pos x="102" y="180"/>
                  </a:cxn>
                  <a:cxn ang="0">
                    <a:pos x="116" y="192"/>
                  </a:cxn>
                  <a:cxn ang="0">
                    <a:pos x="126" y="202"/>
                  </a:cxn>
                  <a:cxn ang="0">
                    <a:pos x="128" y="170"/>
                  </a:cxn>
                  <a:cxn ang="0">
                    <a:pos x="134" y="150"/>
                  </a:cxn>
                  <a:cxn ang="0">
                    <a:pos x="142" y="130"/>
                  </a:cxn>
                  <a:cxn ang="0">
                    <a:pos x="154" y="116"/>
                  </a:cxn>
                  <a:cxn ang="0">
                    <a:pos x="162" y="110"/>
                  </a:cxn>
                  <a:cxn ang="0">
                    <a:pos x="152" y="108"/>
                  </a:cxn>
                  <a:cxn ang="0">
                    <a:pos x="150" y="104"/>
                  </a:cxn>
                  <a:cxn ang="0">
                    <a:pos x="158" y="92"/>
                  </a:cxn>
                  <a:cxn ang="0">
                    <a:pos x="170" y="78"/>
                  </a:cxn>
                  <a:cxn ang="0">
                    <a:pos x="186" y="56"/>
                  </a:cxn>
                  <a:cxn ang="0">
                    <a:pos x="182" y="44"/>
                  </a:cxn>
                  <a:cxn ang="0">
                    <a:pos x="178" y="32"/>
                  </a:cxn>
                  <a:cxn ang="0">
                    <a:pos x="174" y="30"/>
                  </a:cxn>
                  <a:cxn ang="0">
                    <a:pos x="150" y="22"/>
                  </a:cxn>
                  <a:cxn ang="0">
                    <a:pos x="110" y="10"/>
                  </a:cxn>
                  <a:cxn ang="0">
                    <a:pos x="84" y="4"/>
                  </a:cxn>
                  <a:cxn ang="0">
                    <a:pos x="64" y="0"/>
                  </a:cxn>
                  <a:cxn ang="0">
                    <a:pos x="36" y="8"/>
                  </a:cxn>
                  <a:cxn ang="0">
                    <a:pos x="22" y="6"/>
                  </a:cxn>
                  <a:cxn ang="0">
                    <a:pos x="14" y="6"/>
                  </a:cxn>
                  <a:cxn ang="0">
                    <a:pos x="10" y="6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8" y="14"/>
                  </a:cxn>
                  <a:cxn ang="0">
                    <a:pos x="20" y="38"/>
                  </a:cxn>
                  <a:cxn ang="0">
                    <a:pos x="16" y="54"/>
                  </a:cxn>
                  <a:cxn ang="0">
                    <a:pos x="10" y="64"/>
                  </a:cxn>
                  <a:cxn ang="0">
                    <a:pos x="4" y="74"/>
                  </a:cxn>
                  <a:cxn ang="0">
                    <a:pos x="8" y="82"/>
                  </a:cxn>
                  <a:cxn ang="0">
                    <a:pos x="16" y="110"/>
                  </a:cxn>
                  <a:cxn ang="0">
                    <a:pos x="20" y="126"/>
                  </a:cxn>
                </a:cxnLst>
                <a:rect l="0" t="0" r="r" b="b"/>
                <a:pathLst>
                  <a:path w="186" h="202">
                    <a:moveTo>
                      <a:pt x="20" y="126"/>
                    </a:moveTo>
                    <a:lnTo>
                      <a:pt x="20" y="126"/>
                    </a:lnTo>
                    <a:lnTo>
                      <a:pt x="22" y="132"/>
                    </a:lnTo>
                    <a:lnTo>
                      <a:pt x="24" y="138"/>
                    </a:lnTo>
                    <a:lnTo>
                      <a:pt x="24" y="142"/>
                    </a:lnTo>
                    <a:lnTo>
                      <a:pt x="28" y="144"/>
                    </a:lnTo>
                    <a:lnTo>
                      <a:pt x="32" y="146"/>
                    </a:lnTo>
                    <a:lnTo>
                      <a:pt x="36" y="144"/>
                    </a:lnTo>
                    <a:lnTo>
                      <a:pt x="36" y="144"/>
                    </a:lnTo>
                    <a:lnTo>
                      <a:pt x="56" y="138"/>
                    </a:lnTo>
                    <a:lnTo>
                      <a:pt x="60" y="136"/>
                    </a:lnTo>
                    <a:lnTo>
                      <a:pt x="64" y="138"/>
                    </a:lnTo>
                    <a:lnTo>
                      <a:pt x="64" y="138"/>
                    </a:lnTo>
                    <a:lnTo>
                      <a:pt x="66" y="140"/>
                    </a:lnTo>
                    <a:lnTo>
                      <a:pt x="70" y="140"/>
                    </a:lnTo>
                    <a:lnTo>
                      <a:pt x="72" y="142"/>
                    </a:lnTo>
                    <a:lnTo>
                      <a:pt x="76" y="148"/>
                    </a:lnTo>
                    <a:lnTo>
                      <a:pt x="76" y="148"/>
                    </a:lnTo>
                    <a:lnTo>
                      <a:pt x="80" y="158"/>
                    </a:lnTo>
                    <a:lnTo>
                      <a:pt x="88" y="168"/>
                    </a:lnTo>
                    <a:lnTo>
                      <a:pt x="96" y="176"/>
                    </a:lnTo>
                    <a:lnTo>
                      <a:pt x="102" y="180"/>
                    </a:lnTo>
                    <a:lnTo>
                      <a:pt x="102" y="180"/>
                    </a:lnTo>
                    <a:lnTo>
                      <a:pt x="116" y="192"/>
                    </a:lnTo>
                    <a:lnTo>
                      <a:pt x="126" y="202"/>
                    </a:lnTo>
                    <a:lnTo>
                      <a:pt x="126" y="202"/>
                    </a:lnTo>
                    <a:lnTo>
                      <a:pt x="126" y="188"/>
                    </a:lnTo>
                    <a:lnTo>
                      <a:pt x="128" y="170"/>
                    </a:lnTo>
                    <a:lnTo>
                      <a:pt x="128" y="170"/>
                    </a:lnTo>
                    <a:lnTo>
                      <a:pt x="134" y="150"/>
                    </a:lnTo>
                    <a:lnTo>
                      <a:pt x="142" y="130"/>
                    </a:lnTo>
                    <a:lnTo>
                      <a:pt x="142" y="130"/>
                    </a:lnTo>
                    <a:lnTo>
                      <a:pt x="148" y="124"/>
                    </a:lnTo>
                    <a:lnTo>
                      <a:pt x="154" y="116"/>
                    </a:lnTo>
                    <a:lnTo>
                      <a:pt x="162" y="110"/>
                    </a:lnTo>
                    <a:lnTo>
                      <a:pt x="162" y="110"/>
                    </a:lnTo>
                    <a:lnTo>
                      <a:pt x="160" y="110"/>
                    </a:lnTo>
                    <a:lnTo>
                      <a:pt x="152" y="108"/>
                    </a:lnTo>
                    <a:lnTo>
                      <a:pt x="150" y="108"/>
                    </a:lnTo>
                    <a:lnTo>
                      <a:pt x="150" y="104"/>
                    </a:lnTo>
                    <a:lnTo>
                      <a:pt x="152" y="100"/>
                    </a:lnTo>
                    <a:lnTo>
                      <a:pt x="158" y="92"/>
                    </a:lnTo>
                    <a:lnTo>
                      <a:pt x="158" y="92"/>
                    </a:lnTo>
                    <a:lnTo>
                      <a:pt x="170" y="78"/>
                    </a:lnTo>
                    <a:lnTo>
                      <a:pt x="180" y="66"/>
                    </a:lnTo>
                    <a:lnTo>
                      <a:pt x="186" y="56"/>
                    </a:lnTo>
                    <a:lnTo>
                      <a:pt x="186" y="56"/>
                    </a:lnTo>
                    <a:lnTo>
                      <a:pt x="182" y="44"/>
                    </a:lnTo>
                    <a:lnTo>
                      <a:pt x="180" y="36"/>
                    </a:lnTo>
                    <a:lnTo>
                      <a:pt x="178" y="32"/>
                    </a:lnTo>
                    <a:lnTo>
                      <a:pt x="174" y="30"/>
                    </a:lnTo>
                    <a:lnTo>
                      <a:pt x="174" y="30"/>
                    </a:lnTo>
                    <a:lnTo>
                      <a:pt x="150" y="22"/>
                    </a:lnTo>
                    <a:lnTo>
                      <a:pt x="150" y="22"/>
                    </a:lnTo>
                    <a:lnTo>
                      <a:pt x="130" y="16"/>
                    </a:lnTo>
                    <a:lnTo>
                      <a:pt x="110" y="10"/>
                    </a:lnTo>
                    <a:lnTo>
                      <a:pt x="110" y="10"/>
                    </a:lnTo>
                    <a:lnTo>
                      <a:pt x="84" y="4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36" y="8"/>
                    </a:lnTo>
                    <a:lnTo>
                      <a:pt x="36" y="8"/>
                    </a:lnTo>
                    <a:lnTo>
                      <a:pt x="28" y="8"/>
                    </a:lnTo>
                    <a:lnTo>
                      <a:pt x="22" y="6"/>
                    </a:lnTo>
                    <a:lnTo>
                      <a:pt x="16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8" y="4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14"/>
                    </a:lnTo>
                    <a:lnTo>
                      <a:pt x="8" y="14"/>
                    </a:lnTo>
                    <a:lnTo>
                      <a:pt x="16" y="28"/>
                    </a:lnTo>
                    <a:lnTo>
                      <a:pt x="20" y="38"/>
                    </a:lnTo>
                    <a:lnTo>
                      <a:pt x="20" y="44"/>
                    </a:lnTo>
                    <a:lnTo>
                      <a:pt x="16" y="54"/>
                    </a:lnTo>
                    <a:lnTo>
                      <a:pt x="16" y="54"/>
                    </a:lnTo>
                    <a:lnTo>
                      <a:pt x="10" y="64"/>
                    </a:lnTo>
                    <a:lnTo>
                      <a:pt x="6" y="70"/>
                    </a:lnTo>
                    <a:lnTo>
                      <a:pt x="4" y="74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12" y="94"/>
                    </a:lnTo>
                    <a:lnTo>
                      <a:pt x="16" y="110"/>
                    </a:lnTo>
                    <a:lnTo>
                      <a:pt x="20" y="126"/>
                    </a:lnTo>
                    <a:lnTo>
                      <a:pt x="20" y="126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84" name="Freeform 81"/>
              <p:cNvSpPr>
                <a:spLocks/>
              </p:cNvSpPr>
              <p:nvPr/>
            </p:nvSpPr>
            <p:spPr bwMode="auto">
              <a:xfrm>
                <a:off x="4157746" y="4909183"/>
                <a:ext cx="208824" cy="129562"/>
              </a:xfrm>
              <a:custGeom>
                <a:avLst/>
                <a:gdLst/>
                <a:ahLst/>
                <a:cxnLst>
                  <a:cxn ang="0">
                    <a:pos x="4" y="114"/>
                  </a:cxn>
                  <a:cxn ang="0">
                    <a:pos x="16" y="122"/>
                  </a:cxn>
                  <a:cxn ang="0">
                    <a:pos x="24" y="132"/>
                  </a:cxn>
                  <a:cxn ang="0">
                    <a:pos x="44" y="150"/>
                  </a:cxn>
                  <a:cxn ang="0">
                    <a:pos x="52" y="160"/>
                  </a:cxn>
                  <a:cxn ang="0">
                    <a:pos x="52" y="162"/>
                  </a:cxn>
                  <a:cxn ang="0">
                    <a:pos x="48" y="170"/>
                  </a:cxn>
                  <a:cxn ang="0">
                    <a:pos x="84" y="170"/>
                  </a:cxn>
                  <a:cxn ang="0">
                    <a:pos x="94" y="168"/>
                  </a:cxn>
                  <a:cxn ang="0">
                    <a:pos x="120" y="154"/>
                  </a:cxn>
                  <a:cxn ang="0">
                    <a:pos x="130" y="156"/>
                  </a:cxn>
                  <a:cxn ang="0">
                    <a:pos x="132" y="158"/>
                  </a:cxn>
                  <a:cxn ang="0">
                    <a:pos x="140" y="168"/>
                  </a:cxn>
                  <a:cxn ang="0">
                    <a:pos x="150" y="170"/>
                  </a:cxn>
                  <a:cxn ang="0">
                    <a:pos x="168" y="168"/>
                  </a:cxn>
                  <a:cxn ang="0">
                    <a:pos x="182" y="162"/>
                  </a:cxn>
                  <a:cxn ang="0">
                    <a:pos x="186" y="156"/>
                  </a:cxn>
                  <a:cxn ang="0">
                    <a:pos x="188" y="142"/>
                  </a:cxn>
                  <a:cxn ang="0">
                    <a:pos x="192" y="134"/>
                  </a:cxn>
                  <a:cxn ang="0">
                    <a:pos x="200" y="116"/>
                  </a:cxn>
                  <a:cxn ang="0">
                    <a:pos x="204" y="100"/>
                  </a:cxn>
                  <a:cxn ang="0">
                    <a:pos x="212" y="90"/>
                  </a:cxn>
                  <a:cxn ang="0">
                    <a:pos x="222" y="86"/>
                  </a:cxn>
                  <a:cxn ang="0">
                    <a:pos x="256" y="66"/>
                  </a:cxn>
                  <a:cxn ang="0">
                    <a:pos x="262" y="56"/>
                  </a:cxn>
                  <a:cxn ang="0">
                    <a:pos x="274" y="38"/>
                  </a:cxn>
                  <a:cxn ang="0">
                    <a:pos x="270" y="24"/>
                  </a:cxn>
                  <a:cxn ang="0">
                    <a:pos x="266" y="16"/>
                  </a:cxn>
                  <a:cxn ang="0">
                    <a:pos x="260" y="2"/>
                  </a:cxn>
                  <a:cxn ang="0">
                    <a:pos x="256" y="0"/>
                  </a:cxn>
                  <a:cxn ang="0">
                    <a:pos x="222" y="4"/>
                  </a:cxn>
                  <a:cxn ang="0">
                    <a:pos x="186" y="10"/>
                  </a:cxn>
                  <a:cxn ang="0">
                    <a:pos x="86" y="20"/>
                  </a:cxn>
                  <a:cxn ang="0">
                    <a:pos x="52" y="18"/>
                  </a:cxn>
                  <a:cxn ang="0">
                    <a:pos x="24" y="12"/>
                  </a:cxn>
                  <a:cxn ang="0">
                    <a:pos x="14" y="6"/>
                  </a:cxn>
                  <a:cxn ang="0">
                    <a:pos x="10" y="10"/>
                  </a:cxn>
                  <a:cxn ang="0">
                    <a:pos x="10" y="20"/>
                  </a:cxn>
                  <a:cxn ang="0">
                    <a:pos x="4" y="36"/>
                  </a:cxn>
                  <a:cxn ang="0">
                    <a:pos x="0" y="58"/>
                  </a:cxn>
                  <a:cxn ang="0">
                    <a:pos x="4" y="88"/>
                  </a:cxn>
                  <a:cxn ang="0">
                    <a:pos x="4" y="110"/>
                  </a:cxn>
                  <a:cxn ang="0">
                    <a:pos x="4" y="114"/>
                  </a:cxn>
                </a:cxnLst>
                <a:rect l="0" t="0" r="r" b="b"/>
                <a:pathLst>
                  <a:path w="274" h="170">
                    <a:moveTo>
                      <a:pt x="4" y="114"/>
                    </a:moveTo>
                    <a:lnTo>
                      <a:pt x="4" y="114"/>
                    </a:lnTo>
                    <a:lnTo>
                      <a:pt x="10" y="116"/>
                    </a:lnTo>
                    <a:lnTo>
                      <a:pt x="16" y="122"/>
                    </a:lnTo>
                    <a:lnTo>
                      <a:pt x="24" y="132"/>
                    </a:lnTo>
                    <a:lnTo>
                      <a:pt x="24" y="132"/>
                    </a:lnTo>
                    <a:lnTo>
                      <a:pt x="32" y="142"/>
                    </a:lnTo>
                    <a:lnTo>
                      <a:pt x="44" y="150"/>
                    </a:lnTo>
                    <a:lnTo>
                      <a:pt x="50" y="156"/>
                    </a:lnTo>
                    <a:lnTo>
                      <a:pt x="52" y="160"/>
                    </a:lnTo>
                    <a:lnTo>
                      <a:pt x="52" y="162"/>
                    </a:lnTo>
                    <a:lnTo>
                      <a:pt x="52" y="162"/>
                    </a:lnTo>
                    <a:lnTo>
                      <a:pt x="48" y="170"/>
                    </a:lnTo>
                    <a:lnTo>
                      <a:pt x="48" y="170"/>
                    </a:lnTo>
                    <a:lnTo>
                      <a:pt x="68" y="170"/>
                    </a:lnTo>
                    <a:lnTo>
                      <a:pt x="84" y="170"/>
                    </a:lnTo>
                    <a:lnTo>
                      <a:pt x="94" y="168"/>
                    </a:lnTo>
                    <a:lnTo>
                      <a:pt x="94" y="168"/>
                    </a:lnTo>
                    <a:lnTo>
                      <a:pt x="110" y="158"/>
                    </a:lnTo>
                    <a:lnTo>
                      <a:pt x="120" y="154"/>
                    </a:lnTo>
                    <a:lnTo>
                      <a:pt x="124" y="154"/>
                    </a:lnTo>
                    <a:lnTo>
                      <a:pt x="130" y="156"/>
                    </a:lnTo>
                    <a:lnTo>
                      <a:pt x="130" y="156"/>
                    </a:lnTo>
                    <a:lnTo>
                      <a:pt x="132" y="158"/>
                    </a:lnTo>
                    <a:lnTo>
                      <a:pt x="136" y="162"/>
                    </a:lnTo>
                    <a:lnTo>
                      <a:pt x="140" y="168"/>
                    </a:lnTo>
                    <a:lnTo>
                      <a:pt x="144" y="170"/>
                    </a:lnTo>
                    <a:lnTo>
                      <a:pt x="150" y="170"/>
                    </a:lnTo>
                    <a:lnTo>
                      <a:pt x="158" y="170"/>
                    </a:lnTo>
                    <a:lnTo>
                      <a:pt x="168" y="168"/>
                    </a:lnTo>
                    <a:lnTo>
                      <a:pt x="168" y="168"/>
                    </a:lnTo>
                    <a:lnTo>
                      <a:pt x="182" y="162"/>
                    </a:lnTo>
                    <a:lnTo>
                      <a:pt x="186" y="158"/>
                    </a:lnTo>
                    <a:lnTo>
                      <a:pt x="186" y="156"/>
                    </a:lnTo>
                    <a:lnTo>
                      <a:pt x="186" y="150"/>
                    </a:lnTo>
                    <a:lnTo>
                      <a:pt x="188" y="142"/>
                    </a:lnTo>
                    <a:lnTo>
                      <a:pt x="192" y="134"/>
                    </a:lnTo>
                    <a:lnTo>
                      <a:pt x="192" y="134"/>
                    </a:lnTo>
                    <a:lnTo>
                      <a:pt x="198" y="124"/>
                    </a:lnTo>
                    <a:lnTo>
                      <a:pt x="200" y="116"/>
                    </a:lnTo>
                    <a:lnTo>
                      <a:pt x="202" y="104"/>
                    </a:lnTo>
                    <a:lnTo>
                      <a:pt x="204" y="100"/>
                    </a:lnTo>
                    <a:lnTo>
                      <a:pt x="206" y="96"/>
                    </a:lnTo>
                    <a:lnTo>
                      <a:pt x="212" y="90"/>
                    </a:lnTo>
                    <a:lnTo>
                      <a:pt x="222" y="86"/>
                    </a:lnTo>
                    <a:lnTo>
                      <a:pt x="222" y="86"/>
                    </a:lnTo>
                    <a:lnTo>
                      <a:pt x="248" y="72"/>
                    </a:lnTo>
                    <a:lnTo>
                      <a:pt x="256" y="66"/>
                    </a:lnTo>
                    <a:lnTo>
                      <a:pt x="262" y="56"/>
                    </a:lnTo>
                    <a:lnTo>
                      <a:pt x="262" y="56"/>
                    </a:lnTo>
                    <a:lnTo>
                      <a:pt x="270" y="46"/>
                    </a:lnTo>
                    <a:lnTo>
                      <a:pt x="274" y="38"/>
                    </a:lnTo>
                    <a:lnTo>
                      <a:pt x="274" y="32"/>
                    </a:lnTo>
                    <a:lnTo>
                      <a:pt x="270" y="24"/>
                    </a:lnTo>
                    <a:lnTo>
                      <a:pt x="270" y="24"/>
                    </a:lnTo>
                    <a:lnTo>
                      <a:pt x="266" y="16"/>
                    </a:lnTo>
                    <a:lnTo>
                      <a:pt x="264" y="8"/>
                    </a:lnTo>
                    <a:lnTo>
                      <a:pt x="260" y="2"/>
                    </a:lnTo>
                    <a:lnTo>
                      <a:pt x="258" y="0"/>
                    </a:lnTo>
                    <a:lnTo>
                      <a:pt x="256" y="0"/>
                    </a:lnTo>
                    <a:lnTo>
                      <a:pt x="256" y="0"/>
                    </a:lnTo>
                    <a:lnTo>
                      <a:pt x="222" y="4"/>
                    </a:lnTo>
                    <a:lnTo>
                      <a:pt x="186" y="10"/>
                    </a:lnTo>
                    <a:lnTo>
                      <a:pt x="186" y="10"/>
                    </a:lnTo>
                    <a:lnTo>
                      <a:pt x="138" y="16"/>
                    </a:lnTo>
                    <a:lnTo>
                      <a:pt x="86" y="20"/>
                    </a:lnTo>
                    <a:lnTo>
                      <a:pt x="86" y="20"/>
                    </a:lnTo>
                    <a:lnTo>
                      <a:pt x="52" y="18"/>
                    </a:lnTo>
                    <a:lnTo>
                      <a:pt x="34" y="16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4" y="6"/>
                    </a:lnTo>
                    <a:lnTo>
                      <a:pt x="10" y="6"/>
                    </a:lnTo>
                    <a:lnTo>
                      <a:pt x="10" y="10"/>
                    </a:lnTo>
                    <a:lnTo>
                      <a:pt x="10" y="20"/>
                    </a:lnTo>
                    <a:lnTo>
                      <a:pt x="10" y="20"/>
                    </a:lnTo>
                    <a:lnTo>
                      <a:pt x="8" y="28"/>
                    </a:lnTo>
                    <a:lnTo>
                      <a:pt x="4" y="36"/>
                    </a:lnTo>
                    <a:lnTo>
                      <a:pt x="0" y="46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4" y="88"/>
                    </a:lnTo>
                    <a:lnTo>
                      <a:pt x="6" y="104"/>
                    </a:lnTo>
                    <a:lnTo>
                      <a:pt x="4" y="110"/>
                    </a:lnTo>
                    <a:lnTo>
                      <a:pt x="4" y="114"/>
                    </a:lnTo>
                    <a:lnTo>
                      <a:pt x="4" y="114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85" name="Freeform 82"/>
              <p:cNvSpPr>
                <a:spLocks/>
              </p:cNvSpPr>
              <p:nvPr/>
            </p:nvSpPr>
            <p:spPr bwMode="auto">
              <a:xfrm>
                <a:off x="4160795" y="4901562"/>
                <a:ext cx="474045" cy="452706"/>
              </a:xfrm>
              <a:custGeom>
                <a:avLst/>
                <a:gdLst/>
                <a:ahLst/>
                <a:cxnLst>
                  <a:cxn ang="0">
                    <a:pos x="566" y="268"/>
                  </a:cxn>
                  <a:cxn ang="0">
                    <a:pos x="496" y="258"/>
                  </a:cxn>
                  <a:cxn ang="0">
                    <a:pos x="378" y="240"/>
                  </a:cxn>
                  <a:cxn ang="0">
                    <a:pos x="356" y="230"/>
                  </a:cxn>
                  <a:cxn ang="0">
                    <a:pos x="326" y="246"/>
                  </a:cxn>
                  <a:cxn ang="0">
                    <a:pos x="264" y="252"/>
                  </a:cxn>
                  <a:cxn ang="0">
                    <a:pos x="244" y="262"/>
                  </a:cxn>
                  <a:cxn ang="0">
                    <a:pos x="268" y="304"/>
                  </a:cxn>
                  <a:cxn ang="0">
                    <a:pos x="304" y="346"/>
                  </a:cxn>
                  <a:cxn ang="0">
                    <a:pos x="298" y="386"/>
                  </a:cxn>
                  <a:cxn ang="0">
                    <a:pos x="318" y="426"/>
                  </a:cxn>
                  <a:cxn ang="0">
                    <a:pos x="362" y="456"/>
                  </a:cxn>
                  <a:cxn ang="0">
                    <a:pos x="386" y="482"/>
                  </a:cxn>
                  <a:cxn ang="0">
                    <a:pos x="428" y="550"/>
                  </a:cxn>
                  <a:cxn ang="0">
                    <a:pos x="454" y="578"/>
                  </a:cxn>
                  <a:cxn ang="0">
                    <a:pos x="382" y="524"/>
                  </a:cxn>
                  <a:cxn ang="0">
                    <a:pos x="346" y="508"/>
                  </a:cxn>
                  <a:cxn ang="0">
                    <a:pos x="334" y="488"/>
                  </a:cxn>
                  <a:cxn ang="0">
                    <a:pos x="322" y="486"/>
                  </a:cxn>
                  <a:cxn ang="0">
                    <a:pos x="312" y="498"/>
                  </a:cxn>
                  <a:cxn ang="0">
                    <a:pos x="280" y="506"/>
                  </a:cxn>
                  <a:cxn ang="0">
                    <a:pos x="272" y="484"/>
                  </a:cxn>
                  <a:cxn ang="0">
                    <a:pos x="238" y="454"/>
                  </a:cxn>
                  <a:cxn ang="0">
                    <a:pos x="238" y="442"/>
                  </a:cxn>
                  <a:cxn ang="0">
                    <a:pos x="230" y="404"/>
                  </a:cxn>
                  <a:cxn ang="0">
                    <a:pos x="222" y="390"/>
                  </a:cxn>
                  <a:cxn ang="0">
                    <a:pos x="192" y="352"/>
                  </a:cxn>
                  <a:cxn ang="0">
                    <a:pos x="174" y="294"/>
                  </a:cxn>
                  <a:cxn ang="0">
                    <a:pos x="162" y="266"/>
                  </a:cxn>
                  <a:cxn ang="0">
                    <a:pos x="138" y="234"/>
                  </a:cxn>
                  <a:cxn ang="0">
                    <a:pos x="90" y="200"/>
                  </a:cxn>
                  <a:cxn ang="0">
                    <a:pos x="78" y="200"/>
                  </a:cxn>
                  <a:cxn ang="0">
                    <a:pos x="76" y="230"/>
                  </a:cxn>
                  <a:cxn ang="0">
                    <a:pos x="76" y="264"/>
                  </a:cxn>
                  <a:cxn ang="0">
                    <a:pos x="56" y="282"/>
                  </a:cxn>
                  <a:cxn ang="0">
                    <a:pos x="32" y="270"/>
                  </a:cxn>
                  <a:cxn ang="0">
                    <a:pos x="14" y="230"/>
                  </a:cxn>
                  <a:cxn ang="0">
                    <a:pos x="6" y="200"/>
                  </a:cxn>
                  <a:cxn ang="0">
                    <a:pos x="2" y="182"/>
                  </a:cxn>
                  <a:cxn ang="0">
                    <a:pos x="56" y="178"/>
                  </a:cxn>
                  <a:cxn ang="0">
                    <a:pos x="130" y="172"/>
                  </a:cxn>
                  <a:cxn ang="0">
                    <a:pos x="164" y="178"/>
                  </a:cxn>
                  <a:cxn ang="0">
                    <a:pos x="182" y="166"/>
                  </a:cxn>
                  <a:cxn ang="0">
                    <a:pos x="196" y="126"/>
                  </a:cxn>
                  <a:cxn ang="0">
                    <a:pos x="236" y="88"/>
                  </a:cxn>
                  <a:cxn ang="0">
                    <a:pos x="260" y="64"/>
                  </a:cxn>
                  <a:cxn ang="0">
                    <a:pos x="300" y="8"/>
                  </a:cxn>
                  <a:cxn ang="0">
                    <a:pos x="354" y="46"/>
                  </a:cxn>
                  <a:cxn ang="0">
                    <a:pos x="412" y="112"/>
                  </a:cxn>
                  <a:cxn ang="0">
                    <a:pos x="490" y="150"/>
                  </a:cxn>
                  <a:cxn ang="0">
                    <a:pos x="548" y="154"/>
                  </a:cxn>
                  <a:cxn ang="0">
                    <a:pos x="568" y="172"/>
                  </a:cxn>
                  <a:cxn ang="0">
                    <a:pos x="584" y="206"/>
                  </a:cxn>
                  <a:cxn ang="0">
                    <a:pos x="622" y="256"/>
                  </a:cxn>
                  <a:cxn ang="0">
                    <a:pos x="604" y="280"/>
                  </a:cxn>
                </a:cxnLst>
                <a:rect l="0" t="0" r="r" b="b"/>
                <a:pathLst>
                  <a:path w="622" h="594">
                    <a:moveTo>
                      <a:pt x="590" y="288"/>
                    </a:moveTo>
                    <a:lnTo>
                      <a:pt x="590" y="288"/>
                    </a:lnTo>
                    <a:lnTo>
                      <a:pt x="580" y="280"/>
                    </a:lnTo>
                    <a:lnTo>
                      <a:pt x="572" y="272"/>
                    </a:lnTo>
                    <a:lnTo>
                      <a:pt x="566" y="268"/>
                    </a:lnTo>
                    <a:lnTo>
                      <a:pt x="560" y="266"/>
                    </a:lnTo>
                    <a:lnTo>
                      <a:pt x="552" y="262"/>
                    </a:lnTo>
                    <a:lnTo>
                      <a:pt x="540" y="262"/>
                    </a:lnTo>
                    <a:lnTo>
                      <a:pt x="540" y="262"/>
                    </a:lnTo>
                    <a:lnTo>
                      <a:pt x="496" y="258"/>
                    </a:lnTo>
                    <a:lnTo>
                      <a:pt x="476" y="258"/>
                    </a:lnTo>
                    <a:lnTo>
                      <a:pt x="456" y="254"/>
                    </a:lnTo>
                    <a:lnTo>
                      <a:pt x="456" y="254"/>
                    </a:lnTo>
                    <a:lnTo>
                      <a:pt x="416" y="246"/>
                    </a:lnTo>
                    <a:lnTo>
                      <a:pt x="378" y="240"/>
                    </a:lnTo>
                    <a:lnTo>
                      <a:pt x="378" y="240"/>
                    </a:lnTo>
                    <a:lnTo>
                      <a:pt x="374" y="238"/>
                    </a:lnTo>
                    <a:lnTo>
                      <a:pt x="368" y="236"/>
                    </a:lnTo>
                    <a:lnTo>
                      <a:pt x="360" y="232"/>
                    </a:lnTo>
                    <a:lnTo>
                      <a:pt x="356" y="230"/>
                    </a:lnTo>
                    <a:lnTo>
                      <a:pt x="352" y="230"/>
                    </a:lnTo>
                    <a:lnTo>
                      <a:pt x="346" y="230"/>
                    </a:lnTo>
                    <a:lnTo>
                      <a:pt x="340" y="234"/>
                    </a:lnTo>
                    <a:lnTo>
                      <a:pt x="340" y="234"/>
                    </a:lnTo>
                    <a:lnTo>
                      <a:pt x="326" y="246"/>
                    </a:lnTo>
                    <a:lnTo>
                      <a:pt x="318" y="250"/>
                    </a:lnTo>
                    <a:lnTo>
                      <a:pt x="300" y="252"/>
                    </a:lnTo>
                    <a:lnTo>
                      <a:pt x="300" y="252"/>
                    </a:lnTo>
                    <a:lnTo>
                      <a:pt x="280" y="252"/>
                    </a:lnTo>
                    <a:lnTo>
                      <a:pt x="264" y="252"/>
                    </a:lnTo>
                    <a:lnTo>
                      <a:pt x="252" y="250"/>
                    </a:lnTo>
                    <a:lnTo>
                      <a:pt x="250" y="252"/>
                    </a:lnTo>
                    <a:lnTo>
                      <a:pt x="248" y="254"/>
                    </a:lnTo>
                    <a:lnTo>
                      <a:pt x="248" y="254"/>
                    </a:lnTo>
                    <a:lnTo>
                      <a:pt x="244" y="262"/>
                    </a:lnTo>
                    <a:lnTo>
                      <a:pt x="244" y="270"/>
                    </a:lnTo>
                    <a:lnTo>
                      <a:pt x="250" y="280"/>
                    </a:lnTo>
                    <a:lnTo>
                      <a:pt x="260" y="296"/>
                    </a:lnTo>
                    <a:lnTo>
                      <a:pt x="260" y="296"/>
                    </a:lnTo>
                    <a:lnTo>
                      <a:pt x="268" y="304"/>
                    </a:lnTo>
                    <a:lnTo>
                      <a:pt x="274" y="312"/>
                    </a:lnTo>
                    <a:lnTo>
                      <a:pt x="290" y="326"/>
                    </a:lnTo>
                    <a:lnTo>
                      <a:pt x="296" y="332"/>
                    </a:lnTo>
                    <a:lnTo>
                      <a:pt x="302" y="338"/>
                    </a:lnTo>
                    <a:lnTo>
                      <a:pt x="304" y="346"/>
                    </a:lnTo>
                    <a:lnTo>
                      <a:pt x="304" y="354"/>
                    </a:lnTo>
                    <a:lnTo>
                      <a:pt x="304" y="354"/>
                    </a:lnTo>
                    <a:lnTo>
                      <a:pt x="300" y="368"/>
                    </a:lnTo>
                    <a:lnTo>
                      <a:pt x="298" y="380"/>
                    </a:lnTo>
                    <a:lnTo>
                      <a:pt x="298" y="386"/>
                    </a:lnTo>
                    <a:lnTo>
                      <a:pt x="298" y="394"/>
                    </a:lnTo>
                    <a:lnTo>
                      <a:pt x="302" y="400"/>
                    </a:lnTo>
                    <a:lnTo>
                      <a:pt x="306" y="408"/>
                    </a:lnTo>
                    <a:lnTo>
                      <a:pt x="306" y="408"/>
                    </a:lnTo>
                    <a:lnTo>
                      <a:pt x="318" y="426"/>
                    </a:lnTo>
                    <a:lnTo>
                      <a:pt x="332" y="440"/>
                    </a:lnTo>
                    <a:lnTo>
                      <a:pt x="344" y="450"/>
                    </a:lnTo>
                    <a:lnTo>
                      <a:pt x="356" y="456"/>
                    </a:lnTo>
                    <a:lnTo>
                      <a:pt x="356" y="456"/>
                    </a:lnTo>
                    <a:lnTo>
                      <a:pt x="362" y="456"/>
                    </a:lnTo>
                    <a:lnTo>
                      <a:pt x="364" y="456"/>
                    </a:lnTo>
                    <a:lnTo>
                      <a:pt x="368" y="454"/>
                    </a:lnTo>
                    <a:lnTo>
                      <a:pt x="370" y="456"/>
                    </a:lnTo>
                    <a:lnTo>
                      <a:pt x="374" y="460"/>
                    </a:lnTo>
                    <a:lnTo>
                      <a:pt x="386" y="482"/>
                    </a:lnTo>
                    <a:lnTo>
                      <a:pt x="386" y="482"/>
                    </a:lnTo>
                    <a:lnTo>
                      <a:pt x="414" y="530"/>
                    </a:lnTo>
                    <a:lnTo>
                      <a:pt x="422" y="544"/>
                    </a:lnTo>
                    <a:lnTo>
                      <a:pt x="428" y="550"/>
                    </a:lnTo>
                    <a:lnTo>
                      <a:pt x="428" y="550"/>
                    </a:lnTo>
                    <a:lnTo>
                      <a:pt x="468" y="574"/>
                    </a:lnTo>
                    <a:lnTo>
                      <a:pt x="480" y="594"/>
                    </a:lnTo>
                    <a:lnTo>
                      <a:pt x="480" y="594"/>
                    </a:lnTo>
                    <a:lnTo>
                      <a:pt x="454" y="578"/>
                    </a:lnTo>
                    <a:lnTo>
                      <a:pt x="454" y="578"/>
                    </a:lnTo>
                    <a:lnTo>
                      <a:pt x="422" y="558"/>
                    </a:lnTo>
                    <a:lnTo>
                      <a:pt x="394" y="538"/>
                    </a:lnTo>
                    <a:lnTo>
                      <a:pt x="394" y="538"/>
                    </a:lnTo>
                    <a:lnTo>
                      <a:pt x="388" y="530"/>
                    </a:lnTo>
                    <a:lnTo>
                      <a:pt x="382" y="524"/>
                    </a:lnTo>
                    <a:lnTo>
                      <a:pt x="374" y="518"/>
                    </a:lnTo>
                    <a:lnTo>
                      <a:pt x="374" y="518"/>
                    </a:lnTo>
                    <a:lnTo>
                      <a:pt x="364" y="514"/>
                    </a:lnTo>
                    <a:lnTo>
                      <a:pt x="354" y="512"/>
                    </a:lnTo>
                    <a:lnTo>
                      <a:pt x="346" y="508"/>
                    </a:lnTo>
                    <a:lnTo>
                      <a:pt x="344" y="506"/>
                    </a:lnTo>
                    <a:lnTo>
                      <a:pt x="344" y="504"/>
                    </a:lnTo>
                    <a:lnTo>
                      <a:pt x="344" y="504"/>
                    </a:lnTo>
                    <a:lnTo>
                      <a:pt x="340" y="496"/>
                    </a:lnTo>
                    <a:lnTo>
                      <a:pt x="334" y="488"/>
                    </a:lnTo>
                    <a:lnTo>
                      <a:pt x="328" y="484"/>
                    </a:lnTo>
                    <a:lnTo>
                      <a:pt x="324" y="484"/>
                    </a:lnTo>
                    <a:lnTo>
                      <a:pt x="322" y="486"/>
                    </a:lnTo>
                    <a:lnTo>
                      <a:pt x="322" y="486"/>
                    </a:lnTo>
                    <a:lnTo>
                      <a:pt x="322" y="486"/>
                    </a:lnTo>
                    <a:lnTo>
                      <a:pt x="322" y="488"/>
                    </a:lnTo>
                    <a:lnTo>
                      <a:pt x="326" y="490"/>
                    </a:lnTo>
                    <a:lnTo>
                      <a:pt x="326" y="492"/>
                    </a:lnTo>
                    <a:lnTo>
                      <a:pt x="324" y="492"/>
                    </a:lnTo>
                    <a:lnTo>
                      <a:pt x="312" y="498"/>
                    </a:lnTo>
                    <a:lnTo>
                      <a:pt x="312" y="498"/>
                    </a:lnTo>
                    <a:lnTo>
                      <a:pt x="296" y="504"/>
                    </a:lnTo>
                    <a:lnTo>
                      <a:pt x="286" y="508"/>
                    </a:lnTo>
                    <a:lnTo>
                      <a:pt x="282" y="508"/>
                    </a:lnTo>
                    <a:lnTo>
                      <a:pt x="280" y="506"/>
                    </a:lnTo>
                    <a:lnTo>
                      <a:pt x="278" y="504"/>
                    </a:lnTo>
                    <a:lnTo>
                      <a:pt x="278" y="500"/>
                    </a:lnTo>
                    <a:lnTo>
                      <a:pt x="278" y="500"/>
                    </a:lnTo>
                    <a:lnTo>
                      <a:pt x="274" y="488"/>
                    </a:lnTo>
                    <a:lnTo>
                      <a:pt x="272" y="484"/>
                    </a:lnTo>
                    <a:lnTo>
                      <a:pt x="266" y="480"/>
                    </a:lnTo>
                    <a:lnTo>
                      <a:pt x="266" y="480"/>
                    </a:lnTo>
                    <a:lnTo>
                      <a:pt x="256" y="474"/>
                    </a:lnTo>
                    <a:lnTo>
                      <a:pt x="246" y="464"/>
                    </a:lnTo>
                    <a:lnTo>
                      <a:pt x="238" y="454"/>
                    </a:lnTo>
                    <a:lnTo>
                      <a:pt x="236" y="450"/>
                    </a:lnTo>
                    <a:lnTo>
                      <a:pt x="236" y="446"/>
                    </a:lnTo>
                    <a:lnTo>
                      <a:pt x="236" y="446"/>
                    </a:lnTo>
                    <a:lnTo>
                      <a:pt x="236" y="444"/>
                    </a:lnTo>
                    <a:lnTo>
                      <a:pt x="238" y="442"/>
                    </a:lnTo>
                    <a:lnTo>
                      <a:pt x="240" y="442"/>
                    </a:lnTo>
                    <a:lnTo>
                      <a:pt x="240" y="438"/>
                    </a:lnTo>
                    <a:lnTo>
                      <a:pt x="236" y="420"/>
                    </a:lnTo>
                    <a:lnTo>
                      <a:pt x="236" y="420"/>
                    </a:lnTo>
                    <a:lnTo>
                      <a:pt x="230" y="404"/>
                    </a:lnTo>
                    <a:lnTo>
                      <a:pt x="226" y="398"/>
                    </a:lnTo>
                    <a:lnTo>
                      <a:pt x="224" y="398"/>
                    </a:lnTo>
                    <a:lnTo>
                      <a:pt x="224" y="394"/>
                    </a:lnTo>
                    <a:lnTo>
                      <a:pt x="224" y="394"/>
                    </a:lnTo>
                    <a:lnTo>
                      <a:pt x="222" y="390"/>
                    </a:lnTo>
                    <a:lnTo>
                      <a:pt x="220" y="386"/>
                    </a:lnTo>
                    <a:lnTo>
                      <a:pt x="210" y="378"/>
                    </a:lnTo>
                    <a:lnTo>
                      <a:pt x="200" y="370"/>
                    </a:lnTo>
                    <a:lnTo>
                      <a:pt x="196" y="362"/>
                    </a:lnTo>
                    <a:lnTo>
                      <a:pt x="192" y="352"/>
                    </a:lnTo>
                    <a:lnTo>
                      <a:pt x="192" y="352"/>
                    </a:lnTo>
                    <a:lnTo>
                      <a:pt x="186" y="330"/>
                    </a:lnTo>
                    <a:lnTo>
                      <a:pt x="180" y="310"/>
                    </a:lnTo>
                    <a:lnTo>
                      <a:pt x="180" y="310"/>
                    </a:lnTo>
                    <a:lnTo>
                      <a:pt x="174" y="294"/>
                    </a:lnTo>
                    <a:lnTo>
                      <a:pt x="172" y="284"/>
                    </a:lnTo>
                    <a:lnTo>
                      <a:pt x="170" y="276"/>
                    </a:lnTo>
                    <a:lnTo>
                      <a:pt x="168" y="270"/>
                    </a:lnTo>
                    <a:lnTo>
                      <a:pt x="168" y="270"/>
                    </a:lnTo>
                    <a:lnTo>
                      <a:pt x="162" y="266"/>
                    </a:lnTo>
                    <a:lnTo>
                      <a:pt x="156" y="260"/>
                    </a:lnTo>
                    <a:lnTo>
                      <a:pt x="148" y="254"/>
                    </a:lnTo>
                    <a:lnTo>
                      <a:pt x="142" y="244"/>
                    </a:lnTo>
                    <a:lnTo>
                      <a:pt x="142" y="244"/>
                    </a:lnTo>
                    <a:lnTo>
                      <a:pt x="138" y="234"/>
                    </a:lnTo>
                    <a:lnTo>
                      <a:pt x="132" y="224"/>
                    </a:lnTo>
                    <a:lnTo>
                      <a:pt x="122" y="216"/>
                    </a:lnTo>
                    <a:lnTo>
                      <a:pt x="122" y="216"/>
                    </a:lnTo>
                    <a:lnTo>
                      <a:pt x="102" y="204"/>
                    </a:lnTo>
                    <a:lnTo>
                      <a:pt x="90" y="200"/>
                    </a:lnTo>
                    <a:lnTo>
                      <a:pt x="86" y="198"/>
                    </a:lnTo>
                    <a:lnTo>
                      <a:pt x="82" y="200"/>
                    </a:lnTo>
                    <a:lnTo>
                      <a:pt x="82" y="200"/>
                    </a:lnTo>
                    <a:lnTo>
                      <a:pt x="80" y="200"/>
                    </a:lnTo>
                    <a:lnTo>
                      <a:pt x="78" y="200"/>
                    </a:lnTo>
                    <a:lnTo>
                      <a:pt x="76" y="204"/>
                    </a:lnTo>
                    <a:lnTo>
                      <a:pt x="76" y="212"/>
                    </a:lnTo>
                    <a:lnTo>
                      <a:pt x="76" y="212"/>
                    </a:lnTo>
                    <a:lnTo>
                      <a:pt x="76" y="224"/>
                    </a:lnTo>
                    <a:lnTo>
                      <a:pt x="76" y="230"/>
                    </a:lnTo>
                    <a:lnTo>
                      <a:pt x="78" y="236"/>
                    </a:lnTo>
                    <a:lnTo>
                      <a:pt x="78" y="236"/>
                    </a:lnTo>
                    <a:lnTo>
                      <a:pt x="80" y="248"/>
                    </a:lnTo>
                    <a:lnTo>
                      <a:pt x="78" y="258"/>
                    </a:lnTo>
                    <a:lnTo>
                      <a:pt x="76" y="264"/>
                    </a:lnTo>
                    <a:lnTo>
                      <a:pt x="72" y="266"/>
                    </a:lnTo>
                    <a:lnTo>
                      <a:pt x="72" y="266"/>
                    </a:lnTo>
                    <a:lnTo>
                      <a:pt x="64" y="272"/>
                    </a:lnTo>
                    <a:lnTo>
                      <a:pt x="58" y="280"/>
                    </a:lnTo>
                    <a:lnTo>
                      <a:pt x="56" y="282"/>
                    </a:lnTo>
                    <a:lnTo>
                      <a:pt x="52" y="282"/>
                    </a:lnTo>
                    <a:lnTo>
                      <a:pt x="48" y="280"/>
                    </a:lnTo>
                    <a:lnTo>
                      <a:pt x="42" y="276"/>
                    </a:lnTo>
                    <a:lnTo>
                      <a:pt x="42" y="276"/>
                    </a:lnTo>
                    <a:lnTo>
                      <a:pt x="32" y="270"/>
                    </a:lnTo>
                    <a:lnTo>
                      <a:pt x="26" y="266"/>
                    </a:lnTo>
                    <a:lnTo>
                      <a:pt x="22" y="260"/>
                    </a:lnTo>
                    <a:lnTo>
                      <a:pt x="18" y="246"/>
                    </a:lnTo>
                    <a:lnTo>
                      <a:pt x="18" y="246"/>
                    </a:lnTo>
                    <a:lnTo>
                      <a:pt x="14" y="230"/>
                    </a:lnTo>
                    <a:lnTo>
                      <a:pt x="12" y="224"/>
                    </a:lnTo>
                    <a:lnTo>
                      <a:pt x="10" y="220"/>
                    </a:lnTo>
                    <a:lnTo>
                      <a:pt x="8" y="210"/>
                    </a:lnTo>
                    <a:lnTo>
                      <a:pt x="8" y="210"/>
                    </a:lnTo>
                    <a:lnTo>
                      <a:pt x="6" y="200"/>
                    </a:lnTo>
                    <a:lnTo>
                      <a:pt x="2" y="194"/>
                    </a:lnTo>
                    <a:lnTo>
                      <a:pt x="0" y="188"/>
                    </a:lnTo>
                    <a:lnTo>
                      <a:pt x="0" y="184"/>
                    </a:lnTo>
                    <a:lnTo>
                      <a:pt x="2" y="182"/>
                    </a:lnTo>
                    <a:lnTo>
                      <a:pt x="2" y="182"/>
                    </a:lnTo>
                    <a:lnTo>
                      <a:pt x="10" y="176"/>
                    </a:lnTo>
                    <a:lnTo>
                      <a:pt x="16" y="176"/>
                    </a:lnTo>
                    <a:lnTo>
                      <a:pt x="28" y="178"/>
                    </a:lnTo>
                    <a:lnTo>
                      <a:pt x="28" y="178"/>
                    </a:lnTo>
                    <a:lnTo>
                      <a:pt x="56" y="178"/>
                    </a:lnTo>
                    <a:lnTo>
                      <a:pt x="82" y="180"/>
                    </a:lnTo>
                    <a:lnTo>
                      <a:pt x="112" y="164"/>
                    </a:lnTo>
                    <a:lnTo>
                      <a:pt x="112" y="164"/>
                    </a:lnTo>
                    <a:lnTo>
                      <a:pt x="122" y="168"/>
                    </a:lnTo>
                    <a:lnTo>
                      <a:pt x="130" y="172"/>
                    </a:lnTo>
                    <a:lnTo>
                      <a:pt x="136" y="176"/>
                    </a:lnTo>
                    <a:lnTo>
                      <a:pt x="136" y="176"/>
                    </a:lnTo>
                    <a:lnTo>
                      <a:pt x="142" y="178"/>
                    </a:lnTo>
                    <a:lnTo>
                      <a:pt x="148" y="180"/>
                    </a:lnTo>
                    <a:lnTo>
                      <a:pt x="164" y="178"/>
                    </a:lnTo>
                    <a:lnTo>
                      <a:pt x="164" y="178"/>
                    </a:lnTo>
                    <a:lnTo>
                      <a:pt x="172" y="174"/>
                    </a:lnTo>
                    <a:lnTo>
                      <a:pt x="178" y="170"/>
                    </a:lnTo>
                    <a:lnTo>
                      <a:pt x="182" y="166"/>
                    </a:lnTo>
                    <a:lnTo>
                      <a:pt x="182" y="166"/>
                    </a:lnTo>
                    <a:lnTo>
                      <a:pt x="184" y="156"/>
                    </a:lnTo>
                    <a:lnTo>
                      <a:pt x="186" y="150"/>
                    </a:lnTo>
                    <a:lnTo>
                      <a:pt x="188" y="144"/>
                    </a:lnTo>
                    <a:lnTo>
                      <a:pt x="188" y="144"/>
                    </a:lnTo>
                    <a:lnTo>
                      <a:pt x="196" y="126"/>
                    </a:lnTo>
                    <a:lnTo>
                      <a:pt x="204" y="110"/>
                    </a:lnTo>
                    <a:lnTo>
                      <a:pt x="204" y="110"/>
                    </a:lnTo>
                    <a:lnTo>
                      <a:pt x="210" y="104"/>
                    </a:lnTo>
                    <a:lnTo>
                      <a:pt x="222" y="96"/>
                    </a:lnTo>
                    <a:lnTo>
                      <a:pt x="236" y="88"/>
                    </a:lnTo>
                    <a:lnTo>
                      <a:pt x="244" y="84"/>
                    </a:lnTo>
                    <a:lnTo>
                      <a:pt x="244" y="84"/>
                    </a:lnTo>
                    <a:lnTo>
                      <a:pt x="248" y="80"/>
                    </a:lnTo>
                    <a:lnTo>
                      <a:pt x="252" y="76"/>
                    </a:lnTo>
                    <a:lnTo>
                      <a:pt x="260" y="64"/>
                    </a:lnTo>
                    <a:lnTo>
                      <a:pt x="272" y="46"/>
                    </a:lnTo>
                    <a:lnTo>
                      <a:pt x="256" y="8"/>
                    </a:lnTo>
                    <a:lnTo>
                      <a:pt x="290" y="0"/>
                    </a:lnTo>
                    <a:lnTo>
                      <a:pt x="290" y="0"/>
                    </a:lnTo>
                    <a:lnTo>
                      <a:pt x="300" y="8"/>
                    </a:lnTo>
                    <a:lnTo>
                      <a:pt x="310" y="16"/>
                    </a:lnTo>
                    <a:lnTo>
                      <a:pt x="324" y="24"/>
                    </a:lnTo>
                    <a:lnTo>
                      <a:pt x="324" y="24"/>
                    </a:lnTo>
                    <a:lnTo>
                      <a:pt x="340" y="34"/>
                    </a:lnTo>
                    <a:lnTo>
                      <a:pt x="354" y="46"/>
                    </a:lnTo>
                    <a:lnTo>
                      <a:pt x="370" y="58"/>
                    </a:lnTo>
                    <a:lnTo>
                      <a:pt x="382" y="74"/>
                    </a:lnTo>
                    <a:lnTo>
                      <a:pt x="382" y="74"/>
                    </a:lnTo>
                    <a:lnTo>
                      <a:pt x="396" y="92"/>
                    </a:lnTo>
                    <a:lnTo>
                      <a:pt x="412" y="112"/>
                    </a:lnTo>
                    <a:lnTo>
                      <a:pt x="428" y="128"/>
                    </a:lnTo>
                    <a:lnTo>
                      <a:pt x="436" y="132"/>
                    </a:lnTo>
                    <a:lnTo>
                      <a:pt x="442" y="136"/>
                    </a:lnTo>
                    <a:lnTo>
                      <a:pt x="442" y="136"/>
                    </a:lnTo>
                    <a:lnTo>
                      <a:pt x="490" y="150"/>
                    </a:lnTo>
                    <a:lnTo>
                      <a:pt x="518" y="156"/>
                    </a:lnTo>
                    <a:lnTo>
                      <a:pt x="528" y="158"/>
                    </a:lnTo>
                    <a:lnTo>
                      <a:pt x="536" y="158"/>
                    </a:lnTo>
                    <a:lnTo>
                      <a:pt x="536" y="158"/>
                    </a:lnTo>
                    <a:lnTo>
                      <a:pt x="548" y="154"/>
                    </a:lnTo>
                    <a:lnTo>
                      <a:pt x="560" y="150"/>
                    </a:lnTo>
                    <a:lnTo>
                      <a:pt x="576" y="144"/>
                    </a:lnTo>
                    <a:lnTo>
                      <a:pt x="576" y="144"/>
                    </a:lnTo>
                    <a:lnTo>
                      <a:pt x="570" y="158"/>
                    </a:lnTo>
                    <a:lnTo>
                      <a:pt x="568" y="172"/>
                    </a:lnTo>
                    <a:lnTo>
                      <a:pt x="568" y="178"/>
                    </a:lnTo>
                    <a:lnTo>
                      <a:pt x="570" y="184"/>
                    </a:lnTo>
                    <a:lnTo>
                      <a:pt x="570" y="184"/>
                    </a:lnTo>
                    <a:lnTo>
                      <a:pt x="576" y="196"/>
                    </a:lnTo>
                    <a:lnTo>
                      <a:pt x="584" y="206"/>
                    </a:lnTo>
                    <a:lnTo>
                      <a:pt x="598" y="224"/>
                    </a:lnTo>
                    <a:lnTo>
                      <a:pt x="598" y="224"/>
                    </a:lnTo>
                    <a:lnTo>
                      <a:pt x="614" y="244"/>
                    </a:lnTo>
                    <a:lnTo>
                      <a:pt x="622" y="256"/>
                    </a:lnTo>
                    <a:lnTo>
                      <a:pt x="622" y="256"/>
                    </a:lnTo>
                    <a:lnTo>
                      <a:pt x="618" y="264"/>
                    </a:lnTo>
                    <a:lnTo>
                      <a:pt x="614" y="272"/>
                    </a:lnTo>
                    <a:lnTo>
                      <a:pt x="608" y="276"/>
                    </a:lnTo>
                    <a:lnTo>
                      <a:pt x="608" y="276"/>
                    </a:lnTo>
                    <a:lnTo>
                      <a:pt x="604" y="280"/>
                    </a:lnTo>
                    <a:lnTo>
                      <a:pt x="600" y="286"/>
                    </a:lnTo>
                    <a:lnTo>
                      <a:pt x="594" y="292"/>
                    </a:lnTo>
                    <a:lnTo>
                      <a:pt x="590" y="288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86" name="Freeform 83"/>
              <p:cNvSpPr>
                <a:spLocks/>
              </p:cNvSpPr>
              <p:nvPr/>
            </p:nvSpPr>
            <p:spPr bwMode="auto">
              <a:xfrm>
                <a:off x="4564725" y="5378656"/>
                <a:ext cx="48776" cy="4420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14" y="2"/>
                  </a:cxn>
                  <a:cxn ang="0">
                    <a:pos x="18" y="4"/>
                  </a:cxn>
                  <a:cxn ang="0">
                    <a:pos x="18" y="4"/>
                  </a:cxn>
                  <a:cxn ang="0">
                    <a:pos x="30" y="16"/>
                  </a:cxn>
                  <a:cxn ang="0">
                    <a:pos x="36" y="22"/>
                  </a:cxn>
                  <a:cxn ang="0">
                    <a:pos x="60" y="36"/>
                  </a:cxn>
                  <a:cxn ang="0">
                    <a:pos x="64" y="58"/>
                  </a:cxn>
                  <a:cxn ang="0">
                    <a:pos x="64" y="58"/>
                  </a:cxn>
                  <a:cxn ang="0">
                    <a:pos x="44" y="44"/>
                  </a:cxn>
                  <a:cxn ang="0">
                    <a:pos x="44" y="44"/>
                  </a:cxn>
                  <a:cxn ang="0">
                    <a:pos x="34" y="36"/>
                  </a:cxn>
                  <a:cxn ang="0">
                    <a:pos x="18" y="24"/>
                  </a:cxn>
                  <a:cxn ang="0">
                    <a:pos x="2" y="10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64" h="58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14" y="2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30" y="16"/>
                    </a:lnTo>
                    <a:lnTo>
                      <a:pt x="36" y="22"/>
                    </a:lnTo>
                    <a:lnTo>
                      <a:pt x="60" y="36"/>
                    </a:lnTo>
                    <a:lnTo>
                      <a:pt x="64" y="58"/>
                    </a:lnTo>
                    <a:lnTo>
                      <a:pt x="64" y="58"/>
                    </a:lnTo>
                    <a:lnTo>
                      <a:pt x="44" y="44"/>
                    </a:lnTo>
                    <a:lnTo>
                      <a:pt x="44" y="44"/>
                    </a:lnTo>
                    <a:lnTo>
                      <a:pt x="34" y="36"/>
                    </a:lnTo>
                    <a:lnTo>
                      <a:pt x="18" y="24"/>
                    </a:lnTo>
                    <a:lnTo>
                      <a:pt x="2" y="10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87" name="Freeform 84"/>
              <p:cNvSpPr>
                <a:spLocks/>
              </p:cNvSpPr>
              <p:nvPr/>
            </p:nvSpPr>
            <p:spPr bwMode="auto">
              <a:xfrm>
                <a:off x="4346756" y="5076852"/>
                <a:ext cx="326192" cy="329241"/>
              </a:xfrm>
              <a:custGeom>
                <a:avLst/>
                <a:gdLst/>
                <a:ahLst/>
                <a:cxnLst>
                  <a:cxn ang="0">
                    <a:pos x="392" y="312"/>
                  </a:cxn>
                  <a:cxn ang="0">
                    <a:pos x="390" y="294"/>
                  </a:cxn>
                  <a:cxn ang="0">
                    <a:pos x="400" y="278"/>
                  </a:cxn>
                  <a:cxn ang="0">
                    <a:pos x="428" y="230"/>
                  </a:cxn>
                  <a:cxn ang="0">
                    <a:pos x="426" y="216"/>
                  </a:cxn>
                  <a:cxn ang="0">
                    <a:pos x="424" y="200"/>
                  </a:cxn>
                  <a:cxn ang="0">
                    <a:pos x="416" y="200"/>
                  </a:cxn>
                  <a:cxn ang="0">
                    <a:pos x="408" y="190"/>
                  </a:cxn>
                  <a:cxn ang="0">
                    <a:pos x="390" y="160"/>
                  </a:cxn>
                  <a:cxn ang="0">
                    <a:pos x="384" y="140"/>
                  </a:cxn>
                  <a:cxn ang="0">
                    <a:pos x="384" y="122"/>
                  </a:cxn>
                  <a:cxn ang="0">
                    <a:pos x="394" y="88"/>
                  </a:cxn>
                  <a:cxn ang="0">
                    <a:pos x="382" y="74"/>
                  </a:cxn>
                  <a:cxn ang="0">
                    <a:pos x="364" y="72"/>
                  </a:cxn>
                  <a:cxn ang="0">
                    <a:pos x="354" y="70"/>
                  </a:cxn>
                  <a:cxn ang="0">
                    <a:pos x="352" y="58"/>
                  </a:cxn>
                  <a:cxn ang="0">
                    <a:pos x="316" y="34"/>
                  </a:cxn>
                  <a:cxn ang="0">
                    <a:pos x="268" y="30"/>
                  </a:cxn>
                  <a:cxn ang="0">
                    <a:pos x="214" y="22"/>
                  </a:cxn>
                  <a:cxn ang="0">
                    <a:pos x="126" y="6"/>
                  </a:cxn>
                  <a:cxn ang="0">
                    <a:pos x="114" y="0"/>
                  </a:cxn>
                  <a:cxn ang="0">
                    <a:pos x="100" y="4"/>
                  </a:cxn>
                  <a:cxn ang="0">
                    <a:pos x="78" y="20"/>
                  </a:cxn>
                  <a:cxn ang="0">
                    <a:pos x="28" y="20"/>
                  </a:cxn>
                  <a:cxn ang="0">
                    <a:pos x="6" y="18"/>
                  </a:cxn>
                  <a:cxn ang="0">
                    <a:pos x="0" y="26"/>
                  </a:cxn>
                  <a:cxn ang="0">
                    <a:pos x="4" y="48"/>
                  </a:cxn>
                  <a:cxn ang="0">
                    <a:pos x="18" y="70"/>
                  </a:cxn>
                  <a:cxn ang="0">
                    <a:pos x="56" y="108"/>
                  </a:cxn>
                  <a:cxn ang="0">
                    <a:pos x="60" y="124"/>
                  </a:cxn>
                  <a:cxn ang="0">
                    <a:pos x="54" y="152"/>
                  </a:cxn>
                  <a:cxn ang="0">
                    <a:pos x="60" y="174"/>
                  </a:cxn>
                  <a:cxn ang="0">
                    <a:pos x="80" y="204"/>
                  </a:cxn>
                  <a:cxn ang="0">
                    <a:pos x="110" y="224"/>
                  </a:cxn>
                  <a:cxn ang="0">
                    <a:pos x="122" y="226"/>
                  </a:cxn>
                  <a:cxn ang="0">
                    <a:pos x="130" y="234"/>
                  </a:cxn>
                  <a:cxn ang="0">
                    <a:pos x="162" y="290"/>
                  </a:cxn>
                  <a:cxn ang="0">
                    <a:pos x="178" y="314"/>
                  </a:cxn>
                  <a:cxn ang="0">
                    <a:pos x="240" y="370"/>
                  </a:cxn>
                  <a:cxn ang="0">
                    <a:pos x="250" y="382"/>
                  </a:cxn>
                  <a:cxn ang="0">
                    <a:pos x="268" y="392"/>
                  </a:cxn>
                  <a:cxn ang="0">
                    <a:pos x="288" y="398"/>
                  </a:cxn>
                  <a:cxn ang="0">
                    <a:pos x="300" y="398"/>
                  </a:cxn>
                  <a:cxn ang="0">
                    <a:pos x="332" y="386"/>
                  </a:cxn>
                  <a:cxn ang="0">
                    <a:pos x="350" y="362"/>
                  </a:cxn>
                  <a:cxn ang="0">
                    <a:pos x="344" y="348"/>
                  </a:cxn>
                  <a:cxn ang="0">
                    <a:pos x="358" y="326"/>
                  </a:cxn>
                </a:cxnLst>
                <a:rect l="0" t="0" r="r" b="b"/>
                <a:pathLst>
                  <a:path w="428" h="432">
                    <a:moveTo>
                      <a:pt x="392" y="314"/>
                    </a:moveTo>
                    <a:lnTo>
                      <a:pt x="392" y="314"/>
                    </a:lnTo>
                    <a:lnTo>
                      <a:pt x="392" y="312"/>
                    </a:lnTo>
                    <a:lnTo>
                      <a:pt x="390" y="306"/>
                    </a:lnTo>
                    <a:lnTo>
                      <a:pt x="390" y="300"/>
                    </a:lnTo>
                    <a:lnTo>
                      <a:pt x="390" y="294"/>
                    </a:lnTo>
                    <a:lnTo>
                      <a:pt x="394" y="286"/>
                    </a:lnTo>
                    <a:lnTo>
                      <a:pt x="400" y="278"/>
                    </a:lnTo>
                    <a:lnTo>
                      <a:pt x="400" y="278"/>
                    </a:lnTo>
                    <a:lnTo>
                      <a:pt x="422" y="246"/>
                    </a:lnTo>
                    <a:lnTo>
                      <a:pt x="428" y="236"/>
                    </a:lnTo>
                    <a:lnTo>
                      <a:pt x="428" y="230"/>
                    </a:lnTo>
                    <a:lnTo>
                      <a:pt x="428" y="226"/>
                    </a:lnTo>
                    <a:lnTo>
                      <a:pt x="428" y="226"/>
                    </a:lnTo>
                    <a:lnTo>
                      <a:pt x="426" y="216"/>
                    </a:lnTo>
                    <a:lnTo>
                      <a:pt x="426" y="208"/>
                    </a:lnTo>
                    <a:lnTo>
                      <a:pt x="426" y="204"/>
                    </a:lnTo>
                    <a:lnTo>
                      <a:pt x="424" y="200"/>
                    </a:lnTo>
                    <a:lnTo>
                      <a:pt x="424" y="200"/>
                    </a:lnTo>
                    <a:lnTo>
                      <a:pt x="420" y="198"/>
                    </a:lnTo>
                    <a:lnTo>
                      <a:pt x="416" y="200"/>
                    </a:lnTo>
                    <a:lnTo>
                      <a:pt x="412" y="198"/>
                    </a:lnTo>
                    <a:lnTo>
                      <a:pt x="408" y="190"/>
                    </a:lnTo>
                    <a:lnTo>
                      <a:pt x="408" y="190"/>
                    </a:lnTo>
                    <a:lnTo>
                      <a:pt x="402" y="178"/>
                    </a:lnTo>
                    <a:lnTo>
                      <a:pt x="396" y="168"/>
                    </a:lnTo>
                    <a:lnTo>
                      <a:pt x="390" y="160"/>
                    </a:lnTo>
                    <a:lnTo>
                      <a:pt x="388" y="154"/>
                    </a:lnTo>
                    <a:lnTo>
                      <a:pt x="388" y="154"/>
                    </a:lnTo>
                    <a:lnTo>
                      <a:pt x="384" y="140"/>
                    </a:lnTo>
                    <a:lnTo>
                      <a:pt x="384" y="132"/>
                    </a:lnTo>
                    <a:lnTo>
                      <a:pt x="384" y="122"/>
                    </a:lnTo>
                    <a:lnTo>
                      <a:pt x="384" y="122"/>
                    </a:lnTo>
                    <a:lnTo>
                      <a:pt x="386" y="110"/>
                    </a:lnTo>
                    <a:lnTo>
                      <a:pt x="390" y="100"/>
                    </a:lnTo>
                    <a:lnTo>
                      <a:pt x="394" y="88"/>
                    </a:lnTo>
                    <a:lnTo>
                      <a:pt x="394" y="88"/>
                    </a:lnTo>
                    <a:lnTo>
                      <a:pt x="388" y="80"/>
                    </a:lnTo>
                    <a:lnTo>
                      <a:pt x="382" y="74"/>
                    </a:lnTo>
                    <a:lnTo>
                      <a:pt x="376" y="70"/>
                    </a:lnTo>
                    <a:lnTo>
                      <a:pt x="376" y="70"/>
                    </a:lnTo>
                    <a:lnTo>
                      <a:pt x="364" y="72"/>
                    </a:lnTo>
                    <a:lnTo>
                      <a:pt x="358" y="72"/>
                    </a:lnTo>
                    <a:lnTo>
                      <a:pt x="354" y="72"/>
                    </a:lnTo>
                    <a:lnTo>
                      <a:pt x="354" y="70"/>
                    </a:lnTo>
                    <a:lnTo>
                      <a:pt x="354" y="70"/>
                    </a:lnTo>
                    <a:lnTo>
                      <a:pt x="352" y="60"/>
                    </a:lnTo>
                    <a:lnTo>
                      <a:pt x="352" y="58"/>
                    </a:lnTo>
                    <a:lnTo>
                      <a:pt x="352" y="58"/>
                    </a:lnTo>
                    <a:lnTo>
                      <a:pt x="316" y="34"/>
                    </a:lnTo>
                    <a:lnTo>
                      <a:pt x="316" y="34"/>
                    </a:lnTo>
                    <a:lnTo>
                      <a:pt x="308" y="32"/>
                    </a:lnTo>
                    <a:lnTo>
                      <a:pt x="296" y="30"/>
                    </a:lnTo>
                    <a:lnTo>
                      <a:pt x="268" y="30"/>
                    </a:lnTo>
                    <a:lnTo>
                      <a:pt x="268" y="30"/>
                    </a:lnTo>
                    <a:lnTo>
                      <a:pt x="246" y="28"/>
                    </a:lnTo>
                    <a:lnTo>
                      <a:pt x="214" y="22"/>
                    </a:lnTo>
                    <a:lnTo>
                      <a:pt x="166" y="14"/>
                    </a:lnTo>
                    <a:lnTo>
                      <a:pt x="166" y="14"/>
                    </a:lnTo>
                    <a:lnTo>
                      <a:pt x="126" y="6"/>
                    </a:lnTo>
                    <a:lnTo>
                      <a:pt x="126" y="6"/>
                    </a:lnTo>
                    <a:lnTo>
                      <a:pt x="120" y="2"/>
                    </a:lnTo>
                    <a:lnTo>
                      <a:pt x="114" y="0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4"/>
                    </a:lnTo>
                    <a:lnTo>
                      <a:pt x="92" y="10"/>
                    </a:lnTo>
                    <a:lnTo>
                      <a:pt x="78" y="20"/>
                    </a:lnTo>
                    <a:lnTo>
                      <a:pt x="78" y="20"/>
                    </a:lnTo>
                    <a:lnTo>
                      <a:pt x="70" y="22"/>
                    </a:lnTo>
                    <a:lnTo>
                      <a:pt x="56" y="22"/>
                    </a:lnTo>
                    <a:lnTo>
                      <a:pt x="28" y="20"/>
                    </a:lnTo>
                    <a:lnTo>
                      <a:pt x="28" y="20"/>
                    </a:lnTo>
                    <a:lnTo>
                      <a:pt x="16" y="20"/>
                    </a:lnTo>
                    <a:lnTo>
                      <a:pt x="6" y="18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0" y="36"/>
                    </a:lnTo>
                    <a:lnTo>
                      <a:pt x="4" y="48"/>
                    </a:lnTo>
                    <a:lnTo>
                      <a:pt x="10" y="60"/>
                    </a:lnTo>
                    <a:lnTo>
                      <a:pt x="18" y="70"/>
                    </a:lnTo>
                    <a:lnTo>
                      <a:pt x="18" y="70"/>
                    </a:lnTo>
                    <a:lnTo>
                      <a:pt x="40" y="90"/>
                    </a:lnTo>
                    <a:lnTo>
                      <a:pt x="50" y="100"/>
                    </a:lnTo>
                    <a:lnTo>
                      <a:pt x="56" y="108"/>
                    </a:lnTo>
                    <a:lnTo>
                      <a:pt x="56" y="108"/>
                    </a:lnTo>
                    <a:lnTo>
                      <a:pt x="58" y="118"/>
                    </a:lnTo>
                    <a:lnTo>
                      <a:pt x="60" y="124"/>
                    </a:lnTo>
                    <a:lnTo>
                      <a:pt x="60" y="124"/>
                    </a:lnTo>
                    <a:lnTo>
                      <a:pt x="56" y="134"/>
                    </a:lnTo>
                    <a:lnTo>
                      <a:pt x="54" y="152"/>
                    </a:lnTo>
                    <a:lnTo>
                      <a:pt x="54" y="152"/>
                    </a:lnTo>
                    <a:lnTo>
                      <a:pt x="54" y="162"/>
                    </a:lnTo>
                    <a:lnTo>
                      <a:pt x="60" y="174"/>
                    </a:lnTo>
                    <a:lnTo>
                      <a:pt x="70" y="190"/>
                    </a:lnTo>
                    <a:lnTo>
                      <a:pt x="80" y="204"/>
                    </a:lnTo>
                    <a:lnTo>
                      <a:pt x="80" y="204"/>
                    </a:lnTo>
                    <a:lnTo>
                      <a:pt x="88" y="212"/>
                    </a:lnTo>
                    <a:lnTo>
                      <a:pt x="96" y="218"/>
                    </a:lnTo>
                    <a:lnTo>
                      <a:pt x="110" y="224"/>
                    </a:lnTo>
                    <a:lnTo>
                      <a:pt x="120" y="226"/>
                    </a:lnTo>
                    <a:lnTo>
                      <a:pt x="122" y="226"/>
                    </a:lnTo>
                    <a:lnTo>
                      <a:pt x="122" y="226"/>
                    </a:lnTo>
                    <a:lnTo>
                      <a:pt x="126" y="228"/>
                    </a:lnTo>
                    <a:lnTo>
                      <a:pt x="130" y="234"/>
                    </a:lnTo>
                    <a:lnTo>
                      <a:pt x="130" y="234"/>
                    </a:lnTo>
                    <a:lnTo>
                      <a:pt x="144" y="258"/>
                    </a:lnTo>
                    <a:lnTo>
                      <a:pt x="154" y="274"/>
                    </a:lnTo>
                    <a:lnTo>
                      <a:pt x="162" y="290"/>
                    </a:lnTo>
                    <a:lnTo>
                      <a:pt x="162" y="290"/>
                    </a:lnTo>
                    <a:lnTo>
                      <a:pt x="170" y="304"/>
                    </a:lnTo>
                    <a:lnTo>
                      <a:pt x="178" y="314"/>
                    </a:lnTo>
                    <a:lnTo>
                      <a:pt x="190" y="324"/>
                    </a:lnTo>
                    <a:lnTo>
                      <a:pt x="224" y="344"/>
                    </a:lnTo>
                    <a:lnTo>
                      <a:pt x="240" y="370"/>
                    </a:lnTo>
                    <a:lnTo>
                      <a:pt x="240" y="370"/>
                    </a:lnTo>
                    <a:lnTo>
                      <a:pt x="246" y="378"/>
                    </a:lnTo>
                    <a:lnTo>
                      <a:pt x="250" y="382"/>
                    </a:lnTo>
                    <a:lnTo>
                      <a:pt x="254" y="386"/>
                    </a:lnTo>
                    <a:lnTo>
                      <a:pt x="254" y="386"/>
                    </a:lnTo>
                    <a:lnTo>
                      <a:pt x="268" y="392"/>
                    </a:lnTo>
                    <a:lnTo>
                      <a:pt x="280" y="400"/>
                    </a:lnTo>
                    <a:lnTo>
                      <a:pt x="280" y="400"/>
                    </a:lnTo>
                    <a:lnTo>
                      <a:pt x="288" y="398"/>
                    </a:lnTo>
                    <a:lnTo>
                      <a:pt x="296" y="396"/>
                    </a:lnTo>
                    <a:lnTo>
                      <a:pt x="300" y="398"/>
                    </a:lnTo>
                    <a:lnTo>
                      <a:pt x="300" y="398"/>
                    </a:lnTo>
                    <a:lnTo>
                      <a:pt x="346" y="432"/>
                    </a:lnTo>
                    <a:lnTo>
                      <a:pt x="332" y="386"/>
                    </a:lnTo>
                    <a:lnTo>
                      <a:pt x="332" y="386"/>
                    </a:lnTo>
                    <a:lnTo>
                      <a:pt x="344" y="374"/>
                    </a:lnTo>
                    <a:lnTo>
                      <a:pt x="350" y="366"/>
                    </a:lnTo>
                    <a:lnTo>
                      <a:pt x="350" y="362"/>
                    </a:lnTo>
                    <a:lnTo>
                      <a:pt x="350" y="358"/>
                    </a:lnTo>
                    <a:lnTo>
                      <a:pt x="350" y="358"/>
                    </a:lnTo>
                    <a:lnTo>
                      <a:pt x="344" y="348"/>
                    </a:lnTo>
                    <a:lnTo>
                      <a:pt x="338" y="336"/>
                    </a:lnTo>
                    <a:lnTo>
                      <a:pt x="332" y="320"/>
                    </a:lnTo>
                    <a:lnTo>
                      <a:pt x="358" y="326"/>
                    </a:lnTo>
                    <a:lnTo>
                      <a:pt x="392" y="314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88" name="Freeform 85"/>
              <p:cNvSpPr>
                <a:spLocks/>
              </p:cNvSpPr>
              <p:nvPr/>
            </p:nvSpPr>
            <p:spPr bwMode="auto">
              <a:xfrm>
                <a:off x="4691239" y="5398473"/>
                <a:ext cx="155475" cy="373444"/>
              </a:xfrm>
              <a:custGeom>
                <a:avLst/>
                <a:gdLst/>
                <a:ahLst/>
                <a:cxnLst>
                  <a:cxn ang="0">
                    <a:pos x="2" y="102"/>
                  </a:cxn>
                  <a:cxn ang="0">
                    <a:pos x="10" y="98"/>
                  </a:cxn>
                  <a:cxn ang="0">
                    <a:pos x="16" y="102"/>
                  </a:cxn>
                  <a:cxn ang="0">
                    <a:pos x="22" y="116"/>
                  </a:cxn>
                  <a:cxn ang="0">
                    <a:pos x="26" y="124"/>
                  </a:cxn>
                  <a:cxn ang="0">
                    <a:pos x="34" y="136"/>
                  </a:cxn>
                  <a:cxn ang="0">
                    <a:pos x="34" y="144"/>
                  </a:cxn>
                  <a:cxn ang="0">
                    <a:pos x="30" y="166"/>
                  </a:cxn>
                  <a:cxn ang="0">
                    <a:pos x="28" y="194"/>
                  </a:cxn>
                  <a:cxn ang="0">
                    <a:pos x="30" y="214"/>
                  </a:cxn>
                  <a:cxn ang="0">
                    <a:pos x="36" y="244"/>
                  </a:cxn>
                  <a:cxn ang="0">
                    <a:pos x="34" y="256"/>
                  </a:cxn>
                  <a:cxn ang="0">
                    <a:pos x="26" y="294"/>
                  </a:cxn>
                  <a:cxn ang="0">
                    <a:pos x="26" y="320"/>
                  </a:cxn>
                  <a:cxn ang="0">
                    <a:pos x="26" y="328"/>
                  </a:cxn>
                  <a:cxn ang="0">
                    <a:pos x="22" y="350"/>
                  </a:cxn>
                  <a:cxn ang="0">
                    <a:pos x="24" y="362"/>
                  </a:cxn>
                  <a:cxn ang="0">
                    <a:pos x="38" y="372"/>
                  </a:cxn>
                  <a:cxn ang="0">
                    <a:pos x="58" y="378"/>
                  </a:cxn>
                  <a:cxn ang="0">
                    <a:pos x="80" y="390"/>
                  </a:cxn>
                  <a:cxn ang="0">
                    <a:pos x="86" y="398"/>
                  </a:cxn>
                  <a:cxn ang="0">
                    <a:pos x="104" y="422"/>
                  </a:cxn>
                  <a:cxn ang="0">
                    <a:pos x="124" y="444"/>
                  </a:cxn>
                  <a:cxn ang="0">
                    <a:pos x="144" y="474"/>
                  </a:cxn>
                  <a:cxn ang="0">
                    <a:pos x="158" y="490"/>
                  </a:cxn>
                  <a:cxn ang="0">
                    <a:pos x="162" y="488"/>
                  </a:cxn>
                  <a:cxn ang="0">
                    <a:pos x="172" y="460"/>
                  </a:cxn>
                  <a:cxn ang="0">
                    <a:pos x="186" y="424"/>
                  </a:cxn>
                  <a:cxn ang="0">
                    <a:pos x="200" y="376"/>
                  </a:cxn>
                  <a:cxn ang="0">
                    <a:pos x="200" y="354"/>
                  </a:cxn>
                  <a:cxn ang="0">
                    <a:pos x="168" y="252"/>
                  </a:cxn>
                  <a:cxn ang="0">
                    <a:pos x="156" y="246"/>
                  </a:cxn>
                  <a:cxn ang="0">
                    <a:pos x="146" y="236"/>
                  </a:cxn>
                  <a:cxn ang="0">
                    <a:pos x="144" y="232"/>
                  </a:cxn>
                  <a:cxn ang="0">
                    <a:pos x="140" y="184"/>
                  </a:cxn>
                  <a:cxn ang="0">
                    <a:pos x="140" y="172"/>
                  </a:cxn>
                  <a:cxn ang="0">
                    <a:pos x="140" y="150"/>
                  </a:cxn>
                  <a:cxn ang="0">
                    <a:pos x="136" y="120"/>
                  </a:cxn>
                  <a:cxn ang="0">
                    <a:pos x="138" y="108"/>
                  </a:cxn>
                  <a:cxn ang="0">
                    <a:pos x="140" y="98"/>
                  </a:cxn>
                  <a:cxn ang="0">
                    <a:pos x="138" y="96"/>
                  </a:cxn>
                  <a:cxn ang="0">
                    <a:pos x="126" y="92"/>
                  </a:cxn>
                  <a:cxn ang="0">
                    <a:pos x="120" y="78"/>
                  </a:cxn>
                  <a:cxn ang="0">
                    <a:pos x="108" y="60"/>
                  </a:cxn>
                  <a:cxn ang="0">
                    <a:pos x="76" y="30"/>
                  </a:cxn>
                  <a:cxn ang="0">
                    <a:pos x="46" y="0"/>
                  </a:cxn>
                  <a:cxn ang="0">
                    <a:pos x="30" y="6"/>
                  </a:cxn>
                  <a:cxn ang="0">
                    <a:pos x="26" y="10"/>
                  </a:cxn>
                  <a:cxn ang="0">
                    <a:pos x="6" y="44"/>
                  </a:cxn>
                  <a:cxn ang="0">
                    <a:pos x="0" y="94"/>
                  </a:cxn>
                  <a:cxn ang="0">
                    <a:pos x="2" y="102"/>
                  </a:cxn>
                </a:cxnLst>
                <a:rect l="0" t="0" r="r" b="b"/>
                <a:pathLst>
                  <a:path w="204" h="490">
                    <a:moveTo>
                      <a:pt x="2" y="102"/>
                    </a:moveTo>
                    <a:lnTo>
                      <a:pt x="2" y="102"/>
                    </a:lnTo>
                    <a:lnTo>
                      <a:pt x="4" y="100"/>
                    </a:lnTo>
                    <a:lnTo>
                      <a:pt x="10" y="98"/>
                    </a:lnTo>
                    <a:lnTo>
                      <a:pt x="12" y="98"/>
                    </a:lnTo>
                    <a:lnTo>
                      <a:pt x="16" y="102"/>
                    </a:lnTo>
                    <a:lnTo>
                      <a:pt x="20" y="106"/>
                    </a:lnTo>
                    <a:lnTo>
                      <a:pt x="22" y="116"/>
                    </a:lnTo>
                    <a:lnTo>
                      <a:pt x="22" y="116"/>
                    </a:lnTo>
                    <a:lnTo>
                      <a:pt x="26" y="124"/>
                    </a:lnTo>
                    <a:lnTo>
                      <a:pt x="28" y="128"/>
                    </a:lnTo>
                    <a:lnTo>
                      <a:pt x="34" y="136"/>
                    </a:lnTo>
                    <a:lnTo>
                      <a:pt x="34" y="138"/>
                    </a:lnTo>
                    <a:lnTo>
                      <a:pt x="34" y="144"/>
                    </a:lnTo>
                    <a:lnTo>
                      <a:pt x="30" y="166"/>
                    </a:lnTo>
                    <a:lnTo>
                      <a:pt x="30" y="166"/>
                    </a:lnTo>
                    <a:lnTo>
                      <a:pt x="28" y="180"/>
                    </a:lnTo>
                    <a:lnTo>
                      <a:pt x="28" y="194"/>
                    </a:lnTo>
                    <a:lnTo>
                      <a:pt x="28" y="204"/>
                    </a:lnTo>
                    <a:lnTo>
                      <a:pt x="30" y="214"/>
                    </a:lnTo>
                    <a:lnTo>
                      <a:pt x="36" y="234"/>
                    </a:lnTo>
                    <a:lnTo>
                      <a:pt x="36" y="244"/>
                    </a:lnTo>
                    <a:lnTo>
                      <a:pt x="34" y="256"/>
                    </a:lnTo>
                    <a:lnTo>
                      <a:pt x="34" y="256"/>
                    </a:lnTo>
                    <a:lnTo>
                      <a:pt x="30" y="278"/>
                    </a:lnTo>
                    <a:lnTo>
                      <a:pt x="26" y="294"/>
                    </a:lnTo>
                    <a:lnTo>
                      <a:pt x="24" y="308"/>
                    </a:lnTo>
                    <a:lnTo>
                      <a:pt x="26" y="320"/>
                    </a:lnTo>
                    <a:lnTo>
                      <a:pt x="26" y="320"/>
                    </a:lnTo>
                    <a:lnTo>
                      <a:pt x="26" y="328"/>
                    </a:lnTo>
                    <a:lnTo>
                      <a:pt x="26" y="334"/>
                    </a:lnTo>
                    <a:lnTo>
                      <a:pt x="22" y="350"/>
                    </a:lnTo>
                    <a:lnTo>
                      <a:pt x="22" y="356"/>
                    </a:lnTo>
                    <a:lnTo>
                      <a:pt x="24" y="362"/>
                    </a:lnTo>
                    <a:lnTo>
                      <a:pt x="30" y="368"/>
                    </a:lnTo>
                    <a:lnTo>
                      <a:pt x="38" y="372"/>
                    </a:lnTo>
                    <a:lnTo>
                      <a:pt x="38" y="372"/>
                    </a:lnTo>
                    <a:lnTo>
                      <a:pt x="58" y="378"/>
                    </a:lnTo>
                    <a:lnTo>
                      <a:pt x="70" y="384"/>
                    </a:lnTo>
                    <a:lnTo>
                      <a:pt x="80" y="390"/>
                    </a:lnTo>
                    <a:lnTo>
                      <a:pt x="86" y="398"/>
                    </a:lnTo>
                    <a:lnTo>
                      <a:pt x="86" y="398"/>
                    </a:lnTo>
                    <a:lnTo>
                      <a:pt x="94" y="408"/>
                    </a:lnTo>
                    <a:lnTo>
                      <a:pt x="104" y="422"/>
                    </a:lnTo>
                    <a:lnTo>
                      <a:pt x="124" y="444"/>
                    </a:lnTo>
                    <a:lnTo>
                      <a:pt x="124" y="444"/>
                    </a:lnTo>
                    <a:lnTo>
                      <a:pt x="134" y="458"/>
                    </a:lnTo>
                    <a:lnTo>
                      <a:pt x="144" y="474"/>
                    </a:lnTo>
                    <a:lnTo>
                      <a:pt x="154" y="486"/>
                    </a:lnTo>
                    <a:lnTo>
                      <a:pt x="158" y="490"/>
                    </a:lnTo>
                    <a:lnTo>
                      <a:pt x="162" y="488"/>
                    </a:lnTo>
                    <a:lnTo>
                      <a:pt x="162" y="488"/>
                    </a:lnTo>
                    <a:lnTo>
                      <a:pt x="166" y="476"/>
                    </a:lnTo>
                    <a:lnTo>
                      <a:pt x="172" y="460"/>
                    </a:lnTo>
                    <a:lnTo>
                      <a:pt x="186" y="424"/>
                    </a:lnTo>
                    <a:lnTo>
                      <a:pt x="186" y="424"/>
                    </a:lnTo>
                    <a:lnTo>
                      <a:pt x="196" y="392"/>
                    </a:lnTo>
                    <a:lnTo>
                      <a:pt x="200" y="376"/>
                    </a:lnTo>
                    <a:lnTo>
                      <a:pt x="200" y="354"/>
                    </a:lnTo>
                    <a:lnTo>
                      <a:pt x="200" y="354"/>
                    </a:lnTo>
                    <a:lnTo>
                      <a:pt x="204" y="266"/>
                    </a:lnTo>
                    <a:lnTo>
                      <a:pt x="168" y="252"/>
                    </a:lnTo>
                    <a:lnTo>
                      <a:pt x="168" y="252"/>
                    </a:lnTo>
                    <a:lnTo>
                      <a:pt x="156" y="246"/>
                    </a:lnTo>
                    <a:lnTo>
                      <a:pt x="148" y="240"/>
                    </a:lnTo>
                    <a:lnTo>
                      <a:pt x="146" y="236"/>
                    </a:lnTo>
                    <a:lnTo>
                      <a:pt x="144" y="232"/>
                    </a:lnTo>
                    <a:lnTo>
                      <a:pt x="144" y="232"/>
                    </a:lnTo>
                    <a:lnTo>
                      <a:pt x="142" y="202"/>
                    </a:lnTo>
                    <a:lnTo>
                      <a:pt x="140" y="184"/>
                    </a:lnTo>
                    <a:lnTo>
                      <a:pt x="140" y="172"/>
                    </a:lnTo>
                    <a:lnTo>
                      <a:pt x="140" y="172"/>
                    </a:lnTo>
                    <a:lnTo>
                      <a:pt x="140" y="164"/>
                    </a:lnTo>
                    <a:lnTo>
                      <a:pt x="140" y="150"/>
                    </a:lnTo>
                    <a:lnTo>
                      <a:pt x="138" y="134"/>
                    </a:lnTo>
                    <a:lnTo>
                      <a:pt x="136" y="120"/>
                    </a:lnTo>
                    <a:lnTo>
                      <a:pt x="136" y="120"/>
                    </a:lnTo>
                    <a:lnTo>
                      <a:pt x="138" y="108"/>
                    </a:lnTo>
                    <a:lnTo>
                      <a:pt x="140" y="100"/>
                    </a:lnTo>
                    <a:lnTo>
                      <a:pt x="140" y="98"/>
                    </a:lnTo>
                    <a:lnTo>
                      <a:pt x="138" y="96"/>
                    </a:lnTo>
                    <a:lnTo>
                      <a:pt x="138" y="96"/>
                    </a:lnTo>
                    <a:lnTo>
                      <a:pt x="130" y="94"/>
                    </a:lnTo>
                    <a:lnTo>
                      <a:pt x="126" y="92"/>
                    </a:lnTo>
                    <a:lnTo>
                      <a:pt x="126" y="92"/>
                    </a:lnTo>
                    <a:lnTo>
                      <a:pt x="120" y="78"/>
                    </a:lnTo>
                    <a:lnTo>
                      <a:pt x="114" y="68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76" y="3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36" y="2"/>
                    </a:lnTo>
                    <a:lnTo>
                      <a:pt x="30" y="6"/>
                    </a:lnTo>
                    <a:lnTo>
                      <a:pt x="26" y="10"/>
                    </a:lnTo>
                    <a:lnTo>
                      <a:pt x="26" y="10"/>
                    </a:lnTo>
                    <a:lnTo>
                      <a:pt x="6" y="44"/>
                    </a:lnTo>
                    <a:lnTo>
                      <a:pt x="6" y="44"/>
                    </a:lnTo>
                    <a:lnTo>
                      <a:pt x="2" y="74"/>
                    </a:lnTo>
                    <a:lnTo>
                      <a:pt x="0" y="94"/>
                    </a:lnTo>
                    <a:lnTo>
                      <a:pt x="0" y="100"/>
                    </a:lnTo>
                    <a:lnTo>
                      <a:pt x="2" y="102"/>
                    </a:lnTo>
                    <a:lnTo>
                      <a:pt x="2" y="102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89" name="Freeform 86"/>
              <p:cNvSpPr>
                <a:spLocks/>
              </p:cNvSpPr>
              <p:nvPr/>
            </p:nvSpPr>
            <p:spPr bwMode="auto">
              <a:xfrm>
                <a:off x="4811654" y="5435052"/>
                <a:ext cx="499958" cy="507579"/>
              </a:xfrm>
              <a:custGeom>
                <a:avLst/>
                <a:gdLst/>
                <a:ahLst/>
                <a:cxnLst>
                  <a:cxn ang="0">
                    <a:pos x="646" y="190"/>
                  </a:cxn>
                  <a:cxn ang="0">
                    <a:pos x="622" y="156"/>
                  </a:cxn>
                  <a:cxn ang="0">
                    <a:pos x="534" y="154"/>
                  </a:cxn>
                  <a:cxn ang="0">
                    <a:pos x="488" y="166"/>
                  </a:cxn>
                  <a:cxn ang="0">
                    <a:pos x="476" y="192"/>
                  </a:cxn>
                  <a:cxn ang="0">
                    <a:pos x="454" y="198"/>
                  </a:cxn>
                  <a:cxn ang="0">
                    <a:pos x="406" y="186"/>
                  </a:cxn>
                  <a:cxn ang="0">
                    <a:pos x="346" y="210"/>
                  </a:cxn>
                  <a:cxn ang="0">
                    <a:pos x="372" y="250"/>
                  </a:cxn>
                  <a:cxn ang="0">
                    <a:pos x="362" y="282"/>
                  </a:cxn>
                  <a:cxn ang="0">
                    <a:pos x="294" y="280"/>
                  </a:cxn>
                  <a:cxn ang="0">
                    <a:pos x="278" y="260"/>
                  </a:cxn>
                  <a:cxn ang="0">
                    <a:pos x="266" y="236"/>
                  </a:cxn>
                  <a:cxn ang="0">
                    <a:pos x="226" y="262"/>
                  </a:cxn>
                  <a:cxn ang="0">
                    <a:pos x="240" y="320"/>
                  </a:cxn>
                  <a:cxn ang="0">
                    <a:pos x="270" y="372"/>
                  </a:cxn>
                  <a:cxn ang="0">
                    <a:pos x="324" y="418"/>
                  </a:cxn>
                  <a:cxn ang="0">
                    <a:pos x="306" y="454"/>
                  </a:cxn>
                  <a:cxn ang="0">
                    <a:pos x="294" y="510"/>
                  </a:cxn>
                  <a:cxn ang="0">
                    <a:pos x="316" y="536"/>
                  </a:cxn>
                  <a:cxn ang="0">
                    <a:pos x="402" y="548"/>
                  </a:cxn>
                  <a:cxn ang="0">
                    <a:pos x="412" y="540"/>
                  </a:cxn>
                  <a:cxn ang="0">
                    <a:pos x="436" y="530"/>
                  </a:cxn>
                  <a:cxn ang="0">
                    <a:pos x="464" y="548"/>
                  </a:cxn>
                  <a:cxn ang="0">
                    <a:pos x="470" y="592"/>
                  </a:cxn>
                  <a:cxn ang="0">
                    <a:pos x="510" y="608"/>
                  </a:cxn>
                  <a:cxn ang="0">
                    <a:pos x="538" y="620"/>
                  </a:cxn>
                  <a:cxn ang="0">
                    <a:pos x="496" y="638"/>
                  </a:cxn>
                  <a:cxn ang="0">
                    <a:pos x="472" y="654"/>
                  </a:cxn>
                  <a:cxn ang="0">
                    <a:pos x="460" y="666"/>
                  </a:cxn>
                  <a:cxn ang="0">
                    <a:pos x="434" y="644"/>
                  </a:cxn>
                  <a:cxn ang="0">
                    <a:pos x="406" y="642"/>
                  </a:cxn>
                  <a:cxn ang="0">
                    <a:pos x="394" y="618"/>
                  </a:cxn>
                  <a:cxn ang="0">
                    <a:pos x="332" y="594"/>
                  </a:cxn>
                  <a:cxn ang="0">
                    <a:pos x="238" y="598"/>
                  </a:cxn>
                  <a:cxn ang="0">
                    <a:pos x="178" y="604"/>
                  </a:cxn>
                  <a:cxn ang="0">
                    <a:pos x="144" y="622"/>
                  </a:cxn>
                  <a:cxn ang="0">
                    <a:pos x="124" y="570"/>
                  </a:cxn>
                  <a:cxn ang="0">
                    <a:pos x="112" y="518"/>
                  </a:cxn>
                  <a:cxn ang="0">
                    <a:pos x="70" y="496"/>
                  </a:cxn>
                  <a:cxn ang="0">
                    <a:pos x="30" y="480"/>
                  </a:cxn>
                  <a:cxn ang="0">
                    <a:pos x="18" y="402"/>
                  </a:cxn>
                  <a:cxn ang="0">
                    <a:pos x="42" y="312"/>
                  </a:cxn>
                  <a:cxn ang="0">
                    <a:pos x="68" y="216"/>
                  </a:cxn>
                  <a:cxn ang="0">
                    <a:pos x="152" y="180"/>
                  </a:cxn>
                  <a:cxn ang="0">
                    <a:pos x="218" y="168"/>
                  </a:cxn>
                  <a:cxn ang="0">
                    <a:pos x="258" y="124"/>
                  </a:cxn>
                  <a:cxn ang="0">
                    <a:pos x="306" y="106"/>
                  </a:cxn>
                  <a:cxn ang="0">
                    <a:pos x="372" y="80"/>
                  </a:cxn>
                  <a:cxn ang="0">
                    <a:pos x="422" y="70"/>
                  </a:cxn>
                  <a:cxn ang="0">
                    <a:pos x="504" y="110"/>
                  </a:cxn>
                  <a:cxn ang="0">
                    <a:pos x="560" y="98"/>
                  </a:cxn>
                  <a:cxn ang="0">
                    <a:pos x="606" y="82"/>
                  </a:cxn>
                  <a:cxn ang="0">
                    <a:pos x="598" y="32"/>
                  </a:cxn>
                  <a:cxn ang="0">
                    <a:pos x="610" y="0"/>
                  </a:cxn>
                  <a:cxn ang="0">
                    <a:pos x="646" y="30"/>
                  </a:cxn>
                  <a:cxn ang="0">
                    <a:pos x="648" y="72"/>
                  </a:cxn>
                  <a:cxn ang="0">
                    <a:pos x="646" y="148"/>
                  </a:cxn>
                </a:cxnLst>
                <a:rect l="0" t="0" r="r" b="b"/>
                <a:pathLst>
                  <a:path w="656" h="666">
                    <a:moveTo>
                      <a:pt x="656" y="174"/>
                    </a:moveTo>
                    <a:lnTo>
                      <a:pt x="656" y="174"/>
                    </a:lnTo>
                    <a:lnTo>
                      <a:pt x="654" y="178"/>
                    </a:lnTo>
                    <a:lnTo>
                      <a:pt x="650" y="186"/>
                    </a:lnTo>
                    <a:lnTo>
                      <a:pt x="648" y="190"/>
                    </a:lnTo>
                    <a:lnTo>
                      <a:pt x="646" y="190"/>
                    </a:lnTo>
                    <a:lnTo>
                      <a:pt x="642" y="190"/>
                    </a:lnTo>
                    <a:lnTo>
                      <a:pt x="638" y="184"/>
                    </a:lnTo>
                    <a:lnTo>
                      <a:pt x="638" y="184"/>
                    </a:lnTo>
                    <a:lnTo>
                      <a:pt x="626" y="164"/>
                    </a:lnTo>
                    <a:lnTo>
                      <a:pt x="622" y="156"/>
                    </a:lnTo>
                    <a:lnTo>
                      <a:pt x="622" y="156"/>
                    </a:lnTo>
                    <a:lnTo>
                      <a:pt x="618" y="156"/>
                    </a:lnTo>
                    <a:lnTo>
                      <a:pt x="596" y="156"/>
                    </a:lnTo>
                    <a:lnTo>
                      <a:pt x="596" y="156"/>
                    </a:lnTo>
                    <a:lnTo>
                      <a:pt x="558" y="154"/>
                    </a:lnTo>
                    <a:lnTo>
                      <a:pt x="534" y="154"/>
                    </a:lnTo>
                    <a:lnTo>
                      <a:pt x="534" y="154"/>
                    </a:lnTo>
                    <a:lnTo>
                      <a:pt x="528" y="152"/>
                    </a:lnTo>
                    <a:lnTo>
                      <a:pt x="522" y="152"/>
                    </a:lnTo>
                    <a:lnTo>
                      <a:pt x="512" y="154"/>
                    </a:lnTo>
                    <a:lnTo>
                      <a:pt x="500" y="160"/>
                    </a:lnTo>
                    <a:lnTo>
                      <a:pt x="500" y="160"/>
                    </a:lnTo>
                    <a:lnTo>
                      <a:pt x="488" y="166"/>
                    </a:lnTo>
                    <a:lnTo>
                      <a:pt x="476" y="168"/>
                    </a:lnTo>
                    <a:lnTo>
                      <a:pt x="470" y="172"/>
                    </a:lnTo>
                    <a:lnTo>
                      <a:pt x="470" y="174"/>
                    </a:lnTo>
                    <a:lnTo>
                      <a:pt x="470" y="178"/>
                    </a:lnTo>
                    <a:lnTo>
                      <a:pt x="470" y="178"/>
                    </a:lnTo>
                    <a:lnTo>
                      <a:pt x="476" y="192"/>
                    </a:lnTo>
                    <a:lnTo>
                      <a:pt x="476" y="198"/>
                    </a:lnTo>
                    <a:lnTo>
                      <a:pt x="476" y="198"/>
                    </a:lnTo>
                    <a:lnTo>
                      <a:pt x="474" y="200"/>
                    </a:lnTo>
                    <a:lnTo>
                      <a:pt x="474" y="200"/>
                    </a:lnTo>
                    <a:lnTo>
                      <a:pt x="464" y="200"/>
                    </a:lnTo>
                    <a:lnTo>
                      <a:pt x="454" y="198"/>
                    </a:lnTo>
                    <a:lnTo>
                      <a:pt x="442" y="194"/>
                    </a:lnTo>
                    <a:lnTo>
                      <a:pt x="434" y="190"/>
                    </a:lnTo>
                    <a:lnTo>
                      <a:pt x="434" y="190"/>
                    </a:lnTo>
                    <a:lnTo>
                      <a:pt x="426" y="188"/>
                    </a:lnTo>
                    <a:lnTo>
                      <a:pt x="418" y="186"/>
                    </a:lnTo>
                    <a:lnTo>
                      <a:pt x="406" y="186"/>
                    </a:lnTo>
                    <a:lnTo>
                      <a:pt x="396" y="190"/>
                    </a:lnTo>
                    <a:lnTo>
                      <a:pt x="396" y="190"/>
                    </a:lnTo>
                    <a:lnTo>
                      <a:pt x="380" y="196"/>
                    </a:lnTo>
                    <a:lnTo>
                      <a:pt x="362" y="202"/>
                    </a:lnTo>
                    <a:lnTo>
                      <a:pt x="348" y="208"/>
                    </a:lnTo>
                    <a:lnTo>
                      <a:pt x="346" y="210"/>
                    </a:lnTo>
                    <a:lnTo>
                      <a:pt x="346" y="214"/>
                    </a:lnTo>
                    <a:lnTo>
                      <a:pt x="346" y="214"/>
                    </a:lnTo>
                    <a:lnTo>
                      <a:pt x="354" y="222"/>
                    </a:lnTo>
                    <a:lnTo>
                      <a:pt x="362" y="232"/>
                    </a:lnTo>
                    <a:lnTo>
                      <a:pt x="372" y="250"/>
                    </a:lnTo>
                    <a:lnTo>
                      <a:pt x="372" y="250"/>
                    </a:lnTo>
                    <a:lnTo>
                      <a:pt x="376" y="258"/>
                    </a:lnTo>
                    <a:lnTo>
                      <a:pt x="376" y="264"/>
                    </a:lnTo>
                    <a:lnTo>
                      <a:pt x="376" y="270"/>
                    </a:lnTo>
                    <a:lnTo>
                      <a:pt x="374" y="274"/>
                    </a:lnTo>
                    <a:lnTo>
                      <a:pt x="368" y="280"/>
                    </a:lnTo>
                    <a:lnTo>
                      <a:pt x="362" y="282"/>
                    </a:lnTo>
                    <a:lnTo>
                      <a:pt x="352" y="282"/>
                    </a:lnTo>
                    <a:lnTo>
                      <a:pt x="352" y="282"/>
                    </a:lnTo>
                    <a:lnTo>
                      <a:pt x="312" y="280"/>
                    </a:lnTo>
                    <a:lnTo>
                      <a:pt x="312" y="280"/>
                    </a:lnTo>
                    <a:lnTo>
                      <a:pt x="308" y="280"/>
                    </a:lnTo>
                    <a:lnTo>
                      <a:pt x="294" y="280"/>
                    </a:lnTo>
                    <a:lnTo>
                      <a:pt x="288" y="278"/>
                    </a:lnTo>
                    <a:lnTo>
                      <a:pt x="282" y="276"/>
                    </a:lnTo>
                    <a:lnTo>
                      <a:pt x="278" y="272"/>
                    </a:lnTo>
                    <a:lnTo>
                      <a:pt x="276" y="266"/>
                    </a:lnTo>
                    <a:lnTo>
                      <a:pt x="276" y="266"/>
                    </a:lnTo>
                    <a:lnTo>
                      <a:pt x="278" y="260"/>
                    </a:lnTo>
                    <a:lnTo>
                      <a:pt x="280" y="252"/>
                    </a:lnTo>
                    <a:lnTo>
                      <a:pt x="284" y="240"/>
                    </a:lnTo>
                    <a:lnTo>
                      <a:pt x="286" y="236"/>
                    </a:lnTo>
                    <a:lnTo>
                      <a:pt x="282" y="234"/>
                    </a:lnTo>
                    <a:lnTo>
                      <a:pt x="276" y="232"/>
                    </a:lnTo>
                    <a:lnTo>
                      <a:pt x="266" y="236"/>
                    </a:lnTo>
                    <a:lnTo>
                      <a:pt x="266" y="236"/>
                    </a:lnTo>
                    <a:lnTo>
                      <a:pt x="242" y="244"/>
                    </a:lnTo>
                    <a:lnTo>
                      <a:pt x="234" y="246"/>
                    </a:lnTo>
                    <a:lnTo>
                      <a:pt x="230" y="250"/>
                    </a:lnTo>
                    <a:lnTo>
                      <a:pt x="226" y="254"/>
                    </a:lnTo>
                    <a:lnTo>
                      <a:pt x="226" y="262"/>
                    </a:lnTo>
                    <a:lnTo>
                      <a:pt x="228" y="270"/>
                    </a:lnTo>
                    <a:lnTo>
                      <a:pt x="232" y="282"/>
                    </a:lnTo>
                    <a:lnTo>
                      <a:pt x="232" y="282"/>
                    </a:lnTo>
                    <a:lnTo>
                      <a:pt x="236" y="294"/>
                    </a:lnTo>
                    <a:lnTo>
                      <a:pt x="238" y="304"/>
                    </a:lnTo>
                    <a:lnTo>
                      <a:pt x="240" y="320"/>
                    </a:lnTo>
                    <a:lnTo>
                      <a:pt x="242" y="326"/>
                    </a:lnTo>
                    <a:lnTo>
                      <a:pt x="244" y="336"/>
                    </a:lnTo>
                    <a:lnTo>
                      <a:pt x="250" y="346"/>
                    </a:lnTo>
                    <a:lnTo>
                      <a:pt x="260" y="358"/>
                    </a:lnTo>
                    <a:lnTo>
                      <a:pt x="260" y="358"/>
                    </a:lnTo>
                    <a:lnTo>
                      <a:pt x="270" y="372"/>
                    </a:lnTo>
                    <a:lnTo>
                      <a:pt x="282" y="382"/>
                    </a:lnTo>
                    <a:lnTo>
                      <a:pt x="302" y="400"/>
                    </a:lnTo>
                    <a:lnTo>
                      <a:pt x="316" y="412"/>
                    </a:lnTo>
                    <a:lnTo>
                      <a:pt x="322" y="416"/>
                    </a:lnTo>
                    <a:lnTo>
                      <a:pt x="324" y="418"/>
                    </a:lnTo>
                    <a:lnTo>
                      <a:pt x="324" y="418"/>
                    </a:lnTo>
                    <a:lnTo>
                      <a:pt x="324" y="420"/>
                    </a:lnTo>
                    <a:lnTo>
                      <a:pt x="322" y="424"/>
                    </a:lnTo>
                    <a:lnTo>
                      <a:pt x="316" y="430"/>
                    </a:lnTo>
                    <a:lnTo>
                      <a:pt x="310" y="440"/>
                    </a:lnTo>
                    <a:lnTo>
                      <a:pt x="306" y="446"/>
                    </a:lnTo>
                    <a:lnTo>
                      <a:pt x="306" y="454"/>
                    </a:lnTo>
                    <a:lnTo>
                      <a:pt x="306" y="454"/>
                    </a:lnTo>
                    <a:lnTo>
                      <a:pt x="304" y="484"/>
                    </a:lnTo>
                    <a:lnTo>
                      <a:pt x="306" y="500"/>
                    </a:lnTo>
                    <a:lnTo>
                      <a:pt x="306" y="500"/>
                    </a:lnTo>
                    <a:lnTo>
                      <a:pt x="302" y="504"/>
                    </a:lnTo>
                    <a:lnTo>
                      <a:pt x="294" y="510"/>
                    </a:lnTo>
                    <a:lnTo>
                      <a:pt x="292" y="516"/>
                    </a:lnTo>
                    <a:lnTo>
                      <a:pt x="290" y="520"/>
                    </a:lnTo>
                    <a:lnTo>
                      <a:pt x="292" y="526"/>
                    </a:lnTo>
                    <a:lnTo>
                      <a:pt x="296" y="530"/>
                    </a:lnTo>
                    <a:lnTo>
                      <a:pt x="296" y="530"/>
                    </a:lnTo>
                    <a:lnTo>
                      <a:pt x="316" y="536"/>
                    </a:lnTo>
                    <a:lnTo>
                      <a:pt x="346" y="544"/>
                    </a:lnTo>
                    <a:lnTo>
                      <a:pt x="374" y="550"/>
                    </a:lnTo>
                    <a:lnTo>
                      <a:pt x="386" y="550"/>
                    </a:lnTo>
                    <a:lnTo>
                      <a:pt x="392" y="548"/>
                    </a:lnTo>
                    <a:lnTo>
                      <a:pt x="392" y="548"/>
                    </a:lnTo>
                    <a:lnTo>
                      <a:pt x="402" y="548"/>
                    </a:lnTo>
                    <a:lnTo>
                      <a:pt x="408" y="550"/>
                    </a:lnTo>
                    <a:lnTo>
                      <a:pt x="410" y="552"/>
                    </a:lnTo>
                    <a:lnTo>
                      <a:pt x="412" y="554"/>
                    </a:lnTo>
                    <a:lnTo>
                      <a:pt x="412" y="554"/>
                    </a:lnTo>
                    <a:lnTo>
                      <a:pt x="410" y="550"/>
                    </a:lnTo>
                    <a:lnTo>
                      <a:pt x="412" y="540"/>
                    </a:lnTo>
                    <a:lnTo>
                      <a:pt x="412" y="536"/>
                    </a:lnTo>
                    <a:lnTo>
                      <a:pt x="414" y="532"/>
                    </a:lnTo>
                    <a:lnTo>
                      <a:pt x="418" y="530"/>
                    </a:lnTo>
                    <a:lnTo>
                      <a:pt x="422" y="530"/>
                    </a:lnTo>
                    <a:lnTo>
                      <a:pt x="422" y="530"/>
                    </a:lnTo>
                    <a:lnTo>
                      <a:pt x="436" y="530"/>
                    </a:lnTo>
                    <a:lnTo>
                      <a:pt x="452" y="532"/>
                    </a:lnTo>
                    <a:lnTo>
                      <a:pt x="458" y="532"/>
                    </a:lnTo>
                    <a:lnTo>
                      <a:pt x="462" y="536"/>
                    </a:lnTo>
                    <a:lnTo>
                      <a:pt x="466" y="540"/>
                    </a:lnTo>
                    <a:lnTo>
                      <a:pt x="464" y="548"/>
                    </a:lnTo>
                    <a:lnTo>
                      <a:pt x="464" y="548"/>
                    </a:lnTo>
                    <a:lnTo>
                      <a:pt x="460" y="566"/>
                    </a:lnTo>
                    <a:lnTo>
                      <a:pt x="460" y="580"/>
                    </a:lnTo>
                    <a:lnTo>
                      <a:pt x="464" y="588"/>
                    </a:lnTo>
                    <a:lnTo>
                      <a:pt x="468" y="592"/>
                    </a:lnTo>
                    <a:lnTo>
                      <a:pt x="470" y="592"/>
                    </a:lnTo>
                    <a:lnTo>
                      <a:pt x="470" y="592"/>
                    </a:lnTo>
                    <a:lnTo>
                      <a:pt x="474" y="592"/>
                    </a:lnTo>
                    <a:lnTo>
                      <a:pt x="476" y="594"/>
                    </a:lnTo>
                    <a:lnTo>
                      <a:pt x="480" y="598"/>
                    </a:lnTo>
                    <a:lnTo>
                      <a:pt x="492" y="604"/>
                    </a:lnTo>
                    <a:lnTo>
                      <a:pt x="492" y="604"/>
                    </a:lnTo>
                    <a:lnTo>
                      <a:pt x="510" y="608"/>
                    </a:lnTo>
                    <a:lnTo>
                      <a:pt x="524" y="608"/>
                    </a:lnTo>
                    <a:lnTo>
                      <a:pt x="534" y="610"/>
                    </a:lnTo>
                    <a:lnTo>
                      <a:pt x="538" y="612"/>
                    </a:lnTo>
                    <a:lnTo>
                      <a:pt x="538" y="616"/>
                    </a:lnTo>
                    <a:lnTo>
                      <a:pt x="538" y="616"/>
                    </a:lnTo>
                    <a:lnTo>
                      <a:pt x="538" y="620"/>
                    </a:lnTo>
                    <a:lnTo>
                      <a:pt x="534" y="624"/>
                    </a:lnTo>
                    <a:lnTo>
                      <a:pt x="524" y="632"/>
                    </a:lnTo>
                    <a:lnTo>
                      <a:pt x="510" y="638"/>
                    </a:lnTo>
                    <a:lnTo>
                      <a:pt x="504" y="638"/>
                    </a:lnTo>
                    <a:lnTo>
                      <a:pt x="496" y="638"/>
                    </a:lnTo>
                    <a:lnTo>
                      <a:pt x="496" y="638"/>
                    </a:lnTo>
                    <a:lnTo>
                      <a:pt x="488" y="640"/>
                    </a:lnTo>
                    <a:lnTo>
                      <a:pt x="482" y="640"/>
                    </a:lnTo>
                    <a:lnTo>
                      <a:pt x="478" y="644"/>
                    </a:lnTo>
                    <a:lnTo>
                      <a:pt x="474" y="646"/>
                    </a:lnTo>
                    <a:lnTo>
                      <a:pt x="472" y="650"/>
                    </a:lnTo>
                    <a:lnTo>
                      <a:pt x="472" y="654"/>
                    </a:lnTo>
                    <a:lnTo>
                      <a:pt x="472" y="658"/>
                    </a:lnTo>
                    <a:lnTo>
                      <a:pt x="474" y="660"/>
                    </a:lnTo>
                    <a:lnTo>
                      <a:pt x="474" y="660"/>
                    </a:lnTo>
                    <a:lnTo>
                      <a:pt x="474" y="664"/>
                    </a:lnTo>
                    <a:lnTo>
                      <a:pt x="472" y="664"/>
                    </a:lnTo>
                    <a:lnTo>
                      <a:pt x="460" y="666"/>
                    </a:lnTo>
                    <a:lnTo>
                      <a:pt x="442" y="664"/>
                    </a:lnTo>
                    <a:lnTo>
                      <a:pt x="442" y="664"/>
                    </a:lnTo>
                    <a:lnTo>
                      <a:pt x="442" y="656"/>
                    </a:lnTo>
                    <a:lnTo>
                      <a:pt x="440" y="650"/>
                    </a:lnTo>
                    <a:lnTo>
                      <a:pt x="438" y="646"/>
                    </a:lnTo>
                    <a:lnTo>
                      <a:pt x="434" y="644"/>
                    </a:lnTo>
                    <a:lnTo>
                      <a:pt x="434" y="644"/>
                    </a:lnTo>
                    <a:lnTo>
                      <a:pt x="426" y="640"/>
                    </a:lnTo>
                    <a:lnTo>
                      <a:pt x="418" y="640"/>
                    </a:lnTo>
                    <a:lnTo>
                      <a:pt x="412" y="640"/>
                    </a:lnTo>
                    <a:lnTo>
                      <a:pt x="406" y="642"/>
                    </a:lnTo>
                    <a:lnTo>
                      <a:pt x="406" y="642"/>
                    </a:lnTo>
                    <a:lnTo>
                      <a:pt x="402" y="642"/>
                    </a:lnTo>
                    <a:lnTo>
                      <a:pt x="402" y="640"/>
                    </a:lnTo>
                    <a:lnTo>
                      <a:pt x="400" y="634"/>
                    </a:lnTo>
                    <a:lnTo>
                      <a:pt x="400" y="634"/>
                    </a:lnTo>
                    <a:lnTo>
                      <a:pt x="398" y="628"/>
                    </a:lnTo>
                    <a:lnTo>
                      <a:pt x="394" y="618"/>
                    </a:lnTo>
                    <a:lnTo>
                      <a:pt x="384" y="610"/>
                    </a:lnTo>
                    <a:lnTo>
                      <a:pt x="372" y="602"/>
                    </a:lnTo>
                    <a:lnTo>
                      <a:pt x="372" y="602"/>
                    </a:lnTo>
                    <a:lnTo>
                      <a:pt x="360" y="598"/>
                    </a:lnTo>
                    <a:lnTo>
                      <a:pt x="348" y="596"/>
                    </a:lnTo>
                    <a:lnTo>
                      <a:pt x="332" y="594"/>
                    </a:lnTo>
                    <a:lnTo>
                      <a:pt x="310" y="590"/>
                    </a:lnTo>
                    <a:lnTo>
                      <a:pt x="310" y="590"/>
                    </a:lnTo>
                    <a:lnTo>
                      <a:pt x="288" y="586"/>
                    </a:lnTo>
                    <a:lnTo>
                      <a:pt x="272" y="586"/>
                    </a:lnTo>
                    <a:lnTo>
                      <a:pt x="256" y="590"/>
                    </a:lnTo>
                    <a:lnTo>
                      <a:pt x="238" y="598"/>
                    </a:lnTo>
                    <a:lnTo>
                      <a:pt x="238" y="598"/>
                    </a:lnTo>
                    <a:lnTo>
                      <a:pt x="228" y="604"/>
                    </a:lnTo>
                    <a:lnTo>
                      <a:pt x="218" y="606"/>
                    </a:lnTo>
                    <a:lnTo>
                      <a:pt x="208" y="606"/>
                    </a:lnTo>
                    <a:lnTo>
                      <a:pt x="196" y="606"/>
                    </a:lnTo>
                    <a:lnTo>
                      <a:pt x="178" y="604"/>
                    </a:lnTo>
                    <a:lnTo>
                      <a:pt x="166" y="604"/>
                    </a:lnTo>
                    <a:lnTo>
                      <a:pt x="166" y="604"/>
                    </a:lnTo>
                    <a:lnTo>
                      <a:pt x="162" y="606"/>
                    </a:lnTo>
                    <a:lnTo>
                      <a:pt x="158" y="610"/>
                    </a:lnTo>
                    <a:lnTo>
                      <a:pt x="148" y="620"/>
                    </a:lnTo>
                    <a:lnTo>
                      <a:pt x="144" y="622"/>
                    </a:lnTo>
                    <a:lnTo>
                      <a:pt x="140" y="622"/>
                    </a:lnTo>
                    <a:lnTo>
                      <a:pt x="136" y="616"/>
                    </a:lnTo>
                    <a:lnTo>
                      <a:pt x="132" y="604"/>
                    </a:lnTo>
                    <a:lnTo>
                      <a:pt x="132" y="604"/>
                    </a:lnTo>
                    <a:lnTo>
                      <a:pt x="126" y="582"/>
                    </a:lnTo>
                    <a:lnTo>
                      <a:pt x="124" y="570"/>
                    </a:lnTo>
                    <a:lnTo>
                      <a:pt x="122" y="560"/>
                    </a:lnTo>
                    <a:lnTo>
                      <a:pt x="116" y="546"/>
                    </a:lnTo>
                    <a:lnTo>
                      <a:pt x="116" y="546"/>
                    </a:lnTo>
                    <a:lnTo>
                      <a:pt x="114" y="538"/>
                    </a:lnTo>
                    <a:lnTo>
                      <a:pt x="112" y="530"/>
                    </a:lnTo>
                    <a:lnTo>
                      <a:pt x="112" y="518"/>
                    </a:lnTo>
                    <a:lnTo>
                      <a:pt x="110" y="512"/>
                    </a:lnTo>
                    <a:lnTo>
                      <a:pt x="108" y="508"/>
                    </a:lnTo>
                    <a:lnTo>
                      <a:pt x="102" y="502"/>
                    </a:lnTo>
                    <a:lnTo>
                      <a:pt x="92" y="500"/>
                    </a:lnTo>
                    <a:lnTo>
                      <a:pt x="92" y="500"/>
                    </a:lnTo>
                    <a:lnTo>
                      <a:pt x="70" y="496"/>
                    </a:lnTo>
                    <a:lnTo>
                      <a:pt x="54" y="494"/>
                    </a:lnTo>
                    <a:lnTo>
                      <a:pt x="48" y="492"/>
                    </a:lnTo>
                    <a:lnTo>
                      <a:pt x="42" y="490"/>
                    </a:lnTo>
                    <a:lnTo>
                      <a:pt x="36" y="486"/>
                    </a:lnTo>
                    <a:lnTo>
                      <a:pt x="30" y="480"/>
                    </a:lnTo>
                    <a:lnTo>
                      <a:pt x="30" y="480"/>
                    </a:lnTo>
                    <a:lnTo>
                      <a:pt x="20" y="466"/>
                    </a:lnTo>
                    <a:lnTo>
                      <a:pt x="10" y="456"/>
                    </a:lnTo>
                    <a:lnTo>
                      <a:pt x="0" y="446"/>
                    </a:lnTo>
                    <a:lnTo>
                      <a:pt x="0" y="446"/>
                    </a:lnTo>
                    <a:lnTo>
                      <a:pt x="10" y="422"/>
                    </a:lnTo>
                    <a:lnTo>
                      <a:pt x="18" y="402"/>
                    </a:lnTo>
                    <a:lnTo>
                      <a:pt x="24" y="390"/>
                    </a:lnTo>
                    <a:lnTo>
                      <a:pt x="24" y="390"/>
                    </a:lnTo>
                    <a:lnTo>
                      <a:pt x="34" y="352"/>
                    </a:lnTo>
                    <a:lnTo>
                      <a:pt x="40" y="328"/>
                    </a:lnTo>
                    <a:lnTo>
                      <a:pt x="42" y="318"/>
                    </a:lnTo>
                    <a:lnTo>
                      <a:pt x="42" y="312"/>
                    </a:lnTo>
                    <a:lnTo>
                      <a:pt x="42" y="312"/>
                    </a:lnTo>
                    <a:lnTo>
                      <a:pt x="42" y="292"/>
                    </a:lnTo>
                    <a:lnTo>
                      <a:pt x="44" y="260"/>
                    </a:lnTo>
                    <a:lnTo>
                      <a:pt x="46" y="218"/>
                    </a:lnTo>
                    <a:lnTo>
                      <a:pt x="46" y="218"/>
                    </a:lnTo>
                    <a:lnTo>
                      <a:pt x="68" y="216"/>
                    </a:lnTo>
                    <a:lnTo>
                      <a:pt x="86" y="214"/>
                    </a:lnTo>
                    <a:lnTo>
                      <a:pt x="100" y="212"/>
                    </a:lnTo>
                    <a:lnTo>
                      <a:pt x="100" y="212"/>
                    </a:lnTo>
                    <a:lnTo>
                      <a:pt x="114" y="204"/>
                    </a:lnTo>
                    <a:lnTo>
                      <a:pt x="128" y="194"/>
                    </a:lnTo>
                    <a:lnTo>
                      <a:pt x="152" y="180"/>
                    </a:lnTo>
                    <a:lnTo>
                      <a:pt x="152" y="180"/>
                    </a:lnTo>
                    <a:lnTo>
                      <a:pt x="162" y="176"/>
                    </a:lnTo>
                    <a:lnTo>
                      <a:pt x="180" y="174"/>
                    </a:lnTo>
                    <a:lnTo>
                      <a:pt x="210" y="170"/>
                    </a:lnTo>
                    <a:lnTo>
                      <a:pt x="210" y="170"/>
                    </a:lnTo>
                    <a:lnTo>
                      <a:pt x="218" y="168"/>
                    </a:lnTo>
                    <a:lnTo>
                      <a:pt x="228" y="162"/>
                    </a:lnTo>
                    <a:lnTo>
                      <a:pt x="238" y="154"/>
                    </a:lnTo>
                    <a:lnTo>
                      <a:pt x="246" y="144"/>
                    </a:lnTo>
                    <a:lnTo>
                      <a:pt x="246" y="144"/>
                    </a:lnTo>
                    <a:lnTo>
                      <a:pt x="254" y="130"/>
                    </a:lnTo>
                    <a:lnTo>
                      <a:pt x="258" y="124"/>
                    </a:lnTo>
                    <a:lnTo>
                      <a:pt x="258" y="124"/>
                    </a:lnTo>
                    <a:lnTo>
                      <a:pt x="272" y="122"/>
                    </a:lnTo>
                    <a:lnTo>
                      <a:pt x="284" y="120"/>
                    </a:lnTo>
                    <a:lnTo>
                      <a:pt x="296" y="114"/>
                    </a:lnTo>
                    <a:lnTo>
                      <a:pt x="296" y="114"/>
                    </a:lnTo>
                    <a:lnTo>
                      <a:pt x="306" y="106"/>
                    </a:lnTo>
                    <a:lnTo>
                      <a:pt x="318" y="102"/>
                    </a:lnTo>
                    <a:lnTo>
                      <a:pt x="346" y="98"/>
                    </a:lnTo>
                    <a:lnTo>
                      <a:pt x="346" y="98"/>
                    </a:lnTo>
                    <a:lnTo>
                      <a:pt x="352" y="94"/>
                    </a:lnTo>
                    <a:lnTo>
                      <a:pt x="360" y="92"/>
                    </a:lnTo>
                    <a:lnTo>
                      <a:pt x="372" y="80"/>
                    </a:lnTo>
                    <a:lnTo>
                      <a:pt x="384" y="72"/>
                    </a:lnTo>
                    <a:lnTo>
                      <a:pt x="390" y="68"/>
                    </a:lnTo>
                    <a:lnTo>
                      <a:pt x="394" y="66"/>
                    </a:lnTo>
                    <a:lnTo>
                      <a:pt x="394" y="66"/>
                    </a:lnTo>
                    <a:lnTo>
                      <a:pt x="406" y="68"/>
                    </a:lnTo>
                    <a:lnTo>
                      <a:pt x="422" y="70"/>
                    </a:lnTo>
                    <a:lnTo>
                      <a:pt x="440" y="76"/>
                    </a:lnTo>
                    <a:lnTo>
                      <a:pt x="458" y="84"/>
                    </a:lnTo>
                    <a:lnTo>
                      <a:pt x="458" y="84"/>
                    </a:lnTo>
                    <a:lnTo>
                      <a:pt x="484" y="102"/>
                    </a:lnTo>
                    <a:lnTo>
                      <a:pt x="498" y="108"/>
                    </a:lnTo>
                    <a:lnTo>
                      <a:pt x="504" y="110"/>
                    </a:lnTo>
                    <a:lnTo>
                      <a:pt x="510" y="108"/>
                    </a:lnTo>
                    <a:lnTo>
                      <a:pt x="510" y="108"/>
                    </a:lnTo>
                    <a:lnTo>
                      <a:pt x="534" y="100"/>
                    </a:lnTo>
                    <a:lnTo>
                      <a:pt x="546" y="98"/>
                    </a:lnTo>
                    <a:lnTo>
                      <a:pt x="560" y="98"/>
                    </a:lnTo>
                    <a:lnTo>
                      <a:pt x="560" y="98"/>
                    </a:lnTo>
                    <a:lnTo>
                      <a:pt x="574" y="98"/>
                    </a:lnTo>
                    <a:lnTo>
                      <a:pt x="588" y="98"/>
                    </a:lnTo>
                    <a:lnTo>
                      <a:pt x="594" y="96"/>
                    </a:lnTo>
                    <a:lnTo>
                      <a:pt x="600" y="92"/>
                    </a:lnTo>
                    <a:lnTo>
                      <a:pt x="604" y="88"/>
                    </a:lnTo>
                    <a:lnTo>
                      <a:pt x="606" y="82"/>
                    </a:lnTo>
                    <a:lnTo>
                      <a:pt x="606" y="82"/>
                    </a:lnTo>
                    <a:lnTo>
                      <a:pt x="608" y="68"/>
                    </a:lnTo>
                    <a:lnTo>
                      <a:pt x="606" y="56"/>
                    </a:lnTo>
                    <a:lnTo>
                      <a:pt x="602" y="38"/>
                    </a:lnTo>
                    <a:lnTo>
                      <a:pt x="602" y="38"/>
                    </a:lnTo>
                    <a:lnTo>
                      <a:pt x="598" y="32"/>
                    </a:lnTo>
                    <a:lnTo>
                      <a:pt x="596" y="28"/>
                    </a:lnTo>
                    <a:lnTo>
                      <a:pt x="596" y="26"/>
                    </a:lnTo>
                    <a:lnTo>
                      <a:pt x="598" y="20"/>
                    </a:lnTo>
                    <a:lnTo>
                      <a:pt x="598" y="20"/>
                    </a:lnTo>
                    <a:lnTo>
                      <a:pt x="606" y="6"/>
                    </a:lnTo>
                    <a:lnTo>
                      <a:pt x="610" y="0"/>
                    </a:lnTo>
                    <a:lnTo>
                      <a:pt x="612" y="0"/>
                    </a:lnTo>
                    <a:lnTo>
                      <a:pt x="614" y="2"/>
                    </a:lnTo>
                    <a:lnTo>
                      <a:pt x="614" y="2"/>
                    </a:lnTo>
                    <a:lnTo>
                      <a:pt x="624" y="8"/>
                    </a:lnTo>
                    <a:lnTo>
                      <a:pt x="636" y="18"/>
                    </a:lnTo>
                    <a:lnTo>
                      <a:pt x="646" y="30"/>
                    </a:lnTo>
                    <a:lnTo>
                      <a:pt x="650" y="36"/>
                    </a:lnTo>
                    <a:lnTo>
                      <a:pt x="652" y="42"/>
                    </a:lnTo>
                    <a:lnTo>
                      <a:pt x="652" y="42"/>
                    </a:lnTo>
                    <a:lnTo>
                      <a:pt x="652" y="50"/>
                    </a:lnTo>
                    <a:lnTo>
                      <a:pt x="652" y="60"/>
                    </a:lnTo>
                    <a:lnTo>
                      <a:pt x="648" y="72"/>
                    </a:lnTo>
                    <a:lnTo>
                      <a:pt x="646" y="86"/>
                    </a:lnTo>
                    <a:lnTo>
                      <a:pt x="646" y="86"/>
                    </a:lnTo>
                    <a:lnTo>
                      <a:pt x="644" y="104"/>
                    </a:lnTo>
                    <a:lnTo>
                      <a:pt x="646" y="120"/>
                    </a:lnTo>
                    <a:lnTo>
                      <a:pt x="646" y="148"/>
                    </a:lnTo>
                    <a:lnTo>
                      <a:pt x="646" y="148"/>
                    </a:lnTo>
                    <a:lnTo>
                      <a:pt x="648" y="160"/>
                    </a:lnTo>
                    <a:lnTo>
                      <a:pt x="650" y="168"/>
                    </a:lnTo>
                    <a:lnTo>
                      <a:pt x="656" y="174"/>
                    </a:lnTo>
                    <a:lnTo>
                      <a:pt x="656" y="174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90" name="Freeform 87"/>
              <p:cNvSpPr>
                <a:spLocks/>
              </p:cNvSpPr>
              <p:nvPr/>
            </p:nvSpPr>
            <p:spPr bwMode="auto">
              <a:xfrm>
                <a:off x="4957984" y="5913674"/>
                <a:ext cx="192057" cy="210348"/>
              </a:xfrm>
              <a:custGeom>
                <a:avLst/>
                <a:gdLst/>
                <a:ahLst/>
                <a:cxnLst>
                  <a:cxn ang="0">
                    <a:pos x="6" y="78"/>
                  </a:cxn>
                  <a:cxn ang="0">
                    <a:pos x="32" y="110"/>
                  </a:cxn>
                  <a:cxn ang="0">
                    <a:pos x="42" y="136"/>
                  </a:cxn>
                  <a:cxn ang="0">
                    <a:pos x="40" y="172"/>
                  </a:cxn>
                  <a:cxn ang="0">
                    <a:pos x="44" y="188"/>
                  </a:cxn>
                  <a:cxn ang="0">
                    <a:pos x="52" y="198"/>
                  </a:cxn>
                  <a:cxn ang="0">
                    <a:pos x="66" y="216"/>
                  </a:cxn>
                  <a:cxn ang="0">
                    <a:pos x="88" y="210"/>
                  </a:cxn>
                  <a:cxn ang="0">
                    <a:pos x="112" y="188"/>
                  </a:cxn>
                  <a:cxn ang="0">
                    <a:pos x="120" y="186"/>
                  </a:cxn>
                  <a:cxn ang="0">
                    <a:pos x="120" y="202"/>
                  </a:cxn>
                  <a:cxn ang="0">
                    <a:pos x="128" y="212"/>
                  </a:cxn>
                  <a:cxn ang="0">
                    <a:pos x="144" y="212"/>
                  </a:cxn>
                  <a:cxn ang="0">
                    <a:pos x="164" y="202"/>
                  </a:cxn>
                  <a:cxn ang="0">
                    <a:pos x="180" y="202"/>
                  </a:cxn>
                  <a:cxn ang="0">
                    <a:pos x="210" y="220"/>
                  </a:cxn>
                  <a:cxn ang="0">
                    <a:pos x="214" y="230"/>
                  </a:cxn>
                  <a:cxn ang="0">
                    <a:pos x="216" y="272"/>
                  </a:cxn>
                  <a:cxn ang="0">
                    <a:pos x="232" y="276"/>
                  </a:cxn>
                  <a:cxn ang="0">
                    <a:pos x="240" y="266"/>
                  </a:cxn>
                  <a:cxn ang="0">
                    <a:pos x="226" y="214"/>
                  </a:cxn>
                  <a:cxn ang="0">
                    <a:pos x="214" y="184"/>
                  </a:cxn>
                  <a:cxn ang="0">
                    <a:pos x="186" y="164"/>
                  </a:cxn>
                  <a:cxn ang="0">
                    <a:pos x="178" y="152"/>
                  </a:cxn>
                  <a:cxn ang="0">
                    <a:pos x="164" y="136"/>
                  </a:cxn>
                  <a:cxn ang="0">
                    <a:pos x="158" y="124"/>
                  </a:cxn>
                  <a:cxn ang="0">
                    <a:pos x="174" y="118"/>
                  </a:cxn>
                  <a:cxn ang="0">
                    <a:pos x="218" y="126"/>
                  </a:cxn>
                  <a:cxn ang="0">
                    <a:pos x="244" y="122"/>
                  </a:cxn>
                  <a:cxn ang="0">
                    <a:pos x="252" y="112"/>
                  </a:cxn>
                  <a:cxn ang="0">
                    <a:pos x="244" y="104"/>
                  </a:cxn>
                  <a:cxn ang="0">
                    <a:pos x="202" y="92"/>
                  </a:cxn>
                  <a:cxn ang="0">
                    <a:pos x="182" y="84"/>
                  </a:cxn>
                  <a:cxn ang="0">
                    <a:pos x="174" y="66"/>
                  </a:cxn>
                  <a:cxn ang="0">
                    <a:pos x="168" y="44"/>
                  </a:cxn>
                  <a:cxn ang="0">
                    <a:pos x="166" y="30"/>
                  </a:cxn>
                  <a:cxn ang="0">
                    <a:pos x="156" y="24"/>
                  </a:cxn>
                  <a:cxn ang="0">
                    <a:pos x="134" y="22"/>
                  </a:cxn>
                  <a:cxn ang="0">
                    <a:pos x="90" y="16"/>
                  </a:cxn>
                  <a:cxn ang="0">
                    <a:pos x="76" y="12"/>
                  </a:cxn>
                  <a:cxn ang="0">
                    <a:pos x="38" y="0"/>
                  </a:cxn>
                  <a:cxn ang="0">
                    <a:pos x="18" y="10"/>
                  </a:cxn>
                  <a:cxn ang="0">
                    <a:pos x="0" y="36"/>
                  </a:cxn>
                  <a:cxn ang="0">
                    <a:pos x="4" y="52"/>
                  </a:cxn>
                  <a:cxn ang="0">
                    <a:pos x="2" y="68"/>
                  </a:cxn>
                </a:cxnLst>
                <a:rect l="0" t="0" r="r" b="b"/>
                <a:pathLst>
                  <a:path w="252" h="276">
                    <a:moveTo>
                      <a:pt x="2" y="68"/>
                    </a:moveTo>
                    <a:lnTo>
                      <a:pt x="2" y="68"/>
                    </a:lnTo>
                    <a:lnTo>
                      <a:pt x="6" y="78"/>
                    </a:lnTo>
                    <a:lnTo>
                      <a:pt x="12" y="88"/>
                    </a:lnTo>
                    <a:lnTo>
                      <a:pt x="24" y="102"/>
                    </a:lnTo>
                    <a:lnTo>
                      <a:pt x="32" y="110"/>
                    </a:lnTo>
                    <a:lnTo>
                      <a:pt x="36" y="118"/>
                    </a:lnTo>
                    <a:lnTo>
                      <a:pt x="40" y="126"/>
                    </a:lnTo>
                    <a:lnTo>
                      <a:pt x="42" y="136"/>
                    </a:lnTo>
                    <a:lnTo>
                      <a:pt x="42" y="136"/>
                    </a:lnTo>
                    <a:lnTo>
                      <a:pt x="42" y="156"/>
                    </a:lnTo>
                    <a:lnTo>
                      <a:pt x="40" y="172"/>
                    </a:lnTo>
                    <a:lnTo>
                      <a:pt x="40" y="178"/>
                    </a:lnTo>
                    <a:lnTo>
                      <a:pt x="40" y="184"/>
                    </a:lnTo>
                    <a:lnTo>
                      <a:pt x="44" y="188"/>
                    </a:lnTo>
                    <a:lnTo>
                      <a:pt x="48" y="194"/>
                    </a:lnTo>
                    <a:lnTo>
                      <a:pt x="48" y="194"/>
                    </a:lnTo>
                    <a:lnTo>
                      <a:pt x="52" y="198"/>
                    </a:lnTo>
                    <a:lnTo>
                      <a:pt x="56" y="204"/>
                    </a:lnTo>
                    <a:lnTo>
                      <a:pt x="62" y="214"/>
                    </a:lnTo>
                    <a:lnTo>
                      <a:pt x="66" y="216"/>
                    </a:lnTo>
                    <a:lnTo>
                      <a:pt x="72" y="216"/>
                    </a:lnTo>
                    <a:lnTo>
                      <a:pt x="78" y="214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104" y="196"/>
                    </a:lnTo>
                    <a:lnTo>
                      <a:pt x="112" y="188"/>
                    </a:lnTo>
                    <a:lnTo>
                      <a:pt x="118" y="184"/>
                    </a:lnTo>
                    <a:lnTo>
                      <a:pt x="118" y="186"/>
                    </a:lnTo>
                    <a:lnTo>
                      <a:pt x="120" y="186"/>
                    </a:lnTo>
                    <a:lnTo>
                      <a:pt x="120" y="186"/>
                    </a:lnTo>
                    <a:lnTo>
                      <a:pt x="120" y="194"/>
                    </a:lnTo>
                    <a:lnTo>
                      <a:pt x="120" y="202"/>
                    </a:lnTo>
                    <a:lnTo>
                      <a:pt x="120" y="206"/>
                    </a:lnTo>
                    <a:lnTo>
                      <a:pt x="124" y="210"/>
                    </a:lnTo>
                    <a:lnTo>
                      <a:pt x="128" y="212"/>
                    </a:lnTo>
                    <a:lnTo>
                      <a:pt x="136" y="214"/>
                    </a:lnTo>
                    <a:lnTo>
                      <a:pt x="136" y="214"/>
                    </a:lnTo>
                    <a:lnTo>
                      <a:pt x="144" y="212"/>
                    </a:lnTo>
                    <a:lnTo>
                      <a:pt x="150" y="210"/>
                    </a:lnTo>
                    <a:lnTo>
                      <a:pt x="160" y="204"/>
                    </a:lnTo>
                    <a:lnTo>
                      <a:pt x="164" y="202"/>
                    </a:lnTo>
                    <a:lnTo>
                      <a:pt x="170" y="200"/>
                    </a:lnTo>
                    <a:lnTo>
                      <a:pt x="174" y="200"/>
                    </a:lnTo>
                    <a:lnTo>
                      <a:pt x="180" y="202"/>
                    </a:lnTo>
                    <a:lnTo>
                      <a:pt x="180" y="202"/>
                    </a:lnTo>
                    <a:lnTo>
                      <a:pt x="204" y="214"/>
                    </a:lnTo>
                    <a:lnTo>
                      <a:pt x="210" y="220"/>
                    </a:lnTo>
                    <a:lnTo>
                      <a:pt x="212" y="224"/>
                    </a:lnTo>
                    <a:lnTo>
                      <a:pt x="214" y="230"/>
                    </a:lnTo>
                    <a:lnTo>
                      <a:pt x="214" y="230"/>
                    </a:lnTo>
                    <a:lnTo>
                      <a:pt x="214" y="264"/>
                    </a:lnTo>
                    <a:lnTo>
                      <a:pt x="216" y="272"/>
                    </a:lnTo>
                    <a:lnTo>
                      <a:pt x="216" y="272"/>
                    </a:lnTo>
                    <a:lnTo>
                      <a:pt x="218" y="274"/>
                    </a:lnTo>
                    <a:lnTo>
                      <a:pt x="228" y="276"/>
                    </a:lnTo>
                    <a:lnTo>
                      <a:pt x="232" y="276"/>
                    </a:lnTo>
                    <a:lnTo>
                      <a:pt x="236" y="274"/>
                    </a:lnTo>
                    <a:lnTo>
                      <a:pt x="238" y="272"/>
                    </a:lnTo>
                    <a:lnTo>
                      <a:pt x="240" y="266"/>
                    </a:lnTo>
                    <a:lnTo>
                      <a:pt x="240" y="266"/>
                    </a:lnTo>
                    <a:lnTo>
                      <a:pt x="236" y="244"/>
                    </a:lnTo>
                    <a:lnTo>
                      <a:pt x="226" y="214"/>
                    </a:lnTo>
                    <a:lnTo>
                      <a:pt x="226" y="214"/>
                    </a:lnTo>
                    <a:lnTo>
                      <a:pt x="218" y="192"/>
                    </a:lnTo>
                    <a:lnTo>
                      <a:pt x="214" y="184"/>
                    </a:lnTo>
                    <a:lnTo>
                      <a:pt x="204" y="178"/>
                    </a:lnTo>
                    <a:lnTo>
                      <a:pt x="204" y="178"/>
                    </a:lnTo>
                    <a:lnTo>
                      <a:pt x="186" y="164"/>
                    </a:lnTo>
                    <a:lnTo>
                      <a:pt x="180" y="158"/>
                    </a:lnTo>
                    <a:lnTo>
                      <a:pt x="178" y="152"/>
                    </a:lnTo>
                    <a:lnTo>
                      <a:pt x="178" y="152"/>
                    </a:lnTo>
                    <a:lnTo>
                      <a:pt x="178" y="148"/>
                    </a:lnTo>
                    <a:lnTo>
                      <a:pt x="174" y="144"/>
                    </a:lnTo>
                    <a:lnTo>
                      <a:pt x="164" y="136"/>
                    </a:lnTo>
                    <a:lnTo>
                      <a:pt x="158" y="132"/>
                    </a:lnTo>
                    <a:lnTo>
                      <a:pt x="156" y="128"/>
                    </a:lnTo>
                    <a:lnTo>
                      <a:pt x="158" y="124"/>
                    </a:lnTo>
                    <a:lnTo>
                      <a:pt x="164" y="122"/>
                    </a:lnTo>
                    <a:lnTo>
                      <a:pt x="164" y="122"/>
                    </a:lnTo>
                    <a:lnTo>
                      <a:pt x="174" y="118"/>
                    </a:lnTo>
                    <a:lnTo>
                      <a:pt x="182" y="118"/>
                    </a:lnTo>
                    <a:lnTo>
                      <a:pt x="196" y="118"/>
                    </a:lnTo>
                    <a:lnTo>
                      <a:pt x="218" y="126"/>
                    </a:lnTo>
                    <a:lnTo>
                      <a:pt x="218" y="126"/>
                    </a:lnTo>
                    <a:lnTo>
                      <a:pt x="230" y="124"/>
                    </a:lnTo>
                    <a:lnTo>
                      <a:pt x="244" y="122"/>
                    </a:lnTo>
                    <a:lnTo>
                      <a:pt x="248" y="118"/>
                    </a:lnTo>
                    <a:lnTo>
                      <a:pt x="252" y="116"/>
                    </a:lnTo>
                    <a:lnTo>
                      <a:pt x="252" y="112"/>
                    </a:lnTo>
                    <a:lnTo>
                      <a:pt x="250" y="108"/>
                    </a:lnTo>
                    <a:lnTo>
                      <a:pt x="250" y="108"/>
                    </a:lnTo>
                    <a:lnTo>
                      <a:pt x="244" y="104"/>
                    </a:lnTo>
                    <a:lnTo>
                      <a:pt x="238" y="100"/>
                    </a:lnTo>
                    <a:lnTo>
                      <a:pt x="220" y="96"/>
                    </a:lnTo>
                    <a:lnTo>
                      <a:pt x="202" y="92"/>
                    </a:lnTo>
                    <a:lnTo>
                      <a:pt x="190" y="88"/>
                    </a:lnTo>
                    <a:lnTo>
                      <a:pt x="190" y="88"/>
                    </a:lnTo>
                    <a:lnTo>
                      <a:pt x="182" y="84"/>
                    </a:lnTo>
                    <a:lnTo>
                      <a:pt x="176" y="78"/>
                    </a:lnTo>
                    <a:lnTo>
                      <a:pt x="174" y="72"/>
                    </a:lnTo>
                    <a:lnTo>
                      <a:pt x="174" y="66"/>
                    </a:lnTo>
                    <a:lnTo>
                      <a:pt x="174" y="66"/>
                    </a:lnTo>
                    <a:lnTo>
                      <a:pt x="170" y="54"/>
                    </a:lnTo>
                    <a:lnTo>
                      <a:pt x="168" y="44"/>
                    </a:lnTo>
                    <a:lnTo>
                      <a:pt x="168" y="44"/>
                    </a:lnTo>
                    <a:lnTo>
                      <a:pt x="166" y="36"/>
                    </a:lnTo>
                    <a:lnTo>
                      <a:pt x="166" y="30"/>
                    </a:lnTo>
                    <a:lnTo>
                      <a:pt x="164" y="28"/>
                    </a:lnTo>
                    <a:lnTo>
                      <a:pt x="162" y="24"/>
                    </a:lnTo>
                    <a:lnTo>
                      <a:pt x="156" y="24"/>
                    </a:lnTo>
                    <a:lnTo>
                      <a:pt x="150" y="24"/>
                    </a:lnTo>
                    <a:lnTo>
                      <a:pt x="150" y="24"/>
                    </a:lnTo>
                    <a:lnTo>
                      <a:pt x="134" y="22"/>
                    </a:lnTo>
                    <a:lnTo>
                      <a:pt x="116" y="20"/>
                    </a:lnTo>
                    <a:lnTo>
                      <a:pt x="102" y="16"/>
                    </a:lnTo>
                    <a:lnTo>
                      <a:pt x="90" y="16"/>
                    </a:lnTo>
                    <a:lnTo>
                      <a:pt x="90" y="16"/>
                    </a:lnTo>
                    <a:lnTo>
                      <a:pt x="84" y="14"/>
                    </a:lnTo>
                    <a:lnTo>
                      <a:pt x="76" y="12"/>
                    </a:lnTo>
                    <a:lnTo>
                      <a:pt x="58" y="4"/>
                    </a:lnTo>
                    <a:lnTo>
                      <a:pt x="48" y="2"/>
                    </a:lnTo>
                    <a:lnTo>
                      <a:pt x="38" y="0"/>
                    </a:lnTo>
                    <a:lnTo>
                      <a:pt x="28" y="4"/>
                    </a:lnTo>
                    <a:lnTo>
                      <a:pt x="18" y="10"/>
                    </a:lnTo>
                    <a:lnTo>
                      <a:pt x="18" y="10"/>
                    </a:lnTo>
                    <a:lnTo>
                      <a:pt x="4" y="26"/>
                    </a:lnTo>
                    <a:lnTo>
                      <a:pt x="2" y="30"/>
                    </a:lnTo>
                    <a:lnTo>
                      <a:pt x="0" y="36"/>
                    </a:lnTo>
                    <a:lnTo>
                      <a:pt x="0" y="44"/>
                    </a:lnTo>
                    <a:lnTo>
                      <a:pt x="4" y="52"/>
                    </a:lnTo>
                    <a:lnTo>
                      <a:pt x="4" y="52"/>
                    </a:lnTo>
                    <a:lnTo>
                      <a:pt x="4" y="60"/>
                    </a:lnTo>
                    <a:lnTo>
                      <a:pt x="4" y="64"/>
                    </a:lnTo>
                    <a:lnTo>
                      <a:pt x="2" y="68"/>
                    </a:lnTo>
                    <a:lnTo>
                      <a:pt x="2" y="68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91" name="Freeform 88"/>
              <p:cNvSpPr>
                <a:spLocks/>
              </p:cNvSpPr>
              <p:nvPr/>
            </p:nvSpPr>
            <p:spPr bwMode="auto">
              <a:xfrm>
                <a:off x="4688190" y="4618049"/>
                <a:ext cx="756034" cy="629520"/>
              </a:xfrm>
              <a:custGeom>
                <a:avLst/>
                <a:gdLst/>
                <a:ahLst/>
                <a:cxnLst>
                  <a:cxn ang="0">
                    <a:pos x="950" y="492"/>
                  </a:cxn>
                  <a:cxn ang="0">
                    <a:pos x="980" y="512"/>
                  </a:cxn>
                  <a:cxn ang="0">
                    <a:pos x="980" y="562"/>
                  </a:cxn>
                  <a:cxn ang="0">
                    <a:pos x="950" y="586"/>
                  </a:cxn>
                  <a:cxn ang="0">
                    <a:pos x="930" y="568"/>
                  </a:cxn>
                  <a:cxn ang="0">
                    <a:pos x="924" y="646"/>
                  </a:cxn>
                  <a:cxn ang="0">
                    <a:pos x="928" y="742"/>
                  </a:cxn>
                  <a:cxn ang="0">
                    <a:pos x="772" y="714"/>
                  </a:cxn>
                  <a:cxn ang="0">
                    <a:pos x="672" y="758"/>
                  </a:cxn>
                  <a:cxn ang="0">
                    <a:pos x="632" y="804"/>
                  </a:cxn>
                  <a:cxn ang="0">
                    <a:pos x="552" y="804"/>
                  </a:cxn>
                  <a:cxn ang="0">
                    <a:pos x="504" y="818"/>
                  </a:cxn>
                  <a:cxn ang="0">
                    <a:pos x="466" y="826"/>
                  </a:cxn>
                  <a:cxn ang="0">
                    <a:pos x="410" y="796"/>
                  </a:cxn>
                  <a:cxn ang="0">
                    <a:pos x="372" y="820"/>
                  </a:cxn>
                  <a:cxn ang="0">
                    <a:pos x="354" y="816"/>
                  </a:cxn>
                  <a:cxn ang="0">
                    <a:pos x="328" y="772"/>
                  </a:cxn>
                  <a:cxn ang="0">
                    <a:pos x="298" y="742"/>
                  </a:cxn>
                  <a:cxn ang="0">
                    <a:pos x="292" y="698"/>
                  </a:cxn>
                  <a:cxn ang="0">
                    <a:pos x="302" y="674"/>
                  </a:cxn>
                  <a:cxn ang="0">
                    <a:pos x="268" y="662"/>
                  </a:cxn>
                  <a:cxn ang="0">
                    <a:pos x="232" y="680"/>
                  </a:cxn>
                  <a:cxn ang="0">
                    <a:pos x="174" y="656"/>
                  </a:cxn>
                  <a:cxn ang="0">
                    <a:pos x="170" y="610"/>
                  </a:cxn>
                  <a:cxn ang="0">
                    <a:pos x="136" y="592"/>
                  </a:cxn>
                  <a:cxn ang="0">
                    <a:pos x="86" y="556"/>
                  </a:cxn>
                  <a:cxn ang="0">
                    <a:pos x="60" y="504"/>
                  </a:cxn>
                  <a:cxn ang="0">
                    <a:pos x="0" y="460"/>
                  </a:cxn>
                  <a:cxn ang="0">
                    <a:pos x="94" y="438"/>
                  </a:cxn>
                  <a:cxn ang="0">
                    <a:pos x="96" y="418"/>
                  </a:cxn>
                  <a:cxn ang="0">
                    <a:pos x="124" y="362"/>
                  </a:cxn>
                  <a:cxn ang="0">
                    <a:pos x="152" y="258"/>
                  </a:cxn>
                  <a:cxn ang="0">
                    <a:pos x="194" y="204"/>
                  </a:cxn>
                  <a:cxn ang="0">
                    <a:pos x="278" y="150"/>
                  </a:cxn>
                  <a:cxn ang="0">
                    <a:pos x="364" y="144"/>
                  </a:cxn>
                  <a:cxn ang="0">
                    <a:pos x="434" y="182"/>
                  </a:cxn>
                  <a:cxn ang="0">
                    <a:pos x="458" y="176"/>
                  </a:cxn>
                  <a:cxn ang="0">
                    <a:pos x="502" y="130"/>
                  </a:cxn>
                  <a:cxn ang="0">
                    <a:pos x="568" y="102"/>
                  </a:cxn>
                  <a:cxn ang="0">
                    <a:pos x="644" y="40"/>
                  </a:cxn>
                  <a:cxn ang="0">
                    <a:pos x="700" y="0"/>
                  </a:cxn>
                  <a:cxn ang="0">
                    <a:pos x="736" y="42"/>
                  </a:cxn>
                  <a:cxn ang="0">
                    <a:pos x="850" y="112"/>
                  </a:cxn>
                  <a:cxn ang="0">
                    <a:pos x="896" y="170"/>
                  </a:cxn>
                  <a:cxn ang="0">
                    <a:pos x="938" y="244"/>
                  </a:cxn>
                  <a:cxn ang="0">
                    <a:pos x="982" y="300"/>
                  </a:cxn>
                  <a:cxn ang="0">
                    <a:pos x="932" y="308"/>
                  </a:cxn>
                  <a:cxn ang="0">
                    <a:pos x="874" y="326"/>
                  </a:cxn>
                  <a:cxn ang="0">
                    <a:pos x="904" y="354"/>
                  </a:cxn>
                  <a:cxn ang="0">
                    <a:pos x="920" y="388"/>
                  </a:cxn>
                  <a:cxn ang="0">
                    <a:pos x="880" y="432"/>
                  </a:cxn>
                  <a:cxn ang="0">
                    <a:pos x="878" y="474"/>
                  </a:cxn>
                  <a:cxn ang="0">
                    <a:pos x="918" y="498"/>
                  </a:cxn>
                  <a:cxn ang="0">
                    <a:pos x="984" y="446"/>
                  </a:cxn>
                </a:cxnLst>
                <a:rect l="0" t="0" r="r" b="b"/>
                <a:pathLst>
                  <a:path w="992" h="826">
                    <a:moveTo>
                      <a:pt x="984" y="446"/>
                    </a:moveTo>
                    <a:lnTo>
                      <a:pt x="984" y="446"/>
                    </a:lnTo>
                    <a:lnTo>
                      <a:pt x="972" y="460"/>
                    </a:lnTo>
                    <a:lnTo>
                      <a:pt x="954" y="486"/>
                    </a:lnTo>
                    <a:lnTo>
                      <a:pt x="954" y="486"/>
                    </a:lnTo>
                    <a:lnTo>
                      <a:pt x="950" y="492"/>
                    </a:lnTo>
                    <a:lnTo>
                      <a:pt x="950" y="496"/>
                    </a:lnTo>
                    <a:lnTo>
                      <a:pt x="950" y="502"/>
                    </a:lnTo>
                    <a:lnTo>
                      <a:pt x="954" y="506"/>
                    </a:lnTo>
                    <a:lnTo>
                      <a:pt x="956" y="508"/>
                    </a:lnTo>
                    <a:lnTo>
                      <a:pt x="980" y="512"/>
                    </a:lnTo>
                    <a:lnTo>
                      <a:pt x="980" y="512"/>
                    </a:lnTo>
                    <a:lnTo>
                      <a:pt x="986" y="516"/>
                    </a:lnTo>
                    <a:lnTo>
                      <a:pt x="990" y="520"/>
                    </a:lnTo>
                    <a:lnTo>
                      <a:pt x="992" y="528"/>
                    </a:lnTo>
                    <a:lnTo>
                      <a:pt x="992" y="528"/>
                    </a:lnTo>
                    <a:lnTo>
                      <a:pt x="988" y="542"/>
                    </a:lnTo>
                    <a:lnTo>
                      <a:pt x="980" y="562"/>
                    </a:lnTo>
                    <a:lnTo>
                      <a:pt x="972" y="580"/>
                    </a:lnTo>
                    <a:lnTo>
                      <a:pt x="968" y="586"/>
                    </a:lnTo>
                    <a:lnTo>
                      <a:pt x="964" y="588"/>
                    </a:lnTo>
                    <a:lnTo>
                      <a:pt x="964" y="588"/>
                    </a:lnTo>
                    <a:lnTo>
                      <a:pt x="958" y="588"/>
                    </a:lnTo>
                    <a:lnTo>
                      <a:pt x="950" y="586"/>
                    </a:lnTo>
                    <a:lnTo>
                      <a:pt x="942" y="582"/>
                    </a:lnTo>
                    <a:lnTo>
                      <a:pt x="938" y="578"/>
                    </a:lnTo>
                    <a:lnTo>
                      <a:pt x="936" y="576"/>
                    </a:lnTo>
                    <a:lnTo>
                      <a:pt x="936" y="576"/>
                    </a:lnTo>
                    <a:lnTo>
                      <a:pt x="934" y="570"/>
                    </a:lnTo>
                    <a:lnTo>
                      <a:pt x="930" y="568"/>
                    </a:lnTo>
                    <a:lnTo>
                      <a:pt x="928" y="570"/>
                    </a:lnTo>
                    <a:lnTo>
                      <a:pt x="926" y="572"/>
                    </a:lnTo>
                    <a:lnTo>
                      <a:pt x="924" y="584"/>
                    </a:lnTo>
                    <a:lnTo>
                      <a:pt x="924" y="584"/>
                    </a:lnTo>
                    <a:lnTo>
                      <a:pt x="924" y="608"/>
                    </a:lnTo>
                    <a:lnTo>
                      <a:pt x="924" y="646"/>
                    </a:lnTo>
                    <a:lnTo>
                      <a:pt x="924" y="700"/>
                    </a:lnTo>
                    <a:lnTo>
                      <a:pt x="924" y="700"/>
                    </a:lnTo>
                    <a:lnTo>
                      <a:pt x="924" y="712"/>
                    </a:lnTo>
                    <a:lnTo>
                      <a:pt x="926" y="724"/>
                    </a:lnTo>
                    <a:lnTo>
                      <a:pt x="928" y="742"/>
                    </a:lnTo>
                    <a:lnTo>
                      <a:pt x="928" y="742"/>
                    </a:lnTo>
                    <a:lnTo>
                      <a:pt x="876" y="730"/>
                    </a:lnTo>
                    <a:lnTo>
                      <a:pt x="876" y="730"/>
                    </a:lnTo>
                    <a:lnTo>
                      <a:pt x="796" y="710"/>
                    </a:lnTo>
                    <a:lnTo>
                      <a:pt x="796" y="710"/>
                    </a:lnTo>
                    <a:lnTo>
                      <a:pt x="786" y="710"/>
                    </a:lnTo>
                    <a:lnTo>
                      <a:pt x="772" y="714"/>
                    </a:lnTo>
                    <a:lnTo>
                      <a:pt x="736" y="722"/>
                    </a:lnTo>
                    <a:lnTo>
                      <a:pt x="736" y="722"/>
                    </a:lnTo>
                    <a:lnTo>
                      <a:pt x="718" y="730"/>
                    </a:lnTo>
                    <a:lnTo>
                      <a:pt x="698" y="738"/>
                    </a:lnTo>
                    <a:lnTo>
                      <a:pt x="680" y="752"/>
                    </a:lnTo>
                    <a:lnTo>
                      <a:pt x="672" y="758"/>
                    </a:lnTo>
                    <a:lnTo>
                      <a:pt x="666" y="764"/>
                    </a:lnTo>
                    <a:lnTo>
                      <a:pt x="666" y="764"/>
                    </a:lnTo>
                    <a:lnTo>
                      <a:pt x="650" y="790"/>
                    </a:lnTo>
                    <a:lnTo>
                      <a:pt x="642" y="798"/>
                    </a:lnTo>
                    <a:lnTo>
                      <a:pt x="636" y="802"/>
                    </a:lnTo>
                    <a:lnTo>
                      <a:pt x="632" y="804"/>
                    </a:lnTo>
                    <a:lnTo>
                      <a:pt x="632" y="804"/>
                    </a:lnTo>
                    <a:lnTo>
                      <a:pt x="610" y="808"/>
                    </a:lnTo>
                    <a:lnTo>
                      <a:pt x="584" y="810"/>
                    </a:lnTo>
                    <a:lnTo>
                      <a:pt x="584" y="810"/>
                    </a:lnTo>
                    <a:lnTo>
                      <a:pt x="570" y="808"/>
                    </a:lnTo>
                    <a:lnTo>
                      <a:pt x="552" y="804"/>
                    </a:lnTo>
                    <a:lnTo>
                      <a:pt x="534" y="800"/>
                    </a:lnTo>
                    <a:lnTo>
                      <a:pt x="526" y="802"/>
                    </a:lnTo>
                    <a:lnTo>
                      <a:pt x="520" y="804"/>
                    </a:lnTo>
                    <a:lnTo>
                      <a:pt x="520" y="804"/>
                    </a:lnTo>
                    <a:lnTo>
                      <a:pt x="510" y="812"/>
                    </a:lnTo>
                    <a:lnTo>
                      <a:pt x="504" y="818"/>
                    </a:lnTo>
                    <a:lnTo>
                      <a:pt x="498" y="822"/>
                    </a:lnTo>
                    <a:lnTo>
                      <a:pt x="486" y="822"/>
                    </a:lnTo>
                    <a:lnTo>
                      <a:pt x="486" y="822"/>
                    </a:lnTo>
                    <a:lnTo>
                      <a:pt x="474" y="824"/>
                    </a:lnTo>
                    <a:lnTo>
                      <a:pt x="470" y="826"/>
                    </a:lnTo>
                    <a:lnTo>
                      <a:pt x="466" y="826"/>
                    </a:lnTo>
                    <a:lnTo>
                      <a:pt x="454" y="822"/>
                    </a:lnTo>
                    <a:lnTo>
                      <a:pt x="454" y="822"/>
                    </a:lnTo>
                    <a:lnTo>
                      <a:pt x="438" y="814"/>
                    </a:lnTo>
                    <a:lnTo>
                      <a:pt x="426" y="806"/>
                    </a:lnTo>
                    <a:lnTo>
                      <a:pt x="414" y="798"/>
                    </a:lnTo>
                    <a:lnTo>
                      <a:pt x="410" y="796"/>
                    </a:lnTo>
                    <a:lnTo>
                      <a:pt x="404" y="796"/>
                    </a:lnTo>
                    <a:lnTo>
                      <a:pt x="404" y="796"/>
                    </a:lnTo>
                    <a:lnTo>
                      <a:pt x="396" y="802"/>
                    </a:lnTo>
                    <a:lnTo>
                      <a:pt x="386" y="810"/>
                    </a:lnTo>
                    <a:lnTo>
                      <a:pt x="372" y="820"/>
                    </a:lnTo>
                    <a:lnTo>
                      <a:pt x="372" y="820"/>
                    </a:lnTo>
                    <a:lnTo>
                      <a:pt x="368" y="824"/>
                    </a:lnTo>
                    <a:lnTo>
                      <a:pt x="364" y="826"/>
                    </a:lnTo>
                    <a:lnTo>
                      <a:pt x="362" y="826"/>
                    </a:lnTo>
                    <a:lnTo>
                      <a:pt x="360" y="824"/>
                    </a:lnTo>
                    <a:lnTo>
                      <a:pt x="356" y="820"/>
                    </a:lnTo>
                    <a:lnTo>
                      <a:pt x="354" y="816"/>
                    </a:lnTo>
                    <a:lnTo>
                      <a:pt x="354" y="816"/>
                    </a:lnTo>
                    <a:lnTo>
                      <a:pt x="348" y="804"/>
                    </a:lnTo>
                    <a:lnTo>
                      <a:pt x="342" y="796"/>
                    </a:lnTo>
                    <a:lnTo>
                      <a:pt x="334" y="786"/>
                    </a:lnTo>
                    <a:lnTo>
                      <a:pt x="328" y="772"/>
                    </a:lnTo>
                    <a:lnTo>
                      <a:pt x="328" y="772"/>
                    </a:lnTo>
                    <a:lnTo>
                      <a:pt x="322" y="762"/>
                    </a:lnTo>
                    <a:lnTo>
                      <a:pt x="314" y="754"/>
                    </a:lnTo>
                    <a:lnTo>
                      <a:pt x="306" y="748"/>
                    </a:lnTo>
                    <a:lnTo>
                      <a:pt x="300" y="744"/>
                    </a:lnTo>
                    <a:lnTo>
                      <a:pt x="300" y="744"/>
                    </a:lnTo>
                    <a:lnTo>
                      <a:pt x="298" y="742"/>
                    </a:lnTo>
                    <a:lnTo>
                      <a:pt x="296" y="738"/>
                    </a:lnTo>
                    <a:lnTo>
                      <a:pt x="292" y="724"/>
                    </a:lnTo>
                    <a:lnTo>
                      <a:pt x="288" y="710"/>
                    </a:lnTo>
                    <a:lnTo>
                      <a:pt x="290" y="702"/>
                    </a:lnTo>
                    <a:lnTo>
                      <a:pt x="290" y="702"/>
                    </a:lnTo>
                    <a:lnTo>
                      <a:pt x="292" y="698"/>
                    </a:lnTo>
                    <a:lnTo>
                      <a:pt x="296" y="694"/>
                    </a:lnTo>
                    <a:lnTo>
                      <a:pt x="306" y="688"/>
                    </a:lnTo>
                    <a:lnTo>
                      <a:pt x="306" y="688"/>
                    </a:lnTo>
                    <a:lnTo>
                      <a:pt x="308" y="684"/>
                    </a:lnTo>
                    <a:lnTo>
                      <a:pt x="306" y="680"/>
                    </a:lnTo>
                    <a:lnTo>
                      <a:pt x="302" y="674"/>
                    </a:lnTo>
                    <a:lnTo>
                      <a:pt x="296" y="668"/>
                    </a:lnTo>
                    <a:lnTo>
                      <a:pt x="282" y="658"/>
                    </a:lnTo>
                    <a:lnTo>
                      <a:pt x="276" y="656"/>
                    </a:lnTo>
                    <a:lnTo>
                      <a:pt x="274" y="658"/>
                    </a:lnTo>
                    <a:lnTo>
                      <a:pt x="274" y="658"/>
                    </a:lnTo>
                    <a:lnTo>
                      <a:pt x="268" y="662"/>
                    </a:lnTo>
                    <a:lnTo>
                      <a:pt x="262" y="670"/>
                    </a:lnTo>
                    <a:lnTo>
                      <a:pt x="256" y="674"/>
                    </a:lnTo>
                    <a:lnTo>
                      <a:pt x="250" y="678"/>
                    </a:lnTo>
                    <a:lnTo>
                      <a:pt x="242" y="680"/>
                    </a:lnTo>
                    <a:lnTo>
                      <a:pt x="232" y="680"/>
                    </a:lnTo>
                    <a:lnTo>
                      <a:pt x="232" y="680"/>
                    </a:lnTo>
                    <a:lnTo>
                      <a:pt x="216" y="680"/>
                    </a:lnTo>
                    <a:lnTo>
                      <a:pt x="204" y="680"/>
                    </a:lnTo>
                    <a:lnTo>
                      <a:pt x="196" y="680"/>
                    </a:lnTo>
                    <a:lnTo>
                      <a:pt x="190" y="674"/>
                    </a:lnTo>
                    <a:lnTo>
                      <a:pt x="190" y="674"/>
                    </a:lnTo>
                    <a:lnTo>
                      <a:pt x="174" y="656"/>
                    </a:lnTo>
                    <a:lnTo>
                      <a:pt x="168" y="646"/>
                    </a:lnTo>
                    <a:lnTo>
                      <a:pt x="166" y="638"/>
                    </a:lnTo>
                    <a:lnTo>
                      <a:pt x="166" y="632"/>
                    </a:lnTo>
                    <a:lnTo>
                      <a:pt x="166" y="632"/>
                    </a:lnTo>
                    <a:lnTo>
                      <a:pt x="168" y="620"/>
                    </a:lnTo>
                    <a:lnTo>
                      <a:pt x="170" y="610"/>
                    </a:lnTo>
                    <a:lnTo>
                      <a:pt x="170" y="606"/>
                    </a:lnTo>
                    <a:lnTo>
                      <a:pt x="170" y="604"/>
                    </a:lnTo>
                    <a:lnTo>
                      <a:pt x="168" y="600"/>
                    </a:lnTo>
                    <a:lnTo>
                      <a:pt x="164" y="598"/>
                    </a:lnTo>
                    <a:lnTo>
                      <a:pt x="164" y="598"/>
                    </a:lnTo>
                    <a:lnTo>
                      <a:pt x="136" y="592"/>
                    </a:lnTo>
                    <a:lnTo>
                      <a:pt x="124" y="588"/>
                    </a:lnTo>
                    <a:lnTo>
                      <a:pt x="116" y="586"/>
                    </a:lnTo>
                    <a:lnTo>
                      <a:pt x="116" y="586"/>
                    </a:lnTo>
                    <a:lnTo>
                      <a:pt x="100" y="572"/>
                    </a:lnTo>
                    <a:lnTo>
                      <a:pt x="90" y="562"/>
                    </a:lnTo>
                    <a:lnTo>
                      <a:pt x="86" y="556"/>
                    </a:lnTo>
                    <a:lnTo>
                      <a:pt x="86" y="556"/>
                    </a:lnTo>
                    <a:lnTo>
                      <a:pt x="84" y="530"/>
                    </a:lnTo>
                    <a:lnTo>
                      <a:pt x="84" y="530"/>
                    </a:lnTo>
                    <a:lnTo>
                      <a:pt x="76" y="520"/>
                    </a:lnTo>
                    <a:lnTo>
                      <a:pt x="68" y="510"/>
                    </a:lnTo>
                    <a:lnTo>
                      <a:pt x="60" y="504"/>
                    </a:lnTo>
                    <a:lnTo>
                      <a:pt x="60" y="504"/>
                    </a:lnTo>
                    <a:lnTo>
                      <a:pt x="24" y="482"/>
                    </a:lnTo>
                    <a:lnTo>
                      <a:pt x="6" y="468"/>
                    </a:lnTo>
                    <a:lnTo>
                      <a:pt x="0" y="462"/>
                    </a:lnTo>
                    <a:lnTo>
                      <a:pt x="0" y="460"/>
                    </a:lnTo>
                    <a:lnTo>
                      <a:pt x="0" y="460"/>
                    </a:lnTo>
                    <a:lnTo>
                      <a:pt x="30" y="452"/>
                    </a:lnTo>
                    <a:lnTo>
                      <a:pt x="64" y="444"/>
                    </a:lnTo>
                    <a:lnTo>
                      <a:pt x="64" y="444"/>
                    </a:lnTo>
                    <a:lnTo>
                      <a:pt x="72" y="442"/>
                    </a:lnTo>
                    <a:lnTo>
                      <a:pt x="84" y="440"/>
                    </a:lnTo>
                    <a:lnTo>
                      <a:pt x="94" y="438"/>
                    </a:lnTo>
                    <a:lnTo>
                      <a:pt x="98" y="434"/>
                    </a:lnTo>
                    <a:lnTo>
                      <a:pt x="100" y="432"/>
                    </a:lnTo>
                    <a:lnTo>
                      <a:pt x="100" y="432"/>
                    </a:lnTo>
                    <a:lnTo>
                      <a:pt x="100" y="428"/>
                    </a:lnTo>
                    <a:lnTo>
                      <a:pt x="100" y="424"/>
                    </a:lnTo>
                    <a:lnTo>
                      <a:pt x="96" y="418"/>
                    </a:lnTo>
                    <a:lnTo>
                      <a:pt x="96" y="414"/>
                    </a:lnTo>
                    <a:lnTo>
                      <a:pt x="96" y="410"/>
                    </a:lnTo>
                    <a:lnTo>
                      <a:pt x="98" y="406"/>
                    </a:lnTo>
                    <a:lnTo>
                      <a:pt x="98" y="406"/>
                    </a:lnTo>
                    <a:lnTo>
                      <a:pt x="110" y="390"/>
                    </a:lnTo>
                    <a:lnTo>
                      <a:pt x="124" y="362"/>
                    </a:lnTo>
                    <a:lnTo>
                      <a:pt x="124" y="362"/>
                    </a:lnTo>
                    <a:lnTo>
                      <a:pt x="132" y="342"/>
                    </a:lnTo>
                    <a:lnTo>
                      <a:pt x="140" y="318"/>
                    </a:lnTo>
                    <a:lnTo>
                      <a:pt x="148" y="282"/>
                    </a:lnTo>
                    <a:lnTo>
                      <a:pt x="148" y="282"/>
                    </a:lnTo>
                    <a:lnTo>
                      <a:pt x="152" y="258"/>
                    </a:lnTo>
                    <a:lnTo>
                      <a:pt x="156" y="244"/>
                    </a:lnTo>
                    <a:lnTo>
                      <a:pt x="160" y="236"/>
                    </a:lnTo>
                    <a:lnTo>
                      <a:pt x="164" y="228"/>
                    </a:lnTo>
                    <a:lnTo>
                      <a:pt x="164" y="228"/>
                    </a:lnTo>
                    <a:lnTo>
                      <a:pt x="178" y="216"/>
                    </a:lnTo>
                    <a:lnTo>
                      <a:pt x="194" y="204"/>
                    </a:lnTo>
                    <a:lnTo>
                      <a:pt x="208" y="194"/>
                    </a:lnTo>
                    <a:lnTo>
                      <a:pt x="212" y="188"/>
                    </a:lnTo>
                    <a:lnTo>
                      <a:pt x="214" y="184"/>
                    </a:lnTo>
                    <a:lnTo>
                      <a:pt x="204" y="156"/>
                    </a:lnTo>
                    <a:lnTo>
                      <a:pt x="204" y="156"/>
                    </a:lnTo>
                    <a:lnTo>
                      <a:pt x="278" y="150"/>
                    </a:lnTo>
                    <a:lnTo>
                      <a:pt x="278" y="150"/>
                    </a:lnTo>
                    <a:lnTo>
                      <a:pt x="314" y="148"/>
                    </a:lnTo>
                    <a:lnTo>
                      <a:pt x="348" y="144"/>
                    </a:lnTo>
                    <a:lnTo>
                      <a:pt x="348" y="144"/>
                    </a:lnTo>
                    <a:lnTo>
                      <a:pt x="356" y="144"/>
                    </a:lnTo>
                    <a:lnTo>
                      <a:pt x="364" y="144"/>
                    </a:lnTo>
                    <a:lnTo>
                      <a:pt x="382" y="150"/>
                    </a:lnTo>
                    <a:lnTo>
                      <a:pt x="400" y="158"/>
                    </a:lnTo>
                    <a:lnTo>
                      <a:pt x="412" y="164"/>
                    </a:lnTo>
                    <a:lnTo>
                      <a:pt x="412" y="164"/>
                    </a:lnTo>
                    <a:lnTo>
                      <a:pt x="422" y="172"/>
                    </a:lnTo>
                    <a:lnTo>
                      <a:pt x="434" y="182"/>
                    </a:lnTo>
                    <a:lnTo>
                      <a:pt x="440" y="186"/>
                    </a:lnTo>
                    <a:lnTo>
                      <a:pt x="446" y="188"/>
                    </a:lnTo>
                    <a:lnTo>
                      <a:pt x="450" y="188"/>
                    </a:lnTo>
                    <a:lnTo>
                      <a:pt x="454" y="184"/>
                    </a:lnTo>
                    <a:lnTo>
                      <a:pt x="454" y="184"/>
                    </a:lnTo>
                    <a:lnTo>
                      <a:pt x="458" y="176"/>
                    </a:lnTo>
                    <a:lnTo>
                      <a:pt x="460" y="172"/>
                    </a:lnTo>
                    <a:lnTo>
                      <a:pt x="464" y="166"/>
                    </a:lnTo>
                    <a:lnTo>
                      <a:pt x="474" y="156"/>
                    </a:lnTo>
                    <a:lnTo>
                      <a:pt x="474" y="156"/>
                    </a:lnTo>
                    <a:lnTo>
                      <a:pt x="488" y="142"/>
                    </a:lnTo>
                    <a:lnTo>
                      <a:pt x="502" y="130"/>
                    </a:lnTo>
                    <a:lnTo>
                      <a:pt x="516" y="122"/>
                    </a:lnTo>
                    <a:lnTo>
                      <a:pt x="530" y="116"/>
                    </a:lnTo>
                    <a:lnTo>
                      <a:pt x="530" y="116"/>
                    </a:lnTo>
                    <a:lnTo>
                      <a:pt x="550" y="110"/>
                    </a:lnTo>
                    <a:lnTo>
                      <a:pt x="568" y="102"/>
                    </a:lnTo>
                    <a:lnTo>
                      <a:pt x="568" y="102"/>
                    </a:lnTo>
                    <a:lnTo>
                      <a:pt x="590" y="88"/>
                    </a:lnTo>
                    <a:lnTo>
                      <a:pt x="604" y="76"/>
                    </a:lnTo>
                    <a:lnTo>
                      <a:pt x="604" y="76"/>
                    </a:lnTo>
                    <a:lnTo>
                      <a:pt x="620" y="64"/>
                    </a:lnTo>
                    <a:lnTo>
                      <a:pt x="632" y="52"/>
                    </a:lnTo>
                    <a:lnTo>
                      <a:pt x="644" y="40"/>
                    </a:lnTo>
                    <a:lnTo>
                      <a:pt x="644" y="40"/>
                    </a:lnTo>
                    <a:lnTo>
                      <a:pt x="658" y="24"/>
                    </a:lnTo>
                    <a:lnTo>
                      <a:pt x="676" y="10"/>
                    </a:lnTo>
                    <a:lnTo>
                      <a:pt x="686" y="4"/>
                    </a:lnTo>
                    <a:lnTo>
                      <a:pt x="694" y="2"/>
                    </a:lnTo>
                    <a:lnTo>
                      <a:pt x="700" y="0"/>
                    </a:lnTo>
                    <a:lnTo>
                      <a:pt x="706" y="4"/>
                    </a:lnTo>
                    <a:lnTo>
                      <a:pt x="706" y="4"/>
                    </a:lnTo>
                    <a:lnTo>
                      <a:pt x="720" y="24"/>
                    </a:lnTo>
                    <a:lnTo>
                      <a:pt x="728" y="34"/>
                    </a:lnTo>
                    <a:lnTo>
                      <a:pt x="736" y="42"/>
                    </a:lnTo>
                    <a:lnTo>
                      <a:pt x="736" y="42"/>
                    </a:lnTo>
                    <a:lnTo>
                      <a:pt x="772" y="68"/>
                    </a:lnTo>
                    <a:lnTo>
                      <a:pt x="798" y="82"/>
                    </a:lnTo>
                    <a:lnTo>
                      <a:pt x="814" y="92"/>
                    </a:lnTo>
                    <a:lnTo>
                      <a:pt x="814" y="92"/>
                    </a:lnTo>
                    <a:lnTo>
                      <a:pt x="830" y="100"/>
                    </a:lnTo>
                    <a:lnTo>
                      <a:pt x="850" y="112"/>
                    </a:lnTo>
                    <a:lnTo>
                      <a:pt x="868" y="124"/>
                    </a:lnTo>
                    <a:lnTo>
                      <a:pt x="880" y="134"/>
                    </a:lnTo>
                    <a:lnTo>
                      <a:pt x="880" y="134"/>
                    </a:lnTo>
                    <a:lnTo>
                      <a:pt x="886" y="146"/>
                    </a:lnTo>
                    <a:lnTo>
                      <a:pt x="892" y="158"/>
                    </a:lnTo>
                    <a:lnTo>
                      <a:pt x="896" y="170"/>
                    </a:lnTo>
                    <a:lnTo>
                      <a:pt x="902" y="180"/>
                    </a:lnTo>
                    <a:lnTo>
                      <a:pt x="902" y="180"/>
                    </a:lnTo>
                    <a:lnTo>
                      <a:pt x="910" y="192"/>
                    </a:lnTo>
                    <a:lnTo>
                      <a:pt x="918" y="208"/>
                    </a:lnTo>
                    <a:lnTo>
                      <a:pt x="928" y="226"/>
                    </a:lnTo>
                    <a:lnTo>
                      <a:pt x="938" y="244"/>
                    </a:lnTo>
                    <a:lnTo>
                      <a:pt x="938" y="244"/>
                    </a:lnTo>
                    <a:lnTo>
                      <a:pt x="954" y="262"/>
                    </a:lnTo>
                    <a:lnTo>
                      <a:pt x="970" y="278"/>
                    </a:lnTo>
                    <a:lnTo>
                      <a:pt x="980" y="292"/>
                    </a:lnTo>
                    <a:lnTo>
                      <a:pt x="982" y="296"/>
                    </a:lnTo>
                    <a:lnTo>
                      <a:pt x="982" y="300"/>
                    </a:lnTo>
                    <a:lnTo>
                      <a:pt x="982" y="300"/>
                    </a:lnTo>
                    <a:lnTo>
                      <a:pt x="978" y="302"/>
                    </a:lnTo>
                    <a:lnTo>
                      <a:pt x="974" y="304"/>
                    </a:lnTo>
                    <a:lnTo>
                      <a:pt x="962" y="306"/>
                    </a:lnTo>
                    <a:lnTo>
                      <a:pt x="932" y="308"/>
                    </a:lnTo>
                    <a:lnTo>
                      <a:pt x="932" y="308"/>
                    </a:lnTo>
                    <a:lnTo>
                      <a:pt x="902" y="312"/>
                    </a:lnTo>
                    <a:lnTo>
                      <a:pt x="890" y="314"/>
                    </a:lnTo>
                    <a:lnTo>
                      <a:pt x="880" y="320"/>
                    </a:lnTo>
                    <a:lnTo>
                      <a:pt x="880" y="320"/>
                    </a:lnTo>
                    <a:lnTo>
                      <a:pt x="876" y="322"/>
                    </a:lnTo>
                    <a:lnTo>
                      <a:pt x="874" y="326"/>
                    </a:lnTo>
                    <a:lnTo>
                      <a:pt x="874" y="328"/>
                    </a:lnTo>
                    <a:lnTo>
                      <a:pt x="876" y="332"/>
                    </a:lnTo>
                    <a:lnTo>
                      <a:pt x="882" y="340"/>
                    </a:lnTo>
                    <a:lnTo>
                      <a:pt x="892" y="346"/>
                    </a:lnTo>
                    <a:lnTo>
                      <a:pt x="892" y="346"/>
                    </a:lnTo>
                    <a:lnTo>
                      <a:pt x="904" y="354"/>
                    </a:lnTo>
                    <a:lnTo>
                      <a:pt x="914" y="364"/>
                    </a:lnTo>
                    <a:lnTo>
                      <a:pt x="918" y="370"/>
                    </a:lnTo>
                    <a:lnTo>
                      <a:pt x="922" y="376"/>
                    </a:lnTo>
                    <a:lnTo>
                      <a:pt x="922" y="382"/>
                    </a:lnTo>
                    <a:lnTo>
                      <a:pt x="920" y="388"/>
                    </a:lnTo>
                    <a:lnTo>
                      <a:pt x="920" y="388"/>
                    </a:lnTo>
                    <a:lnTo>
                      <a:pt x="914" y="398"/>
                    </a:lnTo>
                    <a:lnTo>
                      <a:pt x="904" y="406"/>
                    </a:lnTo>
                    <a:lnTo>
                      <a:pt x="896" y="412"/>
                    </a:lnTo>
                    <a:lnTo>
                      <a:pt x="888" y="422"/>
                    </a:lnTo>
                    <a:lnTo>
                      <a:pt x="888" y="422"/>
                    </a:lnTo>
                    <a:lnTo>
                      <a:pt x="880" y="432"/>
                    </a:lnTo>
                    <a:lnTo>
                      <a:pt x="874" y="444"/>
                    </a:lnTo>
                    <a:lnTo>
                      <a:pt x="870" y="456"/>
                    </a:lnTo>
                    <a:lnTo>
                      <a:pt x="870" y="460"/>
                    </a:lnTo>
                    <a:lnTo>
                      <a:pt x="870" y="464"/>
                    </a:lnTo>
                    <a:lnTo>
                      <a:pt x="870" y="464"/>
                    </a:lnTo>
                    <a:lnTo>
                      <a:pt x="878" y="474"/>
                    </a:lnTo>
                    <a:lnTo>
                      <a:pt x="890" y="488"/>
                    </a:lnTo>
                    <a:lnTo>
                      <a:pt x="898" y="494"/>
                    </a:lnTo>
                    <a:lnTo>
                      <a:pt x="904" y="498"/>
                    </a:lnTo>
                    <a:lnTo>
                      <a:pt x="912" y="500"/>
                    </a:lnTo>
                    <a:lnTo>
                      <a:pt x="918" y="498"/>
                    </a:lnTo>
                    <a:lnTo>
                      <a:pt x="918" y="498"/>
                    </a:lnTo>
                    <a:lnTo>
                      <a:pt x="932" y="486"/>
                    </a:lnTo>
                    <a:lnTo>
                      <a:pt x="954" y="468"/>
                    </a:lnTo>
                    <a:lnTo>
                      <a:pt x="974" y="452"/>
                    </a:lnTo>
                    <a:lnTo>
                      <a:pt x="980" y="446"/>
                    </a:lnTo>
                    <a:lnTo>
                      <a:pt x="984" y="446"/>
                    </a:lnTo>
                    <a:lnTo>
                      <a:pt x="984" y="446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92" name="Freeform 89"/>
              <p:cNvSpPr>
                <a:spLocks/>
              </p:cNvSpPr>
              <p:nvPr/>
            </p:nvSpPr>
            <p:spPr bwMode="auto">
              <a:xfrm>
                <a:off x="4302552" y="6213953"/>
                <a:ext cx="48776" cy="48776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0" y="10"/>
                  </a:cxn>
                  <a:cxn ang="0">
                    <a:pos x="0" y="18"/>
                  </a:cxn>
                  <a:cxn ang="0">
                    <a:pos x="2" y="28"/>
                  </a:cxn>
                  <a:cxn ang="0">
                    <a:pos x="6" y="36"/>
                  </a:cxn>
                  <a:cxn ang="0">
                    <a:pos x="12" y="42"/>
                  </a:cxn>
                  <a:cxn ang="0">
                    <a:pos x="26" y="54"/>
                  </a:cxn>
                  <a:cxn ang="0">
                    <a:pos x="38" y="60"/>
                  </a:cxn>
                  <a:cxn ang="0">
                    <a:pos x="38" y="60"/>
                  </a:cxn>
                  <a:cxn ang="0">
                    <a:pos x="48" y="62"/>
                  </a:cxn>
                  <a:cxn ang="0">
                    <a:pos x="56" y="64"/>
                  </a:cxn>
                  <a:cxn ang="0">
                    <a:pos x="60" y="64"/>
                  </a:cxn>
                  <a:cxn ang="0">
                    <a:pos x="62" y="62"/>
                  </a:cxn>
                  <a:cxn ang="0">
                    <a:pos x="64" y="60"/>
                  </a:cxn>
                  <a:cxn ang="0">
                    <a:pos x="64" y="56"/>
                  </a:cxn>
                  <a:cxn ang="0">
                    <a:pos x="64" y="56"/>
                  </a:cxn>
                  <a:cxn ang="0">
                    <a:pos x="64" y="44"/>
                  </a:cxn>
                  <a:cxn ang="0">
                    <a:pos x="62" y="38"/>
                  </a:cxn>
                  <a:cxn ang="0">
                    <a:pos x="54" y="26"/>
                  </a:cxn>
                  <a:cxn ang="0">
                    <a:pos x="54" y="26"/>
                  </a:cxn>
                  <a:cxn ang="0">
                    <a:pos x="48" y="18"/>
                  </a:cxn>
                  <a:cxn ang="0">
                    <a:pos x="40" y="12"/>
                  </a:cxn>
                  <a:cxn ang="0">
                    <a:pos x="32" y="6"/>
                  </a:cxn>
                  <a:cxn ang="0">
                    <a:pos x="24" y="2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4" y="4"/>
                  </a:cxn>
                  <a:cxn ang="0">
                    <a:pos x="0" y="10"/>
                  </a:cxn>
                  <a:cxn ang="0">
                    <a:pos x="0" y="10"/>
                  </a:cxn>
                </a:cxnLst>
                <a:rect l="0" t="0" r="r" b="b"/>
                <a:pathLst>
                  <a:path w="64" h="64">
                    <a:moveTo>
                      <a:pt x="0" y="10"/>
                    </a:moveTo>
                    <a:lnTo>
                      <a:pt x="0" y="10"/>
                    </a:lnTo>
                    <a:lnTo>
                      <a:pt x="0" y="18"/>
                    </a:lnTo>
                    <a:lnTo>
                      <a:pt x="2" y="28"/>
                    </a:lnTo>
                    <a:lnTo>
                      <a:pt x="6" y="36"/>
                    </a:lnTo>
                    <a:lnTo>
                      <a:pt x="12" y="42"/>
                    </a:lnTo>
                    <a:lnTo>
                      <a:pt x="26" y="54"/>
                    </a:lnTo>
                    <a:lnTo>
                      <a:pt x="38" y="60"/>
                    </a:lnTo>
                    <a:lnTo>
                      <a:pt x="38" y="60"/>
                    </a:lnTo>
                    <a:lnTo>
                      <a:pt x="48" y="62"/>
                    </a:lnTo>
                    <a:lnTo>
                      <a:pt x="56" y="64"/>
                    </a:lnTo>
                    <a:lnTo>
                      <a:pt x="60" y="64"/>
                    </a:lnTo>
                    <a:lnTo>
                      <a:pt x="62" y="62"/>
                    </a:lnTo>
                    <a:lnTo>
                      <a:pt x="64" y="60"/>
                    </a:lnTo>
                    <a:lnTo>
                      <a:pt x="64" y="56"/>
                    </a:lnTo>
                    <a:lnTo>
                      <a:pt x="64" y="56"/>
                    </a:lnTo>
                    <a:lnTo>
                      <a:pt x="64" y="44"/>
                    </a:lnTo>
                    <a:lnTo>
                      <a:pt x="62" y="38"/>
                    </a:lnTo>
                    <a:lnTo>
                      <a:pt x="54" y="26"/>
                    </a:lnTo>
                    <a:lnTo>
                      <a:pt x="54" y="26"/>
                    </a:lnTo>
                    <a:lnTo>
                      <a:pt x="48" y="18"/>
                    </a:lnTo>
                    <a:lnTo>
                      <a:pt x="40" y="12"/>
                    </a:lnTo>
                    <a:lnTo>
                      <a:pt x="32" y="6"/>
                    </a:lnTo>
                    <a:lnTo>
                      <a:pt x="24" y="2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93" name="Freeform 96"/>
              <p:cNvSpPr>
                <a:spLocks/>
              </p:cNvSpPr>
              <p:nvPr/>
            </p:nvSpPr>
            <p:spPr bwMode="auto">
              <a:xfrm>
                <a:off x="3595293" y="4384839"/>
                <a:ext cx="50301" cy="76213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60" y="0"/>
                  </a:cxn>
                  <a:cxn ang="0">
                    <a:pos x="58" y="20"/>
                  </a:cxn>
                  <a:cxn ang="0">
                    <a:pos x="58" y="20"/>
                  </a:cxn>
                  <a:cxn ang="0">
                    <a:pos x="58" y="28"/>
                  </a:cxn>
                  <a:cxn ang="0">
                    <a:pos x="62" y="38"/>
                  </a:cxn>
                  <a:cxn ang="0">
                    <a:pos x="64" y="46"/>
                  </a:cxn>
                  <a:cxn ang="0">
                    <a:pos x="66" y="54"/>
                  </a:cxn>
                  <a:cxn ang="0">
                    <a:pos x="66" y="54"/>
                  </a:cxn>
                  <a:cxn ang="0">
                    <a:pos x="64" y="66"/>
                  </a:cxn>
                  <a:cxn ang="0">
                    <a:pos x="58" y="80"/>
                  </a:cxn>
                  <a:cxn ang="0">
                    <a:pos x="48" y="92"/>
                  </a:cxn>
                  <a:cxn ang="0">
                    <a:pos x="44" y="98"/>
                  </a:cxn>
                  <a:cxn ang="0">
                    <a:pos x="40" y="100"/>
                  </a:cxn>
                  <a:cxn ang="0">
                    <a:pos x="40" y="100"/>
                  </a:cxn>
                  <a:cxn ang="0">
                    <a:pos x="30" y="90"/>
                  </a:cxn>
                  <a:cxn ang="0">
                    <a:pos x="22" y="82"/>
                  </a:cxn>
                  <a:cxn ang="0">
                    <a:pos x="16" y="78"/>
                  </a:cxn>
                  <a:cxn ang="0">
                    <a:pos x="2" y="46"/>
                  </a:cxn>
                  <a:cxn ang="0">
                    <a:pos x="2" y="46"/>
                  </a:cxn>
                  <a:cxn ang="0">
                    <a:pos x="0" y="42"/>
                  </a:cxn>
                  <a:cxn ang="0">
                    <a:pos x="2" y="34"/>
                  </a:cxn>
                  <a:cxn ang="0">
                    <a:pos x="4" y="30"/>
                  </a:cxn>
                  <a:cxn ang="0">
                    <a:pos x="6" y="26"/>
                  </a:cxn>
                  <a:cxn ang="0">
                    <a:pos x="12" y="22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60" y="0"/>
                  </a:cxn>
                  <a:cxn ang="0">
                    <a:pos x="60" y="0"/>
                  </a:cxn>
                </a:cxnLst>
                <a:rect l="0" t="0" r="r" b="b"/>
                <a:pathLst>
                  <a:path w="66" h="100">
                    <a:moveTo>
                      <a:pt x="60" y="0"/>
                    </a:moveTo>
                    <a:lnTo>
                      <a:pt x="60" y="0"/>
                    </a:lnTo>
                    <a:lnTo>
                      <a:pt x="58" y="20"/>
                    </a:lnTo>
                    <a:lnTo>
                      <a:pt x="58" y="20"/>
                    </a:lnTo>
                    <a:lnTo>
                      <a:pt x="58" y="28"/>
                    </a:lnTo>
                    <a:lnTo>
                      <a:pt x="62" y="38"/>
                    </a:lnTo>
                    <a:lnTo>
                      <a:pt x="64" y="46"/>
                    </a:lnTo>
                    <a:lnTo>
                      <a:pt x="66" y="54"/>
                    </a:lnTo>
                    <a:lnTo>
                      <a:pt x="66" y="54"/>
                    </a:lnTo>
                    <a:lnTo>
                      <a:pt x="64" y="66"/>
                    </a:lnTo>
                    <a:lnTo>
                      <a:pt x="58" y="80"/>
                    </a:lnTo>
                    <a:lnTo>
                      <a:pt x="48" y="92"/>
                    </a:lnTo>
                    <a:lnTo>
                      <a:pt x="44" y="98"/>
                    </a:lnTo>
                    <a:lnTo>
                      <a:pt x="40" y="100"/>
                    </a:lnTo>
                    <a:lnTo>
                      <a:pt x="40" y="100"/>
                    </a:lnTo>
                    <a:lnTo>
                      <a:pt x="30" y="90"/>
                    </a:lnTo>
                    <a:lnTo>
                      <a:pt x="22" y="82"/>
                    </a:lnTo>
                    <a:lnTo>
                      <a:pt x="16" y="78"/>
                    </a:lnTo>
                    <a:lnTo>
                      <a:pt x="2" y="46"/>
                    </a:lnTo>
                    <a:lnTo>
                      <a:pt x="2" y="46"/>
                    </a:lnTo>
                    <a:lnTo>
                      <a:pt x="0" y="42"/>
                    </a:lnTo>
                    <a:lnTo>
                      <a:pt x="2" y="34"/>
                    </a:lnTo>
                    <a:lnTo>
                      <a:pt x="4" y="30"/>
                    </a:lnTo>
                    <a:lnTo>
                      <a:pt x="6" y="26"/>
                    </a:lnTo>
                    <a:lnTo>
                      <a:pt x="12" y="22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94" name="Freeform 97"/>
              <p:cNvSpPr>
                <a:spLocks/>
              </p:cNvSpPr>
              <p:nvPr/>
            </p:nvSpPr>
            <p:spPr bwMode="auto">
              <a:xfrm>
                <a:off x="2497825" y="2022230"/>
                <a:ext cx="498434" cy="448133"/>
              </a:xfrm>
              <a:custGeom>
                <a:avLst/>
                <a:gdLst/>
                <a:ahLst/>
                <a:cxnLst>
                  <a:cxn ang="0">
                    <a:pos x="122" y="264"/>
                  </a:cxn>
                  <a:cxn ang="0">
                    <a:pos x="138" y="250"/>
                  </a:cxn>
                  <a:cxn ang="0">
                    <a:pos x="28" y="160"/>
                  </a:cxn>
                  <a:cxn ang="0">
                    <a:pos x="42" y="152"/>
                  </a:cxn>
                  <a:cxn ang="0">
                    <a:pos x="122" y="186"/>
                  </a:cxn>
                  <a:cxn ang="0">
                    <a:pos x="202" y="168"/>
                  </a:cxn>
                  <a:cxn ang="0">
                    <a:pos x="194" y="118"/>
                  </a:cxn>
                  <a:cxn ang="0">
                    <a:pos x="94" y="84"/>
                  </a:cxn>
                  <a:cxn ang="0">
                    <a:pos x="146" y="62"/>
                  </a:cxn>
                  <a:cxn ang="0">
                    <a:pos x="154" y="28"/>
                  </a:cxn>
                  <a:cxn ang="0">
                    <a:pos x="176" y="54"/>
                  </a:cxn>
                  <a:cxn ang="0">
                    <a:pos x="202" y="8"/>
                  </a:cxn>
                  <a:cxn ang="0">
                    <a:pos x="218" y="42"/>
                  </a:cxn>
                  <a:cxn ang="0">
                    <a:pos x="246" y="36"/>
                  </a:cxn>
                  <a:cxn ang="0">
                    <a:pos x="270" y="0"/>
                  </a:cxn>
                  <a:cxn ang="0">
                    <a:pos x="280" y="58"/>
                  </a:cxn>
                  <a:cxn ang="0">
                    <a:pos x="272" y="138"/>
                  </a:cxn>
                  <a:cxn ang="0">
                    <a:pos x="262" y="204"/>
                  </a:cxn>
                  <a:cxn ang="0">
                    <a:pos x="334" y="144"/>
                  </a:cxn>
                  <a:cxn ang="0">
                    <a:pos x="358" y="136"/>
                  </a:cxn>
                  <a:cxn ang="0">
                    <a:pos x="356" y="200"/>
                  </a:cxn>
                  <a:cxn ang="0">
                    <a:pos x="372" y="200"/>
                  </a:cxn>
                  <a:cxn ang="0">
                    <a:pos x="422" y="190"/>
                  </a:cxn>
                  <a:cxn ang="0">
                    <a:pos x="442" y="244"/>
                  </a:cxn>
                  <a:cxn ang="0">
                    <a:pos x="460" y="198"/>
                  </a:cxn>
                  <a:cxn ang="0">
                    <a:pos x="478" y="194"/>
                  </a:cxn>
                  <a:cxn ang="0">
                    <a:pos x="506" y="236"/>
                  </a:cxn>
                  <a:cxn ang="0">
                    <a:pos x="546" y="228"/>
                  </a:cxn>
                  <a:cxn ang="0">
                    <a:pos x="544" y="266"/>
                  </a:cxn>
                  <a:cxn ang="0">
                    <a:pos x="576" y="230"/>
                  </a:cxn>
                  <a:cxn ang="0">
                    <a:pos x="602" y="228"/>
                  </a:cxn>
                  <a:cxn ang="0">
                    <a:pos x="622" y="276"/>
                  </a:cxn>
                  <a:cxn ang="0">
                    <a:pos x="650" y="296"/>
                  </a:cxn>
                  <a:cxn ang="0">
                    <a:pos x="630" y="312"/>
                  </a:cxn>
                  <a:cxn ang="0">
                    <a:pos x="650" y="352"/>
                  </a:cxn>
                  <a:cxn ang="0">
                    <a:pos x="610" y="364"/>
                  </a:cxn>
                  <a:cxn ang="0">
                    <a:pos x="586" y="392"/>
                  </a:cxn>
                  <a:cxn ang="0">
                    <a:pos x="624" y="390"/>
                  </a:cxn>
                  <a:cxn ang="0">
                    <a:pos x="626" y="446"/>
                  </a:cxn>
                  <a:cxn ang="0">
                    <a:pos x="602" y="476"/>
                  </a:cxn>
                  <a:cxn ang="0">
                    <a:pos x="610" y="516"/>
                  </a:cxn>
                  <a:cxn ang="0">
                    <a:pos x="588" y="530"/>
                  </a:cxn>
                  <a:cxn ang="0">
                    <a:pos x="550" y="536"/>
                  </a:cxn>
                  <a:cxn ang="0">
                    <a:pos x="476" y="540"/>
                  </a:cxn>
                  <a:cxn ang="0">
                    <a:pos x="408" y="552"/>
                  </a:cxn>
                  <a:cxn ang="0">
                    <a:pos x="390" y="588"/>
                  </a:cxn>
                  <a:cxn ang="0">
                    <a:pos x="354" y="564"/>
                  </a:cxn>
                  <a:cxn ang="0">
                    <a:pos x="268" y="556"/>
                  </a:cxn>
                  <a:cxn ang="0">
                    <a:pos x="248" y="566"/>
                  </a:cxn>
                  <a:cxn ang="0">
                    <a:pos x="162" y="492"/>
                  </a:cxn>
                  <a:cxn ang="0">
                    <a:pos x="132" y="446"/>
                  </a:cxn>
                  <a:cxn ang="0">
                    <a:pos x="90" y="384"/>
                  </a:cxn>
                  <a:cxn ang="0">
                    <a:pos x="50" y="362"/>
                  </a:cxn>
                  <a:cxn ang="0">
                    <a:pos x="0" y="318"/>
                  </a:cxn>
                  <a:cxn ang="0">
                    <a:pos x="66" y="328"/>
                  </a:cxn>
                  <a:cxn ang="0">
                    <a:pos x="110" y="308"/>
                  </a:cxn>
                  <a:cxn ang="0">
                    <a:pos x="144" y="300"/>
                  </a:cxn>
                </a:cxnLst>
                <a:rect l="0" t="0" r="r" b="b"/>
                <a:pathLst>
                  <a:path w="654" h="588">
                    <a:moveTo>
                      <a:pt x="158" y="284"/>
                    </a:moveTo>
                    <a:lnTo>
                      <a:pt x="158" y="284"/>
                    </a:lnTo>
                    <a:lnTo>
                      <a:pt x="144" y="278"/>
                    </a:lnTo>
                    <a:lnTo>
                      <a:pt x="132" y="272"/>
                    </a:lnTo>
                    <a:lnTo>
                      <a:pt x="122" y="264"/>
                    </a:lnTo>
                    <a:lnTo>
                      <a:pt x="122" y="264"/>
                    </a:lnTo>
                    <a:lnTo>
                      <a:pt x="120" y="260"/>
                    </a:lnTo>
                    <a:lnTo>
                      <a:pt x="122" y="260"/>
                    </a:lnTo>
                    <a:lnTo>
                      <a:pt x="134" y="260"/>
                    </a:lnTo>
                    <a:lnTo>
                      <a:pt x="138" y="258"/>
                    </a:lnTo>
                    <a:lnTo>
                      <a:pt x="140" y="256"/>
                    </a:lnTo>
                    <a:lnTo>
                      <a:pt x="138" y="250"/>
                    </a:lnTo>
                    <a:lnTo>
                      <a:pt x="130" y="240"/>
                    </a:lnTo>
                    <a:lnTo>
                      <a:pt x="130" y="240"/>
                    </a:lnTo>
                    <a:lnTo>
                      <a:pt x="66" y="176"/>
                    </a:lnTo>
                    <a:lnTo>
                      <a:pt x="66" y="176"/>
                    </a:lnTo>
                    <a:lnTo>
                      <a:pt x="52" y="170"/>
                    </a:lnTo>
                    <a:lnTo>
                      <a:pt x="28" y="160"/>
                    </a:lnTo>
                    <a:lnTo>
                      <a:pt x="18" y="154"/>
                    </a:lnTo>
                    <a:lnTo>
                      <a:pt x="16" y="152"/>
                    </a:lnTo>
                    <a:lnTo>
                      <a:pt x="16" y="150"/>
                    </a:lnTo>
                    <a:lnTo>
                      <a:pt x="18" y="150"/>
                    </a:lnTo>
                    <a:lnTo>
                      <a:pt x="22" y="150"/>
                    </a:lnTo>
                    <a:lnTo>
                      <a:pt x="42" y="152"/>
                    </a:lnTo>
                    <a:lnTo>
                      <a:pt x="42" y="152"/>
                    </a:lnTo>
                    <a:lnTo>
                      <a:pt x="66" y="158"/>
                    </a:lnTo>
                    <a:lnTo>
                      <a:pt x="86" y="164"/>
                    </a:lnTo>
                    <a:lnTo>
                      <a:pt x="102" y="172"/>
                    </a:lnTo>
                    <a:lnTo>
                      <a:pt x="114" y="178"/>
                    </a:lnTo>
                    <a:lnTo>
                      <a:pt x="122" y="186"/>
                    </a:lnTo>
                    <a:lnTo>
                      <a:pt x="126" y="190"/>
                    </a:lnTo>
                    <a:lnTo>
                      <a:pt x="130" y="196"/>
                    </a:lnTo>
                    <a:lnTo>
                      <a:pt x="178" y="208"/>
                    </a:lnTo>
                    <a:lnTo>
                      <a:pt x="162" y="176"/>
                    </a:lnTo>
                    <a:lnTo>
                      <a:pt x="202" y="168"/>
                    </a:lnTo>
                    <a:lnTo>
                      <a:pt x="202" y="168"/>
                    </a:lnTo>
                    <a:lnTo>
                      <a:pt x="202" y="158"/>
                    </a:lnTo>
                    <a:lnTo>
                      <a:pt x="202" y="148"/>
                    </a:lnTo>
                    <a:lnTo>
                      <a:pt x="204" y="132"/>
                    </a:lnTo>
                    <a:lnTo>
                      <a:pt x="202" y="126"/>
                    </a:lnTo>
                    <a:lnTo>
                      <a:pt x="200" y="120"/>
                    </a:lnTo>
                    <a:lnTo>
                      <a:pt x="194" y="118"/>
                    </a:lnTo>
                    <a:lnTo>
                      <a:pt x="186" y="116"/>
                    </a:lnTo>
                    <a:lnTo>
                      <a:pt x="186" y="116"/>
                    </a:lnTo>
                    <a:lnTo>
                      <a:pt x="174" y="114"/>
                    </a:lnTo>
                    <a:lnTo>
                      <a:pt x="160" y="110"/>
                    </a:lnTo>
                    <a:lnTo>
                      <a:pt x="130" y="100"/>
                    </a:lnTo>
                    <a:lnTo>
                      <a:pt x="94" y="84"/>
                    </a:lnTo>
                    <a:lnTo>
                      <a:pt x="106" y="44"/>
                    </a:lnTo>
                    <a:lnTo>
                      <a:pt x="122" y="36"/>
                    </a:lnTo>
                    <a:lnTo>
                      <a:pt x="122" y="36"/>
                    </a:lnTo>
                    <a:lnTo>
                      <a:pt x="132" y="50"/>
                    </a:lnTo>
                    <a:lnTo>
                      <a:pt x="140" y="60"/>
                    </a:lnTo>
                    <a:lnTo>
                      <a:pt x="146" y="62"/>
                    </a:lnTo>
                    <a:lnTo>
                      <a:pt x="150" y="64"/>
                    </a:lnTo>
                    <a:lnTo>
                      <a:pt x="150" y="64"/>
                    </a:lnTo>
                    <a:lnTo>
                      <a:pt x="154" y="62"/>
                    </a:lnTo>
                    <a:lnTo>
                      <a:pt x="156" y="58"/>
                    </a:lnTo>
                    <a:lnTo>
                      <a:pt x="156" y="46"/>
                    </a:lnTo>
                    <a:lnTo>
                      <a:pt x="154" y="28"/>
                    </a:lnTo>
                    <a:lnTo>
                      <a:pt x="154" y="28"/>
                    </a:lnTo>
                    <a:lnTo>
                      <a:pt x="156" y="34"/>
                    </a:lnTo>
                    <a:lnTo>
                      <a:pt x="160" y="44"/>
                    </a:lnTo>
                    <a:lnTo>
                      <a:pt x="164" y="50"/>
                    </a:lnTo>
                    <a:lnTo>
                      <a:pt x="170" y="54"/>
                    </a:lnTo>
                    <a:lnTo>
                      <a:pt x="176" y="54"/>
                    </a:lnTo>
                    <a:lnTo>
                      <a:pt x="182" y="52"/>
                    </a:lnTo>
                    <a:lnTo>
                      <a:pt x="182" y="52"/>
                    </a:lnTo>
                    <a:lnTo>
                      <a:pt x="188" y="46"/>
                    </a:lnTo>
                    <a:lnTo>
                      <a:pt x="194" y="36"/>
                    </a:lnTo>
                    <a:lnTo>
                      <a:pt x="200" y="16"/>
                    </a:lnTo>
                    <a:lnTo>
                      <a:pt x="202" y="8"/>
                    </a:lnTo>
                    <a:lnTo>
                      <a:pt x="206" y="4"/>
                    </a:lnTo>
                    <a:lnTo>
                      <a:pt x="206" y="4"/>
                    </a:lnTo>
                    <a:lnTo>
                      <a:pt x="208" y="6"/>
                    </a:lnTo>
                    <a:lnTo>
                      <a:pt x="210" y="16"/>
                    </a:lnTo>
                    <a:lnTo>
                      <a:pt x="210" y="16"/>
                    </a:lnTo>
                    <a:lnTo>
                      <a:pt x="218" y="42"/>
                    </a:lnTo>
                    <a:lnTo>
                      <a:pt x="228" y="62"/>
                    </a:lnTo>
                    <a:lnTo>
                      <a:pt x="238" y="80"/>
                    </a:lnTo>
                    <a:lnTo>
                      <a:pt x="238" y="80"/>
                    </a:lnTo>
                    <a:lnTo>
                      <a:pt x="240" y="68"/>
                    </a:lnTo>
                    <a:lnTo>
                      <a:pt x="242" y="54"/>
                    </a:lnTo>
                    <a:lnTo>
                      <a:pt x="246" y="36"/>
                    </a:lnTo>
                    <a:lnTo>
                      <a:pt x="246" y="36"/>
                    </a:lnTo>
                    <a:lnTo>
                      <a:pt x="250" y="26"/>
                    </a:lnTo>
                    <a:lnTo>
                      <a:pt x="254" y="16"/>
                    </a:lnTo>
                    <a:lnTo>
                      <a:pt x="260" y="8"/>
                    </a:lnTo>
                    <a:lnTo>
                      <a:pt x="266" y="2"/>
                    </a:lnTo>
                    <a:lnTo>
                      <a:pt x="270" y="0"/>
                    </a:lnTo>
                    <a:lnTo>
                      <a:pt x="274" y="2"/>
                    </a:lnTo>
                    <a:lnTo>
                      <a:pt x="276" y="8"/>
                    </a:lnTo>
                    <a:lnTo>
                      <a:pt x="278" y="20"/>
                    </a:lnTo>
                    <a:lnTo>
                      <a:pt x="278" y="20"/>
                    </a:lnTo>
                    <a:lnTo>
                      <a:pt x="278" y="44"/>
                    </a:lnTo>
                    <a:lnTo>
                      <a:pt x="280" y="58"/>
                    </a:lnTo>
                    <a:lnTo>
                      <a:pt x="282" y="72"/>
                    </a:lnTo>
                    <a:lnTo>
                      <a:pt x="282" y="88"/>
                    </a:lnTo>
                    <a:lnTo>
                      <a:pt x="282" y="88"/>
                    </a:lnTo>
                    <a:lnTo>
                      <a:pt x="282" y="100"/>
                    </a:lnTo>
                    <a:lnTo>
                      <a:pt x="278" y="112"/>
                    </a:lnTo>
                    <a:lnTo>
                      <a:pt x="272" y="138"/>
                    </a:lnTo>
                    <a:lnTo>
                      <a:pt x="262" y="168"/>
                    </a:lnTo>
                    <a:lnTo>
                      <a:pt x="246" y="176"/>
                    </a:lnTo>
                    <a:lnTo>
                      <a:pt x="246" y="176"/>
                    </a:lnTo>
                    <a:lnTo>
                      <a:pt x="254" y="196"/>
                    </a:lnTo>
                    <a:lnTo>
                      <a:pt x="260" y="204"/>
                    </a:lnTo>
                    <a:lnTo>
                      <a:pt x="262" y="204"/>
                    </a:lnTo>
                    <a:lnTo>
                      <a:pt x="262" y="200"/>
                    </a:lnTo>
                    <a:lnTo>
                      <a:pt x="310" y="196"/>
                    </a:lnTo>
                    <a:lnTo>
                      <a:pt x="310" y="196"/>
                    </a:lnTo>
                    <a:lnTo>
                      <a:pt x="314" y="184"/>
                    </a:lnTo>
                    <a:lnTo>
                      <a:pt x="326" y="156"/>
                    </a:lnTo>
                    <a:lnTo>
                      <a:pt x="334" y="144"/>
                    </a:lnTo>
                    <a:lnTo>
                      <a:pt x="342" y="136"/>
                    </a:lnTo>
                    <a:lnTo>
                      <a:pt x="346" y="132"/>
                    </a:lnTo>
                    <a:lnTo>
                      <a:pt x="350" y="132"/>
                    </a:lnTo>
                    <a:lnTo>
                      <a:pt x="354" y="132"/>
                    </a:lnTo>
                    <a:lnTo>
                      <a:pt x="358" y="136"/>
                    </a:lnTo>
                    <a:lnTo>
                      <a:pt x="358" y="136"/>
                    </a:lnTo>
                    <a:lnTo>
                      <a:pt x="364" y="146"/>
                    </a:lnTo>
                    <a:lnTo>
                      <a:pt x="364" y="156"/>
                    </a:lnTo>
                    <a:lnTo>
                      <a:pt x="364" y="168"/>
                    </a:lnTo>
                    <a:lnTo>
                      <a:pt x="362" y="178"/>
                    </a:lnTo>
                    <a:lnTo>
                      <a:pt x="356" y="196"/>
                    </a:lnTo>
                    <a:lnTo>
                      <a:pt x="356" y="200"/>
                    </a:lnTo>
                    <a:lnTo>
                      <a:pt x="356" y="202"/>
                    </a:lnTo>
                    <a:lnTo>
                      <a:pt x="358" y="204"/>
                    </a:lnTo>
                    <a:lnTo>
                      <a:pt x="358" y="204"/>
                    </a:lnTo>
                    <a:lnTo>
                      <a:pt x="362" y="204"/>
                    </a:lnTo>
                    <a:lnTo>
                      <a:pt x="366" y="204"/>
                    </a:lnTo>
                    <a:lnTo>
                      <a:pt x="372" y="200"/>
                    </a:lnTo>
                    <a:lnTo>
                      <a:pt x="380" y="194"/>
                    </a:lnTo>
                    <a:lnTo>
                      <a:pt x="390" y="188"/>
                    </a:lnTo>
                    <a:lnTo>
                      <a:pt x="390" y="188"/>
                    </a:lnTo>
                    <a:lnTo>
                      <a:pt x="396" y="186"/>
                    </a:lnTo>
                    <a:lnTo>
                      <a:pt x="404" y="186"/>
                    </a:lnTo>
                    <a:lnTo>
                      <a:pt x="422" y="190"/>
                    </a:lnTo>
                    <a:lnTo>
                      <a:pt x="436" y="196"/>
                    </a:lnTo>
                    <a:lnTo>
                      <a:pt x="442" y="200"/>
                    </a:lnTo>
                    <a:lnTo>
                      <a:pt x="442" y="200"/>
                    </a:lnTo>
                    <a:lnTo>
                      <a:pt x="440" y="216"/>
                    </a:lnTo>
                    <a:lnTo>
                      <a:pt x="440" y="230"/>
                    </a:lnTo>
                    <a:lnTo>
                      <a:pt x="442" y="244"/>
                    </a:lnTo>
                    <a:lnTo>
                      <a:pt x="442" y="244"/>
                    </a:lnTo>
                    <a:lnTo>
                      <a:pt x="442" y="246"/>
                    </a:lnTo>
                    <a:lnTo>
                      <a:pt x="444" y="246"/>
                    </a:lnTo>
                    <a:lnTo>
                      <a:pt x="446" y="242"/>
                    </a:lnTo>
                    <a:lnTo>
                      <a:pt x="452" y="222"/>
                    </a:lnTo>
                    <a:lnTo>
                      <a:pt x="460" y="198"/>
                    </a:lnTo>
                    <a:lnTo>
                      <a:pt x="464" y="192"/>
                    </a:lnTo>
                    <a:lnTo>
                      <a:pt x="468" y="188"/>
                    </a:lnTo>
                    <a:lnTo>
                      <a:pt x="470" y="188"/>
                    </a:lnTo>
                    <a:lnTo>
                      <a:pt x="470" y="188"/>
                    </a:lnTo>
                    <a:lnTo>
                      <a:pt x="474" y="190"/>
                    </a:lnTo>
                    <a:lnTo>
                      <a:pt x="478" y="194"/>
                    </a:lnTo>
                    <a:lnTo>
                      <a:pt x="484" y="206"/>
                    </a:lnTo>
                    <a:lnTo>
                      <a:pt x="486" y="214"/>
                    </a:lnTo>
                    <a:lnTo>
                      <a:pt x="490" y="222"/>
                    </a:lnTo>
                    <a:lnTo>
                      <a:pt x="498" y="230"/>
                    </a:lnTo>
                    <a:lnTo>
                      <a:pt x="506" y="236"/>
                    </a:lnTo>
                    <a:lnTo>
                      <a:pt x="506" y="236"/>
                    </a:lnTo>
                    <a:lnTo>
                      <a:pt x="516" y="240"/>
                    </a:lnTo>
                    <a:lnTo>
                      <a:pt x="524" y="242"/>
                    </a:lnTo>
                    <a:lnTo>
                      <a:pt x="530" y="240"/>
                    </a:lnTo>
                    <a:lnTo>
                      <a:pt x="536" y="238"/>
                    </a:lnTo>
                    <a:lnTo>
                      <a:pt x="544" y="232"/>
                    </a:lnTo>
                    <a:lnTo>
                      <a:pt x="546" y="228"/>
                    </a:lnTo>
                    <a:lnTo>
                      <a:pt x="546" y="228"/>
                    </a:lnTo>
                    <a:lnTo>
                      <a:pt x="544" y="238"/>
                    </a:lnTo>
                    <a:lnTo>
                      <a:pt x="542" y="254"/>
                    </a:lnTo>
                    <a:lnTo>
                      <a:pt x="542" y="262"/>
                    </a:lnTo>
                    <a:lnTo>
                      <a:pt x="542" y="264"/>
                    </a:lnTo>
                    <a:lnTo>
                      <a:pt x="544" y="266"/>
                    </a:lnTo>
                    <a:lnTo>
                      <a:pt x="546" y="264"/>
                    </a:lnTo>
                    <a:lnTo>
                      <a:pt x="550" y="262"/>
                    </a:lnTo>
                    <a:lnTo>
                      <a:pt x="558" y="252"/>
                    </a:lnTo>
                    <a:lnTo>
                      <a:pt x="558" y="252"/>
                    </a:lnTo>
                    <a:lnTo>
                      <a:pt x="568" y="238"/>
                    </a:lnTo>
                    <a:lnTo>
                      <a:pt x="576" y="230"/>
                    </a:lnTo>
                    <a:lnTo>
                      <a:pt x="584" y="224"/>
                    </a:lnTo>
                    <a:lnTo>
                      <a:pt x="590" y="220"/>
                    </a:lnTo>
                    <a:lnTo>
                      <a:pt x="594" y="220"/>
                    </a:lnTo>
                    <a:lnTo>
                      <a:pt x="598" y="222"/>
                    </a:lnTo>
                    <a:lnTo>
                      <a:pt x="600" y="224"/>
                    </a:lnTo>
                    <a:lnTo>
                      <a:pt x="602" y="228"/>
                    </a:lnTo>
                    <a:lnTo>
                      <a:pt x="602" y="228"/>
                    </a:lnTo>
                    <a:lnTo>
                      <a:pt x="610" y="256"/>
                    </a:lnTo>
                    <a:lnTo>
                      <a:pt x="614" y="270"/>
                    </a:lnTo>
                    <a:lnTo>
                      <a:pt x="618" y="274"/>
                    </a:lnTo>
                    <a:lnTo>
                      <a:pt x="622" y="276"/>
                    </a:lnTo>
                    <a:lnTo>
                      <a:pt x="622" y="276"/>
                    </a:lnTo>
                    <a:lnTo>
                      <a:pt x="626" y="276"/>
                    </a:lnTo>
                    <a:lnTo>
                      <a:pt x="632" y="280"/>
                    </a:lnTo>
                    <a:lnTo>
                      <a:pt x="642" y="286"/>
                    </a:lnTo>
                    <a:lnTo>
                      <a:pt x="654" y="296"/>
                    </a:lnTo>
                    <a:lnTo>
                      <a:pt x="654" y="296"/>
                    </a:lnTo>
                    <a:lnTo>
                      <a:pt x="650" y="296"/>
                    </a:lnTo>
                    <a:lnTo>
                      <a:pt x="642" y="298"/>
                    </a:lnTo>
                    <a:lnTo>
                      <a:pt x="638" y="300"/>
                    </a:lnTo>
                    <a:lnTo>
                      <a:pt x="634" y="302"/>
                    </a:lnTo>
                    <a:lnTo>
                      <a:pt x="632" y="306"/>
                    </a:lnTo>
                    <a:lnTo>
                      <a:pt x="630" y="312"/>
                    </a:lnTo>
                    <a:lnTo>
                      <a:pt x="630" y="312"/>
                    </a:lnTo>
                    <a:lnTo>
                      <a:pt x="632" y="318"/>
                    </a:lnTo>
                    <a:lnTo>
                      <a:pt x="634" y="324"/>
                    </a:lnTo>
                    <a:lnTo>
                      <a:pt x="644" y="336"/>
                    </a:lnTo>
                    <a:lnTo>
                      <a:pt x="648" y="342"/>
                    </a:lnTo>
                    <a:lnTo>
                      <a:pt x="650" y="348"/>
                    </a:lnTo>
                    <a:lnTo>
                      <a:pt x="650" y="352"/>
                    </a:lnTo>
                    <a:lnTo>
                      <a:pt x="646" y="356"/>
                    </a:lnTo>
                    <a:lnTo>
                      <a:pt x="646" y="356"/>
                    </a:lnTo>
                    <a:lnTo>
                      <a:pt x="638" y="358"/>
                    </a:lnTo>
                    <a:lnTo>
                      <a:pt x="632" y="358"/>
                    </a:lnTo>
                    <a:lnTo>
                      <a:pt x="624" y="358"/>
                    </a:lnTo>
                    <a:lnTo>
                      <a:pt x="610" y="364"/>
                    </a:lnTo>
                    <a:lnTo>
                      <a:pt x="610" y="364"/>
                    </a:lnTo>
                    <a:lnTo>
                      <a:pt x="602" y="368"/>
                    </a:lnTo>
                    <a:lnTo>
                      <a:pt x="596" y="374"/>
                    </a:lnTo>
                    <a:lnTo>
                      <a:pt x="590" y="382"/>
                    </a:lnTo>
                    <a:lnTo>
                      <a:pt x="586" y="390"/>
                    </a:lnTo>
                    <a:lnTo>
                      <a:pt x="586" y="392"/>
                    </a:lnTo>
                    <a:lnTo>
                      <a:pt x="586" y="392"/>
                    </a:lnTo>
                    <a:lnTo>
                      <a:pt x="592" y="388"/>
                    </a:lnTo>
                    <a:lnTo>
                      <a:pt x="600" y="386"/>
                    </a:lnTo>
                    <a:lnTo>
                      <a:pt x="608" y="384"/>
                    </a:lnTo>
                    <a:lnTo>
                      <a:pt x="616" y="386"/>
                    </a:lnTo>
                    <a:lnTo>
                      <a:pt x="624" y="390"/>
                    </a:lnTo>
                    <a:lnTo>
                      <a:pt x="626" y="394"/>
                    </a:lnTo>
                    <a:lnTo>
                      <a:pt x="628" y="400"/>
                    </a:lnTo>
                    <a:lnTo>
                      <a:pt x="630" y="416"/>
                    </a:lnTo>
                    <a:lnTo>
                      <a:pt x="630" y="416"/>
                    </a:lnTo>
                    <a:lnTo>
                      <a:pt x="630" y="434"/>
                    </a:lnTo>
                    <a:lnTo>
                      <a:pt x="626" y="446"/>
                    </a:lnTo>
                    <a:lnTo>
                      <a:pt x="624" y="454"/>
                    </a:lnTo>
                    <a:lnTo>
                      <a:pt x="620" y="460"/>
                    </a:lnTo>
                    <a:lnTo>
                      <a:pt x="610" y="468"/>
                    </a:lnTo>
                    <a:lnTo>
                      <a:pt x="606" y="472"/>
                    </a:lnTo>
                    <a:lnTo>
                      <a:pt x="602" y="476"/>
                    </a:lnTo>
                    <a:lnTo>
                      <a:pt x="602" y="476"/>
                    </a:lnTo>
                    <a:lnTo>
                      <a:pt x="600" y="480"/>
                    </a:lnTo>
                    <a:lnTo>
                      <a:pt x="602" y="486"/>
                    </a:lnTo>
                    <a:lnTo>
                      <a:pt x="610" y="498"/>
                    </a:lnTo>
                    <a:lnTo>
                      <a:pt x="612" y="504"/>
                    </a:lnTo>
                    <a:lnTo>
                      <a:pt x="612" y="510"/>
                    </a:lnTo>
                    <a:lnTo>
                      <a:pt x="610" y="516"/>
                    </a:lnTo>
                    <a:lnTo>
                      <a:pt x="602" y="520"/>
                    </a:lnTo>
                    <a:lnTo>
                      <a:pt x="602" y="520"/>
                    </a:lnTo>
                    <a:lnTo>
                      <a:pt x="594" y="524"/>
                    </a:lnTo>
                    <a:lnTo>
                      <a:pt x="590" y="526"/>
                    </a:lnTo>
                    <a:lnTo>
                      <a:pt x="588" y="530"/>
                    </a:lnTo>
                    <a:lnTo>
                      <a:pt x="588" y="530"/>
                    </a:lnTo>
                    <a:lnTo>
                      <a:pt x="588" y="532"/>
                    </a:lnTo>
                    <a:lnTo>
                      <a:pt x="586" y="532"/>
                    </a:lnTo>
                    <a:lnTo>
                      <a:pt x="574" y="532"/>
                    </a:lnTo>
                    <a:lnTo>
                      <a:pt x="574" y="532"/>
                    </a:lnTo>
                    <a:lnTo>
                      <a:pt x="562" y="534"/>
                    </a:lnTo>
                    <a:lnTo>
                      <a:pt x="550" y="536"/>
                    </a:lnTo>
                    <a:lnTo>
                      <a:pt x="528" y="544"/>
                    </a:lnTo>
                    <a:lnTo>
                      <a:pt x="502" y="556"/>
                    </a:lnTo>
                    <a:lnTo>
                      <a:pt x="502" y="556"/>
                    </a:lnTo>
                    <a:lnTo>
                      <a:pt x="492" y="548"/>
                    </a:lnTo>
                    <a:lnTo>
                      <a:pt x="482" y="542"/>
                    </a:lnTo>
                    <a:lnTo>
                      <a:pt x="476" y="540"/>
                    </a:lnTo>
                    <a:lnTo>
                      <a:pt x="470" y="540"/>
                    </a:lnTo>
                    <a:lnTo>
                      <a:pt x="470" y="540"/>
                    </a:lnTo>
                    <a:lnTo>
                      <a:pt x="452" y="540"/>
                    </a:lnTo>
                    <a:lnTo>
                      <a:pt x="430" y="544"/>
                    </a:lnTo>
                    <a:lnTo>
                      <a:pt x="418" y="548"/>
                    </a:lnTo>
                    <a:lnTo>
                      <a:pt x="408" y="552"/>
                    </a:lnTo>
                    <a:lnTo>
                      <a:pt x="402" y="558"/>
                    </a:lnTo>
                    <a:lnTo>
                      <a:pt x="398" y="564"/>
                    </a:lnTo>
                    <a:lnTo>
                      <a:pt x="398" y="564"/>
                    </a:lnTo>
                    <a:lnTo>
                      <a:pt x="396" y="578"/>
                    </a:lnTo>
                    <a:lnTo>
                      <a:pt x="392" y="586"/>
                    </a:lnTo>
                    <a:lnTo>
                      <a:pt x="390" y="588"/>
                    </a:lnTo>
                    <a:lnTo>
                      <a:pt x="386" y="588"/>
                    </a:lnTo>
                    <a:lnTo>
                      <a:pt x="380" y="584"/>
                    </a:lnTo>
                    <a:lnTo>
                      <a:pt x="374" y="580"/>
                    </a:lnTo>
                    <a:lnTo>
                      <a:pt x="374" y="580"/>
                    </a:lnTo>
                    <a:lnTo>
                      <a:pt x="354" y="564"/>
                    </a:lnTo>
                    <a:lnTo>
                      <a:pt x="354" y="564"/>
                    </a:lnTo>
                    <a:lnTo>
                      <a:pt x="326" y="562"/>
                    </a:lnTo>
                    <a:lnTo>
                      <a:pt x="306" y="558"/>
                    </a:lnTo>
                    <a:lnTo>
                      <a:pt x="290" y="556"/>
                    </a:lnTo>
                    <a:lnTo>
                      <a:pt x="290" y="556"/>
                    </a:lnTo>
                    <a:lnTo>
                      <a:pt x="280" y="554"/>
                    </a:lnTo>
                    <a:lnTo>
                      <a:pt x="268" y="556"/>
                    </a:lnTo>
                    <a:lnTo>
                      <a:pt x="254" y="560"/>
                    </a:lnTo>
                    <a:lnTo>
                      <a:pt x="254" y="560"/>
                    </a:lnTo>
                    <a:lnTo>
                      <a:pt x="254" y="562"/>
                    </a:lnTo>
                    <a:lnTo>
                      <a:pt x="254" y="564"/>
                    </a:lnTo>
                    <a:lnTo>
                      <a:pt x="250" y="566"/>
                    </a:lnTo>
                    <a:lnTo>
                      <a:pt x="248" y="566"/>
                    </a:lnTo>
                    <a:lnTo>
                      <a:pt x="234" y="560"/>
                    </a:lnTo>
                    <a:lnTo>
                      <a:pt x="234" y="560"/>
                    </a:lnTo>
                    <a:lnTo>
                      <a:pt x="224" y="554"/>
                    </a:lnTo>
                    <a:lnTo>
                      <a:pt x="214" y="546"/>
                    </a:lnTo>
                    <a:lnTo>
                      <a:pt x="196" y="528"/>
                    </a:lnTo>
                    <a:lnTo>
                      <a:pt x="162" y="492"/>
                    </a:lnTo>
                    <a:lnTo>
                      <a:pt x="162" y="492"/>
                    </a:lnTo>
                    <a:lnTo>
                      <a:pt x="142" y="470"/>
                    </a:lnTo>
                    <a:lnTo>
                      <a:pt x="136" y="462"/>
                    </a:lnTo>
                    <a:lnTo>
                      <a:pt x="134" y="452"/>
                    </a:lnTo>
                    <a:lnTo>
                      <a:pt x="134" y="452"/>
                    </a:lnTo>
                    <a:lnTo>
                      <a:pt x="132" y="446"/>
                    </a:lnTo>
                    <a:lnTo>
                      <a:pt x="128" y="438"/>
                    </a:lnTo>
                    <a:lnTo>
                      <a:pt x="114" y="420"/>
                    </a:lnTo>
                    <a:lnTo>
                      <a:pt x="94" y="396"/>
                    </a:lnTo>
                    <a:lnTo>
                      <a:pt x="94" y="396"/>
                    </a:lnTo>
                    <a:lnTo>
                      <a:pt x="94" y="392"/>
                    </a:lnTo>
                    <a:lnTo>
                      <a:pt x="90" y="384"/>
                    </a:lnTo>
                    <a:lnTo>
                      <a:pt x="84" y="376"/>
                    </a:lnTo>
                    <a:lnTo>
                      <a:pt x="80" y="374"/>
                    </a:lnTo>
                    <a:lnTo>
                      <a:pt x="74" y="372"/>
                    </a:lnTo>
                    <a:lnTo>
                      <a:pt x="74" y="372"/>
                    </a:lnTo>
                    <a:lnTo>
                      <a:pt x="64" y="370"/>
                    </a:lnTo>
                    <a:lnTo>
                      <a:pt x="50" y="362"/>
                    </a:lnTo>
                    <a:lnTo>
                      <a:pt x="32" y="352"/>
                    </a:lnTo>
                    <a:lnTo>
                      <a:pt x="16" y="340"/>
                    </a:lnTo>
                    <a:lnTo>
                      <a:pt x="4" y="330"/>
                    </a:lnTo>
                    <a:lnTo>
                      <a:pt x="0" y="324"/>
                    </a:lnTo>
                    <a:lnTo>
                      <a:pt x="0" y="322"/>
                    </a:lnTo>
                    <a:lnTo>
                      <a:pt x="0" y="318"/>
                    </a:lnTo>
                    <a:lnTo>
                      <a:pt x="4" y="318"/>
                    </a:lnTo>
                    <a:lnTo>
                      <a:pt x="12" y="318"/>
                    </a:lnTo>
                    <a:lnTo>
                      <a:pt x="22" y="320"/>
                    </a:lnTo>
                    <a:lnTo>
                      <a:pt x="22" y="320"/>
                    </a:lnTo>
                    <a:lnTo>
                      <a:pt x="46" y="324"/>
                    </a:lnTo>
                    <a:lnTo>
                      <a:pt x="66" y="328"/>
                    </a:lnTo>
                    <a:lnTo>
                      <a:pt x="80" y="328"/>
                    </a:lnTo>
                    <a:lnTo>
                      <a:pt x="94" y="326"/>
                    </a:lnTo>
                    <a:lnTo>
                      <a:pt x="102" y="324"/>
                    </a:lnTo>
                    <a:lnTo>
                      <a:pt x="108" y="318"/>
                    </a:lnTo>
                    <a:lnTo>
                      <a:pt x="110" y="314"/>
                    </a:lnTo>
                    <a:lnTo>
                      <a:pt x="110" y="308"/>
                    </a:lnTo>
                    <a:lnTo>
                      <a:pt x="110" y="308"/>
                    </a:lnTo>
                    <a:lnTo>
                      <a:pt x="110" y="304"/>
                    </a:lnTo>
                    <a:lnTo>
                      <a:pt x="114" y="302"/>
                    </a:lnTo>
                    <a:lnTo>
                      <a:pt x="128" y="304"/>
                    </a:lnTo>
                    <a:lnTo>
                      <a:pt x="136" y="304"/>
                    </a:lnTo>
                    <a:lnTo>
                      <a:pt x="144" y="300"/>
                    </a:lnTo>
                    <a:lnTo>
                      <a:pt x="152" y="294"/>
                    </a:lnTo>
                    <a:lnTo>
                      <a:pt x="158" y="284"/>
                    </a:lnTo>
                    <a:lnTo>
                      <a:pt x="158" y="284"/>
                    </a:lnTo>
                    <a:close/>
                  </a:path>
                </a:pathLst>
              </a:custGeom>
              <a:solidFill>
                <a:schemeClr val="accent4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95" name="Freeform 98"/>
              <p:cNvSpPr>
                <a:spLocks/>
              </p:cNvSpPr>
              <p:nvPr/>
            </p:nvSpPr>
            <p:spPr bwMode="auto">
              <a:xfrm>
                <a:off x="5148518" y="4618050"/>
                <a:ext cx="288086" cy="376493"/>
              </a:xfrm>
              <a:custGeom>
                <a:avLst/>
                <a:gdLst/>
                <a:ahLst/>
                <a:cxnLst>
                  <a:cxn ang="0">
                    <a:pos x="0" y="76"/>
                  </a:cxn>
                  <a:cxn ang="0">
                    <a:pos x="14" y="86"/>
                  </a:cxn>
                  <a:cxn ang="0">
                    <a:pos x="32" y="108"/>
                  </a:cxn>
                  <a:cxn ang="0">
                    <a:pos x="36" y="118"/>
                  </a:cxn>
                  <a:cxn ang="0">
                    <a:pos x="48" y="152"/>
                  </a:cxn>
                  <a:cxn ang="0">
                    <a:pos x="58" y="168"/>
                  </a:cxn>
                  <a:cxn ang="0">
                    <a:pos x="78" y="184"/>
                  </a:cxn>
                  <a:cxn ang="0">
                    <a:pos x="102" y="200"/>
                  </a:cxn>
                  <a:cxn ang="0">
                    <a:pos x="128" y="220"/>
                  </a:cxn>
                  <a:cxn ang="0">
                    <a:pos x="144" y="236"/>
                  </a:cxn>
                  <a:cxn ang="0">
                    <a:pos x="150" y="248"/>
                  </a:cxn>
                  <a:cxn ang="0">
                    <a:pos x="176" y="292"/>
                  </a:cxn>
                  <a:cxn ang="0">
                    <a:pos x="182" y="304"/>
                  </a:cxn>
                  <a:cxn ang="0">
                    <a:pos x="184" y="320"/>
                  </a:cxn>
                  <a:cxn ang="0">
                    <a:pos x="182" y="366"/>
                  </a:cxn>
                  <a:cxn ang="0">
                    <a:pos x="184" y="392"/>
                  </a:cxn>
                  <a:cxn ang="0">
                    <a:pos x="192" y="418"/>
                  </a:cxn>
                  <a:cxn ang="0">
                    <a:pos x="212" y="458"/>
                  </a:cxn>
                  <a:cxn ang="0">
                    <a:pos x="220" y="466"/>
                  </a:cxn>
                  <a:cxn ang="0">
                    <a:pos x="232" y="486"/>
                  </a:cxn>
                  <a:cxn ang="0">
                    <a:pos x="236" y="494"/>
                  </a:cxn>
                  <a:cxn ang="0">
                    <a:pos x="242" y="488"/>
                  </a:cxn>
                  <a:cxn ang="0">
                    <a:pos x="248" y="474"/>
                  </a:cxn>
                  <a:cxn ang="0">
                    <a:pos x="264" y="452"/>
                  </a:cxn>
                  <a:cxn ang="0">
                    <a:pos x="268" y="446"/>
                  </a:cxn>
                  <a:cxn ang="0">
                    <a:pos x="284" y="422"/>
                  </a:cxn>
                  <a:cxn ang="0">
                    <a:pos x="310" y="396"/>
                  </a:cxn>
                  <a:cxn ang="0">
                    <a:pos x="314" y="390"/>
                  </a:cxn>
                  <a:cxn ang="0">
                    <a:pos x="318" y="378"/>
                  </a:cxn>
                  <a:cxn ang="0">
                    <a:pos x="316" y="370"/>
                  </a:cxn>
                  <a:cxn ang="0">
                    <a:pos x="306" y="362"/>
                  </a:cxn>
                  <a:cxn ang="0">
                    <a:pos x="288" y="346"/>
                  </a:cxn>
                  <a:cxn ang="0">
                    <a:pos x="270" y="328"/>
                  </a:cxn>
                  <a:cxn ang="0">
                    <a:pos x="272" y="322"/>
                  </a:cxn>
                  <a:cxn ang="0">
                    <a:pos x="282" y="314"/>
                  </a:cxn>
                  <a:cxn ang="0">
                    <a:pos x="304" y="312"/>
                  </a:cxn>
                  <a:cxn ang="0">
                    <a:pos x="340" y="308"/>
                  </a:cxn>
                  <a:cxn ang="0">
                    <a:pos x="372" y="306"/>
                  </a:cxn>
                  <a:cxn ang="0">
                    <a:pos x="378" y="300"/>
                  </a:cxn>
                  <a:cxn ang="0">
                    <a:pos x="378" y="300"/>
                  </a:cxn>
                  <a:cxn ang="0">
                    <a:pos x="374" y="290"/>
                  </a:cxn>
                  <a:cxn ang="0">
                    <a:pos x="366" y="280"/>
                  </a:cxn>
                  <a:cxn ang="0">
                    <a:pos x="338" y="248"/>
                  </a:cxn>
                  <a:cxn ang="0">
                    <a:pos x="290" y="160"/>
                  </a:cxn>
                  <a:cxn ang="0">
                    <a:pos x="288" y="156"/>
                  </a:cxn>
                  <a:cxn ang="0">
                    <a:pos x="272" y="132"/>
                  </a:cxn>
                  <a:cxn ang="0">
                    <a:pos x="258" y="120"/>
                  </a:cxn>
                  <a:cxn ang="0">
                    <a:pos x="192" y="80"/>
                  </a:cxn>
                  <a:cxn ang="0">
                    <a:pos x="132" y="42"/>
                  </a:cxn>
                  <a:cxn ang="0">
                    <a:pos x="102" y="4"/>
                  </a:cxn>
                  <a:cxn ang="0">
                    <a:pos x="100" y="2"/>
                  </a:cxn>
                  <a:cxn ang="0">
                    <a:pos x="90" y="0"/>
                  </a:cxn>
                  <a:cxn ang="0">
                    <a:pos x="80" y="4"/>
                  </a:cxn>
                  <a:cxn ang="0">
                    <a:pos x="58" y="20"/>
                  </a:cxn>
                  <a:cxn ang="0">
                    <a:pos x="46" y="30"/>
                  </a:cxn>
                  <a:cxn ang="0">
                    <a:pos x="16" y="62"/>
                  </a:cxn>
                  <a:cxn ang="0">
                    <a:pos x="0" y="76"/>
                  </a:cxn>
                </a:cxnLst>
                <a:rect l="0" t="0" r="r" b="b"/>
                <a:pathLst>
                  <a:path w="378" h="494">
                    <a:moveTo>
                      <a:pt x="0" y="76"/>
                    </a:moveTo>
                    <a:lnTo>
                      <a:pt x="0" y="76"/>
                    </a:lnTo>
                    <a:lnTo>
                      <a:pt x="6" y="78"/>
                    </a:lnTo>
                    <a:lnTo>
                      <a:pt x="14" y="86"/>
                    </a:lnTo>
                    <a:lnTo>
                      <a:pt x="26" y="100"/>
                    </a:lnTo>
                    <a:lnTo>
                      <a:pt x="32" y="108"/>
                    </a:lnTo>
                    <a:lnTo>
                      <a:pt x="36" y="118"/>
                    </a:lnTo>
                    <a:lnTo>
                      <a:pt x="36" y="118"/>
                    </a:lnTo>
                    <a:lnTo>
                      <a:pt x="42" y="136"/>
                    </a:lnTo>
                    <a:lnTo>
                      <a:pt x="48" y="152"/>
                    </a:lnTo>
                    <a:lnTo>
                      <a:pt x="52" y="160"/>
                    </a:lnTo>
                    <a:lnTo>
                      <a:pt x="58" y="168"/>
                    </a:lnTo>
                    <a:lnTo>
                      <a:pt x="66" y="176"/>
                    </a:lnTo>
                    <a:lnTo>
                      <a:pt x="78" y="184"/>
                    </a:lnTo>
                    <a:lnTo>
                      <a:pt x="78" y="184"/>
                    </a:lnTo>
                    <a:lnTo>
                      <a:pt x="102" y="200"/>
                    </a:lnTo>
                    <a:lnTo>
                      <a:pt x="120" y="212"/>
                    </a:lnTo>
                    <a:lnTo>
                      <a:pt x="128" y="220"/>
                    </a:lnTo>
                    <a:lnTo>
                      <a:pt x="136" y="228"/>
                    </a:lnTo>
                    <a:lnTo>
                      <a:pt x="144" y="236"/>
                    </a:lnTo>
                    <a:lnTo>
                      <a:pt x="150" y="248"/>
                    </a:lnTo>
                    <a:lnTo>
                      <a:pt x="150" y="248"/>
                    </a:lnTo>
                    <a:lnTo>
                      <a:pt x="170" y="282"/>
                    </a:lnTo>
                    <a:lnTo>
                      <a:pt x="176" y="292"/>
                    </a:lnTo>
                    <a:lnTo>
                      <a:pt x="182" y="304"/>
                    </a:lnTo>
                    <a:lnTo>
                      <a:pt x="182" y="304"/>
                    </a:lnTo>
                    <a:lnTo>
                      <a:pt x="184" y="312"/>
                    </a:lnTo>
                    <a:lnTo>
                      <a:pt x="184" y="320"/>
                    </a:lnTo>
                    <a:lnTo>
                      <a:pt x="184" y="342"/>
                    </a:lnTo>
                    <a:lnTo>
                      <a:pt x="182" y="366"/>
                    </a:lnTo>
                    <a:lnTo>
                      <a:pt x="182" y="378"/>
                    </a:lnTo>
                    <a:lnTo>
                      <a:pt x="184" y="392"/>
                    </a:lnTo>
                    <a:lnTo>
                      <a:pt x="184" y="392"/>
                    </a:lnTo>
                    <a:lnTo>
                      <a:pt x="192" y="418"/>
                    </a:lnTo>
                    <a:lnTo>
                      <a:pt x="202" y="440"/>
                    </a:lnTo>
                    <a:lnTo>
                      <a:pt x="212" y="458"/>
                    </a:lnTo>
                    <a:lnTo>
                      <a:pt x="220" y="466"/>
                    </a:lnTo>
                    <a:lnTo>
                      <a:pt x="220" y="466"/>
                    </a:lnTo>
                    <a:lnTo>
                      <a:pt x="226" y="474"/>
                    </a:lnTo>
                    <a:lnTo>
                      <a:pt x="232" y="486"/>
                    </a:lnTo>
                    <a:lnTo>
                      <a:pt x="234" y="492"/>
                    </a:lnTo>
                    <a:lnTo>
                      <a:pt x="236" y="494"/>
                    </a:lnTo>
                    <a:lnTo>
                      <a:pt x="240" y="494"/>
                    </a:lnTo>
                    <a:lnTo>
                      <a:pt x="242" y="488"/>
                    </a:lnTo>
                    <a:lnTo>
                      <a:pt x="242" y="488"/>
                    </a:lnTo>
                    <a:lnTo>
                      <a:pt x="248" y="474"/>
                    </a:lnTo>
                    <a:lnTo>
                      <a:pt x="256" y="462"/>
                    </a:lnTo>
                    <a:lnTo>
                      <a:pt x="264" y="452"/>
                    </a:lnTo>
                    <a:lnTo>
                      <a:pt x="268" y="446"/>
                    </a:lnTo>
                    <a:lnTo>
                      <a:pt x="268" y="446"/>
                    </a:lnTo>
                    <a:lnTo>
                      <a:pt x="278" y="430"/>
                    </a:lnTo>
                    <a:lnTo>
                      <a:pt x="284" y="422"/>
                    </a:lnTo>
                    <a:lnTo>
                      <a:pt x="284" y="422"/>
                    </a:lnTo>
                    <a:lnTo>
                      <a:pt x="310" y="396"/>
                    </a:lnTo>
                    <a:lnTo>
                      <a:pt x="310" y="396"/>
                    </a:lnTo>
                    <a:lnTo>
                      <a:pt x="314" y="390"/>
                    </a:lnTo>
                    <a:lnTo>
                      <a:pt x="316" y="384"/>
                    </a:lnTo>
                    <a:lnTo>
                      <a:pt x="318" y="378"/>
                    </a:lnTo>
                    <a:lnTo>
                      <a:pt x="316" y="370"/>
                    </a:lnTo>
                    <a:lnTo>
                      <a:pt x="316" y="370"/>
                    </a:lnTo>
                    <a:lnTo>
                      <a:pt x="312" y="366"/>
                    </a:lnTo>
                    <a:lnTo>
                      <a:pt x="306" y="362"/>
                    </a:lnTo>
                    <a:lnTo>
                      <a:pt x="288" y="346"/>
                    </a:lnTo>
                    <a:lnTo>
                      <a:pt x="288" y="346"/>
                    </a:lnTo>
                    <a:lnTo>
                      <a:pt x="278" y="336"/>
                    </a:lnTo>
                    <a:lnTo>
                      <a:pt x="270" y="328"/>
                    </a:lnTo>
                    <a:lnTo>
                      <a:pt x="270" y="324"/>
                    </a:lnTo>
                    <a:lnTo>
                      <a:pt x="272" y="322"/>
                    </a:lnTo>
                    <a:lnTo>
                      <a:pt x="276" y="318"/>
                    </a:lnTo>
                    <a:lnTo>
                      <a:pt x="282" y="314"/>
                    </a:lnTo>
                    <a:lnTo>
                      <a:pt x="282" y="314"/>
                    </a:lnTo>
                    <a:lnTo>
                      <a:pt x="304" y="312"/>
                    </a:lnTo>
                    <a:lnTo>
                      <a:pt x="340" y="308"/>
                    </a:lnTo>
                    <a:lnTo>
                      <a:pt x="340" y="308"/>
                    </a:lnTo>
                    <a:lnTo>
                      <a:pt x="364" y="308"/>
                    </a:lnTo>
                    <a:lnTo>
                      <a:pt x="372" y="306"/>
                    </a:lnTo>
                    <a:lnTo>
                      <a:pt x="376" y="304"/>
                    </a:lnTo>
                    <a:lnTo>
                      <a:pt x="378" y="300"/>
                    </a:lnTo>
                    <a:lnTo>
                      <a:pt x="378" y="300"/>
                    </a:lnTo>
                    <a:lnTo>
                      <a:pt x="378" y="300"/>
                    </a:lnTo>
                    <a:lnTo>
                      <a:pt x="378" y="296"/>
                    </a:lnTo>
                    <a:lnTo>
                      <a:pt x="374" y="290"/>
                    </a:lnTo>
                    <a:lnTo>
                      <a:pt x="366" y="280"/>
                    </a:lnTo>
                    <a:lnTo>
                      <a:pt x="366" y="280"/>
                    </a:lnTo>
                    <a:lnTo>
                      <a:pt x="352" y="266"/>
                    </a:lnTo>
                    <a:lnTo>
                      <a:pt x="338" y="248"/>
                    </a:lnTo>
                    <a:lnTo>
                      <a:pt x="322" y="228"/>
                    </a:lnTo>
                    <a:lnTo>
                      <a:pt x="290" y="160"/>
                    </a:lnTo>
                    <a:lnTo>
                      <a:pt x="290" y="160"/>
                    </a:lnTo>
                    <a:lnTo>
                      <a:pt x="288" y="156"/>
                    </a:lnTo>
                    <a:lnTo>
                      <a:pt x="282" y="146"/>
                    </a:lnTo>
                    <a:lnTo>
                      <a:pt x="272" y="132"/>
                    </a:lnTo>
                    <a:lnTo>
                      <a:pt x="266" y="126"/>
                    </a:lnTo>
                    <a:lnTo>
                      <a:pt x="258" y="120"/>
                    </a:lnTo>
                    <a:lnTo>
                      <a:pt x="258" y="120"/>
                    </a:lnTo>
                    <a:lnTo>
                      <a:pt x="192" y="80"/>
                    </a:lnTo>
                    <a:lnTo>
                      <a:pt x="132" y="42"/>
                    </a:lnTo>
                    <a:lnTo>
                      <a:pt x="132" y="42"/>
                    </a:lnTo>
                    <a:lnTo>
                      <a:pt x="118" y="26"/>
                    </a:lnTo>
                    <a:lnTo>
                      <a:pt x="102" y="4"/>
                    </a:lnTo>
                    <a:lnTo>
                      <a:pt x="102" y="4"/>
                    </a:lnTo>
                    <a:lnTo>
                      <a:pt x="100" y="2"/>
                    </a:lnTo>
                    <a:lnTo>
                      <a:pt x="96" y="0"/>
                    </a:lnTo>
                    <a:lnTo>
                      <a:pt x="90" y="0"/>
                    </a:lnTo>
                    <a:lnTo>
                      <a:pt x="80" y="4"/>
                    </a:lnTo>
                    <a:lnTo>
                      <a:pt x="80" y="4"/>
                    </a:lnTo>
                    <a:lnTo>
                      <a:pt x="68" y="12"/>
                    </a:lnTo>
                    <a:lnTo>
                      <a:pt x="58" y="20"/>
                    </a:lnTo>
                    <a:lnTo>
                      <a:pt x="46" y="30"/>
                    </a:lnTo>
                    <a:lnTo>
                      <a:pt x="46" y="30"/>
                    </a:lnTo>
                    <a:lnTo>
                      <a:pt x="30" y="48"/>
                    </a:lnTo>
                    <a:lnTo>
                      <a:pt x="16" y="62"/>
                    </a:lnTo>
                    <a:lnTo>
                      <a:pt x="0" y="76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chemeClr val="bg1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96" name="Freeform 11"/>
              <p:cNvSpPr>
                <a:spLocks/>
              </p:cNvSpPr>
              <p:nvPr/>
            </p:nvSpPr>
            <p:spPr bwMode="auto">
              <a:xfrm>
                <a:off x="6500536" y="3695870"/>
                <a:ext cx="486240" cy="678297"/>
              </a:xfrm>
              <a:custGeom>
                <a:avLst/>
                <a:gdLst/>
                <a:ahLst/>
                <a:cxnLst>
                  <a:cxn ang="0">
                    <a:pos x="622" y="2"/>
                  </a:cxn>
                  <a:cxn ang="0">
                    <a:pos x="564" y="2"/>
                  </a:cxn>
                  <a:cxn ang="0">
                    <a:pos x="556" y="12"/>
                  </a:cxn>
                  <a:cxn ang="0">
                    <a:pos x="564" y="34"/>
                  </a:cxn>
                  <a:cxn ang="0">
                    <a:pos x="562" y="44"/>
                  </a:cxn>
                  <a:cxn ang="0">
                    <a:pos x="534" y="30"/>
                  </a:cxn>
                  <a:cxn ang="0">
                    <a:pos x="476" y="6"/>
                  </a:cxn>
                  <a:cxn ang="0">
                    <a:pos x="420" y="4"/>
                  </a:cxn>
                  <a:cxn ang="0">
                    <a:pos x="390" y="4"/>
                  </a:cxn>
                  <a:cxn ang="0">
                    <a:pos x="362" y="22"/>
                  </a:cxn>
                  <a:cxn ang="0">
                    <a:pos x="306" y="14"/>
                  </a:cxn>
                  <a:cxn ang="0">
                    <a:pos x="300" y="20"/>
                  </a:cxn>
                  <a:cxn ang="0">
                    <a:pos x="296" y="48"/>
                  </a:cxn>
                  <a:cxn ang="0">
                    <a:pos x="288" y="60"/>
                  </a:cxn>
                  <a:cxn ang="0">
                    <a:pos x="250" y="80"/>
                  </a:cxn>
                  <a:cxn ang="0">
                    <a:pos x="224" y="74"/>
                  </a:cxn>
                  <a:cxn ang="0">
                    <a:pos x="200" y="78"/>
                  </a:cxn>
                  <a:cxn ang="0">
                    <a:pos x="196" y="86"/>
                  </a:cxn>
                  <a:cxn ang="0">
                    <a:pos x="192" y="128"/>
                  </a:cxn>
                  <a:cxn ang="0">
                    <a:pos x="132" y="232"/>
                  </a:cxn>
                  <a:cxn ang="0">
                    <a:pos x="150" y="412"/>
                  </a:cxn>
                  <a:cxn ang="0">
                    <a:pos x="128" y="434"/>
                  </a:cxn>
                  <a:cxn ang="0">
                    <a:pos x="120" y="430"/>
                  </a:cxn>
                  <a:cxn ang="0">
                    <a:pos x="90" y="406"/>
                  </a:cxn>
                  <a:cxn ang="0">
                    <a:pos x="72" y="388"/>
                  </a:cxn>
                  <a:cxn ang="0">
                    <a:pos x="50" y="374"/>
                  </a:cxn>
                  <a:cxn ang="0">
                    <a:pos x="34" y="380"/>
                  </a:cxn>
                  <a:cxn ang="0">
                    <a:pos x="20" y="396"/>
                  </a:cxn>
                  <a:cxn ang="0">
                    <a:pos x="18" y="416"/>
                  </a:cxn>
                  <a:cxn ang="0">
                    <a:pos x="18" y="472"/>
                  </a:cxn>
                  <a:cxn ang="0">
                    <a:pos x="0" y="514"/>
                  </a:cxn>
                  <a:cxn ang="0">
                    <a:pos x="6" y="544"/>
                  </a:cxn>
                  <a:cxn ang="0">
                    <a:pos x="30" y="582"/>
                  </a:cxn>
                  <a:cxn ang="0">
                    <a:pos x="34" y="604"/>
                  </a:cxn>
                  <a:cxn ang="0">
                    <a:pos x="36" y="662"/>
                  </a:cxn>
                  <a:cxn ang="0">
                    <a:pos x="56" y="672"/>
                  </a:cxn>
                  <a:cxn ang="0">
                    <a:pos x="100" y="688"/>
                  </a:cxn>
                  <a:cxn ang="0">
                    <a:pos x="126" y="706"/>
                  </a:cxn>
                  <a:cxn ang="0">
                    <a:pos x="138" y="722"/>
                  </a:cxn>
                  <a:cxn ang="0">
                    <a:pos x="164" y="742"/>
                  </a:cxn>
                  <a:cxn ang="0">
                    <a:pos x="198" y="744"/>
                  </a:cxn>
                  <a:cxn ang="0">
                    <a:pos x="226" y="734"/>
                  </a:cxn>
                  <a:cxn ang="0">
                    <a:pos x="242" y="724"/>
                  </a:cxn>
                  <a:cxn ang="0">
                    <a:pos x="276" y="736"/>
                  </a:cxn>
                  <a:cxn ang="0">
                    <a:pos x="362" y="796"/>
                  </a:cxn>
                  <a:cxn ang="0">
                    <a:pos x="432" y="890"/>
                  </a:cxn>
                  <a:cxn ang="0">
                    <a:pos x="432" y="862"/>
                  </a:cxn>
                  <a:cxn ang="0">
                    <a:pos x="446" y="824"/>
                  </a:cxn>
                  <a:cxn ang="0">
                    <a:pos x="472" y="800"/>
                  </a:cxn>
                  <a:cxn ang="0">
                    <a:pos x="536" y="710"/>
                  </a:cxn>
                  <a:cxn ang="0">
                    <a:pos x="562" y="666"/>
                  </a:cxn>
                  <a:cxn ang="0">
                    <a:pos x="584" y="654"/>
                  </a:cxn>
                  <a:cxn ang="0">
                    <a:pos x="616" y="656"/>
                  </a:cxn>
                  <a:cxn ang="0">
                    <a:pos x="638" y="4"/>
                  </a:cxn>
                </a:cxnLst>
                <a:rect l="0" t="0" r="r" b="b"/>
                <a:pathLst>
                  <a:path w="638" h="890">
                    <a:moveTo>
                      <a:pt x="638" y="4"/>
                    </a:moveTo>
                    <a:lnTo>
                      <a:pt x="638" y="4"/>
                    </a:lnTo>
                    <a:lnTo>
                      <a:pt x="622" y="2"/>
                    </a:lnTo>
                    <a:lnTo>
                      <a:pt x="592" y="0"/>
                    </a:lnTo>
                    <a:lnTo>
                      <a:pt x="576" y="0"/>
                    </a:lnTo>
                    <a:lnTo>
                      <a:pt x="564" y="2"/>
                    </a:lnTo>
                    <a:lnTo>
                      <a:pt x="560" y="4"/>
                    </a:lnTo>
                    <a:lnTo>
                      <a:pt x="556" y="8"/>
                    </a:lnTo>
                    <a:lnTo>
                      <a:pt x="556" y="12"/>
                    </a:lnTo>
                    <a:lnTo>
                      <a:pt x="556" y="16"/>
                    </a:lnTo>
                    <a:lnTo>
                      <a:pt x="556" y="16"/>
                    </a:lnTo>
                    <a:lnTo>
                      <a:pt x="564" y="34"/>
                    </a:lnTo>
                    <a:lnTo>
                      <a:pt x="566" y="40"/>
                    </a:lnTo>
                    <a:lnTo>
                      <a:pt x="566" y="42"/>
                    </a:lnTo>
                    <a:lnTo>
                      <a:pt x="562" y="44"/>
                    </a:lnTo>
                    <a:lnTo>
                      <a:pt x="556" y="42"/>
                    </a:lnTo>
                    <a:lnTo>
                      <a:pt x="534" y="30"/>
                    </a:lnTo>
                    <a:lnTo>
                      <a:pt x="534" y="30"/>
                    </a:lnTo>
                    <a:lnTo>
                      <a:pt x="508" y="18"/>
                    </a:lnTo>
                    <a:lnTo>
                      <a:pt x="490" y="10"/>
                    </a:lnTo>
                    <a:lnTo>
                      <a:pt x="476" y="6"/>
                    </a:lnTo>
                    <a:lnTo>
                      <a:pt x="462" y="4"/>
                    </a:lnTo>
                    <a:lnTo>
                      <a:pt x="462" y="4"/>
                    </a:lnTo>
                    <a:lnTo>
                      <a:pt x="420" y="4"/>
                    </a:lnTo>
                    <a:lnTo>
                      <a:pt x="402" y="2"/>
                    </a:lnTo>
                    <a:lnTo>
                      <a:pt x="394" y="4"/>
                    </a:lnTo>
                    <a:lnTo>
                      <a:pt x="390" y="4"/>
                    </a:lnTo>
                    <a:lnTo>
                      <a:pt x="390" y="4"/>
                    </a:lnTo>
                    <a:lnTo>
                      <a:pt x="362" y="22"/>
                    </a:lnTo>
                    <a:lnTo>
                      <a:pt x="362" y="22"/>
                    </a:lnTo>
                    <a:lnTo>
                      <a:pt x="334" y="16"/>
                    </a:lnTo>
                    <a:lnTo>
                      <a:pt x="314" y="14"/>
                    </a:lnTo>
                    <a:lnTo>
                      <a:pt x="306" y="14"/>
                    </a:lnTo>
                    <a:lnTo>
                      <a:pt x="302" y="16"/>
                    </a:lnTo>
                    <a:lnTo>
                      <a:pt x="302" y="16"/>
                    </a:lnTo>
                    <a:lnTo>
                      <a:pt x="300" y="20"/>
                    </a:lnTo>
                    <a:lnTo>
                      <a:pt x="300" y="26"/>
                    </a:lnTo>
                    <a:lnTo>
                      <a:pt x="298" y="36"/>
                    </a:lnTo>
                    <a:lnTo>
                      <a:pt x="296" y="48"/>
                    </a:lnTo>
                    <a:lnTo>
                      <a:pt x="292" y="54"/>
                    </a:lnTo>
                    <a:lnTo>
                      <a:pt x="288" y="60"/>
                    </a:lnTo>
                    <a:lnTo>
                      <a:pt x="288" y="60"/>
                    </a:lnTo>
                    <a:lnTo>
                      <a:pt x="276" y="68"/>
                    </a:lnTo>
                    <a:lnTo>
                      <a:pt x="264" y="76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42" y="78"/>
                    </a:lnTo>
                    <a:lnTo>
                      <a:pt x="224" y="74"/>
                    </a:lnTo>
                    <a:lnTo>
                      <a:pt x="214" y="74"/>
                    </a:lnTo>
                    <a:lnTo>
                      <a:pt x="206" y="76"/>
                    </a:lnTo>
                    <a:lnTo>
                      <a:pt x="200" y="78"/>
                    </a:lnTo>
                    <a:lnTo>
                      <a:pt x="196" y="82"/>
                    </a:lnTo>
                    <a:lnTo>
                      <a:pt x="196" y="86"/>
                    </a:lnTo>
                    <a:lnTo>
                      <a:pt x="196" y="86"/>
                    </a:lnTo>
                    <a:lnTo>
                      <a:pt x="194" y="102"/>
                    </a:lnTo>
                    <a:lnTo>
                      <a:pt x="192" y="116"/>
                    </a:lnTo>
                    <a:lnTo>
                      <a:pt x="192" y="128"/>
                    </a:lnTo>
                    <a:lnTo>
                      <a:pt x="188" y="136"/>
                    </a:lnTo>
                    <a:lnTo>
                      <a:pt x="188" y="136"/>
                    </a:lnTo>
                    <a:lnTo>
                      <a:pt x="132" y="232"/>
                    </a:lnTo>
                    <a:lnTo>
                      <a:pt x="118" y="316"/>
                    </a:lnTo>
                    <a:lnTo>
                      <a:pt x="150" y="412"/>
                    </a:lnTo>
                    <a:lnTo>
                      <a:pt x="150" y="412"/>
                    </a:lnTo>
                    <a:lnTo>
                      <a:pt x="142" y="422"/>
                    </a:lnTo>
                    <a:lnTo>
                      <a:pt x="134" y="430"/>
                    </a:lnTo>
                    <a:lnTo>
                      <a:pt x="128" y="434"/>
                    </a:lnTo>
                    <a:lnTo>
                      <a:pt x="128" y="434"/>
                    </a:lnTo>
                    <a:lnTo>
                      <a:pt x="124" y="434"/>
                    </a:lnTo>
                    <a:lnTo>
                      <a:pt x="120" y="430"/>
                    </a:lnTo>
                    <a:lnTo>
                      <a:pt x="110" y="424"/>
                    </a:lnTo>
                    <a:lnTo>
                      <a:pt x="100" y="414"/>
                    </a:lnTo>
                    <a:lnTo>
                      <a:pt x="90" y="406"/>
                    </a:lnTo>
                    <a:lnTo>
                      <a:pt x="90" y="406"/>
                    </a:lnTo>
                    <a:lnTo>
                      <a:pt x="82" y="398"/>
                    </a:lnTo>
                    <a:lnTo>
                      <a:pt x="72" y="388"/>
                    </a:lnTo>
                    <a:lnTo>
                      <a:pt x="60" y="378"/>
                    </a:lnTo>
                    <a:lnTo>
                      <a:pt x="56" y="376"/>
                    </a:lnTo>
                    <a:lnTo>
                      <a:pt x="50" y="374"/>
                    </a:lnTo>
                    <a:lnTo>
                      <a:pt x="50" y="374"/>
                    </a:lnTo>
                    <a:lnTo>
                      <a:pt x="38" y="376"/>
                    </a:lnTo>
                    <a:lnTo>
                      <a:pt x="34" y="380"/>
                    </a:lnTo>
                    <a:lnTo>
                      <a:pt x="28" y="384"/>
                    </a:lnTo>
                    <a:lnTo>
                      <a:pt x="22" y="388"/>
                    </a:lnTo>
                    <a:lnTo>
                      <a:pt x="20" y="396"/>
                    </a:lnTo>
                    <a:lnTo>
                      <a:pt x="18" y="406"/>
                    </a:lnTo>
                    <a:lnTo>
                      <a:pt x="18" y="416"/>
                    </a:lnTo>
                    <a:lnTo>
                      <a:pt x="18" y="416"/>
                    </a:lnTo>
                    <a:lnTo>
                      <a:pt x="20" y="440"/>
                    </a:lnTo>
                    <a:lnTo>
                      <a:pt x="20" y="460"/>
                    </a:lnTo>
                    <a:lnTo>
                      <a:pt x="18" y="472"/>
                    </a:lnTo>
                    <a:lnTo>
                      <a:pt x="14" y="484"/>
                    </a:lnTo>
                    <a:lnTo>
                      <a:pt x="8" y="498"/>
                    </a:lnTo>
                    <a:lnTo>
                      <a:pt x="0" y="514"/>
                    </a:lnTo>
                    <a:lnTo>
                      <a:pt x="0" y="514"/>
                    </a:lnTo>
                    <a:lnTo>
                      <a:pt x="2" y="530"/>
                    </a:lnTo>
                    <a:lnTo>
                      <a:pt x="6" y="544"/>
                    </a:lnTo>
                    <a:lnTo>
                      <a:pt x="14" y="558"/>
                    </a:lnTo>
                    <a:lnTo>
                      <a:pt x="14" y="558"/>
                    </a:lnTo>
                    <a:lnTo>
                      <a:pt x="30" y="582"/>
                    </a:lnTo>
                    <a:lnTo>
                      <a:pt x="34" y="594"/>
                    </a:lnTo>
                    <a:lnTo>
                      <a:pt x="34" y="604"/>
                    </a:lnTo>
                    <a:lnTo>
                      <a:pt x="34" y="604"/>
                    </a:lnTo>
                    <a:lnTo>
                      <a:pt x="32" y="636"/>
                    </a:lnTo>
                    <a:lnTo>
                      <a:pt x="34" y="652"/>
                    </a:lnTo>
                    <a:lnTo>
                      <a:pt x="36" y="662"/>
                    </a:lnTo>
                    <a:lnTo>
                      <a:pt x="36" y="662"/>
                    </a:lnTo>
                    <a:lnTo>
                      <a:pt x="42" y="666"/>
                    </a:lnTo>
                    <a:lnTo>
                      <a:pt x="56" y="672"/>
                    </a:lnTo>
                    <a:lnTo>
                      <a:pt x="96" y="688"/>
                    </a:lnTo>
                    <a:lnTo>
                      <a:pt x="96" y="688"/>
                    </a:lnTo>
                    <a:lnTo>
                      <a:pt x="100" y="688"/>
                    </a:lnTo>
                    <a:lnTo>
                      <a:pt x="112" y="694"/>
                    </a:lnTo>
                    <a:lnTo>
                      <a:pt x="120" y="700"/>
                    </a:lnTo>
                    <a:lnTo>
                      <a:pt x="126" y="706"/>
                    </a:lnTo>
                    <a:lnTo>
                      <a:pt x="132" y="712"/>
                    </a:lnTo>
                    <a:lnTo>
                      <a:pt x="138" y="722"/>
                    </a:lnTo>
                    <a:lnTo>
                      <a:pt x="138" y="722"/>
                    </a:lnTo>
                    <a:lnTo>
                      <a:pt x="144" y="730"/>
                    </a:lnTo>
                    <a:lnTo>
                      <a:pt x="154" y="738"/>
                    </a:lnTo>
                    <a:lnTo>
                      <a:pt x="164" y="742"/>
                    </a:lnTo>
                    <a:lnTo>
                      <a:pt x="174" y="744"/>
                    </a:lnTo>
                    <a:lnTo>
                      <a:pt x="186" y="744"/>
                    </a:lnTo>
                    <a:lnTo>
                      <a:pt x="198" y="744"/>
                    </a:lnTo>
                    <a:lnTo>
                      <a:pt x="218" y="738"/>
                    </a:lnTo>
                    <a:lnTo>
                      <a:pt x="218" y="738"/>
                    </a:lnTo>
                    <a:lnTo>
                      <a:pt x="226" y="734"/>
                    </a:lnTo>
                    <a:lnTo>
                      <a:pt x="232" y="730"/>
                    </a:lnTo>
                    <a:lnTo>
                      <a:pt x="236" y="726"/>
                    </a:lnTo>
                    <a:lnTo>
                      <a:pt x="242" y="724"/>
                    </a:lnTo>
                    <a:lnTo>
                      <a:pt x="250" y="724"/>
                    </a:lnTo>
                    <a:lnTo>
                      <a:pt x="262" y="728"/>
                    </a:lnTo>
                    <a:lnTo>
                      <a:pt x="276" y="736"/>
                    </a:lnTo>
                    <a:lnTo>
                      <a:pt x="298" y="750"/>
                    </a:lnTo>
                    <a:lnTo>
                      <a:pt x="298" y="750"/>
                    </a:lnTo>
                    <a:lnTo>
                      <a:pt x="362" y="796"/>
                    </a:lnTo>
                    <a:lnTo>
                      <a:pt x="376" y="808"/>
                    </a:lnTo>
                    <a:lnTo>
                      <a:pt x="432" y="890"/>
                    </a:lnTo>
                    <a:lnTo>
                      <a:pt x="432" y="890"/>
                    </a:lnTo>
                    <a:lnTo>
                      <a:pt x="432" y="882"/>
                    </a:lnTo>
                    <a:lnTo>
                      <a:pt x="432" y="874"/>
                    </a:lnTo>
                    <a:lnTo>
                      <a:pt x="432" y="862"/>
                    </a:lnTo>
                    <a:lnTo>
                      <a:pt x="434" y="850"/>
                    </a:lnTo>
                    <a:lnTo>
                      <a:pt x="438" y="838"/>
                    </a:lnTo>
                    <a:lnTo>
                      <a:pt x="446" y="824"/>
                    </a:lnTo>
                    <a:lnTo>
                      <a:pt x="458" y="812"/>
                    </a:lnTo>
                    <a:lnTo>
                      <a:pt x="458" y="812"/>
                    </a:lnTo>
                    <a:lnTo>
                      <a:pt x="472" y="800"/>
                    </a:lnTo>
                    <a:lnTo>
                      <a:pt x="486" y="784"/>
                    </a:lnTo>
                    <a:lnTo>
                      <a:pt x="512" y="748"/>
                    </a:lnTo>
                    <a:lnTo>
                      <a:pt x="536" y="710"/>
                    </a:lnTo>
                    <a:lnTo>
                      <a:pt x="554" y="678"/>
                    </a:lnTo>
                    <a:lnTo>
                      <a:pt x="554" y="678"/>
                    </a:lnTo>
                    <a:lnTo>
                      <a:pt x="562" y="666"/>
                    </a:lnTo>
                    <a:lnTo>
                      <a:pt x="570" y="660"/>
                    </a:lnTo>
                    <a:lnTo>
                      <a:pt x="576" y="656"/>
                    </a:lnTo>
                    <a:lnTo>
                      <a:pt x="584" y="654"/>
                    </a:lnTo>
                    <a:lnTo>
                      <a:pt x="590" y="654"/>
                    </a:lnTo>
                    <a:lnTo>
                      <a:pt x="598" y="654"/>
                    </a:lnTo>
                    <a:lnTo>
                      <a:pt x="616" y="656"/>
                    </a:lnTo>
                    <a:lnTo>
                      <a:pt x="616" y="656"/>
                    </a:lnTo>
                    <a:lnTo>
                      <a:pt x="632" y="656"/>
                    </a:lnTo>
                    <a:lnTo>
                      <a:pt x="638" y="4"/>
                    </a:lnTo>
                    <a:close/>
                  </a:path>
                </a:pathLst>
              </a:custGeom>
              <a:solidFill>
                <a:schemeClr val="accent4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97" name="Freeform 91"/>
              <p:cNvSpPr>
                <a:spLocks/>
              </p:cNvSpPr>
              <p:nvPr/>
            </p:nvSpPr>
            <p:spPr bwMode="auto">
              <a:xfrm>
                <a:off x="6752029" y="4174090"/>
                <a:ext cx="234747" cy="659066"/>
              </a:xfrm>
              <a:custGeom>
                <a:avLst/>
                <a:gdLst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7778 w 10000"/>
                  <a:gd name="connsiteY71" fmla="*/ 5479 h 10000"/>
                  <a:gd name="connsiteX72" fmla="*/ 6556 w 10000"/>
                  <a:gd name="connsiteY72" fmla="*/ 5302 h 10000"/>
                  <a:gd name="connsiteX73" fmla="*/ 6556 w 10000"/>
                  <a:gd name="connsiteY73" fmla="*/ 5302 h 10000"/>
                  <a:gd name="connsiteX74" fmla="*/ 6556 w 10000"/>
                  <a:gd name="connsiteY74" fmla="*/ 5287 h 10000"/>
                  <a:gd name="connsiteX75" fmla="*/ 6556 w 10000"/>
                  <a:gd name="connsiteY75" fmla="*/ 5199 h 10000"/>
                  <a:gd name="connsiteX76" fmla="*/ 6556 w 10000"/>
                  <a:gd name="connsiteY76" fmla="*/ 5199 h 10000"/>
                  <a:gd name="connsiteX77" fmla="*/ 6389 w 10000"/>
                  <a:gd name="connsiteY77" fmla="*/ 5096 h 10000"/>
                  <a:gd name="connsiteX78" fmla="*/ 6056 w 10000"/>
                  <a:gd name="connsiteY78" fmla="*/ 4934 h 10000"/>
                  <a:gd name="connsiteX79" fmla="*/ 5333 w 10000"/>
                  <a:gd name="connsiteY79" fmla="*/ 4624 h 10000"/>
                  <a:gd name="connsiteX80" fmla="*/ 5333 w 10000"/>
                  <a:gd name="connsiteY80" fmla="*/ 4624 h 10000"/>
                  <a:gd name="connsiteX81" fmla="*/ 5167 w 10000"/>
                  <a:gd name="connsiteY81" fmla="*/ 4580 h 10000"/>
                  <a:gd name="connsiteX82" fmla="*/ 4889 w 10000"/>
                  <a:gd name="connsiteY82" fmla="*/ 4521 h 10000"/>
                  <a:gd name="connsiteX83" fmla="*/ 4056 w 10000"/>
                  <a:gd name="connsiteY83" fmla="*/ 4389 h 10000"/>
                  <a:gd name="connsiteX84" fmla="*/ 2889 w 10000"/>
                  <a:gd name="connsiteY84" fmla="*/ 4227 h 10000"/>
                  <a:gd name="connsiteX85" fmla="*/ 2889 w 10000"/>
                  <a:gd name="connsiteY85" fmla="*/ 4227 h 10000"/>
                  <a:gd name="connsiteX86" fmla="*/ 2389 w 10000"/>
                  <a:gd name="connsiteY86" fmla="*/ 4212 h 10000"/>
                  <a:gd name="connsiteX87" fmla="*/ 2000 w 10000"/>
                  <a:gd name="connsiteY87" fmla="*/ 4197 h 10000"/>
                  <a:gd name="connsiteX88" fmla="*/ 1889 w 10000"/>
                  <a:gd name="connsiteY88" fmla="*/ 4183 h 10000"/>
                  <a:gd name="connsiteX89" fmla="*/ 1778 w 10000"/>
                  <a:gd name="connsiteY89" fmla="*/ 4168 h 10000"/>
                  <a:gd name="connsiteX90" fmla="*/ 1778 w 10000"/>
                  <a:gd name="connsiteY90" fmla="*/ 4168 h 10000"/>
                  <a:gd name="connsiteX91" fmla="*/ 1667 w 10000"/>
                  <a:gd name="connsiteY91" fmla="*/ 4109 h 10000"/>
                  <a:gd name="connsiteX92" fmla="*/ 1500 w 10000"/>
                  <a:gd name="connsiteY92" fmla="*/ 4006 h 10000"/>
                  <a:gd name="connsiteX93" fmla="*/ 1444 w 10000"/>
                  <a:gd name="connsiteY93" fmla="*/ 3947 h 10000"/>
                  <a:gd name="connsiteX94" fmla="*/ 1444 w 10000"/>
                  <a:gd name="connsiteY94" fmla="*/ 3888 h 10000"/>
                  <a:gd name="connsiteX95" fmla="*/ 1444 w 10000"/>
                  <a:gd name="connsiteY95" fmla="*/ 3844 h 10000"/>
                  <a:gd name="connsiteX96" fmla="*/ 1556 w 10000"/>
                  <a:gd name="connsiteY96" fmla="*/ 3800 h 10000"/>
                  <a:gd name="connsiteX97" fmla="*/ 1556 w 10000"/>
                  <a:gd name="connsiteY97" fmla="*/ 3800 h 10000"/>
                  <a:gd name="connsiteX98" fmla="*/ 1833 w 10000"/>
                  <a:gd name="connsiteY98" fmla="*/ 3726 h 10000"/>
                  <a:gd name="connsiteX99" fmla="*/ 2111 w 10000"/>
                  <a:gd name="connsiteY99" fmla="*/ 3652 h 10000"/>
                  <a:gd name="connsiteX100" fmla="*/ 2278 w 10000"/>
                  <a:gd name="connsiteY100" fmla="*/ 3608 h 10000"/>
                  <a:gd name="connsiteX101" fmla="*/ 2389 w 10000"/>
                  <a:gd name="connsiteY101" fmla="*/ 3564 h 10000"/>
                  <a:gd name="connsiteX102" fmla="*/ 2389 w 10000"/>
                  <a:gd name="connsiteY102" fmla="*/ 3505 h 10000"/>
                  <a:gd name="connsiteX103" fmla="*/ 2389 w 10000"/>
                  <a:gd name="connsiteY103" fmla="*/ 3432 h 10000"/>
                  <a:gd name="connsiteX104" fmla="*/ 2389 w 10000"/>
                  <a:gd name="connsiteY104" fmla="*/ 3432 h 10000"/>
                  <a:gd name="connsiteX105" fmla="*/ 2167 w 10000"/>
                  <a:gd name="connsiteY105" fmla="*/ 3225 h 10000"/>
                  <a:gd name="connsiteX106" fmla="*/ 1889 w 10000"/>
                  <a:gd name="connsiteY106" fmla="*/ 2946 h 10000"/>
                  <a:gd name="connsiteX107" fmla="*/ 1667 w 10000"/>
                  <a:gd name="connsiteY107" fmla="*/ 2695 h 10000"/>
                  <a:gd name="connsiteX108" fmla="*/ 1611 w 10000"/>
                  <a:gd name="connsiteY108" fmla="*/ 2622 h 10000"/>
                  <a:gd name="connsiteX109" fmla="*/ 1611 w 10000"/>
                  <a:gd name="connsiteY109" fmla="*/ 2592 h 10000"/>
                  <a:gd name="connsiteX110" fmla="*/ 1667 w 10000"/>
                  <a:gd name="connsiteY110" fmla="*/ 2577 h 10000"/>
                  <a:gd name="connsiteX111" fmla="*/ 1667 w 10000"/>
                  <a:gd name="connsiteY111" fmla="*/ 2577 h 10000"/>
                  <a:gd name="connsiteX112" fmla="*/ 2000 w 10000"/>
                  <a:gd name="connsiteY112" fmla="*/ 2563 h 10000"/>
                  <a:gd name="connsiteX113" fmla="*/ 2222 w 10000"/>
                  <a:gd name="connsiteY113" fmla="*/ 2563 h 10000"/>
                  <a:gd name="connsiteX114" fmla="*/ 2389 w 10000"/>
                  <a:gd name="connsiteY114" fmla="*/ 2577 h 10000"/>
                  <a:gd name="connsiteX115" fmla="*/ 2389 w 10000"/>
                  <a:gd name="connsiteY115" fmla="*/ 2577 h 10000"/>
                  <a:gd name="connsiteX116" fmla="*/ 2444 w 10000"/>
                  <a:gd name="connsiteY116" fmla="*/ 2577 h 10000"/>
                  <a:gd name="connsiteX117" fmla="*/ 2500 w 10000"/>
                  <a:gd name="connsiteY117" fmla="*/ 2548 h 10000"/>
                  <a:gd name="connsiteX118" fmla="*/ 2778 w 10000"/>
                  <a:gd name="connsiteY118" fmla="*/ 2459 h 10000"/>
                  <a:gd name="connsiteX119" fmla="*/ 3500 w 10000"/>
                  <a:gd name="connsiteY119" fmla="*/ 2165 h 10000"/>
                  <a:gd name="connsiteX120" fmla="*/ 4444 w 10000"/>
                  <a:gd name="connsiteY120" fmla="*/ 1738 h 10000"/>
                  <a:gd name="connsiteX121" fmla="*/ 4444 w 10000"/>
                  <a:gd name="connsiteY121" fmla="*/ 1738 h 10000"/>
                  <a:gd name="connsiteX122" fmla="*/ 4444 w 10000"/>
                  <a:gd name="connsiteY122" fmla="*/ 1679 h 10000"/>
                  <a:gd name="connsiteX123" fmla="*/ 4444 w 10000"/>
                  <a:gd name="connsiteY123" fmla="*/ 1546 h 10000"/>
                  <a:gd name="connsiteX124" fmla="*/ 4500 w 10000"/>
                  <a:gd name="connsiteY124" fmla="*/ 1458 h 10000"/>
                  <a:gd name="connsiteX125" fmla="*/ 4611 w 10000"/>
                  <a:gd name="connsiteY125" fmla="*/ 1384 h 10000"/>
                  <a:gd name="connsiteX126" fmla="*/ 4778 w 10000"/>
                  <a:gd name="connsiteY126" fmla="*/ 1296 h 10000"/>
                  <a:gd name="connsiteX127" fmla="*/ 5000 w 10000"/>
                  <a:gd name="connsiteY127" fmla="*/ 1222 h 10000"/>
                  <a:gd name="connsiteX128" fmla="*/ 5000 w 10000"/>
                  <a:gd name="connsiteY128" fmla="*/ 1222 h 10000"/>
                  <a:gd name="connsiteX129" fmla="*/ 5556 w 10000"/>
                  <a:gd name="connsiteY129" fmla="*/ 1075 h 10000"/>
                  <a:gd name="connsiteX130" fmla="*/ 6111 w 10000"/>
                  <a:gd name="connsiteY130" fmla="*/ 884 h 10000"/>
                  <a:gd name="connsiteX131" fmla="*/ 6667 w 10000"/>
                  <a:gd name="connsiteY131" fmla="*/ 707 h 10000"/>
                  <a:gd name="connsiteX132" fmla="*/ 7056 w 10000"/>
                  <a:gd name="connsiteY132" fmla="*/ 545 h 10000"/>
                  <a:gd name="connsiteX133" fmla="*/ 7056 w 10000"/>
                  <a:gd name="connsiteY133" fmla="*/ 545 h 10000"/>
                  <a:gd name="connsiteX134" fmla="*/ 7333 w 10000"/>
                  <a:gd name="connsiteY134" fmla="*/ 398 h 10000"/>
                  <a:gd name="connsiteX135" fmla="*/ 7667 w 10000"/>
                  <a:gd name="connsiteY135" fmla="*/ 221 h 10000"/>
                  <a:gd name="connsiteX136" fmla="*/ 8000 w 10000"/>
                  <a:gd name="connsiteY136" fmla="*/ 88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013 h 10000"/>
                  <a:gd name="connsiteX144" fmla="*/ 10000 w 10000"/>
                  <a:gd name="connsiteY144" fmla="*/ 9013 h 10000"/>
                  <a:gd name="connsiteX145" fmla="*/ 9722 w 10000"/>
                  <a:gd name="connsiteY145" fmla="*/ 8999 h 10000"/>
                  <a:gd name="connsiteX146" fmla="*/ 9389 w 10000"/>
                  <a:gd name="connsiteY146" fmla="*/ 9013 h 10000"/>
                  <a:gd name="connsiteX147" fmla="*/ 9389 w 10000"/>
                  <a:gd name="connsiteY147" fmla="*/ 9013 h 10000"/>
                  <a:gd name="connsiteX148" fmla="*/ 9278 w 10000"/>
                  <a:gd name="connsiteY148" fmla="*/ 9028 h 10000"/>
                  <a:gd name="connsiteX149" fmla="*/ 9056 w 10000"/>
                  <a:gd name="connsiteY149" fmla="*/ 9013 h 10000"/>
                  <a:gd name="connsiteX150" fmla="*/ 8889 w 10000"/>
                  <a:gd name="connsiteY150" fmla="*/ 8999 h 10000"/>
                  <a:gd name="connsiteX151" fmla="*/ 8722 w 10000"/>
                  <a:gd name="connsiteY151" fmla="*/ 8969 h 10000"/>
                  <a:gd name="connsiteX152" fmla="*/ 8611 w 10000"/>
                  <a:gd name="connsiteY152" fmla="*/ 8925 h 10000"/>
                  <a:gd name="connsiteX153" fmla="*/ 8444 w 10000"/>
                  <a:gd name="connsiteY153" fmla="*/ 8851 h 10000"/>
                  <a:gd name="connsiteX154" fmla="*/ 8444 w 10000"/>
                  <a:gd name="connsiteY154" fmla="*/ 8851 h 10000"/>
                  <a:gd name="connsiteX155" fmla="*/ 8222 w 10000"/>
                  <a:gd name="connsiteY155" fmla="*/ 8719 h 10000"/>
                  <a:gd name="connsiteX156" fmla="*/ 8111 w 10000"/>
                  <a:gd name="connsiteY156" fmla="*/ 8660 h 10000"/>
                  <a:gd name="connsiteX157" fmla="*/ 7944 w 10000"/>
                  <a:gd name="connsiteY157" fmla="*/ 8616 h 10000"/>
                  <a:gd name="connsiteX158" fmla="*/ 7778 w 10000"/>
                  <a:gd name="connsiteY158" fmla="*/ 8586 h 10000"/>
                  <a:gd name="connsiteX159" fmla="*/ 7556 w 10000"/>
                  <a:gd name="connsiteY159" fmla="*/ 8571 h 10000"/>
                  <a:gd name="connsiteX160" fmla="*/ 7333 w 10000"/>
                  <a:gd name="connsiteY160" fmla="*/ 8557 h 10000"/>
                  <a:gd name="connsiteX161" fmla="*/ 7000 w 10000"/>
                  <a:gd name="connsiteY161" fmla="*/ 8542 h 10000"/>
                  <a:gd name="connsiteX162" fmla="*/ 7000 w 10000"/>
                  <a:gd name="connsiteY162" fmla="*/ 8542 h 10000"/>
                  <a:gd name="connsiteX163" fmla="*/ 6556 w 10000"/>
                  <a:gd name="connsiteY163" fmla="*/ 8557 h 10000"/>
                  <a:gd name="connsiteX164" fmla="*/ 6222 w 10000"/>
                  <a:gd name="connsiteY164" fmla="*/ 8557 h 10000"/>
                  <a:gd name="connsiteX165" fmla="*/ 6111 w 10000"/>
                  <a:gd name="connsiteY165" fmla="*/ 8542 h 10000"/>
                  <a:gd name="connsiteX166" fmla="*/ 6056 w 10000"/>
                  <a:gd name="connsiteY166" fmla="*/ 8527 h 10000"/>
                  <a:gd name="connsiteX167" fmla="*/ 6056 w 10000"/>
                  <a:gd name="connsiteY167" fmla="*/ 8527 h 10000"/>
                  <a:gd name="connsiteX168" fmla="*/ 6056 w 10000"/>
                  <a:gd name="connsiteY168" fmla="*/ 8262 h 10000"/>
                  <a:gd name="connsiteX169" fmla="*/ 6056 w 10000"/>
                  <a:gd name="connsiteY169" fmla="*/ 8262 h 10000"/>
                  <a:gd name="connsiteX170" fmla="*/ 6056 w 10000"/>
                  <a:gd name="connsiteY170" fmla="*/ 8203 h 10000"/>
                  <a:gd name="connsiteX171" fmla="*/ 5944 w 10000"/>
                  <a:gd name="connsiteY171" fmla="*/ 8130 h 10000"/>
                  <a:gd name="connsiteX172" fmla="*/ 5889 w 10000"/>
                  <a:gd name="connsiteY172" fmla="*/ 8115 h 10000"/>
                  <a:gd name="connsiteX173" fmla="*/ 5778 w 10000"/>
                  <a:gd name="connsiteY173" fmla="*/ 8100 h 10000"/>
                  <a:gd name="connsiteX174" fmla="*/ 5667 w 10000"/>
                  <a:gd name="connsiteY174" fmla="*/ 8100 h 10000"/>
                  <a:gd name="connsiteX175" fmla="*/ 5500 w 10000"/>
                  <a:gd name="connsiteY175" fmla="*/ 8115 h 10000"/>
                  <a:gd name="connsiteX176" fmla="*/ 5500 w 10000"/>
                  <a:gd name="connsiteY176" fmla="*/ 8115 h 10000"/>
                  <a:gd name="connsiteX177" fmla="*/ 4889 w 10000"/>
                  <a:gd name="connsiteY177" fmla="*/ 8218 h 10000"/>
                  <a:gd name="connsiteX178" fmla="*/ 4611 w 10000"/>
                  <a:gd name="connsiteY178" fmla="*/ 8247 h 10000"/>
                  <a:gd name="connsiteX179" fmla="*/ 4556 w 10000"/>
                  <a:gd name="connsiteY179" fmla="*/ 8262 h 10000"/>
                  <a:gd name="connsiteX180" fmla="*/ 4500 w 10000"/>
                  <a:gd name="connsiteY180" fmla="*/ 8247 h 10000"/>
                  <a:gd name="connsiteX181" fmla="*/ 4500 w 10000"/>
                  <a:gd name="connsiteY181" fmla="*/ 8247 h 10000"/>
                  <a:gd name="connsiteX182" fmla="*/ 4222 w 10000"/>
                  <a:gd name="connsiteY182" fmla="*/ 8100 h 10000"/>
                  <a:gd name="connsiteX183" fmla="*/ 4222 w 10000"/>
                  <a:gd name="connsiteY183" fmla="*/ 8100 h 10000"/>
                  <a:gd name="connsiteX184" fmla="*/ 4111 w 10000"/>
                  <a:gd name="connsiteY184" fmla="*/ 8027 h 10000"/>
                  <a:gd name="connsiteX185" fmla="*/ 4111 w 10000"/>
                  <a:gd name="connsiteY185" fmla="*/ 7982 h 10000"/>
                  <a:gd name="connsiteX186" fmla="*/ 4111 w 10000"/>
                  <a:gd name="connsiteY186" fmla="*/ 7938 h 10000"/>
                  <a:gd name="connsiteX187" fmla="*/ 4111 w 10000"/>
                  <a:gd name="connsiteY187" fmla="*/ 7938 h 10000"/>
                  <a:gd name="connsiteX188" fmla="*/ 4278 w 10000"/>
                  <a:gd name="connsiteY188" fmla="*/ 7894 h 10000"/>
                  <a:gd name="connsiteX189" fmla="*/ 4389 w 10000"/>
                  <a:gd name="connsiteY189" fmla="*/ 7879 h 10000"/>
                  <a:gd name="connsiteX190" fmla="*/ 4389 w 10000"/>
                  <a:gd name="connsiteY190" fmla="*/ 7879 h 10000"/>
                  <a:gd name="connsiteX191" fmla="*/ 4000 w 10000"/>
                  <a:gd name="connsiteY191" fmla="*/ 7879 h 10000"/>
                  <a:gd name="connsiteX192" fmla="*/ 3722 w 10000"/>
                  <a:gd name="connsiteY192" fmla="*/ 7894 h 10000"/>
                  <a:gd name="connsiteX193" fmla="*/ 3611 w 10000"/>
                  <a:gd name="connsiteY193" fmla="*/ 7909 h 10000"/>
                  <a:gd name="connsiteX194" fmla="*/ 3556 w 10000"/>
                  <a:gd name="connsiteY194" fmla="*/ 7923 h 10000"/>
                  <a:gd name="connsiteX195" fmla="*/ 3556 w 10000"/>
                  <a:gd name="connsiteY195" fmla="*/ 7923 h 10000"/>
                  <a:gd name="connsiteX196" fmla="*/ 3444 w 10000"/>
                  <a:gd name="connsiteY196" fmla="*/ 7982 h 10000"/>
                  <a:gd name="connsiteX197" fmla="*/ 3278 w 10000"/>
                  <a:gd name="connsiteY197" fmla="*/ 8071 h 10000"/>
                  <a:gd name="connsiteX198" fmla="*/ 3000 w 10000"/>
                  <a:gd name="connsiteY198" fmla="*/ 8174 h 10000"/>
                  <a:gd name="connsiteX199" fmla="*/ 2667 w 10000"/>
                  <a:gd name="connsiteY199" fmla="*/ 8247 h 10000"/>
                  <a:gd name="connsiteX200" fmla="*/ 2667 w 10000"/>
                  <a:gd name="connsiteY200" fmla="*/ 8247 h 10000"/>
                  <a:gd name="connsiteX201" fmla="*/ 2333 w 10000"/>
                  <a:gd name="connsiteY201" fmla="*/ 8306 h 10000"/>
                  <a:gd name="connsiteX202" fmla="*/ 1833 w 10000"/>
                  <a:gd name="connsiteY202" fmla="*/ 8365 h 10000"/>
                  <a:gd name="connsiteX203" fmla="*/ 1389 w 10000"/>
                  <a:gd name="connsiteY203" fmla="*/ 8395 h 10000"/>
                  <a:gd name="connsiteX204" fmla="*/ 889 w 10000"/>
                  <a:gd name="connsiteY204" fmla="*/ 8409 h 10000"/>
                  <a:gd name="connsiteX205" fmla="*/ 889 w 10000"/>
                  <a:gd name="connsiteY205" fmla="*/ 8409 h 10000"/>
                  <a:gd name="connsiteX206" fmla="*/ 500 w 10000"/>
                  <a:gd name="connsiteY206" fmla="*/ 8424 h 10000"/>
                  <a:gd name="connsiteX207" fmla="*/ 222 w 10000"/>
                  <a:gd name="connsiteY207" fmla="*/ 8439 h 10000"/>
                  <a:gd name="connsiteX208" fmla="*/ 0 w 10000"/>
                  <a:gd name="connsiteY208" fmla="*/ 8454 h 10000"/>
                  <a:gd name="connsiteX209" fmla="*/ 0 w 10000"/>
                  <a:gd name="connsiteY209" fmla="*/ 8454 h 10000"/>
                  <a:gd name="connsiteX210" fmla="*/ 278 w 10000"/>
                  <a:gd name="connsiteY210" fmla="*/ 8689 h 10000"/>
                  <a:gd name="connsiteX211" fmla="*/ 500 w 10000"/>
                  <a:gd name="connsiteY211" fmla="*/ 8866 h 10000"/>
                  <a:gd name="connsiteX212" fmla="*/ 722 w 10000"/>
                  <a:gd name="connsiteY212" fmla="*/ 9013 h 10000"/>
                  <a:gd name="connsiteX213" fmla="*/ 722 w 10000"/>
                  <a:gd name="connsiteY213" fmla="*/ 9013 h 10000"/>
                  <a:gd name="connsiteX214" fmla="*/ 889 w 10000"/>
                  <a:gd name="connsiteY214" fmla="*/ 9102 h 10000"/>
                  <a:gd name="connsiteX215" fmla="*/ 944 w 10000"/>
                  <a:gd name="connsiteY215" fmla="*/ 9175 h 10000"/>
                  <a:gd name="connsiteX216" fmla="*/ 1111 w 10000"/>
                  <a:gd name="connsiteY216" fmla="*/ 9249 h 10000"/>
                  <a:gd name="connsiteX217" fmla="*/ 1333 w 10000"/>
                  <a:gd name="connsiteY217" fmla="*/ 9367 h 10000"/>
                  <a:gd name="connsiteX218" fmla="*/ 1333 w 10000"/>
                  <a:gd name="connsiteY218" fmla="*/ 9367 h 10000"/>
                  <a:gd name="connsiteX219" fmla="*/ 1444 w 10000"/>
                  <a:gd name="connsiteY219" fmla="*/ 9426 h 10000"/>
                  <a:gd name="connsiteX220" fmla="*/ 1500 w 10000"/>
                  <a:gd name="connsiteY220" fmla="*/ 9470 h 10000"/>
                  <a:gd name="connsiteX221" fmla="*/ 1500 w 10000"/>
                  <a:gd name="connsiteY221" fmla="*/ 9514 h 10000"/>
                  <a:gd name="connsiteX222" fmla="*/ 1556 w 10000"/>
                  <a:gd name="connsiteY222" fmla="*/ 9529 h 10000"/>
                  <a:gd name="connsiteX223" fmla="*/ 1722 w 10000"/>
                  <a:gd name="connsiteY223" fmla="*/ 9543 h 10000"/>
                  <a:gd name="connsiteX224" fmla="*/ 1944 w 10000"/>
                  <a:gd name="connsiteY224" fmla="*/ 9558 h 10000"/>
                  <a:gd name="connsiteX225" fmla="*/ 2944 w 10000"/>
                  <a:gd name="connsiteY225" fmla="*/ 9573 h 10000"/>
                  <a:gd name="connsiteX226" fmla="*/ 2944 w 10000"/>
                  <a:gd name="connsiteY226" fmla="*/ 9573 h 10000"/>
                  <a:gd name="connsiteX227" fmla="*/ 4167 w 10000"/>
                  <a:gd name="connsiteY227" fmla="*/ 9602 h 10000"/>
                  <a:gd name="connsiteX228" fmla="*/ 4889 w 10000"/>
                  <a:gd name="connsiteY228" fmla="*/ 9647 h 10000"/>
                  <a:gd name="connsiteX229" fmla="*/ 5278 w 10000"/>
                  <a:gd name="connsiteY229" fmla="*/ 9691 h 10000"/>
                  <a:gd name="connsiteX230" fmla="*/ 5444 w 10000"/>
                  <a:gd name="connsiteY230" fmla="*/ 9705 h 10000"/>
                  <a:gd name="connsiteX231" fmla="*/ 5444 w 10000"/>
                  <a:gd name="connsiteY231" fmla="*/ 9705 h 10000"/>
                  <a:gd name="connsiteX232" fmla="*/ 5722 w 10000"/>
                  <a:gd name="connsiteY232" fmla="*/ 9735 h 10000"/>
                  <a:gd name="connsiteX233" fmla="*/ 5833 w 10000"/>
                  <a:gd name="connsiteY233" fmla="*/ 9750 h 10000"/>
                  <a:gd name="connsiteX234" fmla="*/ 5833 w 10000"/>
                  <a:gd name="connsiteY234" fmla="*/ 9750 h 10000"/>
                  <a:gd name="connsiteX235" fmla="*/ 5833 w 10000"/>
                  <a:gd name="connsiteY235" fmla="*/ 9735 h 10000"/>
                  <a:gd name="connsiteX236" fmla="*/ 5889 w 10000"/>
                  <a:gd name="connsiteY236" fmla="*/ 9720 h 10000"/>
                  <a:gd name="connsiteX237" fmla="*/ 6000 w 10000"/>
                  <a:gd name="connsiteY237" fmla="*/ 9705 h 10000"/>
                  <a:gd name="connsiteX238" fmla="*/ 6167 w 10000"/>
                  <a:gd name="connsiteY238" fmla="*/ 9691 h 10000"/>
                  <a:gd name="connsiteX239" fmla="*/ 6444 w 10000"/>
                  <a:gd name="connsiteY239" fmla="*/ 9691 h 10000"/>
                  <a:gd name="connsiteX240" fmla="*/ 6833 w 10000"/>
                  <a:gd name="connsiteY240" fmla="*/ 9705 h 10000"/>
                  <a:gd name="connsiteX241" fmla="*/ 7278 w 10000"/>
                  <a:gd name="connsiteY241" fmla="*/ 9750 h 10000"/>
                  <a:gd name="connsiteX242" fmla="*/ 7278 w 10000"/>
                  <a:gd name="connsiteY242" fmla="*/ 9750 h 10000"/>
                  <a:gd name="connsiteX243" fmla="*/ 8722 w 10000"/>
                  <a:gd name="connsiteY243" fmla="*/ 9882 h 10000"/>
                  <a:gd name="connsiteX244" fmla="*/ 10000 w 10000"/>
                  <a:gd name="connsiteY244" fmla="*/ 10000 h 10000"/>
                  <a:gd name="connsiteX245" fmla="*/ 10000 w 10000"/>
                  <a:gd name="connsiteY245" fmla="*/ 8999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7778 w 10000"/>
                  <a:gd name="connsiteY71" fmla="*/ 5479 h 10000"/>
                  <a:gd name="connsiteX72" fmla="*/ 6556 w 10000"/>
                  <a:gd name="connsiteY72" fmla="*/ 5302 h 10000"/>
                  <a:gd name="connsiteX73" fmla="*/ 6556 w 10000"/>
                  <a:gd name="connsiteY73" fmla="*/ 5302 h 10000"/>
                  <a:gd name="connsiteX74" fmla="*/ 6556 w 10000"/>
                  <a:gd name="connsiteY74" fmla="*/ 5287 h 10000"/>
                  <a:gd name="connsiteX75" fmla="*/ 6556 w 10000"/>
                  <a:gd name="connsiteY75" fmla="*/ 5199 h 10000"/>
                  <a:gd name="connsiteX76" fmla="*/ 6556 w 10000"/>
                  <a:gd name="connsiteY76" fmla="*/ 5199 h 10000"/>
                  <a:gd name="connsiteX77" fmla="*/ 6389 w 10000"/>
                  <a:gd name="connsiteY77" fmla="*/ 5096 h 10000"/>
                  <a:gd name="connsiteX78" fmla="*/ 6056 w 10000"/>
                  <a:gd name="connsiteY78" fmla="*/ 4934 h 10000"/>
                  <a:gd name="connsiteX79" fmla="*/ 5333 w 10000"/>
                  <a:gd name="connsiteY79" fmla="*/ 4624 h 10000"/>
                  <a:gd name="connsiteX80" fmla="*/ 5333 w 10000"/>
                  <a:gd name="connsiteY80" fmla="*/ 4624 h 10000"/>
                  <a:gd name="connsiteX81" fmla="*/ 5167 w 10000"/>
                  <a:gd name="connsiteY81" fmla="*/ 4580 h 10000"/>
                  <a:gd name="connsiteX82" fmla="*/ 4889 w 10000"/>
                  <a:gd name="connsiteY82" fmla="*/ 4521 h 10000"/>
                  <a:gd name="connsiteX83" fmla="*/ 4056 w 10000"/>
                  <a:gd name="connsiteY83" fmla="*/ 4389 h 10000"/>
                  <a:gd name="connsiteX84" fmla="*/ 2889 w 10000"/>
                  <a:gd name="connsiteY84" fmla="*/ 4227 h 10000"/>
                  <a:gd name="connsiteX85" fmla="*/ 2889 w 10000"/>
                  <a:gd name="connsiteY85" fmla="*/ 4227 h 10000"/>
                  <a:gd name="connsiteX86" fmla="*/ 2389 w 10000"/>
                  <a:gd name="connsiteY86" fmla="*/ 4212 h 10000"/>
                  <a:gd name="connsiteX87" fmla="*/ 2000 w 10000"/>
                  <a:gd name="connsiteY87" fmla="*/ 4197 h 10000"/>
                  <a:gd name="connsiteX88" fmla="*/ 1889 w 10000"/>
                  <a:gd name="connsiteY88" fmla="*/ 4183 h 10000"/>
                  <a:gd name="connsiteX89" fmla="*/ 1778 w 10000"/>
                  <a:gd name="connsiteY89" fmla="*/ 4168 h 10000"/>
                  <a:gd name="connsiteX90" fmla="*/ 1778 w 10000"/>
                  <a:gd name="connsiteY90" fmla="*/ 4168 h 10000"/>
                  <a:gd name="connsiteX91" fmla="*/ 1667 w 10000"/>
                  <a:gd name="connsiteY91" fmla="*/ 4109 h 10000"/>
                  <a:gd name="connsiteX92" fmla="*/ 1500 w 10000"/>
                  <a:gd name="connsiteY92" fmla="*/ 4006 h 10000"/>
                  <a:gd name="connsiteX93" fmla="*/ 1444 w 10000"/>
                  <a:gd name="connsiteY93" fmla="*/ 3947 h 10000"/>
                  <a:gd name="connsiteX94" fmla="*/ 1444 w 10000"/>
                  <a:gd name="connsiteY94" fmla="*/ 3888 h 10000"/>
                  <a:gd name="connsiteX95" fmla="*/ 1444 w 10000"/>
                  <a:gd name="connsiteY95" fmla="*/ 3844 h 10000"/>
                  <a:gd name="connsiteX96" fmla="*/ 1556 w 10000"/>
                  <a:gd name="connsiteY96" fmla="*/ 3800 h 10000"/>
                  <a:gd name="connsiteX97" fmla="*/ 1556 w 10000"/>
                  <a:gd name="connsiteY97" fmla="*/ 3800 h 10000"/>
                  <a:gd name="connsiteX98" fmla="*/ 1833 w 10000"/>
                  <a:gd name="connsiteY98" fmla="*/ 3726 h 10000"/>
                  <a:gd name="connsiteX99" fmla="*/ 2111 w 10000"/>
                  <a:gd name="connsiteY99" fmla="*/ 3652 h 10000"/>
                  <a:gd name="connsiteX100" fmla="*/ 2278 w 10000"/>
                  <a:gd name="connsiteY100" fmla="*/ 3608 h 10000"/>
                  <a:gd name="connsiteX101" fmla="*/ 2389 w 10000"/>
                  <a:gd name="connsiteY101" fmla="*/ 3564 h 10000"/>
                  <a:gd name="connsiteX102" fmla="*/ 2389 w 10000"/>
                  <a:gd name="connsiteY102" fmla="*/ 3505 h 10000"/>
                  <a:gd name="connsiteX103" fmla="*/ 2389 w 10000"/>
                  <a:gd name="connsiteY103" fmla="*/ 3432 h 10000"/>
                  <a:gd name="connsiteX104" fmla="*/ 2389 w 10000"/>
                  <a:gd name="connsiteY104" fmla="*/ 3432 h 10000"/>
                  <a:gd name="connsiteX105" fmla="*/ 2167 w 10000"/>
                  <a:gd name="connsiteY105" fmla="*/ 3225 h 10000"/>
                  <a:gd name="connsiteX106" fmla="*/ 1889 w 10000"/>
                  <a:gd name="connsiteY106" fmla="*/ 2946 h 10000"/>
                  <a:gd name="connsiteX107" fmla="*/ 1667 w 10000"/>
                  <a:gd name="connsiteY107" fmla="*/ 2695 h 10000"/>
                  <a:gd name="connsiteX108" fmla="*/ 1611 w 10000"/>
                  <a:gd name="connsiteY108" fmla="*/ 2622 h 10000"/>
                  <a:gd name="connsiteX109" fmla="*/ 1611 w 10000"/>
                  <a:gd name="connsiteY109" fmla="*/ 2592 h 10000"/>
                  <a:gd name="connsiteX110" fmla="*/ 1667 w 10000"/>
                  <a:gd name="connsiteY110" fmla="*/ 2577 h 10000"/>
                  <a:gd name="connsiteX111" fmla="*/ 1667 w 10000"/>
                  <a:gd name="connsiteY111" fmla="*/ 2577 h 10000"/>
                  <a:gd name="connsiteX112" fmla="*/ 2000 w 10000"/>
                  <a:gd name="connsiteY112" fmla="*/ 2563 h 10000"/>
                  <a:gd name="connsiteX113" fmla="*/ 2222 w 10000"/>
                  <a:gd name="connsiteY113" fmla="*/ 2563 h 10000"/>
                  <a:gd name="connsiteX114" fmla="*/ 2389 w 10000"/>
                  <a:gd name="connsiteY114" fmla="*/ 2577 h 10000"/>
                  <a:gd name="connsiteX115" fmla="*/ 2389 w 10000"/>
                  <a:gd name="connsiteY115" fmla="*/ 2577 h 10000"/>
                  <a:gd name="connsiteX116" fmla="*/ 2444 w 10000"/>
                  <a:gd name="connsiteY116" fmla="*/ 2577 h 10000"/>
                  <a:gd name="connsiteX117" fmla="*/ 2500 w 10000"/>
                  <a:gd name="connsiteY117" fmla="*/ 2548 h 10000"/>
                  <a:gd name="connsiteX118" fmla="*/ 2778 w 10000"/>
                  <a:gd name="connsiteY118" fmla="*/ 2459 h 10000"/>
                  <a:gd name="connsiteX119" fmla="*/ 3500 w 10000"/>
                  <a:gd name="connsiteY119" fmla="*/ 2165 h 10000"/>
                  <a:gd name="connsiteX120" fmla="*/ 4444 w 10000"/>
                  <a:gd name="connsiteY120" fmla="*/ 1738 h 10000"/>
                  <a:gd name="connsiteX121" fmla="*/ 4444 w 10000"/>
                  <a:gd name="connsiteY121" fmla="*/ 1738 h 10000"/>
                  <a:gd name="connsiteX122" fmla="*/ 4444 w 10000"/>
                  <a:gd name="connsiteY122" fmla="*/ 1679 h 10000"/>
                  <a:gd name="connsiteX123" fmla="*/ 4444 w 10000"/>
                  <a:gd name="connsiteY123" fmla="*/ 1546 h 10000"/>
                  <a:gd name="connsiteX124" fmla="*/ 4500 w 10000"/>
                  <a:gd name="connsiteY124" fmla="*/ 1458 h 10000"/>
                  <a:gd name="connsiteX125" fmla="*/ 4611 w 10000"/>
                  <a:gd name="connsiteY125" fmla="*/ 1384 h 10000"/>
                  <a:gd name="connsiteX126" fmla="*/ 4778 w 10000"/>
                  <a:gd name="connsiteY126" fmla="*/ 1296 h 10000"/>
                  <a:gd name="connsiteX127" fmla="*/ 5000 w 10000"/>
                  <a:gd name="connsiteY127" fmla="*/ 1222 h 10000"/>
                  <a:gd name="connsiteX128" fmla="*/ 5000 w 10000"/>
                  <a:gd name="connsiteY128" fmla="*/ 1222 h 10000"/>
                  <a:gd name="connsiteX129" fmla="*/ 5556 w 10000"/>
                  <a:gd name="connsiteY129" fmla="*/ 1075 h 10000"/>
                  <a:gd name="connsiteX130" fmla="*/ 6111 w 10000"/>
                  <a:gd name="connsiteY130" fmla="*/ 884 h 10000"/>
                  <a:gd name="connsiteX131" fmla="*/ 6667 w 10000"/>
                  <a:gd name="connsiteY131" fmla="*/ 707 h 10000"/>
                  <a:gd name="connsiteX132" fmla="*/ 7056 w 10000"/>
                  <a:gd name="connsiteY132" fmla="*/ 545 h 10000"/>
                  <a:gd name="connsiteX133" fmla="*/ 7056 w 10000"/>
                  <a:gd name="connsiteY133" fmla="*/ 545 h 10000"/>
                  <a:gd name="connsiteX134" fmla="*/ 7333 w 10000"/>
                  <a:gd name="connsiteY134" fmla="*/ 398 h 10000"/>
                  <a:gd name="connsiteX135" fmla="*/ 7667 w 10000"/>
                  <a:gd name="connsiteY135" fmla="*/ 221 h 10000"/>
                  <a:gd name="connsiteX136" fmla="*/ 8000 w 10000"/>
                  <a:gd name="connsiteY136" fmla="*/ 88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013 h 10000"/>
                  <a:gd name="connsiteX144" fmla="*/ 10000 w 10000"/>
                  <a:gd name="connsiteY144" fmla="*/ 9013 h 10000"/>
                  <a:gd name="connsiteX145" fmla="*/ 9722 w 10000"/>
                  <a:gd name="connsiteY145" fmla="*/ 8999 h 10000"/>
                  <a:gd name="connsiteX146" fmla="*/ 9389 w 10000"/>
                  <a:gd name="connsiteY146" fmla="*/ 9013 h 10000"/>
                  <a:gd name="connsiteX147" fmla="*/ 9389 w 10000"/>
                  <a:gd name="connsiteY147" fmla="*/ 9013 h 10000"/>
                  <a:gd name="connsiteX148" fmla="*/ 9278 w 10000"/>
                  <a:gd name="connsiteY148" fmla="*/ 9028 h 10000"/>
                  <a:gd name="connsiteX149" fmla="*/ 9056 w 10000"/>
                  <a:gd name="connsiteY149" fmla="*/ 9013 h 10000"/>
                  <a:gd name="connsiteX150" fmla="*/ 8889 w 10000"/>
                  <a:gd name="connsiteY150" fmla="*/ 8999 h 10000"/>
                  <a:gd name="connsiteX151" fmla="*/ 8722 w 10000"/>
                  <a:gd name="connsiteY151" fmla="*/ 8969 h 10000"/>
                  <a:gd name="connsiteX152" fmla="*/ 8611 w 10000"/>
                  <a:gd name="connsiteY152" fmla="*/ 8925 h 10000"/>
                  <a:gd name="connsiteX153" fmla="*/ 8444 w 10000"/>
                  <a:gd name="connsiteY153" fmla="*/ 8851 h 10000"/>
                  <a:gd name="connsiteX154" fmla="*/ 8444 w 10000"/>
                  <a:gd name="connsiteY154" fmla="*/ 8851 h 10000"/>
                  <a:gd name="connsiteX155" fmla="*/ 8222 w 10000"/>
                  <a:gd name="connsiteY155" fmla="*/ 8719 h 10000"/>
                  <a:gd name="connsiteX156" fmla="*/ 8111 w 10000"/>
                  <a:gd name="connsiteY156" fmla="*/ 8660 h 10000"/>
                  <a:gd name="connsiteX157" fmla="*/ 7944 w 10000"/>
                  <a:gd name="connsiteY157" fmla="*/ 8616 h 10000"/>
                  <a:gd name="connsiteX158" fmla="*/ 7778 w 10000"/>
                  <a:gd name="connsiteY158" fmla="*/ 8586 h 10000"/>
                  <a:gd name="connsiteX159" fmla="*/ 7556 w 10000"/>
                  <a:gd name="connsiteY159" fmla="*/ 8571 h 10000"/>
                  <a:gd name="connsiteX160" fmla="*/ 7333 w 10000"/>
                  <a:gd name="connsiteY160" fmla="*/ 8557 h 10000"/>
                  <a:gd name="connsiteX161" fmla="*/ 7000 w 10000"/>
                  <a:gd name="connsiteY161" fmla="*/ 8542 h 10000"/>
                  <a:gd name="connsiteX162" fmla="*/ 7000 w 10000"/>
                  <a:gd name="connsiteY162" fmla="*/ 8542 h 10000"/>
                  <a:gd name="connsiteX163" fmla="*/ 6556 w 10000"/>
                  <a:gd name="connsiteY163" fmla="*/ 8557 h 10000"/>
                  <a:gd name="connsiteX164" fmla="*/ 6222 w 10000"/>
                  <a:gd name="connsiteY164" fmla="*/ 8557 h 10000"/>
                  <a:gd name="connsiteX165" fmla="*/ 6111 w 10000"/>
                  <a:gd name="connsiteY165" fmla="*/ 8542 h 10000"/>
                  <a:gd name="connsiteX166" fmla="*/ 6056 w 10000"/>
                  <a:gd name="connsiteY166" fmla="*/ 8527 h 10000"/>
                  <a:gd name="connsiteX167" fmla="*/ 6056 w 10000"/>
                  <a:gd name="connsiteY167" fmla="*/ 8527 h 10000"/>
                  <a:gd name="connsiteX168" fmla="*/ 6056 w 10000"/>
                  <a:gd name="connsiteY168" fmla="*/ 8262 h 10000"/>
                  <a:gd name="connsiteX169" fmla="*/ 6056 w 10000"/>
                  <a:gd name="connsiteY169" fmla="*/ 8262 h 10000"/>
                  <a:gd name="connsiteX170" fmla="*/ 6056 w 10000"/>
                  <a:gd name="connsiteY170" fmla="*/ 8203 h 10000"/>
                  <a:gd name="connsiteX171" fmla="*/ 5944 w 10000"/>
                  <a:gd name="connsiteY171" fmla="*/ 8130 h 10000"/>
                  <a:gd name="connsiteX172" fmla="*/ 5889 w 10000"/>
                  <a:gd name="connsiteY172" fmla="*/ 8115 h 10000"/>
                  <a:gd name="connsiteX173" fmla="*/ 5778 w 10000"/>
                  <a:gd name="connsiteY173" fmla="*/ 8100 h 10000"/>
                  <a:gd name="connsiteX174" fmla="*/ 5667 w 10000"/>
                  <a:gd name="connsiteY174" fmla="*/ 8100 h 10000"/>
                  <a:gd name="connsiteX175" fmla="*/ 5500 w 10000"/>
                  <a:gd name="connsiteY175" fmla="*/ 8115 h 10000"/>
                  <a:gd name="connsiteX176" fmla="*/ 5500 w 10000"/>
                  <a:gd name="connsiteY176" fmla="*/ 8115 h 10000"/>
                  <a:gd name="connsiteX177" fmla="*/ 4889 w 10000"/>
                  <a:gd name="connsiteY177" fmla="*/ 8218 h 10000"/>
                  <a:gd name="connsiteX178" fmla="*/ 4611 w 10000"/>
                  <a:gd name="connsiteY178" fmla="*/ 8247 h 10000"/>
                  <a:gd name="connsiteX179" fmla="*/ 4556 w 10000"/>
                  <a:gd name="connsiteY179" fmla="*/ 8262 h 10000"/>
                  <a:gd name="connsiteX180" fmla="*/ 4500 w 10000"/>
                  <a:gd name="connsiteY180" fmla="*/ 8247 h 10000"/>
                  <a:gd name="connsiteX181" fmla="*/ 4500 w 10000"/>
                  <a:gd name="connsiteY181" fmla="*/ 8247 h 10000"/>
                  <a:gd name="connsiteX182" fmla="*/ 4222 w 10000"/>
                  <a:gd name="connsiteY182" fmla="*/ 8100 h 10000"/>
                  <a:gd name="connsiteX183" fmla="*/ 4222 w 10000"/>
                  <a:gd name="connsiteY183" fmla="*/ 8100 h 10000"/>
                  <a:gd name="connsiteX184" fmla="*/ 4111 w 10000"/>
                  <a:gd name="connsiteY184" fmla="*/ 8027 h 10000"/>
                  <a:gd name="connsiteX185" fmla="*/ 4111 w 10000"/>
                  <a:gd name="connsiteY185" fmla="*/ 7982 h 10000"/>
                  <a:gd name="connsiteX186" fmla="*/ 4111 w 10000"/>
                  <a:gd name="connsiteY186" fmla="*/ 7938 h 10000"/>
                  <a:gd name="connsiteX187" fmla="*/ 4111 w 10000"/>
                  <a:gd name="connsiteY187" fmla="*/ 7938 h 10000"/>
                  <a:gd name="connsiteX188" fmla="*/ 4278 w 10000"/>
                  <a:gd name="connsiteY188" fmla="*/ 7894 h 10000"/>
                  <a:gd name="connsiteX189" fmla="*/ 4389 w 10000"/>
                  <a:gd name="connsiteY189" fmla="*/ 7879 h 10000"/>
                  <a:gd name="connsiteX190" fmla="*/ 4389 w 10000"/>
                  <a:gd name="connsiteY190" fmla="*/ 7879 h 10000"/>
                  <a:gd name="connsiteX191" fmla="*/ 4000 w 10000"/>
                  <a:gd name="connsiteY191" fmla="*/ 7879 h 10000"/>
                  <a:gd name="connsiteX192" fmla="*/ 3722 w 10000"/>
                  <a:gd name="connsiteY192" fmla="*/ 7894 h 10000"/>
                  <a:gd name="connsiteX193" fmla="*/ 3611 w 10000"/>
                  <a:gd name="connsiteY193" fmla="*/ 7909 h 10000"/>
                  <a:gd name="connsiteX194" fmla="*/ 3556 w 10000"/>
                  <a:gd name="connsiteY194" fmla="*/ 7923 h 10000"/>
                  <a:gd name="connsiteX195" fmla="*/ 3556 w 10000"/>
                  <a:gd name="connsiteY195" fmla="*/ 7923 h 10000"/>
                  <a:gd name="connsiteX196" fmla="*/ 3444 w 10000"/>
                  <a:gd name="connsiteY196" fmla="*/ 7982 h 10000"/>
                  <a:gd name="connsiteX197" fmla="*/ 3278 w 10000"/>
                  <a:gd name="connsiteY197" fmla="*/ 8071 h 10000"/>
                  <a:gd name="connsiteX198" fmla="*/ 3000 w 10000"/>
                  <a:gd name="connsiteY198" fmla="*/ 8174 h 10000"/>
                  <a:gd name="connsiteX199" fmla="*/ 2667 w 10000"/>
                  <a:gd name="connsiteY199" fmla="*/ 8247 h 10000"/>
                  <a:gd name="connsiteX200" fmla="*/ 2667 w 10000"/>
                  <a:gd name="connsiteY200" fmla="*/ 8247 h 10000"/>
                  <a:gd name="connsiteX201" fmla="*/ 2333 w 10000"/>
                  <a:gd name="connsiteY201" fmla="*/ 8306 h 10000"/>
                  <a:gd name="connsiteX202" fmla="*/ 1833 w 10000"/>
                  <a:gd name="connsiteY202" fmla="*/ 8365 h 10000"/>
                  <a:gd name="connsiteX203" fmla="*/ 1389 w 10000"/>
                  <a:gd name="connsiteY203" fmla="*/ 8395 h 10000"/>
                  <a:gd name="connsiteX204" fmla="*/ 889 w 10000"/>
                  <a:gd name="connsiteY204" fmla="*/ 8409 h 10000"/>
                  <a:gd name="connsiteX205" fmla="*/ 889 w 10000"/>
                  <a:gd name="connsiteY205" fmla="*/ 8409 h 10000"/>
                  <a:gd name="connsiteX206" fmla="*/ 500 w 10000"/>
                  <a:gd name="connsiteY206" fmla="*/ 8424 h 10000"/>
                  <a:gd name="connsiteX207" fmla="*/ 222 w 10000"/>
                  <a:gd name="connsiteY207" fmla="*/ 8439 h 10000"/>
                  <a:gd name="connsiteX208" fmla="*/ 0 w 10000"/>
                  <a:gd name="connsiteY208" fmla="*/ 8454 h 10000"/>
                  <a:gd name="connsiteX209" fmla="*/ 0 w 10000"/>
                  <a:gd name="connsiteY209" fmla="*/ 8454 h 10000"/>
                  <a:gd name="connsiteX210" fmla="*/ 278 w 10000"/>
                  <a:gd name="connsiteY210" fmla="*/ 8689 h 10000"/>
                  <a:gd name="connsiteX211" fmla="*/ 500 w 10000"/>
                  <a:gd name="connsiteY211" fmla="*/ 8866 h 10000"/>
                  <a:gd name="connsiteX212" fmla="*/ 722 w 10000"/>
                  <a:gd name="connsiteY212" fmla="*/ 9013 h 10000"/>
                  <a:gd name="connsiteX213" fmla="*/ 722 w 10000"/>
                  <a:gd name="connsiteY213" fmla="*/ 9013 h 10000"/>
                  <a:gd name="connsiteX214" fmla="*/ 889 w 10000"/>
                  <a:gd name="connsiteY214" fmla="*/ 9102 h 10000"/>
                  <a:gd name="connsiteX215" fmla="*/ 944 w 10000"/>
                  <a:gd name="connsiteY215" fmla="*/ 9175 h 10000"/>
                  <a:gd name="connsiteX216" fmla="*/ 1111 w 10000"/>
                  <a:gd name="connsiteY216" fmla="*/ 9249 h 10000"/>
                  <a:gd name="connsiteX217" fmla="*/ 1333 w 10000"/>
                  <a:gd name="connsiteY217" fmla="*/ 9367 h 10000"/>
                  <a:gd name="connsiteX218" fmla="*/ 1333 w 10000"/>
                  <a:gd name="connsiteY218" fmla="*/ 9367 h 10000"/>
                  <a:gd name="connsiteX219" fmla="*/ 1444 w 10000"/>
                  <a:gd name="connsiteY219" fmla="*/ 9426 h 10000"/>
                  <a:gd name="connsiteX220" fmla="*/ 1500 w 10000"/>
                  <a:gd name="connsiteY220" fmla="*/ 9470 h 10000"/>
                  <a:gd name="connsiteX221" fmla="*/ 1500 w 10000"/>
                  <a:gd name="connsiteY221" fmla="*/ 9514 h 10000"/>
                  <a:gd name="connsiteX222" fmla="*/ 1556 w 10000"/>
                  <a:gd name="connsiteY222" fmla="*/ 9529 h 10000"/>
                  <a:gd name="connsiteX223" fmla="*/ 1722 w 10000"/>
                  <a:gd name="connsiteY223" fmla="*/ 9543 h 10000"/>
                  <a:gd name="connsiteX224" fmla="*/ 2944 w 10000"/>
                  <a:gd name="connsiteY224" fmla="*/ 9573 h 10000"/>
                  <a:gd name="connsiteX225" fmla="*/ 2944 w 10000"/>
                  <a:gd name="connsiteY225" fmla="*/ 9573 h 10000"/>
                  <a:gd name="connsiteX226" fmla="*/ 4167 w 10000"/>
                  <a:gd name="connsiteY226" fmla="*/ 9602 h 10000"/>
                  <a:gd name="connsiteX227" fmla="*/ 4889 w 10000"/>
                  <a:gd name="connsiteY227" fmla="*/ 9647 h 10000"/>
                  <a:gd name="connsiteX228" fmla="*/ 5278 w 10000"/>
                  <a:gd name="connsiteY228" fmla="*/ 9691 h 10000"/>
                  <a:gd name="connsiteX229" fmla="*/ 5444 w 10000"/>
                  <a:gd name="connsiteY229" fmla="*/ 9705 h 10000"/>
                  <a:gd name="connsiteX230" fmla="*/ 5444 w 10000"/>
                  <a:gd name="connsiteY230" fmla="*/ 9705 h 10000"/>
                  <a:gd name="connsiteX231" fmla="*/ 5722 w 10000"/>
                  <a:gd name="connsiteY231" fmla="*/ 9735 h 10000"/>
                  <a:gd name="connsiteX232" fmla="*/ 5833 w 10000"/>
                  <a:gd name="connsiteY232" fmla="*/ 9750 h 10000"/>
                  <a:gd name="connsiteX233" fmla="*/ 5833 w 10000"/>
                  <a:gd name="connsiteY233" fmla="*/ 9750 h 10000"/>
                  <a:gd name="connsiteX234" fmla="*/ 5833 w 10000"/>
                  <a:gd name="connsiteY234" fmla="*/ 9735 h 10000"/>
                  <a:gd name="connsiteX235" fmla="*/ 5889 w 10000"/>
                  <a:gd name="connsiteY235" fmla="*/ 9720 h 10000"/>
                  <a:gd name="connsiteX236" fmla="*/ 6000 w 10000"/>
                  <a:gd name="connsiteY236" fmla="*/ 9705 h 10000"/>
                  <a:gd name="connsiteX237" fmla="*/ 6167 w 10000"/>
                  <a:gd name="connsiteY237" fmla="*/ 9691 h 10000"/>
                  <a:gd name="connsiteX238" fmla="*/ 6444 w 10000"/>
                  <a:gd name="connsiteY238" fmla="*/ 9691 h 10000"/>
                  <a:gd name="connsiteX239" fmla="*/ 6833 w 10000"/>
                  <a:gd name="connsiteY239" fmla="*/ 9705 h 10000"/>
                  <a:gd name="connsiteX240" fmla="*/ 7278 w 10000"/>
                  <a:gd name="connsiteY240" fmla="*/ 9750 h 10000"/>
                  <a:gd name="connsiteX241" fmla="*/ 7278 w 10000"/>
                  <a:gd name="connsiteY241" fmla="*/ 9750 h 10000"/>
                  <a:gd name="connsiteX242" fmla="*/ 8722 w 10000"/>
                  <a:gd name="connsiteY242" fmla="*/ 9882 h 10000"/>
                  <a:gd name="connsiteX243" fmla="*/ 10000 w 10000"/>
                  <a:gd name="connsiteY243" fmla="*/ 10000 h 10000"/>
                  <a:gd name="connsiteX244" fmla="*/ 10000 w 10000"/>
                  <a:gd name="connsiteY244" fmla="*/ 8999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7778 w 10000"/>
                  <a:gd name="connsiteY71" fmla="*/ 5479 h 10000"/>
                  <a:gd name="connsiteX72" fmla="*/ 6556 w 10000"/>
                  <a:gd name="connsiteY72" fmla="*/ 5302 h 10000"/>
                  <a:gd name="connsiteX73" fmla="*/ 6556 w 10000"/>
                  <a:gd name="connsiteY73" fmla="*/ 5302 h 10000"/>
                  <a:gd name="connsiteX74" fmla="*/ 6556 w 10000"/>
                  <a:gd name="connsiteY74" fmla="*/ 5287 h 10000"/>
                  <a:gd name="connsiteX75" fmla="*/ 6556 w 10000"/>
                  <a:gd name="connsiteY75" fmla="*/ 5199 h 10000"/>
                  <a:gd name="connsiteX76" fmla="*/ 6556 w 10000"/>
                  <a:gd name="connsiteY76" fmla="*/ 5199 h 10000"/>
                  <a:gd name="connsiteX77" fmla="*/ 6389 w 10000"/>
                  <a:gd name="connsiteY77" fmla="*/ 5096 h 10000"/>
                  <a:gd name="connsiteX78" fmla="*/ 6056 w 10000"/>
                  <a:gd name="connsiteY78" fmla="*/ 4934 h 10000"/>
                  <a:gd name="connsiteX79" fmla="*/ 5333 w 10000"/>
                  <a:gd name="connsiteY79" fmla="*/ 4624 h 10000"/>
                  <a:gd name="connsiteX80" fmla="*/ 5333 w 10000"/>
                  <a:gd name="connsiteY80" fmla="*/ 4624 h 10000"/>
                  <a:gd name="connsiteX81" fmla="*/ 5167 w 10000"/>
                  <a:gd name="connsiteY81" fmla="*/ 4580 h 10000"/>
                  <a:gd name="connsiteX82" fmla="*/ 4889 w 10000"/>
                  <a:gd name="connsiteY82" fmla="*/ 4521 h 10000"/>
                  <a:gd name="connsiteX83" fmla="*/ 4056 w 10000"/>
                  <a:gd name="connsiteY83" fmla="*/ 4389 h 10000"/>
                  <a:gd name="connsiteX84" fmla="*/ 2889 w 10000"/>
                  <a:gd name="connsiteY84" fmla="*/ 4227 h 10000"/>
                  <a:gd name="connsiteX85" fmla="*/ 2889 w 10000"/>
                  <a:gd name="connsiteY85" fmla="*/ 4227 h 10000"/>
                  <a:gd name="connsiteX86" fmla="*/ 2389 w 10000"/>
                  <a:gd name="connsiteY86" fmla="*/ 4212 h 10000"/>
                  <a:gd name="connsiteX87" fmla="*/ 2000 w 10000"/>
                  <a:gd name="connsiteY87" fmla="*/ 4197 h 10000"/>
                  <a:gd name="connsiteX88" fmla="*/ 1889 w 10000"/>
                  <a:gd name="connsiteY88" fmla="*/ 4183 h 10000"/>
                  <a:gd name="connsiteX89" fmla="*/ 1778 w 10000"/>
                  <a:gd name="connsiteY89" fmla="*/ 4168 h 10000"/>
                  <a:gd name="connsiteX90" fmla="*/ 1778 w 10000"/>
                  <a:gd name="connsiteY90" fmla="*/ 4168 h 10000"/>
                  <a:gd name="connsiteX91" fmla="*/ 1667 w 10000"/>
                  <a:gd name="connsiteY91" fmla="*/ 4109 h 10000"/>
                  <a:gd name="connsiteX92" fmla="*/ 1500 w 10000"/>
                  <a:gd name="connsiteY92" fmla="*/ 4006 h 10000"/>
                  <a:gd name="connsiteX93" fmla="*/ 1444 w 10000"/>
                  <a:gd name="connsiteY93" fmla="*/ 3947 h 10000"/>
                  <a:gd name="connsiteX94" fmla="*/ 1444 w 10000"/>
                  <a:gd name="connsiteY94" fmla="*/ 3888 h 10000"/>
                  <a:gd name="connsiteX95" fmla="*/ 1444 w 10000"/>
                  <a:gd name="connsiteY95" fmla="*/ 3844 h 10000"/>
                  <a:gd name="connsiteX96" fmla="*/ 1556 w 10000"/>
                  <a:gd name="connsiteY96" fmla="*/ 3800 h 10000"/>
                  <a:gd name="connsiteX97" fmla="*/ 1556 w 10000"/>
                  <a:gd name="connsiteY97" fmla="*/ 3800 h 10000"/>
                  <a:gd name="connsiteX98" fmla="*/ 1833 w 10000"/>
                  <a:gd name="connsiteY98" fmla="*/ 3726 h 10000"/>
                  <a:gd name="connsiteX99" fmla="*/ 2111 w 10000"/>
                  <a:gd name="connsiteY99" fmla="*/ 3652 h 10000"/>
                  <a:gd name="connsiteX100" fmla="*/ 2278 w 10000"/>
                  <a:gd name="connsiteY100" fmla="*/ 3608 h 10000"/>
                  <a:gd name="connsiteX101" fmla="*/ 2389 w 10000"/>
                  <a:gd name="connsiteY101" fmla="*/ 3564 h 10000"/>
                  <a:gd name="connsiteX102" fmla="*/ 2389 w 10000"/>
                  <a:gd name="connsiteY102" fmla="*/ 3505 h 10000"/>
                  <a:gd name="connsiteX103" fmla="*/ 2389 w 10000"/>
                  <a:gd name="connsiteY103" fmla="*/ 3432 h 10000"/>
                  <a:gd name="connsiteX104" fmla="*/ 2389 w 10000"/>
                  <a:gd name="connsiteY104" fmla="*/ 3432 h 10000"/>
                  <a:gd name="connsiteX105" fmla="*/ 2167 w 10000"/>
                  <a:gd name="connsiteY105" fmla="*/ 3225 h 10000"/>
                  <a:gd name="connsiteX106" fmla="*/ 1889 w 10000"/>
                  <a:gd name="connsiteY106" fmla="*/ 2946 h 10000"/>
                  <a:gd name="connsiteX107" fmla="*/ 1667 w 10000"/>
                  <a:gd name="connsiteY107" fmla="*/ 2695 h 10000"/>
                  <a:gd name="connsiteX108" fmla="*/ 1611 w 10000"/>
                  <a:gd name="connsiteY108" fmla="*/ 2622 h 10000"/>
                  <a:gd name="connsiteX109" fmla="*/ 1611 w 10000"/>
                  <a:gd name="connsiteY109" fmla="*/ 2592 h 10000"/>
                  <a:gd name="connsiteX110" fmla="*/ 1667 w 10000"/>
                  <a:gd name="connsiteY110" fmla="*/ 2577 h 10000"/>
                  <a:gd name="connsiteX111" fmla="*/ 1667 w 10000"/>
                  <a:gd name="connsiteY111" fmla="*/ 2577 h 10000"/>
                  <a:gd name="connsiteX112" fmla="*/ 2000 w 10000"/>
                  <a:gd name="connsiteY112" fmla="*/ 2563 h 10000"/>
                  <a:gd name="connsiteX113" fmla="*/ 2222 w 10000"/>
                  <a:gd name="connsiteY113" fmla="*/ 2563 h 10000"/>
                  <a:gd name="connsiteX114" fmla="*/ 2389 w 10000"/>
                  <a:gd name="connsiteY114" fmla="*/ 2577 h 10000"/>
                  <a:gd name="connsiteX115" fmla="*/ 2389 w 10000"/>
                  <a:gd name="connsiteY115" fmla="*/ 2577 h 10000"/>
                  <a:gd name="connsiteX116" fmla="*/ 2444 w 10000"/>
                  <a:gd name="connsiteY116" fmla="*/ 2577 h 10000"/>
                  <a:gd name="connsiteX117" fmla="*/ 2500 w 10000"/>
                  <a:gd name="connsiteY117" fmla="*/ 2548 h 10000"/>
                  <a:gd name="connsiteX118" fmla="*/ 2778 w 10000"/>
                  <a:gd name="connsiteY118" fmla="*/ 2459 h 10000"/>
                  <a:gd name="connsiteX119" fmla="*/ 3500 w 10000"/>
                  <a:gd name="connsiteY119" fmla="*/ 2165 h 10000"/>
                  <a:gd name="connsiteX120" fmla="*/ 4444 w 10000"/>
                  <a:gd name="connsiteY120" fmla="*/ 1738 h 10000"/>
                  <a:gd name="connsiteX121" fmla="*/ 4444 w 10000"/>
                  <a:gd name="connsiteY121" fmla="*/ 1738 h 10000"/>
                  <a:gd name="connsiteX122" fmla="*/ 4444 w 10000"/>
                  <a:gd name="connsiteY122" fmla="*/ 1679 h 10000"/>
                  <a:gd name="connsiteX123" fmla="*/ 4444 w 10000"/>
                  <a:gd name="connsiteY123" fmla="*/ 1546 h 10000"/>
                  <a:gd name="connsiteX124" fmla="*/ 4500 w 10000"/>
                  <a:gd name="connsiteY124" fmla="*/ 1458 h 10000"/>
                  <a:gd name="connsiteX125" fmla="*/ 4611 w 10000"/>
                  <a:gd name="connsiteY125" fmla="*/ 1384 h 10000"/>
                  <a:gd name="connsiteX126" fmla="*/ 4778 w 10000"/>
                  <a:gd name="connsiteY126" fmla="*/ 1296 h 10000"/>
                  <a:gd name="connsiteX127" fmla="*/ 5000 w 10000"/>
                  <a:gd name="connsiteY127" fmla="*/ 1222 h 10000"/>
                  <a:gd name="connsiteX128" fmla="*/ 5000 w 10000"/>
                  <a:gd name="connsiteY128" fmla="*/ 1222 h 10000"/>
                  <a:gd name="connsiteX129" fmla="*/ 5556 w 10000"/>
                  <a:gd name="connsiteY129" fmla="*/ 1075 h 10000"/>
                  <a:gd name="connsiteX130" fmla="*/ 6111 w 10000"/>
                  <a:gd name="connsiteY130" fmla="*/ 884 h 10000"/>
                  <a:gd name="connsiteX131" fmla="*/ 6667 w 10000"/>
                  <a:gd name="connsiteY131" fmla="*/ 707 h 10000"/>
                  <a:gd name="connsiteX132" fmla="*/ 7056 w 10000"/>
                  <a:gd name="connsiteY132" fmla="*/ 545 h 10000"/>
                  <a:gd name="connsiteX133" fmla="*/ 7056 w 10000"/>
                  <a:gd name="connsiteY133" fmla="*/ 545 h 10000"/>
                  <a:gd name="connsiteX134" fmla="*/ 7333 w 10000"/>
                  <a:gd name="connsiteY134" fmla="*/ 398 h 10000"/>
                  <a:gd name="connsiteX135" fmla="*/ 7667 w 10000"/>
                  <a:gd name="connsiteY135" fmla="*/ 221 h 10000"/>
                  <a:gd name="connsiteX136" fmla="*/ 8000 w 10000"/>
                  <a:gd name="connsiteY136" fmla="*/ 88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013 h 10000"/>
                  <a:gd name="connsiteX144" fmla="*/ 10000 w 10000"/>
                  <a:gd name="connsiteY144" fmla="*/ 9013 h 10000"/>
                  <a:gd name="connsiteX145" fmla="*/ 9722 w 10000"/>
                  <a:gd name="connsiteY145" fmla="*/ 8999 h 10000"/>
                  <a:gd name="connsiteX146" fmla="*/ 9389 w 10000"/>
                  <a:gd name="connsiteY146" fmla="*/ 9013 h 10000"/>
                  <a:gd name="connsiteX147" fmla="*/ 9389 w 10000"/>
                  <a:gd name="connsiteY147" fmla="*/ 9013 h 10000"/>
                  <a:gd name="connsiteX148" fmla="*/ 9278 w 10000"/>
                  <a:gd name="connsiteY148" fmla="*/ 9028 h 10000"/>
                  <a:gd name="connsiteX149" fmla="*/ 9056 w 10000"/>
                  <a:gd name="connsiteY149" fmla="*/ 9013 h 10000"/>
                  <a:gd name="connsiteX150" fmla="*/ 8889 w 10000"/>
                  <a:gd name="connsiteY150" fmla="*/ 8999 h 10000"/>
                  <a:gd name="connsiteX151" fmla="*/ 8722 w 10000"/>
                  <a:gd name="connsiteY151" fmla="*/ 8969 h 10000"/>
                  <a:gd name="connsiteX152" fmla="*/ 8611 w 10000"/>
                  <a:gd name="connsiteY152" fmla="*/ 8925 h 10000"/>
                  <a:gd name="connsiteX153" fmla="*/ 8444 w 10000"/>
                  <a:gd name="connsiteY153" fmla="*/ 8851 h 10000"/>
                  <a:gd name="connsiteX154" fmla="*/ 8444 w 10000"/>
                  <a:gd name="connsiteY154" fmla="*/ 8851 h 10000"/>
                  <a:gd name="connsiteX155" fmla="*/ 8222 w 10000"/>
                  <a:gd name="connsiteY155" fmla="*/ 8719 h 10000"/>
                  <a:gd name="connsiteX156" fmla="*/ 8111 w 10000"/>
                  <a:gd name="connsiteY156" fmla="*/ 8660 h 10000"/>
                  <a:gd name="connsiteX157" fmla="*/ 7944 w 10000"/>
                  <a:gd name="connsiteY157" fmla="*/ 8616 h 10000"/>
                  <a:gd name="connsiteX158" fmla="*/ 7778 w 10000"/>
                  <a:gd name="connsiteY158" fmla="*/ 8586 h 10000"/>
                  <a:gd name="connsiteX159" fmla="*/ 7556 w 10000"/>
                  <a:gd name="connsiteY159" fmla="*/ 8571 h 10000"/>
                  <a:gd name="connsiteX160" fmla="*/ 7333 w 10000"/>
                  <a:gd name="connsiteY160" fmla="*/ 8557 h 10000"/>
                  <a:gd name="connsiteX161" fmla="*/ 7000 w 10000"/>
                  <a:gd name="connsiteY161" fmla="*/ 8542 h 10000"/>
                  <a:gd name="connsiteX162" fmla="*/ 7000 w 10000"/>
                  <a:gd name="connsiteY162" fmla="*/ 8542 h 10000"/>
                  <a:gd name="connsiteX163" fmla="*/ 6556 w 10000"/>
                  <a:gd name="connsiteY163" fmla="*/ 8557 h 10000"/>
                  <a:gd name="connsiteX164" fmla="*/ 6222 w 10000"/>
                  <a:gd name="connsiteY164" fmla="*/ 8557 h 10000"/>
                  <a:gd name="connsiteX165" fmla="*/ 6111 w 10000"/>
                  <a:gd name="connsiteY165" fmla="*/ 8542 h 10000"/>
                  <a:gd name="connsiteX166" fmla="*/ 6056 w 10000"/>
                  <a:gd name="connsiteY166" fmla="*/ 8527 h 10000"/>
                  <a:gd name="connsiteX167" fmla="*/ 6056 w 10000"/>
                  <a:gd name="connsiteY167" fmla="*/ 8527 h 10000"/>
                  <a:gd name="connsiteX168" fmla="*/ 6056 w 10000"/>
                  <a:gd name="connsiteY168" fmla="*/ 8262 h 10000"/>
                  <a:gd name="connsiteX169" fmla="*/ 6056 w 10000"/>
                  <a:gd name="connsiteY169" fmla="*/ 8262 h 10000"/>
                  <a:gd name="connsiteX170" fmla="*/ 6056 w 10000"/>
                  <a:gd name="connsiteY170" fmla="*/ 8203 h 10000"/>
                  <a:gd name="connsiteX171" fmla="*/ 5944 w 10000"/>
                  <a:gd name="connsiteY171" fmla="*/ 8130 h 10000"/>
                  <a:gd name="connsiteX172" fmla="*/ 5889 w 10000"/>
                  <a:gd name="connsiteY172" fmla="*/ 8115 h 10000"/>
                  <a:gd name="connsiteX173" fmla="*/ 5778 w 10000"/>
                  <a:gd name="connsiteY173" fmla="*/ 8100 h 10000"/>
                  <a:gd name="connsiteX174" fmla="*/ 5667 w 10000"/>
                  <a:gd name="connsiteY174" fmla="*/ 8100 h 10000"/>
                  <a:gd name="connsiteX175" fmla="*/ 5500 w 10000"/>
                  <a:gd name="connsiteY175" fmla="*/ 8115 h 10000"/>
                  <a:gd name="connsiteX176" fmla="*/ 5500 w 10000"/>
                  <a:gd name="connsiteY176" fmla="*/ 8115 h 10000"/>
                  <a:gd name="connsiteX177" fmla="*/ 4889 w 10000"/>
                  <a:gd name="connsiteY177" fmla="*/ 8218 h 10000"/>
                  <a:gd name="connsiteX178" fmla="*/ 4611 w 10000"/>
                  <a:gd name="connsiteY178" fmla="*/ 8247 h 10000"/>
                  <a:gd name="connsiteX179" fmla="*/ 4556 w 10000"/>
                  <a:gd name="connsiteY179" fmla="*/ 8262 h 10000"/>
                  <a:gd name="connsiteX180" fmla="*/ 4500 w 10000"/>
                  <a:gd name="connsiteY180" fmla="*/ 8247 h 10000"/>
                  <a:gd name="connsiteX181" fmla="*/ 4500 w 10000"/>
                  <a:gd name="connsiteY181" fmla="*/ 8247 h 10000"/>
                  <a:gd name="connsiteX182" fmla="*/ 4222 w 10000"/>
                  <a:gd name="connsiteY182" fmla="*/ 8100 h 10000"/>
                  <a:gd name="connsiteX183" fmla="*/ 4222 w 10000"/>
                  <a:gd name="connsiteY183" fmla="*/ 8100 h 10000"/>
                  <a:gd name="connsiteX184" fmla="*/ 4111 w 10000"/>
                  <a:gd name="connsiteY184" fmla="*/ 8027 h 10000"/>
                  <a:gd name="connsiteX185" fmla="*/ 4111 w 10000"/>
                  <a:gd name="connsiteY185" fmla="*/ 7982 h 10000"/>
                  <a:gd name="connsiteX186" fmla="*/ 4111 w 10000"/>
                  <a:gd name="connsiteY186" fmla="*/ 7938 h 10000"/>
                  <a:gd name="connsiteX187" fmla="*/ 4111 w 10000"/>
                  <a:gd name="connsiteY187" fmla="*/ 7938 h 10000"/>
                  <a:gd name="connsiteX188" fmla="*/ 4278 w 10000"/>
                  <a:gd name="connsiteY188" fmla="*/ 7894 h 10000"/>
                  <a:gd name="connsiteX189" fmla="*/ 4389 w 10000"/>
                  <a:gd name="connsiteY189" fmla="*/ 7879 h 10000"/>
                  <a:gd name="connsiteX190" fmla="*/ 4389 w 10000"/>
                  <a:gd name="connsiteY190" fmla="*/ 7879 h 10000"/>
                  <a:gd name="connsiteX191" fmla="*/ 4000 w 10000"/>
                  <a:gd name="connsiteY191" fmla="*/ 7879 h 10000"/>
                  <a:gd name="connsiteX192" fmla="*/ 3722 w 10000"/>
                  <a:gd name="connsiteY192" fmla="*/ 7894 h 10000"/>
                  <a:gd name="connsiteX193" fmla="*/ 3611 w 10000"/>
                  <a:gd name="connsiteY193" fmla="*/ 7909 h 10000"/>
                  <a:gd name="connsiteX194" fmla="*/ 3556 w 10000"/>
                  <a:gd name="connsiteY194" fmla="*/ 7923 h 10000"/>
                  <a:gd name="connsiteX195" fmla="*/ 3556 w 10000"/>
                  <a:gd name="connsiteY195" fmla="*/ 7923 h 10000"/>
                  <a:gd name="connsiteX196" fmla="*/ 3444 w 10000"/>
                  <a:gd name="connsiteY196" fmla="*/ 7982 h 10000"/>
                  <a:gd name="connsiteX197" fmla="*/ 3278 w 10000"/>
                  <a:gd name="connsiteY197" fmla="*/ 8071 h 10000"/>
                  <a:gd name="connsiteX198" fmla="*/ 3000 w 10000"/>
                  <a:gd name="connsiteY198" fmla="*/ 8174 h 10000"/>
                  <a:gd name="connsiteX199" fmla="*/ 2667 w 10000"/>
                  <a:gd name="connsiteY199" fmla="*/ 8247 h 10000"/>
                  <a:gd name="connsiteX200" fmla="*/ 2667 w 10000"/>
                  <a:gd name="connsiteY200" fmla="*/ 8247 h 10000"/>
                  <a:gd name="connsiteX201" fmla="*/ 2333 w 10000"/>
                  <a:gd name="connsiteY201" fmla="*/ 8306 h 10000"/>
                  <a:gd name="connsiteX202" fmla="*/ 1833 w 10000"/>
                  <a:gd name="connsiteY202" fmla="*/ 8365 h 10000"/>
                  <a:gd name="connsiteX203" fmla="*/ 1389 w 10000"/>
                  <a:gd name="connsiteY203" fmla="*/ 8395 h 10000"/>
                  <a:gd name="connsiteX204" fmla="*/ 889 w 10000"/>
                  <a:gd name="connsiteY204" fmla="*/ 8409 h 10000"/>
                  <a:gd name="connsiteX205" fmla="*/ 889 w 10000"/>
                  <a:gd name="connsiteY205" fmla="*/ 8409 h 10000"/>
                  <a:gd name="connsiteX206" fmla="*/ 500 w 10000"/>
                  <a:gd name="connsiteY206" fmla="*/ 8424 h 10000"/>
                  <a:gd name="connsiteX207" fmla="*/ 222 w 10000"/>
                  <a:gd name="connsiteY207" fmla="*/ 8439 h 10000"/>
                  <a:gd name="connsiteX208" fmla="*/ 0 w 10000"/>
                  <a:gd name="connsiteY208" fmla="*/ 8454 h 10000"/>
                  <a:gd name="connsiteX209" fmla="*/ 0 w 10000"/>
                  <a:gd name="connsiteY209" fmla="*/ 8454 h 10000"/>
                  <a:gd name="connsiteX210" fmla="*/ 278 w 10000"/>
                  <a:gd name="connsiteY210" fmla="*/ 8689 h 10000"/>
                  <a:gd name="connsiteX211" fmla="*/ 500 w 10000"/>
                  <a:gd name="connsiteY211" fmla="*/ 8866 h 10000"/>
                  <a:gd name="connsiteX212" fmla="*/ 722 w 10000"/>
                  <a:gd name="connsiteY212" fmla="*/ 9013 h 10000"/>
                  <a:gd name="connsiteX213" fmla="*/ 722 w 10000"/>
                  <a:gd name="connsiteY213" fmla="*/ 9013 h 10000"/>
                  <a:gd name="connsiteX214" fmla="*/ 889 w 10000"/>
                  <a:gd name="connsiteY214" fmla="*/ 9102 h 10000"/>
                  <a:gd name="connsiteX215" fmla="*/ 944 w 10000"/>
                  <a:gd name="connsiteY215" fmla="*/ 9175 h 10000"/>
                  <a:gd name="connsiteX216" fmla="*/ 1111 w 10000"/>
                  <a:gd name="connsiteY216" fmla="*/ 9249 h 10000"/>
                  <a:gd name="connsiteX217" fmla="*/ 1333 w 10000"/>
                  <a:gd name="connsiteY217" fmla="*/ 9367 h 10000"/>
                  <a:gd name="connsiteX218" fmla="*/ 1333 w 10000"/>
                  <a:gd name="connsiteY218" fmla="*/ 9367 h 10000"/>
                  <a:gd name="connsiteX219" fmla="*/ 1444 w 10000"/>
                  <a:gd name="connsiteY219" fmla="*/ 9426 h 10000"/>
                  <a:gd name="connsiteX220" fmla="*/ 1500 w 10000"/>
                  <a:gd name="connsiteY220" fmla="*/ 9470 h 10000"/>
                  <a:gd name="connsiteX221" fmla="*/ 1500 w 10000"/>
                  <a:gd name="connsiteY221" fmla="*/ 9514 h 10000"/>
                  <a:gd name="connsiteX222" fmla="*/ 1556 w 10000"/>
                  <a:gd name="connsiteY222" fmla="*/ 9529 h 10000"/>
                  <a:gd name="connsiteX223" fmla="*/ 1722 w 10000"/>
                  <a:gd name="connsiteY223" fmla="*/ 9543 h 10000"/>
                  <a:gd name="connsiteX224" fmla="*/ 2944 w 10000"/>
                  <a:gd name="connsiteY224" fmla="*/ 9573 h 10000"/>
                  <a:gd name="connsiteX225" fmla="*/ 4167 w 10000"/>
                  <a:gd name="connsiteY225" fmla="*/ 9602 h 10000"/>
                  <a:gd name="connsiteX226" fmla="*/ 4889 w 10000"/>
                  <a:gd name="connsiteY226" fmla="*/ 9647 h 10000"/>
                  <a:gd name="connsiteX227" fmla="*/ 5278 w 10000"/>
                  <a:gd name="connsiteY227" fmla="*/ 9691 h 10000"/>
                  <a:gd name="connsiteX228" fmla="*/ 5444 w 10000"/>
                  <a:gd name="connsiteY228" fmla="*/ 9705 h 10000"/>
                  <a:gd name="connsiteX229" fmla="*/ 5444 w 10000"/>
                  <a:gd name="connsiteY229" fmla="*/ 9705 h 10000"/>
                  <a:gd name="connsiteX230" fmla="*/ 5722 w 10000"/>
                  <a:gd name="connsiteY230" fmla="*/ 9735 h 10000"/>
                  <a:gd name="connsiteX231" fmla="*/ 5833 w 10000"/>
                  <a:gd name="connsiteY231" fmla="*/ 9750 h 10000"/>
                  <a:gd name="connsiteX232" fmla="*/ 5833 w 10000"/>
                  <a:gd name="connsiteY232" fmla="*/ 9750 h 10000"/>
                  <a:gd name="connsiteX233" fmla="*/ 5833 w 10000"/>
                  <a:gd name="connsiteY233" fmla="*/ 9735 h 10000"/>
                  <a:gd name="connsiteX234" fmla="*/ 5889 w 10000"/>
                  <a:gd name="connsiteY234" fmla="*/ 9720 h 10000"/>
                  <a:gd name="connsiteX235" fmla="*/ 6000 w 10000"/>
                  <a:gd name="connsiteY235" fmla="*/ 9705 h 10000"/>
                  <a:gd name="connsiteX236" fmla="*/ 6167 w 10000"/>
                  <a:gd name="connsiteY236" fmla="*/ 9691 h 10000"/>
                  <a:gd name="connsiteX237" fmla="*/ 6444 w 10000"/>
                  <a:gd name="connsiteY237" fmla="*/ 9691 h 10000"/>
                  <a:gd name="connsiteX238" fmla="*/ 6833 w 10000"/>
                  <a:gd name="connsiteY238" fmla="*/ 9705 h 10000"/>
                  <a:gd name="connsiteX239" fmla="*/ 7278 w 10000"/>
                  <a:gd name="connsiteY239" fmla="*/ 9750 h 10000"/>
                  <a:gd name="connsiteX240" fmla="*/ 7278 w 10000"/>
                  <a:gd name="connsiteY240" fmla="*/ 9750 h 10000"/>
                  <a:gd name="connsiteX241" fmla="*/ 8722 w 10000"/>
                  <a:gd name="connsiteY241" fmla="*/ 9882 h 10000"/>
                  <a:gd name="connsiteX242" fmla="*/ 10000 w 10000"/>
                  <a:gd name="connsiteY242" fmla="*/ 10000 h 10000"/>
                  <a:gd name="connsiteX243" fmla="*/ 10000 w 10000"/>
                  <a:gd name="connsiteY243" fmla="*/ 8999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7778 w 10000"/>
                  <a:gd name="connsiteY71" fmla="*/ 5479 h 10000"/>
                  <a:gd name="connsiteX72" fmla="*/ 6556 w 10000"/>
                  <a:gd name="connsiteY72" fmla="*/ 5302 h 10000"/>
                  <a:gd name="connsiteX73" fmla="*/ 6556 w 10000"/>
                  <a:gd name="connsiteY73" fmla="*/ 5302 h 10000"/>
                  <a:gd name="connsiteX74" fmla="*/ 6556 w 10000"/>
                  <a:gd name="connsiteY74" fmla="*/ 5287 h 10000"/>
                  <a:gd name="connsiteX75" fmla="*/ 6556 w 10000"/>
                  <a:gd name="connsiteY75" fmla="*/ 5199 h 10000"/>
                  <a:gd name="connsiteX76" fmla="*/ 6556 w 10000"/>
                  <a:gd name="connsiteY76" fmla="*/ 5199 h 10000"/>
                  <a:gd name="connsiteX77" fmla="*/ 6389 w 10000"/>
                  <a:gd name="connsiteY77" fmla="*/ 5096 h 10000"/>
                  <a:gd name="connsiteX78" fmla="*/ 6056 w 10000"/>
                  <a:gd name="connsiteY78" fmla="*/ 4934 h 10000"/>
                  <a:gd name="connsiteX79" fmla="*/ 5333 w 10000"/>
                  <a:gd name="connsiteY79" fmla="*/ 4624 h 10000"/>
                  <a:gd name="connsiteX80" fmla="*/ 5333 w 10000"/>
                  <a:gd name="connsiteY80" fmla="*/ 4624 h 10000"/>
                  <a:gd name="connsiteX81" fmla="*/ 5167 w 10000"/>
                  <a:gd name="connsiteY81" fmla="*/ 4580 h 10000"/>
                  <a:gd name="connsiteX82" fmla="*/ 4889 w 10000"/>
                  <a:gd name="connsiteY82" fmla="*/ 4521 h 10000"/>
                  <a:gd name="connsiteX83" fmla="*/ 4056 w 10000"/>
                  <a:gd name="connsiteY83" fmla="*/ 4389 h 10000"/>
                  <a:gd name="connsiteX84" fmla="*/ 2889 w 10000"/>
                  <a:gd name="connsiteY84" fmla="*/ 4227 h 10000"/>
                  <a:gd name="connsiteX85" fmla="*/ 2889 w 10000"/>
                  <a:gd name="connsiteY85" fmla="*/ 4227 h 10000"/>
                  <a:gd name="connsiteX86" fmla="*/ 2389 w 10000"/>
                  <a:gd name="connsiteY86" fmla="*/ 4212 h 10000"/>
                  <a:gd name="connsiteX87" fmla="*/ 2000 w 10000"/>
                  <a:gd name="connsiteY87" fmla="*/ 4197 h 10000"/>
                  <a:gd name="connsiteX88" fmla="*/ 1889 w 10000"/>
                  <a:gd name="connsiteY88" fmla="*/ 4183 h 10000"/>
                  <a:gd name="connsiteX89" fmla="*/ 1778 w 10000"/>
                  <a:gd name="connsiteY89" fmla="*/ 4168 h 10000"/>
                  <a:gd name="connsiteX90" fmla="*/ 1778 w 10000"/>
                  <a:gd name="connsiteY90" fmla="*/ 4168 h 10000"/>
                  <a:gd name="connsiteX91" fmla="*/ 1667 w 10000"/>
                  <a:gd name="connsiteY91" fmla="*/ 4109 h 10000"/>
                  <a:gd name="connsiteX92" fmla="*/ 1500 w 10000"/>
                  <a:gd name="connsiteY92" fmla="*/ 4006 h 10000"/>
                  <a:gd name="connsiteX93" fmla="*/ 1444 w 10000"/>
                  <a:gd name="connsiteY93" fmla="*/ 3947 h 10000"/>
                  <a:gd name="connsiteX94" fmla="*/ 1444 w 10000"/>
                  <a:gd name="connsiteY94" fmla="*/ 3888 h 10000"/>
                  <a:gd name="connsiteX95" fmla="*/ 1444 w 10000"/>
                  <a:gd name="connsiteY95" fmla="*/ 3844 h 10000"/>
                  <a:gd name="connsiteX96" fmla="*/ 1556 w 10000"/>
                  <a:gd name="connsiteY96" fmla="*/ 3800 h 10000"/>
                  <a:gd name="connsiteX97" fmla="*/ 1556 w 10000"/>
                  <a:gd name="connsiteY97" fmla="*/ 3800 h 10000"/>
                  <a:gd name="connsiteX98" fmla="*/ 1833 w 10000"/>
                  <a:gd name="connsiteY98" fmla="*/ 3726 h 10000"/>
                  <a:gd name="connsiteX99" fmla="*/ 2111 w 10000"/>
                  <a:gd name="connsiteY99" fmla="*/ 3652 h 10000"/>
                  <a:gd name="connsiteX100" fmla="*/ 2278 w 10000"/>
                  <a:gd name="connsiteY100" fmla="*/ 3608 h 10000"/>
                  <a:gd name="connsiteX101" fmla="*/ 2389 w 10000"/>
                  <a:gd name="connsiteY101" fmla="*/ 3564 h 10000"/>
                  <a:gd name="connsiteX102" fmla="*/ 2389 w 10000"/>
                  <a:gd name="connsiteY102" fmla="*/ 3505 h 10000"/>
                  <a:gd name="connsiteX103" fmla="*/ 2389 w 10000"/>
                  <a:gd name="connsiteY103" fmla="*/ 3432 h 10000"/>
                  <a:gd name="connsiteX104" fmla="*/ 2389 w 10000"/>
                  <a:gd name="connsiteY104" fmla="*/ 3432 h 10000"/>
                  <a:gd name="connsiteX105" fmla="*/ 2167 w 10000"/>
                  <a:gd name="connsiteY105" fmla="*/ 3225 h 10000"/>
                  <a:gd name="connsiteX106" fmla="*/ 1889 w 10000"/>
                  <a:gd name="connsiteY106" fmla="*/ 2946 h 10000"/>
                  <a:gd name="connsiteX107" fmla="*/ 1667 w 10000"/>
                  <a:gd name="connsiteY107" fmla="*/ 2695 h 10000"/>
                  <a:gd name="connsiteX108" fmla="*/ 1611 w 10000"/>
                  <a:gd name="connsiteY108" fmla="*/ 2622 h 10000"/>
                  <a:gd name="connsiteX109" fmla="*/ 1611 w 10000"/>
                  <a:gd name="connsiteY109" fmla="*/ 2592 h 10000"/>
                  <a:gd name="connsiteX110" fmla="*/ 1667 w 10000"/>
                  <a:gd name="connsiteY110" fmla="*/ 2577 h 10000"/>
                  <a:gd name="connsiteX111" fmla="*/ 1667 w 10000"/>
                  <a:gd name="connsiteY111" fmla="*/ 2577 h 10000"/>
                  <a:gd name="connsiteX112" fmla="*/ 2000 w 10000"/>
                  <a:gd name="connsiteY112" fmla="*/ 2563 h 10000"/>
                  <a:gd name="connsiteX113" fmla="*/ 2222 w 10000"/>
                  <a:gd name="connsiteY113" fmla="*/ 2563 h 10000"/>
                  <a:gd name="connsiteX114" fmla="*/ 2389 w 10000"/>
                  <a:gd name="connsiteY114" fmla="*/ 2577 h 10000"/>
                  <a:gd name="connsiteX115" fmla="*/ 2389 w 10000"/>
                  <a:gd name="connsiteY115" fmla="*/ 2577 h 10000"/>
                  <a:gd name="connsiteX116" fmla="*/ 2444 w 10000"/>
                  <a:gd name="connsiteY116" fmla="*/ 2577 h 10000"/>
                  <a:gd name="connsiteX117" fmla="*/ 2500 w 10000"/>
                  <a:gd name="connsiteY117" fmla="*/ 2548 h 10000"/>
                  <a:gd name="connsiteX118" fmla="*/ 2778 w 10000"/>
                  <a:gd name="connsiteY118" fmla="*/ 2459 h 10000"/>
                  <a:gd name="connsiteX119" fmla="*/ 3500 w 10000"/>
                  <a:gd name="connsiteY119" fmla="*/ 2165 h 10000"/>
                  <a:gd name="connsiteX120" fmla="*/ 4444 w 10000"/>
                  <a:gd name="connsiteY120" fmla="*/ 1738 h 10000"/>
                  <a:gd name="connsiteX121" fmla="*/ 4444 w 10000"/>
                  <a:gd name="connsiteY121" fmla="*/ 1738 h 10000"/>
                  <a:gd name="connsiteX122" fmla="*/ 4444 w 10000"/>
                  <a:gd name="connsiteY122" fmla="*/ 1679 h 10000"/>
                  <a:gd name="connsiteX123" fmla="*/ 4444 w 10000"/>
                  <a:gd name="connsiteY123" fmla="*/ 1546 h 10000"/>
                  <a:gd name="connsiteX124" fmla="*/ 4500 w 10000"/>
                  <a:gd name="connsiteY124" fmla="*/ 1458 h 10000"/>
                  <a:gd name="connsiteX125" fmla="*/ 4611 w 10000"/>
                  <a:gd name="connsiteY125" fmla="*/ 1384 h 10000"/>
                  <a:gd name="connsiteX126" fmla="*/ 4778 w 10000"/>
                  <a:gd name="connsiteY126" fmla="*/ 1296 h 10000"/>
                  <a:gd name="connsiteX127" fmla="*/ 5000 w 10000"/>
                  <a:gd name="connsiteY127" fmla="*/ 1222 h 10000"/>
                  <a:gd name="connsiteX128" fmla="*/ 5000 w 10000"/>
                  <a:gd name="connsiteY128" fmla="*/ 1222 h 10000"/>
                  <a:gd name="connsiteX129" fmla="*/ 5556 w 10000"/>
                  <a:gd name="connsiteY129" fmla="*/ 1075 h 10000"/>
                  <a:gd name="connsiteX130" fmla="*/ 6111 w 10000"/>
                  <a:gd name="connsiteY130" fmla="*/ 884 h 10000"/>
                  <a:gd name="connsiteX131" fmla="*/ 6667 w 10000"/>
                  <a:gd name="connsiteY131" fmla="*/ 707 h 10000"/>
                  <a:gd name="connsiteX132" fmla="*/ 7056 w 10000"/>
                  <a:gd name="connsiteY132" fmla="*/ 545 h 10000"/>
                  <a:gd name="connsiteX133" fmla="*/ 7056 w 10000"/>
                  <a:gd name="connsiteY133" fmla="*/ 545 h 10000"/>
                  <a:gd name="connsiteX134" fmla="*/ 7333 w 10000"/>
                  <a:gd name="connsiteY134" fmla="*/ 398 h 10000"/>
                  <a:gd name="connsiteX135" fmla="*/ 7667 w 10000"/>
                  <a:gd name="connsiteY135" fmla="*/ 221 h 10000"/>
                  <a:gd name="connsiteX136" fmla="*/ 8000 w 10000"/>
                  <a:gd name="connsiteY136" fmla="*/ 88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013 h 10000"/>
                  <a:gd name="connsiteX144" fmla="*/ 10000 w 10000"/>
                  <a:gd name="connsiteY144" fmla="*/ 9013 h 10000"/>
                  <a:gd name="connsiteX145" fmla="*/ 9722 w 10000"/>
                  <a:gd name="connsiteY145" fmla="*/ 8999 h 10000"/>
                  <a:gd name="connsiteX146" fmla="*/ 9389 w 10000"/>
                  <a:gd name="connsiteY146" fmla="*/ 9013 h 10000"/>
                  <a:gd name="connsiteX147" fmla="*/ 9389 w 10000"/>
                  <a:gd name="connsiteY147" fmla="*/ 9013 h 10000"/>
                  <a:gd name="connsiteX148" fmla="*/ 9278 w 10000"/>
                  <a:gd name="connsiteY148" fmla="*/ 9028 h 10000"/>
                  <a:gd name="connsiteX149" fmla="*/ 9056 w 10000"/>
                  <a:gd name="connsiteY149" fmla="*/ 9013 h 10000"/>
                  <a:gd name="connsiteX150" fmla="*/ 8889 w 10000"/>
                  <a:gd name="connsiteY150" fmla="*/ 8999 h 10000"/>
                  <a:gd name="connsiteX151" fmla="*/ 8722 w 10000"/>
                  <a:gd name="connsiteY151" fmla="*/ 8969 h 10000"/>
                  <a:gd name="connsiteX152" fmla="*/ 8611 w 10000"/>
                  <a:gd name="connsiteY152" fmla="*/ 8925 h 10000"/>
                  <a:gd name="connsiteX153" fmla="*/ 8444 w 10000"/>
                  <a:gd name="connsiteY153" fmla="*/ 8851 h 10000"/>
                  <a:gd name="connsiteX154" fmla="*/ 8444 w 10000"/>
                  <a:gd name="connsiteY154" fmla="*/ 8851 h 10000"/>
                  <a:gd name="connsiteX155" fmla="*/ 8222 w 10000"/>
                  <a:gd name="connsiteY155" fmla="*/ 8719 h 10000"/>
                  <a:gd name="connsiteX156" fmla="*/ 8111 w 10000"/>
                  <a:gd name="connsiteY156" fmla="*/ 8660 h 10000"/>
                  <a:gd name="connsiteX157" fmla="*/ 7944 w 10000"/>
                  <a:gd name="connsiteY157" fmla="*/ 8616 h 10000"/>
                  <a:gd name="connsiteX158" fmla="*/ 7778 w 10000"/>
                  <a:gd name="connsiteY158" fmla="*/ 8586 h 10000"/>
                  <a:gd name="connsiteX159" fmla="*/ 7556 w 10000"/>
                  <a:gd name="connsiteY159" fmla="*/ 8571 h 10000"/>
                  <a:gd name="connsiteX160" fmla="*/ 7333 w 10000"/>
                  <a:gd name="connsiteY160" fmla="*/ 8557 h 10000"/>
                  <a:gd name="connsiteX161" fmla="*/ 7000 w 10000"/>
                  <a:gd name="connsiteY161" fmla="*/ 8542 h 10000"/>
                  <a:gd name="connsiteX162" fmla="*/ 7000 w 10000"/>
                  <a:gd name="connsiteY162" fmla="*/ 8542 h 10000"/>
                  <a:gd name="connsiteX163" fmla="*/ 6556 w 10000"/>
                  <a:gd name="connsiteY163" fmla="*/ 8557 h 10000"/>
                  <a:gd name="connsiteX164" fmla="*/ 6222 w 10000"/>
                  <a:gd name="connsiteY164" fmla="*/ 8557 h 10000"/>
                  <a:gd name="connsiteX165" fmla="*/ 6111 w 10000"/>
                  <a:gd name="connsiteY165" fmla="*/ 8542 h 10000"/>
                  <a:gd name="connsiteX166" fmla="*/ 6056 w 10000"/>
                  <a:gd name="connsiteY166" fmla="*/ 8527 h 10000"/>
                  <a:gd name="connsiteX167" fmla="*/ 6056 w 10000"/>
                  <a:gd name="connsiteY167" fmla="*/ 8527 h 10000"/>
                  <a:gd name="connsiteX168" fmla="*/ 6056 w 10000"/>
                  <a:gd name="connsiteY168" fmla="*/ 8262 h 10000"/>
                  <a:gd name="connsiteX169" fmla="*/ 6056 w 10000"/>
                  <a:gd name="connsiteY169" fmla="*/ 8262 h 10000"/>
                  <a:gd name="connsiteX170" fmla="*/ 6056 w 10000"/>
                  <a:gd name="connsiteY170" fmla="*/ 8203 h 10000"/>
                  <a:gd name="connsiteX171" fmla="*/ 5944 w 10000"/>
                  <a:gd name="connsiteY171" fmla="*/ 8130 h 10000"/>
                  <a:gd name="connsiteX172" fmla="*/ 5889 w 10000"/>
                  <a:gd name="connsiteY172" fmla="*/ 8115 h 10000"/>
                  <a:gd name="connsiteX173" fmla="*/ 5778 w 10000"/>
                  <a:gd name="connsiteY173" fmla="*/ 8100 h 10000"/>
                  <a:gd name="connsiteX174" fmla="*/ 5667 w 10000"/>
                  <a:gd name="connsiteY174" fmla="*/ 8100 h 10000"/>
                  <a:gd name="connsiteX175" fmla="*/ 5500 w 10000"/>
                  <a:gd name="connsiteY175" fmla="*/ 8115 h 10000"/>
                  <a:gd name="connsiteX176" fmla="*/ 5500 w 10000"/>
                  <a:gd name="connsiteY176" fmla="*/ 8115 h 10000"/>
                  <a:gd name="connsiteX177" fmla="*/ 4889 w 10000"/>
                  <a:gd name="connsiteY177" fmla="*/ 8218 h 10000"/>
                  <a:gd name="connsiteX178" fmla="*/ 4611 w 10000"/>
                  <a:gd name="connsiteY178" fmla="*/ 8247 h 10000"/>
                  <a:gd name="connsiteX179" fmla="*/ 4556 w 10000"/>
                  <a:gd name="connsiteY179" fmla="*/ 8262 h 10000"/>
                  <a:gd name="connsiteX180" fmla="*/ 4500 w 10000"/>
                  <a:gd name="connsiteY180" fmla="*/ 8247 h 10000"/>
                  <a:gd name="connsiteX181" fmla="*/ 4500 w 10000"/>
                  <a:gd name="connsiteY181" fmla="*/ 8247 h 10000"/>
                  <a:gd name="connsiteX182" fmla="*/ 4222 w 10000"/>
                  <a:gd name="connsiteY182" fmla="*/ 8100 h 10000"/>
                  <a:gd name="connsiteX183" fmla="*/ 4222 w 10000"/>
                  <a:gd name="connsiteY183" fmla="*/ 8100 h 10000"/>
                  <a:gd name="connsiteX184" fmla="*/ 4111 w 10000"/>
                  <a:gd name="connsiteY184" fmla="*/ 8027 h 10000"/>
                  <a:gd name="connsiteX185" fmla="*/ 4111 w 10000"/>
                  <a:gd name="connsiteY185" fmla="*/ 7982 h 10000"/>
                  <a:gd name="connsiteX186" fmla="*/ 4111 w 10000"/>
                  <a:gd name="connsiteY186" fmla="*/ 7938 h 10000"/>
                  <a:gd name="connsiteX187" fmla="*/ 4111 w 10000"/>
                  <a:gd name="connsiteY187" fmla="*/ 7938 h 10000"/>
                  <a:gd name="connsiteX188" fmla="*/ 4278 w 10000"/>
                  <a:gd name="connsiteY188" fmla="*/ 7894 h 10000"/>
                  <a:gd name="connsiteX189" fmla="*/ 4389 w 10000"/>
                  <a:gd name="connsiteY189" fmla="*/ 7879 h 10000"/>
                  <a:gd name="connsiteX190" fmla="*/ 4389 w 10000"/>
                  <a:gd name="connsiteY190" fmla="*/ 7879 h 10000"/>
                  <a:gd name="connsiteX191" fmla="*/ 4000 w 10000"/>
                  <a:gd name="connsiteY191" fmla="*/ 7879 h 10000"/>
                  <a:gd name="connsiteX192" fmla="*/ 3722 w 10000"/>
                  <a:gd name="connsiteY192" fmla="*/ 7894 h 10000"/>
                  <a:gd name="connsiteX193" fmla="*/ 3611 w 10000"/>
                  <a:gd name="connsiteY193" fmla="*/ 7909 h 10000"/>
                  <a:gd name="connsiteX194" fmla="*/ 3556 w 10000"/>
                  <a:gd name="connsiteY194" fmla="*/ 7923 h 10000"/>
                  <a:gd name="connsiteX195" fmla="*/ 3556 w 10000"/>
                  <a:gd name="connsiteY195" fmla="*/ 7923 h 10000"/>
                  <a:gd name="connsiteX196" fmla="*/ 3444 w 10000"/>
                  <a:gd name="connsiteY196" fmla="*/ 7982 h 10000"/>
                  <a:gd name="connsiteX197" fmla="*/ 3278 w 10000"/>
                  <a:gd name="connsiteY197" fmla="*/ 8071 h 10000"/>
                  <a:gd name="connsiteX198" fmla="*/ 3000 w 10000"/>
                  <a:gd name="connsiteY198" fmla="*/ 8174 h 10000"/>
                  <a:gd name="connsiteX199" fmla="*/ 2667 w 10000"/>
                  <a:gd name="connsiteY199" fmla="*/ 8247 h 10000"/>
                  <a:gd name="connsiteX200" fmla="*/ 2667 w 10000"/>
                  <a:gd name="connsiteY200" fmla="*/ 8247 h 10000"/>
                  <a:gd name="connsiteX201" fmla="*/ 2333 w 10000"/>
                  <a:gd name="connsiteY201" fmla="*/ 8306 h 10000"/>
                  <a:gd name="connsiteX202" fmla="*/ 1833 w 10000"/>
                  <a:gd name="connsiteY202" fmla="*/ 8365 h 10000"/>
                  <a:gd name="connsiteX203" fmla="*/ 1389 w 10000"/>
                  <a:gd name="connsiteY203" fmla="*/ 8395 h 10000"/>
                  <a:gd name="connsiteX204" fmla="*/ 889 w 10000"/>
                  <a:gd name="connsiteY204" fmla="*/ 8409 h 10000"/>
                  <a:gd name="connsiteX205" fmla="*/ 889 w 10000"/>
                  <a:gd name="connsiteY205" fmla="*/ 8409 h 10000"/>
                  <a:gd name="connsiteX206" fmla="*/ 500 w 10000"/>
                  <a:gd name="connsiteY206" fmla="*/ 8424 h 10000"/>
                  <a:gd name="connsiteX207" fmla="*/ 222 w 10000"/>
                  <a:gd name="connsiteY207" fmla="*/ 8439 h 10000"/>
                  <a:gd name="connsiteX208" fmla="*/ 0 w 10000"/>
                  <a:gd name="connsiteY208" fmla="*/ 8454 h 10000"/>
                  <a:gd name="connsiteX209" fmla="*/ 0 w 10000"/>
                  <a:gd name="connsiteY209" fmla="*/ 8454 h 10000"/>
                  <a:gd name="connsiteX210" fmla="*/ 278 w 10000"/>
                  <a:gd name="connsiteY210" fmla="*/ 8689 h 10000"/>
                  <a:gd name="connsiteX211" fmla="*/ 500 w 10000"/>
                  <a:gd name="connsiteY211" fmla="*/ 8866 h 10000"/>
                  <a:gd name="connsiteX212" fmla="*/ 722 w 10000"/>
                  <a:gd name="connsiteY212" fmla="*/ 9013 h 10000"/>
                  <a:gd name="connsiteX213" fmla="*/ 722 w 10000"/>
                  <a:gd name="connsiteY213" fmla="*/ 9013 h 10000"/>
                  <a:gd name="connsiteX214" fmla="*/ 889 w 10000"/>
                  <a:gd name="connsiteY214" fmla="*/ 9102 h 10000"/>
                  <a:gd name="connsiteX215" fmla="*/ 944 w 10000"/>
                  <a:gd name="connsiteY215" fmla="*/ 9175 h 10000"/>
                  <a:gd name="connsiteX216" fmla="*/ 1111 w 10000"/>
                  <a:gd name="connsiteY216" fmla="*/ 9249 h 10000"/>
                  <a:gd name="connsiteX217" fmla="*/ 1333 w 10000"/>
                  <a:gd name="connsiteY217" fmla="*/ 9367 h 10000"/>
                  <a:gd name="connsiteX218" fmla="*/ 1333 w 10000"/>
                  <a:gd name="connsiteY218" fmla="*/ 9367 h 10000"/>
                  <a:gd name="connsiteX219" fmla="*/ 1444 w 10000"/>
                  <a:gd name="connsiteY219" fmla="*/ 9426 h 10000"/>
                  <a:gd name="connsiteX220" fmla="*/ 1500 w 10000"/>
                  <a:gd name="connsiteY220" fmla="*/ 9470 h 10000"/>
                  <a:gd name="connsiteX221" fmla="*/ 1500 w 10000"/>
                  <a:gd name="connsiteY221" fmla="*/ 9514 h 10000"/>
                  <a:gd name="connsiteX222" fmla="*/ 1556 w 10000"/>
                  <a:gd name="connsiteY222" fmla="*/ 9529 h 10000"/>
                  <a:gd name="connsiteX223" fmla="*/ 1722 w 10000"/>
                  <a:gd name="connsiteY223" fmla="*/ 9543 h 10000"/>
                  <a:gd name="connsiteX224" fmla="*/ 4167 w 10000"/>
                  <a:gd name="connsiteY224" fmla="*/ 9602 h 10000"/>
                  <a:gd name="connsiteX225" fmla="*/ 4889 w 10000"/>
                  <a:gd name="connsiteY225" fmla="*/ 9647 h 10000"/>
                  <a:gd name="connsiteX226" fmla="*/ 5278 w 10000"/>
                  <a:gd name="connsiteY226" fmla="*/ 9691 h 10000"/>
                  <a:gd name="connsiteX227" fmla="*/ 5444 w 10000"/>
                  <a:gd name="connsiteY227" fmla="*/ 9705 h 10000"/>
                  <a:gd name="connsiteX228" fmla="*/ 5444 w 10000"/>
                  <a:gd name="connsiteY228" fmla="*/ 9705 h 10000"/>
                  <a:gd name="connsiteX229" fmla="*/ 5722 w 10000"/>
                  <a:gd name="connsiteY229" fmla="*/ 9735 h 10000"/>
                  <a:gd name="connsiteX230" fmla="*/ 5833 w 10000"/>
                  <a:gd name="connsiteY230" fmla="*/ 9750 h 10000"/>
                  <a:gd name="connsiteX231" fmla="*/ 5833 w 10000"/>
                  <a:gd name="connsiteY231" fmla="*/ 9750 h 10000"/>
                  <a:gd name="connsiteX232" fmla="*/ 5833 w 10000"/>
                  <a:gd name="connsiteY232" fmla="*/ 9735 h 10000"/>
                  <a:gd name="connsiteX233" fmla="*/ 5889 w 10000"/>
                  <a:gd name="connsiteY233" fmla="*/ 9720 h 10000"/>
                  <a:gd name="connsiteX234" fmla="*/ 6000 w 10000"/>
                  <a:gd name="connsiteY234" fmla="*/ 9705 h 10000"/>
                  <a:gd name="connsiteX235" fmla="*/ 6167 w 10000"/>
                  <a:gd name="connsiteY235" fmla="*/ 9691 h 10000"/>
                  <a:gd name="connsiteX236" fmla="*/ 6444 w 10000"/>
                  <a:gd name="connsiteY236" fmla="*/ 9691 h 10000"/>
                  <a:gd name="connsiteX237" fmla="*/ 6833 w 10000"/>
                  <a:gd name="connsiteY237" fmla="*/ 9705 h 10000"/>
                  <a:gd name="connsiteX238" fmla="*/ 7278 w 10000"/>
                  <a:gd name="connsiteY238" fmla="*/ 9750 h 10000"/>
                  <a:gd name="connsiteX239" fmla="*/ 7278 w 10000"/>
                  <a:gd name="connsiteY239" fmla="*/ 9750 h 10000"/>
                  <a:gd name="connsiteX240" fmla="*/ 8722 w 10000"/>
                  <a:gd name="connsiteY240" fmla="*/ 9882 h 10000"/>
                  <a:gd name="connsiteX241" fmla="*/ 10000 w 10000"/>
                  <a:gd name="connsiteY241" fmla="*/ 10000 h 10000"/>
                  <a:gd name="connsiteX242" fmla="*/ 10000 w 10000"/>
                  <a:gd name="connsiteY242" fmla="*/ 8999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7778 w 10000"/>
                  <a:gd name="connsiteY71" fmla="*/ 5479 h 10000"/>
                  <a:gd name="connsiteX72" fmla="*/ 6556 w 10000"/>
                  <a:gd name="connsiteY72" fmla="*/ 5302 h 10000"/>
                  <a:gd name="connsiteX73" fmla="*/ 6556 w 10000"/>
                  <a:gd name="connsiteY73" fmla="*/ 5302 h 10000"/>
                  <a:gd name="connsiteX74" fmla="*/ 6556 w 10000"/>
                  <a:gd name="connsiteY74" fmla="*/ 5287 h 10000"/>
                  <a:gd name="connsiteX75" fmla="*/ 6556 w 10000"/>
                  <a:gd name="connsiteY75" fmla="*/ 5199 h 10000"/>
                  <a:gd name="connsiteX76" fmla="*/ 6556 w 10000"/>
                  <a:gd name="connsiteY76" fmla="*/ 5199 h 10000"/>
                  <a:gd name="connsiteX77" fmla="*/ 6389 w 10000"/>
                  <a:gd name="connsiteY77" fmla="*/ 5096 h 10000"/>
                  <a:gd name="connsiteX78" fmla="*/ 6056 w 10000"/>
                  <a:gd name="connsiteY78" fmla="*/ 4934 h 10000"/>
                  <a:gd name="connsiteX79" fmla="*/ 5333 w 10000"/>
                  <a:gd name="connsiteY79" fmla="*/ 4624 h 10000"/>
                  <a:gd name="connsiteX80" fmla="*/ 5333 w 10000"/>
                  <a:gd name="connsiteY80" fmla="*/ 4624 h 10000"/>
                  <a:gd name="connsiteX81" fmla="*/ 5167 w 10000"/>
                  <a:gd name="connsiteY81" fmla="*/ 4580 h 10000"/>
                  <a:gd name="connsiteX82" fmla="*/ 4889 w 10000"/>
                  <a:gd name="connsiteY82" fmla="*/ 4521 h 10000"/>
                  <a:gd name="connsiteX83" fmla="*/ 4056 w 10000"/>
                  <a:gd name="connsiteY83" fmla="*/ 4389 h 10000"/>
                  <a:gd name="connsiteX84" fmla="*/ 2889 w 10000"/>
                  <a:gd name="connsiteY84" fmla="*/ 4227 h 10000"/>
                  <a:gd name="connsiteX85" fmla="*/ 2889 w 10000"/>
                  <a:gd name="connsiteY85" fmla="*/ 4227 h 10000"/>
                  <a:gd name="connsiteX86" fmla="*/ 2389 w 10000"/>
                  <a:gd name="connsiteY86" fmla="*/ 4212 h 10000"/>
                  <a:gd name="connsiteX87" fmla="*/ 2000 w 10000"/>
                  <a:gd name="connsiteY87" fmla="*/ 4197 h 10000"/>
                  <a:gd name="connsiteX88" fmla="*/ 1889 w 10000"/>
                  <a:gd name="connsiteY88" fmla="*/ 4183 h 10000"/>
                  <a:gd name="connsiteX89" fmla="*/ 1778 w 10000"/>
                  <a:gd name="connsiteY89" fmla="*/ 4168 h 10000"/>
                  <a:gd name="connsiteX90" fmla="*/ 1778 w 10000"/>
                  <a:gd name="connsiteY90" fmla="*/ 4168 h 10000"/>
                  <a:gd name="connsiteX91" fmla="*/ 1667 w 10000"/>
                  <a:gd name="connsiteY91" fmla="*/ 4109 h 10000"/>
                  <a:gd name="connsiteX92" fmla="*/ 1500 w 10000"/>
                  <a:gd name="connsiteY92" fmla="*/ 4006 h 10000"/>
                  <a:gd name="connsiteX93" fmla="*/ 1444 w 10000"/>
                  <a:gd name="connsiteY93" fmla="*/ 3947 h 10000"/>
                  <a:gd name="connsiteX94" fmla="*/ 1444 w 10000"/>
                  <a:gd name="connsiteY94" fmla="*/ 3888 h 10000"/>
                  <a:gd name="connsiteX95" fmla="*/ 1444 w 10000"/>
                  <a:gd name="connsiteY95" fmla="*/ 3844 h 10000"/>
                  <a:gd name="connsiteX96" fmla="*/ 1556 w 10000"/>
                  <a:gd name="connsiteY96" fmla="*/ 3800 h 10000"/>
                  <a:gd name="connsiteX97" fmla="*/ 1556 w 10000"/>
                  <a:gd name="connsiteY97" fmla="*/ 3800 h 10000"/>
                  <a:gd name="connsiteX98" fmla="*/ 1833 w 10000"/>
                  <a:gd name="connsiteY98" fmla="*/ 3726 h 10000"/>
                  <a:gd name="connsiteX99" fmla="*/ 2111 w 10000"/>
                  <a:gd name="connsiteY99" fmla="*/ 3652 h 10000"/>
                  <a:gd name="connsiteX100" fmla="*/ 2278 w 10000"/>
                  <a:gd name="connsiteY100" fmla="*/ 3608 h 10000"/>
                  <a:gd name="connsiteX101" fmla="*/ 2389 w 10000"/>
                  <a:gd name="connsiteY101" fmla="*/ 3564 h 10000"/>
                  <a:gd name="connsiteX102" fmla="*/ 2389 w 10000"/>
                  <a:gd name="connsiteY102" fmla="*/ 3505 h 10000"/>
                  <a:gd name="connsiteX103" fmla="*/ 2389 w 10000"/>
                  <a:gd name="connsiteY103" fmla="*/ 3432 h 10000"/>
                  <a:gd name="connsiteX104" fmla="*/ 2389 w 10000"/>
                  <a:gd name="connsiteY104" fmla="*/ 3432 h 10000"/>
                  <a:gd name="connsiteX105" fmla="*/ 2167 w 10000"/>
                  <a:gd name="connsiteY105" fmla="*/ 3225 h 10000"/>
                  <a:gd name="connsiteX106" fmla="*/ 1889 w 10000"/>
                  <a:gd name="connsiteY106" fmla="*/ 2946 h 10000"/>
                  <a:gd name="connsiteX107" fmla="*/ 1667 w 10000"/>
                  <a:gd name="connsiteY107" fmla="*/ 2695 h 10000"/>
                  <a:gd name="connsiteX108" fmla="*/ 1611 w 10000"/>
                  <a:gd name="connsiteY108" fmla="*/ 2622 h 10000"/>
                  <a:gd name="connsiteX109" fmla="*/ 1611 w 10000"/>
                  <a:gd name="connsiteY109" fmla="*/ 2592 h 10000"/>
                  <a:gd name="connsiteX110" fmla="*/ 1667 w 10000"/>
                  <a:gd name="connsiteY110" fmla="*/ 2577 h 10000"/>
                  <a:gd name="connsiteX111" fmla="*/ 1667 w 10000"/>
                  <a:gd name="connsiteY111" fmla="*/ 2577 h 10000"/>
                  <a:gd name="connsiteX112" fmla="*/ 2000 w 10000"/>
                  <a:gd name="connsiteY112" fmla="*/ 2563 h 10000"/>
                  <a:gd name="connsiteX113" fmla="*/ 2222 w 10000"/>
                  <a:gd name="connsiteY113" fmla="*/ 2563 h 10000"/>
                  <a:gd name="connsiteX114" fmla="*/ 2389 w 10000"/>
                  <a:gd name="connsiteY114" fmla="*/ 2577 h 10000"/>
                  <a:gd name="connsiteX115" fmla="*/ 2389 w 10000"/>
                  <a:gd name="connsiteY115" fmla="*/ 2577 h 10000"/>
                  <a:gd name="connsiteX116" fmla="*/ 2444 w 10000"/>
                  <a:gd name="connsiteY116" fmla="*/ 2577 h 10000"/>
                  <a:gd name="connsiteX117" fmla="*/ 2500 w 10000"/>
                  <a:gd name="connsiteY117" fmla="*/ 2548 h 10000"/>
                  <a:gd name="connsiteX118" fmla="*/ 2778 w 10000"/>
                  <a:gd name="connsiteY118" fmla="*/ 2459 h 10000"/>
                  <a:gd name="connsiteX119" fmla="*/ 3500 w 10000"/>
                  <a:gd name="connsiteY119" fmla="*/ 2165 h 10000"/>
                  <a:gd name="connsiteX120" fmla="*/ 4444 w 10000"/>
                  <a:gd name="connsiteY120" fmla="*/ 1738 h 10000"/>
                  <a:gd name="connsiteX121" fmla="*/ 4444 w 10000"/>
                  <a:gd name="connsiteY121" fmla="*/ 1738 h 10000"/>
                  <a:gd name="connsiteX122" fmla="*/ 4444 w 10000"/>
                  <a:gd name="connsiteY122" fmla="*/ 1679 h 10000"/>
                  <a:gd name="connsiteX123" fmla="*/ 4444 w 10000"/>
                  <a:gd name="connsiteY123" fmla="*/ 1546 h 10000"/>
                  <a:gd name="connsiteX124" fmla="*/ 4500 w 10000"/>
                  <a:gd name="connsiteY124" fmla="*/ 1458 h 10000"/>
                  <a:gd name="connsiteX125" fmla="*/ 4611 w 10000"/>
                  <a:gd name="connsiteY125" fmla="*/ 1384 h 10000"/>
                  <a:gd name="connsiteX126" fmla="*/ 4778 w 10000"/>
                  <a:gd name="connsiteY126" fmla="*/ 1296 h 10000"/>
                  <a:gd name="connsiteX127" fmla="*/ 5000 w 10000"/>
                  <a:gd name="connsiteY127" fmla="*/ 1222 h 10000"/>
                  <a:gd name="connsiteX128" fmla="*/ 5000 w 10000"/>
                  <a:gd name="connsiteY128" fmla="*/ 1222 h 10000"/>
                  <a:gd name="connsiteX129" fmla="*/ 5556 w 10000"/>
                  <a:gd name="connsiteY129" fmla="*/ 1075 h 10000"/>
                  <a:gd name="connsiteX130" fmla="*/ 6111 w 10000"/>
                  <a:gd name="connsiteY130" fmla="*/ 884 h 10000"/>
                  <a:gd name="connsiteX131" fmla="*/ 6667 w 10000"/>
                  <a:gd name="connsiteY131" fmla="*/ 707 h 10000"/>
                  <a:gd name="connsiteX132" fmla="*/ 7056 w 10000"/>
                  <a:gd name="connsiteY132" fmla="*/ 545 h 10000"/>
                  <a:gd name="connsiteX133" fmla="*/ 7056 w 10000"/>
                  <a:gd name="connsiteY133" fmla="*/ 545 h 10000"/>
                  <a:gd name="connsiteX134" fmla="*/ 7333 w 10000"/>
                  <a:gd name="connsiteY134" fmla="*/ 398 h 10000"/>
                  <a:gd name="connsiteX135" fmla="*/ 7667 w 10000"/>
                  <a:gd name="connsiteY135" fmla="*/ 221 h 10000"/>
                  <a:gd name="connsiteX136" fmla="*/ 8000 w 10000"/>
                  <a:gd name="connsiteY136" fmla="*/ 88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013 h 10000"/>
                  <a:gd name="connsiteX144" fmla="*/ 10000 w 10000"/>
                  <a:gd name="connsiteY144" fmla="*/ 9013 h 10000"/>
                  <a:gd name="connsiteX145" fmla="*/ 9722 w 10000"/>
                  <a:gd name="connsiteY145" fmla="*/ 8999 h 10000"/>
                  <a:gd name="connsiteX146" fmla="*/ 9389 w 10000"/>
                  <a:gd name="connsiteY146" fmla="*/ 9013 h 10000"/>
                  <a:gd name="connsiteX147" fmla="*/ 9389 w 10000"/>
                  <a:gd name="connsiteY147" fmla="*/ 9013 h 10000"/>
                  <a:gd name="connsiteX148" fmla="*/ 9278 w 10000"/>
                  <a:gd name="connsiteY148" fmla="*/ 9028 h 10000"/>
                  <a:gd name="connsiteX149" fmla="*/ 9056 w 10000"/>
                  <a:gd name="connsiteY149" fmla="*/ 9013 h 10000"/>
                  <a:gd name="connsiteX150" fmla="*/ 8889 w 10000"/>
                  <a:gd name="connsiteY150" fmla="*/ 8999 h 10000"/>
                  <a:gd name="connsiteX151" fmla="*/ 8722 w 10000"/>
                  <a:gd name="connsiteY151" fmla="*/ 8969 h 10000"/>
                  <a:gd name="connsiteX152" fmla="*/ 8611 w 10000"/>
                  <a:gd name="connsiteY152" fmla="*/ 8925 h 10000"/>
                  <a:gd name="connsiteX153" fmla="*/ 8444 w 10000"/>
                  <a:gd name="connsiteY153" fmla="*/ 8851 h 10000"/>
                  <a:gd name="connsiteX154" fmla="*/ 8444 w 10000"/>
                  <a:gd name="connsiteY154" fmla="*/ 8851 h 10000"/>
                  <a:gd name="connsiteX155" fmla="*/ 8222 w 10000"/>
                  <a:gd name="connsiteY155" fmla="*/ 8719 h 10000"/>
                  <a:gd name="connsiteX156" fmla="*/ 8111 w 10000"/>
                  <a:gd name="connsiteY156" fmla="*/ 8660 h 10000"/>
                  <a:gd name="connsiteX157" fmla="*/ 7944 w 10000"/>
                  <a:gd name="connsiteY157" fmla="*/ 8616 h 10000"/>
                  <a:gd name="connsiteX158" fmla="*/ 7778 w 10000"/>
                  <a:gd name="connsiteY158" fmla="*/ 8586 h 10000"/>
                  <a:gd name="connsiteX159" fmla="*/ 7556 w 10000"/>
                  <a:gd name="connsiteY159" fmla="*/ 8571 h 10000"/>
                  <a:gd name="connsiteX160" fmla="*/ 7333 w 10000"/>
                  <a:gd name="connsiteY160" fmla="*/ 8557 h 10000"/>
                  <a:gd name="connsiteX161" fmla="*/ 7000 w 10000"/>
                  <a:gd name="connsiteY161" fmla="*/ 8542 h 10000"/>
                  <a:gd name="connsiteX162" fmla="*/ 7000 w 10000"/>
                  <a:gd name="connsiteY162" fmla="*/ 8542 h 10000"/>
                  <a:gd name="connsiteX163" fmla="*/ 6556 w 10000"/>
                  <a:gd name="connsiteY163" fmla="*/ 8557 h 10000"/>
                  <a:gd name="connsiteX164" fmla="*/ 6222 w 10000"/>
                  <a:gd name="connsiteY164" fmla="*/ 8557 h 10000"/>
                  <a:gd name="connsiteX165" fmla="*/ 6111 w 10000"/>
                  <a:gd name="connsiteY165" fmla="*/ 8542 h 10000"/>
                  <a:gd name="connsiteX166" fmla="*/ 6056 w 10000"/>
                  <a:gd name="connsiteY166" fmla="*/ 8527 h 10000"/>
                  <a:gd name="connsiteX167" fmla="*/ 6056 w 10000"/>
                  <a:gd name="connsiteY167" fmla="*/ 8527 h 10000"/>
                  <a:gd name="connsiteX168" fmla="*/ 6056 w 10000"/>
                  <a:gd name="connsiteY168" fmla="*/ 8262 h 10000"/>
                  <a:gd name="connsiteX169" fmla="*/ 6056 w 10000"/>
                  <a:gd name="connsiteY169" fmla="*/ 8262 h 10000"/>
                  <a:gd name="connsiteX170" fmla="*/ 6056 w 10000"/>
                  <a:gd name="connsiteY170" fmla="*/ 8203 h 10000"/>
                  <a:gd name="connsiteX171" fmla="*/ 5944 w 10000"/>
                  <a:gd name="connsiteY171" fmla="*/ 8130 h 10000"/>
                  <a:gd name="connsiteX172" fmla="*/ 5889 w 10000"/>
                  <a:gd name="connsiteY172" fmla="*/ 8115 h 10000"/>
                  <a:gd name="connsiteX173" fmla="*/ 5778 w 10000"/>
                  <a:gd name="connsiteY173" fmla="*/ 8100 h 10000"/>
                  <a:gd name="connsiteX174" fmla="*/ 5667 w 10000"/>
                  <a:gd name="connsiteY174" fmla="*/ 8100 h 10000"/>
                  <a:gd name="connsiteX175" fmla="*/ 5500 w 10000"/>
                  <a:gd name="connsiteY175" fmla="*/ 8115 h 10000"/>
                  <a:gd name="connsiteX176" fmla="*/ 5500 w 10000"/>
                  <a:gd name="connsiteY176" fmla="*/ 8115 h 10000"/>
                  <a:gd name="connsiteX177" fmla="*/ 4889 w 10000"/>
                  <a:gd name="connsiteY177" fmla="*/ 8218 h 10000"/>
                  <a:gd name="connsiteX178" fmla="*/ 4611 w 10000"/>
                  <a:gd name="connsiteY178" fmla="*/ 8247 h 10000"/>
                  <a:gd name="connsiteX179" fmla="*/ 4556 w 10000"/>
                  <a:gd name="connsiteY179" fmla="*/ 8262 h 10000"/>
                  <a:gd name="connsiteX180" fmla="*/ 4500 w 10000"/>
                  <a:gd name="connsiteY180" fmla="*/ 8247 h 10000"/>
                  <a:gd name="connsiteX181" fmla="*/ 4500 w 10000"/>
                  <a:gd name="connsiteY181" fmla="*/ 8247 h 10000"/>
                  <a:gd name="connsiteX182" fmla="*/ 4222 w 10000"/>
                  <a:gd name="connsiteY182" fmla="*/ 8100 h 10000"/>
                  <a:gd name="connsiteX183" fmla="*/ 4222 w 10000"/>
                  <a:gd name="connsiteY183" fmla="*/ 8100 h 10000"/>
                  <a:gd name="connsiteX184" fmla="*/ 4111 w 10000"/>
                  <a:gd name="connsiteY184" fmla="*/ 8027 h 10000"/>
                  <a:gd name="connsiteX185" fmla="*/ 4111 w 10000"/>
                  <a:gd name="connsiteY185" fmla="*/ 7982 h 10000"/>
                  <a:gd name="connsiteX186" fmla="*/ 4111 w 10000"/>
                  <a:gd name="connsiteY186" fmla="*/ 7938 h 10000"/>
                  <a:gd name="connsiteX187" fmla="*/ 4111 w 10000"/>
                  <a:gd name="connsiteY187" fmla="*/ 7938 h 10000"/>
                  <a:gd name="connsiteX188" fmla="*/ 4278 w 10000"/>
                  <a:gd name="connsiteY188" fmla="*/ 7894 h 10000"/>
                  <a:gd name="connsiteX189" fmla="*/ 4389 w 10000"/>
                  <a:gd name="connsiteY189" fmla="*/ 7879 h 10000"/>
                  <a:gd name="connsiteX190" fmla="*/ 4389 w 10000"/>
                  <a:gd name="connsiteY190" fmla="*/ 7879 h 10000"/>
                  <a:gd name="connsiteX191" fmla="*/ 4000 w 10000"/>
                  <a:gd name="connsiteY191" fmla="*/ 7879 h 10000"/>
                  <a:gd name="connsiteX192" fmla="*/ 3722 w 10000"/>
                  <a:gd name="connsiteY192" fmla="*/ 7894 h 10000"/>
                  <a:gd name="connsiteX193" fmla="*/ 3611 w 10000"/>
                  <a:gd name="connsiteY193" fmla="*/ 7909 h 10000"/>
                  <a:gd name="connsiteX194" fmla="*/ 3556 w 10000"/>
                  <a:gd name="connsiteY194" fmla="*/ 7923 h 10000"/>
                  <a:gd name="connsiteX195" fmla="*/ 3556 w 10000"/>
                  <a:gd name="connsiteY195" fmla="*/ 7923 h 10000"/>
                  <a:gd name="connsiteX196" fmla="*/ 3444 w 10000"/>
                  <a:gd name="connsiteY196" fmla="*/ 7982 h 10000"/>
                  <a:gd name="connsiteX197" fmla="*/ 3278 w 10000"/>
                  <a:gd name="connsiteY197" fmla="*/ 8071 h 10000"/>
                  <a:gd name="connsiteX198" fmla="*/ 3000 w 10000"/>
                  <a:gd name="connsiteY198" fmla="*/ 8174 h 10000"/>
                  <a:gd name="connsiteX199" fmla="*/ 2667 w 10000"/>
                  <a:gd name="connsiteY199" fmla="*/ 8247 h 10000"/>
                  <a:gd name="connsiteX200" fmla="*/ 2667 w 10000"/>
                  <a:gd name="connsiteY200" fmla="*/ 8247 h 10000"/>
                  <a:gd name="connsiteX201" fmla="*/ 2333 w 10000"/>
                  <a:gd name="connsiteY201" fmla="*/ 8306 h 10000"/>
                  <a:gd name="connsiteX202" fmla="*/ 1833 w 10000"/>
                  <a:gd name="connsiteY202" fmla="*/ 8365 h 10000"/>
                  <a:gd name="connsiteX203" fmla="*/ 1389 w 10000"/>
                  <a:gd name="connsiteY203" fmla="*/ 8395 h 10000"/>
                  <a:gd name="connsiteX204" fmla="*/ 889 w 10000"/>
                  <a:gd name="connsiteY204" fmla="*/ 8409 h 10000"/>
                  <a:gd name="connsiteX205" fmla="*/ 889 w 10000"/>
                  <a:gd name="connsiteY205" fmla="*/ 8409 h 10000"/>
                  <a:gd name="connsiteX206" fmla="*/ 500 w 10000"/>
                  <a:gd name="connsiteY206" fmla="*/ 8424 h 10000"/>
                  <a:gd name="connsiteX207" fmla="*/ 222 w 10000"/>
                  <a:gd name="connsiteY207" fmla="*/ 8439 h 10000"/>
                  <a:gd name="connsiteX208" fmla="*/ 0 w 10000"/>
                  <a:gd name="connsiteY208" fmla="*/ 8454 h 10000"/>
                  <a:gd name="connsiteX209" fmla="*/ 0 w 10000"/>
                  <a:gd name="connsiteY209" fmla="*/ 8454 h 10000"/>
                  <a:gd name="connsiteX210" fmla="*/ 278 w 10000"/>
                  <a:gd name="connsiteY210" fmla="*/ 8689 h 10000"/>
                  <a:gd name="connsiteX211" fmla="*/ 500 w 10000"/>
                  <a:gd name="connsiteY211" fmla="*/ 8866 h 10000"/>
                  <a:gd name="connsiteX212" fmla="*/ 722 w 10000"/>
                  <a:gd name="connsiteY212" fmla="*/ 9013 h 10000"/>
                  <a:gd name="connsiteX213" fmla="*/ 722 w 10000"/>
                  <a:gd name="connsiteY213" fmla="*/ 9013 h 10000"/>
                  <a:gd name="connsiteX214" fmla="*/ 889 w 10000"/>
                  <a:gd name="connsiteY214" fmla="*/ 9102 h 10000"/>
                  <a:gd name="connsiteX215" fmla="*/ 944 w 10000"/>
                  <a:gd name="connsiteY215" fmla="*/ 9175 h 10000"/>
                  <a:gd name="connsiteX216" fmla="*/ 1111 w 10000"/>
                  <a:gd name="connsiteY216" fmla="*/ 9249 h 10000"/>
                  <a:gd name="connsiteX217" fmla="*/ 1333 w 10000"/>
                  <a:gd name="connsiteY217" fmla="*/ 9367 h 10000"/>
                  <a:gd name="connsiteX218" fmla="*/ 1333 w 10000"/>
                  <a:gd name="connsiteY218" fmla="*/ 9367 h 10000"/>
                  <a:gd name="connsiteX219" fmla="*/ 1444 w 10000"/>
                  <a:gd name="connsiteY219" fmla="*/ 9426 h 10000"/>
                  <a:gd name="connsiteX220" fmla="*/ 1500 w 10000"/>
                  <a:gd name="connsiteY220" fmla="*/ 9470 h 10000"/>
                  <a:gd name="connsiteX221" fmla="*/ 1500 w 10000"/>
                  <a:gd name="connsiteY221" fmla="*/ 9514 h 10000"/>
                  <a:gd name="connsiteX222" fmla="*/ 1556 w 10000"/>
                  <a:gd name="connsiteY222" fmla="*/ 9529 h 10000"/>
                  <a:gd name="connsiteX223" fmla="*/ 1722 w 10000"/>
                  <a:gd name="connsiteY223" fmla="*/ 9543 h 10000"/>
                  <a:gd name="connsiteX224" fmla="*/ 4889 w 10000"/>
                  <a:gd name="connsiteY224" fmla="*/ 9647 h 10000"/>
                  <a:gd name="connsiteX225" fmla="*/ 5278 w 10000"/>
                  <a:gd name="connsiteY225" fmla="*/ 9691 h 10000"/>
                  <a:gd name="connsiteX226" fmla="*/ 5444 w 10000"/>
                  <a:gd name="connsiteY226" fmla="*/ 9705 h 10000"/>
                  <a:gd name="connsiteX227" fmla="*/ 5444 w 10000"/>
                  <a:gd name="connsiteY227" fmla="*/ 9705 h 10000"/>
                  <a:gd name="connsiteX228" fmla="*/ 5722 w 10000"/>
                  <a:gd name="connsiteY228" fmla="*/ 9735 h 10000"/>
                  <a:gd name="connsiteX229" fmla="*/ 5833 w 10000"/>
                  <a:gd name="connsiteY229" fmla="*/ 9750 h 10000"/>
                  <a:gd name="connsiteX230" fmla="*/ 5833 w 10000"/>
                  <a:gd name="connsiteY230" fmla="*/ 9750 h 10000"/>
                  <a:gd name="connsiteX231" fmla="*/ 5833 w 10000"/>
                  <a:gd name="connsiteY231" fmla="*/ 9735 h 10000"/>
                  <a:gd name="connsiteX232" fmla="*/ 5889 w 10000"/>
                  <a:gd name="connsiteY232" fmla="*/ 9720 h 10000"/>
                  <a:gd name="connsiteX233" fmla="*/ 6000 w 10000"/>
                  <a:gd name="connsiteY233" fmla="*/ 9705 h 10000"/>
                  <a:gd name="connsiteX234" fmla="*/ 6167 w 10000"/>
                  <a:gd name="connsiteY234" fmla="*/ 9691 h 10000"/>
                  <a:gd name="connsiteX235" fmla="*/ 6444 w 10000"/>
                  <a:gd name="connsiteY235" fmla="*/ 9691 h 10000"/>
                  <a:gd name="connsiteX236" fmla="*/ 6833 w 10000"/>
                  <a:gd name="connsiteY236" fmla="*/ 9705 h 10000"/>
                  <a:gd name="connsiteX237" fmla="*/ 7278 w 10000"/>
                  <a:gd name="connsiteY237" fmla="*/ 9750 h 10000"/>
                  <a:gd name="connsiteX238" fmla="*/ 7278 w 10000"/>
                  <a:gd name="connsiteY238" fmla="*/ 9750 h 10000"/>
                  <a:gd name="connsiteX239" fmla="*/ 8722 w 10000"/>
                  <a:gd name="connsiteY239" fmla="*/ 9882 h 10000"/>
                  <a:gd name="connsiteX240" fmla="*/ 10000 w 10000"/>
                  <a:gd name="connsiteY240" fmla="*/ 10000 h 10000"/>
                  <a:gd name="connsiteX241" fmla="*/ 10000 w 10000"/>
                  <a:gd name="connsiteY241" fmla="*/ 8999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7778 w 10000"/>
                  <a:gd name="connsiteY71" fmla="*/ 5479 h 10000"/>
                  <a:gd name="connsiteX72" fmla="*/ 6556 w 10000"/>
                  <a:gd name="connsiteY72" fmla="*/ 5302 h 10000"/>
                  <a:gd name="connsiteX73" fmla="*/ 6556 w 10000"/>
                  <a:gd name="connsiteY73" fmla="*/ 5302 h 10000"/>
                  <a:gd name="connsiteX74" fmla="*/ 6556 w 10000"/>
                  <a:gd name="connsiteY74" fmla="*/ 5287 h 10000"/>
                  <a:gd name="connsiteX75" fmla="*/ 6556 w 10000"/>
                  <a:gd name="connsiteY75" fmla="*/ 5199 h 10000"/>
                  <a:gd name="connsiteX76" fmla="*/ 6556 w 10000"/>
                  <a:gd name="connsiteY76" fmla="*/ 5199 h 10000"/>
                  <a:gd name="connsiteX77" fmla="*/ 6389 w 10000"/>
                  <a:gd name="connsiteY77" fmla="*/ 5096 h 10000"/>
                  <a:gd name="connsiteX78" fmla="*/ 6056 w 10000"/>
                  <a:gd name="connsiteY78" fmla="*/ 4934 h 10000"/>
                  <a:gd name="connsiteX79" fmla="*/ 5333 w 10000"/>
                  <a:gd name="connsiteY79" fmla="*/ 4624 h 10000"/>
                  <a:gd name="connsiteX80" fmla="*/ 5333 w 10000"/>
                  <a:gd name="connsiteY80" fmla="*/ 4624 h 10000"/>
                  <a:gd name="connsiteX81" fmla="*/ 5167 w 10000"/>
                  <a:gd name="connsiteY81" fmla="*/ 4580 h 10000"/>
                  <a:gd name="connsiteX82" fmla="*/ 4889 w 10000"/>
                  <a:gd name="connsiteY82" fmla="*/ 4521 h 10000"/>
                  <a:gd name="connsiteX83" fmla="*/ 4056 w 10000"/>
                  <a:gd name="connsiteY83" fmla="*/ 4389 h 10000"/>
                  <a:gd name="connsiteX84" fmla="*/ 2889 w 10000"/>
                  <a:gd name="connsiteY84" fmla="*/ 4227 h 10000"/>
                  <a:gd name="connsiteX85" fmla="*/ 2889 w 10000"/>
                  <a:gd name="connsiteY85" fmla="*/ 4227 h 10000"/>
                  <a:gd name="connsiteX86" fmla="*/ 2389 w 10000"/>
                  <a:gd name="connsiteY86" fmla="*/ 4212 h 10000"/>
                  <a:gd name="connsiteX87" fmla="*/ 2000 w 10000"/>
                  <a:gd name="connsiteY87" fmla="*/ 4197 h 10000"/>
                  <a:gd name="connsiteX88" fmla="*/ 1889 w 10000"/>
                  <a:gd name="connsiteY88" fmla="*/ 4183 h 10000"/>
                  <a:gd name="connsiteX89" fmla="*/ 1778 w 10000"/>
                  <a:gd name="connsiteY89" fmla="*/ 4168 h 10000"/>
                  <a:gd name="connsiteX90" fmla="*/ 1778 w 10000"/>
                  <a:gd name="connsiteY90" fmla="*/ 4168 h 10000"/>
                  <a:gd name="connsiteX91" fmla="*/ 1667 w 10000"/>
                  <a:gd name="connsiteY91" fmla="*/ 4109 h 10000"/>
                  <a:gd name="connsiteX92" fmla="*/ 1500 w 10000"/>
                  <a:gd name="connsiteY92" fmla="*/ 4006 h 10000"/>
                  <a:gd name="connsiteX93" fmla="*/ 1444 w 10000"/>
                  <a:gd name="connsiteY93" fmla="*/ 3947 h 10000"/>
                  <a:gd name="connsiteX94" fmla="*/ 1444 w 10000"/>
                  <a:gd name="connsiteY94" fmla="*/ 3888 h 10000"/>
                  <a:gd name="connsiteX95" fmla="*/ 1444 w 10000"/>
                  <a:gd name="connsiteY95" fmla="*/ 3844 h 10000"/>
                  <a:gd name="connsiteX96" fmla="*/ 1556 w 10000"/>
                  <a:gd name="connsiteY96" fmla="*/ 3800 h 10000"/>
                  <a:gd name="connsiteX97" fmla="*/ 1556 w 10000"/>
                  <a:gd name="connsiteY97" fmla="*/ 3800 h 10000"/>
                  <a:gd name="connsiteX98" fmla="*/ 1833 w 10000"/>
                  <a:gd name="connsiteY98" fmla="*/ 3726 h 10000"/>
                  <a:gd name="connsiteX99" fmla="*/ 2111 w 10000"/>
                  <a:gd name="connsiteY99" fmla="*/ 3652 h 10000"/>
                  <a:gd name="connsiteX100" fmla="*/ 2278 w 10000"/>
                  <a:gd name="connsiteY100" fmla="*/ 3608 h 10000"/>
                  <a:gd name="connsiteX101" fmla="*/ 2389 w 10000"/>
                  <a:gd name="connsiteY101" fmla="*/ 3564 h 10000"/>
                  <a:gd name="connsiteX102" fmla="*/ 2389 w 10000"/>
                  <a:gd name="connsiteY102" fmla="*/ 3505 h 10000"/>
                  <a:gd name="connsiteX103" fmla="*/ 2389 w 10000"/>
                  <a:gd name="connsiteY103" fmla="*/ 3432 h 10000"/>
                  <a:gd name="connsiteX104" fmla="*/ 2389 w 10000"/>
                  <a:gd name="connsiteY104" fmla="*/ 3432 h 10000"/>
                  <a:gd name="connsiteX105" fmla="*/ 2167 w 10000"/>
                  <a:gd name="connsiteY105" fmla="*/ 3225 h 10000"/>
                  <a:gd name="connsiteX106" fmla="*/ 1889 w 10000"/>
                  <a:gd name="connsiteY106" fmla="*/ 2946 h 10000"/>
                  <a:gd name="connsiteX107" fmla="*/ 1667 w 10000"/>
                  <a:gd name="connsiteY107" fmla="*/ 2695 h 10000"/>
                  <a:gd name="connsiteX108" fmla="*/ 1611 w 10000"/>
                  <a:gd name="connsiteY108" fmla="*/ 2622 h 10000"/>
                  <a:gd name="connsiteX109" fmla="*/ 1611 w 10000"/>
                  <a:gd name="connsiteY109" fmla="*/ 2592 h 10000"/>
                  <a:gd name="connsiteX110" fmla="*/ 1667 w 10000"/>
                  <a:gd name="connsiteY110" fmla="*/ 2577 h 10000"/>
                  <a:gd name="connsiteX111" fmla="*/ 1667 w 10000"/>
                  <a:gd name="connsiteY111" fmla="*/ 2577 h 10000"/>
                  <a:gd name="connsiteX112" fmla="*/ 2000 w 10000"/>
                  <a:gd name="connsiteY112" fmla="*/ 2563 h 10000"/>
                  <a:gd name="connsiteX113" fmla="*/ 2222 w 10000"/>
                  <a:gd name="connsiteY113" fmla="*/ 2563 h 10000"/>
                  <a:gd name="connsiteX114" fmla="*/ 2389 w 10000"/>
                  <a:gd name="connsiteY114" fmla="*/ 2577 h 10000"/>
                  <a:gd name="connsiteX115" fmla="*/ 2389 w 10000"/>
                  <a:gd name="connsiteY115" fmla="*/ 2577 h 10000"/>
                  <a:gd name="connsiteX116" fmla="*/ 2444 w 10000"/>
                  <a:gd name="connsiteY116" fmla="*/ 2577 h 10000"/>
                  <a:gd name="connsiteX117" fmla="*/ 2500 w 10000"/>
                  <a:gd name="connsiteY117" fmla="*/ 2548 h 10000"/>
                  <a:gd name="connsiteX118" fmla="*/ 2778 w 10000"/>
                  <a:gd name="connsiteY118" fmla="*/ 2459 h 10000"/>
                  <a:gd name="connsiteX119" fmla="*/ 3500 w 10000"/>
                  <a:gd name="connsiteY119" fmla="*/ 2165 h 10000"/>
                  <a:gd name="connsiteX120" fmla="*/ 4444 w 10000"/>
                  <a:gd name="connsiteY120" fmla="*/ 1738 h 10000"/>
                  <a:gd name="connsiteX121" fmla="*/ 4444 w 10000"/>
                  <a:gd name="connsiteY121" fmla="*/ 1738 h 10000"/>
                  <a:gd name="connsiteX122" fmla="*/ 4444 w 10000"/>
                  <a:gd name="connsiteY122" fmla="*/ 1679 h 10000"/>
                  <a:gd name="connsiteX123" fmla="*/ 4444 w 10000"/>
                  <a:gd name="connsiteY123" fmla="*/ 1546 h 10000"/>
                  <a:gd name="connsiteX124" fmla="*/ 4500 w 10000"/>
                  <a:gd name="connsiteY124" fmla="*/ 1458 h 10000"/>
                  <a:gd name="connsiteX125" fmla="*/ 4611 w 10000"/>
                  <a:gd name="connsiteY125" fmla="*/ 1384 h 10000"/>
                  <a:gd name="connsiteX126" fmla="*/ 4778 w 10000"/>
                  <a:gd name="connsiteY126" fmla="*/ 1296 h 10000"/>
                  <a:gd name="connsiteX127" fmla="*/ 5000 w 10000"/>
                  <a:gd name="connsiteY127" fmla="*/ 1222 h 10000"/>
                  <a:gd name="connsiteX128" fmla="*/ 5000 w 10000"/>
                  <a:gd name="connsiteY128" fmla="*/ 1222 h 10000"/>
                  <a:gd name="connsiteX129" fmla="*/ 5556 w 10000"/>
                  <a:gd name="connsiteY129" fmla="*/ 1075 h 10000"/>
                  <a:gd name="connsiteX130" fmla="*/ 6111 w 10000"/>
                  <a:gd name="connsiteY130" fmla="*/ 884 h 10000"/>
                  <a:gd name="connsiteX131" fmla="*/ 6667 w 10000"/>
                  <a:gd name="connsiteY131" fmla="*/ 707 h 10000"/>
                  <a:gd name="connsiteX132" fmla="*/ 7056 w 10000"/>
                  <a:gd name="connsiteY132" fmla="*/ 545 h 10000"/>
                  <a:gd name="connsiteX133" fmla="*/ 7056 w 10000"/>
                  <a:gd name="connsiteY133" fmla="*/ 545 h 10000"/>
                  <a:gd name="connsiteX134" fmla="*/ 7333 w 10000"/>
                  <a:gd name="connsiteY134" fmla="*/ 398 h 10000"/>
                  <a:gd name="connsiteX135" fmla="*/ 7667 w 10000"/>
                  <a:gd name="connsiteY135" fmla="*/ 221 h 10000"/>
                  <a:gd name="connsiteX136" fmla="*/ 8000 w 10000"/>
                  <a:gd name="connsiteY136" fmla="*/ 88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013 h 10000"/>
                  <a:gd name="connsiteX144" fmla="*/ 10000 w 10000"/>
                  <a:gd name="connsiteY144" fmla="*/ 9013 h 10000"/>
                  <a:gd name="connsiteX145" fmla="*/ 9722 w 10000"/>
                  <a:gd name="connsiteY145" fmla="*/ 8999 h 10000"/>
                  <a:gd name="connsiteX146" fmla="*/ 9389 w 10000"/>
                  <a:gd name="connsiteY146" fmla="*/ 9013 h 10000"/>
                  <a:gd name="connsiteX147" fmla="*/ 9389 w 10000"/>
                  <a:gd name="connsiteY147" fmla="*/ 9013 h 10000"/>
                  <a:gd name="connsiteX148" fmla="*/ 9278 w 10000"/>
                  <a:gd name="connsiteY148" fmla="*/ 9028 h 10000"/>
                  <a:gd name="connsiteX149" fmla="*/ 9056 w 10000"/>
                  <a:gd name="connsiteY149" fmla="*/ 9013 h 10000"/>
                  <a:gd name="connsiteX150" fmla="*/ 8889 w 10000"/>
                  <a:gd name="connsiteY150" fmla="*/ 8999 h 10000"/>
                  <a:gd name="connsiteX151" fmla="*/ 8722 w 10000"/>
                  <a:gd name="connsiteY151" fmla="*/ 8969 h 10000"/>
                  <a:gd name="connsiteX152" fmla="*/ 8611 w 10000"/>
                  <a:gd name="connsiteY152" fmla="*/ 8925 h 10000"/>
                  <a:gd name="connsiteX153" fmla="*/ 8444 w 10000"/>
                  <a:gd name="connsiteY153" fmla="*/ 8851 h 10000"/>
                  <a:gd name="connsiteX154" fmla="*/ 8444 w 10000"/>
                  <a:gd name="connsiteY154" fmla="*/ 8851 h 10000"/>
                  <a:gd name="connsiteX155" fmla="*/ 8222 w 10000"/>
                  <a:gd name="connsiteY155" fmla="*/ 8719 h 10000"/>
                  <a:gd name="connsiteX156" fmla="*/ 8111 w 10000"/>
                  <a:gd name="connsiteY156" fmla="*/ 8660 h 10000"/>
                  <a:gd name="connsiteX157" fmla="*/ 7944 w 10000"/>
                  <a:gd name="connsiteY157" fmla="*/ 8616 h 10000"/>
                  <a:gd name="connsiteX158" fmla="*/ 7778 w 10000"/>
                  <a:gd name="connsiteY158" fmla="*/ 8586 h 10000"/>
                  <a:gd name="connsiteX159" fmla="*/ 7556 w 10000"/>
                  <a:gd name="connsiteY159" fmla="*/ 8571 h 10000"/>
                  <a:gd name="connsiteX160" fmla="*/ 7333 w 10000"/>
                  <a:gd name="connsiteY160" fmla="*/ 8557 h 10000"/>
                  <a:gd name="connsiteX161" fmla="*/ 7000 w 10000"/>
                  <a:gd name="connsiteY161" fmla="*/ 8542 h 10000"/>
                  <a:gd name="connsiteX162" fmla="*/ 7000 w 10000"/>
                  <a:gd name="connsiteY162" fmla="*/ 8542 h 10000"/>
                  <a:gd name="connsiteX163" fmla="*/ 6556 w 10000"/>
                  <a:gd name="connsiteY163" fmla="*/ 8557 h 10000"/>
                  <a:gd name="connsiteX164" fmla="*/ 6222 w 10000"/>
                  <a:gd name="connsiteY164" fmla="*/ 8557 h 10000"/>
                  <a:gd name="connsiteX165" fmla="*/ 6111 w 10000"/>
                  <a:gd name="connsiteY165" fmla="*/ 8542 h 10000"/>
                  <a:gd name="connsiteX166" fmla="*/ 6056 w 10000"/>
                  <a:gd name="connsiteY166" fmla="*/ 8527 h 10000"/>
                  <a:gd name="connsiteX167" fmla="*/ 6056 w 10000"/>
                  <a:gd name="connsiteY167" fmla="*/ 8527 h 10000"/>
                  <a:gd name="connsiteX168" fmla="*/ 6056 w 10000"/>
                  <a:gd name="connsiteY168" fmla="*/ 8262 h 10000"/>
                  <a:gd name="connsiteX169" fmla="*/ 6056 w 10000"/>
                  <a:gd name="connsiteY169" fmla="*/ 8262 h 10000"/>
                  <a:gd name="connsiteX170" fmla="*/ 6056 w 10000"/>
                  <a:gd name="connsiteY170" fmla="*/ 8203 h 10000"/>
                  <a:gd name="connsiteX171" fmla="*/ 5944 w 10000"/>
                  <a:gd name="connsiteY171" fmla="*/ 8130 h 10000"/>
                  <a:gd name="connsiteX172" fmla="*/ 5889 w 10000"/>
                  <a:gd name="connsiteY172" fmla="*/ 8115 h 10000"/>
                  <a:gd name="connsiteX173" fmla="*/ 5778 w 10000"/>
                  <a:gd name="connsiteY173" fmla="*/ 8100 h 10000"/>
                  <a:gd name="connsiteX174" fmla="*/ 5667 w 10000"/>
                  <a:gd name="connsiteY174" fmla="*/ 8100 h 10000"/>
                  <a:gd name="connsiteX175" fmla="*/ 5500 w 10000"/>
                  <a:gd name="connsiteY175" fmla="*/ 8115 h 10000"/>
                  <a:gd name="connsiteX176" fmla="*/ 5500 w 10000"/>
                  <a:gd name="connsiteY176" fmla="*/ 8115 h 10000"/>
                  <a:gd name="connsiteX177" fmla="*/ 4889 w 10000"/>
                  <a:gd name="connsiteY177" fmla="*/ 8218 h 10000"/>
                  <a:gd name="connsiteX178" fmla="*/ 4611 w 10000"/>
                  <a:gd name="connsiteY178" fmla="*/ 8247 h 10000"/>
                  <a:gd name="connsiteX179" fmla="*/ 4556 w 10000"/>
                  <a:gd name="connsiteY179" fmla="*/ 8262 h 10000"/>
                  <a:gd name="connsiteX180" fmla="*/ 4500 w 10000"/>
                  <a:gd name="connsiteY180" fmla="*/ 8247 h 10000"/>
                  <a:gd name="connsiteX181" fmla="*/ 4500 w 10000"/>
                  <a:gd name="connsiteY181" fmla="*/ 8247 h 10000"/>
                  <a:gd name="connsiteX182" fmla="*/ 4222 w 10000"/>
                  <a:gd name="connsiteY182" fmla="*/ 8100 h 10000"/>
                  <a:gd name="connsiteX183" fmla="*/ 4222 w 10000"/>
                  <a:gd name="connsiteY183" fmla="*/ 8100 h 10000"/>
                  <a:gd name="connsiteX184" fmla="*/ 4111 w 10000"/>
                  <a:gd name="connsiteY184" fmla="*/ 8027 h 10000"/>
                  <a:gd name="connsiteX185" fmla="*/ 4111 w 10000"/>
                  <a:gd name="connsiteY185" fmla="*/ 7982 h 10000"/>
                  <a:gd name="connsiteX186" fmla="*/ 4111 w 10000"/>
                  <a:gd name="connsiteY186" fmla="*/ 7938 h 10000"/>
                  <a:gd name="connsiteX187" fmla="*/ 4111 w 10000"/>
                  <a:gd name="connsiteY187" fmla="*/ 7938 h 10000"/>
                  <a:gd name="connsiteX188" fmla="*/ 4278 w 10000"/>
                  <a:gd name="connsiteY188" fmla="*/ 7894 h 10000"/>
                  <a:gd name="connsiteX189" fmla="*/ 4389 w 10000"/>
                  <a:gd name="connsiteY189" fmla="*/ 7879 h 10000"/>
                  <a:gd name="connsiteX190" fmla="*/ 4389 w 10000"/>
                  <a:gd name="connsiteY190" fmla="*/ 7879 h 10000"/>
                  <a:gd name="connsiteX191" fmla="*/ 4000 w 10000"/>
                  <a:gd name="connsiteY191" fmla="*/ 7879 h 10000"/>
                  <a:gd name="connsiteX192" fmla="*/ 3722 w 10000"/>
                  <a:gd name="connsiteY192" fmla="*/ 7894 h 10000"/>
                  <a:gd name="connsiteX193" fmla="*/ 3611 w 10000"/>
                  <a:gd name="connsiteY193" fmla="*/ 7909 h 10000"/>
                  <a:gd name="connsiteX194" fmla="*/ 3556 w 10000"/>
                  <a:gd name="connsiteY194" fmla="*/ 7923 h 10000"/>
                  <a:gd name="connsiteX195" fmla="*/ 3556 w 10000"/>
                  <a:gd name="connsiteY195" fmla="*/ 7923 h 10000"/>
                  <a:gd name="connsiteX196" fmla="*/ 3444 w 10000"/>
                  <a:gd name="connsiteY196" fmla="*/ 7982 h 10000"/>
                  <a:gd name="connsiteX197" fmla="*/ 3278 w 10000"/>
                  <a:gd name="connsiteY197" fmla="*/ 8071 h 10000"/>
                  <a:gd name="connsiteX198" fmla="*/ 3000 w 10000"/>
                  <a:gd name="connsiteY198" fmla="*/ 8174 h 10000"/>
                  <a:gd name="connsiteX199" fmla="*/ 2667 w 10000"/>
                  <a:gd name="connsiteY199" fmla="*/ 8247 h 10000"/>
                  <a:gd name="connsiteX200" fmla="*/ 2667 w 10000"/>
                  <a:gd name="connsiteY200" fmla="*/ 8247 h 10000"/>
                  <a:gd name="connsiteX201" fmla="*/ 2333 w 10000"/>
                  <a:gd name="connsiteY201" fmla="*/ 8306 h 10000"/>
                  <a:gd name="connsiteX202" fmla="*/ 1833 w 10000"/>
                  <a:gd name="connsiteY202" fmla="*/ 8365 h 10000"/>
                  <a:gd name="connsiteX203" fmla="*/ 1389 w 10000"/>
                  <a:gd name="connsiteY203" fmla="*/ 8395 h 10000"/>
                  <a:gd name="connsiteX204" fmla="*/ 889 w 10000"/>
                  <a:gd name="connsiteY204" fmla="*/ 8409 h 10000"/>
                  <a:gd name="connsiteX205" fmla="*/ 889 w 10000"/>
                  <a:gd name="connsiteY205" fmla="*/ 8409 h 10000"/>
                  <a:gd name="connsiteX206" fmla="*/ 500 w 10000"/>
                  <a:gd name="connsiteY206" fmla="*/ 8424 h 10000"/>
                  <a:gd name="connsiteX207" fmla="*/ 222 w 10000"/>
                  <a:gd name="connsiteY207" fmla="*/ 8439 h 10000"/>
                  <a:gd name="connsiteX208" fmla="*/ 0 w 10000"/>
                  <a:gd name="connsiteY208" fmla="*/ 8454 h 10000"/>
                  <a:gd name="connsiteX209" fmla="*/ 0 w 10000"/>
                  <a:gd name="connsiteY209" fmla="*/ 8454 h 10000"/>
                  <a:gd name="connsiteX210" fmla="*/ 278 w 10000"/>
                  <a:gd name="connsiteY210" fmla="*/ 8689 h 10000"/>
                  <a:gd name="connsiteX211" fmla="*/ 500 w 10000"/>
                  <a:gd name="connsiteY211" fmla="*/ 8866 h 10000"/>
                  <a:gd name="connsiteX212" fmla="*/ 722 w 10000"/>
                  <a:gd name="connsiteY212" fmla="*/ 9013 h 10000"/>
                  <a:gd name="connsiteX213" fmla="*/ 722 w 10000"/>
                  <a:gd name="connsiteY213" fmla="*/ 9013 h 10000"/>
                  <a:gd name="connsiteX214" fmla="*/ 889 w 10000"/>
                  <a:gd name="connsiteY214" fmla="*/ 9102 h 10000"/>
                  <a:gd name="connsiteX215" fmla="*/ 944 w 10000"/>
                  <a:gd name="connsiteY215" fmla="*/ 9175 h 10000"/>
                  <a:gd name="connsiteX216" fmla="*/ 1111 w 10000"/>
                  <a:gd name="connsiteY216" fmla="*/ 9249 h 10000"/>
                  <a:gd name="connsiteX217" fmla="*/ 1333 w 10000"/>
                  <a:gd name="connsiteY217" fmla="*/ 9367 h 10000"/>
                  <a:gd name="connsiteX218" fmla="*/ 1333 w 10000"/>
                  <a:gd name="connsiteY218" fmla="*/ 9367 h 10000"/>
                  <a:gd name="connsiteX219" fmla="*/ 1444 w 10000"/>
                  <a:gd name="connsiteY219" fmla="*/ 9426 h 10000"/>
                  <a:gd name="connsiteX220" fmla="*/ 1500 w 10000"/>
                  <a:gd name="connsiteY220" fmla="*/ 9470 h 10000"/>
                  <a:gd name="connsiteX221" fmla="*/ 1500 w 10000"/>
                  <a:gd name="connsiteY221" fmla="*/ 9514 h 10000"/>
                  <a:gd name="connsiteX222" fmla="*/ 1556 w 10000"/>
                  <a:gd name="connsiteY222" fmla="*/ 9529 h 10000"/>
                  <a:gd name="connsiteX223" fmla="*/ 1722 w 10000"/>
                  <a:gd name="connsiteY223" fmla="*/ 9543 h 10000"/>
                  <a:gd name="connsiteX224" fmla="*/ 5278 w 10000"/>
                  <a:gd name="connsiteY224" fmla="*/ 9691 h 10000"/>
                  <a:gd name="connsiteX225" fmla="*/ 5444 w 10000"/>
                  <a:gd name="connsiteY225" fmla="*/ 9705 h 10000"/>
                  <a:gd name="connsiteX226" fmla="*/ 5444 w 10000"/>
                  <a:gd name="connsiteY226" fmla="*/ 9705 h 10000"/>
                  <a:gd name="connsiteX227" fmla="*/ 5722 w 10000"/>
                  <a:gd name="connsiteY227" fmla="*/ 9735 h 10000"/>
                  <a:gd name="connsiteX228" fmla="*/ 5833 w 10000"/>
                  <a:gd name="connsiteY228" fmla="*/ 9750 h 10000"/>
                  <a:gd name="connsiteX229" fmla="*/ 5833 w 10000"/>
                  <a:gd name="connsiteY229" fmla="*/ 9750 h 10000"/>
                  <a:gd name="connsiteX230" fmla="*/ 5833 w 10000"/>
                  <a:gd name="connsiteY230" fmla="*/ 9735 h 10000"/>
                  <a:gd name="connsiteX231" fmla="*/ 5889 w 10000"/>
                  <a:gd name="connsiteY231" fmla="*/ 9720 h 10000"/>
                  <a:gd name="connsiteX232" fmla="*/ 6000 w 10000"/>
                  <a:gd name="connsiteY232" fmla="*/ 9705 h 10000"/>
                  <a:gd name="connsiteX233" fmla="*/ 6167 w 10000"/>
                  <a:gd name="connsiteY233" fmla="*/ 9691 h 10000"/>
                  <a:gd name="connsiteX234" fmla="*/ 6444 w 10000"/>
                  <a:gd name="connsiteY234" fmla="*/ 9691 h 10000"/>
                  <a:gd name="connsiteX235" fmla="*/ 6833 w 10000"/>
                  <a:gd name="connsiteY235" fmla="*/ 9705 h 10000"/>
                  <a:gd name="connsiteX236" fmla="*/ 7278 w 10000"/>
                  <a:gd name="connsiteY236" fmla="*/ 9750 h 10000"/>
                  <a:gd name="connsiteX237" fmla="*/ 7278 w 10000"/>
                  <a:gd name="connsiteY237" fmla="*/ 9750 h 10000"/>
                  <a:gd name="connsiteX238" fmla="*/ 8722 w 10000"/>
                  <a:gd name="connsiteY238" fmla="*/ 9882 h 10000"/>
                  <a:gd name="connsiteX239" fmla="*/ 10000 w 10000"/>
                  <a:gd name="connsiteY239" fmla="*/ 10000 h 10000"/>
                  <a:gd name="connsiteX240" fmla="*/ 10000 w 10000"/>
                  <a:gd name="connsiteY240" fmla="*/ 8999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7778 w 10000"/>
                  <a:gd name="connsiteY71" fmla="*/ 5479 h 10000"/>
                  <a:gd name="connsiteX72" fmla="*/ 6556 w 10000"/>
                  <a:gd name="connsiteY72" fmla="*/ 5302 h 10000"/>
                  <a:gd name="connsiteX73" fmla="*/ 6556 w 10000"/>
                  <a:gd name="connsiteY73" fmla="*/ 5302 h 10000"/>
                  <a:gd name="connsiteX74" fmla="*/ 6556 w 10000"/>
                  <a:gd name="connsiteY74" fmla="*/ 5287 h 10000"/>
                  <a:gd name="connsiteX75" fmla="*/ 6556 w 10000"/>
                  <a:gd name="connsiteY75" fmla="*/ 5199 h 10000"/>
                  <a:gd name="connsiteX76" fmla="*/ 6556 w 10000"/>
                  <a:gd name="connsiteY76" fmla="*/ 5199 h 10000"/>
                  <a:gd name="connsiteX77" fmla="*/ 6389 w 10000"/>
                  <a:gd name="connsiteY77" fmla="*/ 5096 h 10000"/>
                  <a:gd name="connsiteX78" fmla="*/ 6056 w 10000"/>
                  <a:gd name="connsiteY78" fmla="*/ 4934 h 10000"/>
                  <a:gd name="connsiteX79" fmla="*/ 5333 w 10000"/>
                  <a:gd name="connsiteY79" fmla="*/ 4624 h 10000"/>
                  <a:gd name="connsiteX80" fmla="*/ 5333 w 10000"/>
                  <a:gd name="connsiteY80" fmla="*/ 4624 h 10000"/>
                  <a:gd name="connsiteX81" fmla="*/ 5167 w 10000"/>
                  <a:gd name="connsiteY81" fmla="*/ 4580 h 10000"/>
                  <a:gd name="connsiteX82" fmla="*/ 4889 w 10000"/>
                  <a:gd name="connsiteY82" fmla="*/ 4521 h 10000"/>
                  <a:gd name="connsiteX83" fmla="*/ 4056 w 10000"/>
                  <a:gd name="connsiteY83" fmla="*/ 4389 h 10000"/>
                  <a:gd name="connsiteX84" fmla="*/ 2889 w 10000"/>
                  <a:gd name="connsiteY84" fmla="*/ 4227 h 10000"/>
                  <a:gd name="connsiteX85" fmla="*/ 2889 w 10000"/>
                  <a:gd name="connsiteY85" fmla="*/ 4227 h 10000"/>
                  <a:gd name="connsiteX86" fmla="*/ 2389 w 10000"/>
                  <a:gd name="connsiteY86" fmla="*/ 4212 h 10000"/>
                  <a:gd name="connsiteX87" fmla="*/ 2000 w 10000"/>
                  <a:gd name="connsiteY87" fmla="*/ 4197 h 10000"/>
                  <a:gd name="connsiteX88" fmla="*/ 1889 w 10000"/>
                  <a:gd name="connsiteY88" fmla="*/ 4183 h 10000"/>
                  <a:gd name="connsiteX89" fmla="*/ 1778 w 10000"/>
                  <a:gd name="connsiteY89" fmla="*/ 4168 h 10000"/>
                  <a:gd name="connsiteX90" fmla="*/ 1778 w 10000"/>
                  <a:gd name="connsiteY90" fmla="*/ 4168 h 10000"/>
                  <a:gd name="connsiteX91" fmla="*/ 1667 w 10000"/>
                  <a:gd name="connsiteY91" fmla="*/ 4109 h 10000"/>
                  <a:gd name="connsiteX92" fmla="*/ 1500 w 10000"/>
                  <a:gd name="connsiteY92" fmla="*/ 4006 h 10000"/>
                  <a:gd name="connsiteX93" fmla="*/ 1444 w 10000"/>
                  <a:gd name="connsiteY93" fmla="*/ 3947 h 10000"/>
                  <a:gd name="connsiteX94" fmla="*/ 1444 w 10000"/>
                  <a:gd name="connsiteY94" fmla="*/ 3888 h 10000"/>
                  <a:gd name="connsiteX95" fmla="*/ 1444 w 10000"/>
                  <a:gd name="connsiteY95" fmla="*/ 3844 h 10000"/>
                  <a:gd name="connsiteX96" fmla="*/ 1556 w 10000"/>
                  <a:gd name="connsiteY96" fmla="*/ 3800 h 10000"/>
                  <a:gd name="connsiteX97" fmla="*/ 1556 w 10000"/>
                  <a:gd name="connsiteY97" fmla="*/ 3800 h 10000"/>
                  <a:gd name="connsiteX98" fmla="*/ 1833 w 10000"/>
                  <a:gd name="connsiteY98" fmla="*/ 3726 h 10000"/>
                  <a:gd name="connsiteX99" fmla="*/ 2111 w 10000"/>
                  <a:gd name="connsiteY99" fmla="*/ 3652 h 10000"/>
                  <a:gd name="connsiteX100" fmla="*/ 2278 w 10000"/>
                  <a:gd name="connsiteY100" fmla="*/ 3608 h 10000"/>
                  <a:gd name="connsiteX101" fmla="*/ 2389 w 10000"/>
                  <a:gd name="connsiteY101" fmla="*/ 3564 h 10000"/>
                  <a:gd name="connsiteX102" fmla="*/ 2389 w 10000"/>
                  <a:gd name="connsiteY102" fmla="*/ 3505 h 10000"/>
                  <a:gd name="connsiteX103" fmla="*/ 2389 w 10000"/>
                  <a:gd name="connsiteY103" fmla="*/ 3432 h 10000"/>
                  <a:gd name="connsiteX104" fmla="*/ 2389 w 10000"/>
                  <a:gd name="connsiteY104" fmla="*/ 3432 h 10000"/>
                  <a:gd name="connsiteX105" fmla="*/ 2167 w 10000"/>
                  <a:gd name="connsiteY105" fmla="*/ 3225 h 10000"/>
                  <a:gd name="connsiteX106" fmla="*/ 1889 w 10000"/>
                  <a:gd name="connsiteY106" fmla="*/ 2946 h 10000"/>
                  <a:gd name="connsiteX107" fmla="*/ 1667 w 10000"/>
                  <a:gd name="connsiteY107" fmla="*/ 2695 h 10000"/>
                  <a:gd name="connsiteX108" fmla="*/ 1611 w 10000"/>
                  <a:gd name="connsiteY108" fmla="*/ 2622 h 10000"/>
                  <a:gd name="connsiteX109" fmla="*/ 1611 w 10000"/>
                  <a:gd name="connsiteY109" fmla="*/ 2592 h 10000"/>
                  <a:gd name="connsiteX110" fmla="*/ 1667 w 10000"/>
                  <a:gd name="connsiteY110" fmla="*/ 2577 h 10000"/>
                  <a:gd name="connsiteX111" fmla="*/ 1667 w 10000"/>
                  <a:gd name="connsiteY111" fmla="*/ 2577 h 10000"/>
                  <a:gd name="connsiteX112" fmla="*/ 2000 w 10000"/>
                  <a:gd name="connsiteY112" fmla="*/ 2563 h 10000"/>
                  <a:gd name="connsiteX113" fmla="*/ 2222 w 10000"/>
                  <a:gd name="connsiteY113" fmla="*/ 2563 h 10000"/>
                  <a:gd name="connsiteX114" fmla="*/ 2389 w 10000"/>
                  <a:gd name="connsiteY114" fmla="*/ 2577 h 10000"/>
                  <a:gd name="connsiteX115" fmla="*/ 2389 w 10000"/>
                  <a:gd name="connsiteY115" fmla="*/ 2577 h 10000"/>
                  <a:gd name="connsiteX116" fmla="*/ 2444 w 10000"/>
                  <a:gd name="connsiteY116" fmla="*/ 2577 h 10000"/>
                  <a:gd name="connsiteX117" fmla="*/ 2500 w 10000"/>
                  <a:gd name="connsiteY117" fmla="*/ 2548 h 10000"/>
                  <a:gd name="connsiteX118" fmla="*/ 2778 w 10000"/>
                  <a:gd name="connsiteY118" fmla="*/ 2459 h 10000"/>
                  <a:gd name="connsiteX119" fmla="*/ 3500 w 10000"/>
                  <a:gd name="connsiteY119" fmla="*/ 2165 h 10000"/>
                  <a:gd name="connsiteX120" fmla="*/ 4444 w 10000"/>
                  <a:gd name="connsiteY120" fmla="*/ 1738 h 10000"/>
                  <a:gd name="connsiteX121" fmla="*/ 4444 w 10000"/>
                  <a:gd name="connsiteY121" fmla="*/ 1738 h 10000"/>
                  <a:gd name="connsiteX122" fmla="*/ 4444 w 10000"/>
                  <a:gd name="connsiteY122" fmla="*/ 1679 h 10000"/>
                  <a:gd name="connsiteX123" fmla="*/ 4444 w 10000"/>
                  <a:gd name="connsiteY123" fmla="*/ 1546 h 10000"/>
                  <a:gd name="connsiteX124" fmla="*/ 4500 w 10000"/>
                  <a:gd name="connsiteY124" fmla="*/ 1458 h 10000"/>
                  <a:gd name="connsiteX125" fmla="*/ 4611 w 10000"/>
                  <a:gd name="connsiteY125" fmla="*/ 1384 h 10000"/>
                  <a:gd name="connsiteX126" fmla="*/ 4778 w 10000"/>
                  <a:gd name="connsiteY126" fmla="*/ 1296 h 10000"/>
                  <a:gd name="connsiteX127" fmla="*/ 5000 w 10000"/>
                  <a:gd name="connsiteY127" fmla="*/ 1222 h 10000"/>
                  <a:gd name="connsiteX128" fmla="*/ 5000 w 10000"/>
                  <a:gd name="connsiteY128" fmla="*/ 1222 h 10000"/>
                  <a:gd name="connsiteX129" fmla="*/ 5556 w 10000"/>
                  <a:gd name="connsiteY129" fmla="*/ 1075 h 10000"/>
                  <a:gd name="connsiteX130" fmla="*/ 6111 w 10000"/>
                  <a:gd name="connsiteY130" fmla="*/ 884 h 10000"/>
                  <a:gd name="connsiteX131" fmla="*/ 6667 w 10000"/>
                  <a:gd name="connsiteY131" fmla="*/ 707 h 10000"/>
                  <a:gd name="connsiteX132" fmla="*/ 7056 w 10000"/>
                  <a:gd name="connsiteY132" fmla="*/ 545 h 10000"/>
                  <a:gd name="connsiteX133" fmla="*/ 7056 w 10000"/>
                  <a:gd name="connsiteY133" fmla="*/ 545 h 10000"/>
                  <a:gd name="connsiteX134" fmla="*/ 7333 w 10000"/>
                  <a:gd name="connsiteY134" fmla="*/ 398 h 10000"/>
                  <a:gd name="connsiteX135" fmla="*/ 7667 w 10000"/>
                  <a:gd name="connsiteY135" fmla="*/ 221 h 10000"/>
                  <a:gd name="connsiteX136" fmla="*/ 8000 w 10000"/>
                  <a:gd name="connsiteY136" fmla="*/ 88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013 h 10000"/>
                  <a:gd name="connsiteX144" fmla="*/ 10000 w 10000"/>
                  <a:gd name="connsiteY144" fmla="*/ 9013 h 10000"/>
                  <a:gd name="connsiteX145" fmla="*/ 9722 w 10000"/>
                  <a:gd name="connsiteY145" fmla="*/ 8999 h 10000"/>
                  <a:gd name="connsiteX146" fmla="*/ 9389 w 10000"/>
                  <a:gd name="connsiteY146" fmla="*/ 9013 h 10000"/>
                  <a:gd name="connsiteX147" fmla="*/ 9389 w 10000"/>
                  <a:gd name="connsiteY147" fmla="*/ 9013 h 10000"/>
                  <a:gd name="connsiteX148" fmla="*/ 9278 w 10000"/>
                  <a:gd name="connsiteY148" fmla="*/ 9028 h 10000"/>
                  <a:gd name="connsiteX149" fmla="*/ 9056 w 10000"/>
                  <a:gd name="connsiteY149" fmla="*/ 9013 h 10000"/>
                  <a:gd name="connsiteX150" fmla="*/ 8889 w 10000"/>
                  <a:gd name="connsiteY150" fmla="*/ 8999 h 10000"/>
                  <a:gd name="connsiteX151" fmla="*/ 8722 w 10000"/>
                  <a:gd name="connsiteY151" fmla="*/ 8969 h 10000"/>
                  <a:gd name="connsiteX152" fmla="*/ 8611 w 10000"/>
                  <a:gd name="connsiteY152" fmla="*/ 8925 h 10000"/>
                  <a:gd name="connsiteX153" fmla="*/ 8444 w 10000"/>
                  <a:gd name="connsiteY153" fmla="*/ 8851 h 10000"/>
                  <a:gd name="connsiteX154" fmla="*/ 8444 w 10000"/>
                  <a:gd name="connsiteY154" fmla="*/ 8851 h 10000"/>
                  <a:gd name="connsiteX155" fmla="*/ 8222 w 10000"/>
                  <a:gd name="connsiteY155" fmla="*/ 8719 h 10000"/>
                  <a:gd name="connsiteX156" fmla="*/ 8111 w 10000"/>
                  <a:gd name="connsiteY156" fmla="*/ 8660 h 10000"/>
                  <a:gd name="connsiteX157" fmla="*/ 7944 w 10000"/>
                  <a:gd name="connsiteY157" fmla="*/ 8616 h 10000"/>
                  <a:gd name="connsiteX158" fmla="*/ 7778 w 10000"/>
                  <a:gd name="connsiteY158" fmla="*/ 8586 h 10000"/>
                  <a:gd name="connsiteX159" fmla="*/ 7556 w 10000"/>
                  <a:gd name="connsiteY159" fmla="*/ 8571 h 10000"/>
                  <a:gd name="connsiteX160" fmla="*/ 7333 w 10000"/>
                  <a:gd name="connsiteY160" fmla="*/ 8557 h 10000"/>
                  <a:gd name="connsiteX161" fmla="*/ 7000 w 10000"/>
                  <a:gd name="connsiteY161" fmla="*/ 8542 h 10000"/>
                  <a:gd name="connsiteX162" fmla="*/ 7000 w 10000"/>
                  <a:gd name="connsiteY162" fmla="*/ 8542 h 10000"/>
                  <a:gd name="connsiteX163" fmla="*/ 6556 w 10000"/>
                  <a:gd name="connsiteY163" fmla="*/ 8557 h 10000"/>
                  <a:gd name="connsiteX164" fmla="*/ 6222 w 10000"/>
                  <a:gd name="connsiteY164" fmla="*/ 8557 h 10000"/>
                  <a:gd name="connsiteX165" fmla="*/ 6111 w 10000"/>
                  <a:gd name="connsiteY165" fmla="*/ 8542 h 10000"/>
                  <a:gd name="connsiteX166" fmla="*/ 6056 w 10000"/>
                  <a:gd name="connsiteY166" fmla="*/ 8527 h 10000"/>
                  <a:gd name="connsiteX167" fmla="*/ 6056 w 10000"/>
                  <a:gd name="connsiteY167" fmla="*/ 8527 h 10000"/>
                  <a:gd name="connsiteX168" fmla="*/ 6056 w 10000"/>
                  <a:gd name="connsiteY168" fmla="*/ 8262 h 10000"/>
                  <a:gd name="connsiteX169" fmla="*/ 6056 w 10000"/>
                  <a:gd name="connsiteY169" fmla="*/ 8262 h 10000"/>
                  <a:gd name="connsiteX170" fmla="*/ 6056 w 10000"/>
                  <a:gd name="connsiteY170" fmla="*/ 8203 h 10000"/>
                  <a:gd name="connsiteX171" fmla="*/ 5944 w 10000"/>
                  <a:gd name="connsiteY171" fmla="*/ 8130 h 10000"/>
                  <a:gd name="connsiteX172" fmla="*/ 5889 w 10000"/>
                  <a:gd name="connsiteY172" fmla="*/ 8115 h 10000"/>
                  <a:gd name="connsiteX173" fmla="*/ 5778 w 10000"/>
                  <a:gd name="connsiteY173" fmla="*/ 8100 h 10000"/>
                  <a:gd name="connsiteX174" fmla="*/ 5667 w 10000"/>
                  <a:gd name="connsiteY174" fmla="*/ 8100 h 10000"/>
                  <a:gd name="connsiteX175" fmla="*/ 5500 w 10000"/>
                  <a:gd name="connsiteY175" fmla="*/ 8115 h 10000"/>
                  <a:gd name="connsiteX176" fmla="*/ 5500 w 10000"/>
                  <a:gd name="connsiteY176" fmla="*/ 8115 h 10000"/>
                  <a:gd name="connsiteX177" fmla="*/ 4889 w 10000"/>
                  <a:gd name="connsiteY177" fmla="*/ 8218 h 10000"/>
                  <a:gd name="connsiteX178" fmla="*/ 4611 w 10000"/>
                  <a:gd name="connsiteY178" fmla="*/ 8247 h 10000"/>
                  <a:gd name="connsiteX179" fmla="*/ 4556 w 10000"/>
                  <a:gd name="connsiteY179" fmla="*/ 8262 h 10000"/>
                  <a:gd name="connsiteX180" fmla="*/ 4500 w 10000"/>
                  <a:gd name="connsiteY180" fmla="*/ 8247 h 10000"/>
                  <a:gd name="connsiteX181" fmla="*/ 4500 w 10000"/>
                  <a:gd name="connsiteY181" fmla="*/ 8247 h 10000"/>
                  <a:gd name="connsiteX182" fmla="*/ 4222 w 10000"/>
                  <a:gd name="connsiteY182" fmla="*/ 8100 h 10000"/>
                  <a:gd name="connsiteX183" fmla="*/ 4222 w 10000"/>
                  <a:gd name="connsiteY183" fmla="*/ 8100 h 10000"/>
                  <a:gd name="connsiteX184" fmla="*/ 4111 w 10000"/>
                  <a:gd name="connsiteY184" fmla="*/ 8027 h 10000"/>
                  <a:gd name="connsiteX185" fmla="*/ 4111 w 10000"/>
                  <a:gd name="connsiteY185" fmla="*/ 7982 h 10000"/>
                  <a:gd name="connsiteX186" fmla="*/ 4111 w 10000"/>
                  <a:gd name="connsiteY186" fmla="*/ 7938 h 10000"/>
                  <a:gd name="connsiteX187" fmla="*/ 4111 w 10000"/>
                  <a:gd name="connsiteY187" fmla="*/ 7938 h 10000"/>
                  <a:gd name="connsiteX188" fmla="*/ 4278 w 10000"/>
                  <a:gd name="connsiteY188" fmla="*/ 7894 h 10000"/>
                  <a:gd name="connsiteX189" fmla="*/ 4389 w 10000"/>
                  <a:gd name="connsiteY189" fmla="*/ 7879 h 10000"/>
                  <a:gd name="connsiteX190" fmla="*/ 4389 w 10000"/>
                  <a:gd name="connsiteY190" fmla="*/ 7879 h 10000"/>
                  <a:gd name="connsiteX191" fmla="*/ 4000 w 10000"/>
                  <a:gd name="connsiteY191" fmla="*/ 7879 h 10000"/>
                  <a:gd name="connsiteX192" fmla="*/ 3722 w 10000"/>
                  <a:gd name="connsiteY192" fmla="*/ 7894 h 10000"/>
                  <a:gd name="connsiteX193" fmla="*/ 3611 w 10000"/>
                  <a:gd name="connsiteY193" fmla="*/ 7909 h 10000"/>
                  <a:gd name="connsiteX194" fmla="*/ 3556 w 10000"/>
                  <a:gd name="connsiteY194" fmla="*/ 7923 h 10000"/>
                  <a:gd name="connsiteX195" fmla="*/ 3556 w 10000"/>
                  <a:gd name="connsiteY195" fmla="*/ 7923 h 10000"/>
                  <a:gd name="connsiteX196" fmla="*/ 3444 w 10000"/>
                  <a:gd name="connsiteY196" fmla="*/ 7982 h 10000"/>
                  <a:gd name="connsiteX197" fmla="*/ 3278 w 10000"/>
                  <a:gd name="connsiteY197" fmla="*/ 8071 h 10000"/>
                  <a:gd name="connsiteX198" fmla="*/ 3000 w 10000"/>
                  <a:gd name="connsiteY198" fmla="*/ 8174 h 10000"/>
                  <a:gd name="connsiteX199" fmla="*/ 2667 w 10000"/>
                  <a:gd name="connsiteY199" fmla="*/ 8247 h 10000"/>
                  <a:gd name="connsiteX200" fmla="*/ 2667 w 10000"/>
                  <a:gd name="connsiteY200" fmla="*/ 8247 h 10000"/>
                  <a:gd name="connsiteX201" fmla="*/ 2333 w 10000"/>
                  <a:gd name="connsiteY201" fmla="*/ 8306 h 10000"/>
                  <a:gd name="connsiteX202" fmla="*/ 1833 w 10000"/>
                  <a:gd name="connsiteY202" fmla="*/ 8365 h 10000"/>
                  <a:gd name="connsiteX203" fmla="*/ 1389 w 10000"/>
                  <a:gd name="connsiteY203" fmla="*/ 8395 h 10000"/>
                  <a:gd name="connsiteX204" fmla="*/ 889 w 10000"/>
                  <a:gd name="connsiteY204" fmla="*/ 8409 h 10000"/>
                  <a:gd name="connsiteX205" fmla="*/ 889 w 10000"/>
                  <a:gd name="connsiteY205" fmla="*/ 8409 h 10000"/>
                  <a:gd name="connsiteX206" fmla="*/ 500 w 10000"/>
                  <a:gd name="connsiteY206" fmla="*/ 8424 h 10000"/>
                  <a:gd name="connsiteX207" fmla="*/ 222 w 10000"/>
                  <a:gd name="connsiteY207" fmla="*/ 8439 h 10000"/>
                  <a:gd name="connsiteX208" fmla="*/ 0 w 10000"/>
                  <a:gd name="connsiteY208" fmla="*/ 8454 h 10000"/>
                  <a:gd name="connsiteX209" fmla="*/ 0 w 10000"/>
                  <a:gd name="connsiteY209" fmla="*/ 8454 h 10000"/>
                  <a:gd name="connsiteX210" fmla="*/ 278 w 10000"/>
                  <a:gd name="connsiteY210" fmla="*/ 8689 h 10000"/>
                  <a:gd name="connsiteX211" fmla="*/ 500 w 10000"/>
                  <a:gd name="connsiteY211" fmla="*/ 8866 h 10000"/>
                  <a:gd name="connsiteX212" fmla="*/ 722 w 10000"/>
                  <a:gd name="connsiteY212" fmla="*/ 9013 h 10000"/>
                  <a:gd name="connsiteX213" fmla="*/ 722 w 10000"/>
                  <a:gd name="connsiteY213" fmla="*/ 9013 h 10000"/>
                  <a:gd name="connsiteX214" fmla="*/ 889 w 10000"/>
                  <a:gd name="connsiteY214" fmla="*/ 9102 h 10000"/>
                  <a:gd name="connsiteX215" fmla="*/ 944 w 10000"/>
                  <a:gd name="connsiteY215" fmla="*/ 9175 h 10000"/>
                  <a:gd name="connsiteX216" fmla="*/ 1111 w 10000"/>
                  <a:gd name="connsiteY216" fmla="*/ 9249 h 10000"/>
                  <a:gd name="connsiteX217" fmla="*/ 1333 w 10000"/>
                  <a:gd name="connsiteY217" fmla="*/ 9367 h 10000"/>
                  <a:gd name="connsiteX218" fmla="*/ 1333 w 10000"/>
                  <a:gd name="connsiteY218" fmla="*/ 9367 h 10000"/>
                  <a:gd name="connsiteX219" fmla="*/ 1444 w 10000"/>
                  <a:gd name="connsiteY219" fmla="*/ 9426 h 10000"/>
                  <a:gd name="connsiteX220" fmla="*/ 1500 w 10000"/>
                  <a:gd name="connsiteY220" fmla="*/ 9470 h 10000"/>
                  <a:gd name="connsiteX221" fmla="*/ 1500 w 10000"/>
                  <a:gd name="connsiteY221" fmla="*/ 9514 h 10000"/>
                  <a:gd name="connsiteX222" fmla="*/ 1556 w 10000"/>
                  <a:gd name="connsiteY222" fmla="*/ 9529 h 10000"/>
                  <a:gd name="connsiteX223" fmla="*/ 1722 w 10000"/>
                  <a:gd name="connsiteY223" fmla="*/ 9543 h 10000"/>
                  <a:gd name="connsiteX224" fmla="*/ 5278 w 10000"/>
                  <a:gd name="connsiteY224" fmla="*/ 9691 h 10000"/>
                  <a:gd name="connsiteX225" fmla="*/ 5444 w 10000"/>
                  <a:gd name="connsiteY225" fmla="*/ 9705 h 10000"/>
                  <a:gd name="connsiteX226" fmla="*/ 5444 w 10000"/>
                  <a:gd name="connsiteY226" fmla="*/ 9705 h 10000"/>
                  <a:gd name="connsiteX227" fmla="*/ 5722 w 10000"/>
                  <a:gd name="connsiteY227" fmla="*/ 9735 h 10000"/>
                  <a:gd name="connsiteX228" fmla="*/ 5833 w 10000"/>
                  <a:gd name="connsiteY228" fmla="*/ 9750 h 10000"/>
                  <a:gd name="connsiteX229" fmla="*/ 5833 w 10000"/>
                  <a:gd name="connsiteY229" fmla="*/ 9750 h 10000"/>
                  <a:gd name="connsiteX230" fmla="*/ 5889 w 10000"/>
                  <a:gd name="connsiteY230" fmla="*/ 9720 h 10000"/>
                  <a:gd name="connsiteX231" fmla="*/ 6000 w 10000"/>
                  <a:gd name="connsiteY231" fmla="*/ 9705 h 10000"/>
                  <a:gd name="connsiteX232" fmla="*/ 6167 w 10000"/>
                  <a:gd name="connsiteY232" fmla="*/ 9691 h 10000"/>
                  <a:gd name="connsiteX233" fmla="*/ 6444 w 10000"/>
                  <a:gd name="connsiteY233" fmla="*/ 9691 h 10000"/>
                  <a:gd name="connsiteX234" fmla="*/ 6833 w 10000"/>
                  <a:gd name="connsiteY234" fmla="*/ 9705 h 10000"/>
                  <a:gd name="connsiteX235" fmla="*/ 7278 w 10000"/>
                  <a:gd name="connsiteY235" fmla="*/ 9750 h 10000"/>
                  <a:gd name="connsiteX236" fmla="*/ 7278 w 10000"/>
                  <a:gd name="connsiteY236" fmla="*/ 9750 h 10000"/>
                  <a:gd name="connsiteX237" fmla="*/ 8722 w 10000"/>
                  <a:gd name="connsiteY237" fmla="*/ 9882 h 10000"/>
                  <a:gd name="connsiteX238" fmla="*/ 10000 w 10000"/>
                  <a:gd name="connsiteY238" fmla="*/ 10000 h 10000"/>
                  <a:gd name="connsiteX239" fmla="*/ 10000 w 10000"/>
                  <a:gd name="connsiteY239" fmla="*/ 8999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7778 w 10000"/>
                  <a:gd name="connsiteY71" fmla="*/ 5479 h 10000"/>
                  <a:gd name="connsiteX72" fmla="*/ 6556 w 10000"/>
                  <a:gd name="connsiteY72" fmla="*/ 5302 h 10000"/>
                  <a:gd name="connsiteX73" fmla="*/ 6556 w 10000"/>
                  <a:gd name="connsiteY73" fmla="*/ 5302 h 10000"/>
                  <a:gd name="connsiteX74" fmla="*/ 6556 w 10000"/>
                  <a:gd name="connsiteY74" fmla="*/ 5287 h 10000"/>
                  <a:gd name="connsiteX75" fmla="*/ 6556 w 10000"/>
                  <a:gd name="connsiteY75" fmla="*/ 5199 h 10000"/>
                  <a:gd name="connsiteX76" fmla="*/ 6556 w 10000"/>
                  <a:gd name="connsiteY76" fmla="*/ 5199 h 10000"/>
                  <a:gd name="connsiteX77" fmla="*/ 6389 w 10000"/>
                  <a:gd name="connsiteY77" fmla="*/ 5096 h 10000"/>
                  <a:gd name="connsiteX78" fmla="*/ 6056 w 10000"/>
                  <a:gd name="connsiteY78" fmla="*/ 4934 h 10000"/>
                  <a:gd name="connsiteX79" fmla="*/ 5333 w 10000"/>
                  <a:gd name="connsiteY79" fmla="*/ 4624 h 10000"/>
                  <a:gd name="connsiteX80" fmla="*/ 5333 w 10000"/>
                  <a:gd name="connsiteY80" fmla="*/ 4624 h 10000"/>
                  <a:gd name="connsiteX81" fmla="*/ 5167 w 10000"/>
                  <a:gd name="connsiteY81" fmla="*/ 4580 h 10000"/>
                  <a:gd name="connsiteX82" fmla="*/ 4889 w 10000"/>
                  <a:gd name="connsiteY82" fmla="*/ 4521 h 10000"/>
                  <a:gd name="connsiteX83" fmla="*/ 4056 w 10000"/>
                  <a:gd name="connsiteY83" fmla="*/ 4389 h 10000"/>
                  <a:gd name="connsiteX84" fmla="*/ 2889 w 10000"/>
                  <a:gd name="connsiteY84" fmla="*/ 4227 h 10000"/>
                  <a:gd name="connsiteX85" fmla="*/ 2889 w 10000"/>
                  <a:gd name="connsiteY85" fmla="*/ 4227 h 10000"/>
                  <a:gd name="connsiteX86" fmla="*/ 2389 w 10000"/>
                  <a:gd name="connsiteY86" fmla="*/ 4212 h 10000"/>
                  <a:gd name="connsiteX87" fmla="*/ 2000 w 10000"/>
                  <a:gd name="connsiteY87" fmla="*/ 4197 h 10000"/>
                  <a:gd name="connsiteX88" fmla="*/ 1889 w 10000"/>
                  <a:gd name="connsiteY88" fmla="*/ 4183 h 10000"/>
                  <a:gd name="connsiteX89" fmla="*/ 1778 w 10000"/>
                  <a:gd name="connsiteY89" fmla="*/ 4168 h 10000"/>
                  <a:gd name="connsiteX90" fmla="*/ 1778 w 10000"/>
                  <a:gd name="connsiteY90" fmla="*/ 4168 h 10000"/>
                  <a:gd name="connsiteX91" fmla="*/ 1667 w 10000"/>
                  <a:gd name="connsiteY91" fmla="*/ 4109 h 10000"/>
                  <a:gd name="connsiteX92" fmla="*/ 1500 w 10000"/>
                  <a:gd name="connsiteY92" fmla="*/ 4006 h 10000"/>
                  <a:gd name="connsiteX93" fmla="*/ 1444 w 10000"/>
                  <a:gd name="connsiteY93" fmla="*/ 3947 h 10000"/>
                  <a:gd name="connsiteX94" fmla="*/ 1444 w 10000"/>
                  <a:gd name="connsiteY94" fmla="*/ 3888 h 10000"/>
                  <a:gd name="connsiteX95" fmla="*/ 1444 w 10000"/>
                  <a:gd name="connsiteY95" fmla="*/ 3844 h 10000"/>
                  <a:gd name="connsiteX96" fmla="*/ 1556 w 10000"/>
                  <a:gd name="connsiteY96" fmla="*/ 3800 h 10000"/>
                  <a:gd name="connsiteX97" fmla="*/ 1556 w 10000"/>
                  <a:gd name="connsiteY97" fmla="*/ 3800 h 10000"/>
                  <a:gd name="connsiteX98" fmla="*/ 1833 w 10000"/>
                  <a:gd name="connsiteY98" fmla="*/ 3726 h 10000"/>
                  <a:gd name="connsiteX99" fmla="*/ 2111 w 10000"/>
                  <a:gd name="connsiteY99" fmla="*/ 3652 h 10000"/>
                  <a:gd name="connsiteX100" fmla="*/ 2278 w 10000"/>
                  <a:gd name="connsiteY100" fmla="*/ 3608 h 10000"/>
                  <a:gd name="connsiteX101" fmla="*/ 2389 w 10000"/>
                  <a:gd name="connsiteY101" fmla="*/ 3564 h 10000"/>
                  <a:gd name="connsiteX102" fmla="*/ 2389 w 10000"/>
                  <a:gd name="connsiteY102" fmla="*/ 3505 h 10000"/>
                  <a:gd name="connsiteX103" fmla="*/ 2389 w 10000"/>
                  <a:gd name="connsiteY103" fmla="*/ 3432 h 10000"/>
                  <a:gd name="connsiteX104" fmla="*/ 2389 w 10000"/>
                  <a:gd name="connsiteY104" fmla="*/ 3432 h 10000"/>
                  <a:gd name="connsiteX105" fmla="*/ 2167 w 10000"/>
                  <a:gd name="connsiteY105" fmla="*/ 3225 h 10000"/>
                  <a:gd name="connsiteX106" fmla="*/ 1889 w 10000"/>
                  <a:gd name="connsiteY106" fmla="*/ 2946 h 10000"/>
                  <a:gd name="connsiteX107" fmla="*/ 1667 w 10000"/>
                  <a:gd name="connsiteY107" fmla="*/ 2695 h 10000"/>
                  <a:gd name="connsiteX108" fmla="*/ 1611 w 10000"/>
                  <a:gd name="connsiteY108" fmla="*/ 2622 h 10000"/>
                  <a:gd name="connsiteX109" fmla="*/ 1611 w 10000"/>
                  <a:gd name="connsiteY109" fmla="*/ 2592 h 10000"/>
                  <a:gd name="connsiteX110" fmla="*/ 1667 w 10000"/>
                  <a:gd name="connsiteY110" fmla="*/ 2577 h 10000"/>
                  <a:gd name="connsiteX111" fmla="*/ 1667 w 10000"/>
                  <a:gd name="connsiteY111" fmla="*/ 2577 h 10000"/>
                  <a:gd name="connsiteX112" fmla="*/ 2000 w 10000"/>
                  <a:gd name="connsiteY112" fmla="*/ 2563 h 10000"/>
                  <a:gd name="connsiteX113" fmla="*/ 2222 w 10000"/>
                  <a:gd name="connsiteY113" fmla="*/ 2563 h 10000"/>
                  <a:gd name="connsiteX114" fmla="*/ 2389 w 10000"/>
                  <a:gd name="connsiteY114" fmla="*/ 2577 h 10000"/>
                  <a:gd name="connsiteX115" fmla="*/ 2389 w 10000"/>
                  <a:gd name="connsiteY115" fmla="*/ 2577 h 10000"/>
                  <a:gd name="connsiteX116" fmla="*/ 2444 w 10000"/>
                  <a:gd name="connsiteY116" fmla="*/ 2577 h 10000"/>
                  <a:gd name="connsiteX117" fmla="*/ 2500 w 10000"/>
                  <a:gd name="connsiteY117" fmla="*/ 2548 h 10000"/>
                  <a:gd name="connsiteX118" fmla="*/ 2778 w 10000"/>
                  <a:gd name="connsiteY118" fmla="*/ 2459 h 10000"/>
                  <a:gd name="connsiteX119" fmla="*/ 3500 w 10000"/>
                  <a:gd name="connsiteY119" fmla="*/ 2165 h 10000"/>
                  <a:gd name="connsiteX120" fmla="*/ 4444 w 10000"/>
                  <a:gd name="connsiteY120" fmla="*/ 1738 h 10000"/>
                  <a:gd name="connsiteX121" fmla="*/ 4444 w 10000"/>
                  <a:gd name="connsiteY121" fmla="*/ 1738 h 10000"/>
                  <a:gd name="connsiteX122" fmla="*/ 4444 w 10000"/>
                  <a:gd name="connsiteY122" fmla="*/ 1679 h 10000"/>
                  <a:gd name="connsiteX123" fmla="*/ 4444 w 10000"/>
                  <a:gd name="connsiteY123" fmla="*/ 1546 h 10000"/>
                  <a:gd name="connsiteX124" fmla="*/ 4500 w 10000"/>
                  <a:gd name="connsiteY124" fmla="*/ 1458 h 10000"/>
                  <a:gd name="connsiteX125" fmla="*/ 4611 w 10000"/>
                  <a:gd name="connsiteY125" fmla="*/ 1384 h 10000"/>
                  <a:gd name="connsiteX126" fmla="*/ 4778 w 10000"/>
                  <a:gd name="connsiteY126" fmla="*/ 1296 h 10000"/>
                  <a:gd name="connsiteX127" fmla="*/ 5000 w 10000"/>
                  <a:gd name="connsiteY127" fmla="*/ 1222 h 10000"/>
                  <a:gd name="connsiteX128" fmla="*/ 5000 w 10000"/>
                  <a:gd name="connsiteY128" fmla="*/ 1222 h 10000"/>
                  <a:gd name="connsiteX129" fmla="*/ 5556 w 10000"/>
                  <a:gd name="connsiteY129" fmla="*/ 1075 h 10000"/>
                  <a:gd name="connsiteX130" fmla="*/ 6111 w 10000"/>
                  <a:gd name="connsiteY130" fmla="*/ 884 h 10000"/>
                  <a:gd name="connsiteX131" fmla="*/ 6667 w 10000"/>
                  <a:gd name="connsiteY131" fmla="*/ 707 h 10000"/>
                  <a:gd name="connsiteX132" fmla="*/ 7056 w 10000"/>
                  <a:gd name="connsiteY132" fmla="*/ 545 h 10000"/>
                  <a:gd name="connsiteX133" fmla="*/ 7056 w 10000"/>
                  <a:gd name="connsiteY133" fmla="*/ 545 h 10000"/>
                  <a:gd name="connsiteX134" fmla="*/ 7333 w 10000"/>
                  <a:gd name="connsiteY134" fmla="*/ 398 h 10000"/>
                  <a:gd name="connsiteX135" fmla="*/ 7667 w 10000"/>
                  <a:gd name="connsiteY135" fmla="*/ 221 h 10000"/>
                  <a:gd name="connsiteX136" fmla="*/ 8000 w 10000"/>
                  <a:gd name="connsiteY136" fmla="*/ 88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013 h 10000"/>
                  <a:gd name="connsiteX144" fmla="*/ 10000 w 10000"/>
                  <a:gd name="connsiteY144" fmla="*/ 9013 h 10000"/>
                  <a:gd name="connsiteX145" fmla="*/ 9722 w 10000"/>
                  <a:gd name="connsiteY145" fmla="*/ 8999 h 10000"/>
                  <a:gd name="connsiteX146" fmla="*/ 9389 w 10000"/>
                  <a:gd name="connsiteY146" fmla="*/ 9013 h 10000"/>
                  <a:gd name="connsiteX147" fmla="*/ 9389 w 10000"/>
                  <a:gd name="connsiteY147" fmla="*/ 9013 h 10000"/>
                  <a:gd name="connsiteX148" fmla="*/ 9278 w 10000"/>
                  <a:gd name="connsiteY148" fmla="*/ 9028 h 10000"/>
                  <a:gd name="connsiteX149" fmla="*/ 9056 w 10000"/>
                  <a:gd name="connsiteY149" fmla="*/ 9013 h 10000"/>
                  <a:gd name="connsiteX150" fmla="*/ 8889 w 10000"/>
                  <a:gd name="connsiteY150" fmla="*/ 8999 h 10000"/>
                  <a:gd name="connsiteX151" fmla="*/ 8722 w 10000"/>
                  <a:gd name="connsiteY151" fmla="*/ 8969 h 10000"/>
                  <a:gd name="connsiteX152" fmla="*/ 8611 w 10000"/>
                  <a:gd name="connsiteY152" fmla="*/ 8925 h 10000"/>
                  <a:gd name="connsiteX153" fmla="*/ 8444 w 10000"/>
                  <a:gd name="connsiteY153" fmla="*/ 8851 h 10000"/>
                  <a:gd name="connsiteX154" fmla="*/ 8444 w 10000"/>
                  <a:gd name="connsiteY154" fmla="*/ 8851 h 10000"/>
                  <a:gd name="connsiteX155" fmla="*/ 8222 w 10000"/>
                  <a:gd name="connsiteY155" fmla="*/ 8719 h 10000"/>
                  <a:gd name="connsiteX156" fmla="*/ 8111 w 10000"/>
                  <a:gd name="connsiteY156" fmla="*/ 8660 h 10000"/>
                  <a:gd name="connsiteX157" fmla="*/ 7944 w 10000"/>
                  <a:gd name="connsiteY157" fmla="*/ 8616 h 10000"/>
                  <a:gd name="connsiteX158" fmla="*/ 7778 w 10000"/>
                  <a:gd name="connsiteY158" fmla="*/ 8586 h 10000"/>
                  <a:gd name="connsiteX159" fmla="*/ 7556 w 10000"/>
                  <a:gd name="connsiteY159" fmla="*/ 8571 h 10000"/>
                  <a:gd name="connsiteX160" fmla="*/ 7333 w 10000"/>
                  <a:gd name="connsiteY160" fmla="*/ 8557 h 10000"/>
                  <a:gd name="connsiteX161" fmla="*/ 7000 w 10000"/>
                  <a:gd name="connsiteY161" fmla="*/ 8542 h 10000"/>
                  <a:gd name="connsiteX162" fmla="*/ 7000 w 10000"/>
                  <a:gd name="connsiteY162" fmla="*/ 8542 h 10000"/>
                  <a:gd name="connsiteX163" fmla="*/ 6556 w 10000"/>
                  <a:gd name="connsiteY163" fmla="*/ 8557 h 10000"/>
                  <a:gd name="connsiteX164" fmla="*/ 6222 w 10000"/>
                  <a:gd name="connsiteY164" fmla="*/ 8557 h 10000"/>
                  <a:gd name="connsiteX165" fmla="*/ 6111 w 10000"/>
                  <a:gd name="connsiteY165" fmla="*/ 8542 h 10000"/>
                  <a:gd name="connsiteX166" fmla="*/ 6056 w 10000"/>
                  <a:gd name="connsiteY166" fmla="*/ 8527 h 10000"/>
                  <a:gd name="connsiteX167" fmla="*/ 6056 w 10000"/>
                  <a:gd name="connsiteY167" fmla="*/ 8527 h 10000"/>
                  <a:gd name="connsiteX168" fmla="*/ 6056 w 10000"/>
                  <a:gd name="connsiteY168" fmla="*/ 8262 h 10000"/>
                  <a:gd name="connsiteX169" fmla="*/ 6056 w 10000"/>
                  <a:gd name="connsiteY169" fmla="*/ 8262 h 10000"/>
                  <a:gd name="connsiteX170" fmla="*/ 6056 w 10000"/>
                  <a:gd name="connsiteY170" fmla="*/ 8203 h 10000"/>
                  <a:gd name="connsiteX171" fmla="*/ 5944 w 10000"/>
                  <a:gd name="connsiteY171" fmla="*/ 8130 h 10000"/>
                  <a:gd name="connsiteX172" fmla="*/ 5889 w 10000"/>
                  <a:gd name="connsiteY172" fmla="*/ 8115 h 10000"/>
                  <a:gd name="connsiteX173" fmla="*/ 5778 w 10000"/>
                  <a:gd name="connsiteY173" fmla="*/ 8100 h 10000"/>
                  <a:gd name="connsiteX174" fmla="*/ 5667 w 10000"/>
                  <a:gd name="connsiteY174" fmla="*/ 8100 h 10000"/>
                  <a:gd name="connsiteX175" fmla="*/ 5500 w 10000"/>
                  <a:gd name="connsiteY175" fmla="*/ 8115 h 10000"/>
                  <a:gd name="connsiteX176" fmla="*/ 5500 w 10000"/>
                  <a:gd name="connsiteY176" fmla="*/ 8115 h 10000"/>
                  <a:gd name="connsiteX177" fmla="*/ 4889 w 10000"/>
                  <a:gd name="connsiteY177" fmla="*/ 8218 h 10000"/>
                  <a:gd name="connsiteX178" fmla="*/ 4611 w 10000"/>
                  <a:gd name="connsiteY178" fmla="*/ 8247 h 10000"/>
                  <a:gd name="connsiteX179" fmla="*/ 4556 w 10000"/>
                  <a:gd name="connsiteY179" fmla="*/ 8262 h 10000"/>
                  <a:gd name="connsiteX180" fmla="*/ 4500 w 10000"/>
                  <a:gd name="connsiteY180" fmla="*/ 8247 h 10000"/>
                  <a:gd name="connsiteX181" fmla="*/ 4500 w 10000"/>
                  <a:gd name="connsiteY181" fmla="*/ 8247 h 10000"/>
                  <a:gd name="connsiteX182" fmla="*/ 4222 w 10000"/>
                  <a:gd name="connsiteY182" fmla="*/ 8100 h 10000"/>
                  <a:gd name="connsiteX183" fmla="*/ 4222 w 10000"/>
                  <a:gd name="connsiteY183" fmla="*/ 8100 h 10000"/>
                  <a:gd name="connsiteX184" fmla="*/ 4111 w 10000"/>
                  <a:gd name="connsiteY184" fmla="*/ 8027 h 10000"/>
                  <a:gd name="connsiteX185" fmla="*/ 4111 w 10000"/>
                  <a:gd name="connsiteY185" fmla="*/ 7982 h 10000"/>
                  <a:gd name="connsiteX186" fmla="*/ 4111 w 10000"/>
                  <a:gd name="connsiteY186" fmla="*/ 7938 h 10000"/>
                  <a:gd name="connsiteX187" fmla="*/ 4111 w 10000"/>
                  <a:gd name="connsiteY187" fmla="*/ 7938 h 10000"/>
                  <a:gd name="connsiteX188" fmla="*/ 4278 w 10000"/>
                  <a:gd name="connsiteY188" fmla="*/ 7894 h 10000"/>
                  <a:gd name="connsiteX189" fmla="*/ 4389 w 10000"/>
                  <a:gd name="connsiteY189" fmla="*/ 7879 h 10000"/>
                  <a:gd name="connsiteX190" fmla="*/ 4389 w 10000"/>
                  <a:gd name="connsiteY190" fmla="*/ 7879 h 10000"/>
                  <a:gd name="connsiteX191" fmla="*/ 4000 w 10000"/>
                  <a:gd name="connsiteY191" fmla="*/ 7879 h 10000"/>
                  <a:gd name="connsiteX192" fmla="*/ 3722 w 10000"/>
                  <a:gd name="connsiteY192" fmla="*/ 7894 h 10000"/>
                  <a:gd name="connsiteX193" fmla="*/ 3611 w 10000"/>
                  <a:gd name="connsiteY193" fmla="*/ 7909 h 10000"/>
                  <a:gd name="connsiteX194" fmla="*/ 3556 w 10000"/>
                  <a:gd name="connsiteY194" fmla="*/ 7923 h 10000"/>
                  <a:gd name="connsiteX195" fmla="*/ 3556 w 10000"/>
                  <a:gd name="connsiteY195" fmla="*/ 7923 h 10000"/>
                  <a:gd name="connsiteX196" fmla="*/ 3444 w 10000"/>
                  <a:gd name="connsiteY196" fmla="*/ 7982 h 10000"/>
                  <a:gd name="connsiteX197" fmla="*/ 3278 w 10000"/>
                  <a:gd name="connsiteY197" fmla="*/ 8071 h 10000"/>
                  <a:gd name="connsiteX198" fmla="*/ 3000 w 10000"/>
                  <a:gd name="connsiteY198" fmla="*/ 8174 h 10000"/>
                  <a:gd name="connsiteX199" fmla="*/ 2667 w 10000"/>
                  <a:gd name="connsiteY199" fmla="*/ 8247 h 10000"/>
                  <a:gd name="connsiteX200" fmla="*/ 2667 w 10000"/>
                  <a:gd name="connsiteY200" fmla="*/ 8247 h 10000"/>
                  <a:gd name="connsiteX201" fmla="*/ 2333 w 10000"/>
                  <a:gd name="connsiteY201" fmla="*/ 8306 h 10000"/>
                  <a:gd name="connsiteX202" fmla="*/ 1833 w 10000"/>
                  <a:gd name="connsiteY202" fmla="*/ 8365 h 10000"/>
                  <a:gd name="connsiteX203" fmla="*/ 1389 w 10000"/>
                  <a:gd name="connsiteY203" fmla="*/ 8395 h 10000"/>
                  <a:gd name="connsiteX204" fmla="*/ 889 w 10000"/>
                  <a:gd name="connsiteY204" fmla="*/ 8409 h 10000"/>
                  <a:gd name="connsiteX205" fmla="*/ 889 w 10000"/>
                  <a:gd name="connsiteY205" fmla="*/ 8409 h 10000"/>
                  <a:gd name="connsiteX206" fmla="*/ 500 w 10000"/>
                  <a:gd name="connsiteY206" fmla="*/ 8424 h 10000"/>
                  <a:gd name="connsiteX207" fmla="*/ 222 w 10000"/>
                  <a:gd name="connsiteY207" fmla="*/ 8439 h 10000"/>
                  <a:gd name="connsiteX208" fmla="*/ 0 w 10000"/>
                  <a:gd name="connsiteY208" fmla="*/ 8454 h 10000"/>
                  <a:gd name="connsiteX209" fmla="*/ 0 w 10000"/>
                  <a:gd name="connsiteY209" fmla="*/ 8454 h 10000"/>
                  <a:gd name="connsiteX210" fmla="*/ 278 w 10000"/>
                  <a:gd name="connsiteY210" fmla="*/ 8689 h 10000"/>
                  <a:gd name="connsiteX211" fmla="*/ 500 w 10000"/>
                  <a:gd name="connsiteY211" fmla="*/ 8866 h 10000"/>
                  <a:gd name="connsiteX212" fmla="*/ 722 w 10000"/>
                  <a:gd name="connsiteY212" fmla="*/ 9013 h 10000"/>
                  <a:gd name="connsiteX213" fmla="*/ 722 w 10000"/>
                  <a:gd name="connsiteY213" fmla="*/ 9013 h 10000"/>
                  <a:gd name="connsiteX214" fmla="*/ 889 w 10000"/>
                  <a:gd name="connsiteY214" fmla="*/ 9102 h 10000"/>
                  <a:gd name="connsiteX215" fmla="*/ 944 w 10000"/>
                  <a:gd name="connsiteY215" fmla="*/ 9175 h 10000"/>
                  <a:gd name="connsiteX216" fmla="*/ 1111 w 10000"/>
                  <a:gd name="connsiteY216" fmla="*/ 9249 h 10000"/>
                  <a:gd name="connsiteX217" fmla="*/ 1333 w 10000"/>
                  <a:gd name="connsiteY217" fmla="*/ 9367 h 10000"/>
                  <a:gd name="connsiteX218" fmla="*/ 1333 w 10000"/>
                  <a:gd name="connsiteY218" fmla="*/ 9367 h 10000"/>
                  <a:gd name="connsiteX219" fmla="*/ 1444 w 10000"/>
                  <a:gd name="connsiteY219" fmla="*/ 9426 h 10000"/>
                  <a:gd name="connsiteX220" fmla="*/ 1500 w 10000"/>
                  <a:gd name="connsiteY220" fmla="*/ 9470 h 10000"/>
                  <a:gd name="connsiteX221" fmla="*/ 1500 w 10000"/>
                  <a:gd name="connsiteY221" fmla="*/ 9514 h 10000"/>
                  <a:gd name="connsiteX222" fmla="*/ 1556 w 10000"/>
                  <a:gd name="connsiteY222" fmla="*/ 9529 h 10000"/>
                  <a:gd name="connsiteX223" fmla="*/ 1722 w 10000"/>
                  <a:gd name="connsiteY223" fmla="*/ 9543 h 10000"/>
                  <a:gd name="connsiteX224" fmla="*/ 5278 w 10000"/>
                  <a:gd name="connsiteY224" fmla="*/ 9691 h 10000"/>
                  <a:gd name="connsiteX225" fmla="*/ 5444 w 10000"/>
                  <a:gd name="connsiteY225" fmla="*/ 9705 h 10000"/>
                  <a:gd name="connsiteX226" fmla="*/ 5444 w 10000"/>
                  <a:gd name="connsiteY226" fmla="*/ 9705 h 10000"/>
                  <a:gd name="connsiteX227" fmla="*/ 5722 w 10000"/>
                  <a:gd name="connsiteY227" fmla="*/ 9735 h 10000"/>
                  <a:gd name="connsiteX228" fmla="*/ 5833 w 10000"/>
                  <a:gd name="connsiteY228" fmla="*/ 9750 h 10000"/>
                  <a:gd name="connsiteX229" fmla="*/ 5833 w 10000"/>
                  <a:gd name="connsiteY229" fmla="*/ 9750 h 10000"/>
                  <a:gd name="connsiteX230" fmla="*/ 5889 w 10000"/>
                  <a:gd name="connsiteY230" fmla="*/ 9720 h 10000"/>
                  <a:gd name="connsiteX231" fmla="*/ 6000 w 10000"/>
                  <a:gd name="connsiteY231" fmla="*/ 9705 h 10000"/>
                  <a:gd name="connsiteX232" fmla="*/ 6167 w 10000"/>
                  <a:gd name="connsiteY232" fmla="*/ 9691 h 10000"/>
                  <a:gd name="connsiteX233" fmla="*/ 6444 w 10000"/>
                  <a:gd name="connsiteY233" fmla="*/ 9691 h 10000"/>
                  <a:gd name="connsiteX234" fmla="*/ 7278 w 10000"/>
                  <a:gd name="connsiteY234" fmla="*/ 9750 h 10000"/>
                  <a:gd name="connsiteX235" fmla="*/ 7278 w 10000"/>
                  <a:gd name="connsiteY235" fmla="*/ 9750 h 10000"/>
                  <a:gd name="connsiteX236" fmla="*/ 8722 w 10000"/>
                  <a:gd name="connsiteY236" fmla="*/ 9882 h 10000"/>
                  <a:gd name="connsiteX237" fmla="*/ 10000 w 10000"/>
                  <a:gd name="connsiteY237" fmla="*/ 10000 h 10000"/>
                  <a:gd name="connsiteX238" fmla="*/ 10000 w 10000"/>
                  <a:gd name="connsiteY238" fmla="*/ 8999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7778 w 10000"/>
                  <a:gd name="connsiteY71" fmla="*/ 5479 h 10000"/>
                  <a:gd name="connsiteX72" fmla="*/ 6556 w 10000"/>
                  <a:gd name="connsiteY72" fmla="*/ 5302 h 10000"/>
                  <a:gd name="connsiteX73" fmla="*/ 6556 w 10000"/>
                  <a:gd name="connsiteY73" fmla="*/ 5302 h 10000"/>
                  <a:gd name="connsiteX74" fmla="*/ 6556 w 10000"/>
                  <a:gd name="connsiteY74" fmla="*/ 5287 h 10000"/>
                  <a:gd name="connsiteX75" fmla="*/ 6556 w 10000"/>
                  <a:gd name="connsiteY75" fmla="*/ 5199 h 10000"/>
                  <a:gd name="connsiteX76" fmla="*/ 6556 w 10000"/>
                  <a:gd name="connsiteY76" fmla="*/ 5199 h 10000"/>
                  <a:gd name="connsiteX77" fmla="*/ 6389 w 10000"/>
                  <a:gd name="connsiteY77" fmla="*/ 5096 h 10000"/>
                  <a:gd name="connsiteX78" fmla="*/ 6056 w 10000"/>
                  <a:gd name="connsiteY78" fmla="*/ 4934 h 10000"/>
                  <a:gd name="connsiteX79" fmla="*/ 5333 w 10000"/>
                  <a:gd name="connsiteY79" fmla="*/ 4624 h 10000"/>
                  <a:gd name="connsiteX80" fmla="*/ 5333 w 10000"/>
                  <a:gd name="connsiteY80" fmla="*/ 4624 h 10000"/>
                  <a:gd name="connsiteX81" fmla="*/ 5167 w 10000"/>
                  <a:gd name="connsiteY81" fmla="*/ 4580 h 10000"/>
                  <a:gd name="connsiteX82" fmla="*/ 4889 w 10000"/>
                  <a:gd name="connsiteY82" fmla="*/ 4521 h 10000"/>
                  <a:gd name="connsiteX83" fmla="*/ 4056 w 10000"/>
                  <a:gd name="connsiteY83" fmla="*/ 4389 h 10000"/>
                  <a:gd name="connsiteX84" fmla="*/ 2889 w 10000"/>
                  <a:gd name="connsiteY84" fmla="*/ 4227 h 10000"/>
                  <a:gd name="connsiteX85" fmla="*/ 2889 w 10000"/>
                  <a:gd name="connsiteY85" fmla="*/ 4227 h 10000"/>
                  <a:gd name="connsiteX86" fmla="*/ 2389 w 10000"/>
                  <a:gd name="connsiteY86" fmla="*/ 4212 h 10000"/>
                  <a:gd name="connsiteX87" fmla="*/ 2000 w 10000"/>
                  <a:gd name="connsiteY87" fmla="*/ 4197 h 10000"/>
                  <a:gd name="connsiteX88" fmla="*/ 1889 w 10000"/>
                  <a:gd name="connsiteY88" fmla="*/ 4183 h 10000"/>
                  <a:gd name="connsiteX89" fmla="*/ 1778 w 10000"/>
                  <a:gd name="connsiteY89" fmla="*/ 4168 h 10000"/>
                  <a:gd name="connsiteX90" fmla="*/ 1778 w 10000"/>
                  <a:gd name="connsiteY90" fmla="*/ 4168 h 10000"/>
                  <a:gd name="connsiteX91" fmla="*/ 1667 w 10000"/>
                  <a:gd name="connsiteY91" fmla="*/ 4109 h 10000"/>
                  <a:gd name="connsiteX92" fmla="*/ 1500 w 10000"/>
                  <a:gd name="connsiteY92" fmla="*/ 4006 h 10000"/>
                  <a:gd name="connsiteX93" fmla="*/ 1444 w 10000"/>
                  <a:gd name="connsiteY93" fmla="*/ 3947 h 10000"/>
                  <a:gd name="connsiteX94" fmla="*/ 1444 w 10000"/>
                  <a:gd name="connsiteY94" fmla="*/ 3888 h 10000"/>
                  <a:gd name="connsiteX95" fmla="*/ 1444 w 10000"/>
                  <a:gd name="connsiteY95" fmla="*/ 3844 h 10000"/>
                  <a:gd name="connsiteX96" fmla="*/ 1556 w 10000"/>
                  <a:gd name="connsiteY96" fmla="*/ 3800 h 10000"/>
                  <a:gd name="connsiteX97" fmla="*/ 1556 w 10000"/>
                  <a:gd name="connsiteY97" fmla="*/ 3800 h 10000"/>
                  <a:gd name="connsiteX98" fmla="*/ 1833 w 10000"/>
                  <a:gd name="connsiteY98" fmla="*/ 3726 h 10000"/>
                  <a:gd name="connsiteX99" fmla="*/ 2111 w 10000"/>
                  <a:gd name="connsiteY99" fmla="*/ 3652 h 10000"/>
                  <a:gd name="connsiteX100" fmla="*/ 2278 w 10000"/>
                  <a:gd name="connsiteY100" fmla="*/ 3608 h 10000"/>
                  <a:gd name="connsiteX101" fmla="*/ 2389 w 10000"/>
                  <a:gd name="connsiteY101" fmla="*/ 3564 h 10000"/>
                  <a:gd name="connsiteX102" fmla="*/ 2389 w 10000"/>
                  <a:gd name="connsiteY102" fmla="*/ 3505 h 10000"/>
                  <a:gd name="connsiteX103" fmla="*/ 2389 w 10000"/>
                  <a:gd name="connsiteY103" fmla="*/ 3432 h 10000"/>
                  <a:gd name="connsiteX104" fmla="*/ 2389 w 10000"/>
                  <a:gd name="connsiteY104" fmla="*/ 3432 h 10000"/>
                  <a:gd name="connsiteX105" fmla="*/ 2167 w 10000"/>
                  <a:gd name="connsiteY105" fmla="*/ 3225 h 10000"/>
                  <a:gd name="connsiteX106" fmla="*/ 1889 w 10000"/>
                  <a:gd name="connsiteY106" fmla="*/ 2946 h 10000"/>
                  <a:gd name="connsiteX107" fmla="*/ 1667 w 10000"/>
                  <a:gd name="connsiteY107" fmla="*/ 2695 h 10000"/>
                  <a:gd name="connsiteX108" fmla="*/ 1611 w 10000"/>
                  <a:gd name="connsiteY108" fmla="*/ 2622 h 10000"/>
                  <a:gd name="connsiteX109" fmla="*/ 1611 w 10000"/>
                  <a:gd name="connsiteY109" fmla="*/ 2592 h 10000"/>
                  <a:gd name="connsiteX110" fmla="*/ 1667 w 10000"/>
                  <a:gd name="connsiteY110" fmla="*/ 2577 h 10000"/>
                  <a:gd name="connsiteX111" fmla="*/ 1667 w 10000"/>
                  <a:gd name="connsiteY111" fmla="*/ 2577 h 10000"/>
                  <a:gd name="connsiteX112" fmla="*/ 2000 w 10000"/>
                  <a:gd name="connsiteY112" fmla="*/ 2563 h 10000"/>
                  <a:gd name="connsiteX113" fmla="*/ 2222 w 10000"/>
                  <a:gd name="connsiteY113" fmla="*/ 2563 h 10000"/>
                  <a:gd name="connsiteX114" fmla="*/ 2389 w 10000"/>
                  <a:gd name="connsiteY114" fmla="*/ 2577 h 10000"/>
                  <a:gd name="connsiteX115" fmla="*/ 2389 w 10000"/>
                  <a:gd name="connsiteY115" fmla="*/ 2577 h 10000"/>
                  <a:gd name="connsiteX116" fmla="*/ 2444 w 10000"/>
                  <a:gd name="connsiteY116" fmla="*/ 2577 h 10000"/>
                  <a:gd name="connsiteX117" fmla="*/ 2500 w 10000"/>
                  <a:gd name="connsiteY117" fmla="*/ 2548 h 10000"/>
                  <a:gd name="connsiteX118" fmla="*/ 2778 w 10000"/>
                  <a:gd name="connsiteY118" fmla="*/ 2459 h 10000"/>
                  <a:gd name="connsiteX119" fmla="*/ 3500 w 10000"/>
                  <a:gd name="connsiteY119" fmla="*/ 2165 h 10000"/>
                  <a:gd name="connsiteX120" fmla="*/ 4444 w 10000"/>
                  <a:gd name="connsiteY120" fmla="*/ 1738 h 10000"/>
                  <a:gd name="connsiteX121" fmla="*/ 4444 w 10000"/>
                  <a:gd name="connsiteY121" fmla="*/ 1738 h 10000"/>
                  <a:gd name="connsiteX122" fmla="*/ 4444 w 10000"/>
                  <a:gd name="connsiteY122" fmla="*/ 1679 h 10000"/>
                  <a:gd name="connsiteX123" fmla="*/ 4444 w 10000"/>
                  <a:gd name="connsiteY123" fmla="*/ 1546 h 10000"/>
                  <a:gd name="connsiteX124" fmla="*/ 4500 w 10000"/>
                  <a:gd name="connsiteY124" fmla="*/ 1458 h 10000"/>
                  <a:gd name="connsiteX125" fmla="*/ 4611 w 10000"/>
                  <a:gd name="connsiteY125" fmla="*/ 1384 h 10000"/>
                  <a:gd name="connsiteX126" fmla="*/ 4778 w 10000"/>
                  <a:gd name="connsiteY126" fmla="*/ 1296 h 10000"/>
                  <a:gd name="connsiteX127" fmla="*/ 5000 w 10000"/>
                  <a:gd name="connsiteY127" fmla="*/ 1222 h 10000"/>
                  <a:gd name="connsiteX128" fmla="*/ 5000 w 10000"/>
                  <a:gd name="connsiteY128" fmla="*/ 1222 h 10000"/>
                  <a:gd name="connsiteX129" fmla="*/ 5556 w 10000"/>
                  <a:gd name="connsiteY129" fmla="*/ 1075 h 10000"/>
                  <a:gd name="connsiteX130" fmla="*/ 6111 w 10000"/>
                  <a:gd name="connsiteY130" fmla="*/ 884 h 10000"/>
                  <a:gd name="connsiteX131" fmla="*/ 6667 w 10000"/>
                  <a:gd name="connsiteY131" fmla="*/ 707 h 10000"/>
                  <a:gd name="connsiteX132" fmla="*/ 7056 w 10000"/>
                  <a:gd name="connsiteY132" fmla="*/ 545 h 10000"/>
                  <a:gd name="connsiteX133" fmla="*/ 7056 w 10000"/>
                  <a:gd name="connsiteY133" fmla="*/ 545 h 10000"/>
                  <a:gd name="connsiteX134" fmla="*/ 7333 w 10000"/>
                  <a:gd name="connsiteY134" fmla="*/ 398 h 10000"/>
                  <a:gd name="connsiteX135" fmla="*/ 7667 w 10000"/>
                  <a:gd name="connsiteY135" fmla="*/ 221 h 10000"/>
                  <a:gd name="connsiteX136" fmla="*/ 8000 w 10000"/>
                  <a:gd name="connsiteY136" fmla="*/ 88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013 h 10000"/>
                  <a:gd name="connsiteX144" fmla="*/ 10000 w 10000"/>
                  <a:gd name="connsiteY144" fmla="*/ 9013 h 10000"/>
                  <a:gd name="connsiteX145" fmla="*/ 9722 w 10000"/>
                  <a:gd name="connsiteY145" fmla="*/ 8999 h 10000"/>
                  <a:gd name="connsiteX146" fmla="*/ 9389 w 10000"/>
                  <a:gd name="connsiteY146" fmla="*/ 9013 h 10000"/>
                  <a:gd name="connsiteX147" fmla="*/ 9389 w 10000"/>
                  <a:gd name="connsiteY147" fmla="*/ 9013 h 10000"/>
                  <a:gd name="connsiteX148" fmla="*/ 9278 w 10000"/>
                  <a:gd name="connsiteY148" fmla="*/ 9028 h 10000"/>
                  <a:gd name="connsiteX149" fmla="*/ 9056 w 10000"/>
                  <a:gd name="connsiteY149" fmla="*/ 9013 h 10000"/>
                  <a:gd name="connsiteX150" fmla="*/ 8889 w 10000"/>
                  <a:gd name="connsiteY150" fmla="*/ 8999 h 10000"/>
                  <a:gd name="connsiteX151" fmla="*/ 8722 w 10000"/>
                  <a:gd name="connsiteY151" fmla="*/ 8969 h 10000"/>
                  <a:gd name="connsiteX152" fmla="*/ 8611 w 10000"/>
                  <a:gd name="connsiteY152" fmla="*/ 8925 h 10000"/>
                  <a:gd name="connsiteX153" fmla="*/ 8444 w 10000"/>
                  <a:gd name="connsiteY153" fmla="*/ 8851 h 10000"/>
                  <a:gd name="connsiteX154" fmla="*/ 8444 w 10000"/>
                  <a:gd name="connsiteY154" fmla="*/ 8851 h 10000"/>
                  <a:gd name="connsiteX155" fmla="*/ 8222 w 10000"/>
                  <a:gd name="connsiteY155" fmla="*/ 8719 h 10000"/>
                  <a:gd name="connsiteX156" fmla="*/ 8111 w 10000"/>
                  <a:gd name="connsiteY156" fmla="*/ 8660 h 10000"/>
                  <a:gd name="connsiteX157" fmla="*/ 7944 w 10000"/>
                  <a:gd name="connsiteY157" fmla="*/ 8616 h 10000"/>
                  <a:gd name="connsiteX158" fmla="*/ 7778 w 10000"/>
                  <a:gd name="connsiteY158" fmla="*/ 8586 h 10000"/>
                  <a:gd name="connsiteX159" fmla="*/ 7556 w 10000"/>
                  <a:gd name="connsiteY159" fmla="*/ 8571 h 10000"/>
                  <a:gd name="connsiteX160" fmla="*/ 7333 w 10000"/>
                  <a:gd name="connsiteY160" fmla="*/ 8557 h 10000"/>
                  <a:gd name="connsiteX161" fmla="*/ 7000 w 10000"/>
                  <a:gd name="connsiteY161" fmla="*/ 8542 h 10000"/>
                  <a:gd name="connsiteX162" fmla="*/ 7000 w 10000"/>
                  <a:gd name="connsiteY162" fmla="*/ 8542 h 10000"/>
                  <a:gd name="connsiteX163" fmla="*/ 6556 w 10000"/>
                  <a:gd name="connsiteY163" fmla="*/ 8557 h 10000"/>
                  <a:gd name="connsiteX164" fmla="*/ 6222 w 10000"/>
                  <a:gd name="connsiteY164" fmla="*/ 8557 h 10000"/>
                  <a:gd name="connsiteX165" fmla="*/ 6111 w 10000"/>
                  <a:gd name="connsiteY165" fmla="*/ 8542 h 10000"/>
                  <a:gd name="connsiteX166" fmla="*/ 6056 w 10000"/>
                  <a:gd name="connsiteY166" fmla="*/ 8527 h 10000"/>
                  <a:gd name="connsiteX167" fmla="*/ 6056 w 10000"/>
                  <a:gd name="connsiteY167" fmla="*/ 8527 h 10000"/>
                  <a:gd name="connsiteX168" fmla="*/ 6056 w 10000"/>
                  <a:gd name="connsiteY168" fmla="*/ 8262 h 10000"/>
                  <a:gd name="connsiteX169" fmla="*/ 6056 w 10000"/>
                  <a:gd name="connsiteY169" fmla="*/ 8262 h 10000"/>
                  <a:gd name="connsiteX170" fmla="*/ 6056 w 10000"/>
                  <a:gd name="connsiteY170" fmla="*/ 8203 h 10000"/>
                  <a:gd name="connsiteX171" fmla="*/ 5944 w 10000"/>
                  <a:gd name="connsiteY171" fmla="*/ 8130 h 10000"/>
                  <a:gd name="connsiteX172" fmla="*/ 5889 w 10000"/>
                  <a:gd name="connsiteY172" fmla="*/ 8115 h 10000"/>
                  <a:gd name="connsiteX173" fmla="*/ 5778 w 10000"/>
                  <a:gd name="connsiteY173" fmla="*/ 8100 h 10000"/>
                  <a:gd name="connsiteX174" fmla="*/ 5667 w 10000"/>
                  <a:gd name="connsiteY174" fmla="*/ 8100 h 10000"/>
                  <a:gd name="connsiteX175" fmla="*/ 5500 w 10000"/>
                  <a:gd name="connsiteY175" fmla="*/ 8115 h 10000"/>
                  <a:gd name="connsiteX176" fmla="*/ 5500 w 10000"/>
                  <a:gd name="connsiteY176" fmla="*/ 8115 h 10000"/>
                  <a:gd name="connsiteX177" fmla="*/ 4889 w 10000"/>
                  <a:gd name="connsiteY177" fmla="*/ 8218 h 10000"/>
                  <a:gd name="connsiteX178" fmla="*/ 4611 w 10000"/>
                  <a:gd name="connsiteY178" fmla="*/ 8247 h 10000"/>
                  <a:gd name="connsiteX179" fmla="*/ 4556 w 10000"/>
                  <a:gd name="connsiteY179" fmla="*/ 8262 h 10000"/>
                  <a:gd name="connsiteX180" fmla="*/ 4500 w 10000"/>
                  <a:gd name="connsiteY180" fmla="*/ 8247 h 10000"/>
                  <a:gd name="connsiteX181" fmla="*/ 4500 w 10000"/>
                  <a:gd name="connsiteY181" fmla="*/ 8247 h 10000"/>
                  <a:gd name="connsiteX182" fmla="*/ 4222 w 10000"/>
                  <a:gd name="connsiteY182" fmla="*/ 8100 h 10000"/>
                  <a:gd name="connsiteX183" fmla="*/ 4222 w 10000"/>
                  <a:gd name="connsiteY183" fmla="*/ 8100 h 10000"/>
                  <a:gd name="connsiteX184" fmla="*/ 4111 w 10000"/>
                  <a:gd name="connsiteY184" fmla="*/ 8027 h 10000"/>
                  <a:gd name="connsiteX185" fmla="*/ 4111 w 10000"/>
                  <a:gd name="connsiteY185" fmla="*/ 7982 h 10000"/>
                  <a:gd name="connsiteX186" fmla="*/ 4111 w 10000"/>
                  <a:gd name="connsiteY186" fmla="*/ 7938 h 10000"/>
                  <a:gd name="connsiteX187" fmla="*/ 4111 w 10000"/>
                  <a:gd name="connsiteY187" fmla="*/ 7938 h 10000"/>
                  <a:gd name="connsiteX188" fmla="*/ 4278 w 10000"/>
                  <a:gd name="connsiteY188" fmla="*/ 7894 h 10000"/>
                  <a:gd name="connsiteX189" fmla="*/ 4389 w 10000"/>
                  <a:gd name="connsiteY189" fmla="*/ 7879 h 10000"/>
                  <a:gd name="connsiteX190" fmla="*/ 4389 w 10000"/>
                  <a:gd name="connsiteY190" fmla="*/ 7879 h 10000"/>
                  <a:gd name="connsiteX191" fmla="*/ 4000 w 10000"/>
                  <a:gd name="connsiteY191" fmla="*/ 7879 h 10000"/>
                  <a:gd name="connsiteX192" fmla="*/ 3722 w 10000"/>
                  <a:gd name="connsiteY192" fmla="*/ 7894 h 10000"/>
                  <a:gd name="connsiteX193" fmla="*/ 3611 w 10000"/>
                  <a:gd name="connsiteY193" fmla="*/ 7909 h 10000"/>
                  <a:gd name="connsiteX194" fmla="*/ 3556 w 10000"/>
                  <a:gd name="connsiteY194" fmla="*/ 7923 h 10000"/>
                  <a:gd name="connsiteX195" fmla="*/ 3556 w 10000"/>
                  <a:gd name="connsiteY195" fmla="*/ 7923 h 10000"/>
                  <a:gd name="connsiteX196" fmla="*/ 3444 w 10000"/>
                  <a:gd name="connsiteY196" fmla="*/ 7982 h 10000"/>
                  <a:gd name="connsiteX197" fmla="*/ 3278 w 10000"/>
                  <a:gd name="connsiteY197" fmla="*/ 8071 h 10000"/>
                  <a:gd name="connsiteX198" fmla="*/ 3000 w 10000"/>
                  <a:gd name="connsiteY198" fmla="*/ 8174 h 10000"/>
                  <a:gd name="connsiteX199" fmla="*/ 2667 w 10000"/>
                  <a:gd name="connsiteY199" fmla="*/ 8247 h 10000"/>
                  <a:gd name="connsiteX200" fmla="*/ 2667 w 10000"/>
                  <a:gd name="connsiteY200" fmla="*/ 8247 h 10000"/>
                  <a:gd name="connsiteX201" fmla="*/ 2333 w 10000"/>
                  <a:gd name="connsiteY201" fmla="*/ 8306 h 10000"/>
                  <a:gd name="connsiteX202" fmla="*/ 1833 w 10000"/>
                  <a:gd name="connsiteY202" fmla="*/ 8365 h 10000"/>
                  <a:gd name="connsiteX203" fmla="*/ 1389 w 10000"/>
                  <a:gd name="connsiteY203" fmla="*/ 8395 h 10000"/>
                  <a:gd name="connsiteX204" fmla="*/ 889 w 10000"/>
                  <a:gd name="connsiteY204" fmla="*/ 8409 h 10000"/>
                  <a:gd name="connsiteX205" fmla="*/ 889 w 10000"/>
                  <a:gd name="connsiteY205" fmla="*/ 8409 h 10000"/>
                  <a:gd name="connsiteX206" fmla="*/ 500 w 10000"/>
                  <a:gd name="connsiteY206" fmla="*/ 8424 h 10000"/>
                  <a:gd name="connsiteX207" fmla="*/ 222 w 10000"/>
                  <a:gd name="connsiteY207" fmla="*/ 8439 h 10000"/>
                  <a:gd name="connsiteX208" fmla="*/ 0 w 10000"/>
                  <a:gd name="connsiteY208" fmla="*/ 8454 h 10000"/>
                  <a:gd name="connsiteX209" fmla="*/ 0 w 10000"/>
                  <a:gd name="connsiteY209" fmla="*/ 8454 h 10000"/>
                  <a:gd name="connsiteX210" fmla="*/ 278 w 10000"/>
                  <a:gd name="connsiteY210" fmla="*/ 8689 h 10000"/>
                  <a:gd name="connsiteX211" fmla="*/ 500 w 10000"/>
                  <a:gd name="connsiteY211" fmla="*/ 8866 h 10000"/>
                  <a:gd name="connsiteX212" fmla="*/ 722 w 10000"/>
                  <a:gd name="connsiteY212" fmla="*/ 9013 h 10000"/>
                  <a:gd name="connsiteX213" fmla="*/ 722 w 10000"/>
                  <a:gd name="connsiteY213" fmla="*/ 9013 h 10000"/>
                  <a:gd name="connsiteX214" fmla="*/ 889 w 10000"/>
                  <a:gd name="connsiteY214" fmla="*/ 9102 h 10000"/>
                  <a:gd name="connsiteX215" fmla="*/ 944 w 10000"/>
                  <a:gd name="connsiteY215" fmla="*/ 9175 h 10000"/>
                  <a:gd name="connsiteX216" fmla="*/ 1111 w 10000"/>
                  <a:gd name="connsiteY216" fmla="*/ 9249 h 10000"/>
                  <a:gd name="connsiteX217" fmla="*/ 1333 w 10000"/>
                  <a:gd name="connsiteY217" fmla="*/ 9367 h 10000"/>
                  <a:gd name="connsiteX218" fmla="*/ 1333 w 10000"/>
                  <a:gd name="connsiteY218" fmla="*/ 9367 h 10000"/>
                  <a:gd name="connsiteX219" fmla="*/ 1444 w 10000"/>
                  <a:gd name="connsiteY219" fmla="*/ 9426 h 10000"/>
                  <a:gd name="connsiteX220" fmla="*/ 1500 w 10000"/>
                  <a:gd name="connsiteY220" fmla="*/ 9470 h 10000"/>
                  <a:gd name="connsiteX221" fmla="*/ 1500 w 10000"/>
                  <a:gd name="connsiteY221" fmla="*/ 9514 h 10000"/>
                  <a:gd name="connsiteX222" fmla="*/ 1556 w 10000"/>
                  <a:gd name="connsiteY222" fmla="*/ 9529 h 10000"/>
                  <a:gd name="connsiteX223" fmla="*/ 1722 w 10000"/>
                  <a:gd name="connsiteY223" fmla="*/ 9543 h 10000"/>
                  <a:gd name="connsiteX224" fmla="*/ 5278 w 10000"/>
                  <a:gd name="connsiteY224" fmla="*/ 9691 h 10000"/>
                  <a:gd name="connsiteX225" fmla="*/ 5444 w 10000"/>
                  <a:gd name="connsiteY225" fmla="*/ 9705 h 10000"/>
                  <a:gd name="connsiteX226" fmla="*/ 5444 w 10000"/>
                  <a:gd name="connsiteY226" fmla="*/ 9705 h 10000"/>
                  <a:gd name="connsiteX227" fmla="*/ 5722 w 10000"/>
                  <a:gd name="connsiteY227" fmla="*/ 9735 h 10000"/>
                  <a:gd name="connsiteX228" fmla="*/ 5833 w 10000"/>
                  <a:gd name="connsiteY228" fmla="*/ 9750 h 10000"/>
                  <a:gd name="connsiteX229" fmla="*/ 5833 w 10000"/>
                  <a:gd name="connsiteY229" fmla="*/ 9750 h 10000"/>
                  <a:gd name="connsiteX230" fmla="*/ 5889 w 10000"/>
                  <a:gd name="connsiteY230" fmla="*/ 9720 h 10000"/>
                  <a:gd name="connsiteX231" fmla="*/ 6000 w 10000"/>
                  <a:gd name="connsiteY231" fmla="*/ 9705 h 10000"/>
                  <a:gd name="connsiteX232" fmla="*/ 6167 w 10000"/>
                  <a:gd name="connsiteY232" fmla="*/ 9691 h 10000"/>
                  <a:gd name="connsiteX233" fmla="*/ 6444 w 10000"/>
                  <a:gd name="connsiteY233" fmla="*/ 9691 h 10000"/>
                  <a:gd name="connsiteX234" fmla="*/ 7278 w 10000"/>
                  <a:gd name="connsiteY234" fmla="*/ 9750 h 10000"/>
                  <a:gd name="connsiteX235" fmla="*/ 8722 w 10000"/>
                  <a:gd name="connsiteY235" fmla="*/ 9882 h 10000"/>
                  <a:gd name="connsiteX236" fmla="*/ 10000 w 10000"/>
                  <a:gd name="connsiteY236" fmla="*/ 10000 h 10000"/>
                  <a:gd name="connsiteX237" fmla="*/ 10000 w 10000"/>
                  <a:gd name="connsiteY237" fmla="*/ 8999 h 10000"/>
                  <a:gd name="connsiteX0" fmla="*/ 10000 w 10000"/>
                  <a:gd name="connsiteY0" fmla="*/ 8999 h 9882"/>
                  <a:gd name="connsiteX1" fmla="*/ 10000 w 10000"/>
                  <a:gd name="connsiteY1" fmla="*/ 8999 h 9882"/>
                  <a:gd name="connsiteX2" fmla="*/ 9222 w 10000"/>
                  <a:gd name="connsiteY2" fmla="*/ 9013 h 9882"/>
                  <a:gd name="connsiteX3" fmla="*/ 8944 w 10000"/>
                  <a:gd name="connsiteY3" fmla="*/ 9013 h 9882"/>
                  <a:gd name="connsiteX4" fmla="*/ 8833 w 10000"/>
                  <a:gd name="connsiteY4" fmla="*/ 8999 h 9882"/>
                  <a:gd name="connsiteX5" fmla="*/ 8778 w 10000"/>
                  <a:gd name="connsiteY5" fmla="*/ 8984 h 9882"/>
                  <a:gd name="connsiteX6" fmla="*/ 8778 w 10000"/>
                  <a:gd name="connsiteY6" fmla="*/ 8984 h 9882"/>
                  <a:gd name="connsiteX7" fmla="*/ 8444 w 10000"/>
                  <a:gd name="connsiteY7" fmla="*/ 8807 h 9882"/>
                  <a:gd name="connsiteX8" fmla="*/ 8167 w 10000"/>
                  <a:gd name="connsiteY8" fmla="*/ 8645 h 9882"/>
                  <a:gd name="connsiteX9" fmla="*/ 8167 w 10000"/>
                  <a:gd name="connsiteY9" fmla="*/ 8645 h 9882"/>
                  <a:gd name="connsiteX10" fmla="*/ 8056 w 10000"/>
                  <a:gd name="connsiteY10" fmla="*/ 8616 h 9882"/>
                  <a:gd name="connsiteX11" fmla="*/ 7889 w 10000"/>
                  <a:gd name="connsiteY11" fmla="*/ 8586 h 9882"/>
                  <a:gd name="connsiteX12" fmla="*/ 7444 w 10000"/>
                  <a:gd name="connsiteY12" fmla="*/ 8571 h 9882"/>
                  <a:gd name="connsiteX13" fmla="*/ 6889 w 10000"/>
                  <a:gd name="connsiteY13" fmla="*/ 8557 h 9882"/>
                  <a:gd name="connsiteX14" fmla="*/ 6389 w 10000"/>
                  <a:gd name="connsiteY14" fmla="*/ 8557 h 9882"/>
                  <a:gd name="connsiteX15" fmla="*/ 6389 w 10000"/>
                  <a:gd name="connsiteY15" fmla="*/ 8557 h 9882"/>
                  <a:gd name="connsiteX16" fmla="*/ 6167 w 10000"/>
                  <a:gd name="connsiteY16" fmla="*/ 8542 h 9882"/>
                  <a:gd name="connsiteX17" fmla="*/ 6056 w 10000"/>
                  <a:gd name="connsiteY17" fmla="*/ 8513 h 9882"/>
                  <a:gd name="connsiteX18" fmla="*/ 6000 w 10000"/>
                  <a:gd name="connsiteY18" fmla="*/ 8483 h 9882"/>
                  <a:gd name="connsiteX19" fmla="*/ 6000 w 10000"/>
                  <a:gd name="connsiteY19" fmla="*/ 8424 h 9882"/>
                  <a:gd name="connsiteX20" fmla="*/ 6056 w 10000"/>
                  <a:gd name="connsiteY20" fmla="*/ 8306 h 9882"/>
                  <a:gd name="connsiteX21" fmla="*/ 6111 w 10000"/>
                  <a:gd name="connsiteY21" fmla="*/ 8247 h 9882"/>
                  <a:gd name="connsiteX22" fmla="*/ 6056 w 10000"/>
                  <a:gd name="connsiteY22" fmla="*/ 8174 h 9882"/>
                  <a:gd name="connsiteX23" fmla="*/ 6056 w 10000"/>
                  <a:gd name="connsiteY23" fmla="*/ 8174 h 9882"/>
                  <a:gd name="connsiteX24" fmla="*/ 6000 w 10000"/>
                  <a:gd name="connsiteY24" fmla="*/ 8130 h 9882"/>
                  <a:gd name="connsiteX25" fmla="*/ 5944 w 10000"/>
                  <a:gd name="connsiteY25" fmla="*/ 8100 h 9882"/>
                  <a:gd name="connsiteX26" fmla="*/ 5833 w 10000"/>
                  <a:gd name="connsiteY26" fmla="*/ 8100 h 9882"/>
                  <a:gd name="connsiteX27" fmla="*/ 5667 w 10000"/>
                  <a:gd name="connsiteY27" fmla="*/ 8115 h 9882"/>
                  <a:gd name="connsiteX28" fmla="*/ 5333 w 10000"/>
                  <a:gd name="connsiteY28" fmla="*/ 8159 h 9882"/>
                  <a:gd name="connsiteX29" fmla="*/ 4889 w 10000"/>
                  <a:gd name="connsiteY29" fmla="*/ 8233 h 9882"/>
                  <a:gd name="connsiteX30" fmla="*/ 4889 w 10000"/>
                  <a:gd name="connsiteY30" fmla="*/ 8233 h 9882"/>
                  <a:gd name="connsiteX31" fmla="*/ 4611 w 10000"/>
                  <a:gd name="connsiteY31" fmla="*/ 8247 h 9882"/>
                  <a:gd name="connsiteX32" fmla="*/ 4500 w 10000"/>
                  <a:gd name="connsiteY32" fmla="*/ 8247 h 9882"/>
                  <a:gd name="connsiteX33" fmla="*/ 4444 w 10000"/>
                  <a:gd name="connsiteY33" fmla="*/ 8233 h 9882"/>
                  <a:gd name="connsiteX34" fmla="*/ 4389 w 10000"/>
                  <a:gd name="connsiteY34" fmla="*/ 8174 h 9882"/>
                  <a:gd name="connsiteX35" fmla="*/ 4222 w 10000"/>
                  <a:gd name="connsiteY35" fmla="*/ 8100 h 9882"/>
                  <a:gd name="connsiteX36" fmla="*/ 4222 w 10000"/>
                  <a:gd name="connsiteY36" fmla="*/ 8100 h 9882"/>
                  <a:gd name="connsiteX37" fmla="*/ 4111 w 10000"/>
                  <a:gd name="connsiteY37" fmla="*/ 8056 h 9882"/>
                  <a:gd name="connsiteX38" fmla="*/ 4111 w 10000"/>
                  <a:gd name="connsiteY38" fmla="*/ 8012 h 9882"/>
                  <a:gd name="connsiteX39" fmla="*/ 4111 w 10000"/>
                  <a:gd name="connsiteY39" fmla="*/ 7982 h 9882"/>
                  <a:gd name="connsiteX40" fmla="*/ 4167 w 10000"/>
                  <a:gd name="connsiteY40" fmla="*/ 7953 h 9882"/>
                  <a:gd name="connsiteX41" fmla="*/ 4278 w 10000"/>
                  <a:gd name="connsiteY41" fmla="*/ 7894 h 9882"/>
                  <a:gd name="connsiteX42" fmla="*/ 4389 w 10000"/>
                  <a:gd name="connsiteY42" fmla="*/ 7879 h 9882"/>
                  <a:gd name="connsiteX43" fmla="*/ 4389 w 10000"/>
                  <a:gd name="connsiteY43" fmla="*/ 7879 h 9882"/>
                  <a:gd name="connsiteX44" fmla="*/ 4389 w 10000"/>
                  <a:gd name="connsiteY44" fmla="*/ 7865 h 9882"/>
                  <a:gd name="connsiteX45" fmla="*/ 4444 w 10000"/>
                  <a:gd name="connsiteY45" fmla="*/ 7850 h 9882"/>
                  <a:gd name="connsiteX46" fmla="*/ 4667 w 10000"/>
                  <a:gd name="connsiteY46" fmla="*/ 7835 h 9882"/>
                  <a:gd name="connsiteX47" fmla="*/ 5333 w 10000"/>
                  <a:gd name="connsiteY47" fmla="*/ 7806 h 9882"/>
                  <a:gd name="connsiteX48" fmla="*/ 6500 w 10000"/>
                  <a:gd name="connsiteY48" fmla="*/ 7761 h 9882"/>
                  <a:gd name="connsiteX49" fmla="*/ 6500 w 10000"/>
                  <a:gd name="connsiteY49" fmla="*/ 7761 h 9882"/>
                  <a:gd name="connsiteX50" fmla="*/ 7167 w 10000"/>
                  <a:gd name="connsiteY50" fmla="*/ 7717 h 9882"/>
                  <a:gd name="connsiteX51" fmla="*/ 8389 w 10000"/>
                  <a:gd name="connsiteY51" fmla="*/ 7629 h 9882"/>
                  <a:gd name="connsiteX52" fmla="*/ 8389 w 10000"/>
                  <a:gd name="connsiteY52" fmla="*/ 7629 h 9882"/>
                  <a:gd name="connsiteX53" fmla="*/ 8667 w 10000"/>
                  <a:gd name="connsiteY53" fmla="*/ 7599 h 9882"/>
                  <a:gd name="connsiteX54" fmla="*/ 8778 w 10000"/>
                  <a:gd name="connsiteY54" fmla="*/ 7555 h 9882"/>
                  <a:gd name="connsiteX55" fmla="*/ 8889 w 10000"/>
                  <a:gd name="connsiteY55" fmla="*/ 7526 h 9882"/>
                  <a:gd name="connsiteX56" fmla="*/ 8833 w 10000"/>
                  <a:gd name="connsiteY56" fmla="*/ 7496 h 9882"/>
                  <a:gd name="connsiteX57" fmla="*/ 8833 w 10000"/>
                  <a:gd name="connsiteY57" fmla="*/ 7467 h 9882"/>
                  <a:gd name="connsiteX58" fmla="*/ 8722 w 10000"/>
                  <a:gd name="connsiteY58" fmla="*/ 7437 h 9882"/>
                  <a:gd name="connsiteX59" fmla="*/ 8556 w 10000"/>
                  <a:gd name="connsiteY59" fmla="*/ 7393 h 9882"/>
                  <a:gd name="connsiteX60" fmla="*/ 8556 w 10000"/>
                  <a:gd name="connsiteY60" fmla="*/ 7393 h 9882"/>
                  <a:gd name="connsiteX61" fmla="*/ 6556 w 10000"/>
                  <a:gd name="connsiteY61" fmla="*/ 7128 h 9882"/>
                  <a:gd name="connsiteX62" fmla="*/ 6556 w 10000"/>
                  <a:gd name="connsiteY62" fmla="*/ 7128 h 9882"/>
                  <a:gd name="connsiteX63" fmla="*/ 6333 w 10000"/>
                  <a:gd name="connsiteY63" fmla="*/ 7084 h 9882"/>
                  <a:gd name="connsiteX64" fmla="*/ 6167 w 10000"/>
                  <a:gd name="connsiteY64" fmla="*/ 7040 h 9882"/>
                  <a:gd name="connsiteX65" fmla="*/ 6056 w 10000"/>
                  <a:gd name="connsiteY65" fmla="*/ 6996 h 9882"/>
                  <a:gd name="connsiteX66" fmla="*/ 6056 w 10000"/>
                  <a:gd name="connsiteY66" fmla="*/ 6996 h 9882"/>
                  <a:gd name="connsiteX67" fmla="*/ 8056 w 10000"/>
                  <a:gd name="connsiteY67" fmla="*/ 6981 h 9882"/>
                  <a:gd name="connsiteX68" fmla="*/ 10000 w 10000"/>
                  <a:gd name="connsiteY68" fmla="*/ 7128 h 9882"/>
                  <a:gd name="connsiteX69" fmla="*/ 10000 w 10000"/>
                  <a:gd name="connsiteY69" fmla="*/ 5788 h 9882"/>
                  <a:gd name="connsiteX70" fmla="*/ 10000 w 10000"/>
                  <a:gd name="connsiteY70" fmla="*/ 5788 h 9882"/>
                  <a:gd name="connsiteX71" fmla="*/ 7778 w 10000"/>
                  <a:gd name="connsiteY71" fmla="*/ 5479 h 9882"/>
                  <a:gd name="connsiteX72" fmla="*/ 6556 w 10000"/>
                  <a:gd name="connsiteY72" fmla="*/ 5302 h 9882"/>
                  <a:gd name="connsiteX73" fmla="*/ 6556 w 10000"/>
                  <a:gd name="connsiteY73" fmla="*/ 5302 h 9882"/>
                  <a:gd name="connsiteX74" fmla="*/ 6556 w 10000"/>
                  <a:gd name="connsiteY74" fmla="*/ 5287 h 9882"/>
                  <a:gd name="connsiteX75" fmla="*/ 6556 w 10000"/>
                  <a:gd name="connsiteY75" fmla="*/ 5199 h 9882"/>
                  <a:gd name="connsiteX76" fmla="*/ 6556 w 10000"/>
                  <a:gd name="connsiteY76" fmla="*/ 5199 h 9882"/>
                  <a:gd name="connsiteX77" fmla="*/ 6389 w 10000"/>
                  <a:gd name="connsiteY77" fmla="*/ 5096 h 9882"/>
                  <a:gd name="connsiteX78" fmla="*/ 6056 w 10000"/>
                  <a:gd name="connsiteY78" fmla="*/ 4934 h 9882"/>
                  <a:gd name="connsiteX79" fmla="*/ 5333 w 10000"/>
                  <a:gd name="connsiteY79" fmla="*/ 4624 h 9882"/>
                  <a:gd name="connsiteX80" fmla="*/ 5333 w 10000"/>
                  <a:gd name="connsiteY80" fmla="*/ 4624 h 9882"/>
                  <a:gd name="connsiteX81" fmla="*/ 5167 w 10000"/>
                  <a:gd name="connsiteY81" fmla="*/ 4580 h 9882"/>
                  <a:gd name="connsiteX82" fmla="*/ 4889 w 10000"/>
                  <a:gd name="connsiteY82" fmla="*/ 4521 h 9882"/>
                  <a:gd name="connsiteX83" fmla="*/ 4056 w 10000"/>
                  <a:gd name="connsiteY83" fmla="*/ 4389 h 9882"/>
                  <a:gd name="connsiteX84" fmla="*/ 2889 w 10000"/>
                  <a:gd name="connsiteY84" fmla="*/ 4227 h 9882"/>
                  <a:gd name="connsiteX85" fmla="*/ 2889 w 10000"/>
                  <a:gd name="connsiteY85" fmla="*/ 4227 h 9882"/>
                  <a:gd name="connsiteX86" fmla="*/ 2389 w 10000"/>
                  <a:gd name="connsiteY86" fmla="*/ 4212 h 9882"/>
                  <a:gd name="connsiteX87" fmla="*/ 2000 w 10000"/>
                  <a:gd name="connsiteY87" fmla="*/ 4197 h 9882"/>
                  <a:gd name="connsiteX88" fmla="*/ 1889 w 10000"/>
                  <a:gd name="connsiteY88" fmla="*/ 4183 h 9882"/>
                  <a:gd name="connsiteX89" fmla="*/ 1778 w 10000"/>
                  <a:gd name="connsiteY89" fmla="*/ 4168 h 9882"/>
                  <a:gd name="connsiteX90" fmla="*/ 1778 w 10000"/>
                  <a:gd name="connsiteY90" fmla="*/ 4168 h 9882"/>
                  <a:gd name="connsiteX91" fmla="*/ 1667 w 10000"/>
                  <a:gd name="connsiteY91" fmla="*/ 4109 h 9882"/>
                  <a:gd name="connsiteX92" fmla="*/ 1500 w 10000"/>
                  <a:gd name="connsiteY92" fmla="*/ 4006 h 9882"/>
                  <a:gd name="connsiteX93" fmla="*/ 1444 w 10000"/>
                  <a:gd name="connsiteY93" fmla="*/ 3947 h 9882"/>
                  <a:gd name="connsiteX94" fmla="*/ 1444 w 10000"/>
                  <a:gd name="connsiteY94" fmla="*/ 3888 h 9882"/>
                  <a:gd name="connsiteX95" fmla="*/ 1444 w 10000"/>
                  <a:gd name="connsiteY95" fmla="*/ 3844 h 9882"/>
                  <a:gd name="connsiteX96" fmla="*/ 1556 w 10000"/>
                  <a:gd name="connsiteY96" fmla="*/ 3800 h 9882"/>
                  <a:gd name="connsiteX97" fmla="*/ 1556 w 10000"/>
                  <a:gd name="connsiteY97" fmla="*/ 3800 h 9882"/>
                  <a:gd name="connsiteX98" fmla="*/ 1833 w 10000"/>
                  <a:gd name="connsiteY98" fmla="*/ 3726 h 9882"/>
                  <a:gd name="connsiteX99" fmla="*/ 2111 w 10000"/>
                  <a:gd name="connsiteY99" fmla="*/ 3652 h 9882"/>
                  <a:gd name="connsiteX100" fmla="*/ 2278 w 10000"/>
                  <a:gd name="connsiteY100" fmla="*/ 3608 h 9882"/>
                  <a:gd name="connsiteX101" fmla="*/ 2389 w 10000"/>
                  <a:gd name="connsiteY101" fmla="*/ 3564 h 9882"/>
                  <a:gd name="connsiteX102" fmla="*/ 2389 w 10000"/>
                  <a:gd name="connsiteY102" fmla="*/ 3505 h 9882"/>
                  <a:gd name="connsiteX103" fmla="*/ 2389 w 10000"/>
                  <a:gd name="connsiteY103" fmla="*/ 3432 h 9882"/>
                  <a:gd name="connsiteX104" fmla="*/ 2389 w 10000"/>
                  <a:gd name="connsiteY104" fmla="*/ 3432 h 9882"/>
                  <a:gd name="connsiteX105" fmla="*/ 2167 w 10000"/>
                  <a:gd name="connsiteY105" fmla="*/ 3225 h 9882"/>
                  <a:gd name="connsiteX106" fmla="*/ 1889 w 10000"/>
                  <a:gd name="connsiteY106" fmla="*/ 2946 h 9882"/>
                  <a:gd name="connsiteX107" fmla="*/ 1667 w 10000"/>
                  <a:gd name="connsiteY107" fmla="*/ 2695 h 9882"/>
                  <a:gd name="connsiteX108" fmla="*/ 1611 w 10000"/>
                  <a:gd name="connsiteY108" fmla="*/ 2622 h 9882"/>
                  <a:gd name="connsiteX109" fmla="*/ 1611 w 10000"/>
                  <a:gd name="connsiteY109" fmla="*/ 2592 h 9882"/>
                  <a:gd name="connsiteX110" fmla="*/ 1667 w 10000"/>
                  <a:gd name="connsiteY110" fmla="*/ 2577 h 9882"/>
                  <a:gd name="connsiteX111" fmla="*/ 1667 w 10000"/>
                  <a:gd name="connsiteY111" fmla="*/ 2577 h 9882"/>
                  <a:gd name="connsiteX112" fmla="*/ 2000 w 10000"/>
                  <a:gd name="connsiteY112" fmla="*/ 2563 h 9882"/>
                  <a:gd name="connsiteX113" fmla="*/ 2222 w 10000"/>
                  <a:gd name="connsiteY113" fmla="*/ 2563 h 9882"/>
                  <a:gd name="connsiteX114" fmla="*/ 2389 w 10000"/>
                  <a:gd name="connsiteY114" fmla="*/ 2577 h 9882"/>
                  <a:gd name="connsiteX115" fmla="*/ 2389 w 10000"/>
                  <a:gd name="connsiteY115" fmla="*/ 2577 h 9882"/>
                  <a:gd name="connsiteX116" fmla="*/ 2444 w 10000"/>
                  <a:gd name="connsiteY116" fmla="*/ 2577 h 9882"/>
                  <a:gd name="connsiteX117" fmla="*/ 2500 w 10000"/>
                  <a:gd name="connsiteY117" fmla="*/ 2548 h 9882"/>
                  <a:gd name="connsiteX118" fmla="*/ 2778 w 10000"/>
                  <a:gd name="connsiteY118" fmla="*/ 2459 h 9882"/>
                  <a:gd name="connsiteX119" fmla="*/ 3500 w 10000"/>
                  <a:gd name="connsiteY119" fmla="*/ 2165 h 9882"/>
                  <a:gd name="connsiteX120" fmla="*/ 4444 w 10000"/>
                  <a:gd name="connsiteY120" fmla="*/ 1738 h 9882"/>
                  <a:gd name="connsiteX121" fmla="*/ 4444 w 10000"/>
                  <a:gd name="connsiteY121" fmla="*/ 1738 h 9882"/>
                  <a:gd name="connsiteX122" fmla="*/ 4444 w 10000"/>
                  <a:gd name="connsiteY122" fmla="*/ 1679 h 9882"/>
                  <a:gd name="connsiteX123" fmla="*/ 4444 w 10000"/>
                  <a:gd name="connsiteY123" fmla="*/ 1546 h 9882"/>
                  <a:gd name="connsiteX124" fmla="*/ 4500 w 10000"/>
                  <a:gd name="connsiteY124" fmla="*/ 1458 h 9882"/>
                  <a:gd name="connsiteX125" fmla="*/ 4611 w 10000"/>
                  <a:gd name="connsiteY125" fmla="*/ 1384 h 9882"/>
                  <a:gd name="connsiteX126" fmla="*/ 4778 w 10000"/>
                  <a:gd name="connsiteY126" fmla="*/ 1296 h 9882"/>
                  <a:gd name="connsiteX127" fmla="*/ 5000 w 10000"/>
                  <a:gd name="connsiteY127" fmla="*/ 1222 h 9882"/>
                  <a:gd name="connsiteX128" fmla="*/ 5000 w 10000"/>
                  <a:gd name="connsiteY128" fmla="*/ 1222 h 9882"/>
                  <a:gd name="connsiteX129" fmla="*/ 5556 w 10000"/>
                  <a:gd name="connsiteY129" fmla="*/ 1075 h 9882"/>
                  <a:gd name="connsiteX130" fmla="*/ 6111 w 10000"/>
                  <a:gd name="connsiteY130" fmla="*/ 884 h 9882"/>
                  <a:gd name="connsiteX131" fmla="*/ 6667 w 10000"/>
                  <a:gd name="connsiteY131" fmla="*/ 707 h 9882"/>
                  <a:gd name="connsiteX132" fmla="*/ 7056 w 10000"/>
                  <a:gd name="connsiteY132" fmla="*/ 545 h 9882"/>
                  <a:gd name="connsiteX133" fmla="*/ 7056 w 10000"/>
                  <a:gd name="connsiteY133" fmla="*/ 545 h 9882"/>
                  <a:gd name="connsiteX134" fmla="*/ 7333 w 10000"/>
                  <a:gd name="connsiteY134" fmla="*/ 398 h 9882"/>
                  <a:gd name="connsiteX135" fmla="*/ 7667 w 10000"/>
                  <a:gd name="connsiteY135" fmla="*/ 221 h 9882"/>
                  <a:gd name="connsiteX136" fmla="*/ 8000 w 10000"/>
                  <a:gd name="connsiteY136" fmla="*/ 88 h 9882"/>
                  <a:gd name="connsiteX137" fmla="*/ 8167 w 10000"/>
                  <a:gd name="connsiteY137" fmla="*/ 29 h 9882"/>
                  <a:gd name="connsiteX138" fmla="*/ 8333 w 10000"/>
                  <a:gd name="connsiteY138" fmla="*/ 15 h 9882"/>
                  <a:gd name="connsiteX139" fmla="*/ 8333 w 10000"/>
                  <a:gd name="connsiteY139" fmla="*/ 15 h 9882"/>
                  <a:gd name="connsiteX140" fmla="*/ 8667 w 10000"/>
                  <a:gd name="connsiteY140" fmla="*/ 0 h 9882"/>
                  <a:gd name="connsiteX141" fmla="*/ 9111 w 10000"/>
                  <a:gd name="connsiteY141" fmla="*/ 0 h 9882"/>
                  <a:gd name="connsiteX142" fmla="*/ 10000 w 10000"/>
                  <a:gd name="connsiteY142" fmla="*/ 15 h 9882"/>
                  <a:gd name="connsiteX143" fmla="*/ 10000 w 10000"/>
                  <a:gd name="connsiteY143" fmla="*/ 9013 h 9882"/>
                  <a:gd name="connsiteX144" fmla="*/ 10000 w 10000"/>
                  <a:gd name="connsiteY144" fmla="*/ 9013 h 9882"/>
                  <a:gd name="connsiteX145" fmla="*/ 9722 w 10000"/>
                  <a:gd name="connsiteY145" fmla="*/ 8999 h 9882"/>
                  <a:gd name="connsiteX146" fmla="*/ 9389 w 10000"/>
                  <a:gd name="connsiteY146" fmla="*/ 9013 h 9882"/>
                  <a:gd name="connsiteX147" fmla="*/ 9389 w 10000"/>
                  <a:gd name="connsiteY147" fmla="*/ 9013 h 9882"/>
                  <a:gd name="connsiteX148" fmla="*/ 9278 w 10000"/>
                  <a:gd name="connsiteY148" fmla="*/ 9028 h 9882"/>
                  <a:gd name="connsiteX149" fmla="*/ 9056 w 10000"/>
                  <a:gd name="connsiteY149" fmla="*/ 9013 h 9882"/>
                  <a:gd name="connsiteX150" fmla="*/ 8889 w 10000"/>
                  <a:gd name="connsiteY150" fmla="*/ 8999 h 9882"/>
                  <a:gd name="connsiteX151" fmla="*/ 8722 w 10000"/>
                  <a:gd name="connsiteY151" fmla="*/ 8969 h 9882"/>
                  <a:gd name="connsiteX152" fmla="*/ 8611 w 10000"/>
                  <a:gd name="connsiteY152" fmla="*/ 8925 h 9882"/>
                  <a:gd name="connsiteX153" fmla="*/ 8444 w 10000"/>
                  <a:gd name="connsiteY153" fmla="*/ 8851 h 9882"/>
                  <a:gd name="connsiteX154" fmla="*/ 8444 w 10000"/>
                  <a:gd name="connsiteY154" fmla="*/ 8851 h 9882"/>
                  <a:gd name="connsiteX155" fmla="*/ 8222 w 10000"/>
                  <a:gd name="connsiteY155" fmla="*/ 8719 h 9882"/>
                  <a:gd name="connsiteX156" fmla="*/ 8111 w 10000"/>
                  <a:gd name="connsiteY156" fmla="*/ 8660 h 9882"/>
                  <a:gd name="connsiteX157" fmla="*/ 7944 w 10000"/>
                  <a:gd name="connsiteY157" fmla="*/ 8616 h 9882"/>
                  <a:gd name="connsiteX158" fmla="*/ 7778 w 10000"/>
                  <a:gd name="connsiteY158" fmla="*/ 8586 h 9882"/>
                  <a:gd name="connsiteX159" fmla="*/ 7556 w 10000"/>
                  <a:gd name="connsiteY159" fmla="*/ 8571 h 9882"/>
                  <a:gd name="connsiteX160" fmla="*/ 7333 w 10000"/>
                  <a:gd name="connsiteY160" fmla="*/ 8557 h 9882"/>
                  <a:gd name="connsiteX161" fmla="*/ 7000 w 10000"/>
                  <a:gd name="connsiteY161" fmla="*/ 8542 h 9882"/>
                  <a:gd name="connsiteX162" fmla="*/ 7000 w 10000"/>
                  <a:gd name="connsiteY162" fmla="*/ 8542 h 9882"/>
                  <a:gd name="connsiteX163" fmla="*/ 6556 w 10000"/>
                  <a:gd name="connsiteY163" fmla="*/ 8557 h 9882"/>
                  <a:gd name="connsiteX164" fmla="*/ 6222 w 10000"/>
                  <a:gd name="connsiteY164" fmla="*/ 8557 h 9882"/>
                  <a:gd name="connsiteX165" fmla="*/ 6111 w 10000"/>
                  <a:gd name="connsiteY165" fmla="*/ 8542 h 9882"/>
                  <a:gd name="connsiteX166" fmla="*/ 6056 w 10000"/>
                  <a:gd name="connsiteY166" fmla="*/ 8527 h 9882"/>
                  <a:gd name="connsiteX167" fmla="*/ 6056 w 10000"/>
                  <a:gd name="connsiteY167" fmla="*/ 8527 h 9882"/>
                  <a:gd name="connsiteX168" fmla="*/ 6056 w 10000"/>
                  <a:gd name="connsiteY168" fmla="*/ 8262 h 9882"/>
                  <a:gd name="connsiteX169" fmla="*/ 6056 w 10000"/>
                  <a:gd name="connsiteY169" fmla="*/ 8262 h 9882"/>
                  <a:gd name="connsiteX170" fmla="*/ 6056 w 10000"/>
                  <a:gd name="connsiteY170" fmla="*/ 8203 h 9882"/>
                  <a:gd name="connsiteX171" fmla="*/ 5944 w 10000"/>
                  <a:gd name="connsiteY171" fmla="*/ 8130 h 9882"/>
                  <a:gd name="connsiteX172" fmla="*/ 5889 w 10000"/>
                  <a:gd name="connsiteY172" fmla="*/ 8115 h 9882"/>
                  <a:gd name="connsiteX173" fmla="*/ 5778 w 10000"/>
                  <a:gd name="connsiteY173" fmla="*/ 8100 h 9882"/>
                  <a:gd name="connsiteX174" fmla="*/ 5667 w 10000"/>
                  <a:gd name="connsiteY174" fmla="*/ 8100 h 9882"/>
                  <a:gd name="connsiteX175" fmla="*/ 5500 w 10000"/>
                  <a:gd name="connsiteY175" fmla="*/ 8115 h 9882"/>
                  <a:gd name="connsiteX176" fmla="*/ 5500 w 10000"/>
                  <a:gd name="connsiteY176" fmla="*/ 8115 h 9882"/>
                  <a:gd name="connsiteX177" fmla="*/ 4889 w 10000"/>
                  <a:gd name="connsiteY177" fmla="*/ 8218 h 9882"/>
                  <a:gd name="connsiteX178" fmla="*/ 4611 w 10000"/>
                  <a:gd name="connsiteY178" fmla="*/ 8247 h 9882"/>
                  <a:gd name="connsiteX179" fmla="*/ 4556 w 10000"/>
                  <a:gd name="connsiteY179" fmla="*/ 8262 h 9882"/>
                  <a:gd name="connsiteX180" fmla="*/ 4500 w 10000"/>
                  <a:gd name="connsiteY180" fmla="*/ 8247 h 9882"/>
                  <a:gd name="connsiteX181" fmla="*/ 4500 w 10000"/>
                  <a:gd name="connsiteY181" fmla="*/ 8247 h 9882"/>
                  <a:gd name="connsiteX182" fmla="*/ 4222 w 10000"/>
                  <a:gd name="connsiteY182" fmla="*/ 8100 h 9882"/>
                  <a:gd name="connsiteX183" fmla="*/ 4222 w 10000"/>
                  <a:gd name="connsiteY183" fmla="*/ 8100 h 9882"/>
                  <a:gd name="connsiteX184" fmla="*/ 4111 w 10000"/>
                  <a:gd name="connsiteY184" fmla="*/ 8027 h 9882"/>
                  <a:gd name="connsiteX185" fmla="*/ 4111 w 10000"/>
                  <a:gd name="connsiteY185" fmla="*/ 7982 h 9882"/>
                  <a:gd name="connsiteX186" fmla="*/ 4111 w 10000"/>
                  <a:gd name="connsiteY186" fmla="*/ 7938 h 9882"/>
                  <a:gd name="connsiteX187" fmla="*/ 4111 w 10000"/>
                  <a:gd name="connsiteY187" fmla="*/ 7938 h 9882"/>
                  <a:gd name="connsiteX188" fmla="*/ 4278 w 10000"/>
                  <a:gd name="connsiteY188" fmla="*/ 7894 h 9882"/>
                  <a:gd name="connsiteX189" fmla="*/ 4389 w 10000"/>
                  <a:gd name="connsiteY189" fmla="*/ 7879 h 9882"/>
                  <a:gd name="connsiteX190" fmla="*/ 4389 w 10000"/>
                  <a:gd name="connsiteY190" fmla="*/ 7879 h 9882"/>
                  <a:gd name="connsiteX191" fmla="*/ 4000 w 10000"/>
                  <a:gd name="connsiteY191" fmla="*/ 7879 h 9882"/>
                  <a:gd name="connsiteX192" fmla="*/ 3722 w 10000"/>
                  <a:gd name="connsiteY192" fmla="*/ 7894 h 9882"/>
                  <a:gd name="connsiteX193" fmla="*/ 3611 w 10000"/>
                  <a:gd name="connsiteY193" fmla="*/ 7909 h 9882"/>
                  <a:gd name="connsiteX194" fmla="*/ 3556 w 10000"/>
                  <a:gd name="connsiteY194" fmla="*/ 7923 h 9882"/>
                  <a:gd name="connsiteX195" fmla="*/ 3556 w 10000"/>
                  <a:gd name="connsiteY195" fmla="*/ 7923 h 9882"/>
                  <a:gd name="connsiteX196" fmla="*/ 3444 w 10000"/>
                  <a:gd name="connsiteY196" fmla="*/ 7982 h 9882"/>
                  <a:gd name="connsiteX197" fmla="*/ 3278 w 10000"/>
                  <a:gd name="connsiteY197" fmla="*/ 8071 h 9882"/>
                  <a:gd name="connsiteX198" fmla="*/ 3000 w 10000"/>
                  <a:gd name="connsiteY198" fmla="*/ 8174 h 9882"/>
                  <a:gd name="connsiteX199" fmla="*/ 2667 w 10000"/>
                  <a:gd name="connsiteY199" fmla="*/ 8247 h 9882"/>
                  <a:gd name="connsiteX200" fmla="*/ 2667 w 10000"/>
                  <a:gd name="connsiteY200" fmla="*/ 8247 h 9882"/>
                  <a:gd name="connsiteX201" fmla="*/ 2333 w 10000"/>
                  <a:gd name="connsiteY201" fmla="*/ 8306 h 9882"/>
                  <a:gd name="connsiteX202" fmla="*/ 1833 w 10000"/>
                  <a:gd name="connsiteY202" fmla="*/ 8365 h 9882"/>
                  <a:gd name="connsiteX203" fmla="*/ 1389 w 10000"/>
                  <a:gd name="connsiteY203" fmla="*/ 8395 h 9882"/>
                  <a:gd name="connsiteX204" fmla="*/ 889 w 10000"/>
                  <a:gd name="connsiteY204" fmla="*/ 8409 h 9882"/>
                  <a:gd name="connsiteX205" fmla="*/ 889 w 10000"/>
                  <a:gd name="connsiteY205" fmla="*/ 8409 h 9882"/>
                  <a:gd name="connsiteX206" fmla="*/ 500 w 10000"/>
                  <a:gd name="connsiteY206" fmla="*/ 8424 h 9882"/>
                  <a:gd name="connsiteX207" fmla="*/ 222 w 10000"/>
                  <a:gd name="connsiteY207" fmla="*/ 8439 h 9882"/>
                  <a:gd name="connsiteX208" fmla="*/ 0 w 10000"/>
                  <a:gd name="connsiteY208" fmla="*/ 8454 h 9882"/>
                  <a:gd name="connsiteX209" fmla="*/ 0 w 10000"/>
                  <a:gd name="connsiteY209" fmla="*/ 8454 h 9882"/>
                  <a:gd name="connsiteX210" fmla="*/ 278 w 10000"/>
                  <a:gd name="connsiteY210" fmla="*/ 8689 h 9882"/>
                  <a:gd name="connsiteX211" fmla="*/ 500 w 10000"/>
                  <a:gd name="connsiteY211" fmla="*/ 8866 h 9882"/>
                  <a:gd name="connsiteX212" fmla="*/ 722 w 10000"/>
                  <a:gd name="connsiteY212" fmla="*/ 9013 h 9882"/>
                  <a:gd name="connsiteX213" fmla="*/ 722 w 10000"/>
                  <a:gd name="connsiteY213" fmla="*/ 9013 h 9882"/>
                  <a:gd name="connsiteX214" fmla="*/ 889 w 10000"/>
                  <a:gd name="connsiteY214" fmla="*/ 9102 h 9882"/>
                  <a:gd name="connsiteX215" fmla="*/ 944 w 10000"/>
                  <a:gd name="connsiteY215" fmla="*/ 9175 h 9882"/>
                  <a:gd name="connsiteX216" fmla="*/ 1111 w 10000"/>
                  <a:gd name="connsiteY216" fmla="*/ 9249 h 9882"/>
                  <a:gd name="connsiteX217" fmla="*/ 1333 w 10000"/>
                  <a:gd name="connsiteY217" fmla="*/ 9367 h 9882"/>
                  <a:gd name="connsiteX218" fmla="*/ 1333 w 10000"/>
                  <a:gd name="connsiteY218" fmla="*/ 9367 h 9882"/>
                  <a:gd name="connsiteX219" fmla="*/ 1444 w 10000"/>
                  <a:gd name="connsiteY219" fmla="*/ 9426 h 9882"/>
                  <a:gd name="connsiteX220" fmla="*/ 1500 w 10000"/>
                  <a:gd name="connsiteY220" fmla="*/ 9470 h 9882"/>
                  <a:gd name="connsiteX221" fmla="*/ 1500 w 10000"/>
                  <a:gd name="connsiteY221" fmla="*/ 9514 h 9882"/>
                  <a:gd name="connsiteX222" fmla="*/ 1556 w 10000"/>
                  <a:gd name="connsiteY222" fmla="*/ 9529 h 9882"/>
                  <a:gd name="connsiteX223" fmla="*/ 1722 w 10000"/>
                  <a:gd name="connsiteY223" fmla="*/ 9543 h 9882"/>
                  <a:gd name="connsiteX224" fmla="*/ 5278 w 10000"/>
                  <a:gd name="connsiteY224" fmla="*/ 9691 h 9882"/>
                  <a:gd name="connsiteX225" fmla="*/ 5444 w 10000"/>
                  <a:gd name="connsiteY225" fmla="*/ 9705 h 9882"/>
                  <a:gd name="connsiteX226" fmla="*/ 5444 w 10000"/>
                  <a:gd name="connsiteY226" fmla="*/ 9705 h 9882"/>
                  <a:gd name="connsiteX227" fmla="*/ 5722 w 10000"/>
                  <a:gd name="connsiteY227" fmla="*/ 9735 h 9882"/>
                  <a:gd name="connsiteX228" fmla="*/ 5833 w 10000"/>
                  <a:gd name="connsiteY228" fmla="*/ 9750 h 9882"/>
                  <a:gd name="connsiteX229" fmla="*/ 5833 w 10000"/>
                  <a:gd name="connsiteY229" fmla="*/ 9750 h 9882"/>
                  <a:gd name="connsiteX230" fmla="*/ 5889 w 10000"/>
                  <a:gd name="connsiteY230" fmla="*/ 9720 h 9882"/>
                  <a:gd name="connsiteX231" fmla="*/ 6000 w 10000"/>
                  <a:gd name="connsiteY231" fmla="*/ 9705 h 9882"/>
                  <a:gd name="connsiteX232" fmla="*/ 6167 w 10000"/>
                  <a:gd name="connsiteY232" fmla="*/ 9691 h 9882"/>
                  <a:gd name="connsiteX233" fmla="*/ 6444 w 10000"/>
                  <a:gd name="connsiteY233" fmla="*/ 9691 h 9882"/>
                  <a:gd name="connsiteX234" fmla="*/ 7278 w 10000"/>
                  <a:gd name="connsiteY234" fmla="*/ 9750 h 9882"/>
                  <a:gd name="connsiteX235" fmla="*/ 8722 w 10000"/>
                  <a:gd name="connsiteY235" fmla="*/ 9882 h 9882"/>
                  <a:gd name="connsiteX236" fmla="*/ 10000 w 10000"/>
                  <a:gd name="connsiteY236" fmla="*/ 8999 h 9882"/>
                  <a:gd name="connsiteX0" fmla="*/ 10000 w 10000"/>
                  <a:gd name="connsiteY0" fmla="*/ 9106 h 9866"/>
                  <a:gd name="connsiteX1" fmla="*/ 10000 w 10000"/>
                  <a:gd name="connsiteY1" fmla="*/ 9106 h 9866"/>
                  <a:gd name="connsiteX2" fmla="*/ 9222 w 10000"/>
                  <a:gd name="connsiteY2" fmla="*/ 9121 h 9866"/>
                  <a:gd name="connsiteX3" fmla="*/ 8944 w 10000"/>
                  <a:gd name="connsiteY3" fmla="*/ 9121 h 9866"/>
                  <a:gd name="connsiteX4" fmla="*/ 8833 w 10000"/>
                  <a:gd name="connsiteY4" fmla="*/ 9106 h 9866"/>
                  <a:gd name="connsiteX5" fmla="*/ 8778 w 10000"/>
                  <a:gd name="connsiteY5" fmla="*/ 9091 h 9866"/>
                  <a:gd name="connsiteX6" fmla="*/ 8778 w 10000"/>
                  <a:gd name="connsiteY6" fmla="*/ 9091 h 9866"/>
                  <a:gd name="connsiteX7" fmla="*/ 8444 w 10000"/>
                  <a:gd name="connsiteY7" fmla="*/ 8912 h 9866"/>
                  <a:gd name="connsiteX8" fmla="*/ 8167 w 10000"/>
                  <a:gd name="connsiteY8" fmla="*/ 8748 h 9866"/>
                  <a:gd name="connsiteX9" fmla="*/ 8167 w 10000"/>
                  <a:gd name="connsiteY9" fmla="*/ 8748 h 9866"/>
                  <a:gd name="connsiteX10" fmla="*/ 8056 w 10000"/>
                  <a:gd name="connsiteY10" fmla="*/ 8719 h 9866"/>
                  <a:gd name="connsiteX11" fmla="*/ 7889 w 10000"/>
                  <a:gd name="connsiteY11" fmla="*/ 8689 h 9866"/>
                  <a:gd name="connsiteX12" fmla="*/ 7444 w 10000"/>
                  <a:gd name="connsiteY12" fmla="*/ 8673 h 9866"/>
                  <a:gd name="connsiteX13" fmla="*/ 6889 w 10000"/>
                  <a:gd name="connsiteY13" fmla="*/ 8659 h 9866"/>
                  <a:gd name="connsiteX14" fmla="*/ 6389 w 10000"/>
                  <a:gd name="connsiteY14" fmla="*/ 8659 h 9866"/>
                  <a:gd name="connsiteX15" fmla="*/ 6389 w 10000"/>
                  <a:gd name="connsiteY15" fmla="*/ 8659 h 9866"/>
                  <a:gd name="connsiteX16" fmla="*/ 6167 w 10000"/>
                  <a:gd name="connsiteY16" fmla="*/ 8644 h 9866"/>
                  <a:gd name="connsiteX17" fmla="*/ 6056 w 10000"/>
                  <a:gd name="connsiteY17" fmla="*/ 8615 h 9866"/>
                  <a:gd name="connsiteX18" fmla="*/ 6000 w 10000"/>
                  <a:gd name="connsiteY18" fmla="*/ 8584 h 9866"/>
                  <a:gd name="connsiteX19" fmla="*/ 6000 w 10000"/>
                  <a:gd name="connsiteY19" fmla="*/ 8525 h 9866"/>
                  <a:gd name="connsiteX20" fmla="*/ 6056 w 10000"/>
                  <a:gd name="connsiteY20" fmla="*/ 8405 h 9866"/>
                  <a:gd name="connsiteX21" fmla="*/ 6111 w 10000"/>
                  <a:gd name="connsiteY21" fmla="*/ 8345 h 9866"/>
                  <a:gd name="connsiteX22" fmla="*/ 6056 w 10000"/>
                  <a:gd name="connsiteY22" fmla="*/ 8272 h 9866"/>
                  <a:gd name="connsiteX23" fmla="*/ 6056 w 10000"/>
                  <a:gd name="connsiteY23" fmla="*/ 8272 h 9866"/>
                  <a:gd name="connsiteX24" fmla="*/ 6000 w 10000"/>
                  <a:gd name="connsiteY24" fmla="*/ 8227 h 9866"/>
                  <a:gd name="connsiteX25" fmla="*/ 5944 w 10000"/>
                  <a:gd name="connsiteY25" fmla="*/ 8197 h 9866"/>
                  <a:gd name="connsiteX26" fmla="*/ 5833 w 10000"/>
                  <a:gd name="connsiteY26" fmla="*/ 8197 h 9866"/>
                  <a:gd name="connsiteX27" fmla="*/ 5667 w 10000"/>
                  <a:gd name="connsiteY27" fmla="*/ 8212 h 9866"/>
                  <a:gd name="connsiteX28" fmla="*/ 5333 w 10000"/>
                  <a:gd name="connsiteY28" fmla="*/ 8256 h 9866"/>
                  <a:gd name="connsiteX29" fmla="*/ 4889 w 10000"/>
                  <a:gd name="connsiteY29" fmla="*/ 8331 h 9866"/>
                  <a:gd name="connsiteX30" fmla="*/ 4889 w 10000"/>
                  <a:gd name="connsiteY30" fmla="*/ 8331 h 9866"/>
                  <a:gd name="connsiteX31" fmla="*/ 4611 w 10000"/>
                  <a:gd name="connsiteY31" fmla="*/ 8345 h 9866"/>
                  <a:gd name="connsiteX32" fmla="*/ 4500 w 10000"/>
                  <a:gd name="connsiteY32" fmla="*/ 8345 h 9866"/>
                  <a:gd name="connsiteX33" fmla="*/ 4444 w 10000"/>
                  <a:gd name="connsiteY33" fmla="*/ 8331 h 9866"/>
                  <a:gd name="connsiteX34" fmla="*/ 4389 w 10000"/>
                  <a:gd name="connsiteY34" fmla="*/ 8272 h 9866"/>
                  <a:gd name="connsiteX35" fmla="*/ 4222 w 10000"/>
                  <a:gd name="connsiteY35" fmla="*/ 8197 h 9866"/>
                  <a:gd name="connsiteX36" fmla="*/ 4222 w 10000"/>
                  <a:gd name="connsiteY36" fmla="*/ 8197 h 9866"/>
                  <a:gd name="connsiteX37" fmla="*/ 4111 w 10000"/>
                  <a:gd name="connsiteY37" fmla="*/ 8152 h 9866"/>
                  <a:gd name="connsiteX38" fmla="*/ 4111 w 10000"/>
                  <a:gd name="connsiteY38" fmla="*/ 8108 h 9866"/>
                  <a:gd name="connsiteX39" fmla="*/ 4111 w 10000"/>
                  <a:gd name="connsiteY39" fmla="*/ 8077 h 9866"/>
                  <a:gd name="connsiteX40" fmla="*/ 4167 w 10000"/>
                  <a:gd name="connsiteY40" fmla="*/ 8048 h 9866"/>
                  <a:gd name="connsiteX41" fmla="*/ 4278 w 10000"/>
                  <a:gd name="connsiteY41" fmla="*/ 7988 h 9866"/>
                  <a:gd name="connsiteX42" fmla="*/ 4389 w 10000"/>
                  <a:gd name="connsiteY42" fmla="*/ 7973 h 9866"/>
                  <a:gd name="connsiteX43" fmla="*/ 4389 w 10000"/>
                  <a:gd name="connsiteY43" fmla="*/ 7973 h 9866"/>
                  <a:gd name="connsiteX44" fmla="*/ 4389 w 10000"/>
                  <a:gd name="connsiteY44" fmla="*/ 7959 h 9866"/>
                  <a:gd name="connsiteX45" fmla="*/ 4444 w 10000"/>
                  <a:gd name="connsiteY45" fmla="*/ 7944 h 9866"/>
                  <a:gd name="connsiteX46" fmla="*/ 4667 w 10000"/>
                  <a:gd name="connsiteY46" fmla="*/ 7929 h 9866"/>
                  <a:gd name="connsiteX47" fmla="*/ 5333 w 10000"/>
                  <a:gd name="connsiteY47" fmla="*/ 7899 h 9866"/>
                  <a:gd name="connsiteX48" fmla="*/ 6500 w 10000"/>
                  <a:gd name="connsiteY48" fmla="*/ 7854 h 9866"/>
                  <a:gd name="connsiteX49" fmla="*/ 6500 w 10000"/>
                  <a:gd name="connsiteY49" fmla="*/ 7854 h 9866"/>
                  <a:gd name="connsiteX50" fmla="*/ 7167 w 10000"/>
                  <a:gd name="connsiteY50" fmla="*/ 7809 h 9866"/>
                  <a:gd name="connsiteX51" fmla="*/ 8389 w 10000"/>
                  <a:gd name="connsiteY51" fmla="*/ 7720 h 9866"/>
                  <a:gd name="connsiteX52" fmla="*/ 8389 w 10000"/>
                  <a:gd name="connsiteY52" fmla="*/ 7720 h 9866"/>
                  <a:gd name="connsiteX53" fmla="*/ 8667 w 10000"/>
                  <a:gd name="connsiteY53" fmla="*/ 7690 h 9866"/>
                  <a:gd name="connsiteX54" fmla="*/ 8778 w 10000"/>
                  <a:gd name="connsiteY54" fmla="*/ 7645 h 9866"/>
                  <a:gd name="connsiteX55" fmla="*/ 8889 w 10000"/>
                  <a:gd name="connsiteY55" fmla="*/ 7616 h 9866"/>
                  <a:gd name="connsiteX56" fmla="*/ 8833 w 10000"/>
                  <a:gd name="connsiteY56" fmla="*/ 7586 h 9866"/>
                  <a:gd name="connsiteX57" fmla="*/ 8833 w 10000"/>
                  <a:gd name="connsiteY57" fmla="*/ 7556 h 9866"/>
                  <a:gd name="connsiteX58" fmla="*/ 8722 w 10000"/>
                  <a:gd name="connsiteY58" fmla="*/ 7526 h 9866"/>
                  <a:gd name="connsiteX59" fmla="*/ 8556 w 10000"/>
                  <a:gd name="connsiteY59" fmla="*/ 7481 h 9866"/>
                  <a:gd name="connsiteX60" fmla="*/ 8556 w 10000"/>
                  <a:gd name="connsiteY60" fmla="*/ 7481 h 9866"/>
                  <a:gd name="connsiteX61" fmla="*/ 6556 w 10000"/>
                  <a:gd name="connsiteY61" fmla="*/ 7213 h 9866"/>
                  <a:gd name="connsiteX62" fmla="*/ 6556 w 10000"/>
                  <a:gd name="connsiteY62" fmla="*/ 7213 h 9866"/>
                  <a:gd name="connsiteX63" fmla="*/ 6333 w 10000"/>
                  <a:gd name="connsiteY63" fmla="*/ 7169 h 9866"/>
                  <a:gd name="connsiteX64" fmla="*/ 6167 w 10000"/>
                  <a:gd name="connsiteY64" fmla="*/ 7124 h 9866"/>
                  <a:gd name="connsiteX65" fmla="*/ 6056 w 10000"/>
                  <a:gd name="connsiteY65" fmla="*/ 7080 h 9866"/>
                  <a:gd name="connsiteX66" fmla="*/ 6056 w 10000"/>
                  <a:gd name="connsiteY66" fmla="*/ 7080 h 9866"/>
                  <a:gd name="connsiteX67" fmla="*/ 8056 w 10000"/>
                  <a:gd name="connsiteY67" fmla="*/ 7064 h 9866"/>
                  <a:gd name="connsiteX68" fmla="*/ 10000 w 10000"/>
                  <a:gd name="connsiteY68" fmla="*/ 7213 h 9866"/>
                  <a:gd name="connsiteX69" fmla="*/ 10000 w 10000"/>
                  <a:gd name="connsiteY69" fmla="*/ 5857 h 9866"/>
                  <a:gd name="connsiteX70" fmla="*/ 10000 w 10000"/>
                  <a:gd name="connsiteY70" fmla="*/ 5857 h 9866"/>
                  <a:gd name="connsiteX71" fmla="*/ 7778 w 10000"/>
                  <a:gd name="connsiteY71" fmla="*/ 5544 h 9866"/>
                  <a:gd name="connsiteX72" fmla="*/ 6556 w 10000"/>
                  <a:gd name="connsiteY72" fmla="*/ 5365 h 9866"/>
                  <a:gd name="connsiteX73" fmla="*/ 6556 w 10000"/>
                  <a:gd name="connsiteY73" fmla="*/ 5365 h 9866"/>
                  <a:gd name="connsiteX74" fmla="*/ 6556 w 10000"/>
                  <a:gd name="connsiteY74" fmla="*/ 5350 h 9866"/>
                  <a:gd name="connsiteX75" fmla="*/ 6556 w 10000"/>
                  <a:gd name="connsiteY75" fmla="*/ 5261 h 9866"/>
                  <a:gd name="connsiteX76" fmla="*/ 6556 w 10000"/>
                  <a:gd name="connsiteY76" fmla="*/ 5261 h 9866"/>
                  <a:gd name="connsiteX77" fmla="*/ 6389 w 10000"/>
                  <a:gd name="connsiteY77" fmla="*/ 5157 h 9866"/>
                  <a:gd name="connsiteX78" fmla="*/ 6056 w 10000"/>
                  <a:gd name="connsiteY78" fmla="*/ 4993 h 9866"/>
                  <a:gd name="connsiteX79" fmla="*/ 5333 w 10000"/>
                  <a:gd name="connsiteY79" fmla="*/ 4679 h 9866"/>
                  <a:gd name="connsiteX80" fmla="*/ 5333 w 10000"/>
                  <a:gd name="connsiteY80" fmla="*/ 4679 h 9866"/>
                  <a:gd name="connsiteX81" fmla="*/ 5167 w 10000"/>
                  <a:gd name="connsiteY81" fmla="*/ 4635 h 9866"/>
                  <a:gd name="connsiteX82" fmla="*/ 4889 w 10000"/>
                  <a:gd name="connsiteY82" fmla="*/ 4575 h 9866"/>
                  <a:gd name="connsiteX83" fmla="*/ 4056 w 10000"/>
                  <a:gd name="connsiteY83" fmla="*/ 4441 h 9866"/>
                  <a:gd name="connsiteX84" fmla="*/ 2889 w 10000"/>
                  <a:gd name="connsiteY84" fmla="*/ 4277 h 9866"/>
                  <a:gd name="connsiteX85" fmla="*/ 2889 w 10000"/>
                  <a:gd name="connsiteY85" fmla="*/ 4277 h 9866"/>
                  <a:gd name="connsiteX86" fmla="*/ 2389 w 10000"/>
                  <a:gd name="connsiteY86" fmla="*/ 4262 h 9866"/>
                  <a:gd name="connsiteX87" fmla="*/ 2000 w 10000"/>
                  <a:gd name="connsiteY87" fmla="*/ 4247 h 9866"/>
                  <a:gd name="connsiteX88" fmla="*/ 1889 w 10000"/>
                  <a:gd name="connsiteY88" fmla="*/ 4233 h 9866"/>
                  <a:gd name="connsiteX89" fmla="*/ 1778 w 10000"/>
                  <a:gd name="connsiteY89" fmla="*/ 4218 h 9866"/>
                  <a:gd name="connsiteX90" fmla="*/ 1778 w 10000"/>
                  <a:gd name="connsiteY90" fmla="*/ 4218 h 9866"/>
                  <a:gd name="connsiteX91" fmla="*/ 1667 w 10000"/>
                  <a:gd name="connsiteY91" fmla="*/ 4158 h 9866"/>
                  <a:gd name="connsiteX92" fmla="*/ 1500 w 10000"/>
                  <a:gd name="connsiteY92" fmla="*/ 4054 h 9866"/>
                  <a:gd name="connsiteX93" fmla="*/ 1444 w 10000"/>
                  <a:gd name="connsiteY93" fmla="*/ 3994 h 9866"/>
                  <a:gd name="connsiteX94" fmla="*/ 1444 w 10000"/>
                  <a:gd name="connsiteY94" fmla="*/ 3934 h 9866"/>
                  <a:gd name="connsiteX95" fmla="*/ 1444 w 10000"/>
                  <a:gd name="connsiteY95" fmla="*/ 3890 h 9866"/>
                  <a:gd name="connsiteX96" fmla="*/ 1556 w 10000"/>
                  <a:gd name="connsiteY96" fmla="*/ 3845 h 9866"/>
                  <a:gd name="connsiteX97" fmla="*/ 1556 w 10000"/>
                  <a:gd name="connsiteY97" fmla="*/ 3845 h 9866"/>
                  <a:gd name="connsiteX98" fmla="*/ 1833 w 10000"/>
                  <a:gd name="connsiteY98" fmla="*/ 3770 h 9866"/>
                  <a:gd name="connsiteX99" fmla="*/ 2111 w 10000"/>
                  <a:gd name="connsiteY99" fmla="*/ 3696 h 9866"/>
                  <a:gd name="connsiteX100" fmla="*/ 2278 w 10000"/>
                  <a:gd name="connsiteY100" fmla="*/ 3651 h 9866"/>
                  <a:gd name="connsiteX101" fmla="*/ 2389 w 10000"/>
                  <a:gd name="connsiteY101" fmla="*/ 3607 h 9866"/>
                  <a:gd name="connsiteX102" fmla="*/ 2389 w 10000"/>
                  <a:gd name="connsiteY102" fmla="*/ 3547 h 9866"/>
                  <a:gd name="connsiteX103" fmla="*/ 2389 w 10000"/>
                  <a:gd name="connsiteY103" fmla="*/ 3473 h 9866"/>
                  <a:gd name="connsiteX104" fmla="*/ 2389 w 10000"/>
                  <a:gd name="connsiteY104" fmla="*/ 3473 h 9866"/>
                  <a:gd name="connsiteX105" fmla="*/ 2167 w 10000"/>
                  <a:gd name="connsiteY105" fmla="*/ 3264 h 9866"/>
                  <a:gd name="connsiteX106" fmla="*/ 1889 w 10000"/>
                  <a:gd name="connsiteY106" fmla="*/ 2981 h 9866"/>
                  <a:gd name="connsiteX107" fmla="*/ 1667 w 10000"/>
                  <a:gd name="connsiteY107" fmla="*/ 2727 h 9866"/>
                  <a:gd name="connsiteX108" fmla="*/ 1611 w 10000"/>
                  <a:gd name="connsiteY108" fmla="*/ 2653 h 9866"/>
                  <a:gd name="connsiteX109" fmla="*/ 1611 w 10000"/>
                  <a:gd name="connsiteY109" fmla="*/ 2623 h 9866"/>
                  <a:gd name="connsiteX110" fmla="*/ 1667 w 10000"/>
                  <a:gd name="connsiteY110" fmla="*/ 2608 h 9866"/>
                  <a:gd name="connsiteX111" fmla="*/ 1667 w 10000"/>
                  <a:gd name="connsiteY111" fmla="*/ 2608 h 9866"/>
                  <a:gd name="connsiteX112" fmla="*/ 2000 w 10000"/>
                  <a:gd name="connsiteY112" fmla="*/ 2594 h 9866"/>
                  <a:gd name="connsiteX113" fmla="*/ 2222 w 10000"/>
                  <a:gd name="connsiteY113" fmla="*/ 2594 h 9866"/>
                  <a:gd name="connsiteX114" fmla="*/ 2389 w 10000"/>
                  <a:gd name="connsiteY114" fmla="*/ 2608 h 9866"/>
                  <a:gd name="connsiteX115" fmla="*/ 2389 w 10000"/>
                  <a:gd name="connsiteY115" fmla="*/ 2608 h 9866"/>
                  <a:gd name="connsiteX116" fmla="*/ 2444 w 10000"/>
                  <a:gd name="connsiteY116" fmla="*/ 2608 h 9866"/>
                  <a:gd name="connsiteX117" fmla="*/ 2500 w 10000"/>
                  <a:gd name="connsiteY117" fmla="*/ 2578 h 9866"/>
                  <a:gd name="connsiteX118" fmla="*/ 2778 w 10000"/>
                  <a:gd name="connsiteY118" fmla="*/ 2488 h 9866"/>
                  <a:gd name="connsiteX119" fmla="*/ 3500 w 10000"/>
                  <a:gd name="connsiteY119" fmla="*/ 2191 h 9866"/>
                  <a:gd name="connsiteX120" fmla="*/ 4444 w 10000"/>
                  <a:gd name="connsiteY120" fmla="*/ 1759 h 9866"/>
                  <a:gd name="connsiteX121" fmla="*/ 4444 w 10000"/>
                  <a:gd name="connsiteY121" fmla="*/ 1759 h 9866"/>
                  <a:gd name="connsiteX122" fmla="*/ 4444 w 10000"/>
                  <a:gd name="connsiteY122" fmla="*/ 1699 h 9866"/>
                  <a:gd name="connsiteX123" fmla="*/ 4444 w 10000"/>
                  <a:gd name="connsiteY123" fmla="*/ 1564 h 9866"/>
                  <a:gd name="connsiteX124" fmla="*/ 4500 w 10000"/>
                  <a:gd name="connsiteY124" fmla="*/ 1475 h 9866"/>
                  <a:gd name="connsiteX125" fmla="*/ 4611 w 10000"/>
                  <a:gd name="connsiteY125" fmla="*/ 1401 h 9866"/>
                  <a:gd name="connsiteX126" fmla="*/ 4778 w 10000"/>
                  <a:gd name="connsiteY126" fmla="*/ 1311 h 9866"/>
                  <a:gd name="connsiteX127" fmla="*/ 5000 w 10000"/>
                  <a:gd name="connsiteY127" fmla="*/ 1237 h 9866"/>
                  <a:gd name="connsiteX128" fmla="*/ 5000 w 10000"/>
                  <a:gd name="connsiteY128" fmla="*/ 1237 h 9866"/>
                  <a:gd name="connsiteX129" fmla="*/ 5556 w 10000"/>
                  <a:gd name="connsiteY129" fmla="*/ 1088 h 9866"/>
                  <a:gd name="connsiteX130" fmla="*/ 6111 w 10000"/>
                  <a:gd name="connsiteY130" fmla="*/ 895 h 9866"/>
                  <a:gd name="connsiteX131" fmla="*/ 6667 w 10000"/>
                  <a:gd name="connsiteY131" fmla="*/ 715 h 9866"/>
                  <a:gd name="connsiteX132" fmla="*/ 7056 w 10000"/>
                  <a:gd name="connsiteY132" fmla="*/ 552 h 9866"/>
                  <a:gd name="connsiteX133" fmla="*/ 7056 w 10000"/>
                  <a:gd name="connsiteY133" fmla="*/ 552 h 9866"/>
                  <a:gd name="connsiteX134" fmla="*/ 7333 w 10000"/>
                  <a:gd name="connsiteY134" fmla="*/ 403 h 9866"/>
                  <a:gd name="connsiteX135" fmla="*/ 7667 w 10000"/>
                  <a:gd name="connsiteY135" fmla="*/ 224 h 9866"/>
                  <a:gd name="connsiteX136" fmla="*/ 8000 w 10000"/>
                  <a:gd name="connsiteY136" fmla="*/ 89 h 9866"/>
                  <a:gd name="connsiteX137" fmla="*/ 8167 w 10000"/>
                  <a:gd name="connsiteY137" fmla="*/ 29 h 9866"/>
                  <a:gd name="connsiteX138" fmla="*/ 8333 w 10000"/>
                  <a:gd name="connsiteY138" fmla="*/ 15 h 9866"/>
                  <a:gd name="connsiteX139" fmla="*/ 8333 w 10000"/>
                  <a:gd name="connsiteY139" fmla="*/ 15 h 9866"/>
                  <a:gd name="connsiteX140" fmla="*/ 8667 w 10000"/>
                  <a:gd name="connsiteY140" fmla="*/ 0 h 9866"/>
                  <a:gd name="connsiteX141" fmla="*/ 9111 w 10000"/>
                  <a:gd name="connsiteY141" fmla="*/ 0 h 9866"/>
                  <a:gd name="connsiteX142" fmla="*/ 10000 w 10000"/>
                  <a:gd name="connsiteY142" fmla="*/ 15 h 9866"/>
                  <a:gd name="connsiteX143" fmla="*/ 10000 w 10000"/>
                  <a:gd name="connsiteY143" fmla="*/ 9121 h 9866"/>
                  <a:gd name="connsiteX144" fmla="*/ 10000 w 10000"/>
                  <a:gd name="connsiteY144" fmla="*/ 9121 h 9866"/>
                  <a:gd name="connsiteX145" fmla="*/ 9722 w 10000"/>
                  <a:gd name="connsiteY145" fmla="*/ 9106 h 9866"/>
                  <a:gd name="connsiteX146" fmla="*/ 9389 w 10000"/>
                  <a:gd name="connsiteY146" fmla="*/ 9121 h 9866"/>
                  <a:gd name="connsiteX147" fmla="*/ 9389 w 10000"/>
                  <a:gd name="connsiteY147" fmla="*/ 9121 h 9866"/>
                  <a:gd name="connsiteX148" fmla="*/ 9278 w 10000"/>
                  <a:gd name="connsiteY148" fmla="*/ 9136 h 9866"/>
                  <a:gd name="connsiteX149" fmla="*/ 9056 w 10000"/>
                  <a:gd name="connsiteY149" fmla="*/ 9121 h 9866"/>
                  <a:gd name="connsiteX150" fmla="*/ 8889 w 10000"/>
                  <a:gd name="connsiteY150" fmla="*/ 9106 h 9866"/>
                  <a:gd name="connsiteX151" fmla="*/ 8722 w 10000"/>
                  <a:gd name="connsiteY151" fmla="*/ 9076 h 9866"/>
                  <a:gd name="connsiteX152" fmla="*/ 8611 w 10000"/>
                  <a:gd name="connsiteY152" fmla="*/ 9032 h 9866"/>
                  <a:gd name="connsiteX153" fmla="*/ 8444 w 10000"/>
                  <a:gd name="connsiteY153" fmla="*/ 8957 h 9866"/>
                  <a:gd name="connsiteX154" fmla="*/ 8444 w 10000"/>
                  <a:gd name="connsiteY154" fmla="*/ 8957 h 9866"/>
                  <a:gd name="connsiteX155" fmla="*/ 8222 w 10000"/>
                  <a:gd name="connsiteY155" fmla="*/ 8823 h 9866"/>
                  <a:gd name="connsiteX156" fmla="*/ 8111 w 10000"/>
                  <a:gd name="connsiteY156" fmla="*/ 8763 h 9866"/>
                  <a:gd name="connsiteX157" fmla="*/ 7944 w 10000"/>
                  <a:gd name="connsiteY157" fmla="*/ 8719 h 9866"/>
                  <a:gd name="connsiteX158" fmla="*/ 7778 w 10000"/>
                  <a:gd name="connsiteY158" fmla="*/ 8689 h 9866"/>
                  <a:gd name="connsiteX159" fmla="*/ 7556 w 10000"/>
                  <a:gd name="connsiteY159" fmla="*/ 8673 h 9866"/>
                  <a:gd name="connsiteX160" fmla="*/ 7333 w 10000"/>
                  <a:gd name="connsiteY160" fmla="*/ 8659 h 9866"/>
                  <a:gd name="connsiteX161" fmla="*/ 7000 w 10000"/>
                  <a:gd name="connsiteY161" fmla="*/ 8644 h 9866"/>
                  <a:gd name="connsiteX162" fmla="*/ 7000 w 10000"/>
                  <a:gd name="connsiteY162" fmla="*/ 8644 h 9866"/>
                  <a:gd name="connsiteX163" fmla="*/ 6556 w 10000"/>
                  <a:gd name="connsiteY163" fmla="*/ 8659 h 9866"/>
                  <a:gd name="connsiteX164" fmla="*/ 6222 w 10000"/>
                  <a:gd name="connsiteY164" fmla="*/ 8659 h 9866"/>
                  <a:gd name="connsiteX165" fmla="*/ 6111 w 10000"/>
                  <a:gd name="connsiteY165" fmla="*/ 8644 h 9866"/>
                  <a:gd name="connsiteX166" fmla="*/ 6056 w 10000"/>
                  <a:gd name="connsiteY166" fmla="*/ 8629 h 9866"/>
                  <a:gd name="connsiteX167" fmla="*/ 6056 w 10000"/>
                  <a:gd name="connsiteY167" fmla="*/ 8629 h 9866"/>
                  <a:gd name="connsiteX168" fmla="*/ 6056 w 10000"/>
                  <a:gd name="connsiteY168" fmla="*/ 8361 h 9866"/>
                  <a:gd name="connsiteX169" fmla="*/ 6056 w 10000"/>
                  <a:gd name="connsiteY169" fmla="*/ 8361 h 9866"/>
                  <a:gd name="connsiteX170" fmla="*/ 6056 w 10000"/>
                  <a:gd name="connsiteY170" fmla="*/ 8301 h 9866"/>
                  <a:gd name="connsiteX171" fmla="*/ 5944 w 10000"/>
                  <a:gd name="connsiteY171" fmla="*/ 8227 h 9866"/>
                  <a:gd name="connsiteX172" fmla="*/ 5889 w 10000"/>
                  <a:gd name="connsiteY172" fmla="*/ 8212 h 9866"/>
                  <a:gd name="connsiteX173" fmla="*/ 5778 w 10000"/>
                  <a:gd name="connsiteY173" fmla="*/ 8197 h 9866"/>
                  <a:gd name="connsiteX174" fmla="*/ 5667 w 10000"/>
                  <a:gd name="connsiteY174" fmla="*/ 8197 h 9866"/>
                  <a:gd name="connsiteX175" fmla="*/ 5500 w 10000"/>
                  <a:gd name="connsiteY175" fmla="*/ 8212 h 9866"/>
                  <a:gd name="connsiteX176" fmla="*/ 5500 w 10000"/>
                  <a:gd name="connsiteY176" fmla="*/ 8212 h 9866"/>
                  <a:gd name="connsiteX177" fmla="*/ 4889 w 10000"/>
                  <a:gd name="connsiteY177" fmla="*/ 8316 h 9866"/>
                  <a:gd name="connsiteX178" fmla="*/ 4611 w 10000"/>
                  <a:gd name="connsiteY178" fmla="*/ 8345 h 9866"/>
                  <a:gd name="connsiteX179" fmla="*/ 4556 w 10000"/>
                  <a:gd name="connsiteY179" fmla="*/ 8361 h 9866"/>
                  <a:gd name="connsiteX180" fmla="*/ 4500 w 10000"/>
                  <a:gd name="connsiteY180" fmla="*/ 8345 h 9866"/>
                  <a:gd name="connsiteX181" fmla="*/ 4500 w 10000"/>
                  <a:gd name="connsiteY181" fmla="*/ 8345 h 9866"/>
                  <a:gd name="connsiteX182" fmla="*/ 4222 w 10000"/>
                  <a:gd name="connsiteY182" fmla="*/ 8197 h 9866"/>
                  <a:gd name="connsiteX183" fmla="*/ 4222 w 10000"/>
                  <a:gd name="connsiteY183" fmla="*/ 8197 h 9866"/>
                  <a:gd name="connsiteX184" fmla="*/ 4111 w 10000"/>
                  <a:gd name="connsiteY184" fmla="*/ 8123 h 9866"/>
                  <a:gd name="connsiteX185" fmla="*/ 4111 w 10000"/>
                  <a:gd name="connsiteY185" fmla="*/ 8077 h 9866"/>
                  <a:gd name="connsiteX186" fmla="*/ 4111 w 10000"/>
                  <a:gd name="connsiteY186" fmla="*/ 8033 h 9866"/>
                  <a:gd name="connsiteX187" fmla="*/ 4111 w 10000"/>
                  <a:gd name="connsiteY187" fmla="*/ 8033 h 9866"/>
                  <a:gd name="connsiteX188" fmla="*/ 4278 w 10000"/>
                  <a:gd name="connsiteY188" fmla="*/ 7988 h 9866"/>
                  <a:gd name="connsiteX189" fmla="*/ 4389 w 10000"/>
                  <a:gd name="connsiteY189" fmla="*/ 7973 h 9866"/>
                  <a:gd name="connsiteX190" fmla="*/ 4389 w 10000"/>
                  <a:gd name="connsiteY190" fmla="*/ 7973 h 9866"/>
                  <a:gd name="connsiteX191" fmla="*/ 4000 w 10000"/>
                  <a:gd name="connsiteY191" fmla="*/ 7973 h 9866"/>
                  <a:gd name="connsiteX192" fmla="*/ 3722 w 10000"/>
                  <a:gd name="connsiteY192" fmla="*/ 7988 h 9866"/>
                  <a:gd name="connsiteX193" fmla="*/ 3611 w 10000"/>
                  <a:gd name="connsiteY193" fmla="*/ 8003 h 9866"/>
                  <a:gd name="connsiteX194" fmla="*/ 3556 w 10000"/>
                  <a:gd name="connsiteY194" fmla="*/ 8018 h 9866"/>
                  <a:gd name="connsiteX195" fmla="*/ 3556 w 10000"/>
                  <a:gd name="connsiteY195" fmla="*/ 8018 h 9866"/>
                  <a:gd name="connsiteX196" fmla="*/ 3444 w 10000"/>
                  <a:gd name="connsiteY196" fmla="*/ 8077 h 9866"/>
                  <a:gd name="connsiteX197" fmla="*/ 3278 w 10000"/>
                  <a:gd name="connsiteY197" fmla="*/ 8167 h 9866"/>
                  <a:gd name="connsiteX198" fmla="*/ 3000 w 10000"/>
                  <a:gd name="connsiteY198" fmla="*/ 8272 h 9866"/>
                  <a:gd name="connsiteX199" fmla="*/ 2667 w 10000"/>
                  <a:gd name="connsiteY199" fmla="*/ 8345 h 9866"/>
                  <a:gd name="connsiteX200" fmla="*/ 2667 w 10000"/>
                  <a:gd name="connsiteY200" fmla="*/ 8345 h 9866"/>
                  <a:gd name="connsiteX201" fmla="*/ 2333 w 10000"/>
                  <a:gd name="connsiteY201" fmla="*/ 8405 h 9866"/>
                  <a:gd name="connsiteX202" fmla="*/ 1833 w 10000"/>
                  <a:gd name="connsiteY202" fmla="*/ 8465 h 9866"/>
                  <a:gd name="connsiteX203" fmla="*/ 1389 w 10000"/>
                  <a:gd name="connsiteY203" fmla="*/ 8495 h 9866"/>
                  <a:gd name="connsiteX204" fmla="*/ 889 w 10000"/>
                  <a:gd name="connsiteY204" fmla="*/ 8509 h 9866"/>
                  <a:gd name="connsiteX205" fmla="*/ 889 w 10000"/>
                  <a:gd name="connsiteY205" fmla="*/ 8509 h 9866"/>
                  <a:gd name="connsiteX206" fmla="*/ 500 w 10000"/>
                  <a:gd name="connsiteY206" fmla="*/ 8525 h 9866"/>
                  <a:gd name="connsiteX207" fmla="*/ 222 w 10000"/>
                  <a:gd name="connsiteY207" fmla="*/ 8540 h 9866"/>
                  <a:gd name="connsiteX208" fmla="*/ 0 w 10000"/>
                  <a:gd name="connsiteY208" fmla="*/ 8555 h 9866"/>
                  <a:gd name="connsiteX209" fmla="*/ 0 w 10000"/>
                  <a:gd name="connsiteY209" fmla="*/ 8555 h 9866"/>
                  <a:gd name="connsiteX210" fmla="*/ 278 w 10000"/>
                  <a:gd name="connsiteY210" fmla="*/ 8793 h 9866"/>
                  <a:gd name="connsiteX211" fmla="*/ 500 w 10000"/>
                  <a:gd name="connsiteY211" fmla="*/ 8972 h 9866"/>
                  <a:gd name="connsiteX212" fmla="*/ 722 w 10000"/>
                  <a:gd name="connsiteY212" fmla="*/ 9121 h 9866"/>
                  <a:gd name="connsiteX213" fmla="*/ 722 w 10000"/>
                  <a:gd name="connsiteY213" fmla="*/ 9121 h 9866"/>
                  <a:gd name="connsiteX214" fmla="*/ 889 w 10000"/>
                  <a:gd name="connsiteY214" fmla="*/ 9211 h 9866"/>
                  <a:gd name="connsiteX215" fmla="*/ 944 w 10000"/>
                  <a:gd name="connsiteY215" fmla="*/ 9285 h 9866"/>
                  <a:gd name="connsiteX216" fmla="*/ 1111 w 10000"/>
                  <a:gd name="connsiteY216" fmla="*/ 9359 h 9866"/>
                  <a:gd name="connsiteX217" fmla="*/ 1333 w 10000"/>
                  <a:gd name="connsiteY217" fmla="*/ 9479 h 9866"/>
                  <a:gd name="connsiteX218" fmla="*/ 1333 w 10000"/>
                  <a:gd name="connsiteY218" fmla="*/ 9479 h 9866"/>
                  <a:gd name="connsiteX219" fmla="*/ 1444 w 10000"/>
                  <a:gd name="connsiteY219" fmla="*/ 9539 h 9866"/>
                  <a:gd name="connsiteX220" fmla="*/ 1500 w 10000"/>
                  <a:gd name="connsiteY220" fmla="*/ 9583 h 9866"/>
                  <a:gd name="connsiteX221" fmla="*/ 1500 w 10000"/>
                  <a:gd name="connsiteY221" fmla="*/ 9628 h 9866"/>
                  <a:gd name="connsiteX222" fmla="*/ 1556 w 10000"/>
                  <a:gd name="connsiteY222" fmla="*/ 9643 h 9866"/>
                  <a:gd name="connsiteX223" fmla="*/ 1722 w 10000"/>
                  <a:gd name="connsiteY223" fmla="*/ 9657 h 9866"/>
                  <a:gd name="connsiteX224" fmla="*/ 5278 w 10000"/>
                  <a:gd name="connsiteY224" fmla="*/ 9807 h 9866"/>
                  <a:gd name="connsiteX225" fmla="*/ 5444 w 10000"/>
                  <a:gd name="connsiteY225" fmla="*/ 9821 h 9866"/>
                  <a:gd name="connsiteX226" fmla="*/ 5444 w 10000"/>
                  <a:gd name="connsiteY226" fmla="*/ 9821 h 9866"/>
                  <a:gd name="connsiteX227" fmla="*/ 5722 w 10000"/>
                  <a:gd name="connsiteY227" fmla="*/ 9851 h 9866"/>
                  <a:gd name="connsiteX228" fmla="*/ 5833 w 10000"/>
                  <a:gd name="connsiteY228" fmla="*/ 9866 h 9866"/>
                  <a:gd name="connsiteX229" fmla="*/ 5833 w 10000"/>
                  <a:gd name="connsiteY229" fmla="*/ 9866 h 9866"/>
                  <a:gd name="connsiteX230" fmla="*/ 5889 w 10000"/>
                  <a:gd name="connsiteY230" fmla="*/ 9836 h 9866"/>
                  <a:gd name="connsiteX231" fmla="*/ 6000 w 10000"/>
                  <a:gd name="connsiteY231" fmla="*/ 9821 h 9866"/>
                  <a:gd name="connsiteX232" fmla="*/ 6167 w 10000"/>
                  <a:gd name="connsiteY232" fmla="*/ 9807 h 9866"/>
                  <a:gd name="connsiteX233" fmla="*/ 6444 w 10000"/>
                  <a:gd name="connsiteY233" fmla="*/ 9807 h 9866"/>
                  <a:gd name="connsiteX234" fmla="*/ 7278 w 10000"/>
                  <a:gd name="connsiteY234" fmla="*/ 9866 h 9866"/>
                  <a:gd name="connsiteX235" fmla="*/ 10000 w 10000"/>
                  <a:gd name="connsiteY235" fmla="*/ 9106 h 9866"/>
                  <a:gd name="connsiteX0" fmla="*/ 10000 w 10000"/>
                  <a:gd name="connsiteY0" fmla="*/ 9230 h 10000"/>
                  <a:gd name="connsiteX1" fmla="*/ 10000 w 10000"/>
                  <a:gd name="connsiteY1" fmla="*/ 9230 h 10000"/>
                  <a:gd name="connsiteX2" fmla="*/ 9222 w 10000"/>
                  <a:gd name="connsiteY2" fmla="*/ 9245 h 10000"/>
                  <a:gd name="connsiteX3" fmla="*/ 8944 w 10000"/>
                  <a:gd name="connsiteY3" fmla="*/ 9245 h 10000"/>
                  <a:gd name="connsiteX4" fmla="*/ 8833 w 10000"/>
                  <a:gd name="connsiteY4" fmla="*/ 9230 h 10000"/>
                  <a:gd name="connsiteX5" fmla="*/ 8778 w 10000"/>
                  <a:gd name="connsiteY5" fmla="*/ 9214 h 10000"/>
                  <a:gd name="connsiteX6" fmla="*/ 8778 w 10000"/>
                  <a:gd name="connsiteY6" fmla="*/ 9214 h 10000"/>
                  <a:gd name="connsiteX7" fmla="*/ 8444 w 10000"/>
                  <a:gd name="connsiteY7" fmla="*/ 9033 h 10000"/>
                  <a:gd name="connsiteX8" fmla="*/ 8167 w 10000"/>
                  <a:gd name="connsiteY8" fmla="*/ 8867 h 10000"/>
                  <a:gd name="connsiteX9" fmla="*/ 8167 w 10000"/>
                  <a:gd name="connsiteY9" fmla="*/ 8867 h 10000"/>
                  <a:gd name="connsiteX10" fmla="*/ 8056 w 10000"/>
                  <a:gd name="connsiteY10" fmla="*/ 8837 h 10000"/>
                  <a:gd name="connsiteX11" fmla="*/ 7889 w 10000"/>
                  <a:gd name="connsiteY11" fmla="*/ 8807 h 10000"/>
                  <a:gd name="connsiteX12" fmla="*/ 7444 w 10000"/>
                  <a:gd name="connsiteY12" fmla="*/ 8791 h 10000"/>
                  <a:gd name="connsiteX13" fmla="*/ 6889 w 10000"/>
                  <a:gd name="connsiteY13" fmla="*/ 8777 h 10000"/>
                  <a:gd name="connsiteX14" fmla="*/ 6389 w 10000"/>
                  <a:gd name="connsiteY14" fmla="*/ 8777 h 10000"/>
                  <a:gd name="connsiteX15" fmla="*/ 6389 w 10000"/>
                  <a:gd name="connsiteY15" fmla="*/ 8777 h 10000"/>
                  <a:gd name="connsiteX16" fmla="*/ 6167 w 10000"/>
                  <a:gd name="connsiteY16" fmla="*/ 8761 h 10000"/>
                  <a:gd name="connsiteX17" fmla="*/ 6056 w 10000"/>
                  <a:gd name="connsiteY17" fmla="*/ 8732 h 10000"/>
                  <a:gd name="connsiteX18" fmla="*/ 6000 w 10000"/>
                  <a:gd name="connsiteY18" fmla="*/ 8701 h 10000"/>
                  <a:gd name="connsiteX19" fmla="*/ 6000 w 10000"/>
                  <a:gd name="connsiteY19" fmla="*/ 8641 h 10000"/>
                  <a:gd name="connsiteX20" fmla="*/ 6056 w 10000"/>
                  <a:gd name="connsiteY20" fmla="*/ 8519 h 10000"/>
                  <a:gd name="connsiteX21" fmla="*/ 6111 w 10000"/>
                  <a:gd name="connsiteY21" fmla="*/ 8458 h 10000"/>
                  <a:gd name="connsiteX22" fmla="*/ 6056 w 10000"/>
                  <a:gd name="connsiteY22" fmla="*/ 8384 h 10000"/>
                  <a:gd name="connsiteX23" fmla="*/ 6056 w 10000"/>
                  <a:gd name="connsiteY23" fmla="*/ 8384 h 10000"/>
                  <a:gd name="connsiteX24" fmla="*/ 6000 w 10000"/>
                  <a:gd name="connsiteY24" fmla="*/ 8339 h 10000"/>
                  <a:gd name="connsiteX25" fmla="*/ 5944 w 10000"/>
                  <a:gd name="connsiteY25" fmla="*/ 8308 h 10000"/>
                  <a:gd name="connsiteX26" fmla="*/ 5833 w 10000"/>
                  <a:gd name="connsiteY26" fmla="*/ 8308 h 10000"/>
                  <a:gd name="connsiteX27" fmla="*/ 5667 w 10000"/>
                  <a:gd name="connsiteY27" fmla="*/ 8324 h 10000"/>
                  <a:gd name="connsiteX28" fmla="*/ 5333 w 10000"/>
                  <a:gd name="connsiteY28" fmla="*/ 8368 h 10000"/>
                  <a:gd name="connsiteX29" fmla="*/ 4889 w 10000"/>
                  <a:gd name="connsiteY29" fmla="*/ 8444 h 10000"/>
                  <a:gd name="connsiteX30" fmla="*/ 4889 w 10000"/>
                  <a:gd name="connsiteY30" fmla="*/ 8444 h 10000"/>
                  <a:gd name="connsiteX31" fmla="*/ 4611 w 10000"/>
                  <a:gd name="connsiteY31" fmla="*/ 8458 h 10000"/>
                  <a:gd name="connsiteX32" fmla="*/ 4500 w 10000"/>
                  <a:gd name="connsiteY32" fmla="*/ 8458 h 10000"/>
                  <a:gd name="connsiteX33" fmla="*/ 4444 w 10000"/>
                  <a:gd name="connsiteY33" fmla="*/ 8444 h 10000"/>
                  <a:gd name="connsiteX34" fmla="*/ 4389 w 10000"/>
                  <a:gd name="connsiteY34" fmla="*/ 8384 h 10000"/>
                  <a:gd name="connsiteX35" fmla="*/ 4222 w 10000"/>
                  <a:gd name="connsiteY35" fmla="*/ 8308 h 10000"/>
                  <a:gd name="connsiteX36" fmla="*/ 4222 w 10000"/>
                  <a:gd name="connsiteY36" fmla="*/ 8308 h 10000"/>
                  <a:gd name="connsiteX37" fmla="*/ 4111 w 10000"/>
                  <a:gd name="connsiteY37" fmla="*/ 8263 h 10000"/>
                  <a:gd name="connsiteX38" fmla="*/ 4111 w 10000"/>
                  <a:gd name="connsiteY38" fmla="*/ 8218 h 10000"/>
                  <a:gd name="connsiteX39" fmla="*/ 4111 w 10000"/>
                  <a:gd name="connsiteY39" fmla="*/ 8187 h 10000"/>
                  <a:gd name="connsiteX40" fmla="*/ 4167 w 10000"/>
                  <a:gd name="connsiteY40" fmla="*/ 8157 h 10000"/>
                  <a:gd name="connsiteX41" fmla="*/ 4278 w 10000"/>
                  <a:gd name="connsiteY41" fmla="*/ 8096 h 10000"/>
                  <a:gd name="connsiteX42" fmla="*/ 4389 w 10000"/>
                  <a:gd name="connsiteY42" fmla="*/ 8081 h 10000"/>
                  <a:gd name="connsiteX43" fmla="*/ 4389 w 10000"/>
                  <a:gd name="connsiteY43" fmla="*/ 8081 h 10000"/>
                  <a:gd name="connsiteX44" fmla="*/ 4389 w 10000"/>
                  <a:gd name="connsiteY44" fmla="*/ 8067 h 10000"/>
                  <a:gd name="connsiteX45" fmla="*/ 4444 w 10000"/>
                  <a:gd name="connsiteY45" fmla="*/ 8052 h 10000"/>
                  <a:gd name="connsiteX46" fmla="*/ 4667 w 10000"/>
                  <a:gd name="connsiteY46" fmla="*/ 8037 h 10000"/>
                  <a:gd name="connsiteX47" fmla="*/ 5333 w 10000"/>
                  <a:gd name="connsiteY47" fmla="*/ 8006 h 10000"/>
                  <a:gd name="connsiteX48" fmla="*/ 6500 w 10000"/>
                  <a:gd name="connsiteY48" fmla="*/ 7961 h 10000"/>
                  <a:gd name="connsiteX49" fmla="*/ 6500 w 10000"/>
                  <a:gd name="connsiteY49" fmla="*/ 7961 h 10000"/>
                  <a:gd name="connsiteX50" fmla="*/ 7167 w 10000"/>
                  <a:gd name="connsiteY50" fmla="*/ 7915 h 10000"/>
                  <a:gd name="connsiteX51" fmla="*/ 8389 w 10000"/>
                  <a:gd name="connsiteY51" fmla="*/ 7825 h 10000"/>
                  <a:gd name="connsiteX52" fmla="*/ 8389 w 10000"/>
                  <a:gd name="connsiteY52" fmla="*/ 7825 h 10000"/>
                  <a:gd name="connsiteX53" fmla="*/ 8667 w 10000"/>
                  <a:gd name="connsiteY53" fmla="*/ 7794 h 10000"/>
                  <a:gd name="connsiteX54" fmla="*/ 8778 w 10000"/>
                  <a:gd name="connsiteY54" fmla="*/ 7749 h 10000"/>
                  <a:gd name="connsiteX55" fmla="*/ 8889 w 10000"/>
                  <a:gd name="connsiteY55" fmla="*/ 7719 h 10000"/>
                  <a:gd name="connsiteX56" fmla="*/ 8833 w 10000"/>
                  <a:gd name="connsiteY56" fmla="*/ 7689 h 10000"/>
                  <a:gd name="connsiteX57" fmla="*/ 8833 w 10000"/>
                  <a:gd name="connsiteY57" fmla="*/ 7659 h 10000"/>
                  <a:gd name="connsiteX58" fmla="*/ 8722 w 10000"/>
                  <a:gd name="connsiteY58" fmla="*/ 7628 h 10000"/>
                  <a:gd name="connsiteX59" fmla="*/ 8556 w 10000"/>
                  <a:gd name="connsiteY59" fmla="*/ 7583 h 10000"/>
                  <a:gd name="connsiteX60" fmla="*/ 8556 w 10000"/>
                  <a:gd name="connsiteY60" fmla="*/ 7583 h 10000"/>
                  <a:gd name="connsiteX61" fmla="*/ 6556 w 10000"/>
                  <a:gd name="connsiteY61" fmla="*/ 7311 h 10000"/>
                  <a:gd name="connsiteX62" fmla="*/ 6556 w 10000"/>
                  <a:gd name="connsiteY62" fmla="*/ 7311 h 10000"/>
                  <a:gd name="connsiteX63" fmla="*/ 6333 w 10000"/>
                  <a:gd name="connsiteY63" fmla="*/ 7266 h 10000"/>
                  <a:gd name="connsiteX64" fmla="*/ 6167 w 10000"/>
                  <a:gd name="connsiteY64" fmla="*/ 7221 h 10000"/>
                  <a:gd name="connsiteX65" fmla="*/ 6056 w 10000"/>
                  <a:gd name="connsiteY65" fmla="*/ 7176 h 10000"/>
                  <a:gd name="connsiteX66" fmla="*/ 6056 w 10000"/>
                  <a:gd name="connsiteY66" fmla="*/ 7176 h 10000"/>
                  <a:gd name="connsiteX67" fmla="*/ 8056 w 10000"/>
                  <a:gd name="connsiteY67" fmla="*/ 7160 h 10000"/>
                  <a:gd name="connsiteX68" fmla="*/ 10000 w 10000"/>
                  <a:gd name="connsiteY68" fmla="*/ 7311 h 10000"/>
                  <a:gd name="connsiteX69" fmla="*/ 10000 w 10000"/>
                  <a:gd name="connsiteY69" fmla="*/ 5937 h 10000"/>
                  <a:gd name="connsiteX70" fmla="*/ 10000 w 10000"/>
                  <a:gd name="connsiteY70" fmla="*/ 5937 h 10000"/>
                  <a:gd name="connsiteX71" fmla="*/ 7778 w 10000"/>
                  <a:gd name="connsiteY71" fmla="*/ 5619 h 10000"/>
                  <a:gd name="connsiteX72" fmla="*/ 6556 w 10000"/>
                  <a:gd name="connsiteY72" fmla="*/ 5438 h 10000"/>
                  <a:gd name="connsiteX73" fmla="*/ 6556 w 10000"/>
                  <a:gd name="connsiteY73" fmla="*/ 5438 h 10000"/>
                  <a:gd name="connsiteX74" fmla="*/ 6556 w 10000"/>
                  <a:gd name="connsiteY74" fmla="*/ 5423 h 10000"/>
                  <a:gd name="connsiteX75" fmla="*/ 6556 w 10000"/>
                  <a:gd name="connsiteY75" fmla="*/ 5332 h 10000"/>
                  <a:gd name="connsiteX76" fmla="*/ 6556 w 10000"/>
                  <a:gd name="connsiteY76" fmla="*/ 5332 h 10000"/>
                  <a:gd name="connsiteX77" fmla="*/ 6389 w 10000"/>
                  <a:gd name="connsiteY77" fmla="*/ 5227 h 10000"/>
                  <a:gd name="connsiteX78" fmla="*/ 6056 w 10000"/>
                  <a:gd name="connsiteY78" fmla="*/ 5061 h 10000"/>
                  <a:gd name="connsiteX79" fmla="*/ 5333 w 10000"/>
                  <a:gd name="connsiteY79" fmla="*/ 4743 h 10000"/>
                  <a:gd name="connsiteX80" fmla="*/ 5333 w 10000"/>
                  <a:gd name="connsiteY80" fmla="*/ 4743 h 10000"/>
                  <a:gd name="connsiteX81" fmla="*/ 5167 w 10000"/>
                  <a:gd name="connsiteY81" fmla="*/ 4698 h 10000"/>
                  <a:gd name="connsiteX82" fmla="*/ 4889 w 10000"/>
                  <a:gd name="connsiteY82" fmla="*/ 4637 h 10000"/>
                  <a:gd name="connsiteX83" fmla="*/ 4056 w 10000"/>
                  <a:gd name="connsiteY83" fmla="*/ 4501 h 10000"/>
                  <a:gd name="connsiteX84" fmla="*/ 2889 w 10000"/>
                  <a:gd name="connsiteY84" fmla="*/ 4335 h 10000"/>
                  <a:gd name="connsiteX85" fmla="*/ 2889 w 10000"/>
                  <a:gd name="connsiteY85" fmla="*/ 4335 h 10000"/>
                  <a:gd name="connsiteX86" fmla="*/ 2389 w 10000"/>
                  <a:gd name="connsiteY86" fmla="*/ 4320 h 10000"/>
                  <a:gd name="connsiteX87" fmla="*/ 2000 w 10000"/>
                  <a:gd name="connsiteY87" fmla="*/ 4305 h 10000"/>
                  <a:gd name="connsiteX88" fmla="*/ 1889 w 10000"/>
                  <a:gd name="connsiteY88" fmla="*/ 4290 h 10000"/>
                  <a:gd name="connsiteX89" fmla="*/ 1778 w 10000"/>
                  <a:gd name="connsiteY89" fmla="*/ 4275 h 10000"/>
                  <a:gd name="connsiteX90" fmla="*/ 1778 w 10000"/>
                  <a:gd name="connsiteY90" fmla="*/ 4275 h 10000"/>
                  <a:gd name="connsiteX91" fmla="*/ 1667 w 10000"/>
                  <a:gd name="connsiteY91" fmla="*/ 4214 h 10000"/>
                  <a:gd name="connsiteX92" fmla="*/ 1500 w 10000"/>
                  <a:gd name="connsiteY92" fmla="*/ 4109 h 10000"/>
                  <a:gd name="connsiteX93" fmla="*/ 1444 w 10000"/>
                  <a:gd name="connsiteY93" fmla="*/ 4048 h 10000"/>
                  <a:gd name="connsiteX94" fmla="*/ 1444 w 10000"/>
                  <a:gd name="connsiteY94" fmla="*/ 3987 h 10000"/>
                  <a:gd name="connsiteX95" fmla="*/ 1444 w 10000"/>
                  <a:gd name="connsiteY95" fmla="*/ 3943 h 10000"/>
                  <a:gd name="connsiteX96" fmla="*/ 1556 w 10000"/>
                  <a:gd name="connsiteY96" fmla="*/ 3897 h 10000"/>
                  <a:gd name="connsiteX97" fmla="*/ 1556 w 10000"/>
                  <a:gd name="connsiteY97" fmla="*/ 3897 h 10000"/>
                  <a:gd name="connsiteX98" fmla="*/ 1833 w 10000"/>
                  <a:gd name="connsiteY98" fmla="*/ 3821 h 10000"/>
                  <a:gd name="connsiteX99" fmla="*/ 2111 w 10000"/>
                  <a:gd name="connsiteY99" fmla="*/ 3746 h 10000"/>
                  <a:gd name="connsiteX100" fmla="*/ 2278 w 10000"/>
                  <a:gd name="connsiteY100" fmla="*/ 3701 h 10000"/>
                  <a:gd name="connsiteX101" fmla="*/ 2389 w 10000"/>
                  <a:gd name="connsiteY101" fmla="*/ 3656 h 10000"/>
                  <a:gd name="connsiteX102" fmla="*/ 2389 w 10000"/>
                  <a:gd name="connsiteY102" fmla="*/ 3595 h 10000"/>
                  <a:gd name="connsiteX103" fmla="*/ 2389 w 10000"/>
                  <a:gd name="connsiteY103" fmla="*/ 3520 h 10000"/>
                  <a:gd name="connsiteX104" fmla="*/ 2389 w 10000"/>
                  <a:gd name="connsiteY104" fmla="*/ 3520 h 10000"/>
                  <a:gd name="connsiteX105" fmla="*/ 2167 w 10000"/>
                  <a:gd name="connsiteY105" fmla="*/ 3308 h 10000"/>
                  <a:gd name="connsiteX106" fmla="*/ 1889 w 10000"/>
                  <a:gd name="connsiteY106" fmla="*/ 3021 h 10000"/>
                  <a:gd name="connsiteX107" fmla="*/ 1667 w 10000"/>
                  <a:gd name="connsiteY107" fmla="*/ 2764 h 10000"/>
                  <a:gd name="connsiteX108" fmla="*/ 1611 w 10000"/>
                  <a:gd name="connsiteY108" fmla="*/ 2689 h 10000"/>
                  <a:gd name="connsiteX109" fmla="*/ 1611 w 10000"/>
                  <a:gd name="connsiteY109" fmla="*/ 2659 h 10000"/>
                  <a:gd name="connsiteX110" fmla="*/ 1667 w 10000"/>
                  <a:gd name="connsiteY110" fmla="*/ 2643 h 10000"/>
                  <a:gd name="connsiteX111" fmla="*/ 1667 w 10000"/>
                  <a:gd name="connsiteY111" fmla="*/ 2643 h 10000"/>
                  <a:gd name="connsiteX112" fmla="*/ 2000 w 10000"/>
                  <a:gd name="connsiteY112" fmla="*/ 2629 h 10000"/>
                  <a:gd name="connsiteX113" fmla="*/ 2222 w 10000"/>
                  <a:gd name="connsiteY113" fmla="*/ 2629 h 10000"/>
                  <a:gd name="connsiteX114" fmla="*/ 2389 w 10000"/>
                  <a:gd name="connsiteY114" fmla="*/ 2643 h 10000"/>
                  <a:gd name="connsiteX115" fmla="*/ 2389 w 10000"/>
                  <a:gd name="connsiteY115" fmla="*/ 2643 h 10000"/>
                  <a:gd name="connsiteX116" fmla="*/ 2444 w 10000"/>
                  <a:gd name="connsiteY116" fmla="*/ 2643 h 10000"/>
                  <a:gd name="connsiteX117" fmla="*/ 2500 w 10000"/>
                  <a:gd name="connsiteY117" fmla="*/ 2613 h 10000"/>
                  <a:gd name="connsiteX118" fmla="*/ 2778 w 10000"/>
                  <a:gd name="connsiteY118" fmla="*/ 2522 h 10000"/>
                  <a:gd name="connsiteX119" fmla="*/ 3500 w 10000"/>
                  <a:gd name="connsiteY119" fmla="*/ 2221 h 10000"/>
                  <a:gd name="connsiteX120" fmla="*/ 4444 w 10000"/>
                  <a:gd name="connsiteY120" fmla="*/ 1783 h 10000"/>
                  <a:gd name="connsiteX121" fmla="*/ 4444 w 10000"/>
                  <a:gd name="connsiteY121" fmla="*/ 1783 h 10000"/>
                  <a:gd name="connsiteX122" fmla="*/ 4444 w 10000"/>
                  <a:gd name="connsiteY122" fmla="*/ 1722 h 10000"/>
                  <a:gd name="connsiteX123" fmla="*/ 4444 w 10000"/>
                  <a:gd name="connsiteY123" fmla="*/ 1585 h 10000"/>
                  <a:gd name="connsiteX124" fmla="*/ 4500 w 10000"/>
                  <a:gd name="connsiteY124" fmla="*/ 1495 h 10000"/>
                  <a:gd name="connsiteX125" fmla="*/ 4611 w 10000"/>
                  <a:gd name="connsiteY125" fmla="*/ 1420 h 10000"/>
                  <a:gd name="connsiteX126" fmla="*/ 4778 w 10000"/>
                  <a:gd name="connsiteY126" fmla="*/ 1329 h 10000"/>
                  <a:gd name="connsiteX127" fmla="*/ 5000 w 10000"/>
                  <a:gd name="connsiteY127" fmla="*/ 1254 h 10000"/>
                  <a:gd name="connsiteX128" fmla="*/ 5000 w 10000"/>
                  <a:gd name="connsiteY128" fmla="*/ 1254 h 10000"/>
                  <a:gd name="connsiteX129" fmla="*/ 5556 w 10000"/>
                  <a:gd name="connsiteY129" fmla="*/ 1103 h 10000"/>
                  <a:gd name="connsiteX130" fmla="*/ 6111 w 10000"/>
                  <a:gd name="connsiteY130" fmla="*/ 907 h 10000"/>
                  <a:gd name="connsiteX131" fmla="*/ 6667 w 10000"/>
                  <a:gd name="connsiteY131" fmla="*/ 725 h 10000"/>
                  <a:gd name="connsiteX132" fmla="*/ 7056 w 10000"/>
                  <a:gd name="connsiteY132" fmla="*/ 559 h 10000"/>
                  <a:gd name="connsiteX133" fmla="*/ 7056 w 10000"/>
                  <a:gd name="connsiteY133" fmla="*/ 559 h 10000"/>
                  <a:gd name="connsiteX134" fmla="*/ 7333 w 10000"/>
                  <a:gd name="connsiteY134" fmla="*/ 408 h 10000"/>
                  <a:gd name="connsiteX135" fmla="*/ 7667 w 10000"/>
                  <a:gd name="connsiteY135" fmla="*/ 227 h 10000"/>
                  <a:gd name="connsiteX136" fmla="*/ 8000 w 10000"/>
                  <a:gd name="connsiteY136" fmla="*/ 90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245 h 10000"/>
                  <a:gd name="connsiteX144" fmla="*/ 10000 w 10000"/>
                  <a:gd name="connsiteY144" fmla="*/ 9245 h 10000"/>
                  <a:gd name="connsiteX145" fmla="*/ 9722 w 10000"/>
                  <a:gd name="connsiteY145" fmla="*/ 9230 h 10000"/>
                  <a:gd name="connsiteX146" fmla="*/ 9389 w 10000"/>
                  <a:gd name="connsiteY146" fmla="*/ 9245 h 10000"/>
                  <a:gd name="connsiteX147" fmla="*/ 9389 w 10000"/>
                  <a:gd name="connsiteY147" fmla="*/ 9245 h 10000"/>
                  <a:gd name="connsiteX148" fmla="*/ 9278 w 10000"/>
                  <a:gd name="connsiteY148" fmla="*/ 9260 h 10000"/>
                  <a:gd name="connsiteX149" fmla="*/ 9056 w 10000"/>
                  <a:gd name="connsiteY149" fmla="*/ 9245 h 10000"/>
                  <a:gd name="connsiteX150" fmla="*/ 8889 w 10000"/>
                  <a:gd name="connsiteY150" fmla="*/ 9230 h 10000"/>
                  <a:gd name="connsiteX151" fmla="*/ 8722 w 10000"/>
                  <a:gd name="connsiteY151" fmla="*/ 9199 h 10000"/>
                  <a:gd name="connsiteX152" fmla="*/ 8611 w 10000"/>
                  <a:gd name="connsiteY152" fmla="*/ 9155 h 10000"/>
                  <a:gd name="connsiteX153" fmla="*/ 8444 w 10000"/>
                  <a:gd name="connsiteY153" fmla="*/ 9079 h 10000"/>
                  <a:gd name="connsiteX154" fmla="*/ 8444 w 10000"/>
                  <a:gd name="connsiteY154" fmla="*/ 9079 h 10000"/>
                  <a:gd name="connsiteX155" fmla="*/ 8222 w 10000"/>
                  <a:gd name="connsiteY155" fmla="*/ 8943 h 10000"/>
                  <a:gd name="connsiteX156" fmla="*/ 8111 w 10000"/>
                  <a:gd name="connsiteY156" fmla="*/ 8882 h 10000"/>
                  <a:gd name="connsiteX157" fmla="*/ 7944 w 10000"/>
                  <a:gd name="connsiteY157" fmla="*/ 8837 h 10000"/>
                  <a:gd name="connsiteX158" fmla="*/ 7778 w 10000"/>
                  <a:gd name="connsiteY158" fmla="*/ 8807 h 10000"/>
                  <a:gd name="connsiteX159" fmla="*/ 7556 w 10000"/>
                  <a:gd name="connsiteY159" fmla="*/ 8791 h 10000"/>
                  <a:gd name="connsiteX160" fmla="*/ 7333 w 10000"/>
                  <a:gd name="connsiteY160" fmla="*/ 8777 h 10000"/>
                  <a:gd name="connsiteX161" fmla="*/ 7000 w 10000"/>
                  <a:gd name="connsiteY161" fmla="*/ 8761 h 10000"/>
                  <a:gd name="connsiteX162" fmla="*/ 7000 w 10000"/>
                  <a:gd name="connsiteY162" fmla="*/ 8761 h 10000"/>
                  <a:gd name="connsiteX163" fmla="*/ 6556 w 10000"/>
                  <a:gd name="connsiteY163" fmla="*/ 8777 h 10000"/>
                  <a:gd name="connsiteX164" fmla="*/ 6222 w 10000"/>
                  <a:gd name="connsiteY164" fmla="*/ 8777 h 10000"/>
                  <a:gd name="connsiteX165" fmla="*/ 6111 w 10000"/>
                  <a:gd name="connsiteY165" fmla="*/ 8761 h 10000"/>
                  <a:gd name="connsiteX166" fmla="*/ 6056 w 10000"/>
                  <a:gd name="connsiteY166" fmla="*/ 8746 h 10000"/>
                  <a:gd name="connsiteX167" fmla="*/ 6056 w 10000"/>
                  <a:gd name="connsiteY167" fmla="*/ 8746 h 10000"/>
                  <a:gd name="connsiteX168" fmla="*/ 6056 w 10000"/>
                  <a:gd name="connsiteY168" fmla="*/ 8475 h 10000"/>
                  <a:gd name="connsiteX169" fmla="*/ 6056 w 10000"/>
                  <a:gd name="connsiteY169" fmla="*/ 8475 h 10000"/>
                  <a:gd name="connsiteX170" fmla="*/ 6056 w 10000"/>
                  <a:gd name="connsiteY170" fmla="*/ 8414 h 10000"/>
                  <a:gd name="connsiteX171" fmla="*/ 5944 w 10000"/>
                  <a:gd name="connsiteY171" fmla="*/ 8339 h 10000"/>
                  <a:gd name="connsiteX172" fmla="*/ 5889 w 10000"/>
                  <a:gd name="connsiteY172" fmla="*/ 8324 h 10000"/>
                  <a:gd name="connsiteX173" fmla="*/ 5778 w 10000"/>
                  <a:gd name="connsiteY173" fmla="*/ 8308 h 10000"/>
                  <a:gd name="connsiteX174" fmla="*/ 5667 w 10000"/>
                  <a:gd name="connsiteY174" fmla="*/ 8308 h 10000"/>
                  <a:gd name="connsiteX175" fmla="*/ 5500 w 10000"/>
                  <a:gd name="connsiteY175" fmla="*/ 8324 h 10000"/>
                  <a:gd name="connsiteX176" fmla="*/ 5500 w 10000"/>
                  <a:gd name="connsiteY176" fmla="*/ 8324 h 10000"/>
                  <a:gd name="connsiteX177" fmla="*/ 4889 w 10000"/>
                  <a:gd name="connsiteY177" fmla="*/ 8429 h 10000"/>
                  <a:gd name="connsiteX178" fmla="*/ 4611 w 10000"/>
                  <a:gd name="connsiteY178" fmla="*/ 8458 h 10000"/>
                  <a:gd name="connsiteX179" fmla="*/ 4556 w 10000"/>
                  <a:gd name="connsiteY179" fmla="*/ 8475 h 10000"/>
                  <a:gd name="connsiteX180" fmla="*/ 4500 w 10000"/>
                  <a:gd name="connsiteY180" fmla="*/ 8458 h 10000"/>
                  <a:gd name="connsiteX181" fmla="*/ 4500 w 10000"/>
                  <a:gd name="connsiteY181" fmla="*/ 8458 h 10000"/>
                  <a:gd name="connsiteX182" fmla="*/ 4222 w 10000"/>
                  <a:gd name="connsiteY182" fmla="*/ 8308 h 10000"/>
                  <a:gd name="connsiteX183" fmla="*/ 4222 w 10000"/>
                  <a:gd name="connsiteY183" fmla="*/ 8308 h 10000"/>
                  <a:gd name="connsiteX184" fmla="*/ 4111 w 10000"/>
                  <a:gd name="connsiteY184" fmla="*/ 8233 h 10000"/>
                  <a:gd name="connsiteX185" fmla="*/ 4111 w 10000"/>
                  <a:gd name="connsiteY185" fmla="*/ 8187 h 10000"/>
                  <a:gd name="connsiteX186" fmla="*/ 4111 w 10000"/>
                  <a:gd name="connsiteY186" fmla="*/ 8142 h 10000"/>
                  <a:gd name="connsiteX187" fmla="*/ 4111 w 10000"/>
                  <a:gd name="connsiteY187" fmla="*/ 8142 h 10000"/>
                  <a:gd name="connsiteX188" fmla="*/ 4278 w 10000"/>
                  <a:gd name="connsiteY188" fmla="*/ 8096 h 10000"/>
                  <a:gd name="connsiteX189" fmla="*/ 4389 w 10000"/>
                  <a:gd name="connsiteY189" fmla="*/ 8081 h 10000"/>
                  <a:gd name="connsiteX190" fmla="*/ 4389 w 10000"/>
                  <a:gd name="connsiteY190" fmla="*/ 8081 h 10000"/>
                  <a:gd name="connsiteX191" fmla="*/ 4000 w 10000"/>
                  <a:gd name="connsiteY191" fmla="*/ 8081 h 10000"/>
                  <a:gd name="connsiteX192" fmla="*/ 3722 w 10000"/>
                  <a:gd name="connsiteY192" fmla="*/ 8096 h 10000"/>
                  <a:gd name="connsiteX193" fmla="*/ 3611 w 10000"/>
                  <a:gd name="connsiteY193" fmla="*/ 8112 h 10000"/>
                  <a:gd name="connsiteX194" fmla="*/ 3556 w 10000"/>
                  <a:gd name="connsiteY194" fmla="*/ 8127 h 10000"/>
                  <a:gd name="connsiteX195" fmla="*/ 3556 w 10000"/>
                  <a:gd name="connsiteY195" fmla="*/ 8127 h 10000"/>
                  <a:gd name="connsiteX196" fmla="*/ 3444 w 10000"/>
                  <a:gd name="connsiteY196" fmla="*/ 8187 h 10000"/>
                  <a:gd name="connsiteX197" fmla="*/ 3278 w 10000"/>
                  <a:gd name="connsiteY197" fmla="*/ 8278 h 10000"/>
                  <a:gd name="connsiteX198" fmla="*/ 3000 w 10000"/>
                  <a:gd name="connsiteY198" fmla="*/ 8384 h 10000"/>
                  <a:gd name="connsiteX199" fmla="*/ 2667 w 10000"/>
                  <a:gd name="connsiteY199" fmla="*/ 8458 h 10000"/>
                  <a:gd name="connsiteX200" fmla="*/ 2667 w 10000"/>
                  <a:gd name="connsiteY200" fmla="*/ 8458 h 10000"/>
                  <a:gd name="connsiteX201" fmla="*/ 2333 w 10000"/>
                  <a:gd name="connsiteY201" fmla="*/ 8519 h 10000"/>
                  <a:gd name="connsiteX202" fmla="*/ 1833 w 10000"/>
                  <a:gd name="connsiteY202" fmla="*/ 8580 h 10000"/>
                  <a:gd name="connsiteX203" fmla="*/ 1389 w 10000"/>
                  <a:gd name="connsiteY203" fmla="*/ 8610 h 10000"/>
                  <a:gd name="connsiteX204" fmla="*/ 889 w 10000"/>
                  <a:gd name="connsiteY204" fmla="*/ 8625 h 10000"/>
                  <a:gd name="connsiteX205" fmla="*/ 889 w 10000"/>
                  <a:gd name="connsiteY205" fmla="*/ 8625 h 10000"/>
                  <a:gd name="connsiteX206" fmla="*/ 500 w 10000"/>
                  <a:gd name="connsiteY206" fmla="*/ 8641 h 10000"/>
                  <a:gd name="connsiteX207" fmla="*/ 222 w 10000"/>
                  <a:gd name="connsiteY207" fmla="*/ 8656 h 10000"/>
                  <a:gd name="connsiteX208" fmla="*/ 0 w 10000"/>
                  <a:gd name="connsiteY208" fmla="*/ 8671 h 10000"/>
                  <a:gd name="connsiteX209" fmla="*/ 0 w 10000"/>
                  <a:gd name="connsiteY209" fmla="*/ 8671 h 10000"/>
                  <a:gd name="connsiteX210" fmla="*/ 278 w 10000"/>
                  <a:gd name="connsiteY210" fmla="*/ 8912 h 10000"/>
                  <a:gd name="connsiteX211" fmla="*/ 500 w 10000"/>
                  <a:gd name="connsiteY211" fmla="*/ 9094 h 10000"/>
                  <a:gd name="connsiteX212" fmla="*/ 722 w 10000"/>
                  <a:gd name="connsiteY212" fmla="*/ 9245 h 10000"/>
                  <a:gd name="connsiteX213" fmla="*/ 722 w 10000"/>
                  <a:gd name="connsiteY213" fmla="*/ 9245 h 10000"/>
                  <a:gd name="connsiteX214" fmla="*/ 889 w 10000"/>
                  <a:gd name="connsiteY214" fmla="*/ 9336 h 10000"/>
                  <a:gd name="connsiteX215" fmla="*/ 944 w 10000"/>
                  <a:gd name="connsiteY215" fmla="*/ 9411 h 10000"/>
                  <a:gd name="connsiteX216" fmla="*/ 1111 w 10000"/>
                  <a:gd name="connsiteY216" fmla="*/ 9486 h 10000"/>
                  <a:gd name="connsiteX217" fmla="*/ 1333 w 10000"/>
                  <a:gd name="connsiteY217" fmla="*/ 9608 h 10000"/>
                  <a:gd name="connsiteX218" fmla="*/ 1333 w 10000"/>
                  <a:gd name="connsiteY218" fmla="*/ 9608 h 10000"/>
                  <a:gd name="connsiteX219" fmla="*/ 1444 w 10000"/>
                  <a:gd name="connsiteY219" fmla="*/ 9669 h 10000"/>
                  <a:gd name="connsiteX220" fmla="*/ 1500 w 10000"/>
                  <a:gd name="connsiteY220" fmla="*/ 9713 h 10000"/>
                  <a:gd name="connsiteX221" fmla="*/ 1500 w 10000"/>
                  <a:gd name="connsiteY221" fmla="*/ 9759 h 10000"/>
                  <a:gd name="connsiteX222" fmla="*/ 1556 w 10000"/>
                  <a:gd name="connsiteY222" fmla="*/ 9774 h 10000"/>
                  <a:gd name="connsiteX223" fmla="*/ 1722 w 10000"/>
                  <a:gd name="connsiteY223" fmla="*/ 9788 h 10000"/>
                  <a:gd name="connsiteX224" fmla="*/ 5278 w 10000"/>
                  <a:gd name="connsiteY224" fmla="*/ 9940 h 10000"/>
                  <a:gd name="connsiteX225" fmla="*/ 5444 w 10000"/>
                  <a:gd name="connsiteY225" fmla="*/ 9954 h 10000"/>
                  <a:gd name="connsiteX226" fmla="*/ 5444 w 10000"/>
                  <a:gd name="connsiteY226" fmla="*/ 9954 h 10000"/>
                  <a:gd name="connsiteX227" fmla="*/ 5722 w 10000"/>
                  <a:gd name="connsiteY227" fmla="*/ 9985 h 10000"/>
                  <a:gd name="connsiteX228" fmla="*/ 5833 w 10000"/>
                  <a:gd name="connsiteY228" fmla="*/ 10000 h 10000"/>
                  <a:gd name="connsiteX229" fmla="*/ 5833 w 10000"/>
                  <a:gd name="connsiteY229" fmla="*/ 10000 h 10000"/>
                  <a:gd name="connsiteX230" fmla="*/ 5889 w 10000"/>
                  <a:gd name="connsiteY230" fmla="*/ 9970 h 10000"/>
                  <a:gd name="connsiteX231" fmla="*/ 6000 w 10000"/>
                  <a:gd name="connsiteY231" fmla="*/ 9954 h 10000"/>
                  <a:gd name="connsiteX232" fmla="*/ 6167 w 10000"/>
                  <a:gd name="connsiteY232" fmla="*/ 9940 h 10000"/>
                  <a:gd name="connsiteX233" fmla="*/ 6444 w 10000"/>
                  <a:gd name="connsiteY233" fmla="*/ 9940 h 10000"/>
                  <a:gd name="connsiteX234" fmla="*/ 10000 w 10000"/>
                  <a:gd name="connsiteY234" fmla="*/ 9230 h 10000"/>
                  <a:gd name="connsiteX0" fmla="*/ 10000 w 10000"/>
                  <a:gd name="connsiteY0" fmla="*/ 9230 h 10000"/>
                  <a:gd name="connsiteX1" fmla="*/ 10000 w 10000"/>
                  <a:gd name="connsiteY1" fmla="*/ 9230 h 10000"/>
                  <a:gd name="connsiteX2" fmla="*/ 9222 w 10000"/>
                  <a:gd name="connsiteY2" fmla="*/ 9245 h 10000"/>
                  <a:gd name="connsiteX3" fmla="*/ 8944 w 10000"/>
                  <a:gd name="connsiteY3" fmla="*/ 9245 h 10000"/>
                  <a:gd name="connsiteX4" fmla="*/ 8833 w 10000"/>
                  <a:gd name="connsiteY4" fmla="*/ 9230 h 10000"/>
                  <a:gd name="connsiteX5" fmla="*/ 8778 w 10000"/>
                  <a:gd name="connsiteY5" fmla="*/ 9214 h 10000"/>
                  <a:gd name="connsiteX6" fmla="*/ 8778 w 10000"/>
                  <a:gd name="connsiteY6" fmla="*/ 9214 h 10000"/>
                  <a:gd name="connsiteX7" fmla="*/ 8444 w 10000"/>
                  <a:gd name="connsiteY7" fmla="*/ 9033 h 10000"/>
                  <a:gd name="connsiteX8" fmla="*/ 8167 w 10000"/>
                  <a:gd name="connsiteY8" fmla="*/ 8867 h 10000"/>
                  <a:gd name="connsiteX9" fmla="*/ 8167 w 10000"/>
                  <a:gd name="connsiteY9" fmla="*/ 8867 h 10000"/>
                  <a:gd name="connsiteX10" fmla="*/ 8056 w 10000"/>
                  <a:gd name="connsiteY10" fmla="*/ 8837 h 10000"/>
                  <a:gd name="connsiteX11" fmla="*/ 7889 w 10000"/>
                  <a:gd name="connsiteY11" fmla="*/ 8807 h 10000"/>
                  <a:gd name="connsiteX12" fmla="*/ 7444 w 10000"/>
                  <a:gd name="connsiteY12" fmla="*/ 8791 h 10000"/>
                  <a:gd name="connsiteX13" fmla="*/ 6889 w 10000"/>
                  <a:gd name="connsiteY13" fmla="*/ 8777 h 10000"/>
                  <a:gd name="connsiteX14" fmla="*/ 6389 w 10000"/>
                  <a:gd name="connsiteY14" fmla="*/ 8777 h 10000"/>
                  <a:gd name="connsiteX15" fmla="*/ 6389 w 10000"/>
                  <a:gd name="connsiteY15" fmla="*/ 8777 h 10000"/>
                  <a:gd name="connsiteX16" fmla="*/ 6167 w 10000"/>
                  <a:gd name="connsiteY16" fmla="*/ 8761 h 10000"/>
                  <a:gd name="connsiteX17" fmla="*/ 6056 w 10000"/>
                  <a:gd name="connsiteY17" fmla="*/ 8732 h 10000"/>
                  <a:gd name="connsiteX18" fmla="*/ 6000 w 10000"/>
                  <a:gd name="connsiteY18" fmla="*/ 8701 h 10000"/>
                  <a:gd name="connsiteX19" fmla="*/ 6000 w 10000"/>
                  <a:gd name="connsiteY19" fmla="*/ 8641 h 10000"/>
                  <a:gd name="connsiteX20" fmla="*/ 6056 w 10000"/>
                  <a:gd name="connsiteY20" fmla="*/ 8519 h 10000"/>
                  <a:gd name="connsiteX21" fmla="*/ 6111 w 10000"/>
                  <a:gd name="connsiteY21" fmla="*/ 8458 h 10000"/>
                  <a:gd name="connsiteX22" fmla="*/ 6056 w 10000"/>
                  <a:gd name="connsiteY22" fmla="*/ 8384 h 10000"/>
                  <a:gd name="connsiteX23" fmla="*/ 6056 w 10000"/>
                  <a:gd name="connsiteY23" fmla="*/ 8384 h 10000"/>
                  <a:gd name="connsiteX24" fmla="*/ 6000 w 10000"/>
                  <a:gd name="connsiteY24" fmla="*/ 8339 h 10000"/>
                  <a:gd name="connsiteX25" fmla="*/ 5944 w 10000"/>
                  <a:gd name="connsiteY25" fmla="*/ 8308 h 10000"/>
                  <a:gd name="connsiteX26" fmla="*/ 5833 w 10000"/>
                  <a:gd name="connsiteY26" fmla="*/ 8308 h 10000"/>
                  <a:gd name="connsiteX27" fmla="*/ 5667 w 10000"/>
                  <a:gd name="connsiteY27" fmla="*/ 8324 h 10000"/>
                  <a:gd name="connsiteX28" fmla="*/ 5333 w 10000"/>
                  <a:gd name="connsiteY28" fmla="*/ 8368 h 10000"/>
                  <a:gd name="connsiteX29" fmla="*/ 4889 w 10000"/>
                  <a:gd name="connsiteY29" fmla="*/ 8444 h 10000"/>
                  <a:gd name="connsiteX30" fmla="*/ 4889 w 10000"/>
                  <a:gd name="connsiteY30" fmla="*/ 8444 h 10000"/>
                  <a:gd name="connsiteX31" fmla="*/ 4611 w 10000"/>
                  <a:gd name="connsiteY31" fmla="*/ 8458 h 10000"/>
                  <a:gd name="connsiteX32" fmla="*/ 4500 w 10000"/>
                  <a:gd name="connsiteY32" fmla="*/ 8458 h 10000"/>
                  <a:gd name="connsiteX33" fmla="*/ 4444 w 10000"/>
                  <a:gd name="connsiteY33" fmla="*/ 8444 h 10000"/>
                  <a:gd name="connsiteX34" fmla="*/ 4389 w 10000"/>
                  <a:gd name="connsiteY34" fmla="*/ 8384 h 10000"/>
                  <a:gd name="connsiteX35" fmla="*/ 4222 w 10000"/>
                  <a:gd name="connsiteY35" fmla="*/ 8308 h 10000"/>
                  <a:gd name="connsiteX36" fmla="*/ 4222 w 10000"/>
                  <a:gd name="connsiteY36" fmla="*/ 8308 h 10000"/>
                  <a:gd name="connsiteX37" fmla="*/ 4111 w 10000"/>
                  <a:gd name="connsiteY37" fmla="*/ 8263 h 10000"/>
                  <a:gd name="connsiteX38" fmla="*/ 4111 w 10000"/>
                  <a:gd name="connsiteY38" fmla="*/ 8218 h 10000"/>
                  <a:gd name="connsiteX39" fmla="*/ 4111 w 10000"/>
                  <a:gd name="connsiteY39" fmla="*/ 8187 h 10000"/>
                  <a:gd name="connsiteX40" fmla="*/ 4167 w 10000"/>
                  <a:gd name="connsiteY40" fmla="*/ 8157 h 10000"/>
                  <a:gd name="connsiteX41" fmla="*/ 4278 w 10000"/>
                  <a:gd name="connsiteY41" fmla="*/ 8096 h 10000"/>
                  <a:gd name="connsiteX42" fmla="*/ 4389 w 10000"/>
                  <a:gd name="connsiteY42" fmla="*/ 8081 h 10000"/>
                  <a:gd name="connsiteX43" fmla="*/ 4389 w 10000"/>
                  <a:gd name="connsiteY43" fmla="*/ 8081 h 10000"/>
                  <a:gd name="connsiteX44" fmla="*/ 4389 w 10000"/>
                  <a:gd name="connsiteY44" fmla="*/ 8067 h 10000"/>
                  <a:gd name="connsiteX45" fmla="*/ 4444 w 10000"/>
                  <a:gd name="connsiteY45" fmla="*/ 8052 h 10000"/>
                  <a:gd name="connsiteX46" fmla="*/ 4667 w 10000"/>
                  <a:gd name="connsiteY46" fmla="*/ 8037 h 10000"/>
                  <a:gd name="connsiteX47" fmla="*/ 5333 w 10000"/>
                  <a:gd name="connsiteY47" fmla="*/ 8006 h 10000"/>
                  <a:gd name="connsiteX48" fmla="*/ 6500 w 10000"/>
                  <a:gd name="connsiteY48" fmla="*/ 7961 h 10000"/>
                  <a:gd name="connsiteX49" fmla="*/ 6500 w 10000"/>
                  <a:gd name="connsiteY49" fmla="*/ 7961 h 10000"/>
                  <a:gd name="connsiteX50" fmla="*/ 7167 w 10000"/>
                  <a:gd name="connsiteY50" fmla="*/ 7915 h 10000"/>
                  <a:gd name="connsiteX51" fmla="*/ 8389 w 10000"/>
                  <a:gd name="connsiteY51" fmla="*/ 7825 h 10000"/>
                  <a:gd name="connsiteX52" fmla="*/ 8389 w 10000"/>
                  <a:gd name="connsiteY52" fmla="*/ 7825 h 10000"/>
                  <a:gd name="connsiteX53" fmla="*/ 8667 w 10000"/>
                  <a:gd name="connsiteY53" fmla="*/ 7794 h 10000"/>
                  <a:gd name="connsiteX54" fmla="*/ 8778 w 10000"/>
                  <a:gd name="connsiteY54" fmla="*/ 7749 h 10000"/>
                  <a:gd name="connsiteX55" fmla="*/ 8889 w 10000"/>
                  <a:gd name="connsiteY55" fmla="*/ 7719 h 10000"/>
                  <a:gd name="connsiteX56" fmla="*/ 8833 w 10000"/>
                  <a:gd name="connsiteY56" fmla="*/ 7689 h 10000"/>
                  <a:gd name="connsiteX57" fmla="*/ 8833 w 10000"/>
                  <a:gd name="connsiteY57" fmla="*/ 7659 h 10000"/>
                  <a:gd name="connsiteX58" fmla="*/ 8722 w 10000"/>
                  <a:gd name="connsiteY58" fmla="*/ 7628 h 10000"/>
                  <a:gd name="connsiteX59" fmla="*/ 8556 w 10000"/>
                  <a:gd name="connsiteY59" fmla="*/ 7583 h 10000"/>
                  <a:gd name="connsiteX60" fmla="*/ 8556 w 10000"/>
                  <a:gd name="connsiteY60" fmla="*/ 7583 h 10000"/>
                  <a:gd name="connsiteX61" fmla="*/ 6556 w 10000"/>
                  <a:gd name="connsiteY61" fmla="*/ 7311 h 10000"/>
                  <a:gd name="connsiteX62" fmla="*/ 6556 w 10000"/>
                  <a:gd name="connsiteY62" fmla="*/ 7311 h 10000"/>
                  <a:gd name="connsiteX63" fmla="*/ 6333 w 10000"/>
                  <a:gd name="connsiteY63" fmla="*/ 7266 h 10000"/>
                  <a:gd name="connsiteX64" fmla="*/ 6167 w 10000"/>
                  <a:gd name="connsiteY64" fmla="*/ 7221 h 10000"/>
                  <a:gd name="connsiteX65" fmla="*/ 6056 w 10000"/>
                  <a:gd name="connsiteY65" fmla="*/ 7176 h 10000"/>
                  <a:gd name="connsiteX66" fmla="*/ 6056 w 10000"/>
                  <a:gd name="connsiteY66" fmla="*/ 7176 h 10000"/>
                  <a:gd name="connsiteX67" fmla="*/ 8056 w 10000"/>
                  <a:gd name="connsiteY67" fmla="*/ 7160 h 10000"/>
                  <a:gd name="connsiteX68" fmla="*/ 10000 w 10000"/>
                  <a:gd name="connsiteY68" fmla="*/ 7311 h 10000"/>
                  <a:gd name="connsiteX69" fmla="*/ 10000 w 10000"/>
                  <a:gd name="connsiteY69" fmla="*/ 5937 h 10000"/>
                  <a:gd name="connsiteX70" fmla="*/ 10000 w 10000"/>
                  <a:gd name="connsiteY70" fmla="*/ 5937 h 10000"/>
                  <a:gd name="connsiteX71" fmla="*/ 7778 w 10000"/>
                  <a:gd name="connsiteY71" fmla="*/ 5619 h 10000"/>
                  <a:gd name="connsiteX72" fmla="*/ 6556 w 10000"/>
                  <a:gd name="connsiteY72" fmla="*/ 5438 h 10000"/>
                  <a:gd name="connsiteX73" fmla="*/ 6556 w 10000"/>
                  <a:gd name="connsiteY73" fmla="*/ 5438 h 10000"/>
                  <a:gd name="connsiteX74" fmla="*/ 6556 w 10000"/>
                  <a:gd name="connsiteY74" fmla="*/ 5423 h 10000"/>
                  <a:gd name="connsiteX75" fmla="*/ 6556 w 10000"/>
                  <a:gd name="connsiteY75" fmla="*/ 5332 h 10000"/>
                  <a:gd name="connsiteX76" fmla="*/ 6556 w 10000"/>
                  <a:gd name="connsiteY76" fmla="*/ 5332 h 10000"/>
                  <a:gd name="connsiteX77" fmla="*/ 6389 w 10000"/>
                  <a:gd name="connsiteY77" fmla="*/ 5227 h 10000"/>
                  <a:gd name="connsiteX78" fmla="*/ 6056 w 10000"/>
                  <a:gd name="connsiteY78" fmla="*/ 5061 h 10000"/>
                  <a:gd name="connsiteX79" fmla="*/ 5333 w 10000"/>
                  <a:gd name="connsiteY79" fmla="*/ 4743 h 10000"/>
                  <a:gd name="connsiteX80" fmla="*/ 5333 w 10000"/>
                  <a:gd name="connsiteY80" fmla="*/ 4743 h 10000"/>
                  <a:gd name="connsiteX81" fmla="*/ 5167 w 10000"/>
                  <a:gd name="connsiteY81" fmla="*/ 4698 h 10000"/>
                  <a:gd name="connsiteX82" fmla="*/ 4889 w 10000"/>
                  <a:gd name="connsiteY82" fmla="*/ 4637 h 10000"/>
                  <a:gd name="connsiteX83" fmla="*/ 4056 w 10000"/>
                  <a:gd name="connsiteY83" fmla="*/ 4501 h 10000"/>
                  <a:gd name="connsiteX84" fmla="*/ 2889 w 10000"/>
                  <a:gd name="connsiteY84" fmla="*/ 4335 h 10000"/>
                  <a:gd name="connsiteX85" fmla="*/ 2889 w 10000"/>
                  <a:gd name="connsiteY85" fmla="*/ 4335 h 10000"/>
                  <a:gd name="connsiteX86" fmla="*/ 2389 w 10000"/>
                  <a:gd name="connsiteY86" fmla="*/ 4320 h 10000"/>
                  <a:gd name="connsiteX87" fmla="*/ 2000 w 10000"/>
                  <a:gd name="connsiteY87" fmla="*/ 4305 h 10000"/>
                  <a:gd name="connsiteX88" fmla="*/ 1889 w 10000"/>
                  <a:gd name="connsiteY88" fmla="*/ 4290 h 10000"/>
                  <a:gd name="connsiteX89" fmla="*/ 1778 w 10000"/>
                  <a:gd name="connsiteY89" fmla="*/ 4275 h 10000"/>
                  <a:gd name="connsiteX90" fmla="*/ 1778 w 10000"/>
                  <a:gd name="connsiteY90" fmla="*/ 4275 h 10000"/>
                  <a:gd name="connsiteX91" fmla="*/ 1667 w 10000"/>
                  <a:gd name="connsiteY91" fmla="*/ 4214 h 10000"/>
                  <a:gd name="connsiteX92" fmla="*/ 1500 w 10000"/>
                  <a:gd name="connsiteY92" fmla="*/ 4109 h 10000"/>
                  <a:gd name="connsiteX93" fmla="*/ 1444 w 10000"/>
                  <a:gd name="connsiteY93" fmla="*/ 4048 h 10000"/>
                  <a:gd name="connsiteX94" fmla="*/ 1444 w 10000"/>
                  <a:gd name="connsiteY94" fmla="*/ 3987 h 10000"/>
                  <a:gd name="connsiteX95" fmla="*/ 1444 w 10000"/>
                  <a:gd name="connsiteY95" fmla="*/ 3943 h 10000"/>
                  <a:gd name="connsiteX96" fmla="*/ 1556 w 10000"/>
                  <a:gd name="connsiteY96" fmla="*/ 3897 h 10000"/>
                  <a:gd name="connsiteX97" fmla="*/ 1556 w 10000"/>
                  <a:gd name="connsiteY97" fmla="*/ 3897 h 10000"/>
                  <a:gd name="connsiteX98" fmla="*/ 1833 w 10000"/>
                  <a:gd name="connsiteY98" fmla="*/ 3821 h 10000"/>
                  <a:gd name="connsiteX99" fmla="*/ 2111 w 10000"/>
                  <a:gd name="connsiteY99" fmla="*/ 3746 h 10000"/>
                  <a:gd name="connsiteX100" fmla="*/ 2278 w 10000"/>
                  <a:gd name="connsiteY100" fmla="*/ 3701 h 10000"/>
                  <a:gd name="connsiteX101" fmla="*/ 2389 w 10000"/>
                  <a:gd name="connsiteY101" fmla="*/ 3656 h 10000"/>
                  <a:gd name="connsiteX102" fmla="*/ 2389 w 10000"/>
                  <a:gd name="connsiteY102" fmla="*/ 3595 h 10000"/>
                  <a:gd name="connsiteX103" fmla="*/ 2389 w 10000"/>
                  <a:gd name="connsiteY103" fmla="*/ 3520 h 10000"/>
                  <a:gd name="connsiteX104" fmla="*/ 2389 w 10000"/>
                  <a:gd name="connsiteY104" fmla="*/ 3520 h 10000"/>
                  <a:gd name="connsiteX105" fmla="*/ 2167 w 10000"/>
                  <a:gd name="connsiteY105" fmla="*/ 3308 h 10000"/>
                  <a:gd name="connsiteX106" fmla="*/ 1889 w 10000"/>
                  <a:gd name="connsiteY106" fmla="*/ 3021 h 10000"/>
                  <a:gd name="connsiteX107" fmla="*/ 1667 w 10000"/>
                  <a:gd name="connsiteY107" fmla="*/ 2764 h 10000"/>
                  <a:gd name="connsiteX108" fmla="*/ 1611 w 10000"/>
                  <a:gd name="connsiteY108" fmla="*/ 2689 h 10000"/>
                  <a:gd name="connsiteX109" fmla="*/ 1611 w 10000"/>
                  <a:gd name="connsiteY109" fmla="*/ 2659 h 10000"/>
                  <a:gd name="connsiteX110" fmla="*/ 1667 w 10000"/>
                  <a:gd name="connsiteY110" fmla="*/ 2643 h 10000"/>
                  <a:gd name="connsiteX111" fmla="*/ 1667 w 10000"/>
                  <a:gd name="connsiteY111" fmla="*/ 2643 h 10000"/>
                  <a:gd name="connsiteX112" fmla="*/ 2000 w 10000"/>
                  <a:gd name="connsiteY112" fmla="*/ 2629 h 10000"/>
                  <a:gd name="connsiteX113" fmla="*/ 2222 w 10000"/>
                  <a:gd name="connsiteY113" fmla="*/ 2629 h 10000"/>
                  <a:gd name="connsiteX114" fmla="*/ 2389 w 10000"/>
                  <a:gd name="connsiteY114" fmla="*/ 2643 h 10000"/>
                  <a:gd name="connsiteX115" fmla="*/ 2389 w 10000"/>
                  <a:gd name="connsiteY115" fmla="*/ 2643 h 10000"/>
                  <a:gd name="connsiteX116" fmla="*/ 2444 w 10000"/>
                  <a:gd name="connsiteY116" fmla="*/ 2643 h 10000"/>
                  <a:gd name="connsiteX117" fmla="*/ 2500 w 10000"/>
                  <a:gd name="connsiteY117" fmla="*/ 2613 h 10000"/>
                  <a:gd name="connsiteX118" fmla="*/ 2778 w 10000"/>
                  <a:gd name="connsiteY118" fmla="*/ 2522 h 10000"/>
                  <a:gd name="connsiteX119" fmla="*/ 3500 w 10000"/>
                  <a:gd name="connsiteY119" fmla="*/ 2221 h 10000"/>
                  <a:gd name="connsiteX120" fmla="*/ 4444 w 10000"/>
                  <a:gd name="connsiteY120" fmla="*/ 1783 h 10000"/>
                  <a:gd name="connsiteX121" fmla="*/ 4444 w 10000"/>
                  <a:gd name="connsiteY121" fmla="*/ 1783 h 10000"/>
                  <a:gd name="connsiteX122" fmla="*/ 4444 w 10000"/>
                  <a:gd name="connsiteY122" fmla="*/ 1722 h 10000"/>
                  <a:gd name="connsiteX123" fmla="*/ 4444 w 10000"/>
                  <a:gd name="connsiteY123" fmla="*/ 1585 h 10000"/>
                  <a:gd name="connsiteX124" fmla="*/ 4500 w 10000"/>
                  <a:gd name="connsiteY124" fmla="*/ 1495 h 10000"/>
                  <a:gd name="connsiteX125" fmla="*/ 4611 w 10000"/>
                  <a:gd name="connsiteY125" fmla="*/ 1420 h 10000"/>
                  <a:gd name="connsiteX126" fmla="*/ 4778 w 10000"/>
                  <a:gd name="connsiteY126" fmla="*/ 1329 h 10000"/>
                  <a:gd name="connsiteX127" fmla="*/ 5000 w 10000"/>
                  <a:gd name="connsiteY127" fmla="*/ 1254 h 10000"/>
                  <a:gd name="connsiteX128" fmla="*/ 5000 w 10000"/>
                  <a:gd name="connsiteY128" fmla="*/ 1254 h 10000"/>
                  <a:gd name="connsiteX129" fmla="*/ 5556 w 10000"/>
                  <a:gd name="connsiteY129" fmla="*/ 1103 h 10000"/>
                  <a:gd name="connsiteX130" fmla="*/ 6111 w 10000"/>
                  <a:gd name="connsiteY130" fmla="*/ 907 h 10000"/>
                  <a:gd name="connsiteX131" fmla="*/ 6667 w 10000"/>
                  <a:gd name="connsiteY131" fmla="*/ 725 h 10000"/>
                  <a:gd name="connsiteX132" fmla="*/ 7056 w 10000"/>
                  <a:gd name="connsiteY132" fmla="*/ 559 h 10000"/>
                  <a:gd name="connsiteX133" fmla="*/ 7056 w 10000"/>
                  <a:gd name="connsiteY133" fmla="*/ 559 h 10000"/>
                  <a:gd name="connsiteX134" fmla="*/ 7333 w 10000"/>
                  <a:gd name="connsiteY134" fmla="*/ 408 h 10000"/>
                  <a:gd name="connsiteX135" fmla="*/ 7667 w 10000"/>
                  <a:gd name="connsiteY135" fmla="*/ 227 h 10000"/>
                  <a:gd name="connsiteX136" fmla="*/ 8000 w 10000"/>
                  <a:gd name="connsiteY136" fmla="*/ 90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245 h 10000"/>
                  <a:gd name="connsiteX144" fmla="*/ 10000 w 10000"/>
                  <a:gd name="connsiteY144" fmla="*/ 9245 h 10000"/>
                  <a:gd name="connsiteX145" fmla="*/ 9722 w 10000"/>
                  <a:gd name="connsiteY145" fmla="*/ 9230 h 10000"/>
                  <a:gd name="connsiteX146" fmla="*/ 9389 w 10000"/>
                  <a:gd name="connsiteY146" fmla="*/ 9245 h 10000"/>
                  <a:gd name="connsiteX147" fmla="*/ 9389 w 10000"/>
                  <a:gd name="connsiteY147" fmla="*/ 9245 h 10000"/>
                  <a:gd name="connsiteX148" fmla="*/ 9278 w 10000"/>
                  <a:gd name="connsiteY148" fmla="*/ 9260 h 10000"/>
                  <a:gd name="connsiteX149" fmla="*/ 9056 w 10000"/>
                  <a:gd name="connsiteY149" fmla="*/ 9245 h 10000"/>
                  <a:gd name="connsiteX150" fmla="*/ 8889 w 10000"/>
                  <a:gd name="connsiteY150" fmla="*/ 9230 h 10000"/>
                  <a:gd name="connsiteX151" fmla="*/ 8722 w 10000"/>
                  <a:gd name="connsiteY151" fmla="*/ 9199 h 10000"/>
                  <a:gd name="connsiteX152" fmla="*/ 8611 w 10000"/>
                  <a:gd name="connsiteY152" fmla="*/ 9155 h 10000"/>
                  <a:gd name="connsiteX153" fmla="*/ 8444 w 10000"/>
                  <a:gd name="connsiteY153" fmla="*/ 9079 h 10000"/>
                  <a:gd name="connsiteX154" fmla="*/ 8444 w 10000"/>
                  <a:gd name="connsiteY154" fmla="*/ 9079 h 10000"/>
                  <a:gd name="connsiteX155" fmla="*/ 8222 w 10000"/>
                  <a:gd name="connsiteY155" fmla="*/ 8943 h 10000"/>
                  <a:gd name="connsiteX156" fmla="*/ 8111 w 10000"/>
                  <a:gd name="connsiteY156" fmla="*/ 8882 h 10000"/>
                  <a:gd name="connsiteX157" fmla="*/ 7944 w 10000"/>
                  <a:gd name="connsiteY157" fmla="*/ 8837 h 10000"/>
                  <a:gd name="connsiteX158" fmla="*/ 7778 w 10000"/>
                  <a:gd name="connsiteY158" fmla="*/ 8807 h 10000"/>
                  <a:gd name="connsiteX159" fmla="*/ 7556 w 10000"/>
                  <a:gd name="connsiteY159" fmla="*/ 8791 h 10000"/>
                  <a:gd name="connsiteX160" fmla="*/ 7333 w 10000"/>
                  <a:gd name="connsiteY160" fmla="*/ 8777 h 10000"/>
                  <a:gd name="connsiteX161" fmla="*/ 7000 w 10000"/>
                  <a:gd name="connsiteY161" fmla="*/ 8761 h 10000"/>
                  <a:gd name="connsiteX162" fmla="*/ 7000 w 10000"/>
                  <a:gd name="connsiteY162" fmla="*/ 8761 h 10000"/>
                  <a:gd name="connsiteX163" fmla="*/ 6556 w 10000"/>
                  <a:gd name="connsiteY163" fmla="*/ 8777 h 10000"/>
                  <a:gd name="connsiteX164" fmla="*/ 6222 w 10000"/>
                  <a:gd name="connsiteY164" fmla="*/ 8777 h 10000"/>
                  <a:gd name="connsiteX165" fmla="*/ 6111 w 10000"/>
                  <a:gd name="connsiteY165" fmla="*/ 8761 h 10000"/>
                  <a:gd name="connsiteX166" fmla="*/ 6056 w 10000"/>
                  <a:gd name="connsiteY166" fmla="*/ 8746 h 10000"/>
                  <a:gd name="connsiteX167" fmla="*/ 6056 w 10000"/>
                  <a:gd name="connsiteY167" fmla="*/ 8746 h 10000"/>
                  <a:gd name="connsiteX168" fmla="*/ 6056 w 10000"/>
                  <a:gd name="connsiteY168" fmla="*/ 8475 h 10000"/>
                  <a:gd name="connsiteX169" fmla="*/ 6056 w 10000"/>
                  <a:gd name="connsiteY169" fmla="*/ 8475 h 10000"/>
                  <a:gd name="connsiteX170" fmla="*/ 6056 w 10000"/>
                  <a:gd name="connsiteY170" fmla="*/ 8414 h 10000"/>
                  <a:gd name="connsiteX171" fmla="*/ 5944 w 10000"/>
                  <a:gd name="connsiteY171" fmla="*/ 8339 h 10000"/>
                  <a:gd name="connsiteX172" fmla="*/ 5889 w 10000"/>
                  <a:gd name="connsiteY172" fmla="*/ 8324 h 10000"/>
                  <a:gd name="connsiteX173" fmla="*/ 5778 w 10000"/>
                  <a:gd name="connsiteY173" fmla="*/ 8308 h 10000"/>
                  <a:gd name="connsiteX174" fmla="*/ 5667 w 10000"/>
                  <a:gd name="connsiteY174" fmla="*/ 8308 h 10000"/>
                  <a:gd name="connsiteX175" fmla="*/ 5500 w 10000"/>
                  <a:gd name="connsiteY175" fmla="*/ 8324 h 10000"/>
                  <a:gd name="connsiteX176" fmla="*/ 5500 w 10000"/>
                  <a:gd name="connsiteY176" fmla="*/ 8324 h 10000"/>
                  <a:gd name="connsiteX177" fmla="*/ 4889 w 10000"/>
                  <a:gd name="connsiteY177" fmla="*/ 8429 h 10000"/>
                  <a:gd name="connsiteX178" fmla="*/ 4611 w 10000"/>
                  <a:gd name="connsiteY178" fmla="*/ 8458 h 10000"/>
                  <a:gd name="connsiteX179" fmla="*/ 4556 w 10000"/>
                  <a:gd name="connsiteY179" fmla="*/ 8475 h 10000"/>
                  <a:gd name="connsiteX180" fmla="*/ 4500 w 10000"/>
                  <a:gd name="connsiteY180" fmla="*/ 8458 h 10000"/>
                  <a:gd name="connsiteX181" fmla="*/ 4500 w 10000"/>
                  <a:gd name="connsiteY181" fmla="*/ 8458 h 10000"/>
                  <a:gd name="connsiteX182" fmla="*/ 4222 w 10000"/>
                  <a:gd name="connsiteY182" fmla="*/ 8308 h 10000"/>
                  <a:gd name="connsiteX183" fmla="*/ 4222 w 10000"/>
                  <a:gd name="connsiteY183" fmla="*/ 8308 h 10000"/>
                  <a:gd name="connsiteX184" fmla="*/ 4111 w 10000"/>
                  <a:gd name="connsiteY184" fmla="*/ 8233 h 10000"/>
                  <a:gd name="connsiteX185" fmla="*/ 4111 w 10000"/>
                  <a:gd name="connsiteY185" fmla="*/ 8187 h 10000"/>
                  <a:gd name="connsiteX186" fmla="*/ 4111 w 10000"/>
                  <a:gd name="connsiteY186" fmla="*/ 8142 h 10000"/>
                  <a:gd name="connsiteX187" fmla="*/ 4111 w 10000"/>
                  <a:gd name="connsiteY187" fmla="*/ 8142 h 10000"/>
                  <a:gd name="connsiteX188" fmla="*/ 4278 w 10000"/>
                  <a:gd name="connsiteY188" fmla="*/ 8096 h 10000"/>
                  <a:gd name="connsiteX189" fmla="*/ 4389 w 10000"/>
                  <a:gd name="connsiteY189" fmla="*/ 8081 h 10000"/>
                  <a:gd name="connsiteX190" fmla="*/ 4389 w 10000"/>
                  <a:gd name="connsiteY190" fmla="*/ 8081 h 10000"/>
                  <a:gd name="connsiteX191" fmla="*/ 4000 w 10000"/>
                  <a:gd name="connsiteY191" fmla="*/ 8081 h 10000"/>
                  <a:gd name="connsiteX192" fmla="*/ 3722 w 10000"/>
                  <a:gd name="connsiteY192" fmla="*/ 8096 h 10000"/>
                  <a:gd name="connsiteX193" fmla="*/ 3611 w 10000"/>
                  <a:gd name="connsiteY193" fmla="*/ 8112 h 10000"/>
                  <a:gd name="connsiteX194" fmla="*/ 3556 w 10000"/>
                  <a:gd name="connsiteY194" fmla="*/ 8127 h 10000"/>
                  <a:gd name="connsiteX195" fmla="*/ 3556 w 10000"/>
                  <a:gd name="connsiteY195" fmla="*/ 8127 h 10000"/>
                  <a:gd name="connsiteX196" fmla="*/ 3444 w 10000"/>
                  <a:gd name="connsiteY196" fmla="*/ 8187 h 10000"/>
                  <a:gd name="connsiteX197" fmla="*/ 3278 w 10000"/>
                  <a:gd name="connsiteY197" fmla="*/ 8278 h 10000"/>
                  <a:gd name="connsiteX198" fmla="*/ 3000 w 10000"/>
                  <a:gd name="connsiteY198" fmla="*/ 8384 h 10000"/>
                  <a:gd name="connsiteX199" fmla="*/ 2667 w 10000"/>
                  <a:gd name="connsiteY199" fmla="*/ 8458 h 10000"/>
                  <a:gd name="connsiteX200" fmla="*/ 2667 w 10000"/>
                  <a:gd name="connsiteY200" fmla="*/ 8458 h 10000"/>
                  <a:gd name="connsiteX201" fmla="*/ 2333 w 10000"/>
                  <a:gd name="connsiteY201" fmla="*/ 8519 h 10000"/>
                  <a:gd name="connsiteX202" fmla="*/ 1833 w 10000"/>
                  <a:gd name="connsiteY202" fmla="*/ 8580 h 10000"/>
                  <a:gd name="connsiteX203" fmla="*/ 1389 w 10000"/>
                  <a:gd name="connsiteY203" fmla="*/ 8610 h 10000"/>
                  <a:gd name="connsiteX204" fmla="*/ 889 w 10000"/>
                  <a:gd name="connsiteY204" fmla="*/ 8625 h 10000"/>
                  <a:gd name="connsiteX205" fmla="*/ 889 w 10000"/>
                  <a:gd name="connsiteY205" fmla="*/ 8625 h 10000"/>
                  <a:gd name="connsiteX206" fmla="*/ 500 w 10000"/>
                  <a:gd name="connsiteY206" fmla="*/ 8641 h 10000"/>
                  <a:gd name="connsiteX207" fmla="*/ 222 w 10000"/>
                  <a:gd name="connsiteY207" fmla="*/ 8656 h 10000"/>
                  <a:gd name="connsiteX208" fmla="*/ 0 w 10000"/>
                  <a:gd name="connsiteY208" fmla="*/ 8671 h 10000"/>
                  <a:gd name="connsiteX209" fmla="*/ 0 w 10000"/>
                  <a:gd name="connsiteY209" fmla="*/ 8671 h 10000"/>
                  <a:gd name="connsiteX210" fmla="*/ 278 w 10000"/>
                  <a:gd name="connsiteY210" fmla="*/ 8912 h 10000"/>
                  <a:gd name="connsiteX211" fmla="*/ 500 w 10000"/>
                  <a:gd name="connsiteY211" fmla="*/ 9094 h 10000"/>
                  <a:gd name="connsiteX212" fmla="*/ 722 w 10000"/>
                  <a:gd name="connsiteY212" fmla="*/ 9245 h 10000"/>
                  <a:gd name="connsiteX213" fmla="*/ 722 w 10000"/>
                  <a:gd name="connsiteY213" fmla="*/ 9245 h 10000"/>
                  <a:gd name="connsiteX214" fmla="*/ 889 w 10000"/>
                  <a:gd name="connsiteY214" fmla="*/ 9336 h 10000"/>
                  <a:gd name="connsiteX215" fmla="*/ 944 w 10000"/>
                  <a:gd name="connsiteY215" fmla="*/ 9411 h 10000"/>
                  <a:gd name="connsiteX216" fmla="*/ 1111 w 10000"/>
                  <a:gd name="connsiteY216" fmla="*/ 9486 h 10000"/>
                  <a:gd name="connsiteX217" fmla="*/ 1333 w 10000"/>
                  <a:gd name="connsiteY217" fmla="*/ 9608 h 10000"/>
                  <a:gd name="connsiteX218" fmla="*/ 1333 w 10000"/>
                  <a:gd name="connsiteY218" fmla="*/ 9608 h 10000"/>
                  <a:gd name="connsiteX219" fmla="*/ 1444 w 10000"/>
                  <a:gd name="connsiteY219" fmla="*/ 9669 h 10000"/>
                  <a:gd name="connsiteX220" fmla="*/ 1500 w 10000"/>
                  <a:gd name="connsiteY220" fmla="*/ 9713 h 10000"/>
                  <a:gd name="connsiteX221" fmla="*/ 1500 w 10000"/>
                  <a:gd name="connsiteY221" fmla="*/ 9759 h 10000"/>
                  <a:gd name="connsiteX222" fmla="*/ 1556 w 10000"/>
                  <a:gd name="connsiteY222" fmla="*/ 9774 h 10000"/>
                  <a:gd name="connsiteX223" fmla="*/ 1722 w 10000"/>
                  <a:gd name="connsiteY223" fmla="*/ 9788 h 10000"/>
                  <a:gd name="connsiteX224" fmla="*/ 5278 w 10000"/>
                  <a:gd name="connsiteY224" fmla="*/ 9940 h 10000"/>
                  <a:gd name="connsiteX225" fmla="*/ 5444 w 10000"/>
                  <a:gd name="connsiteY225" fmla="*/ 9954 h 10000"/>
                  <a:gd name="connsiteX226" fmla="*/ 5444 w 10000"/>
                  <a:gd name="connsiteY226" fmla="*/ 9954 h 10000"/>
                  <a:gd name="connsiteX227" fmla="*/ 5722 w 10000"/>
                  <a:gd name="connsiteY227" fmla="*/ 9985 h 10000"/>
                  <a:gd name="connsiteX228" fmla="*/ 5833 w 10000"/>
                  <a:gd name="connsiteY228" fmla="*/ 10000 h 10000"/>
                  <a:gd name="connsiteX229" fmla="*/ 5833 w 10000"/>
                  <a:gd name="connsiteY229" fmla="*/ 10000 h 10000"/>
                  <a:gd name="connsiteX230" fmla="*/ 5889 w 10000"/>
                  <a:gd name="connsiteY230" fmla="*/ 9970 h 10000"/>
                  <a:gd name="connsiteX231" fmla="*/ 6000 w 10000"/>
                  <a:gd name="connsiteY231" fmla="*/ 9954 h 10000"/>
                  <a:gd name="connsiteX232" fmla="*/ 6167 w 10000"/>
                  <a:gd name="connsiteY232" fmla="*/ 9940 h 10000"/>
                  <a:gd name="connsiteX233" fmla="*/ 10000 w 10000"/>
                  <a:gd name="connsiteY233" fmla="*/ 9230 h 10000"/>
                  <a:gd name="connsiteX0" fmla="*/ 10000 w 10000"/>
                  <a:gd name="connsiteY0" fmla="*/ 9230 h 10000"/>
                  <a:gd name="connsiteX1" fmla="*/ 10000 w 10000"/>
                  <a:gd name="connsiteY1" fmla="*/ 9230 h 10000"/>
                  <a:gd name="connsiteX2" fmla="*/ 9222 w 10000"/>
                  <a:gd name="connsiteY2" fmla="*/ 9245 h 10000"/>
                  <a:gd name="connsiteX3" fmla="*/ 8944 w 10000"/>
                  <a:gd name="connsiteY3" fmla="*/ 9245 h 10000"/>
                  <a:gd name="connsiteX4" fmla="*/ 8833 w 10000"/>
                  <a:gd name="connsiteY4" fmla="*/ 9230 h 10000"/>
                  <a:gd name="connsiteX5" fmla="*/ 8778 w 10000"/>
                  <a:gd name="connsiteY5" fmla="*/ 9214 h 10000"/>
                  <a:gd name="connsiteX6" fmla="*/ 8778 w 10000"/>
                  <a:gd name="connsiteY6" fmla="*/ 9214 h 10000"/>
                  <a:gd name="connsiteX7" fmla="*/ 8444 w 10000"/>
                  <a:gd name="connsiteY7" fmla="*/ 9033 h 10000"/>
                  <a:gd name="connsiteX8" fmla="*/ 8167 w 10000"/>
                  <a:gd name="connsiteY8" fmla="*/ 8867 h 10000"/>
                  <a:gd name="connsiteX9" fmla="*/ 8167 w 10000"/>
                  <a:gd name="connsiteY9" fmla="*/ 8867 h 10000"/>
                  <a:gd name="connsiteX10" fmla="*/ 8056 w 10000"/>
                  <a:gd name="connsiteY10" fmla="*/ 8837 h 10000"/>
                  <a:gd name="connsiteX11" fmla="*/ 7889 w 10000"/>
                  <a:gd name="connsiteY11" fmla="*/ 8807 h 10000"/>
                  <a:gd name="connsiteX12" fmla="*/ 7444 w 10000"/>
                  <a:gd name="connsiteY12" fmla="*/ 8791 h 10000"/>
                  <a:gd name="connsiteX13" fmla="*/ 6889 w 10000"/>
                  <a:gd name="connsiteY13" fmla="*/ 8777 h 10000"/>
                  <a:gd name="connsiteX14" fmla="*/ 6389 w 10000"/>
                  <a:gd name="connsiteY14" fmla="*/ 8777 h 10000"/>
                  <a:gd name="connsiteX15" fmla="*/ 6389 w 10000"/>
                  <a:gd name="connsiteY15" fmla="*/ 8777 h 10000"/>
                  <a:gd name="connsiteX16" fmla="*/ 6167 w 10000"/>
                  <a:gd name="connsiteY16" fmla="*/ 8761 h 10000"/>
                  <a:gd name="connsiteX17" fmla="*/ 6056 w 10000"/>
                  <a:gd name="connsiteY17" fmla="*/ 8732 h 10000"/>
                  <a:gd name="connsiteX18" fmla="*/ 6000 w 10000"/>
                  <a:gd name="connsiteY18" fmla="*/ 8701 h 10000"/>
                  <a:gd name="connsiteX19" fmla="*/ 6000 w 10000"/>
                  <a:gd name="connsiteY19" fmla="*/ 8641 h 10000"/>
                  <a:gd name="connsiteX20" fmla="*/ 6056 w 10000"/>
                  <a:gd name="connsiteY20" fmla="*/ 8519 h 10000"/>
                  <a:gd name="connsiteX21" fmla="*/ 6111 w 10000"/>
                  <a:gd name="connsiteY21" fmla="*/ 8458 h 10000"/>
                  <a:gd name="connsiteX22" fmla="*/ 6056 w 10000"/>
                  <a:gd name="connsiteY22" fmla="*/ 8384 h 10000"/>
                  <a:gd name="connsiteX23" fmla="*/ 6056 w 10000"/>
                  <a:gd name="connsiteY23" fmla="*/ 8384 h 10000"/>
                  <a:gd name="connsiteX24" fmla="*/ 6000 w 10000"/>
                  <a:gd name="connsiteY24" fmla="*/ 8339 h 10000"/>
                  <a:gd name="connsiteX25" fmla="*/ 5944 w 10000"/>
                  <a:gd name="connsiteY25" fmla="*/ 8308 h 10000"/>
                  <a:gd name="connsiteX26" fmla="*/ 5833 w 10000"/>
                  <a:gd name="connsiteY26" fmla="*/ 8308 h 10000"/>
                  <a:gd name="connsiteX27" fmla="*/ 5667 w 10000"/>
                  <a:gd name="connsiteY27" fmla="*/ 8324 h 10000"/>
                  <a:gd name="connsiteX28" fmla="*/ 5333 w 10000"/>
                  <a:gd name="connsiteY28" fmla="*/ 8368 h 10000"/>
                  <a:gd name="connsiteX29" fmla="*/ 4889 w 10000"/>
                  <a:gd name="connsiteY29" fmla="*/ 8444 h 10000"/>
                  <a:gd name="connsiteX30" fmla="*/ 4889 w 10000"/>
                  <a:gd name="connsiteY30" fmla="*/ 8444 h 10000"/>
                  <a:gd name="connsiteX31" fmla="*/ 4611 w 10000"/>
                  <a:gd name="connsiteY31" fmla="*/ 8458 h 10000"/>
                  <a:gd name="connsiteX32" fmla="*/ 4500 w 10000"/>
                  <a:gd name="connsiteY32" fmla="*/ 8458 h 10000"/>
                  <a:gd name="connsiteX33" fmla="*/ 4444 w 10000"/>
                  <a:gd name="connsiteY33" fmla="*/ 8444 h 10000"/>
                  <a:gd name="connsiteX34" fmla="*/ 4389 w 10000"/>
                  <a:gd name="connsiteY34" fmla="*/ 8384 h 10000"/>
                  <a:gd name="connsiteX35" fmla="*/ 4222 w 10000"/>
                  <a:gd name="connsiteY35" fmla="*/ 8308 h 10000"/>
                  <a:gd name="connsiteX36" fmla="*/ 4222 w 10000"/>
                  <a:gd name="connsiteY36" fmla="*/ 8308 h 10000"/>
                  <a:gd name="connsiteX37" fmla="*/ 4111 w 10000"/>
                  <a:gd name="connsiteY37" fmla="*/ 8263 h 10000"/>
                  <a:gd name="connsiteX38" fmla="*/ 4111 w 10000"/>
                  <a:gd name="connsiteY38" fmla="*/ 8218 h 10000"/>
                  <a:gd name="connsiteX39" fmla="*/ 4111 w 10000"/>
                  <a:gd name="connsiteY39" fmla="*/ 8187 h 10000"/>
                  <a:gd name="connsiteX40" fmla="*/ 4167 w 10000"/>
                  <a:gd name="connsiteY40" fmla="*/ 8157 h 10000"/>
                  <a:gd name="connsiteX41" fmla="*/ 4278 w 10000"/>
                  <a:gd name="connsiteY41" fmla="*/ 8096 h 10000"/>
                  <a:gd name="connsiteX42" fmla="*/ 4389 w 10000"/>
                  <a:gd name="connsiteY42" fmla="*/ 8081 h 10000"/>
                  <a:gd name="connsiteX43" fmla="*/ 4389 w 10000"/>
                  <a:gd name="connsiteY43" fmla="*/ 8081 h 10000"/>
                  <a:gd name="connsiteX44" fmla="*/ 4389 w 10000"/>
                  <a:gd name="connsiteY44" fmla="*/ 8067 h 10000"/>
                  <a:gd name="connsiteX45" fmla="*/ 4444 w 10000"/>
                  <a:gd name="connsiteY45" fmla="*/ 8052 h 10000"/>
                  <a:gd name="connsiteX46" fmla="*/ 4667 w 10000"/>
                  <a:gd name="connsiteY46" fmla="*/ 8037 h 10000"/>
                  <a:gd name="connsiteX47" fmla="*/ 5333 w 10000"/>
                  <a:gd name="connsiteY47" fmla="*/ 8006 h 10000"/>
                  <a:gd name="connsiteX48" fmla="*/ 6500 w 10000"/>
                  <a:gd name="connsiteY48" fmla="*/ 7961 h 10000"/>
                  <a:gd name="connsiteX49" fmla="*/ 6500 w 10000"/>
                  <a:gd name="connsiteY49" fmla="*/ 7961 h 10000"/>
                  <a:gd name="connsiteX50" fmla="*/ 7167 w 10000"/>
                  <a:gd name="connsiteY50" fmla="*/ 7915 h 10000"/>
                  <a:gd name="connsiteX51" fmla="*/ 8389 w 10000"/>
                  <a:gd name="connsiteY51" fmla="*/ 7825 h 10000"/>
                  <a:gd name="connsiteX52" fmla="*/ 8389 w 10000"/>
                  <a:gd name="connsiteY52" fmla="*/ 7825 h 10000"/>
                  <a:gd name="connsiteX53" fmla="*/ 8667 w 10000"/>
                  <a:gd name="connsiteY53" fmla="*/ 7794 h 10000"/>
                  <a:gd name="connsiteX54" fmla="*/ 8778 w 10000"/>
                  <a:gd name="connsiteY54" fmla="*/ 7749 h 10000"/>
                  <a:gd name="connsiteX55" fmla="*/ 8889 w 10000"/>
                  <a:gd name="connsiteY55" fmla="*/ 7719 h 10000"/>
                  <a:gd name="connsiteX56" fmla="*/ 8833 w 10000"/>
                  <a:gd name="connsiteY56" fmla="*/ 7689 h 10000"/>
                  <a:gd name="connsiteX57" fmla="*/ 8833 w 10000"/>
                  <a:gd name="connsiteY57" fmla="*/ 7659 h 10000"/>
                  <a:gd name="connsiteX58" fmla="*/ 8722 w 10000"/>
                  <a:gd name="connsiteY58" fmla="*/ 7628 h 10000"/>
                  <a:gd name="connsiteX59" fmla="*/ 8556 w 10000"/>
                  <a:gd name="connsiteY59" fmla="*/ 7583 h 10000"/>
                  <a:gd name="connsiteX60" fmla="*/ 8556 w 10000"/>
                  <a:gd name="connsiteY60" fmla="*/ 7583 h 10000"/>
                  <a:gd name="connsiteX61" fmla="*/ 6556 w 10000"/>
                  <a:gd name="connsiteY61" fmla="*/ 7311 h 10000"/>
                  <a:gd name="connsiteX62" fmla="*/ 6556 w 10000"/>
                  <a:gd name="connsiteY62" fmla="*/ 7311 h 10000"/>
                  <a:gd name="connsiteX63" fmla="*/ 6333 w 10000"/>
                  <a:gd name="connsiteY63" fmla="*/ 7266 h 10000"/>
                  <a:gd name="connsiteX64" fmla="*/ 6167 w 10000"/>
                  <a:gd name="connsiteY64" fmla="*/ 7221 h 10000"/>
                  <a:gd name="connsiteX65" fmla="*/ 6056 w 10000"/>
                  <a:gd name="connsiteY65" fmla="*/ 7176 h 10000"/>
                  <a:gd name="connsiteX66" fmla="*/ 6056 w 10000"/>
                  <a:gd name="connsiteY66" fmla="*/ 7176 h 10000"/>
                  <a:gd name="connsiteX67" fmla="*/ 8056 w 10000"/>
                  <a:gd name="connsiteY67" fmla="*/ 7160 h 10000"/>
                  <a:gd name="connsiteX68" fmla="*/ 10000 w 10000"/>
                  <a:gd name="connsiteY68" fmla="*/ 7311 h 10000"/>
                  <a:gd name="connsiteX69" fmla="*/ 10000 w 10000"/>
                  <a:gd name="connsiteY69" fmla="*/ 5937 h 10000"/>
                  <a:gd name="connsiteX70" fmla="*/ 10000 w 10000"/>
                  <a:gd name="connsiteY70" fmla="*/ 5937 h 10000"/>
                  <a:gd name="connsiteX71" fmla="*/ 7778 w 10000"/>
                  <a:gd name="connsiteY71" fmla="*/ 5619 h 10000"/>
                  <a:gd name="connsiteX72" fmla="*/ 6556 w 10000"/>
                  <a:gd name="connsiteY72" fmla="*/ 5438 h 10000"/>
                  <a:gd name="connsiteX73" fmla="*/ 6556 w 10000"/>
                  <a:gd name="connsiteY73" fmla="*/ 5438 h 10000"/>
                  <a:gd name="connsiteX74" fmla="*/ 6556 w 10000"/>
                  <a:gd name="connsiteY74" fmla="*/ 5423 h 10000"/>
                  <a:gd name="connsiteX75" fmla="*/ 6556 w 10000"/>
                  <a:gd name="connsiteY75" fmla="*/ 5332 h 10000"/>
                  <a:gd name="connsiteX76" fmla="*/ 6556 w 10000"/>
                  <a:gd name="connsiteY76" fmla="*/ 5332 h 10000"/>
                  <a:gd name="connsiteX77" fmla="*/ 6389 w 10000"/>
                  <a:gd name="connsiteY77" fmla="*/ 5227 h 10000"/>
                  <a:gd name="connsiteX78" fmla="*/ 6056 w 10000"/>
                  <a:gd name="connsiteY78" fmla="*/ 5061 h 10000"/>
                  <a:gd name="connsiteX79" fmla="*/ 5333 w 10000"/>
                  <a:gd name="connsiteY79" fmla="*/ 4743 h 10000"/>
                  <a:gd name="connsiteX80" fmla="*/ 5333 w 10000"/>
                  <a:gd name="connsiteY80" fmla="*/ 4743 h 10000"/>
                  <a:gd name="connsiteX81" fmla="*/ 5167 w 10000"/>
                  <a:gd name="connsiteY81" fmla="*/ 4698 h 10000"/>
                  <a:gd name="connsiteX82" fmla="*/ 4889 w 10000"/>
                  <a:gd name="connsiteY82" fmla="*/ 4637 h 10000"/>
                  <a:gd name="connsiteX83" fmla="*/ 4056 w 10000"/>
                  <a:gd name="connsiteY83" fmla="*/ 4501 h 10000"/>
                  <a:gd name="connsiteX84" fmla="*/ 2889 w 10000"/>
                  <a:gd name="connsiteY84" fmla="*/ 4335 h 10000"/>
                  <a:gd name="connsiteX85" fmla="*/ 2889 w 10000"/>
                  <a:gd name="connsiteY85" fmla="*/ 4335 h 10000"/>
                  <a:gd name="connsiteX86" fmla="*/ 2389 w 10000"/>
                  <a:gd name="connsiteY86" fmla="*/ 4320 h 10000"/>
                  <a:gd name="connsiteX87" fmla="*/ 2000 w 10000"/>
                  <a:gd name="connsiteY87" fmla="*/ 4305 h 10000"/>
                  <a:gd name="connsiteX88" fmla="*/ 1889 w 10000"/>
                  <a:gd name="connsiteY88" fmla="*/ 4290 h 10000"/>
                  <a:gd name="connsiteX89" fmla="*/ 1778 w 10000"/>
                  <a:gd name="connsiteY89" fmla="*/ 4275 h 10000"/>
                  <a:gd name="connsiteX90" fmla="*/ 1778 w 10000"/>
                  <a:gd name="connsiteY90" fmla="*/ 4275 h 10000"/>
                  <a:gd name="connsiteX91" fmla="*/ 1667 w 10000"/>
                  <a:gd name="connsiteY91" fmla="*/ 4214 h 10000"/>
                  <a:gd name="connsiteX92" fmla="*/ 1500 w 10000"/>
                  <a:gd name="connsiteY92" fmla="*/ 4109 h 10000"/>
                  <a:gd name="connsiteX93" fmla="*/ 1444 w 10000"/>
                  <a:gd name="connsiteY93" fmla="*/ 4048 h 10000"/>
                  <a:gd name="connsiteX94" fmla="*/ 1444 w 10000"/>
                  <a:gd name="connsiteY94" fmla="*/ 3987 h 10000"/>
                  <a:gd name="connsiteX95" fmla="*/ 1444 w 10000"/>
                  <a:gd name="connsiteY95" fmla="*/ 3943 h 10000"/>
                  <a:gd name="connsiteX96" fmla="*/ 1556 w 10000"/>
                  <a:gd name="connsiteY96" fmla="*/ 3897 h 10000"/>
                  <a:gd name="connsiteX97" fmla="*/ 1556 w 10000"/>
                  <a:gd name="connsiteY97" fmla="*/ 3897 h 10000"/>
                  <a:gd name="connsiteX98" fmla="*/ 1833 w 10000"/>
                  <a:gd name="connsiteY98" fmla="*/ 3821 h 10000"/>
                  <a:gd name="connsiteX99" fmla="*/ 2111 w 10000"/>
                  <a:gd name="connsiteY99" fmla="*/ 3746 h 10000"/>
                  <a:gd name="connsiteX100" fmla="*/ 2278 w 10000"/>
                  <a:gd name="connsiteY100" fmla="*/ 3701 h 10000"/>
                  <a:gd name="connsiteX101" fmla="*/ 2389 w 10000"/>
                  <a:gd name="connsiteY101" fmla="*/ 3656 h 10000"/>
                  <a:gd name="connsiteX102" fmla="*/ 2389 w 10000"/>
                  <a:gd name="connsiteY102" fmla="*/ 3595 h 10000"/>
                  <a:gd name="connsiteX103" fmla="*/ 2389 w 10000"/>
                  <a:gd name="connsiteY103" fmla="*/ 3520 h 10000"/>
                  <a:gd name="connsiteX104" fmla="*/ 2389 w 10000"/>
                  <a:gd name="connsiteY104" fmla="*/ 3520 h 10000"/>
                  <a:gd name="connsiteX105" fmla="*/ 2167 w 10000"/>
                  <a:gd name="connsiteY105" fmla="*/ 3308 h 10000"/>
                  <a:gd name="connsiteX106" fmla="*/ 1889 w 10000"/>
                  <a:gd name="connsiteY106" fmla="*/ 3021 h 10000"/>
                  <a:gd name="connsiteX107" fmla="*/ 1667 w 10000"/>
                  <a:gd name="connsiteY107" fmla="*/ 2764 h 10000"/>
                  <a:gd name="connsiteX108" fmla="*/ 1611 w 10000"/>
                  <a:gd name="connsiteY108" fmla="*/ 2689 h 10000"/>
                  <a:gd name="connsiteX109" fmla="*/ 1611 w 10000"/>
                  <a:gd name="connsiteY109" fmla="*/ 2659 h 10000"/>
                  <a:gd name="connsiteX110" fmla="*/ 1667 w 10000"/>
                  <a:gd name="connsiteY110" fmla="*/ 2643 h 10000"/>
                  <a:gd name="connsiteX111" fmla="*/ 1667 w 10000"/>
                  <a:gd name="connsiteY111" fmla="*/ 2643 h 10000"/>
                  <a:gd name="connsiteX112" fmla="*/ 2000 w 10000"/>
                  <a:gd name="connsiteY112" fmla="*/ 2629 h 10000"/>
                  <a:gd name="connsiteX113" fmla="*/ 2222 w 10000"/>
                  <a:gd name="connsiteY113" fmla="*/ 2629 h 10000"/>
                  <a:gd name="connsiteX114" fmla="*/ 2389 w 10000"/>
                  <a:gd name="connsiteY114" fmla="*/ 2643 h 10000"/>
                  <a:gd name="connsiteX115" fmla="*/ 2389 w 10000"/>
                  <a:gd name="connsiteY115" fmla="*/ 2643 h 10000"/>
                  <a:gd name="connsiteX116" fmla="*/ 2444 w 10000"/>
                  <a:gd name="connsiteY116" fmla="*/ 2643 h 10000"/>
                  <a:gd name="connsiteX117" fmla="*/ 2500 w 10000"/>
                  <a:gd name="connsiteY117" fmla="*/ 2613 h 10000"/>
                  <a:gd name="connsiteX118" fmla="*/ 2778 w 10000"/>
                  <a:gd name="connsiteY118" fmla="*/ 2522 h 10000"/>
                  <a:gd name="connsiteX119" fmla="*/ 3500 w 10000"/>
                  <a:gd name="connsiteY119" fmla="*/ 2221 h 10000"/>
                  <a:gd name="connsiteX120" fmla="*/ 4444 w 10000"/>
                  <a:gd name="connsiteY120" fmla="*/ 1783 h 10000"/>
                  <a:gd name="connsiteX121" fmla="*/ 4444 w 10000"/>
                  <a:gd name="connsiteY121" fmla="*/ 1783 h 10000"/>
                  <a:gd name="connsiteX122" fmla="*/ 4444 w 10000"/>
                  <a:gd name="connsiteY122" fmla="*/ 1722 h 10000"/>
                  <a:gd name="connsiteX123" fmla="*/ 4444 w 10000"/>
                  <a:gd name="connsiteY123" fmla="*/ 1585 h 10000"/>
                  <a:gd name="connsiteX124" fmla="*/ 4500 w 10000"/>
                  <a:gd name="connsiteY124" fmla="*/ 1495 h 10000"/>
                  <a:gd name="connsiteX125" fmla="*/ 4611 w 10000"/>
                  <a:gd name="connsiteY125" fmla="*/ 1420 h 10000"/>
                  <a:gd name="connsiteX126" fmla="*/ 4778 w 10000"/>
                  <a:gd name="connsiteY126" fmla="*/ 1329 h 10000"/>
                  <a:gd name="connsiteX127" fmla="*/ 5000 w 10000"/>
                  <a:gd name="connsiteY127" fmla="*/ 1254 h 10000"/>
                  <a:gd name="connsiteX128" fmla="*/ 5000 w 10000"/>
                  <a:gd name="connsiteY128" fmla="*/ 1254 h 10000"/>
                  <a:gd name="connsiteX129" fmla="*/ 5556 w 10000"/>
                  <a:gd name="connsiteY129" fmla="*/ 1103 h 10000"/>
                  <a:gd name="connsiteX130" fmla="*/ 6111 w 10000"/>
                  <a:gd name="connsiteY130" fmla="*/ 907 h 10000"/>
                  <a:gd name="connsiteX131" fmla="*/ 6667 w 10000"/>
                  <a:gd name="connsiteY131" fmla="*/ 725 h 10000"/>
                  <a:gd name="connsiteX132" fmla="*/ 7056 w 10000"/>
                  <a:gd name="connsiteY132" fmla="*/ 559 h 10000"/>
                  <a:gd name="connsiteX133" fmla="*/ 7056 w 10000"/>
                  <a:gd name="connsiteY133" fmla="*/ 559 h 10000"/>
                  <a:gd name="connsiteX134" fmla="*/ 7333 w 10000"/>
                  <a:gd name="connsiteY134" fmla="*/ 408 h 10000"/>
                  <a:gd name="connsiteX135" fmla="*/ 7667 w 10000"/>
                  <a:gd name="connsiteY135" fmla="*/ 227 h 10000"/>
                  <a:gd name="connsiteX136" fmla="*/ 8000 w 10000"/>
                  <a:gd name="connsiteY136" fmla="*/ 90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245 h 10000"/>
                  <a:gd name="connsiteX144" fmla="*/ 10000 w 10000"/>
                  <a:gd name="connsiteY144" fmla="*/ 9245 h 10000"/>
                  <a:gd name="connsiteX145" fmla="*/ 9722 w 10000"/>
                  <a:gd name="connsiteY145" fmla="*/ 9230 h 10000"/>
                  <a:gd name="connsiteX146" fmla="*/ 9389 w 10000"/>
                  <a:gd name="connsiteY146" fmla="*/ 9245 h 10000"/>
                  <a:gd name="connsiteX147" fmla="*/ 9389 w 10000"/>
                  <a:gd name="connsiteY147" fmla="*/ 9245 h 10000"/>
                  <a:gd name="connsiteX148" fmla="*/ 9278 w 10000"/>
                  <a:gd name="connsiteY148" fmla="*/ 9260 h 10000"/>
                  <a:gd name="connsiteX149" fmla="*/ 9056 w 10000"/>
                  <a:gd name="connsiteY149" fmla="*/ 9245 h 10000"/>
                  <a:gd name="connsiteX150" fmla="*/ 8889 w 10000"/>
                  <a:gd name="connsiteY150" fmla="*/ 9230 h 10000"/>
                  <a:gd name="connsiteX151" fmla="*/ 8722 w 10000"/>
                  <a:gd name="connsiteY151" fmla="*/ 9199 h 10000"/>
                  <a:gd name="connsiteX152" fmla="*/ 8611 w 10000"/>
                  <a:gd name="connsiteY152" fmla="*/ 9155 h 10000"/>
                  <a:gd name="connsiteX153" fmla="*/ 8444 w 10000"/>
                  <a:gd name="connsiteY153" fmla="*/ 9079 h 10000"/>
                  <a:gd name="connsiteX154" fmla="*/ 8444 w 10000"/>
                  <a:gd name="connsiteY154" fmla="*/ 9079 h 10000"/>
                  <a:gd name="connsiteX155" fmla="*/ 8222 w 10000"/>
                  <a:gd name="connsiteY155" fmla="*/ 8943 h 10000"/>
                  <a:gd name="connsiteX156" fmla="*/ 8111 w 10000"/>
                  <a:gd name="connsiteY156" fmla="*/ 8882 h 10000"/>
                  <a:gd name="connsiteX157" fmla="*/ 7944 w 10000"/>
                  <a:gd name="connsiteY157" fmla="*/ 8837 h 10000"/>
                  <a:gd name="connsiteX158" fmla="*/ 7778 w 10000"/>
                  <a:gd name="connsiteY158" fmla="*/ 8807 h 10000"/>
                  <a:gd name="connsiteX159" fmla="*/ 7556 w 10000"/>
                  <a:gd name="connsiteY159" fmla="*/ 8791 h 10000"/>
                  <a:gd name="connsiteX160" fmla="*/ 7333 w 10000"/>
                  <a:gd name="connsiteY160" fmla="*/ 8777 h 10000"/>
                  <a:gd name="connsiteX161" fmla="*/ 7000 w 10000"/>
                  <a:gd name="connsiteY161" fmla="*/ 8761 h 10000"/>
                  <a:gd name="connsiteX162" fmla="*/ 7000 w 10000"/>
                  <a:gd name="connsiteY162" fmla="*/ 8761 h 10000"/>
                  <a:gd name="connsiteX163" fmla="*/ 6556 w 10000"/>
                  <a:gd name="connsiteY163" fmla="*/ 8777 h 10000"/>
                  <a:gd name="connsiteX164" fmla="*/ 6222 w 10000"/>
                  <a:gd name="connsiteY164" fmla="*/ 8777 h 10000"/>
                  <a:gd name="connsiteX165" fmla="*/ 6111 w 10000"/>
                  <a:gd name="connsiteY165" fmla="*/ 8761 h 10000"/>
                  <a:gd name="connsiteX166" fmla="*/ 6056 w 10000"/>
                  <a:gd name="connsiteY166" fmla="*/ 8746 h 10000"/>
                  <a:gd name="connsiteX167" fmla="*/ 6056 w 10000"/>
                  <a:gd name="connsiteY167" fmla="*/ 8746 h 10000"/>
                  <a:gd name="connsiteX168" fmla="*/ 6056 w 10000"/>
                  <a:gd name="connsiteY168" fmla="*/ 8475 h 10000"/>
                  <a:gd name="connsiteX169" fmla="*/ 6056 w 10000"/>
                  <a:gd name="connsiteY169" fmla="*/ 8475 h 10000"/>
                  <a:gd name="connsiteX170" fmla="*/ 6056 w 10000"/>
                  <a:gd name="connsiteY170" fmla="*/ 8414 h 10000"/>
                  <a:gd name="connsiteX171" fmla="*/ 5944 w 10000"/>
                  <a:gd name="connsiteY171" fmla="*/ 8339 h 10000"/>
                  <a:gd name="connsiteX172" fmla="*/ 5889 w 10000"/>
                  <a:gd name="connsiteY172" fmla="*/ 8324 h 10000"/>
                  <a:gd name="connsiteX173" fmla="*/ 5778 w 10000"/>
                  <a:gd name="connsiteY173" fmla="*/ 8308 h 10000"/>
                  <a:gd name="connsiteX174" fmla="*/ 5667 w 10000"/>
                  <a:gd name="connsiteY174" fmla="*/ 8308 h 10000"/>
                  <a:gd name="connsiteX175" fmla="*/ 5500 w 10000"/>
                  <a:gd name="connsiteY175" fmla="*/ 8324 h 10000"/>
                  <a:gd name="connsiteX176" fmla="*/ 5500 w 10000"/>
                  <a:gd name="connsiteY176" fmla="*/ 8324 h 10000"/>
                  <a:gd name="connsiteX177" fmla="*/ 4889 w 10000"/>
                  <a:gd name="connsiteY177" fmla="*/ 8429 h 10000"/>
                  <a:gd name="connsiteX178" fmla="*/ 4611 w 10000"/>
                  <a:gd name="connsiteY178" fmla="*/ 8458 h 10000"/>
                  <a:gd name="connsiteX179" fmla="*/ 4556 w 10000"/>
                  <a:gd name="connsiteY179" fmla="*/ 8475 h 10000"/>
                  <a:gd name="connsiteX180" fmla="*/ 4500 w 10000"/>
                  <a:gd name="connsiteY180" fmla="*/ 8458 h 10000"/>
                  <a:gd name="connsiteX181" fmla="*/ 4500 w 10000"/>
                  <a:gd name="connsiteY181" fmla="*/ 8458 h 10000"/>
                  <a:gd name="connsiteX182" fmla="*/ 4222 w 10000"/>
                  <a:gd name="connsiteY182" fmla="*/ 8308 h 10000"/>
                  <a:gd name="connsiteX183" fmla="*/ 4222 w 10000"/>
                  <a:gd name="connsiteY183" fmla="*/ 8308 h 10000"/>
                  <a:gd name="connsiteX184" fmla="*/ 4111 w 10000"/>
                  <a:gd name="connsiteY184" fmla="*/ 8233 h 10000"/>
                  <a:gd name="connsiteX185" fmla="*/ 4111 w 10000"/>
                  <a:gd name="connsiteY185" fmla="*/ 8187 h 10000"/>
                  <a:gd name="connsiteX186" fmla="*/ 4111 w 10000"/>
                  <a:gd name="connsiteY186" fmla="*/ 8142 h 10000"/>
                  <a:gd name="connsiteX187" fmla="*/ 4111 w 10000"/>
                  <a:gd name="connsiteY187" fmla="*/ 8142 h 10000"/>
                  <a:gd name="connsiteX188" fmla="*/ 4278 w 10000"/>
                  <a:gd name="connsiteY188" fmla="*/ 8096 h 10000"/>
                  <a:gd name="connsiteX189" fmla="*/ 4389 w 10000"/>
                  <a:gd name="connsiteY189" fmla="*/ 8081 h 10000"/>
                  <a:gd name="connsiteX190" fmla="*/ 4389 w 10000"/>
                  <a:gd name="connsiteY190" fmla="*/ 8081 h 10000"/>
                  <a:gd name="connsiteX191" fmla="*/ 4000 w 10000"/>
                  <a:gd name="connsiteY191" fmla="*/ 8081 h 10000"/>
                  <a:gd name="connsiteX192" fmla="*/ 3722 w 10000"/>
                  <a:gd name="connsiteY192" fmla="*/ 8096 h 10000"/>
                  <a:gd name="connsiteX193" fmla="*/ 3611 w 10000"/>
                  <a:gd name="connsiteY193" fmla="*/ 8112 h 10000"/>
                  <a:gd name="connsiteX194" fmla="*/ 3556 w 10000"/>
                  <a:gd name="connsiteY194" fmla="*/ 8127 h 10000"/>
                  <a:gd name="connsiteX195" fmla="*/ 3556 w 10000"/>
                  <a:gd name="connsiteY195" fmla="*/ 8127 h 10000"/>
                  <a:gd name="connsiteX196" fmla="*/ 3444 w 10000"/>
                  <a:gd name="connsiteY196" fmla="*/ 8187 h 10000"/>
                  <a:gd name="connsiteX197" fmla="*/ 3278 w 10000"/>
                  <a:gd name="connsiteY197" fmla="*/ 8278 h 10000"/>
                  <a:gd name="connsiteX198" fmla="*/ 3000 w 10000"/>
                  <a:gd name="connsiteY198" fmla="*/ 8384 h 10000"/>
                  <a:gd name="connsiteX199" fmla="*/ 2667 w 10000"/>
                  <a:gd name="connsiteY199" fmla="*/ 8458 h 10000"/>
                  <a:gd name="connsiteX200" fmla="*/ 2667 w 10000"/>
                  <a:gd name="connsiteY200" fmla="*/ 8458 h 10000"/>
                  <a:gd name="connsiteX201" fmla="*/ 2333 w 10000"/>
                  <a:gd name="connsiteY201" fmla="*/ 8519 h 10000"/>
                  <a:gd name="connsiteX202" fmla="*/ 1833 w 10000"/>
                  <a:gd name="connsiteY202" fmla="*/ 8580 h 10000"/>
                  <a:gd name="connsiteX203" fmla="*/ 1389 w 10000"/>
                  <a:gd name="connsiteY203" fmla="*/ 8610 h 10000"/>
                  <a:gd name="connsiteX204" fmla="*/ 889 w 10000"/>
                  <a:gd name="connsiteY204" fmla="*/ 8625 h 10000"/>
                  <a:gd name="connsiteX205" fmla="*/ 889 w 10000"/>
                  <a:gd name="connsiteY205" fmla="*/ 8625 h 10000"/>
                  <a:gd name="connsiteX206" fmla="*/ 500 w 10000"/>
                  <a:gd name="connsiteY206" fmla="*/ 8641 h 10000"/>
                  <a:gd name="connsiteX207" fmla="*/ 222 w 10000"/>
                  <a:gd name="connsiteY207" fmla="*/ 8656 h 10000"/>
                  <a:gd name="connsiteX208" fmla="*/ 0 w 10000"/>
                  <a:gd name="connsiteY208" fmla="*/ 8671 h 10000"/>
                  <a:gd name="connsiteX209" fmla="*/ 0 w 10000"/>
                  <a:gd name="connsiteY209" fmla="*/ 8671 h 10000"/>
                  <a:gd name="connsiteX210" fmla="*/ 278 w 10000"/>
                  <a:gd name="connsiteY210" fmla="*/ 8912 h 10000"/>
                  <a:gd name="connsiteX211" fmla="*/ 500 w 10000"/>
                  <a:gd name="connsiteY211" fmla="*/ 9094 h 10000"/>
                  <a:gd name="connsiteX212" fmla="*/ 722 w 10000"/>
                  <a:gd name="connsiteY212" fmla="*/ 9245 h 10000"/>
                  <a:gd name="connsiteX213" fmla="*/ 722 w 10000"/>
                  <a:gd name="connsiteY213" fmla="*/ 9245 h 10000"/>
                  <a:gd name="connsiteX214" fmla="*/ 889 w 10000"/>
                  <a:gd name="connsiteY214" fmla="*/ 9336 h 10000"/>
                  <a:gd name="connsiteX215" fmla="*/ 944 w 10000"/>
                  <a:gd name="connsiteY215" fmla="*/ 9411 h 10000"/>
                  <a:gd name="connsiteX216" fmla="*/ 1111 w 10000"/>
                  <a:gd name="connsiteY216" fmla="*/ 9486 h 10000"/>
                  <a:gd name="connsiteX217" fmla="*/ 1333 w 10000"/>
                  <a:gd name="connsiteY217" fmla="*/ 9608 h 10000"/>
                  <a:gd name="connsiteX218" fmla="*/ 1333 w 10000"/>
                  <a:gd name="connsiteY218" fmla="*/ 9608 h 10000"/>
                  <a:gd name="connsiteX219" fmla="*/ 1444 w 10000"/>
                  <a:gd name="connsiteY219" fmla="*/ 9669 h 10000"/>
                  <a:gd name="connsiteX220" fmla="*/ 1500 w 10000"/>
                  <a:gd name="connsiteY220" fmla="*/ 9713 h 10000"/>
                  <a:gd name="connsiteX221" fmla="*/ 1500 w 10000"/>
                  <a:gd name="connsiteY221" fmla="*/ 9759 h 10000"/>
                  <a:gd name="connsiteX222" fmla="*/ 1556 w 10000"/>
                  <a:gd name="connsiteY222" fmla="*/ 9774 h 10000"/>
                  <a:gd name="connsiteX223" fmla="*/ 1722 w 10000"/>
                  <a:gd name="connsiteY223" fmla="*/ 9788 h 10000"/>
                  <a:gd name="connsiteX224" fmla="*/ 5278 w 10000"/>
                  <a:gd name="connsiteY224" fmla="*/ 9940 h 10000"/>
                  <a:gd name="connsiteX225" fmla="*/ 5444 w 10000"/>
                  <a:gd name="connsiteY225" fmla="*/ 9954 h 10000"/>
                  <a:gd name="connsiteX226" fmla="*/ 5444 w 10000"/>
                  <a:gd name="connsiteY226" fmla="*/ 9954 h 10000"/>
                  <a:gd name="connsiteX227" fmla="*/ 5722 w 10000"/>
                  <a:gd name="connsiteY227" fmla="*/ 9985 h 10000"/>
                  <a:gd name="connsiteX228" fmla="*/ 5833 w 10000"/>
                  <a:gd name="connsiteY228" fmla="*/ 10000 h 10000"/>
                  <a:gd name="connsiteX229" fmla="*/ 5833 w 10000"/>
                  <a:gd name="connsiteY229" fmla="*/ 10000 h 10000"/>
                  <a:gd name="connsiteX230" fmla="*/ 5889 w 10000"/>
                  <a:gd name="connsiteY230" fmla="*/ 9970 h 10000"/>
                  <a:gd name="connsiteX231" fmla="*/ 6000 w 10000"/>
                  <a:gd name="connsiteY231" fmla="*/ 9954 h 10000"/>
                  <a:gd name="connsiteX232" fmla="*/ 10000 w 10000"/>
                  <a:gd name="connsiteY232" fmla="*/ 9230 h 10000"/>
                  <a:gd name="connsiteX0" fmla="*/ 10000 w 10000"/>
                  <a:gd name="connsiteY0" fmla="*/ 9230 h 10000"/>
                  <a:gd name="connsiteX1" fmla="*/ 10000 w 10000"/>
                  <a:gd name="connsiteY1" fmla="*/ 9230 h 10000"/>
                  <a:gd name="connsiteX2" fmla="*/ 9222 w 10000"/>
                  <a:gd name="connsiteY2" fmla="*/ 9245 h 10000"/>
                  <a:gd name="connsiteX3" fmla="*/ 8944 w 10000"/>
                  <a:gd name="connsiteY3" fmla="*/ 9245 h 10000"/>
                  <a:gd name="connsiteX4" fmla="*/ 8833 w 10000"/>
                  <a:gd name="connsiteY4" fmla="*/ 9230 h 10000"/>
                  <a:gd name="connsiteX5" fmla="*/ 8778 w 10000"/>
                  <a:gd name="connsiteY5" fmla="*/ 9214 h 10000"/>
                  <a:gd name="connsiteX6" fmla="*/ 8778 w 10000"/>
                  <a:gd name="connsiteY6" fmla="*/ 9214 h 10000"/>
                  <a:gd name="connsiteX7" fmla="*/ 8444 w 10000"/>
                  <a:gd name="connsiteY7" fmla="*/ 9033 h 10000"/>
                  <a:gd name="connsiteX8" fmla="*/ 8167 w 10000"/>
                  <a:gd name="connsiteY8" fmla="*/ 8867 h 10000"/>
                  <a:gd name="connsiteX9" fmla="*/ 8167 w 10000"/>
                  <a:gd name="connsiteY9" fmla="*/ 8867 h 10000"/>
                  <a:gd name="connsiteX10" fmla="*/ 8056 w 10000"/>
                  <a:gd name="connsiteY10" fmla="*/ 8837 h 10000"/>
                  <a:gd name="connsiteX11" fmla="*/ 7889 w 10000"/>
                  <a:gd name="connsiteY11" fmla="*/ 8807 h 10000"/>
                  <a:gd name="connsiteX12" fmla="*/ 7444 w 10000"/>
                  <a:gd name="connsiteY12" fmla="*/ 8791 h 10000"/>
                  <a:gd name="connsiteX13" fmla="*/ 6889 w 10000"/>
                  <a:gd name="connsiteY13" fmla="*/ 8777 h 10000"/>
                  <a:gd name="connsiteX14" fmla="*/ 6389 w 10000"/>
                  <a:gd name="connsiteY14" fmla="*/ 8777 h 10000"/>
                  <a:gd name="connsiteX15" fmla="*/ 6389 w 10000"/>
                  <a:gd name="connsiteY15" fmla="*/ 8777 h 10000"/>
                  <a:gd name="connsiteX16" fmla="*/ 6167 w 10000"/>
                  <a:gd name="connsiteY16" fmla="*/ 8761 h 10000"/>
                  <a:gd name="connsiteX17" fmla="*/ 6056 w 10000"/>
                  <a:gd name="connsiteY17" fmla="*/ 8732 h 10000"/>
                  <a:gd name="connsiteX18" fmla="*/ 6000 w 10000"/>
                  <a:gd name="connsiteY18" fmla="*/ 8701 h 10000"/>
                  <a:gd name="connsiteX19" fmla="*/ 6000 w 10000"/>
                  <a:gd name="connsiteY19" fmla="*/ 8641 h 10000"/>
                  <a:gd name="connsiteX20" fmla="*/ 6056 w 10000"/>
                  <a:gd name="connsiteY20" fmla="*/ 8519 h 10000"/>
                  <a:gd name="connsiteX21" fmla="*/ 6111 w 10000"/>
                  <a:gd name="connsiteY21" fmla="*/ 8458 h 10000"/>
                  <a:gd name="connsiteX22" fmla="*/ 6056 w 10000"/>
                  <a:gd name="connsiteY22" fmla="*/ 8384 h 10000"/>
                  <a:gd name="connsiteX23" fmla="*/ 6056 w 10000"/>
                  <a:gd name="connsiteY23" fmla="*/ 8384 h 10000"/>
                  <a:gd name="connsiteX24" fmla="*/ 6000 w 10000"/>
                  <a:gd name="connsiteY24" fmla="*/ 8339 h 10000"/>
                  <a:gd name="connsiteX25" fmla="*/ 5944 w 10000"/>
                  <a:gd name="connsiteY25" fmla="*/ 8308 h 10000"/>
                  <a:gd name="connsiteX26" fmla="*/ 5833 w 10000"/>
                  <a:gd name="connsiteY26" fmla="*/ 8308 h 10000"/>
                  <a:gd name="connsiteX27" fmla="*/ 5667 w 10000"/>
                  <a:gd name="connsiteY27" fmla="*/ 8324 h 10000"/>
                  <a:gd name="connsiteX28" fmla="*/ 5333 w 10000"/>
                  <a:gd name="connsiteY28" fmla="*/ 8368 h 10000"/>
                  <a:gd name="connsiteX29" fmla="*/ 4889 w 10000"/>
                  <a:gd name="connsiteY29" fmla="*/ 8444 h 10000"/>
                  <a:gd name="connsiteX30" fmla="*/ 4889 w 10000"/>
                  <a:gd name="connsiteY30" fmla="*/ 8444 h 10000"/>
                  <a:gd name="connsiteX31" fmla="*/ 4611 w 10000"/>
                  <a:gd name="connsiteY31" fmla="*/ 8458 h 10000"/>
                  <a:gd name="connsiteX32" fmla="*/ 4500 w 10000"/>
                  <a:gd name="connsiteY32" fmla="*/ 8458 h 10000"/>
                  <a:gd name="connsiteX33" fmla="*/ 4444 w 10000"/>
                  <a:gd name="connsiteY33" fmla="*/ 8444 h 10000"/>
                  <a:gd name="connsiteX34" fmla="*/ 4389 w 10000"/>
                  <a:gd name="connsiteY34" fmla="*/ 8384 h 10000"/>
                  <a:gd name="connsiteX35" fmla="*/ 4222 w 10000"/>
                  <a:gd name="connsiteY35" fmla="*/ 8308 h 10000"/>
                  <a:gd name="connsiteX36" fmla="*/ 4222 w 10000"/>
                  <a:gd name="connsiteY36" fmla="*/ 8308 h 10000"/>
                  <a:gd name="connsiteX37" fmla="*/ 4111 w 10000"/>
                  <a:gd name="connsiteY37" fmla="*/ 8263 h 10000"/>
                  <a:gd name="connsiteX38" fmla="*/ 4111 w 10000"/>
                  <a:gd name="connsiteY38" fmla="*/ 8218 h 10000"/>
                  <a:gd name="connsiteX39" fmla="*/ 4111 w 10000"/>
                  <a:gd name="connsiteY39" fmla="*/ 8187 h 10000"/>
                  <a:gd name="connsiteX40" fmla="*/ 4167 w 10000"/>
                  <a:gd name="connsiteY40" fmla="*/ 8157 h 10000"/>
                  <a:gd name="connsiteX41" fmla="*/ 4278 w 10000"/>
                  <a:gd name="connsiteY41" fmla="*/ 8096 h 10000"/>
                  <a:gd name="connsiteX42" fmla="*/ 4389 w 10000"/>
                  <a:gd name="connsiteY42" fmla="*/ 8081 h 10000"/>
                  <a:gd name="connsiteX43" fmla="*/ 4389 w 10000"/>
                  <a:gd name="connsiteY43" fmla="*/ 8081 h 10000"/>
                  <a:gd name="connsiteX44" fmla="*/ 4389 w 10000"/>
                  <a:gd name="connsiteY44" fmla="*/ 8067 h 10000"/>
                  <a:gd name="connsiteX45" fmla="*/ 4444 w 10000"/>
                  <a:gd name="connsiteY45" fmla="*/ 8052 h 10000"/>
                  <a:gd name="connsiteX46" fmla="*/ 4667 w 10000"/>
                  <a:gd name="connsiteY46" fmla="*/ 8037 h 10000"/>
                  <a:gd name="connsiteX47" fmla="*/ 5333 w 10000"/>
                  <a:gd name="connsiteY47" fmla="*/ 8006 h 10000"/>
                  <a:gd name="connsiteX48" fmla="*/ 6500 w 10000"/>
                  <a:gd name="connsiteY48" fmla="*/ 7961 h 10000"/>
                  <a:gd name="connsiteX49" fmla="*/ 6500 w 10000"/>
                  <a:gd name="connsiteY49" fmla="*/ 7961 h 10000"/>
                  <a:gd name="connsiteX50" fmla="*/ 7167 w 10000"/>
                  <a:gd name="connsiteY50" fmla="*/ 7915 h 10000"/>
                  <a:gd name="connsiteX51" fmla="*/ 8389 w 10000"/>
                  <a:gd name="connsiteY51" fmla="*/ 7825 h 10000"/>
                  <a:gd name="connsiteX52" fmla="*/ 8389 w 10000"/>
                  <a:gd name="connsiteY52" fmla="*/ 7825 h 10000"/>
                  <a:gd name="connsiteX53" fmla="*/ 8667 w 10000"/>
                  <a:gd name="connsiteY53" fmla="*/ 7794 h 10000"/>
                  <a:gd name="connsiteX54" fmla="*/ 8778 w 10000"/>
                  <a:gd name="connsiteY54" fmla="*/ 7749 h 10000"/>
                  <a:gd name="connsiteX55" fmla="*/ 8889 w 10000"/>
                  <a:gd name="connsiteY55" fmla="*/ 7719 h 10000"/>
                  <a:gd name="connsiteX56" fmla="*/ 8833 w 10000"/>
                  <a:gd name="connsiteY56" fmla="*/ 7689 h 10000"/>
                  <a:gd name="connsiteX57" fmla="*/ 8833 w 10000"/>
                  <a:gd name="connsiteY57" fmla="*/ 7659 h 10000"/>
                  <a:gd name="connsiteX58" fmla="*/ 8722 w 10000"/>
                  <a:gd name="connsiteY58" fmla="*/ 7628 h 10000"/>
                  <a:gd name="connsiteX59" fmla="*/ 8556 w 10000"/>
                  <a:gd name="connsiteY59" fmla="*/ 7583 h 10000"/>
                  <a:gd name="connsiteX60" fmla="*/ 8556 w 10000"/>
                  <a:gd name="connsiteY60" fmla="*/ 7583 h 10000"/>
                  <a:gd name="connsiteX61" fmla="*/ 6556 w 10000"/>
                  <a:gd name="connsiteY61" fmla="*/ 7311 h 10000"/>
                  <a:gd name="connsiteX62" fmla="*/ 6556 w 10000"/>
                  <a:gd name="connsiteY62" fmla="*/ 7311 h 10000"/>
                  <a:gd name="connsiteX63" fmla="*/ 6333 w 10000"/>
                  <a:gd name="connsiteY63" fmla="*/ 7266 h 10000"/>
                  <a:gd name="connsiteX64" fmla="*/ 6167 w 10000"/>
                  <a:gd name="connsiteY64" fmla="*/ 7221 h 10000"/>
                  <a:gd name="connsiteX65" fmla="*/ 6056 w 10000"/>
                  <a:gd name="connsiteY65" fmla="*/ 7176 h 10000"/>
                  <a:gd name="connsiteX66" fmla="*/ 6056 w 10000"/>
                  <a:gd name="connsiteY66" fmla="*/ 7176 h 10000"/>
                  <a:gd name="connsiteX67" fmla="*/ 8056 w 10000"/>
                  <a:gd name="connsiteY67" fmla="*/ 7160 h 10000"/>
                  <a:gd name="connsiteX68" fmla="*/ 10000 w 10000"/>
                  <a:gd name="connsiteY68" fmla="*/ 7311 h 10000"/>
                  <a:gd name="connsiteX69" fmla="*/ 10000 w 10000"/>
                  <a:gd name="connsiteY69" fmla="*/ 5937 h 10000"/>
                  <a:gd name="connsiteX70" fmla="*/ 10000 w 10000"/>
                  <a:gd name="connsiteY70" fmla="*/ 5937 h 10000"/>
                  <a:gd name="connsiteX71" fmla="*/ 7778 w 10000"/>
                  <a:gd name="connsiteY71" fmla="*/ 5619 h 10000"/>
                  <a:gd name="connsiteX72" fmla="*/ 6556 w 10000"/>
                  <a:gd name="connsiteY72" fmla="*/ 5438 h 10000"/>
                  <a:gd name="connsiteX73" fmla="*/ 6556 w 10000"/>
                  <a:gd name="connsiteY73" fmla="*/ 5438 h 10000"/>
                  <a:gd name="connsiteX74" fmla="*/ 6556 w 10000"/>
                  <a:gd name="connsiteY74" fmla="*/ 5423 h 10000"/>
                  <a:gd name="connsiteX75" fmla="*/ 6556 w 10000"/>
                  <a:gd name="connsiteY75" fmla="*/ 5332 h 10000"/>
                  <a:gd name="connsiteX76" fmla="*/ 6556 w 10000"/>
                  <a:gd name="connsiteY76" fmla="*/ 5332 h 10000"/>
                  <a:gd name="connsiteX77" fmla="*/ 6389 w 10000"/>
                  <a:gd name="connsiteY77" fmla="*/ 5227 h 10000"/>
                  <a:gd name="connsiteX78" fmla="*/ 6056 w 10000"/>
                  <a:gd name="connsiteY78" fmla="*/ 5061 h 10000"/>
                  <a:gd name="connsiteX79" fmla="*/ 5333 w 10000"/>
                  <a:gd name="connsiteY79" fmla="*/ 4743 h 10000"/>
                  <a:gd name="connsiteX80" fmla="*/ 5333 w 10000"/>
                  <a:gd name="connsiteY80" fmla="*/ 4743 h 10000"/>
                  <a:gd name="connsiteX81" fmla="*/ 5167 w 10000"/>
                  <a:gd name="connsiteY81" fmla="*/ 4698 h 10000"/>
                  <a:gd name="connsiteX82" fmla="*/ 4889 w 10000"/>
                  <a:gd name="connsiteY82" fmla="*/ 4637 h 10000"/>
                  <a:gd name="connsiteX83" fmla="*/ 4056 w 10000"/>
                  <a:gd name="connsiteY83" fmla="*/ 4501 h 10000"/>
                  <a:gd name="connsiteX84" fmla="*/ 2889 w 10000"/>
                  <a:gd name="connsiteY84" fmla="*/ 4335 h 10000"/>
                  <a:gd name="connsiteX85" fmla="*/ 2889 w 10000"/>
                  <a:gd name="connsiteY85" fmla="*/ 4335 h 10000"/>
                  <a:gd name="connsiteX86" fmla="*/ 2389 w 10000"/>
                  <a:gd name="connsiteY86" fmla="*/ 4320 h 10000"/>
                  <a:gd name="connsiteX87" fmla="*/ 2000 w 10000"/>
                  <a:gd name="connsiteY87" fmla="*/ 4305 h 10000"/>
                  <a:gd name="connsiteX88" fmla="*/ 1889 w 10000"/>
                  <a:gd name="connsiteY88" fmla="*/ 4290 h 10000"/>
                  <a:gd name="connsiteX89" fmla="*/ 1778 w 10000"/>
                  <a:gd name="connsiteY89" fmla="*/ 4275 h 10000"/>
                  <a:gd name="connsiteX90" fmla="*/ 1778 w 10000"/>
                  <a:gd name="connsiteY90" fmla="*/ 4275 h 10000"/>
                  <a:gd name="connsiteX91" fmla="*/ 1667 w 10000"/>
                  <a:gd name="connsiteY91" fmla="*/ 4214 h 10000"/>
                  <a:gd name="connsiteX92" fmla="*/ 1500 w 10000"/>
                  <a:gd name="connsiteY92" fmla="*/ 4109 h 10000"/>
                  <a:gd name="connsiteX93" fmla="*/ 1444 w 10000"/>
                  <a:gd name="connsiteY93" fmla="*/ 4048 h 10000"/>
                  <a:gd name="connsiteX94" fmla="*/ 1444 w 10000"/>
                  <a:gd name="connsiteY94" fmla="*/ 3987 h 10000"/>
                  <a:gd name="connsiteX95" fmla="*/ 1444 w 10000"/>
                  <a:gd name="connsiteY95" fmla="*/ 3943 h 10000"/>
                  <a:gd name="connsiteX96" fmla="*/ 1556 w 10000"/>
                  <a:gd name="connsiteY96" fmla="*/ 3897 h 10000"/>
                  <a:gd name="connsiteX97" fmla="*/ 1556 w 10000"/>
                  <a:gd name="connsiteY97" fmla="*/ 3897 h 10000"/>
                  <a:gd name="connsiteX98" fmla="*/ 1833 w 10000"/>
                  <a:gd name="connsiteY98" fmla="*/ 3821 h 10000"/>
                  <a:gd name="connsiteX99" fmla="*/ 2111 w 10000"/>
                  <a:gd name="connsiteY99" fmla="*/ 3746 h 10000"/>
                  <a:gd name="connsiteX100" fmla="*/ 2278 w 10000"/>
                  <a:gd name="connsiteY100" fmla="*/ 3701 h 10000"/>
                  <a:gd name="connsiteX101" fmla="*/ 2389 w 10000"/>
                  <a:gd name="connsiteY101" fmla="*/ 3656 h 10000"/>
                  <a:gd name="connsiteX102" fmla="*/ 2389 w 10000"/>
                  <a:gd name="connsiteY102" fmla="*/ 3595 h 10000"/>
                  <a:gd name="connsiteX103" fmla="*/ 2389 w 10000"/>
                  <a:gd name="connsiteY103" fmla="*/ 3520 h 10000"/>
                  <a:gd name="connsiteX104" fmla="*/ 2389 w 10000"/>
                  <a:gd name="connsiteY104" fmla="*/ 3520 h 10000"/>
                  <a:gd name="connsiteX105" fmla="*/ 2167 w 10000"/>
                  <a:gd name="connsiteY105" fmla="*/ 3308 h 10000"/>
                  <a:gd name="connsiteX106" fmla="*/ 1889 w 10000"/>
                  <a:gd name="connsiteY106" fmla="*/ 3021 h 10000"/>
                  <a:gd name="connsiteX107" fmla="*/ 1667 w 10000"/>
                  <a:gd name="connsiteY107" fmla="*/ 2764 h 10000"/>
                  <a:gd name="connsiteX108" fmla="*/ 1611 w 10000"/>
                  <a:gd name="connsiteY108" fmla="*/ 2689 h 10000"/>
                  <a:gd name="connsiteX109" fmla="*/ 1611 w 10000"/>
                  <a:gd name="connsiteY109" fmla="*/ 2659 h 10000"/>
                  <a:gd name="connsiteX110" fmla="*/ 1667 w 10000"/>
                  <a:gd name="connsiteY110" fmla="*/ 2643 h 10000"/>
                  <a:gd name="connsiteX111" fmla="*/ 1667 w 10000"/>
                  <a:gd name="connsiteY111" fmla="*/ 2643 h 10000"/>
                  <a:gd name="connsiteX112" fmla="*/ 2000 w 10000"/>
                  <a:gd name="connsiteY112" fmla="*/ 2629 h 10000"/>
                  <a:gd name="connsiteX113" fmla="*/ 2222 w 10000"/>
                  <a:gd name="connsiteY113" fmla="*/ 2629 h 10000"/>
                  <a:gd name="connsiteX114" fmla="*/ 2389 w 10000"/>
                  <a:gd name="connsiteY114" fmla="*/ 2643 h 10000"/>
                  <a:gd name="connsiteX115" fmla="*/ 2389 w 10000"/>
                  <a:gd name="connsiteY115" fmla="*/ 2643 h 10000"/>
                  <a:gd name="connsiteX116" fmla="*/ 2444 w 10000"/>
                  <a:gd name="connsiteY116" fmla="*/ 2643 h 10000"/>
                  <a:gd name="connsiteX117" fmla="*/ 2500 w 10000"/>
                  <a:gd name="connsiteY117" fmla="*/ 2613 h 10000"/>
                  <a:gd name="connsiteX118" fmla="*/ 2778 w 10000"/>
                  <a:gd name="connsiteY118" fmla="*/ 2522 h 10000"/>
                  <a:gd name="connsiteX119" fmla="*/ 3500 w 10000"/>
                  <a:gd name="connsiteY119" fmla="*/ 2221 h 10000"/>
                  <a:gd name="connsiteX120" fmla="*/ 4444 w 10000"/>
                  <a:gd name="connsiteY120" fmla="*/ 1783 h 10000"/>
                  <a:gd name="connsiteX121" fmla="*/ 4444 w 10000"/>
                  <a:gd name="connsiteY121" fmla="*/ 1783 h 10000"/>
                  <a:gd name="connsiteX122" fmla="*/ 4444 w 10000"/>
                  <a:gd name="connsiteY122" fmla="*/ 1722 h 10000"/>
                  <a:gd name="connsiteX123" fmla="*/ 4444 w 10000"/>
                  <a:gd name="connsiteY123" fmla="*/ 1585 h 10000"/>
                  <a:gd name="connsiteX124" fmla="*/ 4500 w 10000"/>
                  <a:gd name="connsiteY124" fmla="*/ 1495 h 10000"/>
                  <a:gd name="connsiteX125" fmla="*/ 4611 w 10000"/>
                  <a:gd name="connsiteY125" fmla="*/ 1420 h 10000"/>
                  <a:gd name="connsiteX126" fmla="*/ 4778 w 10000"/>
                  <a:gd name="connsiteY126" fmla="*/ 1329 h 10000"/>
                  <a:gd name="connsiteX127" fmla="*/ 5000 w 10000"/>
                  <a:gd name="connsiteY127" fmla="*/ 1254 h 10000"/>
                  <a:gd name="connsiteX128" fmla="*/ 5000 w 10000"/>
                  <a:gd name="connsiteY128" fmla="*/ 1254 h 10000"/>
                  <a:gd name="connsiteX129" fmla="*/ 5556 w 10000"/>
                  <a:gd name="connsiteY129" fmla="*/ 1103 h 10000"/>
                  <a:gd name="connsiteX130" fmla="*/ 6111 w 10000"/>
                  <a:gd name="connsiteY130" fmla="*/ 907 h 10000"/>
                  <a:gd name="connsiteX131" fmla="*/ 6667 w 10000"/>
                  <a:gd name="connsiteY131" fmla="*/ 725 h 10000"/>
                  <a:gd name="connsiteX132" fmla="*/ 7056 w 10000"/>
                  <a:gd name="connsiteY132" fmla="*/ 559 h 10000"/>
                  <a:gd name="connsiteX133" fmla="*/ 7056 w 10000"/>
                  <a:gd name="connsiteY133" fmla="*/ 559 h 10000"/>
                  <a:gd name="connsiteX134" fmla="*/ 7333 w 10000"/>
                  <a:gd name="connsiteY134" fmla="*/ 408 h 10000"/>
                  <a:gd name="connsiteX135" fmla="*/ 7667 w 10000"/>
                  <a:gd name="connsiteY135" fmla="*/ 227 h 10000"/>
                  <a:gd name="connsiteX136" fmla="*/ 8000 w 10000"/>
                  <a:gd name="connsiteY136" fmla="*/ 90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245 h 10000"/>
                  <a:gd name="connsiteX144" fmla="*/ 10000 w 10000"/>
                  <a:gd name="connsiteY144" fmla="*/ 9245 h 10000"/>
                  <a:gd name="connsiteX145" fmla="*/ 9722 w 10000"/>
                  <a:gd name="connsiteY145" fmla="*/ 9230 h 10000"/>
                  <a:gd name="connsiteX146" fmla="*/ 9389 w 10000"/>
                  <a:gd name="connsiteY146" fmla="*/ 9245 h 10000"/>
                  <a:gd name="connsiteX147" fmla="*/ 9389 w 10000"/>
                  <a:gd name="connsiteY147" fmla="*/ 9245 h 10000"/>
                  <a:gd name="connsiteX148" fmla="*/ 9278 w 10000"/>
                  <a:gd name="connsiteY148" fmla="*/ 9260 h 10000"/>
                  <a:gd name="connsiteX149" fmla="*/ 9056 w 10000"/>
                  <a:gd name="connsiteY149" fmla="*/ 9245 h 10000"/>
                  <a:gd name="connsiteX150" fmla="*/ 8889 w 10000"/>
                  <a:gd name="connsiteY150" fmla="*/ 9230 h 10000"/>
                  <a:gd name="connsiteX151" fmla="*/ 8722 w 10000"/>
                  <a:gd name="connsiteY151" fmla="*/ 9199 h 10000"/>
                  <a:gd name="connsiteX152" fmla="*/ 8611 w 10000"/>
                  <a:gd name="connsiteY152" fmla="*/ 9155 h 10000"/>
                  <a:gd name="connsiteX153" fmla="*/ 8444 w 10000"/>
                  <a:gd name="connsiteY153" fmla="*/ 9079 h 10000"/>
                  <a:gd name="connsiteX154" fmla="*/ 8444 w 10000"/>
                  <a:gd name="connsiteY154" fmla="*/ 9079 h 10000"/>
                  <a:gd name="connsiteX155" fmla="*/ 8222 w 10000"/>
                  <a:gd name="connsiteY155" fmla="*/ 8943 h 10000"/>
                  <a:gd name="connsiteX156" fmla="*/ 8111 w 10000"/>
                  <a:gd name="connsiteY156" fmla="*/ 8882 h 10000"/>
                  <a:gd name="connsiteX157" fmla="*/ 7944 w 10000"/>
                  <a:gd name="connsiteY157" fmla="*/ 8837 h 10000"/>
                  <a:gd name="connsiteX158" fmla="*/ 7778 w 10000"/>
                  <a:gd name="connsiteY158" fmla="*/ 8807 h 10000"/>
                  <a:gd name="connsiteX159" fmla="*/ 7556 w 10000"/>
                  <a:gd name="connsiteY159" fmla="*/ 8791 h 10000"/>
                  <a:gd name="connsiteX160" fmla="*/ 7333 w 10000"/>
                  <a:gd name="connsiteY160" fmla="*/ 8777 h 10000"/>
                  <a:gd name="connsiteX161" fmla="*/ 7000 w 10000"/>
                  <a:gd name="connsiteY161" fmla="*/ 8761 h 10000"/>
                  <a:gd name="connsiteX162" fmla="*/ 7000 w 10000"/>
                  <a:gd name="connsiteY162" fmla="*/ 8761 h 10000"/>
                  <a:gd name="connsiteX163" fmla="*/ 6556 w 10000"/>
                  <a:gd name="connsiteY163" fmla="*/ 8777 h 10000"/>
                  <a:gd name="connsiteX164" fmla="*/ 6222 w 10000"/>
                  <a:gd name="connsiteY164" fmla="*/ 8777 h 10000"/>
                  <a:gd name="connsiteX165" fmla="*/ 6111 w 10000"/>
                  <a:gd name="connsiteY165" fmla="*/ 8761 h 10000"/>
                  <a:gd name="connsiteX166" fmla="*/ 6056 w 10000"/>
                  <a:gd name="connsiteY166" fmla="*/ 8746 h 10000"/>
                  <a:gd name="connsiteX167" fmla="*/ 6056 w 10000"/>
                  <a:gd name="connsiteY167" fmla="*/ 8746 h 10000"/>
                  <a:gd name="connsiteX168" fmla="*/ 6056 w 10000"/>
                  <a:gd name="connsiteY168" fmla="*/ 8475 h 10000"/>
                  <a:gd name="connsiteX169" fmla="*/ 6056 w 10000"/>
                  <a:gd name="connsiteY169" fmla="*/ 8475 h 10000"/>
                  <a:gd name="connsiteX170" fmla="*/ 6056 w 10000"/>
                  <a:gd name="connsiteY170" fmla="*/ 8414 h 10000"/>
                  <a:gd name="connsiteX171" fmla="*/ 5944 w 10000"/>
                  <a:gd name="connsiteY171" fmla="*/ 8339 h 10000"/>
                  <a:gd name="connsiteX172" fmla="*/ 5889 w 10000"/>
                  <a:gd name="connsiteY172" fmla="*/ 8324 h 10000"/>
                  <a:gd name="connsiteX173" fmla="*/ 5778 w 10000"/>
                  <a:gd name="connsiteY173" fmla="*/ 8308 h 10000"/>
                  <a:gd name="connsiteX174" fmla="*/ 5667 w 10000"/>
                  <a:gd name="connsiteY174" fmla="*/ 8308 h 10000"/>
                  <a:gd name="connsiteX175" fmla="*/ 5500 w 10000"/>
                  <a:gd name="connsiteY175" fmla="*/ 8324 h 10000"/>
                  <a:gd name="connsiteX176" fmla="*/ 5500 w 10000"/>
                  <a:gd name="connsiteY176" fmla="*/ 8324 h 10000"/>
                  <a:gd name="connsiteX177" fmla="*/ 4889 w 10000"/>
                  <a:gd name="connsiteY177" fmla="*/ 8429 h 10000"/>
                  <a:gd name="connsiteX178" fmla="*/ 4611 w 10000"/>
                  <a:gd name="connsiteY178" fmla="*/ 8458 h 10000"/>
                  <a:gd name="connsiteX179" fmla="*/ 4556 w 10000"/>
                  <a:gd name="connsiteY179" fmla="*/ 8475 h 10000"/>
                  <a:gd name="connsiteX180" fmla="*/ 4500 w 10000"/>
                  <a:gd name="connsiteY180" fmla="*/ 8458 h 10000"/>
                  <a:gd name="connsiteX181" fmla="*/ 4500 w 10000"/>
                  <a:gd name="connsiteY181" fmla="*/ 8458 h 10000"/>
                  <a:gd name="connsiteX182" fmla="*/ 4222 w 10000"/>
                  <a:gd name="connsiteY182" fmla="*/ 8308 h 10000"/>
                  <a:gd name="connsiteX183" fmla="*/ 4222 w 10000"/>
                  <a:gd name="connsiteY183" fmla="*/ 8308 h 10000"/>
                  <a:gd name="connsiteX184" fmla="*/ 4111 w 10000"/>
                  <a:gd name="connsiteY184" fmla="*/ 8233 h 10000"/>
                  <a:gd name="connsiteX185" fmla="*/ 4111 w 10000"/>
                  <a:gd name="connsiteY185" fmla="*/ 8187 h 10000"/>
                  <a:gd name="connsiteX186" fmla="*/ 4111 w 10000"/>
                  <a:gd name="connsiteY186" fmla="*/ 8142 h 10000"/>
                  <a:gd name="connsiteX187" fmla="*/ 4111 w 10000"/>
                  <a:gd name="connsiteY187" fmla="*/ 8142 h 10000"/>
                  <a:gd name="connsiteX188" fmla="*/ 4278 w 10000"/>
                  <a:gd name="connsiteY188" fmla="*/ 8096 h 10000"/>
                  <a:gd name="connsiteX189" fmla="*/ 4389 w 10000"/>
                  <a:gd name="connsiteY189" fmla="*/ 8081 h 10000"/>
                  <a:gd name="connsiteX190" fmla="*/ 4389 w 10000"/>
                  <a:gd name="connsiteY190" fmla="*/ 8081 h 10000"/>
                  <a:gd name="connsiteX191" fmla="*/ 4000 w 10000"/>
                  <a:gd name="connsiteY191" fmla="*/ 8081 h 10000"/>
                  <a:gd name="connsiteX192" fmla="*/ 3722 w 10000"/>
                  <a:gd name="connsiteY192" fmla="*/ 8096 h 10000"/>
                  <a:gd name="connsiteX193" fmla="*/ 3611 w 10000"/>
                  <a:gd name="connsiteY193" fmla="*/ 8112 h 10000"/>
                  <a:gd name="connsiteX194" fmla="*/ 3556 w 10000"/>
                  <a:gd name="connsiteY194" fmla="*/ 8127 h 10000"/>
                  <a:gd name="connsiteX195" fmla="*/ 3556 w 10000"/>
                  <a:gd name="connsiteY195" fmla="*/ 8127 h 10000"/>
                  <a:gd name="connsiteX196" fmla="*/ 3444 w 10000"/>
                  <a:gd name="connsiteY196" fmla="*/ 8187 h 10000"/>
                  <a:gd name="connsiteX197" fmla="*/ 3278 w 10000"/>
                  <a:gd name="connsiteY197" fmla="*/ 8278 h 10000"/>
                  <a:gd name="connsiteX198" fmla="*/ 3000 w 10000"/>
                  <a:gd name="connsiteY198" fmla="*/ 8384 h 10000"/>
                  <a:gd name="connsiteX199" fmla="*/ 2667 w 10000"/>
                  <a:gd name="connsiteY199" fmla="*/ 8458 h 10000"/>
                  <a:gd name="connsiteX200" fmla="*/ 2667 w 10000"/>
                  <a:gd name="connsiteY200" fmla="*/ 8458 h 10000"/>
                  <a:gd name="connsiteX201" fmla="*/ 2333 w 10000"/>
                  <a:gd name="connsiteY201" fmla="*/ 8519 h 10000"/>
                  <a:gd name="connsiteX202" fmla="*/ 1833 w 10000"/>
                  <a:gd name="connsiteY202" fmla="*/ 8580 h 10000"/>
                  <a:gd name="connsiteX203" fmla="*/ 1389 w 10000"/>
                  <a:gd name="connsiteY203" fmla="*/ 8610 h 10000"/>
                  <a:gd name="connsiteX204" fmla="*/ 889 w 10000"/>
                  <a:gd name="connsiteY204" fmla="*/ 8625 h 10000"/>
                  <a:gd name="connsiteX205" fmla="*/ 889 w 10000"/>
                  <a:gd name="connsiteY205" fmla="*/ 8625 h 10000"/>
                  <a:gd name="connsiteX206" fmla="*/ 500 w 10000"/>
                  <a:gd name="connsiteY206" fmla="*/ 8641 h 10000"/>
                  <a:gd name="connsiteX207" fmla="*/ 222 w 10000"/>
                  <a:gd name="connsiteY207" fmla="*/ 8656 h 10000"/>
                  <a:gd name="connsiteX208" fmla="*/ 0 w 10000"/>
                  <a:gd name="connsiteY208" fmla="*/ 8671 h 10000"/>
                  <a:gd name="connsiteX209" fmla="*/ 0 w 10000"/>
                  <a:gd name="connsiteY209" fmla="*/ 8671 h 10000"/>
                  <a:gd name="connsiteX210" fmla="*/ 278 w 10000"/>
                  <a:gd name="connsiteY210" fmla="*/ 8912 h 10000"/>
                  <a:gd name="connsiteX211" fmla="*/ 500 w 10000"/>
                  <a:gd name="connsiteY211" fmla="*/ 9094 h 10000"/>
                  <a:gd name="connsiteX212" fmla="*/ 722 w 10000"/>
                  <a:gd name="connsiteY212" fmla="*/ 9245 h 10000"/>
                  <a:gd name="connsiteX213" fmla="*/ 722 w 10000"/>
                  <a:gd name="connsiteY213" fmla="*/ 9245 h 10000"/>
                  <a:gd name="connsiteX214" fmla="*/ 889 w 10000"/>
                  <a:gd name="connsiteY214" fmla="*/ 9336 h 10000"/>
                  <a:gd name="connsiteX215" fmla="*/ 944 w 10000"/>
                  <a:gd name="connsiteY215" fmla="*/ 9411 h 10000"/>
                  <a:gd name="connsiteX216" fmla="*/ 1111 w 10000"/>
                  <a:gd name="connsiteY216" fmla="*/ 9486 h 10000"/>
                  <a:gd name="connsiteX217" fmla="*/ 1333 w 10000"/>
                  <a:gd name="connsiteY217" fmla="*/ 9608 h 10000"/>
                  <a:gd name="connsiteX218" fmla="*/ 1333 w 10000"/>
                  <a:gd name="connsiteY218" fmla="*/ 9608 h 10000"/>
                  <a:gd name="connsiteX219" fmla="*/ 1444 w 10000"/>
                  <a:gd name="connsiteY219" fmla="*/ 9669 h 10000"/>
                  <a:gd name="connsiteX220" fmla="*/ 1500 w 10000"/>
                  <a:gd name="connsiteY220" fmla="*/ 9713 h 10000"/>
                  <a:gd name="connsiteX221" fmla="*/ 1500 w 10000"/>
                  <a:gd name="connsiteY221" fmla="*/ 9759 h 10000"/>
                  <a:gd name="connsiteX222" fmla="*/ 1556 w 10000"/>
                  <a:gd name="connsiteY222" fmla="*/ 9774 h 10000"/>
                  <a:gd name="connsiteX223" fmla="*/ 1722 w 10000"/>
                  <a:gd name="connsiteY223" fmla="*/ 9788 h 10000"/>
                  <a:gd name="connsiteX224" fmla="*/ 5444 w 10000"/>
                  <a:gd name="connsiteY224" fmla="*/ 9954 h 10000"/>
                  <a:gd name="connsiteX225" fmla="*/ 5444 w 10000"/>
                  <a:gd name="connsiteY225" fmla="*/ 9954 h 10000"/>
                  <a:gd name="connsiteX226" fmla="*/ 5722 w 10000"/>
                  <a:gd name="connsiteY226" fmla="*/ 9985 h 10000"/>
                  <a:gd name="connsiteX227" fmla="*/ 5833 w 10000"/>
                  <a:gd name="connsiteY227" fmla="*/ 10000 h 10000"/>
                  <a:gd name="connsiteX228" fmla="*/ 5833 w 10000"/>
                  <a:gd name="connsiteY228" fmla="*/ 10000 h 10000"/>
                  <a:gd name="connsiteX229" fmla="*/ 5889 w 10000"/>
                  <a:gd name="connsiteY229" fmla="*/ 9970 h 10000"/>
                  <a:gd name="connsiteX230" fmla="*/ 6000 w 10000"/>
                  <a:gd name="connsiteY230" fmla="*/ 9954 h 10000"/>
                  <a:gd name="connsiteX231" fmla="*/ 10000 w 10000"/>
                  <a:gd name="connsiteY231" fmla="*/ 9230 h 10000"/>
                  <a:gd name="connsiteX0" fmla="*/ 10000 w 10000"/>
                  <a:gd name="connsiteY0" fmla="*/ 9230 h 10000"/>
                  <a:gd name="connsiteX1" fmla="*/ 10000 w 10000"/>
                  <a:gd name="connsiteY1" fmla="*/ 9230 h 10000"/>
                  <a:gd name="connsiteX2" fmla="*/ 9222 w 10000"/>
                  <a:gd name="connsiteY2" fmla="*/ 9245 h 10000"/>
                  <a:gd name="connsiteX3" fmla="*/ 8944 w 10000"/>
                  <a:gd name="connsiteY3" fmla="*/ 9245 h 10000"/>
                  <a:gd name="connsiteX4" fmla="*/ 8833 w 10000"/>
                  <a:gd name="connsiteY4" fmla="*/ 9230 h 10000"/>
                  <a:gd name="connsiteX5" fmla="*/ 8778 w 10000"/>
                  <a:gd name="connsiteY5" fmla="*/ 9214 h 10000"/>
                  <a:gd name="connsiteX6" fmla="*/ 8778 w 10000"/>
                  <a:gd name="connsiteY6" fmla="*/ 9214 h 10000"/>
                  <a:gd name="connsiteX7" fmla="*/ 8444 w 10000"/>
                  <a:gd name="connsiteY7" fmla="*/ 9033 h 10000"/>
                  <a:gd name="connsiteX8" fmla="*/ 8167 w 10000"/>
                  <a:gd name="connsiteY8" fmla="*/ 8867 h 10000"/>
                  <a:gd name="connsiteX9" fmla="*/ 8167 w 10000"/>
                  <a:gd name="connsiteY9" fmla="*/ 8867 h 10000"/>
                  <a:gd name="connsiteX10" fmla="*/ 8056 w 10000"/>
                  <a:gd name="connsiteY10" fmla="*/ 8837 h 10000"/>
                  <a:gd name="connsiteX11" fmla="*/ 7889 w 10000"/>
                  <a:gd name="connsiteY11" fmla="*/ 8807 h 10000"/>
                  <a:gd name="connsiteX12" fmla="*/ 7444 w 10000"/>
                  <a:gd name="connsiteY12" fmla="*/ 8791 h 10000"/>
                  <a:gd name="connsiteX13" fmla="*/ 6889 w 10000"/>
                  <a:gd name="connsiteY13" fmla="*/ 8777 h 10000"/>
                  <a:gd name="connsiteX14" fmla="*/ 6389 w 10000"/>
                  <a:gd name="connsiteY14" fmla="*/ 8777 h 10000"/>
                  <a:gd name="connsiteX15" fmla="*/ 6389 w 10000"/>
                  <a:gd name="connsiteY15" fmla="*/ 8777 h 10000"/>
                  <a:gd name="connsiteX16" fmla="*/ 6167 w 10000"/>
                  <a:gd name="connsiteY16" fmla="*/ 8761 h 10000"/>
                  <a:gd name="connsiteX17" fmla="*/ 6056 w 10000"/>
                  <a:gd name="connsiteY17" fmla="*/ 8732 h 10000"/>
                  <a:gd name="connsiteX18" fmla="*/ 6000 w 10000"/>
                  <a:gd name="connsiteY18" fmla="*/ 8701 h 10000"/>
                  <a:gd name="connsiteX19" fmla="*/ 6000 w 10000"/>
                  <a:gd name="connsiteY19" fmla="*/ 8641 h 10000"/>
                  <a:gd name="connsiteX20" fmla="*/ 6056 w 10000"/>
                  <a:gd name="connsiteY20" fmla="*/ 8519 h 10000"/>
                  <a:gd name="connsiteX21" fmla="*/ 6111 w 10000"/>
                  <a:gd name="connsiteY21" fmla="*/ 8458 h 10000"/>
                  <a:gd name="connsiteX22" fmla="*/ 6056 w 10000"/>
                  <a:gd name="connsiteY22" fmla="*/ 8384 h 10000"/>
                  <a:gd name="connsiteX23" fmla="*/ 6056 w 10000"/>
                  <a:gd name="connsiteY23" fmla="*/ 8384 h 10000"/>
                  <a:gd name="connsiteX24" fmla="*/ 6000 w 10000"/>
                  <a:gd name="connsiteY24" fmla="*/ 8339 h 10000"/>
                  <a:gd name="connsiteX25" fmla="*/ 5944 w 10000"/>
                  <a:gd name="connsiteY25" fmla="*/ 8308 h 10000"/>
                  <a:gd name="connsiteX26" fmla="*/ 5833 w 10000"/>
                  <a:gd name="connsiteY26" fmla="*/ 8308 h 10000"/>
                  <a:gd name="connsiteX27" fmla="*/ 5667 w 10000"/>
                  <a:gd name="connsiteY27" fmla="*/ 8324 h 10000"/>
                  <a:gd name="connsiteX28" fmla="*/ 5333 w 10000"/>
                  <a:gd name="connsiteY28" fmla="*/ 8368 h 10000"/>
                  <a:gd name="connsiteX29" fmla="*/ 4889 w 10000"/>
                  <a:gd name="connsiteY29" fmla="*/ 8444 h 10000"/>
                  <a:gd name="connsiteX30" fmla="*/ 4889 w 10000"/>
                  <a:gd name="connsiteY30" fmla="*/ 8444 h 10000"/>
                  <a:gd name="connsiteX31" fmla="*/ 4611 w 10000"/>
                  <a:gd name="connsiteY31" fmla="*/ 8458 h 10000"/>
                  <a:gd name="connsiteX32" fmla="*/ 4500 w 10000"/>
                  <a:gd name="connsiteY32" fmla="*/ 8458 h 10000"/>
                  <a:gd name="connsiteX33" fmla="*/ 4444 w 10000"/>
                  <a:gd name="connsiteY33" fmla="*/ 8444 h 10000"/>
                  <a:gd name="connsiteX34" fmla="*/ 4389 w 10000"/>
                  <a:gd name="connsiteY34" fmla="*/ 8384 h 10000"/>
                  <a:gd name="connsiteX35" fmla="*/ 4222 w 10000"/>
                  <a:gd name="connsiteY35" fmla="*/ 8308 h 10000"/>
                  <a:gd name="connsiteX36" fmla="*/ 4222 w 10000"/>
                  <a:gd name="connsiteY36" fmla="*/ 8308 h 10000"/>
                  <a:gd name="connsiteX37" fmla="*/ 4111 w 10000"/>
                  <a:gd name="connsiteY37" fmla="*/ 8263 h 10000"/>
                  <a:gd name="connsiteX38" fmla="*/ 4111 w 10000"/>
                  <a:gd name="connsiteY38" fmla="*/ 8218 h 10000"/>
                  <a:gd name="connsiteX39" fmla="*/ 4111 w 10000"/>
                  <a:gd name="connsiteY39" fmla="*/ 8187 h 10000"/>
                  <a:gd name="connsiteX40" fmla="*/ 4167 w 10000"/>
                  <a:gd name="connsiteY40" fmla="*/ 8157 h 10000"/>
                  <a:gd name="connsiteX41" fmla="*/ 4278 w 10000"/>
                  <a:gd name="connsiteY41" fmla="*/ 8096 h 10000"/>
                  <a:gd name="connsiteX42" fmla="*/ 4389 w 10000"/>
                  <a:gd name="connsiteY42" fmla="*/ 8081 h 10000"/>
                  <a:gd name="connsiteX43" fmla="*/ 4389 w 10000"/>
                  <a:gd name="connsiteY43" fmla="*/ 8081 h 10000"/>
                  <a:gd name="connsiteX44" fmla="*/ 4389 w 10000"/>
                  <a:gd name="connsiteY44" fmla="*/ 8067 h 10000"/>
                  <a:gd name="connsiteX45" fmla="*/ 4444 w 10000"/>
                  <a:gd name="connsiteY45" fmla="*/ 8052 h 10000"/>
                  <a:gd name="connsiteX46" fmla="*/ 4667 w 10000"/>
                  <a:gd name="connsiteY46" fmla="*/ 8037 h 10000"/>
                  <a:gd name="connsiteX47" fmla="*/ 5333 w 10000"/>
                  <a:gd name="connsiteY47" fmla="*/ 8006 h 10000"/>
                  <a:gd name="connsiteX48" fmla="*/ 6500 w 10000"/>
                  <a:gd name="connsiteY48" fmla="*/ 7961 h 10000"/>
                  <a:gd name="connsiteX49" fmla="*/ 6500 w 10000"/>
                  <a:gd name="connsiteY49" fmla="*/ 7961 h 10000"/>
                  <a:gd name="connsiteX50" fmla="*/ 7167 w 10000"/>
                  <a:gd name="connsiteY50" fmla="*/ 7915 h 10000"/>
                  <a:gd name="connsiteX51" fmla="*/ 8389 w 10000"/>
                  <a:gd name="connsiteY51" fmla="*/ 7825 h 10000"/>
                  <a:gd name="connsiteX52" fmla="*/ 8389 w 10000"/>
                  <a:gd name="connsiteY52" fmla="*/ 7825 h 10000"/>
                  <a:gd name="connsiteX53" fmla="*/ 8667 w 10000"/>
                  <a:gd name="connsiteY53" fmla="*/ 7794 h 10000"/>
                  <a:gd name="connsiteX54" fmla="*/ 8778 w 10000"/>
                  <a:gd name="connsiteY54" fmla="*/ 7749 h 10000"/>
                  <a:gd name="connsiteX55" fmla="*/ 8889 w 10000"/>
                  <a:gd name="connsiteY55" fmla="*/ 7719 h 10000"/>
                  <a:gd name="connsiteX56" fmla="*/ 8833 w 10000"/>
                  <a:gd name="connsiteY56" fmla="*/ 7689 h 10000"/>
                  <a:gd name="connsiteX57" fmla="*/ 8833 w 10000"/>
                  <a:gd name="connsiteY57" fmla="*/ 7659 h 10000"/>
                  <a:gd name="connsiteX58" fmla="*/ 8722 w 10000"/>
                  <a:gd name="connsiteY58" fmla="*/ 7628 h 10000"/>
                  <a:gd name="connsiteX59" fmla="*/ 8556 w 10000"/>
                  <a:gd name="connsiteY59" fmla="*/ 7583 h 10000"/>
                  <a:gd name="connsiteX60" fmla="*/ 8556 w 10000"/>
                  <a:gd name="connsiteY60" fmla="*/ 7583 h 10000"/>
                  <a:gd name="connsiteX61" fmla="*/ 6556 w 10000"/>
                  <a:gd name="connsiteY61" fmla="*/ 7311 h 10000"/>
                  <a:gd name="connsiteX62" fmla="*/ 6556 w 10000"/>
                  <a:gd name="connsiteY62" fmla="*/ 7311 h 10000"/>
                  <a:gd name="connsiteX63" fmla="*/ 6333 w 10000"/>
                  <a:gd name="connsiteY63" fmla="*/ 7266 h 10000"/>
                  <a:gd name="connsiteX64" fmla="*/ 6167 w 10000"/>
                  <a:gd name="connsiteY64" fmla="*/ 7221 h 10000"/>
                  <a:gd name="connsiteX65" fmla="*/ 6056 w 10000"/>
                  <a:gd name="connsiteY65" fmla="*/ 7176 h 10000"/>
                  <a:gd name="connsiteX66" fmla="*/ 6056 w 10000"/>
                  <a:gd name="connsiteY66" fmla="*/ 7176 h 10000"/>
                  <a:gd name="connsiteX67" fmla="*/ 8056 w 10000"/>
                  <a:gd name="connsiteY67" fmla="*/ 7160 h 10000"/>
                  <a:gd name="connsiteX68" fmla="*/ 10000 w 10000"/>
                  <a:gd name="connsiteY68" fmla="*/ 7311 h 10000"/>
                  <a:gd name="connsiteX69" fmla="*/ 10000 w 10000"/>
                  <a:gd name="connsiteY69" fmla="*/ 5937 h 10000"/>
                  <a:gd name="connsiteX70" fmla="*/ 10000 w 10000"/>
                  <a:gd name="connsiteY70" fmla="*/ 5937 h 10000"/>
                  <a:gd name="connsiteX71" fmla="*/ 7778 w 10000"/>
                  <a:gd name="connsiteY71" fmla="*/ 5619 h 10000"/>
                  <a:gd name="connsiteX72" fmla="*/ 6556 w 10000"/>
                  <a:gd name="connsiteY72" fmla="*/ 5438 h 10000"/>
                  <a:gd name="connsiteX73" fmla="*/ 6556 w 10000"/>
                  <a:gd name="connsiteY73" fmla="*/ 5438 h 10000"/>
                  <a:gd name="connsiteX74" fmla="*/ 6556 w 10000"/>
                  <a:gd name="connsiteY74" fmla="*/ 5423 h 10000"/>
                  <a:gd name="connsiteX75" fmla="*/ 6556 w 10000"/>
                  <a:gd name="connsiteY75" fmla="*/ 5332 h 10000"/>
                  <a:gd name="connsiteX76" fmla="*/ 6556 w 10000"/>
                  <a:gd name="connsiteY76" fmla="*/ 5332 h 10000"/>
                  <a:gd name="connsiteX77" fmla="*/ 6389 w 10000"/>
                  <a:gd name="connsiteY77" fmla="*/ 5227 h 10000"/>
                  <a:gd name="connsiteX78" fmla="*/ 6056 w 10000"/>
                  <a:gd name="connsiteY78" fmla="*/ 5061 h 10000"/>
                  <a:gd name="connsiteX79" fmla="*/ 5333 w 10000"/>
                  <a:gd name="connsiteY79" fmla="*/ 4743 h 10000"/>
                  <a:gd name="connsiteX80" fmla="*/ 5333 w 10000"/>
                  <a:gd name="connsiteY80" fmla="*/ 4743 h 10000"/>
                  <a:gd name="connsiteX81" fmla="*/ 5167 w 10000"/>
                  <a:gd name="connsiteY81" fmla="*/ 4698 h 10000"/>
                  <a:gd name="connsiteX82" fmla="*/ 4889 w 10000"/>
                  <a:gd name="connsiteY82" fmla="*/ 4637 h 10000"/>
                  <a:gd name="connsiteX83" fmla="*/ 4056 w 10000"/>
                  <a:gd name="connsiteY83" fmla="*/ 4501 h 10000"/>
                  <a:gd name="connsiteX84" fmla="*/ 2889 w 10000"/>
                  <a:gd name="connsiteY84" fmla="*/ 4335 h 10000"/>
                  <a:gd name="connsiteX85" fmla="*/ 2889 w 10000"/>
                  <a:gd name="connsiteY85" fmla="*/ 4335 h 10000"/>
                  <a:gd name="connsiteX86" fmla="*/ 2389 w 10000"/>
                  <a:gd name="connsiteY86" fmla="*/ 4320 h 10000"/>
                  <a:gd name="connsiteX87" fmla="*/ 2000 w 10000"/>
                  <a:gd name="connsiteY87" fmla="*/ 4305 h 10000"/>
                  <a:gd name="connsiteX88" fmla="*/ 1889 w 10000"/>
                  <a:gd name="connsiteY88" fmla="*/ 4290 h 10000"/>
                  <a:gd name="connsiteX89" fmla="*/ 1778 w 10000"/>
                  <a:gd name="connsiteY89" fmla="*/ 4275 h 10000"/>
                  <a:gd name="connsiteX90" fmla="*/ 1778 w 10000"/>
                  <a:gd name="connsiteY90" fmla="*/ 4275 h 10000"/>
                  <a:gd name="connsiteX91" fmla="*/ 1667 w 10000"/>
                  <a:gd name="connsiteY91" fmla="*/ 4214 h 10000"/>
                  <a:gd name="connsiteX92" fmla="*/ 1500 w 10000"/>
                  <a:gd name="connsiteY92" fmla="*/ 4109 h 10000"/>
                  <a:gd name="connsiteX93" fmla="*/ 1444 w 10000"/>
                  <a:gd name="connsiteY93" fmla="*/ 4048 h 10000"/>
                  <a:gd name="connsiteX94" fmla="*/ 1444 w 10000"/>
                  <a:gd name="connsiteY94" fmla="*/ 3987 h 10000"/>
                  <a:gd name="connsiteX95" fmla="*/ 1444 w 10000"/>
                  <a:gd name="connsiteY95" fmla="*/ 3943 h 10000"/>
                  <a:gd name="connsiteX96" fmla="*/ 1556 w 10000"/>
                  <a:gd name="connsiteY96" fmla="*/ 3897 h 10000"/>
                  <a:gd name="connsiteX97" fmla="*/ 1556 w 10000"/>
                  <a:gd name="connsiteY97" fmla="*/ 3897 h 10000"/>
                  <a:gd name="connsiteX98" fmla="*/ 1833 w 10000"/>
                  <a:gd name="connsiteY98" fmla="*/ 3821 h 10000"/>
                  <a:gd name="connsiteX99" fmla="*/ 2111 w 10000"/>
                  <a:gd name="connsiteY99" fmla="*/ 3746 h 10000"/>
                  <a:gd name="connsiteX100" fmla="*/ 2278 w 10000"/>
                  <a:gd name="connsiteY100" fmla="*/ 3701 h 10000"/>
                  <a:gd name="connsiteX101" fmla="*/ 2389 w 10000"/>
                  <a:gd name="connsiteY101" fmla="*/ 3656 h 10000"/>
                  <a:gd name="connsiteX102" fmla="*/ 2389 w 10000"/>
                  <a:gd name="connsiteY102" fmla="*/ 3595 h 10000"/>
                  <a:gd name="connsiteX103" fmla="*/ 2389 w 10000"/>
                  <a:gd name="connsiteY103" fmla="*/ 3520 h 10000"/>
                  <a:gd name="connsiteX104" fmla="*/ 2389 w 10000"/>
                  <a:gd name="connsiteY104" fmla="*/ 3520 h 10000"/>
                  <a:gd name="connsiteX105" fmla="*/ 2167 w 10000"/>
                  <a:gd name="connsiteY105" fmla="*/ 3308 h 10000"/>
                  <a:gd name="connsiteX106" fmla="*/ 1889 w 10000"/>
                  <a:gd name="connsiteY106" fmla="*/ 3021 h 10000"/>
                  <a:gd name="connsiteX107" fmla="*/ 1667 w 10000"/>
                  <a:gd name="connsiteY107" fmla="*/ 2764 h 10000"/>
                  <a:gd name="connsiteX108" fmla="*/ 1611 w 10000"/>
                  <a:gd name="connsiteY108" fmla="*/ 2689 h 10000"/>
                  <a:gd name="connsiteX109" fmla="*/ 1611 w 10000"/>
                  <a:gd name="connsiteY109" fmla="*/ 2659 h 10000"/>
                  <a:gd name="connsiteX110" fmla="*/ 1667 w 10000"/>
                  <a:gd name="connsiteY110" fmla="*/ 2643 h 10000"/>
                  <a:gd name="connsiteX111" fmla="*/ 1667 w 10000"/>
                  <a:gd name="connsiteY111" fmla="*/ 2643 h 10000"/>
                  <a:gd name="connsiteX112" fmla="*/ 2000 w 10000"/>
                  <a:gd name="connsiteY112" fmla="*/ 2629 h 10000"/>
                  <a:gd name="connsiteX113" fmla="*/ 2222 w 10000"/>
                  <a:gd name="connsiteY113" fmla="*/ 2629 h 10000"/>
                  <a:gd name="connsiteX114" fmla="*/ 2389 w 10000"/>
                  <a:gd name="connsiteY114" fmla="*/ 2643 h 10000"/>
                  <a:gd name="connsiteX115" fmla="*/ 2389 w 10000"/>
                  <a:gd name="connsiteY115" fmla="*/ 2643 h 10000"/>
                  <a:gd name="connsiteX116" fmla="*/ 2444 w 10000"/>
                  <a:gd name="connsiteY116" fmla="*/ 2643 h 10000"/>
                  <a:gd name="connsiteX117" fmla="*/ 2500 w 10000"/>
                  <a:gd name="connsiteY117" fmla="*/ 2613 h 10000"/>
                  <a:gd name="connsiteX118" fmla="*/ 2778 w 10000"/>
                  <a:gd name="connsiteY118" fmla="*/ 2522 h 10000"/>
                  <a:gd name="connsiteX119" fmla="*/ 3500 w 10000"/>
                  <a:gd name="connsiteY119" fmla="*/ 2221 h 10000"/>
                  <a:gd name="connsiteX120" fmla="*/ 4444 w 10000"/>
                  <a:gd name="connsiteY120" fmla="*/ 1783 h 10000"/>
                  <a:gd name="connsiteX121" fmla="*/ 4444 w 10000"/>
                  <a:gd name="connsiteY121" fmla="*/ 1783 h 10000"/>
                  <a:gd name="connsiteX122" fmla="*/ 4444 w 10000"/>
                  <a:gd name="connsiteY122" fmla="*/ 1722 h 10000"/>
                  <a:gd name="connsiteX123" fmla="*/ 4444 w 10000"/>
                  <a:gd name="connsiteY123" fmla="*/ 1585 h 10000"/>
                  <a:gd name="connsiteX124" fmla="*/ 4500 w 10000"/>
                  <a:gd name="connsiteY124" fmla="*/ 1495 h 10000"/>
                  <a:gd name="connsiteX125" fmla="*/ 4611 w 10000"/>
                  <a:gd name="connsiteY125" fmla="*/ 1420 h 10000"/>
                  <a:gd name="connsiteX126" fmla="*/ 4778 w 10000"/>
                  <a:gd name="connsiteY126" fmla="*/ 1329 h 10000"/>
                  <a:gd name="connsiteX127" fmla="*/ 5000 w 10000"/>
                  <a:gd name="connsiteY127" fmla="*/ 1254 h 10000"/>
                  <a:gd name="connsiteX128" fmla="*/ 5000 w 10000"/>
                  <a:gd name="connsiteY128" fmla="*/ 1254 h 10000"/>
                  <a:gd name="connsiteX129" fmla="*/ 5556 w 10000"/>
                  <a:gd name="connsiteY129" fmla="*/ 1103 h 10000"/>
                  <a:gd name="connsiteX130" fmla="*/ 6111 w 10000"/>
                  <a:gd name="connsiteY130" fmla="*/ 907 h 10000"/>
                  <a:gd name="connsiteX131" fmla="*/ 6667 w 10000"/>
                  <a:gd name="connsiteY131" fmla="*/ 725 h 10000"/>
                  <a:gd name="connsiteX132" fmla="*/ 7056 w 10000"/>
                  <a:gd name="connsiteY132" fmla="*/ 559 h 10000"/>
                  <a:gd name="connsiteX133" fmla="*/ 7056 w 10000"/>
                  <a:gd name="connsiteY133" fmla="*/ 559 h 10000"/>
                  <a:gd name="connsiteX134" fmla="*/ 7333 w 10000"/>
                  <a:gd name="connsiteY134" fmla="*/ 408 h 10000"/>
                  <a:gd name="connsiteX135" fmla="*/ 7667 w 10000"/>
                  <a:gd name="connsiteY135" fmla="*/ 227 h 10000"/>
                  <a:gd name="connsiteX136" fmla="*/ 8000 w 10000"/>
                  <a:gd name="connsiteY136" fmla="*/ 90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245 h 10000"/>
                  <a:gd name="connsiteX144" fmla="*/ 10000 w 10000"/>
                  <a:gd name="connsiteY144" fmla="*/ 9245 h 10000"/>
                  <a:gd name="connsiteX145" fmla="*/ 9722 w 10000"/>
                  <a:gd name="connsiteY145" fmla="*/ 9230 h 10000"/>
                  <a:gd name="connsiteX146" fmla="*/ 9389 w 10000"/>
                  <a:gd name="connsiteY146" fmla="*/ 9245 h 10000"/>
                  <a:gd name="connsiteX147" fmla="*/ 9389 w 10000"/>
                  <a:gd name="connsiteY147" fmla="*/ 9245 h 10000"/>
                  <a:gd name="connsiteX148" fmla="*/ 9278 w 10000"/>
                  <a:gd name="connsiteY148" fmla="*/ 9260 h 10000"/>
                  <a:gd name="connsiteX149" fmla="*/ 9056 w 10000"/>
                  <a:gd name="connsiteY149" fmla="*/ 9245 h 10000"/>
                  <a:gd name="connsiteX150" fmla="*/ 8889 w 10000"/>
                  <a:gd name="connsiteY150" fmla="*/ 9230 h 10000"/>
                  <a:gd name="connsiteX151" fmla="*/ 8722 w 10000"/>
                  <a:gd name="connsiteY151" fmla="*/ 9199 h 10000"/>
                  <a:gd name="connsiteX152" fmla="*/ 8611 w 10000"/>
                  <a:gd name="connsiteY152" fmla="*/ 9155 h 10000"/>
                  <a:gd name="connsiteX153" fmla="*/ 8444 w 10000"/>
                  <a:gd name="connsiteY153" fmla="*/ 9079 h 10000"/>
                  <a:gd name="connsiteX154" fmla="*/ 8444 w 10000"/>
                  <a:gd name="connsiteY154" fmla="*/ 9079 h 10000"/>
                  <a:gd name="connsiteX155" fmla="*/ 8222 w 10000"/>
                  <a:gd name="connsiteY155" fmla="*/ 8943 h 10000"/>
                  <a:gd name="connsiteX156" fmla="*/ 8111 w 10000"/>
                  <a:gd name="connsiteY156" fmla="*/ 8882 h 10000"/>
                  <a:gd name="connsiteX157" fmla="*/ 7944 w 10000"/>
                  <a:gd name="connsiteY157" fmla="*/ 8837 h 10000"/>
                  <a:gd name="connsiteX158" fmla="*/ 7778 w 10000"/>
                  <a:gd name="connsiteY158" fmla="*/ 8807 h 10000"/>
                  <a:gd name="connsiteX159" fmla="*/ 7556 w 10000"/>
                  <a:gd name="connsiteY159" fmla="*/ 8791 h 10000"/>
                  <a:gd name="connsiteX160" fmla="*/ 7333 w 10000"/>
                  <a:gd name="connsiteY160" fmla="*/ 8777 h 10000"/>
                  <a:gd name="connsiteX161" fmla="*/ 7000 w 10000"/>
                  <a:gd name="connsiteY161" fmla="*/ 8761 h 10000"/>
                  <a:gd name="connsiteX162" fmla="*/ 7000 w 10000"/>
                  <a:gd name="connsiteY162" fmla="*/ 8761 h 10000"/>
                  <a:gd name="connsiteX163" fmla="*/ 6556 w 10000"/>
                  <a:gd name="connsiteY163" fmla="*/ 8777 h 10000"/>
                  <a:gd name="connsiteX164" fmla="*/ 6222 w 10000"/>
                  <a:gd name="connsiteY164" fmla="*/ 8777 h 10000"/>
                  <a:gd name="connsiteX165" fmla="*/ 6111 w 10000"/>
                  <a:gd name="connsiteY165" fmla="*/ 8761 h 10000"/>
                  <a:gd name="connsiteX166" fmla="*/ 6056 w 10000"/>
                  <a:gd name="connsiteY166" fmla="*/ 8746 h 10000"/>
                  <a:gd name="connsiteX167" fmla="*/ 6056 w 10000"/>
                  <a:gd name="connsiteY167" fmla="*/ 8746 h 10000"/>
                  <a:gd name="connsiteX168" fmla="*/ 6056 w 10000"/>
                  <a:gd name="connsiteY168" fmla="*/ 8475 h 10000"/>
                  <a:gd name="connsiteX169" fmla="*/ 6056 w 10000"/>
                  <a:gd name="connsiteY169" fmla="*/ 8475 h 10000"/>
                  <a:gd name="connsiteX170" fmla="*/ 6056 w 10000"/>
                  <a:gd name="connsiteY170" fmla="*/ 8414 h 10000"/>
                  <a:gd name="connsiteX171" fmla="*/ 5944 w 10000"/>
                  <a:gd name="connsiteY171" fmla="*/ 8339 h 10000"/>
                  <a:gd name="connsiteX172" fmla="*/ 5889 w 10000"/>
                  <a:gd name="connsiteY172" fmla="*/ 8324 h 10000"/>
                  <a:gd name="connsiteX173" fmla="*/ 5778 w 10000"/>
                  <a:gd name="connsiteY173" fmla="*/ 8308 h 10000"/>
                  <a:gd name="connsiteX174" fmla="*/ 5667 w 10000"/>
                  <a:gd name="connsiteY174" fmla="*/ 8308 h 10000"/>
                  <a:gd name="connsiteX175" fmla="*/ 5500 w 10000"/>
                  <a:gd name="connsiteY175" fmla="*/ 8324 h 10000"/>
                  <a:gd name="connsiteX176" fmla="*/ 5500 w 10000"/>
                  <a:gd name="connsiteY176" fmla="*/ 8324 h 10000"/>
                  <a:gd name="connsiteX177" fmla="*/ 4889 w 10000"/>
                  <a:gd name="connsiteY177" fmla="*/ 8429 h 10000"/>
                  <a:gd name="connsiteX178" fmla="*/ 4611 w 10000"/>
                  <a:gd name="connsiteY178" fmla="*/ 8458 h 10000"/>
                  <a:gd name="connsiteX179" fmla="*/ 4556 w 10000"/>
                  <a:gd name="connsiteY179" fmla="*/ 8475 h 10000"/>
                  <a:gd name="connsiteX180" fmla="*/ 4500 w 10000"/>
                  <a:gd name="connsiteY180" fmla="*/ 8458 h 10000"/>
                  <a:gd name="connsiteX181" fmla="*/ 4500 w 10000"/>
                  <a:gd name="connsiteY181" fmla="*/ 8458 h 10000"/>
                  <a:gd name="connsiteX182" fmla="*/ 4222 w 10000"/>
                  <a:gd name="connsiteY182" fmla="*/ 8308 h 10000"/>
                  <a:gd name="connsiteX183" fmla="*/ 4222 w 10000"/>
                  <a:gd name="connsiteY183" fmla="*/ 8308 h 10000"/>
                  <a:gd name="connsiteX184" fmla="*/ 4111 w 10000"/>
                  <a:gd name="connsiteY184" fmla="*/ 8233 h 10000"/>
                  <a:gd name="connsiteX185" fmla="*/ 4111 w 10000"/>
                  <a:gd name="connsiteY185" fmla="*/ 8187 h 10000"/>
                  <a:gd name="connsiteX186" fmla="*/ 4111 w 10000"/>
                  <a:gd name="connsiteY186" fmla="*/ 8142 h 10000"/>
                  <a:gd name="connsiteX187" fmla="*/ 4111 w 10000"/>
                  <a:gd name="connsiteY187" fmla="*/ 8142 h 10000"/>
                  <a:gd name="connsiteX188" fmla="*/ 4278 w 10000"/>
                  <a:gd name="connsiteY188" fmla="*/ 8096 h 10000"/>
                  <a:gd name="connsiteX189" fmla="*/ 4389 w 10000"/>
                  <a:gd name="connsiteY189" fmla="*/ 8081 h 10000"/>
                  <a:gd name="connsiteX190" fmla="*/ 4389 w 10000"/>
                  <a:gd name="connsiteY190" fmla="*/ 8081 h 10000"/>
                  <a:gd name="connsiteX191" fmla="*/ 4000 w 10000"/>
                  <a:gd name="connsiteY191" fmla="*/ 8081 h 10000"/>
                  <a:gd name="connsiteX192" fmla="*/ 3722 w 10000"/>
                  <a:gd name="connsiteY192" fmla="*/ 8096 h 10000"/>
                  <a:gd name="connsiteX193" fmla="*/ 3611 w 10000"/>
                  <a:gd name="connsiteY193" fmla="*/ 8112 h 10000"/>
                  <a:gd name="connsiteX194" fmla="*/ 3556 w 10000"/>
                  <a:gd name="connsiteY194" fmla="*/ 8127 h 10000"/>
                  <a:gd name="connsiteX195" fmla="*/ 3556 w 10000"/>
                  <a:gd name="connsiteY195" fmla="*/ 8127 h 10000"/>
                  <a:gd name="connsiteX196" fmla="*/ 3444 w 10000"/>
                  <a:gd name="connsiteY196" fmla="*/ 8187 h 10000"/>
                  <a:gd name="connsiteX197" fmla="*/ 3278 w 10000"/>
                  <a:gd name="connsiteY197" fmla="*/ 8278 h 10000"/>
                  <a:gd name="connsiteX198" fmla="*/ 3000 w 10000"/>
                  <a:gd name="connsiteY198" fmla="*/ 8384 h 10000"/>
                  <a:gd name="connsiteX199" fmla="*/ 2667 w 10000"/>
                  <a:gd name="connsiteY199" fmla="*/ 8458 h 10000"/>
                  <a:gd name="connsiteX200" fmla="*/ 2667 w 10000"/>
                  <a:gd name="connsiteY200" fmla="*/ 8458 h 10000"/>
                  <a:gd name="connsiteX201" fmla="*/ 2333 w 10000"/>
                  <a:gd name="connsiteY201" fmla="*/ 8519 h 10000"/>
                  <a:gd name="connsiteX202" fmla="*/ 1833 w 10000"/>
                  <a:gd name="connsiteY202" fmla="*/ 8580 h 10000"/>
                  <a:gd name="connsiteX203" fmla="*/ 1389 w 10000"/>
                  <a:gd name="connsiteY203" fmla="*/ 8610 h 10000"/>
                  <a:gd name="connsiteX204" fmla="*/ 889 w 10000"/>
                  <a:gd name="connsiteY204" fmla="*/ 8625 h 10000"/>
                  <a:gd name="connsiteX205" fmla="*/ 889 w 10000"/>
                  <a:gd name="connsiteY205" fmla="*/ 8625 h 10000"/>
                  <a:gd name="connsiteX206" fmla="*/ 500 w 10000"/>
                  <a:gd name="connsiteY206" fmla="*/ 8641 h 10000"/>
                  <a:gd name="connsiteX207" fmla="*/ 222 w 10000"/>
                  <a:gd name="connsiteY207" fmla="*/ 8656 h 10000"/>
                  <a:gd name="connsiteX208" fmla="*/ 0 w 10000"/>
                  <a:gd name="connsiteY208" fmla="*/ 8671 h 10000"/>
                  <a:gd name="connsiteX209" fmla="*/ 0 w 10000"/>
                  <a:gd name="connsiteY209" fmla="*/ 8671 h 10000"/>
                  <a:gd name="connsiteX210" fmla="*/ 278 w 10000"/>
                  <a:gd name="connsiteY210" fmla="*/ 8912 h 10000"/>
                  <a:gd name="connsiteX211" fmla="*/ 500 w 10000"/>
                  <a:gd name="connsiteY211" fmla="*/ 9094 h 10000"/>
                  <a:gd name="connsiteX212" fmla="*/ 722 w 10000"/>
                  <a:gd name="connsiteY212" fmla="*/ 9245 h 10000"/>
                  <a:gd name="connsiteX213" fmla="*/ 722 w 10000"/>
                  <a:gd name="connsiteY213" fmla="*/ 9245 h 10000"/>
                  <a:gd name="connsiteX214" fmla="*/ 889 w 10000"/>
                  <a:gd name="connsiteY214" fmla="*/ 9336 h 10000"/>
                  <a:gd name="connsiteX215" fmla="*/ 944 w 10000"/>
                  <a:gd name="connsiteY215" fmla="*/ 9411 h 10000"/>
                  <a:gd name="connsiteX216" fmla="*/ 1111 w 10000"/>
                  <a:gd name="connsiteY216" fmla="*/ 9486 h 10000"/>
                  <a:gd name="connsiteX217" fmla="*/ 1333 w 10000"/>
                  <a:gd name="connsiteY217" fmla="*/ 9608 h 10000"/>
                  <a:gd name="connsiteX218" fmla="*/ 1333 w 10000"/>
                  <a:gd name="connsiteY218" fmla="*/ 9608 h 10000"/>
                  <a:gd name="connsiteX219" fmla="*/ 1444 w 10000"/>
                  <a:gd name="connsiteY219" fmla="*/ 9669 h 10000"/>
                  <a:gd name="connsiteX220" fmla="*/ 1500 w 10000"/>
                  <a:gd name="connsiteY220" fmla="*/ 9713 h 10000"/>
                  <a:gd name="connsiteX221" fmla="*/ 1500 w 10000"/>
                  <a:gd name="connsiteY221" fmla="*/ 9759 h 10000"/>
                  <a:gd name="connsiteX222" fmla="*/ 1556 w 10000"/>
                  <a:gd name="connsiteY222" fmla="*/ 9774 h 10000"/>
                  <a:gd name="connsiteX223" fmla="*/ 1722 w 10000"/>
                  <a:gd name="connsiteY223" fmla="*/ 9788 h 10000"/>
                  <a:gd name="connsiteX224" fmla="*/ 5444 w 10000"/>
                  <a:gd name="connsiteY224" fmla="*/ 9954 h 10000"/>
                  <a:gd name="connsiteX225" fmla="*/ 5444 w 10000"/>
                  <a:gd name="connsiteY225" fmla="*/ 9954 h 10000"/>
                  <a:gd name="connsiteX226" fmla="*/ 5722 w 10000"/>
                  <a:gd name="connsiteY226" fmla="*/ 9985 h 10000"/>
                  <a:gd name="connsiteX227" fmla="*/ 5833 w 10000"/>
                  <a:gd name="connsiteY227" fmla="*/ 10000 h 10000"/>
                  <a:gd name="connsiteX228" fmla="*/ 5833 w 10000"/>
                  <a:gd name="connsiteY228" fmla="*/ 10000 h 10000"/>
                  <a:gd name="connsiteX229" fmla="*/ 5889 w 10000"/>
                  <a:gd name="connsiteY229" fmla="*/ 9970 h 10000"/>
                  <a:gd name="connsiteX230" fmla="*/ 10000 w 10000"/>
                  <a:gd name="connsiteY230" fmla="*/ 9230 h 10000"/>
                  <a:gd name="connsiteX0" fmla="*/ 10000 w 10000"/>
                  <a:gd name="connsiteY0" fmla="*/ 9230 h 10000"/>
                  <a:gd name="connsiteX1" fmla="*/ 10000 w 10000"/>
                  <a:gd name="connsiteY1" fmla="*/ 9230 h 10000"/>
                  <a:gd name="connsiteX2" fmla="*/ 9222 w 10000"/>
                  <a:gd name="connsiteY2" fmla="*/ 9245 h 10000"/>
                  <a:gd name="connsiteX3" fmla="*/ 8944 w 10000"/>
                  <a:gd name="connsiteY3" fmla="*/ 9245 h 10000"/>
                  <a:gd name="connsiteX4" fmla="*/ 8833 w 10000"/>
                  <a:gd name="connsiteY4" fmla="*/ 9230 h 10000"/>
                  <a:gd name="connsiteX5" fmla="*/ 8778 w 10000"/>
                  <a:gd name="connsiteY5" fmla="*/ 9214 h 10000"/>
                  <a:gd name="connsiteX6" fmla="*/ 8778 w 10000"/>
                  <a:gd name="connsiteY6" fmla="*/ 9214 h 10000"/>
                  <a:gd name="connsiteX7" fmla="*/ 8444 w 10000"/>
                  <a:gd name="connsiteY7" fmla="*/ 9033 h 10000"/>
                  <a:gd name="connsiteX8" fmla="*/ 8167 w 10000"/>
                  <a:gd name="connsiteY8" fmla="*/ 8867 h 10000"/>
                  <a:gd name="connsiteX9" fmla="*/ 8167 w 10000"/>
                  <a:gd name="connsiteY9" fmla="*/ 8867 h 10000"/>
                  <a:gd name="connsiteX10" fmla="*/ 8056 w 10000"/>
                  <a:gd name="connsiteY10" fmla="*/ 8837 h 10000"/>
                  <a:gd name="connsiteX11" fmla="*/ 7889 w 10000"/>
                  <a:gd name="connsiteY11" fmla="*/ 8807 h 10000"/>
                  <a:gd name="connsiteX12" fmla="*/ 7444 w 10000"/>
                  <a:gd name="connsiteY12" fmla="*/ 8791 h 10000"/>
                  <a:gd name="connsiteX13" fmla="*/ 6889 w 10000"/>
                  <a:gd name="connsiteY13" fmla="*/ 8777 h 10000"/>
                  <a:gd name="connsiteX14" fmla="*/ 6389 w 10000"/>
                  <a:gd name="connsiteY14" fmla="*/ 8777 h 10000"/>
                  <a:gd name="connsiteX15" fmla="*/ 6389 w 10000"/>
                  <a:gd name="connsiteY15" fmla="*/ 8777 h 10000"/>
                  <a:gd name="connsiteX16" fmla="*/ 6167 w 10000"/>
                  <a:gd name="connsiteY16" fmla="*/ 8761 h 10000"/>
                  <a:gd name="connsiteX17" fmla="*/ 6056 w 10000"/>
                  <a:gd name="connsiteY17" fmla="*/ 8732 h 10000"/>
                  <a:gd name="connsiteX18" fmla="*/ 6000 w 10000"/>
                  <a:gd name="connsiteY18" fmla="*/ 8701 h 10000"/>
                  <a:gd name="connsiteX19" fmla="*/ 6000 w 10000"/>
                  <a:gd name="connsiteY19" fmla="*/ 8641 h 10000"/>
                  <a:gd name="connsiteX20" fmla="*/ 6056 w 10000"/>
                  <a:gd name="connsiteY20" fmla="*/ 8519 h 10000"/>
                  <a:gd name="connsiteX21" fmla="*/ 6111 w 10000"/>
                  <a:gd name="connsiteY21" fmla="*/ 8458 h 10000"/>
                  <a:gd name="connsiteX22" fmla="*/ 6056 w 10000"/>
                  <a:gd name="connsiteY22" fmla="*/ 8384 h 10000"/>
                  <a:gd name="connsiteX23" fmla="*/ 6056 w 10000"/>
                  <a:gd name="connsiteY23" fmla="*/ 8384 h 10000"/>
                  <a:gd name="connsiteX24" fmla="*/ 6000 w 10000"/>
                  <a:gd name="connsiteY24" fmla="*/ 8339 h 10000"/>
                  <a:gd name="connsiteX25" fmla="*/ 5944 w 10000"/>
                  <a:gd name="connsiteY25" fmla="*/ 8308 h 10000"/>
                  <a:gd name="connsiteX26" fmla="*/ 5833 w 10000"/>
                  <a:gd name="connsiteY26" fmla="*/ 8308 h 10000"/>
                  <a:gd name="connsiteX27" fmla="*/ 5667 w 10000"/>
                  <a:gd name="connsiteY27" fmla="*/ 8324 h 10000"/>
                  <a:gd name="connsiteX28" fmla="*/ 5333 w 10000"/>
                  <a:gd name="connsiteY28" fmla="*/ 8368 h 10000"/>
                  <a:gd name="connsiteX29" fmla="*/ 4889 w 10000"/>
                  <a:gd name="connsiteY29" fmla="*/ 8444 h 10000"/>
                  <a:gd name="connsiteX30" fmla="*/ 4889 w 10000"/>
                  <a:gd name="connsiteY30" fmla="*/ 8444 h 10000"/>
                  <a:gd name="connsiteX31" fmla="*/ 4611 w 10000"/>
                  <a:gd name="connsiteY31" fmla="*/ 8458 h 10000"/>
                  <a:gd name="connsiteX32" fmla="*/ 4500 w 10000"/>
                  <a:gd name="connsiteY32" fmla="*/ 8458 h 10000"/>
                  <a:gd name="connsiteX33" fmla="*/ 4444 w 10000"/>
                  <a:gd name="connsiteY33" fmla="*/ 8444 h 10000"/>
                  <a:gd name="connsiteX34" fmla="*/ 4389 w 10000"/>
                  <a:gd name="connsiteY34" fmla="*/ 8384 h 10000"/>
                  <a:gd name="connsiteX35" fmla="*/ 4222 w 10000"/>
                  <a:gd name="connsiteY35" fmla="*/ 8308 h 10000"/>
                  <a:gd name="connsiteX36" fmla="*/ 4222 w 10000"/>
                  <a:gd name="connsiteY36" fmla="*/ 8308 h 10000"/>
                  <a:gd name="connsiteX37" fmla="*/ 4111 w 10000"/>
                  <a:gd name="connsiteY37" fmla="*/ 8263 h 10000"/>
                  <a:gd name="connsiteX38" fmla="*/ 4111 w 10000"/>
                  <a:gd name="connsiteY38" fmla="*/ 8218 h 10000"/>
                  <a:gd name="connsiteX39" fmla="*/ 4111 w 10000"/>
                  <a:gd name="connsiteY39" fmla="*/ 8187 h 10000"/>
                  <a:gd name="connsiteX40" fmla="*/ 4167 w 10000"/>
                  <a:gd name="connsiteY40" fmla="*/ 8157 h 10000"/>
                  <a:gd name="connsiteX41" fmla="*/ 4278 w 10000"/>
                  <a:gd name="connsiteY41" fmla="*/ 8096 h 10000"/>
                  <a:gd name="connsiteX42" fmla="*/ 4389 w 10000"/>
                  <a:gd name="connsiteY42" fmla="*/ 8081 h 10000"/>
                  <a:gd name="connsiteX43" fmla="*/ 4389 w 10000"/>
                  <a:gd name="connsiteY43" fmla="*/ 8081 h 10000"/>
                  <a:gd name="connsiteX44" fmla="*/ 4389 w 10000"/>
                  <a:gd name="connsiteY44" fmla="*/ 8067 h 10000"/>
                  <a:gd name="connsiteX45" fmla="*/ 4444 w 10000"/>
                  <a:gd name="connsiteY45" fmla="*/ 8052 h 10000"/>
                  <a:gd name="connsiteX46" fmla="*/ 4667 w 10000"/>
                  <a:gd name="connsiteY46" fmla="*/ 8037 h 10000"/>
                  <a:gd name="connsiteX47" fmla="*/ 5333 w 10000"/>
                  <a:gd name="connsiteY47" fmla="*/ 8006 h 10000"/>
                  <a:gd name="connsiteX48" fmla="*/ 6500 w 10000"/>
                  <a:gd name="connsiteY48" fmla="*/ 7961 h 10000"/>
                  <a:gd name="connsiteX49" fmla="*/ 6500 w 10000"/>
                  <a:gd name="connsiteY49" fmla="*/ 7961 h 10000"/>
                  <a:gd name="connsiteX50" fmla="*/ 7167 w 10000"/>
                  <a:gd name="connsiteY50" fmla="*/ 7915 h 10000"/>
                  <a:gd name="connsiteX51" fmla="*/ 8389 w 10000"/>
                  <a:gd name="connsiteY51" fmla="*/ 7825 h 10000"/>
                  <a:gd name="connsiteX52" fmla="*/ 8389 w 10000"/>
                  <a:gd name="connsiteY52" fmla="*/ 7825 h 10000"/>
                  <a:gd name="connsiteX53" fmla="*/ 8667 w 10000"/>
                  <a:gd name="connsiteY53" fmla="*/ 7794 h 10000"/>
                  <a:gd name="connsiteX54" fmla="*/ 8778 w 10000"/>
                  <a:gd name="connsiteY54" fmla="*/ 7749 h 10000"/>
                  <a:gd name="connsiteX55" fmla="*/ 8889 w 10000"/>
                  <a:gd name="connsiteY55" fmla="*/ 7719 h 10000"/>
                  <a:gd name="connsiteX56" fmla="*/ 8833 w 10000"/>
                  <a:gd name="connsiteY56" fmla="*/ 7689 h 10000"/>
                  <a:gd name="connsiteX57" fmla="*/ 8833 w 10000"/>
                  <a:gd name="connsiteY57" fmla="*/ 7659 h 10000"/>
                  <a:gd name="connsiteX58" fmla="*/ 8722 w 10000"/>
                  <a:gd name="connsiteY58" fmla="*/ 7628 h 10000"/>
                  <a:gd name="connsiteX59" fmla="*/ 8556 w 10000"/>
                  <a:gd name="connsiteY59" fmla="*/ 7583 h 10000"/>
                  <a:gd name="connsiteX60" fmla="*/ 8556 w 10000"/>
                  <a:gd name="connsiteY60" fmla="*/ 7583 h 10000"/>
                  <a:gd name="connsiteX61" fmla="*/ 6556 w 10000"/>
                  <a:gd name="connsiteY61" fmla="*/ 7311 h 10000"/>
                  <a:gd name="connsiteX62" fmla="*/ 6556 w 10000"/>
                  <a:gd name="connsiteY62" fmla="*/ 7311 h 10000"/>
                  <a:gd name="connsiteX63" fmla="*/ 6333 w 10000"/>
                  <a:gd name="connsiteY63" fmla="*/ 7266 h 10000"/>
                  <a:gd name="connsiteX64" fmla="*/ 6167 w 10000"/>
                  <a:gd name="connsiteY64" fmla="*/ 7221 h 10000"/>
                  <a:gd name="connsiteX65" fmla="*/ 6056 w 10000"/>
                  <a:gd name="connsiteY65" fmla="*/ 7176 h 10000"/>
                  <a:gd name="connsiteX66" fmla="*/ 6056 w 10000"/>
                  <a:gd name="connsiteY66" fmla="*/ 7176 h 10000"/>
                  <a:gd name="connsiteX67" fmla="*/ 8056 w 10000"/>
                  <a:gd name="connsiteY67" fmla="*/ 7160 h 10000"/>
                  <a:gd name="connsiteX68" fmla="*/ 10000 w 10000"/>
                  <a:gd name="connsiteY68" fmla="*/ 7311 h 10000"/>
                  <a:gd name="connsiteX69" fmla="*/ 10000 w 10000"/>
                  <a:gd name="connsiteY69" fmla="*/ 5937 h 10000"/>
                  <a:gd name="connsiteX70" fmla="*/ 10000 w 10000"/>
                  <a:gd name="connsiteY70" fmla="*/ 5937 h 10000"/>
                  <a:gd name="connsiteX71" fmla="*/ 7778 w 10000"/>
                  <a:gd name="connsiteY71" fmla="*/ 5619 h 10000"/>
                  <a:gd name="connsiteX72" fmla="*/ 6556 w 10000"/>
                  <a:gd name="connsiteY72" fmla="*/ 5438 h 10000"/>
                  <a:gd name="connsiteX73" fmla="*/ 6556 w 10000"/>
                  <a:gd name="connsiteY73" fmla="*/ 5438 h 10000"/>
                  <a:gd name="connsiteX74" fmla="*/ 6556 w 10000"/>
                  <a:gd name="connsiteY74" fmla="*/ 5423 h 10000"/>
                  <a:gd name="connsiteX75" fmla="*/ 6556 w 10000"/>
                  <a:gd name="connsiteY75" fmla="*/ 5332 h 10000"/>
                  <a:gd name="connsiteX76" fmla="*/ 6556 w 10000"/>
                  <a:gd name="connsiteY76" fmla="*/ 5332 h 10000"/>
                  <a:gd name="connsiteX77" fmla="*/ 6389 w 10000"/>
                  <a:gd name="connsiteY77" fmla="*/ 5227 h 10000"/>
                  <a:gd name="connsiteX78" fmla="*/ 6056 w 10000"/>
                  <a:gd name="connsiteY78" fmla="*/ 5061 h 10000"/>
                  <a:gd name="connsiteX79" fmla="*/ 5333 w 10000"/>
                  <a:gd name="connsiteY79" fmla="*/ 4743 h 10000"/>
                  <a:gd name="connsiteX80" fmla="*/ 5333 w 10000"/>
                  <a:gd name="connsiteY80" fmla="*/ 4743 h 10000"/>
                  <a:gd name="connsiteX81" fmla="*/ 5167 w 10000"/>
                  <a:gd name="connsiteY81" fmla="*/ 4698 h 10000"/>
                  <a:gd name="connsiteX82" fmla="*/ 4889 w 10000"/>
                  <a:gd name="connsiteY82" fmla="*/ 4637 h 10000"/>
                  <a:gd name="connsiteX83" fmla="*/ 4056 w 10000"/>
                  <a:gd name="connsiteY83" fmla="*/ 4501 h 10000"/>
                  <a:gd name="connsiteX84" fmla="*/ 2889 w 10000"/>
                  <a:gd name="connsiteY84" fmla="*/ 4335 h 10000"/>
                  <a:gd name="connsiteX85" fmla="*/ 2889 w 10000"/>
                  <a:gd name="connsiteY85" fmla="*/ 4335 h 10000"/>
                  <a:gd name="connsiteX86" fmla="*/ 2389 w 10000"/>
                  <a:gd name="connsiteY86" fmla="*/ 4320 h 10000"/>
                  <a:gd name="connsiteX87" fmla="*/ 2000 w 10000"/>
                  <a:gd name="connsiteY87" fmla="*/ 4305 h 10000"/>
                  <a:gd name="connsiteX88" fmla="*/ 1889 w 10000"/>
                  <a:gd name="connsiteY88" fmla="*/ 4290 h 10000"/>
                  <a:gd name="connsiteX89" fmla="*/ 1778 w 10000"/>
                  <a:gd name="connsiteY89" fmla="*/ 4275 h 10000"/>
                  <a:gd name="connsiteX90" fmla="*/ 1778 w 10000"/>
                  <a:gd name="connsiteY90" fmla="*/ 4275 h 10000"/>
                  <a:gd name="connsiteX91" fmla="*/ 1667 w 10000"/>
                  <a:gd name="connsiteY91" fmla="*/ 4214 h 10000"/>
                  <a:gd name="connsiteX92" fmla="*/ 1500 w 10000"/>
                  <a:gd name="connsiteY92" fmla="*/ 4109 h 10000"/>
                  <a:gd name="connsiteX93" fmla="*/ 1444 w 10000"/>
                  <a:gd name="connsiteY93" fmla="*/ 4048 h 10000"/>
                  <a:gd name="connsiteX94" fmla="*/ 1444 w 10000"/>
                  <a:gd name="connsiteY94" fmla="*/ 3987 h 10000"/>
                  <a:gd name="connsiteX95" fmla="*/ 1444 w 10000"/>
                  <a:gd name="connsiteY95" fmla="*/ 3943 h 10000"/>
                  <a:gd name="connsiteX96" fmla="*/ 1556 w 10000"/>
                  <a:gd name="connsiteY96" fmla="*/ 3897 h 10000"/>
                  <a:gd name="connsiteX97" fmla="*/ 1556 w 10000"/>
                  <a:gd name="connsiteY97" fmla="*/ 3897 h 10000"/>
                  <a:gd name="connsiteX98" fmla="*/ 1833 w 10000"/>
                  <a:gd name="connsiteY98" fmla="*/ 3821 h 10000"/>
                  <a:gd name="connsiteX99" fmla="*/ 2111 w 10000"/>
                  <a:gd name="connsiteY99" fmla="*/ 3746 h 10000"/>
                  <a:gd name="connsiteX100" fmla="*/ 2278 w 10000"/>
                  <a:gd name="connsiteY100" fmla="*/ 3701 h 10000"/>
                  <a:gd name="connsiteX101" fmla="*/ 2389 w 10000"/>
                  <a:gd name="connsiteY101" fmla="*/ 3656 h 10000"/>
                  <a:gd name="connsiteX102" fmla="*/ 2389 w 10000"/>
                  <a:gd name="connsiteY102" fmla="*/ 3595 h 10000"/>
                  <a:gd name="connsiteX103" fmla="*/ 2389 w 10000"/>
                  <a:gd name="connsiteY103" fmla="*/ 3520 h 10000"/>
                  <a:gd name="connsiteX104" fmla="*/ 2389 w 10000"/>
                  <a:gd name="connsiteY104" fmla="*/ 3520 h 10000"/>
                  <a:gd name="connsiteX105" fmla="*/ 2167 w 10000"/>
                  <a:gd name="connsiteY105" fmla="*/ 3308 h 10000"/>
                  <a:gd name="connsiteX106" fmla="*/ 1889 w 10000"/>
                  <a:gd name="connsiteY106" fmla="*/ 3021 h 10000"/>
                  <a:gd name="connsiteX107" fmla="*/ 1667 w 10000"/>
                  <a:gd name="connsiteY107" fmla="*/ 2764 h 10000"/>
                  <a:gd name="connsiteX108" fmla="*/ 1611 w 10000"/>
                  <a:gd name="connsiteY108" fmla="*/ 2689 h 10000"/>
                  <a:gd name="connsiteX109" fmla="*/ 1611 w 10000"/>
                  <a:gd name="connsiteY109" fmla="*/ 2659 h 10000"/>
                  <a:gd name="connsiteX110" fmla="*/ 1667 w 10000"/>
                  <a:gd name="connsiteY110" fmla="*/ 2643 h 10000"/>
                  <a:gd name="connsiteX111" fmla="*/ 1667 w 10000"/>
                  <a:gd name="connsiteY111" fmla="*/ 2643 h 10000"/>
                  <a:gd name="connsiteX112" fmla="*/ 2000 w 10000"/>
                  <a:gd name="connsiteY112" fmla="*/ 2629 h 10000"/>
                  <a:gd name="connsiteX113" fmla="*/ 2222 w 10000"/>
                  <a:gd name="connsiteY113" fmla="*/ 2629 h 10000"/>
                  <a:gd name="connsiteX114" fmla="*/ 2389 w 10000"/>
                  <a:gd name="connsiteY114" fmla="*/ 2643 h 10000"/>
                  <a:gd name="connsiteX115" fmla="*/ 2389 w 10000"/>
                  <a:gd name="connsiteY115" fmla="*/ 2643 h 10000"/>
                  <a:gd name="connsiteX116" fmla="*/ 2444 w 10000"/>
                  <a:gd name="connsiteY116" fmla="*/ 2643 h 10000"/>
                  <a:gd name="connsiteX117" fmla="*/ 2500 w 10000"/>
                  <a:gd name="connsiteY117" fmla="*/ 2613 h 10000"/>
                  <a:gd name="connsiteX118" fmla="*/ 2778 w 10000"/>
                  <a:gd name="connsiteY118" fmla="*/ 2522 h 10000"/>
                  <a:gd name="connsiteX119" fmla="*/ 3500 w 10000"/>
                  <a:gd name="connsiteY119" fmla="*/ 2221 h 10000"/>
                  <a:gd name="connsiteX120" fmla="*/ 4444 w 10000"/>
                  <a:gd name="connsiteY120" fmla="*/ 1783 h 10000"/>
                  <a:gd name="connsiteX121" fmla="*/ 4444 w 10000"/>
                  <a:gd name="connsiteY121" fmla="*/ 1783 h 10000"/>
                  <a:gd name="connsiteX122" fmla="*/ 4444 w 10000"/>
                  <a:gd name="connsiteY122" fmla="*/ 1722 h 10000"/>
                  <a:gd name="connsiteX123" fmla="*/ 4444 w 10000"/>
                  <a:gd name="connsiteY123" fmla="*/ 1585 h 10000"/>
                  <a:gd name="connsiteX124" fmla="*/ 4500 w 10000"/>
                  <a:gd name="connsiteY124" fmla="*/ 1495 h 10000"/>
                  <a:gd name="connsiteX125" fmla="*/ 4611 w 10000"/>
                  <a:gd name="connsiteY125" fmla="*/ 1420 h 10000"/>
                  <a:gd name="connsiteX126" fmla="*/ 4778 w 10000"/>
                  <a:gd name="connsiteY126" fmla="*/ 1329 h 10000"/>
                  <a:gd name="connsiteX127" fmla="*/ 5000 w 10000"/>
                  <a:gd name="connsiteY127" fmla="*/ 1254 h 10000"/>
                  <a:gd name="connsiteX128" fmla="*/ 5000 w 10000"/>
                  <a:gd name="connsiteY128" fmla="*/ 1254 h 10000"/>
                  <a:gd name="connsiteX129" fmla="*/ 5556 w 10000"/>
                  <a:gd name="connsiteY129" fmla="*/ 1103 h 10000"/>
                  <a:gd name="connsiteX130" fmla="*/ 6111 w 10000"/>
                  <a:gd name="connsiteY130" fmla="*/ 907 h 10000"/>
                  <a:gd name="connsiteX131" fmla="*/ 6667 w 10000"/>
                  <a:gd name="connsiteY131" fmla="*/ 725 h 10000"/>
                  <a:gd name="connsiteX132" fmla="*/ 7056 w 10000"/>
                  <a:gd name="connsiteY132" fmla="*/ 559 h 10000"/>
                  <a:gd name="connsiteX133" fmla="*/ 7056 w 10000"/>
                  <a:gd name="connsiteY133" fmla="*/ 559 h 10000"/>
                  <a:gd name="connsiteX134" fmla="*/ 7333 w 10000"/>
                  <a:gd name="connsiteY134" fmla="*/ 408 h 10000"/>
                  <a:gd name="connsiteX135" fmla="*/ 7667 w 10000"/>
                  <a:gd name="connsiteY135" fmla="*/ 227 h 10000"/>
                  <a:gd name="connsiteX136" fmla="*/ 8000 w 10000"/>
                  <a:gd name="connsiteY136" fmla="*/ 90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245 h 10000"/>
                  <a:gd name="connsiteX144" fmla="*/ 10000 w 10000"/>
                  <a:gd name="connsiteY144" fmla="*/ 9245 h 10000"/>
                  <a:gd name="connsiteX145" fmla="*/ 9722 w 10000"/>
                  <a:gd name="connsiteY145" fmla="*/ 9230 h 10000"/>
                  <a:gd name="connsiteX146" fmla="*/ 9389 w 10000"/>
                  <a:gd name="connsiteY146" fmla="*/ 9245 h 10000"/>
                  <a:gd name="connsiteX147" fmla="*/ 9389 w 10000"/>
                  <a:gd name="connsiteY147" fmla="*/ 9245 h 10000"/>
                  <a:gd name="connsiteX148" fmla="*/ 9278 w 10000"/>
                  <a:gd name="connsiteY148" fmla="*/ 9260 h 10000"/>
                  <a:gd name="connsiteX149" fmla="*/ 9056 w 10000"/>
                  <a:gd name="connsiteY149" fmla="*/ 9245 h 10000"/>
                  <a:gd name="connsiteX150" fmla="*/ 8889 w 10000"/>
                  <a:gd name="connsiteY150" fmla="*/ 9230 h 10000"/>
                  <a:gd name="connsiteX151" fmla="*/ 8722 w 10000"/>
                  <a:gd name="connsiteY151" fmla="*/ 9199 h 10000"/>
                  <a:gd name="connsiteX152" fmla="*/ 8611 w 10000"/>
                  <a:gd name="connsiteY152" fmla="*/ 9155 h 10000"/>
                  <a:gd name="connsiteX153" fmla="*/ 8444 w 10000"/>
                  <a:gd name="connsiteY153" fmla="*/ 9079 h 10000"/>
                  <a:gd name="connsiteX154" fmla="*/ 8444 w 10000"/>
                  <a:gd name="connsiteY154" fmla="*/ 9079 h 10000"/>
                  <a:gd name="connsiteX155" fmla="*/ 8222 w 10000"/>
                  <a:gd name="connsiteY155" fmla="*/ 8943 h 10000"/>
                  <a:gd name="connsiteX156" fmla="*/ 8111 w 10000"/>
                  <a:gd name="connsiteY156" fmla="*/ 8882 h 10000"/>
                  <a:gd name="connsiteX157" fmla="*/ 7944 w 10000"/>
                  <a:gd name="connsiteY157" fmla="*/ 8837 h 10000"/>
                  <a:gd name="connsiteX158" fmla="*/ 7778 w 10000"/>
                  <a:gd name="connsiteY158" fmla="*/ 8807 h 10000"/>
                  <a:gd name="connsiteX159" fmla="*/ 7556 w 10000"/>
                  <a:gd name="connsiteY159" fmla="*/ 8791 h 10000"/>
                  <a:gd name="connsiteX160" fmla="*/ 7333 w 10000"/>
                  <a:gd name="connsiteY160" fmla="*/ 8777 h 10000"/>
                  <a:gd name="connsiteX161" fmla="*/ 7000 w 10000"/>
                  <a:gd name="connsiteY161" fmla="*/ 8761 h 10000"/>
                  <a:gd name="connsiteX162" fmla="*/ 7000 w 10000"/>
                  <a:gd name="connsiteY162" fmla="*/ 8761 h 10000"/>
                  <a:gd name="connsiteX163" fmla="*/ 6556 w 10000"/>
                  <a:gd name="connsiteY163" fmla="*/ 8777 h 10000"/>
                  <a:gd name="connsiteX164" fmla="*/ 6222 w 10000"/>
                  <a:gd name="connsiteY164" fmla="*/ 8777 h 10000"/>
                  <a:gd name="connsiteX165" fmla="*/ 6111 w 10000"/>
                  <a:gd name="connsiteY165" fmla="*/ 8761 h 10000"/>
                  <a:gd name="connsiteX166" fmla="*/ 6056 w 10000"/>
                  <a:gd name="connsiteY166" fmla="*/ 8746 h 10000"/>
                  <a:gd name="connsiteX167" fmla="*/ 6056 w 10000"/>
                  <a:gd name="connsiteY167" fmla="*/ 8746 h 10000"/>
                  <a:gd name="connsiteX168" fmla="*/ 6056 w 10000"/>
                  <a:gd name="connsiteY168" fmla="*/ 8475 h 10000"/>
                  <a:gd name="connsiteX169" fmla="*/ 6056 w 10000"/>
                  <a:gd name="connsiteY169" fmla="*/ 8475 h 10000"/>
                  <a:gd name="connsiteX170" fmla="*/ 6056 w 10000"/>
                  <a:gd name="connsiteY170" fmla="*/ 8414 h 10000"/>
                  <a:gd name="connsiteX171" fmla="*/ 5944 w 10000"/>
                  <a:gd name="connsiteY171" fmla="*/ 8339 h 10000"/>
                  <a:gd name="connsiteX172" fmla="*/ 5889 w 10000"/>
                  <a:gd name="connsiteY172" fmla="*/ 8324 h 10000"/>
                  <a:gd name="connsiteX173" fmla="*/ 5778 w 10000"/>
                  <a:gd name="connsiteY173" fmla="*/ 8308 h 10000"/>
                  <a:gd name="connsiteX174" fmla="*/ 5667 w 10000"/>
                  <a:gd name="connsiteY174" fmla="*/ 8308 h 10000"/>
                  <a:gd name="connsiteX175" fmla="*/ 5500 w 10000"/>
                  <a:gd name="connsiteY175" fmla="*/ 8324 h 10000"/>
                  <a:gd name="connsiteX176" fmla="*/ 5500 w 10000"/>
                  <a:gd name="connsiteY176" fmla="*/ 8324 h 10000"/>
                  <a:gd name="connsiteX177" fmla="*/ 4889 w 10000"/>
                  <a:gd name="connsiteY177" fmla="*/ 8429 h 10000"/>
                  <a:gd name="connsiteX178" fmla="*/ 4611 w 10000"/>
                  <a:gd name="connsiteY178" fmla="*/ 8458 h 10000"/>
                  <a:gd name="connsiteX179" fmla="*/ 4556 w 10000"/>
                  <a:gd name="connsiteY179" fmla="*/ 8475 h 10000"/>
                  <a:gd name="connsiteX180" fmla="*/ 4500 w 10000"/>
                  <a:gd name="connsiteY180" fmla="*/ 8458 h 10000"/>
                  <a:gd name="connsiteX181" fmla="*/ 4500 w 10000"/>
                  <a:gd name="connsiteY181" fmla="*/ 8458 h 10000"/>
                  <a:gd name="connsiteX182" fmla="*/ 4222 w 10000"/>
                  <a:gd name="connsiteY182" fmla="*/ 8308 h 10000"/>
                  <a:gd name="connsiteX183" fmla="*/ 4222 w 10000"/>
                  <a:gd name="connsiteY183" fmla="*/ 8308 h 10000"/>
                  <a:gd name="connsiteX184" fmla="*/ 4111 w 10000"/>
                  <a:gd name="connsiteY184" fmla="*/ 8233 h 10000"/>
                  <a:gd name="connsiteX185" fmla="*/ 4111 w 10000"/>
                  <a:gd name="connsiteY185" fmla="*/ 8187 h 10000"/>
                  <a:gd name="connsiteX186" fmla="*/ 4111 w 10000"/>
                  <a:gd name="connsiteY186" fmla="*/ 8142 h 10000"/>
                  <a:gd name="connsiteX187" fmla="*/ 4111 w 10000"/>
                  <a:gd name="connsiteY187" fmla="*/ 8142 h 10000"/>
                  <a:gd name="connsiteX188" fmla="*/ 4278 w 10000"/>
                  <a:gd name="connsiteY188" fmla="*/ 8096 h 10000"/>
                  <a:gd name="connsiteX189" fmla="*/ 4389 w 10000"/>
                  <a:gd name="connsiteY189" fmla="*/ 8081 h 10000"/>
                  <a:gd name="connsiteX190" fmla="*/ 4389 w 10000"/>
                  <a:gd name="connsiteY190" fmla="*/ 8081 h 10000"/>
                  <a:gd name="connsiteX191" fmla="*/ 4000 w 10000"/>
                  <a:gd name="connsiteY191" fmla="*/ 8081 h 10000"/>
                  <a:gd name="connsiteX192" fmla="*/ 3722 w 10000"/>
                  <a:gd name="connsiteY192" fmla="*/ 8096 h 10000"/>
                  <a:gd name="connsiteX193" fmla="*/ 3611 w 10000"/>
                  <a:gd name="connsiteY193" fmla="*/ 8112 h 10000"/>
                  <a:gd name="connsiteX194" fmla="*/ 3556 w 10000"/>
                  <a:gd name="connsiteY194" fmla="*/ 8127 h 10000"/>
                  <a:gd name="connsiteX195" fmla="*/ 3556 w 10000"/>
                  <a:gd name="connsiteY195" fmla="*/ 8127 h 10000"/>
                  <a:gd name="connsiteX196" fmla="*/ 3444 w 10000"/>
                  <a:gd name="connsiteY196" fmla="*/ 8187 h 10000"/>
                  <a:gd name="connsiteX197" fmla="*/ 3278 w 10000"/>
                  <a:gd name="connsiteY197" fmla="*/ 8278 h 10000"/>
                  <a:gd name="connsiteX198" fmla="*/ 3000 w 10000"/>
                  <a:gd name="connsiteY198" fmla="*/ 8384 h 10000"/>
                  <a:gd name="connsiteX199" fmla="*/ 2667 w 10000"/>
                  <a:gd name="connsiteY199" fmla="*/ 8458 h 10000"/>
                  <a:gd name="connsiteX200" fmla="*/ 2667 w 10000"/>
                  <a:gd name="connsiteY200" fmla="*/ 8458 h 10000"/>
                  <a:gd name="connsiteX201" fmla="*/ 2333 w 10000"/>
                  <a:gd name="connsiteY201" fmla="*/ 8519 h 10000"/>
                  <a:gd name="connsiteX202" fmla="*/ 1833 w 10000"/>
                  <a:gd name="connsiteY202" fmla="*/ 8580 h 10000"/>
                  <a:gd name="connsiteX203" fmla="*/ 1389 w 10000"/>
                  <a:gd name="connsiteY203" fmla="*/ 8610 h 10000"/>
                  <a:gd name="connsiteX204" fmla="*/ 889 w 10000"/>
                  <a:gd name="connsiteY204" fmla="*/ 8625 h 10000"/>
                  <a:gd name="connsiteX205" fmla="*/ 889 w 10000"/>
                  <a:gd name="connsiteY205" fmla="*/ 8625 h 10000"/>
                  <a:gd name="connsiteX206" fmla="*/ 500 w 10000"/>
                  <a:gd name="connsiteY206" fmla="*/ 8641 h 10000"/>
                  <a:gd name="connsiteX207" fmla="*/ 222 w 10000"/>
                  <a:gd name="connsiteY207" fmla="*/ 8656 h 10000"/>
                  <a:gd name="connsiteX208" fmla="*/ 0 w 10000"/>
                  <a:gd name="connsiteY208" fmla="*/ 8671 h 10000"/>
                  <a:gd name="connsiteX209" fmla="*/ 0 w 10000"/>
                  <a:gd name="connsiteY209" fmla="*/ 8671 h 10000"/>
                  <a:gd name="connsiteX210" fmla="*/ 278 w 10000"/>
                  <a:gd name="connsiteY210" fmla="*/ 8912 h 10000"/>
                  <a:gd name="connsiteX211" fmla="*/ 500 w 10000"/>
                  <a:gd name="connsiteY211" fmla="*/ 9094 h 10000"/>
                  <a:gd name="connsiteX212" fmla="*/ 722 w 10000"/>
                  <a:gd name="connsiteY212" fmla="*/ 9245 h 10000"/>
                  <a:gd name="connsiteX213" fmla="*/ 722 w 10000"/>
                  <a:gd name="connsiteY213" fmla="*/ 9245 h 10000"/>
                  <a:gd name="connsiteX214" fmla="*/ 889 w 10000"/>
                  <a:gd name="connsiteY214" fmla="*/ 9336 h 10000"/>
                  <a:gd name="connsiteX215" fmla="*/ 944 w 10000"/>
                  <a:gd name="connsiteY215" fmla="*/ 9411 h 10000"/>
                  <a:gd name="connsiteX216" fmla="*/ 1111 w 10000"/>
                  <a:gd name="connsiteY216" fmla="*/ 9486 h 10000"/>
                  <a:gd name="connsiteX217" fmla="*/ 1333 w 10000"/>
                  <a:gd name="connsiteY217" fmla="*/ 9608 h 10000"/>
                  <a:gd name="connsiteX218" fmla="*/ 1333 w 10000"/>
                  <a:gd name="connsiteY218" fmla="*/ 9608 h 10000"/>
                  <a:gd name="connsiteX219" fmla="*/ 1444 w 10000"/>
                  <a:gd name="connsiteY219" fmla="*/ 9669 h 10000"/>
                  <a:gd name="connsiteX220" fmla="*/ 1500 w 10000"/>
                  <a:gd name="connsiteY220" fmla="*/ 9713 h 10000"/>
                  <a:gd name="connsiteX221" fmla="*/ 1500 w 10000"/>
                  <a:gd name="connsiteY221" fmla="*/ 9759 h 10000"/>
                  <a:gd name="connsiteX222" fmla="*/ 1556 w 10000"/>
                  <a:gd name="connsiteY222" fmla="*/ 9774 h 10000"/>
                  <a:gd name="connsiteX223" fmla="*/ 1722 w 10000"/>
                  <a:gd name="connsiteY223" fmla="*/ 9788 h 10000"/>
                  <a:gd name="connsiteX224" fmla="*/ 5444 w 10000"/>
                  <a:gd name="connsiteY224" fmla="*/ 9954 h 10000"/>
                  <a:gd name="connsiteX225" fmla="*/ 5444 w 10000"/>
                  <a:gd name="connsiteY225" fmla="*/ 9954 h 10000"/>
                  <a:gd name="connsiteX226" fmla="*/ 5722 w 10000"/>
                  <a:gd name="connsiteY226" fmla="*/ 9985 h 10000"/>
                  <a:gd name="connsiteX227" fmla="*/ 5833 w 10000"/>
                  <a:gd name="connsiteY227" fmla="*/ 10000 h 10000"/>
                  <a:gd name="connsiteX228" fmla="*/ 5833 w 10000"/>
                  <a:gd name="connsiteY228" fmla="*/ 10000 h 10000"/>
                  <a:gd name="connsiteX229" fmla="*/ 10000 w 10000"/>
                  <a:gd name="connsiteY229" fmla="*/ 9230 h 10000"/>
                  <a:gd name="connsiteX0" fmla="*/ 10000 w 10000"/>
                  <a:gd name="connsiteY0" fmla="*/ 9230 h 10000"/>
                  <a:gd name="connsiteX1" fmla="*/ 10000 w 10000"/>
                  <a:gd name="connsiteY1" fmla="*/ 9230 h 10000"/>
                  <a:gd name="connsiteX2" fmla="*/ 9222 w 10000"/>
                  <a:gd name="connsiteY2" fmla="*/ 9245 h 10000"/>
                  <a:gd name="connsiteX3" fmla="*/ 8944 w 10000"/>
                  <a:gd name="connsiteY3" fmla="*/ 9245 h 10000"/>
                  <a:gd name="connsiteX4" fmla="*/ 8833 w 10000"/>
                  <a:gd name="connsiteY4" fmla="*/ 9230 h 10000"/>
                  <a:gd name="connsiteX5" fmla="*/ 8778 w 10000"/>
                  <a:gd name="connsiteY5" fmla="*/ 9214 h 10000"/>
                  <a:gd name="connsiteX6" fmla="*/ 8778 w 10000"/>
                  <a:gd name="connsiteY6" fmla="*/ 9214 h 10000"/>
                  <a:gd name="connsiteX7" fmla="*/ 8444 w 10000"/>
                  <a:gd name="connsiteY7" fmla="*/ 9033 h 10000"/>
                  <a:gd name="connsiteX8" fmla="*/ 8167 w 10000"/>
                  <a:gd name="connsiteY8" fmla="*/ 8867 h 10000"/>
                  <a:gd name="connsiteX9" fmla="*/ 8167 w 10000"/>
                  <a:gd name="connsiteY9" fmla="*/ 8867 h 10000"/>
                  <a:gd name="connsiteX10" fmla="*/ 8056 w 10000"/>
                  <a:gd name="connsiteY10" fmla="*/ 8837 h 10000"/>
                  <a:gd name="connsiteX11" fmla="*/ 7889 w 10000"/>
                  <a:gd name="connsiteY11" fmla="*/ 8807 h 10000"/>
                  <a:gd name="connsiteX12" fmla="*/ 7444 w 10000"/>
                  <a:gd name="connsiteY12" fmla="*/ 8791 h 10000"/>
                  <a:gd name="connsiteX13" fmla="*/ 6889 w 10000"/>
                  <a:gd name="connsiteY13" fmla="*/ 8777 h 10000"/>
                  <a:gd name="connsiteX14" fmla="*/ 6389 w 10000"/>
                  <a:gd name="connsiteY14" fmla="*/ 8777 h 10000"/>
                  <a:gd name="connsiteX15" fmla="*/ 6389 w 10000"/>
                  <a:gd name="connsiteY15" fmla="*/ 8777 h 10000"/>
                  <a:gd name="connsiteX16" fmla="*/ 6167 w 10000"/>
                  <a:gd name="connsiteY16" fmla="*/ 8761 h 10000"/>
                  <a:gd name="connsiteX17" fmla="*/ 6056 w 10000"/>
                  <a:gd name="connsiteY17" fmla="*/ 8732 h 10000"/>
                  <a:gd name="connsiteX18" fmla="*/ 6000 w 10000"/>
                  <a:gd name="connsiteY18" fmla="*/ 8701 h 10000"/>
                  <a:gd name="connsiteX19" fmla="*/ 6000 w 10000"/>
                  <a:gd name="connsiteY19" fmla="*/ 8641 h 10000"/>
                  <a:gd name="connsiteX20" fmla="*/ 6056 w 10000"/>
                  <a:gd name="connsiteY20" fmla="*/ 8519 h 10000"/>
                  <a:gd name="connsiteX21" fmla="*/ 6111 w 10000"/>
                  <a:gd name="connsiteY21" fmla="*/ 8458 h 10000"/>
                  <a:gd name="connsiteX22" fmla="*/ 6056 w 10000"/>
                  <a:gd name="connsiteY22" fmla="*/ 8384 h 10000"/>
                  <a:gd name="connsiteX23" fmla="*/ 6056 w 10000"/>
                  <a:gd name="connsiteY23" fmla="*/ 8384 h 10000"/>
                  <a:gd name="connsiteX24" fmla="*/ 6000 w 10000"/>
                  <a:gd name="connsiteY24" fmla="*/ 8339 h 10000"/>
                  <a:gd name="connsiteX25" fmla="*/ 5944 w 10000"/>
                  <a:gd name="connsiteY25" fmla="*/ 8308 h 10000"/>
                  <a:gd name="connsiteX26" fmla="*/ 5833 w 10000"/>
                  <a:gd name="connsiteY26" fmla="*/ 8308 h 10000"/>
                  <a:gd name="connsiteX27" fmla="*/ 5667 w 10000"/>
                  <a:gd name="connsiteY27" fmla="*/ 8324 h 10000"/>
                  <a:gd name="connsiteX28" fmla="*/ 5333 w 10000"/>
                  <a:gd name="connsiteY28" fmla="*/ 8368 h 10000"/>
                  <a:gd name="connsiteX29" fmla="*/ 4889 w 10000"/>
                  <a:gd name="connsiteY29" fmla="*/ 8444 h 10000"/>
                  <a:gd name="connsiteX30" fmla="*/ 4889 w 10000"/>
                  <a:gd name="connsiteY30" fmla="*/ 8444 h 10000"/>
                  <a:gd name="connsiteX31" fmla="*/ 4611 w 10000"/>
                  <a:gd name="connsiteY31" fmla="*/ 8458 h 10000"/>
                  <a:gd name="connsiteX32" fmla="*/ 4500 w 10000"/>
                  <a:gd name="connsiteY32" fmla="*/ 8458 h 10000"/>
                  <a:gd name="connsiteX33" fmla="*/ 4444 w 10000"/>
                  <a:gd name="connsiteY33" fmla="*/ 8444 h 10000"/>
                  <a:gd name="connsiteX34" fmla="*/ 4389 w 10000"/>
                  <a:gd name="connsiteY34" fmla="*/ 8384 h 10000"/>
                  <a:gd name="connsiteX35" fmla="*/ 4222 w 10000"/>
                  <a:gd name="connsiteY35" fmla="*/ 8308 h 10000"/>
                  <a:gd name="connsiteX36" fmla="*/ 4222 w 10000"/>
                  <a:gd name="connsiteY36" fmla="*/ 8308 h 10000"/>
                  <a:gd name="connsiteX37" fmla="*/ 4111 w 10000"/>
                  <a:gd name="connsiteY37" fmla="*/ 8263 h 10000"/>
                  <a:gd name="connsiteX38" fmla="*/ 4111 w 10000"/>
                  <a:gd name="connsiteY38" fmla="*/ 8218 h 10000"/>
                  <a:gd name="connsiteX39" fmla="*/ 4111 w 10000"/>
                  <a:gd name="connsiteY39" fmla="*/ 8187 h 10000"/>
                  <a:gd name="connsiteX40" fmla="*/ 4167 w 10000"/>
                  <a:gd name="connsiteY40" fmla="*/ 8157 h 10000"/>
                  <a:gd name="connsiteX41" fmla="*/ 4278 w 10000"/>
                  <a:gd name="connsiteY41" fmla="*/ 8096 h 10000"/>
                  <a:gd name="connsiteX42" fmla="*/ 4389 w 10000"/>
                  <a:gd name="connsiteY42" fmla="*/ 8081 h 10000"/>
                  <a:gd name="connsiteX43" fmla="*/ 4389 w 10000"/>
                  <a:gd name="connsiteY43" fmla="*/ 8081 h 10000"/>
                  <a:gd name="connsiteX44" fmla="*/ 4389 w 10000"/>
                  <a:gd name="connsiteY44" fmla="*/ 8067 h 10000"/>
                  <a:gd name="connsiteX45" fmla="*/ 4444 w 10000"/>
                  <a:gd name="connsiteY45" fmla="*/ 8052 h 10000"/>
                  <a:gd name="connsiteX46" fmla="*/ 4667 w 10000"/>
                  <a:gd name="connsiteY46" fmla="*/ 8037 h 10000"/>
                  <a:gd name="connsiteX47" fmla="*/ 5333 w 10000"/>
                  <a:gd name="connsiteY47" fmla="*/ 8006 h 10000"/>
                  <a:gd name="connsiteX48" fmla="*/ 6500 w 10000"/>
                  <a:gd name="connsiteY48" fmla="*/ 7961 h 10000"/>
                  <a:gd name="connsiteX49" fmla="*/ 6500 w 10000"/>
                  <a:gd name="connsiteY49" fmla="*/ 7961 h 10000"/>
                  <a:gd name="connsiteX50" fmla="*/ 7167 w 10000"/>
                  <a:gd name="connsiteY50" fmla="*/ 7915 h 10000"/>
                  <a:gd name="connsiteX51" fmla="*/ 8389 w 10000"/>
                  <a:gd name="connsiteY51" fmla="*/ 7825 h 10000"/>
                  <a:gd name="connsiteX52" fmla="*/ 8389 w 10000"/>
                  <a:gd name="connsiteY52" fmla="*/ 7825 h 10000"/>
                  <a:gd name="connsiteX53" fmla="*/ 8667 w 10000"/>
                  <a:gd name="connsiteY53" fmla="*/ 7794 h 10000"/>
                  <a:gd name="connsiteX54" fmla="*/ 8778 w 10000"/>
                  <a:gd name="connsiteY54" fmla="*/ 7749 h 10000"/>
                  <a:gd name="connsiteX55" fmla="*/ 8889 w 10000"/>
                  <a:gd name="connsiteY55" fmla="*/ 7719 h 10000"/>
                  <a:gd name="connsiteX56" fmla="*/ 8833 w 10000"/>
                  <a:gd name="connsiteY56" fmla="*/ 7689 h 10000"/>
                  <a:gd name="connsiteX57" fmla="*/ 8833 w 10000"/>
                  <a:gd name="connsiteY57" fmla="*/ 7659 h 10000"/>
                  <a:gd name="connsiteX58" fmla="*/ 8722 w 10000"/>
                  <a:gd name="connsiteY58" fmla="*/ 7628 h 10000"/>
                  <a:gd name="connsiteX59" fmla="*/ 8556 w 10000"/>
                  <a:gd name="connsiteY59" fmla="*/ 7583 h 10000"/>
                  <a:gd name="connsiteX60" fmla="*/ 8556 w 10000"/>
                  <a:gd name="connsiteY60" fmla="*/ 7583 h 10000"/>
                  <a:gd name="connsiteX61" fmla="*/ 6556 w 10000"/>
                  <a:gd name="connsiteY61" fmla="*/ 7311 h 10000"/>
                  <a:gd name="connsiteX62" fmla="*/ 6556 w 10000"/>
                  <a:gd name="connsiteY62" fmla="*/ 7311 h 10000"/>
                  <a:gd name="connsiteX63" fmla="*/ 6333 w 10000"/>
                  <a:gd name="connsiteY63" fmla="*/ 7266 h 10000"/>
                  <a:gd name="connsiteX64" fmla="*/ 6167 w 10000"/>
                  <a:gd name="connsiteY64" fmla="*/ 7221 h 10000"/>
                  <a:gd name="connsiteX65" fmla="*/ 6056 w 10000"/>
                  <a:gd name="connsiteY65" fmla="*/ 7176 h 10000"/>
                  <a:gd name="connsiteX66" fmla="*/ 6056 w 10000"/>
                  <a:gd name="connsiteY66" fmla="*/ 7176 h 10000"/>
                  <a:gd name="connsiteX67" fmla="*/ 8056 w 10000"/>
                  <a:gd name="connsiteY67" fmla="*/ 7160 h 10000"/>
                  <a:gd name="connsiteX68" fmla="*/ 10000 w 10000"/>
                  <a:gd name="connsiteY68" fmla="*/ 7311 h 10000"/>
                  <a:gd name="connsiteX69" fmla="*/ 10000 w 10000"/>
                  <a:gd name="connsiteY69" fmla="*/ 5937 h 10000"/>
                  <a:gd name="connsiteX70" fmla="*/ 10000 w 10000"/>
                  <a:gd name="connsiteY70" fmla="*/ 5937 h 10000"/>
                  <a:gd name="connsiteX71" fmla="*/ 7778 w 10000"/>
                  <a:gd name="connsiteY71" fmla="*/ 5619 h 10000"/>
                  <a:gd name="connsiteX72" fmla="*/ 6556 w 10000"/>
                  <a:gd name="connsiteY72" fmla="*/ 5438 h 10000"/>
                  <a:gd name="connsiteX73" fmla="*/ 6556 w 10000"/>
                  <a:gd name="connsiteY73" fmla="*/ 5438 h 10000"/>
                  <a:gd name="connsiteX74" fmla="*/ 6556 w 10000"/>
                  <a:gd name="connsiteY74" fmla="*/ 5423 h 10000"/>
                  <a:gd name="connsiteX75" fmla="*/ 6556 w 10000"/>
                  <a:gd name="connsiteY75" fmla="*/ 5332 h 10000"/>
                  <a:gd name="connsiteX76" fmla="*/ 6556 w 10000"/>
                  <a:gd name="connsiteY76" fmla="*/ 5332 h 10000"/>
                  <a:gd name="connsiteX77" fmla="*/ 6389 w 10000"/>
                  <a:gd name="connsiteY77" fmla="*/ 5227 h 10000"/>
                  <a:gd name="connsiteX78" fmla="*/ 6056 w 10000"/>
                  <a:gd name="connsiteY78" fmla="*/ 5061 h 10000"/>
                  <a:gd name="connsiteX79" fmla="*/ 5333 w 10000"/>
                  <a:gd name="connsiteY79" fmla="*/ 4743 h 10000"/>
                  <a:gd name="connsiteX80" fmla="*/ 5333 w 10000"/>
                  <a:gd name="connsiteY80" fmla="*/ 4743 h 10000"/>
                  <a:gd name="connsiteX81" fmla="*/ 5167 w 10000"/>
                  <a:gd name="connsiteY81" fmla="*/ 4698 h 10000"/>
                  <a:gd name="connsiteX82" fmla="*/ 4889 w 10000"/>
                  <a:gd name="connsiteY82" fmla="*/ 4637 h 10000"/>
                  <a:gd name="connsiteX83" fmla="*/ 4056 w 10000"/>
                  <a:gd name="connsiteY83" fmla="*/ 4501 h 10000"/>
                  <a:gd name="connsiteX84" fmla="*/ 2889 w 10000"/>
                  <a:gd name="connsiteY84" fmla="*/ 4335 h 10000"/>
                  <a:gd name="connsiteX85" fmla="*/ 2889 w 10000"/>
                  <a:gd name="connsiteY85" fmla="*/ 4335 h 10000"/>
                  <a:gd name="connsiteX86" fmla="*/ 2389 w 10000"/>
                  <a:gd name="connsiteY86" fmla="*/ 4320 h 10000"/>
                  <a:gd name="connsiteX87" fmla="*/ 2000 w 10000"/>
                  <a:gd name="connsiteY87" fmla="*/ 4305 h 10000"/>
                  <a:gd name="connsiteX88" fmla="*/ 1889 w 10000"/>
                  <a:gd name="connsiteY88" fmla="*/ 4290 h 10000"/>
                  <a:gd name="connsiteX89" fmla="*/ 1778 w 10000"/>
                  <a:gd name="connsiteY89" fmla="*/ 4275 h 10000"/>
                  <a:gd name="connsiteX90" fmla="*/ 1778 w 10000"/>
                  <a:gd name="connsiteY90" fmla="*/ 4275 h 10000"/>
                  <a:gd name="connsiteX91" fmla="*/ 1667 w 10000"/>
                  <a:gd name="connsiteY91" fmla="*/ 4214 h 10000"/>
                  <a:gd name="connsiteX92" fmla="*/ 1500 w 10000"/>
                  <a:gd name="connsiteY92" fmla="*/ 4109 h 10000"/>
                  <a:gd name="connsiteX93" fmla="*/ 1444 w 10000"/>
                  <a:gd name="connsiteY93" fmla="*/ 4048 h 10000"/>
                  <a:gd name="connsiteX94" fmla="*/ 1444 w 10000"/>
                  <a:gd name="connsiteY94" fmla="*/ 3987 h 10000"/>
                  <a:gd name="connsiteX95" fmla="*/ 1444 w 10000"/>
                  <a:gd name="connsiteY95" fmla="*/ 3943 h 10000"/>
                  <a:gd name="connsiteX96" fmla="*/ 1556 w 10000"/>
                  <a:gd name="connsiteY96" fmla="*/ 3897 h 10000"/>
                  <a:gd name="connsiteX97" fmla="*/ 1556 w 10000"/>
                  <a:gd name="connsiteY97" fmla="*/ 3897 h 10000"/>
                  <a:gd name="connsiteX98" fmla="*/ 1833 w 10000"/>
                  <a:gd name="connsiteY98" fmla="*/ 3821 h 10000"/>
                  <a:gd name="connsiteX99" fmla="*/ 2111 w 10000"/>
                  <a:gd name="connsiteY99" fmla="*/ 3746 h 10000"/>
                  <a:gd name="connsiteX100" fmla="*/ 2278 w 10000"/>
                  <a:gd name="connsiteY100" fmla="*/ 3701 h 10000"/>
                  <a:gd name="connsiteX101" fmla="*/ 2389 w 10000"/>
                  <a:gd name="connsiteY101" fmla="*/ 3656 h 10000"/>
                  <a:gd name="connsiteX102" fmla="*/ 2389 w 10000"/>
                  <a:gd name="connsiteY102" fmla="*/ 3595 h 10000"/>
                  <a:gd name="connsiteX103" fmla="*/ 2389 w 10000"/>
                  <a:gd name="connsiteY103" fmla="*/ 3520 h 10000"/>
                  <a:gd name="connsiteX104" fmla="*/ 2389 w 10000"/>
                  <a:gd name="connsiteY104" fmla="*/ 3520 h 10000"/>
                  <a:gd name="connsiteX105" fmla="*/ 2167 w 10000"/>
                  <a:gd name="connsiteY105" fmla="*/ 3308 h 10000"/>
                  <a:gd name="connsiteX106" fmla="*/ 1889 w 10000"/>
                  <a:gd name="connsiteY106" fmla="*/ 3021 h 10000"/>
                  <a:gd name="connsiteX107" fmla="*/ 1667 w 10000"/>
                  <a:gd name="connsiteY107" fmla="*/ 2764 h 10000"/>
                  <a:gd name="connsiteX108" fmla="*/ 1611 w 10000"/>
                  <a:gd name="connsiteY108" fmla="*/ 2689 h 10000"/>
                  <a:gd name="connsiteX109" fmla="*/ 1611 w 10000"/>
                  <a:gd name="connsiteY109" fmla="*/ 2659 h 10000"/>
                  <a:gd name="connsiteX110" fmla="*/ 1667 w 10000"/>
                  <a:gd name="connsiteY110" fmla="*/ 2643 h 10000"/>
                  <a:gd name="connsiteX111" fmla="*/ 1667 w 10000"/>
                  <a:gd name="connsiteY111" fmla="*/ 2643 h 10000"/>
                  <a:gd name="connsiteX112" fmla="*/ 2000 w 10000"/>
                  <a:gd name="connsiteY112" fmla="*/ 2629 h 10000"/>
                  <a:gd name="connsiteX113" fmla="*/ 2222 w 10000"/>
                  <a:gd name="connsiteY113" fmla="*/ 2629 h 10000"/>
                  <a:gd name="connsiteX114" fmla="*/ 2389 w 10000"/>
                  <a:gd name="connsiteY114" fmla="*/ 2643 h 10000"/>
                  <a:gd name="connsiteX115" fmla="*/ 2389 w 10000"/>
                  <a:gd name="connsiteY115" fmla="*/ 2643 h 10000"/>
                  <a:gd name="connsiteX116" fmla="*/ 2444 w 10000"/>
                  <a:gd name="connsiteY116" fmla="*/ 2643 h 10000"/>
                  <a:gd name="connsiteX117" fmla="*/ 2500 w 10000"/>
                  <a:gd name="connsiteY117" fmla="*/ 2613 h 10000"/>
                  <a:gd name="connsiteX118" fmla="*/ 2778 w 10000"/>
                  <a:gd name="connsiteY118" fmla="*/ 2522 h 10000"/>
                  <a:gd name="connsiteX119" fmla="*/ 3500 w 10000"/>
                  <a:gd name="connsiteY119" fmla="*/ 2221 h 10000"/>
                  <a:gd name="connsiteX120" fmla="*/ 4444 w 10000"/>
                  <a:gd name="connsiteY120" fmla="*/ 1783 h 10000"/>
                  <a:gd name="connsiteX121" fmla="*/ 4444 w 10000"/>
                  <a:gd name="connsiteY121" fmla="*/ 1783 h 10000"/>
                  <a:gd name="connsiteX122" fmla="*/ 4444 w 10000"/>
                  <a:gd name="connsiteY122" fmla="*/ 1722 h 10000"/>
                  <a:gd name="connsiteX123" fmla="*/ 4444 w 10000"/>
                  <a:gd name="connsiteY123" fmla="*/ 1585 h 10000"/>
                  <a:gd name="connsiteX124" fmla="*/ 4500 w 10000"/>
                  <a:gd name="connsiteY124" fmla="*/ 1495 h 10000"/>
                  <a:gd name="connsiteX125" fmla="*/ 4611 w 10000"/>
                  <a:gd name="connsiteY125" fmla="*/ 1420 h 10000"/>
                  <a:gd name="connsiteX126" fmla="*/ 4778 w 10000"/>
                  <a:gd name="connsiteY126" fmla="*/ 1329 h 10000"/>
                  <a:gd name="connsiteX127" fmla="*/ 5000 w 10000"/>
                  <a:gd name="connsiteY127" fmla="*/ 1254 h 10000"/>
                  <a:gd name="connsiteX128" fmla="*/ 5000 w 10000"/>
                  <a:gd name="connsiteY128" fmla="*/ 1254 h 10000"/>
                  <a:gd name="connsiteX129" fmla="*/ 5556 w 10000"/>
                  <a:gd name="connsiteY129" fmla="*/ 1103 h 10000"/>
                  <a:gd name="connsiteX130" fmla="*/ 6111 w 10000"/>
                  <a:gd name="connsiteY130" fmla="*/ 907 h 10000"/>
                  <a:gd name="connsiteX131" fmla="*/ 6667 w 10000"/>
                  <a:gd name="connsiteY131" fmla="*/ 725 h 10000"/>
                  <a:gd name="connsiteX132" fmla="*/ 7056 w 10000"/>
                  <a:gd name="connsiteY132" fmla="*/ 559 h 10000"/>
                  <a:gd name="connsiteX133" fmla="*/ 7056 w 10000"/>
                  <a:gd name="connsiteY133" fmla="*/ 559 h 10000"/>
                  <a:gd name="connsiteX134" fmla="*/ 7333 w 10000"/>
                  <a:gd name="connsiteY134" fmla="*/ 408 h 10000"/>
                  <a:gd name="connsiteX135" fmla="*/ 7667 w 10000"/>
                  <a:gd name="connsiteY135" fmla="*/ 227 h 10000"/>
                  <a:gd name="connsiteX136" fmla="*/ 8000 w 10000"/>
                  <a:gd name="connsiteY136" fmla="*/ 90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245 h 10000"/>
                  <a:gd name="connsiteX144" fmla="*/ 10000 w 10000"/>
                  <a:gd name="connsiteY144" fmla="*/ 9245 h 10000"/>
                  <a:gd name="connsiteX145" fmla="*/ 9722 w 10000"/>
                  <a:gd name="connsiteY145" fmla="*/ 9230 h 10000"/>
                  <a:gd name="connsiteX146" fmla="*/ 9389 w 10000"/>
                  <a:gd name="connsiteY146" fmla="*/ 9245 h 10000"/>
                  <a:gd name="connsiteX147" fmla="*/ 9389 w 10000"/>
                  <a:gd name="connsiteY147" fmla="*/ 9245 h 10000"/>
                  <a:gd name="connsiteX148" fmla="*/ 9278 w 10000"/>
                  <a:gd name="connsiteY148" fmla="*/ 9260 h 10000"/>
                  <a:gd name="connsiteX149" fmla="*/ 9056 w 10000"/>
                  <a:gd name="connsiteY149" fmla="*/ 9245 h 10000"/>
                  <a:gd name="connsiteX150" fmla="*/ 8889 w 10000"/>
                  <a:gd name="connsiteY150" fmla="*/ 9230 h 10000"/>
                  <a:gd name="connsiteX151" fmla="*/ 8722 w 10000"/>
                  <a:gd name="connsiteY151" fmla="*/ 9199 h 10000"/>
                  <a:gd name="connsiteX152" fmla="*/ 8611 w 10000"/>
                  <a:gd name="connsiteY152" fmla="*/ 9155 h 10000"/>
                  <a:gd name="connsiteX153" fmla="*/ 8444 w 10000"/>
                  <a:gd name="connsiteY153" fmla="*/ 9079 h 10000"/>
                  <a:gd name="connsiteX154" fmla="*/ 8444 w 10000"/>
                  <a:gd name="connsiteY154" fmla="*/ 9079 h 10000"/>
                  <a:gd name="connsiteX155" fmla="*/ 8222 w 10000"/>
                  <a:gd name="connsiteY155" fmla="*/ 8943 h 10000"/>
                  <a:gd name="connsiteX156" fmla="*/ 8111 w 10000"/>
                  <a:gd name="connsiteY156" fmla="*/ 8882 h 10000"/>
                  <a:gd name="connsiteX157" fmla="*/ 7944 w 10000"/>
                  <a:gd name="connsiteY157" fmla="*/ 8837 h 10000"/>
                  <a:gd name="connsiteX158" fmla="*/ 7778 w 10000"/>
                  <a:gd name="connsiteY158" fmla="*/ 8807 h 10000"/>
                  <a:gd name="connsiteX159" fmla="*/ 7556 w 10000"/>
                  <a:gd name="connsiteY159" fmla="*/ 8791 h 10000"/>
                  <a:gd name="connsiteX160" fmla="*/ 7333 w 10000"/>
                  <a:gd name="connsiteY160" fmla="*/ 8777 h 10000"/>
                  <a:gd name="connsiteX161" fmla="*/ 7000 w 10000"/>
                  <a:gd name="connsiteY161" fmla="*/ 8761 h 10000"/>
                  <a:gd name="connsiteX162" fmla="*/ 7000 w 10000"/>
                  <a:gd name="connsiteY162" fmla="*/ 8761 h 10000"/>
                  <a:gd name="connsiteX163" fmla="*/ 6556 w 10000"/>
                  <a:gd name="connsiteY163" fmla="*/ 8777 h 10000"/>
                  <a:gd name="connsiteX164" fmla="*/ 6222 w 10000"/>
                  <a:gd name="connsiteY164" fmla="*/ 8777 h 10000"/>
                  <a:gd name="connsiteX165" fmla="*/ 6111 w 10000"/>
                  <a:gd name="connsiteY165" fmla="*/ 8761 h 10000"/>
                  <a:gd name="connsiteX166" fmla="*/ 6056 w 10000"/>
                  <a:gd name="connsiteY166" fmla="*/ 8746 h 10000"/>
                  <a:gd name="connsiteX167" fmla="*/ 6056 w 10000"/>
                  <a:gd name="connsiteY167" fmla="*/ 8746 h 10000"/>
                  <a:gd name="connsiteX168" fmla="*/ 6056 w 10000"/>
                  <a:gd name="connsiteY168" fmla="*/ 8475 h 10000"/>
                  <a:gd name="connsiteX169" fmla="*/ 6056 w 10000"/>
                  <a:gd name="connsiteY169" fmla="*/ 8475 h 10000"/>
                  <a:gd name="connsiteX170" fmla="*/ 6056 w 10000"/>
                  <a:gd name="connsiteY170" fmla="*/ 8414 h 10000"/>
                  <a:gd name="connsiteX171" fmla="*/ 5944 w 10000"/>
                  <a:gd name="connsiteY171" fmla="*/ 8339 h 10000"/>
                  <a:gd name="connsiteX172" fmla="*/ 5889 w 10000"/>
                  <a:gd name="connsiteY172" fmla="*/ 8324 h 10000"/>
                  <a:gd name="connsiteX173" fmla="*/ 5778 w 10000"/>
                  <a:gd name="connsiteY173" fmla="*/ 8308 h 10000"/>
                  <a:gd name="connsiteX174" fmla="*/ 5667 w 10000"/>
                  <a:gd name="connsiteY174" fmla="*/ 8308 h 10000"/>
                  <a:gd name="connsiteX175" fmla="*/ 5500 w 10000"/>
                  <a:gd name="connsiteY175" fmla="*/ 8324 h 10000"/>
                  <a:gd name="connsiteX176" fmla="*/ 5500 w 10000"/>
                  <a:gd name="connsiteY176" fmla="*/ 8324 h 10000"/>
                  <a:gd name="connsiteX177" fmla="*/ 4889 w 10000"/>
                  <a:gd name="connsiteY177" fmla="*/ 8429 h 10000"/>
                  <a:gd name="connsiteX178" fmla="*/ 4611 w 10000"/>
                  <a:gd name="connsiteY178" fmla="*/ 8458 h 10000"/>
                  <a:gd name="connsiteX179" fmla="*/ 4556 w 10000"/>
                  <a:gd name="connsiteY179" fmla="*/ 8475 h 10000"/>
                  <a:gd name="connsiteX180" fmla="*/ 4500 w 10000"/>
                  <a:gd name="connsiteY180" fmla="*/ 8458 h 10000"/>
                  <a:gd name="connsiteX181" fmla="*/ 4500 w 10000"/>
                  <a:gd name="connsiteY181" fmla="*/ 8458 h 10000"/>
                  <a:gd name="connsiteX182" fmla="*/ 4222 w 10000"/>
                  <a:gd name="connsiteY182" fmla="*/ 8308 h 10000"/>
                  <a:gd name="connsiteX183" fmla="*/ 4222 w 10000"/>
                  <a:gd name="connsiteY183" fmla="*/ 8308 h 10000"/>
                  <a:gd name="connsiteX184" fmla="*/ 4111 w 10000"/>
                  <a:gd name="connsiteY184" fmla="*/ 8233 h 10000"/>
                  <a:gd name="connsiteX185" fmla="*/ 4111 w 10000"/>
                  <a:gd name="connsiteY185" fmla="*/ 8187 h 10000"/>
                  <a:gd name="connsiteX186" fmla="*/ 4111 w 10000"/>
                  <a:gd name="connsiteY186" fmla="*/ 8142 h 10000"/>
                  <a:gd name="connsiteX187" fmla="*/ 4111 w 10000"/>
                  <a:gd name="connsiteY187" fmla="*/ 8142 h 10000"/>
                  <a:gd name="connsiteX188" fmla="*/ 4278 w 10000"/>
                  <a:gd name="connsiteY188" fmla="*/ 8096 h 10000"/>
                  <a:gd name="connsiteX189" fmla="*/ 4389 w 10000"/>
                  <a:gd name="connsiteY189" fmla="*/ 8081 h 10000"/>
                  <a:gd name="connsiteX190" fmla="*/ 4389 w 10000"/>
                  <a:gd name="connsiteY190" fmla="*/ 8081 h 10000"/>
                  <a:gd name="connsiteX191" fmla="*/ 4000 w 10000"/>
                  <a:gd name="connsiteY191" fmla="*/ 8081 h 10000"/>
                  <a:gd name="connsiteX192" fmla="*/ 3722 w 10000"/>
                  <a:gd name="connsiteY192" fmla="*/ 8096 h 10000"/>
                  <a:gd name="connsiteX193" fmla="*/ 3611 w 10000"/>
                  <a:gd name="connsiteY193" fmla="*/ 8112 h 10000"/>
                  <a:gd name="connsiteX194" fmla="*/ 3556 w 10000"/>
                  <a:gd name="connsiteY194" fmla="*/ 8127 h 10000"/>
                  <a:gd name="connsiteX195" fmla="*/ 3556 w 10000"/>
                  <a:gd name="connsiteY195" fmla="*/ 8127 h 10000"/>
                  <a:gd name="connsiteX196" fmla="*/ 3444 w 10000"/>
                  <a:gd name="connsiteY196" fmla="*/ 8187 h 10000"/>
                  <a:gd name="connsiteX197" fmla="*/ 3278 w 10000"/>
                  <a:gd name="connsiteY197" fmla="*/ 8278 h 10000"/>
                  <a:gd name="connsiteX198" fmla="*/ 3000 w 10000"/>
                  <a:gd name="connsiteY198" fmla="*/ 8384 h 10000"/>
                  <a:gd name="connsiteX199" fmla="*/ 2667 w 10000"/>
                  <a:gd name="connsiteY199" fmla="*/ 8458 h 10000"/>
                  <a:gd name="connsiteX200" fmla="*/ 2667 w 10000"/>
                  <a:gd name="connsiteY200" fmla="*/ 8458 h 10000"/>
                  <a:gd name="connsiteX201" fmla="*/ 2333 w 10000"/>
                  <a:gd name="connsiteY201" fmla="*/ 8519 h 10000"/>
                  <a:gd name="connsiteX202" fmla="*/ 1833 w 10000"/>
                  <a:gd name="connsiteY202" fmla="*/ 8580 h 10000"/>
                  <a:gd name="connsiteX203" fmla="*/ 1389 w 10000"/>
                  <a:gd name="connsiteY203" fmla="*/ 8610 h 10000"/>
                  <a:gd name="connsiteX204" fmla="*/ 889 w 10000"/>
                  <a:gd name="connsiteY204" fmla="*/ 8625 h 10000"/>
                  <a:gd name="connsiteX205" fmla="*/ 889 w 10000"/>
                  <a:gd name="connsiteY205" fmla="*/ 8625 h 10000"/>
                  <a:gd name="connsiteX206" fmla="*/ 500 w 10000"/>
                  <a:gd name="connsiteY206" fmla="*/ 8641 h 10000"/>
                  <a:gd name="connsiteX207" fmla="*/ 222 w 10000"/>
                  <a:gd name="connsiteY207" fmla="*/ 8656 h 10000"/>
                  <a:gd name="connsiteX208" fmla="*/ 0 w 10000"/>
                  <a:gd name="connsiteY208" fmla="*/ 8671 h 10000"/>
                  <a:gd name="connsiteX209" fmla="*/ 0 w 10000"/>
                  <a:gd name="connsiteY209" fmla="*/ 8671 h 10000"/>
                  <a:gd name="connsiteX210" fmla="*/ 278 w 10000"/>
                  <a:gd name="connsiteY210" fmla="*/ 8912 h 10000"/>
                  <a:gd name="connsiteX211" fmla="*/ 500 w 10000"/>
                  <a:gd name="connsiteY211" fmla="*/ 9094 h 10000"/>
                  <a:gd name="connsiteX212" fmla="*/ 722 w 10000"/>
                  <a:gd name="connsiteY212" fmla="*/ 9245 h 10000"/>
                  <a:gd name="connsiteX213" fmla="*/ 722 w 10000"/>
                  <a:gd name="connsiteY213" fmla="*/ 9245 h 10000"/>
                  <a:gd name="connsiteX214" fmla="*/ 889 w 10000"/>
                  <a:gd name="connsiteY214" fmla="*/ 9336 h 10000"/>
                  <a:gd name="connsiteX215" fmla="*/ 944 w 10000"/>
                  <a:gd name="connsiteY215" fmla="*/ 9411 h 10000"/>
                  <a:gd name="connsiteX216" fmla="*/ 1111 w 10000"/>
                  <a:gd name="connsiteY216" fmla="*/ 9486 h 10000"/>
                  <a:gd name="connsiteX217" fmla="*/ 1333 w 10000"/>
                  <a:gd name="connsiteY217" fmla="*/ 9608 h 10000"/>
                  <a:gd name="connsiteX218" fmla="*/ 1333 w 10000"/>
                  <a:gd name="connsiteY218" fmla="*/ 9608 h 10000"/>
                  <a:gd name="connsiteX219" fmla="*/ 1444 w 10000"/>
                  <a:gd name="connsiteY219" fmla="*/ 9669 h 10000"/>
                  <a:gd name="connsiteX220" fmla="*/ 1500 w 10000"/>
                  <a:gd name="connsiteY220" fmla="*/ 9713 h 10000"/>
                  <a:gd name="connsiteX221" fmla="*/ 1500 w 10000"/>
                  <a:gd name="connsiteY221" fmla="*/ 9759 h 10000"/>
                  <a:gd name="connsiteX222" fmla="*/ 1556 w 10000"/>
                  <a:gd name="connsiteY222" fmla="*/ 9774 h 10000"/>
                  <a:gd name="connsiteX223" fmla="*/ 1722 w 10000"/>
                  <a:gd name="connsiteY223" fmla="*/ 9788 h 10000"/>
                  <a:gd name="connsiteX224" fmla="*/ 5444 w 10000"/>
                  <a:gd name="connsiteY224" fmla="*/ 9954 h 10000"/>
                  <a:gd name="connsiteX225" fmla="*/ 5444 w 10000"/>
                  <a:gd name="connsiteY225" fmla="*/ 9954 h 10000"/>
                  <a:gd name="connsiteX226" fmla="*/ 5722 w 10000"/>
                  <a:gd name="connsiteY226" fmla="*/ 9985 h 10000"/>
                  <a:gd name="connsiteX227" fmla="*/ 5833 w 10000"/>
                  <a:gd name="connsiteY227" fmla="*/ 10000 h 10000"/>
                  <a:gd name="connsiteX228" fmla="*/ 10000 w 10000"/>
                  <a:gd name="connsiteY228" fmla="*/ 9230 h 10000"/>
                  <a:gd name="connsiteX0" fmla="*/ 10000 w 10000"/>
                  <a:gd name="connsiteY0" fmla="*/ 9230 h 9985"/>
                  <a:gd name="connsiteX1" fmla="*/ 10000 w 10000"/>
                  <a:gd name="connsiteY1" fmla="*/ 9230 h 9985"/>
                  <a:gd name="connsiteX2" fmla="*/ 9222 w 10000"/>
                  <a:gd name="connsiteY2" fmla="*/ 9245 h 9985"/>
                  <a:gd name="connsiteX3" fmla="*/ 8944 w 10000"/>
                  <a:gd name="connsiteY3" fmla="*/ 9245 h 9985"/>
                  <a:gd name="connsiteX4" fmla="*/ 8833 w 10000"/>
                  <a:gd name="connsiteY4" fmla="*/ 9230 h 9985"/>
                  <a:gd name="connsiteX5" fmla="*/ 8778 w 10000"/>
                  <a:gd name="connsiteY5" fmla="*/ 9214 h 9985"/>
                  <a:gd name="connsiteX6" fmla="*/ 8778 w 10000"/>
                  <a:gd name="connsiteY6" fmla="*/ 9214 h 9985"/>
                  <a:gd name="connsiteX7" fmla="*/ 8444 w 10000"/>
                  <a:gd name="connsiteY7" fmla="*/ 9033 h 9985"/>
                  <a:gd name="connsiteX8" fmla="*/ 8167 w 10000"/>
                  <a:gd name="connsiteY8" fmla="*/ 8867 h 9985"/>
                  <a:gd name="connsiteX9" fmla="*/ 8167 w 10000"/>
                  <a:gd name="connsiteY9" fmla="*/ 8867 h 9985"/>
                  <a:gd name="connsiteX10" fmla="*/ 8056 w 10000"/>
                  <a:gd name="connsiteY10" fmla="*/ 8837 h 9985"/>
                  <a:gd name="connsiteX11" fmla="*/ 7889 w 10000"/>
                  <a:gd name="connsiteY11" fmla="*/ 8807 h 9985"/>
                  <a:gd name="connsiteX12" fmla="*/ 7444 w 10000"/>
                  <a:gd name="connsiteY12" fmla="*/ 8791 h 9985"/>
                  <a:gd name="connsiteX13" fmla="*/ 6889 w 10000"/>
                  <a:gd name="connsiteY13" fmla="*/ 8777 h 9985"/>
                  <a:gd name="connsiteX14" fmla="*/ 6389 w 10000"/>
                  <a:gd name="connsiteY14" fmla="*/ 8777 h 9985"/>
                  <a:gd name="connsiteX15" fmla="*/ 6389 w 10000"/>
                  <a:gd name="connsiteY15" fmla="*/ 8777 h 9985"/>
                  <a:gd name="connsiteX16" fmla="*/ 6167 w 10000"/>
                  <a:gd name="connsiteY16" fmla="*/ 8761 h 9985"/>
                  <a:gd name="connsiteX17" fmla="*/ 6056 w 10000"/>
                  <a:gd name="connsiteY17" fmla="*/ 8732 h 9985"/>
                  <a:gd name="connsiteX18" fmla="*/ 6000 w 10000"/>
                  <a:gd name="connsiteY18" fmla="*/ 8701 h 9985"/>
                  <a:gd name="connsiteX19" fmla="*/ 6000 w 10000"/>
                  <a:gd name="connsiteY19" fmla="*/ 8641 h 9985"/>
                  <a:gd name="connsiteX20" fmla="*/ 6056 w 10000"/>
                  <a:gd name="connsiteY20" fmla="*/ 8519 h 9985"/>
                  <a:gd name="connsiteX21" fmla="*/ 6111 w 10000"/>
                  <a:gd name="connsiteY21" fmla="*/ 8458 h 9985"/>
                  <a:gd name="connsiteX22" fmla="*/ 6056 w 10000"/>
                  <a:gd name="connsiteY22" fmla="*/ 8384 h 9985"/>
                  <a:gd name="connsiteX23" fmla="*/ 6056 w 10000"/>
                  <a:gd name="connsiteY23" fmla="*/ 8384 h 9985"/>
                  <a:gd name="connsiteX24" fmla="*/ 6000 w 10000"/>
                  <a:gd name="connsiteY24" fmla="*/ 8339 h 9985"/>
                  <a:gd name="connsiteX25" fmla="*/ 5944 w 10000"/>
                  <a:gd name="connsiteY25" fmla="*/ 8308 h 9985"/>
                  <a:gd name="connsiteX26" fmla="*/ 5833 w 10000"/>
                  <a:gd name="connsiteY26" fmla="*/ 8308 h 9985"/>
                  <a:gd name="connsiteX27" fmla="*/ 5667 w 10000"/>
                  <a:gd name="connsiteY27" fmla="*/ 8324 h 9985"/>
                  <a:gd name="connsiteX28" fmla="*/ 5333 w 10000"/>
                  <a:gd name="connsiteY28" fmla="*/ 8368 h 9985"/>
                  <a:gd name="connsiteX29" fmla="*/ 4889 w 10000"/>
                  <a:gd name="connsiteY29" fmla="*/ 8444 h 9985"/>
                  <a:gd name="connsiteX30" fmla="*/ 4889 w 10000"/>
                  <a:gd name="connsiteY30" fmla="*/ 8444 h 9985"/>
                  <a:gd name="connsiteX31" fmla="*/ 4611 w 10000"/>
                  <a:gd name="connsiteY31" fmla="*/ 8458 h 9985"/>
                  <a:gd name="connsiteX32" fmla="*/ 4500 w 10000"/>
                  <a:gd name="connsiteY32" fmla="*/ 8458 h 9985"/>
                  <a:gd name="connsiteX33" fmla="*/ 4444 w 10000"/>
                  <a:gd name="connsiteY33" fmla="*/ 8444 h 9985"/>
                  <a:gd name="connsiteX34" fmla="*/ 4389 w 10000"/>
                  <a:gd name="connsiteY34" fmla="*/ 8384 h 9985"/>
                  <a:gd name="connsiteX35" fmla="*/ 4222 w 10000"/>
                  <a:gd name="connsiteY35" fmla="*/ 8308 h 9985"/>
                  <a:gd name="connsiteX36" fmla="*/ 4222 w 10000"/>
                  <a:gd name="connsiteY36" fmla="*/ 8308 h 9985"/>
                  <a:gd name="connsiteX37" fmla="*/ 4111 w 10000"/>
                  <a:gd name="connsiteY37" fmla="*/ 8263 h 9985"/>
                  <a:gd name="connsiteX38" fmla="*/ 4111 w 10000"/>
                  <a:gd name="connsiteY38" fmla="*/ 8218 h 9985"/>
                  <a:gd name="connsiteX39" fmla="*/ 4111 w 10000"/>
                  <a:gd name="connsiteY39" fmla="*/ 8187 h 9985"/>
                  <a:gd name="connsiteX40" fmla="*/ 4167 w 10000"/>
                  <a:gd name="connsiteY40" fmla="*/ 8157 h 9985"/>
                  <a:gd name="connsiteX41" fmla="*/ 4278 w 10000"/>
                  <a:gd name="connsiteY41" fmla="*/ 8096 h 9985"/>
                  <a:gd name="connsiteX42" fmla="*/ 4389 w 10000"/>
                  <a:gd name="connsiteY42" fmla="*/ 8081 h 9985"/>
                  <a:gd name="connsiteX43" fmla="*/ 4389 w 10000"/>
                  <a:gd name="connsiteY43" fmla="*/ 8081 h 9985"/>
                  <a:gd name="connsiteX44" fmla="*/ 4389 w 10000"/>
                  <a:gd name="connsiteY44" fmla="*/ 8067 h 9985"/>
                  <a:gd name="connsiteX45" fmla="*/ 4444 w 10000"/>
                  <a:gd name="connsiteY45" fmla="*/ 8052 h 9985"/>
                  <a:gd name="connsiteX46" fmla="*/ 4667 w 10000"/>
                  <a:gd name="connsiteY46" fmla="*/ 8037 h 9985"/>
                  <a:gd name="connsiteX47" fmla="*/ 5333 w 10000"/>
                  <a:gd name="connsiteY47" fmla="*/ 8006 h 9985"/>
                  <a:gd name="connsiteX48" fmla="*/ 6500 w 10000"/>
                  <a:gd name="connsiteY48" fmla="*/ 7961 h 9985"/>
                  <a:gd name="connsiteX49" fmla="*/ 6500 w 10000"/>
                  <a:gd name="connsiteY49" fmla="*/ 7961 h 9985"/>
                  <a:gd name="connsiteX50" fmla="*/ 7167 w 10000"/>
                  <a:gd name="connsiteY50" fmla="*/ 7915 h 9985"/>
                  <a:gd name="connsiteX51" fmla="*/ 8389 w 10000"/>
                  <a:gd name="connsiteY51" fmla="*/ 7825 h 9985"/>
                  <a:gd name="connsiteX52" fmla="*/ 8389 w 10000"/>
                  <a:gd name="connsiteY52" fmla="*/ 7825 h 9985"/>
                  <a:gd name="connsiteX53" fmla="*/ 8667 w 10000"/>
                  <a:gd name="connsiteY53" fmla="*/ 7794 h 9985"/>
                  <a:gd name="connsiteX54" fmla="*/ 8778 w 10000"/>
                  <a:gd name="connsiteY54" fmla="*/ 7749 h 9985"/>
                  <a:gd name="connsiteX55" fmla="*/ 8889 w 10000"/>
                  <a:gd name="connsiteY55" fmla="*/ 7719 h 9985"/>
                  <a:gd name="connsiteX56" fmla="*/ 8833 w 10000"/>
                  <a:gd name="connsiteY56" fmla="*/ 7689 h 9985"/>
                  <a:gd name="connsiteX57" fmla="*/ 8833 w 10000"/>
                  <a:gd name="connsiteY57" fmla="*/ 7659 h 9985"/>
                  <a:gd name="connsiteX58" fmla="*/ 8722 w 10000"/>
                  <a:gd name="connsiteY58" fmla="*/ 7628 h 9985"/>
                  <a:gd name="connsiteX59" fmla="*/ 8556 w 10000"/>
                  <a:gd name="connsiteY59" fmla="*/ 7583 h 9985"/>
                  <a:gd name="connsiteX60" fmla="*/ 8556 w 10000"/>
                  <a:gd name="connsiteY60" fmla="*/ 7583 h 9985"/>
                  <a:gd name="connsiteX61" fmla="*/ 6556 w 10000"/>
                  <a:gd name="connsiteY61" fmla="*/ 7311 h 9985"/>
                  <a:gd name="connsiteX62" fmla="*/ 6556 w 10000"/>
                  <a:gd name="connsiteY62" fmla="*/ 7311 h 9985"/>
                  <a:gd name="connsiteX63" fmla="*/ 6333 w 10000"/>
                  <a:gd name="connsiteY63" fmla="*/ 7266 h 9985"/>
                  <a:gd name="connsiteX64" fmla="*/ 6167 w 10000"/>
                  <a:gd name="connsiteY64" fmla="*/ 7221 h 9985"/>
                  <a:gd name="connsiteX65" fmla="*/ 6056 w 10000"/>
                  <a:gd name="connsiteY65" fmla="*/ 7176 h 9985"/>
                  <a:gd name="connsiteX66" fmla="*/ 6056 w 10000"/>
                  <a:gd name="connsiteY66" fmla="*/ 7176 h 9985"/>
                  <a:gd name="connsiteX67" fmla="*/ 8056 w 10000"/>
                  <a:gd name="connsiteY67" fmla="*/ 7160 h 9985"/>
                  <a:gd name="connsiteX68" fmla="*/ 10000 w 10000"/>
                  <a:gd name="connsiteY68" fmla="*/ 7311 h 9985"/>
                  <a:gd name="connsiteX69" fmla="*/ 10000 w 10000"/>
                  <a:gd name="connsiteY69" fmla="*/ 5937 h 9985"/>
                  <a:gd name="connsiteX70" fmla="*/ 10000 w 10000"/>
                  <a:gd name="connsiteY70" fmla="*/ 5937 h 9985"/>
                  <a:gd name="connsiteX71" fmla="*/ 7778 w 10000"/>
                  <a:gd name="connsiteY71" fmla="*/ 5619 h 9985"/>
                  <a:gd name="connsiteX72" fmla="*/ 6556 w 10000"/>
                  <a:gd name="connsiteY72" fmla="*/ 5438 h 9985"/>
                  <a:gd name="connsiteX73" fmla="*/ 6556 w 10000"/>
                  <a:gd name="connsiteY73" fmla="*/ 5438 h 9985"/>
                  <a:gd name="connsiteX74" fmla="*/ 6556 w 10000"/>
                  <a:gd name="connsiteY74" fmla="*/ 5423 h 9985"/>
                  <a:gd name="connsiteX75" fmla="*/ 6556 w 10000"/>
                  <a:gd name="connsiteY75" fmla="*/ 5332 h 9985"/>
                  <a:gd name="connsiteX76" fmla="*/ 6556 w 10000"/>
                  <a:gd name="connsiteY76" fmla="*/ 5332 h 9985"/>
                  <a:gd name="connsiteX77" fmla="*/ 6389 w 10000"/>
                  <a:gd name="connsiteY77" fmla="*/ 5227 h 9985"/>
                  <a:gd name="connsiteX78" fmla="*/ 6056 w 10000"/>
                  <a:gd name="connsiteY78" fmla="*/ 5061 h 9985"/>
                  <a:gd name="connsiteX79" fmla="*/ 5333 w 10000"/>
                  <a:gd name="connsiteY79" fmla="*/ 4743 h 9985"/>
                  <a:gd name="connsiteX80" fmla="*/ 5333 w 10000"/>
                  <a:gd name="connsiteY80" fmla="*/ 4743 h 9985"/>
                  <a:gd name="connsiteX81" fmla="*/ 5167 w 10000"/>
                  <a:gd name="connsiteY81" fmla="*/ 4698 h 9985"/>
                  <a:gd name="connsiteX82" fmla="*/ 4889 w 10000"/>
                  <a:gd name="connsiteY82" fmla="*/ 4637 h 9985"/>
                  <a:gd name="connsiteX83" fmla="*/ 4056 w 10000"/>
                  <a:gd name="connsiteY83" fmla="*/ 4501 h 9985"/>
                  <a:gd name="connsiteX84" fmla="*/ 2889 w 10000"/>
                  <a:gd name="connsiteY84" fmla="*/ 4335 h 9985"/>
                  <a:gd name="connsiteX85" fmla="*/ 2889 w 10000"/>
                  <a:gd name="connsiteY85" fmla="*/ 4335 h 9985"/>
                  <a:gd name="connsiteX86" fmla="*/ 2389 w 10000"/>
                  <a:gd name="connsiteY86" fmla="*/ 4320 h 9985"/>
                  <a:gd name="connsiteX87" fmla="*/ 2000 w 10000"/>
                  <a:gd name="connsiteY87" fmla="*/ 4305 h 9985"/>
                  <a:gd name="connsiteX88" fmla="*/ 1889 w 10000"/>
                  <a:gd name="connsiteY88" fmla="*/ 4290 h 9985"/>
                  <a:gd name="connsiteX89" fmla="*/ 1778 w 10000"/>
                  <a:gd name="connsiteY89" fmla="*/ 4275 h 9985"/>
                  <a:gd name="connsiteX90" fmla="*/ 1778 w 10000"/>
                  <a:gd name="connsiteY90" fmla="*/ 4275 h 9985"/>
                  <a:gd name="connsiteX91" fmla="*/ 1667 w 10000"/>
                  <a:gd name="connsiteY91" fmla="*/ 4214 h 9985"/>
                  <a:gd name="connsiteX92" fmla="*/ 1500 w 10000"/>
                  <a:gd name="connsiteY92" fmla="*/ 4109 h 9985"/>
                  <a:gd name="connsiteX93" fmla="*/ 1444 w 10000"/>
                  <a:gd name="connsiteY93" fmla="*/ 4048 h 9985"/>
                  <a:gd name="connsiteX94" fmla="*/ 1444 w 10000"/>
                  <a:gd name="connsiteY94" fmla="*/ 3987 h 9985"/>
                  <a:gd name="connsiteX95" fmla="*/ 1444 w 10000"/>
                  <a:gd name="connsiteY95" fmla="*/ 3943 h 9985"/>
                  <a:gd name="connsiteX96" fmla="*/ 1556 w 10000"/>
                  <a:gd name="connsiteY96" fmla="*/ 3897 h 9985"/>
                  <a:gd name="connsiteX97" fmla="*/ 1556 w 10000"/>
                  <a:gd name="connsiteY97" fmla="*/ 3897 h 9985"/>
                  <a:gd name="connsiteX98" fmla="*/ 1833 w 10000"/>
                  <a:gd name="connsiteY98" fmla="*/ 3821 h 9985"/>
                  <a:gd name="connsiteX99" fmla="*/ 2111 w 10000"/>
                  <a:gd name="connsiteY99" fmla="*/ 3746 h 9985"/>
                  <a:gd name="connsiteX100" fmla="*/ 2278 w 10000"/>
                  <a:gd name="connsiteY100" fmla="*/ 3701 h 9985"/>
                  <a:gd name="connsiteX101" fmla="*/ 2389 w 10000"/>
                  <a:gd name="connsiteY101" fmla="*/ 3656 h 9985"/>
                  <a:gd name="connsiteX102" fmla="*/ 2389 w 10000"/>
                  <a:gd name="connsiteY102" fmla="*/ 3595 h 9985"/>
                  <a:gd name="connsiteX103" fmla="*/ 2389 w 10000"/>
                  <a:gd name="connsiteY103" fmla="*/ 3520 h 9985"/>
                  <a:gd name="connsiteX104" fmla="*/ 2389 w 10000"/>
                  <a:gd name="connsiteY104" fmla="*/ 3520 h 9985"/>
                  <a:gd name="connsiteX105" fmla="*/ 2167 w 10000"/>
                  <a:gd name="connsiteY105" fmla="*/ 3308 h 9985"/>
                  <a:gd name="connsiteX106" fmla="*/ 1889 w 10000"/>
                  <a:gd name="connsiteY106" fmla="*/ 3021 h 9985"/>
                  <a:gd name="connsiteX107" fmla="*/ 1667 w 10000"/>
                  <a:gd name="connsiteY107" fmla="*/ 2764 h 9985"/>
                  <a:gd name="connsiteX108" fmla="*/ 1611 w 10000"/>
                  <a:gd name="connsiteY108" fmla="*/ 2689 h 9985"/>
                  <a:gd name="connsiteX109" fmla="*/ 1611 w 10000"/>
                  <a:gd name="connsiteY109" fmla="*/ 2659 h 9985"/>
                  <a:gd name="connsiteX110" fmla="*/ 1667 w 10000"/>
                  <a:gd name="connsiteY110" fmla="*/ 2643 h 9985"/>
                  <a:gd name="connsiteX111" fmla="*/ 1667 w 10000"/>
                  <a:gd name="connsiteY111" fmla="*/ 2643 h 9985"/>
                  <a:gd name="connsiteX112" fmla="*/ 2000 w 10000"/>
                  <a:gd name="connsiteY112" fmla="*/ 2629 h 9985"/>
                  <a:gd name="connsiteX113" fmla="*/ 2222 w 10000"/>
                  <a:gd name="connsiteY113" fmla="*/ 2629 h 9985"/>
                  <a:gd name="connsiteX114" fmla="*/ 2389 w 10000"/>
                  <a:gd name="connsiteY114" fmla="*/ 2643 h 9985"/>
                  <a:gd name="connsiteX115" fmla="*/ 2389 w 10000"/>
                  <a:gd name="connsiteY115" fmla="*/ 2643 h 9985"/>
                  <a:gd name="connsiteX116" fmla="*/ 2444 w 10000"/>
                  <a:gd name="connsiteY116" fmla="*/ 2643 h 9985"/>
                  <a:gd name="connsiteX117" fmla="*/ 2500 w 10000"/>
                  <a:gd name="connsiteY117" fmla="*/ 2613 h 9985"/>
                  <a:gd name="connsiteX118" fmla="*/ 2778 w 10000"/>
                  <a:gd name="connsiteY118" fmla="*/ 2522 h 9985"/>
                  <a:gd name="connsiteX119" fmla="*/ 3500 w 10000"/>
                  <a:gd name="connsiteY119" fmla="*/ 2221 h 9985"/>
                  <a:gd name="connsiteX120" fmla="*/ 4444 w 10000"/>
                  <a:gd name="connsiteY120" fmla="*/ 1783 h 9985"/>
                  <a:gd name="connsiteX121" fmla="*/ 4444 w 10000"/>
                  <a:gd name="connsiteY121" fmla="*/ 1783 h 9985"/>
                  <a:gd name="connsiteX122" fmla="*/ 4444 w 10000"/>
                  <a:gd name="connsiteY122" fmla="*/ 1722 h 9985"/>
                  <a:gd name="connsiteX123" fmla="*/ 4444 w 10000"/>
                  <a:gd name="connsiteY123" fmla="*/ 1585 h 9985"/>
                  <a:gd name="connsiteX124" fmla="*/ 4500 w 10000"/>
                  <a:gd name="connsiteY124" fmla="*/ 1495 h 9985"/>
                  <a:gd name="connsiteX125" fmla="*/ 4611 w 10000"/>
                  <a:gd name="connsiteY125" fmla="*/ 1420 h 9985"/>
                  <a:gd name="connsiteX126" fmla="*/ 4778 w 10000"/>
                  <a:gd name="connsiteY126" fmla="*/ 1329 h 9985"/>
                  <a:gd name="connsiteX127" fmla="*/ 5000 w 10000"/>
                  <a:gd name="connsiteY127" fmla="*/ 1254 h 9985"/>
                  <a:gd name="connsiteX128" fmla="*/ 5000 w 10000"/>
                  <a:gd name="connsiteY128" fmla="*/ 1254 h 9985"/>
                  <a:gd name="connsiteX129" fmla="*/ 5556 w 10000"/>
                  <a:gd name="connsiteY129" fmla="*/ 1103 h 9985"/>
                  <a:gd name="connsiteX130" fmla="*/ 6111 w 10000"/>
                  <a:gd name="connsiteY130" fmla="*/ 907 h 9985"/>
                  <a:gd name="connsiteX131" fmla="*/ 6667 w 10000"/>
                  <a:gd name="connsiteY131" fmla="*/ 725 h 9985"/>
                  <a:gd name="connsiteX132" fmla="*/ 7056 w 10000"/>
                  <a:gd name="connsiteY132" fmla="*/ 559 h 9985"/>
                  <a:gd name="connsiteX133" fmla="*/ 7056 w 10000"/>
                  <a:gd name="connsiteY133" fmla="*/ 559 h 9985"/>
                  <a:gd name="connsiteX134" fmla="*/ 7333 w 10000"/>
                  <a:gd name="connsiteY134" fmla="*/ 408 h 9985"/>
                  <a:gd name="connsiteX135" fmla="*/ 7667 w 10000"/>
                  <a:gd name="connsiteY135" fmla="*/ 227 h 9985"/>
                  <a:gd name="connsiteX136" fmla="*/ 8000 w 10000"/>
                  <a:gd name="connsiteY136" fmla="*/ 90 h 9985"/>
                  <a:gd name="connsiteX137" fmla="*/ 8167 w 10000"/>
                  <a:gd name="connsiteY137" fmla="*/ 29 h 9985"/>
                  <a:gd name="connsiteX138" fmla="*/ 8333 w 10000"/>
                  <a:gd name="connsiteY138" fmla="*/ 15 h 9985"/>
                  <a:gd name="connsiteX139" fmla="*/ 8333 w 10000"/>
                  <a:gd name="connsiteY139" fmla="*/ 15 h 9985"/>
                  <a:gd name="connsiteX140" fmla="*/ 8667 w 10000"/>
                  <a:gd name="connsiteY140" fmla="*/ 0 h 9985"/>
                  <a:gd name="connsiteX141" fmla="*/ 9111 w 10000"/>
                  <a:gd name="connsiteY141" fmla="*/ 0 h 9985"/>
                  <a:gd name="connsiteX142" fmla="*/ 10000 w 10000"/>
                  <a:gd name="connsiteY142" fmla="*/ 15 h 9985"/>
                  <a:gd name="connsiteX143" fmla="*/ 10000 w 10000"/>
                  <a:gd name="connsiteY143" fmla="*/ 9245 h 9985"/>
                  <a:gd name="connsiteX144" fmla="*/ 10000 w 10000"/>
                  <a:gd name="connsiteY144" fmla="*/ 9245 h 9985"/>
                  <a:gd name="connsiteX145" fmla="*/ 9722 w 10000"/>
                  <a:gd name="connsiteY145" fmla="*/ 9230 h 9985"/>
                  <a:gd name="connsiteX146" fmla="*/ 9389 w 10000"/>
                  <a:gd name="connsiteY146" fmla="*/ 9245 h 9985"/>
                  <a:gd name="connsiteX147" fmla="*/ 9389 w 10000"/>
                  <a:gd name="connsiteY147" fmla="*/ 9245 h 9985"/>
                  <a:gd name="connsiteX148" fmla="*/ 9278 w 10000"/>
                  <a:gd name="connsiteY148" fmla="*/ 9260 h 9985"/>
                  <a:gd name="connsiteX149" fmla="*/ 9056 w 10000"/>
                  <a:gd name="connsiteY149" fmla="*/ 9245 h 9985"/>
                  <a:gd name="connsiteX150" fmla="*/ 8889 w 10000"/>
                  <a:gd name="connsiteY150" fmla="*/ 9230 h 9985"/>
                  <a:gd name="connsiteX151" fmla="*/ 8722 w 10000"/>
                  <a:gd name="connsiteY151" fmla="*/ 9199 h 9985"/>
                  <a:gd name="connsiteX152" fmla="*/ 8611 w 10000"/>
                  <a:gd name="connsiteY152" fmla="*/ 9155 h 9985"/>
                  <a:gd name="connsiteX153" fmla="*/ 8444 w 10000"/>
                  <a:gd name="connsiteY153" fmla="*/ 9079 h 9985"/>
                  <a:gd name="connsiteX154" fmla="*/ 8444 w 10000"/>
                  <a:gd name="connsiteY154" fmla="*/ 9079 h 9985"/>
                  <a:gd name="connsiteX155" fmla="*/ 8222 w 10000"/>
                  <a:gd name="connsiteY155" fmla="*/ 8943 h 9985"/>
                  <a:gd name="connsiteX156" fmla="*/ 8111 w 10000"/>
                  <a:gd name="connsiteY156" fmla="*/ 8882 h 9985"/>
                  <a:gd name="connsiteX157" fmla="*/ 7944 w 10000"/>
                  <a:gd name="connsiteY157" fmla="*/ 8837 h 9985"/>
                  <a:gd name="connsiteX158" fmla="*/ 7778 w 10000"/>
                  <a:gd name="connsiteY158" fmla="*/ 8807 h 9985"/>
                  <a:gd name="connsiteX159" fmla="*/ 7556 w 10000"/>
                  <a:gd name="connsiteY159" fmla="*/ 8791 h 9985"/>
                  <a:gd name="connsiteX160" fmla="*/ 7333 w 10000"/>
                  <a:gd name="connsiteY160" fmla="*/ 8777 h 9985"/>
                  <a:gd name="connsiteX161" fmla="*/ 7000 w 10000"/>
                  <a:gd name="connsiteY161" fmla="*/ 8761 h 9985"/>
                  <a:gd name="connsiteX162" fmla="*/ 7000 w 10000"/>
                  <a:gd name="connsiteY162" fmla="*/ 8761 h 9985"/>
                  <a:gd name="connsiteX163" fmla="*/ 6556 w 10000"/>
                  <a:gd name="connsiteY163" fmla="*/ 8777 h 9985"/>
                  <a:gd name="connsiteX164" fmla="*/ 6222 w 10000"/>
                  <a:gd name="connsiteY164" fmla="*/ 8777 h 9985"/>
                  <a:gd name="connsiteX165" fmla="*/ 6111 w 10000"/>
                  <a:gd name="connsiteY165" fmla="*/ 8761 h 9985"/>
                  <a:gd name="connsiteX166" fmla="*/ 6056 w 10000"/>
                  <a:gd name="connsiteY166" fmla="*/ 8746 h 9985"/>
                  <a:gd name="connsiteX167" fmla="*/ 6056 w 10000"/>
                  <a:gd name="connsiteY167" fmla="*/ 8746 h 9985"/>
                  <a:gd name="connsiteX168" fmla="*/ 6056 w 10000"/>
                  <a:gd name="connsiteY168" fmla="*/ 8475 h 9985"/>
                  <a:gd name="connsiteX169" fmla="*/ 6056 w 10000"/>
                  <a:gd name="connsiteY169" fmla="*/ 8475 h 9985"/>
                  <a:gd name="connsiteX170" fmla="*/ 6056 w 10000"/>
                  <a:gd name="connsiteY170" fmla="*/ 8414 h 9985"/>
                  <a:gd name="connsiteX171" fmla="*/ 5944 w 10000"/>
                  <a:gd name="connsiteY171" fmla="*/ 8339 h 9985"/>
                  <a:gd name="connsiteX172" fmla="*/ 5889 w 10000"/>
                  <a:gd name="connsiteY172" fmla="*/ 8324 h 9985"/>
                  <a:gd name="connsiteX173" fmla="*/ 5778 w 10000"/>
                  <a:gd name="connsiteY173" fmla="*/ 8308 h 9985"/>
                  <a:gd name="connsiteX174" fmla="*/ 5667 w 10000"/>
                  <a:gd name="connsiteY174" fmla="*/ 8308 h 9985"/>
                  <a:gd name="connsiteX175" fmla="*/ 5500 w 10000"/>
                  <a:gd name="connsiteY175" fmla="*/ 8324 h 9985"/>
                  <a:gd name="connsiteX176" fmla="*/ 5500 w 10000"/>
                  <a:gd name="connsiteY176" fmla="*/ 8324 h 9985"/>
                  <a:gd name="connsiteX177" fmla="*/ 4889 w 10000"/>
                  <a:gd name="connsiteY177" fmla="*/ 8429 h 9985"/>
                  <a:gd name="connsiteX178" fmla="*/ 4611 w 10000"/>
                  <a:gd name="connsiteY178" fmla="*/ 8458 h 9985"/>
                  <a:gd name="connsiteX179" fmla="*/ 4556 w 10000"/>
                  <a:gd name="connsiteY179" fmla="*/ 8475 h 9985"/>
                  <a:gd name="connsiteX180" fmla="*/ 4500 w 10000"/>
                  <a:gd name="connsiteY180" fmla="*/ 8458 h 9985"/>
                  <a:gd name="connsiteX181" fmla="*/ 4500 w 10000"/>
                  <a:gd name="connsiteY181" fmla="*/ 8458 h 9985"/>
                  <a:gd name="connsiteX182" fmla="*/ 4222 w 10000"/>
                  <a:gd name="connsiteY182" fmla="*/ 8308 h 9985"/>
                  <a:gd name="connsiteX183" fmla="*/ 4222 w 10000"/>
                  <a:gd name="connsiteY183" fmla="*/ 8308 h 9985"/>
                  <a:gd name="connsiteX184" fmla="*/ 4111 w 10000"/>
                  <a:gd name="connsiteY184" fmla="*/ 8233 h 9985"/>
                  <a:gd name="connsiteX185" fmla="*/ 4111 w 10000"/>
                  <a:gd name="connsiteY185" fmla="*/ 8187 h 9985"/>
                  <a:gd name="connsiteX186" fmla="*/ 4111 w 10000"/>
                  <a:gd name="connsiteY186" fmla="*/ 8142 h 9985"/>
                  <a:gd name="connsiteX187" fmla="*/ 4111 w 10000"/>
                  <a:gd name="connsiteY187" fmla="*/ 8142 h 9985"/>
                  <a:gd name="connsiteX188" fmla="*/ 4278 w 10000"/>
                  <a:gd name="connsiteY188" fmla="*/ 8096 h 9985"/>
                  <a:gd name="connsiteX189" fmla="*/ 4389 w 10000"/>
                  <a:gd name="connsiteY189" fmla="*/ 8081 h 9985"/>
                  <a:gd name="connsiteX190" fmla="*/ 4389 w 10000"/>
                  <a:gd name="connsiteY190" fmla="*/ 8081 h 9985"/>
                  <a:gd name="connsiteX191" fmla="*/ 4000 w 10000"/>
                  <a:gd name="connsiteY191" fmla="*/ 8081 h 9985"/>
                  <a:gd name="connsiteX192" fmla="*/ 3722 w 10000"/>
                  <a:gd name="connsiteY192" fmla="*/ 8096 h 9985"/>
                  <a:gd name="connsiteX193" fmla="*/ 3611 w 10000"/>
                  <a:gd name="connsiteY193" fmla="*/ 8112 h 9985"/>
                  <a:gd name="connsiteX194" fmla="*/ 3556 w 10000"/>
                  <a:gd name="connsiteY194" fmla="*/ 8127 h 9985"/>
                  <a:gd name="connsiteX195" fmla="*/ 3556 w 10000"/>
                  <a:gd name="connsiteY195" fmla="*/ 8127 h 9985"/>
                  <a:gd name="connsiteX196" fmla="*/ 3444 w 10000"/>
                  <a:gd name="connsiteY196" fmla="*/ 8187 h 9985"/>
                  <a:gd name="connsiteX197" fmla="*/ 3278 w 10000"/>
                  <a:gd name="connsiteY197" fmla="*/ 8278 h 9985"/>
                  <a:gd name="connsiteX198" fmla="*/ 3000 w 10000"/>
                  <a:gd name="connsiteY198" fmla="*/ 8384 h 9985"/>
                  <a:gd name="connsiteX199" fmla="*/ 2667 w 10000"/>
                  <a:gd name="connsiteY199" fmla="*/ 8458 h 9985"/>
                  <a:gd name="connsiteX200" fmla="*/ 2667 w 10000"/>
                  <a:gd name="connsiteY200" fmla="*/ 8458 h 9985"/>
                  <a:gd name="connsiteX201" fmla="*/ 2333 w 10000"/>
                  <a:gd name="connsiteY201" fmla="*/ 8519 h 9985"/>
                  <a:gd name="connsiteX202" fmla="*/ 1833 w 10000"/>
                  <a:gd name="connsiteY202" fmla="*/ 8580 h 9985"/>
                  <a:gd name="connsiteX203" fmla="*/ 1389 w 10000"/>
                  <a:gd name="connsiteY203" fmla="*/ 8610 h 9985"/>
                  <a:gd name="connsiteX204" fmla="*/ 889 w 10000"/>
                  <a:gd name="connsiteY204" fmla="*/ 8625 h 9985"/>
                  <a:gd name="connsiteX205" fmla="*/ 889 w 10000"/>
                  <a:gd name="connsiteY205" fmla="*/ 8625 h 9985"/>
                  <a:gd name="connsiteX206" fmla="*/ 500 w 10000"/>
                  <a:gd name="connsiteY206" fmla="*/ 8641 h 9985"/>
                  <a:gd name="connsiteX207" fmla="*/ 222 w 10000"/>
                  <a:gd name="connsiteY207" fmla="*/ 8656 h 9985"/>
                  <a:gd name="connsiteX208" fmla="*/ 0 w 10000"/>
                  <a:gd name="connsiteY208" fmla="*/ 8671 h 9985"/>
                  <a:gd name="connsiteX209" fmla="*/ 0 w 10000"/>
                  <a:gd name="connsiteY209" fmla="*/ 8671 h 9985"/>
                  <a:gd name="connsiteX210" fmla="*/ 278 w 10000"/>
                  <a:gd name="connsiteY210" fmla="*/ 8912 h 9985"/>
                  <a:gd name="connsiteX211" fmla="*/ 500 w 10000"/>
                  <a:gd name="connsiteY211" fmla="*/ 9094 h 9985"/>
                  <a:gd name="connsiteX212" fmla="*/ 722 w 10000"/>
                  <a:gd name="connsiteY212" fmla="*/ 9245 h 9985"/>
                  <a:gd name="connsiteX213" fmla="*/ 722 w 10000"/>
                  <a:gd name="connsiteY213" fmla="*/ 9245 h 9985"/>
                  <a:gd name="connsiteX214" fmla="*/ 889 w 10000"/>
                  <a:gd name="connsiteY214" fmla="*/ 9336 h 9985"/>
                  <a:gd name="connsiteX215" fmla="*/ 944 w 10000"/>
                  <a:gd name="connsiteY215" fmla="*/ 9411 h 9985"/>
                  <a:gd name="connsiteX216" fmla="*/ 1111 w 10000"/>
                  <a:gd name="connsiteY216" fmla="*/ 9486 h 9985"/>
                  <a:gd name="connsiteX217" fmla="*/ 1333 w 10000"/>
                  <a:gd name="connsiteY217" fmla="*/ 9608 h 9985"/>
                  <a:gd name="connsiteX218" fmla="*/ 1333 w 10000"/>
                  <a:gd name="connsiteY218" fmla="*/ 9608 h 9985"/>
                  <a:gd name="connsiteX219" fmla="*/ 1444 w 10000"/>
                  <a:gd name="connsiteY219" fmla="*/ 9669 h 9985"/>
                  <a:gd name="connsiteX220" fmla="*/ 1500 w 10000"/>
                  <a:gd name="connsiteY220" fmla="*/ 9713 h 9985"/>
                  <a:gd name="connsiteX221" fmla="*/ 1500 w 10000"/>
                  <a:gd name="connsiteY221" fmla="*/ 9759 h 9985"/>
                  <a:gd name="connsiteX222" fmla="*/ 1556 w 10000"/>
                  <a:gd name="connsiteY222" fmla="*/ 9774 h 9985"/>
                  <a:gd name="connsiteX223" fmla="*/ 1722 w 10000"/>
                  <a:gd name="connsiteY223" fmla="*/ 9788 h 9985"/>
                  <a:gd name="connsiteX224" fmla="*/ 5444 w 10000"/>
                  <a:gd name="connsiteY224" fmla="*/ 9954 h 9985"/>
                  <a:gd name="connsiteX225" fmla="*/ 5444 w 10000"/>
                  <a:gd name="connsiteY225" fmla="*/ 9954 h 9985"/>
                  <a:gd name="connsiteX226" fmla="*/ 5722 w 10000"/>
                  <a:gd name="connsiteY226" fmla="*/ 9985 h 9985"/>
                  <a:gd name="connsiteX227" fmla="*/ 10000 w 10000"/>
                  <a:gd name="connsiteY227" fmla="*/ 9230 h 9985"/>
                  <a:gd name="connsiteX0" fmla="*/ 10000 w 10000"/>
                  <a:gd name="connsiteY0" fmla="*/ 9244 h 9969"/>
                  <a:gd name="connsiteX1" fmla="*/ 10000 w 10000"/>
                  <a:gd name="connsiteY1" fmla="*/ 9244 h 9969"/>
                  <a:gd name="connsiteX2" fmla="*/ 9222 w 10000"/>
                  <a:gd name="connsiteY2" fmla="*/ 9259 h 9969"/>
                  <a:gd name="connsiteX3" fmla="*/ 8944 w 10000"/>
                  <a:gd name="connsiteY3" fmla="*/ 9259 h 9969"/>
                  <a:gd name="connsiteX4" fmla="*/ 8833 w 10000"/>
                  <a:gd name="connsiteY4" fmla="*/ 9244 h 9969"/>
                  <a:gd name="connsiteX5" fmla="*/ 8778 w 10000"/>
                  <a:gd name="connsiteY5" fmla="*/ 9228 h 9969"/>
                  <a:gd name="connsiteX6" fmla="*/ 8778 w 10000"/>
                  <a:gd name="connsiteY6" fmla="*/ 9228 h 9969"/>
                  <a:gd name="connsiteX7" fmla="*/ 8444 w 10000"/>
                  <a:gd name="connsiteY7" fmla="*/ 9047 h 9969"/>
                  <a:gd name="connsiteX8" fmla="*/ 8167 w 10000"/>
                  <a:gd name="connsiteY8" fmla="*/ 8880 h 9969"/>
                  <a:gd name="connsiteX9" fmla="*/ 8167 w 10000"/>
                  <a:gd name="connsiteY9" fmla="*/ 8880 h 9969"/>
                  <a:gd name="connsiteX10" fmla="*/ 8056 w 10000"/>
                  <a:gd name="connsiteY10" fmla="*/ 8850 h 9969"/>
                  <a:gd name="connsiteX11" fmla="*/ 7889 w 10000"/>
                  <a:gd name="connsiteY11" fmla="*/ 8820 h 9969"/>
                  <a:gd name="connsiteX12" fmla="*/ 7444 w 10000"/>
                  <a:gd name="connsiteY12" fmla="*/ 8804 h 9969"/>
                  <a:gd name="connsiteX13" fmla="*/ 6889 w 10000"/>
                  <a:gd name="connsiteY13" fmla="*/ 8790 h 9969"/>
                  <a:gd name="connsiteX14" fmla="*/ 6389 w 10000"/>
                  <a:gd name="connsiteY14" fmla="*/ 8790 h 9969"/>
                  <a:gd name="connsiteX15" fmla="*/ 6389 w 10000"/>
                  <a:gd name="connsiteY15" fmla="*/ 8790 h 9969"/>
                  <a:gd name="connsiteX16" fmla="*/ 6167 w 10000"/>
                  <a:gd name="connsiteY16" fmla="*/ 8774 h 9969"/>
                  <a:gd name="connsiteX17" fmla="*/ 6056 w 10000"/>
                  <a:gd name="connsiteY17" fmla="*/ 8745 h 9969"/>
                  <a:gd name="connsiteX18" fmla="*/ 6000 w 10000"/>
                  <a:gd name="connsiteY18" fmla="*/ 8714 h 9969"/>
                  <a:gd name="connsiteX19" fmla="*/ 6000 w 10000"/>
                  <a:gd name="connsiteY19" fmla="*/ 8654 h 9969"/>
                  <a:gd name="connsiteX20" fmla="*/ 6056 w 10000"/>
                  <a:gd name="connsiteY20" fmla="*/ 8532 h 9969"/>
                  <a:gd name="connsiteX21" fmla="*/ 6111 w 10000"/>
                  <a:gd name="connsiteY21" fmla="*/ 8471 h 9969"/>
                  <a:gd name="connsiteX22" fmla="*/ 6056 w 10000"/>
                  <a:gd name="connsiteY22" fmla="*/ 8397 h 9969"/>
                  <a:gd name="connsiteX23" fmla="*/ 6056 w 10000"/>
                  <a:gd name="connsiteY23" fmla="*/ 8397 h 9969"/>
                  <a:gd name="connsiteX24" fmla="*/ 6000 w 10000"/>
                  <a:gd name="connsiteY24" fmla="*/ 8352 h 9969"/>
                  <a:gd name="connsiteX25" fmla="*/ 5944 w 10000"/>
                  <a:gd name="connsiteY25" fmla="*/ 8320 h 9969"/>
                  <a:gd name="connsiteX26" fmla="*/ 5833 w 10000"/>
                  <a:gd name="connsiteY26" fmla="*/ 8320 h 9969"/>
                  <a:gd name="connsiteX27" fmla="*/ 5667 w 10000"/>
                  <a:gd name="connsiteY27" fmla="*/ 8337 h 9969"/>
                  <a:gd name="connsiteX28" fmla="*/ 5333 w 10000"/>
                  <a:gd name="connsiteY28" fmla="*/ 8381 h 9969"/>
                  <a:gd name="connsiteX29" fmla="*/ 4889 w 10000"/>
                  <a:gd name="connsiteY29" fmla="*/ 8457 h 9969"/>
                  <a:gd name="connsiteX30" fmla="*/ 4889 w 10000"/>
                  <a:gd name="connsiteY30" fmla="*/ 8457 h 9969"/>
                  <a:gd name="connsiteX31" fmla="*/ 4611 w 10000"/>
                  <a:gd name="connsiteY31" fmla="*/ 8471 h 9969"/>
                  <a:gd name="connsiteX32" fmla="*/ 4500 w 10000"/>
                  <a:gd name="connsiteY32" fmla="*/ 8471 h 9969"/>
                  <a:gd name="connsiteX33" fmla="*/ 4444 w 10000"/>
                  <a:gd name="connsiteY33" fmla="*/ 8457 h 9969"/>
                  <a:gd name="connsiteX34" fmla="*/ 4389 w 10000"/>
                  <a:gd name="connsiteY34" fmla="*/ 8397 h 9969"/>
                  <a:gd name="connsiteX35" fmla="*/ 4222 w 10000"/>
                  <a:gd name="connsiteY35" fmla="*/ 8320 h 9969"/>
                  <a:gd name="connsiteX36" fmla="*/ 4222 w 10000"/>
                  <a:gd name="connsiteY36" fmla="*/ 8320 h 9969"/>
                  <a:gd name="connsiteX37" fmla="*/ 4111 w 10000"/>
                  <a:gd name="connsiteY37" fmla="*/ 8275 h 9969"/>
                  <a:gd name="connsiteX38" fmla="*/ 4111 w 10000"/>
                  <a:gd name="connsiteY38" fmla="*/ 8230 h 9969"/>
                  <a:gd name="connsiteX39" fmla="*/ 4111 w 10000"/>
                  <a:gd name="connsiteY39" fmla="*/ 8199 h 9969"/>
                  <a:gd name="connsiteX40" fmla="*/ 4167 w 10000"/>
                  <a:gd name="connsiteY40" fmla="*/ 8169 h 9969"/>
                  <a:gd name="connsiteX41" fmla="*/ 4278 w 10000"/>
                  <a:gd name="connsiteY41" fmla="*/ 8108 h 9969"/>
                  <a:gd name="connsiteX42" fmla="*/ 4389 w 10000"/>
                  <a:gd name="connsiteY42" fmla="*/ 8093 h 9969"/>
                  <a:gd name="connsiteX43" fmla="*/ 4389 w 10000"/>
                  <a:gd name="connsiteY43" fmla="*/ 8093 h 9969"/>
                  <a:gd name="connsiteX44" fmla="*/ 4389 w 10000"/>
                  <a:gd name="connsiteY44" fmla="*/ 8079 h 9969"/>
                  <a:gd name="connsiteX45" fmla="*/ 4444 w 10000"/>
                  <a:gd name="connsiteY45" fmla="*/ 8064 h 9969"/>
                  <a:gd name="connsiteX46" fmla="*/ 4667 w 10000"/>
                  <a:gd name="connsiteY46" fmla="*/ 8049 h 9969"/>
                  <a:gd name="connsiteX47" fmla="*/ 5333 w 10000"/>
                  <a:gd name="connsiteY47" fmla="*/ 8018 h 9969"/>
                  <a:gd name="connsiteX48" fmla="*/ 6500 w 10000"/>
                  <a:gd name="connsiteY48" fmla="*/ 7973 h 9969"/>
                  <a:gd name="connsiteX49" fmla="*/ 6500 w 10000"/>
                  <a:gd name="connsiteY49" fmla="*/ 7973 h 9969"/>
                  <a:gd name="connsiteX50" fmla="*/ 7167 w 10000"/>
                  <a:gd name="connsiteY50" fmla="*/ 7927 h 9969"/>
                  <a:gd name="connsiteX51" fmla="*/ 8389 w 10000"/>
                  <a:gd name="connsiteY51" fmla="*/ 7837 h 9969"/>
                  <a:gd name="connsiteX52" fmla="*/ 8389 w 10000"/>
                  <a:gd name="connsiteY52" fmla="*/ 7837 h 9969"/>
                  <a:gd name="connsiteX53" fmla="*/ 8667 w 10000"/>
                  <a:gd name="connsiteY53" fmla="*/ 7806 h 9969"/>
                  <a:gd name="connsiteX54" fmla="*/ 8778 w 10000"/>
                  <a:gd name="connsiteY54" fmla="*/ 7761 h 9969"/>
                  <a:gd name="connsiteX55" fmla="*/ 8889 w 10000"/>
                  <a:gd name="connsiteY55" fmla="*/ 7731 h 9969"/>
                  <a:gd name="connsiteX56" fmla="*/ 8833 w 10000"/>
                  <a:gd name="connsiteY56" fmla="*/ 7701 h 9969"/>
                  <a:gd name="connsiteX57" fmla="*/ 8833 w 10000"/>
                  <a:gd name="connsiteY57" fmla="*/ 7671 h 9969"/>
                  <a:gd name="connsiteX58" fmla="*/ 8722 w 10000"/>
                  <a:gd name="connsiteY58" fmla="*/ 7639 h 9969"/>
                  <a:gd name="connsiteX59" fmla="*/ 8556 w 10000"/>
                  <a:gd name="connsiteY59" fmla="*/ 7594 h 9969"/>
                  <a:gd name="connsiteX60" fmla="*/ 8556 w 10000"/>
                  <a:gd name="connsiteY60" fmla="*/ 7594 h 9969"/>
                  <a:gd name="connsiteX61" fmla="*/ 6556 w 10000"/>
                  <a:gd name="connsiteY61" fmla="*/ 7322 h 9969"/>
                  <a:gd name="connsiteX62" fmla="*/ 6556 w 10000"/>
                  <a:gd name="connsiteY62" fmla="*/ 7322 h 9969"/>
                  <a:gd name="connsiteX63" fmla="*/ 6333 w 10000"/>
                  <a:gd name="connsiteY63" fmla="*/ 7277 h 9969"/>
                  <a:gd name="connsiteX64" fmla="*/ 6167 w 10000"/>
                  <a:gd name="connsiteY64" fmla="*/ 7232 h 9969"/>
                  <a:gd name="connsiteX65" fmla="*/ 6056 w 10000"/>
                  <a:gd name="connsiteY65" fmla="*/ 7187 h 9969"/>
                  <a:gd name="connsiteX66" fmla="*/ 6056 w 10000"/>
                  <a:gd name="connsiteY66" fmla="*/ 7187 h 9969"/>
                  <a:gd name="connsiteX67" fmla="*/ 8056 w 10000"/>
                  <a:gd name="connsiteY67" fmla="*/ 7171 h 9969"/>
                  <a:gd name="connsiteX68" fmla="*/ 10000 w 10000"/>
                  <a:gd name="connsiteY68" fmla="*/ 7322 h 9969"/>
                  <a:gd name="connsiteX69" fmla="*/ 10000 w 10000"/>
                  <a:gd name="connsiteY69" fmla="*/ 5946 h 9969"/>
                  <a:gd name="connsiteX70" fmla="*/ 10000 w 10000"/>
                  <a:gd name="connsiteY70" fmla="*/ 5946 h 9969"/>
                  <a:gd name="connsiteX71" fmla="*/ 7778 w 10000"/>
                  <a:gd name="connsiteY71" fmla="*/ 5627 h 9969"/>
                  <a:gd name="connsiteX72" fmla="*/ 6556 w 10000"/>
                  <a:gd name="connsiteY72" fmla="*/ 5446 h 9969"/>
                  <a:gd name="connsiteX73" fmla="*/ 6556 w 10000"/>
                  <a:gd name="connsiteY73" fmla="*/ 5446 h 9969"/>
                  <a:gd name="connsiteX74" fmla="*/ 6556 w 10000"/>
                  <a:gd name="connsiteY74" fmla="*/ 5431 h 9969"/>
                  <a:gd name="connsiteX75" fmla="*/ 6556 w 10000"/>
                  <a:gd name="connsiteY75" fmla="*/ 5340 h 9969"/>
                  <a:gd name="connsiteX76" fmla="*/ 6556 w 10000"/>
                  <a:gd name="connsiteY76" fmla="*/ 5340 h 9969"/>
                  <a:gd name="connsiteX77" fmla="*/ 6389 w 10000"/>
                  <a:gd name="connsiteY77" fmla="*/ 5235 h 9969"/>
                  <a:gd name="connsiteX78" fmla="*/ 6056 w 10000"/>
                  <a:gd name="connsiteY78" fmla="*/ 5069 h 9969"/>
                  <a:gd name="connsiteX79" fmla="*/ 5333 w 10000"/>
                  <a:gd name="connsiteY79" fmla="*/ 4750 h 9969"/>
                  <a:gd name="connsiteX80" fmla="*/ 5333 w 10000"/>
                  <a:gd name="connsiteY80" fmla="*/ 4750 h 9969"/>
                  <a:gd name="connsiteX81" fmla="*/ 5167 w 10000"/>
                  <a:gd name="connsiteY81" fmla="*/ 4705 h 9969"/>
                  <a:gd name="connsiteX82" fmla="*/ 4889 w 10000"/>
                  <a:gd name="connsiteY82" fmla="*/ 4644 h 9969"/>
                  <a:gd name="connsiteX83" fmla="*/ 4056 w 10000"/>
                  <a:gd name="connsiteY83" fmla="*/ 4508 h 9969"/>
                  <a:gd name="connsiteX84" fmla="*/ 2889 w 10000"/>
                  <a:gd name="connsiteY84" fmla="*/ 4342 h 9969"/>
                  <a:gd name="connsiteX85" fmla="*/ 2889 w 10000"/>
                  <a:gd name="connsiteY85" fmla="*/ 4342 h 9969"/>
                  <a:gd name="connsiteX86" fmla="*/ 2389 w 10000"/>
                  <a:gd name="connsiteY86" fmla="*/ 4326 h 9969"/>
                  <a:gd name="connsiteX87" fmla="*/ 2000 w 10000"/>
                  <a:gd name="connsiteY87" fmla="*/ 4311 h 9969"/>
                  <a:gd name="connsiteX88" fmla="*/ 1889 w 10000"/>
                  <a:gd name="connsiteY88" fmla="*/ 4296 h 9969"/>
                  <a:gd name="connsiteX89" fmla="*/ 1778 w 10000"/>
                  <a:gd name="connsiteY89" fmla="*/ 4281 h 9969"/>
                  <a:gd name="connsiteX90" fmla="*/ 1778 w 10000"/>
                  <a:gd name="connsiteY90" fmla="*/ 4281 h 9969"/>
                  <a:gd name="connsiteX91" fmla="*/ 1667 w 10000"/>
                  <a:gd name="connsiteY91" fmla="*/ 4220 h 9969"/>
                  <a:gd name="connsiteX92" fmla="*/ 1500 w 10000"/>
                  <a:gd name="connsiteY92" fmla="*/ 4115 h 9969"/>
                  <a:gd name="connsiteX93" fmla="*/ 1444 w 10000"/>
                  <a:gd name="connsiteY93" fmla="*/ 4054 h 9969"/>
                  <a:gd name="connsiteX94" fmla="*/ 1444 w 10000"/>
                  <a:gd name="connsiteY94" fmla="*/ 3993 h 9969"/>
                  <a:gd name="connsiteX95" fmla="*/ 1444 w 10000"/>
                  <a:gd name="connsiteY95" fmla="*/ 3949 h 9969"/>
                  <a:gd name="connsiteX96" fmla="*/ 1556 w 10000"/>
                  <a:gd name="connsiteY96" fmla="*/ 3903 h 9969"/>
                  <a:gd name="connsiteX97" fmla="*/ 1556 w 10000"/>
                  <a:gd name="connsiteY97" fmla="*/ 3903 h 9969"/>
                  <a:gd name="connsiteX98" fmla="*/ 1833 w 10000"/>
                  <a:gd name="connsiteY98" fmla="*/ 3827 h 9969"/>
                  <a:gd name="connsiteX99" fmla="*/ 2111 w 10000"/>
                  <a:gd name="connsiteY99" fmla="*/ 3752 h 9969"/>
                  <a:gd name="connsiteX100" fmla="*/ 2278 w 10000"/>
                  <a:gd name="connsiteY100" fmla="*/ 3707 h 9969"/>
                  <a:gd name="connsiteX101" fmla="*/ 2389 w 10000"/>
                  <a:gd name="connsiteY101" fmla="*/ 3661 h 9969"/>
                  <a:gd name="connsiteX102" fmla="*/ 2389 w 10000"/>
                  <a:gd name="connsiteY102" fmla="*/ 3600 h 9969"/>
                  <a:gd name="connsiteX103" fmla="*/ 2389 w 10000"/>
                  <a:gd name="connsiteY103" fmla="*/ 3525 h 9969"/>
                  <a:gd name="connsiteX104" fmla="*/ 2389 w 10000"/>
                  <a:gd name="connsiteY104" fmla="*/ 3525 h 9969"/>
                  <a:gd name="connsiteX105" fmla="*/ 2167 w 10000"/>
                  <a:gd name="connsiteY105" fmla="*/ 3313 h 9969"/>
                  <a:gd name="connsiteX106" fmla="*/ 1889 w 10000"/>
                  <a:gd name="connsiteY106" fmla="*/ 3026 h 9969"/>
                  <a:gd name="connsiteX107" fmla="*/ 1667 w 10000"/>
                  <a:gd name="connsiteY107" fmla="*/ 2768 h 9969"/>
                  <a:gd name="connsiteX108" fmla="*/ 1611 w 10000"/>
                  <a:gd name="connsiteY108" fmla="*/ 2693 h 9969"/>
                  <a:gd name="connsiteX109" fmla="*/ 1611 w 10000"/>
                  <a:gd name="connsiteY109" fmla="*/ 2663 h 9969"/>
                  <a:gd name="connsiteX110" fmla="*/ 1667 w 10000"/>
                  <a:gd name="connsiteY110" fmla="*/ 2647 h 9969"/>
                  <a:gd name="connsiteX111" fmla="*/ 1667 w 10000"/>
                  <a:gd name="connsiteY111" fmla="*/ 2647 h 9969"/>
                  <a:gd name="connsiteX112" fmla="*/ 2000 w 10000"/>
                  <a:gd name="connsiteY112" fmla="*/ 2633 h 9969"/>
                  <a:gd name="connsiteX113" fmla="*/ 2222 w 10000"/>
                  <a:gd name="connsiteY113" fmla="*/ 2633 h 9969"/>
                  <a:gd name="connsiteX114" fmla="*/ 2389 w 10000"/>
                  <a:gd name="connsiteY114" fmla="*/ 2647 h 9969"/>
                  <a:gd name="connsiteX115" fmla="*/ 2389 w 10000"/>
                  <a:gd name="connsiteY115" fmla="*/ 2647 h 9969"/>
                  <a:gd name="connsiteX116" fmla="*/ 2444 w 10000"/>
                  <a:gd name="connsiteY116" fmla="*/ 2647 h 9969"/>
                  <a:gd name="connsiteX117" fmla="*/ 2500 w 10000"/>
                  <a:gd name="connsiteY117" fmla="*/ 2617 h 9969"/>
                  <a:gd name="connsiteX118" fmla="*/ 2778 w 10000"/>
                  <a:gd name="connsiteY118" fmla="*/ 2526 h 9969"/>
                  <a:gd name="connsiteX119" fmla="*/ 3500 w 10000"/>
                  <a:gd name="connsiteY119" fmla="*/ 2224 h 9969"/>
                  <a:gd name="connsiteX120" fmla="*/ 4444 w 10000"/>
                  <a:gd name="connsiteY120" fmla="*/ 1786 h 9969"/>
                  <a:gd name="connsiteX121" fmla="*/ 4444 w 10000"/>
                  <a:gd name="connsiteY121" fmla="*/ 1786 h 9969"/>
                  <a:gd name="connsiteX122" fmla="*/ 4444 w 10000"/>
                  <a:gd name="connsiteY122" fmla="*/ 1725 h 9969"/>
                  <a:gd name="connsiteX123" fmla="*/ 4444 w 10000"/>
                  <a:gd name="connsiteY123" fmla="*/ 1587 h 9969"/>
                  <a:gd name="connsiteX124" fmla="*/ 4500 w 10000"/>
                  <a:gd name="connsiteY124" fmla="*/ 1497 h 9969"/>
                  <a:gd name="connsiteX125" fmla="*/ 4611 w 10000"/>
                  <a:gd name="connsiteY125" fmla="*/ 1422 h 9969"/>
                  <a:gd name="connsiteX126" fmla="*/ 4778 w 10000"/>
                  <a:gd name="connsiteY126" fmla="*/ 1331 h 9969"/>
                  <a:gd name="connsiteX127" fmla="*/ 5000 w 10000"/>
                  <a:gd name="connsiteY127" fmla="*/ 1256 h 9969"/>
                  <a:gd name="connsiteX128" fmla="*/ 5000 w 10000"/>
                  <a:gd name="connsiteY128" fmla="*/ 1256 h 9969"/>
                  <a:gd name="connsiteX129" fmla="*/ 5556 w 10000"/>
                  <a:gd name="connsiteY129" fmla="*/ 1105 h 9969"/>
                  <a:gd name="connsiteX130" fmla="*/ 6111 w 10000"/>
                  <a:gd name="connsiteY130" fmla="*/ 908 h 9969"/>
                  <a:gd name="connsiteX131" fmla="*/ 6667 w 10000"/>
                  <a:gd name="connsiteY131" fmla="*/ 726 h 9969"/>
                  <a:gd name="connsiteX132" fmla="*/ 7056 w 10000"/>
                  <a:gd name="connsiteY132" fmla="*/ 560 h 9969"/>
                  <a:gd name="connsiteX133" fmla="*/ 7056 w 10000"/>
                  <a:gd name="connsiteY133" fmla="*/ 560 h 9969"/>
                  <a:gd name="connsiteX134" fmla="*/ 7333 w 10000"/>
                  <a:gd name="connsiteY134" fmla="*/ 409 h 9969"/>
                  <a:gd name="connsiteX135" fmla="*/ 7667 w 10000"/>
                  <a:gd name="connsiteY135" fmla="*/ 227 h 9969"/>
                  <a:gd name="connsiteX136" fmla="*/ 8000 w 10000"/>
                  <a:gd name="connsiteY136" fmla="*/ 90 h 9969"/>
                  <a:gd name="connsiteX137" fmla="*/ 8167 w 10000"/>
                  <a:gd name="connsiteY137" fmla="*/ 29 h 9969"/>
                  <a:gd name="connsiteX138" fmla="*/ 8333 w 10000"/>
                  <a:gd name="connsiteY138" fmla="*/ 15 h 9969"/>
                  <a:gd name="connsiteX139" fmla="*/ 8333 w 10000"/>
                  <a:gd name="connsiteY139" fmla="*/ 15 h 9969"/>
                  <a:gd name="connsiteX140" fmla="*/ 8667 w 10000"/>
                  <a:gd name="connsiteY140" fmla="*/ 0 h 9969"/>
                  <a:gd name="connsiteX141" fmla="*/ 9111 w 10000"/>
                  <a:gd name="connsiteY141" fmla="*/ 0 h 9969"/>
                  <a:gd name="connsiteX142" fmla="*/ 10000 w 10000"/>
                  <a:gd name="connsiteY142" fmla="*/ 15 h 9969"/>
                  <a:gd name="connsiteX143" fmla="*/ 10000 w 10000"/>
                  <a:gd name="connsiteY143" fmla="*/ 9259 h 9969"/>
                  <a:gd name="connsiteX144" fmla="*/ 10000 w 10000"/>
                  <a:gd name="connsiteY144" fmla="*/ 9259 h 9969"/>
                  <a:gd name="connsiteX145" fmla="*/ 9722 w 10000"/>
                  <a:gd name="connsiteY145" fmla="*/ 9244 h 9969"/>
                  <a:gd name="connsiteX146" fmla="*/ 9389 w 10000"/>
                  <a:gd name="connsiteY146" fmla="*/ 9259 h 9969"/>
                  <a:gd name="connsiteX147" fmla="*/ 9389 w 10000"/>
                  <a:gd name="connsiteY147" fmla="*/ 9259 h 9969"/>
                  <a:gd name="connsiteX148" fmla="*/ 9278 w 10000"/>
                  <a:gd name="connsiteY148" fmla="*/ 9274 h 9969"/>
                  <a:gd name="connsiteX149" fmla="*/ 9056 w 10000"/>
                  <a:gd name="connsiteY149" fmla="*/ 9259 h 9969"/>
                  <a:gd name="connsiteX150" fmla="*/ 8889 w 10000"/>
                  <a:gd name="connsiteY150" fmla="*/ 9244 h 9969"/>
                  <a:gd name="connsiteX151" fmla="*/ 8722 w 10000"/>
                  <a:gd name="connsiteY151" fmla="*/ 9213 h 9969"/>
                  <a:gd name="connsiteX152" fmla="*/ 8611 w 10000"/>
                  <a:gd name="connsiteY152" fmla="*/ 9169 h 9969"/>
                  <a:gd name="connsiteX153" fmla="*/ 8444 w 10000"/>
                  <a:gd name="connsiteY153" fmla="*/ 9093 h 9969"/>
                  <a:gd name="connsiteX154" fmla="*/ 8444 w 10000"/>
                  <a:gd name="connsiteY154" fmla="*/ 9093 h 9969"/>
                  <a:gd name="connsiteX155" fmla="*/ 8222 w 10000"/>
                  <a:gd name="connsiteY155" fmla="*/ 8956 h 9969"/>
                  <a:gd name="connsiteX156" fmla="*/ 8111 w 10000"/>
                  <a:gd name="connsiteY156" fmla="*/ 8895 h 9969"/>
                  <a:gd name="connsiteX157" fmla="*/ 7944 w 10000"/>
                  <a:gd name="connsiteY157" fmla="*/ 8850 h 9969"/>
                  <a:gd name="connsiteX158" fmla="*/ 7778 w 10000"/>
                  <a:gd name="connsiteY158" fmla="*/ 8820 h 9969"/>
                  <a:gd name="connsiteX159" fmla="*/ 7556 w 10000"/>
                  <a:gd name="connsiteY159" fmla="*/ 8804 h 9969"/>
                  <a:gd name="connsiteX160" fmla="*/ 7333 w 10000"/>
                  <a:gd name="connsiteY160" fmla="*/ 8790 h 9969"/>
                  <a:gd name="connsiteX161" fmla="*/ 7000 w 10000"/>
                  <a:gd name="connsiteY161" fmla="*/ 8774 h 9969"/>
                  <a:gd name="connsiteX162" fmla="*/ 7000 w 10000"/>
                  <a:gd name="connsiteY162" fmla="*/ 8774 h 9969"/>
                  <a:gd name="connsiteX163" fmla="*/ 6556 w 10000"/>
                  <a:gd name="connsiteY163" fmla="*/ 8790 h 9969"/>
                  <a:gd name="connsiteX164" fmla="*/ 6222 w 10000"/>
                  <a:gd name="connsiteY164" fmla="*/ 8790 h 9969"/>
                  <a:gd name="connsiteX165" fmla="*/ 6111 w 10000"/>
                  <a:gd name="connsiteY165" fmla="*/ 8774 h 9969"/>
                  <a:gd name="connsiteX166" fmla="*/ 6056 w 10000"/>
                  <a:gd name="connsiteY166" fmla="*/ 8759 h 9969"/>
                  <a:gd name="connsiteX167" fmla="*/ 6056 w 10000"/>
                  <a:gd name="connsiteY167" fmla="*/ 8759 h 9969"/>
                  <a:gd name="connsiteX168" fmla="*/ 6056 w 10000"/>
                  <a:gd name="connsiteY168" fmla="*/ 8488 h 9969"/>
                  <a:gd name="connsiteX169" fmla="*/ 6056 w 10000"/>
                  <a:gd name="connsiteY169" fmla="*/ 8488 h 9969"/>
                  <a:gd name="connsiteX170" fmla="*/ 6056 w 10000"/>
                  <a:gd name="connsiteY170" fmla="*/ 8427 h 9969"/>
                  <a:gd name="connsiteX171" fmla="*/ 5944 w 10000"/>
                  <a:gd name="connsiteY171" fmla="*/ 8352 h 9969"/>
                  <a:gd name="connsiteX172" fmla="*/ 5889 w 10000"/>
                  <a:gd name="connsiteY172" fmla="*/ 8337 h 9969"/>
                  <a:gd name="connsiteX173" fmla="*/ 5778 w 10000"/>
                  <a:gd name="connsiteY173" fmla="*/ 8320 h 9969"/>
                  <a:gd name="connsiteX174" fmla="*/ 5667 w 10000"/>
                  <a:gd name="connsiteY174" fmla="*/ 8320 h 9969"/>
                  <a:gd name="connsiteX175" fmla="*/ 5500 w 10000"/>
                  <a:gd name="connsiteY175" fmla="*/ 8337 h 9969"/>
                  <a:gd name="connsiteX176" fmla="*/ 5500 w 10000"/>
                  <a:gd name="connsiteY176" fmla="*/ 8337 h 9969"/>
                  <a:gd name="connsiteX177" fmla="*/ 4889 w 10000"/>
                  <a:gd name="connsiteY177" fmla="*/ 8442 h 9969"/>
                  <a:gd name="connsiteX178" fmla="*/ 4611 w 10000"/>
                  <a:gd name="connsiteY178" fmla="*/ 8471 h 9969"/>
                  <a:gd name="connsiteX179" fmla="*/ 4556 w 10000"/>
                  <a:gd name="connsiteY179" fmla="*/ 8488 h 9969"/>
                  <a:gd name="connsiteX180" fmla="*/ 4500 w 10000"/>
                  <a:gd name="connsiteY180" fmla="*/ 8471 h 9969"/>
                  <a:gd name="connsiteX181" fmla="*/ 4500 w 10000"/>
                  <a:gd name="connsiteY181" fmla="*/ 8471 h 9969"/>
                  <a:gd name="connsiteX182" fmla="*/ 4222 w 10000"/>
                  <a:gd name="connsiteY182" fmla="*/ 8320 h 9969"/>
                  <a:gd name="connsiteX183" fmla="*/ 4222 w 10000"/>
                  <a:gd name="connsiteY183" fmla="*/ 8320 h 9969"/>
                  <a:gd name="connsiteX184" fmla="*/ 4111 w 10000"/>
                  <a:gd name="connsiteY184" fmla="*/ 8245 h 9969"/>
                  <a:gd name="connsiteX185" fmla="*/ 4111 w 10000"/>
                  <a:gd name="connsiteY185" fmla="*/ 8199 h 9969"/>
                  <a:gd name="connsiteX186" fmla="*/ 4111 w 10000"/>
                  <a:gd name="connsiteY186" fmla="*/ 8154 h 9969"/>
                  <a:gd name="connsiteX187" fmla="*/ 4111 w 10000"/>
                  <a:gd name="connsiteY187" fmla="*/ 8154 h 9969"/>
                  <a:gd name="connsiteX188" fmla="*/ 4278 w 10000"/>
                  <a:gd name="connsiteY188" fmla="*/ 8108 h 9969"/>
                  <a:gd name="connsiteX189" fmla="*/ 4389 w 10000"/>
                  <a:gd name="connsiteY189" fmla="*/ 8093 h 9969"/>
                  <a:gd name="connsiteX190" fmla="*/ 4389 w 10000"/>
                  <a:gd name="connsiteY190" fmla="*/ 8093 h 9969"/>
                  <a:gd name="connsiteX191" fmla="*/ 4000 w 10000"/>
                  <a:gd name="connsiteY191" fmla="*/ 8093 h 9969"/>
                  <a:gd name="connsiteX192" fmla="*/ 3722 w 10000"/>
                  <a:gd name="connsiteY192" fmla="*/ 8108 h 9969"/>
                  <a:gd name="connsiteX193" fmla="*/ 3611 w 10000"/>
                  <a:gd name="connsiteY193" fmla="*/ 8124 h 9969"/>
                  <a:gd name="connsiteX194" fmla="*/ 3556 w 10000"/>
                  <a:gd name="connsiteY194" fmla="*/ 8139 h 9969"/>
                  <a:gd name="connsiteX195" fmla="*/ 3556 w 10000"/>
                  <a:gd name="connsiteY195" fmla="*/ 8139 h 9969"/>
                  <a:gd name="connsiteX196" fmla="*/ 3444 w 10000"/>
                  <a:gd name="connsiteY196" fmla="*/ 8199 h 9969"/>
                  <a:gd name="connsiteX197" fmla="*/ 3278 w 10000"/>
                  <a:gd name="connsiteY197" fmla="*/ 8290 h 9969"/>
                  <a:gd name="connsiteX198" fmla="*/ 3000 w 10000"/>
                  <a:gd name="connsiteY198" fmla="*/ 8397 h 9969"/>
                  <a:gd name="connsiteX199" fmla="*/ 2667 w 10000"/>
                  <a:gd name="connsiteY199" fmla="*/ 8471 h 9969"/>
                  <a:gd name="connsiteX200" fmla="*/ 2667 w 10000"/>
                  <a:gd name="connsiteY200" fmla="*/ 8471 h 9969"/>
                  <a:gd name="connsiteX201" fmla="*/ 2333 w 10000"/>
                  <a:gd name="connsiteY201" fmla="*/ 8532 h 9969"/>
                  <a:gd name="connsiteX202" fmla="*/ 1833 w 10000"/>
                  <a:gd name="connsiteY202" fmla="*/ 8593 h 9969"/>
                  <a:gd name="connsiteX203" fmla="*/ 1389 w 10000"/>
                  <a:gd name="connsiteY203" fmla="*/ 8623 h 9969"/>
                  <a:gd name="connsiteX204" fmla="*/ 889 w 10000"/>
                  <a:gd name="connsiteY204" fmla="*/ 8638 h 9969"/>
                  <a:gd name="connsiteX205" fmla="*/ 889 w 10000"/>
                  <a:gd name="connsiteY205" fmla="*/ 8638 h 9969"/>
                  <a:gd name="connsiteX206" fmla="*/ 500 w 10000"/>
                  <a:gd name="connsiteY206" fmla="*/ 8654 h 9969"/>
                  <a:gd name="connsiteX207" fmla="*/ 222 w 10000"/>
                  <a:gd name="connsiteY207" fmla="*/ 8669 h 9969"/>
                  <a:gd name="connsiteX208" fmla="*/ 0 w 10000"/>
                  <a:gd name="connsiteY208" fmla="*/ 8684 h 9969"/>
                  <a:gd name="connsiteX209" fmla="*/ 0 w 10000"/>
                  <a:gd name="connsiteY209" fmla="*/ 8684 h 9969"/>
                  <a:gd name="connsiteX210" fmla="*/ 278 w 10000"/>
                  <a:gd name="connsiteY210" fmla="*/ 8925 h 9969"/>
                  <a:gd name="connsiteX211" fmla="*/ 500 w 10000"/>
                  <a:gd name="connsiteY211" fmla="*/ 9108 h 9969"/>
                  <a:gd name="connsiteX212" fmla="*/ 722 w 10000"/>
                  <a:gd name="connsiteY212" fmla="*/ 9259 h 9969"/>
                  <a:gd name="connsiteX213" fmla="*/ 722 w 10000"/>
                  <a:gd name="connsiteY213" fmla="*/ 9259 h 9969"/>
                  <a:gd name="connsiteX214" fmla="*/ 889 w 10000"/>
                  <a:gd name="connsiteY214" fmla="*/ 9350 h 9969"/>
                  <a:gd name="connsiteX215" fmla="*/ 944 w 10000"/>
                  <a:gd name="connsiteY215" fmla="*/ 9425 h 9969"/>
                  <a:gd name="connsiteX216" fmla="*/ 1111 w 10000"/>
                  <a:gd name="connsiteY216" fmla="*/ 9500 h 9969"/>
                  <a:gd name="connsiteX217" fmla="*/ 1333 w 10000"/>
                  <a:gd name="connsiteY217" fmla="*/ 9622 h 9969"/>
                  <a:gd name="connsiteX218" fmla="*/ 1333 w 10000"/>
                  <a:gd name="connsiteY218" fmla="*/ 9622 h 9969"/>
                  <a:gd name="connsiteX219" fmla="*/ 1444 w 10000"/>
                  <a:gd name="connsiteY219" fmla="*/ 9684 h 9969"/>
                  <a:gd name="connsiteX220" fmla="*/ 1500 w 10000"/>
                  <a:gd name="connsiteY220" fmla="*/ 9728 h 9969"/>
                  <a:gd name="connsiteX221" fmla="*/ 1500 w 10000"/>
                  <a:gd name="connsiteY221" fmla="*/ 9774 h 9969"/>
                  <a:gd name="connsiteX222" fmla="*/ 1556 w 10000"/>
                  <a:gd name="connsiteY222" fmla="*/ 9789 h 9969"/>
                  <a:gd name="connsiteX223" fmla="*/ 1722 w 10000"/>
                  <a:gd name="connsiteY223" fmla="*/ 9803 h 9969"/>
                  <a:gd name="connsiteX224" fmla="*/ 5444 w 10000"/>
                  <a:gd name="connsiteY224" fmla="*/ 9969 h 9969"/>
                  <a:gd name="connsiteX225" fmla="*/ 5444 w 10000"/>
                  <a:gd name="connsiteY225" fmla="*/ 9969 h 9969"/>
                  <a:gd name="connsiteX226" fmla="*/ 10000 w 10000"/>
                  <a:gd name="connsiteY226" fmla="*/ 9244 h 9969"/>
                  <a:gd name="connsiteX0" fmla="*/ 10000 w 10000"/>
                  <a:gd name="connsiteY0" fmla="*/ 9273 h 10000"/>
                  <a:gd name="connsiteX1" fmla="*/ 10000 w 10000"/>
                  <a:gd name="connsiteY1" fmla="*/ 9273 h 10000"/>
                  <a:gd name="connsiteX2" fmla="*/ 9222 w 10000"/>
                  <a:gd name="connsiteY2" fmla="*/ 9288 h 10000"/>
                  <a:gd name="connsiteX3" fmla="*/ 8944 w 10000"/>
                  <a:gd name="connsiteY3" fmla="*/ 9288 h 10000"/>
                  <a:gd name="connsiteX4" fmla="*/ 8833 w 10000"/>
                  <a:gd name="connsiteY4" fmla="*/ 9273 h 10000"/>
                  <a:gd name="connsiteX5" fmla="*/ 8778 w 10000"/>
                  <a:gd name="connsiteY5" fmla="*/ 9257 h 10000"/>
                  <a:gd name="connsiteX6" fmla="*/ 8778 w 10000"/>
                  <a:gd name="connsiteY6" fmla="*/ 9257 h 10000"/>
                  <a:gd name="connsiteX7" fmla="*/ 8444 w 10000"/>
                  <a:gd name="connsiteY7" fmla="*/ 9075 h 10000"/>
                  <a:gd name="connsiteX8" fmla="*/ 8167 w 10000"/>
                  <a:gd name="connsiteY8" fmla="*/ 8908 h 10000"/>
                  <a:gd name="connsiteX9" fmla="*/ 8167 w 10000"/>
                  <a:gd name="connsiteY9" fmla="*/ 8908 h 10000"/>
                  <a:gd name="connsiteX10" fmla="*/ 8056 w 10000"/>
                  <a:gd name="connsiteY10" fmla="*/ 8878 h 10000"/>
                  <a:gd name="connsiteX11" fmla="*/ 7889 w 10000"/>
                  <a:gd name="connsiteY11" fmla="*/ 8847 h 10000"/>
                  <a:gd name="connsiteX12" fmla="*/ 7444 w 10000"/>
                  <a:gd name="connsiteY12" fmla="*/ 8831 h 10000"/>
                  <a:gd name="connsiteX13" fmla="*/ 6889 w 10000"/>
                  <a:gd name="connsiteY13" fmla="*/ 8817 h 10000"/>
                  <a:gd name="connsiteX14" fmla="*/ 6389 w 10000"/>
                  <a:gd name="connsiteY14" fmla="*/ 8817 h 10000"/>
                  <a:gd name="connsiteX15" fmla="*/ 6389 w 10000"/>
                  <a:gd name="connsiteY15" fmla="*/ 8817 h 10000"/>
                  <a:gd name="connsiteX16" fmla="*/ 6167 w 10000"/>
                  <a:gd name="connsiteY16" fmla="*/ 8801 h 10000"/>
                  <a:gd name="connsiteX17" fmla="*/ 6056 w 10000"/>
                  <a:gd name="connsiteY17" fmla="*/ 8772 h 10000"/>
                  <a:gd name="connsiteX18" fmla="*/ 6000 w 10000"/>
                  <a:gd name="connsiteY18" fmla="*/ 8741 h 10000"/>
                  <a:gd name="connsiteX19" fmla="*/ 6000 w 10000"/>
                  <a:gd name="connsiteY19" fmla="*/ 8681 h 10000"/>
                  <a:gd name="connsiteX20" fmla="*/ 6056 w 10000"/>
                  <a:gd name="connsiteY20" fmla="*/ 8559 h 10000"/>
                  <a:gd name="connsiteX21" fmla="*/ 6111 w 10000"/>
                  <a:gd name="connsiteY21" fmla="*/ 8497 h 10000"/>
                  <a:gd name="connsiteX22" fmla="*/ 6056 w 10000"/>
                  <a:gd name="connsiteY22" fmla="*/ 8423 h 10000"/>
                  <a:gd name="connsiteX23" fmla="*/ 6056 w 10000"/>
                  <a:gd name="connsiteY23" fmla="*/ 8423 h 10000"/>
                  <a:gd name="connsiteX24" fmla="*/ 6000 w 10000"/>
                  <a:gd name="connsiteY24" fmla="*/ 8378 h 10000"/>
                  <a:gd name="connsiteX25" fmla="*/ 5944 w 10000"/>
                  <a:gd name="connsiteY25" fmla="*/ 8346 h 10000"/>
                  <a:gd name="connsiteX26" fmla="*/ 5833 w 10000"/>
                  <a:gd name="connsiteY26" fmla="*/ 8346 h 10000"/>
                  <a:gd name="connsiteX27" fmla="*/ 5667 w 10000"/>
                  <a:gd name="connsiteY27" fmla="*/ 8363 h 10000"/>
                  <a:gd name="connsiteX28" fmla="*/ 5333 w 10000"/>
                  <a:gd name="connsiteY28" fmla="*/ 8407 h 10000"/>
                  <a:gd name="connsiteX29" fmla="*/ 4889 w 10000"/>
                  <a:gd name="connsiteY29" fmla="*/ 8483 h 10000"/>
                  <a:gd name="connsiteX30" fmla="*/ 4889 w 10000"/>
                  <a:gd name="connsiteY30" fmla="*/ 8483 h 10000"/>
                  <a:gd name="connsiteX31" fmla="*/ 4611 w 10000"/>
                  <a:gd name="connsiteY31" fmla="*/ 8497 h 10000"/>
                  <a:gd name="connsiteX32" fmla="*/ 4500 w 10000"/>
                  <a:gd name="connsiteY32" fmla="*/ 8497 h 10000"/>
                  <a:gd name="connsiteX33" fmla="*/ 4444 w 10000"/>
                  <a:gd name="connsiteY33" fmla="*/ 8483 h 10000"/>
                  <a:gd name="connsiteX34" fmla="*/ 4389 w 10000"/>
                  <a:gd name="connsiteY34" fmla="*/ 8423 h 10000"/>
                  <a:gd name="connsiteX35" fmla="*/ 4222 w 10000"/>
                  <a:gd name="connsiteY35" fmla="*/ 8346 h 10000"/>
                  <a:gd name="connsiteX36" fmla="*/ 4222 w 10000"/>
                  <a:gd name="connsiteY36" fmla="*/ 8346 h 10000"/>
                  <a:gd name="connsiteX37" fmla="*/ 4111 w 10000"/>
                  <a:gd name="connsiteY37" fmla="*/ 8301 h 10000"/>
                  <a:gd name="connsiteX38" fmla="*/ 4111 w 10000"/>
                  <a:gd name="connsiteY38" fmla="*/ 8256 h 10000"/>
                  <a:gd name="connsiteX39" fmla="*/ 4111 w 10000"/>
                  <a:gd name="connsiteY39" fmla="*/ 8224 h 10000"/>
                  <a:gd name="connsiteX40" fmla="*/ 4167 w 10000"/>
                  <a:gd name="connsiteY40" fmla="*/ 8194 h 10000"/>
                  <a:gd name="connsiteX41" fmla="*/ 4278 w 10000"/>
                  <a:gd name="connsiteY41" fmla="*/ 8133 h 10000"/>
                  <a:gd name="connsiteX42" fmla="*/ 4389 w 10000"/>
                  <a:gd name="connsiteY42" fmla="*/ 8118 h 10000"/>
                  <a:gd name="connsiteX43" fmla="*/ 4389 w 10000"/>
                  <a:gd name="connsiteY43" fmla="*/ 8118 h 10000"/>
                  <a:gd name="connsiteX44" fmla="*/ 4389 w 10000"/>
                  <a:gd name="connsiteY44" fmla="*/ 8104 h 10000"/>
                  <a:gd name="connsiteX45" fmla="*/ 4444 w 10000"/>
                  <a:gd name="connsiteY45" fmla="*/ 8089 h 10000"/>
                  <a:gd name="connsiteX46" fmla="*/ 4667 w 10000"/>
                  <a:gd name="connsiteY46" fmla="*/ 8074 h 10000"/>
                  <a:gd name="connsiteX47" fmla="*/ 5333 w 10000"/>
                  <a:gd name="connsiteY47" fmla="*/ 8043 h 10000"/>
                  <a:gd name="connsiteX48" fmla="*/ 6500 w 10000"/>
                  <a:gd name="connsiteY48" fmla="*/ 7998 h 10000"/>
                  <a:gd name="connsiteX49" fmla="*/ 6500 w 10000"/>
                  <a:gd name="connsiteY49" fmla="*/ 7998 h 10000"/>
                  <a:gd name="connsiteX50" fmla="*/ 7167 w 10000"/>
                  <a:gd name="connsiteY50" fmla="*/ 7952 h 10000"/>
                  <a:gd name="connsiteX51" fmla="*/ 8389 w 10000"/>
                  <a:gd name="connsiteY51" fmla="*/ 7861 h 10000"/>
                  <a:gd name="connsiteX52" fmla="*/ 8389 w 10000"/>
                  <a:gd name="connsiteY52" fmla="*/ 7861 h 10000"/>
                  <a:gd name="connsiteX53" fmla="*/ 8667 w 10000"/>
                  <a:gd name="connsiteY53" fmla="*/ 7830 h 10000"/>
                  <a:gd name="connsiteX54" fmla="*/ 8778 w 10000"/>
                  <a:gd name="connsiteY54" fmla="*/ 7785 h 10000"/>
                  <a:gd name="connsiteX55" fmla="*/ 8889 w 10000"/>
                  <a:gd name="connsiteY55" fmla="*/ 7755 h 10000"/>
                  <a:gd name="connsiteX56" fmla="*/ 8833 w 10000"/>
                  <a:gd name="connsiteY56" fmla="*/ 7725 h 10000"/>
                  <a:gd name="connsiteX57" fmla="*/ 8833 w 10000"/>
                  <a:gd name="connsiteY57" fmla="*/ 7695 h 10000"/>
                  <a:gd name="connsiteX58" fmla="*/ 8722 w 10000"/>
                  <a:gd name="connsiteY58" fmla="*/ 7663 h 10000"/>
                  <a:gd name="connsiteX59" fmla="*/ 8556 w 10000"/>
                  <a:gd name="connsiteY59" fmla="*/ 7618 h 10000"/>
                  <a:gd name="connsiteX60" fmla="*/ 8556 w 10000"/>
                  <a:gd name="connsiteY60" fmla="*/ 7618 h 10000"/>
                  <a:gd name="connsiteX61" fmla="*/ 6556 w 10000"/>
                  <a:gd name="connsiteY61" fmla="*/ 7345 h 10000"/>
                  <a:gd name="connsiteX62" fmla="*/ 6556 w 10000"/>
                  <a:gd name="connsiteY62" fmla="*/ 7345 h 10000"/>
                  <a:gd name="connsiteX63" fmla="*/ 6333 w 10000"/>
                  <a:gd name="connsiteY63" fmla="*/ 7300 h 10000"/>
                  <a:gd name="connsiteX64" fmla="*/ 6167 w 10000"/>
                  <a:gd name="connsiteY64" fmla="*/ 7254 h 10000"/>
                  <a:gd name="connsiteX65" fmla="*/ 6056 w 10000"/>
                  <a:gd name="connsiteY65" fmla="*/ 7209 h 10000"/>
                  <a:gd name="connsiteX66" fmla="*/ 6056 w 10000"/>
                  <a:gd name="connsiteY66" fmla="*/ 7209 h 10000"/>
                  <a:gd name="connsiteX67" fmla="*/ 8056 w 10000"/>
                  <a:gd name="connsiteY67" fmla="*/ 7193 h 10000"/>
                  <a:gd name="connsiteX68" fmla="*/ 10000 w 10000"/>
                  <a:gd name="connsiteY68" fmla="*/ 7345 h 10000"/>
                  <a:gd name="connsiteX69" fmla="*/ 10000 w 10000"/>
                  <a:gd name="connsiteY69" fmla="*/ 5964 h 10000"/>
                  <a:gd name="connsiteX70" fmla="*/ 10000 w 10000"/>
                  <a:gd name="connsiteY70" fmla="*/ 5964 h 10000"/>
                  <a:gd name="connsiteX71" fmla="*/ 7778 w 10000"/>
                  <a:gd name="connsiteY71" fmla="*/ 5644 h 10000"/>
                  <a:gd name="connsiteX72" fmla="*/ 6556 w 10000"/>
                  <a:gd name="connsiteY72" fmla="*/ 5463 h 10000"/>
                  <a:gd name="connsiteX73" fmla="*/ 6556 w 10000"/>
                  <a:gd name="connsiteY73" fmla="*/ 5463 h 10000"/>
                  <a:gd name="connsiteX74" fmla="*/ 6556 w 10000"/>
                  <a:gd name="connsiteY74" fmla="*/ 5448 h 10000"/>
                  <a:gd name="connsiteX75" fmla="*/ 6556 w 10000"/>
                  <a:gd name="connsiteY75" fmla="*/ 5357 h 10000"/>
                  <a:gd name="connsiteX76" fmla="*/ 6556 w 10000"/>
                  <a:gd name="connsiteY76" fmla="*/ 5357 h 10000"/>
                  <a:gd name="connsiteX77" fmla="*/ 6389 w 10000"/>
                  <a:gd name="connsiteY77" fmla="*/ 5251 h 10000"/>
                  <a:gd name="connsiteX78" fmla="*/ 6056 w 10000"/>
                  <a:gd name="connsiteY78" fmla="*/ 5085 h 10000"/>
                  <a:gd name="connsiteX79" fmla="*/ 5333 w 10000"/>
                  <a:gd name="connsiteY79" fmla="*/ 4765 h 10000"/>
                  <a:gd name="connsiteX80" fmla="*/ 5333 w 10000"/>
                  <a:gd name="connsiteY80" fmla="*/ 4765 h 10000"/>
                  <a:gd name="connsiteX81" fmla="*/ 5167 w 10000"/>
                  <a:gd name="connsiteY81" fmla="*/ 4720 h 10000"/>
                  <a:gd name="connsiteX82" fmla="*/ 4889 w 10000"/>
                  <a:gd name="connsiteY82" fmla="*/ 4658 h 10000"/>
                  <a:gd name="connsiteX83" fmla="*/ 4056 w 10000"/>
                  <a:gd name="connsiteY83" fmla="*/ 4522 h 10000"/>
                  <a:gd name="connsiteX84" fmla="*/ 2889 w 10000"/>
                  <a:gd name="connsiteY84" fmla="*/ 4356 h 10000"/>
                  <a:gd name="connsiteX85" fmla="*/ 2889 w 10000"/>
                  <a:gd name="connsiteY85" fmla="*/ 4356 h 10000"/>
                  <a:gd name="connsiteX86" fmla="*/ 2389 w 10000"/>
                  <a:gd name="connsiteY86" fmla="*/ 4339 h 10000"/>
                  <a:gd name="connsiteX87" fmla="*/ 2000 w 10000"/>
                  <a:gd name="connsiteY87" fmla="*/ 4324 h 10000"/>
                  <a:gd name="connsiteX88" fmla="*/ 1889 w 10000"/>
                  <a:gd name="connsiteY88" fmla="*/ 4309 h 10000"/>
                  <a:gd name="connsiteX89" fmla="*/ 1778 w 10000"/>
                  <a:gd name="connsiteY89" fmla="*/ 4294 h 10000"/>
                  <a:gd name="connsiteX90" fmla="*/ 1778 w 10000"/>
                  <a:gd name="connsiteY90" fmla="*/ 4294 h 10000"/>
                  <a:gd name="connsiteX91" fmla="*/ 1667 w 10000"/>
                  <a:gd name="connsiteY91" fmla="*/ 4233 h 10000"/>
                  <a:gd name="connsiteX92" fmla="*/ 1500 w 10000"/>
                  <a:gd name="connsiteY92" fmla="*/ 4128 h 10000"/>
                  <a:gd name="connsiteX93" fmla="*/ 1444 w 10000"/>
                  <a:gd name="connsiteY93" fmla="*/ 4067 h 10000"/>
                  <a:gd name="connsiteX94" fmla="*/ 1444 w 10000"/>
                  <a:gd name="connsiteY94" fmla="*/ 4005 h 10000"/>
                  <a:gd name="connsiteX95" fmla="*/ 1444 w 10000"/>
                  <a:gd name="connsiteY95" fmla="*/ 3961 h 10000"/>
                  <a:gd name="connsiteX96" fmla="*/ 1556 w 10000"/>
                  <a:gd name="connsiteY96" fmla="*/ 3915 h 10000"/>
                  <a:gd name="connsiteX97" fmla="*/ 1556 w 10000"/>
                  <a:gd name="connsiteY97" fmla="*/ 3915 h 10000"/>
                  <a:gd name="connsiteX98" fmla="*/ 1833 w 10000"/>
                  <a:gd name="connsiteY98" fmla="*/ 3839 h 10000"/>
                  <a:gd name="connsiteX99" fmla="*/ 2111 w 10000"/>
                  <a:gd name="connsiteY99" fmla="*/ 3764 h 10000"/>
                  <a:gd name="connsiteX100" fmla="*/ 2278 w 10000"/>
                  <a:gd name="connsiteY100" fmla="*/ 3719 h 10000"/>
                  <a:gd name="connsiteX101" fmla="*/ 2389 w 10000"/>
                  <a:gd name="connsiteY101" fmla="*/ 3672 h 10000"/>
                  <a:gd name="connsiteX102" fmla="*/ 2389 w 10000"/>
                  <a:gd name="connsiteY102" fmla="*/ 3611 h 10000"/>
                  <a:gd name="connsiteX103" fmla="*/ 2389 w 10000"/>
                  <a:gd name="connsiteY103" fmla="*/ 3536 h 10000"/>
                  <a:gd name="connsiteX104" fmla="*/ 2389 w 10000"/>
                  <a:gd name="connsiteY104" fmla="*/ 3536 h 10000"/>
                  <a:gd name="connsiteX105" fmla="*/ 2167 w 10000"/>
                  <a:gd name="connsiteY105" fmla="*/ 3323 h 10000"/>
                  <a:gd name="connsiteX106" fmla="*/ 1889 w 10000"/>
                  <a:gd name="connsiteY106" fmla="*/ 3035 h 10000"/>
                  <a:gd name="connsiteX107" fmla="*/ 1667 w 10000"/>
                  <a:gd name="connsiteY107" fmla="*/ 2777 h 10000"/>
                  <a:gd name="connsiteX108" fmla="*/ 1611 w 10000"/>
                  <a:gd name="connsiteY108" fmla="*/ 2701 h 10000"/>
                  <a:gd name="connsiteX109" fmla="*/ 1611 w 10000"/>
                  <a:gd name="connsiteY109" fmla="*/ 2671 h 10000"/>
                  <a:gd name="connsiteX110" fmla="*/ 1667 w 10000"/>
                  <a:gd name="connsiteY110" fmla="*/ 2655 h 10000"/>
                  <a:gd name="connsiteX111" fmla="*/ 1667 w 10000"/>
                  <a:gd name="connsiteY111" fmla="*/ 2655 h 10000"/>
                  <a:gd name="connsiteX112" fmla="*/ 2000 w 10000"/>
                  <a:gd name="connsiteY112" fmla="*/ 2641 h 10000"/>
                  <a:gd name="connsiteX113" fmla="*/ 2222 w 10000"/>
                  <a:gd name="connsiteY113" fmla="*/ 2641 h 10000"/>
                  <a:gd name="connsiteX114" fmla="*/ 2389 w 10000"/>
                  <a:gd name="connsiteY114" fmla="*/ 2655 h 10000"/>
                  <a:gd name="connsiteX115" fmla="*/ 2389 w 10000"/>
                  <a:gd name="connsiteY115" fmla="*/ 2655 h 10000"/>
                  <a:gd name="connsiteX116" fmla="*/ 2444 w 10000"/>
                  <a:gd name="connsiteY116" fmla="*/ 2655 h 10000"/>
                  <a:gd name="connsiteX117" fmla="*/ 2500 w 10000"/>
                  <a:gd name="connsiteY117" fmla="*/ 2625 h 10000"/>
                  <a:gd name="connsiteX118" fmla="*/ 2778 w 10000"/>
                  <a:gd name="connsiteY118" fmla="*/ 2534 h 10000"/>
                  <a:gd name="connsiteX119" fmla="*/ 3500 w 10000"/>
                  <a:gd name="connsiteY119" fmla="*/ 2231 h 10000"/>
                  <a:gd name="connsiteX120" fmla="*/ 4444 w 10000"/>
                  <a:gd name="connsiteY120" fmla="*/ 1792 h 10000"/>
                  <a:gd name="connsiteX121" fmla="*/ 4444 w 10000"/>
                  <a:gd name="connsiteY121" fmla="*/ 1792 h 10000"/>
                  <a:gd name="connsiteX122" fmla="*/ 4444 w 10000"/>
                  <a:gd name="connsiteY122" fmla="*/ 1730 h 10000"/>
                  <a:gd name="connsiteX123" fmla="*/ 4444 w 10000"/>
                  <a:gd name="connsiteY123" fmla="*/ 1592 h 10000"/>
                  <a:gd name="connsiteX124" fmla="*/ 4500 w 10000"/>
                  <a:gd name="connsiteY124" fmla="*/ 1502 h 10000"/>
                  <a:gd name="connsiteX125" fmla="*/ 4611 w 10000"/>
                  <a:gd name="connsiteY125" fmla="*/ 1426 h 10000"/>
                  <a:gd name="connsiteX126" fmla="*/ 4778 w 10000"/>
                  <a:gd name="connsiteY126" fmla="*/ 1335 h 10000"/>
                  <a:gd name="connsiteX127" fmla="*/ 5000 w 10000"/>
                  <a:gd name="connsiteY127" fmla="*/ 1260 h 10000"/>
                  <a:gd name="connsiteX128" fmla="*/ 5000 w 10000"/>
                  <a:gd name="connsiteY128" fmla="*/ 1260 h 10000"/>
                  <a:gd name="connsiteX129" fmla="*/ 5556 w 10000"/>
                  <a:gd name="connsiteY129" fmla="*/ 1108 h 10000"/>
                  <a:gd name="connsiteX130" fmla="*/ 6111 w 10000"/>
                  <a:gd name="connsiteY130" fmla="*/ 911 h 10000"/>
                  <a:gd name="connsiteX131" fmla="*/ 6667 w 10000"/>
                  <a:gd name="connsiteY131" fmla="*/ 728 h 10000"/>
                  <a:gd name="connsiteX132" fmla="*/ 7056 w 10000"/>
                  <a:gd name="connsiteY132" fmla="*/ 562 h 10000"/>
                  <a:gd name="connsiteX133" fmla="*/ 7056 w 10000"/>
                  <a:gd name="connsiteY133" fmla="*/ 562 h 10000"/>
                  <a:gd name="connsiteX134" fmla="*/ 7333 w 10000"/>
                  <a:gd name="connsiteY134" fmla="*/ 410 h 10000"/>
                  <a:gd name="connsiteX135" fmla="*/ 7667 w 10000"/>
                  <a:gd name="connsiteY135" fmla="*/ 228 h 10000"/>
                  <a:gd name="connsiteX136" fmla="*/ 8000 w 10000"/>
                  <a:gd name="connsiteY136" fmla="*/ 90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288 h 10000"/>
                  <a:gd name="connsiteX144" fmla="*/ 10000 w 10000"/>
                  <a:gd name="connsiteY144" fmla="*/ 9288 h 10000"/>
                  <a:gd name="connsiteX145" fmla="*/ 9722 w 10000"/>
                  <a:gd name="connsiteY145" fmla="*/ 9273 h 10000"/>
                  <a:gd name="connsiteX146" fmla="*/ 9389 w 10000"/>
                  <a:gd name="connsiteY146" fmla="*/ 9288 h 10000"/>
                  <a:gd name="connsiteX147" fmla="*/ 9389 w 10000"/>
                  <a:gd name="connsiteY147" fmla="*/ 9288 h 10000"/>
                  <a:gd name="connsiteX148" fmla="*/ 9278 w 10000"/>
                  <a:gd name="connsiteY148" fmla="*/ 9303 h 10000"/>
                  <a:gd name="connsiteX149" fmla="*/ 9056 w 10000"/>
                  <a:gd name="connsiteY149" fmla="*/ 9288 h 10000"/>
                  <a:gd name="connsiteX150" fmla="*/ 8889 w 10000"/>
                  <a:gd name="connsiteY150" fmla="*/ 9273 h 10000"/>
                  <a:gd name="connsiteX151" fmla="*/ 8722 w 10000"/>
                  <a:gd name="connsiteY151" fmla="*/ 9242 h 10000"/>
                  <a:gd name="connsiteX152" fmla="*/ 8611 w 10000"/>
                  <a:gd name="connsiteY152" fmla="*/ 9198 h 10000"/>
                  <a:gd name="connsiteX153" fmla="*/ 8444 w 10000"/>
                  <a:gd name="connsiteY153" fmla="*/ 9121 h 10000"/>
                  <a:gd name="connsiteX154" fmla="*/ 8444 w 10000"/>
                  <a:gd name="connsiteY154" fmla="*/ 9121 h 10000"/>
                  <a:gd name="connsiteX155" fmla="*/ 8222 w 10000"/>
                  <a:gd name="connsiteY155" fmla="*/ 8984 h 10000"/>
                  <a:gd name="connsiteX156" fmla="*/ 8111 w 10000"/>
                  <a:gd name="connsiteY156" fmla="*/ 8923 h 10000"/>
                  <a:gd name="connsiteX157" fmla="*/ 7944 w 10000"/>
                  <a:gd name="connsiteY157" fmla="*/ 8878 h 10000"/>
                  <a:gd name="connsiteX158" fmla="*/ 7778 w 10000"/>
                  <a:gd name="connsiteY158" fmla="*/ 8847 h 10000"/>
                  <a:gd name="connsiteX159" fmla="*/ 7556 w 10000"/>
                  <a:gd name="connsiteY159" fmla="*/ 8831 h 10000"/>
                  <a:gd name="connsiteX160" fmla="*/ 7333 w 10000"/>
                  <a:gd name="connsiteY160" fmla="*/ 8817 h 10000"/>
                  <a:gd name="connsiteX161" fmla="*/ 7000 w 10000"/>
                  <a:gd name="connsiteY161" fmla="*/ 8801 h 10000"/>
                  <a:gd name="connsiteX162" fmla="*/ 7000 w 10000"/>
                  <a:gd name="connsiteY162" fmla="*/ 8801 h 10000"/>
                  <a:gd name="connsiteX163" fmla="*/ 6556 w 10000"/>
                  <a:gd name="connsiteY163" fmla="*/ 8817 h 10000"/>
                  <a:gd name="connsiteX164" fmla="*/ 6222 w 10000"/>
                  <a:gd name="connsiteY164" fmla="*/ 8817 h 10000"/>
                  <a:gd name="connsiteX165" fmla="*/ 6111 w 10000"/>
                  <a:gd name="connsiteY165" fmla="*/ 8801 h 10000"/>
                  <a:gd name="connsiteX166" fmla="*/ 6056 w 10000"/>
                  <a:gd name="connsiteY166" fmla="*/ 8786 h 10000"/>
                  <a:gd name="connsiteX167" fmla="*/ 6056 w 10000"/>
                  <a:gd name="connsiteY167" fmla="*/ 8786 h 10000"/>
                  <a:gd name="connsiteX168" fmla="*/ 6056 w 10000"/>
                  <a:gd name="connsiteY168" fmla="*/ 8514 h 10000"/>
                  <a:gd name="connsiteX169" fmla="*/ 6056 w 10000"/>
                  <a:gd name="connsiteY169" fmla="*/ 8514 h 10000"/>
                  <a:gd name="connsiteX170" fmla="*/ 6056 w 10000"/>
                  <a:gd name="connsiteY170" fmla="*/ 8453 h 10000"/>
                  <a:gd name="connsiteX171" fmla="*/ 5944 w 10000"/>
                  <a:gd name="connsiteY171" fmla="*/ 8378 h 10000"/>
                  <a:gd name="connsiteX172" fmla="*/ 5889 w 10000"/>
                  <a:gd name="connsiteY172" fmla="*/ 8363 h 10000"/>
                  <a:gd name="connsiteX173" fmla="*/ 5778 w 10000"/>
                  <a:gd name="connsiteY173" fmla="*/ 8346 h 10000"/>
                  <a:gd name="connsiteX174" fmla="*/ 5667 w 10000"/>
                  <a:gd name="connsiteY174" fmla="*/ 8346 h 10000"/>
                  <a:gd name="connsiteX175" fmla="*/ 5500 w 10000"/>
                  <a:gd name="connsiteY175" fmla="*/ 8363 h 10000"/>
                  <a:gd name="connsiteX176" fmla="*/ 5500 w 10000"/>
                  <a:gd name="connsiteY176" fmla="*/ 8363 h 10000"/>
                  <a:gd name="connsiteX177" fmla="*/ 4889 w 10000"/>
                  <a:gd name="connsiteY177" fmla="*/ 8468 h 10000"/>
                  <a:gd name="connsiteX178" fmla="*/ 4611 w 10000"/>
                  <a:gd name="connsiteY178" fmla="*/ 8497 h 10000"/>
                  <a:gd name="connsiteX179" fmla="*/ 4556 w 10000"/>
                  <a:gd name="connsiteY179" fmla="*/ 8514 h 10000"/>
                  <a:gd name="connsiteX180" fmla="*/ 4500 w 10000"/>
                  <a:gd name="connsiteY180" fmla="*/ 8497 h 10000"/>
                  <a:gd name="connsiteX181" fmla="*/ 4500 w 10000"/>
                  <a:gd name="connsiteY181" fmla="*/ 8497 h 10000"/>
                  <a:gd name="connsiteX182" fmla="*/ 4222 w 10000"/>
                  <a:gd name="connsiteY182" fmla="*/ 8346 h 10000"/>
                  <a:gd name="connsiteX183" fmla="*/ 4222 w 10000"/>
                  <a:gd name="connsiteY183" fmla="*/ 8346 h 10000"/>
                  <a:gd name="connsiteX184" fmla="*/ 4111 w 10000"/>
                  <a:gd name="connsiteY184" fmla="*/ 8271 h 10000"/>
                  <a:gd name="connsiteX185" fmla="*/ 4111 w 10000"/>
                  <a:gd name="connsiteY185" fmla="*/ 8224 h 10000"/>
                  <a:gd name="connsiteX186" fmla="*/ 4111 w 10000"/>
                  <a:gd name="connsiteY186" fmla="*/ 8179 h 10000"/>
                  <a:gd name="connsiteX187" fmla="*/ 4111 w 10000"/>
                  <a:gd name="connsiteY187" fmla="*/ 8179 h 10000"/>
                  <a:gd name="connsiteX188" fmla="*/ 4278 w 10000"/>
                  <a:gd name="connsiteY188" fmla="*/ 8133 h 10000"/>
                  <a:gd name="connsiteX189" fmla="*/ 4389 w 10000"/>
                  <a:gd name="connsiteY189" fmla="*/ 8118 h 10000"/>
                  <a:gd name="connsiteX190" fmla="*/ 4389 w 10000"/>
                  <a:gd name="connsiteY190" fmla="*/ 8118 h 10000"/>
                  <a:gd name="connsiteX191" fmla="*/ 4000 w 10000"/>
                  <a:gd name="connsiteY191" fmla="*/ 8118 h 10000"/>
                  <a:gd name="connsiteX192" fmla="*/ 3722 w 10000"/>
                  <a:gd name="connsiteY192" fmla="*/ 8133 h 10000"/>
                  <a:gd name="connsiteX193" fmla="*/ 3611 w 10000"/>
                  <a:gd name="connsiteY193" fmla="*/ 8149 h 10000"/>
                  <a:gd name="connsiteX194" fmla="*/ 3556 w 10000"/>
                  <a:gd name="connsiteY194" fmla="*/ 8164 h 10000"/>
                  <a:gd name="connsiteX195" fmla="*/ 3556 w 10000"/>
                  <a:gd name="connsiteY195" fmla="*/ 8164 h 10000"/>
                  <a:gd name="connsiteX196" fmla="*/ 3444 w 10000"/>
                  <a:gd name="connsiteY196" fmla="*/ 8224 h 10000"/>
                  <a:gd name="connsiteX197" fmla="*/ 3278 w 10000"/>
                  <a:gd name="connsiteY197" fmla="*/ 8316 h 10000"/>
                  <a:gd name="connsiteX198" fmla="*/ 3000 w 10000"/>
                  <a:gd name="connsiteY198" fmla="*/ 8423 h 10000"/>
                  <a:gd name="connsiteX199" fmla="*/ 2667 w 10000"/>
                  <a:gd name="connsiteY199" fmla="*/ 8497 h 10000"/>
                  <a:gd name="connsiteX200" fmla="*/ 2667 w 10000"/>
                  <a:gd name="connsiteY200" fmla="*/ 8497 h 10000"/>
                  <a:gd name="connsiteX201" fmla="*/ 2333 w 10000"/>
                  <a:gd name="connsiteY201" fmla="*/ 8559 h 10000"/>
                  <a:gd name="connsiteX202" fmla="*/ 1833 w 10000"/>
                  <a:gd name="connsiteY202" fmla="*/ 8620 h 10000"/>
                  <a:gd name="connsiteX203" fmla="*/ 1389 w 10000"/>
                  <a:gd name="connsiteY203" fmla="*/ 8650 h 10000"/>
                  <a:gd name="connsiteX204" fmla="*/ 889 w 10000"/>
                  <a:gd name="connsiteY204" fmla="*/ 8665 h 10000"/>
                  <a:gd name="connsiteX205" fmla="*/ 889 w 10000"/>
                  <a:gd name="connsiteY205" fmla="*/ 8665 h 10000"/>
                  <a:gd name="connsiteX206" fmla="*/ 500 w 10000"/>
                  <a:gd name="connsiteY206" fmla="*/ 8681 h 10000"/>
                  <a:gd name="connsiteX207" fmla="*/ 222 w 10000"/>
                  <a:gd name="connsiteY207" fmla="*/ 8696 h 10000"/>
                  <a:gd name="connsiteX208" fmla="*/ 0 w 10000"/>
                  <a:gd name="connsiteY208" fmla="*/ 8711 h 10000"/>
                  <a:gd name="connsiteX209" fmla="*/ 0 w 10000"/>
                  <a:gd name="connsiteY209" fmla="*/ 8711 h 10000"/>
                  <a:gd name="connsiteX210" fmla="*/ 278 w 10000"/>
                  <a:gd name="connsiteY210" fmla="*/ 8953 h 10000"/>
                  <a:gd name="connsiteX211" fmla="*/ 500 w 10000"/>
                  <a:gd name="connsiteY211" fmla="*/ 9136 h 10000"/>
                  <a:gd name="connsiteX212" fmla="*/ 722 w 10000"/>
                  <a:gd name="connsiteY212" fmla="*/ 9288 h 10000"/>
                  <a:gd name="connsiteX213" fmla="*/ 722 w 10000"/>
                  <a:gd name="connsiteY213" fmla="*/ 9288 h 10000"/>
                  <a:gd name="connsiteX214" fmla="*/ 889 w 10000"/>
                  <a:gd name="connsiteY214" fmla="*/ 9379 h 10000"/>
                  <a:gd name="connsiteX215" fmla="*/ 944 w 10000"/>
                  <a:gd name="connsiteY215" fmla="*/ 9454 h 10000"/>
                  <a:gd name="connsiteX216" fmla="*/ 1111 w 10000"/>
                  <a:gd name="connsiteY216" fmla="*/ 9530 h 10000"/>
                  <a:gd name="connsiteX217" fmla="*/ 1333 w 10000"/>
                  <a:gd name="connsiteY217" fmla="*/ 9652 h 10000"/>
                  <a:gd name="connsiteX218" fmla="*/ 1333 w 10000"/>
                  <a:gd name="connsiteY218" fmla="*/ 9652 h 10000"/>
                  <a:gd name="connsiteX219" fmla="*/ 1444 w 10000"/>
                  <a:gd name="connsiteY219" fmla="*/ 9714 h 10000"/>
                  <a:gd name="connsiteX220" fmla="*/ 1500 w 10000"/>
                  <a:gd name="connsiteY220" fmla="*/ 9758 h 10000"/>
                  <a:gd name="connsiteX221" fmla="*/ 1500 w 10000"/>
                  <a:gd name="connsiteY221" fmla="*/ 9804 h 10000"/>
                  <a:gd name="connsiteX222" fmla="*/ 1556 w 10000"/>
                  <a:gd name="connsiteY222" fmla="*/ 9819 h 10000"/>
                  <a:gd name="connsiteX223" fmla="*/ 1722 w 10000"/>
                  <a:gd name="connsiteY223" fmla="*/ 9833 h 10000"/>
                  <a:gd name="connsiteX224" fmla="*/ 5444 w 10000"/>
                  <a:gd name="connsiteY224" fmla="*/ 10000 h 10000"/>
                  <a:gd name="connsiteX225" fmla="*/ 10000 w 10000"/>
                  <a:gd name="connsiteY225" fmla="*/ 9273 h 10000"/>
                  <a:gd name="connsiteX0" fmla="*/ 10000 w 10000"/>
                  <a:gd name="connsiteY0" fmla="*/ 9273 h 9833"/>
                  <a:gd name="connsiteX1" fmla="*/ 10000 w 10000"/>
                  <a:gd name="connsiteY1" fmla="*/ 9273 h 9833"/>
                  <a:gd name="connsiteX2" fmla="*/ 9222 w 10000"/>
                  <a:gd name="connsiteY2" fmla="*/ 9288 h 9833"/>
                  <a:gd name="connsiteX3" fmla="*/ 8944 w 10000"/>
                  <a:gd name="connsiteY3" fmla="*/ 9288 h 9833"/>
                  <a:gd name="connsiteX4" fmla="*/ 8833 w 10000"/>
                  <a:gd name="connsiteY4" fmla="*/ 9273 h 9833"/>
                  <a:gd name="connsiteX5" fmla="*/ 8778 w 10000"/>
                  <a:gd name="connsiteY5" fmla="*/ 9257 h 9833"/>
                  <a:gd name="connsiteX6" fmla="*/ 8778 w 10000"/>
                  <a:gd name="connsiteY6" fmla="*/ 9257 h 9833"/>
                  <a:gd name="connsiteX7" fmla="*/ 8444 w 10000"/>
                  <a:gd name="connsiteY7" fmla="*/ 9075 h 9833"/>
                  <a:gd name="connsiteX8" fmla="*/ 8167 w 10000"/>
                  <a:gd name="connsiteY8" fmla="*/ 8908 h 9833"/>
                  <a:gd name="connsiteX9" fmla="*/ 8167 w 10000"/>
                  <a:gd name="connsiteY9" fmla="*/ 8908 h 9833"/>
                  <a:gd name="connsiteX10" fmla="*/ 8056 w 10000"/>
                  <a:gd name="connsiteY10" fmla="*/ 8878 h 9833"/>
                  <a:gd name="connsiteX11" fmla="*/ 7889 w 10000"/>
                  <a:gd name="connsiteY11" fmla="*/ 8847 h 9833"/>
                  <a:gd name="connsiteX12" fmla="*/ 7444 w 10000"/>
                  <a:gd name="connsiteY12" fmla="*/ 8831 h 9833"/>
                  <a:gd name="connsiteX13" fmla="*/ 6889 w 10000"/>
                  <a:gd name="connsiteY13" fmla="*/ 8817 h 9833"/>
                  <a:gd name="connsiteX14" fmla="*/ 6389 w 10000"/>
                  <a:gd name="connsiteY14" fmla="*/ 8817 h 9833"/>
                  <a:gd name="connsiteX15" fmla="*/ 6389 w 10000"/>
                  <a:gd name="connsiteY15" fmla="*/ 8817 h 9833"/>
                  <a:gd name="connsiteX16" fmla="*/ 6167 w 10000"/>
                  <a:gd name="connsiteY16" fmla="*/ 8801 h 9833"/>
                  <a:gd name="connsiteX17" fmla="*/ 6056 w 10000"/>
                  <a:gd name="connsiteY17" fmla="*/ 8772 h 9833"/>
                  <a:gd name="connsiteX18" fmla="*/ 6000 w 10000"/>
                  <a:gd name="connsiteY18" fmla="*/ 8741 h 9833"/>
                  <a:gd name="connsiteX19" fmla="*/ 6000 w 10000"/>
                  <a:gd name="connsiteY19" fmla="*/ 8681 h 9833"/>
                  <a:gd name="connsiteX20" fmla="*/ 6056 w 10000"/>
                  <a:gd name="connsiteY20" fmla="*/ 8559 h 9833"/>
                  <a:gd name="connsiteX21" fmla="*/ 6111 w 10000"/>
                  <a:gd name="connsiteY21" fmla="*/ 8497 h 9833"/>
                  <a:gd name="connsiteX22" fmla="*/ 6056 w 10000"/>
                  <a:gd name="connsiteY22" fmla="*/ 8423 h 9833"/>
                  <a:gd name="connsiteX23" fmla="*/ 6056 w 10000"/>
                  <a:gd name="connsiteY23" fmla="*/ 8423 h 9833"/>
                  <a:gd name="connsiteX24" fmla="*/ 6000 w 10000"/>
                  <a:gd name="connsiteY24" fmla="*/ 8378 h 9833"/>
                  <a:gd name="connsiteX25" fmla="*/ 5944 w 10000"/>
                  <a:gd name="connsiteY25" fmla="*/ 8346 h 9833"/>
                  <a:gd name="connsiteX26" fmla="*/ 5833 w 10000"/>
                  <a:gd name="connsiteY26" fmla="*/ 8346 h 9833"/>
                  <a:gd name="connsiteX27" fmla="*/ 5667 w 10000"/>
                  <a:gd name="connsiteY27" fmla="*/ 8363 h 9833"/>
                  <a:gd name="connsiteX28" fmla="*/ 5333 w 10000"/>
                  <a:gd name="connsiteY28" fmla="*/ 8407 h 9833"/>
                  <a:gd name="connsiteX29" fmla="*/ 4889 w 10000"/>
                  <a:gd name="connsiteY29" fmla="*/ 8483 h 9833"/>
                  <a:gd name="connsiteX30" fmla="*/ 4889 w 10000"/>
                  <a:gd name="connsiteY30" fmla="*/ 8483 h 9833"/>
                  <a:gd name="connsiteX31" fmla="*/ 4611 w 10000"/>
                  <a:gd name="connsiteY31" fmla="*/ 8497 h 9833"/>
                  <a:gd name="connsiteX32" fmla="*/ 4500 w 10000"/>
                  <a:gd name="connsiteY32" fmla="*/ 8497 h 9833"/>
                  <a:gd name="connsiteX33" fmla="*/ 4444 w 10000"/>
                  <a:gd name="connsiteY33" fmla="*/ 8483 h 9833"/>
                  <a:gd name="connsiteX34" fmla="*/ 4389 w 10000"/>
                  <a:gd name="connsiteY34" fmla="*/ 8423 h 9833"/>
                  <a:gd name="connsiteX35" fmla="*/ 4222 w 10000"/>
                  <a:gd name="connsiteY35" fmla="*/ 8346 h 9833"/>
                  <a:gd name="connsiteX36" fmla="*/ 4222 w 10000"/>
                  <a:gd name="connsiteY36" fmla="*/ 8346 h 9833"/>
                  <a:gd name="connsiteX37" fmla="*/ 4111 w 10000"/>
                  <a:gd name="connsiteY37" fmla="*/ 8301 h 9833"/>
                  <a:gd name="connsiteX38" fmla="*/ 4111 w 10000"/>
                  <a:gd name="connsiteY38" fmla="*/ 8256 h 9833"/>
                  <a:gd name="connsiteX39" fmla="*/ 4111 w 10000"/>
                  <a:gd name="connsiteY39" fmla="*/ 8224 h 9833"/>
                  <a:gd name="connsiteX40" fmla="*/ 4167 w 10000"/>
                  <a:gd name="connsiteY40" fmla="*/ 8194 h 9833"/>
                  <a:gd name="connsiteX41" fmla="*/ 4278 w 10000"/>
                  <a:gd name="connsiteY41" fmla="*/ 8133 h 9833"/>
                  <a:gd name="connsiteX42" fmla="*/ 4389 w 10000"/>
                  <a:gd name="connsiteY42" fmla="*/ 8118 h 9833"/>
                  <a:gd name="connsiteX43" fmla="*/ 4389 w 10000"/>
                  <a:gd name="connsiteY43" fmla="*/ 8118 h 9833"/>
                  <a:gd name="connsiteX44" fmla="*/ 4389 w 10000"/>
                  <a:gd name="connsiteY44" fmla="*/ 8104 h 9833"/>
                  <a:gd name="connsiteX45" fmla="*/ 4444 w 10000"/>
                  <a:gd name="connsiteY45" fmla="*/ 8089 h 9833"/>
                  <a:gd name="connsiteX46" fmla="*/ 4667 w 10000"/>
                  <a:gd name="connsiteY46" fmla="*/ 8074 h 9833"/>
                  <a:gd name="connsiteX47" fmla="*/ 5333 w 10000"/>
                  <a:gd name="connsiteY47" fmla="*/ 8043 h 9833"/>
                  <a:gd name="connsiteX48" fmla="*/ 6500 w 10000"/>
                  <a:gd name="connsiteY48" fmla="*/ 7998 h 9833"/>
                  <a:gd name="connsiteX49" fmla="*/ 6500 w 10000"/>
                  <a:gd name="connsiteY49" fmla="*/ 7998 h 9833"/>
                  <a:gd name="connsiteX50" fmla="*/ 7167 w 10000"/>
                  <a:gd name="connsiteY50" fmla="*/ 7952 h 9833"/>
                  <a:gd name="connsiteX51" fmla="*/ 8389 w 10000"/>
                  <a:gd name="connsiteY51" fmla="*/ 7861 h 9833"/>
                  <a:gd name="connsiteX52" fmla="*/ 8389 w 10000"/>
                  <a:gd name="connsiteY52" fmla="*/ 7861 h 9833"/>
                  <a:gd name="connsiteX53" fmla="*/ 8667 w 10000"/>
                  <a:gd name="connsiteY53" fmla="*/ 7830 h 9833"/>
                  <a:gd name="connsiteX54" fmla="*/ 8778 w 10000"/>
                  <a:gd name="connsiteY54" fmla="*/ 7785 h 9833"/>
                  <a:gd name="connsiteX55" fmla="*/ 8889 w 10000"/>
                  <a:gd name="connsiteY55" fmla="*/ 7755 h 9833"/>
                  <a:gd name="connsiteX56" fmla="*/ 8833 w 10000"/>
                  <a:gd name="connsiteY56" fmla="*/ 7725 h 9833"/>
                  <a:gd name="connsiteX57" fmla="*/ 8833 w 10000"/>
                  <a:gd name="connsiteY57" fmla="*/ 7695 h 9833"/>
                  <a:gd name="connsiteX58" fmla="*/ 8722 w 10000"/>
                  <a:gd name="connsiteY58" fmla="*/ 7663 h 9833"/>
                  <a:gd name="connsiteX59" fmla="*/ 8556 w 10000"/>
                  <a:gd name="connsiteY59" fmla="*/ 7618 h 9833"/>
                  <a:gd name="connsiteX60" fmla="*/ 8556 w 10000"/>
                  <a:gd name="connsiteY60" fmla="*/ 7618 h 9833"/>
                  <a:gd name="connsiteX61" fmla="*/ 6556 w 10000"/>
                  <a:gd name="connsiteY61" fmla="*/ 7345 h 9833"/>
                  <a:gd name="connsiteX62" fmla="*/ 6556 w 10000"/>
                  <a:gd name="connsiteY62" fmla="*/ 7345 h 9833"/>
                  <a:gd name="connsiteX63" fmla="*/ 6333 w 10000"/>
                  <a:gd name="connsiteY63" fmla="*/ 7300 h 9833"/>
                  <a:gd name="connsiteX64" fmla="*/ 6167 w 10000"/>
                  <a:gd name="connsiteY64" fmla="*/ 7254 h 9833"/>
                  <a:gd name="connsiteX65" fmla="*/ 6056 w 10000"/>
                  <a:gd name="connsiteY65" fmla="*/ 7209 h 9833"/>
                  <a:gd name="connsiteX66" fmla="*/ 6056 w 10000"/>
                  <a:gd name="connsiteY66" fmla="*/ 7209 h 9833"/>
                  <a:gd name="connsiteX67" fmla="*/ 8056 w 10000"/>
                  <a:gd name="connsiteY67" fmla="*/ 7193 h 9833"/>
                  <a:gd name="connsiteX68" fmla="*/ 10000 w 10000"/>
                  <a:gd name="connsiteY68" fmla="*/ 7345 h 9833"/>
                  <a:gd name="connsiteX69" fmla="*/ 10000 w 10000"/>
                  <a:gd name="connsiteY69" fmla="*/ 5964 h 9833"/>
                  <a:gd name="connsiteX70" fmla="*/ 10000 w 10000"/>
                  <a:gd name="connsiteY70" fmla="*/ 5964 h 9833"/>
                  <a:gd name="connsiteX71" fmla="*/ 7778 w 10000"/>
                  <a:gd name="connsiteY71" fmla="*/ 5644 h 9833"/>
                  <a:gd name="connsiteX72" fmla="*/ 6556 w 10000"/>
                  <a:gd name="connsiteY72" fmla="*/ 5463 h 9833"/>
                  <a:gd name="connsiteX73" fmla="*/ 6556 w 10000"/>
                  <a:gd name="connsiteY73" fmla="*/ 5463 h 9833"/>
                  <a:gd name="connsiteX74" fmla="*/ 6556 w 10000"/>
                  <a:gd name="connsiteY74" fmla="*/ 5448 h 9833"/>
                  <a:gd name="connsiteX75" fmla="*/ 6556 w 10000"/>
                  <a:gd name="connsiteY75" fmla="*/ 5357 h 9833"/>
                  <a:gd name="connsiteX76" fmla="*/ 6556 w 10000"/>
                  <a:gd name="connsiteY76" fmla="*/ 5357 h 9833"/>
                  <a:gd name="connsiteX77" fmla="*/ 6389 w 10000"/>
                  <a:gd name="connsiteY77" fmla="*/ 5251 h 9833"/>
                  <a:gd name="connsiteX78" fmla="*/ 6056 w 10000"/>
                  <a:gd name="connsiteY78" fmla="*/ 5085 h 9833"/>
                  <a:gd name="connsiteX79" fmla="*/ 5333 w 10000"/>
                  <a:gd name="connsiteY79" fmla="*/ 4765 h 9833"/>
                  <a:gd name="connsiteX80" fmla="*/ 5333 w 10000"/>
                  <a:gd name="connsiteY80" fmla="*/ 4765 h 9833"/>
                  <a:gd name="connsiteX81" fmla="*/ 5167 w 10000"/>
                  <a:gd name="connsiteY81" fmla="*/ 4720 h 9833"/>
                  <a:gd name="connsiteX82" fmla="*/ 4889 w 10000"/>
                  <a:gd name="connsiteY82" fmla="*/ 4658 h 9833"/>
                  <a:gd name="connsiteX83" fmla="*/ 4056 w 10000"/>
                  <a:gd name="connsiteY83" fmla="*/ 4522 h 9833"/>
                  <a:gd name="connsiteX84" fmla="*/ 2889 w 10000"/>
                  <a:gd name="connsiteY84" fmla="*/ 4356 h 9833"/>
                  <a:gd name="connsiteX85" fmla="*/ 2889 w 10000"/>
                  <a:gd name="connsiteY85" fmla="*/ 4356 h 9833"/>
                  <a:gd name="connsiteX86" fmla="*/ 2389 w 10000"/>
                  <a:gd name="connsiteY86" fmla="*/ 4339 h 9833"/>
                  <a:gd name="connsiteX87" fmla="*/ 2000 w 10000"/>
                  <a:gd name="connsiteY87" fmla="*/ 4324 h 9833"/>
                  <a:gd name="connsiteX88" fmla="*/ 1889 w 10000"/>
                  <a:gd name="connsiteY88" fmla="*/ 4309 h 9833"/>
                  <a:gd name="connsiteX89" fmla="*/ 1778 w 10000"/>
                  <a:gd name="connsiteY89" fmla="*/ 4294 h 9833"/>
                  <a:gd name="connsiteX90" fmla="*/ 1778 w 10000"/>
                  <a:gd name="connsiteY90" fmla="*/ 4294 h 9833"/>
                  <a:gd name="connsiteX91" fmla="*/ 1667 w 10000"/>
                  <a:gd name="connsiteY91" fmla="*/ 4233 h 9833"/>
                  <a:gd name="connsiteX92" fmla="*/ 1500 w 10000"/>
                  <a:gd name="connsiteY92" fmla="*/ 4128 h 9833"/>
                  <a:gd name="connsiteX93" fmla="*/ 1444 w 10000"/>
                  <a:gd name="connsiteY93" fmla="*/ 4067 h 9833"/>
                  <a:gd name="connsiteX94" fmla="*/ 1444 w 10000"/>
                  <a:gd name="connsiteY94" fmla="*/ 4005 h 9833"/>
                  <a:gd name="connsiteX95" fmla="*/ 1444 w 10000"/>
                  <a:gd name="connsiteY95" fmla="*/ 3961 h 9833"/>
                  <a:gd name="connsiteX96" fmla="*/ 1556 w 10000"/>
                  <a:gd name="connsiteY96" fmla="*/ 3915 h 9833"/>
                  <a:gd name="connsiteX97" fmla="*/ 1556 w 10000"/>
                  <a:gd name="connsiteY97" fmla="*/ 3915 h 9833"/>
                  <a:gd name="connsiteX98" fmla="*/ 1833 w 10000"/>
                  <a:gd name="connsiteY98" fmla="*/ 3839 h 9833"/>
                  <a:gd name="connsiteX99" fmla="*/ 2111 w 10000"/>
                  <a:gd name="connsiteY99" fmla="*/ 3764 h 9833"/>
                  <a:gd name="connsiteX100" fmla="*/ 2278 w 10000"/>
                  <a:gd name="connsiteY100" fmla="*/ 3719 h 9833"/>
                  <a:gd name="connsiteX101" fmla="*/ 2389 w 10000"/>
                  <a:gd name="connsiteY101" fmla="*/ 3672 h 9833"/>
                  <a:gd name="connsiteX102" fmla="*/ 2389 w 10000"/>
                  <a:gd name="connsiteY102" fmla="*/ 3611 h 9833"/>
                  <a:gd name="connsiteX103" fmla="*/ 2389 w 10000"/>
                  <a:gd name="connsiteY103" fmla="*/ 3536 h 9833"/>
                  <a:gd name="connsiteX104" fmla="*/ 2389 w 10000"/>
                  <a:gd name="connsiteY104" fmla="*/ 3536 h 9833"/>
                  <a:gd name="connsiteX105" fmla="*/ 2167 w 10000"/>
                  <a:gd name="connsiteY105" fmla="*/ 3323 h 9833"/>
                  <a:gd name="connsiteX106" fmla="*/ 1889 w 10000"/>
                  <a:gd name="connsiteY106" fmla="*/ 3035 h 9833"/>
                  <a:gd name="connsiteX107" fmla="*/ 1667 w 10000"/>
                  <a:gd name="connsiteY107" fmla="*/ 2777 h 9833"/>
                  <a:gd name="connsiteX108" fmla="*/ 1611 w 10000"/>
                  <a:gd name="connsiteY108" fmla="*/ 2701 h 9833"/>
                  <a:gd name="connsiteX109" fmla="*/ 1611 w 10000"/>
                  <a:gd name="connsiteY109" fmla="*/ 2671 h 9833"/>
                  <a:gd name="connsiteX110" fmla="*/ 1667 w 10000"/>
                  <a:gd name="connsiteY110" fmla="*/ 2655 h 9833"/>
                  <a:gd name="connsiteX111" fmla="*/ 1667 w 10000"/>
                  <a:gd name="connsiteY111" fmla="*/ 2655 h 9833"/>
                  <a:gd name="connsiteX112" fmla="*/ 2000 w 10000"/>
                  <a:gd name="connsiteY112" fmla="*/ 2641 h 9833"/>
                  <a:gd name="connsiteX113" fmla="*/ 2222 w 10000"/>
                  <a:gd name="connsiteY113" fmla="*/ 2641 h 9833"/>
                  <a:gd name="connsiteX114" fmla="*/ 2389 w 10000"/>
                  <a:gd name="connsiteY114" fmla="*/ 2655 h 9833"/>
                  <a:gd name="connsiteX115" fmla="*/ 2389 w 10000"/>
                  <a:gd name="connsiteY115" fmla="*/ 2655 h 9833"/>
                  <a:gd name="connsiteX116" fmla="*/ 2444 w 10000"/>
                  <a:gd name="connsiteY116" fmla="*/ 2655 h 9833"/>
                  <a:gd name="connsiteX117" fmla="*/ 2500 w 10000"/>
                  <a:gd name="connsiteY117" fmla="*/ 2625 h 9833"/>
                  <a:gd name="connsiteX118" fmla="*/ 2778 w 10000"/>
                  <a:gd name="connsiteY118" fmla="*/ 2534 h 9833"/>
                  <a:gd name="connsiteX119" fmla="*/ 3500 w 10000"/>
                  <a:gd name="connsiteY119" fmla="*/ 2231 h 9833"/>
                  <a:gd name="connsiteX120" fmla="*/ 4444 w 10000"/>
                  <a:gd name="connsiteY120" fmla="*/ 1792 h 9833"/>
                  <a:gd name="connsiteX121" fmla="*/ 4444 w 10000"/>
                  <a:gd name="connsiteY121" fmla="*/ 1792 h 9833"/>
                  <a:gd name="connsiteX122" fmla="*/ 4444 w 10000"/>
                  <a:gd name="connsiteY122" fmla="*/ 1730 h 9833"/>
                  <a:gd name="connsiteX123" fmla="*/ 4444 w 10000"/>
                  <a:gd name="connsiteY123" fmla="*/ 1592 h 9833"/>
                  <a:gd name="connsiteX124" fmla="*/ 4500 w 10000"/>
                  <a:gd name="connsiteY124" fmla="*/ 1502 h 9833"/>
                  <a:gd name="connsiteX125" fmla="*/ 4611 w 10000"/>
                  <a:gd name="connsiteY125" fmla="*/ 1426 h 9833"/>
                  <a:gd name="connsiteX126" fmla="*/ 4778 w 10000"/>
                  <a:gd name="connsiteY126" fmla="*/ 1335 h 9833"/>
                  <a:gd name="connsiteX127" fmla="*/ 5000 w 10000"/>
                  <a:gd name="connsiteY127" fmla="*/ 1260 h 9833"/>
                  <a:gd name="connsiteX128" fmla="*/ 5000 w 10000"/>
                  <a:gd name="connsiteY128" fmla="*/ 1260 h 9833"/>
                  <a:gd name="connsiteX129" fmla="*/ 5556 w 10000"/>
                  <a:gd name="connsiteY129" fmla="*/ 1108 h 9833"/>
                  <a:gd name="connsiteX130" fmla="*/ 6111 w 10000"/>
                  <a:gd name="connsiteY130" fmla="*/ 911 h 9833"/>
                  <a:gd name="connsiteX131" fmla="*/ 6667 w 10000"/>
                  <a:gd name="connsiteY131" fmla="*/ 728 h 9833"/>
                  <a:gd name="connsiteX132" fmla="*/ 7056 w 10000"/>
                  <a:gd name="connsiteY132" fmla="*/ 562 h 9833"/>
                  <a:gd name="connsiteX133" fmla="*/ 7056 w 10000"/>
                  <a:gd name="connsiteY133" fmla="*/ 562 h 9833"/>
                  <a:gd name="connsiteX134" fmla="*/ 7333 w 10000"/>
                  <a:gd name="connsiteY134" fmla="*/ 410 h 9833"/>
                  <a:gd name="connsiteX135" fmla="*/ 7667 w 10000"/>
                  <a:gd name="connsiteY135" fmla="*/ 228 h 9833"/>
                  <a:gd name="connsiteX136" fmla="*/ 8000 w 10000"/>
                  <a:gd name="connsiteY136" fmla="*/ 90 h 9833"/>
                  <a:gd name="connsiteX137" fmla="*/ 8167 w 10000"/>
                  <a:gd name="connsiteY137" fmla="*/ 29 h 9833"/>
                  <a:gd name="connsiteX138" fmla="*/ 8333 w 10000"/>
                  <a:gd name="connsiteY138" fmla="*/ 15 h 9833"/>
                  <a:gd name="connsiteX139" fmla="*/ 8333 w 10000"/>
                  <a:gd name="connsiteY139" fmla="*/ 15 h 9833"/>
                  <a:gd name="connsiteX140" fmla="*/ 8667 w 10000"/>
                  <a:gd name="connsiteY140" fmla="*/ 0 h 9833"/>
                  <a:gd name="connsiteX141" fmla="*/ 9111 w 10000"/>
                  <a:gd name="connsiteY141" fmla="*/ 0 h 9833"/>
                  <a:gd name="connsiteX142" fmla="*/ 10000 w 10000"/>
                  <a:gd name="connsiteY142" fmla="*/ 15 h 9833"/>
                  <a:gd name="connsiteX143" fmla="*/ 10000 w 10000"/>
                  <a:gd name="connsiteY143" fmla="*/ 9288 h 9833"/>
                  <a:gd name="connsiteX144" fmla="*/ 10000 w 10000"/>
                  <a:gd name="connsiteY144" fmla="*/ 9288 h 9833"/>
                  <a:gd name="connsiteX145" fmla="*/ 9722 w 10000"/>
                  <a:gd name="connsiteY145" fmla="*/ 9273 h 9833"/>
                  <a:gd name="connsiteX146" fmla="*/ 9389 w 10000"/>
                  <a:gd name="connsiteY146" fmla="*/ 9288 h 9833"/>
                  <a:gd name="connsiteX147" fmla="*/ 9389 w 10000"/>
                  <a:gd name="connsiteY147" fmla="*/ 9288 h 9833"/>
                  <a:gd name="connsiteX148" fmla="*/ 9278 w 10000"/>
                  <a:gd name="connsiteY148" fmla="*/ 9303 h 9833"/>
                  <a:gd name="connsiteX149" fmla="*/ 9056 w 10000"/>
                  <a:gd name="connsiteY149" fmla="*/ 9288 h 9833"/>
                  <a:gd name="connsiteX150" fmla="*/ 8889 w 10000"/>
                  <a:gd name="connsiteY150" fmla="*/ 9273 h 9833"/>
                  <a:gd name="connsiteX151" fmla="*/ 8722 w 10000"/>
                  <a:gd name="connsiteY151" fmla="*/ 9242 h 9833"/>
                  <a:gd name="connsiteX152" fmla="*/ 8611 w 10000"/>
                  <a:gd name="connsiteY152" fmla="*/ 9198 h 9833"/>
                  <a:gd name="connsiteX153" fmla="*/ 8444 w 10000"/>
                  <a:gd name="connsiteY153" fmla="*/ 9121 h 9833"/>
                  <a:gd name="connsiteX154" fmla="*/ 8444 w 10000"/>
                  <a:gd name="connsiteY154" fmla="*/ 9121 h 9833"/>
                  <a:gd name="connsiteX155" fmla="*/ 8222 w 10000"/>
                  <a:gd name="connsiteY155" fmla="*/ 8984 h 9833"/>
                  <a:gd name="connsiteX156" fmla="*/ 8111 w 10000"/>
                  <a:gd name="connsiteY156" fmla="*/ 8923 h 9833"/>
                  <a:gd name="connsiteX157" fmla="*/ 7944 w 10000"/>
                  <a:gd name="connsiteY157" fmla="*/ 8878 h 9833"/>
                  <a:gd name="connsiteX158" fmla="*/ 7778 w 10000"/>
                  <a:gd name="connsiteY158" fmla="*/ 8847 h 9833"/>
                  <a:gd name="connsiteX159" fmla="*/ 7556 w 10000"/>
                  <a:gd name="connsiteY159" fmla="*/ 8831 h 9833"/>
                  <a:gd name="connsiteX160" fmla="*/ 7333 w 10000"/>
                  <a:gd name="connsiteY160" fmla="*/ 8817 h 9833"/>
                  <a:gd name="connsiteX161" fmla="*/ 7000 w 10000"/>
                  <a:gd name="connsiteY161" fmla="*/ 8801 h 9833"/>
                  <a:gd name="connsiteX162" fmla="*/ 7000 w 10000"/>
                  <a:gd name="connsiteY162" fmla="*/ 8801 h 9833"/>
                  <a:gd name="connsiteX163" fmla="*/ 6556 w 10000"/>
                  <a:gd name="connsiteY163" fmla="*/ 8817 h 9833"/>
                  <a:gd name="connsiteX164" fmla="*/ 6222 w 10000"/>
                  <a:gd name="connsiteY164" fmla="*/ 8817 h 9833"/>
                  <a:gd name="connsiteX165" fmla="*/ 6111 w 10000"/>
                  <a:gd name="connsiteY165" fmla="*/ 8801 h 9833"/>
                  <a:gd name="connsiteX166" fmla="*/ 6056 w 10000"/>
                  <a:gd name="connsiteY166" fmla="*/ 8786 h 9833"/>
                  <a:gd name="connsiteX167" fmla="*/ 6056 w 10000"/>
                  <a:gd name="connsiteY167" fmla="*/ 8786 h 9833"/>
                  <a:gd name="connsiteX168" fmla="*/ 6056 w 10000"/>
                  <a:gd name="connsiteY168" fmla="*/ 8514 h 9833"/>
                  <a:gd name="connsiteX169" fmla="*/ 6056 w 10000"/>
                  <a:gd name="connsiteY169" fmla="*/ 8514 h 9833"/>
                  <a:gd name="connsiteX170" fmla="*/ 6056 w 10000"/>
                  <a:gd name="connsiteY170" fmla="*/ 8453 h 9833"/>
                  <a:gd name="connsiteX171" fmla="*/ 5944 w 10000"/>
                  <a:gd name="connsiteY171" fmla="*/ 8378 h 9833"/>
                  <a:gd name="connsiteX172" fmla="*/ 5889 w 10000"/>
                  <a:gd name="connsiteY172" fmla="*/ 8363 h 9833"/>
                  <a:gd name="connsiteX173" fmla="*/ 5778 w 10000"/>
                  <a:gd name="connsiteY173" fmla="*/ 8346 h 9833"/>
                  <a:gd name="connsiteX174" fmla="*/ 5667 w 10000"/>
                  <a:gd name="connsiteY174" fmla="*/ 8346 h 9833"/>
                  <a:gd name="connsiteX175" fmla="*/ 5500 w 10000"/>
                  <a:gd name="connsiteY175" fmla="*/ 8363 h 9833"/>
                  <a:gd name="connsiteX176" fmla="*/ 5500 w 10000"/>
                  <a:gd name="connsiteY176" fmla="*/ 8363 h 9833"/>
                  <a:gd name="connsiteX177" fmla="*/ 4889 w 10000"/>
                  <a:gd name="connsiteY177" fmla="*/ 8468 h 9833"/>
                  <a:gd name="connsiteX178" fmla="*/ 4611 w 10000"/>
                  <a:gd name="connsiteY178" fmla="*/ 8497 h 9833"/>
                  <a:gd name="connsiteX179" fmla="*/ 4556 w 10000"/>
                  <a:gd name="connsiteY179" fmla="*/ 8514 h 9833"/>
                  <a:gd name="connsiteX180" fmla="*/ 4500 w 10000"/>
                  <a:gd name="connsiteY180" fmla="*/ 8497 h 9833"/>
                  <a:gd name="connsiteX181" fmla="*/ 4500 w 10000"/>
                  <a:gd name="connsiteY181" fmla="*/ 8497 h 9833"/>
                  <a:gd name="connsiteX182" fmla="*/ 4222 w 10000"/>
                  <a:gd name="connsiteY182" fmla="*/ 8346 h 9833"/>
                  <a:gd name="connsiteX183" fmla="*/ 4222 w 10000"/>
                  <a:gd name="connsiteY183" fmla="*/ 8346 h 9833"/>
                  <a:gd name="connsiteX184" fmla="*/ 4111 w 10000"/>
                  <a:gd name="connsiteY184" fmla="*/ 8271 h 9833"/>
                  <a:gd name="connsiteX185" fmla="*/ 4111 w 10000"/>
                  <a:gd name="connsiteY185" fmla="*/ 8224 h 9833"/>
                  <a:gd name="connsiteX186" fmla="*/ 4111 w 10000"/>
                  <a:gd name="connsiteY186" fmla="*/ 8179 h 9833"/>
                  <a:gd name="connsiteX187" fmla="*/ 4111 w 10000"/>
                  <a:gd name="connsiteY187" fmla="*/ 8179 h 9833"/>
                  <a:gd name="connsiteX188" fmla="*/ 4278 w 10000"/>
                  <a:gd name="connsiteY188" fmla="*/ 8133 h 9833"/>
                  <a:gd name="connsiteX189" fmla="*/ 4389 w 10000"/>
                  <a:gd name="connsiteY189" fmla="*/ 8118 h 9833"/>
                  <a:gd name="connsiteX190" fmla="*/ 4389 w 10000"/>
                  <a:gd name="connsiteY190" fmla="*/ 8118 h 9833"/>
                  <a:gd name="connsiteX191" fmla="*/ 4000 w 10000"/>
                  <a:gd name="connsiteY191" fmla="*/ 8118 h 9833"/>
                  <a:gd name="connsiteX192" fmla="*/ 3722 w 10000"/>
                  <a:gd name="connsiteY192" fmla="*/ 8133 h 9833"/>
                  <a:gd name="connsiteX193" fmla="*/ 3611 w 10000"/>
                  <a:gd name="connsiteY193" fmla="*/ 8149 h 9833"/>
                  <a:gd name="connsiteX194" fmla="*/ 3556 w 10000"/>
                  <a:gd name="connsiteY194" fmla="*/ 8164 h 9833"/>
                  <a:gd name="connsiteX195" fmla="*/ 3556 w 10000"/>
                  <a:gd name="connsiteY195" fmla="*/ 8164 h 9833"/>
                  <a:gd name="connsiteX196" fmla="*/ 3444 w 10000"/>
                  <a:gd name="connsiteY196" fmla="*/ 8224 h 9833"/>
                  <a:gd name="connsiteX197" fmla="*/ 3278 w 10000"/>
                  <a:gd name="connsiteY197" fmla="*/ 8316 h 9833"/>
                  <a:gd name="connsiteX198" fmla="*/ 3000 w 10000"/>
                  <a:gd name="connsiteY198" fmla="*/ 8423 h 9833"/>
                  <a:gd name="connsiteX199" fmla="*/ 2667 w 10000"/>
                  <a:gd name="connsiteY199" fmla="*/ 8497 h 9833"/>
                  <a:gd name="connsiteX200" fmla="*/ 2667 w 10000"/>
                  <a:gd name="connsiteY200" fmla="*/ 8497 h 9833"/>
                  <a:gd name="connsiteX201" fmla="*/ 2333 w 10000"/>
                  <a:gd name="connsiteY201" fmla="*/ 8559 h 9833"/>
                  <a:gd name="connsiteX202" fmla="*/ 1833 w 10000"/>
                  <a:gd name="connsiteY202" fmla="*/ 8620 h 9833"/>
                  <a:gd name="connsiteX203" fmla="*/ 1389 w 10000"/>
                  <a:gd name="connsiteY203" fmla="*/ 8650 h 9833"/>
                  <a:gd name="connsiteX204" fmla="*/ 889 w 10000"/>
                  <a:gd name="connsiteY204" fmla="*/ 8665 h 9833"/>
                  <a:gd name="connsiteX205" fmla="*/ 889 w 10000"/>
                  <a:gd name="connsiteY205" fmla="*/ 8665 h 9833"/>
                  <a:gd name="connsiteX206" fmla="*/ 500 w 10000"/>
                  <a:gd name="connsiteY206" fmla="*/ 8681 h 9833"/>
                  <a:gd name="connsiteX207" fmla="*/ 222 w 10000"/>
                  <a:gd name="connsiteY207" fmla="*/ 8696 h 9833"/>
                  <a:gd name="connsiteX208" fmla="*/ 0 w 10000"/>
                  <a:gd name="connsiteY208" fmla="*/ 8711 h 9833"/>
                  <a:gd name="connsiteX209" fmla="*/ 0 w 10000"/>
                  <a:gd name="connsiteY209" fmla="*/ 8711 h 9833"/>
                  <a:gd name="connsiteX210" fmla="*/ 278 w 10000"/>
                  <a:gd name="connsiteY210" fmla="*/ 8953 h 9833"/>
                  <a:gd name="connsiteX211" fmla="*/ 500 w 10000"/>
                  <a:gd name="connsiteY211" fmla="*/ 9136 h 9833"/>
                  <a:gd name="connsiteX212" fmla="*/ 722 w 10000"/>
                  <a:gd name="connsiteY212" fmla="*/ 9288 h 9833"/>
                  <a:gd name="connsiteX213" fmla="*/ 722 w 10000"/>
                  <a:gd name="connsiteY213" fmla="*/ 9288 h 9833"/>
                  <a:gd name="connsiteX214" fmla="*/ 889 w 10000"/>
                  <a:gd name="connsiteY214" fmla="*/ 9379 h 9833"/>
                  <a:gd name="connsiteX215" fmla="*/ 944 w 10000"/>
                  <a:gd name="connsiteY215" fmla="*/ 9454 h 9833"/>
                  <a:gd name="connsiteX216" fmla="*/ 1111 w 10000"/>
                  <a:gd name="connsiteY216" fmla="*/ 9530 h 9833"/>
                  <a:gd name="connsiteX217" fmla="*/ 1333 w 10000"/>
                  <a:gd name="connsiteY217" fmla="*/ 9652 h 9833"/>
                  <a:gd name="connsiteX218" fmla="*/ 1333 w 10000"/>
                  <a:gd name="connsiteY218" fmla="*/ 9652 h 9833"/>
                  <a:gd name="connsiteX219" fmla="*/ 1444 w 10000"/>
                  <a:gd name="connsiteY219" fmla="*/ 9714 h 9833"/>
                  <a:gd name="connsiteX220" fmla="*/ 1500 w 10000"/>
                  <a:gd name="connsiteY220" fmla="*/ 9758 h 9833"/>
                  <a:gd name="connsiteX221" fmla="*/ 1500 w 10000"/>
                  <a:gd name="connsiteY221" fmla="*/ 9804 h 9833"/>
                  <a:gd name="connsiteX222" fmla="*/ 1556 w 10000"/>
                  <a:gd name="connsiteY222" fmla="*/ 9819 h 9833"/>
                  <a:gd name="connsiteX223" fmla="*/ 1722 w 10000"/>
                  <a:gd name="connsiteY223" fmla="*/ 9833 h 9833"/>
                  <a:gd name="connsiteX224" fmla="*/ 10000 w 10000"/>
                  <a:gd name="connsiteY224" fmla="*/ 9273 h 9833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00 w 10000"/>
                  <a:gd name="connsiteY19" fmla="*/ 8828 h 10000"/>
                  <a:gd name="connsiteX20" fmla="*/ 6056 w 10000"/>
                  <a:gd name="connsiteY20" fmla="*/ 8704 h 10000"/>
                  <a:gd name="connsiteX21" fmla="*/ 6111 w 10000"/>
                  <a:gd name="connsiteY21" fmla="*/ 8641 h 10000"/>
                  <a:gd name="connsiteX22" fmla="*/ 6056 w 10000"/>
                  <a:gd name="connsiteY22" fmla="*/ 8566 h 10000"/>
                  <a:gd name="connsiteX23" fmla="*/ 6056 w 10000"/>
                  <a:gd name="connsiteY23" fmla="*/ 8566 h 10000"/>
                  <a:gd name="connsiteX24" fmla="*/ 6000 w 10000"/>
                  <a:gd name="connsiteY24" fmla="*/ 8520 h 10000"/>
                  <a:gd name="connsiteX25" fmla="*/ 5944 w 10000"/>
                  <a:gd name="connsiteY25" fmla="*/ 8488 h 10000"/>
                  <a:gd name="connsiteX26" fmla="*/ 5833 w 10000"/>
                  <a:gd name="connsiteY26" fmla="*/ 8488 h 10000"/>
                  <a:gd name="connsiteX27" fmla="*/ 5667 w 10000"/>
                  <a:gd name="connsiteY27" fmla="*/ 8505 h 10000"/>
                  <a:gd name="connsiteX28" fmla="*/ 5333 w 10000"/>
                  <a:gd name="connsiteY28" fmla="*/ 8550 h 10000"/>
                  <a:gd name="connsiteX29" fmla="*/ 4889 w 10000"/>
                  <a:gd name="connsiteY29" fmla="*/ 8627 h 10000"/>
                  <a:gd name="connsiteX30" fmla="*/ 4889 w 10000"/>
                  <a:gd name="connsiteY30" fmla="*/ 8627 h 10000"/>
                  <a:gd name="connsiteX31" fmla="*/ 4611 w 10000"/>
                  <a:gd name="connsiteY31" fmla="*/ 8641 h 10000"/>
                  <a:gd name="connsiteX32" fmla="*/ 4500 w 10000"/>
                  <a:gd name="connsiteY32" fmla="*/ 8641 h 10000"/>
                  <a:gd name="connsiteX33" fmla="*/ 4444 w 10000"/>
                  <a:gd name="connsiteY33" fmla="*/ 8627 h 10000"/>
                  <a:gd name="connsiteX34" fmla="*/ 4389 w 10000"/>
                  <a:gd name="connsiteY34" fmla="*/ 8566 h 10000"/>
                  <a:gd name="connsiteX35" fmla="*/ 4222 w 10000"/>
                  <a:gd name="connsiteY35" fmla="*/ 8488 h 10000"/>
                  <a:gd name="connsiteX36" fmla="*/ 4222 w 10000"/>
                  <a:gd name="connsiteY36" fmla="*/ 8488 h 10000"/>
                  <a:gd name="connsiteX37" fmla="*/ 4111 w 10000"/>
                  <a:gd name="connsiteY37" fmla="*/ 8442 h 10000"/>
                  <a:gd name="connsiteX38" fmla="*/ 4111 w 10000"/>
                  <a:gd name="connsiteY38" fmla="*/ 8396 h 10000"/>
                  <a:gd name="connsiteX39" fmla="*/ 4111 w 10000"/>
                  <a:gd name="connsiteY39" fmla="*/ 8364 h 10000"/>
                  <a:gd name="connsiteX40" fmla="*/ 4167 w 10000"/>
                  <a:gd name="connsiteY40" fmla="*/ 8333 h 10000"/>
                  <a:gd name="connsiteX41" fmla="*/ 4278 w 10000"/>
                  <a:gd name="connsiteY41" fmla="*/ 8271 h 10000"/>
                  <a:gd name="connsiteX42" fmla="*/ 4389 w 10000"/>
                  <a:gd name="connsiteY42" fmla="*/ 8256 h 10000"/>
                  <a:gd name="connsiteX43" fmla="*/ 4389 w 10000"/>
                  <a:gd name="connsiteY43" fmla="*/ 8256 h 10000"/>
                  <a:gd name="connsiteX44" fmla="*/ 4389 w 10000"/>
                  <a:gd name="connsiteY44" fmla="*/ 8242 h 10000"/>
                  <a:gd name="connsiteX45" fmla="*/ 4444 w 10000"/>
                  <a:gd name="connsiteY45" fmla="*/ 8226 h 10000"/>
                  <a:gd name="connsiteX46" fmla="*/ 4667 w 10000"/>
                  <a:gd name="connsiteY46" fmla="*/ 8211 h 10000"/>
                  <a:gd name="connsiteX47" fmla="*/ 5333 w 10000"/>
                  <a:gd name="connsiteY47" fmla="*/ 8180 h 10000"/>
                  <a:gd name="connsiteX48" fmla="*/ 6500 w 10000"/>
                  <a:gd name="connsiteY48" fmla="*/ 8134 h 10000"/>
                  <a:gd name="connsiteX49" fmla="*/ 6500 w 10000"/>
                  <a:gd name="connsiteY49" fmla="*/ 8134 h 10000"/>
                  <a:gd name="connsiteX50" fmla="*/ 7167 w 10000"/>
                  <a:gd name="connsiteY50" fmla="*/ 8087 h 10000"/>
                  <a:gd name="connsiteX51" fmla="*/ 8389 w 10000"/>
                  <a:gd name="connsiteY51" fmla="*/ 7995 h 10000"/>
                  <a:gd name="connsiteX52" fmla="*/ 8389 w 10000"/>
                  <a:gd name="connsiteY52" fmla="*/ 7995 h 10000"/>
                  <a:gd name="connsiteX53" fmla="*/ 8667 w 10000"/>
                  <a:gd name="connsiteY53" fmla="*/ 7963 h 10000"/>
                  <a:gd name="connsiteX54" fmla="*/ 8778 w 10000"/>
                  <a:gd name="connsiteY54" fmla="*/ 7917 h 10000"/>
                  <a:gd name="connsiteX55" fmla="*/ 8889 w 10000"/>
                  <a:gd name="connsiteY55" fmla="*/ 7887 h 10000"/>
                  <a:gd name="connsiteX56" fmla="*/ 8833 w 10000"/>
                  <a:gd name="connsiteY56" fmla="*/ 7856 h 10000"/>
                  <a:gd name="connsiteX57" fmla="*/ 8833 w 10000"/>
                  <a:gd name="connsiteY57" fmla="*/ 7826 h 10000"/>
                  <a:gd name="connsiteX58" fmla="*/ 8722 w 10000"/>
                  <a:gd name="connsiteY58" fmla="*/ 7793 h 10000"/>
                  <a:gd name="connsiteX59" fmla="*/ 8556 w 10000"/>
                  <a:gd name="connsiteY59" fmla="*/ 7747 h 10000"/>
                  <a:gd name="connsiteX60" fmla="*/ 8556 w 10000"/>
                  <a:gd name="connsiteY60" fmla="*/ 7747 h 10000"/>
                  <a:gd name="connsiteX61" fmla="*/ 6556 w 10000"/>
                  <a:gd name="connsiteY61" fmla="*/ 7470 h 10000"/>
                  <a:gd name="connsiteX62" fmla="*/ 6556 w 10000"/>
                  <a:gd name="connsiteY62" fmla="*/ 7470 h 10000"/>
                  <a:gd name="connsiteX63" fmla="*/ 6333 w 10000"/>
                  <a:gd name="connsiteY63" fmla="*/ 7424 h 10000"/>
                  <a:gd name="connsiteX64" fmla="*/ 6167 w 10000"/>
                  <a:gd name="connsiteY64" fmla="*/ 7377 h 10000"/>
                  <a:gd name="connsiteX65" fmla="*/ 6056 w 10000"/>
                  <a:gd name="connsiteY65" fmla="*/ 7331 h 10000"/>
                  <a:gd name="connsiteX66" fmla="*/ 6056 w 10000"/>
                  <a:gd name="connsiteY66" fmla="*/ 7331 h 10000"/>
                  <a:gd name="connsiteX67" fmla="*/ 8056 w 10000"/>
                  <a:gd name="connsiteY67" fmla="*/ 7315 h 10000"/>
                  <a:gd name="connsiteX68" fmla="*/ 10000 w 10000"/>
                  <a:gd name="connsiteY68" fmla="*/ 7470 h 10000"/>
                  <a:gd name="connsiteX69" fmla="*/ 10000 w 10000"/>
                  <a:gd name="connsiteY69" fmla="*/ 6065 h 10000"/>
                  <a:gd name="connsiteX70" fmla="*/ 10000 w 10000"/>
                  <a:gd name="connsiteY70" fmla="*/ 6065 h 10000"/>
                  <a:gd name="connsiteX71" fmla="*/ 7778 w 10000"/>
                  <a:gd name="connsiteY71" fmla="*/ 5740 h 10000"/>
                  <a:gd name="connsiteX72" fmla="*/ 6556 w 10000"/>
                  <a:gd name="connsiteY72" fmla="*/ 5556 h 10000"/>
                  <a:gd name="connsiteX73" fmla="*/ 6556 w 10000"/>
                  <a:gd name="connsiteY73" fmla="*/ 5556 h 10000"/>
                  <a:gd name="connsiteX74" fmla="*/ 6556 w 10000"/>
                  <a:gd name="connsiteY74" fmla="*/ 5541 h 10000"/>
                  <a:gd name="connsiteX75" fmla="*/ 6556 w 10000"/>
                  <a:gd name="connsiteY75" fmla="*/ 5448 h 10000"/>
                  <a:gd name="connsiteX76" fmla="*/ 6556 w 10000"/>
                  <a:gd name="connsiteY76" fmla="*/ 5448 h 10000"/>
                  <a:gd name="connsiteX77" fmla="*/ 6389 w 10000"/>
                  <a:gd name="connsiteY77" fmla="*/ 5340 h 10000"/>
                  <a:gd name="connsiteX78" fmla="*/ 6056 w 10000"/>
                  <a:gd name="connsiteY78" fmla="*/ 5171 h 10000"/>
                  <a:gd name="connsiteX79" fmla="*/ 5333 w 10000"/>
                  <a:gd name="connsiteY79" fmla="*/ 4846 h 10000"/>
                  <a:gd name="connsiteX80" fmla="*/ 5333 w 10000"/>
                  <a:gd name="connsiteY80" fmla="*/ 4846 h 10000"/>
                  <a:gd name="connsiteX81" fmla="*/ 5167 w 10000"/>
                  <a:gd name="connsiteY81" fmla="*/ 4800 h 10000"/>
                  <a:gd name="connsiteX82" fmla="*/ 4889 w 10000"/>
                  <a:gd name="connsiteY82" fmla="*/ 4737 h 10000"/>
                  <a:gd name="connsiteX83" fmla="*/ 4056 w 10000"/>
                  <a:gd name="connsiteY83" fmla="*/ 4599 h 10000"/>
                  <a:gd name="connsiteX84" fmla="*/ 2889 w 10000"/>
                  <a:gd name="connsiteY84" fmla="*/ 4430 h 10000"/>
                  <a:gd name="connsiteX85" fmla="*/ 2889 w 10000"/>
                  <a:gd name="connsiteY85" fmla="*/ 4430 h 10000"/>
                  <a:gd name="connsiteX86" fmla="*/ 2389 w 10000"/>
                  <a:gd name="connsiteY86" fmla="*/ 4413 h 10000"/>
                  <a:gd name="connsiteX87" fmla="*/ 2000 w 10000"/>
                  <a:gd name="connsiteY87" fmla="*/ 4397 h 10000"/>
                  <a:gd name="connsiteX88" fmla="*/ 1889 w 10000"/>
                  <a:gd name="connsiteY88" fmla="*/ 4382 h 10000"/>
                  <a:gd name="connsiteX89" fmla="*/ 1778 w 10000"/>
                  <a:gd name="connsiteY89" fmla="*/ 4367 h 10000"/>
                  <a:gd name="connsiteX90" fmla="*/ 1778 w 10000"/>
                  <a:gd name="connsiteY90" fmla="*/ 4367 h 10000"/>
                  <a:gd name="connsiteX91" fmla="*/ 1667 w 10000"/>
                  <a:gd name="connsiteY91" fmla="*/ 4305 h 10000"/>
                  <a:gd name="connsiteX92" fmla="*/ 1500 w 10000"/>
                  <a:gd name="connsiteY92" fmla="*/ 4198 h 10000"/>
                  <a:gd name="connsiteX93" fmla="*/ 1444 w 10000"/>
                  <a:gd name="connsiteY93" fmla="*/ 4136 h 10000"/>
                  <a:gd name="connsiteX94" fmla="*/ 1444 w 10000"/>
                  <a:gd name="connsiteY94" fmla="*/ 4073 h 10000"/>
                  <a:gd name="connsiteX95" fmla="*/ 1444 w 10000"/>
                  <a:gd name="connsiteY95" fmla="*/ 4028 h 10000"/>
                  <a:gd name="connsiteX96" fmla="*/ 1556 w 10000"/>
                  <a:gd name="connsiteY96" fmla="*/ 3981 h 10000"/>
                  <a:gd name="connsiteX97" fmla="*/ 1556 w 10000"/>
                  <a:gd name="connsiteY97" fmla="*/ 3981 h 10000"/>
                  <a:gd name="connsiteX98" fmla="*/ 1833 w 10000"/>
                  <a:gd name="connsiteY98" fmla="*/ 3904 h 10000"/>
                  <a:gd name="connsiteX99" fmla="*/ 2111 w 10000"/>
                  <a:gd name="connsiteY99" fmla="*/ 3828 h 10000"/>
                  <a:gd name="connsiteX100" fmla="*/ 2278 w 10000"/>
                  <a:gd name="connsiteY100" fmla="*/ 3782 h 10000"/>
                  <a:gd name="connsiteX101" fmla="*/ 2389 w 10000"/>
                  <a:gd name="connsiteY101" fmla="*/ 3734 h 10000"/>
                  <a:gd name="connsiteX102" fmla="*/ 2389 w 10000"/>
                  <a:gd name="connsiteY102" fmla="*/ 3672 h 10000"/>
                  <a:gd name="connsiteX103" fmla="*/ 2389 w 10000"/>
                  <a:gd name="connsiteY103" fmla="*/ 3596 h 10000"/>
                  <a:gd name="connsiteX104" fmla="*/ 2389 w 10000"/>
                  <a:gd name="connsiteY104" fmla="*/ 3596 h 10000"/>
                  <a:gd name="connsiteX105" fmla="*/ 2167 w 10000"/>
                  <a:gd name="connsiteY105" fmla="*/ 3379 h 10000"/>
                  <a:gd name="connsiteX106" fmla="*/ 1889 w 10000"/>
                  <a:gd name="connsiteY106" fmla="*/ 3087 h 10000"/>
                  <a:gd name="connsiteX107" fmla="*/ 1667 w 10000"/>
                  <a:gd name="connsiteY107" fmla="*/ 2824 h 10000"/>
                  <a:gd name="connsiteX108" fmla="*/ 1611 w 10000"/>
                  <a:gd name="connsiteY108" fmla="*/ 2747 h 10000"/>
                  <a:gd name="connsiteX109" fmla="*/ 1611 w 10000"/>
                  <a:gd name="connsiteY109" fmla="*/ 2716 h 10000"/>
                  <a:gd name="connsiteX110" fmla="*/ 1667 w 10000"/>
                  <a:gd name="connsiteY110" fmla="*/ 2700 h 10000"/>
                  <a:gd name="connsiteX111" fmla="*/ 1667 w 10000"/>
                  <a:gd name="connsiteY111" fmla="*/ 2700 h 10000"/>
                  <a:gd name="connsiteX112" fmla="*/ 2000 w 10000"/>
                  <a:gd name="connsiteY112" fmla="*/ 2686 h 10000"/>
                  <a:gd name="connsiteX113" fmla="*/ 2222 w 10000"/>
                  <a:gd name="connsiteY113" fmla="*/ 2686 h 10000"/>
                  <a:gd name="connsiteX114" fmla="*/ 2389 w 10000"/>
                  <a:gd name="connsiteY114" fmla="*/ 2700 h 10000"/>
                  <a:gd name="connsiteX115" fmla="*/ 2389 w 10000"/>
                  <a:gd name="connsiteY115" fmla="*/ 2700 h 10000"/>
                  <a:gd name="connsiteX116" fmla="*/ 2444 w 10000"/>
                  <a:gd name="connsiteY116" fmla="*/ 2700 h 10000"/>
                  <a:gd name="connsiteX117" fmla="*/ 2500 w 10000"/>
                  <a:gd name="connsiteY117" fmla="*/ 2670 h 10000"/>
                  <a:gd name="connsiteX118" fmla="*/ 2778 w 10000"/>
                  <a:gd name="connsiteY118" fmla="*/ 2577 h 10000"/>
                  <a:gd name="connsiteX119" fmla="*/ 3500 w 10000"/>
                  <a:gd name="connsiteY119" fmla="*/ 2269 h 10000"/>
                  <a:gd name="connsiteX120" fmla="*/ 4444 w 10000"/>
                  <a:gd name="connsiteY120" fmla="*/ 1822 h 10000"/>
                  <a:gd name="connsiteX121" fmla="*/ 4444 w 10000"/>
                  <a:gd name="connsiteY121" fmla="*/ 1822 h 10000"/>
                  <a:gd name="connsiteX122" fmla="*/ 4444 w 10000"/>
                  <a:gd name="connsiteY122" fmla="*/ 1759 h 10000"/>
                  <a:gd name="connsiteX123" fmla="*/ 4444 w 10000"/>
                  <a:gd name="connsiteY123" fmla="*/ 1619 h 10000"/>
                  <a:gd name="connsiteX124" fmla="*/ 4500 w 10000"/>
                  <a:gd name="connsiteY124" fmla="*/ 1528 h 10000"/>
                  <a:gd name="connsiteX125" fmla="*/ 4611 w 10000"/>
                  <a:gd name="connsiteY125" fmla="*/ 1450 h 10000"/>
                  <a:gd name="connsiteX126" fmla="*/ 4778 w 10000"/>
                  <a:gd name="connsiteY126" fmla="*/ 1358 h 10000"/>
                  <a:gd name="connsiteX127" fmla="*/ 5000 w 10000"/>
                  <a:gd name="connsiteY127" fmla="*/ 1281 h 10000"/>
                  <a:gd name="connsiteX128" fmla="*/ 5000 w 10000"/>
                  <a:gd name="connsiteY128" fmla="*/ 1281 h 10000"/>
                  <a:gd name="connsiteX129" fmla="*/ 5556 w 10000"/>
                  <a:gd name="connsiteY129" fmla="*/ 1127 h 10000"/>
                  <a:gd name="connsiteX130" fmla="*/ 6111 w 10000"/>
                  <a:gd name="connsiteY130" fmla="*/ 926 h 10000"/>
                  <a:gd name="connsiteX131" fmla="*/ 6667 w 10000"/>
                  <a:gd name="connsiteY131" fmla="*/ 740 h 10000"/>
                  <a:gd name="connsiteX132" fmla="*/ 7056 w 10000"/>
                  <a:gd name="connsiteY132" fmla="*/ 572 h 10000"/>
                  <a:gd name="connsiteX133" fmla="*/ 7056 w 10000"/>
                  <a:gd name="connsiteY133" fmla="*/ 572 h 10000"/>
                  <a:gd name="connsiteX134" fmla="*/ 7333 w 10000"/>
                  <a:gd name="connsiteY134" fmla="*/ 417 h 10000"/>
                  <a:gd name="connsiteX135" fmla="*/ 7667 w 10000"/>
                  <a:gd name="connsiteY135" fmla="*/ 232 h 10000"/>
                  <a:gd name="connsiteX136" fmla="*/ 8000 w 10000"/>
                  <a:gd name="connsiteY136" fmla="*/ 92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446 h 10000"/>
                  <a:gd name="connsiteX144" fmla="*/ 10000 w 10000"/>
                  <a:gd name="connsiteY144" fmla="*/ 9446 h 10000"/>
                  <a:gd name="connsiteX145" fmla="*/ 9722 w 10000"/>
                  <a:gd name="connsiteY145" fmla="*/ 9430 h 10000"/>
                  <a:gd name="connsiteX146" fmla="*/ 9389 w 10000"/>
                  <a:gd name="connsiteY146" fmla="*/ 9446 h 10000"/>
                  <a:gd name="connsiteX147" fmla="*/ 9389 w 10000"/>
                  <a:gd name="connsiteY147" fmla="*/ 9446 h 10000"/>
                  <a:gd name="connsiteX148" fmla="*/ 9278 w 10000"/>
                  <a:gd name="connsiteY148" fmla="*/ 9461 h 10000"/>
                  <a:gd name="connsiteX149" fmla="*/ 9056 w 10000"/>
                  <a:gd name="connsiteY149" fmla="*/ 9446 h 10000"/>
                  <a:gd name="connsiteX150" fmla="*/ 8722 w 10000"/>
                  <a:gd name="connsiteY150" fmla="*/ 9399 h 10000"/>
                  <a:gd name="connsiteX151" fmla="*/ 8611 w 10000"/>
                  <a:gd name="connsiteY151" fmla="*/ 9354 h 10000"/>
                  <a:gd name="connsiteX152" fmla="*/ 8444 w 10000"/>
                  <a:gd name="connsiteY152" fmla="*/ 9276 h 10000"/>
                  <a:gd name="connsiteX153" fmla="*/ 8444 w 10000"/>
                  <a:gd name="connsiteY153" fmla="*/ 9276 h 10000"/>
                  <a:gd name="connsiteX154" fmla="*/ 8222 w 10000"/>
                  <a:gd name="connsiteY154" fmla="*/ 9137 h 10000"/>
                  <a:gd name="connsiteX155" fmla="*/ 8111 w 10000"/>
                  <a:gd name="connsiteY155" fmla="*/ 9075 h 10000"/>
                  <a:gd name="connsiteX156" fmla="*/ 7944 w 10000"/>
                  <a:gd name="connsiteY156" fmla="*/ 9029 h 10000"/>
                  <a:gd name="connsiteX157" fmla="*/ 7778 w 10000"/>
                  <a:gd name="connsiteY157" fmla="*/ 8997 h 10000"/>
                  <a:gd name="connsiteX158" fmla="*/ 7556 w 10000"/>
                  <a:gd name="connsiteY158" fmla="*/ 8981 h 10000"/>
                  <a:gd name="connsiteX159" fmla="*/ 7333 w 10000"/>
                  <a:gd name="connsiteY159" fmla="*/ 8967 h 10000"/>
                  <a:gd name="connsiteX160" fmla="*/ 7000 w 10000"/>
                  <a:gd name="connsiteY160" fmla="*/ 8950 h 10000"/>
                  <a:gd name="connsiteX161" fmla="*/ 7000 w 10000"/>
                  <a:gd name="connsiteY161" fmla="*/ 8950 h 10000"/>
                  <a:gd name="connsiteX162" fmla="*/ 6556 w 10000"/>
                  <a:gd name="connsiteY162" fmla="*/ 8967 h 10000"/>
                  <a:gd name="connsiteX163" fmla="*/ 6222 w 10000"/>
                  <a:gd name="connsiteY163" fmla="*/ 8967 h 10000"/>
                  <a:gd name="connsiteX164" fmla="*/ 6111 w 10000"/>
                  <a:gd name="connsiteY164" fmla="*/ 8950 h 10000"/>
                  <a:gd name="connsiteX165" fmla="*/ 6056 w 10000"/>
                  <a:gd name="connsiteY165" fmla="*/ 8935 h 10000"/>
                  <a:gd name="connsiteX166" fmla="*/ 6056 w 10000"/>
                  <a:gd name="connsiteY166" fmla="*/ 8935 h 10000"/>
                  <a:gd name="connsiteX167" fmla="*/ 6056 w 10000"/>
                  <a:gd name="connsiteY167" fmla="*/ 8659 h 10000"/>
                  <a:gd name="connsiteX168" fmla="*/ 6056 w 10000"/>
                  <a:gd name="connsiteY168" fmla="*/ 8659 h 10000"/>
                  <a:gd name="connsiteX169" fmla="*/ 6056 w 10000"/>
                  <a:gd name="connsiteY169" fmla="*/ 8597 h 10000"/>
                  <a:gd name="connsiteX170" fmla="*/ 5944 w 10000"/>
                  <a:gd name="connsiteY170" fmla="*/ 8520 h 10000"/>
                  <a:gd name="connsiteX171" fmla="*/ 5889 w 10000"/>
                  <a:gd name="connsiteY171" fmla="*/ 8505 h 10000"/>
                  <a:gd name="connsiteX172" fmla="*/ 5778 w 10000"/>
                  <a:gd name="connsiteY172" fmla="*/ 8488 h 10000"/>
                  <a:gd name="connsiteX173" fmla="*/ 5667 w 10000"/>
                  <a:gd name="connsiteY173" fmla="*/ 8488 h 10000"/>
                  <a:gd name="connsiteX174" fmla="*/ 5500 w 10000"/>
                  <a:gd name="connsiteY174" fmla="*/ 8505 h 10000"/>
                  <a:gd name="connsiteX175" fmla="*/ 5500 w 10000"/>
                  <a:gd name="connsiteY175" fmla="*/ 8505 h 10000"/>
                  <a:gd name="connsiteX176" fmla="*/ 4889 w 10000"/>
                  <a:gd name="connsiteY176" fmla="*/ 8612 h 10000"/>
                  <a:gd name="connsiteX177" fmla="*/ 4611 w 10000"/>
                  <a:gd name="connsiteY177" fmla="*/ 8641 h 10000"/>
                  <a:gd name="connsiteX178" fmla="*/ 4556 w 10000"/>
                  <a:gd name="connsiteY178" fmla="*/ 8659 h 10000"/>
                  <a:gd name="connsiteX179" fmla="*/ 4500 w 10000"/>
                  <a:gd name="connsiteY179" fmla="*/ 8641 h 10000"/>
                  <a:gd name="connsiteX180" fmla="*/ 4500 w 10000"/>
                  <a:gd name="connsiteY180" fmla="*/ 8641 h 10000"/>
                  <a:gd name="connsiteX181" fmla="*/ 4222 w 10000"/>
                  <a:gd name="connsiteY181" fmla="*/ 8488 h 10000"/>
                  <a:gd name="connsiteX182" fmla="*/ 4222 w 10000"/>
                  <a:gd name="connsiteY182" fmla="*/ 8488 h 10000"/>
                  <a:gd name="connsiteX183" fmla="*/ 4111 w 10000"/>
                  <a:gd name="connsiteY183" fmla="*/ 8411 h 10000"/>
                  <a:gd name="connsiteX184" fmla="*/ 4111 w 10000"/>
                  <a:gd name="connsiteY184" fmla="*/ 8364 h 10000"/>
                  <a:gd name="connsiteX185" fmla="*/ 4111 w 10000"/>
                  <a:gd name="connsiteY185" fmla="*/ 8318 h 10000"/>
                  <a:gd name="connsiteX186" fmla="*/ 4111 w 10000"/>
                  <a:gd name="connsiteY186" fmla="*/ 8318 h 10000"/>
                  <a:gd name="connsiteX187" fmla="*/ 4278 w 10000"/>
                  <a:gd name="connsiteY187" fmla="*/ 8271 h 10000"/>
                  <a:gd name="connsiteX188" fmla="*/ 4389 w 10000"/>
                  <a:gd name="connsiteY188" fmla="*/ 8256 h 10000"/>
                  <a:gd name="connsiteX189" fmla="*/ 4389 w 10000"/>
                  <a:gd name="connsiteY189" fmla="*/ 8256 h 10000"/>
                  <a:gd name="connsiteX190" fmla="*/ 4000 w 10000"/>
                  <a:gd name="connsiteY190" fmla="*/ 8256 h 10000"/>
                  <a:gd name="connsiteX191" fmla="*/ 3722 w 10000"/>
                  <a:gd name="connsiteY191" fmla="*/ 8271 h 10000"/>
                  <a:gd name="connsiteX192" fmla="*/ 3611 w 10000"/>
                  <a:gd name="connsiteY192" fmla="*/ 8287 h 10000"/>
                  <a:gd name="connsiteX193" fmla="*/ 3556 w 10000"/>
                  <a:gd name="connsiteY193" fmla="*/ 8303 h 10000"/>
                  <a:gd name="connsiteX194" fmla="*/ 3556 w 10000"/>
                  <a:gd name="connsiteY194" fmla="*/ 8303 h 10000"/>
                  <a:gd name="connsiteX195" fmla="*/ 3444 w 10000"/>
                  <a:gd name="connsiteY195" fmla="*/ 8364 h 10000"/>
                  <a:gd name="connsiteX196" fmla="*/ 3278 w 10000"/>
                  <a:gd name="connsiteY196" fmla="*/ 8457 h 10000"/>
                  <a:gd name="connsiteX197" fmla="*/ 3000 w 10000"/>
                  <a:gd name="connsiteY197" fmla="*/ 8566 h 10000"/>
                  <a:gd name="connsiteX198" fmla="*/ 2667 w 10000"/>
                  <a:gd name="connsiteY198" fmla="*/ 8641 h 10000"/>
                  <a:gd name="connsiteX199" fmla="*/ 2667 w 10000"/>
                  <a:gd name="connsiteY199" fmla="*/ 8641 h 10000"/>
                  <a:gd name="connsiteX200" fmla="*/ 2333 w 10000"/>
                  <a:gd name="connsiteY200" fmla="*/ 8704 h 10000"/>
                  <a:gd name="connsiteX201" fmla="*/ 1833 w 10000"/>
                  <a:gd name="connsiteY201" fmla="*/ 8766 h 10000"/>
                  <a:gd name="connsiteX202" fmla="*/ 1389 w 10000"/>
                  <a:gd name="connsiteY202" fmla="*/ 8797 h 10000"/>
                  <a:gd name="connsiteX203" fmla="*/ 889 w 10000"/>
                  <a:gd name="connsiteY203" fmla="*/ 8812 h 10000"/>
                  <a:gd name="connsiteX204" fmla="*/ 889 w 10000"/>
                  <a:gd name="connsiteY204" fmla="*/ 8812 h 10000"/>
                  <a:gd name="connsiteX205" fmla="*/ 500 w 10000"/>
                  <a:gd name="connsiteY205" fmla="*/ 8828 h 10000"/>
                  <a:gd name="connsiteX206" fmla="*/ 222 w 10000"/>
                  <a:gd name="connsiteY206" fmla="*/ 8844 h 10000"/>
                  <a:gd name="connsiteX207" fmla="*/ 0 w 10000"/>
                  <a:gd name="connsiteY207" fmla="*/ 8859 h 10000"/>
                  <a:gd name="connsiteX208" fmla="*/ 0 w 10000"/>
                  <a:gd name="connsiteY208" fmla="*/ 8859 h 10000"/>
                  <a:gd name="connsiteX209" fmla="*/ 278 w 10000"/>
                  <a:gd name="connsiteY209" fmla="*/ 9105 h 10000"/>
                  <a:gd name="connsiteX210" fmla="*/ 500 w 10000"/>
                  <a:gd name="connsiteY210" fmla="*/ 9291 h 10000"/>
                  <a:gd name="connsiteX211" fmla="*/ 722 w 10000"/>
                  <a:gd name="connsiteY211" fmla="*/ 9446 h 10000"/>
                  <a:gd name="connsiteX212" fmla="*/ 722 w 10000"/>
                  <a:gd name="connsiteY212" fmla="*/ 9446 h 10000"/>
                  <a:gd name="connsiteX213" fmla="*/ 889 w 10000"/>
                  <a:gd name="connsiteY213" fmla="*/ 9538 h 10000"/>
                  <a:gd name="connsiteX214" fmla="*/ 944 w 10000"/>
                  <a:gd name="connsiteY214" fmla="*/ 9615 h 10000"/>
                  <a:gd name="connsiteX215" fmla="*/ 1111 w 10000"/>
                  <a:gd name="connsiteY215" fmla="*/ 9692 h 10000"/>
                  <a:gd name="connsiteX216" fmla="*/ 1333 w 10000"/>
                  <a:gd name="connsiteY216" fmla="*/ 9816 h 10000"/>
                  <a:gd name="connsiteX217" fmla="*/ 1333 w 10000"/>
                  <a:gd name="connsiteY217" fmla="*/ 9816 h 10000"/>
                  <a:gd name="connsiteX218" fmla="*/ 1444 w 10000"/>
                  <a:gd name="connsiteY218" fmla="*/ 9879 h 10000"/>
                  <a:gd name="connsiteX219" fmla="*/ 1500 w 10000"/>
                  <a:gd name="connsiteY219" fmla="*/ 9924 h 10000"/>
                  <a:gd name="connsiteX220" fmla="*/ 1500 w 10000"/>
                  <a:gd name="connsiteY220" fmla="*/ 9971 h 10000"/>
                  <a:gd name="connsiteX221" fmla="*/ 1556 w 10000"/>
                  <a:gd name="connsiteY221" fmla="*/ 9986 h 10000"/>
                  <a:gd name="connsiteX222" fmla="*/ 1722 w 10000"/>
                  <a:gd name="connsiteY222" fmla="*/ 10000 h 10000"/>
                  <a:gd name="connsiteX223" fmla="*/ 10000 w 10000"/>
                  <a:gd name="connsiteY223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00 w 10000"/>
                  <a:gd name="connsiteY19" fmla="*/ 8828 h 10000"/>
                  <a:gd name="connsiteX20" fmla="*/ 6056 w 10000"/>
                  <a:gd name="connsiteY20" fmla="*/ 8704 h 10000"/>
                  <a:gd name="connsiteX21" fmla="*/ 6111 w 10000"/>
                  <a:gd name="connsiteY21" fmla="*/ 8641 h 10000"/>
                  <a:gd name="connsiteX22" fmla="*/ 6056 w 10000"/>
                  <a:gd name="connsiteY22" fmla="*/ 8566 h 10000"/>
                  <a:gd name="connsiteX23" fmla="*/ 6056 w 10000"/>
                  <a:gd name="connsiteY23" fmla="*/ 8566 h 10000"/>
                  <a:gd name="connsiteX24" fmla="*/ 6000 w 10000"/>
                  <a:gd name="connsiteY24" fmla="*/ 8520 h 10000"/>
                  <a:gd name="connsiteX25" fmla="*/ 5944 w 10000"/>
                  <a:gd name="connsiteY25" fmla="*/ 8488 h 10000"/>
                  <a:gd name="connsiteX26" fmla="*/ 5833 w 10000"/>
                  <a:gd name="connsiteY26" fmla="*/ 8488 h 10000"/>
                  <a:gd name="connsiteX27" fmla="*/ 5667 w 10000"/>
                  <a:gd name="connsiteY27" fmla="*/ 8505 h 10000"/>
                  <a:gd name="connsiteX28" fmla="*/ 5333 w 10000"/>
                  <a:gd name="connsiteY28" fmla="*/ 8550 h 10000"/>
                  <a:gd name="connsiteX29" fmla="*/ 4889 w 10000"/>
                  <a:gd name="connsiteY29" fmla="*/ 8627 h 10000"/>
                  <a:gd name="connsiteX30" fmla="*/ 4889 w 10000"/>
                  <a:gd name="connsiteY30" fmla="*/ 8627 h 10000"/>
                  <a:gd name="connsiteX31" fmla="*/ 4611 w 10000"/>
                  <a:gd name="connsiteY31" fmla="*/ 8641 h 10000"/>
                  <a:gd name="connsiteX32" fmla="*/ 4500 w 10000"/>
                  <a:gd name="connsiteY32" fmla="*/ 8641 h 10000"/>
                  <a:gd name="connsiteX33" fmla="*/ 4444 w 10000"/>
                  <a:gd name="connsiteY33" fmla="*/ 8627 h 10000"/>
                  <a:gd name="connsiteX34" fmla="*/ 4389 w 10000"/>
                  <a:gd name="connsiteY34" fmla="*/ 8566 h 10000"/>
                  <a:gd name="connsiteX35" fmla="*/ 4222 w 10000"/>
                  <a:gd name="connsiteY35" fmla="*/ 8488 h 10000"/>
                  <a:gd name="connsiteX36" fmla="*/ 4222 w 10000"/>
                  <a:gd name="connsiteY36" fmla="*/ 8488 h 10000"/>
                  <a:gd name="connsiteX37" fmla="*/ 4111 w 10000"/>
                  <a:gd name="connsiteY37" fmla="*/ 8442 h 10000"/>
                  <a:gd name="connsiteX38" fmla="*/ 4111 w 10000"/>
                  <a:gd name="connsiteY38" fmla="*/ 8396 h 10000"/>
                  <a:gd name="connsiteX39" fmla="*/ 4111 w 10000"/>
                  <a:gd name="connsiteY39" fmla="*/ 8364 h 10000"/>
                  <a:gd name="connsiteX40" fmla="*/ 4167 w 10000"/>
                  <a:gd name="connsiteY40" fmla="*/ 8333 h 10000"/>
                  <a:gd name="connsiteX41" fmla="*/ 4278 w 10000"/>
                  <a:gd name="connsiteY41" fmla="*/ 8271 h 10000"/>
                  <a:gd name="connsiteX42" fmla="*/ 4389 w 10000"/>
                  <a:gd name="connsiteY42" fmla="*/ 8256 h 10000"/>
                  <a:gd name="connsiteX43" fmla="*/ 4389 w 10000"/>
                  <a:gd name="connsiteY43" fmla="*/ 8256 h 10000"/>
                  <a:gd name="connsiteX44" fmla="*/ 4389 w 10000"/>
                  <a:gd name="connsiteY44" fmla="*/ 8242 h 10000"/>
                  <a:gd name="connsiteX45" fmla="*/ 4444 w 10000"/>
                  <a:gd name="connsiteY45" fmla="*/ 8226 h 10000"/>
                  <a:gd name="connsiteX46" fmla="*/ 4667 w 10000"/>
                  <a:gd name="connsiteY46" fmla="*/ 8211 h 10000"/>
                  <a:gd name="connsiteX47" fmla="*/ 5333 w 10000"/>
                  <a:gd name="connsiteY47" fmla="*/ 8180 h 10000"/>
                  <a:gd name="connsiteX48" fmla="*/ 6500 w 10000"/>
                  <a:gd name="connsiteY48" fmla="*/ 8134 h 10000"/>
                  <a:gd name="connsiteX49" fmla="*/ 6500 w 10000"/>
                  <a:gd name="connsiteY49" fmla="*/ 8134 h 10000"/>
                  <a:gd name="connsiteX50" fmla="*/ 7167 w 10000"/>
                  <a:gd name="connsiteY50" fmla="*/ 8087 h 10000"/>
                  <a:gd name="connsiteX51" fmla="*/ 8389 w 10000"/>
                  <a:gd name="connsiteY51" fmla="*/ 7995 h 10000"/>
                  <a:gd name="connsiteX52" fmla="*/ 8389 w 10000"/>
                  <a:gd name="connsiteY52" fmla="*/ 7995 h 10000"/>
                  <a:gd name="connsiteX53" fmla="*/ 8667 w 10000"/>
                  <a:gd name="connsiteY53" fmla="*/ 7963 h 10000"/>
                  <a:gd name="connsiteX54" fmla="*/ 8778 w 10000"/>
                  <a:gd name="connsiteY54" fmla="*/ 7917 h 10000"/>
                  <a:gd name="connsiteX55" fmla="*/ 8889 w 10000"/>
                  <a:gd name="connsiteY55" fmla="*/ 7887 h 10000"/>
                  <a:gd name="connsiteX56" fmla="*/ 8833 w 10000"/>
                  <a:gd name="connsiteY56" fmla="*/ 7856 h 10000"/>
                  <a:gd name="connsiteX57" fmla="*/ 8833 w 10000"/>
                  <a:gd name="connsiteY57" fmla="*/ 7826 h 10000"/>
                  <a:gd name="connsiteX58" fmla="*/ 8722 w 10000"/>
                  <a:gd name="connsiteY58" fmla="*/ 7793 h 10000"/>
                  <a:gd name="connsiteX59" fmla="*/ 8556 w 10000"/>
                  <a:gd name="connsiteY59" fmla="*/ 7747 h 10000"/>
                  <a:gd name="connsiteX60" fmla="*/ 8556 w 10000"/>
                  <a:gd name="connsiteY60" fmla="*/ 7747 h 10000"/>
                  <a:gd name="connsiteX61" fmla="*/ 6556 w 10000"/>
                  <a:gd name="connsiteY61" fmla="*/ 7470 h 10000"/>
                  <a:gd name="connsiteX62" fmla="*/ 6556 w 10000"/>
                  <a:gd name="connsiteY62" fmla="*/ 7470 h 10000"/>
                  <a:gd name="connsiteX63" fmla="*/ 6333 w 10000"/>
                  <a:gd name="connsiteY63" fmla="*/ 7424 h 10000"/>
                  <a:gd name="connsiteX64" fmla="*/ 6167 w 10000"/>
                  <a:gd name="connsiteY64" fmla="*/ 7377 h 10000"/>
                  <a:gd name="connsiteX65" fmla="*/ 6056 w 10000"/>
                  <a:gd name="connsiteY65" fmla="*/ 7331 h 10000"/>
                  <a:gd name="connsiteX66" fmla="*/ 6056 w 10000"/>
                  <a:gd name="connsiteY66" fmla="*/ 7331 h 10000"/>
                  <a:gd name="connsiteX67" fmla="*/ 8056 w 10000"/>
                  <a:gd name="connsiteY67" fmla="*/ 7315 h 10000"/>
                  <a:gd name="connsiteX68" fmla="*/ 10000 w 10000"/>
                  <a:gd name="connsiteY68" fmla="*/ 7470 h 10000"/>
                  <a:gd name="connsiteX69" fmla="*/ 10000 w 10000"/>
                  <a:gd name="connsiteY69" fmla="*/ 6065 h 10000"/>
                  <a:gd name="connsiteX70" fmla="*/ 10000 w 10000"/>
                  <a:gd name="connsiteY70" fmla="*/ 6065 h 10000"/>
                  <a:gd name="connsiteX71" fmla="*/ 7778 w 10000"/>
                  <a:gd name="connsiteY71" fmla="*/ 5740 h 10000"/>
                  <a:gd name="connsiteX72" fmla="*/ 6556 w 10000"/>
                  <a:gd name="connsiteY72" fmla="*/ 5556 h 10000"/>
                  <a:gd name="connsiteX73" fmla="*/ 6556 w 10000"/>
                  <a:gd name="connsiteY73" fmla="*/ 5556 h 10000"/>
                  <a:gd name="connsiteX74" fmla="*/ 6556 w 10000"/>
                  <a:gd name="connsiteY74" fmla="*/ 5541 h 10000"/>
                  <a:gd name="connsiteX75" fmla="*/ 6556 w 10000"/>
                  <a:gd name="connsiteY75" fmla="*/ 5448 h 10000"/>
                  <a:gd name="connsiteX76" fmla="*/ 6556 w 10000"/>
                  <a:gd name="connsiteY76" fmla="*/ 5448 h 10000"/>
                  <a:gd name="connsiteX77" fmla="*/ 6389 w 10000"/>
                  <a:gd name="connsiteY77" fmla="*/ 5340 h 10000"/>
                  <a:gd name="connsiteX78" fmla="*/ 6056 w 10000"/>
                  <a:gd name="connsiteY78" fmla="*/ 5171 h 10000"/>
                  <a:gd name="connsiteX79" fmla="*/ 5333 w 10000"/>
                  <a:gd name="connsiteY79" fmla="*/ 4846 h 10000"/>
                  <a:gd name="connsiteX80" fmla="*/ 5333 w 10000"/>
                  <a:gd name="connsiteY80" fmla="*/ 4846 h 10000"/>
                  <a:gd name="connsiteX81" fmla="*/ 5167 w 10000"/>
                  <a:gd name="connsiteY81" fmla="*/ 4800 h 10000"/>
                  <a:gd name="connsiteX82" fmla="*/ 4889 w 10000"/>
                  <a:gd name="connsiteY82" fmla="*/ 4737 h 10000"/>
                  <a:gd name="connsiteX83" fmla="*/ 4056 w 10000"/>
                  <a:gd name="connsiteY83" fmla="*/ 4599 h 10000"/>
                  <a:gd name="connsiteX84" fmla="*/ 2889 w 10000"/>
                  <a:gd name="connsiteY84" fmla="*/ 4430 h 10000"/>
                  <a:gd name="connsiteX85" fmla="*/ 2889 w 10000"/>
                  <a:gd name="connsiteY85" fmla="*/ 4430 h 10000"/>
                  <a:gd name="connsiteX86" fmla="*/ 2389 w 10000"/>
                  <a:gd name="connsiteY86" fmla="*/ 4413 h 10000"/>
                  <a:gd name="connsiteX87" fmla="*/ 2000 w 10000"/>
                  <a:gd name="connsiteY87" fmla="*/ 4397 h 10000"/>
                  <a:gd name="connsiteX88" fmla="*/ 1889 w 10000"/>
                  <a:gd name="connsiteY88" fmla="*/ 4382 h 10000"/>
                  <a:gd name="connsiteX89" fmla="*/ 1778 w 10000"/>
                  <a:gd name="connsiteY89" fmla="*/ 4367 h 10000"/>
                  <a:gd name="connsiteX90" fmla="*/ 1778 w 10000"/>
                  <a:gd name="connsiteY90" fmla="*/ 4367 h 10000"/>
                  <a:gd name="connsiteX91" fmla="*/ 1667 w 10000"/>
                  <a:gd name="connsiteY91" fmla="*/ 4305 h 10000"/>
                  <a:gd name="connsiteX92" fmla="*/ 1500 w 10000"/>
                  <a:gd name="connsiteY92" fmla="*/ 4198 h 10000"/>
                  <a:gd name="connsiteX93" fmla="*/ 1444 w 10000"/>
                  <a:gd name="connsiteY93" fmla="*/ 4136 h 10000"/>
                  <a:gd name="connsiteX94" fmla="*/ 1444 w 10000"/>
                  <a:gd name="connsiteY94" fmla="*/ 4073 h 10000"/>
                  <a:gd name="connsiteX95" fmla="*/ 1444 w 10000"/>
                  <a:gd name="connsiteY95" fmla="*/ 4028 h 10000"/>
                  <a:gd name="connsiteX96" fmla="*/ 1556 w 10000"/>
                  <a:gd name="connsiteY96" fmla="*/ 3981 h 10000"/>
                  <a:gd name="connsiteX97" fmla="*/ 1556 w 10000"/>
                  <a:gd name="connsiteY97" fmla="*/ 3981 h 10000"/>
                  <a:gd name="connsiteX98" fmla="*/ 1833 w 10000"/>
                  <a:gd name="connsiteY98" fmla="*/ 3904 h 10000"/>
                  <a:gd name="connsiteX99" fmla="*/ 2111 w 10000"/>
                  <a:gd name="connsiteY99" fmla="*/ 3828 h 10000"/>
                  <a:gd name="connsiteX100" fmla="*/ 2278 w 10000"/>
                  <a:gd name="connsiteY100" fmla="*/ 3782 h 10000"/>
                  <a:gd name="connsiteX101" fmla="*/ 2389 w 10000"/>
                  <a:gd name="connsiteY101" fmla="*/ 3734 h 10000"/>
                  <a:gd name="connsiteX102" fmla="*/ 2389 w 10000"/>
                  <a:gd name="connsiteY102" fmla="*/ 3672 h 10000"/>
                  <a:gd name="connsiteX103" fmla="*/ 2389 w 10000"/>
                  <a:gd name="connsiteY103" fmla="*/ 3596 h 10000"/>
                  <a:gd name="connsiteX104" fmla="*/ 2389 w 10000"/>
                  <a:gd name="connsiteY104" fmla="*/ 3596 h 10000"/>
                  <a:gd name="connsiteX105" fmla="*/ 2167 w 10000"/>
                  <a:gd name="connsiteY105" fmla="*/ 3379 h 10000"/>
                  <a:gd name="connsiteX106" fmla="*/ 1889 w 10000"/>
                  <a:gd name="connsiteY106" fmla="*/ 3087 h 10000"/>
                  <a:gd name="connsiteX107" fmla="*/ 1667 w 10000"/>
                  <a:gd name="connsiteY107" fmla="*/ 2824 h 10000"/>
                  <a:gd name="connsiteX108" fmla="*/ 1611 w 10000"/>
                  <a:gd name="connsiteY108" fmla="*/ 2747 h 10000"/>
                  <a:gd name="connsiteX109" fmla="*/ 1611 w 10000"/>
                  <a:gd name="connsiteY109" fmla="*/ 2716 h 10000"/>
                  <a:gd name="connsiteX110" fmla="*/ 1667 w 10000"/>
                  <a:gd name="connsiteY110" fmla="*/ 2700 h 10000"/>
                  <a:gd name="connsiteX111" fmla="*/ 1667 w 10000"/>
                  <a:gd name="connsiteY111" fmla="*/ 2700 h 10000"/>
                  <a:gd name="connsiteX112" fmla="*/ 2000 w 10000"/>
                  <a:gd name="connsiteY112" fmla="*/ 2686 h 10000"/>
                  <a:gd name="connsiteX113" fmla="*/ 2222 w 10000"/>
                  <a:gd name="connsiteY113" fmla="*/ 2686 h 10000"/>
                  <a:gd name="connsiteX114" fmla="*/ 2389 w 10000"/>
                  <a:gd name="connsiteY114" fmla="*/ 2700 h 10000"/>
                  <a:gd name="connsiteX115" fmla="*/ 2389 w 10000"/>
                  <a:gd name="connsiteY115" fmla="*/ 2700 h 10000"/>
                  <a:gd name="connsiteX116" fmla="*/ 2444 w 10000"/>
                  <a:gd name="connsiteY116" fmla="*/ 2700 h 10000"/>
                  <a:gd name="connsiteX117" fmla="*/ 2500 w 10000"/>
                  <a:gd name="connsiteY117" fmla="*/ 2670 h 10000"/>
                  <a:gd name="connsiteX118" fmla="*/ 2778 w 10000"/>
                  <a:gd name="connsiteY118" fmla="*/ 2577 h 10000"/>
                  <a:gd name="connsiteX119" fmla="*/ 3500 w 10000"/>
                  <a:gd name="connsiteY119" fmla="*/ 2269 h 10000"/>
                  <a:gd name="connsiteX120" fmla="*/ 4444 w 10000"/>
                  <a:gd name="connsiteY120" fmla="*/ 1822 h 10000"/>
                  <a:gd name="connsiteX121" fmla="*/ 4444 w 10000"/>
                  <a:gd name="connsiteY121" fmla="*/ 1822 h 10000"/>
                  <a:gd name="connsiteX122" fmla="*/ 4444 w 10000"/>
                  <a:gd name="connsiteY122" fmla="*/ 1759 h 10000"/>
                  <a:gd name="connsiteX123" fmla="*/ 4444 w 10000"/>
                  <a:gd name="connsiteY123" fmla="*/ 1619 h 10000"/>
                  <a:gd name="connsiteX124" fmla="*/ 4500 w 10000"/>
                  <a:gd name="connsiteY124" fmla="*/ 1528 h 10000"/>
                  <a:gd name="connsiteX125" fmla="*/ 4611 w 10000"/>
                  <a:gd name="connsiteY125" fmla="*/ 1450 h 10000"/>
                  <a:gd name="connsiteX126" fmla="*/ 4778 w 10000"/>
                  <a:gd name="connsiteY126" fmla="*/ 1358 h 10000"/>
                  <a:gd name="connsiteX127" fmla="*/ 5000 w 10000"/>
                  <a:gd name="connsiteY127" fmla="*/ 1281 h 10000"/>
                  <a:gd name="connsiteX128" fmla="*/ 5000 w 10000"/>
                  <a:gd name="connsiteY128" fmla="*/ 1281 h 10000"/>
                  <a:gd name="connsiteX129" fmla="*/ 5556 w 10000"/>
                  <a:gd name="connsiteY129" fmla="*/ 1127 h 10000"/>
                  <a:gd name="connsiteX130" fmla="*/ 6111 w 10000"/>
                  <a:gd name="connsiteY130" fmla="*/ 926 h 10000"/>
                  <a:gd name="connsiteX131" fmla="*/ 6667 w 10000"/>
                  <a:gd name="connsiteY131" fmla="*/ 740 h 10000"/>
                  <a:gd name="connsiteX132" fmla="*/ 7056 w 10000"/>
                  <a:gd name="connsiteY132" fmla="*/ 572 h 10000"/>
                  <a:gd name="connsiteX133" fmla="*/ 7056 w 10000"/>
                  <a:gd name="connsiteY133" fmla="*/ 572 h 10000"/>
                  <a:gd name="connsiteX134" fmla="*/ 7333 w 10000"/>
                  <a:gd name="connsiteY134" fmla="*/ 417 h 10000"/>
                  <a:gd name="connsiteX135" fmla="*/ 7667 w 10000"/>
                  <a:gd name="connsiteY135" fmla="*/ 232 h 10000"/>
                  <a:gd name="connsiteX136" fmla="*/ 8000 w 10000"/>
                  <a:gd name="connsiteY136" fmla="*/ 92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446 h 10000"/>
                  <a:gd name="connsiteX144" fmla="*/ 10000 w 10000"/>
                  <a:gd name="connsiteY144" fmla="*/ 9446 h 10000"/>
                  <a:gd name="connsiteX145" fmla="*/ 9722 w 10000"/>
                  <a:gd name="connsiteY145" fmla="*/ 9430 h 10000"/>
                  <a:gd name="connsiteX146" fmla="*/ 9389 w 10000"/>
                  <a:gd name="connsiteY146" fmla="*/ 9446 h 10000"/>
                  <a:gd name="connsiteX147" fmla="*/ 9389 w 10000"/>
                  <a:gd name="connsiteY147" fmla="*/ 9446 h 10000"/>
                  <a:gd name="connsiteX148" fmla="*/ 9278 w 10000"/>
                  <a:gd name="connsiteY148" fmla="*/ 9461 h 10000"/>
                  <a:gd name="connsiteX149" fmla="*/ 9056 w 10000"/>
                  <a:gd name="connsiteY149" fmla="*/ 9446 h 10000"/>
                  <a:gd name="connsiteX150" fmla="*/ 8722 w 10000"/>
                  <a:gd name="connsiteY150" fmla="*/ 9399 h 10000"/>
                  <a:gd name="connsiteX151" fmla="*/ 8444 w 10000"/>
                  <a:gd name="connsiteY151" fmla="*/ 9276 h 10000"/>
                  <a:gd name="connsiteX152" fmla="*/ 8444 w 10000"/>
                  <a:gd name="connsiteY152" fmla="*/ 9276 h 10000"/>
                  <a:gd name="connsiteX153" fmla="*/ 8222 w 10000"/>
                  <a:gd name="connsiteY153" fmla="*/ 9137 h 10000"/>
                  <a:gd name="connsiteX154" fmla="*/ 8111 w 10000"/>
                  <a:gd name="connsiteY154" fmla="*/ 9075 h 10000"/>
                  <a:gd name="connsiteX155" fmla="*/ 7944 w 10000"/>
                  <a:gd name="connsiteY155" fmla="*/ 9029 h 10000"/>
                  <a:gd name="connsiteX156" fmla="*/ 7778 w 10000"/>
                  <a:gd name="connsiteY156" fmla="*/ 8997 h 10000"/>
                  <a:gd name="connsiteX157" fmla="*/ 7556 w 10000"/>
                  <a:gd name="connsiteY157" fmla="*/ 8981 h 10000"/>
                  <a:gd name="connsiteX158" fmla="*/ 7333 w 10000"/>
                  <a:gd name="connsiteY158" fmla="*/ 8967 h 10000"/>
                  <a:gd name="connsiteX159" fmla="*/ 7000 w 10000"/>
                  <a:gd name="connsiteY159" fmla="*/ 8950 h 10000"/>
                  <a:gd name="connsiteX160" fmla="*/ 7000 w 10000"/>
                  <a:gd name="connsiteY160" fmla="*/ 8950 h 10000"/>
                  <a:gd name="connsiteX161" fmla="*/ 6556 w 10000"/>
                  <a:gd name="connsiteY161" fmla="*/ 8967 h 10000"/>
                  <a:gd name="connsiteX162" fmla="*/ 6222 w 10000"/>
                  <a:gd name="connsiteY162" fmla="*/ 8967 h 10000"/>
                  <a:gd name="connsiteX163" fmla="*/ 6111 w 10000"/>
                  <a:gd name="connsiteY163" fmla="*/ 8950 h 10000"/>
                  <a:gd name="connsiteX164" fmla="*/ 6056 w 10000"/>
                  <a:gd name="connsiteY164" fmla="*/ 8935 h 10000"/>
                  <a:gd name="connsiteX165" fmla="*/ 6056 w 10000"/>
                  <a:gd name="connsiteY165" fmla="*/ 8935 h 10000"/>
                  <a:gd name="connsiteX166" fmla="*/ 6056 w 10000"/>
                  <a:gd name="connsiteY166" fmla="*/ 8659 h 10000"/>
                  <a:gd name="connsiteX167" fmla="*/ 6056 w 10000"/>
                  <a:gd name="connsiteY167" fmla="*/ 8659 h 10000"/>
                  <a:gd name="connsiteX168" fmla="*/ 6056 w 10000"/>
                  <a:gd name="connsiteY168" fmla="*/ 8597 h 10000"/>
                  <a:gd name="connsiteX169" fmla="*/ 5944 w 10000"/>
                  <a:gd name="connsiteY169" fmla="*/ 8520 h 10000"/>
                  <a:gd name="connsiteX170" fmla="*/ 5889 w 10000"/>
                  <a:gd name="connsiteY170" fmla="*/ 8505 h 10000"/>
                  <a:gd name="connsiteX171" fmla="*/ 5778 w 10000"/>
                  <a:gd name="connsiteY171" fmla="*/ 8488 h 10000"/>
                  <a:gd name="connsiteX172" fmla="*/ 5667 w 10000"/>
                  <a:gd name="connsiteY172" fmla="*/ 8488 h 10000"/>
                  <a:gd name="connsiteX173" fmla="*/ 5500 w 10000"/>
                  <a:gd name="connsiteY173" fmla="*/ 8505 h 10000"/>
                  <a:gd name="connsiteX174" fmla="*/ 5500 w 10000"/>
                  <a:gd name="connsiteY174" fmla="*/ 8505 h 10000"/>
                  <a:gd name="connsiteX175" fmla="*/ 4889 w 10000"/>
                  <a:gd name="connsiteY175" fmla="*/ 8612 h 10000"/>
                  <a:gd name="connsiteX176" fmla="*/ 4611 w 10000"/>
                  <a:gd name="connsiteY176" fmla="*/ 8641 h 10000"/>
                  <a:gd name="connsiteX177" fmla="*/ 4556 w 10000"/>
                  <a:gd name="connsiteY177" fmla="*/ 8659 h 10000"/>
                  <a:gd name="connsiteX178" fmla="*/ 4500 w 10000"/>
                  <a:gd name="connsiteY178" fmla="*/ 8641 h 10000"/>
                  <a:gd name="connsiteX179" fmla="*/ 4500 w 10000"/>
                  <a:gd name="connsiteY179" fmla="*/ 8641 h 10000"/>
                  <a:gd name="connsiteX180" fmla="*/ 4222 w 10000"/>
                  <a:gd name="connsiteY180" fmla="*/ 8488 h 10000"/>
                  <a:gd name="connsiteX181" fmla="*/ 4222 w 10000"/>
                  <a:gd name="connsiteY181" fmla="*/ 8488 h 10000"/>
                  <a:gd name="connsiteX182" fmla="*/ 4111 w 10000"/>
                  <a:gd name="connsiteY182" fmla="*/ 8411 h 10000"/>
                  <a:gd name="connsiteX183" fmla="*/ 4111 w 10000"/>
                  <a:gd name="connsiteY183" fmla="*/ 8364 h 10000"/>
                  <a:gd name="connsiteX184" fmla="*/ 4111 w 10000"/>
                  <a:gd name="connsiteY184" fmla="*/ 8318 h 10000"/>
                  <a:gd name="connsiteX185" fmla="*/ 4111 w 10000"/>
                  <a:gd name="connsiteY185" fmla="*/ 8318 h 10000"/>
                  <a:gd name="connsiteX186" fmla="*/ 4278 w 10000"/>
                  <a:gd name="connsiteY186" fmla="*/ 8271 h 10000"/>
                  <a:gd name="connsiteX187" fmla="*/ 4389 w 10000"/>
                  <a:gd name="connsiteY187" fmla="*/ 8256 h 10000"/>
                  <a:gd name="connsiteX188" fmla="*/ 4389 w 10000"/>
                  <a:gd name="connsiteY188" fmla="*/ 8256 h 10000"/>
                  <a:gd name="connsiteX189" fmla="*/ 4000 w 10000"/>
                  <a:gd name="connsiteY189" fmla="*/ 8256 h 10000"/>
                  <a:gd name="connsiteX190" fmla="*/ 3722 w 10000"/>
                  <a:gd name="connsiteY190" fmla="*/ 8271 h 10000"/>
                  <a:gd name="connsiteX191" fmla="*/ 3611 w 10000"/>
                  <a:gd name="connsiteY191" fmla="*/ 8287 h 10000"/>
                  <a:gd name="connsiteX192" fmla="*/ 3556 w 10000"/>
                  <a:gd name="connsiteY192" fmla="*/ 8303 h 10000"/>
                  <a:gd name="connsiteX193" fmla="*/ 3556 w 10000"/>
                  <a:gd name="connsiteY193" fmla="*/ 8303 h 10000"/>
                  <a:gd name="connsiteX194" fmla="*/ 3444 w 10000"/>
                  <a:gd name="connsiteY194" fmla="*/ 8364 h 10000"/>
                  <a:gd name="connsiteX195" fmla="*/ 3278 w 10000"/>
                  <a:gd name="connsiteY195" fmla="*/ 8457 h 10000"/>
                  <a:gd name="connsiteX196" fmla="*/ 3000 w 10000"/>
                  <a:gd name="connsiteY196" fmla="*/ 8566 h 10000"/>
                  <a:gd name="connsiteX197" fmla="*/ 2667 w 10000"/>
                  <a:gd name="connsiteY197" fmla="*/ 8641 h 10000"/>
                  <a:gd name="connsiteX198" fmla="*/ 2667 w 10000"/>
                  <a:gd name="connsiteY198" fmla="*/ 8641 h 10000"/>
                  <a:gd name="connsiteX199" fmla="*/ 2333 w 10000"/>
                  <a:gd name="connsiteY199" fmla="*/ 8704 h 10000"/>
                  <a:gd name="connsiteX200" fmla="*/ 1833 w 10000"/>
                  <a:gd name="connsiteY200" fmla="*/ 8766 h 10000"/>
                  <a:gd name="connsiteX201" fmla="*/ 1389 w 10000"/>
                  <a:gd name="connsiteY201" fmla="*/ 8797 h 10000"/>
                  <a:gd name="connsiteX202" fmla="*/ 889 w 10000"/>
                  <a:gd name="connsiteY202" fmla="*/ 8812 h 10000"/>
                  <a:gd name="connsiteX203" fmla="*/ 889 w 10000"/>
                  <a:gd name="connsiteY203" fmla="*/ 8812 h 10000"/>
                  <a:gd name="connsiteX204" fmla="*/ 500 w 10000"/>
                  <a:gd name="connsiteY204" fmla="*/ 8828 h 10000"/>
                  <a:gd name="connsiteX205" fmla="*/ 222 w 10000"/>
                  <a:gd name="connsiteY205" fmla="*/ 8844 h 10000"/>
                  <a:gd name="connsiteX206" fmla="*/ 0 w 10000"/>
                  <a:gd name="connsiteY206" fmla="*/ 8859 h 10000"/>
                  <a:gd name="connsiteX207" fmla="*/ 0 w 10000"/>
                  <a:gd name="connsiteY207" fmla="*/ 8859 h 10000"/>
                  <a:gd name="connsiteX208" fmla="*/ 278 w 10000"/>
                  <a:gd name="connsiteY208" fmla="*/ 9105 h 10000"/>
                  <a:gd name="connsiteX209" fmla="*/ 500 w 10000"/>
                  <a:gd name="connsiteY209" fmla="*/ 9291 h 10000"/>
                  <a:gd name="connsiteX210" fmla="*/ 722 w 10000"/>
                  <a:gd name="connsiteY210" fmla="*/ 9446 h 10000"/>
                  <a:gd name="connsiteX211" fmla="*/ 722 w 10000"/>
                  <a:gd name="connsiteY211" fmla="*/ 9446 h 10000"/>
                  <a:gd name="connsiteX212" fmla="*/ 889 w 10000"/>
                  <a:gd name="connsiteY212" fmla="*/ 9538 h 10000"/>
                  <a:gd name="connsiteX213" fmla="*/ 944 w 10000"/>
                  <a:gd name="connsiteY213" fmla="*/ 9615 h 10000"/>
                  <a:gd name="connsiteX214" fmla="*/ 1111 w 10000"/>
                  <a:gd name="connsiteY214" fmla="*/ 9692 h 10000"/>
                  <a:gd name="connsiteX215" fmla="*/ 1333 w 10000"/>
                  <a:gd name="connsiteY215" fmla="*/ 9816 h 10000"/>
                  <a:gd name="connsiteX216" fmla="*/ 1333 w 10000"/>
                  <a:gd name="connsiteY216" fmla="*/ 9816 h 10000"/>
                  <a:gd name="connsiteX217" fmla="*/ 1444 w 10000"/>
                  <a:gd name="connsiteY217" fmla="*/ 9879 h 10000"/>
                  <a:gd name="connsiteX218" fmla="*/ 1500 w 10000"/>
                  <a:gd name="connsiteY218" fmla="*/ 9924 h 10000"/>
                  <a:gd name="connsiteX219" fmla="*/ 1500 w 10000"/>
                  <a:gd name="connsiteY219" fmla="*/ 9971 h 10000"/>
                  <a:gd name="connsiteX220" fmla="*/ 1556 w 10000"/>
                  <a:gd name="connsiteY220" fmla="*/ 9986 h 10000"/>
                  <a:gd name="connsiteX221" fmla="*/ 1722 w 10000"/>
                  <a:gd name="connsiteY221" fmla="*/ 10000 h 10000"/>
                  <a:gd name="connsiteX222" fmla="*/ 10000 w 10000"/>
                  <a:gd name="connsiteY222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00 w 10000"/>
                  <a:gd name="connsiteY19" fmla="*/ 8828 h 10000"/>
                  <a:gd name="connsiteX20" fmla="*/ 6056 w 10000"/>
                  <a:gd name="connsiteY20" fmla="*/ 8704 h 10000"/>
                  <a:gd name="connsiteX21" fmla="*/ 6111 w 10000"/>
                  <a:gd name="connsiteY21" fmla="*/ 8641 h 10000"/>
                  <a:gd name="connsiteX22" fmla="*/ 6056 w 10000"/>
                  <a:gd name="connsiteY22" fmla="*/ 8566 h 10000"/>
                  <a:gd name="connsiteX23" fmla="*/ 6056 w 10000"/>
                  <a:gd name="connsiteY23" fmla="*/ 8566 h 10000"/>
                  <a:gd name="connsiteX24" fmla="*/ 6000 w 10000"/>
                  <a:gd name="connsiteY24" fmla="*/ 8520 h 10000"/>
                  <a:gd name="connsiteX25" fmla="*/ 5944 w 10000"/>
                  <a:gd name="connsiteY25" fmla="*/ 8488 h 10000"/>
                  <a:gd name="connsiteX26" fmla="*/ 5833 w 10000"/>
                  <a:gd name="connsiteY26" fmla="*/ 8488 h 10000"/>
                  <a:gd name="connsiteX27" fmla="*/ 5667 w 10000"/>
                  <a:gd name="connsiteY27" fmla="*/ 8505 h 10000"/>
                  <a:gd name="connsiteX28" fmla="*/ 5333 w 10000"/>
                  <a:gd name="connsiteY28" fmla="*/ 8550 h 10000"/>
                  <a:gd name="connsiteX29" fmla="*/ 4889 w 10000"/>
                  <a:gd name="connsiteY29" fmla="*/ 8627 h 10000"/>
                  <a:gd name="connsiteX30" fmla="*/ 4889 w 10000"/>
                  <a:gd name="connsiteY30" fmla="*/ 8627 h 10000"/>
                  <a:gd name="connsiteX31" fmla="*/ 4611 w 10000"/>
                  <a:gd name="connsiteY31" fmla="*/ 8641 h 10000"/>
                  <a:gd name="connsiteX32" fmla="*/ 4500 w 10000"/>
                  <a:gd name="connsiteY32" fmla="*/ 8641 h 10000"/>
                  <a:gd name="connsiteX33" fmla="*/ 4444 w 10000"/>
                  <a:gd name="connsiteY33" fmla="*/ 8627 h 10000"/>
                  <a:gd name="connsiteX34" fmla="*/ 4389 w 10000"/>
                  <a:gd name="connsiteY34" fmla="*/ 8566 h 10000"/>
                  <a:gd name="connsiteX35" fmla="*/ 4222 w 10000"/>
                  <a:gd name="connsiteY35" fmla="*/ 8488 h 10000"/>
                  <a:gd name="connsiteX36" fmla="*/ 4222 w 10000"/>
                  <a:gd name="connsiteY36" fmla="*/ 8488 h 10000"/>
                  <a:gd name="connsiteX37" fmla="*/ 4111 w 10000"/>
                  <a:gd name="connsiteY37" fmla="*/ 8442 h 10000"/>
                  <a:gd name="connsiteX38" fmla="*/ 4111 w 10000"/>
                  <a:gd name="connsiteY38" fmla="*/ 8396 h 10000"/>
                  <a:gd name="connsiteX39" fmla="*/ 4111 w 10000"/>
                  <a:gd name="connsiteY39" fmla="*/ 8364 h 10000"/>
                  <a:gd name="connsiteX40" fmla="*/ 4167 w 10000"/>
                  <a:gd name="connsiteY40" fmla="*/ 8333 h 10000"/>
                  <a:gd name="connsiteX41" fmla="*/ 4278 w 10000"/>
                  <a:gd name="connsiteY41" fmla="*/ 8271 h 10000"/>
                  <a:gd name="connsiteX42" fmla="*/ 4389 w 10000"/>
                  <a:gd name="connsiteY42" fmla="*/ 8256 h 10000"/>
                  <a:gd name="connsiteX43" fmla="*/ 4389 w 10000"/>
                  <a:gd name="connsiteY43" fmla="*/ 8256 h 10000"/>
                  <a:gd name="connsiteX44" fmla="*/ 4389 w 10000"/>
                  <a:gd name="connsiteY44" fmla="*/ 8242 h 10000"/>
                  <a:gd name="connsiteX45" fmla="*/ 4444 w 10000"/>
                  <a:gd name="connsiteY45" fmla="*/ 8226 h 10000"/>
                  <a:gd name="connsiteX46" fmla="*/ 4667 w 10000"/>
                  <a:gd name="connsiteY46" fmla="*/ 8211 h 10000"/>
                  <a:gd name="connsiteX47" fmla="*/ 5333 w 10000"/>
                  <a:gd name="connsiteY47" fmla="*/ 8180 h 10000"/>
                  <a:gd name="connsiteX48" fmla="*/ 6500 w 10000"/>
                  <a:gd name="connsiteY48" fmla="*/ 8134 h 10000"/>
                  <a:gd name="connsiteX49" fmla="*/ 6500 w 10000"/>
                  <a:gd name="connsiteY49" fmla="*/ 8134 h 10000"/>
                  <a:gd name="connsiteX50" fmla="*/ 7167 w 10000"/>
                  <a:gd name="connsiteY50" fmla="*/ 8087 h 10000"/>
                  <a:gd name="connsiteX51" fmla="*/ 8389 w 10000"/>
                  <a:gd name="connsiteY51" fmla="*/ 7995 h 10000"/>
                  <a:gd name="connsiteX52" fmla="*/ 8389 w 10000"/>
                  <a:gd name="connsiteY52" fmla="*/ 7995 h 10000"/>
                  <a:gd name="connsiteX53" fmla="*/ 8667 w 10000"/>
                  <a:gd name="connsiteY53" fmla="*/ 7963 h 10000"/>
                  <a:gd name="connsiteX54" fmla="*/ 8778 w 10000"/>
                  <a:gd name="connsiteY54" fmla="*/ 7917 h 10000"/>
                  <a:gd name="connsiteX55" fmla="*/ 8889 w 10000"/>
                  <a:gd name="connsiteY55" fmla="*/ 7887 h 10000"/>
                  <a:gd name="connsiteX56" fmla="*/ 8833 w 10000"/>
                  <a:gd name="connsiteY56" fmla="*/ 7856 h 10000"/>
                  <a:gd name="connsiteX57" fmla="*/ 8833 w 10000"/>
                  <a:gd name="connsiteY57" fmla="*/ 7826 h 10000"/>
                  <a:gd name="connsiteX58" fmla="*/ 8722 w 10000"/>
                  <a:gd name="connsiteY58" fmla="*/ 7793 h 10000"/>
                  <a:gd name="connsiteX59" fmla="*/ 8556 w 10000"/>
                  <a:gd name="connsiteY59" fmla="*/ 7747 h 10000"/>
                  <a:gd name="connsiteX60" fmla="*/ 8556 w 10000"/>
                  <a:gd name="connsiteY60" fmla="*/ 7747 h 10000"/>
                  <a:gd name="connsiteX61" fmla="*/ 6556 w 10000"/>
                  <a:gd name="connsiteY61" fmla="*/ 7470 h 10000"/>
                  <a:gd name="connsiteX62" fmla="*/ 6556 w 10000"/>
                  <a:gd name="connsiteY62" fmla="*/ 7470 h 10000"/>
                  <a:gd name="connsiteX63" fmla="*/ 6333 w 10000"/>
                  <a:gd name="connsiteY63" fmla="*/ 7424 h 10000"/>
                  <a:gd name="connsiteX64" fmla="*/ 6167 w 10000"/>
                  <a:gd name="connsiteY64" fmla="*/ 7377 h 10000"/>
                  <a:gd name="connsiteX65" fmla="*/ 6056 w 10000"/>
                  <a:gd name="connsiteY65" fmla="*/ 7331 h 10000"/>
                  <a:gd name="connsiteX66" fmla="*/ 6056 w 10000"/>
                  <a:gd name="connsiteY66" fmla="*/ 7331 h 10000"/>
                  <a:gd name="connsiteX67" fmla="*/ 8056 w 10000"/>
                  <a:gd name="connsiteY67" fmla="*/ 7315 h 10000"/>
                  <a:gd name="connsiteX68" fmla="*/ 10000 w 10000"/>
                  <a:gd name="connsiteY68" fmla="*/ 7470 h 10000"/>
                  <a:gd name="connsiteX69" fmla="*/ 10000 w 10000"/>
                  <a:gd name="connsiteY69" fmla="*/ 6065 h 10000"/>
                  <a:gd name="connsiteX70" fmla="*/ 10000 w 10000"/>
                  <a:gd name="connsiteY70" fmla="*/ 6065 h 10000"/>
                  <a:gd name="connsiteX71" fmla="*/ 7778 w 10000"/>
                  <a:gd name="connsiteY71" fmla="*/ 5740 h 10000"/>
                  <a:gd name="connsiteX72" fmla="*/ 6556 w 10000"/>
                  <a:gd name="connsiteY72" fmla="*/ 5556 h 10000"/>
                  <a:gd name="connsiteX73" fmla="*/ 6556 w 10000"/>
                  <a:gd name="connsiteY73" fmla="*/ 5556 h 10000"/>
                  <a:gd name="connsiteX74" fmla="*/ 6556 w 10000"/>
                  <a:gd name="connsiteY74" fmla="*/ 5541 h 10000"/>
                  <a:gd name="connsiteX75" fmla="*/ 6556 w 10000"/>
                  <a:gd name="connsiteY75" fmla="*/ 5448 h 10000"/>
                  <a:gd name="connsiteX76" fmla="*/ 6556 w 10000"/>
                  <a:gd name="connsiteY76" fmla="*/ 5448 h 10000"/>
                  <a:gd name="connsiteX77" fmla="*/ 6389 w 10000"/>
                  <a:gd name="connsiteY77" fmla="*/ 5340 h 10000"/>
                  <a:gd name="connsiteX78" fmla="*/ 6056 w 10000"/>
                  <a:gd name="connsiteY78" fmla="*/ 5171 h 10000"/>
                  <a:gd name="connsiteX79" fmla="*/ 5333 w 10000"/>
                  <a:gd name="connsiteY79" fmla="*/ 4846 h 10000"/>
                  <a:gd name="connsiteX80" fmla="*/ 5333 w 10000"/>
                  <a:gd name="connsiteY80" fmla="*/ 4846 h 10000"/>
                  <a:gd name="connsiteX81" fmla="*/ 5167 w 10000"/>
                  <a:gd name="connsiteY81" fmla="*/ 4800 h 10000"/>
                  <a:gd name="connsiteX82" fmla="*/ 4889 w 10000"/>
                  <a:gd name="connsiteY82" fmla="*/ 4737 h 10000"/>
                  <a:gd name="connsiteX83" fmla="*/ 4056 w 10000"/>
                  <a:gd name="connsiteY83" fmla="*/ 4599 h 10000"/>
                  <a:gd name="connsiteX84" fmla="*/ 2889 w 10000"/>
                  <a:gd name="connsiteY84" fmla="*/ 4430 h 10000"/>
                  <a:gd name="connsiteX85" fmla="*/ 2889 w 10000"/>
                  <a:gd name="connsiteY85" fmla="*/ 4430 h 10000"/>
                  <a:gd name="connsiteX86" fmla="*/ 2389 w 10000"/>
                  <a:gd name="connsiteY86" fmla="*/ 4413 h 10000"/>
                  <a:gd name="connsiteX87" fmla="*/ 2000 w 10000"/>
                  <a:gd name="connsiteY87" fmla="*/ 4397 h 10000"/>
                  <a:gd name="connsiteX88" fmla="*/ 1889 w 10000"/>
                  <a:gd name="connsiteY88" fmla="*/ 4382 h 10000"/>
                  <a:gd name="connsiteX89" fmla="*/ 1778 w 10000"/>
                  <a:gd name="connsiteY89" fmla="*/ 4367 h 10000"/>
                  <a:gd name="connsiteX90" fmla="*/ 1778 w 10000"/>
                  <a:gd name="connsiteY90" fmla="*/ 4367 h 10000"/>
                  <a:gd name="connsiteX91" fmla="*/ 1667 w 10000"/>
                  <a:gd name="connsiteY91" fmla="*/ 4305 h 10000"/>
                  <a:gd name="connsiteX92" fmla="*/ 1500 w 10000"/>
                  <a:gd name="connsiteY92" fmla="*/ 4198 h 10000"/>
                  <a:gd name="connsiteX93" fmla="*/ 1444 w 10000"/>
                  <a:gd name="connsiteY93" fmla="*/ 4136 h 10000"/>
                  <a:gd name="connsiteX94" fmla="*/ 1444 w 10000"/>
                  <a:gd name="connsiteY94" fmla="*/ 4073 h 10000"/>
                  <a:gd name="connsiteX95" fmla="*/ 1444 w 10000"/>
                  <a:gd name="connsiteY95" fmla="*/ 4028 h 10000"/>
                  <a:gd name="connsiteX96" fmla="*/ 1556 w 10000"/>
                  <a:gd name="connsiteY96" fmla="*/ 3981 h 10000"/>
                  <a:gd name="connsiteX97" fmla="*/ 1556 w 10000"/>
                  <a:gd name="connsiteY97" fmla="*/ 3981 h 10000"/>
                  <a:gd name="connsiteX98" fmla="*/ 1833 w 10000"/>
                  <a:gd name="connsiteY98" fmla="*/ 3904 h 10000"/>
                  <a:gd name="connsiteX99" fmla="*/ 2111 w 10000"/>
                  <a:gd name="connsiteY99" fmla="*/ 3828 h 10000"/>
                  <a:gd name="connsiteX100" fmla="*/ 2278 w 10000"/>
                  <a:gd name="connsiteY100" fmla="*/ 3782 h 10000"/>
                  <a:gd name="connsiteX101" fmla="*/ 2389 w 10000"/>
                  <a:gd name="connsiteY101" fmla="*/ 3734 h 10000"/>
                  <a:gd name="connsiteX102" fmla="*/ 2389 w 10000"/>
                  <a:gd name="connsiteY102" fmla="*/ 3672 h 10000"/>
                  <a:gd name="connsiteX103" fmla="*/ 2389 w 10000"/>
                  <a:gd name="connsiteY103" fmla="*/ 3596 h 10000"/>
                  <a:gd name="connsiteX104" fmla="*/ 2389 w 10000"/>
                  <a:gd name="connsiteY104" fmla="*/ 3596 h 10000"/>
                  <a:gd name="connsiteX105" fmla="*/ 2167 w 10000"/>
                  <a:gd name="connsiteY105" fmla="*/ 3379 h 10000"/>
                  <a:gd name="connsiteX106" fmla="*/ 1889 w 10000"/>
                  <a:gd name="connsiteY106" fmla="*/ 3087 h 10000"/>
                  <a:gd name="connsiteX107" fmla="*/ 1667 w 10000"/>
                  <a:gd name="connsiteY107" fmla="*/ 2824 h 10000"/>
                  <a:gd name="connsiteX108" fmla="*/ 1611 w 10000"/>
                  <a:gd name="connsiteY108" fmla="*/ 2747 h 10000"/>
                  <a:gd name="connsiteX109" fmla="*/ 1611 w 10000"/>
                  <a:gd name="connsiteY109" fmla="*/ 2716 h 10000"/>
                  <a:gd name="connsiteX110" fmla="*/ 1667 w 10000"/>
                  <a:gd name="connsiteY110" fmla="*/ 2700 h 10000"/>
                  <a:gd name="connsiteX111" fmla="*/ 1667 w 10000"/>
                  <a:gd name="connsiteY111" fmla="*/ 2700 h 10000"/>
                  <a:gd name="connsiteX112" fmla="*/ 2000 w 10000"/>
                  <a:gd name="connsiteY112" fmla="*/ 2686 h 10000"/>
                  <a:gd name="connsiteX113" fmla="*/ 2222 w 10000"/>
                  <a:gd name="connsiteY113" fmla="*/ 2686 h 10000"/>
                  <a:gd name="connsiteX114" fmla="*/ 2389 w 10000"/>
                  <a:gd name="connsiteY114" fmla="*/ 2700 h 10000"/>
                  <a:gd name="connsiteX115" fmla="*/ 2389 w 10000"/>
                  <a:gd name="connsiteY115" fmla="*/ 2700 h 10000"/>
                  <a:gd name="connsiteX116" fmla="*/ 2444 w 10000"/>
                  <a:gd name="connsiteY116" fmla="*/ 2700 h 10000"/>
                  <a:gd name="connsiteX117" fmla="*/ 2500 w 10000"/>
                  <a:gd name="connsiteY117" fmla="*/ 2670 h 10000"/>
                  <a:gd name="connsiteX118" fmla="*/ 2778 w 10000"/>
                  <a:gd name="connsiteY118" fmla="*/ 2577 h 10000"/>
                  <a:gd name="connsiteX119" fmla="*/ 3500 w 10000"/>
                  <a:gd name="connsiteY119" fmla="*/ 2269 h 10000"/>
                  <a:gd name="connsiteX120" fmla="*/ 4444 w 10000"/>
                  <a:gd name="connsiteY120" fmla="*/ 1822 h 10000"/>
                  <a:gd name="connsiteX121" fmla="*/ 4444 w 10000"/>
                  <a:gd name="connsiteY121" fmla="*/ 1822 h 10000"/>
                  <a:gd name="connsiteX122" fmla="*/ 4444 w 10000"/>
                  <a:gd name="connsiteY122" fmla="*/ 1759 h 10000"/>
                  <a:gd name="connsiteX123" fmla="*/ 4444 w 10000"/>
                  <a:gd name="connsiteY123" fmla="*/ 1619 h 10000"/>
                  <a:gd name="connsiteX124" fmla="*/ 4500 w 10000"/>
                  <a:gd name="connsiteY124" fmla="*/ 1528 h 10000"/>
                  <a:gd name="connsiteX125" fmla="*/ 4611 w 10000"/>
                  <a:gd name="connsiteY125" fmla="*/ 1450 h 10000"/>
                  <a:gd name="connsiteX126" fmla="*/ 4778 w 10000"/>
                  <a:gd name="connsiteY126" fmla="*/ 1358 h 10000"/>
                  <a:gd name="connsiteX127" fmla="*/ 5000 w 10000"/>
                  <a:gd name="connsiteY127" fmla="*/ 1281 h 10000"/>
                  <a:gd name="connsiteX128" fmla="*/ 5000 w 10000"/>
                  <a:gd name="connsiteY128" fmla="*/ 1281 h 10000"/>
                  <a:gd name="connsiteX129" fmla="*/ 5556 w 10000"/>
                  <a:gd name="connsiteY129" fmla="*/ 1127 h 10000"/>
                  <a:gd name="connsiteX130" fmla="*/ 6111 w 10000"/>
                  <a:gd name="connsiteY130" fmla="*/ 926 h 10000"/>
                  <a:gd name="connsiteX131" fmla="*/ 6667 w 10000"/>
                  <a:gd name="connsiteY131" fmla="*/ 740 h 10000"/>
                  <a:gd name="connsiteX132" fmla="*/ 7056 w 10000"/>
                  <a:gd name="connsiteY132" fmla="*/ 572 h 10000"/>
                  <a:gd name="connsiteX133" fmla="*/ 7056 w 10000"/>
                  <a:gd name="connsiteY133" fmla="*/ 572 h 10000"/>
                  <a:gd name="connsiteX134" fmla="*/ 7333 w 10000"/>
                  <a:gd name="connsiteY134" fmla="*/ 417 h 10000"/>
                  <a:gd name="connsiteX135" fmla="*/ 7667 w 10000"/>
                  <a:gd name="connsiteY135" fmla="*/ 232 h 10000"/>
                  <a:gd name="connsiteX136" fmla="*/ 8000 w 10000"/>
                  <a:gd name="connsiteY136" fmla="*/ 92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446 h 10000"/>
                  <a:gd name="connsiteX144" fmla="*/ 10000 w 10000"/>
                  <a:gd name="connsiteY144" fmla="*/ 9446 h 10000"/>
                  <a:gd name="connsiteX145" fmla="*/ 9722 w 10000"/>
                  <a:gd name="connsiteY145" fmla="*/ 9430 h 10000"/>
                  <a:gd name="connsiteX146" fmla="*/ 9389 w 10000"/>
                  <a:gd name="connsiteY146" fmla="*/ 9446 h 10000"/>
                  <a:gd name="connsiteX147" fmla="*/ 9389 w 10000"/>
                  <a:gd name="connsiteY147" fmla="*/ 9446 h 10000"/>
                  <a:gd name="connsiteX148" fmla="*/ 9278 w 10000"/>
                  <a:gd name="connsiteY148" fmla="*/ 9461 h 10000"/>
                  <a:gd name="connsiteX149" fmla="*/ 9056 w 10000"/>
                  <a:gd name="connsiteY149" fmla="*/ 9446 h 10000"/>
                  <a:gd name="connsiteX150" fmla="*/ 8722 w 10000"/>
                  <a:gd name="connsiteY150" fmla="*/ 9399 h 10000"/>
                  <a:gd name="connsiteX151" fmla="*/ 8444 w 10000"/>
                  <a:gd name="connsiteY151" fmla="*/ 9276 h 10000"/>
                  <a:gd name="connsiteX152" fmla="*/ 8444 w 10000"/>
                  <a:gd name="connsiteY152" fmla="*/ 9276 h 10000"/>
                  <a:gd name="connsiteX153" fmla="*/ 8111 w 10000"/>
                  <a:gd name="connsiteY153" fmla="*/ 9075 h 10000"/>
                  <a:gd name="connsiteX154" fmla="*/ 7944 w 10000"/>
                  <a:gd name="connsiteY154" fmla="*/ 9029 h 10000"/>
                  <a:gd name="connsiteX155" fmla="*/ 7778 w 10000"/>
                  <a:gd name="connsiteY155" fmla="*/ 8997 h 10000"/>
                  <a:gd name="connsiteX156" fmla="*/ 7556 w 10000"/>
                  <a:gd name="connsiteY156" fmla="*/ 8981 h 10000"/>
                  <a:gd name="connsiteX157" fmla="*/ 7333 w 10000"/>
                  <a:gd name="connsiteY157" fmla="*/ 8967 h 10000"/>
                  <a:gd name="connsiteX158" fmla="*/ 7000 w 10000"/>
                  <a:gd name="connsiteY158" fmla="*/ 8950 h 10000"/>
                  <a:gd name="connsiteX159" fmla="*/ 7000 w 10000"/>
                  <a:gd name="connsiteY159" fmla="*/ 8950 h 10000"/>
                  <a:gd name="connsiteX160" fmla="*/ 6556 w 10000"/>
                  <a:gd name="connsiteY160" fmla="*/ 8967 h 10000"/>
                  <a:gd name="connsiteX161" fmla="*/ 6222 w 10000"/>
                  <a:gd name="connsiteY161" fmla="*/ 8967 h 10000"/>
                  <a:gd name="connsiteX162" fmla="*/ 6111 w 10000"/>
                  <a:gd name="connsiteY162" fmla="*/ 8950 h 10000"/>
                  <a:gd name="connsiteX163" fmla="*/ 6056 w 10000"/>
                  <a:gd name="connsiteY163" fmla="*/ 8935 h 10000"/>
                  <a:gd name="connsiteX164" fmla="*/ 6056 w 10000"/>
                  <a:gd name="connsiteY164" fmla="*/ 8935 h 10000"/>
                  <a:gd name="connsiteX165" fmla="*/ 6056 w 10000"/>
                  <a:gd name="connsiteY165" fmla="*/ 8659 h 10000"/>
                  <a:gd name="connsiteX166" fmla="*/ 6056 w 10000"/>
                  <a:gd name="connsiteY166" fmla="*/ 8659 h 10000"/>
                  <a:gd name="connsiteX167" fmla="*/ 6056 w 10000"/>
                  <a:gd name="connsiteY167" fmla="*/ 8597 h 10000"/>
                  <a:gd name="connsiteX168" fmla="*/ 5944 w 10000"/>
                  <a:gd name="connsiteY168" fmla="*/ 8520 h 10000"/>
                  <a:gd name="connsiteX169" fmla="*/ 5889 w 10000"/>
                  <a:gd name="connsiteY169" fmla="*/ 8505 h 10000"/>
                  <a:gd name="connsiteX170" fmla="*/ 5778 w 10000"/>
                  <a:gd name="connsiteY170" fmla="*/ 8488 h 10000"/>
                  <a:gd name="connsiteX171" fmla="*/ 5667 w 10000"/>
                  <a:gd name="connsiteY171" fmla="*/ 8488 h 10000"/>
                  <a:gd name="connsiteX172" fmla="*/ 5500 w 10000"/>
                  <a:gd name="connsiteY172" fmla="*/ 8505 h 10000"/>
                  <a:gd name="connsiteX173" fmla="*/ 5500 w 10000"/>
                  <a:gd name="connsiteY173" fmla="*/ 8505 h 10000"/>
                  <a:gd name="connsiteX174" fmla="*/ 4889 w 10000"/>
                  <a:gd name="connsiteY174" fmla="*/ 8612 h 10000"/>
                  <a:gd name="connsiteX175" fmla="*/ 4611 w 10000"/>
                  <a:gd name="connsiteY175" fmla="*/ 8641 h 10000"/>
                  <a:gd name="connsiteX176" fmla="*/ 4556 w 10000"/>
                  <a:gd name="connsiteY176" fmla="*/ 8659 h 10000"/>
                  <a:gd name="connsiteX177" fmla="*/ 4500 w 10000"/>
                  <a:gd name="connsiteY177" fmla="*/ 8641 h 10000"/>
                  <a:gd name="connsiteX178" fmla="*/ 4500 w 10000"/>
                  <a:gd name="connsiteY178" fmla="*/ 8641 h 10000"/>
                  <a:gd name="connsiteX179" fmla="*/ 4222 w 10000"/>
                  <a:gd name="connsiteY179" fmla="*/ 8488 h 10000"/>
                  <a:gd name="connsiteX180" fmla="*/ 4222 w 10000"/>
                  <a:gd name="connsiteY180" fmla="*/ 8488 h 10000"/>
                  <a:gd name="connsiteX181" fmla="*/ 4111 w 10000"/>
                  <a:gd name="connsiteY181" fmla="*/ 8411 h 10000"/>
                  <a:gd name="connsiteX182" fmla="*/ 4111 w 10000"/>
                  <a:gd name="connsiteY182" fmla="*/ 8364 h 10000"/>
                  <a:gd name="connsiteX183" fmla="*/ 4111 w 10000"/>
                  <a:gd name="connsiteY183" fmla="*/ 8318 h 10000"/>
                  <a:gd name="connsiteX184" fmla="*/ 4111 w 10000"/>
                  <a:gd name="connsiteY184" fmla="*/ 8318 h 10000"/>
                  <a:gd name="connsiteX185" fmla="*/ 4278 w 10000"/>
                  <a:gd name="connsiteY185" fmla="*/ 8271 h 10000"/>
                  <a:gd name="connsiteX186" fmla="*/ 4389 w 10000"/>
                  <a:gd name="connsiteY186" fmla="*/ 8256 h 10000"/>
                  <a:gd name="connsiteX187" fmla="*/ 4389 w 10000"/>
                  <a:gd name="connsiteY187" fmla="*/ 8256 h 10000"/>
                  <a:gd name="connsiteX188" fmla="*/ 4000 w 10000"/>
                  <a:gd name="connsiteY188" fmla="*/ 8256 h 10000"/>
                  <a:gd name="connsiteX189" fmla="*/ 3722 w 10000"/>
                  <a:gd name="connsiteY189" fmla="*/ 8271 h 10000"/>
                  <a:gd name="connsiteX190" fmla="*/ 3611 w 10000"/>
                  <a:gd name="connsiteY190" fmla="*/ 8287 h 10000"/>
                  <a:gd name="connsiteX191" fmla="*/ 3556 w 10000"/>
                  <a:gd name="connsiteY191" fmla="*/ 8303 h 10000"/>
                  <a:gd name="connsiteX192" fmla="*/ 3556 w 10000"/>
                  <a:gd name="connsiteY192" fmla="*/ 8303 h 10000"/>
                  <a:gd name="connsiteX193" fmla="*/ 3444 w 10000"/>
                  <a:gd name="connsiteY193" fmla="*/ 8364 h 10000"/>
                  <a:gd name="connsiteX194" fmla="*/ 3278 w 10000"/>
                  <a:gd name="connsiteY194" fmla="*/ 8457 h 10000"/>
                  <a:gd name="connsiteX195" fmla="*/ 3000 w 10000"/>
                  <a:gd name="connsiteY195" fmla="*/ 8566 h 10000"/>
                  <a:gd name="connsiteX196" fmla="*/ 2667 w 10000"/>
                  <a:gd name="connsiteY196" fmla="*/ 8641 h 10000"/>
                  <a:gd name="connsiteX197" fmla="*/ 2667 w 10000"/>
                  <a:gd name="connsiteY197" fmla="*/ 8641 h 10000"/>
                  <a:gd name="connsiteX198" fmla="*/ 2333 w 10000"/>
                  <a:gd name="connsiteY198" fmla="*/ 8704 h 10000"/>
                  <a:gd name="connsiteX199" fmla="*/ 1833 w 10000"/>
                  <a:gd name="connsiteY199" fmla="*/ 8766 h 10000"/>
                  <a:gd name="connsiteX200" fmla="*/ 1389 w 10000"/>
                  <a:gd name="connsiteY200" fmla="*/ 8797 h 10000"/>
                  <a:gd name="connsiteX201" fmla="*/ 889 w 10000"/>
                  <a:gd name="connsiteY201" fmla="*/ 8812 h 10000"/>
                  <a:gd name="connsiteX202" fmla="*/ 889 w 10000"/>
                  <a:gd name="connsiteY202" fmla="*/ 8812 h 10000"/>
                  <a:gd name="connsiteX203" fmla="*/ 500 w 10000"/>
                  <a:gd name="connsiteY203" fmla="*/ 8828 h 10000"/>
                  <a:gd name="connsiteX204" fmla="*/ 222 w 10000"/>
                  <a:gd name="connsiteY204" fmla="*/ 8844 h 10000"/>
                  <a:gd name="connsiteX205" fmla="*/ 0 w 10000"/>
                  <a:gd name="connsiteY205" fmla="*/ 8859 h 10000"/>
                  <a:gd name="connsiteX206" fmla="*/ 0 w 10000"/>
                  <a:gd name="connsiteY206" fmla="*/ 8859 h 10000"/>
                  <a:gd name="connsiteX207" fmla="*/ 278 w 10000"/>
                  <a:gd name="connsiteY207" fmla="*/ 9105 h 10000"/>
                  <a:gd name="connsiteX208" fmla="*/ 500 w 10000"/>
                  <a:gd name="connsiteY208" fmla="*/ 9291 h 10000"/>
                  <a:gd name="connsiteX209" fmla="*/ 722 w 10000"/>
                  <a:gd name="connsiteY209" fmla="*/ 9446 h 10000"/>
                  <a:gd name="connsiteX210" fmla="*/ 722 w 10000"/>
                  <a:gd name="connsiteY210" fmla="*/ 9446 h 10000"/>
                  <a:gd name="connsiteX211" fmla="*/ 889 w 10000"/>
                  <a:gd name="connsiteY211" fmla="*/ 9538 h 10000"/>
                  <a:gd name="connsiteX212" fmla="*/ 944 w 10000"/>
                  <a:gd name="connsiteY212" fmla="*/ 9615 h 10000"/>
                  <a:gd name="connsiteX213" fmla="*/ 1111 w 10000"/>
                  <a:gd name="connsiteY213" fmla="*/ 9692 h 10000"/>
                  <a:gd name="connsiteX214" fmla="*/ 1333 w 10000"/>
                  <a:gd name="connsiteY214" fmla="*/ 9816 h 10000"/>
                  <a:gd name="connsiteX215" fmla="*/ 1333 w 10000"/>
                  <a:gd name="connsiteY215" fmla="*/ 9816 h 10000"/>
                  <a:gd name="connsiteX216" fmla="*/ 1444 w 10000"/>
                  <a:gd name="connsiteY216" fmla="*/ 9879 h 10000"/>
                  <a:gd name="connsiteX217" fmla="*/ 1500 w 10000"/>
                  <a:gd name="connsiteY217" fmla="*/ 9924 h 10000"/>
                  <a:gd name="connsiteX218" fmla="*/ 1500 w 10000"/>
                  <a:gd name="connsiteY218" fmla="*/ 9971 h 10000"/>
                  <a:gd name="connsiteX219" fmla="*/ 1556 w 10000"/>
                  <a:gd name="connsiteY219" fmla="*/ 9986 h 10000"/>
                  <a:gd name="connsiteX220" fmla="*/ 1722 w 10000"/>
                  <a:gd name="connsiteY220" fmla="*/ 10000 h 10000"/>
                  <a:gd name="connsiteX221" fmla="*/ 10000 w 10000"/>
                  <a:gd name="connsiteY221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00 w 10000"/>
                  <a:gd name="connsiteY19" fmla="*/ 8828 h 10000"/>
                  <a:gd name="connsiteX20" fmla="*/ 6056 w 10000"/>
                  <a:gd name="connsiteY20" fmla="*/ 8704 h 10000"/>
                  <a:gd name="connsiteX21" fmla="*/ 6111 w 10000"/>
                  <a:gd name="connsiteY21" fmla="*/ 8641 h 10000"/>
                  <a:gd name="connsiteX22" fmla="*/ 6056 w 10000"/>
                  <a:gd name="connsiteY22" fmla="*/ 8566 h 10000"/>
                  <a:gd name="connsiteX23" fmla="*/ 6056 w 10000"/>
                  <a:gd name="connsiteY23" fmla="*/ 8566 h 10000"/>
                  <a:gd name="connsiteX24" fmla="*/ 6000 w 10000"/>
                  <a:gd name="connsiteY24" fmla="*/ 8520 h 10000"/>
                  <a:gd name="connsiteX25" fmla="*/ 5944 w 10000"/>
                  <a:gd name="connsiteY25" fmla="*/ 8488 h 10000"/>
                  <a:gd name="connsiteX26" fmla="*/ 5833 w 10000"/>
                  <a:gd name="connsiteY26" fmla="*/ 8488 h 10000"/>
                  <a:gd name="connsiteX27" fmla="*/ 5667 w 10000"/>
                  <a:gd name="connsiteY27" fmla="*/ 8505 h 10000"/>
                  <a:gd name="connsiteX28" fmla="*/ 5333 w 10000"/>
                  <a:gd name="connsiteY28" fmla="*/ 8550 h 10000"/>
                  <a:gd name="connsiteX29" fmla="*/ 4889 w 10000"/>
                  <a:gd name="connsiteY29" fmla="*/ 8627 h 10000"/>
                  <a:gd name="connsiteX30" fmla="*/ 4889 w 10000"/>
                  <a:gd name="connsiteY30" fmla="*/ 8627 h 10000"/>
                  <a:gd name="connsiteX31" fmla="*/ 4611 w 10000"/>
                  <a:gd name="connsiteY31" fmla="*/ 8641 h 10000"/>
                  <a:gd name="connsiteX32" fmla="*/ 4500 w 10000"/>
                  <a:gd name="connsiteY32" fmla="*/ 8641 h 10000"/>
                  <a:gd name="connsiteX33" fmla="*/ 4444 w 10000"/>
                  <a:gd name="connsiteY33" fmla="*/ 8627 h 10000"/>
                  <a:gd name="connsiteX34" fmla="*/ 4389 w 10000"/>
                  <a:gd name="connsiteY34" fmla="*/ 8566 h 10000"/>
                  <a:gd name="connsiteX35" fmla="*/ 4222 w 10000"/>
                  <a:gd name="connsiteY35" fmla="*/ 8488 h 10000"/>
                  <a:gd name="connsiteX36" fmla="*/ 4222 w 10000"/>
                  <a:gd name="connsiteY36" fmla="*/ 8488 h 10000"/>
                  <a:gd name="connsiteX37" fmla="*/ 4111 w 10000"/>
                  <a:gd name="connsiteY37" fmla="*/ 8442 h 10000"/>
                  <a:gd name="connsiteX38" fmla="*/ 4111 w 10000"/>
                  <a:gd name="connsiteY38" fmla="*/ 8396 h 10000"/>
                  <a:gd name="connsiteX39" fmla="*/ 4111 w 10000"/>
                  <a:gd name="connsiteY39" fmla="*/ 8364 h 10000"/>
                  <a:gd name="connsiteX40" fmla="*/ 4167 w 10000"/>
                  <a:gd name="connsiteY40" fmla="*/ 8333 h 10000"/>
                  <a:gd name="connsiteX41" fmla="*/ 4278 w 10000"/>
                  <a:gd name="connsiteY41" fmla="*/ 8271 h 10000"/>
                  <a:gd name="connsiteX42" fmla="*/ 4389 w 10000"/>
                  <a:gd name="connsiteY42" fmla="*/ 8256 h 10000"/>
                  <a:gd name="connsiteX43" fmla="*/ 4389 w 10000"/>
                  <a:gd name="connsiteY43" fmla="*/ 8256 h 10000"/>
                  <a:gd name="connsiteX44" fmla="*/ 4389 w 10000"/>
                  <a:gd name="connsiteY44" fmla="*/ 8242 h 10000"/>
                  <a:gd name="connsiteX45" fmla="*/ 4444 w 10000"/>
                  <a:gd name="connsiteY45" fmla="*/ 8226 h 10000"/>
                  <a:gd name="connsiteX46" fmla="*/ 4667 w 10000"/>
                  <a:gd name="connsiteY46" fmla="*/ 8211 h 10000"/>
                  <a:gd name="connsiteX47" fmla="*/ 5333 w 10000"/>
                  <a:gd name="connsiteY47" fmla="*/ 8180 h 10000"/>
                  <a:gd name="connsiteX48" fmla="*/ 6500 w 10000"/>
                  <a:gd name="connsiteY48" fmla="*/ 8134 h 10000"/>
                  <a:gd name="connsiteX49" fmla="*/ 6500 w 10000"/>
                  <a:gd name="connsiteY49" fmla="*/ 8134 h 10000"/>
                  <a:gd name="connsiteX50" fmla="*/ 7167 w 10000"/>
                  <a:gd name="connsiteY50" fmla="*/ 8087 h 10000"/>
                  <a:gd name="connsiteX51" fmla="*/ 8389 w 10000"/>
                  <a:gd name="connsiteY51" fmla="*/ 7995 h 10000"/>
                  <a:gd name="connsiteX52" fmla="*/ 8389 w 10000"/>
                  <a:gd name="connsiteY52" fmla="*/ 7995 h 10000"/>
                  <a:gd name="connsiteX53" fmla="*/ 8667 w 10000"/>
                  <a:gd name="connsiteY53" fmla="*/ 7963 h 10000"/>
                  <a:gd name="connsiteX54" fmla="*/ 8778 w 10000"/>
                  <a:gd name="connsiteY54" fmla="*/ 7917 h 10000"/>
                  <a:gd name="connsiteX55" fmla="*/ 8889 w 10000"/>
                  <a:gd name="connsiteY55" fmla="*/ 7887 h 10000"/>
                  <a:gd name="connsiteX56" fmla="*/ 8833 w 10000"/>
                  <a:gd name="connsiteY56" fmla="*/ 7856 h 10000"/>
                  <a:gd name="connsiteX57" fmla="*/ 8833 w 10000"/>
                  <a:gd name="connsiteY57" fmla="*/ 7826 h 10000"/>
                  <a:gd name="connsiteX58" fmla="*/ 8722 w 10000"/>
                  <a:gd name="connsiteY58" fmla="*/ 7793 h 10000"/>
                  <a:gd name="connsiteX59" fmla="*/ 8556 w 10000"/>
                  <a:gd name="connsiteY59" fmla="*/ 7747 h 10000"/>
                  <a:gd name="connsiteX60" fmla="*/ 8556 w 10000"/>
                  <a:gd name="connsiteY60" fmla="*/ 7747 h 10000"/>
                  <a:gd name="connsiteX61" fmla="*/ 6556 w 10000"/>
                  <a:gd name="connsiteY61" fmla="*/ 7470 h 10000"/>
                  <a:gd name="connsiteX62" fmla="*/ 6556 w 10000"/>
                  <a:gd name="connsiteY62" fmla="*/ 7470 h 10000"/>
                  <a:gd name="connsiteX63" fmla="*/ 6333 w 10000"/>
                  <a:gd name="connsiteY63" fmla="*/ 7424 h 10000"/>
                  <a:gd name="connsiteX64" fmla="*/ 6167 w 10000"/>
                  <a:gd name="connsiteY64" fmla="*/ 7377 h 10000"/>
                  <a:gd name="connsiteX65" fmla="*/ 6056 w 10000"/>
                  <a:gd name="connsiteY65" fmla="*/ 7331 h 10000"/>
                  <a:gd name="connsiteX66" fmla="*/ 6056 w 10000"/>
                  <a:gd name="connsiteY66" fmla="*/ 7331 h 10000"/>
                  <a:gd name="connsiteX67" fmla="*/ 8056 w 10000"/>
                  <a:gd name="connsiteY67" fmla="*/ 7315 h 10000"/>
                  <a:gd name="connsiteX68" fmla="*/ 10000 w 10000"/>
                  <a:gd name="connsiteY68" fmla="*/ 7470 h 10000"/>
                  <a:gd name="connsiteX69" fmla="*/ 10000 w 10000"/>
                  <a:gd name="connsiteY69" fmla="*/ 6065 h 10000"/>
                  <a:gd name="connsiteX70" fmla="*/ 10000 w 10000"/>
                  <a:gd name="connsiteY70" fmla="*/ 6065 h 10000"/>
                  <a:gd name="connsiteX71" fmla="*/ 7778 w 10000"/>
                  <a:gd name="connsiteY71" fmla="*/ 5740 h 10000"/>
                  <a:gd name="connsiteX72" fmla="*/ 6556 w 10000"/>
                  <a:gd name="connsiteY72" fmla="*/ 5556 h 10000"/>
                  <a:gd name="connsiteX73" fmla="*/ 6556 w 10000"/>
                  <a:gd name="connsiteY73" fmla="*/ 5556 h 10000"/>
                  <a:gd name="connsiteX74" fmla="*/ 6556 w 10000"/>
                  <a:gd name="connsiteY74" fmla="*/ 5541 h 10000"/>
                  <a:gd name="connsiteX75" fmla="*/ 6556 w 10000"/>
                  <a:gd name="connsiteY75" fmla="*/ 5448 h 10000"/>
                  <a:gd name="connsiteX76" fmla="*/ 6556 w 10000"/>
                  <a:gd name="connsiteY76" fmla="*/ 5448 h 10000"/>
                  <a:gd name="connsiteX77" fmla="*/ 6389 w 10000"/>
                  <a:gd name="connsiteY77" fmla="*/ 5340 h 10000"/>
                  <a:gd name="connsiteX78" fmla="*/ 6056 w 10000"/>
                  <a:gd name="connsiteY78" fmla="*/ 5171 h 10000"/>
                  <a:gd name="connsiteX79" fmla="*/ 5333 w 10000"/>
                  <a:gd name="connsiteY79" fmla="*/ 4846 h 10000"/>
                  <a:gd name="connsiteX80" fmla="*/ 5333 w 10000"/>
                  <a:gd name="connsiteY80" fmla="*/ 4846 h 10000"/>
                  <a:gd name="connsiteX81" fmla="*/ 5167 w 10000"/>
                  <a:gd name="connsiteY81" fmla="*/ 4800 h 10000"/>
                  <a:gd name="connsiteX82" fmla="*/ 4889 w 10000"/>
                  <a:gd name="connsiteY82" fmla="*/ 4737 h 10000"/>
                  <a:gd name="connsiteX83" fmla="*/ 4056 w 10000"/>
                  <a:gd name="connsiteY83" fmla="*/ 4599 h 10000"/>
                  <a:gd name="connsiteX84" fmla="*/ 2889 w 10000"/>
                  <a:gd name="connsiteY84" fmla="*/ 4430 h 10000"/>
                  <a:gd name="connsiteX85" fmla="*/ 2889 w 10000"/>
                  <a:gd name="connsiteY85" fmla="*/ 4430 h 10000"/>
                  <a:gd name="connsiteX86" fmla="*/ 2389 w 10000"/>
                  <a:gd name="connsiteY86" fmla="*/ 4413 h 10000"/>
                  <a:gd name="connsiteX87" fmla="*/ 2000 w 10000"/>
                  <a:gd name="connsiteY87" fmla="*/ 4397 h 10000"/>
                  <a:gd name="connsiteX88" fmla="*/ 1889 w 10000"/>
                  <a:gd name="connsiteY88" fmla="*/ 4382 h 10000"/>
                  <a:gd name="connsiteX89" fmla="*/ 1778 w 10000"/>
                  <a:gd name="connsiteY89" fmla="*/ 4367 h 10000"/>
                  <a:gd name="connsiteX90" fmla="*/ 1778 w 10000"/>
                  <a:gd name="connsiteY90" fmla="*/ 4367 h 10000"/>
                  <a:gd name="connsiteX91" fmla="*/ 1667 w 10000"/>
                  <a:gd name="connsiteY91" fmla="*/ 4305 h 10000"/>
                  <a:gd name="connsiteX92" fmla="*/ 1500 w 10000"/>
                  <a:gd name="connsiteY92" fmla="*/ 4198 h 10000"/>
                  <a:gd name="connsiteX93" fmla="*/ 1444 w 10000"/>
                  <a:gd name="connsiteY93" fmla="*/ 4136 h 10000"/>
                  <a:gd name="connsiteX94" fmla="*/ 1444 w 10000"/>
                  <a:gd name="connsiteY94" fmla="*/ 4073 h 10000"/>
                  <a:gd name="connsiteX95" fmla="*/ 1444 w 10000"/>
                  <a:gd name="connsiteY95" fmla="*/ 4028 h 10000"/>
                  <a:gd name="connsiteX96" fmla="*/ 1556 w 10000"/>
                  <a:gd name="connsiteY96" fmla="*/ 3981 h 10000"/>
                  <a:gd name="connsiteX97" fmla="*/ 1556 w 10000"/>
                  <a:gd name="connsiteY97" fmla="*/ 3981 h 10000"/>
                  <a:gd name="connsiteX98" fmla="*/ 1833 w 10000"/>
                  <a:gd name="connsiteY98" fmla="*/ 3904 h 10000"/>
                  <a:gd name="connsiteX99" fmla="*/ 2111 w 10000"/>
                  <a:gd name="connsiteY99" fmla="*/ 3828 h 10000"/>
                  <a:gd name="connsiteX100" fmla="*/ 2278 w 10000"/>
                  <a:gd name="connsiteY100" fmla="*/ 3782 h 10000"/>
                  <a:gd name="connsiteX101" fmla="*/ 2389 w 10000"/>
                  <a:gd name="connsiteY101" fmla="*/ 3734 h 10000"/>
                  <a:gd name="connsiteX102" fmla="*/ 2389 w 10000"/>
                  <a:gd name="connsiteY102" fmla="*/ 3672 h 10000"/>
                  <a:gd name="connsiteX103" fmla="*/ 2389 w 10000"/>
                  <a:gd name="connsiteY103" fmla="*/ 3596 h 10000"/>
                  <a:gd name="connsiteX104" fmla="*/ 2389 w 10000"/>
                  <a:gd name="connsiteY104" fmla="*/ 3596 h 10000"/>
                  <a:gd name="connsiteX105" fmla="*/ 2167 w 10000"/>
                  <a:gd name="connsiteY105" fmla="*/ 3379 h 10000"/>
                  <a:gd name="connsiteX106" fmla="*/ 1889 w 10000"/>
                  <a:gd name="connsiteY106" fmla="*/ 3087 h 10000"/>
                  <a:gd name="connsiteX107" fmla="*/ 1667 w 10000"/>
                  <a:gd name="connsiteY107" fmla="*/ 2824 h 10000"/>
                  <a:gd name="connsiteX108" fmla="*/ 1611 w 10000"/>
                  <a:gd name="connsiteY108" fmla="*/ 2747 h 10000"/>
                  <a:gd name="connsiteX109" fmla="*/ 1611 w 10000"/>
                  <a:gd name="connsiteY109" fmla="*/ 2716 h 10000"/>
                  <a:gd name="connsiteX110" fmla="*/ 1667 w 10000"/>
                  <a:gd name="connsiteY110" fmla="*/ 2700 h 10000"/>
                  <a:gd name="connsiteX111" fmla="*/ 1667 w 10000"/>
                  <a:gd name="connsiteY111" fmla="*/ 2700 h 10000"/>
                  <a:gd name="connsiteX112" fmla="*/ 2000 w 10000"/>
                  <a:gd name="connsiteY112" fmla="*/ 2686 h 10000"/>
                  <a:gd name="connsiteX113" fmla="*/ 2222 w 10000"/>
                  <a:gd name="connsiteY113" fmla="*/ 2686 h 10000"/>
                  <a:gd name="connsiteX114" fmla="*/ 2389 w 10000"/>
                  <a:gd name="connsiteY114" fmla="*/ 2700 h 10000"/>
                  <a:gd name="connsiteX115" fmla="*/ 2389 w 10000"/>
                  <a:gd name="connsiteY115" fmla="*/ 2700 h 10000"/>
                  <a:gd name="connsiteX116" fmla="*/ 2444 w 10000"/>
                  <a:gd name="connsiteY116" fmla="*/ 2700 h 10000"/>
                  <a:gd name="connsiteX117" fmla="*/ 2500 w 10000"/>
                  <a:gd name="connsiteY117" fmla="*/ 2670 h 10000"/>
                  <a:gd name="connsiteX118" fmla="*/ 2778 w 10000"/>
                  <a:gd name="connsiteY118" fmla="*/ 2577 h 10000"/>
                  <a:gd name="connsiteX119" fmla="*/ 3500 w 10000"/>
                  <a:gd name="connsiteY119" fmla="*/ 2269 h 10000"/>
                  <a:gd name="connsiteX120" fmla="*/ 4444 w 10000"/>
                  <a:gd name="connsiteY120" fmla="*/ 1822 h 10000"/>
                  <a:gd name="connsiteX121" fmla="*/ 4444 w 10000"/>
                  <a:gd name="connsiteY121" fmla="*/ 1822 h 10000"/>
                  <a:gd name="connsiteX122" fmla="*/ 4444 w 10000"/>
                  <a:gd name="connsiteY122" fmla="*/ 1759 h 10000"/>
                  <a:gd name="connsiteX123" fmla="*/ 4444 w 10000"/>
                  <a:gd name="connsiteY123" fmla="*/ 1619 h 10000"/>
                  <a:gd name="connsiteX124" fmla="*/ 4500 w 10000"/>
                  <a:gd name="connsiteY124" fmla="*/ 1528 h 10000"/>
                  <a:gd name="connsiteX125" fmla="*/ 4611 w 10000"/>
                  <a:gd name="connsiteY125" fmla="*/ 1450 h 10000"/>
                  <a:gd name="connsiteX126" fmla="*/ 4778 w 10000"/>
                  <a:gd name="connsiteY126" fmla="*/ 1358 h 10000"/>
                  <a:gd name="connsiteX127" fmla="*/ 5000 w 10000"/>
                  <a:gd name="connsiteY127" fmla="*/ 1281 h 10000"/>
                  <a:gd name="connsiteX128" fmla="*/ 5000 w 10000"/>
                  <a:gd name="connsiteY128" fmla="*/ 1281 h 10000"/>
                  <a:gd name="connsiteX129" fmla="*/ 5556 w 10000"/>
                  <a:gd name="connsiteY129" fmla="*/ 1127 h 10000"/>
                  <a:gd name="connsiteX130" fmla="*/ 6111 w 10000"/>
                  <a:gd name="connsiteY130" fmla="*/ 926 h 10000"/>
                  <a:gd name="connsiteX131" fmla="*/ 6667 w 10000"/>
                  <a:gd name="connsiteY131" fmla="*/ 740 h 10000"/>
                  <a:gd name="connsiteX132" fmla="*/ 7056 w 10000"/>
                  <a:gd name="connsiteY132" fmla="*/ 572 h 10000"/>
                  <a:gd name="connsiteX133" fmla="*/ 7056 w 10000"/>
                  <a:gd name="connsiteY133" fmla="*/ 572 h 10000"/>
                  <a:gd name="connsiteX134" fmla="*/ 7333 w 10000"/>
                  <a:gd name="connsiteY134" fmla="*/ 417 h 10000"/>
                  <a:gd name="connsiteX135" fmla="*/ 7667 w 10000"/>
                  <a:gd name="connsiteY135" fmla="*/ 232 h 10000"/>
                  <a:gd name="connsiteX136" fmla="*/ 8000 w 10000"/>
                  <a:gd name="connsiteY136" fmla="*/ 92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446 h 10000"/>
                  <a:gd name="connsiteX144" fmla="*/ 10000 w 10000"/>
                  <a:gd name="connsiteY144" fmla="*/ 9446 h 10000"/>
                  <a:gd name="connsiteX145" fmla="*/ 9722 w 10000"/>
                  <a:gd name="connsiteY145" fmla="*/ 9430 h 10000"/>
                  <a:gd name="connsiteX146" fmla="*/ 9389 w 10000"/>
                  <a:gd name="connsiteY146" fmla="*/ 9446 h 10000"/>
                  <a:gd name="connsiteX147" fmla="*/ 9389 w 10000"/>
                  <a:gd name="connsiteY147" fmla="*/ 9446 h 10000"/>
                  <a:gd name="connsiteX148" fmla="*/ 9278 w 10000"/>
                  <a:gd name="connsiteY148" fmla="*/ 9461 h 10000"/>
                  <a:gd name="connsiteX149" fmla="*/ 9056 w 10000"/>
                  <a:gd name="connsiteY149" fmla="*/ 9446 h 10000"/>
                  <a:gd name="connsiteX150" fmla="*/ 8722 w 10000"/>
                  <a:gd name="connsiteY150" fmla="*/ 9399 h 10000"/>
                  <a:gd name="connsiteX151" fmla="*/ 8444 w 10000"/>
                  <a:gd name="connsiteY151" fmla="*/ 9276 h 10000"/>
                  <a:gd name="connsiteX152" fmla="*/ 8444 w 10000"/>
                  <a:gd name="connsiteY152" fmla="*/ 9276 h 10000"/>
                  <a:gd name="connsiteX153" fmla="*/ 8111 w 10000"/>
                  <a:gd name="connsiteY153" fmla="*/ 9075 h 10000"/>
                  <a:gd name="connsiteX154" fmla="*/ 7778 w 10000"/>
                  <a:gd name="connsiteY154" fmla="*/ 8997 h 10000"/>
                  <a:gd name="connsiteX155" fmla="*/ 7556 w 10000"/>
                  <a:gd name="connsiteY155" fmla="*/ 8981 h 10000"/>
                  <a:gd name="connsiteX156" fmla="*/ 7333 w 10000"/>
                  <a:gd name="connsiteY156" fmla="*/ 8967 h 10000"/>
                  <a:gd name="connsiteX157" fmla="*/ 7000 w 10000"/>
                  <a:gd name="connsiteY157" fmla="*/ 8950 h 10000"/>
                  <a:gd name="connsiteX158" fmla="*/ 7000 w 10000"/>
                  <a:gd name="connsiteY158" fmla="*/ 8950 h 10000"/>
                  <a:gd name="connsiteX159" fmla="*/ 6556 w 10000"/>
                  <a:gd name="connsiteY159" fmla="*/ 8967 h 10000"/>
                  <a:gd name="connsiteX160" fmla="*/ 6222 w 10000"/>
                  <a:gd name="connsiteY160" fmla="*/ 8967 h 10000"/>
                  <a:gd name="connsiteX161" fmla="*/ 6111 w 10000"/>
                  <a:gd name="connsiteY161" fmla="*/ 8950 h 10000"/>
                  <a:gd name="connsiteX162" fmla="*/ 6056 w 10000"/>
                  <a:gd name="connsiteY162" fmla="*/ 8935 h 10000"/>
                  <a:gd name="connsiteX163" fmla="*/ 6056 w 10000"/>
                  <a:gd name="connsiteY163" fmla="*/ 8935 h 10000"/>
                  <a:gd name="connsiteX164" fmla="*/ 6056 w 10000"/>
                  <a:gd name="connsiteY164" fmla="*/ 8659 h 10000"/>
                  <a:gd name="connsiteX165" fmla="*/ 6056 w 10000"/>
                  <a:gd name="connsiteY165" fmla="*/ 8659 h 10000"/>
                  <a:gd name="connsiteX166" fmla="*/ 6056 w 10000"/>
                  <a:gd name="connsiteY166" fmla="*/ 8597 h 10000"/>
                  <a:gd name="connsiteX167" fmla="*/ 5944 w 10000"/>
                  <a:gd name="connsiteY167" fmla="*/ 8520 h 10000"/>
                  <a:gd name="connsiteX168" fmla="*/ 5889 w 10000"/>
                  <a:gd name="connsiteY168" fmla="*/ 8505 h 10000"/>
                  <a:gd name="connsiteX169" fmla="*/ 5778 w 10000"/>
                  <a:gd name="connsiteY169" fmla="*/ 8488 h 10000"/>
                  <a:gd name="connsiteX170" fmla="*/ 5667 w 10000"/>
                  <a:gd name="connsiteY170" fmla="*/ 8488 h 10000"/>
                  <a:gd name="connsiteX171" fmla="*/ 5500 w 10000"/>
                  <a:gd name="connsiteY171" fmla="*/ 8505 h 10000"/>
                  <a:gd name="connsiteX172" fmla="*/ 5500 w 10000"/>
                  <a:gd name="connsiteY172" fmla="*/ 8505 h 10000"/>
                  <a:gd name="connsiteX173" fmla="*/ 4889 w 10000"/>
                  <a:gd name="connsiteY173" fmla="*/ 8612 h 10000"/>
                  <a:gd name="connsiteX174" fmla="*/ 4611 w 10000"/>
                  <a:gd name="connsiteY174" fmla="*/ 8641 h 10000"/>
                  <a:gd name="connsiteX175" fmla="*/ 4556 w 10000"/>
                  <a:gd name="connsiteY175" fmla="*/ 8659 h 10000"/>
                  <a:gd name="connsiteX176" fmla="*/ 4500 w 10000"/>
                  <a:gd name="connsiteY176" fmla="*/ 8641 h 10000"/>
                  <a:gd name="connsiteX177" fmla="*/ 4500 w 10000"/>
                  <a:gd name="connsiteY177" fmla="*/ 8641 h 10000"/>
                  <a:gd name="connsiteX178" fmla="*/ 4222 w 10000"/>
                  <a:gd name="connsiteY178" fmla="*/ 8488 h 10000"/>
                  <a:gd name="connsiteX179" fmla="*/ 4222 w 10000"/>
                  <a:gd name="connsiteY179" fmla="*/ 8488 h 10000"/>
                  <a:gd name="connsiteX180" fmla="*/ 4111 w 10000"/>
                  <a:gd name="connsiteY180" fmla="*/ 8411 h 10000"/>
                  <a:gd name="connsiteX181" fmla="*/ 4111 w 10000"/>
                  <a:gd name="connsiteY181" fmla="*/ 8364 h 10000"/>
                  <a:gd name="connsiteX182" fmla="*/ 4111 w 10000"/>
                  <a:gd name="connsiteY182" fmla="*/ 8318 h 10000"/>
                  <a:gd name="connsiteX183" fmla="*/ 4111 w 10000"/>
                  <a:gd name="connsiteY183" fmla="*/ 8318 h 10000"/>
                  <a:gd name="connsiteX184" fmla="*/ 4278 w 10000"/>
                  <a:gd name="connsiteY184" fmla="*/ 8271 h 10000"/>
                  <a:gd name="connsiteX185" fmla="*/ 4389 w 10000"/>
                  <a:gd name="connsiteY185" fmla="*/ 8256 h 10000"/>
                  <a:gd name="connsiteX186" fmla="*/ 4389 w 10000"/>
                  <a:gd name="connsiteY186" fmla="*/ 8256 h 10000"/>
                  <a:gd name="connsiteX187" fmla="*/ 4000 w 10000"/>
                  <a:gd name="connsiteY187" fmla="*/ 8256 h 10000"/>
                  <a:gd name="connsiteX188" fmla="*/ 3722 w 10000"/>
                  <a:gd name="connsiteY188" fmla="*/ 8271 h 10000"/>
                  <a:gd name="connsiteX189" fmla="*/ 3611 w 10000"/>
                  <a:gd name="connsiteY189" fmla="*/ 8287 h 10000"/>
                  <a:gd name="connsiteX190" fmla="*/ 3556 w 10000"/>
                  <a:gd name="connsiteY190" fmla="*/ 8303 h 10000"/>
                  <a:gd name="connsiteX191" fmla="*/ 3556 w 10000"/>
                  <a:gd name="connsiteY191" fmla="*/ 8303 h 10000"/>
                  <a:gd name="connsiteX192" fmla="*/ 3444 w 10000"/>
                  <a:gd name="connsiteY192" fmla="*/ 8364 h 10000"/>
                  <a:gd name="connsiteX193" fmla="*/ 3278 w 10000"/>
                  <a:gd name="connsiteY193" fmla="*/ 8457 h 10000"/>
                  <a:gd name="connsiteX194" fmla="*/ 3000 w 10000"/>
                  <a:gd name="connsiteY194" fmla="*/ 8566 h 10000"/>
                  <a:gd name="connsiteX195" fmla="*/ 2667 w 10000"/>
                  <a:gd name="connsiteY195" fmla="*/ 8641 h 10000"/>
                  <a:gd name="connsiteX196" fmla="*/ 2667 w 10000"/>
                  <a:gd name="connsiteY196" fmla="*/ 8641 h 10000"/>
                  <a:gd name="connsiteX197" fmla="*/ 2333 w 10000"/>
                  <a:gd name="connsiteY197" fmla="*/ 8704 h 10000"/>
                  <a:gd name="connsiteX198" fmla="*/ 1833 w 10000"/>
                  <a:gd name="connsiteY198" fmla="*/ 8766 h 10000"/>
                  <a:gd name="connsiteX199" fmla="*/ 1389 w 10000"/>
                  <a:gd name="connsiteY199" fmla="*/ 8797 h 10000"/>
                  <a:gd name="connsiteX200" fmla="*/ 889 w 10000"/>
                  <a:gd name="connsiteY200" fmla="*/ 8812 h 10000"/>
                  <a:gd name="connsiteX201" fmla="*/ 889 w 10000"/>
                  <a:gd name="connsiteY201" fmla="*/ 8812 h 10000"/>
                  <a:gd name="connsiteX202" fmla="*/ 500 w 10000"/>
                  <a:gd name="connsiteY202" fmla="*/ 8828 h 10000"/>
                  <a:gd name="connsiteX203" fmla="*/ 222 w 10000"/>
                  <a:gd name="connsiteY203" fmla="*/ 8844 h 10000"/>
                  <a:gd name="connsiteX204" fmla="*/ 0 w 10000"/>
                  <a:gd name="connsiteY204" fmla="*/ 8859 h 10000"/>
                  <a:gd name="connsiteX205" fmla="*/ 0 w 10000"/>
                  <a:gd name="connsiteY205" fmla="*/ 8859 h 10000"/>
                  <a:gd name="connsiteX206" fmla="*/ 278 w 10000"/>
                  <a:gd name="connsiteY206" fmla="*/ 9105 h 10000"/>
                  <a:gd name="connsiteX207" fmla="*/ 500 w 10000"/>
                  <a:gd name="connsiteY207" fmla="*/ 9291 h 10000"/>
                  <a:gd name="connsiteX208" fmla="*/ 722 w 10000"/>
                  <a:gd name="connsiteY208" fmla="*/ 9446 h 10000"/>
                  <a:gd name="connsiteX209" fmla="*/ 722 w 10000"/>
                  <a:gd name="connsiteY209" fmla="*/ 9446 h 10000"/>
                  <a:gd name="connsiteX210" fmla="*/ 889 w 10000"/>
                  <a:gd name="connsiteY210" fmla="*/ 9538 h 10000"/>
                  <a:gd name="connsiteX211" fmla="*/ 944 w 10000"/>
                  <a:gd name="connsiteY211" fmla="*/ 9615 h 10000"/>
                  <a:gd name="connsiteX212" fmla="*/ 1111 w 10000"/>
                  <a:gd name="connsiteY212" fmla="*/ 9692 h 10000"/>
                  <a:gd name="connsiteX213" fmla="*/ 1333 w 10000"/>
                  <a:gd name="connsiteY213" fmla="*/ 9816 h 10000"/>
                  <a:gd name="connsiteX214" fmla="*/ 1333 w 10000"/>
                  <a:gd name="connsiteY214" fmla="*/ 9816 h 10000"/>
                  <a:gd name="connsiteX215" fmla="*/ 1444 w 10000"/>
                  <a:gd name="connsiteY215" fmla="*/ 9879 h 10000"/>
                  <a:gd name="connsiteX216" fmla="*/ 1500 w 10000"/>
                  <a:gd name="connsiteY216" fmla="*/ 9924 h 10000"/>
                  <a:gd name="connsiteX217" fmla="*/ 1500 w 10000"/>
                  <a:gd name="connsiteY217" fmla="*/ 9971 h 10000"/>
                  <a:gd name="connsiteX218" fmla="*/ 1556 w 10000"/>
                  <a:gd name="connsiteY218" fmla="*/ 9986 h 10000"/>
                  <a:gd name="connsiteX219" fmla="*/ 1722 w 10000"/>
                  <a:gd name="connsiteY219" fmla="*/ 10000 h 10000"/>
                  <a:gd name="connsiteX220" fmla="*/ 10000 w 10000"/>
                  <a:gd name="connsiteY220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00 w 10000"/>
                  <a:gd name="connsiteY19" fmla="*/ 8828 h 10000"/>
                  <a:gd name="connsiteX20" fmla="*/ 6056 w 10000"/>
                  <a:gd name="connsiteY20" fmla="*/ 8704 h 10000"/>
                  <a:gd name="connsiteX21" fmla="*/ 6111 w 10000"/>
                  <a:gd name="connsiteY21" fmla="*/ 8641 h 10000"/>
                  <a:gd name="connsiteX22" fmla="*/ 6056 w 10000"/>
                  <a:gd name="connsiteY22" fmla="*/ 8566 h 10000"/>
                  <a:gd name="connsiteX23" fmla="*/ 6056 w 10000"/>
                  <a:gd name="connsiteY23" fmla="*/ 8566 h 10000"/>
                  <a:gd name="connsiteX24" fmla="*/ 6000 w 10000"/>
                  <a:gd name="connsiteY24" fmla="*/ 8520 h 10000"/>
                  <a:gd name="connsiteX25" fmla="*/ 5944 w 10000"/>
                  <a:gd name="connsiteY25" fmla="*/ 8488 h 10000"/>
                  <a:gd name="connsiteX26" fmla="*/ 5833 w 10000"/>
                  <a:gd name="connsiteY26" fmla="*/ 8488 h 10000"/>
                  <a:gd name="connsiteX27" fmla="*/ 5667 w 10000"/>
                  <a:gd name="connsiteY27" fmla="*/ 8505 h 10000"/>
                  <a:gd name="connsiteX28" fmla="*/ 5333 w 10000"/>
                  <a:gd name="connsiteY28" fmla="*/ 8550 h 10000"/>
                  <a:gd name="connsiteX29" fmla="*/ 4889 w 10000"/>
                  <a:gd name="connsiteY29" fmla="*/ 8627 h 10000"/>
                  <a:gd name="connsiteX30" fmla="*/ 4889 w 10000"/>
                  <a:gd name="connsiteY30" fmla="*/ 8627 h 10000"/>
                  <a:gd name="connsiteX31" fmla="*/ 4611 w 10000"/>
                  <a:gd name="connsiteY31" fmla="*/ 8641 h 10000"/>
                  <a:gd name="connsiteX32" fmla="*/ 4500 w 10000"/>
                  <a:gd name="connsiteY32" fmla="*/ 8641 h 10000"/>
                  <a:gd name="connsiteX33" fmla="*/ 4444 w 10000"/>
                  <a:gd name="connsiteY33" fmla="*/ 8627 h 10000"/>
                  <a:gd name="connsiteX34" fmla="*/ 4389 w 10000"/>
                  <a:gd name="connsiteY34" fmla="*/ 8566 h 10000"/>
                  <a:gd name="connsiteX35" fmla="*/ 4222 w 10000"/>
                  <a:gd name="connsiteY35" fmla="*/ 8488 h 10000"/>
                  <a:gd name="connsiteX36" fmla="*/ 4222 w 10000"/>
                  <a:gd name="connsiteY36" fmla="*/ 8488 h 10000"/>
                  <a:gd name="connsiteX37" fmla="*/ 4111 w 10000"/>
                  <a:gd name="connsiteY37" fmla="*/ 8442 h 10000"/>
                  <a:gd name="connsiteX38" fmla="*/ 4111 w 10000"/>
                  <a:gd name="connsiteY38" fmla="*/ 8396 h 10000"/>
                  <a:gd name="connsiteX39" fmla="*/ 4111 w 10000"/>
                  <a:gd name="connsiteY39" fmla="*/ 8364 h 10000"/>
                  <a:gd name="connsiteX40" fmla="*/ 4167 w 10000"/>
                  <a:gd name="connsiteY40" fmla="*/ 8333 h 10000"/>
                  <a:gd name="connsiteX41" fmla="*/ 4278 w 10000"/>
                  <a:gd name="connsiteY41" fmla="*/ 8271 h 10000"/>
                  <a:gd name="connsiteX42" fmla="*/ 4389 w 10000"/>
                  <a:gd name="connsiteY42" fmla="*/ 8256 h 10000"/>
                  <a:gd name="connsiteX43" fmla="*/ 4389 w 10000"/>
                  <a:gd name="connsiteY43" fmla="*/ 8256 h 10000"/>
                  <a:gd name="connsiteX44" fmla="*/ 4389 w 10000"/>
                  <a:gd name="connsiteY44" fmla="*/ 8242 h 10000"/>
                  <a:gd name="connsiteX45" fmla="*/ 4444 w 10000"/>
                  <a:gd name="connsiteY45" fmla="*/ 8226 h 10000"/>
                  <a:gd name="connsiteX46" fmla="*/ 4667 w 10000"/>
                  <a:gd name="connsiteY46" fmla="*/ 8211 h 10000"/>
                  <a:gd name="connsiteX47" fmla="*/ 5333 w 10000"/>
                  <a:gd name="connsiteY47" fmla="*/ 8180 h 10000"/>
                  <a:gd name="connsiteX48" fmla="*/ 6500 w 10000"/>
                  <a:gd name="connsiteY48" fmla="*/ 8134 h 10000"/>
                  <a:gd name="connsiteX49" fmla="*/ 6500 w 10000"/>
                  <a:gd name="connsiteY49" fmla="*/ 8134 h 10000"/>
                  <a:gd name="connsiteX50" fmla="*/ 7167 w 10000"/>
                  <a:gd name="connsiteY50" fmla="*/ 8087 h 10000"/>
                  <a:gd name="connsiteX51" fmla="*/ 8389 w 10000"/>
                  <a:gd name="connsiteY51" fmla="*/ 7995 h 10000"/>
                  <a:gd name="connsiteX52" fmla="*/ 8389 w 10000"/>
                  <a:gd name="connsiteY52" fmla="*/ 7995 h 10000"/>
                  <a:gd name="connsiteX53" fmla="*/ 8667 w 10000"/>
                  <a:gd name="connsiteY53" fmla="*/ 7963 h 10000"/>
                  <a:gd name="connsiteX54" fmla="*/ 8778 w 10000"/>
                  <a:gd name="connsiteY54" fmla="*/ 7917 h 10000"/>
                  <a:gd name="connsiteX55" fmla="*/ 8889 w 10000"/>
                  <a:gd name="connsiteY55" fmla="*/ 7887 h 10000"/>
                  <a:gd name="connsiteX56" fmla="*/ 8833 w 10000"/>
                  <a:gd name="connsiteY56" fmla="*/ 7856 h 10000"/>
                  <a:gd name="connsiteX57" fmla="*/ 8833 w 10000"/>
                  <a:gd name="connsiteY57" fmla="*/ 7826 h 10000"/>
                  <a:gd name="connsiteX58" fmla="*/ 8722 w 10000"/>
                  <a:gd name="connsiteY58" fmla="*/ 7793 h 10000"/>
                  <a:gd name="connsiteX59" fmla="*/ 8556 w 10000"/>
                  <a:gd name="connsiteY59" fmla="*/ 7747 h 10000"/>
                  <a:gd name="connsiteX60" fmla="*/ 8556 w 10000"/>
                  <a:gd name="connsiteY60" fmla="*/ 7747 h 10000"/>
                  <a:gd name="connsiteX61" fmla="*/ 6556 w 10000"/>
                  <a:gd name="connsiteY61" fmla="*/ 7470 h 10000"/>
                  <a:gd name="connsiteX62" fmla="*/ 6556 w 10000"/>
                  <a:gd name="connsiteY62" fmla="*/ 7470 h 10000"/>
                  <a:gd name="connsiteX63" fmla="*/ 6333 w 10000"/>
                  <a:gd name="connsiteY63" fmla="*/ 7424 h 10000"/>
                  <a:gd name="connsiteX64" fmla="*/ 6167 w 10000"/>
                  <a:gd name="connsiteY64" fmla="*/ 7377 h 10000"/>
                  <a:gd name="connsiteX65" fmla="*/ 6056 w 10000"/>
                  <a:gd name="connsiteY65" fmla="*/ 7331 h 10000"/>
                  <a:gd name="connsiteX66" fmla="*/ 6056 w 10000"/>
                  <a:gd name="connsiteY66" fmla="*/ 7331 h 10000"/>
                  <a:gd name="connsiteX67" fmla="*/ 8056 w 10000"/>
                  <a:gd name="connsiteY67" fmla="*/ 7315 h 10000"/>
                  <a:gd name="connsiteX68" fmla="*/ 10000 w 10000"/>
                  <a:gd name="connsiteY68" fmla="*/ 7470 h 10000"/>
                  <a:gd name="connsiteX69" fmla="*/ 10000 w 10000"/>
                  <a:gd name="connsiteY69" fmla="*/ 6065 h 10000"/>
                  <a:gd name="connsiteX70" fmla="*/ 10000 w 10000"/>
                  <a:gd name="connsiteY70" fmla="*/ 6065 h 10000"/>
                  <a:gd name="connsiteX71" fmla="*/ 7778 w 10000"/>
                  <a:gd name="connsiteY71" fmla="*/ 5740 h 10000"/>
                  <a:gd name="connsiteX72" fmla="*/ 6556 w 10000"/>
                  <a:gd name="connsiteY72" fmla="*/ 5556 h 10000"/>
                  <a:gd name="connsiteX73" fmla="*/ 6556 w 10000"/>
                  <a:gd name="connsiteY73" fmla="*/ 5556 h 10000"/>
                  <a:gd name="connsiteX74" fmla="*/ 6556 w 10000"/>
                  <a:gd name="connsiteY74" fmla="*/ 5541 h 10000"/>
                  <a:gd name="connsiteX75" fmla="*/ 6556 w 10000"/>
                  <a:gd name="connsiteY75" fmla="*/ 5448 h 10000"/>
                  <a:gd name="connsiteX76" fmla="*/ 6556 w 10000"/>
                  <a:gd name="connsiteY76" fmla="*/ 5448 h 10000"/>
                  <a:gd name="connsiteX77" fmla="*/ 6389 w 10000"/>
                  <a:gd name="connsiteY77" fmla="*/ 5340 h 10000"/>
                  <a:gd name="connsiteX78" fmla="*/ 6056 w 10000"/>
                  <a:gd name="connsiteY78" fmla="*/ 5171 h 10000"/>
                  <a:gd name="connsiteX79" fmla="*/ 5333 w 10000"/>
                  <a:gd name="connsiteY79" fmla="*/ 4846 h 10000"/>
                  <a:gd name="connsiteX80" fmla="*/ 5333 w 10000"/>
                  <a:gd name="connsiteY80" fmla="*/ 4846 h 10000"/>
                  <a:gd name="connsiteX81" fmla="*/ 5167 w 10000"/>
                  <a:gd name="connsiteY81" fmla="*/ 4800 h 10000"/>
                  <a:gd name="connsiteX82" fmla="*/ 4889 w 10000"/>
                  <a:gd name="connsiteY82" fmla="*/ 4737 h 10000"/>
                  <a:gd name="connsiteX83" fmla="*/ 4056 w 10000"/>
                  <a:gd name="connsiteY83" fmla="*/ 4599 h 10000"/>
                  <a:gd name="connsiteX84" fmla="*/ 2889 w 10000"/>
                  <a:gd name="connsiteY84" fmla="*/ 4430 h 10000"/>
                  <a:gd name="connsiteX85" fmla="*/ 2889 w 10000"/>
                  <a:gd name="connsiteY85" fmla="*/ 4430 h 10000"/>
                  <a:gd name="connsiteX86" fmla="*/ 2389 w 10000"/>
                  <a:gd name="connsiteY86" fmla="*/ 4413 h 10000"/>
                  <a:gd name="connsiteX87" fmla="*/ 2000 w 10000"/>
                  <a:gd name="connsiteY87" fmla="*/ 4397 h 10000"/>
                  <a:gd name="connsiteX88" fmla="*/ 1889 w 10000"/>
                  <a:gd name="connsiteY88" fmla="*/ 4382 h 10000"/>
                  <a:gd name="connsiteX89" fmla="*/ 1778 w 10000"/>
                  <a:gd name="connsiteY89" fmla="*/ 4367 h 10000"/>
                  <a:gd name="connsiteX90" fmla="*/ 1778 w 10000"/>
                  <a:gd name="connsiteY90" fmla="*/ 4367 h 10000"/>
                  <a:gd name="connsiteX91" fmla="*/ 1667 w 10000"/>
                  <a:gd name="connsiteY91" fmla="*/ 4305 h 10000"/>
                  <a:gd name="connsiteX92" fmla="*/ 1500 w 10000"/>
                  <a:gd name="connsiteY92" fmla="*/ 4198 h 10000"/>
                  <a:gd name="connsiteX93" fmla="*/ 1444 w 10000"/>
                  <a:gd name="connsiteY93" fmla="*/ 4136 h 10000"/>
                  <a:gd name="connsiteX94" fmla="*/ 1444 w 10000"/>
                  <a:gd name="connsiteY94" fmla="*/ 4073 h 10000"/>
                  <a:gd name="connsiteX95" fmla="*/ 1444 w 10000"/>
                  <a:gd name="connsiteY95" fmla="*/ 4028 h 10000"/>
                  <a:gd name="connsiteX96" fmla="*/ 1556 w 10000"/>
                  <a:gd name="connsiteY96" fmla="*/ 3981 h 10000"/>
                  <a:gd name="connsiteX97" fmla="*/ 1556 w 10000"/>
                  <a:gd name="connsiteY97" fmla="*/ 3981 h 10000"/>
                  <a:gd name="connsiteX98" fmla="*/ 1833 w 10000"/>
                  <a:gd name="connsiteY98" fmla="*/ 3904 h 10000"/>
                  <a:gd name="connsiteX99" fmla="*/ 2111 w 10000"/>
                  <a:gd name="connsiteY99" fmla="*/ 3828 h 10000"/>
                  <a:gd name="connsiteX100" fmla="*/ 2278 w 10000"/>
                  <a:gd name="connsiteY100" fmla="*/ 3782 h 10000"/>
                  <a:gd name="connsiteX101" fmla="*/ 2389 w 10000"/>
                  <a:gd name="connsiteY101" fmla="*/ 3734 h 10000"/>
                  <a:gd name="connsiteX102" fmla="*/ 2389 w 10000"/>
                  <a:gd name="connsiteY102" fmla="*/ 3672 h 10000"/>
                  <a:gd name="connsiteX103" fmla="*/ 2389 w 10000"/>
                  <a:gd name="connsiteY103" fmla="*/ 3596 h 10000"/>
                  <a:gd name="connsiteX104" fmla="*/ 2389 w 10000"/>
                  <a:gd name="connsiteY104" fmla="*/ 3596 h 10000"/>
                  <a:gd name="connsiteX105" fmla="*/ 2167 w 10000"/>
                  <a:gd name="connsiteY105" fmla="*/ 3379 h 10000"/>
                  <a:gd name="connsiteX106" fmla="*/ 1889 w 10000"/>
                  <a:gd name="connsiteY106" fmla="*/ 3087 h 10000"/>
                  <a:gd name="connsiteX107" fmla="*/ 1667 w 10000"/>
                  <a:gd name="connsiteY107" fmla="*/ 2824 h 10000"/>
                  <a:gd name="connsiteX108" fmla="*/ 1611 w 10000"/>
                  <a:gd name="connsiteY108" fmla="*/ 2747 h 10000"/>
                  <a:gd name="connsiteX109" fmla="*/ 1611 w 10000"/>
                  <a:gd name="connsiteY109" fmla="*/ 2716 h 10000"/>
                  <a:gd name="connsiteX110" fmla="*/ 1667 w 10000"/>
                  <a:gd name="connsiteY110" fmla="*/ 2700 h 10000"/>
                  <a:gd name="connsiteX111" fmla="*/ 1667 w 10000"/>
                  <a:gd name="connsiteY111" fmla="*/ 2700 h 10000"/>
                  <a:gd name="connsiteX112" fmla="*/ 2000 w 10000"/>
                  <a:gd name="connsiteY112" fmla="*/ 2686 h 10000"/>
                  <a:gd name="connsiteX113" fmla="*/ 2222 w 10000"/>
                  <a:gd name="connsiteY113" fmla="*/ 2686 h 10000"/>
                  <a:gd name="connsiteX114" fmla="*/ 2389 w 10000"/>
                  <a:gd name="connsiteY114" fmla="*/ 2700 h 10000"/>
                  <a:gd name="connsiteX115" fmla="*/ 2389 w 10000"/>
                  <a:gd name="connsiteY115" fmla="*/ 2700 h 10000"/>
                  <a:gd name="connsiteX116" fmla="*/ 2444 w 10000"/>
                  <a:gd name="connsiteY116" fmla="*/ 2700 h 10000"/>
                  <a:gd name="connsiteX117" fmla="*/ 2500 w 10000"/>
                  <a:gd name="connsiteY117" fmla="*/ 2670 h 10000"/>
                  <a:gd name="connsiteX118" fmla="*/ 2778 w 10000"/>
                  <a:gd name="connsiteY118" fmla="*/ 2577 h 10000"/>
                  <a:gd name="connsiteX119" fmla="*/ 3500 w 10000"/>
                  <a:gd name="connsiteY119" fmla="*/ 2269 h 10000"/>
                  <a:gd name="connsiteX120" fmla="*/ 4444 w 10000"/>
                  <a:gd name="connsiteY120" fmla="*/ 1822 h 10000"/>
                  <a:gd name="connsiteX121" fmla="*/ 4444 w 10000"/>
                  <a:gd name="connsiteY121" fmla="*/ 1822 h 10000"/>
                  <a:gd name="connsiteX122" fmla="*/ 4444 w 10000"/>
                  <a:gd name="connsiteY122" fmla="*/ 1759 h 10000"/>
                  <a:gd name="connsiteX123" fmla="*/ 4444 w 10000"/>
                  <a:gd name="connsiteY123" fmla="*/ 1619 h 10000"/>
                  <a:gd name="connsiteX124" fmla="*/ 4500 w 10000"/>
                  <a:gd name="connsiteY124" fmla="*/ 1528 h 10000"/>
                  <a:gd name="connsiteX125" fmla="*/ 4611 w 10000"/>
                  <a:gd name="connsiteY125" fmla="*/ 1450 h 10000"/>
                  <a:gd name="connsiteX126" fmla="*/ 4778 w 10000"/>
                  <a:gd name="connsiteY126" fmla="*/ 1358 h 10000"/>
                  <a:gd name="connsiteX127" fmla="*/ 5000 w 10000"/>
                  <a:gd name="connsiteY127" fmla="*/ 1281 h 10000"/>
                  <a:gd name="connsiteX128" fmla="*/ 5000 w 10000"/>
                  <a:gd name="connsiteY128" fmla="*/ 1281 h 10000"/>
                  <a:gd name="connsiteX129" fmla="*/ 5556 w 10000"/>
                  <a:gd name="connsiteY129" fmla="*/ 1127 h 10000"/>
                  <a:gd name="connsiteX130" fmla="*/ 6111 w 10000"/>
                  <a:gd name="connsiteY130" fmla="*/ 926 h 10000"/>
                  <a:gd name="connsiteX131" fmla="*/ 6667 w 10000"/>
                  <a:gd name="connsiteY131" fmla="*/ 740 h 10000"/>
                  <a:gd name="connsiteX132" fmla="*/ 7056 w 10000"/>
                  <a:gd name="connsiteY132" fmla="*/ 572 h 10000"/>
                  <a:gd name="connsiteX133" fmla="*/ 7056 w 10000"/>
                  <a:gd name="connsiteY133" fmla="*/ 572 h 10000"/>
                  <a:gd name="connsiteX134" fmla="*/ 7333 w 10000"/>
                  <a:gd name="connsiteY134" fmla="*/ 417 h 10000"/>
                  <a:gd name="connsiteX135" fmla="*/ 7667 w 10000"/>
                  <a:gd name="connsiteY135" fmla="*/ 232 h 10000"/>
                  <a:gd name="connsiteX136" fmla="*/ 8000 w 10000"/>
                  <a:gd name="connsiteY136" fmla="*/ 92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446 h 10000"/>
                  <a:gd name="connsiteX144" fmla="*/ 10000 w 10000"/>
                  <a:gd name="connsiteY144" fmla="*/ 9446 h 10000"/>
                  <a:gd name="connsiteX145" fmla="*/ 9722 w 10000"/>
                  <a:gd name="connsiteY145" fmla="*/ 9430 h 10000"/>
                  <a:gd name="connsiteX146" fmla="*/ 9389 w 10000"/>
                  <a:gd name="connsiteY146" fmla="*/ 9446 h 10000"/>
                  <a:gd name="connsiteX147" fmla="*/ 9389 w 10000"/>
                  <a:gd name="connsiteY147" fmla="*/ 9446 h 10000"/>
                  <a:gd name="connsiteX148" fmla="*/ 9278 w 10000"/>
                  <a:gd name="connsiteY148" fmla="*/ 9461 h 10000"/>
                  <a:gd name="connsiteX149" fmla="*/ 9056 w 10000"/>
                  <a:gd name="connsiteY149" fmla="*/ 9446 h 10000"/>
                  <a:gd name="connsiteX150" fmla="*/ 8722 w 10000"/>
                  <a:gd name="connsiteY150" fmla="*/ 9399 h 10000"/>
                  <a:gd name="connsiteX151" fmla="*/ 8444 w 10000"/>
                  <a:gd name="connsiteY151" fmla="*/ 9276 h 10000"/>
                  <a:gd name="connsiteX152" fmla="*/ 8444 w 10000"/>
                  <a:gd name="connsiteY152" fmla="*/ 9276 h 10000"/>
                  <a:gd name="connsiteX153" fmla="*/ 8111 w 10000"/>
                  <a:gd name="connsiteY153" fmla="*/ 9075 h 10000"/>
                  <a:gd name="connsiteX154" fmla="*/ 7778 w 10000"/>
                  <a:gd name="connsiteY154" fmla="*/ 8997 h 10000"/>
                  <a:gd name="connsiteX155" fmla="*/ 7556 w 10000"/>
                  <a:gd name="connsiteY155" fmla="*/ 8981 h 10000"/>
                  <a:gd name="connsiteX156" fmla="*/ 7000 w 10000"/>
                  <a:gd name="connsiteY156" fmla="*/ 8950 h 10000"/>
                  <a:gd name="connsiteX157" fmla="*/ 7000 w 10000"/>
                  <a:gd name="connsiteY157" fmla="*/ 8950 h 10000"/>
                  <a:gd name="connsiteX158" fmla="*/ 6556 w 10000"/>
                  <a:gd name="connsiteY158" fmla="*/ 8967 h 10000"/>
                  <a:gd name="connsiteX159" fmla="*/ 6222 w 10000"/>
                  <a:gd name="connsiteY159" fmla="*/ 8967 h 10000"/>
                  <a:gd name="connsiteX160" fmla="*/ 6111 w 10000"/>
                  <a:gd name="connsiteY160" fmla="*/ 8950 h 10000"/>
                  <a:gd name="connsiteX161" fmla="*/ 6056 w 10000"/>
                  <a:gd name="connsiteY161" fmla="*/ 8935 h 10000"/>
                  <a:gd name="connsiteX162" fmla="*/ 6056 w 10000"/>
                  <a:gd name="connsiteY162" fmla="*/ 8935 h 10000"/>
                  <a:gd name="connsiteX163" fmla="*/ 6056 w 10000"/>
                  <a:gd name="connsiteY163" fmla="*/ 8659 h 10000"/>
                  <a:gd name="connsiteX164" fmla="*/ 6056 w 10000"/>
                  <a:gd name="connsiteY164" fmla="*/ 8659 h 10000"/>
                  <a:gd name="connsiteX165" fmla="*/ 6056 w 10000"/>
                  <a:gd name="connsiteY165" fmla="*/ 8597 h 10000"/>
                  <a:gd name="connsiteX166" fmla="*/ 5944 w 10000"/>
                  <a:gd name="connsiteY166" fmla="*/ 8520 h 10000"/>
                  <a:gd name="connsiteX167" fmla="*/ 5889 w 10000"/>
                  <a:gd name="connsiteY167" fmla="*/ 8505 h 10000"/>
                  <a:gd name="connsiteX168" fmla="*/ 5778 w 10000"/>
                  <a:gd name="connsiteY168" fmla="*/ 8488 h 10000"/>
                  <a:gd name="connsiteX169" fmla="*/ 5667 w 10000"/>
                  <a:gd name="connsiteY169" fmla="*/ 8488 h 10000"/>
                  <a:gd name="connsiteX170" fmla="*/ 5500 w 10000"/>
                  <a:gd name="connsiteY170" fmla="*/ 8505 h 10000"/>
                  <a:gd name="connsiteX171" fmla="*/ 5500 w 10000"/>
                  <a:gd name="connsiteY171" fmla="*/ 8505 h 10000"/>
                  <a:gd name="connsiteX172" fmla="*/ 4889 w 10000"/>
                  <a:gd name="connsiteY172" fmla="*/ 8612 h 10000"/>
                  <a:gd name="connsiteX173" fmla="*/ 4611 w 10000"/>
                  <a:gd name="connsiteY173" fmla="*/ 8641 h 10000"/>
                  <a:gd name="connsiteX174" fmla="*/ 4556 w 10000"/>
                  <a:gd name="connsiteY174" fmla="*/ 8659 h 10000"/>
                  <a:gd name="connsiteX175" fmla="*/ 4500 w 10000"/>
                  <a:gd name="connsiteY175" fmla="*/ 8641 h 10000"/>
                  <a:gd name="connsiteX176" fmla="*/ 4500 w 10000"/>
                  <a:gd name="connsiteY176" fmla="*/ 8641 h 10000"/>
                  <a:gd name="connsiteX177" fmla="*/ 4222 w 10000"/>
                  <a:gd name="connsiteY177" fmla="*/ 8488 h 10000"/>
                  <a:gd name="connsiteX178" fmla="*/ 4222 w 10000"/>
                  <a:gd name="connsiteY178" fmla="*/ 8488 h 10000"/>
                  <a:gd name="connsiteX179" fmla="*/ 4111 w 10000"/>
                  <a:gd name="connsiteY179" fmla="*/ 8411 h 10000"/>
                  <a:gd name="connsiteX180" fmla="*/ 4111 w 10000"/>
                  <a:gd name="connsiteY180" fmla="*/ 8364 h 10000"/>
                  <a:gd name="connsiteX181" fmla="*/ 4111 w 10000"/>
                  <a:gd name="connsiteY181" fmla="*/ 8318 h 10000"/>
                  <a:gd name="connsiteX182" fmla="*/ 4111 w 10000"/>
                  <a:gd name="connsiteY182" fmla="*/ 8318 h 10000"/>
                  <a:gd name="connsiteX183" fmla="*/ 4278 w 10000"/>
                  <a:gd name="connsiteY183" fmla="*/ 8271 h 10000"/>
                  <a:gd name="connsiteX184" fmla="*/ 4389 w 10000"/>
                  <a:gd name="connsiteY184" fmla="*/ 8256 h 10000"/>
                  <a:gd name="connsiteX185" fmla="*/ 4389 w 10000"/>
                  <a:gd name="connsiteY185" fmla="*/ 8256 h 10000"/>
                  <a:gd name="connsiteX186" fmla="*/ 4000 w 10000"/>
                  <a:gd name="connsiteY186" fmla="*/ 8256 h 10000"/>
                  <a:gd name="connsiteX187" fmla="*/ 3722 w 10000"/>
                  <a:gd name="connsiteY187" fmla="*/ 8271 h 10000"/>
                  <a:gd name="connsiteX188" fmla="*/ 3611 w 10000"/>
                  <a:gd name="connsiteY188" fmla="*/ 8287 h 10000"/>
                  <a:gd name="connsiteX189" fmla="*/ 3556 w 10000"/>
                  <a:gd name="connsiteY189" fmla="*/ 8303 h 10000"/>
                  <a:gd name="connsiteX190" fmla="*/ 3556 w 10000"/>
                  <a:gd name="connsiteY190" fmla="*/ 8303 h 10000"/>
                  <a:gd name="connsiteX191" fmla="*/ 3444 w 10000"/>
                  <a:gd name="connsiteY191" fmla="*/ 8364 h 10000"/>
                  <a:gd name="connsiteX192" fmla="*/ 3278 w 10000"/>
                  <a:gd name="connsiteY192" fmla="*/ 8457 h 10000"/>
                  <a:gd name="connsiteX193" fmla="*/ 3000 w 10000"/>
                  <a:gd name="connsiteY193" fmla="*/ 8566 h 10000"/>
                  <a:gd name="connsiteX194" fmla="*/ 2667 w 10000"/>
                  <a:gd name="connsiteY194" fmla="*/ 8641 h 10000"/>
                  <a:gd name="connsiteX195" fmla="*/ 2667 w 10000"/>
                  <a:gd name="connsiteY195" fmla="*/ 8641 h 10000"/>
                  <a:gd name="connsiteX196" fmla="*/ 2333 w 10000"/>
                  <a:gd name="connsiteY196" fmla="*/ 8704 h 10000"/>
                  <a:gd name="connsiteX197" fmla="*/ 1833 w 10000"/>
                  <a:gd name="connsiteY197" fmla="*/ 8766 h 10000"/>
                  <a:gd name="connsiteX198" fmla="*/ 1389 w 10000"/>
                  <a:gd name="connsiteY198" fmla="*/ 8797 h 10000"/>
                  <a:gd name="connsiteX199" fmla="*/ 889 w 10000"/>
                  <a:gd name="connsiteY199" fmla="*/ 8812 h 10000"/>
                  <a:gd name="connsiteX200" fmla="*/ 889 w 10000"/>
                  <a:gd name="connsiteY200" fmla="*/ 8812 h 10000"/>
                  <a:gd name="connsiteX201" fmla="*/ 500 w 10000"/>
                  <a:gd name="connsiteY201" fmla="*/ 8828 h 10000"/>
                  <a:gd name="connsiteX202" fmla="*/ 222 w 10000"/>
                  <a:gd name="connsiteY202" fmla="*/ 8844 h 10000"/>
                  <a:gd name="connsiteX203" fmla="*/ 0 w 10000"/>
                  <a:gd name="connsiteY203" fmla="*/ 8859 h 10000"/>
                  <a:gd name="connsiteX204" fmla="*/ 0 w 10000"/>
                  <a:gd name="connsiteY204" fmla="*/ 8859 h 10000"/>
                  <a:gd name="connsiteX205" fmla="*/ 278 w 10000"/>
                  <a:gd name="connsiteY205" fmla="*/ 9105 h 10000"/>
                  <a:gd name="connsiteX206" fmla="*/ 500 w 10000"/>
                  <a:gd name="connsiteY206" fmla="*/ 9291 h 10000"/>
                  <a:gd name="connsiteX207" fmla="*/ 722 w 10000"/>
                  <a:gd name="connsiteY207" fmla="*/ 9446 h 10000"/>
                  <a:gd name="connsiteX208" fmla="*/ 722 w 10000"/>
                  <a:gd name="connsiteY208" fmla="*/ 9446 h 10000"/>
                  <a:gd name="connsiteX209" fmla="*/ 889 w 10000"/>
                  <a:gd name="connsiteY209" fmla="*/ 9538 h 10000"/>
                  <a:gd name="connsiteX210" fmla="*/ 944 w 10000"/>
                  <a:gd name="connsiteY210" fmla="*/ 9615 h 10000"/>
                  <a:gd name="connsiteX211" fmla="*/ 1111 w 10000"/>
                  <a:gd name="connsiteY211" fmla="*/ 9692 h 10000"/>
                  <a:gd name="connsiteX212" fmla="*/ 1333 w 10000"/>
                  <a:gd name="connsiteY212" fmla="*/ 9816 h 10000"/>
                  <a:gd name="connsiteX213" fmla="*/ 1333 w 10000"/>
                  <a:gd name="connsiteY213" fmla="*/ 9816 h 10000"/>
                  <a:gd name="connsiteX214" fmla="*/ 1444 w 10000"/>
                  <a:gd name="connsiteY214" fmla="*/ 9879 h 10000"/>
                  <a:gd name="connsiteX215" fmla="*/ 1500 w 10000"/>
                  <a:gd name="connsiteY215" fmla="*/ 9924 h 10000"/>
                  <a:gd name="connsiteX216" fmla="*/ 1500 w 10000"/>
                  <a:gd name="connsiteY216" fmla="*/ 9971 h 10000"/>
                  <a:gd name="connsiteX217" fmla="*/ 1556 w 10000"/>
                  <a:gd name="connsiteY217" fmla="*/ 9986 h 10000"/>
                  <a:gd name="connsiteX218" fmla="*/ 1722 w 10000"/>
                  <a:gd name="connsiteY218" fmla="*/ 10000 h 10000"/>
                  <a:gd name="connsiteX219" fmla="*/ 10000 w 10000"/>
                  <a:gd name="connsiteY219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00 w 10000"/>
                  <a:gd name="connsiteY19" fmla="*/ 8828 h 10000"/>
                  <a:gd name="connsiteX20" fmla="*/ 6056 w 10000"/>
                  <a:gd name="connsiteY20" fmla="*/ 8704 h 10000"/>
                  <a:gd name="connsiteX21" fmla="*/ 6111 w 10000"/>
                  <a:gd name="connsiteY21" fmla="*/ 8641 h 10000"/>
                  <a:gd name="connsiteX22" fmla="*/ 6056 w 10000"/>
                  <a:gd name="connsiteY22" fmla="*/ 8566 h 10000"/>
                  <a:gd name="connsiteX23" fmla="*/ 6056 w 10000"/>
                  <a:gd name="connsiteY23" fmla="*/ 8566 h 10000"/>
                  <a:gd name="connsiteX24" fmla="*/ 6000 w 10000"/>
                  <a:gd name="connsiteY24" fmla="*/ 8520 h 10000"/>
                  <a:gd name="connsiteX25" fmla="*/ 5944 w 10000"/>
                  <a:gd name="connsiteY25" fmla="*/ 8488 h 10000"/>
                  <a:gd name="connsiteX26" fmla="*/ 5833 w 10000"/>
                  <a:gd name="connsiteY26" fmla="*/ 8488 h 10000"/>
                  <a:gd name="connsiteX27" fmla="*/ 5667 w 10000"/>
                  <a:gd name="connsiteY27" fmla="*/ 8505 h 10000"/>
                  <a:gd name="connsiteX28" fmla="*/ 5333 w 10000"/>
                  <a:gd name="connsiteY28" fmla="*/ 8550 h 10000"/>
                  <a:gd name="connsiteX29" fmla="*/ 4889 w 10000"/>
                  <a:gd name="connsiteY29" fmla="*/ 8627 h 10000"/>
                  <a:gd name="connsiteX30" fmla="*/ 4889 w 10000"/>
                  <a:gd name="connsiteY30" fmla="*/ 8627 h 10000"/>
                  <a:gd name="connsiteX31" fmla="*/ 4611 w 10000"/>
                  <a:gd name="connsiteY31" fmla="*/ 8641 h 10000"/>
                  <a:gd name="connsiteX32" fmla="*/ 4500 w 10000"/>
                  <a:gd name="connsiteY32" fmla="*/ 8641 h 10000"/>
                  <a:gd name="connsiteX33" fmla="*/ 4444 w 10000"/>
                  <a:gd name="connsiteY33" fmla="*/ 8627 h 10000"/>
                  <a:gd name="connsiteX34" fmla="*/ 4389 w 10000"/>
                  <a:gd name="connsiteY34" fmla="*/ 8566 h 10000"/>
                  <a:gd name="connsiteX35" fmla="*/ 4222 w 10000"/>
                  <a:gd name="connsiteY35" fmla="*/ 8488 h 10000"/>
                  <a:gd name="connsiteX36" fmla="*/ 4222 w 10000"/>
                  <a:gd name="connsiteY36" fmla="*/ 8488 h 10000"/>
                  <a:gd name="connsiteX37" fmla="*/ 4111 w 10000"/>
                  <a:gd name="connsiteY37" fmla="*/ 8442 h 10000"/>
                  <a:gd name="connsiteX38" fmla="*/ 4111 w 10000"/>
                  <a:gd name="connsiteY38" fmla="*/ 8396 h 10000"/>
                  <a:gd name="connsiteX39" fmla="*/ 4111 w 10000"/>
                  <a:gd name="connsiteY39" fmla="*/ 8364 h 10000"/>
                  <a:gd name="connsiteX40" fmla="*/ 4167 w 10000"/>
                  <a:gd name="connsiteY40" fmla="*/ 8333 h 10000"/>
                  <a:gd name="connsiteX41" fmla="*/ 4278 w 10000"/>
                  <a:gd name="connsiteY41" fmla="*/ 8271 h 10000"/>
                  <a:gd name="connsiteX42" fmla="*/ 4389 w 10000"/>
                  <a:gd name="connsiteY42" fmla="*/ 8256 h 10000"/>
                  <a:gd name="connsiteX43" fmla="*/ 4389 w 10000"/>
                  <a:gd name="connsiteY43" fmla="*/ 8256 h 10000"/>
                  <a:gd name="connsiteX44" fmla="*/ 4389 w 10000"/>
                  <a:gd name="connsiteY44" fmla="*/ 8242 h 10000"/>
                  <a:gd name="connsiteX45" fmla="*/ 4444 w 10000"/>
                  <a:gd name="connsiteY45" fmla="*/ 8226 h 10000"/>
                  <a:gd name="connsiteX46" fmla="*/ 4667 w 10000"/>
                  <a:gd name="connsiteY46" fmla="*/ 8211 h 10000"/>
                  <a:gd name="connsiteX47" fmla="*/ 5333 w 10000"/>
                  <a:gd name="connsiteY47" fmla="*/ 8180 h 10000"/>
                  <a:gd name="connsiteX48" fmla="*/ 6500 w 10000"/>
                  <a:gd name="connsiteY48" fmla="*/ 8134 h 10000"/>
                  <a:gd name="connsiteX49" fmla="*/ 6500 w 10000"/>
                  <a:gd name="connsiteY49" fmla="*/ 8134 h 10000"/>
                  <a:gd name="connsiteX50" fmla="*/ 7167 w 10000"/>
                  <a:gd name="connsiteY50" fmla="*/ 8087 h 10000"/>
                  <a:gd name="connsiteX51" fmla="*/ 8389 w 10000"/>
                  <a:gd name="connsiteY51" fmla="*/ 7995 h 10000"/>
                  <a:gd name="connsiteX52" fmla="*/ 8389 w 10000"/>
                  <a:gd name="connsiteY52" fmla="*/ 7995 h 10000"/>
                  <a:gd name="connsiteX53" fmla="*/ 8667 w 10000"/>
                  <a:gd name="connsiteY53" fmla="*/ 7963 h 10000"/>
                  <a:gd name="connsiteX54" fmla="*/ 8778 w 10000"/>
                  <a:gd name="connsiteY54" fmla="*/ 7917 h 10000"/>
                  <a:gd name="connsiteX55" fmla="*/ 8889 w 10000"/>
                  <a:gd name="connsiteY55" fmla="*/ 7887 h 10000"/>
                  <a:gd name="connsiteX56" fmla="*/ 8833 w 10000"/>
                  <a:gd name="connsiteY56" fmla="*/ 7856 h 10000"/>
                  <a:gd name="connsiteX57" fmla="*/ 8833 w 10000"/>
                  <a:gd name="connsiteY57" fmla="*/ 7826 h 10000"/>
                  <a:gd name="connsiteX58" fmla="*/ 8722 w 10000"/>
                  <a:gd name="connsiteY58" fmla="*/ 7793 h 10000"/>
                  <a:gd name="connsiteX59" fmla="*/ 8556 w 10000"/>
                  <a:gd name="connsiteY59" fmla="*/ 7747 h 10000"/>
                  <a:gd name="connsiteX60" fmla="*/ 8556 w 10000"/>
                  <a:gd name="connsiteY60" fmla="*/ 7747 h 10000"/>
                  <a:gd name="connsiteX61" fmla="*/ 6556 w 10000"/>
                  <a:gd name="connsiteY61" fmla="*/ 7470 h 10000"/>
                  <a:gd name="connsiteX62" fmla="*/ 6556 w 10000"/>
                  <a:gd name="connsiteY62" fmla="*/ 7470 h 10000"/>
                  <a:gd name="connsiteX63" fmla="*/ 6333 w 10000"/>
                  <a:gd name="connsiteY63" fmla="*/ 7424 h 10000"/>
                  <a:gd name="connsiteX64" fmla="*/ 6167 w 10000"/>
                  <a:gd name="connsiteY64" fmla="*/ 7377 h 10000"/>
                  <a:gd name="connsiteX65" fmla="*/ 6056 w 10000"/>
                  <a:gd name="connsiteY65" fmla="*/ 7331 h 10000"/>
                  <a:gd name="connsiteX66" fmla="*/ 6056 w 10000"/>
                  <a:gd name="connsiteY66" fmla="*/ 7331 h 10000"/>
                  <a:gd name="connsiteX67" fmla="*/ 8056 w 10000"/>
                  <a:gd name="connsiteY67" fmla="*/ 7315 h 10000"/>
                  <a:gd name="connsiteX68" fmla="*/ 10000 w 10000"/>
                  <a:gd name="connsiteY68" fmla="*/ 7470 h 10000"/>
                  <a:gd name="connsiteX69" fmla="*/ 10000 w 10000"/>
                  <a:gd name="connsiteY69" fmla="*/ 6065 h 10000"/>
                  <a:gd name="connsiteX70" fmla="*/ 10000 w 10000"/>
                  <a:gd name="connsiteY70" fmla="*/ 6065 h 10000"/>
                  <a:gd name="connsiteX71" fmla="*/ 7778 w 10000"/>
                  <a:gd name="connsiteY71" fmla="*/ 5740 h 10000"/>
                  <a:gd name="connsiteX72" fmla="*/ 6556 w 10000"/>
                  <a:gd name="connsiteY72" fmla="*/ 5556 h 10000"/>
                  <a:gd name="connsiteX73" fmla="*/ 6556 w 10000"/>
                  <a:gd name="connsiteY73" fmla="*/ 5556 h 10000"/>
                  <a:gd name="connsiteX74" fmla="*/ 6556 w 10000"/>
                  <a:gd name="connsiteY74" fmla="*/ 5541 h 10000"/>
                  <a:gd name="connsiteX75" fmla="*/ 6556 w 10000"/>
                  <a:gd name="connsiteY75" fmla="*/ 5448 h 10000"/>
                  <a:gd name="connsiteX76" fmla="*/ 6556 w 10000"/>
                  <a:gd name="connsiteY76" fmla="*/ 5448 h 10000"/>
                  <a:gd name="connsiteX77" fmla="*/ 6389 w 10000"/>
                  <a:gd name="connsiteY77" fmla="*/ 5340 h 10000"/>
                  <a:gd name="connsiteX78" fmla="*/ 6056 w 10000"/>
                  <a:gd name="connsiteY78" fmla="*/ 5171 h 10000"/>
                  <a:gd name="connsiteX79" fmla="*/ 5333 w 10000"/>
                  <a:gd name="connsiteY79" fmla="*/ 4846 h 10000"/>
                  <a:gd name="connsiteX80" fmla="*/ 5333 w 10000"/>
                  <a:gd name="connsiteY80" fmla="*/ 4846 h 10000"/>
                  <a:gd name="connsiteX81" fmla="*/ 5167 w 10000"/>
                  <a:gd name="connsiteY81" fmla="*/ 4800 h 10000"/>
                  <a:gd name="connsiteX82" fmla="*/ 4889 w 10000"/>
                  <a:gd name="connsiteY82" fmla="*/ 4737 h 10000"/>
                  <a:gd name="connsiteX83" fmla="*/ 4056 w 10000"/>
                  <a:gd name="connsiteY83" fmla="*/ 4599 h 10000"/>
                  <a:gd name="connsiteX84" fmla="*/ 2889 w 10000"/>
                  <a:gd name="connsiteY84" fmla="*/ 4430 h 10000"/>
                  <a:gd name="connsiteX85" fmla="*/ 2889 w 10000"/>
                  <a:gd name="connsiteY85" fmla="*/ 4430 h 10000"/>
                  <a:gd name="connsiteX86" fmla="*/ 2389 w 10000"/>
                  <a:gd name="connsiteY86" fmla="*/ 4413 h 10000"/>
                  <a:gd name="connsiteX87" fmla="*/ 2000 w 10000"/>
                  <a:gd name="connsiteY87" fmla="*/ 4397 h 10000"/>
                  <a:gd name="connsiteX88" fmla="*/ 1889 w 10000"/>
                  <a:gd name="connsiteY88" fmla="*/ 4382 h 10000"/>
                  <a:gd name="connsiteX89" fmla="*/ 1778 w 10000"/>
                  <a:gd name="connsiteY89" fmla="*/ 4367 h 10000"/>
                  <a:gd name="connsiteX90" fmla="*/ 1778 w 10000"/>
                  <a:gd name="connsiteY90" fmla="*/ 4367 h 10000"/>
                  <a:gd name="connsiteX91" fmla="*/ 1667 w 10000"/>
                  <a:gd name="connsiteY91" fmla="*/ 4305 h 10000"/>
                  <a:gd name="connsiteX92" fmla="*/ 1500 w 10000"/>
                  <a:gd name="connsiteY92" fmla="*/ 4198 h 10000"/>
                  <a:gd name="connsiteX93" fmla="*/ 1444 w 10000"/>
                  <a:gd name="connsiteY93" fmla="*/ 4136 h 10000"/>
                  <a:gd name="connsiteX94" fmla="*/ 1444 w 10000"/>
                  <a:gd name="connsiteY94" fmla="*/ 4073 h 10000"/>
                  <a:gd name="connsiteX95" fmla="*/ 1444 w 10000"/>
                  <a:gd name="connsiteY95" fmla="*/ 4028 h 10000"/>
                  <a:gd name="connsiteX96" fmla="*/ 1556 w 10000"/>
                  <a:gd name="connsiteY96" fmla="*/ 3981 h 10000"/>
                  <a:gd name="connsiteX97" fmla="*/ 1556 w 10000"/>
                  <a:gd name="connsiteY97" fmla="*/ 3981 h 10000"/>
                  <a:gd name="connsiteX98" fmla="*/ 1833 w 10000"/>
                  <a:gd name="connsiteY98" fmla="*/ 3904 h 10000"/>
                  <a:gd name="connsiteX99" fmla="*/ 2111 w 10000"/>
                  <a:gd name="connsiteY99" fmla="*/ 3828 h 10000"/>
                  <a:gd name="connsiteX100" fmla="*/ 2278 w 10000"/>
                  <a:gd name="connsiteY100" fmla="*/ 3782 h 10000"/>
                  <a:gd name="connsiteX101" fmla="*/ 2389 w 10000"/>
                  <a:gd name="connsiteY101" fmla="*/ 3734 h 10000"/>
                  <a:gd name="connsiteX102" fmla="*/ 2389 w 10000"/>
                  <a:gd name="connsiteY102" fmla="*/ 3672 h 10000"/>
                  <a:gd name="connsiteX103" fmla="*/ 2389 w 10000"/>
                  <a:gd name="connsiteY103" fmla="*/ 3596 h 10000"/>
                  <a:gd name="connsiteX104" fmla="*/ 2389 w 10000"/>
                  <a:gd name="connsiteY104" fmla="*/ 3596 h 10000"/>
                  <a:gd name="connsiteX105" fmla="*/ 2167 w 10000"/>
                  <a:gd name="connsiteY105" fmla="*/ 3379 h 10000"/>
                  <a:gd name="connsiteX106" fmla="*/ 1889 w 10000"/>
                  <a:gd name="connsiteY106" fmla="*/ 3087 h 10000"/>
                  <a:gd name="connsiteX107" fmla="*/ 1667 w 10000"/>
                  <a:gd name="connsiteY107" fmla="*/ 2824 h 10000"/>
                  <a:gd name="connsiteX108" fmla="*/ 1611 w 10000"/>
                  <a:gd name="connsiteY108" fmla="*/ 2747 h 10000"/>
                  <a:gd name="connsiteX109" fmla="*/ 1611 w 10000"/>
                  <a:gd name="connsiteY109" fmla="*/ 2716 h 10000"/>
                  <a:gd name="connsiteX110" fmla="*/ 1667 w 10000"/>
                  <a:gd name="connsiteY110" fmla="*/ 2700 h 10000"/>
                  <a:gd name="connsiteX111" fmla="*/ 1667 w 10000"/>
                  <a:gd name="connsiteY111" fmla="*/ 2700 h 10000"/>
                  <a:gd name="connsiteX112" fmla="*/ 2000 w 10000"/>
                  <a:gd name="connsiteY112" fmla="*/ 2686 h 10000"/>
                  <a:gd name="connsiteX113" fmla="*/ 2222 w 10000"/>
                  <a:gd name="connsiteY113" fmla="*/ 2686 h 10000"/>
                  <a:gd name="connsiteX114" fmla="*/ 2389 w 10000"/>
                  <a:gd name="connsiteY114" fmla="*/ 2700 h 10000"/>
                  <a:gd name="connsiteX115" fmla="*/ 2389 w 10000"/>
                  <a:gd name="connsiteY115" fmla="*/ 2700 h 10000"/>
                  <a:gd name="connsiteX116" fmla="*/ 2444 w 10000"/>
                  <a:gd name="connsiteY116" fmla="*/ 2700 h 10000"/>
                  <a:gd name="connsiteX117" fmla="*/ 2500 w 10000"/>
                  <a:gd name="connsiteY117" fmla="*/ 2670 h 10000"/>
                  <a:gd name="connsiteX118" fmla="*/ 2778 w 10000"/>
                  <a:gd name="connsiteY118" fmla="*/ 2577 h 10000"/>
                  <a:gd name="connsiteX119" fmla="*/ 3500 w 10000"/>
                  <a:gd name="connsiteY119" fmla="*/ 2269 h 10000"/>
                  <a:gd name="connsiteX120" fmla="*/ 4444 w 10000"/>
                  <a:gd name="connsiteY120" fmla="*/ 1822 h 10000"/>
                  <a:gd name="connsiteX121" fmla="*/ 4444 w 10000"/>
                  <a:gd name="connsiteY121" fmla="*/ 1822 h 10000"/>
                  <a:gd name="connsiteX122" fmla="*/ 4444 w 10000"/>
                  <a:gd name="connsiteY122" fmla="*/ 1759 h 10000"/>
                  <a:gd name="connsiteX123" fmla="*/ 4444 w 10000"/>
                  <a:gd name="connsiteY123" fmla="*/ 1619 h 10000"/>
                  <a:gd name="connsiteX124" fmla="*/ 4500 w 10000"/>
                  <a:gd name="connsiteY124" fmla="*/ 1528 h 10000"/>
                  <a:gd name="connsiteX125" fmla="*/ 4611 w 10000"/>
                  <a:gd name="connsiteY125" fmla="*/ 1450 h 10000"/>
                  <a:gd name="connsiteX126" fmla="*/ 4778 w 10000"/>
                  <a:gd name="connsiteY126" fmla="*/ 1358 h 10000"/>
                  <a:gd name="connsiteX127" fmla="*/ 5000 w 10000"/>
                  <a:gd name="connsiteY127" fmla="*/ 1281 h 10000"/>
                  <a:gd name="connsiteX128" fmla="*/ 5000 w 10000"/>
                  <a:gd name="connsiteY128" fmla="*/ 1281 h 10000"/>
                  <a:gd name="connsiteX129" fmla="*/ 5556 w 10000"/>
                  <a:gd name="connsiteY129" fmla="*/ 1127 h 10000"/>
                  <a:gd name="connsiteX130" fmla="*/ 6111 w 10000"/>
                  <a:gd name="connsiteY130" fmla="*/ 926 h 10000"/>
                  <a:gd name="connsiteX131" fmla="*/ 6667 w 10000"/>
                  <a:gd name="connsiteY131" fmla="*/ 740 h 10000"/>
                  <a:gd name="connsiteX132" fmla="*/ 7056 w 10000"/>
                  <a:gd name="connsiteY132" fmla="*/ 572 h 10000"/>
                  <a:gd name="connsiteX133" fmla="*/ 7056 w 10000"/>
                  <a:gd name="connsiteY133" fmla="*/ 572 h 10000"/>
                  <a:gd name="connsiteX134" fmla="*/ 7333 w 10000"/>
                  <a:gd name="connsiteY134" fmla="*/ 417 h 10000"/>
                  <a:gd name="connsiteX135" fmla="*/ 7667 w 10000"/>
                  <a:gd name="connsiteY135" fmla="*/ 232 h 10000"/>
                  <a:gd name="connsiteX136" fmla="*/ 8000 w 10000"/>
                  <a:gd name="connsiteY136" fmla="*/ 92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446 h 10000"/>
                  <a:gd name="connsiteX144" fmla="*/ 10000 w 10000"/>
                  <a:gd name="connsiteY144" fmla="*/ 9446 h 10000"/>
                  <a:gd name="connsiteX145" fmla="*/ 9722 w 10000"/>
                  <a:gd name="connsiteY145" fmla="*/ 9430 h 10000"/>
                  <a:gd name="connsiteX146" fmla="*/ 9389 w 10000"/>
                  <a:gd name="connsiteY146" fmla="*/ 9446 h 10000"/>
                  <a:gd name="connsiteX147" fmla="*/ 9389 w 10000"/>
                  <a:gd name="connsiteY147" fmla="*/ 9446 h 10000"/>
                  <a:gd name="connsiteX148" fmla="*/ 9278 w 10000"/>
                  <a:gd name="connsiteY148" fmla="*/ 9461 h 10000"/>
                  <a:gd name="connsiteX149" fmla="*/ 9056 w 10000"/>
                  <a:gd name="connsiteY149" fmla="*/ 9446 h 10000"/>
                  <a:gd name="connsiteX150" fmla="*/ 8722 w 10000"/>
                  <a:gd name="connsiteY150" fmla="*/ 9399 h 10000"/>
                  <a:gd name="connsiteX151" fmla="*/ 8444 w 10000"/>
                  <a:gd name="connsiteY151" fmla="*/ 9276 h 10000"/>
                  <a:gd name="connsiteX152" fmla="*/ 8444 w 10000"/>
                  <a:gd name="connsiteY152" fmla="*/ 9276 h 10000"/>
                  <a:gd name="connsiteX153" fmla="*/ 8111 w 10000"/>
                  <a:gd name="connsiteY153" fmla="*/ 9075 h 10000"/>
                  <a:gd name="connsiteX154" fmla="*/ 7778 w 10000"/>
                  <a:gd name="connsiteY154" fmla="*/ 8997 h 10000"/>
                  <a:gd name="connsiteX155" fmla="*/ 7556 w 10000"/>
                  <a:gd name="connsiteY155" fmla="*/ 8981 h 10000"/>
                  <a:gd name="connsiteX156" fmla="*/ 7000 w 10000"/>
                  <a:gd name="connsiteY156" fmla="*/ 8950 h 10000"/>
                  <a:gd name="connsiteX157" fmla="*/ 6556 w 10000"/>
                  <a:gd name="connsiteY157" fmla="*/ 8967 h 10000"/>
                  <a:gd name="connsiteX158" fmla="*/ 6222 w 10000"/>
                  <a:gd name="connsiteY158" fmla="*/ 8967 h 10000"/>
                  <a:gd name="connsiteX159" fmla="*/ 6111 w 10000"/>
                  <a:gd name="connsiteY159" fmla="*/ 8950 h 10000"/>
                  <a:gd name="connsiteX160" fmla="*/ 6056 w 10000"/>
                  <a:gd name="connsiteY160" fmla="*/ 8935 h 10000"/>
                  <a:gd name="connsiteX161" fmla="*/ 6056 w 10000"/>
                  <a:gd name="connsiteY161" fmla="*/ 8935 h 10000"/>
                  <a:gd name="connsiteX162" fmla="*/ 6056 w 10000"/>
                  <a:gd name="connsiteY162" fmla="*/ 8659 h 10000"/>
                  <a:gd name="connsiteX163" fmla="*/ 6056 w 10000"/>
                  <a:gd name="connsiteY163" fmla="*/ 8659 h 10000"/>
                  <a:gd name="connsiteX164" fmla="*/ 6056 w 10000"/>
                  <a:gd name="connsiteY164" fmla="*/ 8597 h 10000"/>
                  <a:gd name="connsiteX165" fmla="*/ 5944 w 10000"/>
                  <a:gd name="connsiteY165" fmla="*/ 8520 h 10000"/>
                  <a:gd name="connsiteX166" fmla="*/ 5889 w 10000"/>
                  <a:gd name="connsiteY166" fmla="*/ 8505 h 10000"/>
                  <a:gd name="connsiteX167" fmla="*/ 5778 w 10000"/>
                  <a:gd name="connsiteY167" fmla="*/ 8488 h 10000"/>
                  <a:gd name="connsiteX168" fmla="*/ 5667 w 10000"/>
                  <a:gd name="connsiteY168" fmla="*/ 8488 h 10000"/>
                  <a:gd name="connsiteX169" fmla="*/ 5500 w 10000"/>
                  <a:gd name="connsiteY169" fmla="*/ 8505 h 10000"/>
                  <a:gd name="connsiteX170" fmla="*/ 5500 w 10000"/>
                  <a:gd name="connsiteY170" fmla="*/ 8505 h 10000"/>
                  <a:gd name="connsiteX171" fmla="*/ 4889 w 10000"/>
                  <a:gd name="connsiteY171" fmla="*/ 8612 h 10000"/>
                  <a:gd name="connsiteX172" fmla="*/ 4611 w 10000"/>
                  <a:gd name="connsiteY172" fmla="*/ 8641 h 10000"/>
                  <a:gd name="connsiteX173" fmla="*/ 4556 w 10000"/>
                  <a:gd name="connsiteY173" fmla="*/ 8659 h 10000"/>
                  <a:gd name="connsiteX174" fmla="*/ 4500 w 10000"/>
                  <a:gd name="connsiteY174" fmla="*/ 8641 h 10000"/>
                  <a:gd name="connsiteX175" fmla="*/ 4500 w 10000"/>
                  <a:gd name="connsiteY175" fmla="*/ 8641 h 10000"/>
                  <a:gd name="connsiteX176" fmla="*/ 4222 w 10000"/>
                  <a:gd name="connsiteY176" fmla="*/ 8488 h 10000"/>
                  <a:gd name="connsiteX177" fmla="*/ 4222 w 10000"/>
                  <a:gd name="connsiteY177" fmla="*/ 8488 h 10000"/>
                  <a:gd name="connsiteX178" fmla="*/ 4111 w 10000"/>
                  <a:gd name="connsiteY178" fmla="*/ 8411 h 10000"/>
                  <a:gd name="connsiteX179" fmla="*/ 4111 w 10000"/>
                  <a:gd name="connsiteY179" fmla="*/ 8364 h 10000"/>
                  <a:gd name="connsiteX180" fmla="*/ 4111 w 10000"/>
                  <a:gd name="connsiteY180" fmla="*/ 8318 h 10000"/>
                  <a:gd name="connsiteX181" fmla="*/ 4111 w 10000"/>
                  <a:gd name="connsiteY181" fmla="*/ 8318 h 10000"/>
                  <a:gd name="connsiteX182" fmla="*/ 4278 w 10000"/>
                  <a:gd name="connsiteY182" fmla="*/ 8271 h 10000"/>
                  <a:gd name="connsiteX183" fmla="*/ 4389 w 10000"/>
                  <a:gd name="connsiteY183" fmla="*/ 8256 h 10000"/>
                  <a:gd name="connsiteX184" fmla="*/ 4389 w 10000"/>
                  <a:gd name="connsiteY184" fmla="*/ 8256 h 10000"/>
                  <a:gd name="connsiteX185" fmla="*/ 4000 w 10000"/>
                  <a:gd name="connsiteY185" fmla="*/ 8256 h 10000"/>
                  <a:gd name="connsiteX186" fmla="*/ 3722 w 10000"/>
                  <a:gd name="connsiteY186" fmla="*/ 8271 h 10000"/>
                  <a:gd name="connsiteX187" fmla="*/ 3611 w 10000"/>
                  <a:gd name="connsiteY187" fmla="*/ 8287 h 10000"/>
                  <a:gd name="connsiteX188" fmla="*/ 3556 w 10000"/>
                  <a:gd name="connsiteY188" fmla="*/ 8303 h 10000"/>
                  <a:gd name="connsiteX189" fmla="*/ 3556 w 10000"/>
                  <a:gd name="connsiteY189" fmla="*/ 8303 h 10000"/>
                  <a:gd name="connsiteX190" fmla="*/ 3444 w 10000"/>
                  <a:gd name="connsiteY190" fmla="*/ 8364 h 10000"/>
                  <a:gd name="connsiteX191" fmla="*/ 3278 w 10000"/>
                  <a:gd name="connsiteY191" fmla="*/ 8457 h 10000"/>
                  <a:gd name="connsiteX192" fmla="*/ 3000 w 10000"/>
                  <a:gd name="connsiteY192" fmla="*/ 8566 h 10000"/>
                  <a:gd name="connsiteX193" fmla="*/ 2667 w 10000"/>
                  <a:gd name="connsiteY193" fmla="*/ 8641 h 10000"/>
                  <a:gd name="connsiteX194" fmla="*/ 2667 w 10000"/>
                  <a:gd name="connsiteY194" fmla="*/ 8641 h 10000"/>
                  <a:gd name="connsiteX195" fmla="*/ 2333 w 10000"/>
                  <a:gd name="connsiteY195" fmla="*/ 8704 h 10000"/>
                  <a:gd name="connsiteX196" fmla="*/ 1833 w 10000"/>
                  <a:gd name="connsiteY196" fmla="*/ 8766 h 10000"/>
                  <a:gd name="connsiteX197" fmla="*/ 1389 w 10000"/>
                  <a:gd name="connsiteY197" fmla="*/ 8797 h 10000"/>
                  <a:gd name="connsiteX198" fmla="*/ 889 w 10000"/>
                  <a:gd name="connsiteY198" fmla="*/ 8812 h 10000"/>
                  <a:gd name="connsiteX199" fmla="*/ 889 w 10000"/>
                  <a:gd name="connsiteY199" fmla="*/ 8812 h 10000"/>
                  <a:gd name="connsiteX200" fmla="*/ 500 w 10000"/>
                  <a:gd name="connsiteY200" fmla="*/ 8828 h 10000"/>
                  <a:gd name="connsiteX201" fmla="*/ 222 w 10000"/>
                  <a:gd name="connsiteY201" fmla="*/ 8844 h 10000"/>
                  <a:gd name="connsiteX202" fmla="*/ 0 w 10000"/>
                  <a:gd name="connsiteY202" fmla="*/ 8859 h 10000"/>
                  <a:gd name="connsiteX203" fmla="*/ 0 w 10000"/>
                  <a:gd name="connsiteY203" fmla="*/ 8859 h 10000"/>
                  <a:gd name="connsiteX204" fmla="*/ 278 w 10000"/>
                  <a:gd name="connsiteY204" fmla="*/ 9105 h 10000"/>
                  <a:gd name="connsiteX205" fmla="*/ 500 w 10000"/>
                  <a:gd name="connsiteY205" fmla="*/ 9291 h 10000"/>
                  <a:gd name="connsiteX206" fmla="*/ 722 w 10000"/>
                  <a:gd name="connsiteY206" fmla="*/ 9446 h 10000"/>
                  <a:gd name="connsiteX207" fmla="*/ 722 w 10000"/>
                  <a:gd name="connsiteY207" fmla="*/ 9446 h 10000"/>
                  <a:gd name="connsiteX208" fmla="*/ 889 w 10000"/>
                  <a:gd name="connsiteY208" fmla="*/ 9538 h 10000"/>
                  <a:gd name="connsiteX209" fmla="*/ 944 w 10000"/>
                  <a:gd name="connsiteY209" fmla="*/ 9615 h 10000"/>
                  <a:gd name="connsiteX210" fmla="*/ 1111 w 10000"/>
                  <a:gd name="connsiteY210" fmla="*/ 9692 h 10000"/>
                  <a:gd name="connsiteX211" fmla="*/ 1333 w 10000"/>
                  <a:gd name="connsiteY211" fmla="*/ 9816 h 10000"/>
                  <a:gd name="connsiteX212" fmla="*/ 1333 w 10000"/>
                  <a:gd name="connsiteY212" fmla="*/ 9816 h 10000"/>
                  <a:gd name="connsiteX213" fmla="*/ 1444 w 10000"/>
                  <a:gd name="connsiteY213" fmla="*/ 9879 h 10000"/>
                  <a:gd name="connsiteX214" fmla="*/ 1500 w 10000"/>
                  <a:gd name="connsiteY214" fmla="*/ 9924 h 10000"/>
                  <a:gd name="connsiteX215" fmla="*/ 1500 w 10000"/>
                  <a:gd name="connsiteY215" fmla="*/ 9971 h 10000"/>
                  <a:gd name="connsiteX216" fmla="*/ 1556 w 10000"/>
                  <a:gd name="connsiteY216" fmla="*/ 9986 h 10000"/>
                  <a:gd name="connsiteX217" fmla="*/ 1722 w 10000"/>
                  <a:gd name="connsiteY217" fmla="*/ 10000 h 10000"/>
                  <a:gd name="connsiteX218" fmla="*/ 10000 w 10000"/>
                  <a:gd name="connsiteY218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00 w 10000"/>
                  <a:gd name="connsiteY19" fmla="*/ 8828 h 10000"/>
                  <a:gd name="connsiteX20" fmla="*/ 6056 w 10000"/>
                  <a:gd name="connsiteY20" fmla="*/ 8704 h 10000"/>
                  <a:gd name="connsiteX21" fmla="*/ 6111 w 10000"/>
                  <a:gd name="connsiteY21" fmla="*/ 8641 h 10000"/>
                  <a:gd name="connsiteX22" fmla="*/ 6056 w 10000"/>
                  <a:gd name="connsiteY22" fmla="*/ 8566 h 10000"/>
                  <a:gd name="connsiteX23" fmla="*/ 6056 w 10000"/>
                  <a:gd name="connsiteY23" fmla="*/ 8566 h 10000"/>
                  <a:gd name="connsiteX24" fmla="*/ 6000 w 10000"/>
                  <a:gd name="connsiteY24" fmla="*/ 8520 h 10000"/>
                  <a:gd name="connsiteX25" fmla="*/ 5944 w 10000"/>
                  <a:gd name="connsiteY25" fmla="*/ 8488 h 10000"/>
                  <a:gd name="connsiteX26" fmla="*/ 5833 w 10000"/>
                  <a:gd name="connsiteY26" fmla="*/ 8488 h 10000"/>
                  <a:gd name="connsiteX27" fmla="*/ 5667 w 10000"/>
                  <a:gd name="connsiteY27" fmla="*/ 8505 h 10000"/>
                  <a:gd name="connsiteX28" fmla="*/ 5333 w 10000"/>
                  <a:gd name="connsiteY28" fmla="*/ 8550 h 10000"/>
                  <a:gd name="connsiteX29" fmla="*/ 4889 w 10000"/>
                  <a:gd name="connsiteY29" fmla="*/ 8627 h 10000"/>
                  <a:gd name="connsiteX30" fmla="*/ 4889 w 10000"/>
                  <a:gd name="connsiteY30" fmla="*/ 8627 h 10000"/>
                  <a:gd name="connsiteX31" fmla="*/ 4611 w 10000"/>
                  <a:gd name="connsiteY31" fmla="*/ 8641 h 10000"/>
                  <a:gd name="connsiteX32" fmla="*/ 4500 w 10000"/>
                  <a:gd name="connsiteY32" fmla="*/ 8641 h 10000"/>
                  <a:gd name="connsiteX33" fmla="*/ 4444 w 10000"/>
                  <a:gd name="connsiteY33" fmla="*/ 8627 h 10000"/>
                  <a:gd name="connsiteX34" fmla="*/ 4389 w 10000"/>
                  <a:gd name="connsiteY34" fmla="*/ 8566 h 10000"/>
                  <a:gd name="connsiteX35" fmla="*/ 4222 w 10000"/>
                  <a:gd name="connsiteY35" fmla="*/ 8488 h 10000"/>
                  <a:gd name="connsiteX36" fmla="*/ 4222 w 10000"/>
                  <a:gd name="connsiteY36" fmla="*/ 8488 h 10000"/>
                  <a:gd name="connsiteX37" fmla="*/ 4111 w 10000"/>
                  <a:gd name="connsiteY37" fmla="*/ 8442 h 10000"/>
                  <a:gd name="connsiteX38" fmla="*/ 4111 w 10000"/>
                  <a:gd name="connsiteY38" fmla="*/ 8396 h 10000"/>
                  <a:gd name="connsiteX39" fmla="*/ 4111 w 10000"/>
                  <a:gd name="connsiteY39" fmla="*/ 8364 h 10000"/>
                  <a:gd name="connsiteX40" fmla="*/ 4167 w 10000"/>
                  <a:gd name="connsiteY40" fmla="*/ 8333 h 10000"/>
                  <a:gd name="connsiteX41" fmla="*/ 4278 w 10000"/>
                  <a:gd name="connsiteY41" fmla="*/ 8271 h 10000"/>
                  <a:gd name="connsiteX42" fmla="*/ 4389 w 10000"/>
                  <a:gd name="connsiteY42" fmla="*/ 8256 h 10000"/>
                  <a:gd name="connsiteX43" fmla="*/ 4389 w 10000"/>
                  <a:gd name="connsiteY43" fmla="*/ 8256 h 10000"/>
                  <a:gd name="connsiteX44" fmla="*/ 4389 w 10000"/>
                  <a:gd name="connsiteY44" fmla="*/ 8242 h 10000"/>
                  <a:gd name="connsiteX45" fmla="*/ 4444 w 10000"/>
                  <a:gd name="connsiteY45" fmla="*/ 8226 h 10000"/>
                  <a:gd name="connsiteX46" fmla="*/ 4667 w 10000"/>
                  <a:gd name="connsiteY46" fmla="*/ 8211 h 10000"/>
                  <a:gd name="connsiteX47" fmla="*/ 5333 w 10000"/>
                  <a:gd name="connsiteY47" fmla="*/ 8180 h 10000"/>
                  <a:gd name="connsiteX48" fmla="*/ 6500 w 10000"/>
                  <a:gd name="connsiteY48" fmla="*/ 8134 h 10000"/>
                  <a:gd name="connsiteX49" fmla="*/ 6500 w 10000"/>
                  <a:gd name="connsiteY49" fmla="*/ 8134 h 10000"/>
                  <a:gd name="connsiteX50" fmla="*/ 7167 w 10000"/>
                  <a:gd name="connsiteY50" fmla="*/ 8087 h 10000"/>
                  <a:gd name="connsiteX51" fmla="*/ 8389 w 10000"/>
                  <a:gd name="connsiteY51" fmla="*/ 7995 h 10000"/>
                  <a:gd name="connsiteX52" fmla="*/ 8389 w 10000"/>
                  <a:gd name="connsiteY52" fmla="*/ 7995 h 10000"/>
                  <a:gd name="connsiteX53" fmla="*/ 8667 w 10000"/>
                  <a:gd name="connsiteY53" fmla="*/ 7963 h 10000"/>
                  <a:gd name="connsiteX54" fmla="*/ 8778 w 10000"/>
                  <a:gd name="connsiteY54" fmla="*/ 7917 h 10000"/>
                  <a:gd name="connsiteX55" fmla="*/ 8889 w 10000"/>
                  <a:gd name="connsiteY55" fmla="*/ 7887 h 10000"/>
                  <a:gd name="connsiteX56" fmla="*/ 8833 w 10000"/>
                  <a:gd name="connsiteY56" fmla="*/ 7856 h 10000"/>
                  <a:gd name="connsiteX57" fmla="*/ 8833 w 10000"/>
                  <a:gd name="connsiteY57" fmla="*/ 7826 h 10000"/>
                  <a:gd name="connsiteX58" fmla="*/ 8722 w 10000"/>
                  <a:gd name="connsiteY58" fmla="*/ 7793 h 10000"/>
                  <a:gd name="connsiteX59" fmla="*/ 8556 w 10000"/>
                  <a:gd name="connsiteY59" fmla="*/ 7747 h 10000"/>
                  <a:gd name="connsiteX60" fmla="*/ 8556 w 10000"/>
                  <a:gd name="connsiteY60" fmla="*/ 7747 h 10000"/>
                  <a:gd name="connsiteX61" fmla="*/ 6556 w 10000"/>
                  <a:gd name="connsiteY61" fmla="*/ 7470 h 10000"/>
                  <a:gd name="connsiteX62" fmla="*/ 6556 w 10000"/>
                  <a:gd name="connsiteY62" fmla="*/ 7470 h 10000"/>
                  <a:gd name="connsiteX63" fmla="*/ 6333 w 10000"/>
                  <a:gd name="connsiteY63" fmla="*/ 7424 h 10000"/>
                  <a:gd name="connsiteX64" fmla="*/ 6167 w 10000"/>
                  <a:gd name="connsiteY64" fmla="*/ 7377 h 10000"/>
                  <a:gd name="connsiteX65" fmla="*/ 6056 w 10000"/>
                  <a:gd name="connsiteY65" fmla="*/ 7331 h 10000"/>
                  <a:gd name="connsiteX66" fmla="*/ 6056 w 10000"/>
                  <a:gd name="connsiteY66" fmla="*/ 7331 h 10000"/>
                  <a:gd name="connsiteX67" fmla="*/ 8056 w 10000"/>
                  <a:gd name="connsiteY67" fmla="*/ 7315 h 10000"/>
                  <a:gd name="connsiteX68" fmla="*/ 10000 w 10000"/>
                  <a:gd name="connsiteY68" fmla="*/ 7470 h 10000"/>
                  <a:gd name="connsiteX69" fmla="*/ 10000 w 10000"/>
                  <a:gd name="connsiteY69" fmla="*/ 6065 h 10000"/>
                  <a:gd name="connsiteX70" fmla="*/ 10000 w 10000"/>
                  <a:gd name="connsiteY70" fmla="*/ 6065 h 10000"/>
                  <a:gd name="connsiteX71" fmla="*/ 7778 w 10000"/>
                  <a:gd name="connsiteY71" fmla="*/ 5740 h 10000"/>
                  <a:gd name="connsiteX72" fmla="*/ 6556 w 10000"/>
                  <a:gd name="connsiteY72" fmla="*/ 5556 h 10000"/>
                  <a:gd name="connsiteX73" fmla="*/ 6556 w 10000"/>
                  <a:gd name="connsiteY73" fmla="*/ 5556 h 10000"/>
                  <a:gd name="connsiteX74" fmla="*/ 6556 w 10000"/>
                  <a:gd name="connsiteY74" fmla="*/ 5541 h 10000"/>
                  <a:gd name="connsiteX75" fmla="*/ 6556 w 10000"/>
                  <a:gd name="connsiteY75" fmla="*/ 5448 h 10000"/>
                  <a:gd name="connsiteX76" fmla="*/ 6556 w 10000"/>
                  <a:gd name="connsiteY76" fmla="*/ 5448 h 10000"/>
                  <a:gd name="connsiteX77" fmla="*/ 6389 w 10000"/>
                  <a:gd name="connsiteY77" fmla="*/ 5340 h 10000"/>
                  <a:gd name="connsiteX78" fmla="*/ 6056 w 10000"/>
                  <a:gd name="connsiteY78" fmla="*/ 5171 h 10000"/>
                  <a:gd name="connsiteX79" fmla="*/ 5333 w 10000"/>
                  <a:gd name="connsiteY79" fmla="*/ 4846 h 10000"/>
                  <a:gd name="connsiteX80" fmla="*/ 5333 w 10000"/>
                  <a:gd name="connsiteY80" fmla="*/ 4846 h 10000"/>
                  <a:gd name="connsiteX81" fmla="*/ 5167 w 10000"/>
                  <a:gd name="connsiteY81" fmla="*/ 4800 h 10000"/>
                  <a:gd name="connsiteX82" fmla="*/ 4889 w 10000"/>
                  <a:gd name="connsiteY82" fmla="*/ 4737 h 10000"/>
                  <a:gd name="connsiteX83" fmla="*/ 4056 w 10000"/>
                  <a:gd name="connsiteY83" fmla="*/ 4599 h 10000"/>
                  <a:gd name="connsiteX84" fmla="*/ 2889 w 10000"/>
                  <a:gd name="connsiteY84" fmla="*/ 4430 h 10000"/>
                  <a:gd name="connsiteX85" fmla="*/ 2889 w 10000"/>
                  <a:gd name="connsiteY85" fmla="*/ 4430 h 10000"/>
                  <a:gd name="connsiteX86" fmla="*/ 2389 w 10000"/>
                  <a:gd name="connsiteY86" fmla="*/ 4413 h 10000"/>
                  <a:gd name="connsiteX87" fmla="*/ 2000 w 10000"/>
                  <a:gd name="connsiteY87" fmla="*/ 4397 h 10000"/>
                  <a:gd name="connsiteX88" fmla="*/ 1889 w 10000"/>
                  <a:gd name="connsiteY88" fmla="*/ 4382 h 10000"/>
                  <a:gd name="connsiteX89" fmla="*/ 1778 w 10000"/>
                  <a:gd name="connsiteY89" fmla="*/ 4367 h 10000"/>
                  <a:gd name="connsiteX90" fmla="*/ 1778 w 10000"/>
                  <a:gd name="connsiteY90" fmla="*/ 4367 h 10000"/>
                  <a:gd name="connsiteX91" fmla="*/ 1667 w 10000"/>
                  <a:gd name="connsiteY91" fmla="*/ 4305 h 10000"/>
                  <a:gd name="connsiteX92" fmla="*/ 1500 w 10000"/>
                  <a:gd name="connsiteY92" fmla="*/ 4198 h 10000"/>
                  <a:gd name="connsiteX93" fmla="*/ 1444 w 10000"/>
                  <a:gd name="connsiteY93" fmla="*/ 4136 h 10000"/>
                  <a:gd name="connsiteX94" fmla="*/ 1444 w 10000"/>
                  <a:gd name="connsiteY94" fmla="*/ 4073 h 10000"/>
                  <a:gd name="connsiteX95" fmla="*/ 1444 w 10000"/>
                  <a:gd name="connsiteY95" fmla="*/ 4028 h 10000"/>
                  <a:gd name="connsiteX96" fmla="*/ 1556 w 10000"/>
                  <a:gd name="connsiteY96" fmla="*/ 3981 h 10000"/>
                  <a:gd name="connsiteX97" fmla="*/ 1556 w 10000"/>
                  <a:gd name="connsiteY97" fmla="*/ 3981 h 10000"/>
                  <a:gd name="connsiteX98" fmla="*/ 1833 w 10000"/>
                  <a:gd name="connsiteY98" fmla="*/ 3904 h 10000"/>
                  <a:gd name="connsiteX99" fmla="*/ 2111 w 10000"/>
                  <a:gd name="connsiteY99" fmla="*/ 3828 h 10000"/>
                  <a:gd name="connsiteX100" fmla="*/ 2278 w 10000"/>
                  <a:gd name="connsiteY100" fmla="*/ 3782 h 10000"/>
                  <a:gd name="connsiteX101" fmla="*/ 2389 w 10000"/>
                  <a:gd name="connsiteY101" fmla="*/ 3734 h 10000"/>
                  <a:gd name="connsiteX102" fmla="*/ 2389 w 10000"/>
                  <a:gd name="connsiteY102" fmla="*/ 3672 h 10000"/>
                  <a:gd name="connsiteX103" fmla="*/ 2389 w 10000"/>
                  <a:gd name="connsiteY103" fmla="*/ 3596 h 10000"/>
                  <a:gd name="connsiteX104" fmla="*/ 2389 w 10000"/>
                  <a:gd name="connsiteY104" fmla="*/ 3596 h 10000"/>
                  <a:gd name="connsiteX105" fmla="*/ 2167 w 10000"/>
                  <a:gd name="connsiteY105" fmla="*/ 3379 h 10000"/>
                  <a:gd name="connsiteX106" fmla="*/ 1889 w 10000"/>
                  <a:gd name="connsiteY106" fmla="*/ 3087 h 10000"/>
                  <a:gd name="connsiteX107" fmla="*/ 1667 w 10000"/>
                  <a:gd name="connsiteY107" fmla="*/ 2824 h 10000"/>
                  <a:gd name="connsiteX108" fmla="*/ 1611 w 10000"/>
                  <a:gd name="connsiteY108" fmla="*/ 2747 h 10000"/>
                  <a:gd name="connsiteX109" fmla="*/ 1611 w 10000"/>
                  <a:gd name="connsiteY109" fmla="*/ 2716 h 10000"/>
                  <a:gd name="connsiteX110" fmla="*/ 1667 w 10000"/>
                  <a:gd name="connsiteY110" fmla="*/ 2700 h 10000"/>
                  <a:gd name="connsiteX111" fmla="*/ 1667 w 10000"/>
                  <a:gd name="connsiteY111" fmla="*/ 2700 h 10000"/>
                  <a:gd name="connsiteX112" fmla="*/ 2000 w 10000"/>
                  <a:gd name="connsiteY112" fmla="*/ 2686 h 10000"/>
                  <a:gd name="connsiteX113" fmla="*/ 2222 w 10000"/>
                  <a:gd name="connsiteY113" fmla="*/ 2686 h 10000"/>
                  <a:gd name="connsiteX114" fmla="*/ 2389 w 10000"/>
                  <a:gd name="connsiteY114" fmla="*/ 2700 h 10000"/>
                  <a:gd name="connsiteX115" fmla="*/ 2389 w 10000"/>
                  <a:gd name="connsiteY115" fmla="*/ 2700 h 10000"/>
                  <a:gd name="connsiteX116" fmla="*/ 2444 w 10000"/>
                  <a:gd name="connsiteY116" fmla="*/ 2700 h 10000"/>
                  <a:gd name="connsiteX117" fmla="*/ 2500 w 10000"/>
                  <a:gd name="connsiteY117" fmla="*/ 2670 h 10000"/>
                  <a:gd name="connsiteX118" fmla="*/ 2778 w 10000"/>
                  <a:gd name="connsiteY118" fmla="*/ 2577 h 10000"/>
                  <a:gd name="connsiteX119" fmla="*/ 3500 w 10000"/>
                  <a:gd name="connsiteY119" fmla="*/ 2269 h 10000"/>
                  <a:gd name="connsiteX120" fmla="*/ 4444 w 10000"/>
                  <a:gd name="connsiteY120" fmla="*/ 1822 h 10000"/>
                  <a:gd name="connsiteX121" fmla="*/ 4444 w 10000"/>
                  <a:gd name="connsiteY121" fmla="*/ 1822 h 10000"/>
                  <a:gd name="connsiteX122" fmla="*/ 4444 w 10000"/>
                  <a:gd name="connsiteY122" fmla="*/ 1759 h 10000"/>
                  <a:gd name="connsiteX123" fmla="*/ 4444 w 10000"/>
                  <a:gd name="connsiteY123" fmla="*/ 1619 h 10000"/>
                  <a:gd name="connsiteX124" fmla="*/ 4500 w 10000"/>
                  <a:gd name="connsiteY124" fmla="*/ 1528 h 10000"/>
                  <a:gd name="connsiteX125" fmla="*/ 4611 w 10000"/>
                  <a:gd name="connsiteY125" fmla="*/ 1450 h 10000"/>
                  <a:gd name="connsiteX126" fmla="*/ 4778 w 10000"/>
                  <a:gd name="connsiteY126" fmla="*/ 1358 h 10000"/>
                  <a:gd name="connsiteX127" fmla="*/ 5000 w 10000"/>
                  <a:gd name="connsiteY127" fmla="*/ 1281 h 10000"/>
                  <a:gd name="connsiteX128" fmla="*/ 5000 w 10000"/>
                  <a:gd name="connsiteY128" fmla="*/ 1281 h 10000"/>
                  <a:gd name="connsiteX129" fmla="*/ 5556 w 10000"/>
                  <a:gd name="connsiteY129" fmla="*/ 1127 h 10000"/>
                  <a:gd name="connsiteX130" fmla="*/ 6111 w 10000"/>
                  <a:gd name="connsiteY130" fmla="*/ 926 h 10000"/>
                  <a:gd name="connsiteX131" fmla="*/ 6667 w 10000"/>
                  <a:gd name="connsiteY131" fmla="*/ 740 h 10000"/>
                  <a:gd name="connsiteX132" fmla="*/ 7056 w 10000"/>
                  <a:gd name="connsiteY132" fmla="*/ 572 h 10000"/>
                  <a:gd name="connsiteX133" fmla="*/ 7056 w 10000"/>
                  <a:gd name="connsiteY133" fmla="*/ 572 h 10000"/>
                  <a:gd name="connsiteX134" fmla="*/ 7333 w 10000"/>
                  <a:gd name="connsiteY134" fmla="*/ 417 h 10000"/>
                  <a:gd name="connsiteX135" fmla="*/ 7667 w 10000"/>
                  <a:gd name="connsiteY135" fmla="*/ 232 h 10000"/>
                  <a:gd name="connsiteX136" fmla="*/ 8000 w 10000"/>
                  <a:gd name="connsiteY136" fmla="*/ 92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446 h 10000"/>
                  <a:gd name="connsiteX144" fmla="*/ 10000 w 10000"/>
                  <a:gd name="connsiteY144" fmla="*/ 9446 h 10000"/>
                  <a:gd name="connsiteX145" fmla="*/ 9722 w 10000"/>
                  <a:gd name="connsiteY145" fmla="*/ 9430 h 10000"/>
                  <a:gd name="connsiteX146" fmla="*/ 9389 w 10000"/>
                  <a:gd name="connsiteY146" fmla="*/ 9446 h 10000"/>
                  <a:gd name="connsiteX147" fmla="*/ 9389 w 10000"/>
                  <a:gd name="connsiteY147" fmla="*/ 9446 h 10000"/>
                  <a:gd name="connsiteX148" fmla="*/ 9278 w 10000"/>
                  <a:gd name="connsiteY148" fmla="*/ 9461 h 10000"/>
                  <a:gd name="connsiteX149" fmla="*/ 9056 w 10000"/>
                  <a:gd name="connsiteY149" fmla="*/ 9446 h 10000"/>
                  <a:gd name="connsiteX150" fmla="*/ 8722 w 10000"/>
                  <a:gd name="connsiteY150" fmla="*/ 9399 h 10000"/>
                  <a:gd name="connsiteX151" fmla="*/ 8444 w 10000"/>
                  <a:gd name="connsiteY151" fmla="*/ 9276 h 10000"/>
                  <a:gd name="connsiteX152" fmla="*/ 8444 w 10000"/>
                  <a:gd name="connsiteY152" fmla="*/ 9276 h 10000"/>
                  <a:gd name="connsiteX153" fmla="*/ 8111 w 10000"/>
                  <a:gd name="connsiteY153" fmla="*/ 9075 h 10000"/>
                  <a:gd name="connsiteX154" fmla="*/ 7778 w 10000"/>
                  <a:gd name="connsiteY154" fmla="*/ 8997 h 10000"/>
                  <a:gd name="connsiteX155" fmla="*/ 7556 w 10000"/>
                  <a:gd name="connsiteY155" fmla="*/ 8981 h 10000"/>
                  <a:gd name="connsiteX156" fmla="*/ 7000 w 10000"/>
                  <a:gd name="connsiteY156" fmla="*/ 8950 h 10000"/>
                  <a:gd name="connsiteX157" fmla="*/ 6556 w 10000"/>
                  <a:gd name="connsiteY157" fmla="*/ 8967 h 10000"/>
                  <a:gd name="connsiteX158" fmla="*/ 6222 w 10000"/>
                  <a:gd name="connsiteY158" fmla="*/ 8967 h 10000"/>
                  <a:gd name="connsiteX159" fmla="*/ 6111 w 10000"/>
                  <a:gd name="connsiteY159" fmla="*/ 8950 h 10000"/>
                  <a:gd name="connsiteX160" fmla="*/ 6056 w 10000"/>
                  <a:gd name="connsiteY160" fmla="*/ 8935 h 10000"/>
                  <a:gd name="connsiteX161" fmla="*/ 6056 w 10000"/>
                  <a:gd name="connsiteY161" fmla="*/ 8659 h 10000"/>
                  <a:gd name="connsiteX162" fmla="*/ 6056 w 10000"/>
                  <a:gd name="connsiteY162" fmla="*/ 8659 h 10000"/>
                  <a:gd name="connsiteX163" fmla="*/ 6056 w 10000"/>
                  <a:gd name="connsiteY163" fmla="*/ 8597 h 10000"/>
                  <a:gd name="connsiteX164" fmla="*/ 5944 w 10000"/>
                  <a:gd name="connsiteY164" fmla="*/ 8520 h 10000"/>
                  <a:gd name="connsiteX165" fmla="*/ 5889 w 10000"/>
                  <a:gd name="connsiteY165" fmla="*/ 8505 h 10000"/>
                  <a:gd name="connsiteX166" fmla="*/ 5778 w 10000"/>
                  <a:gd name="connsiteY166" fmla="*/ 8488 h 10000"/>
                  <a:gd name="connsiteX167" fmla="*/ 5667 w 10000"/>
                  <a:gd name="connsiteY167" fmla="*/ 8488 h 10000"/>
                  <a:gd name="connsiteX168" fmla="*/ 5500 w 10000"/>
                  <a:gd name="connsiteY168" fmla="*/ 8505 h 10000"/>
                  <a:gd name="connsiteX169" fmla="*/ 5500 w 10000"/>
                  <a:gd name="connsiteY169" fmla="*/ 8505 h 10000"/>
                  <a:gd name="connsiteX170" fmla="*/ 4889 w 10000"/>
                  <a:gd name="connsiteY170" fmla="*/ 8612 h 10000"/>
                  <a:gd name="connsiteX171" fmla="*/ 4611 w 10000"/>
                  <a:gd name="connsiteY171" fmla="*/ 8641 h 10000"/>
                  <a:gd name="connsiteX172" fmla="*/ 4556 w 10000"/>
                  <a:gd name="connsiteY172" fmla="*/ 8659 h 10000"/>
                  <a:gd name="connsiteX173" fmla="*/ 4500 w 10000"/>
                  <a:gd name="connsiteY173" fmla="*/ 8641 h 10000"/>
                  <a:gd name="connsiteX174" fmla="*/ 4500 w 10000"/>
                  <a:gd name="connsiteY174" fmla="*/ 8641 h 10000"/>
                  <a:gd name="connsiteX175" fmla="*/ 4222 w 10000"/>
                  <a:gd name="connsiteY175" fmla="*/ 8488 h 10000"/>
                  <a:gd name="connsiteX176" fmla="*/ 4222 w 10000"/>
                  <a:gd name="connsiteY176" fmla="*/ 8488 h 10000"/>
                  <a:gd name="connsiteX177" fmla="*/ 4111 w 10000"/>
                  <a:gd name="connsiteY177" fmla="*/ 8411 h 10000"/>
                  <a:gd name="connsiteX178" fmla="*/ 4111 w 10000"/>
                  <a:gd name="connsiteY178" fmla="*/ 8364 h 10000"/>
                  <a:gd name="connsiteX179" fmla="*/ 4111 w 10000"/>
                  <a:gd name="connsiteY179" fmla="*/ 8318 h 10000"/>
                  <a:gd name="connsiteX180" fmla="*/ 4111 w 10000"/>
                  <a:gd name="connsiteY180" fmla="*/ 8318 h 10000"/>
                  <a:gd name="connsiteX181" fmla="*/ 4278 w 10000"/>
                  <a:gd name="connsiteY181" fmla="*/ 8271 h 10000"/>
                  <a:gd name="connsiteX182" fmla="*/ 4389 w 10000"/>
                  <a:gd name="connsiteY182" fmla="*/ 8256 h 10000"/>
                  <a:gd name="connsiteX183" fmla="*/ 4389 w 10000"/>
                  <a:gd name="connsiteY183" fmla="*/ 8256 h 10000"/>
                  <a:gd name="connsiteX184" fmla="*/ 4000 w 10000"/>
                  <a:gd name="connsiteY184" fmla="*/ 8256 h 10000"/>
                  <a:gd name="connsiteX185" fmla="*/ 3722 w 10000"/>
                  <a:gd name="connsiteY185" fmla="*/ 8271 h 10000"/>
                  <a:gd name="connsiteX186" fmla="*/ 3611 w 10000"/>
                  <a:gd name="connsiteY186" fmla="*/ 8287 h 10000"/>
                  <a:gd name="connsiteX187" fmla="*/ 3556 w 10000"/>
                  <a:gd name="connsiteY187" fmla="*/ 8303 h 10000"/>
                  <a:gd name="connsiteX188" fmla="*/ 3556 w 10000"/>
                  <a:gd name="connsiteY188" fmla="*/ 8303 h 10000"/>
                  <a:gd name="connsiteX189" fmla="*/ 3444 w 10000"/>
                  <a:gd name="connsiteY189" fmla="*/ 8364 h 10000"/>
                  <a:gd name="connsiteX190" fmla="*/ 3278 w 10000"/>
                  <a:gd name="connsiteY190" fmla="*/ 8457 h 10000"/>
                  <a:gd name="connsiteX191" fmla="*/ 3000 w 10000"/>
                  <a:gd name="connsiteY191" fmla="*/ 8566 h 10000"/>
                  <a:gd name="connsiteX192" fmla="*/ 2667 w 10000"/>
                  <a:gd name="connsiteY192" fmla="*/ 8641 h 10000"/>
                  <a:gd name="connsiteX193" fmla="*/ 2667 w 10000"/>
                  <a:gd name="connsiteY193" fmla="*/ 8641 h 10000"/>
                  <a:gd name="connsiteX194" fmla="*/ 2333 w 10000"/>
                  <a:gd name="connsiteY194" fmla="*/ 8704 h 10000"/>
                  <a:gd name="connsiteX195" fmla="*/ 1833 w 10000"/>
                  <a:gd name="connsiteY195" fmla="*/ 8766 h 10000"/>
                  <a:gd name="connsiteX196" fmla="*/ 1389 w 10000"/>
                  <a:gd name="connsiteY196" fmla="*/ 8797 h 10000"/>
                  <a:gd name="connsiteX197" fmla="*/ 889 w 10000"/>
                  <a:gd name="connsiteY197" fmla="*/ 8812 h 10000"/>
                  <a:gd name="connsiteX198" fmla="*/ 889 w 10000"/>
                  <a:gd name="connsiteY198" fmla="*/ 8812 h 10000"/>
                  <a:gd name="connsiteX199" fmla="*/ 500 w 10000"/>
                  <a:gd name="connsiteY199" fmla="*/ 8828 h 10000"/>
                  <a:gd name="connsiteX200" fmla="*/ 222 w 10000"/>
                  <a:gd name="connsiteY200" fmla="*/ 8844 h 10000"/>
                  <a:gd name="connsiteX201" fmla="*/ 0 w 10000"/>
                  <a:gd name="connsiteY201" fmla="*/ 8859 h 10000"/>
                  <a:gd name="connsiteX202" fmla="*/ 0 w 10000"/>
                  <a:gd name="connsiteY202" fmla="*/ 8859 h 10000"/>
                  <a:gd name="connsiteX203" fmla="*/ 278 w 10000"/>
                  <a:gd name="connsiteY203" fmla="*/ 9105 h 10000"/>
                  <a:gd name="connsiteX204" fmla="*/ 500 w 10000"/>
                  <a:gd name="connsiteY204" fmla="*/ 9291 h 10000"/>
                  <a:gd name="connsiteX205" fmla="*/ 722 w 10000"/>
                  <a:gd name="connsiteY205" fmla="*/ 9446 h 10000"/>
                  <a:gd name="connsiteX206" fmla="*/ 722 w 10000"/>
                  <a:gd name="connsiteY206" fmla="*/ 9446 h 10000"/>
                  <a:gd name="connsiteX207" fmla="*/ 889 w 10000"/>
                  <a:gd name="connsiteY207" fmla="*/ 9538 h 10000"/>
                  <a:gd name="connsiteX208" fmla="*/ 944 w 10000"/>
                  <a:gd name="connsiteY208" fmla="*/ 9615 h 10000"/>
                  <a:gd name="connsiteX209" fmla="*/ 1111 w 10000"/>
                  <a:gd name="connsiteY209" fmla="*/ 9692 h 10000"/>
                  <a:gd name="connsiteX210" fmla="*/ 1333 w 10000"/>
                  <a:gd name="connsiteY210" fmla="*/ 9816 h 10000"/>
                  <a:gd name="connsiteX211" fmla="*/ 1333 w 10000"/>
                  <a:gd name="connsiteY211" fmla="*/ 9816 h 10000"/>
                  <a:gd name="connsiteX212" fmla="*/ 1444 w 10000"/>
                  <a:gd name="connsiteY212" fmla="*/ 9879 h 10000"/>
                  <a:gd name="connsiteX213" fmla="*/ 1500 w 10000"/>
                  <a:gd name="connsiteY213" fmla="*/ 9924 h 10000"/>
                  <a:gd name="connsiteX214" fmla="*/ 1500 w 10000"/>
                  <a:gd name="connsiteY214" fmla="*/ 9971 h 10000"/>
                  <a:gd name="connsiteX215" fmla="*/ 1556 w 10000"/>
                  <a:gd name="connsiteY215" fmla="*/ 9986 h 10000"/>
                  <a:gd name="connsiteX216" fmla="*/ 1722 w 10000"/>
                  <a:gd name="connsiteY216" fmla="*/ 10000 h 10000"/>
                  <a:gd name="connsiteX217" fmla="*/ 10000 w 10000"/>
                  <a:gd name="connsiteY217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00 w 10000"/>
                  <a:gd name="connsiteY19" fmla="*/ 8828 h 10000"/>
                  <a:gd name="connsiteX20" fmla="*/ 6056 w 10000"/>
                  <a:gd name="connsiteY20" fmla="*/ 8704 h 10000"/>
                  <a:gd name="connsiteX21" fmla="*/ 6111 w 10000"/>
                  <a:gd name="connsiteY21" fmla="*/ 8641 h 10000"/>
                  <a:gd name="connsiteX22" fmla="*/ 6056 w 10000"/>
                  <a:gd name="connsiteY22" fmla="*/ 8566 h 10000"/>
                  <a:gd name="connsiteX23" fmla="*/ 6056 w 10000"/>
                  <a:gd name="connsiteY23" fmla="*/ 8566 h 10000"/>
                  <a:gd name="connsiteX24" fmla="*/ 6000 w 10000"/>
                  <a:gd name="connsiteY24" fmla="*/ 8520 h 10000"/>
                  <a:gd name="connsiteX25" fmla="*/ 5944 w 10000"/>
                  <a:gd name="connsiteY25" fmla="*/ 8488 h 10000"/>
                  <a:gd name="connsiteX26" fmla="*/ 5833 w 10000"/>
                  <a:gd name="connsiteY26" fmla="*/ 8488 h 10000"/>
                  <a:gd name="connsiteX27" fmla="*/ 5667 w 10000"/>
                  <a:gd name="connsiteY27" fmla="*/ 8505 h 10000"/>
                  <a:gd name="connsiteX28" fmla="*/ 5333 w 10000"/>
                  <a:gd name="connsiteY28" fmla="*/ 8550 h 10000"/>
                  <a:gd name="connsiteX29" fmla="*/ 4889 w 10000"/>
                  <a:gd name="connsiteY29" fmla="*/ 8627 h 10000"/>
                  <a:gd name="connsiteX30" fmla="*/ 4889 w 10000"/>
                  <a:gd name="connsiteY30" fmla="*/ 8627 h 10000"/>
                  <a:gd name="connsiteX31" fmla="*/ 4611 w 10000"/>
                  <a:gd name="connsiteY31" fmla="*/ 8641 h 10000"/>
                  <a:gd name="connsiteX32" fmla="*/ 4500 w 10000"/>
                  <a:gd name="connsiteY32" fmla="*/ 8641 h 10000"/>
                  <a:gd name="connsiteX33" fmla="*/ 4444 w 10000"/>
                  <a:gd name="connsiteY33" fmla="*/ 8627 h 10000"/>
                  <a:gd name="connsiteX34" fmla="*/ 4389 w 10000"/>
                  <a:gd name="connsiteY34" fmla="*/ 8566 h 10000"/>
                  <a:gd name="connsiteX35" fmla="*/ 4222 w 10000"/>
                  <a:gd name="connsiteY35" fmla="*/ 8488 h 10000"/>
                  <a:gd name="connsiteX36" fmla="*/ 4222 w 10000"/>
                  <a:gd name="connsiteY36" fmla="*/ 8488 h 10000"/>
                  <a:gd name="connsiteX37" fmla="*/ 4111 w 10000"/>
                  <a:gd name="connsiteY37" fmla="*/ 8442 h 10000"/>
                  <a:gd name="connsiteX38" fmla="*/ 4111 w 10000"/>
                  <a:gd name="connsiteY38" fmla="*/ 8396 h 10000"/>
                  <a:gd name="connsiteX39" fmla="*/ 4111 w 10000"/>
                  <a:gd name="connsiteY39" fmla="*/ 8364 h 10000"/>
                  <a:gd name="connsiteX40" fmla="*/ 4167 w 10000"/>
                  <a:gd name="connsiteY40" fmla="*/ 8333 h 10000"/>
                  <a:gd name="connsiteX41" fmla="*/ 4278 w 10000"/>
                  <a:gd name="connsiteY41" fmla="*/ 8271 h 10000"/>
                  <a:gd name="connsiteX42" fmla="*/ 4389 w 10000"/>
                  <a:gd name="connsiteY42" fmla="*/ 8256 h 10000"/>
                  <a:gd name="connsiteX43" fmla="*/ 4389 w 10000"/>
                  <a:gd name="connsiteY43" fmla="*/ 8256 h 10000"/>
                  <a:gd name="connsiteX44" fmla="*/ 4389 w 10000"/>
                  <a:gd name="connsiteY44" fmla="*/ 8242 h 10000"/>
                  <a:gd name="connsiteX45" fmla="*/ 4444 w 10000"/>
                  <a:gd name="connsiteY45" fmla="*/ 8226 h 10000"/>
                  <a:gd name="connsiteX46" fmla="*/ 4667 w 10000"/>
                  <a:gd name="connsiteY46" fmla="*/ 8211 h 10000"/>
                  <a:gd name="connsiteX47" fmla="*/ 5333 w 10000"/>
                  <a:gd name="connsiteY47" fmla="*/ 8180 h 10000"/>
                  <a:gd name="connsiteX48" fmla="*/ 6500 w 10000"/>
                  <a:gd name="connsiteY48" fmla="*/ 8134 h 10000"/>
                  <a:gd name="connsiteX49" fmla="*/ 6500 w 10000"/>
                  <a:gd name="connsiteY49" fmla="*/ 8134 h 10000"/>
                  <a:gd name="connsiteX50" fmla="*/ 7167 w 10000"/>
                  <a:gd name="connsiteY50" fmla="*/ 8087 h 10000"/>
                  <a:gd name="connsiteX51" fmla="*/ 8389 w 10000"/>
                  <a:gd name="connsiteY51" fmla="*/ 7995 h 10000"/>
                  <a:gd name="connsiteX52" fmla="*/ 8389 w 10000"/>
                  <a:gd name="connsiteY52" fmla="*/ 7995 h 10000"/>
                  <a:gd name="connsiteX53" fmla="*/ 8667 w 10000"/>
                  <a:gd name="connsiteY53" fmla="*/ 7963 h 10000"/>
                  <a:gd name="connsiteX54" fmla="*/ 8778 w 10000"/>
                  <a:gd name="connsiteY54" fmla="*/ 7917 h 10000"/>
                  <a:gd name="connsiteX55" fmla="*/ 8889 w 10000"/>
                  <a:gd name="connsiteY55" fmla="*/ 7887 h 10000"/>
                  <a:gd name="connsiteX56" fmla="*/ 8833 w 10000"/>
                  <a:gd name="connsiteY56" fmla="*/ 7856 h 10000"/>
                  <a:gd name="connsiteX57" fmla="*/ 8833 w 10000"/>
                  <a:gd name="connsiteY57" fmla="*/ 7826 h 10000"/>
                  <a:gd name="connsiteX58" fmla="*/ 8722 w 10000"/>
                  <a:gd name="connsiteY58" fmla="*/ 7793 h 10000"/>
                  <a:gd name="connsiteX59" fmla="*/ 8556 w 10000"/>
                  <a:gd name="connsiteY59" fmla="*/ 7747 h 10000"/>
                  <a:gd name="connsiteX60" fmla="*/ 8556 w 10000"/>
                  <a:gd name="connsiteY60" fmla="*/ 7747 h 10000"/>
                  <a:gd name="connsiteX61" fmla="*/ 6556 w 10000"/>
                  <a:gd name="connsiteY61" fmla="*/ 7470 h 10000"/>
                  <a:gd name="connsiteX62" fmla="*/ 6556 w 10000"/>
                  <a:gd name="connsiteY62" fmla="*/ 7470 h 10000"/>
                  <a:gd name="connsiteX63" fmla="*/ 6333 w 10000"/>
                  <a:gd name="connsiteY63" fmla="*/ 7424 h 10000"/>
                  <a:gd name="connsiteX64" fmla="*/ 6167 w 10000"/>
                  <a:gd name="connsiteY64" fmla="*/ 7377 h 10000"/>
                  <a:gd name="connsiteX65" fmla="*/ 6056 w 10000"/>
                  <a:gd name="connsiteY65" fmla="*/ 7331 h 10000"/>
                  <a:gd name="connsiteX66" fmla="*/ 6056 w 10000"/>
                  <a:gd name="connsiteY66" fmla="*/ 7331 h 10000"/>
                  <a:gd name="connsiteX67" fmla="*/ 8056 w 10000"/>
                  <a:gd name="connsiteY67" fmla="*/ 7315 h 10000"/>
                  <a:gd name="connsiteX68" fmla="*/ 10000 w 10000"/>
                  <a:gd name="connsiteY68" fmla="*/ 7470 h 10000"/>
                  <a:gd name="connsiteX69" fmla="*/ 10000 w 10000"/>
                  <a:gd name="connsiteY69" fmla="*/ 6065 h 10000"/>
                  <a:gd name="connsiteX70" fmla="*/ 10000 w 10000"/>
                  <a:gd name="connsiteY70" fmla="*/ 6065 h 10000"/>
                  <a:gd name="connsiteX71" fmla="*/ 7778 w 10000"/>
                  <a:gd name="connsiteY71" fmla="*/ 5740 h 10000"/>
                  <a:gd name="connsiteX72" fmla="*/ 6556 w 10000"/>
                  <a:gd name="connsiteY72" fmla="*/ 5556 h 10000"/>
                  <a:gd name="connsiteX73" fmla="*/ 6556 w 10000"/>
                  <a:gd name="connsiteY73" fmla="*/ 5556 h 10000"/>
                  <a:gd name="connsiteX74" fmla="*/ 6556 w 10000"/>
                  <a:gd name="connsiteY74" fmla="*/ 5541 h 10000"/>
                  <a:gd name="connsiteX75" fmla="*/ 6556 w 10000"/>
                  <a:gd name="connsiteY75" fmla="*/ 5448 h 10000"/>
                  <a:gd name="connsiteX76" fmla="*/ 6556 w 10000"/>
                  <a:gd name="connsiteY76" fmla="*/ 5448 h 10000"/>
                  <a:gd name="connsiteX77" fmla="*/ 6389 w 10000"/>
                  <a:gd name="connsiteY77" fmla="*/ 5340 h 10000"/>
                  <a:gd name="connsiteX78" fmla="*/ 6056 w 10000"/>
                  <a:gd name="connsiteY78" fmla="*/ 5171 h 10000"/>
                  <a:gd name="connsiteX79" fmla="*/ 5333 w 10000"/>
                  <a:gd name="connsiteY79" fmla="*/ 4846 h 10000"/>
                  <a:gd name="connsiteX80" fmla="*/ 5333 w 10000"/>
                  <a:gd name="connsiteY80" fmla="*/ 4846 h 10000"/>
                  <a:gd name="connsiteX81" fmla="*/ 5167 w 10000"/>
                  <a:gd name="connsiteY81" fmla="*/ 4800 h 10000"/>
                  <a:gd name="connsiteX82" fmla="*/ 4889 w 10000"/>
                  <a:gd name="connsiteY82" fmla="*/ 4737 h 10000"/>
                  <a:gd name="connsiteX83" fmla="*/ 4056 w 10000"/>
                  <a:gd name="connsiteY83" fmla="*/ 4599 h 10000"/>
                  <a:gd name="connsiteX84" fmla="*/ 2889 w 10000"/>
                  <a:gd name="connsiteY84" fmla="*/ 4430 h 10000"/>
                  <a:gd name="connsiteX85" fmla="*/ 2889 w 10000"/>
                  <a:gd name="connsiteY85" fmla="*/ 4430 h 10000"/>
                  <a:gd name="connsiteX86" fmla="*/ 2389 w 10000"/>
                  <a:gd name="connsiteY86" fmla="*/ 4413 h 10000"/>
                  <a:gd name="connsiteX87" fmla="*/ 2000 w 10000"/>
                  <a:gd name="connsiteY87" fmla="*/ 4397 h 10000"/>
                  <a:gd name="connsiteX88" fmla="*/ 1889 w 10000"/>
                  <a:gd name="connsiteY88" fmla="*/ 4382 h 10000"/>
                  <a:gd name="connsiteX89" fmla="*/ 1778 w 10000"/>
                  <a:gd name="connsiteY89" fmla="*/ 4367 h 10000"/>
                  <a:gd name="connsiteX90" fmla="*/ 1778 w 10000"/>
                  <a:gd name="connsiteY90" fmla="*/ 4367 h 10000"/>
                  <a:gd name="connsiteX91" fmla="*/ 1667 w 10000"/>
                  <a:gd name="connsiteY91" fmla="*/ 4305 h 10000"/>
                  <a:gd name="connsiteX92" fmla="*/ 1500 w 10000"/>
                  <a:gd name="connsiteY92" fmla="*/ 4198 h 10000"/>
                  <a:gd name="connsiteX93" fmla="*/ 1444 w 10000"/>
                  <a:gd name="connsiteY93" fmla="*/ 4136 h 10000"/>
                  <a:gd name="connsiteX94" fmla="*/ 1444 w 10000"/>
                  <a:gd name="connsiteY94" fmla="*/ 4073 h 10000"/>
                  <a:gd name="connsiteX95" fmla="*/ 1444 w 10000"/>
                  <a:gd name="connsiteY95" fmla="*/ 4028 h 10000"/>
                  <a:gd name="connsiteX96" fmla="*/ 1556 w 10000"/>
                  <a:gd name="connsiteY96" fmla="*/ 3981 h 10000"/>
                  <a:gd name="connsiteX97" fmla="*/ 1556 w 10000"/>
                  <a:gd name="connsiteY97" fmla="*/ 3981 h 10000"/>
                  <a:gd name="connsiteX98" fmla="*/ 1833 w 10000"/>
                  <a:gd name="connsiteY98" fmla="*/ 3904 h 10000"/>
                  <a:gd name="connsiteX99" fmla="*/ 2111 w 10000"/>
                  <a:gd name="connsiteY99" fmla="*/ 3828 h 10000"/>
                  <a:gd name="connsiteX100" fmla="*/ 2278 w 10000"/>
                  <a:gd name="connsiteY100" fmla="*/ 3782 h 10000"/>
                  <a:gd name="connsiteX101" fmla="*/ 2389 w 10000"/>
                  <a:gd name="connsiteY101" fmla="*/ 3734 h 10000"/>
                  <a:gd name="connsiteX102" fmla="*/ 2389 w 10000"/>
                  <a:gd name="connsiteY102" fmla="*/ 3672 h 10000"/>
                  <a:gd name="connsiteX103" fmla="*/ 2389 w 10000"/>
                  <a:gd name="connsiteY103" fmla="*/ 3596 h 10000"/>
                  <a:gd name="connsiteX104" fmla="*/ 2389 w 10000"/>
                  <a:gd name="connsiteY104" fmla="*/ 3596 h 10000"/>
                  <a:gd name="connsiteX105" fmla="*/ 2167 w 10000"/>
                  <a:gd name="connsiteY105" fmla="*/ 3379 h 10000"/>
                  <a:gd name="connsiteX106" fmla="*/ 1889 w 10000"/>
                  <a:gd name="connsiteY106" fmla="*/ 3087 h 10000"/>
                  <a:gd name="connsiteX107" fmla="*/ 1667 w 10000"/>
                  <a:gd name="connsiteY107" fmla="*/ 2824 h 10000"/>
                  <a:gd name="connsiteX108" fmla="*/ 1611 w 10000"/>
                  <a:gd name="connsiteY108" fmla="*/ 2747 h 10000"/>
                  <a:gd name="connsiteX109" fmla="*/ 1611 w 10000"/>
                  <a:gd name="connsiteY109" fmla="*/ 2716 h 10000"/>
                  <a:gd name="connsiteX110" fmla="*/ 1667 w 10000"/>
                  <a:gd name="connsiteY110" fmla="*/ 2700 h 10000"/>
                  <a:gd name="connsiteX111" fmla="*/ 1667 w 10000"/>
                  <a:gd name="connsiteY111" fmla="*/ 2700 h 10000"/>
                  <a:gd name="connsiteX112" fmla="*/ 2000 w 10000"/>
                  <a:gd name="connsiteY112" fmla="*/ 2686 h 10000"/>
                  <a:gd name="connsiteX113" fmla="*/ 2222 w 10000"/>
                  <a:gd name="connsiteY113" fmla="*/ 2686 h 10000"/>
                  <a:gd name="connsiteX114" fmla="*/ 2389 w 10000"/>
                  <a:gd name="connsiteY114" fmla="*/ 2700 h 10000"/>
                  <a:gd name="connsiteX115" fmla="*/ 2389 w 10000"/>
                  <a:gd name="connsiteY115" fmla="*/ 2700 h 10000"/>
                  <a:gd name="connsiteX116" fmla="*/ 2444 w 10000"/>
                  <a:gd name="connsiteY116" fmla="*/ 2700 h 10000"/>
                  <a:gd name="connsiteX117" fmla="*/ 2500 w 10000"/>
                  <a:gd name="connsiteY117" fmla="*/ 2670 h 10000"/>
                  <a:gd name="connsiteX118" fmla="*/ 2778 w 10000"/>
                  <a:gd name="connsiteY118" fmla="*/ 2577 h 10000"/>
                  <a:gd name="connsiteX119" fmla="*/ 3500 w 10000"/>
                  <a:gd name="connsiteY119" fmla="*/ 2269 h 10000"/>
                  <a:gd name="connsiteX120" fmla="*/ 4444 w 10000"/>
                  <a:gd name="connsiteY120" fmla="*/ 1822 h 10000"/>
                  <a:gd name="connsiteX121" fmla="*/ 4444 w 10000"/>
                  <a:gd name="connsiteY121" fmla="*/ 1822 h 10000"/>
                  <a:gd name="connsiteX122" fmla="*/ 4444 w 10000"/>
                  <a:gd name="connsiteY122" fmla="*/ 1759 h 10000"/>
                  <a:gd name="connsiteX123" fmla="*/ 4444 w 10000"/>
                  <a:gd name="connsiteY123" fmla="*/ 1619 h 10000"/>
                  <a:gd name="connsiteX124" fmla="*/ 4500 w 10000"/>
                  <a:gd name="connsiteY124" fmla="*/ 1528 h 10000"/>
                  <a:gd name="connsiteX125" fmla="*/ 4611 w 10000"/>
                  <a:gd name="connsiteY125" fmla="*/ 1450 h 10000"/>
                  <a:gd name="connsiteX126" fmla="*/ 4778 w 10000"/>
                  <a:gd name="connsiteY126" fmla="*/ 1358 h 10000"/>
                  <a:gd name="connsiteX127" fmla="*/ 5000 w 10000"/>
                  <a:gd name="connsiteY127" fmla="*/ 1281 h 10000"/>
                  <a:gd name="connsiteX128" fmla="*/ 5000 w 10000"/>
                  <a:gd name="connsiteY128" fmla="*/ 1281 h 10000"/>
                  <a:gd name="connsiteX129" fmla="*/ 5556 w 10000"/>
                  <a:gd name="connsiteY129" fmla="*/ 1127 h 10000"/>
                  <a:gd name="connsiteX130" fmla="*/ 6111 w 10000"/>
                  <a:gd name="connsiteY130" fmla="*/ 926 h 10000"/>
                  <a:gd name="connsiteX131" fmla="*/ 6667 w 10000"/>
                  <a:gd name="connsiteY131" fmla="*/ 740 h 10000"/>
                  <a:gd name="connsiteX132" fmla="*/ 7056 w 10000"/>
                  <a:gd name="connsiteY132" fmla="*/ 572 h 10000"/>
                  <a:gd name="connsiteX133" fmla="*/ 7056 w 10000"/>
                  <a:gd name="connsiteY133" fmla="*/ 572 h 10000"/>
                  <a:gd name="connsiteX134" fmla="*/ 7333 w 10000"/>
                  <a:gd name="connsiteY134" fmla="*/ 417 h 10000"/>
                  <a:gd name="connsiteX135" fmla="*/ 7667 w 10000"/>
                  <a:gd name="connsiteY135" fmla="*/ 232 h 10000"/>
                  <a:gd name="connsiteX136" fmla="*/ 8000 w 10000"/>
                  <a:gd name="connsiteY136" fmla="*/ 92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15 h 10000"/>
                  <a:gd name="connsiteX143" fmla="*/ 10000 w 10000"/>
                  <a:gd name="connsiteY143" fmla="*/ 9446 h 10000"/>
                  <a:gd name="connsiteX144" fmla="*/ 10000 w 10000"/>
                  <a:gd name="connsiteY144" fmla="*/ 9446 h 10000"/>
                  <a:gd name="connsiteX145" fmla="*/ 9722 w 10000"/>
                  <a:gd name="connsiteY145" fmla="*/ 9430 h 10000"/>
                  <a:gd name="connsiteX146" fmla="*/ 9389 w 10000"/>
                  <a:gd name="connsiteY146" fmla="*/ 9446 h 10000"/>
                  <a:gd name="connsiteX147" fmla="*/ 9389 w 10000"/>
                  <a:gd name="connsiteY147" fmla="*/ 9446 h 10000"/>
                  <a:gd name="connsiteX148" fmla="*/ 9278 w 10000"/>
                  <a:gd name="connsiteY148" fmla="*/ 9461 h 10000"/>
                  <a:gd name="connsiteX149" fmla="*/ 9056 w 10000"/>
                  <a:gd name="connsiteY149" fmla="*/ 9446 h 10000"/>
                  <a:gd name="connsiteX150" fmla="*/ 8722 w 10000"/>
                  <a:gd name="connsiteY150" fmla="*/ 9399 h 10000"/>
                  <a:gd name="connsiteX151" fmla="*/ 8444 w 10000"/>
                  <a:gd name="connsiteY151" fmla="*/ 9276 h 10000"/>
                  <a:gd name="connsiteX152" fmla="*/ 8444 w 10000"/>
                  <a:gd name="connsiteY152" fmla="*/ 9276 h 10000"/>
                  <a:gd name="connsiteX153" fmla="*/ 8111 w 10000"/>
                  <a:gd name="connsiteY153" fmla="*/ 9075 h 10000"/>
                  <a:gd name="connsiteX154" fmla="*/ 7778 w 10000"/>
                  <a:gd name="connsiteY154" fmla="*/ 8997 h 10000"/>
                  <a:gd name="connsiteX155" fmla="*/ 7556 w 10000"/>
                  <a:gd name="connsiteY155" fmla="*/ 8981 h 10000"/>
                  <a:gd name="connsiteX156" fmla="*/ 7000 w 10000"/>
                  <a:gd name="connsiteY156" fmla="*/ 8950 h 10000"/>
                  <a:gd name="connsiteX157" fmla="*/ 6556 w 10000"/>
                  <a:gd name="connsiteY157" fmla="*/ 8967 h 10000"/>
                  <a:gd name="connsiteX158" fmla="*/ 6222 w 10000"/>
                  <a:gd name="connsiteY158" fmla="*/ 8967 h 10000"/>
                  <a:gd name="connsiteX159" fmla="*/ 6111 w 10000"/>
                  <a:gd name="connsiteY159" fmla="*/ 8950 h 10000"/>
                  <a:gd name="connsiteX160" fmla="*/ 6056 w 10000"/>
                  <a:gd name="connsiteY160" fmla="*/ 8659 h 10000"/>
                  <a:gd name="connsiteX161" fmla="*/ 6056 w 10000"/>
                  <a:gd name="connsiteY161" fmla="*/ 8659 h 10000"/>
                  <a:gd name="connsiteX162" fmla="*/ 6056 w 10000"/>
                  <a:gd name="connsiteY162" fmla="*/ 8597 h 10000"/>
                  <a:gd name="connsiteX163" fmla="*/ 5944 w 10000"/>
                  <a:gd name="connsiteY163" fmla="*/ 8520 h 10000"/>
                  <a:gd name="connsiteX164" fmla="*/ 5889 w 10000"/>
                  <a:gd name="connsiteY164" fmla="*/ 8505 h 10000"/>
                  <a:gd name="connsiteX165" fmla="*/ 5778 w 10000"/>
                  <a:gd name="connsiteY165" fmla="*/ 8488 h 10000"/>
                  <a:gd name="connsiteX166" fmla="*/ 5667 w 10000"/>
                  <a:gd name="connsiteY166" fmla="*/ 8488 h 10000"/>
                  <a:gd name="connsiteX167" fmla="*/ 5500 w 10000"/>
                  <a:gd name="connsiteY167" fmla="*/ 8505 h 10000"/>
                  <a:gd name="connsiteX168" fmla="*/ 5500 w 10000"/>
                  <a:gd name="connsiteY168" fmla="*/ 8505 h 10000"/>
                  <a:gd name="connsiteX169" fmla="*/ 4889 w 10000"/>
                  <a:gd name="connsiteY169" fmla="*/ 8612 h 10000"/>
                  <a:gd name="connsiteX170" fmla="*/ 4611 w 10000"/>
                  <a:gd name="connsiteY170" fmla="*/ 8641 h 10000"/>
                  <a:gd name="connsiteX171" fmla="*/ 4556 w 10000"/>
                  <a:gd name="connsiteY171" fmla="*/ 8659 h 10000"/>
                  <a:gd name="connsiteX172" fmla="*/ 4500 w 10000"/>
                  <a:gd name="connsiteY172" fmla="*/ 8641 h 10000"/>
                  <a:gd name="connsiteX173" fmla="*/ 4500 w 10000"/>
                  <a:gd name="connsiteY173" fmla="*/ 8641 h 10000"/>
                  <a:gd name="connsiteX174" fmla="*/ 4222 w 10000"/>
                  <a:gd name="connsiteY174" fmla="*/ 8488 h 10000"/>
                  <a:gd name="connsiteX175" fmla="*/ 4222 w 10000"/>
                  <a:gd name="connsiteY175" fmla="*/ 8488 h 10000"/>
                  <a:gd name="connsiteX176" fmla="*/ 4111 w 10000"/>
                  <a:gd name="connsiteY176" fmla="*/ 8411 h 10000"/>
                  <a:gd name="connsiteX177" fmla="*/ 4111 w 10000"/>
                  <a:gd name="connsiteY177" fmla="*/ 8364 h 10000"/>
                  <a:gd name="connsiteX178" fmla="*/ 4111 w 10000"/>
                  <a:gd name="connsiteY178" fmla="*/ 8318 h 10000"/>
                  <a:gd name="connsiteX179" fmla="*/ 4111 w 10000"/>
                  <a:gd name="connsiteY179" fmla="*/ 8318 h 10000"/>
                  <a:gd name="connsiteX180" fmla="*/ 4278 w 10000"/>
                  <a:gd name="connsiteY180" fmla="*/ 8271 h 10000"/>
                  <a:gd name="connsiteX181" fmla="*/ 4389 w 10000"/>
                  <a:gd name="connsiteY181" fmla="*/ 8256 h 10000"/>
                  <a:gd name="connsiteX182" fmla="*/ 4389 w 10000"/>
                  <a:gd name="connsiteY182" fmla="*/ 8256 h 10000"/>
                  <a:gd name="connsiteX183" fmla="*/ 4000 w 10000"/>
                  <a:gd name="connsiteY183" fmla="*/ 8256 h 10000"/>
                  <a:gd name="connsiteX184" fmla="*/ 3722 w 10000"/>
                  <a:gd name="connsiteY184" fmla="*/ 8271 h 10000"/>
                  <a:gd name="connsiteX185" fmla="*/ 3611 w 10000"/>
                  <a:gd name="connsiteY185" fmla="*/ 8287 h 10000"/>
                  <a:gd name="connsiteX186" fmla="*/ 3556 w 10000"/>
                  <a:gd name="connsiteY186" fmla="*/ 8303 h 10000"/>
                  <a:gd name="connsiteX187" fmla="*/ 3556 w 10000"/>
                  <a:gd name="connsiteY187" fmla="*/ 8303 h 10000"/>
                  <a:gd name="connsiteX188" fmla="*/ 3444 w 10000"/>
                  <a:gd name="connsiteY188" fmla="*/ 8364 h 10000"/>
                  <a:gd name="connsiteX189" fmla="*/ 3278 w 10000"/>
                  <a:gd name="connsiteY189" fmla="*/ 8457 h 10000"/>
                  <a:gd name="connsiteX190" fmla="*/ 3000 w 10000"/>
                  <a:gd name="connsiteY190" fmla="*/ 8566 h 10000"/>
                  <a:gd name="connsiteX191" fmla="*/ 2667 w 10000"/>
                  <a:gd name="connsiteY191" fmla="*/ 8641 h 10000"/>
                  <a:gd name="connsiteX192" fmla="*/ 2667 w 10000"/>
                  <a:gd name="connsiteY192" fmla="*/ 8641 h 10000"/>
                  <a:gd name="connsiteX193" fmla="*/ 2333 w 10000"/>
                  <a:gd name="connsiteY193" fmla="*/ 8704 h 10000"/>
                  <a:gd name="connsiteX194" fmla="*/ 1833 w 10000"/>
                  <a:gd name="connsiteY194" fmla="*/ 8766 h 10000"/>
                  <a:gd name="connsiteX195" fmla="*/ 1389 w 10000"/>
                  <a:gd name="connsiteY195" fmla="*/ 8797 h 10000"/>
                  <a:gd name="connsiteX196" fmla="*/ 889 w 10000"/>
                  <a:gd name="connsiteY196" fmla="*/ 8812 h 10000"/>
                  <a:gd name="connsiteX197" fmla="*/ 889 w 10000"/>
                  <a:gd name="connsiteY197" fmla="*/ 8812 h 10000"/>
                  <a:gd name="connsiteX198" fmla="*/ 500 w 10000"/>
                  <a:gd name="connsiteY198" fmla="*/ 8828 h 10000"/>
                  <a:gd name="connsiteX199" fmla="*/ 222 w 10000"/>
                  <a:gd name="connsiteY199" fmla="*/ 8844 h 10000"/>
                  <a:gd name="connsiteX200" fmla="*/ 0 w 10000"/>
                  <a:gd name="connsiteY200" fmla="*/ 8859 h 10000"/>
                  <a:gd name="connsiteX201" fmla="*/ 0 w 10000"/>
                  <a:gd name="connsiteY201" fmla="*/ 8859 h 10000"/>
                  <a:gd name="connsiteX202" fmla="*/ 278 w 10000"/>
                  <a:gd name="connsiteY202" fmla="*/ 9105 h 10000"/>
                  <a:gd name="connsiteX203" fmla="*/ 500 w 10000"/>
                  <a:gd name="connsiteY203" fmla="*/ 9291 h 10000"/>
                  <a:gd name="connsiteX204" fmla="*/ 722 w 10000"/>
                  <a:gd name="connsiteY204" fmla="*/ 9446 h 10000"/>
                  <a:gd name="connsiteX205" fmla="*/ 722 w 10000"/>
                  <a:gd name="connsiteY205" fmla="*/ 9446 h 10000"/>
                  <a:gd name="connsiteX206" fmla="*/ 889 w 10000"/>
                  <a:gd name="connsiteY206" fmla="*/ 9538 h 10000"/>
                  <a:gd name="connsiteX207" fmla="*/ 944 w 10000"/>
                  <a:gd name="connsiteY207" fmla="*/ 9615 h 10000"/>
                  <a:gd name="connsiteX208" fmla="*/ 1111 w 10000"/>
                  <a:gd name="connsiteY208" fmla="*/ 9692 h 10000"/>
                  <a:gd name="connsiteX209" fmla="*/ 1333 w 10000"/>
                  <a:gd name="connsiteY209" fmla="*/ 9816 h 10000"/>
                  <a:gd name="connsiteX210" fmla="*/ 1333 w 10000"/>
                  <a:gd name="connsiteY210" fmla="*/ 9816 h 10000"/>
                  <a:gd name="connsiteX211" fmla="*/ 1444 w 10000"/>
                  <a:gd name="connsiteY211" fmla="*/ 9879 h 10000"/>
                  <a:gd name="connsiteX212" fmla="*/ 1500 w 10000"/>
                  <a:gd name="connsiteY212" fmla="*/ 9924 h 10000"/>
                  <a:gd name="connsiteX213" fmla="*/ 1500 w 10000"/>
                  <a:gd name="connsiteY213" fmla="*/ 9971 h 10000"/>
                  <a:gd name="connsiteX214" fmla="*/ 1556 w 10000"/>
                  <a:gd name="connsiteY214" fmla="*/ 9986 h 10000"/>
                  <a:gd name="connsiteX215" fmla="*/ 1722 w 10000"/>
                  <a:gd name="connsiteY215" fmla="*/ 10000 h 10000"/>
                  <a:gd name="connsiteX216" fmla="*/ 10000 w 10000"/>
                  <a:gd name="connsiteY216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56 w 10000"/>
                  <a:gd name="connsiteY19" fmla="*/ 8704 h 10000"/>
                  <a:gd name="connsiteX20" fmla="*/ 6111 w 10000"/>
                  <a:gd name="connsiteY20" fmla="*/ 8641 h 10000"/>
                  <a:gd name="connsiteX21" fmla="*/ 6056 w 10000"/>
                  <a:gd name="connsiteY21" fmla="*/ 8566 h 10000"/>
                  <a:gd name="connsiteX22" fmla="*/ 6056 w 10000"/>
                  <a:gd name="connsiteY22" fmla="*/ 8566 h 10000"/>
                  <a:gd name="connsiteX23" fmla="*/ 6000 w 10000"/>
                  <a:gd name="connsiteY23" fmla="*/ 8520 h 10000"/>
                  <a:gd name="connsiteX24" fmla="*/ 5944 w 10000"/>
                  <a:gd name="connsiteY24" fmla="*/ 8488 h 10000"/>
                  <a:gd name="connsiteX25" fmla="*/ 5833 w 10000"/>
                  <a:gd name="connsiteY25" fmla="*/ 8488 h 10000"/>
                  <a:gd name="connsiteX26" fmla="*/ 5667 w 10000"/>
                  <a:gd name="connsiteY26" fmla="*/ 8505 h 10000"/>
                  <a:gd name="connsiteX27" fmla="*/ 5333 w 10000"/>
                  <a:gd name="connsiteY27" fmla="*/ 8550 h 10000"/>
                  <a:gd name="connsiteX28" fmla="*/ 4889 w 10000"/>
                  <a:gd name="connsiteY28" fmla="*/ 8627 h 10000"/>
                  <a:gd name="connsiteX29" fmla="*/ 4889 w 10000"/>
                  <a:gd name="connsiteY29" fmla="*/ 8627 h 10000"/>
                  <a:gd name="connsiteX30" fmla="*/ 4611 w 10000"/>
                  <a:gd name="connsiteY30" fmla="*/ 8641 h 10000"/>
                  <a:gd name="connsiteX31" fmla="*/ 4500 w 10000"/>
                  <a:gd name="connsiteY31" fmla="*/ 8641 h 10000"/>
                  <a:gd name="connsiteX32" fmla="*/ 4444 w 10000"/>
                  <a:gd name="connsiteY32" fmla="*/ 8627 h 10000"/>
                  <a:gd name="connsiteX33" fmla="*/ 4389 w 10000"/>
                  <a:gd name="connsiteY33" fmla="*/ 8566 h 10000"/>
                  <a:gd name="connsiteX34" fmla="*/ 4222 w 10000"/>
                  <a:gd name="connsiteY34" fmla="*/ 8488 h 10000"/>
                  <a:gd name="connsiteX35" fmla="*/ 4222 w 10000"/>
                  <a:gd name="connsiteY35" fmla="*/ 8488 h 10000"/>
                  <a:gd name="connsiteX36" fmla="*/ 4111 w 10000"/>
                  <a:gd name="connsiteY36" fmla="*/ 8442 h 10000"/>
                  <a:gd name="connsiteX37" fmla="*/ 4111 w 10000"/>
                  <a:gd name="connsiteY37" fmla="*/ 8396 h 10000"/>
                  <a:gd name="connsiteX38" fmla="*/ 4111 w 10000"/>
                  <a:gd name="connsiteY38" fmla="*/ 8364 h 10000"/>
                  <a:gd name="connsiteX39" fmla="*/ 4167 w 10000"/>
                  <a:gd name="connsiteY39" fmla="*/ 8333 h 10000"/>
                  <a:gd name="connsiteX40" fmla="*/ 4278 w 10000"/>
                  <a:gd name="connsiteY40" fmla="*/ 8271 h 10000"/>
                  <a:gd name="connsiteX41" fmla="*/ 4389 w 10000"/>
                  <a:gd name="connsiteY41" fmla="*/ 8256 h 10000"/>
                  <a:gd name="connsiteX42" fmla="*/ 4389 w 10000"/>
                  <a:gd name="connsiteY42" fmla="*/ 8256 h 10000"/>
                  <a:gd name="connsiteX43" fmla="*/ 4389 w 10000"/>
                  <a:gd name="connsiteY43" fmla="*/ 8242 h 10000"/>
                  <a:gd name="connsiteX44" fmla="*/ 4444 w 10000"/>
                  <a:gd name="connsiteY44" fmla="*/ 8226 h 10000"/>
                  <a:gd name="connsiteX45" fmla="*/ 4667 w 10000"/>
                  <a:gd name="connsiteY45" fmla="*/ 8211 h 10000"/>
                  <a:gd name="connsiteX46" fmla="*/ 5333 w 10000"/>
                  <a:gd name="connsiteY46" fmla="*/ 8180 h 10000"/>
                  <a:gd name="connsiteX47" fmla="*/ 6500 w 10000"/>
                  <a:gd name="connsiteY47" fmla="*/ 8134 h 10000"/>
                  <a:gd name="connsiteX48" fmla="*/ 6500 w 10000"/>
                  <a:gd name="connsiteY48" fmla="*/ 8134 h 10000"/>
                  <a:gd name="connsiteX49" fmla="*/ 7167 w 10000"/>
                  <a:gd name="connsiteY49" fmla="*/ 8087 h 10000"/>
                  <a:gd name="connsiteX50" fmla="*/ 8389 w 10000"/>
                  <a:gd name="connsiteY50" fmla="*/ 7995 h 10000"/>
                  <a:gd name="connsiteX51" fmla="*/ 8389 w 10000"/>
                  <a:gd name="connsiteY51" fmla="*/ 7995 h 10000"/>
                  <a:gd name="connsiteX52" fmla="*/ 8667 w 10000"/>
                  <a:gd name="connsiteY52" fmla="*/ 7963 h 10000"/>
                  <a:gd name="connsiteX53" fmla="*/ 8778 w 10000"/>
                  <a:gd name="connsiteY53" fmla="*/ 7917 h 10000"/>
                  <a:gd name="connsiteX54" fmla="*/ 8889 w 10000"/>
                  <a:gd name="connsiteY54" fmla="*/ 7887 h 10000"/>
                  <a:gd name="connsiteX55" fmla="*/ 8833 w 10000"/>
                  <a:gd name="connsiteY55" fmla="*/ 7856 h 10000"/>
                  <a:gd name="connsiteX56" fmla="*/ 8833 w 10000"/>
                  <a:gd name="connsiteY56" fmla="*/ 7826 h 10000"/>
                  <a:gd name="connsiteX57" fmla="*/ 8722 w 10000"/>
                  <a:gd name="connsiteY57" fmla="*/ 7793 h 10000"/>
                  <a:gd name="connsiteX58" fmla="*/ 8556 w 10000"/>
                  <a:gd name="connsiteY58" fmla="*/ 7747 h 10000"/>
                  <a:gd name="connsiteX59" fmla="*/ 8556 w 10000"/>
                  <a:gd name="connsiteY59" fmla="*/ 7747 h 10000"/>
                  <a:gd name="connsiteX60" fmla="*/ 6556 w 10000"/>
                  <a:gd name="connsiteY60" fmla="*/ 7470 h 10000"/>
                  <a:gd name="connsiteX61" fmla="*/ 6556 w 10000"/>
                  <a:gd name="connsiteY61" fmla="*/ 7470 h 10000"/>
                  <a:gd name="connsiteX62" fmla="*/ 6333 w 10000"/>
                  <a:gd name="connsiteY62" fmla="*/ 7424 h 10000"/>
                  <a:gd name="connsiteX63" fmla="*/ 6167 w 10000"/>
                  <a:gd name="connsiteY63" fmla="*/ 7377 h 10000"/>
                  <a:gd name="connsiteX64" fmla="*/ 6056 w 10000"/>
                  <a:gd name="connsiteY64" fmla="*/ 7331 h 10000"/>
                  <a:gd name="connsiteX65" fmla="*/ 6056 w 10000"/>
                  <a:gd name="connsiteY65" fmla="*/ 7331 h 10000"/>
                  <a:gd name="connsiteX66" fmla="*/ 8056 w 10000"/>
                  <a:gd name="connsiteY66" fmla="*/ 7315 h 10000"/>
                  <a:gd name="connsiteX67" fmla="*/ 10000 w 10000"/>
                  <a:gd name="connsiteY67" fmla="*/ 7470 h 10000"/>
                  <a:gd name="connsiteX68" fmla="*/ 10000 w 10000"/>
                  <a:gd name="connsiteY68" fmla="*/ 6065 h 10000"/>
                  <a:gd name="connsiteX69" fmla="*/ 10000 w 10000"/>
                  <a:gd name="connsiteY69" fmla="*/ 6065 h 10000"/>
                  <a:gd name="connsiteX70" fmla="*/ 7778 w 10000"/>
                  <a:gd name="connsiteY70" fmla="*/ 5740 h 10000"/>
                  <a:gd name="connsiteX71" fmla="*/ 6556 w 10000"/>
                  <a:gd name="connsiteY71" fmla="*/ 5556 h 10000"/>
                  <a:gd name="connsiteX72" fmla="*/ 6556 w 10000"/>
                  <a:gd name="connsiteY72" fmla="*/ 5556 h 10000"/>
                  <a:gd name="connsiteX73" fmla="*/ 6556 w 10000"/>
                  <a:gd name="connsiteY73" fmla="*/ 5541 h 10000"/>
                  <a:gd name="connsiteX74" fmla="*/ 6556 w 10000"/>
                  <a:gd name="connsiteY74" fmla="*/ 5448 h 10000"/>
                  <a:gd name="connsiteX75" fmla="*/ 6556 w 10000"/>
                  <a:gd name="connsiteY75" fmla="*/ 5448 h 10000"/>
                  <a:gd name="connsiteX76" fmla="*/ 6389 w 10000"/>
                  <a:gd name="connsiteY76" fmla="*/ 5340 h 10000"/>
                  <a:gd name="connsiteX77" fmla="*/ 6056 w 10000"/>
                  <a:gd name="connsiteY77" fmla="*/ 5171 h 10000"/>
                  <a:gd name="connsiteX78" fmla="*/ 5333 w 10000"/>
                  <a:gd name="connsiteY78" fmla="*/ 4846 h 10000"/>
                  <a:gd name="connsiteX79" fmla="*/ 5333 w 10000"/>
                  <a:gd name="connsiteY79" fmla="*/ 4846 h 10000"/>
                  <a:gd name="connsiteX80" fmla="*/ 5167 w 10000"/>
                  <a:gd name="connsiteY80" fmla="*/ 4800 h 10000"/>
                  <a:gd name="connsiteX81" fmla="*/ 4889 w 10000"/>
                  <a:gd name="connsiteY81" fmla="*/ 4737 h 10000"/>
                  <a:gd name="connsiteX82" fmla="*/ 4056 w 10000"/>
                  <a:gd name="connsiteY82" fmla="*/ 4599 h 10000"/>
                  <a:gd name="connsiteX83" fmla="*/ 2889 w 10000"/>
                  <a:gd name="connsiteY83" fmla="*/ 4430 h 10000"/>
                  <a:gd name="connsiteX84" fmla="*/ 2889 w 10000"/>
                  <a:gd name="connsiteY84" fmla="*/ 4430 h 10000"/>
                  <a:gd name="connsiteX85" fmla="*/ 2389 w 10000"/>
                  <a:gd name="connsiteY85" fmla="*/ 4413 h 10000"/>
                  <a:gd name="connsiteX86" fmla="*/ 2000 w 10000"/>
                  <a:gd name="connsiteY86" fmla="*/ 4397 h 10000"/>
                  <a:gd name="connsiteX87" fmla="*/ 1889 w 10000"/>
                  <a:gd name="connsiteY87" fmla="*/ 4382 h 10000"/>
                  <a:gd name="connsiteX88" fmla="*/ 1778 w 10000"/>
                  <a:gd name="connsiteY88" fmla="*/ 4367 h 10000"/>
                  <a:gd name="connsiteX89" fmla="*/ 1778 w 10000"/>
                  <a:gd name="connsiteY89" fmla="*/ 4367 h 10000"/>
                  <a:gd name="connsiteX90" fmla="*/ 1667 w 10000"/>
                  <a:gd name="connsiteY90" fmla="*/ 4305 h 10000"/>
                  <a:gd name="connsiteX91" fmla="*/ 1500 w 10000"/>
                  <a:gd name="connsiteY91" fmla="*/ 4198 h 10000"/>
                  <a:gd name="connsiteX92" fmla="*/ 1444 w 10000"/>
                  <a:gd name="connsiteY92" fmla="*/ 4136 h 10000"/>
                  <a:gd name="connsiteX93" fmla="*/ 1444 w 10000"/>
                  <a:gd name="connsiteY93" fmla="*/ 4073 h 10000"/>
                  <a:gd name="connsiteX94" fmla="*/ 1444 w 10000"/>
                  <a:gd name="connsiteY94" fmla="*/ 4028 h 10000"/>
                  <a:gd name="connsiteX95" fmla="*/ 1556 w 10000"/>
                  <a:gd name="connsiteY95" fmla="*/ 3981 h 10000"/>
                  <a:gd name="connsiteX96" fmla="*/ 1556 w 10000"/>
                  <a:gd name="connsiteY96" fmla="*/ 3981 h 10000"/>
                  <a:gd name="connsiteX97" fmla="*/ 1833 w 10000"/>
                  <a:gd name="connsiteY97" fmla="*/ 3904 h 10000"/>
                  <a:gd name="connsiteX98" fmla="*/ 2111 w 10000"/>
                  <a:gd name="connsiteY98" fmla="*/ 3828 h 10000"/>
                  <a:gd name="connsiteX99" fmla="*/ 2278 w 10000"/>
                  <a:gd name="connsiteY99" fmla="*/ 3782 h 10000"/>
                  <a:gd name="connsiteX100" fmla="*/ 2389 w 10000"/>
                  <a:gd name="connsiteY100" fmla="*/ 3734 h 10000"/>
                  <a:gd name="connsiteX101" fmla="*/ 2389 w 10000"/>
                  <a:gd name="connsiteY101" fmla="*/ 3672 h 10000"/>
                  <a:gd name="connsiteX102" fmla="*/ 2389 w 10000"/>
                  <a:gd name="connsiteY102" fmla="*/ 3596 h 10000"/>
                  <a:gd name="connsiteX103" fmla="*/ 2389 w 10000"/>
                  <a:gd name="connsiteY103" fmla="*/ 3596 h 10000"/>
                  <a:gd name="connsiteX104" fmla="*/ 2167 w 10000"/>
                  <a:gd name="connsiteY104" fmla="*/ 3379 h 10000"/>
                  <a:gd name="connsiteX105" fmla="*/ 1889 w 10000"/>
                  <a:gd name="connsiteY105" fmla="*/ 3087 h 10000"/>
                  <a:gd name="connsiteX106" fmla="*/ 1667 w 10000"/>
                  <a:gd name="connsiteY106" fmla="*/ 2824 h 10000"/>
                  <a:gd name="connsiteX107" fmla="*/ 1611 w 10000"/>
                  <a:gd name="connsiteY107" fmla="*/ 2747 h 10000"/>
                  <a:gd name="connsiteX108" fmla="*/ 1611 w 10000"/>
                  <a:gd name="connsiteY108" fmla="*/ 2716 h 10000"/>
                  <a:gd name="connsiteX109" fmla="*/ 1667 w 10000"/>
                  <a:gd name="connsiteY109" fmla="*/ 2700 h 10000"/>
                  <a:gd name="connsiteX110" fmla="*/ 1667 w 10000"/>
                  <a:gd name="connsiteY110" fmla="*/ 2700 h 10000"/>
                  <a:gd name="connsiteX111" fmla="*/ 2000 w 10000"/>
                  <a:gd name="connsiteY111" fmla="*/ 2686 h 10000"/>
                  <a:gd name="connsiteX112" fmla="*/ 2222 w 10000"/>
                  <a:gd name="connsiteY112" fmla="*/ 2686 h 10000"/>
                  <a:gd name="connsiteX113" fmla="*/ 2389 w 10000"/>
                  <a:gd name="connsiteY113" fmla="*/ 2700 h 10000"/>
                  <a:gd name="connsiteX114" fmla="*/ 2389 w 10000"/>
                  <a:gd name="connsiteY114" fmla="*/ 2700 h 10000"/>
                  <a:gd name="connsiteX115" fmla="*/ 2444 w 10000"/>
                  <a:gd name="connsiteY115" fmla="*/ 2700 h 10000"/>
                  <a:gd name="connsiteX116" fmla="*/ 2500 w 10000"/>
                  <a:gd name="connsiteY116" fmla="*/ 2670 h 10000"/>
                  <a:gd name="connsiteX117" fmla="*/ 2778 w 10000"/>
                  <a:gd name="connsiteY117" fmla="*/ 2577 h 10000"/>
                  <a:gd name="connsiteX118" fmla="*/ 3500 w 10000"/>
                  <a:gd name="connsiteY118" fmla="*/ 2269 h 10000"/>
                  <a:gd name="connsiteX119" fmla="*/ 4444 w 10000"/>
                  <a:gd name="connsiteY119" fmla="*/ 1822 h 10000"/>
                  <a:gd name="connsiteX120" fmla="*/ 4444 w 10000"/>
                  <a:gd name="connsiteY120" fmla="*/ 1822 h 10000"/>
                  <a:gd name="connsiteX121" fmla="*/ 4444 w 10000"/>
                  <a:gd name="connsiteY121" fmla="*/ 1759 h 10000"/>
                  <a:gd name="connsiteX122" fmla="*/ 4444 w 10000"/>
                  <a:gd name="connsiteY122" fmla="*/ 1619 h 10000"/>
                  <a:gd name="connsiteX123" fmla="*/ 4500 w 10000"/>
                  <a:gd name="connsiteY123" fmla="*/ 1528 h 10000"/>
                  <a:gd name="connsiteX124" fmla="*/ 4611 w 10000"/>
                  <a:gd name="connsiteY124" fmla="*/ 1450 h 10000"/>
                  <a:gd name="connsiteX125" fmla="*/ 4778 w 10000"/>
                  <a:gd name="connsiteY125" fmla="*/ 1358 h 10000"/>
                  <a:gd name="connsiteX126" fmla="*/ 5000 w 10000"/>
                  <a:gd name="connsiteY126" fmla="*/ 1281 h 10000"/>
                  <a:gd name="connsiteX127" fmla="*/ 5000 w 10000"/>
                  <a:gd name="connsiteY127" fmla="*/ 1281 h 10000"/>
                  <a:gd name="connsiteX128" fmla="*/ 5556 w 10000"/>
                  <a:gd name="connsiteY128" fmla="*/ 1127 h 10000"/>
                  <a:gd name="connsiteX129" fmla="*/ 6111 w 10000"/>
                  <a:gd name="connsiteY129" fmla="*/ 926 h 10000"/>
                  <a:gd name="connsiteX130" fmla="*/ 6667 w 10000"/>
                  <a:gd name="connsiteY130" fmla="*/ 740 h 10000"/>
                  <a:gd name="connsiteX131" fmla="*/ 7056 w 10000"/>
                  <a:gd name="connsiteY131" fmla="*/ 572 h 10000"/>
                  <a:gd name="connsiteX132" fmla="*/ 7056 w 10000"/>
                  <a:gd name="connsiteY132" fmla="*/ 572 h 10000"/>
                  <a:gd name="connsiteX133" fmla="*/ 7333 w 10000"/>
                  <a:gd name="connsiteY133" fmla="*/ 417 h 10000"/>
                  <a:gd name="connsiteX134" fmla="*/ 7667 w 10000"/>
                  <a:gd name="connsiteY134" fmla="*/ 232 h 10000"/>
                  <a:gd name="connsiteX135" fmla="*/ 8000 w 10000"/>
                  <a:gd name="connsiteY135" fmla="*/ 92 h 10000"/>
                  <a:gd name="connsiteX136" fmla="*/ 8167 w 10000"/>
                  <a:gd name="connsiteY136" fmla="*/ 29 h 10000"/>
                  <a:gd name="connsiteX137" fmla="*/ 8333 w 10000"/>
                  <a:gd name="connsiteY137" fmla="*/ 15 h 10000"/>
                  <a:gd name="connsiteX138" fmla="*/ 8333 w 10000"/>
                  <a:gd name="connsiteY138" fmla="*/ 15 h 10000"/>
                  <a:gd name="connsiteX139" fmla="*/ 8667 w 10000"/>
                  <a:gd name="connsiteY139" fmla="*/ 0 h 10000"/>
                  <a:gd name="connsiteX140" fmla="*/ 9111 w 10000"/>
                  <a:gd name="connsiteY140" fmla="*/ 0 h 10000"/>
                  <a:gd name="connsiteX141" fmla="*/ 10000 w 10000"/>
                  <a:gd name="connsiteY141" fmla="*/ 15 h 10000"/>
                  <a:gd name="connsiteX142" fmla="*/ 10000 w 10000"/>
                  <a:gd name="connsiteY142" fmla="*/ 9446 h 10000"/>
                  <a:gd name="connsiteX143" fmla="*/ 10000 w 10000"/>
                  <a:gd name="connsiteY143" fmla="*/ 9446 h 10000"/>
                  <a:gd name="connsiteX144" fmla="*/ 9722 w 10000"/>
                  <a:gd name="connsiteY144" fmla="*/ 9430 h 10000"/>
                  <a:gd name="connsiteX145" fmla="*/ 9389 w 10000"/>
                  <a:gd name="connsiteY145" fmla="*/ 9446 h 10000"/>
                  <a:gd name="connsiteX146" fmla="*/ 9389 w 10000"/>
                  <a:gd name="connsiteY146" fmla="*/ 9446 h 10000"/>
                  <a:gd name="connsiteX147" fmla="*/ 9278 w 10000"/>
                  <a:gd name="connsiteY147" fmla="*/ 9461 h 10000"/>
                  <a:gd name="connsiteX148" fmla="*/ 9056 w 10000"/>
                  <a:gd name="connsiteY148" fmla="*/ 9446 h 10000"/>
                  <a:gd name="connsiteX149" fmla="*/ 8722 w 10000"/>
                  <a:gd name="connsiteY149" fmla="*/ 9399 h 10000"/>
                  <a:gd name="connsiteX150" fmla="*/ 8444 w 10000"/>
                  <a:gd name="connsiteY150" fmla="*/ 9276 h 10000"/>
                  <a:gd name="connsiteX151" fmla="*/ 8444 w 10000"/>
                  <a:gd name="connsiteY151" fmla="*/ 9276 h 10000"/>
                  <a:gd name="connsiteX152" fmla="*/ 8111 w 10000"/>
                  <a:gd name="connsiteY152" fmla="*/ 9075 h 10000"/>
                  <a:gd name="connsiteX153" fmla="*/ 7778 w 10000"/>
                  <a:gd name="connsiteY153" fmla="*/ 8997 h 10000"/>
                  <a:gd name="connsiteX154" fmla="*/ 7556 w 10000"/>
                  <a:gd name="connsiteY154" fmla="*/ 8981 h 10000"/>
                  <a:gd name="connsiteX155" fmla="*/ 7000 w 10000"/>
                  <a:gd name="connsiteY155" fmla="*/ 8950 h 10000"/>
                  <a:gd name="connsiteX156" fmla="*/ 6556 w 10000"/>
                  <a:gd name="connsiteY156" fmla="*/ 8967 h 10000"/>
                  <a:gd name="connsiteX157" fmla="*/ 6222 w 10000"/>
                  <a:gd name="connsiteY157" fmla="*/ 8967 h 10000"/>
                  <a:gd name="connsiteX158" fmla="*/ 6111 w 10000"/>
                  <a:gd name="connsiteY158" fmla="*/ 8950 h 10000"/>
                  <a:gd name="connsiteX159" fmla="*/ 6056 w 10000"/>
                  <a:gd name="connsiteY159" fmla="*/ 8659 h 10000"/>
                  <a:gd name="connsiteX160" fmla="*/ 6056 w 10000"/>
                  <a:gd name="connsiteY160" fmla="*/ 8659 h 10000"/>
                  <a:gd name="connsiteX161" fmla="*/ 6056 w 10000"/>
                  <a:gd name="connsiteY161" fmla="*/ 8597 h 10000"/>
                  <a:gd name="connsiteX162" fmla="*/ 5944 w 10000"/>
                  <a:gd name="connsiteY162" fmla="*/ 8520 h 10000"/>
                  <a:gd name="connsiteX163" fmla="*/ 5889 w 10000"/>
                  <a:gd name="connsiteY163" fmla="*/ 8505 h 10000"/>
                  <a:gd name="connsiteX164" fmla="*/ 5778 w 10000"/>
                  <a:gd name="connsiteY164" fmla="*/ 8488 h 10000"/>
                  <a:gd name="connsiteX165" fmla="*/ 5667 w 10000"/>
                  <a:gd name="connsiteY165" fmla="*/ 8488 h 10000"/>
                  <a:gd name="connsiteX166" fmla="*/ 5500 w 10000"/>
                  <a:gd name="connsiteY166" fmla="*/ 8505 h 10000"/>
                  <a:gd name="connsiteX167" fmla="*/ 5500 w 10000"/>
                  <a:gd name="connsiteY167" fmla="*/ 8505 h 10000"/>
                  <a:gd name="connsiteX168" fmla="*/ 4889 w 10000"/>
                  <a:gd name="connsiteY168" fmla="*/ 8612 h 10000"/>
                  <a:gd name="connsiteX169" fmla="*/ 4611 w 10000"/>
                  <a:gd name="connsiteY169" fmla="*/ 8641 h 10000"/>
                  <a:gd name="connsiteX170" fmla="*/ 4556 w 10000"/>
                  <a:gd name="connsiteY170" fmla="*/ 8659 h 10000"/>
                  <a:gd name="connsiteX171" fmla="*/ 4500 w 10000"/>
                  <a:gd name="connsiteY171" fmla="*/ 8641 h 10000"/>
                  <a:gd name="connsiteX172" fmla="*/ 4500 w 10000"/>
                  <a:gd name="connsiteY172" fmla="*/ 8641 h 10000"/>
                  <a:gd name="connsiteX173" fmla="*/ 4222 w 10000"/>
                  <a:gd name="connsiteY173" fmla="*/ 8488 h 10000"/>
                  <a:gd name="connsiteX174" fmla="*/ 4222 w 10000"/>
                  <a:gd name="connsiteY174" fmla="*/ 8488 h 10000"/>
                  <a:gd name="connsiteX175" fmla="*/ 4111 w 10000"/>
                  <a:gd name="connsiteY175" fmla="*/ 8411 h 10000"/>
                  <a:gd name="connsiteX176" fmla="*/ 4111 w 10000"/>
                  <a:gd name="connsiteY176" fmla="*/ 8364 h 10000"/>
                  <a:gd name="connsiteX177" fmla="*/ 4111 w 10000"/>
                  <a:gd name="connsiteY177" fmla="*/ 8318 h 10000"/>
                  <a:gd name="connsiteX178" fmla="*/ 4111 w 10000"/>
                  <a:gd name="connsiteY178" fmla="*/ 8318 h 10000"/>
                  <a:gd name="connsiteX179" fmla="*/ 4278 w 10000"/>
                  <a:gd name="connsiteY179" fmla="*/ 8271 h 10000"/>
                  <a:gd name="connsiteX180" fmla="*/ 4389 w 10000"/>
                  <a:gd name="connsiteY180" fmla="*/ 8256 h 10000"/>
                  <a:gd name="connsiteX181" fmla="*/ 4389 w 10000"/>
                  <a:gd name="connsiteY181" fmla="*/ 8256 h 10000"/>
                  <a:gd name="connsiteX182" fmla="*/ 4000 w 10000"/>
                  <a:gd name="connsiteY182" fmla="*/ 8256 h 10000"/>
                  <a:gd name="connsiteX183" fmla="*/ 3722 w 10000"/>
                  <a:gd name="connsiteY183" fmla="*/ 8271 h 10000"/>
                  <a:gd name="connsiteX184" fmla="*/ 3611 w 10000"/>
                  <a:gd name="connsiteY184" fmla="*/ 8287 h 10000"/>
                  <a:gd name="connsiteX185" fmla="*/ 3556 w 10000"/>
                  <a:gd name="connsiteY185" fmla="*/ 8303 h 10000"/>
                  <a:gd name="connsiteX186" fmla="*/ 3556 w 10000"/>
                  <a:gd name="connsiteY186" fmla="*/ 8303 h 10000"/>
                  <a:gd name="connsiteX187" fmla="*/ 3444 w 10000"/>
                  <a:gd name="connsiteY187" fmla="*/ 8364 h 10000"/>
                  <a:gd name="connsiteX188" fmla="*/ 3278 w 10000"/>
                  <a:gd name="connsiteY188" fmla="*/ 8457 h 10000"/>
                  <a:gd name="connsiteX189" fmla="*/ 3000 w 10000"/>
                  <a:gd name="connsiteY189" fmla="*/ 8566 h 10000"/>
                  <a:gd name="connsiteX190" fmla="*/ 2667 w 10000"/>
                  <a:gd name="connsiteY190" fmla="*/ 8641 h 10000"/>
                  <a:gd name="connsiteX191" fmla="*/ 2667 w 10000"/>
                  <a:gd name="connsiteY191" fmla="*/ 8641 h 10000"/>
                  <a:gd name="connsiteX192" fmla="*/ 2333 w 10000"/>
                  <a:gd name="connsiteY192" fmla="*/ 8704 h 10000"/>
                  <a:gd name="connsiteX193" fmla="*/ 1833 w 10000"/>
                  <a:gd name="connsiteY193" fmla="*/ 8766 h 10000"/>
                  <a:gd name="connsiteX194" fmla="*/ 1389 w 10000"/>
                  <a:gd name="connsiteY194" fmla="*/ 8797 h 10000"/>
                  <a:gd name="connsiteX195" fmla="*/ 889 w 10000"/>
                  <a:gd name="connsiteY195" fmla="*/ 8812 h 10000"/>
                  <a:gd name="connsiteX196" fmla="*/ 889 w 10000"/>
                  <a:gd name="connsiteY196" fmla="*/ 8812 h 10000"/>
                  <a:gd name="connsiteX197" fmla="*/ 500 w 10000"/>
                  <a:gd name="connsiteY197" fmla="*/ 8828 h 10000"/>
                  <a:gd name="connsiteX198" fmla="*/ 222 w 10000"/>
                  <a:gd name="connsiteY198" fmla="*/ 8844 h 10000"/>
                  <a:gd name="connsiteX199" fmla="*/ 0 w 10000"/>
                  <a:gd name="connsiteY199" fmla="*/ 8859 h 10000"/>
                  <a:gd name="connsiteX200" fmla="*/ 0 w 10000"/>
                  <a:gd name="connsiteY200" fmla="*/ 8859 h 10000"/>
                  <a:gd name="connsiteX201" fmla="*/ 278 w 10000"/>
                  <a:gd name="connsiteY201" fmla="*/ 9105 h 10000"/>
                  <a:gd name="connsiteX202" fmla="*/ 500 w 10000"/>
                  <a:gd name="connsiteY202" fmla="*/ 9291 h 10000"/>
                  <a:gd name="connsiteX203" fmla="*/ 722 w 10000"/>
                  <a:gd name="connsiteY203" fmla="*/ 9446 h 10000"/>
                  <a:gd name="connsiteX204" fmla="*/ 722 w 10000"/>
                  <a:gd name="connsiteY204" fmla="*/ 9446 h 10000"/>
                  <a:gd name="connsiteX205" fmla="*/ 889 w 10000"/>
                  <a:gd name="connsiteY205" fmla="*/ 9538 h 10000"/>
                  <a:gd name="connsiteX206" fmla="*/ 944 w 10000"/>
                  <a:gd name="connsiteY206" fmla="*/ 9615 h 10000"/>
                  <a:gd name="connsiteX207" fmla="*/ 1111 w 10000"/>
                  <a:gd name="connsiteY207" fmla="*/ 9692 h 10000"/>
                  <a:gd name="connsiteX208" fmla="*/ 1333 w 10000"/>
                  <a:gd name="connsiteY208" fmla="*/ 9816 h 10000"/>
                  <a:gd name="connsiteX209" fmla="*/ 1333 w 10000"/>
                  <a:gd name="connsiteY209" fmla="*/ 9816 h 10000"/>
                  <a:gd name="connsiteX210" fmla="*/ 1444 w 10000"/>
                  <a:gd name="connsiteY210" fmla="*/ 9879 h 10000"/>
                  <a:gd name="connsiteX211" fmla="*/ 1500 w 10000"/>
                  <a:gd name="connsiteY211" fmla="*/ 9924 h 10000"/>
                  <a:gd name="connsiteX212" fmla="*/ 1500 w 10000"/>
                  <a:gd name="connsiteY212" fmla="*/ 9971 h 10000"/>
                  <a:gd name="connsiteX213" fmla="*/ 1556 w 10000"/>
                  <a:gd name="connsiteY213" fmla="*/ 9986 h 10000"/>
                  <a:gd name="connsiteX214" fmla="*/ 1722 w 10000"/>
                  <a:gd name="connsiteY214" fmla="*/ 10000 h 10000"/>
                  <a:gd name="connsiteX215" fmla="*/ 10000 w 10000"/>
                  <a:gd name="connsiteY215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56 w 10000"/>
                  <a:gd name="connsiteY19" fmla="*/ 8704 h 10000"/>
                  <a:gd name="connsiteX20" fmla="*/ 6111 w 10000"/>
                  <a:gd name="connsiteY20" fmla="*/ 8641 h 10000"/>
                  <a:gd name="connsiteX21" fmla="*/ 6056 w 10000"/>
                  <a:gd name="connsiteY21" fmla="*/ 8566 h 10000"/>
                  <a:gd name="connsiteX22" fmla="*/ 6056 w 10000"/>
                  <a:gd name="connsiteY22" fmla="*/ 8566 h 10000"/>
                  <a:gd name="connsiteX23" fmla="*/ 6000 w 10000"/>
                  <a:gd name="connsiteY23" fmla="*/ 8520 h 10000"/>
                  <a:gd name="connsiteX24" fmla="*/ 5944 w 10000"/>
                  <a:gd name="connsiteY24" fmla="*/ 8488 h 10000"/>
                  <a:gd name="connsiteX25" fmla="*/ 5833 w 10000"/>
                  <a:gd name="connsiteY25" fmla="*/ 8488 h 10000"/>
                  <a:gd name="connsiteX26" fmla="*/ 5667 w 10000"/>
                  <a:gd name="connsiteY26" fmla="*/ 8505 h 10000"/>
                  <a:gd name="connsiteX27" fmla="*/ 5333 w 10000"/>
                  <a:gd name="connsiteY27" fmla="*/ 8550 h 10000"/>
                  <a:gd name="connsiteX28" fmla="*/ 4889 w 10000"/>
                  <a:gd name="connsiteY28" fmla="*/ 8627 h 10000"/>
                  <a:gd name="connsiteX29" fmla="*/ 4889 w 10000"/>
                  <a:gd name="connsiteY29" fmla="*/ 8627 h 10000"/>
                  <a:gd name="connsiteX30" fmla="*/ 4611 w 10000"/>
                  <a:gd name="connsiteY30" fmla="*/ 8641 h 10000"/>
                  <a:gd name="connsiteX31" fmla="*/ 4500 w 10000"/>
                  <a:gd name="connsiteY31" fmla="*/ 8641 h 10000"/>
                  <a:gd name="connsiteX32" fmla="*/ 4444 w 10000"/>
                  <a:gd name="connsiteY32" fmla="*/ 8627 h 10000"/>
                  <a:gd name="connsiteX33" fmla="*/ 4389 w 10000"/>
                  <a:gd name="connsiteY33" fmla="*/ 8566 h 10000"/>
                  <a:gd name="connsiteX34" fmla="*/ 4222 w 10000"/>
                  <a:gd name="connsiteY34" fmla="*/ 8488 h 10000"/>
                  <a:gd name="connsiteX35" fmla="*/ 4222 w 10000"/>
                  <a:gd name="connsiteY35" fmla="*/ 8488 h 10000"/>
                  <a:gd name="connsiteX36" fmla="*/ 4111 w 10000"/>
                  <a:gd name="connsiteY36" fmla="*/ 8442 h 10000"/>
                  <a:gd name="connsiteX37" fmla="*/ 4111 w 10000"/>
                  <a:gd name="connsiteY37" fmla="*/ 8396 h 10000"/>
                  <a:gd name="connsiteX38" fmla="*/ 4111 w 10000"/>
                  <a:gd name="connsiteY38" fmla="*/ 8364 h 10000"/>
                  <a:gd name="connsiteX39" fmla="*/ 4167 w 10000"/>
                  <a:gd name="connsiteY39" fmla="*/ 8333 h 10000"/>
                  <a:gd name="connsiteX40" fmla="*/ 4278 w 10000"/>
                  <a:gd name="connsiteY40" fmla="*/ 8271 h 10000"/>
                  <a:gd name="connsiteX41" fmla="*/ 4389 w 10000"/>
                  <a:gd name="connsiteY41" fmla="*/ 8256 h 10000"/>
                  <a:gd name="connsiteX42" fmla="*/ 4389 w 10000"/>
                  <a:gd name="connsiteY42" fmla="*/ 8256 h 10000"/>
                  <a:gd name="connsiteX43" fmla="*/ 4389 w 10000"/>
                  <a:gd name="connsiteY43" fmla="*/ 8242 h 10000"/>
                  <a:gd name="connsiteX44" fmla="*/ 4444 w 10000"/>
                  <a:gd name="connsiteY44" fmla="*/ 8226 h 10000"/>
                  <a:gd name="connsiteX45" fmla="*/ 4667 w 10000"/>
                  <a:gd name="connsiteY45" fmla="*/ 8211 h 10000"/>
                  <a:gd name="connsiteX46" fmla="*/ 5333 w 10000"/>
                  <a:gd name="connsiteY46" fmla="*/ 8180 h 10000"/>
                  <a:gd name="connsiteX47" fmla="*/ 6500 w 10000"/>
                  <a:gd name="connsiteY47" fmla="*/ 8134 h 10000"/>
                  <a:gd name="connsiteX48" fmla="*/ 6500 w 10000"/>
                  <a:gd name="connsiteY48" fmla="*/ 8134 h 10000"/>
                  <a:gd name="connsiteX49" fmla="*/ 7167 w 10000"/>
                  <a:gd name="connsiteY49" fmla="*/ 8087 h 10000"/>
                  <a:gd name="connsiteX50" fmla="*/ 8389 w 10000"/>
                  <a:gd name="connsiteY50" fmla="*/ 7995 h 10000"/>
                  <a:gd name="connsiteX51" fmla="*/ 8389 w 10000"/>
                  <a:gd name="connsiteY51" fmla="*/ 7995 h 10000"/>
                  <a:gd name="connsiteX52" fmla="*/ 8667 w 10000"/>
                  <a:gd name="connsiteY52" fmla="*/ 7963 h 10000"/>
                  <a:gd name="connsiteX53" fmla="*/ 8778 w 10000"/>
                  <a:gd name="connsiteY53" fmla="*/ 7917 h 10000"/>
                  <a:gd name="connsiteX54" fmla="*/ 8889 w 10000"/>
                  <a:gd name="connsiteY54" fmla="*/ 7887 h 10000"/>
                  <a:gd name="connsiteX55" fmla="*/ 8833 w 10000"/>
                  <a:gd name="connsiteY55" fmla="*/ 7856 h 10000"/>
                  <a:gd name="connsiteX56" fmla="*/ 8833 w 10000"/>
                  <a:gd name="connsiteY56" fmla="*/ 7826 h 10000"/>
                  <a:gd name="connsiteX57" fmla="*/ 8722 w 10000"/>
                  <a:gd name="connsiteY57" fmla="*/ 7793 h 10000"/>
                  <a:gd name="connsiteX58" fmla="*/ 8556 w 10000"/>
                  <a:gd name="connsiteY58" fmla="*/ 7747 h 10000"/>
                  <a:gd name="connsiteX59" fmla="*/ 8556 w 10000"/>
                  <a:gd name="connsiteY59" fmla="*/ 7747 h 10000"/>
                  <a:gd name="connsiteX60" fmla="*/ 6556 w 10000"/>
                  <a:gd name="connsiteY60" fmla="*/ 7470 h 10000"/>
                  <a:gd name="connsiteX61" fmla="*/ 6556 w 10000"/>
                  <a:gd name="connsiteY61" fmla="*/ 7470 h 10000"/>
                  <a:gd name="connsiteX62" fmla="*/ 6333 w 10000"/>
                  <a:gd name="connsiteY62" fmla="*/ 7424 h 10000"/>
                  <a:gd name="connsiteX63" fmla="*/ 6167 w 10000"/>
                  <a:gd name="connsiteY63" fmla="*/ 7377 h 10000"/>
                  <a:gd name="connsiteX64" fmla="*/ 6056 w 10000"/>
                  <a:gd name="connsiteY64" fmla="*/ 7331 h 10000"/>
                  <a:gd name="connsiteX65" fmla="*/ 6056 w 10000"/>
                  <a:gd name="connsiteY65" fmla="*/ 7331 h 10000"/>
                  <a:gd name="connsiteX66" fmla="*/ 8056 w 10000"/>
                  <a:gd name="connsiteY66" fmla="*/ 7315 h 10000"/>
                  <a:gd name="connsiteX67" fmla="*/ 10000 w 10000"/>
                  <a:gd name="connsiteY67" fmla="*/ 7470 h 10000"/>
                  <a:gd name="connsiteX68" fmla="*/ 10000 w 10000"/>
                  <a:gd name="connsiteY68" fmla="*/ 6065 h 10000"/>
                  <a:gd name="connsiteX69" fmla="*/ 10000 w 10000"/>
                  <a:gd name="connsiteY69" fmla="*/ 6065 h 10000"/>
                  <a:gd name="connsiteX70" fmla="*/ 7778 w 10000"/>
                  <a:gd name="connsiteY70" fmla="*/ 5740 h 10000"/>
                  <a:gd name="connsiteX71" fmla="*/ 6556 w 10000"/>
                  <a:gd name="connsiteY71" fmla="*/ 5556 h 10000"/>
                  <a:gd name="connsiteX72" fmla="*/ 6556 w 10000"/>
                  <a:gd name="connsiteY72" fmla="*/ 5556 h 10000"/>
                  <a:gd name="connsiteX73" fmla="*/ 6556 w 10000"/>
                  <a:gd name="connsiteY73" fmla="*/ 5541 h 10000"/>
                  <a:gd name="connsiteX74" fmla="*/ 6556 w 10000"/>
                  <a:gd name="connsiteY74" fmla="*/ 5448 h 10000"/>
                  <a:gd name="connsiteX75" fmla="*/ 6556 w 10000"/>
                  <a:gd name="connsiteY75" fmla="*/ 5448 h 10000"/>
                  <a:gd name="connsiteX76" fmla="*/ 6389 w 10000"/>
                  <a:gd name="connsiteY76" fmla="*/ 5340 h 10000"/>
                  <a:gd name="connsiteX77" fmla="*/ 6056 w 10000"/>
                  <a:gd name="connsiteY77" fmla="*/ 5171 h 10000"/>
                  <a:gd name="connsiteX78" fmla="*/ 5333 w 10000"/>
                  <a:gd name="connsiteY78" fmla="*/ 4846 h 10000"/>
                  <a:gd name="connsiteX79" fmla="*/ 5333 w 10000"/>
                  <a:gd name="connsiteY79" fmla="*/ 4846 h 10000"/>
                  <a:gd name="connsiteX80" fmla="*/ 5167 w 10000"/>
                  <a:gd name="connsiteY80" fmla="*/ 4800 h 10000"/>
                  <a:gd name="connsiteX81" fmla="*/ 4889 w 10000"/>
                  <a:gd name="connsiteY81" fmla="*/ 4737 h 10000"/>
                  <a:gd name="connsiteX82" fmla="*/ 4056 w 10000"/>
                  <a:gd name="connsiteY82" fmla="*/ 4599 h 10000"/>
                  <a:gd name="connsiteX83" fmla="*/ 2889 w 10000"/>
                  <a:gd name="connsiteY83" fmla="*/ 4430 h 10000"/>
                  <a:gd name="connsiteX84" fmla="*/ 2889 w 10000"/>
                  <a:gd name="connsiteY84" fmla="*/ 4430 h 10000"/>
                  <a:gd name="connsiteX85" fmla="*/ 2389 w 10000"/>
                  <a:gd name="connsiteY85" fmla="*/ 4413 h 10000"/>
                  <a:gd name="connsiteX86" fmla="*/ 2000 w 10000"/>
                  <a:gd name="connsiteY86" fmla="*/ 4397 h 10000"/>
                  <a:gd name="connsiteX87" fmla="*/ 1889 w 10000"/>
                  <a:gd name="connsiteY87" fmla="*/ 4382 h 10000"/>
                  <a:gd name="connsiteX88" fmla="*/ 1778 w 10000"/>
                  <a:gd name="connsiteY88" fmla="*/ 4367 h 10000"/>
                  <a:gd name="connsiteX89" fmla="*/ 1778 w 10000"/>
                  <a:gd name="connsiteY89" fmla="*/ 4367 h 10000"/>
                  <a:gd name="connsiteX90" fmla="*/ 1667 w 10000"/>
                  <a:gd name="connsiteY90" fmla="*/ 4305 h 10000"/>
                  <a:gd name="connsiteX91" fmla="*/ 1500 w 10000"/>
                  <a:gd name="connsiteY91" fmla="*/ 4198 h 10000"/>
                  <a:gd name="connsiteX92" fmla="*/ 1444 w 10000"/>
                  <a:gd name="connsiteY92" fmla="*/ 4136 h 10000"/>
                  <a:gd name="connsiteX93" fmla="*/ 1444 w 10000"/>
                  <a:gd name="connsiteY93" fmla="*/ 4073 h 10000"/>
                  <a:gd name="connsiteX94" fmla="*/ 1444 w 10000"/>
                  <a:gd name="connsiteY94" fmla="*/ 4028 h 10000"/>
                  <a:gd name="connsiteX95" fmla="*/ 1556 w 10000"/>
                  <a:gd name="connsiteY95" fmla="*/ 3981 h 10000"/>
                  <a:gd name="connsiteX96" fmla="*/ 1556 w 10000"/>
                  <a:gd name="connsiteY96" fmla="*/ 3981 h 10000"/>
                  <a:gd name="connsiteX97" fmla="*/ 1833 w 10000"/>
                  <a:gd name="connsiteY97" fmla="*/ 3904 h 10000"/>
                  <a:gd name="connsiteX98" fmla="*/ 2111 w 10000"/>
                  <a:gd name="connsiteY98" fmla="*/ 3828 h 10000"/>
                  <a:gd name="connsiteX99" fmla="*/ 2278 w 10000"/>
                  <a:gd name="connsiteY99" fmla="*/ 3782 h 10000"/>
                  <a:gd name="connsiteX100" fmla="*/ 2389 w 10000"/>
                  <a:gd name="connsiteY100" fmla="*/ 3734 h 10000"/>
                  <a:gd name="connsiteX101" fmla="*/ 2389 w 10000"/>
                  <a:gd name="connsiteY101" fmla="*/ 3672 h 10000"/>
                  <a:gd name="connsiteX102" fmla="*/ 2389 w 10000"/>
                  <a:gd name="connsiteY102" fmla="*/ 3596 h 10000"/>
                  <a:gd name="connsiteX103" fmla="*/ 2389 w 10000"/>
                  <a:gd name="connsiteY103" fmla="*/ 3596 h 10000"/>
                  <a:gd name="connsiteX104" fmla="*/ 2167 w 10000"/>
                  <a:gd name="connsiteY104" fmla="*/ 3379 h 10000"/>
                  <a:gd name="connsiteX105" fmla="*/ 1889 w 10000"/>
                  <a:gd name="connsiteY105" fmla="*/ 3087 h 10000"/>
                  <a:gd name="connsiteX106" fmla="*/ 1667 w 10000"/>
                  <a:gd name="connsiteY106" fmla="*/ 2824 h 10000"/>
                  <a:gd name="connsiteX107" fmla="*/ 1611 w 10000"/>
                  <a:gd name="connsiteY107" fmla="*/ 2747 h 10000"/>
                  <a:gd name="connsiteX108" fmla="*/ 1611 w 10000"/>
                  <a:gd name="connsiteY108" fmla="*/ 2716 h 10000"/>
                  <a:gd name="connsiteX109" fmla="*/ 1667 w 10000"/>
                  <a:gd name="connsiteY109" fmla="*/ 2700 h 10000"/>
                  <a:gd name="connsiteX110" fmla="*/ 1667 w 10000"/>
                  <a:gd name="connsiteY110" fmla="*/ 2700 h 10000"/>
                  <a:gd name="connsiteX111" fmla="*/ 2000 w 10000"/>
                  <a:gd name="connsiteY111" fmla="*/ 2686 h 10000"/>
                  <a:gd name="connsiteX112" fmla="*/ 2222 w 10000"/>
                  <a:gd name="connsiteY112" fmla="*/ 2686 h 10000"/>
                  <a:gd name="connsiteX113" fmla="*/ 2389 w 10000"/>
                  <a:gd name="connsiteY113" fmla="*/ 2700 h 10000"/>
                  <a:gd name="connsiteX114" fmla="*/ 2389 w 10000"/>
                  <a:gd name="connsiteY114" fmla="*/ 2700 h 10000"/>
                  <a:gd name="connsiteX115" fmla="*/ 2444 w 10000"/>
                  <a:gd name="connsiteY115" fmla="*/ 2700 h 10000"/>
                  <a:gd name="connsiteX116" fmla="*/ 2500 w 10000"/>
                  <a:gd name="connsiteY116" fmla="*/ 2670 h 10000"/>
                  <a:gd name="connsiteX117" fmla="*/ 2778 w 10000"/>
                  <a:gd name="connsiteY117" fmla="*/ 2577 h 10000"/>
                  <a:gd name="connsiteX118" fmla="*/ 3500 w 10000"/>
                  <a:gd name="connsiteY118" fmla="*/ 2269 h 10000"/>
                  <a:gd name="connsiteX119" fmla="*/ 4444 w 10000"/>
                  <a:gd name="connsiteY119" fmla="*/ 1822 h 10000"/>
                  <a:gd name="connsiteX120" fmla="*/ 4444 w 10000"/>
                  <a:gd name="connsiteY120" fmla="*/ 1822 h 10000"/>
                  <a:gd name="connsiteX121" fmla="*/ 4444 w 10000"/>
                  <a:gd name="connsiteY121" fmla="*/ 1759 h 10000"/>
                  <a:gd name="connsiteX122" fmla="*/ 4444 w 10000"/>
                  <a:gd name="connsiteY122" fmla="*/ 1619 h 10000"/>
                  <a:gd name="connsiteX123" fmla="*/ 4500 w 10000"/>
                  <a:gd name="connsiteY123" fmla="*/ 1528 h 10000"/>
                  <a:gd name="connsiteX124" fmla="*/ 4611 w 10000"/>
                  <a:gd name="connsiteY124" fmla="*/ 1450 h 10000"/>
                  <a:gd name="connsiteX125" fmla="*/ 4778 w 10000"/>
                  <a:gd name="connsiteY125" fmla="*/ 1358 h 10000"/>
                  <a:gd name="connsiteX126" fmla="*/ 5000 w 10000"/>
                  <a:gd name="connsiteY126" fmla="*/ 1281 h 10000"/>
                  <a:gd name="connsiteX127" fmla="*/ 5000 w 10000"/>
                  <a:gd name="connsiteY127" fmla="*/ 1281 h 10000"/>
                  <a:gd name="connsiteX128" fmla="*/ 5556 w 10000"/>
                  <a:gd name="connsiteY128" fmla="*/ 1127 h 10000"/>
                  <a:gd name="connsiteX129" fmla="*/ 6111 w 10000"/>
                  <a:gd name="connsiteY129" fmla="*/ 926 h 10000"/>
                  <a:gd name="connsiteX130" fmla="*/ 6667 w 10000"/>
                  <a:gd name="connsiteY130" fmla="*/ 740 h 10000"/>
                  <a:gd name="connsiteX131" fmla="*/ 7056 w 10000"/>
                  <a:gd name="connsiteY131" fmla="*/ 572 h 10000"/>
                  <a:gd name="connsiteX132" fmla="*/ 7056 w 10000"/>
                  <a:gd name="connsiteY132" fmla="*/ 572 h 10000"/>
                  <a:gd name="connsiteX133" fmla="*/ 7333 w 10000"/>
                  <a:gd name="connsiteY133" fmla="*/ 417 h 10000"/>
                  <a:gd name="connsiteX134" fmla="*/ 7667 w 10000"/>
                  <a:gd name="connsiteY134" fmla="*/ 232 h 10000"/>
                  <a:gd name="connsiteX135" fmla="*/ 8000 w 10000"/>
                  <a:gd name="connsiteY135" fmla="*/ 92 h 10000"/>
                  <a:gd name="connsiteX136" fmla="*/ 8167 w 10000"/>
                  <a:gd name="connsiteY136" fmla="*/ 29 h 10000"/>
                  <a:gd name="connsiteX137" fmla="*/ 8333 w 10000"/>
                  <a:gd name="connsiteY137" fmla="*/ 15 h 10000"/>
                  <a:gd name="connsiteX138" fmla="*/ 8333 w 10000"/>
                  <a:gd name="connsiteY138" fmla="*/ 15 h 10000"/>
                  <a:gd name="connsiteX139" fmla="*/ 8667 w 10000"/>
                  <a:gd name="connsiteY139" fmla="*/ 0 h 10000"/>
                  <a:gd name="connsiteX140" fmla="*/ 9111 w 10000"/>
                  <a:gd name="connsiteY140" fmla="*/ 0 h 10000"/>
                  <a:gd name="connsiteX141" fmla="*/ 10000 w 10000"/>
                  <a:gd name="connsiteY141" fmla="*/ 15 h 10000"/>
                  <a:gd name="connsiteX142" fmla="*/ 10000 w 10000"/>
                  <a:gd name="connsiteY142" fmla="*/ 9446 h 10000"/>
                  <a:gd name="connsiteX143" fmla="*/ 10000 w 10000"/>
                  <a:gd name="connsiteY143" fmla="*/ 9446 h 10000"/>
                  <a:gd name="connsiteX144" fmla="*/ 9722 w 10000"/>
                  <a:gd name="connsiteY144" fmla="*/ 9430 h 10000"/>
                  <a:gd name="connsiteX145" fmla="*/ 9389 w 10000"/>
                  <a:gd name="connsiteY145" fmla="*/ 9446 h 10000"/>
                  <a:gd name="connsiteX146" fmla="*/ 9389 w 10000"/>
                  <a:gd name="connsiteY146" fmla="*/ 9446 h 10000"/>
                  <a:gd name="connsiteX147" fmla="*/ 9278 w 10000"/>
                  <a:gd name="connsiteY147" fmla="*/ 9461 h 10000"/>
                  <a:gd name="connsiteX148" fmla="*/ 9056 w 10000"/>
                  <a:gd name="connsiteY148" fmla="*/ 9446 h 10000"/>
                  <a:gd name="connsiteX149" fmla="*/ 8722 w 10000"/>
                  <a:gd name="connsiteY149" fmla="*/ 9399 h 10000"/>
                  <a:gd name="connsiteX150" fmla="*/ 8444 w 10000"/>
                  <a:gd name="connsiteY150" fmla="*/ 9276 h 10000"/>
                  <a:gd name="connsiteX151" fmla="*/ 8444 w 10000"/>
                  <a:gd name="connsiteY151" fmla="*/ 9276 h 10000"/>
                  <a:gd name="connsiteX152" fmla="*/ 8111 w 10000"/>
                  <a:gd name="connsiteY152" fmla="*/ 9075 h 10000"/>
                  <a:gd name="connsiteX153" fmla="*/ 7778 w 10000"/>
                  <a:gd name="connsiteY153" fmla="*/ 8997 h 10000"/>
                  <a:gd name="connsiteX154" fmla="*/ 7556 w 10000"/>
                  <a:gd name="connsiteY154" fmla="*/ 8981 h 10000"/>
                  <a:gd name="connsiteX155" fmla="*/ 7000 w 10000"/>
                  <a:gd name="connsiteY155" fmla="*/ 8950 h 10000"/>
                  <a:gd name="connsiteX156" fmla="*/ 6556 w 10000"/>
                  <a:gd name="connsiteY156" fmla="*/ 8967 h 10000"/>
                  <a:gd name="connsiteX157" fmla="*/ 6222 w 10000"/>
                  <a:gd name="connsiteY157" fmla="*/ 8967 h 10000"/>
                  <a:gd name="connsiteX158" fmla="*/ 6111 w 10000"/>
                  <a:gd name="connsiteY158" fmla="*/ 8950 h 10000"/>
                  <a:gd name="connsiteX159" fmla="*/ 6056 w 10000"/>
                  <a:gd name="connsiteY159" fmla="*/ 8659 h 10000"/>
                  <a:gd name="connsiteX160" fmla="*/ 6056 w 10000"/>
                  <a:gd name="connsiteY160" fmla="*/ 8597 h 10000"/>
                  <a:gd name="connsiteX161" fmla="*/ 5944 w 10000"/>
                  <a:gd name="connsiteY161" fmla="*/ 8520 h 10000"/>
                  <a:gd name="connsiteX162" fmla="*/ 5889 w 10000"/>
                  <a:gd name="connsiteY162" fmla="*/ 8505 h 10000"/>
                  <a:gd name="connsiteX163" fmla="*/ 5778 w 10000"/>
                  <a:gd name="connsiteY163" fmla="*/ 8488 h 10000"/>
                  <a:gd name="connsiteX164" fmla="*/ 5667 w 10000"/>
                  <a:gd name="connsiteY164" fmla="*/ 8488 h 10000"/>
                  <a:gd name="connsiteX165" fmla="*/ 5500 w 10000"/>
                  <a:gd name="connsiteY165" fmla="*/ 8505 h 10000"/>
                  <a:gd name="connsiteX166" fmla="*/ 5500 w 10000"/>
                  <a:gd name="connsiteY166" fmla="*/ 8505 h 10000"/>
                  <a:gd name="connsiteX167" fmla="*/ 4889 w 10000"/>
                  <a:gd name="connsiteY167" fmla="*/ 8612 h 10000"/>
                  <a:gd name="connsiteX168" fmla="*/ 4611 w 10000"/>
                  <a:gd name="connsiteY168" fmla="*/ 8641 h 10000"/>
                  <a:gd name="connsiteX169" fmla="*/ 4556 w 10000"/>
                  <a:gd name="connsiteY169" fmla="*/ 8659 h 10000"/>
                  <a:gd name="connsiteX170" fmla="*/ 4500 w 10000"/>
                  <a:gd name="connsiteY170" fmla="*/ 8641 h 10000"/>
                  <a:gd name="connsiteX171" fmla="*/ 4500 w 10000"/>
                  <a:gd name="connsiteY171" fmla="*/ 8641 h 10000"/>
                  <a:gd name="connsiteX172" fmla="*/ 4222 w 10000"/>
                  <a:gd name="connsiteY172" fmla="*/ 8488 h 10000"/>
                  <a:gd name="connsiteX173" fmla="*/ 4222 w 10000"/>
                  <a:gd name="connsiteY173" fmla="*/ 8488 h 10000"/>
                  <a:gd name="connsiteX174" fmla="*/ 4111 w 10000"/>
                  <a:gd name="connsiteY174" fmla="*/ 8411 h 10000"/>
                  <a:gd name="connsiteX175" fmla="*/ 4111 w 10000"/>
                  <a:gd name="connsiteY175" fmla="*/ 8364 h 10000"/>
                  <a:gd name="connsiteX176" fmla="*/ 4111 w 10000"/>
                  <a:gd name="connsiteY176" fmla="*/ 8318 h 10000"/>
                  <a:gd name="connsiteX177" fmla="*/ 4111 w 10000"/>
                  <a:gd name="connsiteY177" fmla="*/ 8318 h 10000"/>
                  <a:gd name="connsiteX178" fmla="*/ 4278 w 10000"/>
                  <a:gd name="connsiteY178" fmla="*/ 8271 h 10000"/>
                  <a:gd name="connsiteX179" fmla="*/ 4389 w 10000"/>
                  <a:gd name="connsiteY179" fmla="*/ 8256 h 10000"/>
                  <a:gd name="connsiteX180" fmla="*/ 4389 w 10000"/>
                  <a:gd name="connsiteY180" fmla="*/ 8256 h 10000"/>
                  <a:gd name="connsiteX181" fmla="*/ 4000 w 10000"/>
                  <a:gd name="connsiteY181" fmla="*/ 8256 h 10000"/>
                  <a:gd name="connsiteX182" fmla="*/ 3722 w 10000"/>
                  <a:gd name="connsiteY182" fmla="*/ 8271 h 10000"/>
                  <a:gd name="connsiteX183" fmla="*/ 3611 w 10000"/>
                  <a:gd name="connsiteY183" fmla="*/ 8287 h 10000"/>
                  <a:gd name="connsiteX184" fmla="*/ 3556 w 10000"/>
                  <a:gd name="connsiteY184" fmla="*/ 8303 h 10000"/>
                  <a:gd name="connsiteX185" fmla="*/ 3556 w 10000"/>
                  <a:gd name="connsiteY185" fmla="*/ 8303 h 10000"/>
                  <a:gd name="connsiteX186" fmla="*/ 3444 w 10000"/>
                  <a:gd name="connsiteY186" fmla="*/ 8364 h 10000"/>
                  <a:gd name="connsiteX187" fmla="*/ 3278 w 10000"/>
                  <a:gd name="connsiteY187" fmla="*/ 8457 h 10000"/>
                  <a:gd name="connsiteX188" fmla="*/ 3000 w 10000"/>
                  <a:gd name="connsiteY188" fmla="*/ 8566 h 10000"/>
                  <a:gd name="connsiteX189" fmla="*/ 2667 w 10000"/>
                  <a:gd name="connsiteY189" fmla="*/ 8641 h 10000"/>
                  <a:gd name="connsiteX190" fmla="*/ 2667 w 10000"/>
                  <a:gd name="connsiteY190" fmla="*/ 8641 h 10000"/>
                  <a:gd name="connsiteX191" fmla="*/ 2333 w 10000"/>
                  <a:gd name="connsiteY191" fmla="*/ 8704 h 10000"/>
                  <a:gd name="connsiteX192" fmla="*/ 1833 w 10000"/>
                  <a:gd name="connsiteY192" fmla="*/ 8766 h 10000"/>
                  <a:gd name="connsiteX193" fmla="*/ 1389 w 10000"/>
                  <a:gd name="connsiteY193" fmla="*/ 8797 h 10000"/>
                  <a:gd name="connsiteX194" fmla="*/ 889 w 10000"/>
                  <a:gd name="connsiteY194" fmla="*/ 8812 h 10000"/>
                  <a:gd name="connsiteX195" fmla="*/ 889 w 10000"/>
                  <a:gd name="connsiteY195" fmla="*/ 8812 h 10000"/>
                  <a:gd name="connsiteX196" fmla="*/ 500 w 10000"/>
                  <a:gd name="connsiteY196" fmla="*/ 8828 h 10000"/>
                  <a:gd name="connsiteX197" fmla="*/ 222 w 10000"/>
                  <a:gd name="connsiteY197" fmla="*/ 8844 h 10000"/>
                  <a:gd name="connsiteX198" fmla="*/ 0 w 10000"/>
                  <a:gd name="connsiteY198" fmla="*/ 8859 h 10000"/>
                  <a:gd name="connsiteX199" fmla="*/ 0 w 10000"/>
                  <a:gd name="connsiteY199" fmla="*/ 8859 h 10000"/>
                  <a:gd name="connsiteX200" fmla="*/ 278 w 10000"/>
                  <a:gd name="connsiteY200" fmla="*/ 9105 h 10000"/>
                  <a:gd name="connsiteX201" fmla="*/ 500 w 10000"/>
                  <a:gd name="connsiteY201" fmla="*/ 9291 h 10000"/>
                  <a:gd name="connsiteX202" fmla="*/ 722 w 10000"/>
                  <a:gd name="connsiteY202" fmla="*/ 9446 h 10000"/>
                  <a:gd name="connsiteX203" fmla="*/ 722 w 10000"/>
                  <a:gd name="connsiteY203" fmla="*/ 9446 h 10000"/>
                  <a:gd name="connsiteX204" fmla="*/ 889 w 10000"/>
                  <a:gd name="connsiteY204" fmla="*/ 9538 h 10000"/>
                  <a:gd name="connsiteX205" fmla="*/ 944 w 10000"/>
                  <a:gd name="connsiteY205" fmla="*/ 9615 h 10000"/>
                  <a:gd name="connsiteX206" fmla="*/ 1111 w 10000"/>
                  <a:gd name="connsiteY206" fmla="*/ 9692 h 10000"/>
                  <a:gd name="connsiteX207" fmla="*/ 1333 w 10000"/>
                  <a:gd name="connsiteY207" fmla="*/ 9816 h 10000"/>
                  <a:gd name="connsiteX208" fmla="*/ 1333 w 10000"/>
                  <a:gd name="connsiteY208" fmla="*/ 9816 h 10000"/>
                  <a:gd name="connsiteX209" fmla="*/ 1444 w 10000"/>
                  <a:gd name="connsiteY209" fmla="*/ 9879 h 10000"/>
                  <a:gd name="connsiteX210" fmla="*/ 1500 w 10000"/>
                  <a:gd name="connsiteY210" fmla="*/ 9924 h 10000"/>
                  <a:gd name="connsiteX211" fmla="*/ 1500 w 10000"/>
                  <a:gd name="connsiteY211" fmla="*/ 9971 h 10000"/>
                  <a:gd name="connsiteX212" fmla="*/ 1556 w 10000"/>
                  <a:gd name="connsiteY212" fmla="*/ 9986 h 10000"/>
                  <a:gd name="connsiteX213" fmla="*/ 1722 w 10000"/>
                  <a:gd name="connsiteY213" fmla="*/ 10000 h 10000"/>
                  <a:gd name="connsiteX214" fmla="*/ 10000 w 10000"/>
                  <a:gd name="connsiteY214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56 w 10000"/>
                  <a:gd name="connsiteY19" fmla="*/ 8704 h 10000"/>
                  <a:gd name="connsiteX20" fmla="*/ 6111 w 10000"/>
                  <a:gd name="connsiteY20" fmla="*/ 8641 h 10000"/>
                  <a:gd name="connsiteX21" fmla="*/ 6056 w 10000"/>
                  <a:gd name="connsiteY21" fmla="*/ 8566 h 10000"/>
                  <a:gd name="connsiteX22" fmla="*/ 6056 w 10000"/>
                  <a:gd name="connsiteY22" fmla="*/ 8566 h 10000"/>
                  <a:gd name="connsiteX23" fmla="*/ 6000 w 10000"/>
                  <a:gd name="connsiteY23" fmla="*/ 8520 h 10000"/>
                  <a:gd name="connsiteX24" fmla="*/ 5944 w 10000"/>
                  <a:gd name="connsiteY24" fmla="*/ 8488 h 10000"/>
                  <a:gd name="connsiteX25" fmla="*/ 5833 w 10000"/>
                  <a:gd name="connsiteY25" fmla="*/ 8488 h 10000"/>
                  <a:gd name="connsiteX26" fmla="*/ 5667 w 10000"/>
                  <a:gd name="connsiteY26" fmla="*/ 8505 h 10000"/>
                  <a:gd name="connsiteX27" fmla="*/ 5333 w 10000"/>
                  <a:gd name="connsiteY27" fmla="*/ 8550 h 10000"/>
                  <a:gd name="connsiteX28" fmla="*/ 4889 w 10000"/>
                  <a:gd name="connsiteY28" fmla="*/ 8627 h 10000"/>
                  <a:gd name="connsiteX29" fmla="*/ 4889 w 10000"/>
                  <a:gd name="connsiteY29" fmla="*/ 8627 h 10000"/>
                  <a:gd name="connsiteX30" fmla="*/ 4611 w 10000"/>
                  <a:gd name="connsiteY30" fmla="*/ 8641 h 10000"/>
                  <a:gd name="connsiteX31" fmla="*/ 4500 w 10000"/>
                  <a:gd name="connsiteY31" fmla="*/ 8641 h 10000"/>
                  <a:gd name="connsiteX32" fmla="*/ 4444 w 10000"/>
                  <a:gd name="connsiteY32" fmla="*/ 8627 h 10000"/>
                  <a:gd name="connsiteX33" fmla="*/ 4389 w 10000"/>
                  <a:gd name="connsiteY33" fmla="*/ 8566 h 10000"/>
                  <a:gd name="connsiteX34" fmla="*/ 4222 w 10000"/>
                  <a:gd name="connsiteY34" fmla="*/ 8488 h 10000"/>
                  <a:gd name="connsiteX35" fmla="*/ 4222 w 10000"/>
                  <a:gd name="connsiteY35" fmla="*/ 8488 h 10000"/>
                  <a:gd name="connsiteX36" fmla="*/ 4111 w 10000"/>
                  <a:gd name="connsiteY36" fmla="*/ 8442 h 10000"/>
                  <a:gd name="connsiteX37" fmla="*/ 4111 w 10000"/>
                  <a:gd name="connsiteY37" fmla="*/ 8396 h 10000"/>
                  <a:gd name="connsiteX38" fmla="*/ 4111 w 10000"/>
                  <a:gd name="connsiteY38" fmla="*/ 8364 h 10000"/>
                  <a:gd name="connsiteX39" fmla="*/ 4167 w 10000"/>
                  <a:gd name="connsiteY39" fmla="*/ 8333 h 10000"/>
                  <a:gd name="connsiteX40" fmla="*/ 4278 w 10000"/>
                  <a:gd name="connsiteY40" fmla="*/ 8271 h 10000"/>
                  <a:gd name="connsiteX41" fmla="*/ 4389 w 10000"/>
                  <a:gd name="connsiteY41" fmla="*/ 8256 h 10000"/>
                  <a:gd name="connsiteX42" fmla="*/ 4389 w 10000"/>
                  <a:gd name="connsiteY42" fmla="*/ 8256 h 10000"/>
                  <a:gd name="connsiteX43" fmla="*/ 4389 w 10000"/>
                  <a:gd name="connsiteY43" fmla="*/ 8242 h 10000"/>
                  <a:gd name="connsiteX44" fmla="*/ 4444 w 10000"/>
                  <a:gd name="connsiteY44" fmla="*/ 8226 h 10000"/>
                  <a:gd name="connsiteX45" fmla="*/ 4667 w 10000"/>
                  <a:gd name="connsiteY45" fmla="*/ 8211 h 10000"/>
                  <a:gd name="connsiteX46" fmla="*/ 5333 w 10000"/>
                  <a:gd name="connsiteY46" fmla="*/ 8180 h 10000"/>
                  <a:gd name="connsiteX47" fmla="*/ 6500 w 10000"/>
                  <a:gd name="connsiteY47" fmla="*/ 8134 h 10000"/>
                  <a:gd name="connsiteX48" fmla="*/ 6500 w 10000"/>
                  <a:gd name="connsiteY48" fmla="*/ 8134 h 10000"/>
                  <a:gd name="connsiteX49" fmla="*/ 7167 w 10000"/>
                  <a:gd name="connsiteY49" fmla="*/ 8087 h 10000"/>
                  <a:gd name="connsiteX50" fmla="*/ 8389 w 10000"/>
                  <a:gd name="connsiteY50" fmla="*/ 7995 h 10000"/>
                  <a:gd name="connsiteX51" fmla="*/ 8389 w 10000"/>
                  <a:gd name="connsiteY51" fmla="*/ 7995 h 10000"/>
                  <a:gd name="connsiteX52" fmla="*/ 8667 w 10000"/>
                  <a:gd name="connsiteY52" fmla="*/ 7963 h 10000"/>
                  <a:gd name="connsiteX53" fmla="*/ 8778 w 10000"/>
                  <a:gd name="connsiteY53" fmla="*/ 7917 h 10000"/>
                  <a:gd name="connsiteX54" fmla="*/ 8889 w 10000"/>
                  <a:gd name="connsiteY54" fmla="*/ 7887 h 10000"/>
                  <a:gd name="connsiteX55" fmla="*/ 8833 w 10000"/>
                  <a:gd name="connsiteY55" fmla="*/ 7856 h 10000"/>
                  <a:gd name="connsiteX56" fmla="*/ 8833 w 10000"/>
                  <a:gd name="connsiteY56" fmla="*/ 7826 h 10000"/>
                  <a:gd name="connsiteX57" fmla="*/ 8722 w 10000"/>
                  <a:gd name="connsiteY57" fmla="*/ 7793 h 10000"/>
                  <a:gd name="connsiteX58" fmla="*/ 8556 w 10000"/>
                  <a:gd name="connsiteY58" fmla="*/ 7747 h 10000"/>
                  <a:gd name="connsiteX59" fmla="*/ 8556 w 10000"/>
                  <a:gd name="connsiteY59" fmla="*/ 7747 h 10000"/>
                  <a:gd name="connsiteX60" fmla="*/ 6556 w 10000"/>
                  <a:gd name="connsiteY60" fmla="*/ 7470 h 10000"/>
                  <a:gd name="connsiteX61" fmla="*/ 6556 w 10000"/>
                  <a:gd name="connsiteY61" fmla="*/ 7470 h 10000"/>
                  <a:gd name="connsiteX62" fmla="*/ 6333 w 10000"/>
                  <a:gd name="connsiteY62" fmla="*/ 7424 h 10000"/>
                  <a:gd name="connsiteX63" fmla="*/ 6167 w 10000"/>
                  <a:gd name="connsiteY63" fmla="*/ 7377 h 10000"/>
                  <a:gd name="connsiteX64" fmla="*/ 6056 w 10000"/>
                  <a:gd name="connsiteY64" fmla="*/ 7331 h 10000"/>
                  <a:gd name="connsiteX65" fmla="*/ 6056 w 10000"/>
                  <a:gd name="connsiteY65" fmla="*/ 7331 h 10000"/>
                  <a:gd name="connsiteX66" fmla="*/ 8056 w 10000"/>
                  <a:gd name="connsiteY66" fmla="*/ 7315 h 10000"/>
                  <a:gd name="connsiteX67" fmla="*/ 10000 w 10000"/>
                  <a:gd name="connsiteY67" fmla="*/ 7470 h 10000"/>
                  <a:gd name="connsiteX68" fmla="*/ 10000 w 10000"/>
                  <a:gd name="connsiteY68" fmla="*/ 6065 h 10000"/>
                  <a:gd name="connsiteX69" fmla="*/ 10000 w 10000"/>
                  <a:gd name="connsiteY69" fmla="*/ 6065 h 10000"/>
                  <a:gd name="connsiteX70" fmla="*/ 7778 w 10000"/>
                  <a:gd name="connsiteY70" fmla="*/ 5740 h 10000"/>
                  <a:gd name="connsiteX71" fmla="*/ 6556 w 10000"/>
                  <a:gd name="connsiteY71" fmla="*/ 5556 h 10000"/>
                  <a:gd name="connsiteX72" fmla="*/ 6556 w 10000"/>
                  <a:gd name="connsiteY72" fmla="*/ 5556 h 10000"/>
                  <a:gd name="connsiteX73" fmla="*/ 6556 w 10000"/>
                  <a:gd name="connsiteY73" fmla="*/ 5541 h 10000"/>
                  <a:gd name="connsiteX74" fmla="*/ 6556 w 10000"/>
                  <a:gd name="connsiteY74" fmla="*/ 5448 h 10000"/>
                  <a:gd name="connsiteX75" fmla="*/ 6556 w 10000"/>
                  <a:gd name="connsiteY75" fmla="*/ 5448 h 10000"/>
                  <a:gd name="connsiteX76" fmla="*/ 6389 w 10000"/>
                  <a:gd name="connsiteY76" fmla="*/ 5340 h 10000"/>
                  <a:gd name="connsiteX77" fmla="*/ 6056 w 10000"/>
                  <a:gd name="connsiteY77" fmla="*/ 5171 h 10000"/>
                  <a:gd name="connsiteX78" fmla="*/ 5333 w 10000"/>
                  <a:gd name="connsiteY78" fmla="*/ 4846 h 10000"/>
                  <a:gd name="connsiteX79" fmla="*/ 5333 w 10000"/>
                  <a:gd name="connsiteY79" fmla="*/ 4846 h 10000"/>
                  <a:gd name="connsiteX80" fmla="*/ 5167 w 10000"/>
                  <a:gd name="connsiteY80" fmla="*/ 4800 h 10000"/>
                  <a:gd name="connsiteX81" fmla="*/ 4889 w 10000"/>
                  <a:gd name="connsiteY81" fmla="*/ 4737 h 10000"/>
                  <a:gd name="connsiteX82" fmla="*/ 4056 w 10000"/>
                  <a:gd name="connsiteY82" fmla="*/ 4599 h 10000"/>
                  <a:gd name="connsiteX83" fmla="*/ 2889 w 10000"/>
                  <a:gd name="connsiteY83" fmla="*/ 4430 h 10000"/>
                  <a:gd name="connsiteX84" fmla="*/ 2889 w 10000"/>
                  <a:gd name="connsiteY84" fmla="*/ 4430 h 10000"/>
                  <a:gd name="connsiteX85" fmla="*/ 2389 w 10000"/>
                  <a:gd name="connsiteY85" fmla="*/ 4413 h 10000"/>
                  <a:gd name="connsiteX86" fmla="*/ 2000 w 10000"/>
                  <a:gd name="connsiteY86" fmla="*/ 4397 h 10000"/>
                  <a:gd name="connsiteX87" fmla="*/ 1889 w 10000"/>
                  <a:gd name="connsiteY87" fmla="*/ 4382 h 10000"/>
                  <a:gd name="connsiteX88" fmla="*/ 1778 w 10000"/>
                  <a:gd name="connsiteY88" fmla="*/ 4367 h 10000"/>
                  <a:gd name="connsiteX89" fmla="*/ 1778 w 10000"/>
                  <a:gd name="connsiteY89" fmla="*/ 4367 h 10000"/>
                  <a:gd name="connsiteX90" fmla="*/ 1667 w 10000"/>
                  <a:gd name="connsiteY90" fmla="*/ 4305 h 10000"/>
                  <a:gd name="connsiteX91" fmla="*/ 1500 w 10000"/>
                  <a:gd name="connsiteY91" fmla="*/ 4198 h 10000"/>
                  <a:gd name="connsiteX92" fmla="*/ 1444 w 10000"/>
                  <a:gd name="connsiteY92" fmla="*/ 4136 h 10000"/>
                  <a:gd name="connsiteX93" fmla="*/ 1444 w 10000"/>
                  <a:gd name="connsiteY93" fmla="*/ 4073 h 10000"/>
                  <a:gd name="connsiteX94" fmla="*/ 1444 w 10000"/>
                  <a:gd name="connsiteY94" fmla="*/ 4028 h 10000"/>
                  <a:gd name="connsiteX95" fmla="*/ 1556 w 10000"/>
                  <a:gd name="connsiteY95" fmla="*/ 3981 h 10000"/>
                  <a:gd name="connsiteX96" fmla="*/ 1556 w 10000"/>
                  <a:gd name="connsiteY96" fmla="*/ 3981 h 10000"/>
                  <a:gd name="connsiteX97" fmla="*/ 1833 w 10000"/>
                  <a:gd name="connsiteY97" fmla="*/ 3904 h 10000"/>
                  <a:gd name="connsiteX98" fmla="*/ 2111 w 10000"/>
                  <a:gd name="connsiteY98" fmla="*/ 3828 h 10000"/>
                  <a:gd name="connsiteX99" fmla="*/ 2278 w 10000"/>
                  <a:gd name="connsiteY99" fmla="*/ 3782 h 10000"/>
                  <a:gd name="connsiteX100" fmla="*/ 2389 w 10000"/>
                  <a:gd name="connsiteY100" fmla="*/ 3734 h 10000"/>
                  <a:gd name="connsiteX101" fmla="*/ 2389 w 10000"/>
                  <a:gd name="connsiteY101" fmla="*/ 3672 h 10000"/>
                  <a:gd name="connsiteX102" fmla="*/ 2389 w 10000"/>
                  <a:gd name="connsiteY102" fmla="*/ 3596 h 10000"/>
                  <a:gd name="connsiteX103" fmla="*/ 2389 w 10000"/>
                  <a:gd name="connsiteY103" fmla="*/ 3596 h 10000"/>
                  <a:gd name="connsiteX104" fmla="*/ 2167 w 10000"/>
                  <a:gd name="connsiteY104" fmla="*/ 3379 h 10000"/>
                  <a:gd name="connsiteX105" fmla="*/ 1889 w 10000"/>
                  <a:gd name="connsiteY105" fmla="*/ 3087 h 10000"/>
                  <a:gd name="connsiteX106" fmla="*/ 1667 w 10000"/>
                  <a:gd name="connsiteY106" fmla="*/ 2824 h 10000"/>
                  <a:gd name="connsiteX107" fmla="*/ 1611 w 10000"/>
                  <a:gd name="connsiteY107" fmla="*/ 2747 h 10000"/>
                  <a:gd name="connsiteX108" fmla="*/ 1611 w 10000"/>
                  <a:gd name="connsiteY108" fmla="*/ 2716 h 10000"/>
                  <a:gd name="connsiteX109" fmla="*/ 1667 w 10000"/>
                  <a:gd name="connsiteY109" fmla="*/ 2700 h 10000"/>
                  <a:gd name="connsiteX110" fmla="*/ 1667 w 10000"/>
                  <a:gd name="connsiteY110" fmla="*/ 2700 h 10000"/>
                  <a:gd name="connsiteX111" fmla="*/ 2000 w 10000"/>
                  <a:gd name="connsiteY111" fmla="*/ 2686 h 10000"/>
                  <a:gd name="connsiteX112" fmla="*/ 2222 w 10000"/>
                  <a:gd name="connsiteY112" fmla="*/ 2686 h 10000"/>
                  <a:gd name="connsiteX113" fmla="*/ 2389 w 10000"/>
                  <a:gd name="connsiteY113" fmla="*/ 2700 h 10000"/>
                  <a:gd name="connsiteX114" fmla="*/ 2389 w 10000"/>
                  <a:gd name="connsiteY114" fmla="*/ 2700 h 10000"/>
                  <a:gd name="connsiteX115" fmla="*/ 2444 w 10000"/>
                  <a:gd name="connsiteY115" fmla="*/ 2700 h 10000"/>
                  <a:gd name="connsiteX116" fmla="*/ 2500 w 10000"/>
                  <a:gd name="connsiteY116" fmla="*/ 2670 h 10000"/>
                  <a:gd name="connsiteX117" fmla="*/ 2778 w 10000"/>
                  <a:gd name="connsiteY117" fmla="*/ 2577 h 10000"/>
                  <a:gd name="connsiteX118" fmla="*/ 3500 w 10000"/>
                  <a:gd name="connsiteY118" fmla="*/ 2269 h 10000"/>
                  <a:gd name="connsiteX119" fmla="*/ 4444 w 10000"/>
                  <a:gd name="connsiteY119" fmla="*/ 1822 h 10000"/>
                  <a:gd name="connsiteX120" fmla="*/ 4444 w 10000"/>
                  <a:gd name="connsiteY120" fmla="*/ 1822 h 10000"/>
                  <a:gd name="connsiteX121" fmla="*/ 4444 w 10000"/>
                  <a:gd name="connsiteY121" fmla="*/ 1759 h 10000"/>
                  <a:gd name="connsiteX122" fmla="*/ 4444 w 10000"/>
                  <a:gd name="connsiteY122" fmla="*/ 1619 h 10000"/>
                  <a:gd name="connsiteX123" fmla="*/ 4500 w 10000"/>
                  <a:gd name="connsiteY123" fmla="*/ 1528 h 10000"/>
                  <a:gd name="connsiteX124" fmla="*/ 4611 w 10000"/>
                  <a:gd name="connsiteY124" fmla="*/ 1450 h 10000"/>
                  <a:gd name="connsiteX125" fmla="*/ 4778 w 10000"/>
                  <a:gd name="connsiteY125" fmla="*/ 1358 h 10000"/>
                  <a:gd name="connsiteX126" fmla="*/ 5000 w 10000"/>
                  <a:gd name="connsiteY126" fmla="*/ 1281 h 10000"/>
                  <a:gd name="connsiteX127" fmla="*/ 5000 w 10000"/>
                  <a:gd name="connsiteY127" fmla="*/ 1281 h 10000"/>
                  <a:gd name="connsiteX128" fmla="*/ 5556 w 10000"/>
                  <a:gd name="connsiteY128" fmla="*/ 1127 h 10000"/>
                  <a:gd name="connsiteX129" fmla="*/ 6111 w 10000"/>
                  <a:gd name="connsiteY129" fmla="*/ 926 h 10000"/>
                  <a:gd name="connsiteX130" fmla="*/ 6667 w 10000"/>
                  <a:gd name="connsiteY130" fmla="*/ 740 h 10000"/>
                  <a:gd name="connsiteX131" fmla="*/ 7056 w 10000"/>
                  <a:gd name="connsiteY131" fmla="*/ 572 h 10000"/>
                  <a:gd name="connsiteX132" fmla="*/ 7056 w 10000"/>
                  <a:gd name="connsiteY132" fmla="*/ 572 h 10000"/>
                  <a:gd name="connsiteX133" fmla="*/ 7333 w 10000"/>
                  <a:gd name="connsiteY133" fmla="*/ 417 h 10000"/>
                  <a:gd name="connsiteX134" fmla="*/ 7667 w 10000"/>
                  <a:gd name="connsiteY134" fmla="*/ 232 h 10000"/>
                  <a:gd name="connsiteX135" fmla="*/ 8000 w 10000"/>
                  <a:gd name="connsiteY135" fmla="*/ 92 h 10000"/>
                  <a:gd name="connsiteX136" fmla="*/ 8167 w 10000"/>
                  <a:gd name="connsiteY136" fmla="*/ 29 h 10000"/>
                  <a:gd name="connsiteX137" fmla="*/ 8333 w 10000"/>
                  <a:gd name="connsiteY137" fmla="*/ 15 h 10000"/>
                  <a:gd name="connsiteX138" fmla="*/ 8333 w 10000"/>
                  <a:gd name="connsiteY138" fmla="*/ 15 h 10000"/>
                  <a:gd name="connsiteX139" fmla="*/ 8667 w 10000"/>
                  <a:gd name="connsiteY139" fmla="*/ 0 h 10000"/>
                  <a:gd name="connsiteX140" fmla="*/ 9111 w 10000"/>
                  <a:gd name="connsiteY140" fmla="*/ 0 h 10000"/>
                  <a:gd name="connsiteX141" fmla="*/ 10000 w 10000"/>
                  <a:gd name="connsiteY141" fmla="*/ 15 h 10000"/>
                  <a:gd name="connsiteX142" fmla="*/ 10000 w 10000"/>
                  <a:gd name="connsiteY142" fmla="*/ 9446 h 10000"/>
                  <a:gd name="connsiteX143" fmla="*/ 10000 w 10000"/>
                  <a:gd name="connsiteY143" fmla="*/ 9446 h 10000"/>
                  <a:gd name="connsiteX144" fmla="*/ 9722 w 10000"/>
                  <a:gd name="connsiteY144" fmla="*/ 9430 h 10000"/>
                  <a:gd name="connsiteX145" fmla="*/ 9389 w 10000"/>
                  <a:gd name="connsiteY145" fmla="*/ 9446 h 10000"/>
                  <a:gd name="connsiteX146" fmla="*/ 9389 w 10000"/>
                  <a:gd name="connsiteY146" fmla="*/ 9446 h 10000"/>
                  <a:gd name="connsiteX147" fmla="*/ 9278 w 10000"/>
                  <a:gd name="connsiteY147" fmla="*/ 9461 h 10000"/>
                  <a:gd name="connsiteX148" fmla="*/ 9056 w 10000"/>
                  <a:gd name="connsiteY148" fmla="*/ 9446 h 10000"/>
                  <a:gd name="connsiteX149" fmla="*/ 8722 w 10000"/>
                  <a:gd name="connsiteY149" fmla="*/ 9399 h 10000"/>
                  <a:gd name="connsiteX150" fmla="*/ 8444 w 10000"/>
                  <a:gd name="connsiteY150" fmla="*/ 9276 h 10000"/>
                  <a:gd name="connsiteX151" fmla="*/ 8444 w 10000"/>
                  <a:gd name="connsiteY151" fmla="*/ 9276 h 10000"/>
                  <a:gd name="connsiteX152" fmla="*/ 8111 w 10000"/>
                  <a:gd name="connsiteY152" fmla="*/ 9075 h 10000"/>
                  <a:gd name="connsiteX153" fmla="*/ 7778 w 10000"/>
                  <a:gd name="connsiteY153" fmla="*/ 8997 h 10000"/>
                  <a:gd name="connsiteX154" fmla="*/ 7556 w 10000"/>
                  <a:gd name="connsiteY154" fmla="*/ 8981 h 10000"/>
                  <a:gd name="connsiteX155" fmla="*/ 7000 w 10000"/>
                  <a:gd name="connsiteY155" fmla="*/ 8950 h 10000"/>
                  <a:gd name="connsiteX156" fmla="*/ 6556 w 10000"/>
                  <a:gd name="connsiteY156" fmla="*/ 8967 h 10000"/>
                  <a:gd name="connsiteX157" fmla="*/ 6222 w 10000"/>
                  <a:gd name="connsiteY157" fmla="*/ 8967 h 10000"/>
                  <a:gd name="connsiteX158" fmla="*/ 6111 w 10000"/>
                  <a:gd name="connsiteY158" fmla="*/ 8950 h 10000"/>
                  <a:gd name="connsiteX159" fmla="*/ 6056 w 10000"/>
                  <a:gd name="connsiteY159" fmla="*/ 8659 h 10000"/>
                  <a:gd name="connsiteX160" fmla="*/ 6056 w 10000"/>
                  <a:gd name="connsiteY160" fmla="*/ 8597 h 10000"/>
                  <a:gd name="connsiteX161" fmla="*/ 5944 w 10000"/>
                  <a:gd name="connsiteY161" fmla="*/ 8520 h 10000"/>
                  <a:gd name="connsiteX162" fmla="*/ 5889 w 10000"/>
                  <a:gd name="connsiteY162" fmla="*/ 8505 h 10000"/>
                  <a:gd name="connsiteX163" fmla="*/ 5667 w 10000"/>
                  <a:gd name="connsiteY163" fmla="*/ 8488 h 10000"/>
                  <a:gd name="connsiteX164" fmla="*/ 5500 w 10000"/>
                  <a:gd name="connsiteY164" fmla="*/ 8505 h 10000"/>
                  <a:gd name="connsiteX165" fmla="*/ 5500 w 10000"/>
                  <a:gd name="connsiteY165" fmla="*/ 8505 h 10000"/>
                  <a:gd name="connsiteX166" fmla="*/ 4889 w 10000"/>
                  <a:gd name="connsiteY166" fmla="*/ 8612 h 10000"/>
                  <a:gd name="connsiteX167" fmla="*/ 4611 w 10000"/>
                  <a:gd name="connsiteY167" fmla="*/ 8641 h 10000"/>
                  <a:gd name="connsiteX168" fmla="*/ 4556 w 10000"/>
                  <a:gd name="connsiteY168" fmla="*/ 8659 h 10000"/>
                  <a:gd name="connsiteX169" fmla="*/ 4500 w 10000"/>
                  <a:gd name="connsiteY169" fmla="*/ 8641 h 10000"/>
                  <a:gd name="connsiteX170" fmla="*/ 4500 w 10000"/>
                  <a:gd name="connsiteY170" fmla="*/ 8641 h 10000"/>
                  <a:gd name="connsiteX171" fmla="*/ 4222 w 10000"/>
                  <a:gd name="connsiteY171" fmla="*/ 8488 h 10000"/>
                  <a:gd name="connsiteX172" fmla="*/ 4222 w 10000"/>
                  <a:gd name="connsiteY172" fmla="*/ 8488 h 10000"/>
                  <a:gd name="connsiteX173" fmla="*/ 4111 w 10000"/>
                  <a:gd name="connsiteY173" fmla="*/ 8411 h 10000"/>
                  <a:gd name="connsiteX174" fmla="*/ 4111 w 10000"/>
                  <a:gd name="connsiteY174" fmla="*/ 8364 h 10000"/>
                  <a:gd name="connsiteX175" fmla="*/ 4111 w 10000"/>
                  <a:gd name="connsiteY175" fmla="*/ 8318 h 10000"/>
                  <a:gd name="connsiteX176" fmla="*/ 4111 w 10000"/>
                  <a:gd name="connsiteY176" fmla="*/ 8318 h 10000"/>
                  <a:gd name="connsiteX177" fmla="*/ 4278 w 10000"/>
                  <a:gd name="connsiteY177" fmla="*/ 8271 h 10000"/>
                  <a:gd name="connsiteX178" fmla="*/ 4389 w 10000"/>
                  <a:gd name="connsiteY178" fmla="*/ 8256 h 10000"/>
                  <a:gd name="connsiteX179" fmla="*/ 4389 w 10000"/>
                  <a:gd name="connsiteY179" fmla="*/ 8256 h 10000"/>
                  <a:gd name="connsiteX180" fmla="*/ 4000 w 10000"/>
                  <a:gd name="connsiteY180" fmla="*/ 8256 h 10000"/>
                  <a:gd name="connsiteX181" fmla="*/ 3722 w 10000"/>
                  <a:gd name="connsiteY181" fmla="*/ 8271 h 10000"/>
                  <a:gd name="connsiteX182" fmla="*/ 3611 w 10000"/>
                  <a:gd name="connsiteY182" fmla="*/ 8287 h 10000"/>
                  <a:gd name="connsiteX183" fmla="*/ 3556 w 10000"/>
                  <a:gd name="connsiteY183" fmla="*/ 8303 h 10000"/>
                  <a:gd name="connsiteX184" fmla="*/ 3556 w 10000"/>
                  <a:gd name="connsiteY184" fmla="*/ 8303 h 10000"/>
                  <a:gd name="connsiteX185" fmla="*/ 3444 w 10000"/>
                  <a:gd name="connsiteY185" fmla="*/ 8364 h 10000"/>
                  <a:gd name="connsiteX186" fmla="*/ 3278 w 10000"/>
                  <a:gd name="connsiteY186" fmla="*/ 8457 h 10000"/>
                  <a:gd name="connsiteX187" fmla="*/ 3000 w 10000"/>
                  <a:gd name="connsiteY187" fmla="*/ 8566 h 10000"/>
                  <a:gd name="connsiteX188" fmla="*/ 2667 w 10000"/>
                  <a:gd name="connsiteY188" fmla="*/ 8641 h 10000"/>
                  <a:gd name="connsiteX189" fmla="*/ 2667 w 10000"/>
                  <a:gd name="connsiteY189" fmla="*/ 8641 h 10000"/>
                  <a:gd name="connsiteX190" fmla="*/ 2333 w 10000"/>
                  <a:gd name="connsiteY190" fmla="*/ 8704 h 10000"/>
                  <a:gd name="connsiteX191" fmla="*/ 1833 w 10000"/>
                  <a:gd name="connsiteY191" fmla="*/ 8766 h 10000"/>
                  <a:gd name="connsiteX192" fmla="*/ 1389 w 10000"/>
                  <a:gd name="connsiteY192" fmla="*/ 8797 h 10000"/>
                  <a:gd name="connsiteX193" fmla="*/ 889 w 10000"/>
                  <a:gd name="connsiteY193" fmla="*/ 8812 h 10000"/>
                  <a:gd name="connsiteX194" fmla="*/ 889 w 10000"/>
                  <a:gd name="connsiteY194" fmla="*/ 8812 h 10000"/>
                  <a:gd name="connsiteX195" fmla="*/ 500 w 10000"/>
                  <a:gd name="connsiteY195" fmla="*/ 8828 h 10000"/>
                  <a:gd name="connsiteX196" fmla="*/ 222 w 10000"/>
                  <a:gd name="connsiteY196" fmla="*/ 8844 h 10000"/>
                  <a:gd name="connsiteX197" fmla="*/ 0 w 10000"/>
                  <a:gd name="connsiteY197" fmla="*/ 8859 h 10000"/>
                  <a:gd name="connsiteX198" fmla="*/ 0 w 10000"/>
                  <a:gd name="connsiteY198" fmla="*/ 8859 h 10000"/>
                  <a:gd name="connsiteX199" fmla="*/ 278 w 10000"/>
                  <a:gd name="connsiteY199" fmla="*/ 9105 h 10000"/>
                  <a:gd name="connsiteX200" fmla="*/ 500 w 10000"/>
                  <a:gd name="connsiteY200" fmla="*/ 9291 h 10000"/>
                  <a:gd name="connsiteX201" fmla="*/ 722 w 10000"/>
                  <a:gd name="connsiteY201" fmla="*/ 9446 h 10000"/>
                  <a:gd name="connsiteX202" fmla="*/ 722 w 10000"/>
                  <a:gd name="connsiteY202" fmla="*/ 9446 h 10000"/>
                  <a:gd name="connsiteX203" fmla="*/ 889 w 10000"/>
                  <a:gd name="connsiteY203" fmla="*/ 9538 h 10000"/>
                  <a:gd name="connsiteX204" fmla="*/ 944 w 10000"/>
                  <a:gd name="connsiteY204" fmla="*/ 9615 h 10000"/>
                  <a:gd name="connsiteX205" fmla="*/ 1111 w 10000"/>
                  <a:gd name="connsiteY205" fmla="*/ 9692 h 10000"/>
                  <a:gd name="connsiteX206" fmla="*/ 1333 w 10000"/>
                  <a:gd name="connsiteY206" fmla="*/ 9816 h 10000"/>
                  <a:gd name="connsiteX207" fmla="*/ 1333 w 10000"/>
                  <a:gd name="connsiteY207" fmla="*/ 9816 h 10000"/>
                  <a:gd name="connsiteX208" fmla="*/ 1444 w 10000"/>
                  <a:gd name="connsiteY208" fmla="*/ 9879 h 10000"/>
                  <a:gd name="connsiteX209" fmla="*/ 1500 w 10000"/>
                  <a:gd name="connsiteY209" fmla="*/ 9924 h 10000"/>
                  <a:gd name="connsiteX210" fmla="*/ 1500 w 10000"/>
                  <a:gd name="connsiteY210" fmla="*/ 9971 h 10000"/>
                  <a:gd name="connsiteX211" fmla="*/ 1556 w 10000"/>
                  <a:gd name="connsiteY211" fmla="*/ 9986 h 10000"/>
                  <a:gd name="connsiteX212" fmla="*/ 1722 w 10000"/>
                  <a:gd name="connsiteY212" fmla="*/ 10000 h 10000"/>
                  <a:gd name="connsiteX213" fmla="*/ 10000 w 10000"/>
                  <a:gd name="connsiteY213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56 w 10000"/>
                  <a:gd name="connsiteY19" fmla="*/ 8704 h 10000"/>
                  <a:gd name="connsiteX20" fmla="*/ 6111 w 10000"/>
                  <a:gd name="connsiteY20" fmla="*/ 8641 h 10000"/>
                  <a:gd name="connsiteX21" fmla="*/ 6056 w 10000"/>
                  <a:gd name="connsiteY21" fmla="*/ 8566 h 10000"/>
                  <a:gd name="connsiteX22" fmla="*/ 6056 w 10000"/>
                  <a:gd name="connsiteY22" fmla="*/ 8566 h 10000"/>
                  <a:gd name="connsiteX23" fmla="*/ 6000 w 10000"/>
                  <a:gd name="connsiteY23" fmla="*/ 8520 h 10000"/>
                  <a:gd name="connsiteX24" fmla="*/ 5944 w 10000"/>
                  <a:gd name="connsiteY24" fmla="*/ 8488 h 10000"/>
                  <a:gd name="connsiteX25" fmla="*/ 5833 w 10000"/>
                  <a:gd name="connsiteY25" fmla="*/ 8488 h 10000"/>
                  <a:gd name="connsiteX26" fmla="*/ 5667 w 10000"/>
                  <a:gd name="connsiteY26" fmla="*/ 8505 h 10000"/>
                  <a:gd name="connsiteX27" fmla="*/ 5333 w 10000"/>
                  <a:gd name="connsiteY27" fmla="*/ 8550 h 10000"/>
                  <a:gd name="connsiteX28" fmla="*/ 4889 w 10000"/>
                  <a:gd name="connsiteY28" fmla="*/ 8627 h 10000"/>
                  <a:gd name="connsiteX29" fmla="*/ 4889 w 10000"/>
                  <a:gd name="connsiteY29" fmla="*/ 8627 h 10000"/>
                  <a:gd name="connsiteX30" fmla="*/ 4611 w 10000"/>
                  <a:gd name="connsiteY30" fmla="*/ 8641 h 10000"/>
                  <a:gd name="connsiteX31" fmla="*/ 4500 w 10000"/>
                  <a:gd name="connsiteY31" fmla="*/ 8641 h 10000"/>
                  <a:gd name="connsiteX32" fmla="*/ 4444 w 10000"/>
                  <a:gd name="connsiteY32" fmla="*/ 8627 h 10000"/>
                  <a:gd name="connsiteX33" fmla="*/ 4389 w 10000"/>
                  <a:gd name="connsiteY33" fmla="*/ 8566 h 10000"/>
                  <a:gd name="connsiteX34" fmla="*/ 4222 w 10000"/>
                  <a:gd name="connsiteY34" fmla="*/ 8488 h 10000"/>
                  <a:gd name="connsiteX35" fmla="*/ 4222 w 10000"/>
                  <a:gd name="connsiteY35" fmla="*/ 8488 h 10000"/>
                  <a:gd name="connsiteX36" fmla="*/ 4111 w 10000"/>
                  <a:gd name="connsiteY36" fmla="*/ 8442 h 10000"/>
                  <a:gd name="connsiteX37" fmla="*/ 4111 w 10000"/>
                  <a:gd name="connsiteY37" fmla="*/ 8396 h 10000"/>
                  <a:gd name="connsiteX38" fmla="*/ 4111 w 10000"/>
                  <a:gd name="connsiteY38" fmla="*/ 8364 h 10000"/>
                  <a:gd name="connsiteX39" fmla="*/ 4167 w 10000"/>
                  <a:gd name="connsiteY39" fmla="*/ 8333 h 10000"/>
                  <a:gd name="connsiteX40" fmla="*/ 4278 w 10000"/>
                  <a:gd name="connsiteY40" fmla="*/ 8271 h 10000"/>
                  <a:gd name="connsiteX41" fmla="*/ 4389 w 10000"/>
                  <a:gd name="connsiteY41" fmla="*/ 8256 h 10000"/>
                  <a:gd name="connsiteX42" fmla="*/ 4389 w 10000"/>
                  <a:gd name="connsiteY42" fmla="*/ 8256 h 10000"/>
                  <a:gd name="connsiteX43" fmla="*/ 4389 w 10000"/>
                  <a:gd name="connsiteY43" fmla="*/ 8242 h 10000"/>
                  <a:gd name="connsiteX44" fmla="*/ 4444 w 10000"/>
                  <a:gd name="connsiteY44" fmla="*/ 8226 h 10000"/>
                  <a:gd name="connsiteX45" fmla="*/ 4667 w 10000"/>
                  <a:gd name="connsiteY45" fmla="*/ 8211 h 10000"/>
                  <a:gd name="connsiteX46" fmla="*/ 5333 w 10000"/>
                  <a:gd name="connsiteY46" fmla="*/ 8180 h 10000"/>
                  <a:gd name="connsiteX47" fmla="*/ 6500 w 10000"/>
                  <a:gd name="connsiteY47" fmla="*/ 8134 h 10000"/>
                  <a:gd name="connsiteX48" fmla="*/ 6500 w 10000"/>
                  <a:gd name="connsiteY48" fmla="*/ 8134 h 10000"/>
                  <a:gd name="connsiteX49" fmla="*/ 7167 w 10000"/>
                  <a:gd name="connsiteY49" fmla="*/ 8087 h 10000"/>
                  <a:gd name="connsiteX50" fmla="*/ 8389 w 10000"/>
                  <a:gd name="connsiteY50" fmla="*/ 7995 h 10000"/>
                  <a:gd name="connsiteX51" fmla="*/ 8389 w 10000"/>
                  <a:gd name="connsiteY51" fmla="*/ 7995 h 10000"/>
                  <a:gd name="connsiteX52" fmla="*/ 8667 w 10000"/>
                  <a:gd name="connsiteY52" fmla="*/ 7963 h 10000"/>
                  <a:gd name="connsiteX53" fmla="*/ 8778 w 10000"/>
                  <a:gd name="connsiteY53" fmla="*/ 7917 h 10000"/>
                  <a:gd name="connsiteX54" fmla="*/ 8889 w 10000"/>
                  <a:gd name="connsiteY54" fmla="*/ 7887 h 10000"/>
                  <a:gd name="connsiteX55" fmla="*/ 8833 w 10000"/>
                  <a:gd name="connsiteY55" fmla="*/ 7856 h 10000"/>
                  <a:gd name="connsiteX56" fmla="*/ 8833 w 10000"/>
                  <a:gd name="connsiteY56" fmla="*/ 7826 h 10000"/>
                  <a:gd name="connsiteX57" fmla="*/ 8722 w 10000"/>
                  <a:gd name="connsiteY57" fmla="*/ 7793 h 10000"/>
                  <a:gd name="connsiteX58" fmla="*/ 8556 w 10000"/>
                  <a:gd name="connsiteY58" fmla="*/ 7747 h 10000"/>
                  <a:gd name="connsiteX59" fmla="*/ 8556 w 10000"/>
                  <a:gd name="connsiteY59" fmla="*/ 7747 h 10000"/>
                  <a:gd name="connsiteX60" fmla="*/ 6556 w 10000"/>
                  <a:gd name="connsiteY60" fmla="*/ 7470 h 10000"/>
                  <a:gd name="connsiteX61" fmla="*/ 6556 w 10000"/>
                  <a:gd name="connsiteY61" fmla="*/ 7470 h 10000"/>
                  <a:gd name="connsiteX62" fmla="*/ 6333 w 10000"/>
                  <a:gd name="connsiteY62" fmla="*/ 7424 h 10000"/>
                  <a:gd name="connsiteX63" fmla="*/ 6167 w 10000"/>
                  <a:gd name="connsiteY63" fmla="*/ 7377 h 10000"/>
                  <a:gd name="connsiteX64" fmla="*/ 6056 w 10000"/>
                  <a:gd name="connsiteY64" fmla="*/ 7331 h 10000"/>
                  <a:gd name="connsiteX65" fmla="*/ 6056 w 10000"/>
                  <a:gd name="connsiteY65" fmla="*/ 7331 h 10000"/>
                  <a:gd name="connsiteX66" fmla="*/ 8056 w 10000"/>
                  <a:gd name="connsiteY66" fmla="*/ 7315 h 10000"/>
                  <a:gd name="connsiteX67" fmla="*/ 10000 w 10000"/>
                  <a:gd name="connsiteY67" fmla="*/ 7470 h 10000"/>
                  <a:gd name="connsiteX68" fmla="*/ 10000 w 10000"/>
                  <a:gd name="connsiteY68" fmla="*/ 6065 h 10000"/>
                  <a:gd name="connsiteX69" fmla="*/ 10000 w 10000"/>
                  <a:gd name="connsiteY69" fmla="*/ 6065 h 10000"/>
                  <a:gd name="connsiteX70" fmla="*/ 7778 w 10000"/>
                  <a:gd name="connsiteY70" fmla="*/ 5740 h 10000"/>
                  <a:gd name="connsiteX71" fmla="*/ 6556 w 10000"/>
                  <a:gd name="connsiteY71" fmla="*/ 5556 h 10000"/>
                  <a:gd name="connsiteX72" fmla="*/ 6556 w 10000"/>
                  <a:gd name="connsiteY72" fmla="*/ 5556 h 10000"/>
                  <a:gd name="connsiteX73" fmla="*/ 6556 w 10000"/>
                  <a:gd name="connsiteY73" fmla="*/ 5541 h 10000"/>
                  <a:gd name="connsiteX74" fmla="*/ 6556 w 10000"/>
                  <a:gd name="connsiteY74" fmla="*/ 5448 h 10000"/>
                  <a:gd name="connsiteX75" fmla="*/ 6556 w 10000"/>
                  <a:gd name="connsiteY75" fmla="*/ 5448 h 10000"/>
                  <a:gd name="connsiteX76" fmla="*/ 6389 w 10000"/>
                  <a:gd name="connsiteY76" fmla="*/ 5340 h 10000"/>
                  <a:gd name="connsiteX77" fmla="*/ 6056 w 10000"/>
                  <a:gd name="connsiteY77" fmla="*/ 5171 h 10000"/>
                  <a:gd name="connsiteX78" fmla="*/ 5333 w 10000"/>
                  <a:gd name="connsiteY78" fmla="*/ 4846 h 10000"/>
                  <a:gd name="connsiteX79" fmla="*/ 5333 w 10000"/>
                  <a:gd name="connsiteY79" fmla="*/ 4846 h 10000"/>
                  <a:gd name="connsiteX80" fmla="*/ 5167 w 10000"/>
                  <a:gd name="connsiteY80" fmla="*/ 4800 h 10000"/>
                  <a:gd name="connsiteX81" fmla="*/ 4889 w 10000"/>
                  <a:gd name="connsiteY81" fmla="*/ 4737 h 10000"/>
                  <a:gd name="connsiteX82" fmla="*/ 4056 w 10000"/>
                  <a:gd name="connsiteY82" fmla="*/ 4599 h 10000"/>
                  <a:gd name="connsiteX83" fmla="*/ 2889 w 10000"/>
                  <a:gd name="connsiteY83" fmla="*/ 4430 h 10000"/>
                  <a:gd name="connsiteX84" fmla="*/ 2889 w 10000"/>
                  <a:gd name="connsiteY84" fmla="*/ 4430 h 10000"/>
                  <a:gd name="connsiteX85" fmla="*/ 2389 w 10000"/>
                  <a:gd name="connsiteY85" fmla="*/ 4413 h 10000"/>
                  <a:gd name="connsiteX86" fmla="*/ 2000 w 10000"/>
                  <a:gd name="connsiteY86" fmla="*/ 4397 h 10000"/>
                  <a:gd name="connsiteX87" fmla="*/ 1889 w 10000"/>
                  <a:gd name="connsiteY87" fmla="*/ 4382 h 10000"/>
                  <a:gd name="connsiteX88" fmla="*/ 1778 w 10000"/>
                  <a:gd name="connsiteY88" fmla="*/ 4367 h 10000"/>
                  <a:gd name="connsiteX89" fmla="*/ 1778 w 10000"/>
                  <a:gd name="connsiteY89" fmla="*/ 4367 h 10000"/>
                  <a:gd name="connsiteX90" fmla="*/ 1667 w 10000"/>
                  <a:gd name="connsiteY90" fmla="*/ 4305 h 10000"/>
                  <a:gd name="connsiteX91" fmla="*/ 1500 w 10000"/>
                  <a:gd name="connsiteY91" fmla="*/ 4198 h 10000"/>
                  <a:gd name="connsiteX92" fmla="*/ 1444 w 10000"/>
                  <a:gd name="connsiteY92" fmla="*/ 4136 h 10000"/>
                  <a:gd name="connsiteX93" fmla="*/ 1444 w 10000"/>
                  <a:gd name="connsiteY93" fmla="*/ 4073 h 10000"/>
                  <a:gd name="connsiteX94" fmla="*/ 1444 w 10000"/>
                  <a:gd name="connsiteY94" fmla="*/ 4028 h 10000"/>
                  <a:gd name="connsiteX95" fmla="*/ 1556 w 10000"/>
                  <a:gd name="connsiteY95" fmla="*/ 3981 h 10000"/>
                  <a:gd name="connsiteX96" fmla="*/ 1556 w 10000"/>
                  <a:gd name="connsiteY96" fmla="*/ 3981 h 10000"/>
                  <a:gd name="connsiteX97" fmla="*/ 1833 w 10000"/>
                  <a:gd name="connsiteY97" fmla="*/ 3904 h 10000"/>
                  <a:gd name="connsiteX98" fmla="*/ 2111 w 10000"/>
                  <a:gd name="connsiteY98" fmla="*/ 3828 h 10000"/>
                  <a:gd name="connsiteX99" fmla="*/ 2278 w 10000"/>
                  <a:gd name="connsiteY99" fmla="*/ 3782 h 10000"/>
                  <a:gd name="connsiteX100" fmla="*/ 2389 w 10000"/>
                  <a:gd name="connsiteY100" fmla="*/ 3734 h 10000"/>
                  <a:gd name="connsiteX101" fmla="*/ 2389 w 10000"/>
                  <a:gd name="connsiteY101" fmla="*/ 3672 h 10000"/>
                  <a:gd name="connsiteX102" fmla="*/ 2389 w 10000"/>
                  <a:gd name="connsiteY102" fmla="*/ 3596 h 10000"/>
                  <a:gd name="connsiteX103" fmla="*/ 2389 w 10000"/>
                  <a:gd name="connsiteY103" fmla="*/ 3596 h 10000"/>
                  <a:gd name="connsiteX104" fmla="*/ 2167 w 10000"/>
                  <a:gd name="connsiteY104" fmla="*/ 3379 h 10000"/>
                  <a:gd name="connsiteX105" fmla="*/ 1889 w 10000"/>
                  <a:gd name="connsiteY105" fmla="*/ 3087 h 10000"/>
                  <a:gd name="connsiteX106" fmla="*/ 1667 w 10000"/>
                  <a:gd name="connsiteY106" fmla="*/ 2824 h 10000"/>
                  <a:gd name="connsiteX107" fmla="*/ 1611 w 10000"/>
                  <a:gd name="connsiteY107" fmla="*/ 2747 h 10000"/>
                  <a:gd name="connsiteX108" fmla="*/ 1611 w 10000"/>
                  <a:gd name="connsiteY108" fmla="*/ 2716 h 10000"/>
                  <a:gd name="connsiteX109" fmla="*/ 1667 w 10000"/>
                  <a:gd name="connsiteY109" fmla="*/ 2700 h 10000"/>
                  <a:gd name="connsiteX110" fmla="*/ 1667 w 10000"/>
                  <a:gd name="connsiteY110" fmla="*/ 2700 h 10000"/>
                  <a:gd name="connsiteX111" fmla="*/ 2000 w 10000"/>
                  <a:gd name="connsiteY111" fmla="*/ 2686 h 10000"/>
                  <a:gd name="connsiteX112" fmla="*/ 2222 w 10000"/>
                  <a:gd name="connsiteY112" fmla="*/ 2686 h 10000"/>
                  <a:gd name="connsiteX113" fmla="*/ 2389 w 10000"/>
                  <a:gd name="connsiteY113" fmla="*/ 2700 h 10000"/>
                  <a:gd name="connsiteX114" fmla="*/ 2389 w 10000"/>
                  <a:gd name="connsiteY114" fmla="*/ 2700 h 10000"/>
                  <a:gd name="connsiteX115" fmla="*/ 2444 w 10000"/>
                  <a:gd name="connsiteY115" fmla="*/ 2700 h 10000"/>
                  <a:gd name="connsiteX116" fmla="*/ 2500 w 10000"/>
                  <a:gd name="connsiteY116" fmla="*/ 2670 h 10000"/>
                  <a:gd name="connsiteX117" fmla="*/ 2778 w 10000"/>
                  <a:gd name="connsiteY117" fmla="*/ 2577 h 10000"/>
                  <a:gd name="connsiteX118" fmla="*/ 3500 w 10000"/>
                  <a:gd name="connsiteY118" fmla="*/ 2269 h 10000"/>
                  <a:gd name="connsiteX119" fmla="*/ 4444 w 10000"/>
                  <a:gd name="connsiteY119" fmla="*/ 1822 h 10000"/>
                  <a:gd name="connsiteX120" fmla="*/ 4444 w 10000"/>
                  <a:gd name="connsiteY120" fmla="*/ 1822 h 10000"/>
                  <a:gd name="connsiteX121" fmla="*/ 4444 w 10000"/>
                  <a:gd name="connsiteY121" fmla="*/ 1759 h 10000"/>
                  <a:gd name="connsiteX122" fmla="*/ 4444 w 10000"/>
                  <a:gd name="connsiteY122" fmla="*/ 1619 h 10000"/>
                  <a:gd name="connsiteX123" fmla="*/ 4500 w 10000"/>
                  <a:gd name="connsiteY123" fmla="*/ 1528 h 10000"/>
                  <a:gd name="connsiteX124" fmla="*/ 4611 w 10000"/>
                  <a:gd name="connsiteY124" fmla="*/ 1450 h 10000"/>
                  <a:gd name="connsiteX125" fmla="*/ 4778 w 10000"/>
                  <a:gd name="connsiteY125" fmla="*/ 1358 h 10000"/>
                  <a:gd name="connsiteX126" fmla="*/ 5000 w 10000"/>
                  <a:gd name="connsiteY126" fmla="*/ 1281 h 10000"/>
                  <a:gd name="connsiteX127" fmla="*/ 5000 w 10000"/>
                  <a:gd name="connsiteY127" fmla="*/ 1281 h 10000"/>
                  <a:gd name="connsiteX128" fmla="*/ 5556 w 10000"/>
                  <a:gd name="connsiteY128" fmla="*/ 1127 h 10000"/>
                  <a:gd name="connsiteX129" fmla="*/ 6111 w 10000"/>
                  <a:gd name="connsiteY129" fmla="*/ 926 h 10000"/>
                  <a:gd name="connsiteX130" fmla="*/ 6667 w 10000"/>
                  <a:gd name="connsiteY130" fmla="*/ 740 h 10000"/>
                  <a:gd name="connsiteX131" fmla="*/ 7056 w 10000"/>
                  <a:gd name="connsiteY131" fmla="*/ 572 h 10000"/>
                  <a:gd name="connsiteX132" fmla="*/ 7056 w 10000"/>
                  <a:gd name="connsiteY132" fmla="*/ 572 h 10000"/>
                  <a:gd name="connsiteX133" fmla="*/ 7333 w 10000"/>
                  <a:gd name="connsiteY133" fmla="*/ 417 h 10000"/>
                  <a:gd name="connsiteX134" fmla="*/ 7667 w 10000"/>
                  <a:gd name="connsiteY134" fmla="*/ 232 h 10000"/>
                  <a:gd name="connsiteX135" fmla="*/ 8000 w 10000"/>
                  <a:gd name="connsiteY135" fmla="*/ 92 h 10000"/>
                  <a:gd name="connsiteX136" fmla="*/ 8167 w 10000"/>
                  <a:gd name="connsiteY136" fmla="*/ 29 h 10000"/>
                  <a:gd name="connsiteX137" fmla="*/ 8333 w 10000"/>
                  <a:gd name="connsiteY137" fmla="*/ 15 h 10000"/>
                  <a:gd name="connsiteX138" fmla="*/ 8333 w 10000"/>
                  <a:gd name="connsiteY138" fmla="*/ 15 h 10000"/>
                  <a:gd name="connsiteX139" fmla="*/ 8667 w 10000"/>
                  <a:gd name="connsiteY139" fmla="*/ 0 h 10000"/>
                  <a:gd name="connsiteX140" fmla="*/ 9111 w 10000"/>
                  <a:gd name="connsiteY140" fmla="*/ 0 h 10000"/>
                  <a:gd name="connsiteX141" fmla="*/ 10000 w 10000"/>
                  <a:gd name="connsiteY141" fmla="*/ 15 h 10000"/>
                  <a:gd name="connsiteX142" fmla="*/ 10000 w 10000"/>
                  <a:gd name="connsiteY142" fmla="*/ 9446 h 10000"/>
                  <a:gd name="connsiteX143" fmla="*/ 10000 w 10000"/>
                  <a:gd name="connsiteY143" fmla="*/ 9446 h 10000"/>
                  <a:gd name="connsiteX144" fmla="*/ 9722 w 10000"/>
                  <a:gd name="connsiteY144" fmla="*/ 9430 h 10000"/>
                  <a:gd name="connsiteX145" fmla="*/ 9389 w 10000"/>
                  <a:gd name="connsiteY145" fmla="*/ 9446 h 10000"/>
                  <a:gd name="connsiteX146" fmla="*/ 9389 w 10000"/>
                  <a:gd name="connsiteY146" fmla="*/ 9446 h 10000"/>
                  <a:gd name="connsiteX147" fmla="*/ 9278 w 10000"/>
                  <a:gd name="connsiteY147" fmla="*/ 9461 h 10000"/>
                  <a:gd name="connsiteX148" fmla="*/ 9056 w 10000"/>
                  <a:gd name="connsiteY148" fmla="*/ 9446 h 10000"/>
                  <a:gd name="connsiteX149" fmla="*/ 8722 w 10000"/>
                  <a:gd name="connsiteY149" fmla="*/ 9399 h 10000"/>
                  <a:gd name="connsiteX150" fmla="*/ 8444 w 10000"/>
                  <a:gd name="connsiteY150" fmla="*/ 9276 h 10000"/>
                  <a:gd name="connsiteX151" fmla="*/ 8444 w 10000"/>
                  <a:gd name="connsiteY151" fmla="*/ 9276 h 10000"/>
                  <a:gd name="connsiteX152" fmla="*/ 8111 w 10000"/>
                  <a:gd name="connsiteY152" fmla="*/ 9075 h 10000"/>
                  <a:gd name="connsiteX153" fmla="*/ 7778 w 10000"/>
                  <a:gd name="connsiteY153" fmla="*/ 8997 h 10000"/>
                  <a:gd name="connsiteX154" fmla="*/ 7556 w 10000"/>
                  <a:gd name="connsiteY154" fmla="*/ 8981 h 10000"/>
                  <a:gd name="connsiteX155" fmla="*/ 7000 w 10000"/>
                  <a:gd name="connsiteY155" fmla="*/ 8950 h 10000"/>
                  <a:gd name="connsiteX156" fmla="*/ 6556 w 10000"/>
                  <a:gd name="connsiteY156" fmla="*/ 8967 h 10000"/>
                  <a:gd name="connsiteX157" fmla="*/ 6222 w 10000"/>
                  <a:gd name="connsiteY157" fmla="*/ 8967 h 10000"/>
                  <a:gd name="connsiteX158" fmla="*/ 6111 w 10000"/>
                  <a:gd name="connsiteY158" fmla="*/ 8950 h 10000"/>
                  <a:gd name="connsiteX159" fmla="*/ 6056 w 10000"/>
                  <a:gd name="connsiteY159" fmla="*/ 8659 h 10000"/>
                  <a:gd name="connsiteX160" fmla="*/ 6056 w 10000"/>
                  <a:gd name="connsiteY160" fmla="*/ 8597 h 10000"/>
                  <a:gd name="connsiteX161" fmla="*/ 5944 w 10000"/>
                  <a:gd name="connsiteY161" fmla="*/ 8520 h 10000"/>
                  <a:gd name="connsiteX162" fmla="*/ 5889 w 10000"/>
                  <a:gd name="connsiteY162" fmla="*/ 8505 h 10000"/>
                  <a:gd name="connsiteX163" fmla="*/ 5667 w 10000"/>
                  <a:gd name="connsiteY163" fmla="*/ 8488 h 10000"/>
                  <a:gd name="connsiteX164" fmla="*/ 5500 w 10000"/>
                  <a:gd name="connsiteY164" fmla="*/ 8505 h 10000"/>
                  <a:gd name="connsiteX165" fmla="*/ 4889 w 10000"/>
                  <a:gd name="connsiteY165" fmla="*/ 8612 h 10000"/>
                  <a:gd name="connsiteX166" fmla="*/ 4611 w 10000"/>
                  <a:gd name="connsiteY166" fmla="*/ 8641 h 10000"/>
                  <a:gd name="connsiteX167" fmla="*/ 4556 w 10000"/>
                  <a:gd name="connsiteY167" fmla="*/ 8659 h 10000"/>
                  <a:gd name="connsiteX168" fmla="*/ 4500 w 10000"/>
                  <a:gd name="connsiteY168" fmla="*/ 8641 h 10000"/>
                  <a:gd name="connsiteX169" fmla="*/ 4500 w 10000"/>
                  <a:gd name="connsiteY169" fmla="*/ 8641 h 10000"/>
                  <a:gd name="connsiteX170" fmla="*/ 4222 w 10000"/>
                  <a:gd name="connsiteY170" fmla="*/ 8488 h 10000"/>
                  <a:gd name="connsiteX171" fmla="*/ 4222 w 10000"/>
                  <a:gd name="connsiteY171" fmla="*/ 8488 h 10000"/>
                  <a:gd name="connsiteX172" fmla="*/ 4111 w 10000"/>
                  <a:gd name="connsiteY172" fmla="*/ 8411 h 10000"/>
                  <a:gd name="connsiteX173" fmla="*/ 4111 w 10000"/>
                  <a:gd name="connsiteY173" fmla="*/ 8364 h 10000"/>
                  <a:gd name="connsiteX174" fmla="*/ 4111 w 10000"/>
                  <a:gd name="connsiteY174" fmla="*/ 8318 h 10000"/>
                  <a:gd name="connsiteX175" fmla="*/ 4111 w 10000"/>
                  <a:gd name="connsiteY175" fmla="*/ 8318 h 10000"/>
                  <a:gd name="connsiteX176" fmla="*/ 4278 w 10000"/>
                  <a:gd name="connsiteY176" fmla="*/ 8271 h 10000"/>
                  <a:gd name="connsiteX177" fmla="*/ 4389 w 10000"/>
                  <a:gd name="connsiteY177" fmla="*/ 8256 h 10000"/>
                  <a:gd name="connsiteX178" fmla="*/ 4389 w 10000"/>
                  <a:gd name="connsiteY178" fmla="*/ 8256 h 10000"/>
                  <a:gd name="connsiteX179" fmla="*/ 4000 w 10000"/>
                  <a:gd name="connsiteY179" fmla="*/ 8256 h 10000"/>
                  <a:gd name="connsiteX180" fmla="*/ 3722 w 10000"/>
                  <a:gd name="connsiteY180" fmla="*/ 8271 h 10000"/>
                  <a:gd name="connsiteX181" fmla="*/ 3611 w 10000"/>
                  <a:gd name="connsiteY181" fmla="*/ 8287 h 10000"/>
                  <a:gd name="connsiteX182" fmla="*/ 3556 w 10000"/>
                  <a:gd name="connsiteY182" fmla="*/ 8303 h 10000"/>
                  <a:gd name="connsiteX183" fmla="*/ 3556 w 10000"/>
                  <a:gd name="connsiteY183" fmla="*/ 8303 h 10000"/>
                  <a:gd name="connsiteX184" fmla="*/ 3444 w 10000"/>
                  <a:gd name="connsiteY184" fmla="*/ 8364 h 10000"/>
                  <a:gd name="connsiteX185" fmla="*/ 3278 w 10000"/>
                  <a:gd name="connsiteY185" fmla="*/ 8457 h 10000"/>
                  <a:gd name="connsiteX186" fmla="*/ 3000 w 10000"/>
                  <a:gd name="connsiteY186" fmla="*/ 8566 h 10000"/>
                  <a:gd name="connsiteX187" fmla="*/ 2667 w 10000"/>
                  <a:gd name="connsiteY187" fmla="*/ 8641 h 10000"/>
                  <a:gd name="connsiteX188" fmla="*/ 2667 w 10000"/>
                  <a:gd name="connsiteY188" fmla="*/ 8641 h 10000"/>
                  <a:gd name="connsiteX189" fmla="*/ 2333 w 10000"/>
                  <a:gd name="connsiteY189" fmla="*/ 8704 h 10000"/>
                  <a:gd name="connsiteX190" fmla="*/ 1833 w 10000"/>
                  <a:gd name="connsiteY190" fmla="*/ 8766 h 10000"/>
                  <a:gd name="connsiteX191" fmla="*/ 1389 w 10000"/>
                  <a:gd name="connsiteY191" fmla="*/ 8797 h 10000"/>
                  <a:gd name="connsiteX192" fmla="*/ 889 w 10000"/>
                  <a:gd name="connsiteY192" fmla="*/ 8812 h 10000"/>
                  <a:gd name="connsiteX193" fmla="*/ 889 w 10000"/>
                  <a:gd name="connsiteY193" fmla="*/ 8812 h 10000"/>
                  <a:gd name="connsiteX194" fmla="*/ 500 w 10000"/>
                  <a:gd name="connsiteY194" fmla="*/ 8828 h 10000"/>
                  <a:gd name="connsiteX195" fmla="*/ 222 w 10000"/>
                  <a:gd name="connsiteY195" fmla="*/ 8844 h 10000"/>
                  <a:gd name="connsiteX196" fmla="*/ 0 w 10000"/>
                  <a:gd name="connsiteY196" fmla="*/ 8859 h 10000"/>
                  <a:gd name="connsiteX197" fmla="*/ 0 w 10000"/>
                  <a:gd name="connsiteY197" fmla="*/ 8859 h 10000"/>
                  <a:gd name="connsiteX198" fmla="*/ 278 w 10000"/>
                  <a:gd name="connsiteY198" fmla="*/ 9105 h 10000"/>
                  <a:gd name="connsiteX199" fmla="*/ 500 w 10000"/>
                  <a:gd name="connsiteY199" fmla="*/ 9291 h 10000"/>
                  <a:gd name="connsiteX200" fmla="*/ 722 w 10000"/>
                  <a:gd name="connsiteY200" fmla="*/ 9446 h 10000"/>
                  <a:gd name="connsiteX201" fmla="*/ 722 w 10000"/>
                  <a:gd name="connsiteY201" fmla="*/ 9446 h 10000"/>
                  <a:gd name="connsiteX202" fmla="*/ 889 w 10000"/>
                  <a:gd name="connsiteY202" fmla="*/ 9538 h 10000"/>
                  <a:gd name="connsiteX203" fmla="*/ 944 w 10000"/>
                  <a:gd name="connsiteY203" fmla="*/ 9615 h 10000"/>
                  <a:gd name="connsiteX204" fmla="*/ 1111 w 10000"/>
                  <a:gd name="connsiteY204" fmla="*/ 9692 h 10000"/>
                  <a:gd name="connsiteX205" fmla="*/ 1333 w 10000"/>
                  <a:gd name="connsiteY205" fmla="*/ 9816 h 10000"/>
                  <a:gd name="connsiteX206" fmla="*/ 1333 w 10000"/>
                  <a:gd name="connsiteY206" fmla="*/ 9816 h 10000"/>
                  <a:gd name="connsiteX207" fmla="*/ 1444 w 10000"/>
                  <a:gd name="connsiteY207" fmla="*/ 9879 h 10000"/>
                  <a:gd name="connsiteX208" fmla="*/ 1500 w 10000"/>
                  <a:gd name="connsiteY208" fmla="*/ 9924 h 10000"/>
                  <a:gd name="connsiteX209" fmla="*/ 1500 w 10000"/>
                  <a:gd name="connsiteY209" fmla="*/ 9971 h 10000"/>
                  <a:gd name="connsiteX210" fmla="*/ 1556 w 10000"/>
                  <a:gd name="connsiteY210" fmla="*/ 9986 h 10000"/>
                  <a:gd name="connsiteX211" fmla="*/ 1722 w 10000"/>
                  <a:gd name="connsiteY211" fmla="*/ 10000 h 10000"/>
                  <a:gd name="connsiteX212" fmla="*/ 10000 w 10000"/>
                  <a:gd name="connsiteY212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56 w 10000"/>
                  <a:gd name="connsiteY19" fmla="*/ 8704 h 10000"/>
                  <a:gd name="connsiteX20" fmla="*/ 6111 w 10000"/>
                  <a:gd name="connsiteY20" fmla="*/ 8641 h 10000"/>
                  <a:gd name="connsiteX21" fmla="*/ 6056 w 10000"/>
                  <a:gd name="connsiteY21" fmla="*/ 8566 h 10000"/>
                  <a:gd name="connsiteX22" fmla="*/ 6056 w 10000"/>
                  <a:gd name="connsiteY22" fmla="*/ 8566 h 10000"/>
                  <a:gd name="connsiteX23" fmla="*/ 6000 w 10000"/>
                  <a:gd name="connsiteY23" fmla="*/ 8520 h 10000"/>
                  <a:gd name="connsiteX24" fmla="*/ 5944 w 10000"/>
                  <a:gd name="connsiteY24" fmla="*/ 8488 h 10000"/>
                  <a:gd name="connsiteX25" fmla="*/ 5833 w 10000"/>
                  <a:gd name="connsiteY25" fmla="*/ 8488 h 10000"/>
                  <a:gd name="connsiteX26" fmla="*/ 5667 w 10000"/>
                  <a:gd name="connsiteY26" fmla="*/ 8505 h 10000"/>
                  <a:gd name="connsiteX27" fmla="*/ 5333 w 10000"/>
                  <a:gd name="connsiteY27" fmla="*/ 8550 h 10000"/>
                  <a:gd name="connsiteX28" fmla="*/ 4889 w 10000"/>
                  <a:gd name="connsiteY28" fmla="*/ 8627 h 10000"/>
                  <a:gd name="connsiteX29" fmla="*/ 4889 w 10000"/>
                  <a:gd name="connsiteY29" fmla="*/ 8627 h 10000"/>
                  <a:gd name="connsiteX30" fmla="*/ 4611 w 10000"/>
                  <a:gd name="connsiteY30" fmla="*/ 8641 h 10000"/>
                  <a:gd name="connsiteX31" fmla="*/ 4500 w 10000"/>
                  <a:gd name="connsiteY31" fmla="*/ 8641 h 10000"/>
                  <a:gd name="connsiteX32" fmla="*/ 4444 w 10000"/>
                  <a:gd name="connsiteY32" fmla="*/ 8627 h 10000"/>
                  <a:gd name="connsiteX33" fmla="*/ 4389 w 10000"/>
                  <a:gd name="connsiteY33" fmla="*/ 8566 h 10000"/>
                  <a:gd name="connsiteX34" fmla="*/ 4222 w 10000"/>
                  <a:gd name="connsiteY34" fmla="*/ 8488 h 10000"/>
                  <a:gd name="connsiteX35" fmla="*/ 4222 w 10000"/>
                  <a:gd name="connsiteY35" fmla="*/ 8488 h 10000"/>
                  <a:gd name="connsiteX36" fmla="*/ 4111 w 10000"/>
                  <a:gd name="connsiteY36" fmla="*/ 8442 h 10000"/>
                  <a:gd name="connsiteX37" fmla="*/ 4111 w 10000"/>
                  <a:gd name="connsiteY37" fmla="*/ 8396 h 10000"/>
                  <a:gd name="connsiteX38" fmla="*/ 4111 w 10000"/>
                  <a:gd name="connsiteY38" fmla="*/ 8364 h 10000"/>
                  <a:gd name="connsiteX39" fmla="*/ 4167 w 10000"/>
                  <a:gd name="connsiteY39" fmla="*/ 8333 h 10000"/>
                  <a:gd name="connsiteX40" fmla="*/ 4278 w 10000"/>
                  <a:gd name="connsiteY40" fmla="*/ 8271 h 10000"/>
                  <a:gd name="connsiteX41" fmla="*/ 4389 w 10000"/>
                  <a:gd name="connsiteY41" fmla="*/ 8256 h 10000"/>
                  <a:gd name="connsiteX42" fmla="*/ 4389 w 10000"/>
                  <a:gd name="connsiteY42" fmla="*/ 8256 h 10000"/>
                  <a:gd name="connsiteX43" fmla="*/ 4389 w 10000"/>
                  <a:gd name="connsiteY43" fmla="*/ 8242 h 10000"/>
                  <a:gd name="connsiteX44" fmla="*/ 4444 w 10000"/>
                  <a:gd name="connsiteY44" fmla="*/ 8226 h 10000"/>
                  <a:gd name="connsiteX45" fmla="*/ 4667 w 10000"/>
                  <a:gd name="connsiteY45" fmla="*/ 8211 h 10000"/>
                  <a:gd name="connsiteX46" fmla="*/ 5333 w 10000"/>
                  <a:gd name="connsiteY46" fmla="*/ 8180 h 10000"/>
                  <a:gd name="connsiteX47" fmla="*/ 6500 w 10000"/>
                  <a:gd name="connsiteY47" fmla="*/ 8134 h 10000"/>
                  <a:gd name="connsiteX48" fmla="*/ 6500 w 10000"/>
                  <a:gd name="connsiteY48" fmla="*/ 8134 h 10000"/>
                  <a:gd name="connsiteX49" fmla="*/ 7167 w 10000"/>
                  <a:gd name="connsiteY49" fmla="*/ 8087 h 10000"/>
                  <a:gd name="connsiteX50" fmla="*/ 8389 w 10000"/>
                  <a:gd name="connsiteY50" fmla="*/ 7995 h 10000"/>
                  <a:gd name="connsiteX51" fmla="*/ 8389 w 10000"/>
                  <a:gd name="connsiteY51" fmla="*/ 7995 h 10000"/>
                  <a:gd name="connsiteX52" fmla="*/ 8667 w 10000"/>
                  <a:gd name="connsiteY52" fmla="*/ 7963 h 10000"/>
                  <a:gd name="connsiteX53" fmla="*/ 8778 w 10000"/>
                  <a:gd name="connsiteY53" fmla="*/ 7917 h 10000"/>
                  <a:gd name="connsiteX54" fmla="*/ 8889 w 10000"/>
                  <a:gd name="connsiteY54" fmla="*/ 7887 h 10000"/>
                  <a:gd name="connsiteX55" fmla="*/ 8833 w 10000"/>
                  <a:gd name="connsiteY55" fmla="*/ 7856 h 10000"/>
                  <a:gd name="connsiteX56" fmla="*/ 8833 w 10000"/>
                  <a:gd name="connsiteY56" fmla="*/ 7826 h 10000"/>
                  <a:gd name="connsiteX57" fmla="*/ 8722 w 10000"/>
                  <a:gd name="connsiteY57" fmla="*/ 7793 h 10000"/>
                  <a:gd name="connsiteX58" fmla="*/ 8556 w 10000"/>
                  <a:gd name="connsiteY58" fmla="*/ 7747 h 10000"/>
                  <a:gd name="connsiteX59" fmla="*/ 8556 w 10000"/>
                  <a:gd name="connsiteY59" fmla="*/ 7747 h 10000"/>
                  <a:gd name="connsiteX60" fmla="*/ 6556 w 10000"/>
                  <a:gd name="connsiteY60" fmla="*/ 7470 h 10000"/>
                  <a:gd name="connsiteX61" fmla="*/ 6556 w 10000"/>
                  <a:gd name="connsiteY61" fmla="*/ 7470 h 10000"/>
                  <a:gd name="connsiteX62" fmla="*/ 6333 w 10000"/>
                  <a:gd name="connsiteY62" fmla="*/ 7424 h 10000"/>
                  <a:gd name="connsiteX63" fmla="*/ 6167 w 10000"/>
                  <a:gd name="connsiteY63" fmla="*/ 7377 h 10000"/>
                  <a:gd name="connsiteX64" fmla="*/ 6056 w 10000"/>
                  <a:gd name="connsiteY64" fmla="*/ 7331 h 10000"/>
                  <a:gd name="connsiteX65" fmla="*/ 6056 w 10000"/>
                  <a:gd name="connsiteY65" fmla="*/ 7331 h 10000"/>
                  <a:gd name="connsiteX66" fmla="*/ 8056 w 10000"/>
                  <a:gd name="connsiteY66" fmla="*/ 7315 h 10000"/>
                  <a:gd name="connsiteX67" fmla="*/ 10000 w 10000"/>
                  <a:gd name="connsiteY67" fmla="*/ 7470 h 10000"/>
                  <a:gd name="connsiteX68" fmla="*/ 10000 w 10000"/>
                  <a:gd name="connsiteY68" fmla="*/ 6065 h 10000"/>
                  <a:gd name="connsiteX69" fmla="*/ 10000 w 10000"/>
                  <a:gd name="connsiteY69" fmla="*/ 6065 h 10000"/>
                  <a:gd name="connsiteX70" fmla="*/ 7778 w 10000"/>
                  <a:gd name="connsiteY70" fmla="*/ 5740 h 10000"/>
                  <a:gd name="connsiteX71" fmla="*/ 6556 w 10000"/>
                  <a:gd name="connsiteY71" fmla="*/ 5556 h 10000"/>
                  <a:gd name="connsiteX72" fmla="*/ 6556 w 10000"/>
                  <a:gd name="connsiteY72" fmla="*/ 5556 h 10000"/>
                  <a:gd name="connsiteX73" fmla="*/ 6556 w 10000"/>
                  <a:gd name="connsiteY73" fmla="*/ 5541 h 10000"/>
                  <a:gd name="connsiteX74" fmla="*/ 6556 w 10000"/>
                  <a:gd name="connsiteY74" fmla="*/ 5448 h 10000"/>
                  <a:gd name="connsiteX75" fmla="*/ 6556 w 10000"/>
                  <a:gd name="connsiteY75" fmla="*/ 5448 h 10000"/>
                  <a:gd name="connsiteX76" fmla="*/ 6389 w 10000"/>
                  <a:gd name="connsiteY76" fmla="*/ 5340 h 10000"/>
                  <a:gd name="connsiteX77" fmla="*/ 6056 w 10000"/>
                  <a:gd name="connsiteY77" fmla="*/ 5171 h 10000"/>
                  <a:gd name="connsiteX78" fmla="*/ 5333 w 10000"/>
                  <a:gd name="connsiteY78" fmla="*/ 4846 h 10000"/>
                  <a:gd name="connsiteX79" fmla="*/ 5333 w 10000"/>
                  <a:gd name="connsiteY79" fmla="*/ 4846 h 10000"/>
                  <a:gd name="connsiteX80" fmla="*/ 5167 w 10000"/>
                  <a:gd name="connsiteY80" fmla="*/ 4800 h 10000"/>
                  <a:gd name="connsiteX81" fmla="*/ 4889 w 10000"/>
                  <a:gd name="connsiteY81" fmla="*/ 4737 h 10000"/>
                  <a:gd name="connsiteX82" fmla="*/ 4056 w 10000"/>
                  <a:gd name="connsiteY82" fmla="*/ 4599 h 10000"/>
                  <a:gd name="connsiteX83" fmla="*/ 2889 w 10000"/>
                  <a:gd name="connsiteY83" fmla="*/ 4430 h 10000"/>
                  <a:gd name="connsiteX84" fmla="*/ 2889 w 10000"/>
                  <a:gd name="connsiteY84" fmla="*/ 4430 h 10000"/>
                  <a:gd name="connsiteX85" fmla="*/ 2389 w 10000"/>
                  <a:gd name="connsiteY85" fmla="*/ 4413 h 10000"/>
                  <a:gd name="connsiteX86" fmla="*/ 2000 w 10000"/>
                  <a:gd name="connsiteY86" fmla="*/ 4397 h 10000"/>
                  <a:gd name="connsiteX87" fmla="*/ 1889 w 10000"/>
                  <a:gd name="connsiteY87" fmla="*/ 4382 h 10000"/>
                  <a:gd name="connsiteX88" fmla="*/ 1778 w 10000"/>
                  <a:gd name="connsiteY88" fmla="*/ 4367 h 10000"/>
                  <a:gd name="connsiteX89" fmla="*/ 1778 w 10000"/>
                  <a:gd name="connsiteY89" fmla="*/ 4367 h 10000"/>
                  <a:gd name="connsiteX90" fmla="*/ 1667 w 10000"/>
                  <a:gd name="connsiteY90" fmla="*/ 4305 h 10000"/>
                  <a:gd name="connsiteX91" fmla="*/ 1500 w 10000"/>
                  <a:gd name="connsiteY91" fmla="*/ 4198 h 10000"/>
                  <a:gd name="connsiteX92" fmla="*/ 1444 w 10000"/>
                  <a:gd name="connsiteY92" fmla="*/ 4136 h 10000"/>
                  <a:gd name="connsiteX93" fmla="*/ 1444 w 10000"/>
                  <a:gd name="connsiteY93" fmla="*/ 4073 h 10000"/>
                  <a:gd name="connsiteX94" fmla="*/ 1444 w 10000"/>
                  <a:gd name="connsiteY94" fmla="*/ 4028 h 10000"/>
                  <a:gd name="connsiteX95" fmla="*/ 1556 w 10000"/>
                  <a:gd name="connsiteY95" fmla="*/ 3981 h 10000"/>
                  <a:gd name="connsiteX96" fmla="*/ 1556 w 10000"/>
                  <a:gd name="connsiteY96" fmla="*/ 3981 h 10000"/>
                  <a:gd name="connsiteX97" fmla="*/ 1833 w 10000"/>
                  <a:gd name="connsiteY97" fmla="*/ 3904 h 10000"/>
                  <a:gd name="connsiteX98" fmla="*/ 2111 w 10000"/>
                  <a:gd name="connsiteY98" fmla="*/ 3828 h 10000"/>
                  <a:gd name="connsiteX99" fmla="*/ 2278 w 10000"/>
                  <a:gd name="connsiteY99" fmla="*/ 3782 h 10000"/>
                  <a:gd name="connsiteX100" fmla="*/ 2389 w 10000"/>
                  <a:gd name="connsiteY100" fmla="*/ 3734 h 10000"/>
                  <a:gd name="connsiteX101" fmla="*/ 2389 w 10000"/>
                  <a:gd name="connsiteY101" fmla="*/ 3672 h 10000"/>
                  <a:gd name="connsiteX102" fmla="*/ 2389 w 10000"/>
                  <a:gd name="connsiteY102" fmla="*/ 3596 h 10000"/>
                  <a:gd name="connsiteX103" fmla="*/ 2389 w 10000"/>
                  <a:gd name="connsiteY103" fmla="*/ 3596 h 10000"/>
                  <a:gd name="connsiteX104" fmla="*/ 2167 w 10000"/>
                  <a:gd name="connsiteY104" fmla="*/ 3379 h 10000"/>
                  <a:gd name="connsiteX105" fmla="*/ 1889 w 10000"/>
                  <a:gd name="connsiteY105" fmla="*/ 3087 h 10000"/>
                  <a:gd name="connsiteX106" fmla="*/ 1667 w 10000"/>
                  <a:gd name="connsiteY106" fmla="*/ 2824 h 10000"/>
                  <a:gd name="connsiteX107" fmla="*/ 1611 w 10000"/>
                  <a:gd name="connsiteY107" fmla="*/ 2747 h 10000"/>
                  <a:gd name="connsiteX108" fmla="*/ 1611 w 10000"/>
                  <a:gd name="connsiteY108" fmla="*/ 2716 h 10000"/>
                  <a:gd name="connsiteX109" fmla="*/ 1667 w 10000"/>
                  <a:gd name="connsiteY109" fmla="*/ 2700 h 10000"/>
                  <a:gd name="connsiteX110" fmla="*/ 1667 w 10000"/>
                  <a:gd name="connsiteY110" fmla="*/ 2700 h 10000"/>
                  <a:gd name="connsiteX111" fmla="*/ 2000 w 10000"/>
                  <a:gd name="connsiteY111" fmla="*/ 2686 h 10000"/>
                  <a:gd name="connsiteX112" fmla="*/ 2222 w 10000"/>
                  <a:gd name="connsiteY112" fmla="*/ 2686 h 10000"/>
                  <a:gd name="connsiteX113" fmla="*/ 2389 w 10000"/>
                  <a:gd name="connsiteY113" fmla="*/ 2700 h 10000"/>
                  <a:gd name="connsiteX114" fmla="*/ 2389 w 10000"/>
                  <a:gd name="connsiteY114" fmla="*/ 2700 h 10000"/>
                  <a:gd name="connsiteX115" fmla="*/ 2444 w 10000"/>
                  <a:gd name="connsiteY115" fmla="*/ 2700 h 10000"/>
                  <a:gd name="connsiteX116" fmla="*/ 2500 w 10000"/>
                  <a:gd name="connsiteY116" fmla="*/ 2670 h 10000"/>
                  <a:gd name="connsiteX117" fmla="*/ 2778 w 10000"/>
                  <a:gd name="connsiteY117" fmla="*/ 2577 h 10000"/>
                  <a:gd name="connsiteX118" fmla="*/ 3500 w 10000"/>
                  <a:gd name="connsiteY118" fmla="*/ 2269 h 10000"/>
                  <a:gd name="connsiteX119" fmla="*/ 4444 w 10000"/>
                  <a:gd name="connsiteY119" fmla="*/ 1822 h 10000"/>
                  <a:gd name="connsiteX120" fmla="*/ 4444 w 10000"/>
                  <a:gd name="connsiteY120" fmla="*/ 1822 h 10000"/>
                  <a:gd name="connsiteX121" fmla="*/ 4444 w 10000"/>
                  <a:gd name="connsiteY121" fmla="*/ 1759 h 10000"/>
                  <a:gd name="connsiteX122" fmla="*/ 4444 w 10000"/>
                  <a:gd name="connsiteY122" fmla="*/ 1619 h 10000"/>
                  <a:gd name="connsiteX123" fmla="*/ 4500 w 10000"/>
                  <a:gd name="connsiteY123" fmla="*/ 1528 h 10000"/>
                  <a:gd name="connsiteX124" fmla="*/ 4611 w 10000"/>
                  <a:gd name="connsiteY124" fmla="*/ 1450 h 10000"/>
                  <a:gd name="connsiteX125" fmla="*/ 4778 w 10000"/>
                  <a:gd name="connsiteY125" fmla="*/ 1358 h 10000"/>
                  <a:gd name="connsiteX126" fmla="*/ 5000 w 10000"/>
                  <a:gd name="connsiteY126" fmla="*/ 1281 h 10000"/>
                  <a:gd name="connsiteX127" fmla="*/ 5000 w 10000"/>
                  <a:gd name="connsiteY127" fmla="*/ 1281 h 10000"/>
                  <a:gd name="connsiteX128" fmla="*/ 5556 w 10000"/>
                  <a:gd name="connsiteY128" fmla="*/ 1127 h 10000"/>
                  <a:gd name="connsiteX129" fmla="*/ 6111 w 10000"/>
                  <a:gd name="connsiteY129" fmla="*/ 926 h 10000"/>
                  <a:gd name="connsiteX130" fmla="*/ 6667 w 10000"/>
                  <a:gd name="connsiteY130" fmla="*/ 740 h 10000"/>
                  <a:gd name="connsiteX131" fmla="*/ 7056 w 10000"/>
                  <a:gd name="connsiteY131" fmla="*/ 572 h 10000"/>
                  <a:gd name="connsiteX132" fmla="*/ 7056 w 10000"/>
                  <a:gd name="connsiteY132" fmla="*/ 572 h 10000"/>
                  <a:gd name="connsiteX133" fmla="*/ 7333 w 10000"/>
                  <a:gd name="connsiteY133" fmla="*/ 417 h 10000"/>
                  <a:gd name="connsiteX134" fmla="*/ 7667 w 10000"/>
                  <a:gd name="connsiteY134" fmla="*/ 232 h 10000"/>
                  <a:gd name="connsiteX135" fmla="*/ 8000 w 10000"/>
                  <a:gd name="connsiteY135" fmla="*/ 92 h 10000"/>
                  <a:gd name="connsiteX136" fmla="*/ 8167 w 10000"/>
                  <a:gd name="connsiteY136" fmla="*/ 29 h 10000"/>
                  <a:gd name="connsiteX137" fmla="*/ 8333 w 10000"/>
                  <a:gd name="connsiteY137" fmla="*/ 15 h 10000"/>
                  <a:gd name="connsiteX138" fmla="*/ 8333 w 10000"/>
                  <a:gd name="connsiteY138" fmla="*/ 15 h 10000"/>
                  <a:gd name="connsiteX139" fmla="*/ 8667 w 10000"/>
                  <a:gd name="connsiteY139" fmla="*/ 0 h 10000"/>
                  <a:gd name="connsiteX140" fmla="*/ 9111 w 10000"/>
                  <a:gd name="connsiteY140" fmla="*/ 0 h 10000"/>
                  <a:gd name="connsiteX141" fmla="*/ 10000 w 10000"/>
                  <a:gd name="connsiteY141" fmla="*/ 15 h 10000"/>
                  <a:gd name="connsiteX142" fmla="*/ 10000 w 10000"/>
                  <a:gd name="connsiteY142" fmla="*/ 9446 h 10000"/>
                  <a:gd name="connsiteX143" fmla="*/ 10000 w 10000"/>
                  <a:gd name="connsiteY143" fmla="*/ 9446 h 10000"/>
                  <a:gd name="connsiteX144" fmla="*/ 9722 w 10000"/>
                  <a:gd name="connsiteY144" fmla="*/ 9430 h 10000"/>
                  <a:gd name="connsiteX145" fmla="*/ 9389 w 10000"/>
                  <a:gd name="connsiteY145" fmla="*/ 9446 h 10000"/>
                  <a:gd name="connsiteX146" fmla="*/ 9389 w 10000"/>
                  <a:gd name="connsiteY146" fmla="*/ 9446 h 10000"/>
                  <a:gd name="connsiteX147" fmla="*/ 9278 w 10000"/>
                  <a:gd name="connsiteY147" fmla="*/ 9461 h 10000"/>
                  <a:gd name="connsiteX148" fmla="*/ 9056 w 10000"/>
                  <a:gd name="connsiteY148" fmla="*/ 9446 h 10000"/>
                  <a:gd name="connsiteX149" fmla="*/ 8722 w 10000"/>
                  <a:gd name="connsiteY149" fmla="*/ 9399 h 10000"/>
                  <a:gd name="connsiteX150" fmla="*/ 8444 w 10000"/>
                  <a:gd name="connsiteY150" fmla="*/ 9276 h 10000"/>
                  <a:gd name="connsiteX151" fmla="*/ 8444 w 10000"/>
                  <a:gd name="connsiteY151" fmla="*/ 9276 h 10000"/>
                  <a:gd name="connsiteX152" fmla="*/ 8111 w 10000"/>
                  <a:gd name="connsiteY152" fmla="*/ 9075 h 10000"/>
                  <a:gd name="connsiteX153" fmla="*/ 7778 w 10000"/>
                  <a:gd name="connsiteY153" fmla="*/ 8997 h 10000"/>
                  <a:gd name="connsiteX154" fmla="*/ 7556 w 10000"/>
                  <a:gd name="connsiteY154" fmla="*/ 8981 h 10000"/>
                  <a:gd name="connsiteX155" fmla="*/ 7000 w 10000"/>
                  <a:gd name="connsiteY155" fmla="*/ 8950 h 10000"/>
                  <a:gd name="connsiteX156" fmla="*/ 6556 w 10000"/>
                  <a:gd name="connsiteY156" fmla="*/ 8967 h 10000"/>
                  <a:gd name="connsiteX157" fmla="*/ 6222 w 10000"/>
                  <a:gd name="connsiteY157" fmla="*/ 8967 h 10000"/>
                  <a:gd name="connsiteX158" fmla="*/ 6111 w 10000"/>
                  <a:gd name="connsiteY158" fmla="*/ 8950 h 10000"/>
                  <a:gd name="connsiteX159" fmla="*/ 6056 w 10000"/>
                  <a:gd name="connsiteY159" fmla="*/ 8659 h 10000"/>
                  <a:gd name="connsiteX160" fmla="*/ 6056 w 10000"/>
                  <a:gd name="connsiteY160" fmla="*/ 8597 h 10000"/>
                  <a:gd name="connsiteX161" fmla="*/ 5944 w 10000"/>
                  <a:gd name="connsiteY161" fmla="*/ 8520 h 10000"/>
                  <a:gd name="connsiteX162" fmla="*/ 5889 w 10000"/>
                  <a:gd name="connsiteY162" fmla="*/ 8505 h 10000"/>
                  <a:gd name="connsiteX163" fmla="*/ 5667 w 10000"/>
                  <a:gd name="connsiteY163" fmla="*/ 8488 h 10000"/>
                  <a:gd name="connsiteX164" fmla="*/ 4889 w 10000"/>
                  <a:gd name="connsiteY164" fmla="*/ 8612 h 10000"/>
                  <a:gd name="connsiteX165" fmla="*/ 4611 w 10000"/>
                  <a:gd name="connsiteY165" fmla="*/ 8641 h 10000"/>
                  <a:gd name="connsiteX166" fmla="*/ 4556 w 10000"/>
                  <a:gd name="connsiteY166" fmla="*/ 8659 h 10000"/>
                  <a:gd name="connsiteX167" fmla="*/ 4500 w 10000"/>
                  <a:gd name="connsiteY167" fmla="*/ 8641 h 10000"/>
                  <a:gd name="connsiteX168" fmla="*/ 4500 w 10000"/>
                  <a:gd name="connsiteY168" fmla="*/ 8641 h 10000"/>
                  <a:gd name="connsiteX169" fmla="*/ 4222 w 10000"/>
                  <a:gd name="connsiteY169" fmla="*/ 8488 h 10000"/>
                  <a:gd name="connsiteX170" fmla="*/ 4222 w 10000"/>
                  <a:gd name="connsiteY170" fmla="*/ 8488 h 10000"/>
                  <a:gd name="connsiteX171" fmla="*/ 4111 w 10000"/>
                  <a:gd name="connsiteY171" fmla="*/ 8411 h 10000"/>
                  <a:gd name="connsiteX172" fmla="*/ 4111 w 10000"/>
                  <a:gd name="connsiteY172" fmla="*/ 8364 h 10000"/>
                  <a:gd name="connsiteX173" fmla="*/ 4111 w 10000"/>
                  <a:gd name="connsiteY173" fmla="*/ 8318 h 10000"/>
                  <a:gd name="connsiteX174" fmla="*/ 4111 w 10000"/>
                  <a:gd name="connsiteY174" fmla="*/ 8318 h 10000"/>
                  <a:gd name="connsiteX175" fmla="*/ 4278 w 10000"/>
                  <a:gd name="connsiteY175" fmla="*/ 8271 h 10000"/>
                  <a:gd name="connsiteX176" fmla="*/ 4389 w 10000"/>
                  <a:gd name="connsiteY176" fmla="*/ 8256 h 10000"/>
                  <a:gd name="connsiteX177" fmla="*/ 4389 w 10000"/>
                  <a:gd name="connsiteY177" fmla="*/ 8256 h 10000"/>
                  <a:gd name="connsiteX178" fmla="*/ 4000 w 10000"/>
                  <a:gd name="connsiteY178" fmla="*/ 8256 h 10000"/>
                  <a:gd name="connsiteX179" fmla="*/ 3722 w 10000"/>
                  <a:gd name="connsiteY179" fmla="*/ 8271 h 10000"/>
                  <a:gd name="connsiteX180" fmla="*/ 3611 w 10000"/>
                  <a:gd name="connsiteY180" fmla="*/ 8287 h 10000"/>
                  <a:gd name="connsiteX181" fmla="*/ 3556 w 10000"/>
                  <a:gd name="connsiteY181" fmla="*/ 8303 h 10000"/>
                  <a:gd name="connsiteX182" fmla="*/ 3556 w 10000"/>
                  <a:gd name="connsiteY182" fmla="*/ 8303 h 10000"/>
                  <a:gd name="connsiteX183" fmla="*/ 3444 w 10000"/>
                  <a:gd name="connsiteY183" fmla="*/ 8364 h 10000"/>
                  <a:gd name="connsiteX184" fmla="*/ 3278 w 10000"/>
                  <a:gd name="connsiteY184" fmla="*/ 8457 h 10000"/>
                  <a:gd name="connsiteX185" fmla="*/ 3000 w 10000"/>
                  <a:gd name="connsiteY185" fmla="*/ 8566 h 10000"/>
                  <a:gd name="connsiteX186" fmla="*/ 2667 w 10000"/>
                  <a:gd name="connsiteY186" fmla="*/ 8641 h 10000"/>
                  <a:gd name="connsiteX187" fmla="*/ 2667 w 10000"/>
                  <a:gd name="connsiteY187" fmla="*/ 8641 h 10000"/>
                  <a:gd name="connsiteX188" fmla="*/ 2333 w 10000"/>
                  <a:gd name="connsiteY188" fmla="*/ 8704 h 10000"/>
                  <a:gd name="connsiteX189" fmla="*/ 1833 w 10000"/>
                  <a:gd name="connsiteY189" fmla="*/ 8766 h 10000"/>
                  <a:gd name="connsiteX190" fmla="*/ 1389 w 10000"/>
                  <a:gd name="connsiteY190" fmla="*/ 8797 h 10000"/>
                  <a:gd name="connsiteX191" fmla="*/ 889 w 10000"/>
                  <a:gd name="connsiteY191" fmla="*/ 8812 h 10000"/>
                  <a:gd name="connsiteX192" fmla="*/ 889 w 10000"/>
                  <a:gd name="connsiteY192" fmla="*/ 8812 h 10000"/>
                  <a:gd name="connsiteX193" fmla="*/ 500 w 10000"/>
                  <a:gd name="connsiteY193" fmla="*/ 8828 h 10000"/>
                  <a:gd name="connsiteX194" fmla="*/ 222 w 10000"/>
                  <a:gd name="connsiteY194" fmla="*/ 8844 h 10000"/>
                  <a:gd name="connsiteX195" fmla="*/ 0 w 10000"/>
                  <a:gd name="connsiteY195" fmla="*/ 8859 h 10000"/>
                  <a:gd name="connsiteX196" fmla="*/ 0 w 10000"/>
                  <a:gd name="connsiteY196" fmla="*/ 8859 h 10000"/>
                  <a:gd name="connsiteX197" fmla="*/ 278 w 10000"/>
                  <a:gd name="connsiteY197" fmla="*/ 9105 h 10000"/>
                  <a:gd name="connsiteX198" fmla="*/ 500 w 10000"/>
                  <a:gd name="connsiteY198" fmla="*/ 9291 h 10000"/>
                  <a:gd name="connsiteX199" fmla="*/ 722 w 10000"/>
                  <a:gd name="connsiteY199" fmla="*/ 9446 h 10000"/>
                  <a:gd name="connsiteX200" fmla="*/ 722 w 10000"/>
                  <a:gd name="connsiteY200" fmla="*/ 9446 h 10000"/>
                  <a:gd name="connsiteX201" fmla="*/ 889 w 10000"/>
                  <a:gd name="connsiteY201" fmla="*/ 9538 h 10000"/>
                  <a:gd name="connsiteX202" fmla="*/ 944 w 10000"/>
                  <a:gd name="connsiteY202" fmla="*/ 9615 h 10000"/>
                  <a:gd name="connsiteX203" fmla="*/ 1111 w 10000"/>
                  <a:gd name="connsiteY203" fmla="*/ 9692 h 10000"/>
                  <a:gd name="connsiteX204" fmla="*/ 1333 w 10000"/>
                  <a:gd name="connsiteY204" fmla="*/ 9816 h 10000"/>
                  <a:gd name="connsiteX205" fmla="*/ 1333 w 10000"/>
                  <a:gd name="connsiteY205" fmla="*/ 9816 h 10000"/>
                  <a:gd name="connsiteX206" fmla="*/ 1444 w 10000"/>
                  <a:gd name="connsiteY206" fmla="*/ 9879 h 10000"/>
                  <a:gd name="connsiteX207" fmla="*/ 1500 w 10000"/>
                  <a:gd name="connsiteY207" fmla="*/ 9924 h 10000"/>
                  <a:gd name="connsiteX208" fmla="*/ 1500 w 10000"/>
                  <a:gd name="connsiteY208" fmla="*/ 9971 h 10000"/>
                  <a:gd name="connsiteX209" fmla="*/ 1556 w 10000"/>
                  <a:gd name="connsiteY209" fmla="*/ 9986 h 10000"/>
                  <a:gd name="connsiteX210" fmla="*/ 1722 w 10000"/>
                  <a:gd name="connsiteY210" fmla="*/ 10000 h 10000"/>
                  <a:gd name="connsiteX211" fmla="*/ 10000 w 10000"/>
                  <a:gd name="connsiteY211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56 w 10000"/>
                  <a:gd name="connsiteY19" fmla="*/ 8704 h 10000"/>
                  <a:gd name="connsiteX20" fmla="*/ 6111 w 10000"/>
                  <a:gd name="connsiteY20" fmla="*/ 8641 h 10000"/>
                  <a:gd name="connsiteX21" fmla="*/ 6056 w 10000"/>
                  <a:gd name="connsiteY21" fmla="*/ 8566 h 10000"/>
                  <a:gd name="connsiteX22" fmla="*/ 6056 w 10000"/>
                  <a:gd name="connsiteY22" fmla="*/ 8566 h 10000"/>
                  <a:gd name="connsiteX23" fmla="*/ 6000 w 10000"/>
                  <a:gd name="connsiteY23" fmla="*/ 8520 h 10000"/>
                  <a:gd name="connsiteX24" fmla="*/ 5944 w 10000"/>
                  <a:gd name="connsiteY24" fmla="*/ 8488 h 10000"/>
                  <a:gd name="connsiteX25" fmla="*/ 5833 w 10000"/>
                  <a:gd name="connsiteY25" fmla="*/ 8488 h 10000"/>
                  <a:gd name="connsiteX26" fmla="*/ 5667 w 10000"/>
                  <a:gd name="connsiteY26" fmla="*/ 8505 h 10000"/>
                  <a:gd name="connsiteX27" fmla="*/ 5333 w 10000"/>
                  <a:gd name="connsiteY27" fmla="*/ 8550 h 10000"/>
                  <a:gd name="connsiteX28" fmla="*/ 4889 w 10000"/>
                  <a:gd name="connsiteY28" fmla="*/ 8627 h 10000"/>
                  <a:gd name="connsiteX29" fmla="*/ 4889 w 10000"/>
                  <a:gd name="connsiteY29" fmla="*/ 8627 h 10000"/>
                  <a:gd name="connsiteX30" fmla="*/ 4611 w 10000"/>
                  <a:gd name="connsiteY30" fmla="*/ 8641 h 10000"/>
                  <a:gd name="connsiteX31" fmla="*/ 4500 w 10000"/>
                  <a:gd name="connsiteY31" fmla="*/ 8641 h 10000"/>
                  <a:gd name="connsiteX32" fmla="*/ 4444 w 10000"/>
                  <a:gd name="connsiteY32" fmla="*/ 8627 h 10000"/>
                  <a:gd name="connsiteX33" fmla="*/ 4389 w 10000"/>
                  <a:gd name="connsiteY33" fmla="*/ 8566 h 10000"/>
                  <a:gd name="connsiteX34" fmla="*/ 4222 w 10000"/>
                  <a:gd name="connsiteY34" fmla="*/ 8488 h 10000"/>
                  <a:gd name="connsiteX35" fmla="*/ 4222 w 10000"/>
                  <a:gd name="connsiteY35" fmla="*/ 8488 h 10000"/>
                  <a:gd name="connsiteX36" fmla="*/ 4111 w 10000"/>
                  <a:gd name="connsiteY36" fmla="*/ 8442 h 10000"/>
                  <a:gd name="connsiteX37" fmla="*/ 4111 w 10000"/>
                  <a:gd name="connsiteY37" fmla="*/ 8396 h 10000"/>
                  <a:gd name="connsiteX38" fmla="*/ 4111 w 10000"/>
                  <a:gd name="connsiteY38" fmla="*/ 8364 h 10000"/>
                  <a:gd name="connsiteX39" fmla="*/ 4167 w 10000"/>
                  <a:gd name="connsiteY39" fmla="*/ 8333 h 10000"/>
                  <a:gd name="connsiteX40" fmla="*/ 4278 w 10000"/>
                  <a:gd name="connsiteY40" fmla="*/ 8271 h 10000"/>
                  <a:gd name="connsiteX41" fmla="*/ 4389 w 10000"/>
                  <a:gd name="connsiteY41" fmla="*/ 8256 h 10000"/>
                  <a:gd name="connsiteX42" fmla="*/ 4389 w 10000"/>
                  <a:gd name="connsiteY42" fmla="*/ 8256 h 10000"/>
                  <a:gd name="connsiteX43" fmla="*/ 4389 w 10000"/>
                  <a:gd name="connsiteY43" fmla="*/ 8242 h 10000"/>
                  <a:gd name="connsiteX44" fmla="*/ 4444 w 10000"/>
                  <a:gd name="connsiteY44" fmla="*/ 8226 h 10000"/>
                  <a:gd name="connsiteX45" fmla="*/ 4667 w 10000"/>
                  <a:gd name="connsiteY45" fmla="*/ 8211 h 10000"/>
                  <a:gd name="connsiteX46" fmla="*/ 5333 w 10000"/>
                  <a:gd name="connsiteY46" fmla="*/ 8180 h 10000"/>
                  <a:gd name="connsiteX47" fmla="*/ 6500 w 10000"/>
                  <a:gd name="connsiteY47" fmla="*/ 8134 h 10000"/>
                  <a:gd name="connsiteX48" fmla="*/ 6500 w 10000"/>
                  <a:gd name="connsiteY48" fmla="*/ 8134 h 10000"/>
                  <a:gd name="connsiteX49" fmla="*/ 7167 w 10000"/>
                  <a:gd name="connsiteY49" fmla="*/ 8087 h 10000"/>
                  <a:gd name="connsiteX50" fmla="*/ 8389 w 10000"/>
                  <a:gd name="connsiteY50" fmla="*/ 7995 h 10000"/>
                  <a:gd name="connsiteX51" fmla="*/ 8389 w 10000"/>
                  <a:gd name="connsiteY51" fmla="*/ 7995 h 10000"/>
                  <a:gd name="connsiteX52" fmla="*/ 8667 w 10000"/>
                  <a:gd name="connsiteY52" fmla="*/ 7963 h 10000"/>
                  <a:gd name="connsiteX53" fmla="*/ 8778 w 10000"/>
                  <a:gd name="connsiteY53" fmla="*/ 7917 h 10000"/>
                  <a:gd name="connsiteX54" fmla="*/ 8889 w 10000"/>
                  <a:gd name="connsiteY54" fmla="*/ 7887 h 10000"/>
                  <a:gd name="connsiteX55" fmla="*/ 8833 w 10000"/>
                  <a:gd name="connsiteY55" fmla="*/ 7856 h 10000"/>
                  <a:gd name="connsiteX56" fmla="*/ 8833 w 10000"/>
                  <a:gd name="connsiteY56" fmla="*/ 7826 h 10000"/>
                  <a:gd name="connsiteX57" fmla="*/ 8722 w 10000"/>
                  <a:gd name="connsiteY57" fmla="*/ 7793 h 10000"/>
                  <a:gd name="connsiteX58" fmla="*/ 8556 w 10000"/>
                  <a:gd name="connsiteY58" fmla="*/ 7747 h 10000"/>
                  <a:gd name="connsiteX59" fmla="*/ 8556 w 10000"/>
                  <a:gd name="connsiteY59" fmla="*/ 7747 h 10000"/>
                  <a:gd name="connsiteX60" fmla="*/ 6556 w 10000"/>
                  <a:gd name="connsiteY60" fmla="*/ 7470 h 10000"/>
                  <a:gd name="connsiteX61" fmla="*/ 6556 w 10000"/>
                  <a:gd name="connsiteY61" fmla="*/ 7470 h 10000"/>
                  <a:gd name="connsiteX62" fmla="*/ 6333 w 10000"/>
                  <a:gd name="connsiteY62" fmla="*/ 7424 h 10000"/>
                  <a:gd name="connsiteX63" fmla="*/ 6167 w 10000"/>
                  <a:gd name="connsiteY63" fmla="*/ 7377 h 10000"/>
                  <a:gd name="connsiteX64" fmla="*/ 6056 w 10000"/>
                  <a:gd name="connsiteY64" fmla="*/ 7331 h 10000"/>
                  <a:gd name="connsiteX65" fmla="*/ 6056 w 10000"/>
                  <a:gd name="connsiteY65" fmla="*/ 7331 h 10000"/>
                  <a:gd name="connsiteX66" fmla="*/ 8056 w 10000"/>
                  <a:gd name="connsiteY66" fmla="*/ 7315 h 10000"/>
                  <a:gd name="connsiteX67" fmla="*/ 10000 w 10000"/>
                  <a:gd name="connsiteY67" fmla="*/ 7470 h 10000"/>
                  <a:gd name="connsiteX68" fmla="*/ 10000 w 10000"/>
                  <a:gd name="connsiteY68" fmla="*/ 6065 h 10000"/>
                  <a:gd name="connsiteX69" fmla="*/ 10000 w 10000"/>
                  <a:gd name="connsiteY69" fmla="*/ 6065 h 10000"/>
                  <a:gd name="connsiteX70" fmla="*/ 7778 w 10000"/>
                  <a:gd name="connsiteY70" fmla="*/ 5740 h 10000"/>
                  <a:gd name="connsiteX71" fmla="*/ 6556 w 10000"/>
                  <a:gd name="connsiteY71" fmla="*/ 5556 h 10000"/>
                  <a:gd name="connsiteX72" fmla="*/ 6556 w 10000"/>
                  <a:gd name="connsiteY72" fmla="*/ 5556 h 10000"/>
                  <a:gd name="connsiteX73" fmla="*/ 6556 w 10000"/>
                  <a:gd name="connsiteY73" fmla="*/ 5541 h 10000"/>
                  <a:gd name="connsiteX74" fmla="*/ 6556 w 10000"/>
                  <a:gd name="connsiteY74" fmla="*/ 5448 h 10000"/>
                  <a:gd name="connsiteX75" fmla="*/ 6556 w 10000"/>
                  <a:gd name="connsiteY75" fmla="*/ 5448 h 10000"/>
                  <a:gd name="connsiteX76" fmla="*/ 6389 w 10000"/>
                  <a:gd name="connsiteY76" fmla="*/ 5340 h 10000"/>
                  <a:gd name="connsiteX77" fmla="*/ 6056 w 10000"/>
                  <a:gd name="connsiteY77" fmla="*/ 5171 h 10000"/>
                  <a:gd name="connsiteX78" fmla="*/ 5333 w 10000"/>
                  <a:gd name="connsiteY78" fmla="*/ 4846 h 10000"/>
                  <a:gd name="connsiteX79" fmla="*/ 5333 w 10000"/>
                  <a:gd name="connsiteY79" fmla="*/ 4846 h 10000"/>
                  <a:gd name="connsiteX80" fmla="*/ 5167 w 10000"/>
                  <a:gd name="connsiteY80" fmla="*/ 4800 h 10000"/>
                  <a:gd name="connsiteX81" fmla="*/ 4889 w 10000"/>
                  <a:gd name="connsiteY81" fmla="*/ 4737 h 10000"/>
                  <a:gd name="connsiteX82" fmla="*/ 4056 w 10000"/>
                  <a:gd name="connsiteY82" fmla="*/ 4599 h 10000"/>
                  <a:gd name="connsiteX83" fmla="*/ 2889 w 10000"/>
                  <a:gd name="connsiteY83" fmla="*/ 4430 h 10000"/>
                  <a:gd name="connsiteX84" fmla="*/ 2889 w 10000"/>
                  <a:gd name="connsiteY84" fmla="*/ 4430 h 10000"/>
                  <a:gd name="connsiteX85" fmla="*/ 2389 w 10000"/>
                  <a:gd name="connsiteY85" fmla="*/ 4413 h 10000"/>
                  <a:gd name="connsiteX86" fmla="*/ 2000 w 10000"/>
                  <a:gd name="connsiteY86" fmla="*/ 4397 h 10000"/>
                  <a:gd name="connsiteX87" fmla="*/ 1889 w 10000"/>
                  <a:gd name="connsiteY87" fmla="*/ 4382 h 10000"/>
                  <a:gd name="connsiteX88" fmla="*/ 1778 w 10000"/>
                  <a:gd name="connsiteY88" fmla="*/ 4367 h 10000"/>
                  <a:gd name="connsiteX89" fmla="*/ 1778 w 10000"/>
                  <a:gd name="connsiteY89" fmla="*/ 4367 h 10000"/>
                  <a:gd name="connsiteX90" fmla="*/ 1667 w 10000"/>
                  <a:gd name="connsiteY90" fmla="*/ 4305 h 10000"/>
                  <a:gd name="connsiteX91" fmla="*/ 1500 w 10000"/>
                  <a:gd name="connsiteY91" fmla="*/ 4198 h 10000"/>
                  <a:gd name="connsiteX92" fmla="*/ 1444 w 10000"/>
                  <a:gd name="connsiteY92" fmla="*/ 4136 h 10000"/>
                  <a:gd name="connsiteX93" fmla="*/ 1444 w 10000"/>
                  <a:gd name="connsiteY93" fmla="*/ 4073 h 10000"/>
                  <a:gd name="connsiteX94" fmla="*/ 1444 w 10000"/>
                  <a:gd name="connsiteY94" fmla="*/ 4028 h 10000"/>
                  <a:gd name="connsiteX95" fmla="*/ 1556 w 10000"/>
                  <a:gd name="connsiteY95" fmla="*/ 3981 h 10000"/>
                  <a:gd name="connsiteX96" fmla="*/ 1556 w 10000"/>
                  <a:gd name="connsiteY96" fmla="*/ 3981 h 10000"/>
                  <a:gd name="connsiteX97" fmla="*/ 1833 w 10000"/>
                  <a:gd name="connsiteY97" fmla="*/ 3904 h 10000"/>
                  <a:gd name="connsiteX98" fmla="*/ 2111 w 10000"/>
                  <a:gd name="connsiteY98" fmla="*/ 3828 h 10000"/>
                  <a:gd name="connsiteX99" fmla="*/ 2278 w 10000"/>
                  <a:gd name="connsiteY99" fmla="*/ 3782 h 10000"/>
                  <a:gd name="connsiteX100" fmla="*/ 2389 w 10000"/>
                  <a:gd name="connsiteY100" fmla="*/ 3734 h 10000"/>
                  <a:gd name="connsiteX101" fmla="*/ 2389 w 10000"/>
                  <a:gd name="connsiteY101" fmla="*/ 3672 h 10000"/>
                  <a:gd name="connsiteX102" fmla="*/ 2389 w 10000"/>
                  <a:gd name="connsiteY102" fmla="*/ 3596 h 10000"/>
                  <a:gd name="connsiteX103" fmla="*/ 2389 w 10000"/>
                  <a:gd name="connsiteY103" fmla="*/ 3596 h 10000"/>
                  <a:gd name="connsiteX104" fmla="*/ 2167 w 10000"/>
                  <a:gd name="connsiteY104" fmla="*/ 3379 h 10000"/>
                  <a:gd name="connsiteX105" fmla="*/ 1889 w 10000"/>
                  <a:gd name="connsiteY105" fmla="*/ 3087 h 10000"/>
                  <a:gd name="connsiteX106" fmla="*/ 1667 w 10000"/>
                  <a:gd name="connsiteY106" fmla="*/ 2824 h 10000"/>
                  <a:gd name="connsiteX107" fmla="*/ 1611 w 10000"/>
                  <a:gd name="connsiteY107" fmla="*/ 2747 h 10000"/>
                  <a:gd name="connsiteX108" fmla="*/ 1611 w 10000"/>
                  <a:gd name="connsiteY108" fmla="*/ 2716 h 10000"/>
                  <a:gd name="connsiteX109" fmla="*/ 1667 w 10000"/>
                  <a:gd name="connsiteY109" fmla="*/ 2700 h 10000"/>
                  <a:gd name="connsiteX110" fmla="*/ 1667 w 10000"/>
                  <a:gd name="connsiteY110" fmla="*/ 2700 h 10000"/>
                  <a:gd name="connsiteX111" fmla="*/ 2000 w 10000"/>
                  <a:gd name="connsiteY111" fmla="*/ 2686 h 10000"/>
                  <a:gd name="connsiteX112" fmla="*/ 2222 w 10000"/>
                  <a:gd name="connsiteY112" fmla="*/ 2686 h 10000"/>
                  <a:gd name="connsiteX113" fmla="*/ 2389 w 10000"/>
                  <a:gd name="connsiteY113" fmla="*/ 2700 h 10000"/>
                  <a:gd name="connsiteX114" fmla="*/ 2389 w 10000"/>
                  <a:gd name="connsiteY114" fmla="*/ 2700 h 10000"/>
                  <a:gd name="connsiteX115" fmla="*/ 2444 w 10000"/>
                  <a:gd name="connsiteY115" fmla="*/ 2700 h 10000"/>
                  <a:gd name="connsiteX116" fmla="*/ 2500 w 10000"/>
                  <a:gd name="connsiteY116" fmla="*/ 2670 h 10000"/>
                  <a:gd name="connsiteX117" fmla="*/ 2778 w 10000"/>
                  <a:gd name="connsiteY117" fmla="*/ 2577 h 10000"/>
                  <a:gd name="connsiteX118" fmla="*/ 3500 w 10000"/>
                  <a:gd name="connsiteY118" fmla="*/ 2269 h 10000"/>
                  <a:gd name="connsiteX119" fmla="*/ 4444 w 10000"/>
                  <a:gd name="connsiteY119" fmla="*/ 1822 h 10000"/>
                  <a:gd name="connsiteX120" fmla="*/ 4444 w 10000"/>
                  <a:gd name="connsiteY120" fmla="*/ 1822 h 10000"/>
                  <a:gd name="connsiteX121" fmla="*/ 4444 w 10000"/>
                  <a:gd name="connsiteY121" fmla="*/ 1759 h 10000"/>
                  <a:gd name="connsiteX122" fmla="*/ 4444 w 10000"/>
                  <a:gd name="connsiteY122" fmla="*/ 1619 h 10000"/>
                  <a:gd name="connsiteX123" fmla="*/ 4500 w 10000"/>
                  <a:gd name="connsiteY123" fmla="*/ 1528 h 10000"/>
                  <a:gd name="connsiteX124" fmla="*/ 4611 w 10000"/>
                  <a:gd name="connsiteY124" fmla="*/ 1450 h 10000"/>
                  <a:gd name="connsiteX125" fmla="*/ 4778 w 10000"/>
                  <a:gd name="connsiteY125" fmla="*/ 1358 h 10000"/>
                  <a:gd name="connsiteX126" fmla="*/ 5000 w 10000"/>
                  <a:gd name="connsiteY126" fmla="*/ 1281 h 10000"/>
                  <a:gd name="connsiteX127" fmla="*/ 5000 w 10000"/>
                  <a:gd name="connsiteY127" fmla="*/ 1281 h 10000"/>
                  <a:gd name="connsiteX128" fmla="*/ 5556 w 10000"/>
                  <a:gd name="connsiteY128" fmla="*/ 1127 h 10000"/>
                  <a:gd name="connsiteX129" fmla="*/ 6111 w 10000"/>
                  <a:gd name="connsiteY129" fmla="*/ 926 h 10000"/>
                  <a:gd name="connsiteX130" fmla="*/ 6667 w 10000"/>
                  <a:gd name="connsiteY130" fmla="*/ 740 h 10000"/>
                  <a:gd name="connsiteX131" fmla="*/ 7056 w 10000"/>
                  <a:gd name="connsiteY131" fmla="*/ 572 h 10000"/>
                  <a:gd name="connsiteX132" fmla="*/ 7056 w 10000"/>
                  <a:gd name="connsiteY132" fmla="*/ 572 h 10000"/>
                  <a:gd name="connsiteX133" fmla="*/ 7333 w 10000"/>
                  <a:gd name="connsiteY133" fmla="*/ 417 h 10000"/>
                  <a:gd name="connsiteX134" fmla="*/ 7667 w 10000"/>
                  <a:gd name="connsiteY134" fmla="*/ 232 h 10000"/>
                  <a:gd name="connsiteX135" fmla="*/ 8000 w 10000"/>
                  <a:gd name="connsiteY135" fmla="*/ 92 h 10000"/>
                  <a:gd name="connsiteX136" fmla="*/ 8167 w 10000"/>
                  <a:gd name="connsiteY136" fmla="*/ 29 h 10000"/>
                  <a:gd name="connsiteX137" fmla="*/ 8333 w 10000"/>
                  <a:gd name="connsiteY137" fmla="*/ 15 h 10000"/>
                  <a:gd name="connsiteX138" fmla="*/ 8333 w 10000"/>
                  <a:gd name="connsiteY138" fmla="*/ 15 h 10000"/>
                  <a:gd name="connsiteX139" fmla="*/ 8667 w 10000"/>
                  <a:gd name="connsiteY139" fmla="*/ 0 h 10000"/>
                  <a:gd name="connsiteX140" fmla="*/ 9111 w 10000"/>
                  <a:gd name="connsiteY140" fmla="*/ 0 h 10000"/>
                  <a:gd name="connsiteX141" fmla="*/ 10000 w 10000"/>
                  <a:gd name="connsiteY141" fmla="*/ 15 h 10000"/>
                  <a:gd name="connsiteX142" fmla="*/ 10000 w 10000"/>
                  <a:gd name="connsiteY142" fmla="*/ 9446 h 10000"/>
                  <a:gd name="connsiteX143" fmla="*/ 10000 w 10000"/>
                  <a:gd name="connsiteY143" fmla="*/ 9446 h 10000"/>
                  <a:gd name="connsiteX144" fmla="*/ 9722 w 10000"/>
                  <a:gd name="connsiteY144" fmla="*/ 9430 h 10000"/>
                  <a:gd name="connsiteX145" fmla="*/ 9389 w 10000"/>
                  <a:gd name="connsiteY145" fmla="*/ 9446 h 10000"/>
                  <a:gd name="connsiteX146" fmla="*/ 9389 w 10000"/>
                  <a:gd name="connsiteY146" fmla="*/ 9446 h 10000"/>
                  <a:gd name="connsiteX147" fmla="*/ 9278 w 10000"/>
                  <a:gd name="connsiteY147" fmla="*/ 9461 h 10000"/>
                  <a:gd name="connsiteX148" fmla="*/ 9056 w 10000"/>
                  <a:gd name="connsiteY148" fmla="*/ 9446 h 10000"/>
                  <a:gd name="connsiteX149" fmla="*/ 8722 w 10000"/>
                  <a:gd name="connsiteY149" fmla="*/ 9399 h 10000"/>
                  <a:gd name="connsiteX150" fmla="*/ 8444 w 10000"/>
                  <a:gd name="connsiteY150" fmla="*/ 9276 h 10000"/>
                  <a:gd name="connsiteX151" fmla="*/ 8444 w 10000"/>
                  <a:gd name="connsiteY151" fmla="*/ 9276 h 10000"/>
                  <a:gd name="connsiteX152" fmla="*/ 8111 w 10000"/>
                  <a:gd name="connsiteY152" fmla="*/ 9075 h 10000"/>
                  <a:gd name="connsiteX153" fmla="*/ 7778 w 10000"/>
                  <a:gd name="connsiteY153" fmla="*/ 8997 h 10000"/>
                  <a:gd name="connsiteX154" fmla="*/ 7556 w 10000"/>
                  <a:gd name="connsiteY154" fmla="*/ 8981 h 10000"/>
                  <a:gd name="connsiteX155" fmla="*/ 7000 w 10000"/>
                  <a:gd name="connsiteY155" fmla="*/ 8950 h 10000"/>
                  <a:gd name="connsiteX156" fmla="*/ 6556 w 10000"/>
                  <a:gd name="connsiteY156" fmla="*/ 8967 h 10000"/>
                  <a:gd name="connsiteX157" fmla="*/ 6222 w 10000"/>
                  <a:gd name="connsiteY157" fmla="*/ 8967 h 10000"/>
                  <a:gd name="connsiteX158" fmla="*/ 6111 w 10000"/>
                  <a:gd name="connsiteY158" fmla="*/ 8950 h 10000"/>
                  <a:gd name="connsiteX159" fmla="*/ 6056 w 10000"/>
                  <a:gd name="connsiteY159" fmla="*/ 8659 h 10000"/>
                  <a:gd name="connsiteX160" fmla="*/ 6056 w 10000"/>
                  <a:gd name="connsiteY160" fmla="*/ 8597 h 10000"/>
                  <a:gd name="connsiteX161" fmla="*/ 5944 w 10000"/>
                  <a:gd name="connsiteY161" fmla="*/ 8520 h 10000"/>
                  <a:gd name="connsiteX162" fmla="*/ 5889 w 10000"/>
                  <a:gd name="connsiteY162" fmla="*/ 8505 h 10000"/>
                  <a:gd name="connsiteX163" fmla="*/ 5667 w 10000"/>
                  <a:gd name="connsiteY163" fmla="*/ 8488 h 10000"/>
                  <a:gd name="connsiteX164" fmla="*/ 4889 w 10000"/>
                  <a:gd name="connsiteY164" fmla="*/ 8612 h 10000"/>
                  <a:gd name="connsiteX165" fmla="*/ 4611 w 10000"/>
                  <a:gd name="connsiteY165" fmla="*/ 8641 h 10000"/>
                  <a:gd name="connsiteX166" fmla="*/ 4500 w 10000"/>
                  <a:gd name="connsiteY166" fmla="*/ 8641 h 10000"/>
                  <a:gd name="connsiteX167" fmla="*/ 4500 w 10000"/>
                  <a:gd name="connsiteY167" fmla="*/ 8641 h 10000"/>
                  <a:gd name="connsiteX168" fmla="*/ 4222 w 10000"/>
                  <a:gd name="connsiteY168" fmla="*/ 8488 h 10000"/>
                  <a:gd name="connsiteX169" fmla="*/ 4222 w 10000"/>
                  <a:gd name="connsiteY169" fmla="*/ 8488 h 10000"/>
                  <a:gd name="connsiteX170" fmla="*/ 4111 w 10000"/>
                  <a:gd name="connsiteY170" fmla="*/ 8411 h 10000"/>
                  <a:gd name="connsiteX171" fmla="*/ 4111 w 10000"/>
                  <a:gd name="connsiteY171" fmla="*/ 8364 h 10000"/>
                  <a:gd name="connsiteX172" fmla="*/ 4111 w 10000"/>
                  <a:gd name="connsiteY172" fmla="*/ 8318 h 10000"/>
                  <a:gd name="connsiteX173" fmla="*/ 4111 w 10000"/>
                  <a:gd name="connsiteY173" fmla="*/ 8318 h 10000"/>
                  <a:gd name="connsiteX174" fmla="*/ 4278 w 10000"/>
                  <a:gd name="connsiteY174" fmla="*/ 8271 h 10000"/>
                  <a:gd name="connsiteX175" fmla="*/ 4389 w 10000"/>
                  <a:gd name="connsiteY175" fmla="*/ 8256 h 10000"/>
                  <a:gd name="connsiteX176" fmla="*/ 4389 w 10000"/>
                  <a:gd name="connsiteY176" fmla="*/ 8256 h 10000"/>
                  <a:gd name="connsiteX177" fmla="*/ 4000 w 10000"/>
                  <a:gd name="connsiteY177" fmla="*/ 8256 h 10000"/>
                  <a:gd name="connsiteX178" fmla="*/ 3722 w 10000"/>
                  <a:gd name="connsiteY178" fmla="*/ 8271 h 10000"/>
                  <a:gd name="connsiteX179" fmla="*/ 3611 w 10000"/>
                  <a:gd name="connsiteY179" fmla="*/ 8287 h 10000"/>
                  <a:gd name="connsiteX180" fmla="*/ 3556 w 10000"/>
                  <a:gd name="connsiteY180" fmla="*/ 8303 h 10000"/>
                  <a:gd name="connsiteX181" fmla="*/ 3556 w 10000"/>
                  <a:gd name="connsiteY181" fmla="*/ 8303 h 10000"/>
                  <a:gd name="connsiteX182" fmla="*/ 3444 w 10000"/>
                  <a:gd name="connsiteY182" fmla="*/ 8364 h 10000"/>
                  <a:gd name="connsiteX183" fmla="*/ 3278 w 10000"/>
                  <a:gd name="connsiteY183" fmla="*/ 8457 h 10000"/>
                  <a:gd name="connsiteX184" fmla="*/ 3000 w 10000"/>
                  <a:gd name="connsiteY184" fmla="*/ 8566 h 10000"/>
                  <a:gd name="connsiteX185" fmla="*/ 2667 w 10000"/>
                  <a:gd name="connsiteY185" fmla="*/ 8641 h 10000"/>
                  <a:gd name="connsiteX186" fmla="*/ 2667 w 10000"/>
                  <a:gd name="connsiteY186" fmla="*/ 8641 h 10000"/>
                  <a:gd name="connsiteX187" fmla="*/ 2333 w 10000"/>
                  <a:gd name="connsiteY187" fmla="*/ 8704 h 10000"/>
                  <a:gd name="connsiteX188" fmla="*/ 1833 w 10000"/>
                  <a:gd name="connsiteY188" fmla="*/ 8766 h 10000"/>
                  <a:gd name="connsiteX189" fmla="*/ 1389 w 10000"/>
                  <a:gd name="connsiteY189" fmla="*/ 8797 h 10000"/>
                  <a:gd name="connsiteX190" fmla="*/ 889 w 10000"/>
                  <a:gd name="connsiteY190" fmla="*/ 8812 h 10000"/>
                  <a:gd name="connsiteX191" fmla="*/ 889 w 10000"/>
                  <a:gd name="connsiteY191" fmla="*/ 8812 h 10000"/>
                  <a:gd name="connsiteX192" fmla="*/ 500 w 10000"/>
                  <a:gd name="connsiteY192" fmla="*/ 8828 h 10000"/>
                  <a:gd name="connsiteX193" fmla="*/ 222 w 10000"/>
                  <a:gd name="connsiteY193" fmla="*/ 8844 h 10000"/>
                  <a:gd name="connsiteX194" fmla="*/ 0 w 10000"/>
                  <a:gd name="connsiteY194" fmla="*/ 8859 h 10000"/>
                  <a:gd name="connsiteX195" fmla="*/ 0 w 10000"/>
                  <a:gd name="connsiteY195" fmla="*/ 8859 h 10000"/>
                  <a:gd name="connsiteX196" fmla="*/ 278 w 10000"/>
                  <a:gd name="connsiteY196" fmla="*/ 9105 h 10000"/>
                  <a:gd name="connsiteX197" fmla="*/ 500 w 10000"/>
                  <a:gd name="connsiteY197" fmla="*/ 9291 h 10000"/>
                  <a:gd name="connsiteX198" fmla="*/ 722 w 10000"/>
                  <a:gd name="connsiteY198" fmla="*/ 9446 h 10000"/>
                  <a:gd name="connsiteX199" fmla="*/ 722 w 10000"/>
                  <a:gd name="connsiteY199" fmla="*/ 9446 h 10000"/>
                  <a:gd name="connsiteX200" fmla="*/ 889 w 10000"/>
                  <a:gd name="connsiteY200" fmla="*/ 9538 h 10000"/>
                  <a:gd name="connsiteX201" fmla="*/ 944 w 10000"/>
                  <a:gd name="connsiteY201" fmla="*/ 9615 h 10000"/>
                  <a:gd name="connsiteX202" fmla="*/ 1111 w 10000"/>
                  <a:gd name="connsiteY202" fmla="*/ 9692 h 10000"/>
                  <a:gd name="connsiteX203" fmla="*/ 1333 w 10000"/>
                  <a:gd name="connsiteY203" fmla="*/ 9816 h 10000"/>
                  <a:gd name="connsiteX204" fmla="*/ 1333 w 10000"/>
                  <a:gd name="connsiteY204" fmla="*/ 9816 h 10000"/>
                  <a:gd name="connsiteX205" fmla="*/ 1444 w 10000"/>
                  <a:gd name="connsiteY205" fmla="*/ 9879 h 10000"/>
                  <a:gd name="connsiteX206" fmla="*/ 1500 w 10000"/>
                  <a:gd name="connsiteY206" fmla="*/ 9924 h 10000"/>
                  <a:gd name="connsiteX207" fmla="*/ 1500 w 10000"/>
                  <a:gd name="connsiteY207" fmla="*/ 9971 h 10000"/>
                  <a:gd name="connsiteX208" fmla="*/ 1556 w 10000"/>
                  <a:gd name="connsiteY208" fmla="*/ 9986 h 10000"/>
                  <a:gd name="connsiteX209" fmla="*/ 1722 w 10000"/>
                  <a:gd name="connsiteY209" fmla="*/ 10000 h 10000"/>
                  <a:gd name="connsiteX210" fmla="*/ 10000 w 10000"/>
                  <a:gd name="connsiteY210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56 w 10000"/>
                  <a:gd name="connsiteY19" fmla="*/ 8704 h 10000"/>
                  <a:gd name="connsiteX20" fmla="*/ 6111 w 10000"/>
                  <a:gd name="connsiteY20" fmla="*/ 8641 h 10000"/>
                  <a:gd name="connsiteX21" fmla="*/ 6056 w 10000"/>
                  <a:gd name="connsiteY21" fmla="*/ 8566 h 10000"/>
                  <a:gd name="connsiteX22" fmla="*/ 6056 w 10000"/>
                  <a:gd name="connsiteY22" fmla="*/ 8566 h 10000"/>
                  <a:gd name="connsiteX23" fmla="*/ 6000 w 10000"/>
                  <a:gd name="connsiteY23" fmla="*/ 8520 h 10000"/>
                  <a:gd name="connsiteX24" fmla="*/ 5944 w 10000"/>
                  <a:gd name="connsiteY24" fmla="*/ 8488 h 10000"/>
                  <a:gd name="connsiteX25" fmla="*/ 5833 w 10000"/>
                  <a:gd name="connsiteY25" fmla="*/ 8488 h 10000"/>
                  <a:gd name="connsiteX26" fmla="*/ 5667 w 10000"/>
                  <a:gd name="connsiteY26" fmla="*/ 8505 h 10000"/>
                  <a:gd name="connsiteX27" fmla="*/ 5333 w 10000"/>
                  <a:gd name="connsiteY27" fmla="*/ 8550 h 10000"/>
                  <a:gd name="connsiteX28" fmla="*/ 4889 w 10000"/>
                  <a:gd name="connsiteY28" fmla="*/ 8627 h 10000"/>
                  <a:gd name="connsiteX29" fmla="*/ 4889 w 10000"/>
                  <a:gd name="connsiteY29" fmla="*/ 8627 h 10000"/>
                  <a:gd name="connsiteX30" fmla="*/ 4611 w 10000"/>
                  <a:gd name="connsiteY30" fmla="*/ 8641 h 10000"/>
                  <a:gd name="connsiteX31" fmla="*/ 4500 w 10000"/>
                  <a:gd name="connsiteY31" fmla="*/ 8641 h 10000"/>
                  <a:gd name="connsiteX32" fmla="*/ 4444 w 10000"/>
                  <a:gd name="connsiteY32" fmla="*/ 8627 h 10000"/>
                  <a:gd name="connsiteX33" fmla="*/ 4389 w 10000"/>
                  <a:gd name="connsiteY33" fmla="*/ 8566 h 10000"/>
                  <a:gd name="connsiteX34" fmla="*/ 4222 w 10000"/>
                  <a:gd name="connsiteY34" fmla="*/ 8488 h 10000"/>
                  <a:gd name="connsiteX35" fmla="*/ 4222 w 10000"/>
                  <a:gd name="connsiteY35" fmla="*/ 8488 h 10000"/>
                  <a:gd name="connsiteX36" fmla="*/ 4111 w 10000"/>
                  <a:gd name="connsiteY36" fmla="*/ 8442 h 10000"/>
                  <a:gd name="connsiteX37" fmla="*/ 4111 w 10000"/>
                  <a:gd name="connsiteY37" fmla="*/ 8396 h 10000"/>
                  <a:gd name="connsiteX38" fmla="*/ 4111 w 10000"/>
                  <a:gd name="connsiteY38" fmla="*/ 8364 h 10000"/>
                  <a:gd name="connsiteX39" fmla="*/ 4167 w 10000"/>
                  <a:gd name="connsiteY39" fmla="*/ 8333 h 10000"/>
                  <a:gd name="connsiteX40" fmla="*/ 4278 w 10000"/>
                  <a:gd name="connsiteY40" fmla="*/ 8271 h 10000"/>
                  <a:gd name="connsiteX41" fmla="*/ 4389 w 10000"/>
                  <a:gd name="connsiteY41" fmla="*/ 8256 h 10000"/>
                  <a:gd name="connsiteX42" fmla="*/ 4389 w 10000"/>
                  <a:gd name="connsiteY42" fmla="*/ 8256 h 10000"/>
                  <a:gd name="connsiteX43" fmla="*/ 4389 w 10000"/>
                  <a:gd name="connsiteY43" fmla="*/ 8242 h 10000"/>
                  <a:gd name="connsiteX44" fmla="*/ 4444 w 10000"/>
                  <a:gd name="connsiteY44" fmla="*/ 8226 h 10000"/>
                  <a:gd name="connsiteX45" fmla="*/ 4667 w 10000"/>
                  <a:gd name="connsiteY45" fmla="*/ 8211 h 10000"/>
                  <a:gd name="connsiteX46" fmla="*/ 5333 w 10000"/>
                  <a:gd name="connsiteY46" fmla="*/ 8180 h 10000"/>
                  <a:gd name="connsiteX47" fmla="*/ 6500 w 10000"/>
                  <a:gd name="connsiteY47" fmla="*/ 8134 h 10000"/>
                  <a:gd name="connsiteX48" fmla="*/ 6500 w 10000"/>
                  <a:gd name="connsiteY48" fmla="*/ 8134 h 10000"/>
                  <a:gd name="connsiteX49" fmla="*/ 7167 w 10000"/>
                  <a:gd name="connsiteY49" fmla="*/ 8087 h 10000"/>
                  <a:gd name="connsiteX50" fmla="*/ 8389 w 10000"/>
                  <a:gd name="connsiteY50" fmla="*/ 7995 h 10000"/>
                  <a:gd name="connsiteX51" fmla="*/ 8389 w 10000"/>
                  <a:gd name="connsiteY51" fmla="*/ 7995 h 10000"/>
                  <a:gd name="connsiteX52" fmla="*/ 8667 w 10000"/>
                  <a:gd name="connsiteY52" fmla="*/ 7963 h 10000"/>
                  <a:gd name="connsiteX53" fmla="*/ 8778 w 10000"/>
                  <a:gd name="connsiteY53" fmla="*/ 7917 h 10000"/>
                  <a:gd name="connsiteX54" fmla="*/ 8889 w 10000"/>
                  <a:gd name="connsiteY54" fmla="*/ 7887 h 10000"/>
                  <a:gd name="connsiteX55" fmla="*/ 8833 w 10000"/>
                  <a:gd name="connsiteY55" fmla="*/ 7856 h 10000"/>
                  <a:gd name="connsiteX56" fmla="*/ 8833 w 10000"/>
                  <a:gd name="connsiteY56" fmla="*/ 7826 h 10000"/>
                  <a:gd name="connsiteX57" fmla="*/ 8722 w 10000"/>
                  <a:gd name="connsiteY57" fmla="*/ 7793 h 10000"/>
                  <a:gd name="connsiteX58" fmla="*/ 8556 w 10000"/>
                  <a:gd name="connsiteY58" fmla="*/ 7747 h 10000"/>
                  <a:gd name="connsiteX59" fmla="*/ 8556 w 10000"/>
                  <a:gd name="connsiteY59" fmla="*/ 7747 h 10000"/>
                  <a:gd name="connsiteX60" fmla="*/ 6556 w 10000"/>
                  <a:gd name="connsiteY60" fmla="*/ 7470 h 10000"/>
                  <a:gd name="connsiteX61" fmla="*/ 6556 w 10000"/>
                  <a:gd name="connsiteY61" fmla="*/ 7470 h 10000"/>
                  <a:gd name="connsiteX62" fmla="*/ 6333 w 10000"/>
                  <a:gd name="connsiteY62" fmla="*/ 7424 h 10000"/>
                  <a:gd name="connsiteX63" fmla="*/ 6167 w 10000"/>
                  <a:gd name="connsiteY63" fmla="*/ 7377 h 10000"/>
                  <a:gd name="connsiteX64" fmla="*/ 6056 w 10000"/>
                  <a:gd name="connsiteY64" fmla="*/ 7331 h 10000"/>
                  <a:gd name="connsiteX65" fmla="*/ 6056 w 10000"/>
                  <a:gd name="connsiteY65" fmla="*/ 7331 h 10000"/>
                  <a:gd name="connsiteX66" fmla="*/ 8056 w 10000"/>
                  <a:gd name="connsiteY66" fmla="*/ 7315 h 10000"/>
                  <a:gd name="connsiteX67" fmla="*/ 10000 w 10000"/>
                  <a:gd name="connsiteY67" fmla="*/ 7470 h 10000"/>
                  <a:gd name="connsiteX68" fmla="*/ 10000 w 10000"/>
                  <a:gd name="connsiteY68" fmla="*/ 6065 h 10000"/>
                  <a:gd name="connsiteX69" fmla="*/ 10000 w 10000"/>
                  <a:gd name="connsiteY69" fmla="*/ 6065 h 10000"/>
                  <a:gd name="connsiteX70" fmla="*/ 7778 w 10000"/>
                  <a:gd name="connsiteY70" fmla="*/ 5740 h 10000"/>
                  <a:gd name="connsiteX71" fmla="*/ 6556 w 10000"/>
                  <a:gd name="connsiteY71" fmla="*/ 5556 h 10000"/>
                  <a:gd name="connsiteX72" fmla="*/ 6556 w 10000"/>
                  <a:gd name="connsiteY72" fmla="*/ 5556 h 10000"/>
                  <a:gd name="connsiteX73" fmla="*/ 6556 w 10000"/>
                  <a:gd name="connsiteY73" fmla="*/ 5541 h 10000"/>
                  <a:gd name="connsiteX74" fmla="*/ 6556 w 10000"/>
                  <a:gd name="connsiteY74" fmla="*/ 5448 h 10000"/>
                  <a:gd name="connsiteX75" fmla="*/ 6556 w 10000"/>
                  <a:gd name="connsiteY75" fmla="*/ 5448 h 10000"/>
                  <a:gd name="connsiteX76" fmla="*/ 6389 w 10000"/>
                  <a:gd name="connsiteY76" fmla="*/ 5340 h 10000"/>
                  <a:gd name="connsiteX77" fmla="*/ 6056 w 10000"/>
                  <a:gd name="connsiteY77" fmla="*/ 5171 h 10000"/>
                  <a:gd name="connsiteX78" fmla="*/ 5333 w 10000"/>
                  <a:gd name="connsiteY78" fmla="*/ 4846 h 10000"/>
                  <a:gd name="connsiteX79" fmla="*/ 5333 w 10000"/>
                  <a:gd name="connsiteY79" fmla="*/ 4846 h 10000"/>
                  <a:gd name="connsiteX80" fmla="*/ 5167 w 10000"/>
                  <a:gd name="connsiteY80" fmla="*/ 4800 h 10000"/>
                  <a:gd name="connsiteX81" fmla="*/ 4889 w 10000"/>
                  <a:gd name="connsiteY81" fmla="*/ 4737 h 10000"/>
                  <a:gd name="connsiteX82" fmla="*/ 4056 w 10000"/>
                  <a:gd name="connsiteY82" fmla="*/ 4599 h 10000"/>
                  <a:gd name="connsiteX83" fmla="*/ 2889 w 10000"/>
                  <a:gd name="connsiteY83" fmla="*/ 4430 h 10000"/>
                  <a:gd name="connsiteX84" fmla="*/ 2889 w 10000"/>
                  <a:gd name="connsiteY84" fmla="*/ 4430 h 10000"/>
                  <a:gd name="connsiteX85" fmla="*/ 2389 w 10000"/>
                  <a:gd name="connsiteY85" fmla="*/ 4413 h 10000"/>
                  <a:gd name="connsiteX86" fmla="*/ 2000 w 10000"/>
                  <a:gd name="connsiteY86" fmla="*/ 4397 h 10000"/>
                  <a:gd name="connsiteX87" fmla="*/ 1889 w 10000"/>
                  <a:gd name="connsiteY87" fmla="*/ 4382 h 10000"/>
                  <a:gd name="connsiteX88" fmla="*/ 1778 w 10000"/>
                  <a:gd name="connsiteY88" fmla="*/ 4367 h 10000"/>
                  <a:gd name="connsiteX89" fmla="*/ 1778 w 10000"/>
                  <a:gd name="connsiteY89" fmla="*/ 4367 h 10000"/>
                  <a:gd name="connsiteX90" fmla="*/ 1667 w 10000"/>
                  <a:gd name="connsiteY90" fmla="*/ 4305 h 10000"/>
                  <a:gd name="connsiteX91" fmla="*/ 1500 w 10000"/>
                  <a:gd name="connsiteY91" fmla="*/ 4198 h 10000"/>
                  <a:gd name="connsiteX92" fmla="*/ 1444 w 10000"/>
                  <a:gd name="connsiteY92" fmla="*/ 4136 h 10000"/>
                  <a:gd name="connsiteX93" fmla="*/ 1444 w 10000"/>
                  <a:gd name="connsiteY93" fmla="*/ 4073 h 10000"/>
                  <a:gd name="connsiteX94" fmla="*/ 1444 w 10000"/>
                  <a:gd name="connsiteY94" fmla="*/ 4028 h 10000"/>
                  <a:gd name="connsiteX95" fmla="*/ 1556 w 10000"/>
                  <a:gd name="connsiteY95" fmla="*/ 3981 h 10000"/>
                  <a:gd name="connsiteX96" fmla="*/ 1556 w 10000"/>
                  <a:gd name="connsiteY96" fmla="*/ 3981 h 10000"/>
                  <a:gd name="connsiteX97" fmla="*/ 1833 w 10000"/>
                  <a:gd name="connsiteY97" fmla="*/ 3904 h 10000"/>
                  <a:gd name="connsiteX98" fmla="*/ 2111 w 10000"/>
                  <a:gd name="connsiteY98" fmla="*/ 3828 h 10000"/>
                  <a:gd name="connsiteX99" fmla="*/ 2278 w 10000"/>
                  <a:gd name="connsiteY99" fmla="*/ 3782 h 10000"/>
                  <a:gd name="connsiteX100" fmla="*/ 2389 w 10000"/>
                  <a:gd name="connsiteY100" fmla="*/ 3734 h 10000"/>
                  <a:gd name="connsiteX101" fmla="*/ 2389 w 10000"/>
                  <a:gd name="connsiteY101" fmla="*/ 3672 h 10000"/>
                  <a:gd name="connsiteX102" fmla="*/ 2389 w 10000"/>
                  <a:gd name="connsiteY102" fmla="*/ 3596 h 10000"/>
                  <a:gd name="connsiteX103" fmla="*/ 2389 w 10000"/>
                  <a:gd name="connsiteY103" fmla="*/ 3596 h 10000"/>
                  <a:gd name="connsiteX104" fmla="*/ 2167 w 10000"/>
                  <a:gd name="connsiteY104" fmla="*/ 3379 h 10000"/>
                  <a:gd name="connsiteX105" fmla="*/ 1889 w 10000"/>
                  <a:gd name="connsiteY105" fmla="*/ 3087 h 10000"/>
                  <a:gd name="connsiteX106" fmla="*/ 1667 w 10000"/>
                  <a:gd name="connsiteY106" fmla="*/ 2824 h 10000"/>
                  <a:gd name="connsiteX107" fmla="*/ 1611 w 10000"/>
                  <a:gd name="connsiteY107" fmla="*/ 2747 h 10000"/>
                  <a:gd name="connsiteX108" fmla="*/ 1611 w 10000"/>
                  <a:gd name="connsiteY108" fmla="*/ 2716 h 10000"/>
                  <a:gd name="connsiteX109" fmla="*/ 1667 w 10000"/>
                  <a:gd name="connsiteY109" fmla="*/ 2700 h 10000"/>
                  <a:gd name="connsiteX110" fmla="*/ 1667 w 10000"/>
                  <a:gd name="connsiteY110" fmla="*/ 2700 h 10000"/>
                  <a:gd name="connsiteX111" fmla="*/ 2000 w 10000"/>
                  <a:gd name="connsiteY111" fmla="*/ 2686 h 10000"/>
                  <a:gd name="connsiteX112" fmla="*/ 2222 w 10000"/>
                  <a:gd name="connsiteY112" fmla="*/ 2686 h 10000"/>
                  <a:gd name="connsiteX113" fmla="*/ 2389 w 10000"/>
                  <a:gd name="connsiteY113" fmla="*/ 2700 h 10000"/>
                  <a:gd name="connsiteX114" fmla="*/ 2389 w 10000"/>
                  <a:gd name="connsiteY114" fmla="*/ 2700 h 10000"/>
                  <a:gd name="connsiteX115" fmla="*/ 2444 w 10000"/>
                  <a:gd name="connsiteY115" fmla="*/ 2700 h 10000"/>
                  <a:gd name="connsiteX116" fmla="*/ 2500 w 10000"/>
                  <a:gd name="connsiteY116" fmla="*/ 2670 h 10000"/>
                  <a:gd name="connsiteX117" fmla="*/ 2778 w 10000"/>
                  <a:gd name="connsiteY117" fmla="*/ 2577 h 10000"/>
                  <a:gd name="connsiteX118" fmla="*/ 3500 w 10000"/>
                  <a:gd name="connsiteY118" fmla="*/ 2269 h 10000"/>
                  <a:gd name="connsiteX119" fmla="*/ 4444 w 10000"/>
                  <a:gd name="connsiteY119" fmla="*/ 1822 h 10000"/>
                  <a:gd name="connsiteX120" fmla="*/ 4444 w 10000"/>
                  <a:gd name="connsiteY120" fmla="*/ 1822 h 10000"/>
                  <a:gd name="connsiteX121" fmla="*/ 4444 w 10000"/>
                  <a:gd name="connsiteY121" fmla="*/ 1759 h 10000"/>
                  <a:gd name="connsiteX122" fmla="*/ 4444 w 10000"/>
                  <a:gd name="connsiteY122" fmla="*/ 1619 h 10000"/>
                  <a:gd name="connsiteX123" fmla="*/ 4500 w 10000"/>
                  <a:gd name="connsiteY123" fmla="*/ 1528 h 10000"/>
                  <a:gd name="connsiteX124" fmla="*/ 4611 w 10000"/>
                  <a:gd name="connsiteY124" fmla="*/ 1450 h 10000"/>
                  <a:gd name="connsiteX125" fmla="*/ 4778 w 10000"/>
                  <a:gd name="connsiteY125" fmla="*/ 1358 h 10000"/>
                  <a:gd name="connsiteX126" fmla="*/ 5000 w 10000"/>
                  <a:gd name="connsiteY126" fmla="*/ 1281 h 10000"/>
                  <a:gd name="connsiteX127" fmla="*/ 5000 w 10000"/>
                  <a:gd name="connsiteY127" fmla="*/ 1281 h 10000"/>
                  <a:gd name="connsiteX128" fmla="*/ 5556 w 10000"/>
                  <a:gd name="connsiteY128" fmla="*/ 1127 h 10000"/>
                  <a:gd name="connsiteX129" fmla="*/ 6111 w 10000"/>
                  <a:gd name="connsiteY129" fmla="*/ 926 h 10000"/>
                  <a:gd name="connsiteX130" fmla="*/ 6667 w 10000"/>
                  <a:gd name="connsiteY130" fmla="*/ 740 h 10000"/>
                  <a:gd name="connsiteX131" fmla="*/ 7056 w 10000"/>
                  <a:gd name="connsiteY131" fmla="*/ 572 h 10000"/>
                  <a:gd name="connsiteX132" fmla="*/ 7056 w 10000"/>
                  <a:gd name="connsiteY132" fmla="*/ 572 h 10000"/>
                  <a:gd name="connsiteX133" fmla="*/ 7333 w 10000"/>
                  <a:gd name="connsiteY133" fmla="*/ 417 h 10000"/>
                  <a:gd name="connsiteX134" fmla="*/ 7667 w 10000"/>
                  <a:gd name="connsiteY134" fmla="*/ 232 h 10000"/>
                  <a:gd name="connsiteX135" fmla="*/ 8000 w 10000"/>
                  <a:gd name="connsiteY135" fmla="*/ 92 h 10000"/>
                  <a:gd name="connsiteX136" fmla="*/ 8167 w 10000"/>
                  <a:gd name="connsiteY136" fmla="*/ 29 h 10000"/>
                  <a:gd name="connsiteX137" fmla="*/ 8333 w 10000"/>
                  <a:gd name="connsiteY137" fmla="*/ 15 h 10000"/>
                  <a:gd name="connsiteX138" fmla="*/ 8333 w 10000"/>
                  <a:gd name="connsiteY138" fmla="*/ 15 h 10000"/>
                  <a:gd name="connsiteX139" fmla="*/ 8667 w 10000"/>
                  <a:gd name="connsiteY139" fmla="*/ 0 h 10000"/>
                  <a:gd name="connsiteX140" fmla="*/ 9111 w 10000"/>
                  <a:gd name="connsiteY140" fmla="*/ 0 h 10000"/>
                  <a:gd name="connsiteX141" fmla="*/ 10000 w 10000"/>
                  <a:gd name="connsiteY141" fmla="*/ 15 h 10000"/>
                  <a:gd name="connsiteX142" fmla="*/ 10000 w 10000"/>
                  <a:gd name="connsiteY142" fmla="*/ 9446 h 10000"/>
                  <a:gd name="connsiteX143" fmla="*/ 10000 w 10000"/>
                  <a:gd name="connsiteY143" fmla="*/ 9446 h 10000"/>
                  <a:gd name="connsiteX144" fmla="*/ 9722 w 10000"/>
                  <a:gd name="connsiteY144" fmla="*/ 9430 h 10000"/>
                  <a:gd name="connsiteX145" fmla="*/ 9389 w 10000"/>
                  <a:gd name="connsiteY145" fmla="*/ 9446 h 10000"/>
                  <a:gd name="connsiteX146" fmla="*/ 9389 w 10000"/>
                  <a:gd name="connsiteY146" fmla="*/ 9446 h 10000"/>
                  <a:gd name="connsiteX147" fmla="*/ 9278 w 10000"/>
                  <a:gd name="connsiteY147" fmla="*/ 9461 h 10000"/>
                  <a:gd name="connsiteX148" fmla="*/ 9056 w 10000"/>
                  <a:gd name="connsiteY148" fmla="*/ 9446 h 10000"/>
                  <a:gd name="connsiteX149" fmla="*/ 8722 w 10000"/>
                  <a:gd name="connsiteY149" fmla="*/ 9399 h 10000"/>
                  <a:gd name="connsiteX150" fmla="*/ 8444 w 10000"/>
                  <a:gd name="connsiteY150" fmla="*/ 9276 h 10000"/>
                  <a:gd name="connsiteX151" fmla="*/ 8444 w 10000"/>
                  <a:gd name="connsiteY151" fmla="*/ 9276 h 10000"/>
                  <a:gd name="connsiteX152" fmla="*/ 8111 w 10000"/>
                  <a:gd name="connsiteY152" fmla="*/ 9075 h 10000"/>
                  <a:gd name="connsiteX153" fmla="*/ 7778 w 10000"/>
                  <a:gd name="connsiteY153" fmla="*/ 8997 h 10000"/>
                  <a:gd name="connsiteX154" fmla="*/ 7556 w 10000"/>
                  <a:gd name="connsiteY154" fmla="*/ 8981 h 10000"/>
                  <a:gd name="connsiteX155" fmla="*/ 7000 w 10000"/>
                  <a:gd name="connsiteY155" fmla="*/ 8950 h 10000"/>
                  <a:gd name="connsiteX156" fmla="*/ 6556 w 10000"/>
                  <a:gd name="connsiteY156" fmla="*/ 8967 h 10000"/>
                  <a:gd name="connsiteX157" fmla="*/ 6222 w 10000"/>
                  <a:gd name="connsiteY157" fmla="*/ 8967 h 10000"/>
                  <a:gd name="connsiteX158" fmla="*/ 6111 w 10000"/>
                  <a:gd name="connsiteY158" fmla="*/ 8950 h 10000"/>
                  <a:gd name="connsiteX159" fmla="*/ 6056 w 10000"/>
                  <a:gd name="connsiteY159" fmla="*/ 8659 h 10000"/>
                  <a:gd name="connsiteX160" fmla="*/ 6056 w 10000"/>
                  <a:gd name="connsiteY160" fmla="*/ 8597 h 10000"/>
                  <a:gd name="connsiteX161" fmla="*/ 5944 w 10000"/>
                  <a:gd name="connsiteY161" fmla="*/ 8520 h 10000"/>
                  <a:gd name="connsiteX162" fmla="*/ 5889 w 10000"/>
                  <a:gd name="connsiteY162" fmla="*/ 8505 h 10000"/>
                  <a:gd name="connsiteX163" fmla="*/ 5667 w 10000"/>
                  <a:gd name="connsiteY163" fmla="*/ 8488 h 10000"/>
                  <a:gd name="connsiteX164" fmla="*/ 4889 w 10000"/>
                  <a:gd name="connsiteY164" fmla="*/ 8612 h 10000"/>
                  <a:gd name="connsiteX165" fmla="*/ 4611 w 10000"/>
                  <a:gd name="connsiteY165" fmla="*/ 8641 h 10000"/>
                  <a:gd name="connsiteX166" fmla="*/ 4500 w 10000"/>
                  <a:gd name="connsiteY166" fmla="*/ 8641 h 10000"/>
                  <a:gd name="connsiteX167" fmla="*/ 4222 w 10000"/>
                  <a:gd name="connsiteY167" fmla="*/ 8488 h 10000"/>
                  <a:gd name="connsiteX168" fmla="*/ 4222 w 10000"/>
                  <a:gd name="connsiteY168" fmla="*/ 8488 h 10000"/>
                  <a:gd name="connsiteX169" fmla="*/ 4111 w 10000"/>
                  <a:gd name="connsiteY169" fmla="*/ 8411 h 10000"/>
                  <a:gd name="connsiteX170" fmla="*/ 4111 w 10000"/>
                  <a:gd name="connsiteY170" fmla="*/ 8364 h 10000"/>
                  <a:gd name="connsiteX171" fmla="*/ 4111 w 10000"/>
                  <a:gd name="connsiteY171" fmla="*/ 8318 h 10000"/>
                  <a:gd name="connsiteX172" fmla="*/ 4111 w 10000"/>
                  <a:gd name="connsiteY172" fmla="*/ 8318 h 10000"/>
                  <a:gd name="connsiteX173" fmla="*/ 4278 w 10000"/>
                  <a:gd name="connsiteY173" fmla="*/ 8271 h 10000"/>
                  <a:gd name="connsiteX174" fmla="*/ 4389 w 10000"/>
                  <a:gd name="connsiteY174" fmla="*/ 8256 h 10000"/>
                  <a:gd name="connsiteX175" fmla="*/ 4389 w 10000"/>
                  <a:gd name="connsiteY175" fmla="*/ 8256 h 10000"/>
                  <a:gd name="connsiteX176" fmla="*/ 4000 w 10000"/>
                  <a:gd name="connsiteY176" fmla="*/ 8256 h 10000"/>
                  <a:gd name="connsiteX177" fmla="*/ 3722 w 10000"/>
                  <a:gd name="connsiteY177" fmla="*/ 8271 h 10000"/>
                  <a:gd name="connsiteX178" fmla="*/ 3611 w 10000"/>
                  <a:gd name="connsiteY178" fmla="*/ 8287 h 10000"/>
                  <a:gd name="connsiteX179" fmla="*/ 3556 w 10000"/>
                  <a:gd name="connsiteY179" fmla="*/ 8303 h 10000"/>
                  <a:gd name="connsiteX180" fmla="*/ 3556 w 10000"/>
                  <a:gd name="connsiteY180" fmla="*/ 8303 h 10000"/>
                  <a:gd name="connsiteX181" fmla="*/ 3444 w 10000"/>
                  <a:gd name="connsiteY181" fmla="*/ 8364 h 10000"/>
                  <a:gd name="connsiteX182" fmla="*/ 3278 w 10000"/>
                  <a:gd name="connsiteY182" fmla="*/ 8457 h 10000"/>
                  <a:gd name="connsiteX183" fmla="*/ 3000 w 10000"/>
                  <a:gd name="connsiteY183" fmla="*/ 8566 h 10000"/>
                  <a:gd name="connsiteX184" fmla="*/ 2667 w 10000"/>
                  <a:gd name="connsiteY184" fmla="*/ 8641 h 10000"/>
                  <a:gd name="connsiteX185" fmla="*/ 2667 w 10000"/>
                  <a:gd name="connsiteY185" fmla="*/ 8641 h 10000"/>
                  <a:gd name="connsiteX186" fmla="*/ 2333 w 10000"/>
                  <a:gd name="connsiteY186" fmla="*/ 8704 h 10000"/>
                  <a:gd name="connsiteX187" fmla="*/ 1833 w 10000"/>
                  <a:gd name="connsiteY187" fmla="*/ 8766 h 10000"/>
                  <a:gd name="connsiteX188" fmla="*/ 1389 w 10000"/>
                  <a:gd name="connsiteY188" fmla="*/ 8797 h 10000"/>
                  <a:gd name="connsiteX189" fmla="*/ 889 w 10000"/>
                  <a:gd name="connsiteY189" fmla="*/ 8812 h 10000"/>
                  <a:gd name="connsiteX190" fmla="*/ 889 w 10000"/>
                  <a:gd name="connsiteY190" fmla="*/ 8812 h 10000"/>
                  <a:gd name="connsiteX191" fmla="*/ 500 w 10000"/>
                  <a:gd name="connsiteY191" fmla="*/ 8828 h 10000"/>
                  <a:gd name="connsiteX192" fmla="*/ 222 w 10000"/>
                  <a:gd name="connsiteY192" fmla="*/ 8844 h 10000"/>
                  <a:gd name="connsiteX193" fmla="*/ 0 w 10000"/>
                  <a:gd name="connsiteY193" fmla="*/ 8859 h 10000"/>
                  <a:gd name="connsiteX194" fmla="*/ 0 w 10000"/>
                  <a:gd name="connsiteY194" fmla="*/ 8859 h 10000"/>
                  <a:gd name="connsiteX195" fmla="*/ 278 w 10000"/>
                  <a:gd name="connsiteY195" fmla="*/ 9105 h 10000"/>
                  <a:gd name="connsiteX196" fmla="*/ 500 w 10000"/>
                  <a:gd name="connsiteY196" fmla="*/ 9291 h 10000"/>
                  <a:gd name="connsiteX197" fmla="*/ 722 w 10000"/>
                  <a:gd name="connsiteY197" fmla="*/ 9446 h 10000"/>
                  <a:gd name="connsiteX198" fmla="*/ 722 w 10000"/>
                  <a:gd name="connsiteY198" fmla="*/ 9446 h 10000"/>
                  <a:gd name="connsiteX199" fmla="*/ 889 w 10000"/>
                  <a:gd name="connsiteY199" fmla="*/ 9538 h 10000"/>
                  <a:gd name="connsiteX200" fmla="*/ 944 w 10000"/>
                  <a:gd name="connsiteY200" fmla="*/ 9615 h 10000"/>
                  <a:gd name="connsiteX201" fmla="*/ 1111 w 10000"/>
                  <a:gd name="connsiteY201" fmla="*/ 9692 h 10000"/>
                  <a:gd name="connsiteX202" fmla="*/ 1333 w 10000"/>
                  <a:gd name="connsiteY202" fmla="*/ 9816 h 10000"/>
                  <a:gd name="connsiteX203" fmla="*/ 1333 w 10000"/>
                  <a:gd name="connsiteY203" fmla="*/ 9816 h 10000"/>
                  <a:gd name="connsiteX204" fmla="*/ 1444 w 10000"/>
                  <a:gd name="connsiteY204" fmla="*/ 9879 h 10000"/>
                  <a:gd name="connsiteX205" fmla="*/ 1500 w 10000"/>
                  <a:gd name="connsiteY205" fmla="*/ 9924 h 10000"/>
                  <a:gd name="connsiteX206" fmla="*/ 1500 w 10000"/>
                  <a:gd name="connsiteY206" fmla="*/ 9971 h 10000"/>
                  <a:gd name="connsiteX207" fmla="*/ 1556 w 10000"/>
                  <a:gd name="connsiteY207" fmla="*/ 9986 h 10000"/>
                  <a:gd name="connsiteX208" fmla="*/ 1722 w 10000"/>
                  <a:gd name="connsiteY208" fmla="*/ 10000 h 10000"/>
                  <a:gd name="connsiteX209" fmla="*/ 10000 w 10000"/>
                  <a:gd name="connsiteY209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56 w 10000"/>
                  <a:gd name="connsiteY19" fmla="*/ 8704 h 10000"/>
                  <a:gd name="connsiteX20" fmla="*/ 6111 w 10000"/>
                  <a:gd name="connsiteY20" fmla="*/ 8641 h 10000"/>
                  <a:gd name="connsiteX21" fmla="*/ 6056 w 10000"/>
                  <a:gd name="connsiteY21" fmla="*/ 8566 h 10000"/>
                  <a:gd name="connsiteX22" fmla="*/ 6056 w 10000"/>
                  <a:gd name="connsiteY22" fmla="*/ 8566 h 10000"/>
                  <a:gd name="connsiteX23" fmla="*/ 6000 w 10000"/>
                  <a:gd name="connsiteY23" fmla="*/ 8520 h 10000"/>
                  <a:gd name="connsiteX24" fmla="*/ 5944 w 10000"/>
                  <a:gd name="connsiteY24" fmla="*/ 8488 h 10000"/>
                  <a:gd name="connsiteX25" fmla="*/ 5833 w 10000"/>
                  <a:gd name="connsiteY25" fmla="*/ 8488 h 10000"/>
                  <a:gd name="connsiteX26" fmla="*/ 5667 w 10000"/>
                  <a:gd name="connsiteY26" fmla="*/ 8505 h 10000"/>
                  <a:gd name="connsiteX27" fmla="*/ 5333 w 10000"/>
                  <a:gd name="connsiteY27" fmla="*/ 8550 h 10000"/>
                  <a:gd name="connsiteX28" fmla="*/ 4889 w 10000"/>
                  <a:gd name="connsiteY28" fmla="*/ 8627 h 10000"/>
                  <a:gd name="connsiteX29" fmla="*/ 4889 w 10000"/>
                  <a:gd name="connsiteY29" fmla="*/ 8627 h 10000"/>
                  <a:gd name="connsiteX30" fmla="*/ 4611 w 10000"/>
                  <a:gd name="connsiteY30" fmla="*/ 8641 h 10000"/>
                  <a:gd name="connsiteX31" fmla="*/ 4500 w 10000"/>
                  <a:gd name="connsiteY31" fmla="*/ 8641 h 10000"/>
                  <a:gd name="connsiteX32" fmla="*/ 4444 w 10000"/>
                  <a:gd name="connsiteY32" fmla="*/ 8627 h 10000"/>
                  <a:gd name="connsiteX33" fmla="*/ 4222 w 10000"/>
                  <a:gd name="connsiteY33" fmla="*/ 8488 h 10000"/>
                  <a:gd name="connsiteX34" fmla="*/ 4222 w 10000"/>
                  <a:gd name="connsiteY34" fmla="*/ 8488 h 10000"/>
                  <a:gd name="connsiteX35" fmla="*/ 4111 w 10000"/>
                  <a:gd name="connsiteY35" fmla="*/ 8442 h 10000"/>
                  <a:gd name="connsiteX36" fmla="*/ 4111 w 10000"/>
                  <a:gd name="connsiteY36" fmla="*/ 8396 h 10000"/>
                  <a:gd name="connsiteX37" fmla="*/ 4111 w 10000"/>
                  <a:gd name="connsiteY37" fmla="*/ 8364 h 10000"/>
                  <a:gd name="connsiteX38" fmla="*/ 4167 w 10000"/>
                  <a:gd name="connsiteY38" fmla="*/ 8333 h 10000"/>
                  <a:gd name="connsiteX39" fmla="*/ 4278 w 10000"/>
                  <a:gd name="connsiteY39" fmla="*/ 8271 h 10000"/>
                  <a:gd name="connsiteX40" fmla="*/ 4389 w 10000"/>
                  <a:gd name="connsiteY40" fmla="*/ 8256 h 10000"/>
                  <a:gd name="connsiteX41" fmla="*/ 4389 w 10000"/>
                  <a:gd name="connsiteY41" fmla="*/ 8256 h 10000"/>
                  <a:gd name="connsiteX42" fmla="*/ 4389 w 10000"/>
                  <a:gd name="connsiteY42" fmla="*/ 8242 h 10000"/>
                  <a:gd name="connsiteX43" fmla="*/ 4444 w 10000"/>
                  <a:gd name="connsiteY43" fmla="*/ 8226 h 10000"/>
                  <a:gd name="connsiteX44" fmla="*/ 4667 w 10000"/>
                  <a:gd name="connsiteY44" fmla="*/ 8211 h 10000"/>
                  <a:gd name="connsiteX45" fmla="*/ 5333 w 10000"/>
                  <a:gd name="connsiteY45" fmla="*/ 8180 h 10000"/>
                  <a:gd name="connsiteX46" fmla="*/ 6500 w 10000"/>
                  <a:gd name="connsiteY46" fmla="*/ 8134 h 10000"/>
                  <a:gd name="connsiteX47" fmla="*/ 6500 w 10000"/>
                  <a:gd name="connsiteY47" fmla="*/ 8134 h 10000"/>
                  <a:gd name="connsiteX48" fmla="*/ 7167 w 10000"/>
                  <a:gd name="connsiteY48" fmla="*/ 8087 h 10000"/>
                  <a:gd name="connsiteX49" fmla="*/ 8389 w 10000"/>
                  <a:gd name="connsiteY49" fmla="*/ 7995 h 10000"/>
                  <a:gd name="connsiteX50" fmla="*/ 8389 w 10000"/>
                  <a:gd name="connsiteY50" fmla="*/ 7995 h 10000"/>
                  <a:gd name="connsiteX51" fmla="*/ 8667 w 10000"/>
                  <a:gd name="connsiteY51" fmla="*/ 7963 h 10000"/>
                  <a:gd name="connsiteX52" fmla="*/ 8778 w 10000"/>
                  <a:gd name="connsiteY52" fmla="*/ 7917 h 10000"/>
                  <a:gd name="connsiteX53" fmla="*/ 8889 w 10000"/>
                  <a:gd name="connsiteY53" fmla="*/ 7887 h 10000"/>
                  <a:gd name="connsiteX54" fmla="*/ 8833 w 10000"/>
                  <a:gd name="connsiteY54" fmla="*/ 7856 h 10000"/>
                  <a:gd name="connsiteX55" fmla="*/ 8833 w 10000"/>
                  <a:gd name="connsiteY55" fmla="*/ 7826 h 10000"/>
                  <a:gd name="connsiteX56" fmla="*/ 8722 w 10000"/>
                  <a:gd name="connsiteY56" fmla="*/ 7793 h 10000"/>
                  <a:gd name="connsiteX57" fmla="*/ 8556 w 10000"/>
                  <a:gd name="connsiteY57" fmla="*/ 7747 h 10000"/>
                  <a:gd name="connsiteX58" fmla="*/ 8556 w 10000"/>
                  <a:gd name="connsiteY58" fmla="*/ 7747 h 10000"/>
                  <a:gd name="connsiteX59" fmla="*/ 6556 w 10000"/>
                  <a:gd name="connsiteY59" fmla="*/ 7470 h 10000"/>
                  <a:gd name="connsiteX60" fmla="*/ 6556 w 10000"/>
                  <a:gd name="connsiteY60" fmla="*/ 7470 h 10000"/>
                  <a:gd name="connsiteX61" fmla="*/ 6333 w 10000"/>
                  <a:gd name="connsiteY61" fmla="*/ 7424 h 10000"/>
                  <a:gd name="connsiteX62" fmla="*/ 6167 w 10000"/>
                  <a:gd name="connsiteY62" fmla="*/ 7377 h 10000"/>
                  <a:gd name="connsiteX63" fmla="*/ 6056 w 10000"/>
                  <a:gd name="connsiteY63" fmla="*/ 7331 h 10000"/>
                  <a:gd name="connsiteX64" fmla="*/ 6056 w 10000"/>
                  <a:gd name="connsiteY64" fmla="*/ 7331 h 10000"/>
                  <a:gd name="connsiteX65" fmla="*/ 8056 w 10000"/>
                  <a:gd name="connsiteY65" fmla="*/ 7315 h 10000"/>
                  <a:gd name="connsiteX66" fmla="*/ 10000 w 10000"/>
                  <a:gd name="connsiteY66" fmla="*/ 7470 h 10000"/>
                  <a:gd name="connsiteX67" fmla="*/ 10000 w 10000"/>
                  <a:gd name="connsiteY67" fmla="*/ 6065 h 10000"/>
                  <a:gd name="connsiteX68" fmla="*/ 10000 w 10000"/>
                  <a:gd name="connsiteY68" fmla="*/ 6065 h 10000"/>
                  <a:gd name="connsiteX69" fmla="*/ 7778 w 10000"/>
                  <a:gd name="connsiteY69" fmla="*/ 5740 h 10000"/>
                  <a:gd name="connsiteX70" fmla="*/ 6556 w 10000"/>
                  <a:gd name="connsiteY70" fmla="*/ 5556 h 10000"/>
                  <a:gd name="connsiteX71" fmla="*/ 6556 w 10000"/>
                  <a:gd name="connsiteY71" fmla="*/ 5556 h 10000"/>
                  <a:gd name="connsiteX72" fmla="*/ 6556 w 10000"/>
                  <a:gd name="connsiteY72" fmla="*/ 5541 h 10000"/>
                  <a:gd name="connsiteX73" fmla="*/ 6556 w 10000"/>
                  <a:gd name="connsiteY73" fmla="*/ 5448 h 10000"/>
                  <a:gd name="connsiteX74" fmla="*/ 6556 w 10000"/>
                  <a:gd name="connsiteY74" fmla="*/ 5448 h 10000"/>
                  <a:gd name="connsiteX75" fmla="*/ 6389 w 10000"/>
                  <a:gd name="connsiteY75" fmla="*/ 5340 h 10000"/>
                  <a:gd name="connsiteX76" fmla="*/ 6056 w 10000"/>
                  <a:gd name="connsiteY76" fmla="*/ 5171 h 10000"/>
                  <a:gd name="connsiteX77" fmla="*/ 5333 w 10000"/>
                  <a:gd name="connsiteY77" fmla="*/ 4846 h 10000"/>
                  <a:gd name="connsiteX78" fmla="*/ 5333 w 10000"/>
                  <a:gd name="connsiteY78" fmla="*/ 4846 h 10000"/>
                  <a:gd name="connsiteX79" fmla="*/ 5167 w 10000"/>
                  <a:gd name="connsiteY79" fmla="*/ 4800 h 10000"/>
                  <a:gd name="connsiteX80" fmla="*/ 4889 w 10000"/>
                  <a:gd name="connsiteY80" fmla="*/ 4737 h 10000"/>
                  <a:gd name="connsiteX81" fmla="*/ 4056 w 10000"/>
                  <a:gd name="connsiteY81" fmla="*/ 4599 h 10000"/>
                  <a:gd name="connsiteX82" fmla="*/ 2889 w 10000"/>
                  <a:gd name="connsiteY82" fmla="*/ 4430 h 10000"/>
                  <a:gd name="connsiteX83" fmla="*/ 2889 w 10000"/>
                  <a:gd name="connsiteY83" fmla="*/ 4430 h 10000"/>
                  <a:gd name="connsiteX84" fmla="*/ 2389 w 10000"/>
                  <a:gd name="connsiteY84" fmla="*/ 4413 h 10000"/>
                  <a:gd name="connsiteX85" fmla="*/ 2000 w 10000"/>
                  <a:gd name="connsiteY85" fmla="*/ 4397 h 10000"/>
                  <a:gd name="connsiteX86" fmla="*/ 1889 w 10000"/>
                  <a:gd name="connsiteY86" fmla="*/ 4382 h 10000"/>
                  <a:gd name="connsiteX87" fmla="*/ 1778 w 10000"/>
                  <a:gd name="connsiteY87" fmla="*/ 4367 h 10000"/>
                  <a:gd name="connsiteX88" fmla="*/ 1778 w 10000"/>
                  <a:gd name="connsiteY88" fmla="*/ 4367 h 10000"/>
                  <a:gd name="connsiteX89" fmla="*/ 1667 w 10000"/>
                  <a:gd name="connsiteY89" fmla="*/ 4305 h 10000"/>
                  <a:gd name="connsiteX90" fmla="*/ 1500 w 10000"/>
                  <a:gd name="connsiteY90" fmla="*/ 4198 h 10000"/>
                  <a:gd name="connsiteX91" fmla="*/ 1444 w 10000"/>
                  <a:gd name="connsiteY91" fmla="*/ 4136 h 10000"/>
                  <a:gd name="connsiteX92" fmla="*/ 1444 w 10000"/>
                  <a:gd name="connsiteY92" fmla="*/ 4073 h 10000"/>
                  <a:gd name="connsiteX93" fmla="*/ 1444 w 10000"/>
                  <a:gd name="connsiteY93" fmla="*/ 4028 h 10000"/>
                  <a:gd name="connsiteX94" fmla="*/ 1556 w 10000"/>
                  <a:gd name="connsiteY94" fmla="*/ 3981 h 10000"/>
                  <a:gd name="connsiteX95" fmla="*/ 1556 w 10000"/>
                  <a:gd name="connsiteY95" fmla="*/ 3981 h 10000"/>
                  <a:gd name="connsiteX96" fmla="*/ 1833 w 10000"/>
                  <a:gd name="connsiteY96" fmla="*/ 3904 h 10000"/>
                  <a:gd name="connsiteX97" fmla="*/ 2111 w 10000"/>
                  <a:gd name="connsiteY97" fmla="*/ 3828 h 10000"/>
                  <a:gd name="connsiteX98" fmla="*/ 2278 w 10000"/>
                  <a:gd name="connsiteY98" fmla="*/ 3782 h 10000"/>
                  <a:gd name="connsiteX99" fmla="*/ 2389 w 10000"/>
                  <a:gd name="connsiteY99" fmla="*/ 3734 h 10000"/>
                  <a:gd name="connsiteX100" fmla="*/ 2389 w 10000"/>
                  <a:gd name="connsiteY100" fmla="*/ 3672 h 10000"/>
                  <a:gd name="connsiteX101" fmla="*/ 2389 w 10000"/>
                  <a:gd name="connsiteY101" fmla="*/ 3596 h 10000"/>
                  <a:gd name="connsiteX102" fmla="*/ 2389 w 10000"/>
                  <a:gd name="connsiteY102" fmla="*/ 3596 h 10000"/>
                  <a:gd name="connsiteX103" fmla="*/ 2167 w 10000"/>
                  <a:gd name="connsiteY103" fmla="*/ 3379 h 10000"/>
                  <a:gd name="connsiteX104" fmla="*/ 1889 w 10000"/>
                  <a:gd name="connsiteY104" fmla="*/ 3087 h 10000"/>
                  <a:gd name="connsiteX105" fmla="*/ 1667 w 10000"/>
                  <a:gd name="connsiteY105" fmla="*/ 2824 h 10000"/>
                  <a:gd name="connsiteX106" fmla="*/ 1611 w 10000"/>
                  <a:gd name="connsiteY106" fmla="*/ 2747 h 10000"/>
                  <a:gd name="connsiteX107" fmla="*/ 1611 w 10000"/>
                  <a:gd name="connsiteY107" fmla="*/ 2716 h 10000"/>
                  <a:gd name="connsiteX108" fmla="*/ 1667 w 10000"/>
                  <a:gd name="connsiteY108" fmla="*/ 2700 h 10000"/>
                  <a:gd name="connsiteX109" fmla="*/ 1667 w 10000"/>
                  <a:gd name="connsiteY109" fmla="*/ 2700 h 10000"/>
                  <a:gd name="connsiteX110" fmla="*/ 2000 w 10000"/>
                  <a:gd name="connsiteY110" fmla="*/ 2686 h 10000"/>
                  <a:gd name="connsiteX111" fmla="*/ 2222 w 10000"/>
                  <a:gd name="connsiteY111" fmla="*/ 2686 h 10000"/>
                  <a:gd name="connsiteX112" fmla="*/ 2389 w 10000"/>
                  <a:gd name="connsiteY112" fmla="*/ 2700 h 10000"/>
                  <a:gd name="connsiteX113" fmla="*/ 2389 w 10000"/>
                  <a:gd name="connsiteY113" fmla="*/ 2700 h 10000"/>
                  <a:gd name="connsiteX114" fmla="*/ 2444 w 10000"/>
                  <a:gd name="connsiteY114" fmla="*/ 2700 h 10000"/>
                  <a:gd name="connsiteX115" fmla="*/ 2500 w 10000"/>
                  <a:gd name="connsiteY115" fmla="*/ 2670 h 10000"/>
                  <a:gd name="connsiteX116" fmla="*/ 2778 w 10000"/>
                  <a:gd name="connsiteY116" fmla="*/ 2577 h 10000"/>
                  <a:gd name="connsiteX117" fmla="*/ 3500 w 10000"/>
                  <a:gd name="connsiteY117" fmla="*/ 2269 h 10000"/>
                  <a:gd name="connsiteX118" fmla="*/ 4444 w 10000"/>
                  <a:gd name="connsiteY118" fmla="*/ 1822 h 10000"/>
                  <a:gd name="connsiteX119" fmla="*/ 4444 w 10000"/>
                  <a:gd name="connsiteY119" fmla="*/ 1822 h 10000"/>
                  <a:gd name="connsiteX120" fmla="*/ 4444 w 10000"/>
                  <a:gd name="connsiteY120" fmla="*/ 1759 h 10000"/>
                  <a:gd name="connsiteX121" fmla="*/ 4444 w 10000"/>
                  <a:gd name="connsiteY121" fmla="*/ 1619 h 10000"/>
                  <a:gd name="connsiteX122" fmla="*/ 4500 w 10000"/>
                  <a:gd name="connsiteY122" fmla="*/ 1528 h 10000"/>
                  <a:gd name="connsiteX123" fmla="*/ 4611 w 10000"/>
                  <a:gd name="connsiteY123" fmla="*/ 1450 h 10000"/>
                  <a:gd name="connsiteX124" fmla="*/ 4778 w 10000"/>
                  <a:gd name="connsiteY124" fmla="*/ 1358 h 10000"/>
                  <a:gd name="connsiteX125" fmla="*/ 5000 w 10000"/>
                  <a:gd name="connsiteY125" fmla="*/ 1281 h 10000"/>
                  <a:gd name="connsiteX126" fmla="*/ 5000 w 10000"/>
                  <a:gd name="connsiteY126" fmla="*/ 1281 h 10000"/>
                  <a:gd name="connsiteX127" fmla="*/ 5556 w 10000"/>
                  <a:gd name="connsiteY127" fmla="*/ 1127 h 10000"/>
                  <a:gd name="connsiteX128" fmla="*/ 6111 w 10000"/>
                  <a:gd name="connsiteY128" fmla="*/ 926 h 10000"/>
                  <a:gd name="connsiteX129" fmla="*/ 6667 w 10000"/>
                  <a:gd name="connsiteY129" fmla="*/ 740 h 10000"/>
                  <a:gd name="connsiteX130" fmla="*/ 7056 w 10000"/>
                  <a:gd name="connsiteY130" fmla="*/ 572 h 10000"/>
                  <a:gd name="connsiteX131" fmla="*/ 7056 w 10000"/>
                  <a:gd name="connsiteY131" fmla="*/ 572 h 10000"/>
                  <a:gd name="connsiteX132" fmla="*/ 7333 w 10000"/>
                  <a:gd name="connsiteY132" fmla="*/ 417 h 10000"/>
                  <a:gd name="connsiteX133" fmla="*/ 7667 w 10000"/>
                  <a:gd name="connsiteY133" fmla="*/ 232 h 10000"/>
                  <a:gd name="connsiteX134" fmla="*/ 8000 w 10000"/>
                  <a:gd name="connsiteY134" fmla="*/ 92 h 10000"/>
                  <a:gd name="connsiteX135" fmla="*/ 8167 w 10000"/>
                  <a:gd name="connsiteY135" fmla="*/ 29 h 10000"/>
                  <a:gd name="connsiteX136" fmla="*/ 8333 w 10000"/>
                  <a:gd name="connsiteY136" fmla="*/ 15 h 10000"/>
                  <a:gd name="connsiteX137" fmla="*/ 8333 w 10000"/>
                  <a:gd name="connsiteY137" fmla="*/ 15 h 10000"/>
                  <a:gd name="connsiteX138" fmla="*/ 8667 w 10000"/>
                  <a:gd name="connsiteY138" fmla="*/ 0 h 10000"/>
                  <a:gd name="connsiteX139" fmla="*/ 9111 w 10000"/>
                  <a:gd name="connsiteY139" fmla="*/ 0 h 10000"/>
                  <a:gd name="connsiteX140" fmla="*/ 10000 w 10000"/>
                  <a:gd name="connsiteY140" fmla="*/ 15 h 10000"/>
                  <a:gd name="connsiteX141" fmla="*/ 10000 w 10000"/>
                  <a:gd name="connsiteY141" fmla="*/ 9446 h 10000"/>
                  <a:gd name="connsiteX142" fmla="*/ 10000 w 10000"/>
                  <a:gd name="connsiteY142" fmla="*/ 9446 h 10000"/>
                  <a:gd name="connsiteX143" fmla="*/ 9722 w 10000"/>
                  <a:gd name="connsiteY143" fmla="*/ 9430 h 10000"/>
                  <a:gd name="connsiteX144" fmla="*/ 9389 w 10000"/>
                  <a:gd name="connsiteY144" fmla="*/ 9446 h 10000"/>
                  <a:gd name="connsiteX145" fmla="*/ 9389 w 10000"/>
                  <a:gd name="connsiteY145" fmla="*/ 9446 h 10000"/>
                  <a:gd name="connsiteX146" fmla="*/ 9278 w 10000"/>
                  <a:gd name="connsiteY146" fmla="*/ 9461 h 10000"/>
                  <a:gd name="connsiteX147" fmla="*/ 9056 w 10000"/>
                  <a:gd name="connsiteY147" fmla="*/ 9446 h 10000"/>
                  <a:gd name="connsiteX148" fmla="*/ 8722 w 10000"/>
                  <a:gd name="connsiteY148" fmla="*/ 9399 h 10000"/>
                  <a:gd name="connsiteX149" fmla="*/ 8444 w 10000"/>
                  <a:gd name="connsiteY149" fmla="*/ 9276 h 10000"/>
                  <a:gd name="connsiteX150" fmla="*/ 8444 w 10000"/>
                  <a:gd name="connsiteY150" fmla="*/ 9276 h 10000"/>
                  <a:gd name="connsiteX151" fmla="*/ 8111 w 10000"/>
                  <a:gd name="connsiteY151" fmla="*/ 9075 h 10000"/>
                  <a:gd name="connsiteX152" fmla="*/ 7778 w 10000"/>
                  <a:gd name="connsiteY152" fmla="*/ 8997 h 10000"/>
                  <a:gd name="connsiteX153" fmla="*/ 7556 w 10000"/>
                  <a:gd name="connsiteY153" fmla="*/ 8981 h 10000"/>
                  <a:gd name="connsiteX154" fmla="*/ 7000 w 10000"/>
                  <a:gd name="connsiteY154" fmla="*/ 8950 h 10000"/>
                  <a:gd name="connsiteX155" fmla="*/ 6556 w 10000"/>
                  <a:gd name="connsiteY155" fmla="*/ 8967 h 10000"/>
                  <a:gd name="connsiteX156" fmla="*/ 6222 w 10000"/>
                  <a:gd name="connsiteY156" fmla="*/ 8967 h 10000"/>
                  <a:gd name="connsiteX157" fmla="*/ 6111 w 10000"/>
                  <a:gd name="connsiteY157" fmla="*/ 8950 h 10000"/>
                  <a:gd name="connsiteX158" fmla="*/ 6056 w 10000"/>
                  <a:gd name="connsiteY158" fmla="*/ 8659 h 10000"/>
                  <a:gd name="connsiteX159" fmla="*/ 6056 w 10000"/>
                  <a:gd name="connsiteY159" fmla="*/ 8597 h 10000"/>
                  <a:gd name="connsiteX160" fmla="*/ 5944 w 10000"/>
                  <a:gd name="connsiteY160" fmla="*/ 8520 h 10000"/>
                  <a:gd name="connsiteX161" fmla="*/ 5889 w 10000"/>
                  <a:gd name="connsiteY161" fmla="*/ 8505 h 10000"/>
                  <a:gd name="connsiteX162" fmla="*/ 5667 w 10000"/>
                  <a:gd name="connsiteY162" fmla="*/ 8488 h 10000"/>
                  <a:gd name="connsiteX163" fmla="*/ 4889 w 10000"/>
                  <a:gd name="connsiteY163" fmla="*/ 8612 h 10000"/>
                  <a:gd name="connsiteX164" fmla="*/ 4611 w 10000"/>
                  <a:gd name="connsiteY164" fmla="*/ 8641 h 10000"/>
                  <a:gd name="connsiteX165" fmla="*/ 4500 w 10000"/>
                  <a:gd name="connsiteY165" fmla="*/ 8641 h 10000"/>
                  <a:gd name="connsiteX166" fmla="*/ 4222 w 10000"/>
                  <a:gd name="connsiteY166" fmla="*/ 8488 h 10000"/>
                  <a:gd name="connsiteX167" fmla="*/ 4222 w 10000"/>
                  <a:gd name="connsiteY167" fmla="*/ 8488 h 10000"/>
                  <a:gd name="connsiteX168" fmla="*/ 4111 w 10000"/>
                  <a:gd name="connsiteY168" fmla="*/ 8411 h 10000"/>
                  <a:gd name="connsiteX169" fmla="*/ 4111 w 10000"/>
                  <a:gd name="connsiteY169" fmla="*/ 8364 h 10000"/>
                  <a:gd name="connsiteX170" fmla="*/ 4111 w 10000"/>
                  <a:gd name="connsiteY170" fmla="*/ 8318 h 10000"/>
                  <a:gd name="connsiteX171" fmla="*/ 4111 w 10000"/>
                  <a:gd name="connsiteY171" fmla="*/ 8318 h 10000"/>
                  <a:gd name="connsiteX172" fmla="*/ 4278 w 10000"/>
                  <a:gd name="connsiteY172" fmla="*/ 8271 h 10000"/>
                  <a:gd name="connsiteX173" fmla="*/ 4389 w 10000"/>
                  <a:gd name="connsiteY173" fmla="*/ 8256 h 10000"/>
                  <a:gd name="connsiteX174" fmla="*/ 4389 w 10000"/>
                  <a:gd name="connsiteY174" fmla="*/ 8256 h 10000"/>
                  <a:gd name="connsiteX175" fmla="*/ 4000 w 10000"/>
                  <a:gd name="connsiteY175" fmla="*/ 8256 h 10000"/>
                  <a:gd name="connsiteX176" fmla="*/ 3722 w 10000"/>
                  <a:gd name="connsiteY176" fmla="*/ 8271 h 10000"/>
                  <a:gd name="connsiteX177" fmla="*/ 3611 w 10000"/>
                  <a:gd name="connsiteY177" fmla="*/ 8287 h 10000"/>
                  <a:gd name="connsiteX178" fmla="*/ 3556 w 10000"/>
                  <a:gd name="connsiteY178" fmla="*/ 8303 h 10000"/>
                  <a:gd name="connsiteX179" fmla="*/ 3556 w 10000"/>
                  <a:gd name="connsiteY179" fmla="*/ 8303 h 10000"/>
                  <a:gd name="connsiteX180" fmla="*/ 3444 w 10000"/>
                  <a:gd name="connsiteY180" fmla="*/ 8364 h 10000"/>
                  <a:gd name="connsiteX181" fmla="*/ 3278 w 10000"/>
                  <a:gd name="connsiteY181" fmla="*/ 8457 h 10000"/>
                  <a:gd name="connsiteX182" fmla="*/ 3000 w 10000"/>
                  <a:gd name="connsiteY182" fmla="*/ 8566 h 10000"/>
                  <a:gd name="connsiteX183" fmla="*/ 2667 w 10000"/>
                  <a:gd name="connsiteY183" fmla="*/ 8641 h 10000"/>
                  <a:gd name="connsiteX184" fmla="*/ 2667 w 10000"/>
                  <a:gd name="connsiteY184" fmla="*/ 8641 h 10000"/>
                  <a:gd name="connsiteX185" fmla="*/ 2333 w 10000"/>
                  <a:gd name="connsiteY185" fmla="*/ 8704 h 10000"/>
                  <a:gd name="connsiteX186" fmla="*/ 1833 w 10000"/>
                  <a:gd name="connsiteY186" fmla="*/ 8766 h 10000"/>
                  <a:gd name="connsiteX187" fmla="*/ 1389 w 10000"/>
                  <a:gd name="connsiteY187" fmla="*/ 8797 h 10000"/>
                  <a:gd name="connsiteX188" fmla="*/ 889 w 10000"/>
                  <a:gd name="connsiteY188" fmla="*/ 8812 h 10000"/>
                  <a:gd name="connsiteX189" fmla="*/ 889 w 10000"/>
                  <a:gd name="connsiteY189" fmla="*/ 8812 h 10000"/>
                  <a:gd name="connsiteX190" fmla="*/ 500 w 10000"/>
                  <a:gd name="connsiteY190" fmla="*/ 8828 h 10000"/>
                  <a:gd name="connsiteX191" fmla="*/ 222 w 10000"/>
                  <a:gd name="connsiteY191" fmla="*/ 8844 h 10000"/>
                  <a:gd name="connsiteX192" fmla="*/ 0 w 10000"/>
                  <a:gd name="connsiteY192" fmla="*/ 8859 h 10000"/>
                  <a:gd name="connsiteX193" fmla="*/ 0 w 10000"/>
                  <a:gd name="connsiteY193" fmla="*/ 8859 h 10000"/>
                  <a:gd name="connsiteX194" fmla="*/ 278 w 10000"/>
                  <a:gd name="connsiteY194" fmla="*/ 9105 h 10000"/>
                  <a:gd name="connsiteX195" fmla="*/ 500 w 10000"/>
                  <a:gd name="connsiteY195" fmla="*/ 9291 h 10000"/>
                  <a:gd name="connsiteX196" fmla="*/ 722 w 10000"/>
                  <a:gd name="connsiteY196" fmla="*/ 9446 h 10000"/>
                  <a:gd name="connsiteX197" fmla="*/ 722 w 10000"/>
                  <a:gd name="connsiteY197" fmla="*/ 9446 h 10000"/>
                  <a:gd name="connsiteX198" fmla="*/ 889 w 10000"/>
                  <a:gd name="connsiteY198" fmla="*/ 9538 h 10000"/>
                  <a:gd name="connsiteX199" fmla="*/ 944 w 10000"/>
                  <a:gd name="connsiteY199" fmla="*/ 9615 h 10000"/>
                  <a:gd name="connsiteX200" fmla="*/ 1111 w 10000"/>
                  <a:gd name="connsiteY200" fmla="*/ 9692 h 10000"/>
                  <a:gd name="connsiteX201" fmla="*/ 1333 w 10000"/>
                  <a:gd name="connsiteY201" fmla="*/ 9816 h 10000"/>
                  <a:gd name="connsiteX202" fmla="*/ 1333 w 10000"/>
                  <a:gd name="connsiteY202" fmla="*/ 9816 h 10000"/>
                  <a:gd name="connsiteX203" fmla="*/ 1444 w 10000"/>
                  <a:gd name="connsiteY203" fmla="*/ 9879 h 10000"/>
                  <a:gd name="connsiteX204" fmla="*/ 1500 w 10000"/>
                  <a:gd name="connsiteY204" fmla="*/ 9924 h 10000"/>
                  <a:gd name="connsiteX205" fmla="*/ 1500 w 10000"/>
                  <a:gd name="connsiteY205" fmla="*/ 9971 h 10000"/>
                  <a:gd name="connsiteX206" fmla="*/ 1556 w 10000"/>
                  <a:gd name="connsiteY206" fmla="*/ 9986 h 10000"/>
                  <a:gd name="connsiteX207" fmla="*/ 1722 w 10000"/>
                  <a:gd name="connsiteY207" fmla="*/ 10000 h 10000"/>
                  <a:gd name="connsiteX208" fmla="*/ 10000 w 10000"/>
                  <a:gd name="connsiteY208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56 w 10000"/>
                  <a:gd name="connsiteY19" fmla="*/ 8704 h 10000"/>
                  <a:gd name="connsiteX20" fmla="*/ 6111 w 10000"/>
                  <a:gd name="connsiteY20" fmla="*/ 8641 h 10000"/>
                  <a:gd name="connsiteX21" fmla="*/ 6056 w 10000"/>
                  <a:gd name="connsiteY21" fmla="*/ 8566 h 10000"/>
                  <a:gd name="connsiteX22" fmla="*/ 6056 w 10000"/>
                  <a:gd name="connsiteY22" fmla="*/ 8566 h 10000"/>
                  <a:gd name="connsiteX23" fmla="*/ 6000 w 10000"/>
                  <a:gd name="connsiteY23" fmla="*/ 8520 h 10000"/>
                  <a:gd name="connsiteX24" fmla="*/ 5944 w 10000"/>
                  <a:gd name="connsiteY24" fmla="*/ 8488 h 10000"/>
                  <a:gd name="connsiteX25" fmla="*/ 5833 w 10000"/>
                  <a:gd name="connsiteY25" fmla="*/ 8488 h 10000"/>
                  <a:gd name="connsiteX26" fmla="*/ 5667 w 10000"/>
                  <a:gd name="connsiteY26" fmla="*/ 8505 h 10000"/>
                  <a:gd name="connsiteX27" fmla="*/ 5333 w 10000"/>
                  <a:gd name="connsiteY27" fmla="*/ 8550 h 10000"/>
                  <a:gd name="connsiteX28" fmla="*/ 4889 w 10000"/>
                  <a:gd name="connsiteY28" fmla="*/ 8627 h 10000"/>
                  <a:gd name="connsiteX29" fmla="*/ 4889 w 10000"/>
                  <a:gd name="connsiteY29" fmla="*/ 8627 h 10000"/>
                  <a:gd name="connsiteX30" fmla="*/ 4611 w 10000"/>
                  <a:gd name="connsiteY30" fmla="*/ 8641 h 10000"/>
                  <a:gd name="connsiteX31" fmla="*/ 4500 w 10000"/>
                  <a:gd name="connsiteY31" fmla="*/ 8641 h 10000"/>
                  <a:gd name="connsiteX32" fmla="*/ 4444 w 10000"/>
                  <a:gd name="connsiteY32" fmla="*/ 8627 h 10000"/>
                  <a:gd name="connsiteX33" fmla="*/ 4222 w 10000"/>
                  <a:gd name="connsiteY33" fmla="*/ 8488 h 10000"/>
                  <a:gd name="connsiteX34" fmla="*/ 4222 w 10000"/>
                  <a:gd name="connsiteY34" fmla="*/ 8488 h 10000"/>
                  <a:gd name="connsiteX35" fmla="*/ 4111 w 10000"/>
                  <a:gd name="connsiteY35" fmla="*/ 8442 h 10000"/>
                  <a:gd name="connsiteX36" fmla="*/ 4111 w 10000"/>
                  <a:gd name="connsiteY36" fmla="*/ 8396 h 10000"/>
                  <a:gd name="connsiteX37" fmla="*/ 4111 w 10000"/>
                  <a:gd name="connsiteY37" fmla="*/ 8364 h 10000"/>
                  <a:gd name="connsiteX38" fmla="*/ 4167 w 10000"/>
                  <a:gd name="connsiteY38" fmla="*/ 8333 h 10000"/>
                  <a:gd name="connsiteX39" fmla="*/ 4278 w 10000"/>
                  <a:gd name="connsiteY39" fmla="*/ 8271 h 10000"/>
                  <a:gd name="connsiteX40" fmla="*/ 4389 w 10000"/>
                  <a:gd name="connsiteY40" fmla="*/ 8256 h 10000"/>
                  <a:gd name="connsiteX41" fmla="*/ 4389 w 10000"/>
                  <a:gd name="connsiteY41" fmla="*/ 8256 h 10000"/>
                  <a:gd name="connsiteX42" fmla="*/ 4389 w 10000"/>
                  <a:gd name="connsiteY42" fmla="*/ 8242 h 10000"/>
                  <a:gd name="connsiteX43" fmla="*/ 4444 w 10000"/>
                  <a:gd name="connsiteY43" fmla="*/ 8226 h 10000"/>
                  <a:gd name="connsiteX44" fmla="*/ 4667 w 10000"/>
                  <a:gd name="connsiteY44" fmla="*/ 8211 h 10000"/>
                  <a:gd name="connsiteX45" fmla="*/ 5333 w 10000"/>
                  <a:gd name="connsiteY45" fmla="*/ 8180 h 10000"/>
                  <a:gd name="connsiteX46" fmla="*/ 6500 w 10000"/>
                  <a:gd name="connsiteY46" fmla="*/ 8134 h 10000"/>
                  <a:gd name="connsiteX47" fmla="*/ 6500 w 10000"/>
                  <a:gd name="connsiteY47" fmla="*/ 8134 h 10000"/>
                  <a:gd name="connsiteX48" fmla="*/ 7167 w 10000"/>
                  <a:gd name="connsiteY48" fmla="*/ 8087 h 10000"/>
                  <a:gd name="connsiteX49" fmla="*/ 8389 w 10000"/>
                  <a:gd name="connsiteY49" fmla="*/ 7995 h 10000"/>
                  <a:gd name="connsiteX50" fmla="*/ 8389 w 10000"/>
                  <a:gd name="connsiteY50" fmla="*/ 7995 h 10000"/>
                  <a:gd name="connsiteX51" fmla="*/ 8667 w 10000"/>
                  <a:gd name="connsiteY51" fmla="*/ 7963 h 10000"/>
                  <a:gd name="connsiteX52" fmla="*/ 8778 w 10000"/>
                  <a:gd name="connsiteY52" fmla="*/ 7917 h 10000"/>
                  <a:gd name="connsiteX53" fmla="*/ 8889 w 10000"/>
                  <a:gd name="connsiteY53" fmla="*/ 7887 h 10000"/>
                  <a:gd name="connsiteX54" fmla="*/ 8833 w 10000"/>
                  <a:gd name="connsiteY54" fmla="*/ 7856 h 10000"/>
                  <a:gd name="connsiteX55" fmla="*/ 8833 w 10000"/>
                  <a:gd name="connsiteY55" fmla="*/ 7826 h 10000"/>
                  <a:gd name="connsiteX56" fmla="*/ 8722 w 10000"/>
                  <a:gd name="connsiteY56" fmla="*/ 7793 h 10000"/>
                  <a:gd name="connsiteX57" fmla="*/ 8556 w 10000"/>
                  <a:gd name="connsiteY57" fmla="*/ 7747 h 10000"/>
                  <a:gd name="connsiteX58" fmla="*/ 8556 w 10000"/>
                  <a:gd name="connsiteY58" fmla="*/ 7747 h 10000"/>
                  <a:gd name="connsiteX59" fmla="*/ 6556 w 10000"/>
                  <a:gd name="connsiteY59" fmla="*/ 7470 h 10000"/>
                  <a:gd name="connsiteX60" fmla="*/ 6556 w 10000"/>
                  <a:gd name="connsiteY60" fmla="*/ 7470 h 10000"/>
                  <a:gd name="connsiteX61" fmla="*/ 6333 w 10000"/>
                  <a:gd name="connsiteY61" fmla="*/ 7424 h 10000"/>
                  <a:gd name="connsiteX62" fmla="*/ 6167 w 10000"/>
                  <a:gd name="connsiteY62" fmla="*/ 7377 h 10000"/>
                  <a:gd name="connsiteX63" fmla="*/ 6056 w 10000"/>
                  <a:gd name="connsiteY63" fmla="*/ 7331 h 10000"/>
                  <a:gd name="connsiteX64" fmla="*/ 6056 w 10000"/>
                  <a:gd name="connsiteY64" fmla="*/ 7331 h 10000"/>
                  <a:gd name="connsiteX65" fmla="*/ 8056 w 10000"/>
                  <a:gd name="connsiteY65" fmla="*/ 7315 h 10000"/>
                  <a:gd name="connsiteX66" fmla="*/ 10000 w 10000"/>
                  <a:gd name="connsiteY66" fmla="*/ 7470 h 10000"/>
                  <a:gd name="connsiteX67" fmla="*/ 10000 w 10000"/>
                  <a:gd name="connsiteY67" fmla="*/ 6065 h 10000"/>
                  <a:gd name="connsiteX68" fmla="*/ 10000 w 10000"/>
                  <a:gd name="connsiteY68" fmla="*/ 6065 h 10000"/>
                  <a:gd name="connsiteX69" fmla="*/ 7778 w 10000"/>
                  <a:gd name="connsiteY69" fmla="*/ 5740 h 10000"/>
                  <a:gd name="connsiteX70" fmla="*/ 6556 w 10000"/>
                  <a:gd name="connsiteY70" fmla="*/ 5556 h 10000"/>
                  <a:gd name="connsiteX71" fmla="*/ 6556 w 10000"/>
                  <a:gd name="connsiteY71" fmla="*/ 5556 h 10000"/>
                  <a:gd name="connsiteX72" fmla="*/ 6556 w 10000"/>
                  <a:gd name="connsiteY72" fmla="*/ 5541 h 10000"/>
                  <a:gd name="connsiteX73" fmla="*/ 6556 w 10000"/>
                  <a:gd name="connsiteY73" fmla="*/ 5448 h 10000"/>
                  <a:gd name="connsiteX74" fmla="*/ 6556 w 10000"/>
                  <a:gd name="connsiteY74" fmla="*/ 5448 h 10000"/>
                  <a:gd name="connsiteX75" fmla="*/ 6389 w 10000"/>
                  <a:gd name="connsiteY75" fmla="*/ 5340 h 10000"/>
                  <a:gd name="connsiteX76" fmla="*/ 6056 w 10000"/>
                  <a:gd name="connsiteY76" fmla="*/ 5171 h 10000"/>
                  <a:gd name="connsiteX77" fmla="*/ 5333 w 10000"/>
                  <a:gd name="connsiteY77" fmla="*/ 4846 h 10000"/>
                  <a:gd name="connsiteX78" fmla="*/ 5333 w 10000"/>
                  <a:gd name="connsiteY78" fmla="*/ 4846 h 10000"/>
                  <a:gd name="connsiteX79" fmla="*/ 5167 w 10000"/>
                  <a:gd name="connsiteY79" fmla="*/ 4800 h 10000"/>
                  <a:gd name="connsiteX80" fmla="*/ 4889 w 10000"/>
                  <a:gd name="connsiteY80" fmla="*/ 4737 h 10000"/>
                  <a:gd name="connsiteX81" fmla="*/ 4056 w 10000"/>
                  <a:gd name="connsiteY81" fmla="*/ 4599 h 10000"/>
                  <a:gd name="connsiteX82" fmla="*/ 2889 w 10000"/>
                  <a:gd name="connsiteY82" fmla="*/ 4430 h 10000"/>
                  <a:gd name="connsiteX83" fmla="*/ 2889 w 10000"/>
                  <a:gd name="connsiteY83" fmla="*/ 4430 h 10000"/>
                  <a:gd name="connsiteX84" fmla="*/ 2389 w 10000"/>
                  <a:gd name="connsiteY84" fmla="*/ 4413 h 10000"/>
                  <a:gd name="connsiteX85" fmla="*/ 2000 w 10000"/>
                  <a:gd name="connsiteY85" fmla="*/ 4397 h 10000"/>
                  <a:gd name="connsiteX86" fmla="*/ 1889 w 10000"/>
                  <a:gd name="connsiteY86" fmla="*/ 4382 h 10000"/>
                  <a:gd name="connsiteX87" fmla="*/ 1778 w 10000"/>
                  <a:gd name="connsiteY87" fmla="*/ 4367 h 10000"/>
                  <a:gd name="connsiteX88" fmla="*/ 1778 w 10000"/>
                  <a:gd name="connsiteY88" fmla="*/ 4367 h 10000"/>
                  <a:gd name="connsiteX89" fmla="*/ 1667 w 10000"/>
                  <a:gd name="connsiteY89" fmla="*/ 4305 h 10000"/>
                  <a:gd name="connsiteX90" fmla="*/ 1500 w 10000"/>
                  <a:gd name="connsiteY90" fmla="*/ 4198 h 10000"/>
                  <a:gd name="connsiteX91" fmla="*/ 1444 w 10000"/>
                  <a:gd name="connsiteY91" fmla="*/ 4136 h 10000"/>
                  <a:gd name="connsiteX92" fmla="*/ 1444 w 10000"/>
                  <a:gd name="connsiteY92" fmla="*/ 4073 h 10000"/>
                  <a:gd name="connsiteX93" fmla="*/ 1444 w 10000"/>
                  <a:gd name="connsiteY93" fmla="*/ 4028 h 10000"/>
                  <a:gd name="connsiteX94" fmla="*/ 1556 w 10000"/>
                  <a:gd name="connsiteY94" fmla="*/ 3981 h 10000"/>
                  <a:gd name="connsiteX95" fmla="*/ 1556 w 10000"/>
                  <a:gd name="connsiteY95" fmla="*/ 3981 h 10000"/>
                  <a:gd name="connsiteX96" fmla="*/ 1833 w 10000"/>
                  <a:gd name="connsiteY96" fmla="*/ 3904 h 10000"/>
                  <a:gd name="connsiteX97" fmla="*/ 2111 w 10000"/>
                  <a:gd name="connsiteY97" fmla="*/ 3828 h 10000"/>
                  <a:gd name="connsiteX98" fmla="*/ 2278 w 10000"/>
                  <a:gd name="connsiteY98" fmla="*/ 3782 h 10000"/>
                  <a:gd name="connsiteX99" fmla="*/ 2389 w 10000"/>
                  <a:gd name="connsiteY99" fmla="*/ 3734 h 10000"/>
                  <a:gd name="connsiteX100" fmla="*/ 2389 w 10000"/>
                  <a:gd name="connsiteY100" fmla="*/ 3672 h 10000"/>
                  <a:gd name="connsiteX101" fmla="*/ 2389 w 10000"/>
                  <a:gd name="connsiteY101" fmla="*/ 3596 h 10000"/>
                  <a:gd name="connsiteX102" fmla="*/ 2389 w 10000"/>
                  <a:gd name="connsiteY102" fmla="*/ 3596 h 10000"/>
                  <a:gd name="connsiteX103" fmla="*/ 2167 w 10000"/>
                  <a:gd name="connsiteY103" fmla="*/ 3379 h 10000"/>
                  <a:gd name="connsiteX104" fmla="*/ 1889 w 10000"/>
                  <a:gd name="connsiteY104" fmla="*/ 3087 h 10000"/>
                  <a:gd name="connsiteX105" fmla="*/ 1667 w 10000"/>
                  <a:gd name="connsiteY105" fmla="*/ 2824 h 10000"/>
                  <a:gd name="connsiteX106" fmla="*/ 1611 w 10000"/>
                  <a:gd name="connsiteY106" fmla="*/ 2747 h 10000"/>
                  <a:gd name="connsiteX107" fmla="*/ 1611 w 10000"/>
                  <a:gd name="connsiteY107" fmla="*/ 2716 h 10000"/>
                  <a:gd name="connsiteX108" fmla="*/ 1667 w 10000"/>
                  <a:gd name="connsiteY108" fmla="*/ 2700 h 10000"/>
                  <a:gd name="connsiteX109" fmla="*/ 1667 w 10000"/>
                  <a:gd name="connsiteY109" fmla="*/ 2700 h 10000"/>
                  <a:gd name="connsiteX110" fmla="*/ 2000 w 10000"/>
                  <a:gd name="connsiteY110" fmla="*/ 2686 h 10000"/>
                  <a:gd name="connsiteX111" fmla="*/ 2222 w 10000"/>
                  <a:gd name="connsiteY111" fmla="*/ 2686 h 10000"/>
                  <a:gd name="connsiteX112" fmla="*/ 2389 w 10000"/>
                  <a:gd name="connsiteY112" fmla="*/ 2700 h 10000"/>
                  <a:gd name="connsiteX113" fmla="*/ 2389 w 10000"/>
                  <a:gd name="connsiteY113" fmla="*/ 2700 h 10000"/>
                  <a:gd name="connsiteX114" fmla="*/ 2444 w 10000"/>
                  <a:gd name="connsiteY114" fmla="*/ 2700 h 10000"/>
                  <a:gd name="connsiteX115" fmla="*/ 2500 w 10000"/>
                  <a:gd name="connsiteY115" fmla="*/ 2670 h 10000"/>
                  <a:gd name="connsiteX116" fmla="*/ 2778 w 10000"/>
                  <a:gd name="connsiteY116" fmla="*/ 2577 h 10000"/>
                  <a:gd name="connsiteX117" fmla="*/ 3500 w 10000"/>
                  <a:gd name="connsiteY117" fmla="*/ 2269 h 10000"/>
                  <a:gd name="connsiteX118" fmla="*/ 4444 w 10000"/>
                  <a:gd name="connsiteY118" fmla="*/ 1822 h 10000"/>
                  <a:gd name="connsiteX119" fmla="*/ 4444 w 10000"/>
                  <a:gd name="connsiteY119" fmla="*/ 1822 h 10000"/>
                  <a:gd name="connsiteX120" fmla="*/ 4444 w 10000"/>
                  <a:gd name="connsiteY120" fmla="*/ 1759 h 10000"/>
                  <a:gd name="connsiteX121" fmla="*/ 4444 w 10000"/>
                  <a:gd name="connsiteY121" fmla="*/ 1619 h 10000"/>
                  <a:gd name="connsiteX122" fmla="*/ 4500 w 10000"/>
                  <a:gd name="connsiteY122" fmla="*/ 1528 h 10000"/>
                  <a:gd name="connsiteX123" fmla="*/ 4611 w 10000"/>
                  <a:gd name="connsiteY123" fmla="*/ 1450 h 10000"/>
                  <a:gd name="connsiteX124" fmla="*/ 4778 w 10000"/>
                  <a:gd name="connsiteY124" fmla="*/ 1358 h 10000"/>
                  <a:gd name="connsiteX125" fmla="*/ 5000 w 10000"/>
                  <a:gd name="connsiteY125" fmla="*/ 1281 h 10000"/>
                  <a:gd name="connsiteX126" fmla="*/ 5000 w 10000"/>
                  <a:gd name="connsiteY126" fmla="*/ 1281 h 10000"/>
                  <a:gd name="connsiteX127" fmla="*/ 5556 w 10000"/>
                  <a:gd name="connsiteY127" fmla="*/ 1127 h 10000"/>
                  <a:gd name="connsiteX128" fmla="*/ 6111 w 10000"/>
                  <a:gd name="connsiteY128" fmla="*/ 926 h 10000"/>
                  <a:gd name="connsiteX129" fmla="*/ 6667 w 10000"/>
                  <a:gd name="connsiteY129" fmla="*/ 740 h 10000"/>
                  <a:gd name="connsiteX130" fmla="*/ 7056 w 10000"/>
                  <a:gd name="connsiteY130" fmla="*/ 572 h 10000"/>
                  <a:gd name="connsiteX131" fmla="*/ 7056 w 10000"/>
                  <a:gd name="connsiteY131" fmla="*/ 572 h 10000"/>
                  <a:gd name="connsiteX132" fmla="*/ 7333 w 10000"/>
                  <a:gd name="connsiteY132" fmla="*/ 417 h 10000"/>
                  <a:gd name="connsiteX133" fmla="*/ 7667 w 10000"/>
                  <a:gd name="connsiteY133" fmla="*/ 232 h 10000"/>
                  <a:gd name="connsiteX134" fmla="*/ 8000 w 10000"/>
                  <a:gd name="connsiteY134" fmla="*/ 92 h 10000"/>
                  <a:gd name="connsiteX135" fmla="*/ 8167 w 10000"/>
                  <a:gd name="connsiteY135" fmla="*/ 29 h 10000"/>
                  <a:gd name="connsiteX136" fmla="*/ 8333 w 10000"/>
                  <a:gd name="connsiteY136" fmla="*/ 15 h 10000"/>
                  <a:gd name="connsiteX137" fmla="*/ 8333 w 10000"/>
                  <a:gd name="connsiteY137" fmla="*/ 15 h 10000"/>
                  <a:gd name="connsiteX138" fmla="*/ 8667 w 10000"/>
                  <a:gd name="connsiteY138" fmla="*/ 0 h 10000"/>
                  <a:gd name="connsiteX139" fmla="*/ 9111 w 10000"/>
                  <a:gd name="connsiteY139" fmla="*/ 0 h 10000"/>
                  <a:gd name="connsiteX140" fmla="*/ 10000 w 10000"/>
                  <a:gd name="connsiteY140" fmla="*/ 15 h 10000"/>
                  <a:gd name="connsiteX141" fmla="*/ 10000 w 10000"/>
                  <a:gd name="connsiteY141" fmla="*/ 9446 h 10000"/>
                  <a:gd name="connsiteX142" fmla="*/ 10000 w 10000"/>
                  <a:gd name="connsiteY142" fmla="*/ 9446 h 10000"/>
                  <a:gd name="connsiteX143" fmla="*/ 9722 w 10000"/>
                  <a:gd name="connsiteY143" fmla="*/ 9430 h 10000"/>
                  <a:gd name="connsiteX144" fmla="*/ 9389 w 10000"/>
                  <a:gd name="connsiteY144" fmla="*/ 9446 h 10000"/>
                  <a:gd name="connsiteX145" fmla="*/ 9389 w 10000"/>
                  <a:gd name="connsiteY145" fmla="*/ 9446 h 10000"/>
                  <a:gd name="connsiteX146" fmla="*/ 9278 w 10000"/>
                  <a:gd name="connsiteY146" fmla="*/ 9461 h 10000"/>
                  <a:gd name="connsiteX147" fmla="*/ 9056 w 10000"/>
                  <a:gd name="connsiteY147" fmla="*/ 9446 h 10000"/>
                  <a:gd name="connsiteX148" fmla="*/ 8722 w 10000"/>
                  <a:gd name="connsiteY148" fmla="*/ 9399 h 10000"/>
                  <a:gd name="connsiteX149" fmla="*/ 8444 w 10000"/>
                  <a:gd name="connsiteY149" fmla="*/ 9276 h 10000"/>
                  <a:gd name="connsiteX150" fmla="*/ 8444 w 10000"/>
                  <a:gd name="connsiteY150" fmla="*/ 9276 h 10000"/>
                  <a:gd name="connsiteX151" fmla="*/ 8111 w 10000"/>
                  <a:gd name="connsiteY151" fmla="*/ 9075 h 10000"/>
                  <a:gd name="connsiteX152" fmla="*/ 7778 w 10000"/>
                  <a:gd name="connsiteY152" fmla="*/ 8997 h 10000"/>
                  <a:gd name="connsiteX153" fmla="*/ 7556 w 10000"/>
                  <a:gd name="connsiteY153" fmla="*/ 8981 h 10000"/>
                  <a:gd name="connsiteX154" fmla="*/ 7000 w 10000"/>
                  <a:gd name="connsiteY154" fmla="*/ 8950 h 10000"/>
                  <a:gd name="connsiteX155" fmla="*/ 6556 w 10000"/>
                  <a:gd name="connsiteY155" fmla="*/ 8967 h 10000"/>
                  <a:gd name="connsiteX156" fmla="*/ 6222 w 10000"/>
                  <a:gd name="connsiteY156" fmla="*/ 8967 h 10000"/>
                  <a:gd name="connsiteX157" fmla="*/ 6111 w 10000"/>
                  <a:gd name="connsiteY157" fmla="*/ 8950 h 10000"/>
                  <a:gd name="connsiteX158" fmla="*/ 6056 w 10000"/>
                  <a:gd name="connsiteY158" fmla="*/ 8659 h 10000"/>
                  <a:gd name="connsiteX159" fmla="*/ 6056 w 10000"/>
                  <a:gd name="connsiteY159" fmla="*/ 8597 h 10000"/>
                  <a:gd name="connsiteX160" fmla="*/ 5944 w 10000"/>
                  <a:gd name="connsiteY160" fmla="*/ 8520 h 10000"/>
                  <a:gd name="connsiteX161" fmla="*/ 5889 w 10000"/>
                  <a:gd name="connsiteY161" fmla="*/ 8505 h 10000"/>
                  <a:gd name="connsiteX162" fmla="*/ 5667 w 10000"/>
                  <a:gd name="connsiteY162" fmla="*/ 8488 h 10000"/>
                  <a:gd name="connsiteX163" fmla="*/ 4889 w 10000"/>
                  <a:gd name="connsiteY163" fmla="*/ 8612 h 10000"/>
                  <a:gd name="connsiteX164" fmla="*/ 4611 w 10000"/>
                  <a:gd name="connsiteY164" fmla="*/ 8641 h 10000"/>
                  <a:gd name="connsiteX165" fmla="*/ 4500 w 10000"/>
                  <a:gd name="connsiteY165" fmla="*/ 8641 h 10000"/>
                  <a:gd name="connsiteX166" fmla="*/ 4222 w 10000"/>
                  <a:gd name="connsiteY166" fmla="*/ 8488 h 10000"/>
                  <a:gd name="connsiteX167" fmla="*/ 4222 w 10000"/>
                  <a:gd name="connsiteY167" fmla="*/ 8488 h 10000"/>
                  <a:gd name="connsiteX168" fmla="*/ 4111 w 10000"/>
                  <a:gd name="connsiteY168" fmla="*/ 8411 h 10000"/>
                  <a:gd name="connsiteX169" fmla="*/ 4111 w 10000"/>
                  <a:gd name="connsiteY169" fmla="*/ 8318 h 10000"/>
                  <a:gd name="connsiteX170" fmla="*/ 4111 w 10000"/>
                  <a:gd name="connsiteY170" fmla="*/ 8318 h 10000"/>
                  <a:gd name="connsiteX171" fmla="*/ 4278 w 10000"/>
                  <a:gd name="connsiteY171" fmla="*/ 8271 h 10000"/>
                  <a:gd name="connsiteX172" fmla="*/ 4389 w 10000"/>
                  <a:gd name="connsiteY172" fmla="*/ 8256 h 10000"/>
                  <a:gd name="connsiteX173" fmla="*/ 4389 w 10000"/>
                  <a:gd name="connsiteY173" fmla="*/ 8256 h 10000"/>
                  <a:gd name="connsiteX174" fmla="*/ 4000 w 10000"/>
                  <a:gd name="connsiteY174" fmla="*/ 8256 h 10000"/>
                  <a:gd name="connsiteX175" fmla="*/ 3722 w 10000"/>
                  <a:gd name="connsiteY175" fmla="*/ 8271 h 10000"/>
                  <a:gd name="connsiteX176" fmla="*/ 3611 w 10000"/>
                  <a:gd name="connsiteY176" fmla="*/ 8287 h 10000"/>
                  <a:gd name="connsiteX177" fmla="*/ 3556 w 10000"/>
                  <a:gd name="connsiteY177" fmla="*/ 8303 h 10000"/>
                  <a:gd name="connsiteX178" fmla="*/ 3556 w 10000"/>
                  <a:gd name="connsiteY178" fmla="*/ 8303 h 10000"/>
                  <a:gd name="connsiteX179" fmla="*/ 3444 w 10000"/>
                  <a:gd name="connsiteY179" fmla="*/ 8364 h 10000"/>
                  <a:gd name="connsiteX180" fmla="*/ 3278 w 10000"/>
                  <a:gd name="connsiteY180" fmla="*/ 8457 h 10000"/>
                  <a:gd name="connsiteX181" fmla="*/ 3000 w 10000"/>
                  <a:gd name="connsiteY181" fmla="*/ 8566 h 10000"/>
                  <a:gd name="connsiteX182" fmla="*/ 2667 w 10000"/>
                  <a:gd name="connsiteY182" fmla="*/ 8641 h 10000"/>
                  <a:gd name="connsiteX183" fmla="*/ 2667 w 10000"/>
                  <a:gd name="connsiteY183" fmla="*/ 8641 h 10000"/>
                  <a:gd name="connsiteX184" fmla="*/ 2333 w 10000"/>
                  <a:gd name="connsiteY184" fmla="*/ 8704 h 10000"/>
                  <a:gd name="connsiteX185" fmla="*/ 1833 w 10000"/>
                  <a:gd name="connsiteY185" fmla="*/ 8766 h 10000"/>
                  <a:gd name="connsiteX186" fmla="*/ 1389 w 10000"/>
                  <a:gd name="connsiteY186" fmla="*/ 8797 h 10000"/>
                  <a:gd name="connsiteX187" fmla="*/ 889 w 10000"/>
                  <a:gd name="connsiteY187" fmla="*/ 8812 h 10000"/>
                  <a:gd name="connsiteX188" fmla="*/ 889 w 10000"/>
                  <a:gd name="connsiteY188" fmla="*/ 8812 h 10000"/>
                  <a:gd name="connsiteX189" fmla="*/ 500 w 10000"/>
                  <a:gd name="connsiteY189" fmla="*/ 8828 h 10000"/>
                  <a:gd name="connsiteX190" fmla="*/ 222 w 10000"/>
                  <a:gd name="connsiteY190" fmla="*/ 8844 h 10000"/>
                  <a:gd name="connsiteX191" fmla="*/ 0 w 10000"/>
                  <a:gd name="connsiteY191" fmla="*/ 8859 h 10000"/>
                  <a:gd name="connsiteX192" fmla="*/ 0 w 10000"/>
                  <a:gd name="connsiteY192" fmla="*/ 8859 h 10000"/>
                  <a:gd name="connsiteX193" fmla="*/ 278 w 10000"/>
                  <a:gd name="connsiteY193" fmla="*/ 9105 h 10000"/>
                  <a:gd name="connsiteX194" fmla="*/ 500 w 10000"/>
                  <a:gd name="connsiteY194" fmla="*/ 9291 h 10000"/>
                  <a:gd name="connsiteX195" fmla="*/ 722 w 10000"/>
                  <a:gd name="connsiteY195" fmla="*/ 9446 h 10000"/>
                  <a:gd name="connsiteX196" fmla="*/ 722 w 10000"/>
                  <a:gd name="connsiteY196" fmla="*/ 9446 h 10000"/>
                  <a:gd name="connsiteX197" fmla="*/ 889 w 10000"/>
                  <a:gd name="connsiteY197" fmla="*/ 9538 h 10000"/>
                  <a:gd name="connsiteX198" fmla="*/ 944 w 10000"/>
                  <a:gd name="connsiteY198" fmla="*/ 9615 h 10000"/>
                  <a:gd name="connsiteX199" fmla="*/ 1111 w 10000"/>
                  <a:gd name="connsiteY199" fmla="*/ 9692 h 10000"/>
                  <a:gd name="connsiteX200" fmla="*/ 1333 w 10000"/>
                  <a:gd name="connsiteY200" fmla="*/ 9816 h 10000"/>
                  <a:gd name="connsiteX201" fmla="*/ 1333 w 10000"/>
                  <a:gd name="connsiteY201" fmla="*/ 9816 h 10000"/>
                  <a:gd name="connsiteX202" fmla="*/ 1444 w 10000"/>
                  <a:gd name="connsiteY202" fmla="*/ 9879 h 10000"/>
                  <a:gd name="connsiteX203" fmla="*/ 1500 w 10000"/>
                  <a:gd name="connsiteY203" fmla="*/ 9924 h 10000"/>
                  <a:gd name="connsiteX204" fmla="*/ 1500 w 10000"/>
                  <a:gd name="connsiteY204" fmla="*/ 9971 h 10000"/>
                  <a:gd name="connsiteX205" fmla="*/ 1556 w 10000"/>
                  <a:gd name="connsiteY205" fmla="*/ 9986 h 10000"/>
                  <a:gd name="connsiteX206" fmla="*/ 1722 w 10000"/>
                  <a:gd name="connsiteY206" fmla="*/ 10000 h 10000"/>
                  <a:gd name="connsiteX207" fmla="*/ 10000 w 10000"/>
                  <a:gd name="connsiteY207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56 w 10000"/>
                  <a:gd name="connsiteY19" fmla="*/ 8704 h 10000"/>
                  <a:gd name="connsiteX20" fmla="*/ 6111 w 10000"/>
                  <a:gd name="connsiteY20" fmla="*/ 8641 h 10000"/>
                  <a:gd name="connsiteX21" fmla="*/ 6056 w 10000"/>
                  <a:gd name="connsiteY21" fmla="*/ 8566 h 10000"/>
                  <a:gd name="connsiteX22" fmla="*/ 6056 w 10000"/>
                  <a:gd name="connsiteY22" fmla="*/ 8566 h 10000"/>
                  <a:gd name="connsiteX23" fmla="*/ 6000 w 10000"/>
                  <a:gd name="connsiteY23" fmla="*/ 8520 h 10000"/>
                  <a:gd name="connsiteX24" fmla="*/ 5944 w 10000"/>
                  <a:gd name="connsiteY24" fmla="*/ 8488 h 10000"/>
                  <a:gd name="connsiteX25" fmla="*/ 5833 w 10000"/>
                  <a:gd name="connsiteY25" fmla="*/ 8488 h 10000"/>
                  <a:gd name="connsiteX26" fmla="*/ 5667 w 10000"/>
                  <a:gd name="connsiteY26" fmla="*/ 8505 h 10000"/>
                  <a:gd name="connsiteX27" fmla="*/ 5333 w 10000"/>
                  <a:gd name="connsiteY27" fmla="*/ 8550 h 10000"/>
                  <a:gd name="connsiteX28" fmla="*/ 4889 w 10000"/>
                  <a:gd name="connsiteY28" fmla="*/ 8627 h 10000"/>
                  <a:gd name="connsiteX29" fmla="*/ 4889 w 10000"/>
                  <a:gd name="connsiteY29" fmla="*/ 8627 h 10000"/>
                  <a:gd name="connsiteX30" fmla="*/ 4611 w 10000"/>
                  <a:gd name="connsiteY30" fmla="*/ 8641 h 10000"/>
                  <a:gd name="connsiteX31" fmla="*/ 4500 w 10000"/>
                  <a:gd name="connsiteY31" fmla="*/ 8641 h 10000"/>
                  <a:gd name="connsiteX32" fmla="*/ 4444 w 10000"/>
                  <a:gd name="connsiteY32" fmla="*/ 8627 h 10000"/>
                  <a:gd name="connsiteX33" fmla="*/ 4222 w 10000"/>
                  <a:gd name="connsiteY33" fmla="*/ 8488 h 10000"/>
                  <a:gd name="connsiteX34" fmla="*/ 4222 w 10000"/>
                  <a:gd name="connsiteY34" fmla="*/ 8488 h 10000"/>
                  <a:gd name="connsiteX35" fmla="*/ 4111 w 10000"/>
                  <a:gd name="connsiteY35" fmla="*/ 8442 h 10000"/>
                  <a:gd name="connsiteX36" fmla="*/ 4111 w 10000"/>
                  <a:gd name="connsiteY36" fmla="*/ 8396 h 10000"/>
                  <a:gd name="connsiteX37" fmla="*/ 4111 w 10000"/>
                  <a:gd name="connsiteY37" fmla="*/ 8364 h 10000"/>
                  <a:gd name="connsiteX38" fmla="*/ 4167 w 10000"/>
                  <a:gd name="connsiteY38" fmla="*/ 8333 h 10000"/>
                  <a:gd name="connsiteX39" fmla="*/ 4278 w 10000"/>
                  <a:gd name="connsiteY39" fmla="*/ 8271 h 10000"/>
                  <a:gd name="connsiteX40" fmla="*/ 4389 w 10000"/>
                  <a:gd name="connsiteY40" fmla="*/ 8256 h 10000"/>
                  <a:gd name="connsiteX41" fmla="*/ 4389 w 10000"/>
                  <a:gd name="connsiteY41" fmla="*/ 8256 h 10000"/>
                  <a:gd name="connsiteX42" fmla="*/ 4389 w 10000"/>
                  <a:gd name="connsiteY42" fmla="*/ 8242 h 10000"/>
                  <a:gd name="connsiteX43" fmla="*/ 4444 w 10000"/>
                  <a:gd name="connsiteY43" fmla="*/ 8226 h 10000"/>
                  <a:gd name="connsiteX44" fmla="*/ 4667 w 10000"/>
                  <a:gd name="connsiteY44" fmla="*/ 8211 h 10000"/>
                  <a:gd name="connsiteX45" fmla="*/ 5333 w 10000"/>
                  <a:gd name="connsiteY45" fmla="*/ 8180 h 10000"/>
                  <a:gd name="connsiteX46" fmla="*/ 6500 w 10000"/>
                  <a:gd name="connsiteY46" fmla="*/ 8134 h 10000"/>
                  <a:gd name="connsiteX47" fmla="*/ 6500 w 10000"/>
                  <a:gd name="connsiteY47" fmla="*/ 8134 h 10000"/>
                  <a:gd name="connsiteX48" fmla="*/ 7167 w 10000"/>
                  <a:gd name="connsiteY48" fmla="*/ 8087 h 10000"/>
                  <a:gd name="connsiteX49" fmla="*/ 8389 w 10000"/>
                  <a:gd name="connsiteY49" fmla="*/ 7995 h 10000"/>
                  <a:gd name="connsiteX50" fmla="*/ 8389 w 10000"/>
                  <a:gd name="connsiteY50" fmla="*/ 7995 h 10000"/>
                  <a:gd name="connsiteX51" fmla="*/ 8667 w 10000"/>
                  <a:gd name="connsiteY51" fmla="*/ 7963 h 10000"/>
                  <a:gd name="connsiteX52" fmla="*/ 8778 w 10000"/>
                  <a:gd name="connsiteY52" fmla="*/ 7917 h 10000"/>
                  <a:gd name="connsiteX53" fmla="*/ 8889 w 10000"/>
                  <a:gd name="connsiteY53" fmla="*/ 7887 h 10000"/>
                  <a:gd name="connsiteX54" fmla="*/ 8833 w 10000"/>
                  <a:gd name="connsiteY54" fmla="*/ 7856 h 10000"/>
                  <a:gd name="connsiteX55" fmla="*/ 8833 w 10000"/>
                  <a:gd name="connsiteY55" fmla="*/ 7826 h 10000"/>
                  <a:gd name="connsiteX56" fmla="*/ 8722 w 10000"/>
                  <a:gd name="connsiteY56" fmla="*/ 7793 h 10000"/>
                  <a:gd name="connsiteX57" fmla="*/ 8556 w 10000"/>
                  <a:gd name="connsiteY57" fmla="*/ 7747 h 10000"/>
                  <a:gd name="connsiteX58" fmla="*/ 8556 w 10000"/>
                  <a:gd name="connsiteY58" fmla="*/ 7747 h 10000"/>
                  <a:gd name="connsiteX59" fmla="*/ 6556 w 10000"/>
                  <a:gd name="connsiteY59" fmla="*/ 7470 h 10000"/>
                  <a:gd name="connsiteX60" fmla="*/ 6556 w 10000"/>
                  <a:gd name="connsiteY60" fmla="*/ 7470 h 10000"/>
                  <a:gd name="connsiteX61" fmla="*/ 6333 w 10000"/>
                  <a:gd name="connsiteY61" fmla="*/ 7424 h 10000"/>
                  <a:gd name="connsiteX62" fmla="*/ 6167 w 10000"/>
                  <a:gd name="connsiteY62" fmla="*/ 7377 h 10000"/>
                  <a:gd name="connsiteX63" fmla="*/ 6056 w 10000"/>
                  <a:gd name="connsiteY63" fmla="*/ 7331 h 10000"/>
                  <a:gd name="connsiteX64" fmla="*/ 6056 w 10000"/>
                  <a:gd name="connsiteY64" fmla="*/ 7331 h 10000"/>
                  <a:gd name="connsiteX65" fmla="*/ 8056 w 10000"/>
                  <a:gd name="connsiteY65" fmla="*/ 7315 h 10000"/>
                  <a:gd name="connsiteX66" fmla="*/ 10000 w 10000"/>
                  <a:gd name="connsiteY66" fmla="*/ 7470 h 10000"/>
                  <a:gd name="connsiteX67" fmla="*/ 10000 w 10000"/>
                  <a:gd name="connsiteY67" fmla="*/ 6065 h 10000"/>
                  <a:gd name="connsiteX68" fmla="*/ 10000 w 10000"/>
                  <a:gd name="connsiteY68" fmla="*/ 6065 h 10000"/>
                  <a:gd name="connsiteX69" fmla="*/ 7778 w 10000"/>
                  <a:gd name="connsiteY69" fmla="*/ 5740 h 10000"/>
                  <a:gd name="connsiteX70" fmla="*/ 6556 w 10000"/>
                  <a:gd name="connsiteY70" fmla="*/ 5556 h 10000"/>
                  <a:gd name="connsiteX71" fmla="*/ 6556 w 10000"/>
                  <a:gd name="connsiteY71" fmla="*/ 5556 h 10000"/>
                  <a:gd name="connsiteX72" fmla="*/ 6556 w 10000"/>
                  <a:gd name="connsiteY72" fmla="*/ 5541 h 10000"/>
                  <a:gd name="connsiteX73" fmla="*/ 6556 w 10000"/>
                  <a:gd name="connsiteY73" fmla="*/ 5448 h 10000"/>
                  <a:gd name="connsiteX74" fmla="*/ 6556 w 10000"/>
                  <a:gd name="connsiteY74" fmla="*/ 5448 h 10000"/>
                  <a:gd name="connsiteX75" fmla="*/ 6389 w 10000"/>
                  <a:gd name="connsiteY75" fmla="*/ 5340 h 10000"/>
                  <a:gd name="connsiteX76" fmla="*/ 6056 w 10000"/>
                  <a:gd name="connsiteY76" fmla="*/ 5171 h 10000"/>
                  <a:gd name="connsiteX77" fmla="*/ 5333 w 10000"/>
                  <a:gd name="connsiteY77" fmla="*/ 4846 h 10000"/>
                  <a:gd name="connsiteX78" fmla="*/ 5333 w 10000"/>
                  <a:gd name="connsiteY78" fmla="*/ 4846 h 10000"/>
                  <a:gd name="connsiteX79" fmla="*/ 5167 w 10000"/>
                  <a:gd name="connsiteY79" fmla="*/ 4800 h 10000"/>
                  <a:gd name="connsiteX80" fmla="*/ 4889 w 10000"/>
                  <a:gd name="connsiteY80" fmla="*/ 4737 h 10000"/>
                  <a:gd name="connsiteX81" fmla="*/ 4056 w 10000"/>
                  <a:gd name="connsiteY81" fmla="*/ 4599 h 10000"/>
                  <a:gd name="connsiteX82" fmla="*/ 2889 w 10000"/>
                  <a:gd name="connsiteY82" fmla="*/ 4430 h 10000"/>
                  <a:gd name="connsiteX83" fmla="*/ 2889 w 10000"/>
                  <a:gd name="connsiteY83" fmla="*/ 4430 h 10000"/>
                  <a:gd name="connsiteX84" fmla="*/ 2389 w 10000"/>
                  <a:gd name="connsiteY84" fmla="*/ 4413 h 10000"/>
                  <a:gd name="connsiteX85" fmla="*/ 2000 w 10000"/>
                  <a:gd name="connsiteY85" fmla="*/ 4397 h 10000"/>
                  <a:gd name="connsiteX86" fmla="*/ 1889 w 10000"/>
                  <a:gd name="connsiteY86" fmla="*/ 4382 h 10000"/>
                  <a:gd name="connsiteX87" fmla="*/ 1778 w 10000"/>
                  <a:gd name="connsiteY87" fmla="*/ 4367 h 10000"/>
                  <a:gd name="connsiteX88" fmla="*/ 1778 w 10000"/>
                  <a:gd name="connsiteY88" fmla="*/ 4367 h 10000"/>
                  <a:gd name="connsiteX89" fmla="*/ 1667 w 10000"/>
                  <a:gd name="connsiteY89" fmla="*/ 4305 h 10000"/>
                  <a:gd name="connsiteX90" fmla="*/ 1500 w 10000"/>
                  <a:gd name="connsiteY90" fmla="*/ 4198 h 10000"/>
                  <a:gd name="connsiteX91" fmla="*/ 1444 w 10000"/>
                  <a:gd name="connsiteY91" fmla="*/ 4136 h 10000"/>
                  <a:gd name="connsiteX92" fmla="*/ 1444 w 10000"/>
                  <a:gd name="connsiteY92" fmla="*/ 4073 h 10000"/>
                  <a:gd name="connsiteX93" fmla="*/ 1444 w 10000"/>
                  <a:gd name="connsiteY93" fmla="*/ 4028 h 10000"/>
                  <a:gd name="connsiteX94" fmla="*/ 1556 w 10000"/>
                  <a:gd name="connsiteY94" fmla="*/ 3981 h 10000"/>
                  <a:gd name="connsiteX95" fmla="*/ 1556 w 10000"/>
                  <a:gd name="connsiteY95" fmla="*/ 3981 h 10000"/>
                  <a:gd name="connsiteX96" fmla="*/ 1833 w 10000"/>
                  <a:gd name="connsiteY96" fmla="*/ 3904 h 10000"/>
                  <a:gd name="connsiteX97" fmla="*/ 2111 w 10000"/>
                  <a:gd name="connsiteY97" fmla="*/ 3828 h 10000"/>
                  <a:gd name="connsiteX98" fmla="*/ 2278 w 10000"/>
                  <a:gd name="connsiteY98" fmla="*/ 3782 h 10000"/>
                  <a:gd name="connsiteX99" fmla="*/ 2389 w 10000"/>
                  <a:gd name="connsiteY99" fmla="*/ 3734 h 10000"/>
                  <a:gd name="connsiteX100" fmla="*/ 2389 w 10000"/>
                  <a:gd name="connsiteY100" fmla="*/ 3672 h 10000"/>
                  <a:gd name="connsiteX101" fmla="*/ 2389 w 10000"/>
                  <a:gd name="connsiteY101" fmla="*/ 3596 h 10000"/>
                  <a:gd name="connsiteX102" fmla="*/ 2389 w 10000"/>
                  <a:gd name="connsiteY102" fmla="*/ 3596 h 10000"/>
                  <a:gd name="connsiteX103" fmla="*/ 2167 w 10000"/>
                  <a:gd name="connsiteY103" fmla="*/ 3379 h 10000"/>
                  <a:gd name="connsiteX104" fmla="*/ 1889 w 10000"/>
                  <a:gd name="connsiteY104" fmla="*/ 3087 h 10000"/>
                  <a:gd name="connsiteX105" fmla="*/ 1667 w 10000"/>
                  <a:gd name="connsiteY105" fmla="*/ 2824 h 10000"/>
                  <a:gd name="connsiteX106" fmla="*/ 1611 w 10000"/>
                  <a:gd name="connsiteY106" fmla="*/ 2747 h 10000"/>
                  <a:gd name="connsiteX107" fmla="*/ 1611 w 10000"/>
                  <a:gd name="connsiteY107" fmla="*/ 2716 h 10000"/>
                  <a:gd name="connsiteX108" fmla="*/ 1667 w 10000"/>
                  <a:gd name="connsiteY108" fmla="*/ 2700 h 10000"/>
                  <a:gd name="connsiteX109" fmla="*/ 1667 w 10000"/>
                  <a:gd name="connsiteY109" fmla="*/ 2700 h 10000"/>
                  <a:gd name="connsiteX110" fmla="*/ 2000 w 10000"/>
                  <a:gd name="connsiteY110" fmla="*/ 2686 h 10000"/>
                  <a:gd name="connsiteX111" fmla="*/ 2222 w 10000"/>
                  <a:gd name="connsiteY111" fmla="*/ 2686 h 10000"/>
                  <a:gd name="connsiteX112" fmla="*/ 2389 w 10000"/>
                  <a:gd name="connsiteY112" fmla="*/ 2700 h 10000"/>
                  <a:gd name="connsiteX113" fmla="*/ 2389 w 10000"/>
                  <a:gd name="connsiteY113" fmla="*/ 2700 h 10000"/>
                  <a:gd name="connsiteX114" fmla="*/ 2444 w 10000"/>
                  <a:gd name="connsiteY114" fmla="*/ 2700 h 10000"/>
                  <a:gd name="connsiteX115" fmla="*/ 2500 w 10000"/>
                  <a:gd name="connsiteY115" fmla="*/ 2670 h 10000"/>
                  <a:gd name="connsiteX116" fmla="*/ 2778 w 10000"/>
                  <a:gd name="connsiteY116" fmla="*/ 2577 h 10000"/>
                  <a:gd name="connsiteX117" fmla="*/ 3500 w 10000"/>
                  <a:gd name="connsiteY117" fmla="*/ 2269 h 10000"/>
                  <a:gd name="connsiteX118" fmla="*/ 4444 w 10000"/>
                  <a:gd name="connsiteY118" fmla="*/ 1822 h 10000"/>
                  <a:gd name="connsiteX119" fmla="*/ 4444 w 10000"/>
                  <a:gd name="connsiteY119" fmla="*/ 1822 h 10000"/>
                  <a:gd name="connsiteX120" fmla="*/ 4444 w 10000"/>
                  <a:gd name="connsiteY120" fmla="*/ 1759 h 10000"/>
                  <a:gd name="connsiteX121" fmla="*/ 4444 w 10000"/>
                  <a:gd name="connsiteY121" fmla="*/ 1619 h 10000"/>
                  <a:gd name="connsiteX122" fmla="*/ 4500 w 10000"/>
                  <a:gd name="connsiteY122" fmla="*/ 1528 h 10000"/>
                  <a:gd name="connsiteX123" fmla="*/ 4611 w 10000"/>
                  <a:gd name="connsiteY123" fmla="*/ 1450 h 10000"/>
                  <a:gd name="connsiteX124" fmla="*/ 4778 w 10000"/>
                  <a:gd name="connsiteY124" fmla="*/ 1358 h 10000"/>
                  <a:gd name="connsiteX125" fmla="*/ 5000 w 10000"/>
                  <a:gd name="connsiteY125" fmla="*/ 1281 h 10000"/>
                  <a:gd name="connsiteX126" fmla="*/ 5000 w 10000"/>
                  <a:gd name="connsiteY126" fmla="*/ 1281 h 10000"/>
                  <a:gd name="connsiteX127" fmla="*/ 5556 w 10000"/>
                  <a:gd name="connsiteY127" fmla="*/ 1127 h 10000"/>
                  <a:gd name="connsiteX128" fmla="*/ 6111 w 10000"/>
                  <a:gd name="connsiteY128" fmla="*/ 926 h 10000"/>
                  <a:gd name="connsiteX129" fmla="*/ 6667 w 10000"/>
                  <a:gd name="connsiteY129" fmla="*/ 740 h 10000"/>
                  <a:gd name="connsiteX130" fmla="*/ 7056 w 10000"/>
                  <a:gd name="connsiteY130" fmla="*/ 572 h 10000"/>
                  <a:gd name="connsiteX131" fmla="*/ 7056 w 10000"/>
                  <a:gd name="connsiteY131" fmla="*/ 572 h 10000"/>
                  <a:gd name="connsiteX132" fmla="*/ 7333 w 10000"/>
                  <a:gd name="connsiteY132" fmla="*/ 417 h 10000"/>
                  <a:gd name="connsiteX133" fmla="*/ 7667 w 10000"/>
                  <a:gd name="connsiteY133" fmla="*/ 232 h 10000"/>
                  <a:gd name="connsiteX134" fmla="*/ 8000 w 10000"/>
                  <a:gd name="connsiteY134" fmla="*/ 92 h 10000"/>
                  <a:gd name="connsiteX135" fmla="*/ 8167 w 10000"/>
                  <a:gd name="connsiteY135" fmla="*/ 29 h 10000"/>
                  <a:gd name="connsiteX136" fmla="*/ 8333 w 10000"/>
                  <a:gd name="connsiteY136" fmla="*/ 15 h 10000"/>
                  <a:gd name="connsiteX137" fmla="*/ 8333 w 10000"/>
                  <a:gd name="connsiteY137" fmla="*/ 15 h 10000"/>
                  <a:gd name="connsiteX138" fmla="*/ 8667 w 10000"/>
                  <a:gd name="connsiteY138" fmla="*/ 0 h 10000"/>
                  <a:gd name="connsiteX139" fmla="*/ 9111 w 10000"/>
                  <a:gd name="connsiteY139" fmla="*/ 0 h 10000"/>
                  <a:gd name="connsiteX140" fmla="*/ 10000 w 10000"/>
                  <a:gd name="connsiteY140" fmla="*/ 15 h 10000"/>
                  <a:gd name="connsiteX141" fmla="*/ 10000 w 10000"/>
                  <a:gd name="connsiteY141" fmla="*/ 9446 h 10000"/>
                  <a:gd name="connsiteX142" fmla="*/ 10000 w 10000"/>
                  <a:gd name="connsiteY142" fmla="*/ 9446 h 10000"/>
                  <a:gd name="connsiteX143" fmla="*/ 9722 w 10000"/>
                  <a:gd name="connsiteY143" fmla="*/ 9430 h 10000"/>
                  <a:gd name="connsiteX144" fmla="*/ 9389 w 10000"/>
                  <a:gd name="connsiteY144" fmla="*/ 9446 h 10000"/>
                  <a:gd name="connsiteX145" fmla="*/ 9389 w 10000"/>
                  <a:gd name="connsiteY145" fmla="*/ 9446 h 10000"/>
                  <a:gd name="connsiteX146" fmla="*/ 9278 w 10000"/>
                  <a:gd name="connsiteY146" fmla="*/ 9461 h 10000"/>
                  <a:gd name="connsiteX147" fmla="*/ 9056 w 10000"/>
                  <a:gd name="connsiteY147" fmla="*/ 9446 h 10000"/>
                  <a:gd name="connsiteX148" fmla="*/ 8722 w 10000"/>
                  <a:gd name="connsiteY148" fmla="*/ 9399 h 10000"/>
                  <a:gd name="connsiteX149" fmla="*/ 8444 w 10000"/>
                  <a:gd name="connsiteY149" fmla="*/ 9276 h 10000"/>
                  <a:gd name="connsiteX150" fmla="*/ 8444 w 10000"/>
                  <a:gd name="connsiteY150" fmla="*/ 9276 h 10000"/>
                  <a:gd name="connsiteX151" fmla="*/ 8111 w 10000"/>
                  <a:gd name="connsiteY151" fmla="*/ 9075 h 10000"/>
                  <a:gd name="connsiteX152" fmla="*/ 7778 w 10000"/>
                  <a:gd name="connsiteY152" fmla="*/ 8997 h 10000"/>
                  <a:gd name="connsiteX153" fmla="*/ 7556 w 10000"/>
                  <a:gd name="connsiteY153" fmla="*/ 8981 h 10000"/>
                  <a:gd name="connsiteX154" fmla="*/ 7000 w 10000"/>
                  <a:gd name="connsiteY154" fmla="*/ 8950 h 10000"/>
                  <a:gd name="connsiteX155" fmla="*/ 6556 w 10000"/>
                  <a:gd name="connsiteY155" fmla="*/ 8967 h 10000"/>
                  <a:gd name="connsiteX156" fmla="*/ 6222 w 10000"/>
                  <a:gd name="connsiteY156" fmla="*/ 8967 h 10000"/>
                  <a:gd name="connsiteX157" fmla="*/ 6111 w 10000"/>
                  <a:gd name="connsiteY157" fmla="*/ 8950 h 10000"/>
                  <a:gd name="connsiteX158" fmla="*/ 6056 w 10000"/>
                  <a:gd name="connsiteY158" fmla="*/ 8659 h 10000"/>
                  <a:gd name="connsiteX159" fmla="*/ 6056 w 10000"/>
                  <a:gd name="connsiteY159" fmla="*/ 8597 h 10000"/>
                  <a:gd name="connsiteX160" fmla="*/ 5944 w 10000"/>
                  <a:gd name="connsiteY160" fmla="*/ 8520 h 10000"/>
                  <a:gd name="connsiteX161" fmla="*/ 5889 w 10000"/>
                  <a:gd name="connsiteY161" fmla="*/ 8505 h 10000"/>
                  <a:gd name="connsiteX162" fmla="*/ 5667 w 10000"/>
                  <a:gd name="connsiteY162" fmla="*/ 8488 h 10000"/>
                  <a:gd name="connsiteX163" fmla="*/ 4889 w 10000"/>
                  <a:gd name="connsiteY163" fmla="*/ 8612 h 10000"/>
                  <a:gd name="connsiteX164" fmla="*/ 4611 w 10000"/>
                  <a:gd name="connsiteY164" fmla="*/ 8641 h 10000"/>
                  <a:gd name="connsiteX165" fmla="*/ 4500 w 10000"/>
                  <a:gd name="connsiteY165" fmla="*/ 8641 h 10000"/>
                  <a:gd name="connsiteX166" fmla="*/ 4222 w 10000"/>
                  <a:gd name="connsiteY166" fmla="*/ 8488 h 10000"/>
                  <a:gd name="connsiteX167" fmla="*/ 4222 w 10000"/>
                  <a:gd name="connsiteY167" fmla="*/ 8488 h 10000"/>
                  <a:gd name="connsiteX168" fmla="*/ 4111 w 10000"/>
                  <a:gd name="connsiteY168" fmla="*/ 8411 h 10000"/>
                  <a:gd name="connsiteX169" fmla="*/ 4111 w 10000"/>
                  <a:gd name="connsiteY169" fmla="*/ 8318 h 10000"/>
                  <a:gd name="connsiteX170" fmla="*/ 4111 w 10000"/>
                  <a:gd name="connsiteY170" fmla="*/ 8318 h 10000"/>
                  <a:gd name="connsiteX171" fmla="*/ 4278 w 10000"/>
                  <a:gd name="connsiteY171" fmla="*/ 8271 h 10000"/>
                  <a:gd name="connsiteX172" fmla="*/ 4389 w 10000"/>
                  <a:gd name="connsiteY172" fmla="*/ 8256 h 10000"/>
                  <a:gd name="connsiteX173" fmla="*/ 4389 w 10000"/>
                  <a:gd name="connsiteY173" fmla="*/ 8256 h 10000"/>
                  <a:gd name="connsiteX174" fmla="*/ 3722 w 10000"/>
                  <a:gd name="connsiteY174" fmla="*/ 8271 h 10000"/>
                  <a:gd name="connsiteX175" fmla="*/ 3611 w 10000"/>
                  <a:gd name="connsiteY175" fmla="*/ 8287 h 10000"/>
                  <a:gd name="connsiteX176" fmla="*/ 3556 w 10000"/>
                  <a:gd name="connsiteY176" fmla="*/ 8303 h 10000"/>
                  <a:gd name="connsiteX177" fmla="*/ 3556 w 10000"/>
                  <a:gd name="connsiteY177" fmla="*/ 8303 h 10000"/>
                  <a:gd name="connsiteX178" fmla="*/ 3444 w 10000"/>
                  <a:gd name="connsiteY178" fmla="*/ 8364 h 10000"/>
                  <a:gd name="connsiteX179" fmla="*/ 3278 w 10000"/>
                  <a:gd name="connsiteY179" fmla="*/ 8457 h 10000"/>
                  <a:gd name="connsiteX180" fmla="*/ 3000 w 10000"/>
                  <a:gd name="connsiteY180" fmla="*/ 8566 h 10000"/>
                  <a:gd name="connsiteX181" fmla="*/ 2667 w 10000"/>
                  <a:gd name="connsiteY181" fmla="*/ 8641 h 10000"/>
                  <a:gd name="connsiteX182" fmla="*/ 2667 w 10000"/>
                  <a:gd name="connsiteY182" fmla="*/ 8641 h 10000"/>
                  <a:gd name="connsiteX183" fmla="*/ 2333 w 10000"/>
                  <a:gd name="connsiteY183" fmla="*/ 8704 h 10000"/>
                  <a:gd name="connsiteX184" fmla="*/ 1833 w 10000"/>
                  <a:gd name="connsiteY184" fmla="*/ 8766 h 10000"/>
                  <a:gd name="connsiteX185" fmla="*/ 1389 w 10000"/>
                  <a:gd name="connsiteY185" fmla="*/ 8797 h 10000"/>
                  <a:gd name="connsiteX186" fmla="*/ 889 w 10000"/>
                  <a:gd name="connsiteY186" fmla="*/ 8812 h 10000"/>
                  <a:gd name="connsiteX187" fmla="*/ 889 w 10000"/>
                  <a:gd name="connsiteY187" fmla="*/ 8812 h 10000"/>
                  <a:gd name="connsiteX188" fmla="*/ 500 w 10000"/>
                  <a:gd name="connsiteY188" fmla="*/ 8828 h 10000"/>
                  <a:gd name="connsiteX189" fmla="*/ 222 w 10000"/>
                  <a:gd name="connsiteY189" fmla="*/ 8844 h 10000"/>
                  <a:gd name="connsiteX190" fmla="*/ 0 w 10000"/>
                  <a:gd name="connsiteY190" fmla="*/ 8859 h 10000"/>
                  <a:gd name="connsiteX191" fmla="*/ 0 w 10000"/>
                  <a:gd name="connsiteY191" fmla="*/ 8859 h 10000"/>
                  <a:gd name="connsiteX192" fmla="*/ 278 w 10000"/>
                  <a:gd name="connsiteY192" fmla="*/ 9105 h 10000"/>
                  <a:gd name="connsiteX193" fmla="*/ 500 w 10000"/>
                  <a:gd name="connsiteY193" fmla="*/ 9291 h 10000"/>
                  <a:gd name="connsiteX194" fmla="*/ 722 w 10000"/>
                  <a:gd name="connsiteY194" fmla="*/ 9446 h 10000"/>
                  <a:gd name="connsiteX195" fmla="*/ 722 w 10000"/>
                  <a:gd name="connsiteY195" fmla="*/ 9446 h 10000"/>
                  <a:gd name="connsiteX196" fmla="*/ 889 w 10000"/>
                  <a:gd name="connsiteY196" fmla="*/ 9538 h 10000"/>
                  <a:gd name="connsiteX197" fmla="*/ 944 w 10000"/>
                  <a:gd name="connsiteY197" fmla="*/ 9615 h 10000"/>
                  <a:gd name="connsiteX198" fmla="*/ 1111 w 10000"/>
                  <a:gd name="connsiteY198" fmla="*/ 9692 h 10000"/>
                  <a:gd name="connsiteX199" fmla="*/ 1333 w 10000"/>
                  <a:gd name="connsiteY199" fmla="*/ 9816 h 10000"/>
                  <a:gd name="connsiteX200" fmla="*/ 1333 w 10000"/>
                  <a:gd name="connsiteY200" fmla="*/ 9816 h 10000"/>
                  <a:gd name="connsiteX201" fmla="*/ 1444 w 10000"/>
                  <a:gd name="connsiteY201" fmla="*/ 9879 h 10000"/>
                  <a:gd name="connsiteX202" fmla="*/ 1500 w 10000"/>
                  <a:gd name="connsiteY202" fmla="*/ 9924 h 10000"/>
                  <a:gd name="connsiteX203" fmla="*/ 1500 w 10000"/>
                  <a:gd name="connsiteY203" fmla="*/ 9971 h 10000"/>
                  <a:gd name="connsiteX204" fmla="*/ 1556 w 10000"/>
                  <a:gd name="connsiteY204" fmla="*/ 9986 h 10000"/>
                  <a:gd name="connsiteX205" fmla="*/ 1722 w 10000"/>
                  <a:gd name="connsiteY205" fmla="*/ 10000 h 10000"/>
                  <a:gd name="connsiteX206" fmla="*/ 10000 w 10000"/>
                  <a:gd name="connsiteY206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56 w 10000"/>
                  <a:gd name="connsiteY19" fmla="*/ 8704 h 10000"/>
                  <a:gd name="connsiteX20" fmla="*/ 6111 w 10000"/>
                  <a:gd name="connsiteY20" fmla="*/ 8641 h 10000"/>
                  <a:gd name="connsiteX21" fmla="*/ 6056 w 10000"/>
                  <a:gd name="connsiteY21" fmla="*/ 8566 h 10000"/>
                  <a:gd name="connsiteX22" fmla="*/ 6056 w 10000"/>
                  <a:gd name="connsiteY22" fmla="*/ 8566 h 10000"/>
                  <a:gd name="connsiteX23" fmla="*/ 6000 w 10000"/>
                  <a:gd name="connsiteY23" fmla="*/ 8520 h 10000"/>
                  <a:gd name="connsiteX24" fmla="*/ 5944 w 10000"/>
                  <a:gd name="connsiteY24" fmla="*/ 8488 h 10000"/>
                  <a:gd name="connsiteX25" fmla="*/ 5833 w 10000"/>
                  <a:gd name="connsiteY25" fmla="*/ 8488 h 10000"/>
                  <a:gd name="connsiteX26" fmla="*/ 5667 w 10000"/>
                  <a:gd name="connsiteY26" fmla="*/ 8505 h 10000"/>
                  <a:gd name="connsiteX27" fmla="*/ 5333 w 10000"/>
                  <a:gd name="connsiteY27" fmla="*/ 8550 h 10000"/>
                  <a:gd name="connsiteX28" fmla="*/ 4889 w 10000"/>
                  <a:gd name="connsiteY28" fmla="*/ 8627 h 10000"/>
                  <a:gd name="connsiteX29" fmla="*/ 4889 w 10000"/>
                  <a:gd name="connsiteY29" fmla="*/ 8627 h 10000"/>
                  <a:gd name="connsiteX30" fmla="*/ 4611 w 10000"/>
                  <a:gd name="connsiteY30" fmla="*/ 8641 h 10000"/>
                  <a:gd name="connsiteX31" fmla="*/ 4500 w 10000"/>
                  <a:gd name="connsiteY31" fmla="*/ 8641 h 10000"/>
                  <a:gd name="connsiteX32" fmla="*/ 4444 w 10000"/>
                  <a:gd name="connsiteY32" fmla="*/ 8627 h 10000"/>
                  <a:gd name="connsiteX33" fmla="*/ 4222 w 10000"/>
                  <a:gd name="connsiteY33" fmla="*/ 8488 h 10000"/>
                  <a:gd name="connsiteX34" fmla="*/ 4222 w 10000"/>
                  <a:gd name="connsiteY34" fmla="*/ 8488 h 10000"/>
                  <a:gd name="connsiteX35" fmla="*/ 4111 w 10000"/>
                  <a:gd name="connsiteY35" fmla="*/ 8442 h 10000"/>
                  <a:gd name="connsiteX36" fmla="*/ 4111 w 10000"/>
                  <a:gd name="connsiteY36" fmla="*/ 8396 h 10000"/>
                  <a:gd name="connsiteX37" fmla="*/ 4111 w 10000"/>
                  <a:gd name="connsiteY37" fmla="*/ 8364 h 10000"/>
                  <a:gd name="connsiteX38" fmla="*/ 4167 w 10000"/>
                  <a:gd name="connsiteY38" fmla="*/ 8333 h 10000"/>
                  <a:gd name="connsiteX39" fmla="*/ 4278 w 10000"/>
                  <a:gd name="connsiteY39" fmla="*/ 8271 h 10000"/>
                  <a:gd name="connsiteX40" fmla="*/ 4389 w 10000"/>
                  <a:gd name="connsiteY40" fmla="*/ 8256 h 10000"/>
                  <a:gd name="connsiteX41" fmla="*/ 4389 w 10000"/>
                  <a:gd name="connsiteY41" fmla="*/ 8256 h 10000"/>
                  <a:gd name="connsiteX42" fmla="*/ 4389 w 10000"/>
                  <a:gd name="connsiteY42" fmla="*/ 8242 h 10000"/>
                  <a:gd name="connsiteX43" fmla="*/ 4444 w 10000"/>
                  <a:gd name="connsiteY43" fmla="*/ 8226 h 10000"/>
                  <a:gd name="connsiteX44" fmla="*/ 5333 w 10000"/>
                  <a:gd name="connsiteY44" fmla="*/ 8180 h 10000"/>
                  <a:gd name="connsiteX45" fmla="*/ 6500 w 10000"/>
                  <a:gd name="connsiteY45" fmla="*/ 8134 h 10000"/>
                  <a:gd name="connsiteX46" fmla="*/ 6500 w 10000"/>
                  <a:gd name="connsiteY46" fmla="*/ 8134 h 10000"/>
                  <a:gd name="connsiteX47" fmla="*/ 7167 w 10000"/>
                  <a:gd name="connsiteY47" fmla="*/ 8087 h 10000"/>
                  <a:gd name="connsiteX48" fmla="*/ 8389 w 10000"/>
                  <a:gd name="connsiteY48" fmla="*/ 7995 h 10000"/>
                  <a:gd name="connsiteX49" fmla="*/ 8389 w 10000"/>
                  <a:gd name="connsiteY49" fmla="*/ 7995 h 10000"/>
                  <a:gd name="connsiteX50" fmla="*/ 8667 w 10000"/>
                  <a:gd name="connsiteY50" fmla="*/ 7963 h 10000"/>
                  <a:gd name="connsiteX51" fmla="*/ 8778 w 10000"/>
                  <a:gd name="connsiteY51" fmla="*/ 7917 h 10000"/>
                  <a:gd name="connsiteX52" fmla="*/ 8889 w 10000"/>
                  <a:gd name="connsiteY52" fmla="*/ 7887 h 10000"/>
                  <a:gd name="connsiteX53" fmla="*/ 8833 w 10000"/>
                  <a:gd name="connsiteY53" fmla="*/ 7856 h 10000"/>
                  <a:gd name="connsiteX54" fmla="*/ 8833 w 10000"/>
                  <a:gd name="connsiteY54" fmla="*/ 7826 h 10000"/>
                  <a:gd name="connsiteX55" fmla="*/ 8722 w 10000"/>
                  <a:gd name="connsiteY55" fmla="*/ 7793 h 10000"/>
                  <a:gd name="connsiteX56" fmla="*/ 8556 w 10000"/>
                  <a:gd name="connsiteY56" fmla="*/ 7747 h 10000"/>
                  <a:gd name="connsiteX57" fmla="*/ 8556 w 10000"/>
                  <a:gd name="connsiteY57" fmla="*/ 7747 h 10000"/>
                  <a:gd name="connsiteX58" fmla="*/ 6556 w 10000"/>
                  <a:gd name="connsiteY58" fmla="*/ 7470 h 10000"/>
                  <a:gd name="connsiteX59" fmla="*/ 6556 w 10000"/>
                  <a:gd name="connsiteY59" fmla="*/ 7470 h 10000"/>
                  <a:gd name="connsiteX60" fmla="*/ 6333 w 10000"/>
                  <a:gd name="connsiteY60" fmla="*/ 7424 h 10000"/>
                  <a:gd name="connsiteX61" fmla="*/ 6167 w 10000"/>
                  <a:gd name="connsiteY61" fmla="*/ 7377 h 10000"/>
                  <a:gd name="connsiteX62" fmla="*/ 6056 w 10000"/>
                  <a:gd name="connsiteY62" fmla="*/ 7331 h 10000"/>
                  <a:gd name="connsiteX63" fmla="*/ 6056 w 10000"/>
                  <a:gd name="connsiteY63" fmla="*/ 7331 h 10000"/>
                  <a:gd name="connsiteX64" fmla="*/ 8056 w 10000"/>
                  <a:gd name="connsiteY64" fmla="*/ 7315 h 10000"/>
                  <a:gd name="connsiteX65" fmla="*/ 10000 w 10000"/>
                  <a:gd name="connsiteY65" fmla="*/ 7470 h 10000"/>
                  <a:gd name="connsiteX66" fmla="*/ 10000 w 10000"/>
                  <a:gd name="connsiteY66" fmla="*/ 6065 h 10000"/>
                  <a:gd name="connsiteX67" fmla="*/ 10000 w 10000"/>
                  <a:gd name="connsiteY67" fmla="*/ 6065 h 10000"/>
                  <a:gd name="connsiteX68" fmla="*/ 7778 w 10000"/>
                  <a:gd name="connsiteY68" fmla="*/ 5740 h 10000"/>
                  <a:gd name="connsiteX69" fmla="*/ 6556 w 10000"/>
                  <a:gd name="connsiteY69" fmla="*/ 5556 h 10000"/>
                  <a:gd name="connsiteX70" fmla="*/ 6556 w 10000"/>
                  <a:gd name="connsiteY70" fmla="*/ 5556 h 10000"/>
                  <a:gd name="connsiteX71" fmla="*/ 6556 w 10000"/>
                  <a:gd name="connsiteY71" fmla="*/ 5541 h 10000"/>
                  <a:gd name="connsiteX72" fmla="*/ 6556 w 10000"/>
                  <a:gd name="connsiteY72" fmla="*/ 5448 h 10000"/>
                  <a:gd name="connsiteX73" fmla="*/ 6556 w 10000"/>
                  <a:gd name="connsiteY73" fmla="*/ 5448 h 10000"/>
                  <a:gd name="connsiteX74" fmla="*/ 6389 w 10000"/>
                  <a:gd name="connsiteY74" fmla="*/ 5340 h 10000"/>
                  <a:gd name="connsiteX75" fmla="*/ 6056 w 10000"/>
                  <a:gd name="connsiteY75" fmla="*/ 5171 h 10000"/>
                  <a:gd name="connsiteX76" fmla="*/ 5333 w 10000"/>
                  <a:gd name="connsiteY76" fmla="*/ 4846 h 10000"/>
                  <a:gd name="connsiteX77" fmla="*/ 5333 w 10000"/>
                  <a:gd name="connsiteY77" fmla="*/ 4846 h 10000"/>
                  <a:gd name="connsiteX78" fmla="*/ 5167 w 10000"/>
                  <a:gd name="connsiteY78" fmla="*/ 4800 h 10000"/>
                  <a:gd name="connsiteX79" fmla="*/ 4889 w 10000"/>
                  <a:gd name="connsiteY79" fmla="*/ 4737 h 10000"/>
                  <a:gd name="connsiteX80" fmla="*/ 4056 w 10000"/>
                  <a:gd name="connsiteY80" fmla="*/ 4599 h 10000"/>
                  <a:gd name="connsiteX81" fmla="*/ 2889 w 10000"/>
                  <a:gd name="connsiteY81" fmla="*/ 4430 h 10000"/>
                  <a:gd name="connsiteX82" fmla="*/ 2889 w 10000"/>
                  <a:gd name="connsiteY82" fmla="*/ 4430 h 10000"/>
                  <a:gd name="connsiteX83" fmla="*/ 2389 w 10000"/>
                  <a:gd name="connsiteY83" fmla="*/ 4413 h 10000"/>
                  <a:gd name="connsiteX84" fmla="*/ 2000 w 10000"/>
                  <a:gd name="connsiteY84" fmla="*/ 4397 h 10000"/>
                  <a:gd name="connsiteX85" fmla="*/ 1889 w 10000"/>
                  <a:gd name="connsiteY85" fmla="*/ 4382 h 10000"/>
                  <a:gd name="connsiteX86" fmla="*/ 1778 w 10000"/>
                  <a:gd name="connsiteY86" fmla="*/ 4367 h 10000"/>
                  <a:gd name="connsiteX87" fmla="*/ 1778 w 10000"/>
                  <a:gd name="connsiteY87" fmla="*/ 4367 h 10000"/>
                  <a:gd name="connsiteX88" fmla="*/ 1667 w 10000"/>
                  <a:gd name="connsiteY88" fmla="*/ 4305 h 10000"/>
                  <a:gd name="connsiteX89" fmla="*/ 1500 w 10000"/>
                  <a:gd name="connsiteY89" fmla="*/ 4198 h 10000"/>
                  <a:gd name="connsiteX90" fmla="*/ 1444 w 10000"/>
                  <a:gd name="connsiteY90" fmla="*/ 4136 h 10000"/>
                  <a:gd name="connsiteX91" fmla="*/ 1444 w 10000"/>
                  <a:gd name="connsiteY91" fmla="*/ 4073 h 10000"/>
                  <a:gd name="connsiteX92" fmla="*/ 1444 w 10000"/>
                  <a:gd name="connsiteY92" fmla="*/ 4028 h 10000"/>
                  <a:gd name="connsiteX93" fmla="*/ 1556 w 10000"/>
                  <a:gd name="connsiteY93" fmla="*/ 3981 h 10000"/>
                  <a:gd name="connsiteX94" fmla="*/ 1556 w 10000"/>
                  <a:gd name="connsiteY94" fmla="*/ 3981 h 10000"/>
                  <a:gd name="connsiteX95" fmla="*/ 1833 w 10000"/>
                  <a:gd name="connsiteY95" fmla="*/ 3904 h 10000"/>
                  <a:gd name="connsiteX96" fmla="*/ 2111 w 10000"/>
                  <a:gd name="connsiteY96" fmla="*/ 3828 h 10000"/>
                  <a:gd name="connsiteX97" fmla="*/ 2278 w 10000"/>
                  <a:gd name="connsiteY97" fmla="*/ 3782 h 10000"/>
                  <a:gd name="connsiteX98" fmla="*/ 2389 w 10000"/>
                  <a:gd name="connsiteY98" fmla="*/ 3734 h 10000"/>
                  <a:gd name="connsiteX99" fmla="*/ 2389 w 10000"/>
                  <a:gd name="connsiteY99" fmla="*/ 3672 h 10000"/>
                  <a:gd name="connsiteX100" fmla="*/ 2389 w 10000"/>
                  <a:gd name="connsiteY100" fmla="*/ 3596 h 10000"/>
                  <a:gd name="connsiteX101" fmla="*/ 2389 w 10000"/>
                  <a:gd name="connsiteY101" fmla="*/ 3596 h 10000"/>
                  <a:gd name="connsiteX102" fmla="*/ 2167 w 10000"/>
                  <a:gd name="connsiteY102" fmla="*/ 3379 h 10000"/>
                  <a:gd name="connsiteX103" fmla="*/ 1889 w 10000"/>
                  <a:gd name="connsiteY103" fmla="*/ 3087 h 10000"/>
                  <a:gd name="connsiteX104" fmla="*/ 1667 w 10000"/>
                  <a:gd name="connsiteY104" fmla="*/ 2824 h 10000"/>
                  <a:gd name="connsiteX105" fmla="*/ 1611 w 10000"/>
                  <a:gd name="connsiteY105" fmla="*/ 2747 h 10000"/>
                  <a:gd name="connsiteX106" fmla="*/ 1611 w 10000"/>
                  <a:gd name="connsiteY106" fmla="*/ 2716 h 10000"/>
                  <a:gd name="connsiteX107" fmla="*/ 1667 w 10000"/>
                  <a:gd name="connsiteY107" fmla="*/ 2700 h 10000"/>
                  <a:gd name="connsiteX108" fmla="*/ 1667 w 10000"/>
                  <a:gd name="connsiteY108" fmla="*/ 2700 h 10000"/>
                  <a:gd name="connsiteX109" fmla="*/ 2000 w 10000"/>
                  <a:gd name="connsiteY109" fmla="*/ 2686 h 10000"/>
                  <a:gd name="connsiteX110" fmla="*/ 2222 w 10000"/>
                  <a:gd name="connsiteY110" fmla="*/ 2686 h 10000"/>
                  <a:gd name="connsiteX111" fmla="*/ 2389 w 10000"/>
                  <a:gd name="connsiteY111" fmla="*/ 2700 h 10000"/>
                  <a:gd name="connsiteX112" fmla="*/ 2389 w 10000"/>
                  <a:gd name="connsiteY112" fmla="*/ 2700 h 10000"/>
                  <a:gd name="connsiteX113" fmla="*/ 2444 w 10000"/>
                  <a:gd name="connsiteY113" fmla="*/ 2700 h 10000"/>
                  <a:gd name="connsiteX114" fmla="*/ 2500 w 10000"/>
                  <a:gd name="connsiteY114" fmla="*/ 2670 h 10000"/>
                  <a:gd name="connsiteX115" fmla="*/ 2778 w 10000"/>
                  <a:gd name="connsiteY115" fmla="*/ 2577 h 10000"/>
                  <a:gd name="connsiteX116" fmla="*/ 3500 w 10000"/>
                  <a:gd name="connsiteY116" fmla="*/ 2269 h 10000"/>
                  <a:gd name="connsiteX117" fmla="*/ 4444 w 10000"/>
                  <a:gd name="connsiteY117" fmla="*/ 1822 h 10000"/>
                  <a:gd name="connsiteX118" fmla="*/ 4444 w 10000"/>
                  <a:gd name="connsiteY118" fmla="*/ 1822 h 10000"/>
                  <a:gd name="connsiteX119" fmla="*/ 4444 w 10000"/>
                  <a:gd name="connsiteY119" fmla="*/ 1759 h 10000"/>
                  <a:gd name="connsiteX120" fmla="*/ 4444 w 10000"/>
                  <a:gd name="connsiteY120" fmla="*/ 1619 h 10000"/>
                  <a:gd name="connsiteX121" fmla="*/ 4500 w 10000"/>
                  <a:gd name="connsiteY121" fmla="*/ 1528 h 10000"/>
                  <a:gd name="connsiteX122" fmla="*/ 4611 w 10000"/>
                  <a:gd name="connsiteY122" fmla="*/ 1450 h 10000"/>
                  <a:gd name="connsiteX123" fmla="*/ 4778 w 10000"/>
                  <a:gd name="connsiteY123" fmla="*/ 1358 h 10000"/>
                  <a:gd name="connsiteX124" fmla="*/ 5000 w 10000"/>
                  <a:gd name="connsiteY124" fmla="*/ 1281 h 10000"/>
                  <a:gd name="connsiteX125" fmla="*/ 5000 w 10000"/>
                  <a:gd name="connsiteY125" fmla="*/ 1281 h 10000"/>
                  <a:gd name="connsiteX126" fmla="*/ 5556 w 10000"/>
                  <a:gd name="connsiteY126" fmla="*/ 1127 h 10000"/>
                  <a:gd name="connsiteX127" fmla="*/ 6111 w 10000"/>
                  <a:gd name="connsiteY127" fmla="*/ 926 h 10000"/>
                  <a:gd name="connsiteX128" fmla="*/ 6667 w 10000"/>
                  <a:gd name="connsiteY128" fmla="*/ 740 h 10000"/>
                  <a:gd name="connsiteX129" fmla="*/ 7056 w 10000"/>
                  <a:gd name="connsiteY129" fmla="*/ 572 h 10000"/>
                  <a:gd name="connsiteX130" fmla="*/ 7056 w 10000"/>
                  <a:gd name="connsiteY130" fmla="*/ 572 h 10000"/>
                  <a:gd name="connsiteX131" fmla="*/ 7333 w 10000"/>
                  <a:gd name="connsiteY131" fmla="*/ 417 h 10000"/>
                  <a:gd name="connsiteX132" fmla="*/ 7667 w 10000"/>
                  <a:gd name="connsiteY132" fmla="*/ 232 h 10000"/>
                  <a:gd name="connsiteX133" fmla="*/ 8000 w 10000"/>
                  <a:gd name="connsiteY133" fmla="*/ 92 h 10000"/>
                  <a:gd name="connsiteX134" fmla="*/ 8167 w 10000"/>
                  <a:gd name="connsiteY134" fmla="*/ 29 h 10000"/>
                  <a:gd name="connsiteX135" fmla="*/ 8333 w 10000"/>
                  <a:gd name="connsiteY135" fmla="*/ 15 h 10000"/>
                  <a:gd name="connsiteX136" fmla="*/ 8333 w 10000"/>
                  <a:gd name="connsiteY136" fmla="*/ 15 h 10000"/>
                  <a:gd name="connsiteX137" fmla="*/ 8667 w 10000"/>
                  <a:gd name="connsiteY137" fmla="*/ 0 h 10000"/>
                  <a:gd name="connsiteX138" fmla="*/ 9111 w 10000"/>
                  <a:gd name="connsiteY138" fmla="*/ 0 h 10000"/>
                  <a:gd name="connsiteX139" fmla="*/ 10000 w 10000"/>
                  <a:gd name="connsiteY139" fmla="*/ 15 h 10000"/>
                  <a:gd name="connsiteX140" fmla="*/ 10000 w 10000"/>
                  <a:gd name="connsiteY140" fmla="*/ 9446 h 10000"/>
                  <a:gd name="connsiteX141" fmla="*/ 10000 w 10000"/>
                  <a:gd name="connsiteY141" fmla="*/ 9446 h 10000"/>
                  <a:gd name="connsiteX142" fmla="*/ 9722 w 10000"/>
                  <a:gd name="connsiteY142" fmla="*/ 9430 h 10000"/>
                  <a:gd name="connsiteX143" fmla="*/ 9389 w 10000"/>
                  <a:gd name="connsiteY143" fmla="*/ 9446 h 10000"/>
                  <a:gd name="connsiteX144" fmla="*/ 9389 w 10000"/>
                  <a:gd name="connsiteY144" fmla="*/ 9446 h 10000"/>
                  <a:gd name="connsiteX145" fmla="*/ 9278 w 10000"/>
                  <a:gd name="connsiteY145" fmla="*/ 9461 h 10000"/>
                  <a:gd name="connsiteX146" fmla="*/ 9056 w 10000"/>
                  <a:gd name="connsiteY146" fmla="*/ 9446 h 10000"/>
                  <a:gd name="connsiteX147" fmla="*/ 8722 w 10000"/>
                  <a:gd name="connsiteY147" fmla="*/ 9399 h 10000"/>
                  <a:gd name="connsiteX148" fmla="*/ 8444 w 10000"/>
                  <a:gd name="connsiteY148" fmla="*/ 9276 h 10000"/>
                  <a:gd name="connsiteX149" fmla="*/ 8444 w 10000"/>
                  <a:gd name="connsiteY149" fmla="*/ 9276 h 10000"/>
                  <a:gd name="connsiteX150" fmla="*/ 8111 w 10000"/>
                  <a:gd name="connsiteY150" fmla="*/ 9075 h 10000"/>
                  <a:gd name="connsiteX151" fmla="*/ 7778 w 10000"/>
                  <a:gd name="connsiteY151" fmla="*/ 8997 h 10000"/>
                  <a:gd name="connsiteX152" fmla="*/ 7556 w 10000"/>
                  <a:gd name="connsiteY152" fmla="*/ 8981 h 10000"/>
                  <a:gd name="connsiteX153" fmla="*/ 7000 w 10000"/>
                  <a:gd name="connsiteY153" fmla="*/ 8950 h 10000"/>
                  <a:gd name="connsiteX154" fmla="*/ 6556 w 10000"/>
                  <a:gd name="connsiteY154" fmla="*/ 8967 h 10000"/>
                  <a:gd name="connsiteX155" fmla="*/ 6222 w 10000"/>
                  <a:gd name="connsiteY155" fmla="*/ 8967 h 10000"/>
                  <a:gd name="connsiteX156" fmla="*/ 6111 w 10000"/>
                  <a:gd name="connsiteY156" fmla="*/ 8950 h 10000"/>
                  <a:gd name="connsiteX157" fmla="*/ 6056 w 10000"/>
                  <a:gd name="connsiteY157" fmla="*/ 8659 h 10000"/>
                  <a:gd name="connsiteX158" fmla="*/ 6056 w 10000"/>
                  <a:gd name="connsiteY158" fmla="*/ 8597 h 10000"/>
                  <a:gd name="connsiteX159" fmla="*/ 5944 w 10000"/>
                  <a:gd name="connsiteY159" fmla="*/ 8520 h 10000"/>
                  <a:gd name="connsiteX160" fmla="*/ 5889 w 10000"/>
                  <a:gd name="connsiteY160" fmla="*/ 8505 h 10000"/>
                  <a:gd name="connsiteX161" fmla="*/ 5667 w 10000"/>
                  <a:gd name="connsiteY161" fmla="*/ 8488 h 10000"/>
                  <a:gd name="connsiteX162" fmla="*/ 4889 w 10000"/>
                  <a:gd name="connsiteY162" fmla="*/ 8612 h 10000"/>
                  <a:gd name="connsiteX163" fmla="*/ 4611 w 10000"/>
                  <a:gd name="connsiteY163" fmla="*/ 8641 h 10000"/>
                  <a:gd name="connsiteX164" fmla="*/ 4500 w 10000"/>
                  <a:gd name="connsiteY164" fmla="*/ 8641 h 10000"/>
                  <a:gd name="connsiteX165" fmla="*/ 4222 w 10000"/>
                  <a:gd name="connsiteY165" fmla="*/ 8488 h 10000"/>
                  <a:gd name="connsiteX166" fmla="*/ 4222 w 10000"/>
                  <a:gd name="connsiteY166" fmla="*/ 8488 h 10000"/>
                  <a:gd name="connsiteX167" fmla="*/ 4111 w 10000"/>
                  <a:gd name="connsiteY167" fmla="*/ 8411 h 10000"/>
                  <a:gd name="connsiteX168" fmla="*/ 4111 w 10000"/>
                  <a:gd name="connsiteY168" fmla="*/ 8318 h 10000"/>
                  <a:gd name="connsiteX169" fmla="*/ 4111 w 10000"/>
                  <a:gd name="connsiteY169" fmla="*/ 8318 h 10000"/>
                  <a:gd name="connsiteX170" fmla="*/ 4278 w 10000"/>
                  <a:gd name="connsiteY170" fmla="*/ 8271 h 10000"/>
                  <a:gd name="connsiteX171" fmla="*/ 4389 w 10000"/>
                  <a:gd name="connsiteY171" fmla="*/ 8256 h 10000"/>
                  <a:gd name="connsiteX172" fmla="*/ 4389 w 10000"/>
                  <a:gd name="connsiteY172" fmla="*/ 8256 h 10000"/>
                  <a:gd name="connsiteX173" fmla="*/ 3722 w 10000"/>
                  <a:gd name="connsiteY173" fmla="*/ 8271 h 10000"/>
                  <a:gd name="connsiteX174" fmla="*/ 3611 w 10000"/>
                  <a:gd name="connsiteY174" fmla="*/ 8287 h 10000"/>
                  <a:gd name="connsiteX175" fmla="*/ 3556 w 10000"/>
                  <a:gd name="connsiteY175" fmla="*/ 8303 h 10000"/>
                  <a:gd name="connsiteX176" fmla="*/ 3556 w 10000"/>
                  <a:gd name="connsiteY176" fmla="*/ 8303 h 10000"/>
                  <a:gd name="connsiteX177" fmla="*/ 3444 w 10000"/>
                  <a:gd name="connsiteY177" fmla="*/ 8364 h 10000"/>
                  <a:gd name="connsiteX178" fmla="*/ 3278 w 10000"/>
                  <a:gd name="connsiteY178" fmla="*/ 8457 h 10000"/>
                  <a:gd name="connsiteX179" fmla="*/ 3000 w 10000"/>
                  <a:gd name="connsiteY179" fmla="*/ 8566 h 10000"/>
                  <a:gd name="connsiteX180" fmla="*/ 2667 w 10000"/>
                  <a:gd name="connsiteY180" fmla="*/ 8641 h 10000"/>
                  <a:gd name="connsiteX181" fmla="*/ 2667 w 10000"/>
                  <a:gd name="connsiteY181" fmla="*/ 8641 h 10000"/>
                  <a:gd name="connsiteX182" fmla="*/ 2333 w 10000"/>
                  <a:gd name="connsiteY182" fmla="*/ 8704 h 10000"/>
                  <a:gd name="connsiteX183" fmla="*/ 1833 w 10000"/>
                  <a:gd name="connsiteY183" fmla="*/ 8766 h 10000"/>
                  <a:gd name="connsiteX184" fmla="*/ 1389 w 10000"/>
                  <a:gd name="connsiteY184" fmla="*/ 8797 h 10000"/>
                  <a:gd name="connsiteX185" fmla="*/ 889 w 10000"/>
                  <a:gd name="connsiteY185" fmla="*/ 8812 h 10000"/>
                  <a:gd name="connsiteX186" fmla="*/ 889 w 10000"/>
                  <a:gd name="connsiteY186" fmla="*/ 8812 h 10000"/>
                  <a:gd name="connsiteX187" fmla="*/ 500 w 10000"/>
                  <a:gd name="connsiteY187" fmla="*/ 8828 h 10000"/>
                  <a:gd name="connsiteX188" fmla="*/ 222 w 10000"/>
                  <a:gd name="connsiteY188" fmla="*/ 8844 h 10000"/>
                  <a:gd name="connsiteX189" fmla="*/ 0 w 10000"/>
                  <a:gd name="connsiteY189" fmla="*/ 8859 h 10000"/>
                  <a:gd name="connsiteX190" fmla="*/ 0 w 10000"/>
                  <a:gd name="connsiteY190" fmla="*/ 8859 h 10000"/>
                  <a:gd name="connsiteX191" fmla="*/ 278 w 10000"/>
                  <a:gd name="connsiteY191" fmla="*/ 9105 h 10000"/>
                  <a:gd name="connsiteX192" fmla="*/ 500 w 10000"/>
                  <a:gd name="connsiteY192" fmla="*/ 9291 h 10000"/>
                  <a:gd name="connsiteX193" fmla="*/ 722 w 10000"/>
                  <a:gd name="connsiteY193" fmla="*/ 9446 h 10000"/>
                  <a:gd name="connsiteX194" fmla="*/ 722 w 10000"/>
                  <a:gd name="connsiteY194" fmla="*/ 9446 h 10000"/>
                  <a:gd name="connsiteX195" fmla="*/ 889 w 10000"/>
                  <a:gd name="connsiteY195" fmla="*/ 9538 h 10000"/>
                  <a:gd name="connsiteX196" fmla="*/ 944 w 10000"/>
                  <a:gd name="connsiteY196" fmla="*/ 9615 h 10000"/>
                  <a:gd name="connsiteX197" fmla="*/ 1111 w 10000"/>
                  <a:gd name="connsiteY197" fmla="*/ 9692 h 10000"/>
                  <a:gd name="connsiteX198" fmla="*/ 1333 w 10000"/>
                  <a:gd name="connsiteY198" fmla="*/ 9816 h 10000"/>
                  <a:gd name="connsiteX199" fmla="*/ 1333 w 10000"/>
                  <a:gd name="connsiteY199" fmla="*/ 9816 h 10000"/>
                  <a:gd name="connsiteX200" fmla="*/ 1444 w 10000"/>
                  <a:gd name="connsiteY200" fmla="*/ 9879 h 10000"/>
                  <a:gd name="connsiteX201" fmla="*/ 1500 w 10000"/>
                  <a:gd name="connsiteY201" fmla="*/ 9924 h 10000"/>
                  <a:gd name="connsiteX202" fmla="*/ 1500 w 10000"/>
                  <a:gd name="connsiteY202" fmla="*/ 9971 h 10000"/>
                  <a:gd name="connsiteX203" fmla="*/ 1556 w 10000"/>
                  <a:gd name="connsiteY203" fmla="*/ 9986 h 10000"/>
                  <a:gd name="connsiteX204" fmla="*/ 1722 w 10000"/>
                  <a:gd name="connsiteY204" fmla="*/ 10000 h 10000"/>
                  <a:gd name="connsiteX205" fmla="*/ 10000 w 10000"/>
                  <a:gd name="connsiteY205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56 w 10000"/>
                  <a:gd name="connsiteY19" fmla="*/ 8704 h 10000"/>
                  <a:gd name="connsiteX20" fmla="*/ 6111 w 10000"/>
                  <a:gd name="connsiteY20" fmla="*/ 8641 h 10000"/>
                  <a:gd name="connsiteX21" fmla="*/ 6056 w 10000"/>
                  <a:gd name="connsiteY21" fmla="*/ 8566 h 10000"/>
                  <a:gd name="connsiteX22" fmla="*/ 6056 w 10000"/>
                  <a:gd name="connsiteY22" fmla="*/ 8566 h 10000"/>
                  <a:gd name="connsiteX23" fmla="*/ 6000 w 10000"/>
                  <a:gd name="connsiteY23" fmla="*/ 8520 h 10000"/>
                  <a:gd name="connsiteX24" fmla="*/ 5944 w 10000"/>
                  <a:gd name="connsiteY24" fmla="*/ 8488 h 10000"/>
                  <a:gd name="connsiteX25" fmla="*/ 5833 w 10000"/>
                  <a:gd name="connsiteY25" fmla="*/ 8488 h 10000"/>
                  <a:gd name="connsiteX26" fmla="*/ 5667 w 10000"/>
                  <a:gd name="connsiteY26" fmla="*/ 8505 h 10000"/>
                  <a:gd name="connsiteX27" fmla="*/ 5333 w 10000"/>
                  <a:gd name="connsiteY27" fmla="*/ 8550 h 10000"/>
                  <a:gd name="connsiteX28" fmla="*/ 4889 w 10000"/>
                  <a:gd name="connsiteY28" fmla="*/ 8627 h 10000"/>
                  <a:gd name="connsiteX29" fmla="*/ 4889 w 10000"/>
                  <a:gd name="connsiteY29" fmla="*/ 8627 h 10000"/>
                  <a:gd name="connsiteX30" fmla="*/ 4611 w 10000"/>
                  <a:gd name="connsiteY30" fmla="*/ 8641 h 10000"/>
                  <a:gd name="connsiteX31" fmla="*/ 4500 w 10000"/>
                  <a:gd name="connsiteY31" fmla="*/ 8641 h 10000"/>
                  <a:gd name="connsiteX32" fmla="*/ 4444 w 10000"/>
                  <a:gd name="connsiteY32" fmla="*/ 8627 h 10000"/>
                  <a:gd name="connsiteX33" fmla="*/ 4222 w 10000"/>
                  <a:gd name="connsiteY33" fmla="*/ 8488 h 10000"/>
                  <a:gd name="connsiteX34" fmla="*/ 4222 w 10000"/>
                  <a:gd name="connsiteY34" fmla="*/ 8488 h 10000"/>
                  <a:gd name="connsiteX35" fmla="*/ 4111 w 10000"/>
                  <a:gd name="connsiteY35" fmla="*/ 8442 h 10000"/>
                  <a:gd name="connsiteX36" fmla="*/ 4111 w 10000"/>
                  <a:gd name="connsiteY36" fmla="*/ 8396 h 10000"/>
                  <a:gd name="connsiteX37" fmla="*/ 4111 w 10000"/>
                  <a:gd name="connsiteY37" fmla="*/ 8364 h 10000"/>
                  <a:gd name="connsiteX38" fmla="*/ 4167 w 10000"/>
                  <a:gd name="connsiteY38" fmla="*/ 8333 h 10000"/>
                  <a:gd name="connsiteX39" fmla="*/ 4278 w 10000"/>
                  <a:gd name="connsiteY39" fmla="*/ 8271 h 10000"/>
                  <a:gd name="connsiteX40" fmla="*/ 4389 w 10000"/>
                  <a:gd name="connsiteY40" fmla="*/ 8256 h 10000"/>
                  <a:gd name="connsiteX41" fmla="*/ 4389 w 10000"/>
                  <a:gd name="connsiteY41" fmla="*/ 8256 h 10000"/>
                  <a:gd name="connsiteX42" fmla="*/ 4389 w 10000"/>
                  <a:gd name="connsiteY42" fmla="*/ 8242 h 10000"/>
                  <a:gd name="connsiteX43" fmla="*/ 4444 w 10000"/>
                  <a:gd name="connsiteY43" fmla="*/ 8226 h 10000"/>
                  <a:gd name="connsiteX44" fmla="*/ 6500 w 10000"/>
                  <a:gd name="connsiteY44" fmla="*/ 8134 h 10000"/>
                  <a:gd name="connsiteX45" fmla="*/ 6500 w 10000"/>
                  <a:gd name="connsiteY45" fmla="*/ 8134 h 10000"/>
                  <a:gd name="connsiteX46" fmla="*/ 7167 w 10000"/>
                  <a:gd name="connsiteY46" fmla="*/ 8087 h 10000"/>
                  <a:gd name="connsiteX47" fmla="*/ 8389 w 10000"/>
                  <a:gd name="connsiteY47" fmla="*/ 7995 h 10000"/>
                  <a:gd name="connsiteX48" fmla="*/ 8389 w 10000"/>
                  <a:gd name="connsiteY48" fmla="*/ 7995 h 10000"/>
                  <a:gd name="connsiteX49" fmla="*/ 8667 w 10000"/>
                  <a:gd name="connsiteY49" fmla="*/ 7963 h 10000"/>
                  <a:gd name="connsiteX50" fmla="*/ 8778 w 10000"/>
                  <a:gd name="connsiteY50" fmla="*/ 7917 h 10000"/>
                  <a:gd name="connsiteX51" fmla="*/ 8889 w 10000"/>
                  <a:gd name="connsiteY51" fmla="*/ 7887 h 10000"/>
                  <a:gd name="connsiteX52" fmla="*/ 8833 w 10000"/>
                  <a:gd name="connsiteY52" fmla="*/ 7856 h 10000"/>
                  <a:gd name="connsiteX53" fmla="*/ 8833 w 10000"/>
                  <a:gd name="connsiteY53" fmla="*/ 7826 h 10000"/>
                  <a:gd name="connsiteX54" fmla="*/ 8722 w 10000"/>
                  <a:gd name="connsiteY54" fmla="*/ 7793 h 10000"/>
                  <a:gd name="connsiteX55" fmla="*/ 8556 w 10000"/>
                  <a:gd name="connsiteY55" fmla="*/ 7747 h 10000"/>
                  <a:gd name="connsiteX56" fmla="*/ 8556 w 10000"/>
                  <a:gd name="connsiteY56" fmla="*/ 7747 h 10000"/>
                  <a:gd name="connsiteX57" fmla="*/ 6556 w 10000"/>
                  <a:gd name="connsiteY57" fmla="*/ 7470 h 10000"/>
                  <a:gd name="connsiteX58" fmla="*/ 6556 w 10000"/>
                  <a:gd name="connsiteY58" fmla="*/ 7470 h 10000"/>
                  <a:gd name="connsiteX59" fmla="*/ 6333 w 10000"/>
                  <a:gd name="connsiteY59" fmla="*/ 7424 h 10000"/>
                  <a:gd name="connsiteX60" fmla="*/ 6167 w 10000"/>
                  <a:gd name="connsiteY60" fmla="*/ 7377 h 10000"/>
                  <a:gd name="connsiteX61" fmla="*/ 6056 w 10000"/>
                  <a:gd name="connsiteY61" fmla="*/ 7331 h 10000"/>
                  <a:gd name="connsiteX62" fmla="*/ 6056 w 10000"/>
                  <a:gd name="connsiteY62" fmla="*/ 7331 h 10000"/>
                  <a:gd name="connsiteX63" fmla="*/ 8056 w 10000"/>
                  <a:gd name="connsiteY63" fmla="*/ 7315 h 10000"/>
                  <a:gd name="connsiteX64" fmla="*/ 10000 w 10000"/>
                  <a:gd name="connsiteY64" fmla="*/ 7470 h 10000"/>
                  <a:gd name="connsiteX65" fmla="*/ 10000 w 10000"/>
                  <a:gd name="connsiteY65" fmla="*/ 6065 h 10000"/>
                  <a:gd name="connsiteX66" fmla="*/ 10000 w 10000"/>
                  <a:gd name="connsiteY66" fmla="*/ 6065 h 10000"/>
                  <a:gd name="connsiteX67" fmla="*/ 7778 w 10000"/>
                  <a:gd name="connsiteY67" fmla="*/ 5740 h 10000"/>
                  <a:gd name="connsiteX68" fmla="*/ 6556 w 10000"/>
                  <a:gd name="connsiteY68" fmla="*/ 5556 h 10000"/>
                  <a:gd name="connsiteX69" fmla="*/ 6556 w 10000"/>
                  <a:gd name="connsiteY69" fmla="*/ 5556 h 10000"/>
                  <a:gd name="connsiteX70" fmla="*/ 6556 w 10000"/>
                  <a:gd name="connsiteY70" fmla="*/ 5541 h 10000"/>
                  <a:gd name="connsiteX71" fmla="*/ 6556 w 10000"/>
                  <a:gd name="connsiteY71" fmla="*/ 5448 h 10000"/>
                  <a:gd name="connsiteX72" fmla="*/ 6556 w 10000"/>
                  <a:gd name="connsiteY72" fmla="*/ 5448 h 10000"/>
                  <a:gd name="connsiteX73" fmla="*/ 6389 w 10000"/>
                  <a:gd name="connsiteY73" fmla="*/ 5340 h 10000"/>
                  <a:gd name="connsiteX74" fmla="*/ 6056 w 10000"/>
                  <a:gd name="connsiteY74" fmla="*/ 5171 h 10000"/>
                  <a:gd name="connsiteX75" fmla="*/ 5333 w 10000"/>
                  <a:gd name="connsiteY75" fmla="*/ 4846 h 10000"/>
                  <a:gd name="connsiteX76" fmla="*/ 5333 w 10000"/>
                  <a:gd name="connsiteY76" fmla="*/ 4846 h 10000"/>
                  <a:gd name="connsiteX77" fmla="*/ 5167 w 10000"/>
                  <a:gd name="connsiteY77" fmla="*/ 4800 h 10000"/>
                  <a:gd name="connsiteX78" fmla="*/ 4889 w 10000"/>
                  <a:gd name="connsiteY78" fmla="*/ 4737 h 10000"/>
                  <a:gd name="connsiteX79" fmla="*/ 4056 w 10000"/>
                  <a:gd name="connsiteY79" fmla="*/ 4599 h 10000"/>
                  <a:gd name="connsiteX80" fmla="*/ 2889 w 10000"/>
                  <a:gd name="connsiteY80" fmla="*/ 4430 h 10000"/>
                  <a:gd name="connsiteX81" fmla="*/ 2889 w 10000"/>
                  <a:gd name="connsiteY81" fmla="*/ 4430 h 10000"/>
                  <a:gd name="connsiteX82" fmla="*/ 2389 w 10000"/>
                  <a:gd name="connsiteY82" fmla="*/ 4413 h 10000"/>
                  <a:gd name="connsiteX83" fmla="*/ 2000 w 10000"/>
                  <a:gd name="connsiteY83" fmla="*/ 4397 h 10000"/>
                  <a:gd name="connsiteX84" fmla="*/ 1889 w 10000"/>
                  <a:gd name="connsiteY84" fmla="*/ 4382 h 10000"/>
                  <a:gd name="connsiteX85" fmla="*/ 1778 w 10000"/>
                  <a:gd name="connsiteY85" fmla="*/ 4367 h 10000"/>
                  <a:gd name="connsiteX86" fmla="*/ 1778 w 10000"/>
                  <a:gd name="connsiteY86" fmla="*/ 4367 h 10000"/>
                  <a:gd name="connsiteX87" fmla="*/ 1667 w 10000"/>
                  <a:gd name="connsiteY87" fmla="*/ 4305 h 10000"/>
                  <a:gd name="connsiteX88" fmla="*/ 1500 w 10000"/>
                  <a:gd name="connsiteY88" fmla="*/ 4198 h 10000"/>
                  <a:gd name="connsiteX89" fmla="*/ 1444 w 10000"/>
                  <a:gd name="connsiteY89" fmla="*/ 4136 h 10000"/>
                  <a:gd name="connsiteX90" fmla="*/ 1444 w 10000"/>
                  <a:gd name="connsiteY90" fmla="*/ 4073 h 10000"/>
                  <a:gd name="connsiteX91" fmla="*/ 1444 w 10000"/>
                  <a:gd name="connsiteY91" fmla="*/ 4028 h 10000"/>
                  <a:gd name="connsiteX92" fmla="*/ 1556 w 10000"/>
                  <a:gd name="connsiteY92" fmla="*/ 3981 h 10000"/>
                  <a:gd name="connsiteX93" fmla="*/ 1556 w 10000"/>
                  <a:gd name="connsiteY93" fmla="*/ 3981 h 10000"/>
                  <a:gd name="connsiteX94" fmla="*/ 1833 w 10000"/>
                  <a:gd name="connsiteY94" fmla="*/ 3904 h 10000"/>
                  <a:gd name="connsiteX95" fmla="*/ 2111 w 10000"/>
                  <a:gd name="connsiteY95" fmla="*/ 3828 h 10000"/>
                  <a:gd name="connsiteX96" fmla="*/ 2278 w 10000"/>
                  <a:gd name="connsiteY96" fmla="*/ 3782 h 10000"/>
                  <a:gd name="connsiteX97" fmla="*/ 2389 w 10000"/>
                  <a:gd name="connsiteY97" fmla="*/ 3734 h 10000"/>
                  <a:gd name="connsiteX98" fmla="*/ 2389 w 10000"/>
                  <a:gd name="connsiteY98" fmla="*/ 3672 h 10000"/>
                  <a:gd name="connsiteX99" fmla="*/ 2389 w 10000"/>
                  <a:gd name="connsiteY99" fmla="*/ 3596 h 10000"/>
                  <a:gd name="connsiteX100" fmla="*/ 2389 w 10000"/>
                  <a:gd name="connsiteY100" fmla="*/ 3596 h 10000"/>
                  <a:gd name="connsiteX101" fmla="*/ 2167 w 10000"/>
                  <a:gd name="connsiteY101" fmla="*/ 3379 h 10000"/>
                  <a:gd name="connsiteX102" fmla="*/ 1889 w 10000"/>
                  <a:gd name="connsiteY102" fmla="*/ 3087 h 10000"/>
                  <a:gd name="connsiteX103" fmla="*/ 1667 w 10000"/>
                  <a:gd name="connsiteY103" fmla="*/ 2824 h 10000"/>
                  <a:gd name="connsiteX104" fmla="*/ 1611 w 10000"/>
                  <a:gd name="connsiteY104" fmla="*/ 2747 h 10000"/>
                  <a:gd name="connsiteX105" fmla="*/ 1611 w 10000"/>
                  <a:gd name="connsiteY105" fmla="*/ 2716 h 10000"/>
                  <a:gd name="connsiteX106" fmla="*/ 1667 w 10000"/>
                  <a:gd name="connsiteY106" fmla="*/ 2700 h 10000"/>
                  <a:gd name="connsiteX107" fmla="*/ 1667 w 10000"/>
                  <a:gd name="connsiteY107" fmla="*/ 2700 h 10000"/>
                  <a:gd name="connsiteX108" fmla="*/ 2000 w 10000"/>
                  <a:gd name="connsiteY108" fmla="*/ 2686 h 10000"/>
                  <a:gd name="connsiteX109" fmla="*/ 2222 w 10000"/>
                  <a:gd name="connsiteY109" fmla="*/ 2686 h 10000"/>
                  <a:gd name="connsiteX110" fmla="*/ 2389 w 10000"/>
                  <a:gd name="connsiteY110" fmla="*/ 2700 h 10000"/>
                  <a:gd name="connsiteX111" fmla="*/ 2389 w 10000"/>
                  <a:gd name="connsiteY111" fmla="*/ 2700 h 10000"/>
                  <a:gd name="connsiteX112" fmla="*/ 2444 w 10000"/>
                  <a:gd name="connsiteY112" fmla="*/ 2700 h 10000"/>
                  <a:gd name="connsiteX113" fmla="*/ 2500 w 10000"/>
                  <a:gd name="connsiteY113" fmla="*/ 2670 h 10000"/>
                  <a:gd name="connsiteX114" fmla="*/ 2778 w 10000"/>
                  <a:gd name="connsiteY114" fmla="*/ 2577 h 10000"/>
                  <a:gd name="connsiteX115" fmla="*/ 3500 w 10000"/>
                  <a:gd name="connsiteY115" fmla="*/ 2269 h 10000"/>
                  <a:gd name="connsiteX116" fmla="*/ 4444 w 10000"/>
                  <a:gd name="connsiteY116" fmla="*/ 1822 h 10000"/>
                  <a:gd name="connsiteX117" fmla="*/ 4444 w 10000"/>
                  <a:gd name="connsiteY117" fmla="*/ 1822 h 10000"/>
                  <a:gd name="connsiteX118" fmla="*/ 4444 w 10000"/>
                  <a:gd name="connsiteY118" fmla="*/ 1759 h 10000"/>
                  <a:gd name="connsiteX119" fmla="*/ 4444 w 10000"/>
                  <a:gd name="connsiteY119" fmla="*/ 1619 h 10000"/>
                  <a:gd name="connsiteX120" fmla="*/ 4500 w 10000"/>
                  <a:gd name="connsiteY120" fmla="*/ 1528 h 10000"/>
                  <a:gd name="connsiteX121" fmla="*/ 4611 w 10000"/>
                  <a:gd name="connsiteY121" fmla="*/ 1450 h 10000"/>
                  <a:gd name="connsiteX122" fmla="*/ 4778 w 10000"/>
                  <a:gd name="connsiteY122" fmla="*/ 1358 h 10000"/>
                  <a:gd name="connsiteX123" fmla="*/ 5000 w 10000"/>
                  <a:gd name="connsiteY123" fmla="*/ 1281 h 10000"/>
                  <a:gd name="connsiteX124" fmla="*/ 5000 w 10000"/>
                  <a:gd name="connsiteY124" fmla="*/ 1281 h 10000"/>
                  <a:gd name="connsiteX125" fmla="*/ 5556 w 10000"/>
                  <a:gd name="connsiteY125" fmla="*/ 1127 h 10000"/>
                  <a:gd name="connsiteX126" fmla="*/ 6111 w 10000"/>
                  <a:gd name="connsiteY126" fmla="*/ 926 h 10000"/>
                  <a:gd name="connsiteX127" fmla="*/ 6667 w 10000"/>
                  <a:gd name="connsiteY127" fmla="*/ 740 h 10000"/>
                  <a:gd name="connsiteX128" fmla="*/ 7056 w 10000"/>
                  <a:gd name="connsiteY128" fmla="*/ 572 h 10000"/>
                  <a:gd name="connsiteX129" fmla="*/ 7056 w 10000"/>
                  <a:gd name="connsiteY129" fmla="*/ 572 h 10000"/>
                  <a:gd name="connsiteX130" fmla="*/ 7333 w 10000"/>
                  <a:gd name="connsiteY130" fmla="*/ 417 h 10000"/>
                  <a:gd name="connsiteX131" fmla="*/ 7667 w 10000"/>
                  <a:gd name="connsiteY131" fmla="*/ 232 h 10000"/>
                  <a:gd name="connsiteX132" fmla="*/ 8000 w 10000"/>
                  <a:gd name="connsiteY132" fmla="*/ 92 h 10000"/>
                  <a:gd name="connsiteX133" fmla="*/ 8167 w 10000"/>
                  <a:gd name="connsiteY133" fmla="*/ 29 h 10000"/>
                  <a:gd name="connsiteX134" fmla="*/ 8333 w 10000"/>
                  <a:gd name="connsiteY134" fmla="*/ 15 h 10000"/>
                  <a:gd name="connsiteX135" fmla="*/ 8333 w 10000"/>
                  <a:gd name="connsiteY135" fmla="*/ 15 h 10000"/>
                  <a:gd name="connsiteX136" fmla="*/ 8667 w 10000"/>
                  <a:gd name="connsiteY136" fmla="*/ 0 h 10000"/>
                  <a:gd name="connsiteX137" fmla="*/ 9111 w 10000"/>
                  <a:gd name="connsiteY137" fmla="*/ 0 h 10000"/>
                  <a:gd name="connsiteX138" fmla="*/ 10000 w 10000"/>
                  <a:gd name="connsiteY138" fmla="*/ 15 h 10000"/>
                  <a:gd name="connsiteX139" fmla="*/ 10000 w 10000"/>
                  <a:gd name="connsiteY139" fmla="*/ 9446 h 10000"/>
                  <a:gd name="connsiteX140" fmla="*/ 10000 w 10000"/>
                  <a:gd name="connsiteY140" fmla="*/ 9446 h 10000"/>
                  <a:gd name="connsiteX141" fmla="*/ 9722 w 10000"/>
                  <a:gd name="connsiteY141" fmla="*/ 9430 h 10000"/>
                  <a:gd name="connsiteX142" fmla="*/ 9389 w 10000"/>
                  <a:gd name="connsiteY142" fmla="*/ 9446 h 10000"/>
                  <a:gd name="connsiteX143" fmla="*/ 9389 w 10000"/>
                  <a:gd name="connsiteY143" fmla="*/ 9446 h 10000"/>
                  <a:gd name="connsiteX144" fmla="*/ 9278 w 10000"/>
                  <a:gd name="connsiteY144" fmla="*/ 9461 h 10000"/>
                  <a:gd name="connsiteX145" fmla="*/ 9056 w 10000"/>
                  <a:gd name="connsiteY145" fmla="*/ 9446 h 10000"/>
                  <a:gd name="connsiteX146" fmla="*/ 8722 w 10000"/>
                  <a:gd name="connsiteY146" fmla="*/ 9399 h 10000"/>
                  <a:gd name="connsiteX147" fmla="*/ 8444 w 10000"/>
                  <a:gd name="connsiteY147" fmla="*/ 9276 h 10000"/>
                  <a:gd name="connsiteX148" fmla="*/ 8444 w 10000"/>
                  <a:gd name="connsiteY148" fmla="*/ 9276 h 10000"/>
                  <a:gd name="connsiteX149" fmla="*/ 8111 w 10000"/>
                  <a:gd name="connsiteY149" fmla="*/ 9075 h 10000"/>
                  <a:gd name="connsiteX150" fmla="*/ 7778 w 10000"/>
                  <a:gd name="connsiteY150" fmla="*/ 8997 h 10000"/>
                  <a:gd name="connsiteX151" fmla="*/ 7556 w 10000"/>
                  <a:gd name="connsiteY151" fmla="*/ 8981 h 10000"/>
                  <a:gd name="connsiteX152" fmla="*/ 7000 w 10000"/>
                  <a:gd name="connsiteY152" fmla="*/ 8950 h 10000"/>
                  <a:gd name="connsiteX153" fmla="*/ 6556 w 10000"/>
                  <a:gd name="connsiteY153" fmla="*/ 8967 h 10000"/>
                  <a:gd name="connsiteX154" fmla="*/ 6222 w 10000"/>
                  <a:gd name="connsiteY154" fmla="*/ 8967 h 10000"/>
                  <a:gd name="connsiteX155" fmla="*/ 6111 w 10000"/>
                  <a:gd name="connsiteY155" fmla="*/ 8950 h 10000"/>
                  <a:gd name="connsiteX156" fmla="*/ 6056 w 10000"/>
                  <a:gd name="connsiteY156" fmla="*/ 8659 h 10000"/>
                  <a:gd name="connsiteX157" fmla="*/ 6056 w 10000"/>
                  <a:gd name="connsiteY157" fmla="*/ 8597 h 10000"/>
                  <a:gd name="connsiteX158" fmla="*/ 5944 w 10000"/>
                  <a:gd name="connsiteY158" fmla="*/ 8520 h 10000"/>
                  <a:gd name="connsiteX159" fmla="*/ 5889 w 10000"/>
                  <a:gd name="connsiteY159" fmla="*/ 8505 h 10000"/>
                  <a:gd name="connsiteX160" fmla="*/ 5667 w 10000"/>
                  <a:gd name="connsiteY160" fmla="*/ 8488 h 10000"/>
                  <a:gd name="connsiteX161" fmla="*/ 4889 w 10000"/>
                  <a:gd name="connsiteY161" fmla="*/ 8612 h 10000"/>
                  <a:gd name="connsiteX162" fmla="*/ 4611 w 10000"/>
                  <a:gd name="connsiteY162" fmla="*/ 8641 h 10000"/>
                  <a:gd name="connsiteX163" fmla="*/ 4500 w 10000"/>
                  <a:gd name="connsiteY163" fmla="*/ 8641 h 10000"/>
                  <a:gd name="connsiteX164" fmla="*/ 4222 w 10000"/>
                  <a:gd name="connsiteY164" fmla="*/ 8488 h 10000"/>
                  <a:gd name="connsiteX165" fmla="*/ 4222 w 10000"/>
                  <a:gd name="connsiteY165" fmla="*/ 8488 h 10000"/>
                  <a:gd name="connsiteX166" fmla="*/ 4111 w 10000"/>
                  <a:gd name="connsiteY166" fmla="*/ 8411 h 10000"/>
                  <a:gd name="connsiteX167" fmla="*/ 4111 w 10000"/>
                  <a:gd name="connsiteY167" fmla="*/ 8318 h 10000"/>
                  <a:gd name="connsiteX168" fmla="*/ 4111 w 10000"/>
                  <a:gd name="connsiteY168" fmla="*/ 8318 h 10000"/>
                  <a:gd name="connsiteX169" fmla="*/ 4278 w 10000"/>
                  <a:gd name="connsiteY169" fmla="*/ 8271 h 10000"/>
                  <a:gd name="connsiteX170" fmla="*/ 4389 w 10000"/>
                  <a:gd name="connsiteY170" fmla="*/ 8256 h 10000"/>
                  <a:gd name="connsiteX171" fmla="*/ 4389 w 10000"/>
                  <a:gd name="connsiteY171" fmla="*/ 8256 h 10000"/>
                  <a:gd name="connsiteX172" fmla="*/ 3722 w 10000"/>
                  <a:gd name="connsiteY172" fmla="*/ 8271 h 10000"/>
                  <a:gd name="connsiteX173" fmla="*/ 3611 w 10000"/>
                  <a:gd name="connsiteY173" fmla="*/ 8287 h 10000"/>
                  <a:gd name="connsiteX174" fmla="*/ 3556 w 10000"/>
                  <a:gd name="connsiteY174" fmla="*/ 8303 h 10000"/>
                  <a:gd name="connsiteX175" fmla="*/ 3556 w 10000"/>
                  <a:gd name="connsiteY175" fmla="*/ 8303 h 10000"/>
                  <a:gd name="connsiteX176" fmla="*/ 3444 w 10000"/>
                  <a:gd name="connsiteY176" fmla="*/ 8364 h 10000"/>
                  <a:gd name="connsiteX177" fmla="*/ 3278 w 10000"/>
                  <a:gd name="connsiteY177" fmla="*/ 8457 h 10000"/>
                  <a:gd name="connsiteX178" fmla="*/ 3000 w 10000"/>
                  <a:gd name="connsiteY178" fmla="*/ 8566 h 10000"/>
                  <a:gd name="connsiteX179" fmla="*/ 2667 w 10000"/>
                  <a:gd name="connsiteY179" fmla="*/ 8641 h 10000"/>
                  <a:gd name="connsiteX180" fmla="*/ 2667 w 10000"/>
                  <a:gd name="connsiteY180" fmla="*/ 8641 h 10000"/>
                  <a:gd name="connsiteX181" fmla="*/ 2333 w 10000"/>
                  <a:gd name="connsiteY181" fmla="*/ 8704 h 10000"/>
                  <a:gd name="connsiteX182" fmla="*/ 1833 w 10000"/>
                  <a:gd name="connsiteY182" fmla="*/ 8766 h 10000"/>
                  <a:gd name="connsiteX183" fmla="*/ 1389 w 10000"/>
                  <a:gd name="connsiteY183" fmla="*/ 8797 h 10000"/>
                  <a:gd name="connsiteX184" fmla="*/ 889 w 10000"/>
                  <a:gd name="connsiteY184" fmla="*/ 8812 h 10000"/>
                  <a:gd name="connsiteX185" fmla="*/ 889 w 10000"/>
                  <a:gd name="connsiteY185" fmla="*/ 8812 h 10000"/>
                  <a:gd name="connsiteX186" fmla="*/ 500 w 10000"/>
                  <a:gd name="connsiteY186" fmla="*/ 8828 h 10000"/>
                  <a:gd name="connsiteX187" fmla="*/ 222 w 10000"/>
                  <a:gd name="connsiteY187" fmla="*/ 8844 h 10000"/>
                  <a:gd name="connsiteX188" fmla="*/ 0 w 10000"/>
                  <a:gd name="connsiteY188" fmla="*/ 8859 h 10000"/>
                  <a:gd name="connsiteX189" fmla="*/ 0 w 10000"/>
                  <a:gd name="connsiteY189" fmla="*/ 8859 h 10000"/>
                  <a:gd name="connsiteX190" fmla="*/ 278 w 10000"/>
                  <a:gd name="connsiteY190" fmla="*/ 9105 h 10000"/>
                  <a:gd name="connsiteX191" fmla="*/ 500 w 10000"/>
                  <a:gd name="connsiteY191" fmla="*/ 9291 h 10000"/>
                  <a:gd name="connsiteX192" fmla="*/ 722 w 10000"/>
                  <a:gd name="connsiteY192" fmla="*/ 9446 h 10000"/>
                  <a:gd name="connsiteX193" fmla="*/ 722 w 10000"/>
                  <a:gd name="connsiteY193" fmla="*/ 9446 h 10000"/>
                  <a:gd name="connsiteX194" fmla="*/ 889 w 10000"/>
                  <a:gd name="connsiteY194" fmla="*/ 9538 h 10000"/>
                  <a:gd name="connsiteX195" fmla="*/ 944 w 10000"/>
                  <a:gd name="connsiteY195" fmla="*/ 9615 h 10000"/>
                  <a:gd name="connsiteX196" fmla="*/ 1111 w 10000"/>
                  <a:gd name="connsiteY196" fmla="*/ 9692 h 10000"/>
                  <a:gd name="connsiteX197" fmla="*/ 1333 w 10000"/>
                  <a:gd name="connsiteY197" fmla="*/ 9816 h 10000"/>
                  <a:gd name="connsiteX198" fmla="*/ 1333 w 10000"/>
                  <a:gd name="connsiteY198" fmla="*/ 9816 h 10000"/>
                  <a:gd name="connsiteX199" fmla="*/ 1444 w 10000"/>
                  <a:gd name="connsiteY199" fmla="*/ 9879 h 10000"/>
                  <a:gd name="connsiteX200" fmla="*/ 1500 w 10000"/>
                  <a:gd name="connsiteY200" fmla="*/ 9924 h 10000"/>
                  <a:gd name="connsiteX201" fmla="*/ 1500 w 10000"/>
                  <a:gd name="connsiteY201" fmla="*/ 9971 h 10000"/>
                  <a:gd name="connsiteX202" fmla="*/ 1556 w 10000"/>
                  <a:gd name="connsiteY202" fmla="*/ 9986 h 10000"/>
                  <a:gd name="connsiteX203" fmla="*/ 1722 w 10000"/>
                  <a:gd name="connsiteY203" fmla="*/ 10000 h 10000"/>
                  <a:gd name="connsiteX204" fmla="*/ 10000 w 10000"/>
                  <a:gd name="connsiteY204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56 w 10000"/>
                  <a:gd name="connsiteY19" fmla="*/ 8704 h 10000"/>
                  <a:gd name="connsiteX20" fmla="*/ 6111 w 10000"/>
                  <a:gd name="connsiteY20" fmla="*/ 8641 h 10000"/>
                  <a:gd name="connsiteX21" fmla="*/ 6056 w 10000"/>
                  <a:gd name="connsiteY21" fmla="*/ 8566 h 10000"/>
                  <a:gd name="connsiteX22" fmla="*/ 6056 w 10000"/>
                  <a:gd name="connsiteY22" fmla="*/ 8566 h 10000"/>
                  <a:gd name="connsiteX23" fmla="*/ 6000 w 10000"/>
                  <a:gd name="connsiteY23" fmla="*/ 8520 h 10000"/>
                  <a:gd name="connsiteX24" fmla="*/ 5944 w 10000"/>
                  <a:gd name="connsiteY24" fmla="*/ 8488 h 10000"/>
                  <a:gd name="connsiteX25" fmla="*/ 5833 w 10000"/>
                  <a:gd name="connsiteY25" fmla="*/ 8488 h 10000"/>
                  <a:gd name="connsiteX26" fmla="*/ 5667 w 10000"/>
                  <a:gd name="connsiteY26" fmla="*/ 8505 h 10000"/>
                  <a:gd name="connsiteX27" fmla="*/ 5333 w 10000"/>
                  <a:gd name="connsiteY27" fmla="*/ 8550 h 10000"/>
                  <a:gd name="connsiteX28" fmla="*/ 4889 w 10000"/>
                  <a:gd name="connsiteY28" fmla="*/ 8627 h 10000"/>
                  <a:gd name="connsiteX29" fmla="*/ 4889 w 10000"/>
                  <a:gd name="connsiteY29" fmla="*/ 8627 h 10000"/>
                  <a:gd name="connsiteX30" fmla="*/ 4611 w 10000"/>
                  <a:gd name="connsiteY30" fmla="*/ 8641 h 10000"/>
                  <a:gd name="connsiteX31" fmla="*/ 4500 w 10000"/>
                  <a:gd name="connsiteY31" fmla="*/ 8641 h 10000"/>
                  <a:gd name="connsiteX32" fmla="*/ 4444 w 10000"/>
                  <a:gd name="connsiteY32" fmla="*/ 8627 h 10000"/>
                  <a:gd name="connsiteX33" fmla="*/ 4222 w 10000"/>
                  <a:gd name="connsiteY33" fmla="*/ 8488 h 10000"/>
                  <a:gd name="connsiteX34" fmla="*/ 4222 w 10000"/>
                  <a:gd name="connsiteY34" fmla="*/ 8488 h 10000"/>
                  <a:gd name="connsiteX35" fmla="*/ 4111 w 10000"/>
                  <a:gd name="connsiteY35" fmla="*/ 8442 h 10000"/>
                  <a:gd name="connsiteX36" fmla="*/ 4111 w 10000"/>
                  <a:gd name="connsiteY36" fmla="*/ 8396 h 10000"/>
                  <a:gd name="connsiteX37" fmla="*/ 4111 w 10000"/>
                  <a:gd name="connsiteY37" fmla="*/ 8364 h 10000"/>
                  <a:gd name="connsiteX38" fmla="*/ 4167 w 10000"/>
                  <a:gd name="connsiteY38" fmla="*/ 8333 h 10000"/>
                  <a:gd name="connsiteX39" fmla="*/ 4278 w 10000"/>
                  <a:gd name="connsiteY39" fmla="*/ 8271 h 10000"/>
                  <a:gd name="connsiteX40" fmla="*/ 4389 w 10000"/>
                  <a:gd name="connsiteY40" fmla="*/ 8256 h 10000"/>
                  <a:gd name="connsiteX41" fmla="*/ 4389 w 10000"/>
                  <a:gd name="connsiteY41" fmla="*/ 8256 h 10000"/>
                  <a:gd name="connsiteX42" fmla="*/ 4389 w 10000"/>
                  <a:gd name="connsiteY42" fmla="*/ 8242 h 10000"/>
                  <a:gd name="connsiteX43" fmla="*/ 4444 w 10000"/>
                  <a:gd name="connsiteY43" fmla="*/ 8226 h 10000"/>
                  <a:gd name="connsiteX44" fmla="*/ 6500 w 10000"/>
                  <a:gd name="connsiteY44" fmla="*/ 8134 h 10000"/>
                  <a:gd name="connsiteX45" fmla="*/ 7167 w 10000"/>
                  <a:gd name="connsiteY45" fmla="*/ 8087 h 10000"/>
                  <a:gd name="connsiteX46" fmla="*/ 8389 w 10000"/>
                  <a:gd name="connsiteY46" fmla="*/ 7995 h 10000"/>
                  <a:gd name="connsiteX47" fmla="*/ 8389 w 10000"/>
                  <a:gd name="connsiteY47" fmla="*/ 7995 h 10000"/>
                  <a:gd name="connsiteX48" fmla="*/ 8667 w 10000"/>
                  <a:gd name="connsiteY48" fmla="*/ 7963 h 10000"/>
                  <a:gd name="connsiteX49" fmla="*/ 8778 w 10000"/>
                  <a:gd name="connsiteY49" fmla="*/ 7917 h 10000"/>
                  <a:gd name="connsiteX50" fmla="*/ 8889 w 10000"/>
                  <a:gd name="connsiteY50" fmla="*/ 7887 h 10000"/>
                  <a:gd name="connsiteX51" fmla="*/ 8833 w 10000"/>
                  <a:gd name="connsiteY51" fmla="*/ 7856 h 10000"/>
                  <a:gd name="connsiteX52" fmla="*/ 8833 w 10000"/>
                  <a:gd name="connsiteY52" fmla="*/ 7826 h 10000"/>
                  <a:gd name="connsiteX53" fmla="*/ 8722 w 10000"/>
                  <a:gd name="connsiteY53" fmla="*/ 7793 h 10000"/>
                  <a:gd name="connsiteX54" fmla="*/ 8556 w 10000"/>
                  <a:gd name="connsiteY54" fmla="*/ 7747 h 10000"/>
                  <a:gd name="connsiteX55" fmla="*/ 8556 w 10000"/>
                  <a:gd name="connsiteY55" fmla="*/ 7747 h 10000"/>
                  <a:gd name="connsiteX56" fmla="*/ 6556 w 10000"/>
                  <a:gd name="connsiteY56" fmla="*/ 7470 h 10000"/>
                  <a:gd name="connsiteX57" fmla="*/ 6556 w 10000"/>
                  <a:gd name="connsiteY57" fmla="*/ 7470 h 10000"/>
                  <a:gd name="connsiteX58" fmla="*/ 6333 w 10000"/>
                  <a:gd name="connsiteY58" fmla="*/ 7424 h 10000"/>
                  <a:gd name="connsiteX59" fmla="*/ 6167 w 10000"/>
                  <a:gd name="connsiteY59" fmla="*/ 7377 h 10000"/>
                  <a:gd name="connsiteX60" fmla="*/ 6056 w 10000"/>
                  <a:gd name="connsiteY60" fmla="*/ 7331 h 10000"/>
                  <a:gd name="connsiteX61" fmla="*/ 6056 w 10000"/>
                  <a:gd name="connsiteY61" fmla="*/ 7331 h 10000"/>
                  <a:gd name="connsiteX62" fmla="*/ 8056 w 10000"/>
                  <a:gd name="connsiteY62" fmla="*/ 7315 h 10000"/>
                  <a:gd name="connsiteX63" fmla="*/ 10000 w 10000"/>
                  <a:gd name="connsiteY63" fmla="*/ 7470 h 10000"/>
                  <a:gd name="connsiteX64" fmla="*/ 10000 w 10000"/>
                  <a:gd name="connsiteY64" fmla="*/ 6065 h 10000"/>
                  <a:gd name="connsiteX65" fmla="*/ 10000 w 10000"/>
                  <a:gd name="connsiteY65" fmla="*/ 6065 h 10000"/>
                  <a:gd name="connsiteX66" fmla="*/ 7778 w 10000"/>
                  <a:gd name="connsiteY66" fmla="*/ 5740 h 10000"/>
                  <a:gd name="connsiteX67" fmla="*/ 6556 w 10000"/>
                  <a:gd name="connsiteY67" fmla="*/ 5556 h 10000"/>
                  <a:gd name="connsiteX68" fmla="*/ 6556 w 10000"/>
                  <a:gd name="connsiteY68" fmla="*/ 5556 h 10000"/>
                  <a:gd name="connsiteX69" fmla="*/ 6556 w 10000"/>
                  <a:gd name="connsiteY69" fmla="*/ 5541 h 10000"/>
                  <a:gd name="connsiteX70" fmla="*/ 6556 w 10000"/>
                  <a:gd name="connsiteY70" fmla="*/ 5448 h 10000"/>
                  <a:gd name="connsiteX71" fmla="*/ 6556 w 10000"/>
                  <a:gd name="connsiteY71" fmla="*/ 5448 h 10000"/>
                  <a:gd name="connsiteX72" fmla="*/ 6389 w 10000"/>
                  <a:gd name="connsiteY72" fmla="*/ 5340 h 10000"/>
                  <a:gd name="connsiteX73" fmla="*/ 6056 w 10000"/>
                  <a:gd name="connsiteY73" fmla="*/ 5171 h 10000"/>
                  <a:gd name="connsiteX74" fmla="*/ 5333 w 10000"/>
                  <a:gd name="connsiteY74" fmla="*/ 4846 h 10000"/>
                  <a:gd name="connsiteX75" fmla="*/ 5333 w 10000"/>
                  <a:gd name="connsiteY75" fmla="*/ 4846 h 10000"/>
                  <a:gd name="connsiteX76" fmla="*/ 5167 w 10000"/>
                  <a:gd name="connsiteY76" fmla="*/ 4800 h 10000"/>
                  <a:gd name="connsiteX77" fmla="*/ 4889 w 10000"/>
                  <a:gd name="connsiteY77" fmla="*/ 4737 h 10000"/>
                  <a:gd name="connsiteX78" fmla="*/ 4056 w 10000"/>
                  <a:gd name="connsiteY78" fmla="*/ 4599 h 10000"/>
                  <a:gd name="connsiteX79" fmla="*/ 2889 w 10000"/>
                  <a:gd name="connsiteY79" fmla="*/ 4430 h 10000"/>
                  <a:gd name="connsiteX80" fmla="*/ 2889 w 10000"/>
                  <a:gd name="connsiteY80" fmla="*/ 4430 h 10000"/>
                  <a:gd name="connsiteX81" fmla="*/ 2389 w 10000"/>
                  <a:gd name="connsiteY81" fmla="*/ 4413 h 10000"/>
                  <a:gd name="connsiteX82" fmla="*/ 2000 w 10000"/>
                  <a:gd name="connsiteY82" fmla="*/ 4397 h 10000"/>
                  <a:gd name="connsiteX83" fmla="*/ 1889 w 10000"/>
                  <a:gd name="connsiteY83" fmla="*/ 4382 h 10000"/>
                  <a:gd name="connsiteX84" fmla="*/ 1778 w 10000"/>
                  <a:gd name="connsiteY84" fmla="*/ 4367 h 10000"/>
                  <a:gd name="connsiteX85" fmla="*/ 1778 w 10000"/>
                  <a:gd name="connsiteY85" fmla="*/ 4367 h 10000"/>
                  <a:gd name="connsiteX86" fmla="*/ 1667 w 10000"/>
                  <a:gd name="connsiteY86" fmla="*/ 4305 h 10000"/>
                  <a:gd name="connsiteX87" fmla="*/ 1500 w 10000"/>
                  <a:gd name="connsiteY87" fmla="*/ 4198 h 10000"/>
                  <a:gd name="connsiteX88" fmla="*/ 1444 w 10000"/>
                  <a:gd name="connsiteY88" fmla="*/ 4136 h 10000"/>
                  <a:gd name="connsiteX89" fmla="*/ 1444 w 10000"/>
                  <a:gd name="connsiteY89" fmla="*/ 4073 h 10000"/>
                  <a:gd name="connsiteX90" fmla="*/ 1444 w 10000"/>
                  <a:gd name="connsiteY90" fmla="*/ 4028 h 10000"/>
                  <a:gd name="connsiteX91" fmla="*/ 1556 w 10000"/>
                  <a:gd name="connsiteY91" fmla="*/ 3981 h 10000"/>
                  <a:gd name="connsiteX92" fmla="*/ 1556 w 10000"/>
                  <a:gd name="connsiteY92" fmla="*/ 3981 h 10000"/>
                  <a:gd name="connsiteX93" fmla="*/ 1833 w 10000"/>
                  <a:gd name="connsiteY93" fmla="*/ 3904 h 10000"/>
                  <a:gd name="connsiteX94" fmla="*/ 2111 w 10000"/>
                  <a:gd name="connsiteY94" fmla="*/ 3828 h 10000"/>
                  <a:gd name="connsiteX95" fmla="*/ 2278 w 10000"/>
                  <a:gd name="connsiteY95" fmla="*/ 3782 h 10000"/>
                  <a:gd name="connsiteX96" fmla="*/ 2389 w 10000"/>
                  <a:gd name="connsiteY96" fmla="*/ 3734 h 10000"/>
                  <a:gd name="connsiteX97" fmla="*/ 2389 w 10000"/>
                  <a:gd name="connsiteY97" fmla="*/ 3672 h 10000"/>
                  <a:gd name="connsiteX98" fmla="*/ 2389 w 10000"/>
                  <a:gd name="connsiteY98" fmla="*/ 3596 h 10000"/>
                  <a:gd name="connsiteX99" fmla="*/ 2389 w 10000"/>
                  <a:gd name="connsiteY99" fmla="*/ 3596 h 10000"/>
                  <a:gd name="connsiteX100" fmla="*/ 2167 w 10000"/>
                  <a:gd name="connsiteY100" fmla="*/ 3379 h 10000"/>
                  <a:gd name="connsiteX101" fmla="*/ 1889 w 10000"/>
                  <a:gd name="connsiteY101" fmla="*/ 3087 h 10000"/>
                  <a:gd name="connsiteX102" fmla="*/ 1667 w 10000"/>
                  <a:gd name="connsiteY102" fmla="*/ 2824 h 10000"/>
                  <a:gd name="connsiteX103" fmla="*/ 1611 w 10000"/>
                  <a:gd name="connsiteY103" fmla="*/ 2747 h 10000"/>
                  <a:gd name="connsiteX104" fmla="*/ 1611 w 10000"/>
                  <a:gd name="connsiteY104" fmla="*/ 2716 h 10000"/>
                  <a:gd name="connsiteX105" fmla="*/ 1667 w 10000"/>
                  <a:gd name="connsiteY105" fmla="*/ 2700 h 10000"/>
                  <a:gd name="connsiteX106" fmla="*/ 1667 w 10000"/>
                  <a:gd name="connsiteY106" fmla="*/ 2700 h 10000"/>
                  <a:gd name="connsiteX107" fmla="*/ 2000 w 10000"/>
                  <a:gd name="connsiteY107" fmla="*/ 2686 h 10000"/>
                  <a:gd name="connsiteX108" fmla="*/ 2222 w 10000"/>
                  <a:gd name="connsiteY108" fmla="*/ 2686 h 10000"/>
                  <a:gd name="connsiteX109" fmla="*/ 2389 w 10000"/>
                  <a:gd name="connsiteY109" fmla="*/ 2700 h 10000"/>
                  <a:gd name="connsiteX110" fmla="*/ 2389 w 10000"/>
                  <a:gd name="connsiteY110" fmla="*/ 2700 h 10000"/>
                  <a:gd name="connsiteX111" fmla="*/ 2444 w 10000"/>
                  <a:gd name="connsiteY111" fmla="*/ 2700 h 10000"/>
                  <a:gd name="connsiteX112" fmla="*/ 2500 w 10000"/>
                  <a:gd name="connsiteY112" fmla="*/ 2670 h 10000"/>
                  <a:gd name="connsiteX113" fmla="*/ 2778 w 10000"/>
                  <a:gd name="connsiteY113" fmla="*/ 2577 h 10000"/>
                  <a:gd name="connsiteX114" fmla="*/ 3500 w 10000"/>
                  <a:gd name="connsiteY114" fmla="*/ 2269 h 10000"/>
                  <a:gd name="connsiteX115" fmla="*/ 4444 w 10000"/>
                  <a:gd name="connsiteY115" fmla="*/ 1822 h 10000"/>
                  <a:gd name="connsiteX116" fmla="*/ 4444 w 10000"/>
                  <a:gd name="connsiteY116" fmla="*/ 1822 h 10000"/>
                  <a:gd name="connsiteX117" fmla="*/ 4444 w 10000"/>
                  <a:gd name="connsiteY117" fmla="*/ 1759 h 10000"/>
                  <a:gd name="connsiteX118" fmla="*/ 4444 w 10000"/>
                  <a:gd name="connsiteY118" fmla="*/ 1619 h 10000"/>
                  <a:gd name="connsiteX119" fmla="*/ 4500 w 10000"/>
                  <a:gd name="connsiteY119" fmla="*/ 1528 h 10000"/>
                  <a:gd name="connsiteX120" fmla="*/ 4611 w 10000"/>
                  <a:gd name="connsiteY120" fmla="*/ 1450 h 10000"/>
                  <a:gd name="connsiteX121" fmla="*/ 4778 w 10000"/>
                  <a:gd name="connsiteY121" fmla="*/ 1358 h 10000"/>
                  <a:gd name="connsiteX122" fmla="*/ 5000 w 10000"/>
                  <a:gd name="connsiteY122" fmla="*/ 1281 h 10000"/>
                  <a:gd name="connsiteX123" fmla="*/ 5000 w 10000"/>
                  <a:gd name="connsiteY123" fmla="*/ 1281 h 10000"/>
                  <a:gd name="connsiteX124" fmla="*/ 5556 w 10000"/>
                  <a:gd name="connsiteY124" fmla="*/ 1127 h 10000"/>
                  <a:gd name="connsiteX125" fmla="*/ 6111 w 10000"/>
                  <a:gd name="connsiteY125" fmla="*/ 926 h 10000"/>
                  <a:gd name="connsiteX126" fmla="*/ 6667 w 10000"/>
                  <a:gd name="connsiteY126" fmla="*/ 740 h 10000"/>
                  <a:gd name="connsiteX127" fmla="*/ 7056 w 10000"/>
                  <a:gd name="connsiteY127" fmla="*/ 572 h 10000"/>
                  <a:gd name="connsiteX128" fmla="*/ 7056 w 10000"/>
                  <a:gd name="connsiteY128" fmla="*/ 572 h 10000"/>
                  <a:gd name="connsiteX129" fmla="*/ 7333 w 10000"/>
                  <a:gd name="connsiteY129" fmla="*/ 417 h 10000"/>
                  <a:gd name="connsiteX130" fmla="*/ 7667 w 10000"/>
                  <a:gd name="connsiteY130" fmla="*/ 232 h 10000"/>
                  <a:gd name="connsiteX131" fmla="*/ 8000 w 10000"/>
                  <a:gd name="connsiteY131" fmla="*/ 92 h 10000"/>
                  <a:gd name="connsiteX132" fmla="*/ 8167 w 10000"/>
                  <a:gd name="connsiteY132" fmla="*/ 29 h 10000"/>
                  <a:gd name="connsiteX133" fmla="*/ 8333 w 10000"/>
                  <a:gd name="connsiteY133" fmla="*/ 15 h 10000"/>
                  <a:gd name="connsiteX134" fmla="*/ 8333 w 10000"/>
                  <a:gd name="connsiteY134" fmla="*/ 15 h 10000"/>
                  <a:gd name="connsiteX135" fmla="*/ 8667 w 10000"/>
                  <a:gd name="connsiteY135" fmla="*/ 0 h 10000"/>
                  <a:gd name="connsiteX136" fmla="*/ 9111 w 10000"/>
                  <a:gd name="connsiteY136" fmla="*/ 0 h 10000"/>
                  <a:gd name="connsiteX137" fmla="*/ 10000 w 10000"/>
                  <a:gd name="connsiteY137" fmla="*/ 15 h 10000"/>
                  <a:gd name="connsiteX138" fmla="*/ 10000 w 10000"/>
                  <a:gd name="connsiteY138" fmla="*/ 9446 h 10000"/>
                  <a:gd name="connsiteX139" fmla="*/ 10000 w 10000"/>
                  <a:gd name="connsiteY139" fmla="*/ 9446 h 10000"/>
                  <a:gd name="connsiteX140" fmla="*/ 9722 w 10000"/>
                  <a:gd name="connsiteY140" fmla="*/ 9430 h 10000"/>
                  <a:gd name="connsiteX141" fmla="*/ 9389 w 10000"/>
                  <a:gd name="connsiteY141" fmla="*/ 9446 h 10000"/>
                  <a:gd name="connsiteX142" fmla="*/ 9389 w 10000"/>
                  <a:gd name="connsiteY142" fmla="*/ 9446 h 10000"/>
                  <a:gd name="connsiteX143" fmla="*/ 9278 w 10000"/>
                  <a:gd name="connsiteY143" fmla="*/ 9461 h 10000"/>
                  <a:gd name="connsiteX144" fmla="*/ 9056 w 10000"/>
                  <a:gd name="connsiteY144" fmla="*/ 9446 h 10000"/>
                  <a:gd name="connsiteX145" fmla="*/ 8722 w 10000"/>
                  <a:gd name="connsiteY145" fmla="*/ 9399 h 10000"/>
                  <a:gd name="connsiteX146" fmla="*/ 8444 w 10000"/>
                  <a:gd name="connsiteY146" fmla="*/ 9276 h 10000"/>
                  <a:gd name="connsiteX147" fmla="*/ 8444 w 10000"/>
                  <a:gd name="connsiteY147" fmla="*/ 9276 h 10000"/>
                  <a:gd name="connsiteX148" fmla="*/ 8111 w 10000"/>
                  <a:gd name="connsiteY148" fmla="*/ 9075 h 10000"/>
                  <a:gd name="connsiteX149" fmla="*/ 7778 w 10000"/>
                  <a:gd name="connsiteY149" fmla="*/ 8997 h 10000"/>
                  <a:gd name="connsiteX150" fmla="*/ 7556 w 10000"/>
                  <a:gd name="connsiteY150" fmla="*/ 8981 h 10000"/>
                  <a:gd name="connsiteX151" fmla="*/ 7000 w 10000"/>
                  <a:gd name="connsiteY151" fmla="*/ 8950 h 10000"/>
                  <a:gd name="connsiteX152" fmla="*/ 6556 w 10000"/>
                  <a:gd name="connsiteY152" fmla="*/ 8967 h 10000"/>
                  <a:gd name="connsiteX153" fmla="*/ 6222 w 10000"/>
                  <a:gd name="connsiteY153" fmla="*/ 8967 h 10000"/>
                  <a:gd name="connsiteX154" fmla="*/ 6111 w 10000"/>
                  <a:gd name="connsiteY154" fmla="*/ 8950 h 10000"/>
                  <a:gd name="connsiteX155" fmla="*/ 6056 w 10000"/>
                  <a:gd name="connsiteY155" fmla="*/ 8659 h 10000"/>
                  <a:gd name="connsiteX156" fmla="*/ 6056 w 10000"/>
                  <a:gd name="connsiteY156" fmla="*/ 8597 h 10000"/>
                  <a:gd name="connsiteX157" fmla="*/ 5944 w 10000"/>
                  <a:gd name="connsiteY157" fmla="*/ 8520 h 10000"/>
                  <a:gd name="connsiteX158" fmla="*/ 5889 w 10000"/>
                  <a:gd name="connsiteY158" fmla="*/ 8505 h 10000"/>
                  <a:gd name="connsiteX159" fmla="*/ 5667 w 10000"/>
                  <a:gd name="connsiteY159" fmla="*/ 8488 h 10000"/>
                  <a:gd name="connsiteX160" fmla="*/ 4889 w 10000"/>
                  <a:gd name="connsiteY160" fmla="*/ 8612 h 10000"/>
                  <a:gd name="connsiteX161" fmla="*/ 4611 w 10000"/>
                  <a:gd name="connsiteY161" fmla="*/ 8641 h 10000"/>
                  <a:gd name="connsiteX162" fmla="*/ 4500 w 10000"/>
                  <a:gd name="connsiteY162" fmla="*/ 8641 h 10000"/>
                  <a:gd name="connsiteX163" fmla="*/ 4222 w 10000"/>
                  <a:gd name="connsiteY163" fmla="*/ 8488 h 10000"/>
                  <a:gd name="connsiteX164" fmla="*/ 4222 w 10000"/>
                  <a:gd name="connsiteY164" fmla="*/ 8488 h 10000"/>
                  <a:gd name="connsiteX165" fmla="*/ 4111 w 10000"/>
                  <a:gd name="connsiteY165" fmla="*/ 8411 h 10000"/>
                  <a:gd name="connsiteX166" fmla="*/ 4111 w 10000"/>
                  <a:gd name="connsiteY166" fmla="*/ 8318 h 10000"/>
                  <a:gd name="connsiteX167" fmla="*/ 4111 w 10000"/>
                  <a:gd name="connsiteY167" fmla="*/ 8318 h 10000"/>
                  <a:gd name="connsiteX168" fmla="*/ 4278 w 10000"/>
                  <a:gd name="connsiteY168" fmla="*/ 8271 h 10000"/>
                  <a:gd name="connsiteX169" fmla="*/ 4389 w 10000"/>
                  <a:gd name="connsiteY169" fmla="*/ 8256 h 10000"/>
                  <a:gd name="connsiteX170" fmla="*/ 4389 w 10000"/>
                  <a:gd name="connsiteY170" fmla="*/ 8256 h 10000"/>
                  <a:gd name="connsiteX171" fmla="*/ 3722 w 10000"/>
                  <a:gd name="connsiteY171" fmla="*/ 8271 h 10000"/>
                  <a:gd name="connsiteX172" fmla="*/ 3611 w 10000"/>
                  <a:gd name="connsiteY172" fmla="*/ 8287 h 10000"/>
                  <a:gd name="connsiteX173" fmla="*/ 3556 w 10000"/>
                  <a:gd name="connsiteY173" fmla="*/ 8303 h 10000"/>
                  <a:gd name="connsiteX174" fmla="*/ 3556 w 10000"/>
                  <a:gd name="connsiteY174" fmla="*/ 8303 h 10000"/>
                  <a:gd name="connsiteX175" fmla="*/ 3444 w 10000"/>
                  <a:gd name="connsiteY175" fmla="*/ 8364 h 10000"/>
                  <a:gd name="connsiteX176" fmla="*/ 3278 w 10000"/>
                  <a:gd name="connsiteY176" fmla="*/ 8457 h 10000"/>
                  <a:gd name="connsiteX177" fmla="*/ 3000 w 10000"/>
                  <a:gd name="connsiteY177" fmla="*/ 8566 h 10000"/>
                  <a:gd name="connsiteX178" fmla="*/ 2667 w 10000"/>
                  <a:gd name="connsiteY178" fmla="*/ 8641 h 10000"/>
                  <a:gd name="connsiteX179" fmla="*/ 2667 w 10000"/>
                  <a:gd name="connsiteY179" fmla="*/ 8641 h 10000"/>
                  <a:gd name="connsiteX180" fmla="*/ 2333 w 10000"/>
                  <a:gd name="connsiteY180" fmla="*/ 8704 h 10000"/>
                  <a:gd name="connsiteX181" fmla="*/ 1833 w 10000"/>
                  <a:gd name="connsiteY181" fmla="*/ 8766 h 10000"/>
                  <a:gd name="connsiteX182" fmla="*/ 1389 w 10000"/>
                  <a:gd name="connsiteY182" fmla="*/ 8797 h 10000"/>
                  <a:gd name="connsiteX183" fmla="*/ 889 w 10000"/>
                  <a:gd name="connsiteY183" fmla="*/ 8812 h 10000"/>
                  <a:gd name="connsiteX184" fmla="*/ 889 w 10000"/>
                  <a:gd name="connsiteY184" fmla="*/ 8812 h 10000"/>
                  <a:gd name="connsiteX185" fmla="*/ 500 w 10000"/>
                  <a:gd name="connsiteY185" fmla="*/ 8828 h 10000"/>
                  <a:gd name="connsiteX186" fmla="*/ 222 w 10000"/>
                  <a:gd name="connsiteY186" fmla="*/ 8844 h 10000"/>
                  <a:gd name="connsiteX187" fmla="*/ 0 w 10000"/>
                  <a:gd name="connsiteY187" fmla="*/ 8859 h 10000"/>
                  <a:gd name="connsiteX188" fmla="*/ 0 w 10000"/>
                  <a:gd name="connsiteY188" fmla="*/ 8859 h 10000"/>
                  <a:gd name="connsiteX189" fmla="*/ 278 w 10000"/>
                  <a:gd name="connsiteY189" fmla="*/ 9105 h 10000"/>
                  <a:gd name="connsiteX190" fmla="*/ 500 w 10000"/>
                  <a:gd name="connsiteY190" fmla="*/ 9291 h 10000"/>
                  <a:gd name="connsiteX191" fmla="*/ 722 w 10000"/>
                  <a:gd name="connsiteY191" fmla="*/ 9446 h 10000"/>
                  <a:gd name="connsiteX192" fmla="*/ 722 w 10000"/>
                  <a:gd name="connsiteY192" fmla="*/ 9446 h 10000"/>
                  <a:gd name="connsiteX193" fmla="*/ 889 w 10000"/>
                  <a:gd name="connsiteY193" fmla="*/ 9538 h 10000"/>
                  <a:gd name="connsiteX194" fmla="*/ 944 w 10000"/>
                  <a:gd name="connsiteY194" fmla="*/ 9615 h 10000"/>
                  <a:gd name="connsiteX195" fmla="*/ 1111 w 10000"/>
                  <a:gd name="connsiteY195" fmla="*/ 9692 h 10000"/>
                  <a:gd name="connsiteX196" fmla="*/ 1333 w 10000"/>
                  <a:gd name="connsiteY196" fmla="*/ 9816 h 10000"/>
                  <a:gd name="connsiteX197" fmla="*/ 1333 w 10000"/>
                  <a:gd name="connsiteY197" fmla="*/ 9816 h 10000"/>
                  <a:gd name="connsiteX198" fmla="*/ 1444 w 10000"/>
                  <a:gd name="connsiteY198" fmla="*/ 9879 h 10000"/>
                  <a:gd name="connsiteX199" fmla="*/ 1500 w 10000"/>
                  <a:gd name="connsiteY199" fmla="*/ 9924 h 10000"/>
                  <a:gd name="connsiteX200" fmla="*/ 1500 w 10000"/>
                  <a:gd name="connsiteY200" fmla="*/ 9971 h 10000"/>
                  <a:gd name="connsiteX201" fmla="*/ 1556 w 10000"/>
                  <a:gd name="connsiteY201" fmla="*/ 9986 h 10000"/>
                  <a:gd name="connsiteX202" fmla="*/ 1722 w 10000"/>
                  <a:gd name="connsiteY202" fmla="*/ 10000 h 10000"/>
                  <a:gd name="connsiteX203" fmla="*/ 10000 w 10000"/>
                  <a:gd name="connsiteY203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56 w 10000"/>
                  <a:gd name="connsiteY19" fmla="*/ 8704 h 10000"/>
                  <a:gd name="connsiteX20" fmla="*/ 6111 w 10000"/>
                  <a:gd name="connsiteY20" fmla="*/ 8641 h 10000"/>
                  <a:gd name="connsiteX21" fmla="*/ 6056 w 10000"/>
                  <a:gd name="connsiteY21" fmla="*/ 8566 h 10000"/>
                  <a:gd name="connsiteX22" fmla="*/ 6056 w 10000"/>
                  <a:gd name="connsiteY22" fmla="*/ 8566 h 10000"/>
                  <a:gd name="connsiteX23" fmla="*/ 6000 w 10000"/>
                  <a:gd name="connsiteY23" fmla="*/ 8520 h 10000"/>
                  <a:gd name="connsiteX24" fmla="*/ 5944 w 10000"/>
                  <a:gd name="connsiteY24" fmla="*/ 8488 h 10000"/>
                  <a:gd name="connsiteX25" fmla="*/ 5833 w 10000"/>
                  <a:gd name="connsiteY25" fmla="*/ 8488 h 10000"/>
                  <a:gd name="connsiteX26" fmla="*/ 5667 w 10000"/>
                  <a:gd name="connsiteY26" fmla="*/ 8505 h 10000"/>
                  <a:gd name="connsiteX27" fmla="*/ 5333 w 10000"/>
                  <a:gd name="connsiteY27" fmla="*/ 8550 h 10000"/>
                  <a:gd name="connsiteX28" fmla="*/ 4889 w 10000"/>
                  <a:gd name="connsiteY28" fmla="*/ 8627 h 10000"/>
                  <a:gd name="connsiteX29" fmla="*/ 4889 w 10000"/>
                  <a:gd name="connsiteY29" fmla="*/ 8627 h 10000"/>
                  <a:gd name="connsiteX30" fmla="*/ 4611 w 10000"/>
                  <a:gd name="connsiteY30" fmla="*/ 8641 h 10000"/>
                  <a:gd name="connsiteX31" fmla="*/ 4500 w 10000"/>
                  <a:gd name="connsiteY31" fmla="*/ 8641 h 10000"/>
                  <a:gd name="connsiteX32" fmla="*/ 4444 w 10000"/>
                  <a:gd name="connsiteY32" fmla="*/ 8627 h 10000"/>
                  <a:gd name="connsiteX33" fmla="*/ 4222 w 10000"/>
                  <a:gd name="connsiteY33" fmla="*/ 8488 h 10000"/>
                  <a:gd name="connsiteX34" fmla="*/ 4222 w 10000"/>
                  <a:gd name="connsiteY34" fmla="*/ 8488 h 10000"/>
                  <a:gd name="connsiteX35" fmla="*/ 4111 w 10000"/>
                  <a:gd name="connsiteY35" fmla="*/ 8442 h 10000"/>
                  <a:gd name="connsiteX36" fmla="*/ 4111 w 10000"/>
                  <a:gd name="connsiteY36" fmla="*/ 8396 h 10000"/>
                  <a:gd name="connsiteX37" fmla="*/ 4111 w 10000"/>
                  <a:gd name="connsiteY37" fmla="*/ 8364 h 10000"/>
                  <a:gd name="connsiteX38" fmla="*/ 4167 w 10000"/>
                  <a:gd name="connsiteY38" fmla="*/ 8333 h 10000"/>
                  <a:gd name="connsiteX39" fmla="*/ 4278 w 10000"/>
                  <a:gd name="connsiteY39" fmla="*/ 8271 h 10000"/>
                  <a:gd name="connsiteX40" fmla="*/ 4389 w 10000"/>
                  <a:gd name="connsiteY40" fmla="*/ 8256 h 10000"/>
                  <a:gd name="connsiteX41" fmla="*/ 4389 w 10000"/>
                  <a:gd name="connsiteY41" fmla="*/ 8256 h 10000"/>
                  <a:gd name="connsiteX42" fmla="*/ 4389 w 10000"/>
                  <a:gd name="connsiteY42" fmla="*/ 8242 h 10000"/>
                  <a:gd name="connsiteX43" fmla="*/ 4444 w 10000"/>
                  <a:gd name="connsiteY43" fmla="*/ 8226 h 10000"/>
                  <a:gd name="connsiteX44" fmla="*/ 7167 w 10000"/>
                  <a:gd name="connsiteY44" fmla="*/ 8087 h 10000"/>
                  <a:gd name="connsiteX45" fmla="*/ 8389 w 10000"/>
                  <a:gd name="connsiteY45" fmla="*/ 7995 h 10000"/>
                  <a:gd name="connsiteX46" fmla="*/ 8389 w 10000"/>
                  <a:gd name="connsiteY46" fmla="*/ 7995 h 10000"/>
                  <a:gd name="connsiteX47" fmla="*/ 8667 w 10000"/>
                  <a:gd name="connsiteY47" fmla="*/ 7963 h 10000"/>
                  <a:gd name="connsiteX48" fmla="*/ 8778 w 10000"/>
                  <a:gd name="connsiteY48" fmla="*/ 7917 h 10000"/>
                  <a:gd name="connsiteX49" fmla="*/ 8889 w 10000"/>
                  <a:gd name="connsiteY49" fmla="*/ 7887 h 10000"/>
                  <a:gd name="connsiteX50" fmla="*/ 8833 w 10000"/>
                  <a:gd name="connsiteY50" fmla="*/ 7856 h 10000"/>
                  <a:gd name="connsiteX51" fmla="*/ 8833 w 10000"/>
                  <a:gd name="connsiteY51" fmla="*/ 7826 h 10000"/>
                  <a:gd name="connsiteX52" fmla="*/ 8722 w 10000"/>
                  <a:gd name="connsiteY52" fmla="*/ 7793 h 10000"/>
                  <a:gd name="connsiteX53" fmla="*/ 8556 w 10000"/>
                  <a:gd name="connsiteY53" fmla="*/ 7747 h 10000"/>
                  <a:gd name="connsiteX54" fmla="*/ 8556 w 10000"/>
                  <a:gd name="connsiteY54" fmla="*/ 7747 h 10000"/>
                  <a:gd name="connsiteX55" fmla="*/ 6556 w 10000"/>
                  <a:gd name="connsiteY55" fmla="*/ 7470 h 10000"/>
                  <a:gd name="connsiteX56" fmla="*/ 6556 w 10000"/>
                  <a:gd name="connsiteY56" fmla="*/ 7470 h 10000"/>
                  <a:gd name="connsiteX57" fmla="*/ 6333 w 10000"/>
                  <a:gd name="connsiteY57" fmla="*/ 7424 h 10000"/>
                  <a:gd name="connsiteX58" fmla="*/ 6167 w 10000"/>
                  <a:gd name="connsiteY58" fmla="*/ 7377 h 10000"/>
                  <a:gd name="connsiteX59" fmla="*/ 6056 w 10000"/>
                  <a:gd name="connsiteY59" fmla="*/ 7331 h 10000"/>
                  <a:gd name="connsiteX60" fmla="*/ 6056 w 10000"/>
                  <a:gd name="connsiteY60" fmla="*/ 7331 h 10000"/>
                  <a:gd name="connsiteX61" fmla="*/ 8056 w 10000"/>
                  <a:gd name="connsiteY61" fmla="*/ 7315 h 10000"/>
                  <a:gd name="connsiteX62" fmla="*/ 10000 w 10000"/>
                  <a:gd name="connsiteY62" fmla="*/ 7470 h 10000"/>
                  <a:gd name="connsiteX63" fmla="*/ 10000 w 10000"/>
                  <a:gd name="connsiteY63" fmla="*/ 6065 h 10000"/>
                  <a:gd name="connsiteX64" fmla="*/ 10000 w 10000"/>
                  <a:gd name="connsiteY64" fmla="*/ 6065 h 10000"/>
                  <a:gd name="connsiteX65" fmla="*/ 7778 w 10000"/>
                  <a:gd name="connsiteY65" fmla="*/ 5740 h 10000"/>
                  <a:gd name="connsiteX66" fmla="*/ 6556 w 10000"/>
                  <a:gd name="connsiteY66" fmla="*/ 5556 h 10000"/>
                  <a:gd name="connsiteX67" fmla="*/ 6556 w 10000"/>
                  <a:gd name="connsiteY67" fmla="*/ 5556 h 10000"/>
                  <a:gd name="connsiteX68" fmla="*/ 6556 w 10000"/>
                  <a:gd name="connsiteY68" fmla="*/ 5541 h 10000"/>
                  <a:gd name="connsiteX69" fmla="*/ 6556 w 10000"/>
                  <a:gd name="connsiteY69" fmla="*/ 5448 h 10000"/>
                  <a:gd name="connsiteX70" fmla="*/ 6556 w 10000"/>
                  <a:gd name="connsiteY70" fmla="*/ 5448 h 10000"/>
                  <a:gd name="connsiteX71" fmla="*/ 6389 w 10000"/>
                  <a:gd name="connsiteY71" fmla="*/ 5340 h 10000"/>
                  <a:gd name="connsiteX72" fmla="*/ 6056 w 10000"/>
                  <a:gd name="connsiteY72" fmla="*/ 5171 h 10000"/>
                  <a:gd name="connsiteX73" fmla="*/ 5333 w 10000"/>
                  <a:gd name="connsiteY73" fmla="*/ 4846 h 10000"/>
                  <a:gd name="connsiteX74" fmla="*/ 5333 w 10000"/>
                  <a:gd name="connsiteY74" fmla="*/ 4846 h 10000"/>
                  <a:gd name="connsiteX75" fmla="*/ 5167 w 10000"/>
                  <a:gd name="connsiteY75" fmla="*/ 4800 h 10000"/>
                  <a:gd name="connsiteX76" fmla="*/ 4889 w 10000"/>
                  <a:gd name="connsiteY76" fmla="*/ 4737 h 10000"/>
                  <a:gd name="connsiteX77" fmla="*/ 4056 w 10000"/>
                  <a:gd name="connsiteY77" fmla="*/ 4599 h 10000"/>
                  <a:gd name="connsiteX78" fmla="*/ 2889 w 10000"/>
                  <a:gd name="connsiteY78" fmla="*/ 4430 h 10000"/>
                  <a:gd name="connsiteX79" fmla="*/ 2889 w 10000"/>
                  <a:gd name="connsiteY79" fmla="*/ 4430 h 10000"/>
                  <a:gd name="connsiteX80" fmla="*/ 2389 w 10000"/>
                  <a:gd name="connsiteY80" fmla="*/ 4413 h 10000"/>
                  <a:gd name="connsiteX81" fmla="*/ 2000 w 10000"/>
                  <a:gd name="connsiteY81" fmla="*/ 4397 h 10000"/>
                  <a:gd name="connsiteX82" fmla="*/ 1889 w 10000"/>
                  <a:gd name="connsiteY82" fmla="*/ 4382 h 10000"/>
                  <a:gd name="connsiteX83" fmla="*/ 1778 w 10000"/>
                  <a:gd name="connsiteY83" fmla="*/ 4367 h 10000"/>
                  <a:gd name="connsiteX84" fmla="*/ 1778 w 10000"/>
                  <a:gd name="connsiteY84" fmla="*/ 4367 h 10000"/>
                  <a:gd name="connsiteX85" fmla="*/ 1667 w 10000"/>
                  <a:gd name="connsiteY85" fmla="*/ 4305 h 10000"/>
                  <a:gd name="connsiteX86" fmla="*/ 1500 w 10000"/>
                  <a:gd name="connsiteY86" fmla="*/ 4198 h 10000"/>
                  <a:gd name="connsiteX87" fmla="*/ 1444 w 10000"/>
                  <a:gd name="connsiteY87" fmla="*/ 4136 h 10000"/>
                  <a:gd name="connsiteX88" fmla="*/ 1444 w 10000"/>
                  <a:gd name="connsiteY88" fmla="*/ 4073 h 10000"/>
                  <a:gd name="connsiteX89" fmla="*/ 1444 w 10000"/>
                  <a:gd name="connsiteY89" fmla="*/ 4028 h 10000"/>
                  <a:gd name="connsiteX90" fmla="*/ 1556 w 10000"/>
                  <a:gd name="connsiteY90" fmla="*/ 3981 h 10000"/>
                  <a:gd name="connsiteX91" fmla="*/ 1556 w 10000"/>
                  <a:gd name="connsiteY91" fmla="*/ 3981 h 10000"/>
                  <a:gd name="connsiteX92" fmla="*/ 1833 w 10000"/>
                  <a:gd name="connsiteY92" fmla="*/ 3904 h 10000"/>
                  <a:gd name="connsiteX93" fmla="*/ 2111 w 10000"/>
                  <a:gd name="connsiteY93" fmla="*/ 3828 h 10000"/>
                  <a:gd name="connsiteX94" fmla="*/ 2278 w 10000"/>
                  <a:gd name="connsiteY94" fmla="*/ 3782 h 10000"/>
                  <a:gd name="connsiteX95" fmla="*/ 2389 w 10000"/>
                  <a:gd name="connsiteY95" fmla="*/ 3734 h 10000"/>
                  <a:gd name="connsiteX96" fmla="*/ 2389 w 10000"/>
                  <a:gd name="connsiteY96" fmla="*/ 3672 h 10000"/>
                  <a:gd name="connsiteX97" fmla="*/ 2389 w 10000"/>
                  <a:gd name="connsiteY97" fmla="*/ 3596 h 10000"/>
                  <a:gd name="connsiteX98" fmla="*/ 2389 w 10000"/>
                  <a:gd name="connsiteY98" fmla="*/ 3596 h 10000"/>
                  <a:gd name="connsiteX99" fmla="*/ 2167 w 10000"/>
                  <a:gd name="connsiteY99" fmla="*/ 3379 h 10000"/>
                  <a:gd name="connsiteX100" fmla="*/ 1889 w 10000"/>
                  <a:gd name="connsiteY100" fmla="*/ 3087 h 10000"/>
                  <a:gd name="connsiteX101" fmla="*/ 1667 w 10000"/>
                  <a:gd name="connsiteY101" fmla="*/ 2824 h 10000"/>
                  <a:gd name="connsiteX102" fmla="*/ 1611 w 10000"/>
                  <a:gd name="connsiteY102" fmla="*/ 2747 h 10000"/>
                  <a:gd name="connsiteX103" fmla="*/ 1611 w 10000"/>
                  <a:gd name="connsiteY103" fmla="*/ 2716 h 10000"/>
                  <a:gd name="connsiteX104" fmla="*/ 1667 w 10000"/>
                  <a:gd name="connsiteY104" fmla="*/ 2700 h 10000"/>
                  <a:gd name="connsiteX105" fmla="*/ 1667 w 10000"/>
                  <a:gd name="connsiteY105" fmla="*/ 2700 h 10000"/>
                  <a:gd name="connsiteX106" fmla="*/ 2000 w 10000"/>
                  <a:gd name="connsiteY106" fmla="*/ 2686 h 10000"/>
                  <a:gd name="connsiteX107" fmla="*/ 2222 w 10000"/>
                  <a:gd name="connsiteY107" fmla="*/ 2686 h 10000"/>
                  <a:gd name="connsiteX108" fmla="*/ 2389 w 10000"/>
                  <a:gd name="connsiteY108" fmla="*/ 2700 h 10000"/>
                  <a:gd name="connsiteX109" fmla="*/ 2389 w 10000"/>
                  <a:gd name="connsiteY109" fmla="*/ 2700 h 10000"/>
                  <a:gd name="connsiteX110" fmla="*/ 2444 w 10000"/>
                  <a:gd name="connsiteY110" fmla="*/ 2700 h 10000"/>
                  <a:gd name="connsiteX111" fmla="*/ 2500 w 10000"/>
                  <a:gd name="connsiteY111" fmla="*/ 2670 h 10000"/>
                  <a:gd name="connsiteX112" fmla="*/ 2778 w 10000"/>
                  <a:gd name="connsiteY112" fmla="*/ 2577 h 10000"/>
                  <a:gd name="connsiteX113" fmla="*/ 3500 w 10000"/>
                  <a:gd name="connsiteY113" fmla="*/ 2269 h 10000"/>
                  <a:gd name="connsiteX114" fmla="*/ 4444 w 10000"/>
                  <a:gd name="connsiteY114" fmla="*/ 1822 h 10000"/>
                  <a:gd name="connsiteX115" fmla="*/ 4444 w 10000"/>
                  <a:gd name="connsiteY115" fmla="*/ 1822 h 10000"/>
                  <a:gd name="connsiteX116" fmla="*/ 4444 w 10000"/>
                  <a:gd name="connsiteY116" fmla="*/ 1759 h 10000"/>
                  <a:gd name="connsiteX117" fmla="*/ 4444 w 10000"/>
                  <a:gd name="connsiteY117" fmla="*/ 1619 h 10000"/>
                  <a:gd name="connsiteX118" fmla="*/ 4500 w 10000"/>
                  <a:gd name="connsiteY118" fmla="*/ 1528 h 10000"/>
                  <a:gd name="connsiteX119" fmla="*/ 4611 w 10000"/>
                  <a:gd name="connsiteY119" fmla="*/ 1450 h 10000"/>
                  <a:gd name="connsiteX120" fmla="*/ 4778 w 10000"/>
                  <a:gd name="connsiteY120" fmla="*/ 1358 h 10000"/>
                  <a:gd name="connsiteX121" fmla="*/ 5000 w 10000"/>
                  <a:gd name="connsiteY121" fmla="*/ 1281 h 10000"/>
                  <a:gd name="connsiteX122" fmla="*/ 5000 w 10000"/>
                  <a:gd name="connsiteY122" fmla="*/ 1281 h 10000"/>
                  <a:gd name="connsiteX123" fmla="*/ 5556 w 10000"/>
                  <a:gd name="connsiteY123" fmla="*/ 1127 h 10000"/>
                  <a:gd name="connsiteX124" fmla="*/ 6111 w 10000"/>
                  <a:gd name="connsiteY124" fmla="*/ 926 h 10000"/>
                  <a:gd name="connsiteX125" fmla="*/ 6667 w 10000"/>
                  <a:gd name="connsiteY125" fmla="*/ 740 h 10000"/>
                  <a:gd name="connsiteX126" fmla="*/ 7056 w 10000"/>
                  <a:gd name="connsiteY126" fmla="*/ 572 h 10000"/>
                  <a:gd name="connsiteX127" fmla="*/ 7056 w 10000"/>
                  <a:gd name="connsiteY127" fmla="*/ 572 h 10000"/>
                  <a:gd name="connsiteX128" fmla="*/ 7333 w 10000"/>
                  <a:gd name="connsiteY128" fmla="*/ 417 h 10000"/>
                  <a:gd name="connsiteX129" fmla="*/ 7667 w 10000"/>
                  <a:gd name="connsiteY129" fmla="*/ 232 h 10000"/>
                  <a:gd name="connsiteX130" fmla="*/ 8000 w 10000"/>
                  <a:gd name="connsiteY130" fmla="*/ 92 h 10000"/>
                  <a:gd name="connsiteX131" fmla="*/ 8167 w 10000"/>
                  <a:gd name="connsiteY131" fmla="*/ 29 h 10000"/>
                  <a:gd name="connsiteX132" fmla="*/ 8333 w 10000"/>
                  <a:gd name="connsiteY132" fmla="*/ 15 h 10000"/>
                  <a:gd name="connsiteX133" fmla="*/ 8333 w 10000"/>
                  <a:gd name="connsiteY133" fmla="*/ 15 h 10000"/>
                  <a:gd name="connsiteX134" fmla="*/ 8667 w 10000"/>
                  <a:gd name="connsiteY134" fmla="*/ 0 h 10000"/>
                  <a:gd name="connsiteX135" fmla="*/ 9111 w 10000"/>
                  <a:gd name="connsiteY135" fmla="*/ 0 h 10000"/>
                  <a:gd name="connsiteX136" fmla="*/ 10000 w 10000"/>
                  <a:gd name="connsiteY136" fmla="*/ 15 h 10000"/>
                  <a:gd name="connsiteX137" fmla="*/ 10000 w 10000"/>
                  <a:gd name="connsiteY137" fmla="*/ 9446 h 10000"/>
                  <a:gd name="connsiteX138" fmla="*/ 10000 w 10000"/>
                  <a:gd name="connsiteY138" fmla="*/ 9446 h 10000"/>
                  <a:gd name="connsiteX139" fmla="*/ 9722 w 10000"/>
                  <a:gd name="connsiteY139" fmla="*/ 9430 h 10000"/>
                  <a:gd name="connsiteX140" fmla="*/ 9389 w 10000"/>
                  <a:gd name="connsiteY140" fmla="*/ 9446 h 10000"/>
                  <a:gd name="connsiteX141" fmla="*/ 9389 w 10000"/>
                  <a:gd name="connsiteY141" fmla="*/ 9446 h 10000"/>
                  <a:gd name="connsiteX142" fmla="*/ 9278 w 10000"/>
                  <a:gd name="connsiteY142" fmla="*/ 9461 h 10000"/>
                  <a:gd name="connsiteX143" fmla="*/ 9056 w 10000"/>
                  <a:gd name="connsiteY143" fmla="*/ 9446 h 10000"/>
                  <a:gd name="connsiteX144" fmla="*/ 8722 w 10000"/>
                  <a:gd name="connsiteY144" fmla="*/ 9399 h 10000"/>
                  <a:gd name="connsiteX145" fmla="*/ 8444 w 10000"/>
                  <a:gd name="connsiteY145" fmla="*/ 9276 h 10000"/>
                  <a:gd name="connsiteX146" fmla="*/ 8444 w 10000"/>
                  <a:gd name="connsiteY146" fmla="*/ 9276 h 10000"/>
                  <a:gd name="connsiteX147" fmla="*/ 8111 w 10000"/>
                  <a:gd name="connsiteY147" fmla="*/ 9075 h 10000"/>
                  <a:gd name="connsiteX148" fmla="*/ 7778 w 10000"/>
                  <a:gd name="connsiteY148" fmla="*/ 8997 h 10000"/>
                  <a:gd name="connsiteX149" fmla="*/ 7556 w 10000"/>
                  <a:gd name="connsiteY149" fmla="*/ 8981 h 10000"/>
                  <a:gd name="connsiteX150" fmla="*/ 7000 w 10000"/>
                  <a:gd name="connsiteY150" fmla="*/ 8950 h 10000"/>
                  <a:gd name="connsiteX151" fmla="*/ 6556 w 10000"/>
                  <a:gd name="connsiteY151" fmla="*/ 8967 h 10000"/>
                  <a:gd name="connsiteX152" fmla="*/ 6222 w 10000"/>
                  <a:gd name="connsiteY152" fmla="*/ 8967 h 10000"/>
                  <a:gd name="connsiteX153" fmla="*/ 6111 w 10000"/>
                  <a:gd name="connsiteY153" fmla="*/ 8950 h 10000"/>
                  <a:gd name="connsiteX154" fmla="*/ 6056 w 10000"/>
                  <a:gd name="connsiteY154" fmla="*/ 8659 h 10000"/>
                  <a:gd name="connsiteX155" fmla="*/ 6056 w 10000"/>
                  <a:gd name="connsiteY155" fmla="*/ 8597 h 10000"/>
                  <a:gd name="connsiteX156" fmla="*/ 5944 w 10000"/>
                  <a:gd name="connsiteY156" fmla="*/ 8520 h 10000"/>
                  <a:gd name="connsiteX157" fmla="*/ 5889 w 10000"/>
                  <a:gd name="connsiteY157" fmla="*/ 8505 h 10000"/>
                  <a:gd name="connsiteX158" fmla="*/ 5667 w 10000"/>
                  <a:gd name="connsiteY158" fmla="*/ 8488 h 10000"/>
                  <a:gd name="connsiteX159" fmla="*/ 4889 w 10000"/>
                  <a:gd name="connsiteY159" fmla="*/ 8612 h 10000"/>
                  <a:gd name="connsiteX160" fmla="*/ 4611 w 10000"/>
                  <a:gd name="connsiteY160" fmla="*/ 8641 h 10000"/>
                  <a:gd name="connsiteX161" fmla="*/ 4500 w 10000"/>
                  <a:gd name="connsiteY161" fmla="*/ 8641 h 10000"/>
                  <a:gd name="connsiteX162" fmla="*/ 4222 w 10000"/>
                  <a:gd name="connsiteY162" fmla="*/ 8488 h 10000"/>
                  <a:gd name="connsiteX163" fmla="*/ 4222 w 10000"/>
                  <a:gd name="connsiteY163" fmla="*/ 8488 h 10000"/>
                  <a:gd name="connsiteX164" fmla="*/ 4111 w 10000"/>
                  <a:gd name="connsiteY164" fmla="*/ 8411 h 10000"/>
                  <a:gd name="connsiteX165" fmla="*/ 4111 w 10000"/>
                  <a:gd name="connsiteY165" fmla="*/ 8318 h 10000"/>
                  <a:gd name="connsiteX166" fmla="*/ 4111 w 10000"/>
                  <a:gd name="connsiteY166" fmla="*/ 8318 h 10000"/>
                  <a:gd name="connsiteX167" fmla="*/ 4278 w 10000"/>
                  <a:gd name="connsiteY167" fmla="*/ 8271 h 10000"/>
                  <a:gd name="connsiteX168" fmla="*/ 4389 w 10000"/>
                  <a:gd name="connsiteY168" fmla="*/ 8256 h 10000"/>
                  <a:gd name="connsiteX169" fmla="*/ 4389 w 10000"/>
                  <a:gd name="connsiteY169" fmla="*/ 8256 h 10000"/>
                  <a:gd name="connsiteX170" fmla="*/ 3722 w 10000"/>
                  <a:gd name="connsiteY170" fmla="*/ 8271 h 10000"/>
                  <a:gd name="connsiteX171" fmla="*/ 3611 w 10000"/>
                  <a:gd name="connsiteY171" fmla="*/ 8287 h 10000"/>
                  <a:gd name="connsiteX172" fmla="*/ 3556 w 10000"/>
                  <a:gd name="connsiteY172" fmla="*/ 8303 h 10000"/>
                  <a:gd name="connsiteX173" fmla="*/ 3556 w 10000"/>
                  <a:gd name="connsiteY173" fmla="*/ 8303 h 10000"/>
                  <a:gd name="connsiteX174" fmla="*/ 3444 w 10000"/>
                  <a:gd name="connsiteY174" fmla="*/ 8364 h 10000"/>
                  <a:gd name="connsiteX175" fmla="*/ 3278 w 10000"/>
                  <a:gd name="connsiteY175" fmla="*/ 8457 h 10000"/>
                  <a:gd name="connsiteX176" fmla="*/ 3000 w 10000"/>
                  <a:gd name="connsiteY176" fmla="*/ 8566 h 10000"/>
                  <a:gd name="connsiteX177" fmla="*/ 2667 w 10000"/>
                  <a:gd name="connsiteY177" fmla="*/ 8641 h 10000"/>
                  <a:gd name="connsiteX178" fmla="*/ 2667 w 10000"/>
                  <a:gd name="connsiteY178" fmla="*/ 8641 h 10000"/>
                  <a:gd name="connsiteX179" fmla="*/ 2333 w 10000"/>
                  <a:gd name="connsiteY179" fmla="*/ 8704 h 10000"/>
                  <a:gd name="connsiteX180" fmla="*/ 1833 w 10000"/>
                  <a:gd name="connsiteY180" fmla="*/ 8766 h 10000"/>
                  <a:gd name="connsiteX181" fmla="*/ 1389 w 10000"/>
                  <a:gd name="connsiteY181" fmla="*/ 8797 h 10000"/>
                  <a:gd name="connsiteX182" fmla="*/ 889 w 10000"/>
                  <a:gd name="connsiteY182" fmla="*/ 8812 h 10000"/>
                  <a:gd name="connsiteX183" fmla="*/ 889 w 10000"/>
                  <a:gd name="connsiteY183" fmla="*/ 8812 h 10000"/>
                  <a:gd name="connsiteX184" fmla="*/ 500 w 10000"/>
                  <a:gd name="connsiteY184" fmla="*/ 8828 h 10000"/>
                  <a:gd name="connsiteX185" fmla="*/ 222 w 10000"/>
                  <a:gd name="connsiteY185" fmla="*/ 8844 h 10000"/>
                  <a:gd name="connsiteX186" fmla="*/ 0 w 10000"/>
                  <a:gd name="connsiteY186" fmla="*/ 8859 h 10000"/>
                  <a:gd name="connsiteX187" fmla="*/ 0 w 10000"/>
                  <a:gd name="connsiteY187" fmla="*/ 8859 h 10000"/>
                  <a:gd name="connsiteX188" fmla="*/ 278 w 10000"/>
                  <a:gd name="connsiteY188" fmla="*/ 9105 h 10000"/>
                  <a:gd name="connsiteX189" fmla="*/ 500 w 10000"/>
                  <a:gd name="connsiteY189" fmla="*/ 9291 h 10000"/>
                  <a:gd name="connsiteX190" fmla="*/ 722 w 10000"/>
                  <a:gd name="connsiteY190" fmla="*/ 9446 h 10000"/>
                  <a:gd name="connsiteX191" fmla="*/ 722 w 10000"/>
                  <a:gd name="connsiteY191" fmla="*/ 9446 h 10000"/>
                  <a:gd name="connsiteX192" fmla="*/ 889 w 10000"/>
                  <a:gd name="connsiteY192" fmla="*/ 9538 h 10000"/>
                  <a:gd name="connsiteX193" fmla="*/ 944 w 10000"/>
                  <a:gd name="connsiteY193" fmla="*/ 9615 h 10000"/>
                  <a:gd name="connsiteX194" fmla="*/ 1111 w 10000"/>
                  <a:gd name="connsiteY194" fmla="*/ 9692 h 10000"/>
                  <a:gd name="connsiteX195" fmla="*/ 1333 w 10000"/>
                  <a:gd name="connsiteY195" fmla="*/ 9816 h 10000"/>
                  <a:gd name="connsiteX196" fmla="*/ 1333 w 10000"/>
                  <a:gd name="connsiteY196" fmla="*/ 9816 h 10000"/>
                  <a:gd name="connsiteX197" fmla="*/ 1444 w 10000"/>
                  <a:gd name="connsiteY197" fmla="*/ 9879 h 10000"/>
                  <a:gd name="connsiteX198" fmla="*/ 1500 w 10000"/>
                  <a:gd name="connsiteY198" fmla="*/ 9924 h 10000"/>
                  <a:gd name="connsiteX199" fmla="*/ 1500 w 10000"/>
                  <a:gd name="connsiteY199" fmla="*/ 9971 h 10000"/>
                  <a:gd name="connsiteX200" fmla="*/ 1556 w 10000"/>
                  <a:gd name="connsiteY200" fmla="*/ 9986 h 10000"/>
                  <a:gd name="connsiteX201" fmla="*/ 1722 w 10000"/>
                  <a:gd name="connsiteY201" fmla="*/ 10000 h 10000"/>
                  <a:gd name="connsiteX202" fmla="*/ 10000 w 10000"/>
                  <a:gd name="connsiteY202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56 w 10000"/>
                  <a:gd name="connsiteY19" fmla="*/ 8704 h 10000"/>
                  <a:gd name="connsiteX20" fmla="*/ 6111 w 10000"/>
                  <a:gd name="connsiteY20" fmla="*/ 8641 h 10000"/>
                  <a:gd name="connsiteX21" fmla="*/ 6056 w 10000"/>
                  <a:gd name="connsiteY21" fmla="*/ 8566 h 10000"/>
                  <a:gd name="connsiteX22" fmla="*/ 6056 w 10000"/>
                  <a:gd name="connsiteY22" fmla="*/ 8566 h 10000"/>
                  <a:gd name="connsiteX23" fmla="*/ 6000 w 10000"/>
                  <a:gd name="connsiteY23" fmla="*/ 8520 h 10000"/>
                  <a:gd name="connsiteX24" fmla="*/ 5944 w 10000"/>
                  <a:gd name="connsiteY24" fmla="*/ 8488 h 10000"/>
                  <a:gd name="connsiteX25" fmla="*/ 5833 w 10000"/>
                  <a:gd name="connsiteY25" fmla="*/ 8488 h 10000"/>
                  <a:gd name="connsiteX26" fmla="*/ 5667 w 10000"/>
                  <a:gd name="connsiteY26" fmla="*/ 8505 h 10000"/>
                  <a:gd name="connsiteX27" fmla="*/ 5333 w 10000"/>
                  <a:gd name="connsiteY27" fmla="*/ 8550 h 10000"/>
                  <a:gd name="connsiteX28" fmla="*/ 4889 w 10000"/>
                  <a:gd name="connsiteY28" fmla="*/ 8627 h 10000"/>
                  <a:gd name="connsiteX29" fmla="*/ 4889 w 10000"/>
                  <a:gd name="connsiteY29" fmla="*/ 8627 h 10000"/>
                  <a:gd name="connsiteX30" fmla="*/ 4611 w 10000"/>
                  <a:gd name="connsiteY30" fmla="*/ 8641 h 10000"/>
                  <a:gd name="connsiteX31" fmla="*/ 4500 w 10000"/>
                  <a:gd name="connsiteY31" fmla="*/ 8641 h 10000"/>
                  <a:gd name="connsiteX32" fmla="*/ 4444 w 10000"/>
                  <a:gd name="connsiteY32" fmla="*/ 8627 h 10000"/>
                  <a:gd name="connsiteX33" fmla="*/ 4222 w 10000"/>
                  <a:gd name="connsiteY33" fmla="*/ 8488 h 10000"/>
                  <a:gd name="connsiteX34" fmla="*/ 4222 w 10000"/>
                  <a:gd name="connsiteY34" fmla="*/ 8488 h 10000"/>
                  <a:gd name="connsiteX35" fmla="*/ 4111 w 10000"/>
                  <a:gd name="connsiteY35" fmla="*/ 8442 h 10000"/>
                  <a:gd name="connsiteX36" fmla="*/ 4111 w 10000"/>
                  <a:gd name="connsiteY36" fmla="*/ 8396 h 10000"/>
                  <a:gd name="connsiteX37" fmla="*/ 4111 w 10000"/>
                  <a:gd name="connsiteY37" fmla="*/ 8364 h 10000"/>
                  <a:gd name="connsiteX38" fmla="*/ 4167 w 10000"/>
                  <a:gd name="connsiteY38" fmla="*/ 8333 h 10000"/>
                  <a:gd name="connsiteX39" fmla="*/ 4278 w 10000"/>
                  <a:gd name="connsiteY39" fmla="*/ 8271 h 10000"/>
                  <a:gd name="connsiteX40" fmla="*/ 4389 w 10000"/>
                  <a:gd name="connsiteY40" fmla="*/ 8256 h 10000"/>
                  <a:gd name="connsiteX41" fmla="*/ 4389 w 10000"/>
                  <a:gd name="connsiteY41" fmla="*/ 8256 h 10000"/>
                  <a:gd name="connsiteX42" fmla="*/ 4389 w 10000"/>
                  <a:gd name="connsiteY42" fmla="*/ 8242 h 10000"/>
                  <a:gd name="connsiteX43" fmla="*/ 4444 w 10000"/>
                  <a:gd name="connsiteY43" fmla="*/ 8226 h 10000"/>
                  <a:gd name="connsiteX44" fmla="*/ 8389 w 10000"/>
                  <a:gd name="connsiteY44" fmla="*/ 7995 h 10000"/>
                  <a:gd name="connsiteX45" fmla="*/ 8389 w 10000"/>
                  <a:gd name="connsiteY45" fmla="*/ 7995 h 10000"/>
                  <a:gd name="connsiteX46" fmla="*/ 8667 w 10000"/>
                  <a:gd name="connsiteY46" fmla="*/ 7963 h 10000"/>
                  <a:gd name="connsiteX47" fmla="*/ 8778 w 10000"/>
                  <a:gd name="connsiteY47" fmla="*/ 7917 h 10000"/>
                  <a:gd name="connsiteX48" fmla="*/ 8889 w 10000"/>
                  <a:gd name="connsiteY48" fmla="*/ 7887 h 10000"/>
                  <a:gd name="connsiteX49" fmla="*/ 8833 w 10000"/>
                  <a:gd name="connsiteY49" fmla="*/ 7856 h 10000"/>
                  <a:gd name="connsiteX50" fmla="*/ 8833 w 10000"/>
                  <a:gd name="connsiteY50" fmla="*/ 7826 h 10000"/>
                  <a:gd name="connsiteX51" fmla="*/ 8722 w 10000"/>
                  <a:gd name="connsiteY51" fmla="*/ 7793 h 10000"/>
                  <a:gd name="connsiteX52" fmla="*/ 8556 w 10000"/>
                  <a:gd name="connsiteY52" fmla="*/ 7747 h 10000"/>
                  <a:gd name="connsiteX53" fmla="*/ 8556 w 10000"/>
                  <a:gd name="connsiteY53" fmla="*/ 7747 h 10000"/>
                  <a:gd name="connsiteX54" fmla="*/ 6556 w 10000"/>
                  <a:gd name="connsiteY54" fmla="*/ 7470 h 10000"/>
                  <a:gd name="connsiteX55" fmla="*/ 6556 w 10000"/>
                  <a:gd name="connsiteY55" fmla="*/ 7470 h 10000"/>
                  <a:gd name="connsiteX56" fmla="*/ 6333 w 10000"/>
                  <a:gd name="connsiteY56" fmla="*/ 7424 h 10000"/>
                  <a:gd name="connsiteX57" fmla="*/ 6167 w 10000"/>
                  <a:gd name="connsiteY57" fmla="*/ 7377 h 10000"/>
                  <a:gd name="connsiteX58" fmla="*/ 6056 w 10000"/>
                  <a:gd name="connsiteY58" fmla="*/ 7331 h 10000"/>
                  <a:gd name="connsiteX59" fmla="*/ 6056 w 10000"/>
                  <a:gd name="connsiteY59" fmla="*/ 7331 h 10000"/>
                  <a:gd name="connsiteX60" fmla="*/ 8056 w 10000"/>
                  <a:gd name="connsiteY60" fmla="*/ 7315 h 10000"/>
                  <a:gd name="connsiteX61" fmla="*/ 10000 w 10000"/>
                  <a:gd name="connsiteY61" fmla="*/ 7470 h 10000"/>
                  <a:gd name="connsiteX62" fmla="*/ 10000 w 10000"/>
                  <a:gd name="connsiteY62" fmla="*/ 6065 h 10000"/>
                  <a:gd name="connsiteX63" fmla="*/ 10000 w 10000"/>
                  <a:gd name="connsiteY63" fmla="*/ 6065 h 10000"/>
                  <a:gd name="connsiteX64" fmla="*/ 7778 w 10000"/>
                  <a:gd name="connsiteY64" fmla="*/ 5740 h 10000"/>
                  <a:gd name="connsiteX65" fmla="*/ 6556 w 10000"/>
                  <a:gd name="connsiteY65" fmla="*/ 5556 h 10000"/>
                  <a:gd name="connsiteX66" fmla="*/ 6556 w 10000"/>
                  <a:gd name="connsiteY66" fmla="*/ 5556 h 10000"/>
                  <a:gd name="connsiteX67" fmla="*/ 6556 w 10000"/>
                  <a:gd name="connsiteY67" fmla="*/ 5541 h 10000"/>
                  <a:gd name="connsiteX68" fmla="*/ 6556 w 10000"/>
                  <a:gd name="connsiteY68" fmla="*/ 5448 h 10000"/>
                  <a:gd name="connsiteX69" fmla="*/ 6556 w 10000"/>
                  <a:gd name="connsiteY69" fmla="*/ 5448 h 10000"/>
                  <a:gd name="connsiteX70" fmla="*/ 6389 w 10000"/>
                  <a:gd name="connsiteY70" fmla="*/ 5340 h 10000"/>
                  <a:gd name="connsiteX71" fmla="*/ 6056 w 10000"/>
                  <a:gd name="connsiteY71" fmla="*/ 5171 h 10000"/>
                  <a:gd name="connsiteX72" fmla="*/ 5333 w 10000"/>
                  <a:gd name="connsiteY72" fmla="*/ 4846 h 10000"/>
                  <a:gd name="connsiteX73" fmla="*/ 5333 w 10000"/>
                  <a:gd name="connsiteY73" fmla="*/ 4846 h 10000"/>
                  <a:gd name="connsiteX74" fmla="*/ 5167 w 10000"/>
                  <a:gd name="connsiteY74" fmla="*/ 4800 h 10000"/>
                  <a:gd name="connsiteX75" fmla="*/ 4889 w 10000"/>
                  <a:gd name="connsiteY75" fmla="*/ 4737 h 10000"/>
                  <a:gd name="connsiteX76" fmla="*/ 4056 w 10000"/>
                  <a:gd name="connsiteY76" fmla="*/ 4599 h 10000"/>
                  <a:gd name="connsiteX77" fmla="*/ 2889 w 10000"/>
                  <a:gd name="connsiteY77" fmla="*/ 4430 h 10000"/>
                  <a:gd name="connsiteX78" fmla="*/ 2889 w 10000"/>
                  <a:gd name="connsiteY78" fmla="*/ 4430 h 10000"/>
                  <a:gd name="connsiteX79" fmla="*/ 2389 w 10000"/>
                  <a:gd name="connsiteY79" fmla="*/ 4413 h 10000"/>
                  <a:gd name="connsiteX80" fmla="*/ 2000 w 10000"/>
                  <a:gd name="connsiteY80" fmla="*/ 4397 h 10000"/>
                  <a:gd name="connsiteX81" fmla="*/ 1889 w 10000"/>
                  <a:gd name="connsiteY81" fmla="*/ 4382 h 10000"/>
                  <a:gd name="connsiteX82" fmla="*/ 1778 w 10000"/>
                  <a:gd name="connsiteY82" fmla="*/ 4367 h 10000"/>
                  <a:gd name="connsiteX83" fmla="*/ 1778 w 10000"/>
                  <a:gd name="connsiteY83" fmla="*/ 4367 h 10000"/>
                  <a:gd name="connsiteX84" fmla="*/ 1667 w 10000"/>
                  <a:gd name="connsiteY84" fmla="*/ 4305 h 10000"/>
                  <a:gd name="connsiteX85" fmla="*/ 1500 w 10000"/>
                  <a:gd name="connsiteY85" fmla="*/ 4198 h 10000"/>
                  <a:gd name="connsiteX86" fmla="*/ 1444 w 10000"/>
                  <a:gd name="connsiteY86" fmla="*/ 4136 h 10000"/>
                  <a:gd name="connsiteX87" fmla="*/ 1444 w 10000"/>
                  <a:gd name="connsiteY87" fmla="*/ 4073 h 10000"/>
                  <a:gd name="connsiteX88" fmla="*/ 1444 w 10000"/>
                  <a:gd name="connsiteY88" fmla="*/ 4028 h 10000"/>
                  <a:gd name="connsiteX89" fmla="*/ 1556 w 10000"/>
                  <a:gd name="connsiteY89" fmla="*/ 3981 h 10000"/>
                  <a:gd name="connsiteX90" fmla="*/ 1556 w 10000"/>
                  <a:gd name="connsiteY90" fmla="*/ 3981 h 10000"/>
                  <a:gd name="connsiteX91" fmla="*/ 1833 w 10000"/>
                  <a:gd name="connsiteY91" fmla="*/ 3904 h 10000"/>
                  <a:gd name="connsiteX92" fmla="*/ 2111 w 10000"/>
                  <a:gd name="connsiteY92" fmla="*/ 3828 h 10000"/>
                  <a:gd name="connsiteX93" fmla="*/ 2278 w 10000"/>
                  <a:gd name="connsiteY93" fmla="*/ 3782 h 10000"/>
                  <a:gd name="connsiteX94" fmla="*/ 2389 w 10000"/>
                  <a:gd name="connsiteY94" fmla="*/ 3734 h 10000"/>
                  <a:gd name="connsiteX95" fmla="*/ 2389 w 10000"/>
                  <a:gd name="connsiteY95" fmla="*/ 3672 h 10000"/>
                  <a:gd name="connsiteX96" fmla="*/ 2389 w 10000"/>
                  <a:gd name="connsiteY96" fmla="*/ 3596 h 10000"/>
                  <a:gd name="connsiteX97" fmla="*/ 2389 w 10000"/>
                  <a:gd name="connsiteY97" fmla="*/ 3596 h 10000"/>
                  <a:gd name="connsiteX98" fmla="*/ 2167 w 10000"/>
                  <a:gd name="connsiteY98" fmla="*/ 3379 h 10000"/>
                  <a:gd name="connsiteX99" fmla="*/ 1889 w 10000"/>
                  <a:gd name="connsiteY99" fmla="*/ 3087 h 10000"/>
                  <a:gd name="connsiteX100" fmla="*/ 1667 w 10000"/>
                  <a:gd name="connsiteY100" fmla="*/ 2824 h 10000"/>
                  <a:gd name="connsiteX101" fmla="*/ 1611 w 10000"/>
                  <a:gd name="connsiteY101" fmla="*/ 2747 h 10000"/>
                  <a:gd name="connsiteX102" fmla="*/ 1611 w 10000"/>
                  <a:gd name="connsiteY102" fmla="*/ 2716 h 10000"/>
                  <a:gd name="connsiteX103" fmla="*/ 1667 w 10000"/>
                  <a:gd name="connsiteY103" fmla="*/ 2700 h 10000"/>
                  <a:gd name="connsiteX104" fmla="*/ 1667 w 10000"/>
                  <a:gd name="connsiteY104" fmla="*/ 2700 h 10000"/>
                  <a:gd name="connsiteX105" fmla="*/ 2000 w 10000"/>
                  <a:gd name="connsiteY105" fmla="*/ 2686 h 10000"/>
                  <a:gd name="connsiteX106" fmla="*/ 2222 w 10000"/>
                  <a:gd name="connsiteY106" fmla="*/ 2686 h 10000"/>
                  <a:gd name="connsiteX107" fmla="*/ 2389 w 10000"/>
                  <a:gd name="connsiteY107" fmla="*/ 2700 h 10000"/>
                  <a:gd name="connsiteX108" fmla="*/ 2389 w 10000"/>
                  <a:gd name="connsiteY108" fmla="*/ 2700 h 10000"/>
                  <a:gd name="connsiteX109" fmla="*/ 2444 w 10000"/>
                  <a:gd name="connsiteY109" fmla="*/ 2700 h 10000"/>
                  <a:gd name="connsiteX110" fmla="*/ 2500 w 10000"/>
                  <a:gd name="connsiteY110" fmla="*/ 2670 h 10000"/>
                  <a:gd name="connsiteX111" fmla="*/ 2778 w 10000"/>
                  <a:gd name="connsiteY111" fmla="*/ 2577 h 10000"/>
                  <a:gd name="connsiteX112" fmla="*/ 3500 w 10000"/>
                  <a:gd name="connsiteY112" fmla="*/ 2269 h 10000"/>
                  <a:gd name="connsiteX113" fmla="*/ 4444 w 10000"/>
                  <a:gd name="connsiteY113" fmla="*/ 1822 h 10000"/>
                  <a:gd name="connsiteX114" fmla="*/ 4444 w 10000"/>
                  <a:gd name="connsiteY114" fmla="*/ 1822 h 10000"/>
                  <a:gd name="connsiteX115" fmla="*/ 4444 w 10000"/>
                  <a:gd name="connsiteY115" fmla="*/ 1759 h 10000"/>
                  <a:gd name="connsiteX116" fmla="*/ 4444 w 10000"/>
                  <a:gd name="connsiteY116" fmla="*/ 1619 h 10000"/>
                  <a:gd name="connsiteX117" fmla="*/ 4500 w 10000"/>
                  <a:gd name="connsiteY117" fmla="*/ 1528 h 10000"/>
                  <a:gd name="connsiteX118" fmla="*/ 4611 w 10000"/>
                  <a:gd name="connsiteY118" fmla="*/ 1450 h 10000"/>
                  <a:gd name="connsiteX119" fmla="*/ 4778 w 10000"/>
                  <a:gd name="connsiteY119" fmla="*/ 1358 h 10000"/>
                  <a:gd name="connsiteX120" fmla="*/ 5000 w 10000"/>
                  <a:gd name="connsiteY120" fmla="*/ 1281 h 10000"/>
                  <a:gd name="connsiteX121" fmla="*/ 5000 w 10000"/>
                  <a:gd name="connsiteY121" fmla="*/ 1281 h 10000"/>
                  <a:gd name="connsiteX122" fmla="*/ 5556 w 10000"/>
                  <a:gd name="connsiteY122" fmla="*/ 1127 h 10000"/>
                  <a:gd name="connsiteX123" fmla="*/ 6111 w 10000"/>
                  <a:gd name="connsiteY123" fmla="*/ 926 h 10000"/>
                  <a:gd name="connsiteX124" fmla="*/ 6667 w 10000"/>
                  <a:gd name="connsiteY124" fmla="*/ 740 h 10000"/>
                  <a:gd name="connsiteX125" fmla="*/ 7056 w 10000"/>
                  <a:gd name="connsiteY125" fmla="*/ 572 h 10000"/>
                  <a:gd name="connsiteX126" fmla="*/ 7056 w 10000"/>
                  <a:gd name="connsiteY126" fmla="*/ 572 h 10000"/>
                  <a:gd name="connsiteX127" fmla="*/ 7333 w 10000"/>
                  <a:gd name="connsiteY127" fmla="*/ 417 h 10000"/>
                  <a:gd name="connsiteX128" fmla="*/ 7667 w 10000"/>
                  <a:gd name="connsiteY128" fmla="*/ 232 h 10000"/>
                  <a:gd name="connsiteX129" fmla="*/ 8000 w 10000"/>
                  <a:gd name="connsiteY129" fmla="*/ 92 h 10000"/>
                  <a:gd name="connsiteX130" fmla="*/ 8167 w 10000"/>
                  <a:gd name="connsiteY130" fmla="*/ 29 h 10000"/>
                  <a:gd name="connsiteX131" fmla="*/ 8333 w 10000"/>
                  <a:gd name="connsiteY131" fmla="*/ 15 h 10000"/>
                  <a:gd name="connsiteX132" fmla="*/ 8333 w 10000"/>
                  <a:gd name="connsiteY132" fmla="*/ 15 h 10000"/>
                  <a:gd name="connsiteX133" fmla="*/ 8667 w 10000"/>
                  <a:gd name="connsiteY133" fmla="*/ 0 h 10000"/>
                  <a:gd name="connsiteX134" fmla="*/ 9111 w 10000"/>
                  <a:gd name="connsiteY134" fmla="*/ 0 h 10000"/>
                  <a:gd name="connsiteX135" fmla="*/ 10000 w 10000"/>
                  <a:gd name="connsiteY135" fmla="*/ 15 h 10000"/>
                  <a:gd name="connsiteX136" fmla="*/ 10000 w 10000"/>
                  <a:gd name="connsiteY136" fmla="*/ 9446 h 10000"/>
                  <a:gd name="connsiteX137" fmla="*/ 10000 w 10000"/>
                  <a:gd name="connsiteY137" fmla="*/ 9446 h 10000"/>
                  <a:gd name="connsiteX138" fmla="*/ 9722 w 10000"/>
                  <a:gd name="connsiteY138" fmla="*/ 9430 h 10000"/>
                  <a:gd name="connsiteX139" fmla="*/ 9389 w 10000"/>
                  <a:gd name="connsiteY139" fmla="*/ 9446 h 10000"/>
                  <a:gd name="connsiteX140" fmla="*/ 9389 w 10000"/>
                  <a:gd name="connsiteY140" fmla="*/ 9446 h 10000"/>
                  <a:gd name="connsiteX141" fmla="*/ 9278 w 10000"/>
                  <a:gd name="connsiteY141" fmla="*/ 9461 h 10000"/>
                  <a:gd name="connsiteX142" fmla="*/ 9056 w 10000"/>
                  <a:gd name="connsiteY142" fmla="*/ 9446 h 10000"/>
                  <a:gd name="connsiteX143" fmla="*/ 8722 w 10000"/>
                  <a:gd name="connsiteY143" fmla="*/ 9399 h 10000"/>
                  <a:gd name="connsiteX144" fmla="*/ 8444 w 10000"/>
                  <a:gd name="connsiteY144" fmla="*/ 9276 h 10000"/>
                  <a:gd name="connsiteX145" fmla="*/ 8444 w 10000"/>
                  <a:gd name="connsiteY145" fmla="*/ 9276 h 10000"/>
                  <a:gd name="connsiteX146" fmla="*/ 8111 w 10000"/>
                  <a:gd name="connsiteY146" fmla="*/ 9075 h 10000"/>
                  <a:gd name="connsiteX147" fmla="*/ 7778 w 10000"/>
                  <a:gd name="connsiteY147" fmla="*/ 8997 h 10000"/>
                  <a:gd name="connsiteX148" fmla="*/ 7556 w 10000"/>
                  <a:gd name="connsiteY148" fmla="*/ 8981 h 10000"/>
                  <a:gd name="connsiteX149" fmla="*/ 7000 w 10000"/>
                  <a:gd name="connsiteY149" fmla="*/ 8950 h 10000"/>
                  <a:gd name="connsiteX150" fmla="*/ 6556 w 10000"/>
                  <a:gd name="connsiteY150" fmla="*/ 8967 h 10000"/>
                  <a:gd name="connsiteX151" fmla="*/ 6222 w 10000"/>
                  <a:gd name="connsiteY151" fmla="*/ 8967 h 10000"/>
                  <a:gd name="connsiteX152" fmla="*/ 6111 w 10000"/>
                  <a:gd name="connsiteY152" fmla="*/ 8950 h 10000"/>
                  <a:gd name="connsiteX153" fmla="*/ 6056 w 10000"/>
                  <a:gd name="connsiteY153" fmla="*/ 8659 h 10000"/>
                  <a:gd name="connsiteX154" fmla="*/ 6056 w 10000"/>
                  <a:gd name="connsiteY154" fmla="*/ 8597 h 10000"/>
                  <a:gd name="connsiteX155" fmla="*/ 5944 w 10000"/>
                  <a:gd name="connsiteY155" fmla="*/ 8520 h 10000"/>
                  <a:gd name="connsiteX156" fmla="*/ 5889 w 10000"/>
                  <a:gd name="connsiteY156" fmla="*/ 8505 h 10000"/>
                  <a:gd name="connsiteX157" fmla="*/ 5667 w 10000"/>
                  <a:gd name="connsiteY157" fmla="*/ 8488 h 10000"/>
                  <a:gd name="connsiteX158" fmla="*/ 4889 w 10000"/>
                  <a:gd name="connsiteY158" fmla="*/ 8612 h 10000"/>
                  <a:gd name="connsiteX159" fmla="*/ 4611 w 10000"/>
                  <a:gd name="connsiteY159" fmla="*/ 8641 h 10000"/>
                  <a:gd name="connsiteX160" fmla="*/ 4500 w 10000"/>
                  <a:gd name="connsiteY160" fmla="*/ 8641 h 10000"/>
                  <a:gd name="connsiteX161" fmla="*/ 4222 w 10000"/>
                  <a:gd name="connsiteY161" fmla="*/ 8488 h 10000"/>
                  <a:gd name="connsiteX162" fmla="*/ 4222 w 10000"/>
                  <a:gd name="connsiteY162" fmla="*/ 8488 h 10000"/>
                  <a:gd name="connsiteX163" fmla="*/ 4111 w 10000"/>
                  <a:gd name="connsiteY163" fmla="*/ 8411 h 10000"/>
                  <a:gd name="connsiteX164" fmla="*/ 4111 w 10000"/>
                  <a:gd name="connsiteY164" fmla="*/ 8318 h 10000"/>
                  <a:gd name="connsiteX165" fmla="*/ 4111 w 10000"/>
                  <a:gd name="connsiteY165" fmla="*/ 8318 h 10000"/>
                  <a:gd name="connsiteX166" fmla="*/ 4278 w 10000"/>
                  <a:gd name="connsiteY166" fmla="*/ 8271 h 10000"/>
                  <a:gd name="connsiteX167" fmla="*/ 4389 w 10000"/>
                  <a:gd name="connsiteY167" fmla="*/ 8256 h 10000"/>
                  <a:gd name="connsiteX168" fmla="*/ 4389 w 10000"/>
                  <a:gd name="connsiteY168" fmla="*/ 8256 h 10000"/>
                  <a:gd name="connsiteX169" fmla="*/ 3722 w 10000"/>
                  <a:gd name="connsiteY169" fmla="*/ 8271 h 10000"/>
                  <a:gd name="connsiteX170" fmla="*/ 3611 w 10000"/>
                  <a:gd name="connsiteY170" fmla="*/ 8287 h 10000"/>
                  <a:gd name="connsiteX171" fmla="*/ 3556 w 10000"/>
                  <a:gd name="connsiteY171" fmla="*/ 8303 h 10000"/>
                  <a:gd name="connsiteX172" fmla="*/ 3556 w 10000"/>
                  <a:gd name="connsiteY172" fmla="*/ 8303 h 10000"/>
                  <a:gd name="connsiteX173" fmla="*/ 3444 w 10000"/>
                  <a:gd name="connsiteY173" fmla="*/ 8364 h 10000"/>
                  <a:gd name="connsiteX174" fmla="*/ 3278 w 10000"/>
                  <a:gd name="connsiteY174" fmla="*/ 8457 h 10000"/>
                  <a:gd name="connsiteX175" fmla="*/ 3000 w 10000"/>
                  <a:gd name="connsiteY175" fmla="*/ 8566 h 10000"/>
                  <a:gd name="connsiteX176" fmla="*/ 2667 w 10000"/>
                  <a:gd name="connsiteY176" fmla="*/ 8641 h 10000"/>
                  <a:gd name="connsiteX177" fmla="*/ 2667 w 10000"/>
                  <a:gd name="connsiteY177" fmla="*/ 8641 h 10000"/>
                  <a:gd name="connsiteX178" fmla="*/ 2333 w 10000"/>
                  <a:gd name="connsiteY178" fmla="*/ 8704 h 10000"/>
                  <a:gd name="connsiteX179" fmla="*/ 1833 w 10000"/>
                  <a:gd name="connsiteY179" fmla="*/ 8766 h 10000"/>
                  <a:gd name="connsiteX180" fmla="*/ 1389 w 10000"/>
                  <a:gd name="connsiteY180" fmla="*/ 8797 h 10000"/>
                  <a:gd name="connsiteX181" fmla="*/ 889 w 10000"/>
                  <a:gd name="connsiteY181" fmla="*/ 8812 h 10000"/>
                  <a:gd name="connsiteX182" fmla="*/ 889 w 10000"/>
                  <a:gd name="connsiteY182" fmla="*/ 8812 h 10000"/>
                  <a:gd name="connsiteX183" fmla="*/ 500 w 10000"/>
                  <a:gd name="connsiteY183" fmla="*/ 8828 h 10000"/>
                  <a:gd name="connsiteX184" fmla="*/ 222 w 10000"/>
                  <a:gd name="connsiteY184" fmla="*/ 8844 h 10000"/>
                  <a:gd name="connsiteX185" fmla="*/ 0 w 10000"/>
                  <a:gd name="connsiteY185" fmla="*/ 8859 h 10000"/>
                  <a:gd name="connsiteX186" fmla="*/ 0 w 10000"/>
                  <a:gd name="connsiteY186" fmla="*/ 8859 h 10000"/>
                  <a:gd name="connsiteX187" fmla="*/ 278 w 10000"/>
                  <a:gd name="connsiteY187" fmla="*/ 9105 h 10000"/>
                  <a:gd name="connsiteX188" fmla="*/ 500 w 10000"/>
                  <a:gd name="connsiteY188" fmla="*/ 9291 h 10000"/>
                  <a:gd name="connsiteX189" fmla="*/ 722 w 10000"/>
                  <a:gd name="connsiteY189" fmla="*/ 9446 h 10000"/>
                  <a:gd name="connsiteX190" fmla="*/ 722 w 10000"/>
                  <a:gd name="connsiteY190" fmla="*/ 9446 h 10000"/>
                  <a:gd name="connsiteX191" fmla="*/ 889 w 10000"/>
                  <a:gd name="connsiteY191" fmla="*/ 9538 h 10000"/>
                  <a:gd name="connsiteX192" fmla="*/ 944 w 10000"/>
                  <a:gd name="connsiteY192" fmla="*/ 9615 h 10000"/>
                  <a:gd name="connsiteX193" fmla="*/ 1111 w 10000"/>
                  <a:gd name="connsiteY193" fmla="*/ 9692 h 10000"/>
                  <a:gd name="connsiteX194" fmla="*/ 1333 w 10000"/>
                  <a:gd name="connsiteY194" fmla="*/ 9816 h 10000"/>
                  <a:gd name="connsiteX195" fmla="*/ 1333 w 10000"/>
                  <a:gd name="connsiteY195" fmla="*/ 9816 h 10000"/>
                  <a:gd name="connsiteX196" fmla="*/ 1444 w 10000"/>
                  <a:gd name="connsiteY196" fmla="*/ 9879 h 10000"/>
                  <a:gd name="connsiteX197" fmla="*/ 1500 w 10000"/>
                  <a:gd name="connsiteY197" fmla="*/ 9924 h 10000"/>
                  <a:gd name="connsiteX198" fmla="*/ 1500 w 10000"/>
                  <a:gd name="connsiteY198" fmla="*/ 9971 h 10000"/>
                  <a:gd name="connsiteX199" fmla="*/ 1556 w 10000"/>
                  <a:gd name="connsiteY199" fmla="*/ 9986 h 10000"/>
                  <a:gd name="connsiteX200" fmla="*/ 1722 w 10000"/>
                  <a:gd name="connsiteY200" fmla="*/ 10000 h 10000"/>
                  <a:gd name="connsiteX201" fmla="*/ 10000 w 10000"/>
                  <a:gd name="connsiteY201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56 w 10000"/>
                  <a:gd name="connsiteY19" fmla="*/ 8704 h 10000"/>
                  <a:gd name="connsiteX20" fmla="*/ 6111 w 10000"/>
                  <a:gd name="connsiteY20" fmla="*/ 8641 h 10000"/>
                  <a:gd name="connsiteX21" fmla="*/ 6056 w 10000"/>
                  <a:gd name="connsiteY21" fmla="*/ 8566 h 10000"/>
                  <a:gd name="connsiteX22" fmla="*/ 6056 w 10000"/>
                  <a:gd name="connsiteY22" fmla="*/ 8566 h 10000"/>
                  <a:gd name="connsiteX23" fmla="*/ 6000 w 10000"/>
                  <a:gd name="connsiteY23" fmla="*/ 8520 h 10000"/>
                  <a:gd name="connsiteX24" fmla="*/ 5944 w 10000"/>
                  <a:gd name="connsiteY24" fmla="*/ 8488 h 10000"/>
                  <a:gd name="connsiteX25" fmla="*/ 5833 w 10000"/>
                  <a:gd name="connsiteY25" fmla="*/ 8488 h 10000"/>
                  <a:gd name="connsiteX26" fmla="*/ 5667 w 10000"/>
                  <a:gd name="connsiteY26" fmla="*/ 8505 h 10000"/>
                  <a:gd name="connsiteX27" fmla="*/ 5333 w 10000"/>
                  <a:gd name="connsiteY27" fmla="*/ 8550 h 10000"/>
                  <a:gd name="connsiteX28" fmla="*/ 4889 w 10000"/>
                  <a:gd name="connsiteY28" fmla="*/ 8627 h 10000"/>
                  <a:gd name="connsiteX29" fmla="*/ 4889 w 10000"/>
                  <a:gd name="connsiteY29" fmla="*/ 8627 h 10000"/>
                  <a:gd name="connsiteX30" fmla="*/ 4611 w 10000"/>
                  <a:gd name="connsiteY30" fmla="*/ 8641 h 10000"/>
                  <a:gd name="connsiteX31" fmla="*/ 4500 w 10000"/>
                  <a:gd name="connsiteY31" fmla="*/ 8641 h 10000"/>
                  <a:gd name="connsiteX32" fmla="*/ 4444 w 10000"/>
                  <a:gd name="connsiteY32" fmla="*/ 8627 h 10000"/>
                  <a:gd name="connsiteX33" fmla="*/ 4222 w 10000"/>
                  <a:gd name="connsiteY33" fmla="*/ 8488 h 10000"/>
                  <a:gd name="connsiteX34" fmla="*/ 4222 w 10000"/>
                  <a:gd name="connsiteY34" fmla="*/ 8488 h 10000"/>
                  <a:gd name="connsiteX35" fmla="*/ 4111 w 10000"/>
                  <a:gd name="connsiteY35" fmla="*/ 8442 h 10000"/>
                  <a:gd name="connsiteX36" fmla="*/ 4111 w 10000"/>
                  <a:gd name="connsiteY36" fmla="*/ 8396 h 10000"/>
                  <a:gd name="connsiteX37" fmla="*/ 4111 w 10000"/>
                  <a:gd name="connsiteY37" fmla="*/ 8364 h 10000"/>
                  <a:gd name="connsiteX38" fmla="*/ 4167 w 10000"/>
                  <a:gd name="connsiteY38" fmla="*/ 8333 h 10000"/>
                  <a:gd name="connsiteX39" fmla="*/ 4278 w 10000"/>
                  <a:gd name="connsiteY39" fmla="*/ 8271 h 10000"/>
                  <a:gd name="connsiteX40" fmla="*/ 4389 w 10000"/>
                  <a:gd name="connsiteY40" fmla="*/ 8256 h 10000"/>
                  <a:gd name="connsiteX41" fmla="*/ 4389 w 10000"/>
                  <a:gd name="connsiteY41" fmla="*/ 8256 h 10000"/>
                  <a:gd name="connsiteX42" fmla="*/ 4389 w 10000"/>
                  <a:gd name="connsiteY42" fmla="*/ 8242 h 10000"/>
                  <a:gd name="connsiteX43" fmla="*/ 4444 w 10000"/>
                  <a:gd name="connsiteY43" fmla="*/ 8226 h 10000"/>
                  <a:gd name="connsiteX44" fmla="*/ 7986 w 10000"/>
                  <a:gd name="connsiteY44" fmla="*/ 7987 h 10000"/>
                  <a:gd name="connsiteX45" fmla="*/ 8389 w 10000"/>
                  <a:gd name="connsiteY45" fmla="*/ 7995 h 10000"/>
                  <a:gd name="connsiteX46" fmla="*/ 8389 w 10000"/>
                  <a:gd name="connsiteY46" fmla="*/ 7995 h 10000"/>
                  <a:gd name="connsiteX47" fmla="*/ 8667 w 10000"/>
                  <a:gd name="connsiteY47" fmla="*/ 7963 h 10000"/>
                  <a:gd name="connsiteX48" fmla="*/ 8778 w 10000"/>
                  <a:gd name="connsiteY48" fmla="*/ 7917 h 10000"/>
                  <a:gd name="connsiteX49" fmla="*/ 8889 w 10000"/>
                  <a:gd name="connsiteY49" fmla="*/ 7887 h 10000"/>
                  <a:gd name="connsiteX50" fmla="*/ 8833 w 10000"/>
                  <a:gd name="connsiteY50" fmla="*/ 7856 h 10000"/>
                  <a:gd name="connsiteX51" fmla="*/ 8833 w 10000"/>
                  <a:gd name="connsiteY51" fmla="*/ 7826 h 10000"/>
                  <a:gd name="connsiteX52" fmla="*/ 8722 w 10000"/>
                  <a:gd name="connsiteY52" fmla="*/ 7793 h 10000"/>
                  <a:gd name="connsiteX53" fmla="*/ 8556 w 10000"/>
                  <a:gd name="connsiteY53" fmla="*/ 7747 h 10000"/>
                  <a:gd name="connsiteX54" fmla="*/ 8556 w 10000"/>
                  <a:gd name="connsiteY54" fmla="*/ 7747 h 10000"/>
                  <a:gd name="connsiteX55" fmla="*/ 6556 w 10000"/>
                  <a:gd name="connsiteY55" fmla="*/ 7470 h 10000"/>
                  <a:gd name="connsiteX56" fmla="*/ 6556 w 10000"/>
                  <a:gd name="connsiteY56" fmla="*/ 7470 h 10000"/>
                  <a:gd name="connsiteX57" fmla="*/ 6333 w 10000"/>
                  <a:gd name="connsiteY57" fmla="*/ 7424 h 10000"/>
                  <a:gd name="connsiteX58" fmla="*/ 6167 w 10000"/>
                  <a:gd name="connsiteY58" fmla="*/ 7377 h 10000"/>
                  <a:gd name="connsiteX59" fmla="*/ 6056 w 10000"/>
                  <a:gd name="connsiteY59" fmla="*/ 7331 h 10000"/>
                  <a:gd name="connsiteX60" fmla="*/ 6056 w 10000"/>
                  <a:gd name="connsiteY60" fmla="*/ 7331 h 10000"/>
                  <a:gd name="connsiteX61" fmla="*/ 8056 w 10000"/>
                  <a:gd name="connsiteY61" fmla="*/ 7315 h 10000"/>
                  <a:gd name="connsiteX62" fmla="*/ 10000 w 10000"/>
                  <a:gd name="connsiteY62" fmla="*/ 7470 h 10000"/>
                  <a:gd name="connsiteX63" fmla="*/ 10000 w 10000"/>
                  <a:gd name="connsiteY63" fmla="*/ 6065 h 10000"/>
                  <a:gd name="connsiteX64" fmla="*/ 10000 w 10000"/>
                  <a:gd name="connsiteY64" fmla="*/ 6065 h 10000"/>
                  <a:gd name="connsiteX65" fmla="*/ 7778 w 10000"/>
                  <a:gd name="connsiteY65" fmla="*/ 5740 h 10000"/>
                  <a:gd name="connsiteX66" fmla="*/ 6556 w 10000"/>
                  <a:gd name="connsiteY66" fmla="*/ 5556 h 10000"/>
                  <a:gd name="connsiteX67" fmla="*/ 6556 w 10000"/>
                  <a:gd name="connsiteY67" fmla="*/ 5556 h 10000"/>
                  <a:gd name="connsiteX68" fmla="*/ 6556 w 10000"/>
                  <a:gd name="connsiteY68" fmla="*/ 5541 h 10000"/>
                  <a:gd name="connsiteX69" fmla="*/ 6556 w 10000"/>
                  <a:gd name="connsiteY69" fmla="*/ 5448 h 10000"/>
                  <a:gd name="connsiteX70" fmla="*/ 6556 w 10000"/>
                  <a:gd name="connsiteY70" fmla="*/ 5448 h 10000"/>
                  <a:gd name="connsiteX71" fmla="*/ 6389 w 10000"/>
                  <a:gd name="connsiteY71" fmla="*/ 5340 h 10000"/>
                  <a:gd name="connsiteX72" fmla="*/ 6056 w 10000"/>
                  <a:gd name="connsiteY72" fmla="*/ 5171 h 10000"/>
                  <a:gd name="connsiteX73" fmla="*/ 5333 w 10000"/>
                  <a:gd name="connsiteY73" fmla="*/ 4846 h 10000"/>
                  <a:gd name="connsiteX74" fmla="*/ 5333 w 10000"/>
                  <a:gd name="connsiteY74" fmla="*/ 4846 h 10000"/>
                  <a:gd name="connsiteX75" fmla="*/ 5167 w 10000"/>
                  <a:gd name="connsiteY75" fmla="*/ 4800 h 10000"/>
                  <a:gd name="connsiteX76" fmla="*/ 4889 w 10000"/>
                  <a:gd name="connsiteY76" fmla="*/ 4737 h 10000"/>
                  <a:gd name="connsiteX77" fmla="*/ 4056 w 10000"/>
                  <a:gd name="connsiteY77" fmla="*/ 4599 h 10000"/>
                  <a:gd name="connsiteX78" fmla="*/ 2889 w 10000"/>
                  <a:gd name="connsiteY78" fmla="*/ 4430 h 10000"/>
                  <a:gd name="connsiteX79" fmla="*/ 2889 w 10000"/>
                  <a:gd name="connsiteY79" fmla="*/ 4430 h 10000"/>
                  <a:gd name="connsiteX80" fmla="*/ 2389 w 10000"/>
                  <a:gd name="connsiteY80" fmla="*/ 4413 h 10000"/>
                  <a:gd name="connsiteX81" fmla="*/ 2000 w 10000"/>
                  <a:gd name="connsiteY81" fmla="*/ 4397 h 10000"/>
                  <a:gd name="connsiteX82" fmla="*/ 1889 w 10000"/>
                  <a:gd name="connsiteY82" fmla="*/ 4382 h 10000"/>
                  <a:gd name="connsiteX83" fmla="*/ 1778 w 10000"/>
                  <a:gd name="connsiteY83" fmla="*/ 4367 h 10000"/>
                  <a:gd name="connsiteX84" fmla="*/ 1778 w 10000"/>
                  <a:gd name="connsiteY84" fmla="*/ 4367 h 10000"/>
                  <a:gd name="connsiteX85" fmla="*/ 1667 w 10000"/>
                  <a:gd name="connsiteY85" fmla="*/ 4305 h 10000"/>
                  <a:gd name="connsiteX86" fmla="*/ 1500 w 10000"/>
                  <a:gd name="connsiteY86" fmla="*/ 4198 h 10000"/>
                  <a:gd name="connsiteX87" fmla="*/ 1444 w 10000"/>
                  <a:gd name="connsiteY87" fmla="*/ 4136 h 10000"/>
                  <a:gd name="connsiteX88" fmla="*/ 1444 w 10000"/>
                  <a:gd name="connsiteY88" fmla="*/ 4073 h 10000"/>
                  <a:gd name="connsiteX89" fmla="*/ 1444 w 10000"/>
                  <a:gd name="connsiteY89" fmla="*/ 4028 h 10000"/>
                  <a:gd name="connsiteX90" fmla="*/ 1556 w 10000"/>
                  <a:gd name="connsiteY90" fmla="*/ 3981 h 10000"/>
                  <a:gd name="connsiteX91" fmla="*/ 1556 w 10000"/>
                  <a:gd name="connsiteY91" fmla="*/ 3981 h 10000"/>
                  <a:gd name="connsiteX92" fmla="*/ 1833 w 10000"/>
                  <a:gd name="connsiteY92" fmla="*/ 3904 h 10000"/>
                  <a:gd name="connsiteX93" fmla="*/ 2111 w 10000"/>
                  <a:gd name="connsiteY93" fmla="*/ 3828 h 10000"/>
                  <a:gd name="connsiteX94" fmla="*/ 2278 w 10000"/>
                  <a:gd name="connsiteY94" fmla="*/ 3782 h 10000"/>
                  <a:gd name="connsiteX95" fmla="*/ 2389 w 10000"/>
                  <a:gd name="connsiteY95" fmla="*/ 3734 h 10000"/>
                  <a:gd name="connsiteX96" fmla="*/ 2389 w 10000"/>
                  <a:gd name="connsiteY96" fmla="*/ 3672 h 10000"/>
                  <a:gd name="connsiteX97" fmla="*/ 2389 w 10000"/>
                  <a:gd name="connsiteY97" fmla="*/ 3596 h 10000"/>
                  <a:gd name="connsiteX98" fmla="*/ 2389 w 10000"/>
                  <a:gd name="connsiteY98" fmla="*/ 3596 h 10000"/>
                  <a:gd name="connsiteX99" fmla="*/ 2167 w 10000"/>
                  <a:gd name="connsiteY99" fmla="*/ 3379 h 10000"/>
                  <a:gd name="connsiteX100" fmla="*/ 1889 w 10000"/>
                  <a:gd name="connsiteY100" fmla="*/ 3087 h 10000"/>
                  <a:gd name="connsiteX101" fmla="*/ 1667 w 10000"/>
                  <a:gd name="connsiteY101" fmla="*/ 2824 h 10000"/>
                  <a:gd name="connsiteX102" fmla="*/ 1611 w 10000"/>
                  <a:gd name="connsiteY102" fmla="*/ 2747 h 10000"/>
                  <a:gd name="connsiteX103" fmla="*/ 1611 w 10000"/>
                  <a:gd name="connsiteY103" fmla="*/ 2716 h 10000"/>
                  <a:gd name="connsiteX104" fmla="*/ 1667 w 10000"/>
                  <a:gd name="connsiteY104" fmla="*/ 2700 h 10000"/>
                  <a:gd name="connsiteX105" fmla="*/ 1667 w 10000"/>
                  <a:gd name="connsiteY105" fmla="*/ 2700 h 10000"/>
                  <a:gd name="connsiteX106" fmla="*/ 2000 w 10000"/>
                  <a:gd name="connsiteY106" fmla="*/ 2686 h 10000"/>
                  <a:gd name="connsiteX107" fmla="*/ 2222 w 10000"/>
                  <a:gd name="connsiteY107" fmla="*/ 2686 h 10000"/>
                  <a:gd name="connsiteX108" fmla="*/ 2389 w 10000"/>
                  <a:gd name="connsiteY108" fmla="*/ 2700 h 10000"/>
                  <a:gd name="connsiteX109" fmla="*/ 2389 w 10000"/>
                  <a:gd name="connsiteY109" fmla="*/ 2700 h 10000"/>
                  <a:gd name="connsiteX110" fmla="*/ 2444 w 10000"/>
                  <a:gd name="connsiteY110" fmla="*/ 2700 h 10000"/>
                  <a:gd name="connsiteX111" fmla="*/ 2500 w 10000"/>
                  <a:gd name="connsiteY111" fmla="*/ 2670 h 10000"/>
                  <a:gd name="connsiteX112" fmla="*/ 2778 w 10000"/>
                  <a:gd name="connsiteY112" fmla="*/ 2577 h 10000"/>
                  <a:gd name="connsiteX113" fmla="*/ 3500 w 10000"/>
                  <a:gd name="connsiteY113" fmla="*/ 2269 h 10000"/>
                  <a:gd name="connsiteX114" fmla="*/ 4444 w 10000"/>
                  <a:gd name="connsiteY114" fmla="*/ 1822 h 10000"/>
                  <a:gd name="connsiteX115" fmla="*/ 4444 w 10000"/>
                  <a:gd name="connsiteY115" fmla="*/ 1822 h 10000"/>
                  <a:gd name="connsiteX116" fmla="*/ 4444 w 10000"/>
                  <a:gd name="connsiteY116" fmla="*/ 1759 h 10000"/>
                  <a:gd name="connsiteX117" fmla="*/ 4444 w 10000"/>
                  <a:gd name="connsiteY117" fmla="*/ 1619 h 10000"/>
                  <a:gd name="connsiteX118" fmla="*/ 4500 w 10000"/>
                  <a:gd name="connsiteY118" fmla="*/ 1528 h 10000"/>
                  <a:gd name="connsiteX119" fmla="*/ 4611 w 10000"/>
                  <a:gd name="connsiteY119" fmla="*/ 1450 h 10000"/>
                  <a:gd name="connsiteX120" fmla="*/ 4778 w 10000"/>
                  <a:gd name="connsiteY120" fmla="*/ 1358 h 10000"/>
                  <a:gd name="connsiteX121" fmla="*/ 5000 w 10000"/>
                  <a:gd name="connsiteY121" fmla="*/ 1281 h 10000"/>
                  <a:gd name="connsiteX122" fmla="*/ 5000 w 10000"/>
                  <a:gd name="connsiteY122" fmla="*/ 1281 h 10000"/>
                  <a:gd name="connsiteX123" fmla="*/ 5556 w 10000"/>
                  <a:gd name="connsiteY123" fmla="*/ 1127 h 10000"/>
                  <a:gd name="connsiteX124" fmla="*/ 6111 w 10000"/>
                  <a:gd name="connsiteY124" fmla="*/ 926 h 10000"/>
                  <a:gd name="connsiteX125" fmla="*/ 6667 w 10000"/>
                  <a:gd name="connsiteY125" fmla="*/ 740 h 10000"/>
                  <a:gd name="connsiteX126" fmla="*/ 7056 w 10000"/>
                  <a:gd name="connsiteY126" fmla="*/ 572 h 10000"/>
                  <a:gd name="connsiteX127" fmla="*/ 7056 w 10000"/>
                  <a:gd name="connsiteY127" fmla="*/ 572 h 10000"/>
                  <a:gd name="connsiteX128" fmla="*/ 7333 w 10000"/>
                  <a:gd name="connsiteY128" fmla="*/ 417 h 10000"/>
                  <a:gd name="connsiteX129" fmla="*/ 7667 w 10000"/>
                  <a:gd name="connsiteY129" fmla="*/ 232 h 10000"/>
                  <a:gd name="connsiteX130" fmla="*/ 8000 w 10000"/>
                  <a:gd name="connsiteY130" fmla="*/ 92 h 10000"/>
                  <a:gd name="connsiteX131" fmla="*/ 8167 w 10000"/>
                  <a:gd name="connsiteY131" fmla="*/ 29 h 10000"/>
                  <a:gd name="connsiteX132" fmla="*/ 8333 w 10000"/>
                  <a:gd name="connsiteY132" fmla="*/ 15 h 10000"/>
                  <a:gd name="connsiteX133" fmla="*/ 8333 w 10000"/>
                  <a:gd name="connsiteY133" fmla="*/ 15 h 10000"/>
                  <a:gd name="connsiteX134" fmla="*/ 8667 w 10000"/>
                  <a:gd name="connsiteY134" fmla="*/ 0 h 10000"/>
                  <a:gd name="connsiteX135" fmla="*/ 9111 w 10000"/>
                  <a:gd name="connsiteY135" fmla="*/ 0 h 10000"/>
                  <a:gd name="connsiteX136" fmla="*/ 10000 w 10000"/>
                  <a:gd name="connsiteY136" fmla="*/ 15 h 10000"/>
                  <a:gd name="connsiteX137" fmla="*/ 10000 w 10000"/>
                  <a:gd name="connsiteY137" fmla="*/ 9446 h 10000"/>
                  <a:gd name="connsiteX138" fmla="*/ 10000 w 10000"/>
                  <a:gd name="connsiteY138" fmla="*/ 9446 h 10000"/>
                  <a:gd name="connsiteX139" fmla="*/ 9722 w 10000"/>
                  <a:gd name="connsiteY139" fmla="*/ 9430 h 10000"/>
                  <a:gd name="connsiteX140" fmla="*/ 9389 w 10000"/>
                  <a:gd name="connsiteY140" fmla="*/ 9446 h 10000"/>
                  <a:gd name="connsiteX141" fmla="*/ 9389 w 10000"/>
                  <a:gd name="connsiteY141" fmla="*/ 9446 h 10000"/>
                  <a:gd name="connsiteX142" fmla="*/ 9278 w 10000"/>
                  <a:gd name="connsiteY142" fmla="*/ 9461 h 10000"/>
                  <a:gd name="connsiteX143" fmla="*/ 9056 w 10000"/>
                  <a:gd name="connsiteY143" fmla="*/ 9446 h 10000"/>
                  <a:gd name="connsiteX144" fmla="*/ 8722 w 10000"/>
                  <a:gd name="connsiteY144" fmla="*/ 9399 h 10000"/>
                  <a:gd name="connsiteX145" fmla="*/ 8444 w 10000"/>
                  <a:gd name="connsiteY145" fmla="*/ 9276 h 10000"/>
                  <a:gd name="connsiteX146" fmla="*/ 8444 w 10000"/>
                  <a:gd name="connsiteY146" fmla="*/ 9276 h 10000"/>
                  <a:gd name="connsiteX147" fmla="*/ 8111 w 10000"/>
                  <a:gd name="connsiteY147" fmla="*/ 9075 h 10000"/>
                  <a:gd name="connsiteX148" fmla="*/ 7778 w 10000"/>
                  <a:gd name="connsiteY148" fmla="*/ 8997 h 10000"/>
                  <a:gd name="connsiteX149" fmla="*/ 7556 w 10000"/>
                  <a:gd name="connsiteY149" fmla="*/ 8981 h 10000"/>
                  <a:gd name="connsiteX150" fmla="*/ 7000 w 10000"/>
                  <a:gd name="connsiteY150" fmla="*/ 8950 h 10000"/>
                  <a:gd name="connsiteX151" fmla="*/ 6556 w 10000"/>
                  <a:gd name="connsiteY151" fmla="*/ 8967 h 10000"/>
                  <a:gd name="connsiteX152" fmla="*/ 6222 w 10000"/>
                  <a:gd name="connsiteY152" fmla="*/ 8967 h 10000"/>
                  <a:gd name="connsiteX153" fmla="*/ 6111 w 10000"/>
                  <a:gd name="connsiteY153" fmla="*/ 8950 h 10000"/>
                  <a:gd name="connsiteX154" fmla="*/ 6056 w 10000"/>
                  <a:gd name="connsiteY154" fmla="*/ 8659 h 10000"/>
                  <a:gd name="connsiteX155" fmla="*/ 6056 w 10000"/>
                  <a:gd name="connsiteY155" fmla="*/ 8597 h 10000"/>
                  <a:gd name="connsiteX156" fmla="*/ 5944 w 10000"/>
                  <a:gd name="connsiteY156" fmla="*/ 8520 h 10000"/>
                  <a:gd name="connsiteX157" fmla="*/ 5889 w 10000"/>
                  <a:gd name="connsiteY157" fmla="*/ 8505 h 10000"/>
                  <a:gd name="connsiteX158" fmla="*/ 5667 w 10000"/>
                  <a:gd name="connsiteY158" fmla="*/ 8488 h 10000"/>
                  <a:gd name="connsiteX159" fmla="*/ 4889 w 10000"/>
                  <a:gd name="connsiteY159" fmla="*/ 8612 h 10000"/>
                  <a:gd name="connsiteX160" fmla="*/ 4611 w 10000"/>
                  <a:gd name="connsiteY160" fmla="*/ 8641 h 10000"/>
                  <a:gd name="connsiteX161" fmla="*/ 4500 w 10000"/>
                  <a:gd name="connsiteY161" fmla="*/ 8641 h 10000"/>
                  <a:gd name="connsiteX162" fmla="*/ 4222 w 10000"/>
                  <a:gd name="connsiteY162" fmla="*/ 8488 h 10000"/>
                  <a:gd name="connsiteX163" fmla="*/ 4222 w 10000"/>
                  <a:gd name="connsiteY163" fmla="*/ 8488 h 10000"/>
                  <a:gd name="connsiteX164" fmla="*/ 4111 w 10000"/>
                  <a:gd name="connsiteY164" fmla="*/ 8411 h 10000"/>
                  <a:gd name="connsiteX165" fmla="*/ 4111 w 10000"/>
                  <a:gd name="connsiteY165" fmla="*/ 8318 h 10000"/>
                  <a:gd name="connsiteX166" fmla="*/ 4111 w 10000"/>
                  <a:gd name="connsiteY166" fmla="*/ 8318 h 10000"/>
                  <a:gd name="connsiteX167" fmla="*/ 4278 w 10000"/>
                  <a:gd name="connsiteY167" fmla="*/ 8271 h 10000"/>
                  <a:gd name="connsiteX168" fmla="*/ 4389 w 10000"/>
                  <a:gd name="connsiteY168" fmla="*/ 8256 h 10000"/>
                  <a:gd name="connsiteX169" fmla="*/ 4389 w 10000"/>
                  <a:gd name="connsiteY169" fmla="*/ 8256 h 10000"/>
                  <a:gd name="connsiteX170" fmla="*/ 3722 w 10000"/>
                  <a:gd name="connsiteY170" fmla="*/ 8271 h 10000"/>
                  <a:gd name="connsiteX171" fmla="*/ 3611 w 10000"/>
                  <a:gd name="connsiteY171" fmla="*/ 8287 h 10000"/>
                  <a:gd name="connsiteX172" fmla="*/ 3556 w 10000"/>
                  <a:gd name="connsiteY172" fmla="*/ 8303 h 10000"/>
                  <a:gd name="connsiteX173" fmla="*/ 3556 w 10000"/>
                  <a:gd name="connsiteY173" fmla="*/ 8303 h 10000"/>
                  <a:gd name="connsiteX174" fmla="*/ 3444 w 10000"/>
                  <a:gd name="connsiteY174" fmla="*/ 8364 h 10000"/>
                  <a:gd name="connsiteX175" fmla="*/ 3278 w 10000"/>
                  <a:gd name="connsiteY175" fmla="*/ 8457 h 10000"/>
                  <a:gd name="connsiteX176" fmla="*/ 3000 w 10000"/>
                  <a:gd name="connsiteY176" fmla="*/ 8566 h 10000"/>
                  <a:gd name="connsiteX177" fmla="*/ 2667 w 10000"/>
                  <a:gd name="connsiteY177" fmla="*/ 8641 h 10000"/>
                  <a:gd name="connsiteX178" fmla="*/ 2667 w 10000"/>
                  <a:gd name="connsiteY178" fmla="*/ 8641 h 10000"/>
                  <a:gd name="connsiteX179" fmla="*/ 2333 w 10000"/>
                  <a:gd name="connsiteY179" fmla="*/ 8704 h 10000"/>
                  <a:gd name="connsiteX180" fmla="*/ 1833 w 10000"/>
                  <a:gd name="connsiteY180" fmla="*/ 8766 h 10000"/>
                  <a:gd name="connsiteX181" fmla="*/ 1389 w 10000"/>
                  <a:gd name="connsiteY181" fmla="*/ 8797 h 10000"/>
                  <a:gd name="connsiteX182" fmla="*/ 889 w 10000"/>
                  <a:gd name="connsiteY182" fmla="*/ 8812 h 10000"/>
                  <a:gd name="connsiteX183" fmla="*/ 889 w 10000"/>
                  <a:gd name="connsiteY183" fmla="*/ 8812 h 10000"/>
                  <a:gd name="connsiteX184" fmla="*/ 500 w 10000"/>
                  <a:gd name="connsiteY184" fmla="*/ 8828 h 10000"/>
                  <a:gd name="connsiteX185" fmla="*/ 222 w 10000"/>
                  <a:gd name="connsiteY185" fmla="*/ 8844 h 10000"/>
                  <a:gd name="connsiteX186" fmla="*/ 0 w 10000"/>
                  <a:gd name="connsiteY186" fmla="*/ 8859 h 10000"/>
                  <a:gd name="connsiteX187" fmla="*/ 0 w 10000"/>
                  <a:gd name="connsiteY187" fmla="*/ 8859 h 10000"/>
                  <a:gd name="connsiteX188" fmla="*/ 278 w 10000"/>
                  <a:gd name="connsiteY188" fmla="*/ 9105 h 10000"/>
                  <a:gd name="connsiteX189" fmla="*/ 500 w 10000"/>
                  <a:gd name="connsiteY189" fmla="*/ 9291 h 10000"/>
                  <a:gd name="connsiteX190" fmla="*/ 722 w 10000"/>
                  <a:gd name="connsiteY190" fmla="*/ 9446 h 10000"/>
                  <a:gd name="connsiteX191" fmla="*/ 722 w 10000"/>
                  <a:gd name="connsiteY191" fmla="*/ 9446 h 10000"/>
                  <a:gd name="connsiteX192" fmla="*/ 889 w 10000"/>
                  <a:gd name="connsiteY192" fmla="*/ 9538 h 10000"/>
                  <a:gd name="connsiteX193" fmla="*/ 944 w 10000"/>
                  <a:gd name="connsiteY193" fmla="*/ 9615 h 10000"/>
                  <a:gd name="connsiteX194" fmla="*/ 1111 w 10000"/>
                  <a:gd name="connsiteY194" fmla="*/ 9692 h 10000"/>
                  <a:gd name="connsiteX195" fmla="*/ 1333 w 10000"/>
                  <a:gd name="connsiteY195" fmla="*/ 9816 h 10000"/>
                  <a:gd name="connsiteX196" fmla="*/ 1333 w 10000"/>
                  <a:gd name="connsiteY196" fmla="*/ 9816 h 10000"/>
                  <a:gd name="connsiteX197" fmla="*/ 1444 w 10000"/>
                  <a:gd name="connsiteY197" fmla="*/ 9879 h 10000"/>
                  <a:gd name="connsiteX198" fmla="*/ 1500 w 10000"/>
                  <a:gd name="connsiteY198" fmla="*/ 9924 h 10000"/>
                  <a:gd name="connsiteX199" fmla="*/ 1500 w 10000"/>
                  <a:gd name="connsiteY199" fmla="*/ 9971 h 10000"/>
                  <a:gd name="connsiteX200" fmla="*/ 1556 w 10000"/>
                  <a:gd name="connsiteY200" fmla="*/ 9986 h 10000"/>
                  <a:gd name="connsiteX201" fmla="*/ 1722 w 10000"/>
                  <a:gd name="connsiteY201" fmla="*/ 10000 h 10000"/>
                  <a:gd name="connsiteX202" fmla="*/ 10000 w 10000"/>
                  <a:gd name="connsiteY202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56 w 10000"/>
                  <a:gd name="connsiteY19" fmla="*/ 8704 h 10000"/>
                  <a:gd name="connsiteX20" fmla="*/ 6111 w 10000"/>
                  <a:gd name="connsiteY20" fmla="*/ 8641 h 10000"/>
                  <a:gd name="connsiteX21" fmla="*/ 6056 w 10000"/>
                  <a:gd name="connsiteY21" fmla="*/ 8566 h 10000"/>
                  <a:gd name="connsiteX22" fmla="*/ 6056 w 10000"/>
                  <a:gd name="connsiteY22" fmla="*/ 8566 h 10000"/>
                  <a:gd name="connsiteX23" fmla="*/ 6000 w 10000"/>
                  <a:gd name="connsiteY23" fmla="*/ 8520 h 10000"/>
                  <a:gd name="connsiteX24" fmla="*/ 5944 w 10000"/>
                  <a:gd name="connsiteY24" fmla="*/ 8488 h 10000"/>
                  <a:gd name="connsiteX25" fmla="*/ 5833 w 10000"/>
                  <a:gd name="connsiteY25" fmla="*/ 8488 h 10000"/>
                  <a:gd name="connsiteX26" fmla="*/ 5667 w 10000"/>
                  <a:gd name="connsiteY26" fmla="*/ 8505 h 10000"/>
                  <a:gd name="connsiteX27" fmla="*/ 5333 w 10000"/>
                  <a:gd name="connsiteY27" fmla="*/ 8550 h 10000"/>
                  <a:gd name="connsiteX28" fmla="*/ 4889 w 10000"/>
                  <a:gd name="connsiteY28" fmla="*/ 8627 h 10000"/>
                  <a:gd name="connsiteX29" fmla="*/ 4889 w 10000"/>
                  <a:gd name="connsiteY29" fmla="*/ 8627 h 10000"/>
                  <a:gd name="connsiteX30" fmla="*/ 4611 w 10000"/>
                  <a:gd name="connsiteY30" fmla="*/ 8641 h 10000"/>
                  <a:gd name="connsiteX31" fmla="*/ 4500 w 10000"/>
                  <a:gd name="connsiteY31" fmla="*/ 8641 h 10000"/>
                  <a:gd name="connsiteX32" fmla="*/ 4444 w 10000"/>
                  <a:gd name="connsiteY32" fmla="*/ 8627 h 10000"/>
                  <a:gd name="connsiteX33" fmla="*/ 4222 w 10000"/>
                  <a:gd name="connsiteY33" fmla="*/ 8488 h 10000"/>
                  <a:gd name="connsiteX34" fmla="*/ 4222 w 10000"/>
                  <a:gd name="connsiteY34" fmla="*/ 8488 h 10000"/>
                  <a:gd name="connsiteX35" fmla="*/ 4111 w 10000"/>
                  <a:gd name="connsiteY35" fmla="*/ 8442 h 10000"/>
                  <a:gd name="connsiteX36" fmla="*/ 4111 w 10000"/>
                  <a:gd name="connsiteY36" fmla="*/ 8396 h 10000"/>
                  <a:gd name="connsiteX37" fmla="*/ 4111 w 10000"/>
                  <a:gd name="connsiteY37" fmla="*/ 8364 h 10000"/>
                  <a:gd name="connsiteX38" fmla="*/ 4167 w 10000"/>
                  <a:gd name="connsiteY38" fmla="*/ 8333 h 10000"/>
                  <a:gd name="connsiteX39" fmla="*/ 4278 w 10000"/>
                  <a:gd name="connsiteY39" fmla="*/ 8271 h 10000"/>
                  <a:gd name="connsiteX40" fmla="*/ 4389 w 10000"/>
                  <a:gd name="connsiteY40" fmla="*/ 8256 h 10000"/>
                  <a:gd name="connsiteX41" fmla="*/ 4389 w 10000"/>
                  <a:gd name="connsiteY41" fmla="*/ 8256 h 10000"/>
                  <a:gd name="connsiteX42" fmla="*/ 4389 w 10000"/>
                  <a:gd name="connsiteY42" fmla="*/ 8242 h 10000"/>
                  <a:gd name="connsiteX43" fmla="*/ 4444 w 10000"/>
                  <a:gd name="connsiteY43" fmla="*/ 8226 h 10000"/>
                  <a:gd name="connsiteX44" fmla="*/ 7986 w 10000"/>
                  <a:gd name="connsiteY44" fmla="*/ 7987 h 10000"/>
                  <a:gd name="connsiteX45" fmla="*/ 8389 w 10000"/>
                  <a:gd name="connsiteY45" fmla="*/ 7995 h 10000"/>
                  <a:gd name="connsiteX46" fmla="*/ 8389 w 10000"/>
                  <a:gd name="connsiteY46" fmla="*/ 7995 h 10000"/>
                  <a:gd name="connsiteX47" fmla="*/ 8667 w 10000"/>
                  <a:gd name="connsiteY47" fmla="*/ 7963 h 10000"/>
                  <a:gd name="connsiteX48" fmla="*/ 8778 w 10000"/>
                  <a:gd name="connsiteY48" fmla="*/ 7917 h 10000"/>
                  <a:gd name="connsiteX49" fmla="*/ 8889 w 10000"/>
                  <a:gd name="connsiteY49" fmla="*/ 7887 h 10000"/>
                  <a:gd name="connsiteX50" fmla="*/ 8833 w 10000"/>
                  <a:gd name="connsiteY50" fmla="*/ 7856 h 10000"/>
                  <a:gd name="connsiteX51" fmla="*/ 8833 w 10000"/>
                  <a:gd name="connsiteY51" fmla="*/ 7826 h 10000"/>
                  <a:gd name="connsiteX52" fmla="*/ 8722 w 10000"/>
                  <a:gd name="connsiteY52" fmla="*/ 7793 h 10000"/>
                  <a:gd name="connsiteX53" fmla="*/ 8556 w 10000"/>
                  <a:gd name="connsiteY53" fmla="*/ 7747 h 10000"/>
                  <a:gd name="connsiteX54" fmla="*/ 6556 w 10000"/>
                  <a:gd name="connsiteY54" fmla="*/ 7470 h 10000"/>
                  <a:gd name="connsiteX55" fmla="*/ 6556 w 10000"/>
                  <a:gd name="connsiteY55" fmla="*/ 7470 h 10000"/>
                  <a:gd name="connsiteX56" fmla="*/ 6333 w 10000"/>
                  <a:gd name="connsiteY56" fmla="*/ 7424 h 10000"/>
                  <a:gd name="connsiteX57" fmla="*/ 6167 w 10000"/>
                  <a:gd name="connsiteY57" fmla="*/ 7377 h 10000"/>
                  <a:gd name="connsiteX58" fmla="*/ 6056 w 10000"/>
                  <a:gd name="connsiteY58" fmla="*/ 7331 h 10000"/>
                  <a:gd name="connsiteX59" fmla="*/ 6056 w 10000"/>
                  <a:gd name="connsiteY59" fmla="*/ 7331 h 10000"/>
                  <a:gd name="connsiteX60" fmla="*/ 8056 w 10000"/>
                  <a:gd name="connsiteY60" fmla="*/ 7315 h 10000"/>
                  <a:gd name="connsiteX61" fmla="*/ 10000 w 10000"/>
                  <a:gd name="connsiteY61" fmla="*/ 7470 h 10000"/>
                  <a:gd name="connsiteX62" fmla="*/ 10000 w 10000"/>
                  <a:gd name="connsiteY62" fmla="*/ 6065 h 10000"/>
                  <a:gd name="connsiteX63" fmla="*/ 10000 w 10000"/>
                  <a:gd name="connsiteY63" fmla="*/ 6065 h 10000"/>
                  <a:gd name="connsiteX64" fmla="*/ 7778 w 10000"/>
                  <a:gd name="connsiteY64" fmla="*/ 5740 h 10000"/>
                  <a:gd name="connsiteX65" fmla="*/ 6556 w 10000"/>
                  <a:gd name="connsiteY65" fmla="*/ 5556 h 10000"/>
                  <a:gd name="connsiteX66" fmla="*/ 6556 w 10000"/>
                  <a:gd name="connsiteY66" fmla="*/ 5556 h 10000"/>
                  <a:gd name="connsiteX67" fmla="*/ 6556 w 10000"/>
                  <a:gd name="connsiteY67" fmla="*/ 5541 h 10000"/>
                  <a:gd name="connsiteX68" fmla="*/ 6556 w 10000"/>
                  <a:gd name="connsiteY68" fmla="*/ 5448 h 10000"/>
                  <a:gd name="connsiteX69" fmla="*/ 6556 w 10000"/>
                  <a:gd name="connsiteY69" fmla="*/ 5448 h 10000"/>
                  <a:gd name="connsiteX70" fmla="*/ 6389 w 10000"/>
                  <a:gd name="connsiteY70" fmla="*/ 5340 h 10000"/>
                  <a:gd name="connsiteX71" fmla="*/ 6056 w 10000"/>
                  <a:gd name="connsiteY71" fmla="*/ 5171 h 10000"/>
                  <a:gd name="connsiteX72" fmla="*/ 5333 w 10000"/>
                  <a:gd name="connsiteY72" fmla="*/ 4846 h 10000"/>
                  <a:gd name="connsiteX73" fmla="*/ 5333 w 10000"/>
                  <a:gd name="connsiteY73" fmla="*/ 4846 h 10000"/>
                  <a:gd name="connsiteX74" fmla="*/ 5167 w 10000"/>
                  <a:gd name="connsiteY74" fmla="*/ 4800 h 10000"/>
                  <a:gd name="connsiteX75" fmla="*/ 4889 w 10000"/>
                  <a:gd name="connsiteY75" fmla="*/ 4737 h 10000"/>
                  <a:gd name="connsiteX76" fmla="*/ 4056 w 10000"/>
                  <a:gd name="connsiteY76" fmla="*/ 4599 h 10000"/>
                  <a:gd name="connsiteX77" fmla="*/ 2889 w 10000"/>
                  <a:gd name="connsiteY77" fmla="*/ 4430 h 10000"/>
                  <a:gd name="connsiteX78" fmla="*/ 2889 w 10000"/>
                  <a:gd name="connsiteY78" fmla="*/ 4430 h 10000"/>
                  <a:gd name="connsiteX79" fmla="*/ 2389 w 10000"/>
                  <a:gd name="connsiteY79" fmla="*/ 4413 h 10000"/>
                  <a:gd name="connsiteX80" fmla="*/ 2000 w 10000"/>
                  <a:gd name="connsiteY80" fmla="*/ 4397 h 10000"/>
                  <a:gd name="connsiteX81" fmla="*/ 1889 w 10000"/>
                  <a:gd name="connsiteY81" fmla="*/ 4382 h 10000"/>
                  <a:gd name="connsiteX82" fmla="*/ 1778 w 10000"/>
                  <a:gd name="connsiteY82" fmla="*/ 4367 h 10000"/>
                  <a:gd name="connsiteX83" fmla="*/ 1778 w 10000"/>
                  <a:gd name="connsiteY83" fmla="*/ 4367 h 10000"/>
                  <a:gd name="connsiteX84" fmla="*/ 1667 w 10000"/>
                  <a:gd name="connsiteY84" fmla="*/ 4305 h 10000"/>
                  <a:gd name="connsiteX85" fmla="*/ 1500 w 10000"/>
                  <a:gd name="connsiteY85" fmla="*/ 4198 h 10000"/>
                  <a:gd name="connsiteX86" fmla="*/ 1444 w 10000"/>
                  <a:gd name="connsiteY86" fmla="*/ 4136 h 10000"/>
                  <a:gd name="connsiteX87" fmla="*/ 1444 w 10000"/>
                  <a:gd name="connsiteY87" fmla="*/ 4073 h 10000"/>
                  <a:gd name="connsiteX88" fmla="*/ 1444 w 10000"/>
                  <a:gd name="connsiteY88" fmla="*/ 4028 h 10000"/>
                  <a:gd name="connsiteX89" fmla="*/ 1556 w 10000"/>
                  <a:gd name="connsiteY89" fmla="*/ 3981 h 10000"/>
                  <a:gd name="connsiteX90" fmla="*/ 1556 w 10000"/>
                  <a:gd name="connsiteY90" fmla="*/ 3981 h 10000"/>
                  <a:gd name="connsiteX91" fmla="*/ 1833 w 10000"/>
                  <a:gd name="connsiteY91" fmla="*/ 3904 h 10000"/>
                  <a:gd name="connsiteX92" fmla="*/ 2111 w 10000"/>
                  <a:gd name="connsiteY92" fmla="*/ 3828 h 10000"/>
                  <a:gd name="connsiteX93" fmla="*/ 2278 w 10000"/>
                  <a:gd name="connsiteY93" fmla="*/ 3782 h 10000"/>
                  <a:gd name="connsiteX94" fmla="*/ 2389 w 10000"/>
                  <a:gd name="connsiteY94" fmla="*/ 3734 h 10000"/>
                  <a:gd name="connsiteX95" fmla="*/ 2389 w 10000"/>
                  <a:gd name="connsiteY95" fmla="*/ 3672 h 10000"/>
                  <a:gd name="connsiteX96" fmla="*/ 2389 w 10000"/>
                  <a:gd name="connsiteY96" fmla="*/ 3596 h 10000"/>
                  <a:gd name="connsiteX97" fmla="*/ 2389 w 10000"/>
                  <a:gd name="connsiteY97" fmla="*/ 3596 h 10000"/>
                  <a:gd name="connsiteX98" fmla="*/ 2167 w 10000"/>
                  <a:gd name="connsiteY98" fmla="*/ 3379 h 10000"/>
                  <a:gd name="connsiteX99" fmla="*/ 1889 w 10000"/>
                  <a:gd name="connsiteY99" fmla="*/ 3087 h 10000"/>
                  <a:gd name="connsiteX100" fmla="*/ 1667 w 10000"/>
                  <a:gd name="connsiteY100" fmla="*/ 2824 h 10000"/>
                  <a:gd name="connsiteX101" fmla="*/ 1611 w 10000"/>
                  <a:gd name="connsiteY101" fmla="*/ 2747 h 10000"/>
                  <a:gd name="connsiteX102" fmla="*/ 1611 w 10000"/>
                  <a:gd name="connsiteY102" fmla="*/ 2716 h 10000"/>
                  <a:gd name="connsiteX103" fmla="*/ 1667 w 10000"/>
                  <a:gd name="connsiteY103" fmla="*/ 2700 h 10000"/>
                  <a:gd name="connsiteX104" fmla="*/ 1667 w 10000"/>
                  <a:gd name="connsiteY104" fmla="*/ 2700 h 10000"/>
                  <a:gd name="connsiteX105" fmla="*/ 2000 w 10000"/>
                  <a:gd name="connsiteY105" fmla="*/ 2686 h 10000"/>
                  <a:gd name="connsiteX106" fmla="*/ 2222 w 10000"/>
                  <a:gd name="connsiteY106" fmla="*/ 2686 h 10000"/>
                  <a:gd name="connsiteX107" fmla="*/ 2389 w 10000"/>
                  <a:gd name="connsiteY107" fmla="*/ 2700 h 10000"/>
                  <a:gd name="connsiteX108" fmla="*/ 2389 w 10000"/>
                  <a:gd name="connsiteY108" fmla="*/ 2700 h 10000"/>
                  <a:gd name="connsiteX109" fmla="*/ 2444 w 10000"/>
                  <a:gd name="connsiteY109" fmla="*/ 2700 h 10000"/>
                  <a:gd name="connsiteX110" fmla="*/ 2500 w 10000"/>
                  <a:gd name="connsiteY110" fmla="*/ 2670 h 10000"/>
                  <a:gd name="connsiteX111" fmla="*/ 2778 w 10000"/>
                  <a:gd name="connsiteY111" fmla="*/ 2577 h 10000"/>
                  <a:gd name="connsiteX112" fmla="*/ 3500 w 10000"/>
                  <a:gd name="connsiteY112" fmla="*/ 2269 h 10000"/>
                  <a:gd name="connsiteX113" fmla="*/ 4444 w 10000"/>
                  <a:gd name="connsiteY113" fmla="*/ 1822 h 10000"/>
                  <a:gd name="connsiteX114" fmla="*/ 4444 w 10000"/>
                  <a:gd name="connsiteY114" fmla="*/ 1822 h 10000"/>
                  <a:gd name="connsiteX115" fmla="*/ 4444 w 10000"/>
                  <a:gd name="connsiteY115" fmla="*/ 1759 h 10000"/>
                  <a:gd name="connsiteX116" fmla="*/ 4444 w 10000"/>
                  <a:gd name="connsiteY116" fmla="*/ 1619 h 10000"/>
                  <a:gd name="connsiteX117" fmla="*/ 4500 w 10000"/>
                  <a:gd name="connsiteY117" fmla="*/ 1528 h 10000"/>
                  <a:gd name="connsiteX118" fmla="*/ 4611 w 10000"/>
                  <a:gd name="connsiteY118" fmla="*/ 1450 h 10000"/>
                  <a:gd name="connsiteX119" fmla="*/ 4778 w 10000"/>
                  <a:gd name="connsiteY119" fmla="*/ 1358 h 10000"/>
                  <a:gd name="connsiteX120" fmla="*/ 5000 w 10000"/>
                  <a:gd name="connsiteY120" fmla="*/ 1281 h 10000"/>
                  <a:gd name="connsiteX121" fmla="*/ 5000 w 10000"/>
                  <a:gd name="connsiteY121" fmla="*/ 1281 h 10000"/>
                  <a:gd name="connsiteX122" fmla="*/ 5556 w 10000"/>
                  <a:gd name="connsiteY122" fmla="*/ 1127 h 10000"/>
                  <a:gd name="connsiteX123" fmla="*/ 6111 w 10000"/>
                  <a:gd name="connsiteY123" fmla="*/ 926 h 10000"/>
                  <a:gd name="connsiteX124" fmla="*/ 6667 w 10000"/>
                  <a:gd name="connsiteY124" fmla="*/ 740 h 10000"/>
                  <a:gd name="connsiteX125" fmla="*/ 7056 w 10000"/>
                  <a:gd name="connsiteY125" fmla="*/ 572 h 10000"/>
                  <a:gd name="connsiteX126" fmla="*/ 7056 w 10000"/>
                  <a:gd name="connsiteY126" fmla="*/ 572 h 10000"/>
                  <a:gd name="connsiteX127" fmla="*/ 7333 w 10000"/>
                  <a:gd name="connsiteY127" fmla="*/ 417 h 10000"/>
                  <a:gd name="connsiteX128" fmla="*/ 7667 w 10000"/>
                  <a:gd name="connsiteY128" fmla="*/ 232 h 10000"/>
                  <a:gd name="connsiteX129" fmla="*/ 8000 w 10000"/>
                  <a:gd name="connsiteY129" fmla="*/ 92 h 10000"/>
                  <a:gd name="connsiteX130" fmla="*/ 8167 w 10000"/>
                  <a:gd name="connsiteY130" fmla="*/ 29 h 10000"/>
                  <a:gd name="connsiteX131" fmla="*/ 8333 w 10000"/>
                  <a:gd name="connsiteY131" fmla="*/ 15 h 10000"/>
                  <a:gd name="connsiteX132" fmla="*/ 8333 w 10000"/>
                  <a:gd name="connsiteY132" fmla="*/ 15 h 10000"/>
                  <a:gd name="connsiteX133" fmla="*/ 8667 w 10000"/>
                  <a:gd name="connsiteY133" fmla="*/ 0 h 10000"/>
                  <a:gd name="connsiteX134" fmla="*/ 9111 w 10000"/>
                  <a:gd name="connsiteY134" fmla="*/ 0 h 10000"/>
                  <a:gd name="connsiteX135" fmla="*/ 10000 w 10000"/>
                  <a:gd name="connsiteY135" fmla="*/ 15 h 10000"/>
                  <a:gd name="connsiteX136" fmla="*/ 10000 w 10000"/>
                  <a:gd name="connsiteY136" fmla="*/ 9446 h 10000"/>
                  <a:gd name="connsiteX137" fmla="*/ 10000 w 10000"/>
                  <a:gd name="connsiteY137" fmla="*/ 9446 h 10000"/>
                  <a:gd name="connsiteX138" fmla="*/ 9722 w 10000"/>
                  <a:gd name="connsiteY138" fmla="*/ 9430 h 10000"/>
                  <a:gd name="connsiteX139" fmla="*/ 9389 w 10000"/>
                  <a:gd name="connsiteY139" fmla="*/ 9446 h 10000"/>
                  <a:gd name="connsiteX140" fmla="*/ 9389 w 10000"/>
                  <a:gd name="connsiteY140" fmla="*/ 9446 h 10000"/>
                  <a:gd name="connsiteX141" fmla="*/ 9278 w 10000"/>
                  <a:gd name="connsiteY141" fmla="*/ 9461 h 10000"/>
                  <a:gd name="connsiteX142" fmla="*/ 9056 w 10000"/>
                  <a:gd name="connsiteY142" fmla="*/ 9446 h 10000"/>
                  <a:gd name="connsiteX143" fmla="*/ 8722 w 10000"/>
                  <a:gd name="connsiteY143" fmla="*/ 9399 h 10000"/>
                  <a:gd name="connsiteX144" fmla="*/ 8444 w 10000"/>
                  <a:gd name="connsiteY144" fmla="*/ 9276 h 10000"/>
                  <a:gd name="connsiteX145" fmla="*/ 8444 w 10000"/>
                  <a:gd name="connsiteY145" fmla="*/ 9276 h 10000"/>
                  <a:gd name="connsiteX146" fmla="*/ 8111 w 10000"/>
                  <a:gd name="connsiteY146" fmla="*/ 9075 h 10000"/>
                  <a:gd name="connsiteX147" fmla="*/ 7778 w 10000"/>
                  <a:gd name="connsiteY147" fmla="*/ 8997 h 10000"/>
                  <a:gd name="connsiteX148" fmla="*/ 7556 w 10000"/>
                  <a:gd name="connsiteY148" fmla="*/ 8981 h 10000"/>
                  <a:gd name="connsiteX149" fmla="*/ 7000 w 10000"/>
                  <a:gd name="connsiteY149" fmla="*/ 8950 h 10000"/>
                  <a:gd name="connsiteX150" fmla="*/ 6556 w 10000"/>
                  <a:gd name="connsiteY150" fmla="*/ 8967 h 10000"/>
                  <a:gd name="connsiteX151" fmla="*/ 6222 w 10000"/>
                  <a:gd name="connsiteY151" fmla="*/ 8967 h 10000"/>
                  <a:gd name="connsiteX152" fmla="*/ 6111 w 10000"/>
                  <a:gd name="connsiteY152" fmla="*/ 8950 h 10000"/>
                  <a:gd name="connsiteX153" fmla="*/ 6056 w 10000"/>
                  <a:gd name="connsiteY153" fmla="*/ 8659 h 10000"/>
                  <a:gd name="connsiteX154" fmla="*/ 6056 w 10000"/>
                  <a:gd name="connsiteY154" fmla="*/ 8597 h 10000"/>
                  <a:gd name="connsiteX155" fmla="*/ 5944 w 10000"/>
                  <a:gd name="connsiteY155" fmla="*/ 8520 h 10000"/>
                  <a:gd name="connsiteX156" fmla="*/ 5889 w 10000"/>
                  <a:gd name="connsiteY156" fmla="*/ 8505 h 10000"/>
                  <a:gd name="connsiteX157" fmla="*/ 5667 w 10000"/>
                  <a:gd name="connsiteY157" fmla="*/ 8488 h 10000"/>
                  <a:gd name="connsiteX158" fmla="*/ 4889 w 10000"/>
                  <a:gd name="connsiteY158" fmla="*/ 8612 h 10000"/>
                  <a:gd name="connsiteX159" fmla="*/ 4611 w 10000"/>
                  <a:gd name="connsiteY159" fmla="*/ 8641 h 10000"/>
                  <a:gd name="connsiteX160" fmla="*/ 4500 w 10000"/>
                  <a:gd name="connsiteY160" fmla="*/ 8641 h 10000"/>
                  <a:gd name="connsiteX161" fmla="*/ 4222 w 10000"/>
                  <a:gd name="connsiteY161" fmla="*/ 8488 h 10000"/>
                  <a:gd name="connsiteX162" fmla="*/ 4222 w 10000"/>
                  <a:gd name="connsiteY162" fmla="*/ 8488 h 10000"/>
                  <a:gd name="connsiteX163" fmla="*/ 4111 w 10000"/>
                  <a:gd name="connsiteY163" fmla="*/ 8411 h 10000"/>
                  <a:gd name="connsiteX164" fmla="*/ 4111 w 10000"/>
                  <a:gd name="connsiteY164" fmla="*/ 8318 h 10000"/>
                  <a:gd name="connsiteX165" fmla="*/ 4111 w 10000"/>
                  <a:gd name="connsiteY165" fmla="*/ 8318 h 10000"/>
                  <a:gd name="connsiteX166" fmla="*/ 4278 w 10000"/>
                  <a:gd name="connsiteY166" fmla="*/ 8271 h 10000"/>
                  <a:gd name="connsiteX167" fmla="*/ 4389 w 10000"/>
                  <a:gd name="connsiteY167" fmla="*/ 8256 h 10000"/>
                  <a:gd name="connsiteX168" fmla="*/ 4389 w 10000"/>
                  <a:gd name="connsiteY168" fmla="*/ 8256 h 10000"/>
                  <a:gd name="connsiteX169" fmla="*/ 3722 w 10000"/>
                  <a:gd name="connsiteY169" fmla="*/ 8271 h 10000"/>
                  <a:gd name="connsiteX170" fmla="*/ 3611 w 10000"/>
                  <a:gd name="connsiteY170" fmla="*/ 8287 h 10000"/>
                  <a:gd name="connsiteX171" fmla="*/ 3556 w 10000"/>
                  <a:gd name="connsiteY171" fmla="*/ 8303 h 10000"/>
                  <a:gd name="connsiteX172" fmla="*/ 3556 w 10000"/>
                  <a:gd name="connsiteY172" fmla="*/ 8303 h 10000"/>
                  <a:gd name="connsiteX173" fmla="*/ 3444 w 10000"/>
                  <a:gd name="connsiteY173" fmla="*/ 8364 h 10000"/>
                  <a:gd name="connsiteX174" fmla="*/ 3278 w 10000"/>
                  <a:gd name="connsiteY174" fmla="*/ 8457 h 10000"/>
                  <a:gd name="connsiteX175" fmla="*/ 3000 w 10000"/>
                  <a:gd name="connsiteY175" fmla="*/ 8566 h 10000"/>
                  <a:gd name="connsiteX176" fmla="*/ 2667 w 10000"/>
                  <a:gd name="connsiteY176" fmla="*/ 8641 h 10000"/>
                  <a:gd name="connsiteX177" fmla="*/ 2667 w 10000"/>
                  <a:gd name="connsiteY177" fmla="*/ 8641 h 10000"/>
                  <a:gd name="connsiteX178" fmla="*/ 2333 w 10000"/>
                  <a:gd name="connsiteY178" fmla="*/ 8704 h 10000"/>
                  <a:gd name="connsiteX179" fmla="*/ 1833 w 10000"/>
                  <a:gd name="connsiteY179" fmla="*/ 8766 h 10000"/>
                  <a:gd name="connsiteX180" fmla="*/ 1389 w 10000"/>
                  <a:gd name="connsiteY180" fmla="*/ 8797 h 10000"/>
                  <a:gd name="connsiteX181" fmla="*/ 889 w 10000"/>
                  <a:gd name="connsiteY181" fmla="*/ 8812 h 10000"/>
                  <a:gd name="connsiteX182" fmla="*/ 889 w 10000"/>
                  <a:gd name="connsiteY182" fmla="*/ 8812 h 10000"/>
                  <a:gd name="connsiteX183" fmla="*/ 500 w 10000"/>
                  <a:gd name="connsiteY183" fmla="*/ 8828 h 10000"/>
                  <a:gd name="connsiteX184" fmla="*/ 222 w 10000"/>
                  <a:gd name="connsiteY184" fmla="*/ 8844 h 10000"/>
                  <a:gd name="connsiteX185" fmla="*/ 0 w 10000"/>
                  <a:gd name="connsiteY185" fmla="*/ 8859 h 10000"/>
                  <a:gd name="connsiteX186" fmla="*/ 0 w 10000"/>
                  <a:gd name="connsiteY186" fmla="*/ 8859 h 10000"/>
                  <a:gd name="connsiteX187" fmla="*/ 278 w 10000"/>
                  <a:gd name="connsiteY187" fmla="*/ 9105 h 10000"/>
                  <a:gd name="connsiteX188" fmla="*/ 500 w 10000"/>
                  <a:gd name="connsiteY188" fmla="*/ 9291 h 10000"/>
                  <a:gd name="connsiteX189" fmla="*/ 722 w 10000"/>
                  <a:gd name="connsiteY189" fmla="*/ 9446 h 10000"/>
                  <a:gd name="connsiteX190" fmla="*/ 722 w 10000"/>
                  <a:gd name="connsiteY190" fmla="*/ 9446 h 10000"/>
                  <a:gd name="connsiteX191" fmla="*/ 889 w 10000"/>
                  <a:gd name="connsiteY191" fmla="*/ 9538 h 10000"/>
                  <a:gd name="connsiteX192" fmla="*/ 944 w 10000"/>
                  <a:gd name="connsiteY192" fmla="*/ 9615 h 10000"/>
                  <a:gd name="connsiteX193" fmla="*/ 1111 w 10000"/>
                  <a:gd name="connsiteY193" fmla="*/ 9692 h 10000"/>
                  <a:gd name="connsiteX194" fmla="*/ 1333 w 10000"/>
                  <a:gd name="connsiteY194" fmla="*/ 9816 h 10000"/>
                  <a:gd name="connsiteX195" fmla="*/ 1333 w 10000"/>
                  <a:gd name="connsiteY195" fmla="*/ 9816 h 10000"/>
                  <a:gd name="connsiteX196" fmla="*/ 1444 w 10000"/>
                  <a:gd name="connsiteY196" fmla="*/ 9879 h 10000"/>
                  <a:gd name="connsiteX197" fmla="*/ 1500 w 10000"/>
                  <a:gd name="connsiteY197" fmla="*/ 9924 h 10000"/>
                  <a:gd name="connsiteX198" fmla="*/ 1500 w 10000"/>
                  <a:gd name="connsiteY198" fmla="*/ 9971 h 10000"/>
                  <a:gd name="connsiteX199" fmla="*/ 1556 w 10000"/>
                  <a:gd name="connsiteY199" fmla="*/ 9986 h 10000"/>
                  <a:gd name="connsiteX200" fmla="*/ 1722 w 10000"/>
                  <a:gd name="connsiteY200" fmla="*/ 10000 h 10000"/>
                  <a:gd name="connsiteX201" fmla="*/ 10000 w 10000"/>
                  <a:gd name="connsiteY201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56 w 10000"/>
                  <a:gd name="connsiteY19" fmla="*/ 8704 h 10000"/>
                  <a:gd name="connsiteX20" fmla="*/ 6111 w 10000"/>
                  <a:gd name="connsiteY20" fmla="*/ 8641 h 10000"/>
                  <a:gd name="connsiteX21" fmla="*/ 6056 w 10000"/>
                  <a:gd name="connsiteY21" fmla="*/ 8566 h 10000"/>
                  <a:gd name="connsiteX22" fmla="*/ 6056 w 10000"/>
                  <a:gd name="connsiteY22" fmla="*/ 8566 h 10000"/>
                  <a:gd name="connsiteX23" fmla="*/ 6000 w 10000"/>
                  <a:gd name="connsiteY23" fmla="*/ 8520 h 10000"/>
                  <a:gd name="connsiteX24" fmla="*/ 5944 w 10000"/>
                  <a:gd name="connsiteY24" fmla="*/ 8488 h 10000"/>
                  <a:gd name="connsiteX25" fmla="*/ 5833 w 10000"/>
                  <a:gd name="connsiteY25" fmla="*/ 8488 h 10000"/>
                  <a:gd name="connsiteX26" fmla="*/ 5667 w 10000"/>
                  <a:gd name="connsiteY26" fmla="*/ 8505 h 10000"/>
                  <a:gd name="connsiteX27" fmla="*/ 5333 w 10000"/>
                  <a:gd name="connsiteY27" fmla="*/ 8550 h 10000"/>
                  <a:gd name="connsiteX28" fmla="*/ 4889 w 10000"/>
                  <a:gd name="connsiteY28" fmla="*/ 8627 h 10000"/>
                  <a:gd name="connsiteX29" fmla="*/ 4889 w 10000"/>
                  <a:gd name="connsiteY29" fmla="*/ 8627 h 10000"/>
                  <a:gd name="connsiteX30" fmla="*/ 4611 w 10000"/>
                  <a:gd name="connsiteY30" fmla="*/ 8641 h 10000"/>
                  <a:gd name="connsiteX31" fmla="*/ 4500 w 10000"/>
                  <a:gd name="connsiteY31" fmla="*/ 8641 h 10000"/>
                  <a:gd name="connsiteX32" fmla="*/ 4444 w 10000"/>
                  <a:gd name="connsiteY32" fmla="*/ 8627 h 10000"/>
                  <a:gd name="connsiteX33" fmla="*/ 4222 w 10000"/>
                  <a:gd name="connsiteY33" fmla="*/ 8488 h 10000"/>
                  <a:gd name="connsiteX34" fmla="*/ 4222 w 10000"/>
                  <a:gd name="connsiteY34" fmla="*/ 8488 h 10000"/>
                  <a:gd name="connsiteX35" fmla="*/ 4111 w 10000"/>
                  <a:gd name="connsiteY35" fmla="*/ 8442 h 10000"/>
                  <a:gd name="connsiteX36" fmla="*/ 4111 w 10000"/>
                  <a:gd name="connsiteY36" fmla="*/ 8396 h 10000"/>
                  <a:gd name="connsiteX37" fmla="*/ 4111 w 10000"/>
                  <a:gd name="connsiteY37" fmla="*/ 8364 h 10000"/>
                  <a:gd name="connsiteX38" fmla="*/ 4167 w 10000"/>
                  <a:gd name="connsiteY38" fmla="*/ 8333 h 10000"/>
                  <a:gd name="connsiteX39" fmla="*/ 4278 w 10000"/>
                  <a:gd name="connsiteY39" fmla="*/ 8271 h 10000"/>
                  <a:gd name="connsiteX40" fmla="*/ 4389 w 10000"/>
                  <a:gd name="connsiteY40" fmla="*/ 8256 h 10000"/>
                  <a:gd name="connsiteX41" fmla="*/ 4389 w 10000"/>
                  <a:gd name="connsiteY41" fmla="*/ 8256 h 10000"/>
                  <a:gd name="connsiteX42" fmla="*/ 4389 w 10000"/>
                  <a:gd name="connsiteY42" fmla="*/ 8242 h 10000"/>
                  <a:gd name="connsiteX43" fmla="*/ 4444 w 10000"/>
                  <a:gd name="connsiteY43" fmla="*/ 8226 h 10000"/>
                  <a:gd name="connsiteX44" fmla="*/ 7986 w 10000"/>
                  <a:gd name="connsiteY44" fmla="*/ 7987 h 10000"/>
                  <a:gd name="connsiteX45" fmla="*/ 8389 w 10000"/>
                  <a:gd name="connsiteY45" fmla="*/ 7995 h 10000"/>
                  <a:gd name="connsiteX46" fmla="*/ 8389 w 10000"/>
                  <a:gd name="connsiteY46" fmla="*/ 7995 h 10000"/>
                  <a:gd name="connsiteX47" fmla="*/ 8667 w 10000"/>
                  <a:gd name="connsiteY47" fmla="*/ 7963 h 10000"/>
                  <a:gd name="connsiteX48" fmla="*/ 8778 w 10000"/>
                  <a:gd name="connsiteY48" fmla="*/ 7917 h 10000"/>
                  <a:gd name="connsiteX49" fmla="*/ 8889 w 10000"/>
                  <a:gd name="connsiteY49" fmla="*/ 7887 h 10000"/>
                  <a:gd name="connsiteX50" fmla="*/ 8833 w 10000"/>
                  <a:gd name="connsiteY50" fmla="*/ 7856 h 10000"/>
                  <a:gd name="connsiteX51" fmla="*/ 8833 w 10000"/>
                  <a:gd name="connsiteY51" fmla="*/ 7826 h 10000"/>
                  <a:gd name="connsiteX52" fmla="*/ 8556 w 10000"/>
                  <a:gd name="connsiteY52" fmla="*/ 7747 h 10000"/>
                  <a:gd name="connsiteX53" fmla="*/ 6556 w 10000"/>
                  <a:gd name="connsiteY53" fmla="*/ 7470 h 10000"/>
                  <a:gd name="connsiteX54" fmla="*/ 6556 w 10000"/>
                  <a:gd name="connsiteY54" fmla="*/ 7470 h 10000"/>
                  <a:gd name="connsiteX55" fmla="*/ 6333 w 10000"/>
                  <a:gd name="connsiteY55" fmla="*/ 7424 h 10000"/>
                  <a:gd name="connsiteX56" fmla="*/ 6167 w 10000"/>
                  <a:gd name="connsiteY56" fmla="*/ 7377 h 10000"/>
                  <a:gd name="connsiteX57" fmla="*/ 6056 w 10000"/>
                  <a:gd name="connsiteY57" fmla="*/ 7331 h 10000"/>
                  <a:gd name="connsiteX58" fmla="*/ 6056 w 10000"/>
                  <a:gd name="connsiteY58" fmla="*/ 7331 h 10000"/>
                  <a:gd name="connsiteX59" fmla="*/ 8056 w 10000"/>
                  <a:gd name="connsiteY59" fmla="*/ 7315 h 10000"/>
                  <a:gd name="connsiteX60" fmla="*/ 10000 w 10000"/>
                  <a:gd name="connsiteY60" fmla="*/ 7470 h 10000"/>
                  <a:gd name="connsiteX61" fmla="*/ 10000 w 10000"/>
                  <a:gd name="connsiteY61" fmla="*/ 6065 h 10000"/>
                  <a:gd name="connsiteX62" fmla="*/ 10000 w 10000"/>
                  <a:gd name="connsiteY62" fmla="*/ 6065 h 10000"/>
                  <a:gd name="connsiteX63" fmla="*/ 7778 w 10000"/>
                  <a:gd name="connsiteY63" fmla="*/ 5740 h 10000"/>
                  <a:gd name="connsiteX64" fmla="*/ 6556 w 10000"/>
                  <a:gd name="connsiteY64" fmla="*/ 5556 h 10000"/>
                  <a:gd name="connsiteX65" fmla="*/ 6556 w 10000"/>
                  <a:gd name="connsiteY65" fmla="*/ 5556 h 10000"/>
                  <a:gd name="connsiteX66" fmla="*/ 6556 w 10000"/>
                  <a:gd name="connsiteY66" fmla="*/ 5541 h 10000"/>
                  <a:gd name="connsiteX67" fmla="*/ 6556 w 10000"/>
                  <a:gd name="connsiteY67" fmla="*/ 5448 h 10000"/>
                  <a:gd name="connsiteX68" fmla="*/ 6556 w 10000"/>
                  <a:gd name="connsiteY68" fmla="*/ 5448 h 10000"/>
                  <a:gd name="connsiteX69" fmla="*/ 6389 w 10000"/>
                  <a:gd name="connsiteY69" fmla="*/ 5340 h 10000"/>
                  <a:gd name="connsiteX70" fmla="*/ 6056 w 10000"/>
                  <a:gd name="connsiteY70" fmla="*/ 5171 h 10000"/>
                  <a:gd name="connsiteX71" fmla="*/ 5333 w 10000"/>
                  <a:gd name="connsiteY71" fmla="*/ 4846 h 10000"/>
                  <a:gd name="connsiteX72" fmla="*/ 5333 w 10000"/>
                  <a:gd name="connsiteY72" fmla="*/ 4846 h 10000"/>
                  <a:gd name="connsiteX73" fmla="*/ 5167 w 10000"/>
                  <a:gd name="connsiteY73" fmla="*/ 4800 h 10000"/>
                  <a:gd name="connsiteX74" fmla="*/ 4889 w 10000"/>
                  <a:gd name="connsiteY74" fmla="*/ 4737 h 10000"/>
                  <a:gd name="connsiteX75" fmla="*/ 4056 w 10000"/>
                  <a:gd name="connsiteY75" fmla="*/ 4599 h 10000"/>
                  <a:gd name="connsiteX76" fmla="*/ 2889 w 10000"/>
                  <a:gd name="connsiteY76" fmla="*/ 4430 h 10000"/>
                  <a:gd name="connsiteX77" fmla="*/ 2889 w 10000"/>
                  <a:gd name="connsiteY77" fmla="*/ 4430 h 10000"/>
                  <a:gd name="connsiteX78" fmla="*/ 2389 w 10000"/>
                  <a:gd name="connsiteY78" fmla="*/ 4413 h 10000"/>
                  <a:gd name="connsiteX79" fmla="*/ 2000 w 10000"/>
                  <a:gd name="connsiteY79" fmla="*/ 4397 h 10000"/>
                  <a:gd name="connsiteX80" fmla="*/ 1889 w 10000"/>
                  <a:gd name="connsiteY80" fmla="*/ 4382 h 10000"/>
                  <a:gd name="connsiteX81" fmla="*/ 1778 w 10000"/>
                  <a:gd name="connsiteY81" fmla="*/ 4367 h 10000"/>
                  <a:gd name="connsiteX82" fmla="*/ 1778 w 10000"/>
                  <a:gd name="connsiteY82" fmla="*/ 4367 h 10000"/>
                  <a:gd name="connsiteX83" fmla="*/ 1667 w 10000"/>
                  <a:gd name="connsiteY83" fmla="*/ 4305 h 10000"/>
                  <a:gd name="connsiteX84" fmla="*/ 1500 w 10000"/>
                  <a:gd name="connsiteY84" fmla="*/ 4198 h 10000"/>
                  <a:gd name="connsiteX85" fmla="*/ 1444 w 10000"/>
                  <a:gd name="connsiteY85" fmla="*/ 4136 h 10000"/>
                  <a:gd name="connsiteX86" fmla="*/ 1444 w 10000"/>
                  <a:gd name="connsiteY86" fmla="*/ 4073 h 10000"/>
                  <a:gd name="connsiteX87" fmla="*/ 1444 w 10000"/>
                  <a:gd name="connsiteY87" fmla="*/ 4028 h 10000"/>
                  <a:gd name="connsiteX88" fmla="*/ 1556 w 10000"/>
                  <a:gd name="connsiteY88" fmla="*/ 3981 h 10000"/>
                  <a:gd name="connsiteX89" fmla="*/ 1556 w 10000"/>
                  <a:gd name="connsiteY89" fmla="*/ 3981 h 10000"/>
                  <a:gd name="connsiteX90" fmla="*/ 1833 w 10000"/>
                  <a:gd name="connsiteY90" fmla="*/ 3904 h 10000"/>
                  <a:gd name="connsiteX91" fmla="*/ 2111 w 10000"/>
                  <a:gd name="connsiteY91" fmla="*/ 3828 h 10000"/>
                  <a:gd name="connsiteX92" fmla="*/ 2278 w 10000"/>
                  <a:gd name="connsiteY92" fmla="*/ 3782 h 10000"/>
                  <a:gd name="connsiteX93" fmla="*/ 2389 w 10000"/>
                  <a:gd name="connsiteY93" fmla="*/ 3734 h 10000"/>
                  <a:gd name="connsiteX94" fmla="*/ 2389 w 10000"/>
                  <a:gd name="connsiteY94" fmla="*/ 3672 h 10000"/>
                  <a:gd name="connsiteX95" fmla="*/ 2389 w 10000"/>
                  <a:gd name="connsiteY95" fmla="*/ 3596 h 10000"/>
                  <a:gd name="connsiteX96" fmla="*/ 2389 w 10000"/>
                  <a:gd name="connsiteY96" fmla="*/ 3596 h 10000"/>
                  <a:gd name="connsiteX97" fmla="*/ 2167 w 10000"/>
                  <a:gd name="connsiteY97" fmla="*/ 3379 h 10000"/>
                  <a:gd name="connsiteX98" fmla="*/ 1889 w 10000"/>
                  <a:gd name="connsiteY98" fmla="*/ 3087 h 10000"/>
                  <a:gd name="connsiteX99" fmla="*/ 1667 w 10000"/>
                  <a:gd name="connsiteY99" fmla="*/ 2824 h 10000"/>
                  <a:gd name="connsiteX100" fmla="*/ 1611 w 10000"/>
                  <a:gd name="connsiteY100" fmla="*/ 2747 h 10000"/>
                  <a:gd name="connsiteX101" fmla="*/ 1611 w 10000"/>
                  <a:gd name="connsiteY101" fmla="*/ 2716 h 10000"/>
                  <a:gd name="connsiteX102" fmla="*/ 1667 w 10000"/>
                  <a:gd name="connsiteY102" fmla="*/ 2700 h 10000"/>
                  <a:gd name="connsiteX103" fmla="*/ 1667 w 10000"/>
                  <a:gd name="connsiteY103" fmla="*/ 2700 h 10000"/>
                  <a:gd name="connsiteX104" fmla="*/ 2000 w 10000"/>
                  <a:gd name="connsiteY104" fmla="*/ 2686 h 10000"/>
                  <a:gd name="connsiteX105" fmla="*/ 2222 w 10000"/>
                  <a:gd name="connsiteY105" fmla="*/ 2686 h 10000"/>
                  <a:gd name="connsiteX106" fmla="*/ 2389 w 10000"/>
                  <a:gd name="connsiteY106" fmla="*/ 2700 h 10000"/>
                  <a:gd name="connsiteX107" fmla="*/ 2389 w 10000"/>
                  <a:gd name="connsiteY107" fmla="*/ 2700 h 10000"/>
                  <a:gd name="connsiteX108" fmla="*/ 2444 w 10000"/>
                  <a:gd name="connsiteY108" fmla="*/ 2700 h 10000"/>
                  <a:gd name="connsiteX109" fmla="*/ 2500 w 10000"/>
                  <a:gd name="connsiteY109" fmla="*/ 2670 h 10000"/>
                  <a:gd name="connsiteX110" fmla="*/ 2778 w 10000"/>
                  <a:gd name="connsiteY110" fmla="*/ 2577 h 10000"/>
                  <a:gd name="connsiteX111" fmla="*/ 3500 w 10000"/>
                  <a:gd name="connsiteY111" fmla="*/ 2269 h 10000"/>
                  <a:gd name="connsiteX112" fmla="*/ 4444 w 10000"/>
                  <a:gd name="connsiteY112" fmla="*/ 1822 h 10000"/>
                  <a:gd name="connsiteX113" fmla="*/ 4444 w 10000"/>
                  <a:gd name="connsiteY113" fmla="*/ 1822 h 10000"/>
                  <a:gd name="connsiteX114" fmla="*/ 4444 w 10000"/>
                  <a:gd name="connsiteY114" fmla="*/ 1759 h 10000"/>
                  <a:gd name="connsiteX115" fmla="*/ 4444 w 10000"/>
                  <a:gd name="connsiteY115" fmla="*/ 1619 h 10000"/>
                  <a:gd name="connsiteX116" fmla="*/ 4500 w 10000"/>
                  <a:gd name="connsiteY116" fmla="*/ 1528 h 10000"/>
                  <a:gd name="connsiteX117" fmla="*/ 4611 w 10000"/>
                  <a:gd name="connsiteY117" fmla="*/ 1450 h 10000"/>
                  <a:gd name="connsiteX118" fmla="*/ 4778 w 10000"/>
                  <a:gd name="connsiteY118" fmla="*/ 1358 h 10000"/>
                  <a:gd name="connsiteX119" fmla="*/ 5000 w 10000"/>
                  <a:gd name="connsiteY119" fmla="*/ 1281 h 10000"/>
                  <a:gd name="connsiteX120" fmla="*/ 5000 w 10000"/>
                  <a:gd name="connsiteY120" fmla="*/ 1281 h 10000"/>
                  <a:gd name="connsiteX121" fmla="*/ 5556 w 10000"/>
                  <a:gd name="connsiteY121" fmla="*/ 1127 h 10000"/>
                  <a:gd name="connsiteX122" fmla="*/ 6111 w 10000"/>
                  <a:gd name="connsiteY122" fmla="*/ 926 h 10000"/>
                  <a:gd name="connsiteX123" fmla="*/ 6667 w 10000"/>
                  <a:gd name="connsiteY123" fmla="*/ 740 h 10000"/>
                  <a:gd name="connsiteX124" fmla="*/ 7056 w 10000"/>
                  <a:gd name="connsiteY124" fmla="*/ 572 h 10000"/>
                  <a:gd name="connsiteX125" fmla="*/ 7056 w 10000"/>
                  <a:gd name="connsiteY125" fmla="*/ 572 h 10000"/>
                  <a:gd name="connsiteX126" fmla="*/ 7333 w 10000"/>
                  <a:gd name="connsiteY126" fmla="*/ 417 h 10000"/>
                  <a:gd name="connsiteX127" fmla="*/ 7667 w 10000"/>
                  <a:gd name="connsiteY127" fmla="*/ 232 h 10000"/>
                  <a:gd name="connsiteX128" fmla="*/ 8000 w 10000"/>
                  <a:gd name="connsiteY128" fmla="*/ 92 h 10000"/>
                  <a:gd name="connsiteX129" fmla="*/ 8167 w 10000"/>
                  <a:gd name="connsiteY129" fmla="*/ 29 h 10000"/>
                  <a:gd name="connsiteX130" fmla="*/ 8333 w 10000"/>
                  <a:gd name="connsiteY130" fmla="*/ 15 h 10000"/>
                  <a:gd name="connsiteX131" fmla="*/ 8333 w 10000"/>
                  <a:gd name="connsiteY131" fmla="*/ 15 h 10000"/>
                  <a:gd name="connsiteX132" fmla="*/ 8667 w 10000"/>
                  <a:gd name="connsiteY132" fmla="*/ 0 h 10000"/>
                  <a:gd name="connsiteX133" fmla="*/ 9111 w 10000"/>
                  <a:gd name="connsiteY133" fmla="*/ 0 h 10000"/>
                  <a:gd name="connsiteX134" fmla="*/ 10000 w 10000"/>
                  <a:gd name="connsiteY134" fmla="*/ 15 h 10000"/>
                  <a:gd name="connsiteX135" fmla="*/ 10000 w 10000"/>
                  <a:gd name="connsiteY135" fmla="*/ 9446 h 10000"/>
                  <a:gd name="connsiteX136" fmla="*/ 10000 w 10000"/>
                  <a:gd name="connsiteY136" fmla="*/ 9446 h 10000"/>
                  <a:gd name="connsiteX137" fmla="*/ 9722 w 10000"/>
                  <a:gd name="connsiteY137" fmla="*/ 9430 h 10000"/>
                  <a:gd name="connsiteX138" fmla="*/ 9389 w 10000"/>
                  <a:gd name="connsiteY138" fmla="*/ 9446 h 10000"/>
                  <a:gd name="connsiteX139" fmla="*/ 9389 w 10000"/>
                  <a:gd name="connsiteY139" fmla="*/ 9446 h 10000"/>
                  <a:gd name="connsiteX140" fmla="*/ 9278 w 10000"/>
                  <a:gd name="connsiteY140" fmla="*/ 9461 h 10000"/>
                  <a:gd name="connsiteX141" fmla="*/ 9056 w 10000"/>
                  <a:gd name="connsiteY141" fmla="*/ 9446 h 10000"/>
                  <a:gd name="connsiteX142" fmla="*/ 8722 w 10000"/>
                  <a:gd name="connsiteY142" fmla="*/ 9399 h 10000"/>
                  <a:gd name="connsiteX143" fmla="*/ 8444 w 10000"/>
                  <a:gd name="connsiteY143" fmla="*/ 9276 h 10000"/>
                  <a:gd name="connsiteX144" fmla="*/ 8444 w 10000"/>
                  <a:gd name="connsiteY144" fmla="*/ 9276 h 10000"/>
                  <a:gd name="connsiteX145" fmla="*/ 8111 w 10000"/>
                  <a:gd name="connsiteY145" fmla="*/ 9075 h 10000"/>
                  <a:gd name="connsiteX146" fmla="*/ 7778 w 10000"/>
                  <a:gd name="connsiteY146" fmla="*/ 8997 h 10000"/>
                  <a:gd name="connsiteX147" fmla="*/ 7556 w 10000"/>
                  <a:gd name="connsiteY147" fmla="*/ 8981 h 10000"/>
                  <a:gd name="connsiteX148" fmla="*/ 7000 w 10000"/>
                  <a:gd name="connsiteY148" fmla="*/ 8950 h 10000"/>
                  <a:gd name="connsiteX149" fmla="*/ 6556 w 10000"/>
                  <a:gd name="connsiteY149" fmla="*/ 8967 h 10000"/>
                  <a:gd name="connsiteX150" fmla="*/ 6222 w 10000"/>
                  <a:gd name="connsiteY150" fmla="*/ 8967 h 10000"/>
                  <a:gd name="connsiteX151" fmla="*/ 6111 w 10000"/>
                  <a:gd name="connsiteY151" fmla="*/ 8950 h 10000"/>
                  <a:gd name="connsiteX152" fmla="*/ 6056 w 10000"/>
                  <a:gd name="connsiteY152" fmla="*/ 8659 h 10000"/>
                  <a:gd name="connsiteX153" fmla="*/ 6056 w 10000"/>
                  <a:gd name="connsiteY153" fmla="*/ 8597 h 10000"/>
                  <a:gd name="connsiteX154" fmla="*/ 5944 w 10000"/>
                  <a:gd name="connsiteY154" fmla="*/ 8520 h 10000"/>
                  <a:gd name="connsiteX155" fmla="*/ 5889 w 10000"/>
                  <a:gd name="connsiteY155" fmla="*/ 8505 h 10000"/>
                  <a:gd name="connsiteX156" fmla="*/ 5667 w 10000"/>
                  <a:gd name="connsiteY156" fmla="*/ 8488 h 10000"/>
                  <a:gd name="connsiteX157" fmla="*/ 4889 w 10000"/>
                  <a:gd name="connsiteY157" fmla="*/ 8612 h 10000"/>
                  <a:gd name="connsiteX158" fmla="*/ 4611 w 10000"/>
                  <a:gd name="connsiteY158" fmla="*/ 8641 h 10000"/>
                  <a:gd name="connsiteX159" fmla="*/ 4500 w 10000"/>
                  <a:gd name="connsiteY159" fmla="*/ 8641 h 10000"/>
                  <a:gd name="connsiteX160" fmla="*/ 4222 w 10000"/>
                  <a:gd name="connsiteY160" fmla="*/ 8488 h 10000"/>
                  <a:gd name="connsiteX161" fmla="*/ 4222 w 10000"/>
                  <a:gd name="connsiteY161" fmla="*/ 8488 h 10000"/>
                  <a:gd name="connsiteX162" fmla="*/ 4111 w 10000"/>
                  <a:gd name="connsiteY162" fmla="*/ 8411 h 10000"/>
                  <a:gd name="connsiteX163" fmla="*/ 4111 w 10000"/>
                  <a:gd name="connsiteY163" fmla="*/ 8318 h 10000"/>
                  <a:gd name="connsiteX164" fmla="*/ 4111 w 10000"/>
                  <a:gd name="connsiteY164" fmla="*/ 8318 h 10000"/>
                  <a:gd name="connsiteX165" fmla="*/ 4278 w 10000"/>
                  <a:gd name="connsiteY165" fmla="*/ 8271 h 10000"/>
                  <a:gd name="connsiteX166" fmla="*/ 4389 w 10000"/>
                  <a:gd name="connsiteY166" fmla="*/ 8256 h 10000"/>
                  <a:gd name="connsiteX167" fmla="*/ 4389 w 10000"/>
                  <a:gd name="connsiteY167" fmla="*/ 8256 h 10000"/>
                  <a:gd name="connsiteX168" fmla="*/ 3722 w 10000"/>
                  <a:gd name="connsiteY168" fmla="*/ 8271 h 10000"/>
                  <a:gd name="connsiteX169" fmla="*/ 3611 w 10000"/>
                  <a:gd name="connsiteY169" fmla="*/ 8287 h 10000"/>
                  <a:gd name="connsiteX170" fmla="*/ 3556 w 10000"/>
                  <a:gd name="connsiteY170" fmla="*/ 8303 h 10000"/>
                  <a:gd name="connsiteX171" fmla="*/ 3556 w 10000"/>
                  <a:gd name="connsiteY171" fmla="*/ 8303 h 10000"/>
                  <a:gd name="connsiteX172" fmla="*/ 3444 w 10000"/>
                  <a:gd name="connsiteY172" fmla="*/ 8364 h 10000"/>
                  <a:gd name="connsiteX173" fmla="*/ 3278 w 10000"/>
                  <a:gd name="connsiteY173" fmla="*/ 8457 h 10000"/>
                  <a:gd name="connsiteX174" fmla="*/ 3000 w 10000"/>
                  <a:gd name="connsiteY174" fmla="*/ 8566 h 10000"/>
                  <a:gd name="connsiteX175" fmla="*/ 2667 w 10000"/>
                  <a:gd name="connsiteY175" fmla="*/ 8641 h 10000"/>
                  <a:gd name="connsiteX176" fmla="*/ 2667 w 10000"/>
                  <a:gd name="connsiteY176" fmla="*/ 8641 h 10000"/>
                  <a:gd name="connsiteX177" fmla="*/ 2333 w 10000"/>
                  <a:gd name="connsiteY177" fmla="*/ 8704 h 10000"/>
                  <a:gd name="connsiteX178" fmla="*/ 1833 w 10000"/>
                  <a:gd name="connsiteY178" fmla="*/ 8766 h 10000"/>
                  <a:gd name="connsiteX179" fmla="*/ 1389 w 10000"/>
                  <a:gd name="connsiteY179" fmla="*/ 8797 h 10000"/>
                  <a:gd name="connsiteX180" fmla="*/ 889 w 10000"/>
                  <a:gd name="connsiteY180" fmla="*/ 8812 h 10000"/>
                  <a:gd name="connsiteX181" fmla="*/ 889 w 10000"/>
                  <a:gd name="connsiteY181" fmla="*/ 8812 h 10000"/>
                  <a:gd name="connsiteX182" fmla="*/ 500 w 10000"/>
                  <a:gd name="connsiteY182" fmla="*/ 8828 h 10000"/>
                  <a:gd name="connsiteX183" fmla="*/ 222 w 10000"/>
                  <a:gd name="connsiteY183" fmla="*/ 8844 h 10000"/>
                  <a:gd name="connsiteX184" fmla="*/ 0 w 10000"/>
                  <a:gd name="connsiteY184" fmla="*/ 8859 h 10000"/>
                  <a:gd name="connsiteX185" fmla="*/ 0 w 10000"/>
                  <a:gd name="connsiteY185" fmla="*/ 8859 h 10000"/>
                  <a:gd name="connsiteX186" fmla="*/ 278 w 10000"/>
                  <a:gd name="connsiteY186" fmla="*/ 9105 h 10000"/>
                  <a:gd name="connsiteX187" fmla="*/ 500 w 10000"/>
                  <a:gd name="connsiteY187" fmla="*/ 9291 h 10000"/>
                  <a:gd name="connsiteX188" fmla="*/ 722 w 10000"/>
                  <a:gd name="connsiteY188" fmla="*/ 9446 h 10000"/>
                  <a:gd name="connsiteX189" fmla="*/ 722 w 10000"/>
                  <a:gd name="connsiteY189" fmla="*/ 9446 h 10000"/>
                  <a:gd name="connsiteX190" fmla="*/ 889 w 10000"/>
                  <a:gd name="connsiteY190" fmla="*/ 9538 h 10000"/>
                  <a:gd name="connsiteX191" fmla="*/ 944 w 10000"/>
                  <a:gd name="connsiteY191" fmla="*/ 9615 h 10000"/>
                  <a:gd name="connsiteX192" fmla="*/ 1111 w 10000"/>
                  <a:gd name="connsiteY192" fmla="*/ 9692 h 10000"/>
                  <a:gd name="connsiteX193" fmla="*/ 1333 w 10000"/>
                  <a:gd name="connsiteY193" fmla="*/ 9816 h 10000"/>
                  <a:gd name="connsiteX194" fmla="*/ 1333 w 10000"/>
                  <a:gd name="connsiteY194" fmla="*/ 9816 h 10000"/>
                  <a:gd name="connsiteX195" fmla="*/ 1444 w 10000"/>
                  <a:gd name="connsiteY195" fmla="*/ 9879 h 10000"/>
                  <a:gd name="connsiteX196" fmla="*/ 1500 w 10000"/>
                  <a:gd name="connsiteY196" fmla="*/ 9924 h 10000"/>
                  <a:gd name="connsiteX197" fmla="*/ 1500 w 10000"/>
                  <a:gd name="connsiteY197" fmla="*/ 9971 h 10000"/>
                  <a:gd name="connsiteX198" fmla="*/ 1556 w 10000"/>
                  <a:gd name="connsiteY198" fmla="*/ 9986 h 10000"/>
                  <a:gd name="connsiteX199" fmla="*/ 1722 w 10000"/>
                  <a:gd name="connsiteY199" fmla="*/ 10000 h 10000"/>
                  <a:gd name="connsiteX200" fmla="*/ 10000 w 10000"/>
                  <a:gd name="connsiteY200" fmla="*/ 9430 h 10000"/>
                  <a:gd name="connsiteX0" fmla="*/ 10000 w 10000"/>
                  <a:gd name="connsiteY0" fmla="*/ 9430 h 10000"/>
                  <a:gd name="connsiteX1" fmla="*/ 10000 w 10000"/>
                  <a:gd name="connsiteY1" fmla="*/ 9430 h 10000"/>
                  <a:gd name="connsiteX2" fmla="*/ 9222 w 10000"/>
                  <a:gd name="connsiteY2" fmla="*/ 9446 h 10000"/>
                  <a:gd name="connsiteX3" fmla="*/ 8944 w 10000"/>
                  <a:gd name="connsiteY3" fmla="*/ 9446 h 10000"/>
                  <a:gd name="connsiteX4" fmla="*/ 8833 w 10000"/>
                  <a:gd name="connsiteY4" fmla="*/ 9430 h 10000"/>
                  <a:gd name="connsiteX5" fmla="*/ 8778 w 10000"/>
                  <a:gd name="connsiteY5" fmla="*/ 9414 h 10000"/>
                  <a:gd name="connsiteX6" fmla="*/ 8778 w 10000"/>
                  <a:gd name="connsiteY6" fmla="*/ 9414 h 10000"/>
                  <a:gd name="connsiteX7" fmla="*/ 8444 w 10000"/>
                  <a:gd name="connsiteY7" fmla="*/ 9229 h 10000"/>
                  <a:gd name="connsiteX8" fmla="*/ 8167 w 10000"/>
                  <a:gd name="connsiteY8" fmla="*/ 9059 h 10000"/>
                  <a:gd name="connsiteX9" fmla="*/ 8167 w 10000"/>
                  <a:gd name="connsiteY9" fmla="*/ 9059 h 10000"/>
                  <a:gd name="connsiteX10" fmla="*/ 8056 w 10000"/>
                  <a:gd name="connsiteY10" fmla="*/ 9029 h 10000"/>
                  <a:gd name="connsiteX11" fmla="*/ 7889 w 10000"/>
                  <a:gd name="connsiteY11" fmla="*/ 8997 h 10000"/>
                  <a:gd name="connsiteX12" fmla="*/ 7444 w 10000"/>
                  <a:gd name="connsiteY12" fmla="*/ 8981 h 10000"/>
                  <a:gd name="connsiteX13" fmla="*/ 6889 w 10000"/>
                  <a:gd name="connsiteY13" fmla="*/ 8967 h 10000"/>
                  <a:gd name="connsiteX14" fmla="*/ 6389 w 10000"/>
                  <a:gd name="connsiteY14" fmla="*/ 8967 h 10000"/>
                  <a:gd name="connsiteX15" fmla="*/ 6389 w 10000"/>
                  <a:gd name="connsiteY15" fmla="*/ 8967 h 10000"/>
                  <a:gd name="connsiteX16" fmla="*/ 6167 w 10000"/>
                  <a:gd name="connsiteY16" fmla="*/ 8950 h 10000"/>
                  <a:gd name="connsiteX17" fmla="*/ 6056 w 10000"/>
                  <a:gd name="connsiteY17" fmla="*/ 8921 h 10000"/>
                  <a:gd name="connsiteX18" fmla="*/ 6000 w 10000"/>
                  <a:gd name="connsiteY18" fmla="*/ 8889 h 10000"/>
                  <a:gd name="connsiteX19" fmla="*/ 6056 w 10000"/>
                  <a:gd name="connsiteY19" fmla="*/ 8704 h 10000"/>
                  <a:gd name="connsiteX20" fmla="*/ 6111 w 10000"/>
                  <a:gd name="connsiteY20" fmla="*/ 8641 h 10000"/>
                  <a:gd name="connsiteX21" fmla="*/ 6056 w 10000"/>
                  <a:gd name="connsiteY21" fmla="*/ 8566 h 10000"/>
                  <a:gd name="connsiteX22" fmla="*/ 6056 w 10000"/>
                  <a:gd name="connsiteY22" fmla="*/ 8566 h 10000"/>
                  <a:gd name="connsiteX23" fmla="*/ 6000 w 10000"/>
                  <a:gd name="connsiteY23" fmla="*/ 8520 h 10000"/>
                  <a:gd name="connsiteX24" fmla="*/ 5944 w 10000"/>
                  <a:gd name="connsiteY24" fmla="*/ 8488 h 10000"/>
                  <a:gd name="connsiteX25" fmla="*/ 5833 w 10000"/>
                  <a:gd name="connsiteY25" fmla="*/ 8488 h 10000"/>
                  <a:gd name="connsiteX26" fmla="*/ 5667 w 10000"/>
                  <a:gd name="connsiteY26" fmla="*/ 8505 h 10000"/>
                  <a:gd name="connsiteX27" fmla="*/ 5333 w 10000"/>
                  <a:gd name="connsiteY27" fmla="*/ 8550 h 10000"/>
                  <a:gd name="connsiteX28" fmla="*/ 4889 w 10000"/>
                  <a:gd name="connsiteY28" fmla="*/ 8627 h 10000"/>
                  <a:gd name="connsiteX29" fmla="*/ 4889 w 10000"/>
                  <a:gd name="connsiteY29" fmla="*/ 8627 h 10000"/>
                  <a:gd name="connsiteX30" fmla="*/ 4611 w 10000"/>
                  <a:gd name="connsiteY30" fmla="*/ 8641 h 10000"/>
                  <a:gd name="connsiteX31" fmla="*/ 4500 w 10000"/>
                  <a:gd name="connsiteY31" fmla="*/ 8641 h 10000"/>
                  <a:gd name="connsiteX32" fmla="*/ 4444 w 10000"/>
                  <a:gd name="connsiteY32" fmla="*/ 8627 h 10000"/>
                  <a:gd name="connsiteX33" fmla="*/ 4222 w 10000"/>
                  <a:gd name="connsiteY33" fmla="*/ 8488 h 10000"/>
                  <a:gd name="connsiteX34" fmla="*/ 4222 w 10000"/>
                  <a:gd name="connsiteY34" fmla="*/ 8488 h 10000"/>
                  <a:gd name="connsiteX35" fmla="*/ 4111 w 10000"/>
                  <a:gd name="connsiteY35" fmla="*/ 8442 h 10000"/>
                  <a:gd name="connsiteX36" fmla="*/ 4111 w 10000"/>
                  <a:gd name="connsiteY36" fmla="*/ 8396 h 10000"/>
                  <a:gd name="connsiteX37" fmla="*/ 4111 w 10000"/>
                  <a:gd name="connsiteY37" fmla="*/ 8364 h 10000"/>
                  <a:gd name="connsiteX38" fmla="*/ 4167 w 10000"/>
                  <a:gd name="connsiteY38" fmla="*/ 8333 h 10000"/>
                  <a:gd name="connsiteX39" fmla="*/ 4278 w 10000"/>
                  <a:gd name="connsiteY39" fmla="*/ 8271 h 10000"/>
                  <a:gd name="connsiteX40" fmla="*/ 4389 w 10000"/>
                  <a:gd name="connsiteY40" fmla="*/ 8256 h 10000"/>
                  <a:gd name="connsiteX41" fmla="*/ 4389 w 10000"/>
                  <a:gd name="connsiteY41" fmla="*/ 8256 h 10000"/>
                  <a:gd name="connsiteX42" fmla="*/ 4389 w 10000"/>
                  <a:gd name="connsiteY42" fmla="*/ 8242 h 10000"/>
                  <a:gd name="connsiteX43" fmla="*/ 4444 w 10000"/>
                  <a:gd name="connsiteY43" fmla="*/ 8226 h 10000"/>
                  <a:gd name="connsiteX44" fmla="*/ 7986 w 10000"/>
                  <a:gd name="connsiteY44" fmla="*/ 7987 h 10000"/>
                  <a:gd name="connsiteX45" fmla="*/ 8389 w 10000"/>
                  <a:gd name="connsiteY45" fmla="*/ 7995 h 10000"/>
                  <a:gd name="connsiteX46" fmla="*/ 8389 w 10000"/>
                  <a:gd name="connsiteY46" fmla="*/ 7995 h 10000"/>
                  <a:gd name="connsiteX47" fmla="*/ 8667 w 10000"/>
                  <a:gd name="connsiteY47" fmla="*/ 7963 h 10000"/>
                  <a:gd name="connsiteX48" fmla="*/ 8889 w 10000"/>
                  <a:gd name="connsiteY48" fmla="*/ 7887 h 10000"/>
                  <a:gd name="connsiteX49" fmla="*/ 8833 w 10000"/>
                  <a:gd name="connsiteY49" fmla="*/ 7856 h 10000"/>
                  <a:gd name="connsiteX50" fmla="*/ 8833 w 10000"/>
                  <a:gd name="connsiteY50" fmla="*/ 7826 h 10000"/>
                  <a:gd name="connsiteX51" fmla="*/ 8556 w 10000"/>
                  <a:gd name="connsiteY51" fmla="*/ 7747 h 10000"/>
                  <a:gd name="connsiteX52" fmla="*/ 6556 w 10000"/>
                  <a:gd name="connsiteY52" fmla="*/ 7470 h 10000"/>
                  <a:gd name="connsiteX53" fmla="*/ 6556 w 10000"/>
                  <a:gd name="connsiteY53" fmla="*/ 7470 h 10000"/>
                  <a:gd name="connsiteX54" fmla="*/ 6333 w 10000"/>
                  <a:gd name="connsiteY54" fmla="*/ 7424 h 10000"/>
                  <a:gd name="connsiteX55" fmla="*/ 6167 w 10000"/>
                  <a:gd name="connsiteY55" fmla="*/ 7377 h 10000"/>
                  <a:gd name="connsiteX56" fmla="*/ 6056 w 10000"/>
                  <a:gd name="connsiteY56" fmla="*/ 7331 h 10000"/>
                  <a:gd name="connsiteX57" fmla="*/ 6056 w 10000"/>
                  <a:gd name="connsiteY57" fmla="*/ 7331 h 10000"/>
                  <a:gd name="connsiteX58" fmla="*/ 8056 w 10000"/>
                  <a:gd name="connsiteY58" fmla="*/ 7315 h 10000"/>
                  <a:gd name="connsiteX59" fmla="*/ 10000 w 10000"/>
                  <a:gd name="connsiteY59" fmla="*/ 7470 h 10000"/>
                  <a:gd name="connsiteX60" fmla="*/ 10000 w 10000"/>
                  <a:gd name="connsiteY60" fmla="*/ 6065 h 10000"/>
                  <a:gd name="connsiteX61" fmla="*/ 10000 w 10000"/>
                  <a:gd name="connsiteY61" fmla="*/ 6065 h 10000"/>
                  <a:gd name="connsiteX62" fmla="*/ 7778 w 10000"/>
                  <a:gd name="connsiteY62" fmla="*/ 5740 h 10000"/>
                  <a:gd name="connsiteX63" fmla="*/ 6556 w 10000"/>
                  <a:gd name="connsiteY63" fmla="*/ 5556 h 10000"/>
                  <a:gd name="connsiteX64" fmla="*/ 6556 w 10000"/>
                  <a:gd name="connsiteY64" fmla="*/ 5556 h 10000"/>
                  <a:gd name="connsiteX65" fmla="*/ 6556 w 10000"/>
                  <a:gd name="connsiteY65" fmla="*/ 5541 h 10000"/>
                  <a:gd name="connsiteX66" fmla="*/ 6556 w 10000"/>
                  <a:gd name="connsiteY66" fmla="*/ 5448 h 10000"/>
                  <a:gd name="connsiteX67" fmla="*/ 6556 w 10000"/>
                  <a:gd name="connsiteY67" fmla="*/ 5448 h 10000"/>
                  <a:gd name="connsiteX68" fmla="*/ 6389 w 10000"/>
                  <a:gd name="connsiteY68" fmla="*/ 5340 h 10000"/>
                  <a:gd name="connsiteX69" fmla="*/ 6056 w 10000"/>
                  <a:gd name="connsiteY69" fmla="*/ 5171 h 10000"/>
                  <a:gd name="connsiteX70" fmla="*/ 5333 w 10000"/>
                  <a:gd name="connsiteY70" fmla="*/ 4846 h 10000"/>
                  <a:gd name="connsiteX71" fmla="*/ 5333 w 10000"/>
                  <a:gd name="connsiteY71" fmla="*/ 4846 h 10000"/>
                  <a:gd name="connsiteX72" fmla="*/ 5167 w 10000"/>
                  <a:gd name="connsiteY72" fmla="*/ 4800 h 10000"/>
                  <a:gd name="connsiteX73" fmla="*/ 4889 w 10000"/>
                  <a:gd name="connsiteY73" fmla="*/ 4737 h 10000"/>
                  <a:gd name="connsiteX74" fmla="*/ 4056 w 10000"/>
                  <a:gd name="connsiteY74" fmla="*/ 4599 h 10000"/>
                  <a:gd name="connsiteX75" fmla="*/ 2889 w 10000"/>
                  <a:gd name="connsiteY75" fmla="*/ 4430 h 10000"/>
                  <a:gd name="connsiteX76" fmla="*/ 2889 w 10000"/>
                  <a:gd name="connsiteY76" fmla="*/ 4430 h 10000"/>
                  <a:gd name="connsiteX77" fmla="*/ 2389 w 10000"/>
                  <a:gd name="connsiteY77" fmla="*/ 4413 h 10000"/>
                  <a:gd name="connsiteX78" fmla="*/ 2000 w 10000"/>
                  <a:gd name="connsiteY78" fmla="*/ 4397 h 10000"/>
                  <a:gd name="connsiteX79" fmla="*/ 1889 w 10000"/>
                  <a:gd name="connsiteY79" fmla="*/ 4382 h 10000"/>
                  <a:gd name="connsiteX80" fmla="*/ 1778 w 10000"/>
                  <a:gd name="connsiteY80" fmla="*/ 4367 h 10000"/>
                  <a:gd name="connsiteX81" fmla="*/ 1778 w 10000"/>
                  <a:gd name="connsiteY81" fmla="*/ 4367 h 10000"/>
                  <a:gd name="connsiteX82" fmla="*/ 1667 w 10000"/>
                  <a:gd name="connsiteY82" fmla="*/ 4305 h 10000"/>
                  <a:gd name="connsiteX83" fmla="*/ 1500 w 10000"/>
                  <a:gd name="connsiteY83" fmla="*/ 4198 h 10000"/>
                  <a:gd name="connsiteX84" fmla="*/ 1444 w 10000"/>
                  <a:gd name="connsiteY84" fmla="*/ 4136 h 10000"/>
                  <a:gd name="connsiteX85" fmla="*/ 1444 w 10000"/>
                  <a:gd name="connsiteY85" fmla="*/ 4073 h 10000"/>
                  <a:gd name="connsiteX86" fmla="*/ 1444 w 10000"/>
                  <a:gd name="connsiteY86" fmla="*/ 4028 h 10000"/>
                  <a:gd name="connsiteX87" fmla="*/ 1556 w 10000"/>
                  <a:gd name="connsiteY87" fmla="*/ 3981 h 10000"/>
                  <a:gd name="connsiteX88" fmla="*/ 1556 w 10000"/>
                  <a:gd name="connsiteY88" fmla="*/ 3981 h 10000"/>
                  <a:gd name="connsiteX89" fmla="*/ 1833 w 10000"/>
                  <a:gd name="connsiteY89" fmla="*/ 3904 h 10000"/>
                  <a:gd name="connsiteX90" fmla="*/ 2111 w 10000"/>
                  <a:gd name="connsiteY90" fmla="*/ 3828 h 10000"/>
                  <a:gd name="connsiteX91" fmla="*/ 2278 w 10000"/>
                  <a:gd name="connsiteY91" fmla="*/ 3782 h 10000"/>
                  <a:gd name="connsiteX92" fmla="*/ 2389 w 10000"/>
                  <a:gd name="connsiteY92" fmla="*/ 3734 h 10000"/>
                  <a:gd name="connsiteX93" fmla="*/ 2389 w 10000"/>
                  <a:gd name="connsiteY93" fmla="*/ 3672 h 10000"/>
                  <a:gd name="connsiteX94" fmla="*/ 2389 w 10000"/>
                  <a:gd name="connsiteY94" fmla="*/ 3596 h 10000"/>
                  <a:gd name="connsiteX95" fmla="*/ 2389 w 10000"/>
                  <a:gd name="connsiteY95" fmla="*/ 3596 h 10000"/>
                  <a:gd name="connsiteX96" fmla="*/ 2167 w 10000"/>
                  <a:gd name="connsiteY96" fmla="*/ 3379 h 10000"/>
                  <a:gd name="connsiteX97" fmla="*/ 1889 w 10000"/>
                  <a:gd name="connsiteY97" fmla="*/ 3087 h 10000"/>
                  <a:gd name="connsiteX98" fmla="*/ 1667 w 10000"/>
                  <a:gd name="connsiteY98" fmla="*/ 2824 h 10000"/>
                  <a:gd name="connsiteX99" fmla="*/ 1611 w 10000"/>
                  <a:gd name="connsiteY99" fmla="*/ 2747 h 10000"/>
                  <a:gd name="connsiteX100" fmla="*/ 1611 w 10000"/>
                  <a:gd name="connsiteY100" fmla="*/ 2716 h 10000"/>
                  <a:gd name="connsiteX101" fmla="*/ 1667 w 10000"/>
                  <a:gd name="connsiteY101" fmla="*/ 2700 h 10000"/>
                  <a:gd name="connsiteX102" fmla="*/ 1667 w 10000"/>
                  <a:gd name="connsiteY102" fmla="*/ 2700 h 10000"/>
                  <a:gd name="connsiteX103" fmla="*/ 2000 w 10000"/>
                  <a:gd name="connsiteY103" fmla="*/ 2686 h 10000"/>
                  <a:gd name="connsiteX104" fmla="*/ 2222 w 10000"/>
                  <a:gd name="connsiteY104" fmla="*/ 2686 h 10000"/>
                  <a:gd name="connsiteX105" fmla="*/ 2389 w 10000"/>
                  <a:gd name="connsiteY105" fmla="*/ 2700 h 10000"/>
                  <a:gd name="connsiteX106" fmla="*/ 2389 w 10000"/>
                  <a:gd name="connsiteY106" fmla="*/ 2700 h 10000"/>
                  <a:gd name="connsiteX107" fmla="*/ 2444 w 10000"/>
                  <a:gd name="connsiteY107" fmla="*/ 2700 h 10000"/>
                  <a:gd name="connsiteX108" fmla="*/ 2500 w 10000"/>
                  <a:gd name="connsiteY108" fmla="*/ 2670 h 10000"/>
                  <a:gd name="connsiteX109" fmla="*/ 2778 w 10000"/>
                  <a:gd name="connsiteY109" fmla="*/ 2577 h 10000"/>
                  <a:gd name="connsiteX110" fmla="*/ 3500 w 10000"/>
                  <a:gd name="connsiteY110" fmla="*/ 2269 h 10000"/>
                  <a:gd name="connsiteX111" fmla="*/ 4444 w 10000"/>
                  <a:gd name="connsiteY111" fmla="*/ 1822 h 10000"/>
                  <a:gd name="connsiteX112" fmla="*/ 4444 w 10000"/>
                  <a:gd name="connsiteY112" fmla="*/ 1822 h 10000"/>
                  <a:gd name="connsiteX113" fmla="*/ 4444 w 10000"/>
                  <a:gd name="connsiteY113" fmla="*/ 1759 h 10000"/>
                  <a:gd name="connsiteX114" fmla="*/ 4444 w 10000"/>
                  <a:gd name="connsiteY114" fmla="*/ 1619 h 10000"/>
                  <a:gd name="connsiteX115" fmla="*/ 4500 w 10000"/>
                  <a:gd name="connsiteY115" fmla="*/ 1528 h 10000"/>
                  <a:gd name="connsiteX116" fmla="*/ 4611 w 10000"/>
                  <a:gd name="connsiteY116" fmla="*/ 1450 h 10000"/>
                  <a:gd name="connsiteX117" fmla="*/ 4778 w 10000"/>
                  <a:gd name="connsiteY117" fmla="*/ 1358 h 10000"/>
                  <a:gd name="connsiteX118" fmla="*/ 5000 w 10000"/>
                  <a:gd name="connsiteY118" fmla="*/ 1281 h 10000"/>
                  <a:gd name="connsiteX119" fmla="*/ 5000 w 10000"/>
                  <a:gd name="connsiteY119" fmla="*/ 1281 h 10000"/>
                  <a:gd name="connsiteX120" fmla="*/ 5556 w 10000"/>
                  <a:gd name="connsiteY120" fmla="*/ 1127 h 10000"/>
                  <a:gd name="connsiteX121" fmla="*/ 6111 w 10000"/>
                  <a:gd name="connsiteY121" fmla="*/ 926 h 10000"/>
                  <a:gd name="connsiteX122" fmla="*/ 6667 w 10000"/>
                  <a:gd name="connsiteY122" fmla="*/ 740 h 10000"/>
                  <a:gd name="connsiteX123" fmla="*/ 7056 w 10000"/>
                  <a:gd name="connsiteY123" fmla="*/ 572 h 10000"/>
                  <a:gd name="connsiteX124" fmla="*/ 7056 w 10000"/>
                  <a:gd name="connsiteY124" fmla="*/ 572 h 10000"/>
                  <a:gd name="connsiteX125" fmla="*/ 7333 w 10000"/>
                  <a:gd name="connsiteY125" fmla="*/ 417 h 10000"/>
                  <a:gd name="connsiteX126" fmla="*/ 7667 w 10000"/>
                  <a:gd name="connsiteY126" fmla="*/ 232 h 10000"/>
                  <a:gd name="connsiteX127" fmla="*/ 8000 w 10000"/>
                  <a:gd name="connsiteY127" fmla="*/ 92 h 10000"/>
                  <a:gd name="connsiteX128" fmla="*/ 8167 w 10000"/>
                  <a:gd name="connsiteY128" fmla="*/ 29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446 h 10000"/>
                  <a:gd name="connsiteX135" fmla="*/ 10000 w 10000"/>
                  <a:gd name="connsiteY135" fmla="*/ 9446 h 10000"/>
                  <a:gd name="connsiteX136" fmla="*/ 9722 w 10000"/>
                  <a:gd name="connsiteY136" fmla="*/ 9430 h 10000"/>
                  <a:gd name="connsiteX137" fmla="*/ 9389 w 10000"/>
                  <a:gd name="connsiteY137" fmla="*/ 9446 h 10000"/>
                  <a:gd name="connsiteX138" fmla="*/ 9389 w 10000"/>
                  <a:gd name="connsiteY138" fmla="*/ 9446 h 10000"/>
                  <a:gd name="connsiteX139" fmla="*/ 9278 w 10000"/>
                  <a:gd name="connsiteY139" fmla="*/ 9461 h 10000"/>
                  <a:gd name="connsiteX140" fmla="*/ 9056 w 10000"/>
                  <a:gd name="connsiteY140" fmla="*/ 9446 h 10000"/>
                  <a:gd name="connsiteX141" fmla="*/ 8722 w 10000"/>
                  <a:gd name="connsiteY141" fmla="*/ 9399 h 10000"/>
                  <a:gd name="connsiteX142" fmla="*/ 8444 w 10000"/>
                  <a:gd name="connsiteY142" fmla="*/ 9276 h 10000"/>
                  <a:gd name="connsiteX143" fmla="*/ 8444 w 10000"/>
                  <a:gd name="connsiteY143" fmla="*/ 9276 h 10000"/>
                  <a:gd name="connsiteX144" fmla="*/ 8111 w 10000"/>
                  <a:gd name="connsiteY144" fmla="*/ 9075 h 10000"/>
                  <a:gd name="connsiteX145" fmla="*/ 7778 w 10000"/>
                  <a:gd name="connsiteY145" fmla="*/ 8997 h 10000"/>
                  <a:gd name="connsiteX146" fmla="*/ 7556 w 10000"/>
                  <a:gd name="connsiteY146" fmla="*/ 8981 h 10000"/>
                  <a:gd name="connsiteX147" fmla="*/ 7000 w 10000"/>
                  <a:gd name="connsiteY147" fmla="*/ 8950 h 10000"/>
                  <a:gd name="connsiteX148" fmla="*/ 6556 w 10000"/>
                  <a:gd name="connsiteY148" fmla="*/ 8967 h 10000"/>
                  <a:gd name="connsiteX149" fmla="*/ 6222 w 10000"/>
                  <a:gd name="connsiteY149" fmla="*/ 8967 h 10000"/>
                  <a:gd name="connsiteX150" fmla="*/ 6111 w 10000"/>
                  <a:gd name="connsiteY150" fmla="*/ 8950 h 10000"/>
                  <a:gd name="connsiteX151" fmla="*/ 6056 w 10000"/>
                  <a:gd name="connsiteY151" fmla="*/ 8659 h 10000"/>
                  <a:gd name="connsiteX152" fmla="*/ 6056 w 10000"/>
                  <a:gd name="connsiteY152" fmla="*/ 8597 h 10000"/>
                  <a:gd name="connsiteX153" fmla="*/ 5944 w 10000"/>
                  <a:gd name="connsiteY153" fmla="*/ 8520 h 10000"/>
                  <a:gd name="connsiteX154" fmla="*/ 5889 w 10000"/>
                  <a:gd name="connsiteY154" fmla="*/ 8505 h 10000"/>
                  <a:gd name="connsiteX155" fmla="*/ 5667 w 10000"/>
                  <a:gd name="connsiteY155" fmla="*/ 8488 h 10000"/>
                  <a:gd name="connsiteX156" fmla="*/ 4889 w 10000"/>
                  <a:gd name="connsiteY156" fmla="*/ 8612 h 10000"/>
                  <a:gd name="connsiteX157" fmla="*/ 4611 w 10000"/>
                  <a:gd name="connsiteY157" fmla="*/ 8641 h 10000"/>
                  <a:gd name="connsiteX158" fmla="*/ 4500 w 10000"/>
                  <a:gd name="connsiteY158" fmla="*/ 8641 h 10000"/>
                  <a:gd name="connsiteX159" fmla="*/ 4222 w 10000"/>
                  <a:gd name="connsiteY159" fmla="*/ 8488 h 10000"/>
                  <a:gd name="connsiteX160" fmla="*/ 4222 w 10000"/>
                  <a:gd name="connsiteY160" fmla="*/ 8488 h 10000"/>
                  <a:gd name="connsiteX161" fmla="*/ 4111 w 10000"/>
                  <a:gd name="connsiteY161" fmla="*/ 8411 h 10000"/>
                  <a:gd name="connsiteX162" fmla="*/ 4111 w 10000"/>
                  <a:gd name="connsiteY162" fmla="*/ 8318 h 10000"/>
                  <a:gd name="connsiteX163" fmla="*/ 4111 w 10000"/>
                  <a:gd name="connsiteY163" fmla="*/ 8318 h 10000"/>
                  <a:gd name="connsiteX164" fmla="*/ 4278 w 10000"/>
                  <a:gd name="connsiteY164" fmla="*/ 8271 h 10000"/>
                  <a:gd name="connsiteX165" fmla="*/ 4389 w 10000"/>
                  <a:gd name="connsiteY165" fmla="*/ 8256 h 10000"/>
                  <a:gd name="connsiteX166" fmla="*/ 4389 w 10000"/>
                  <a:gd name="connsiteY166" fmla="*/ 8256 h 10000"/>
                  <a:gd name="connsiteX167" fmla="*/ 3722 w 10000"/>
                  <a:gd name="connsiteY167" fmla="*/ 8271 h 10000"/>
                  <a:gd name="connsiteX168" fmla="*/ 3611 w 10000"/>
                  <a:gd name="connsiteY168" fmla="*/ 8287 h 10000"/>
                  <a:gd name="connsiteX169" fmla="*/ 3556 w 10000"/>
                  <a:gd name="connsiteY169" fmla="*/ 8303 h 10000"/>
                  <a:gd name="connsiteX170" fmla="*/ 3556 w 10000"/>
                  <a:gd name="connsiteY170" fmla="*/ 8303 h 10000"/>
                  <a:gd name="connsiteX171" fmla="*/ 3444 w 10000"/>
                  <a:gd name="connsiteY171" fmla="*/ 8364 h 10000"/>
                  <a:gd name="connsiteX172" fmla="*/ 3278 w 10000"/>
                  <a:gd name="connsiteY172" fmla="*/ 8457 h 10000"/>
                  <a:gd name="connsiteX173" fmla="*/ 3000 w 10000"/>
                  <a:gd name="connsiteY173" fmla="*/ 8566 h 10000"/>
                  <a:gd name="connsiteX174" fmla="*/ 2667 w 10000"/>
                  <a:gd name="connsiteY174" fmla="*/ 8641 h 10000"/>
                  <a:gd name="connsiteX175" fmla="*/ 2667 w 10000"/>
                  <a:gd name="connsiteY175" fmla="*/ 8641 h 10000"/>
                  <a:gd name="connsiteX176" fmla="*/ 2333 w 10000"/>
                  <a:gd name="connsiteY176" fmla="*/ 8704 h 10000"/>
                  <a:gd name="connsiteX177" fmla="*/ 1833 w 10000"/>
                  <a:gd name="connsiteY177" fmla="*/ 8766 h 10000"/>
                  <a:gd name="connsiteX178" fmla="*/ 1389 w 10000"/>
                  <a:gd name="connsiteY178" fmla="*/ 8797 h 10000"/>
                  <a:gd name="connsiteX179" fmla="*/ 889 w 10000"/>
                  <a:gd name="connsiteY179" fmla="*/ 8812 h 10000"/>
                  <a:gd name="connsiteX180" fmla="*/ 889 w 10000"/>
                  <a:gd name="connsiteY180" fmla="*/ 8812 h 10000"/>
                  <a:gd name="connsiteX181" fmla="*/ 500 w 10000"/>
                  <a:gd name="connsiteY181" fmla="*/ 8828 h 10000"/>
                  <a:gd name="connsiteX182" fmla="*/ 222 w 10000"/>
                  <a:gd name="connsiteY182" fmla="*/ 8844 h 10000"/>
                  <a:gd name="connsiteX183" fmla="*/ 0 w 10000"/>
                  <a:gd name="connsiteY183" fmla="*/ 8859 h 10000"/>
                  <a:gd name="connsiteX184" fmla="*/ 0 w 10000"/>
                  <a:gd name="connsiteY184" fmla="*/ 8859 h 10000"/>
                  <a:gd name="connsiteX185" fmla="*/ 278 w 10000"/>
                  <a:gd name="connsiteY185" fmla="*/ 9105 h 10000"/>
                  <a:gd name="connsiteX186" fmla="*/ 500 w 10000"/>
                  <a:gd name="connsiteY186" fmla="*/ 9291 h 10000"/>
                  <a:gd name="connsiteX187" fmla="*/ 722 w 10000"/>
                  <a:gd name="connsiteY187" fmla="*/ 9446 h 10000"/>
                  <a:gd name="connsiteX188" fmla="*/ 722 w 10000"/>
                  <a:gd name="connsiteY188" fmla="*/ 9446 h 10000"/>
                  <a:gd name="connsiteX189" fmla="*/ 889 w 10000"/>
                  <a:gd name="connsiteY189" fmla="*/ 9538 h 10000"/>
                  <a:gd name="connsiteX190" fmla="*/ 944 w 10000"/>
                  <a:gd name="connsiteY190" fmla="*/ 9615 h 10000"/>
                  <a:gd name="connsiteX191" fmla="*/ 1111 w 10000"/>
                  <a:gd name="connsiteY191" fmla="*/ 9692 h 10000"/>
                  <a:gd name="connsiteX192" fmla="*/ 1333 w 10000"/>
                  <a:gd name="connsiteY192" fmla="*/ 9816 h 10000"/>
                  <a:gd name="connsiteX193" fmla="*/ 1333 w 10000"/>
                  <a:gd name="connsiteY193" fmla="*/ 9816 h 10000"/>
                  <a:gd name="connsiteX194" fmla="*/ 1444 w 10000"/>
                  <a:gd name="connsiteY194" fmla="*/ 9879 h 10000"/>
                  <a:gd name="connsiteX195" fmla="*/ 1500 w 10000"/>
                  <a:gd name="connsiteY195" fmla="*/ 9924 h 10000"/>
                  <a:gd name="connsiteX196" fmla="*/ 1500 w 10000"/>
                  <a:gd name="connsiteY196" fmla="*/ 9971 h 10000"/>
                  <a:gd name="connsiteX197" fmla="*/ 1556 w 10000"/>
                  <a:gd name="connsiteY197" fmla="*/ 9986 h 10000"/>
                  <a:gd name="connsiteX198" fmla="*/ 1722 w 10000"/>
                  <a:gd name="connsiteY198" fmla="*/ 10000 h 10000"/>
                  <a:gd name="connsiteX199" fmla="*/ 10000 w 10000"/>
                  <a:gd name="connsiteY199" fmla="*/ 9430 h 10000"/>
                  <a:gd name="connsiteX0" fmla="*/ 10000 w 10000"/>
                  <a:gd name="connsiteY0" fmla="*/ 9430 h 9986"/>
                  <a:gd name="connsiteX1" fmla="*/ 10000 w 10000"/>
                  <a:gd name="connsiteY1" fmla="*/ 9430 h 9986"/>
                  <a:gd name="connsiteX2" fmla="*/ 9222 w 10000"/>
                  <a:gd name="connsiteY2" fmla="*/ 9446 h 9986"/>
                  <a:gd name="connsiteX3" fmla="*/ 8944 w 10000"/>
                  <a:gd name="connsiteY3" fmla="*/ 9446 h 9986"/>
                  <a:gd name="connsiteX4" fmla="*/ 8833 w 10000"/>
                  <a:gd name="connsiteY4" fmla="*/ 9430 h 9986"/>
                  <a:gd name="connsiteX5" fmla="*/ 8778 w 10000"/>
                  <a:gd name="connsiteY5" fmla="*/ 9414 h 9986"/>
                  <a:gd name="connsiteX6" fmla="*/ 8778 w 10000"/>
                  <a:gd name="connsiteY6" fmla="*/ 9414 h 9986"/>
                  <a:gd name="connsiteX7" fmla="*/ 8444 w 10000"/>
                  <a:gd name="connsiteY7" fmla="*/ 9229 h 9986"/>
                  <a:gd name="connsiteX8" fmla="*/ 8167 w 10000"/>
                  <a:gd name="connsiteY8" fmla="*/ 9059 h 9986"/>
                  <a:gd name="connsiteX9" fmla="*/ 8167 w 10000"/>
                  <a:gd name="connsiteY9" fmla="*/ 9059 h 9986"/>
                  <a:gd name="connsiteX10" fmla="*/ 8056 w 10000"/>
                  <a:gd name="connsiteY10" fmla="*/ 9029 h 9986"/>
                  <a:gd name="connsiteX11" fmla="*/ 7889 w 10000"/>
                  <a:gd name="connsiteY11" fmla="*/ 8997 h 9986"/>
                  <a:gd name="connsiteX12" fmla="*/ 7444 w 10000"/>
                  <a:gd name="connsiteY12" fmla="*/ 8981 h 9986"/>
                  <a:gd name="connsiteX13" fmla="*/ 6889 w 10000"/>
                  <a:gd name="connsiteY13" fmla="*/ 8967 h 9986"/>
                  <a:gd name="connsiteX14" fmla="*/ 6389 w 10000"/>
                  <a:gd name="connsiteY14" fmla="*/ 8967 h 9986"/>
                  <a:gd name="connsiteX15" fmla="*/ 6389 w 10000"/>
                  <a:gd name="connsiteY15" fmla="*/ 8967 h 9986"/>
                  <a:gd name="connsiteX16" fmla="*/ 6167 w 10000"/>
                  <a:gd name="connsiteY16" fmla="*/ 8950 h 9986"/>
                  <a:gd name="connsiteX17" fmla="*/ 6056 w 10000"/>
                  <a:gd name="connsiteY17" fmla="*/ 8921 h 9986"/>
                  <a:gd name="connsiteX18" fmla="*/ 6000 w 10000"/>
                  <a:gd name="connsiteY18" fmla="*/ 8889 h 9986"/>
                  <a:gd name="connsiteX19" fmla="*/ 6056 w 10000"/>
                  <a:gd name="connsiteY19" fmla="*/ 8704 h 9986"/>
                  <a:gd name="connsiteX20" fmla="*/ 6111 w 10000"/>
                  <a:gd name="connsiteY20" fmla="*/ 8641 h 9986"/>
                  <a:gd name="connsiteX21" fmla="*/ 6056 w 10000"/>
                  <a:gd name="connsiteY21" fmla="*/ 8566 h 9986"/>
                  <a:gd name="connsiteX22" fmla="*/ 6056 w 10000"/>
                  <a:gd name="connsiteY22" fmla="*/ 8566 h 9986"/>
                  <a:gd name="connsiteX23" fmla="*/ 6000 w 10000"/>
                  <a:gd name="connsiteY23" fmla="*/ 8520 h 9986"/>
                  <a:gd name="connsiteX24" fmla="*/ 5944 w 10000"/>
                  <a:gd name="connsiteY24" fmla="*/ 8488 h 9986"/>
                  <a:gd name="connsiteX25" fmla="*/ 5833 w 10000"/>
                  <a:gd name="connsiteY25" fmla="*/ 8488 h 9986"/>
                  <a:gd name="connsiteX26" fmla="*/ 5667 w 10000"/>
                  <a:gd name="connsiteY26" fmla="*/ 8505 h 9986"/>
                  <a:gd name="connsiteX27" fmla="*/ 5333 w 10000"/>
                  <a:gd name="connsiteY27" fmla="*/ 8550 h 9986"/>
                  <a:gd name="connsiteX28" fmla="*/ 4889 w 10000"/>
                  <a:gd name="connsiteY28" fmla="*/ 8627 h 9986"/>
                  <a:gd name="connsiteX29" fmla="*/ 4889 w 10000"/>
                  <a:gd name="connsiteY29" fmla="*/ 8627 h 9986"/>
                  <a:gd name="connsiteX30" fmla="*/ 4611 w 10000"/>
                  <a:gd name="connsiteY30" fmla="*/ 8641 h 9986"/>
                  <a:gd name="connsiteX31" fmla="*/ 4500 w 10000"/>
                  <a:gd name="connsiteY31" fmla="*/ 8641 h 9986"/>
                  <a:gd name="connsiteX32" fmla="*/ 4444 w 10000"/>
                  <a:gd name="connsiteY32" fmla="*/ 8627 h 9986"/>
                  <a:gd name="connsiteX33" fmla="*/ 4222 w 10000"/>
                  <a:gd name="connsiteY33" fmla="*/ 8488 h 9986"/>
                  <a:gd name="connsiteX34" fmla="*/ 4222 w 10000"/>
                  <a:gd name="connsiteY34" fmla="*/ 8488 h 9986"/>
                  <a:gd name="connsiteX35" fmla="*/ 4111 w 10000"/>
                  <a:gd name="connsiteY35" fmla="*/ 8442 h 9986"/>
                  <a:gd name="connsiteX36" fmla="*/ 4111 w 10000"/>
                  <a:gd name="connsiteY36" fmla="*/ 8396 h 9986"/>
                  <a:gd name="connsiteX37" fmla="*/ 4111 w 10000"/>
                  <a:gd name="connsiteY37" fmla="*/ 8364 h 9986"/>
                  <a:gd name="connsiteX38" fmla="*/ 4167 w 10000"/>
                  <a:gd name="connsiteY38" fmla="*/ 8333 h 9986"/>
                  <a:gd name="connsiteX39" fmla="*/ 4278 w 10000"/>
                  <a:gd name="connsiteY39" fmla="*/ 8271 h 9986"/>
                  <a:gd name="connsiteX40" fmla="*/ 4389 w 10000"/>
                  <a:gd name="connsiteY40" fmla="*/ 8256 h 9986"/>
                  <a:gd name="connsiteX41" fmla="*/ 4389 w 10000"/>
                  <a:gd name="connsiteY41" fmla="*/ 8256 h 9986"/>
                  <a:gd name="connsiteX42" fmla="*/ 4389 w 10000"/>
                  <a:gd name="connsiteY42" fmla="*/ 8242 h 9986"/>
                  <a:gd name="connsiteX43" fmla="*/ 4444 w 10000"/>
                  <a:gd name="connsiteY43" fmla="*/ 8226 h 9986"/>
                  <a:gd name="connsiteX44" fmla="*/ 7986 w 10000"/>
                  <a:gd name="connsiteY44" fmla="*/ 7987 h 9986"/>
                  <a:gd name="connsiteX45" fmla="*/ 8389 w 10000"/>
                  <a:gd name="connsiteY45" fmla="*/ 7995 h 9986"/>
                  <a:gd name="connsiteX46" fmla="*/ 8389 w 10000"/>
                  <a:gd name="connsiteY46" fmla="*/ 7995 h 9986"/>
                  <a:gd name="connsiteX47" fmla="*/ 8667 w 10000"/>
                  <a:gd name="connsiteY47" fmla="*/ 7963 h 9986"/>
                  <a:gd name="connsiteX48" fmla="*/ 8889 w 10000"/>
                  <a:gd name="connsiteY48" fmla="*/ 7887 h 9986"/>
                  <a:gd name="connsiteX49" fmla="*/ 8833 w 10000"/>
                  <a:gd name="connsiteY49" fmla="*/ 7856 h 9986"/>
                  <a:gd name="connsiteX50" fmla="*/ 8833 w 10000"/>
                  <a:gd name="connsiteY50" fmla="*/ 7826 h 9986"/>
                  <a:gd name="connsiteX51" fmla="*/ 8556 w 10000"/>
                  <a:gd name="connsiteY51" fmla="*/ 7747 h 9986"/>
                  <a:gd name="connsiteX52" fmla="*/ 6556 w 10000"/>
                  <a:gd name="connsiteY52" fmla="*/ 7470 h 9986"/>
                  <a:gd name="connsiteX53" fmla="*/ 6556 w 10000"/>
                  <a:gd name="connsiteY53" fmla="*/ 7470 h 9986"/>
                  <a:gd name="connsiteX54" fmla="*/ 6333 w 10000"/>
                  <a:gd name="connsiteY54" fmla="*/ 7424 h 9986"/>
                  <a:gd name="connsiteX55" fmla="*/ 6167 w 10000"/>
                  <a:gd name="connsiteY55" fmla="*/ 7377 h 9986"/>
                  <a:gd name="connsiteX56" fmla="*/ 6056 w 10000"/>
                  <a:gd name="connsiteY56" fmla="*/ 7331 h 9986"/>
                  <a:gd name="connsiteX57" fmla="*/ 6056 w 10000"/>
                  <a:gd name="connsiteY57" fmla="*/ 7331 h 9986"/>
                  <a:gd name="connsiteX58" fmla="*/ 8056 w 10000"/>
                  <a:gd name="connsiteY58" fmla="*/ 7315 h 9986"/>
                  <a:gd name="connsiteX59" fmla="*/ 10000 w 10000"/>
                  <a:gd name="connsiteY59" fmla="*/ 7470 h 9986"/>
                  <a:gd name="connsiteX60" fmla="*/ 10000 w 10000"/>
                  <a:gd name="connsiteY60" fmla="*/ 6065 h 9986"/>
                  <a:gd name="connsiteX61" fmla="*/ 10000 w 10000"/>
                  <a:gd name="connsiteY61" fmla="*/ 6065 h 9986"/>
                  <a:gd name="connsiteX62" fmla="*/ 7778 w 10000"/>
                  <a:gd name="connsiteY62" fmla="*/ 5740 h 9986"/>
                  <a:gd name="connsiteX63" fmla="*/ 6556 w 10000"/>
                  <a:gd name="connsiteY63" fmla="*/ 5556 h 9986"/>
                  <a:gd name="connsiteX64" fmla="*/ 6556 w 10000"/>
                  <a:gd name="connsiteY64" fmla="*/ 5556 h 9986"/>
                  <a:gd name="connsiteX65" fmla="*/ 6556 w 10000"/>
                  <a:gd name="connsiteY65" fmla="*/ 5541 h 9986"/>
                  <a:gd name="connsiteX66" fmla="*/ 6556 w 10000"/>
                  <a:gd name="connsiteY66" fmla="*/ 5448 h 9986"/>
                  <a:gd name="connsiteX67" fmla="*/ 6556 w 10000"/>
                  <a:gd name="connsiteY67" fmla="*/ 5448 h 9986"/>
                  <a:gd name="connsiteX68" fmla="*/ 6389 w 10000"/>
                  <a:gd name="connsiteY68" fmla="*/ 5340 h 9986"/>
                  <a:gd name="connsiteX69" fmla="*/ 6056 w 10000"/>
                  <a:gd name="connsiteY69" fmla="*/ 5171 h 9986"/>
                  <a:gd name="connsiteX70" fmla="*/ 5333 w 10000"/>
                  <a:gd name="connsiteY70" fmla="*/ 4846 h 9986"/>
                  <a:gd name="connsiteX71" fmla="*/ 5333 w 10000"/>
                  <a:gd name="connsiteY71" fmla="*/ 4846 h 9986"/>
                  <a:gd name="connsiteX72" fmla="*/ 5167 w 10000"/>
                  <a:gd name="connsiteY72" fmla="*/ 4800 h 9986"/>
                  <a:gd name="connsiteX73" fmla="*/ 4889 w 10000"/>
                  <a:gd name="connsiteY73" fmla="*/ 4737 h 9986"/>
                  <a:gd name="connsiteX74" fmla="*/ 4056 w 10000"/>
                  <a:gd name="connsiteY74" fmla="*/ 4599 h 9986"/>
                  <a:gd name="connsiteX75" fmla="*/ 2889 w 10000"/>
                  <a:gd name="connsiteY75" fmla="*/ 4430 h 9986"/>
                  <a:gd name="connsiteX76" fmla="*/ 2889 w 10000"/>
                  <a:gd name="connsiteY76" fmla="*/ 4430 h 9986"/>
                  <a:gd name="connsiteX77" fmla="*/ 2389 w 10000"/>
                  <a:gd name="connsiteY77" fmla="*/ 4413 h 9986"/>
                  <a:gd name="connsiteX78" fmla="*/ 2000 w 10000"/>
                  <a:gd name="connsiteY78" fmla="*/ 4397 h 9986"/>
                  <a:gd name="connsiteX79" fmla="*/ 1889 w 10000"/>
                  <a:gd name="connsiteY79" fmla="*/ 4382 h 9986"/>
                  <a:gd name="connsiteX80" fmla="*/ 1778 w 10000"/>
                  <a:gd name="connsiteY80" fmla="*/ 4367 h 9986"/>
                  <a:gd name="connsiteX81" fmla="*/ 1778 w 10000"/>
                  <a:gd name="connsiteY81" fmla="*/ 4367 h 9986"/>
                  <a:gd name="connsiteX82" fmla="*/ 1667 w 10000"/>
                  <a:gd name="connsiteY82" fmla="*/ 4305 h 9986"/>
                  <a:gd name="connsiteX83" fmla="*/ 1500 w 10000"/>
                  <a:gd name="connsiteY83" fmla="*/ 4198 h 9986"/>
                  <a:gd name="connsiteX84" fmla="*/ 1444 w 10000"/>
                  <a:gd name="connsiteY84" fmla="*/ 4136 h 9986"/>
                  <a:gd name="connsiteX85" fmla="*/ 1444 w 10000"/>
                  <a:gd name="connsiteY85" fmla="*/ 4073 h 9986"/>
                  <a:gd name="connsiteX86" fmla="*/ 1444 w 10000"/>
                  <a:gd name="connsiteY86" fmla="*/ 4028 h 9986"/>
                  <a:gd name="connsiteX87" fmla="*/ 1556 w 10000"/>
                  <a:gd name="connsiteY87" fmla="*/ 3981 h 9986"/>
                  <a:gd name="connsiteX88" fmla="*/ 1556 w 10000"/>
                  <a:gd name="connsiteY88" fmla="*/ 3981 h 9986"/>
                  <a:gd name="connsiteX89" fmla="*/ 1833 w 10000"/>
                  <a:gd name="connsiteY89" fmla="*/ 3904 h 9986"/>
                  <a:gd name="connsiteX90" fmla="*/ 2111 w 10000"/>
                  <a:gd name="connsiteY90" fmla="*/ 3828 h 9986"/>
                  <a:gd name="connsiteX91" fmla="*/ 2278 w 10000"/>
                  <a:gd name="connsiteY91" fmla="*/ 3782 h 9986"/>
                  <a:gd name="connsiteX92" fmla="*/ 2389 w 10000"/>
                  <a:gd name="connsiteY92" fmla="*/ 3734 h 9986"/>
                  <a:gd name="connsiteX93" fmla="*/ 2389 w 10000"/>
                  <a:gd name="connsiteY93" fmla="*/ 3672 h 9986"/>
                  <a:gd name="connsiteX94" fmla="*/ 2389 w 10000"/>
                  <a:gd name="connsiteY94" fmla="*/ 3596 h 9986"/>
                  <a:gd name="connsiteX95" fmla="*/ 2389 w 10000"/>
                  <a:gd name="connsiteY95" fmla="*/ 3596 h 9986"/>
                  <a:gd name="connsiteX96" fmla="*/ 2167 w 10000"/>
                  <a:gd name="connsiteY96" fmla="*/ 3379 h 9986"/>
                  <a:gd name="connsiteX97" fmla="*/ 1889 w 10000"/>
                  <a:gd name="connsiteY97" fmla="*/ 3087 h 9986"/>
                  <a:gd name="connsiteX98" fmla="*/ 1667 w 10000"/>
                  <a:gd name="connsiteY98" fmla="*/ 2824 h 9986"/>
                  <a:gd name="connsiteX99" fmla="*/ 1611 w 10000"/>
                  <a:gd name="connsiteY99" fmla="*/ 2747 h 9986"/>
                  <a:gd name="connsiteX100" fmla="*/ 1611 w 10000"/>
                  <a:gd name="connsiteY100" fmla="*/ 2716 h 9986"/>
                  <a:gd name="connsiteX101" fmla="*/ 1667 w 10000"/>
                  <a:gd name="connsiteY101" fmla="*/ 2700 h 9986"/>
                  <a:gd name="connsiteX102" fmla="*/ 1667 w 10000"/>
                  <a:gd name="connsiteY102" fmla="*/ 2700 h 9986"/>
                  <a:gd name="connsiteX103" fmla="*/ 2000 w 10000"/>
                  <a:gd name="connsiteY103" fmla="*/ 2686 h 9986"/>
                  <a:gd name="connsiteX104" fmla="*/ 2222 w 10000"/>
                  <a:gd name="connsiteY104" fmla="*/ 2686 h 9986"/>
                  <a:gd name="connsiteX105" fmla="*/ 2389 w 10000"/>
                  <a:gd name="connsiteY105" fmla="*/ 2700 h 9986"/>
                  <a:gd name="connsiteX106" fmla="*/ 2389 w 10000"/>
                  <a:gd name="connsiteY106" fmla="*/ 2700 h 9986"/>
                  <a:gd name="connsiteX107" fmla="*/ 2444 w 10000"/>
                  <a:gd name="connsiteY107" fmla="*/ 2700 h 9986"/>
                  <a:gd name="connsiteX108" fmla="*/ 2500 w 10000"/>
                  <a:gd name="connsiteY108" fmla="*/ 2670 h 9986"/>
                  <a:gd name="connsiteX109" fmla="*/ 2778 w 10000"/>
                  <a:gd name="connsiteY109" fmla="*/ 2577 h 9986"/>
                  <a:gd name="connsiteX110" fmla="*/ 3500 w 10000"/>
                  <a:gd name="connsiteY110" fmla="*/ 2269 h 9986"/>
                  <a:gd name="connsiteX111" fmla="*/ 4444 w 10000"/>
                  <a:gd name="connsiteY111" fmla="*/ 1822 h 9986"/>
                  <a:gd name="connsiteX112" fmla="*/ 4444 w 10000"/>
                  <a:gd name="connsiteY112" fmla="*/ 1822 h 9986"/>
                  <a:gd name="connsiteX113" fmla="*/ 4444 w 10000"/>
                  <a:gd name="connsiteY113" fmla="*/ 1759 h 9986"/>
                  <a:gd name="connsiteX114" fmla="*/ 4444 w 10000"/>
                  <a:gd name="connsiteY114" fmla="*/ 1619 h 9986"/>
                  <a:gd name="connsiteX115" fmla="*/ 4500 w 10000"/>
                  <a:gd name="connsiteY115" fmla="*/ 1528 h 9986"/>
                  <a:gd name="connsiteX116" fmla="*/ 4611 w 10000"/>
                  <a:gd name="connsiteY116" fmla="*/ 1450 h 9986"/>
                  <a:gd name="connsiteX117" fmla="*/ 4778 w 10000"/>
                  <a:gd name="connsiteY117" fmla="*/ 1358 h 9986"/>
                  <a:gd name="connsiteX118" fmla="*/ 5000 w 10000"/>
                  <a:gd name="connsiteY118" fmla="*/ 1281 h 9986"/>
                  <a:gd name="connsiteX119" fmla="*/ 5000 w 10000"/>
                  <a:gd name="connsiteY119" fmla="*/ 1281 h 9986"/>
                  <a:gd name="connsiteX120" fmla="*/ 5556 w 10000"/>
                  <a:gd name="connsiteY120" fmla="*/ 1127 h 9986"/>
                  <a:gd name="connsiteX121" fmla="*/ 6111 w 10000"/>
                  <a:gd name="connsiteY121" fmla="*/ 926 h 9986"/>
                  <a:gd name="connsiteX122" fmla="*/ 6667 w 10000"/>
                  <a:gd name="connsiteY122" fmla="*/ 740 h 9986"/>
                  <a:gd name="connsiteX123" fmla="*/ 7056 w 10000"/>
                  <a:gd name="connsiteY123" fmla="*/ 572 h 9986"/>
                  <a:gd name="connsiteX124" fmla="*/ 7056 w 10000"/>
                  <a:gd name="connsiteY124" fmla="*/ 572 h 9986"/>
                  <a:gd name="connsiteX125" fmla="*/ 7333 w 10000"/>
                  <a:gd name="connsiteY125" fmla="*/ 417 h 9986"/>
                  <a:gd name="connsiteX126" fmla="*/ 7667 w 10000"/>
                  <a:gd name="connsiteY126" fmla="*/ 232 h 9986"/>
                  <a:gd name="connsiteX127" fmla="*/ 8000 w 10000"/>
                  <a:gd name="connsiteY127" fmla="*/ 92 h 9986"/>
                  <a:gd name="connsiteX128" fmla="*/ 8167 w 10000"/>
                  <a:gd name="connsiteY128" fmla="*/ 29 h 9986"/>
                  <a:gd name="connsiteX129" fmla="*/ 8333 w 10000"/>
                  <a:gd name="connsiteY129" fmla="*/ 15 h 9986"/>
                  <a:gd name="connsiteX130" fmla="*/ 8333 w 10000"/>
                  <a:gd name="connsiteY130" fmla="*/ 15 h 9986"/>
                  <a:gd name="connsiteX131" fmla="*/ 8667 w 10000"/>
                  <a:gd name="connsiteY131" fmla="*/ 0 h 9986"/>
                  <a:gd name="connsiteX132" fmla="*/ 9111 w 10000"/>
                  <a:gd name="connsiteY132" fmla="*/ 0 h 9986"/>
                  <a:gd name="connsiteX133" fmla="*/ 10000 w 10000"/>
                  <a:gd name="connsiteY133" fmla="*/ 15 h 9986"/>
                  <a:gd name="connsiteX134" fmla="*/ 10000 w 10000"/>
                  <a:gd name="connsiteY134" fmla="*/ 9446 h 9986"/>
                  <a:gd name="connsiteX135" fmla="*/ 10000 w 10000"/>
                  <a:gd name="connsiteY135" fmla="*/ 9446 h 9986"/>
                  <a:gd name="connsiteX136" fmla="*/ 9722 w 10000"/>
                  <a:gd name="connsiteY136" fmla="*/ 9430 h 9986"/>
                  <a:gd name="connsiteX137" fmla="*/ 9389 w 10000"/>
                  <a:gd name="connsiteY137" fmla="*/ 9446 h 9986"/>
                  <a:gd name="connsiteX138" fmla="*/ 9389 w 10000"/>
                  <a:gd name="connsiteY138" fmla="*/ 9446 h 9986"/>
                  <a:gd name="connsiteX139" fmla="*/ 9278 w 10000"/>
                  <a:gd name="connsiteY139" fmla="*/ 9461 h 9986"/>
                  <a:gd name="connsiteX140" fmla="*/ 9056 w 10000"/>
                  <a:gd name="connsiteY140" fmla="*/ 9446 h 9986"/>
                  <a:gd name="connsiteX141" fmla="*/ 8722 w 10000"/>
                  <a:gd name="connsiteY141" fmla="*/ 9399 h 9986"/>
                  <a:gd name="connsiteX142" fmla="*/ 8444 w 10000"/>
                  <a:gd name="connsiteY142" fmla="*/ 9276 h 9986"/>
                  <a:gd name="connsiteX143" fmla="*/ 8444 w 10000"/>
                  <a:gd name="connsiteY143" fmla="*/ 9276 h 9986"/>
                  <a:gd name="connsiteX144" fmla="*/ 8111 w 10000"/>
                  <a:gd name="connsiteY144" fmla="*/ 9075 h 9986"/>
                  <a:gd name="connsiteX145" fmla="*/ 7778 w 10000"/>
                  <a:gd name="connsiteY145" fmla="*/ 8997 h 9986"/>
                  <a:gd name="connsiteX146" fmla="*/ 7556 w 10000"/>
                  <a:gd name="connsiteY146" fmla="*/ 8981 h 9986"/>
                  <a:gd name="connsiteX147" fmla="*/ 7000 w 10000"/>
                  <a:gd name="connsiteY147" fmla="*/ 8950 h 9986"/>
                  <a:gd name="connsiteX148" fmla="*/ 6556 w 10000"/>
                  <a:gd name="connsiteY148" fmla="*/ 8967 h 9986"/>
                  <a:gd name="connsiteX149" fmla="*/ 6222 w 10000"/>
                  <a:gd name="connsiteY149" fmla="*/ 8967 h 9986"/>
                  <a:gd name="connsiteX150" fmla="*/ 6111 w 10000"/>
                  <a:gd name="connsiteY150" fmla="*/ 8950 h 9986"/>
                  <a:gd name="connsiteX151" fmla="*/ 6056 w 10000"/>
                  <a:gd name="connsiteY151" fmla="*/ 8659 h 9986"/>
                  <a:gd name="connsiteX152" fmla="*/ 6056 w 10000"/>
                  <a:gd name="connsiteY152" fmla="*/ 8597 h 9986"/>
                  <a:gd name="connsiteX153" fmla="*/ 5944 w 10000"/>
                  <a:gd name="connsiteY153" fmla="*/ 8520 h 9986"/>
                  <a:gd name="connsiteX154" fmla="*/ 5889 w 10000"/>
                  <a:gd name="connsiteY154" fmla="*/ 8505 h 9986"/>
                  <a:gd name="connsiteX155" fmla="*/ 5667 w 10000"/>
                  <a:gd name="connsiteY155" fmla="*/ 8488 h 9986"/>
                  <a:gd name="connsiteX156" fmla="*/ 4889 w 10000"/>
                  <a:gd name="connsiteY156" fmla="*/ 8612 h 9986"/>
                  <a:gd name="connsiteX157" fmla="*/ 4611 w 10000"/>
                  <a:gd name="connsiteY157" fmla="*/ 8641 h 9986"/>
                  <a:gd name="connsiteX158" fmla="*/ 4500 w 10000"/>
                  <a:gd name="connsiteY158" fmla="*/ 8641 h 9986"/>
                  <a:gd name="connsiteX159" fmla="*/ 4222 w 10000"/>
                  <a:gd name="connsiteY159" fmla="*/ 8488 h 9986"/>
                  <a:gd name="connsiteX160" fmla="*/ 4222 w 10000"/>
                  <a:gd name="connsiteY160" fmla="*/ 8488 h 9986"/>
                  <a:gd name="connsiteX161" fmla="*/ 4111 w 10000"/>
                  <a:gd name="connsiteY161" fmla="*/ 8411 h 9986"/>
                  <a:gd name="connsiteX162" fmla="*/ 4111 w 10000"/>
                  <a:gd name="connsiteY162" fmla="*/ 8318 h 9986"/>
                  <a:gd name="connsiteX163" fmla="*/ 4111 w 10000"/>
                  <a:gd name="connsiteY163" fmla="*/ 8318 h 9986"/>
                  <a:gd name="connsiteX164" fmla="*/ 4278 w 10000"/>
                  <a:gd name="connsiteY164" fmla="*/ 8271 h 9986"/>
                  <a:gd name="connsiteX165" fmla="*/ 4389 w 10000"/>
                  <a:gd name="connsiteY165" fmla="*/ 8256 h 9986"/>
                  <a:gd name="connsiteX166" fmla="*/ 4389 w 10000"/>
                  <a:gd name="connsiteY166" fmla="*/ 8256 h 9986"/>
                  <a:gd name="connsiteX167" fmla="*/ 3722 w 10000"/>
                  <a:gd name="connsiteY167" fmla="*/ 8271 h 9986"/>
                  <a:gd name="connsiteX168" fmla="*/ 3611 w 10000"/>
                  <a:gd name="connsiteY168" fmla="*/ 8287 h 9986"/>
                  <a:gd name="connsiteX169" fmla="*/ 3556 w 10000"/>
                  <a:gd name="connsiteY169" fmla="*/ 8303 h 9986"/>
                  <a:gd name="connsiteX170" fmla="*/ 3556 w 10000"/>
                  <a:gd name="connsiteY170" fmla="*/ 8303 h 9986"/>
                  <a:gd name="connsiteX171" fmla="*/ 3444 w 10000"/>
                  <a:gd name="connsiteY171" fmla="*/ 8364 h 9986"/>
                  <a:gd name="connsiteX172" fmla="*/ 3278 w 10000"/>
                  <a:gd name="connsiteY172" fmla="*/ 8457 h 9986"/>
                  <a:gd name="connsiteX173" fmla="*/ 3000 w 10000"/>
                  <a:gd name="connsiteY173" fmla="*/ 8566 h 9986"/>
                  <a:gd name="connsiteX174" fmla="*/ 2667 w 10000"/>
                  <a:gd name="connsiteY174" fmla="*/ 8641 h 9986"/>
                  <a:gd name="connsiteX175" fmla="*/ 2667 w 10000"/>
                  <a:gd name="connsiteY175" fmla="*/ 8641 h 9986"/>
                  <a:gd name="connsiteX176" fmla="*/ 2333 w 10000"/>
                  <a:gd name="connsiteY176" fmla="*/ 8704 h 9986"/>
                  <a:gd name="connsiteX177" fmla="*/ 1833 w 10000"/>
                  <a:gd name="connsiteY177" fmla="*/ 8766 h 9986"/>
                  <a:gd name="connsiteX178" fmla="*/ 1389 w 10000"/>
                  <a:gd name="connsiteY178" fmla="*/ 8797 h 9986"/>
                  <a:gd name="connsiteX179" fmla="*/ 889 w 10000"/>
                  <a:gd name="connsiteY179" fmla="*/ 8812 h 9986"/>
                  <a:gd name="connsiteX180" fmla="*/ 889 w 10000"/>
                  <a:gd name="connsiteY180" fmla="*/ 8812 h 9986"/>
                  <a:gd name="connsiteX181" fmla="*/ 500 w 10000"/>
                  <a:gd name="connsiteY181" fmla="*/ 8828 h 9986"/>
                  <a:gd name="connsiteX182" fmla="*/ 222 w 10000"/>
                  <a:gd name="connsiteY182" fmla="*/ 8844 h 9986"/>
                  <a:gd name="connsiteX183" fmla="*/ 0 w 10000"/>
                  <a:gd name="connsiteY183" fmla="*/ 8859 h 9986"/>
                  <a:gd name="connsiteX184" fmla="*/ 0 w 10000"/>
                  <a:gd name="connsiteY184" fmla="*/ 8859 h 9986"/>
                  <a:gd name="connsiteX185" fmla="*/ 278 w 10000"/>
                  <a:gd name="connsiteY185" fmla="*/ 9105 h 9986"/>
                  <a:gd name="connsiteX186" fmla="*/ 500 w 10000"/>
                  <a:gd name="connsiteY186" fmla="*/ 9291 h 9986"/>
                  <a:gd name="connsiteX187" fmla="*/ 722 w 10000"/>
                  <a:gd name="connsiteY187" fmla="*/ 9446 h 9986"/>
                  <a:gd name="connsiteX188" fmla="*/ 722 w 10000"/>
                  <a:gd name="connsiteY188" fmla="*/ 9446 h 9986"/>
                  <a:gd name="connsiteX189" fmla="*/ 889 w 10000"/>
                  <a:gd name="connsiteY189" fmla="*/ 9538 h 9986"/>
                  <a:gd name="connsiteX190" fmla="*/ 944 w 10000"/>
                  <a:gd name="connsiteY190" fmla="*/ 9615 h 9986"/>
                  <a:gd name="connsiteX191" fmla="*/ 1111 w 10000"/>
                  <a:gd name="connsiteY191" fmla="*/ 9692 h 9986"/>
                  <a:gd name="connsiteX192" fmla="*/ 1333 w 10000"/>
                  <a:gd name="connsiteY192" fmla="*/ 9816 h 9986"/>
                  <a:gd name="connsiteX193" fmla="*/ 1333 w 10000"/>
                  <a:gd name="connsiteY193" fmla="*/ 9816 h 9986"/>
                  <a:gd name="connsiteX194" fmla="*/ 1444 w 10000"/>
                  <a:gd name="connsiteY194" fmla="*/ 9879 h 9986"/>
                  <a:gd name="connsiteX195" fmla="*/ 1500 w 10000"/>
                  <a:gd name="connsiteY195" fmla="*/ 9924 h 9986"/>
                  <a:gd name="connsiteX196" fmla="*/ 1500 w 10000"/>
                  <a:gd name="connsiteY196" fmla="*/ 9971 h 9986"/>
                  <a:gd name="connsiteX197" fmla="*/ 1556 w 10000"/>
                  <a:gd name="connsiteY197" fmla="*/ 9986 h 9986"/>
                  <a:gd name="connsiteX198" fmla="*/ 10000 w 10000"/>
                  <a:gd name="connsiteY198" fmla="*/ 9430 h 9986"/>
                  <a:gd name="connsiteX0" fmla="*/ 10000 w 10000"/>
                  <a:gd name="connsiteY0" fmla="*/ 9443 h 10000"/>
                  <a:gd name="connsiteX1" fmla="*/ 10000 w 10000"/>
                  <a:gd name="connsiteY1" fmla="*/ 9443 h 10000"/>
                  <a:gd name="connsiteX2" fmla="*/ 9222 w 10000"/>
                  <a:gd name="connsiteY2" fmla="*/ 9459 h 10000"/>
                  <a:gd name="connsiteX3" fmla="*/ 8944 w 10000"/>
                  <a:gd name="connsiteY3" fmla="*/ 9459 h 10000"/>
                  <a:gd name="connsiteX4" fmla="*/ 8833 w 10000"/>
                  <a:gd name="connsiteY4" fmla="*/ 9443 h 10000"/>
                  <a:gd name="connsiteX5" fmla="*/ 8778 w 10000"/>
                  <a:gd name="connsiteY5" fmla="*/ 9427 h 10000"/>
                  <a:gd name="connsiteX6" fmla="*/ 8778 w 10000"/>
                  <a:gd name="connsiteY6" fmla="*/ 9427 h 10000"/>
                  <a:gd name="connsiteX7" fmla="*/ 8444 w 10000"/>
                  <a:gd name="connsiteY7" fmla="*/ 9242 h 10000"/>
                  <a:gd name="connsiteX8" fmla="*/ 8167 w 10000"/>
                  <a:gd name="connsiteY8" fmla="*/ 9072 h 10000"/>
                  <a:gd name="connsiteX9" fmla="*/ 8167 w 10000"/>
                  <a:gd name="connsiteY9" fmla="*/ 9072 h 10000"/>
                  <a:gd name="connsiteX10" fmla="*/ 8056 w 10000"/>
                  <a:gd name="connsiteY10" fmla="*/ 9042 h 10000"/>
                  <a:gd name="connsiteX11" fmla="*/ 7889 w 10000"/>
                  <a:gd name="connsiteY11" fmla="*/ 9010 h 10000"/>
                  <a:gd name="connsiteX12" fmla="*/ 7444 w 10000"/>
                  <a:gd name="connsiteY12" fmla="*/ 8994 h 10000"/>
                  <a:gd name="connsiteX13" fmla="*/ 6889 w 10000"/>
                  <a:gd name="connsiteY13" fmla="*/ 8980 h 10000"/>
                  <a:gd name="connsiteX14" fmla="*/ 6389 w 10000"/>
                  <a:gd name="connsiteY14" fmla="*/ 8980 h 10000"/>
                  <a:gd name="connsiteX15" fmla="*/ 6389 w 10000"/>
                  <a:gd name="connsiteY15" fmla="*/ 8980 h 10000"/>
                  <a:gd name="connsiteX16" fmla="*/ 6167 w 10000"/>
                  <a:gd name="connsiteY16" fmla="*/ 8963 h 10000"/>
                  <a:gd name="connsiteX17" fmla="*/ 6056 w 10000"/>
                  <a:gd name="connsiteY17" fmla="*/ 8934 h 10000"/>
                  <a:gd name="connsiteX18" fmla="*/ 6000 w 10000"/>
                  <a:gd name="connsiteY18" fmla="*/ 8901 h 10000"/>
                  <a:gd name="connsiteX19" fmla="*/ 6056 w 10000"/>
                  <a:gd name="connsiteY19" fmla="*/ 8716 h 10000"/>
                  <a:gd name="connsiteX20" fmla="*/ 6111 w 10000"/>
                  <a:gd name="connsiteY20" fmla="*/ 8653 h 10000"/>
                  <a:gd name="connsiteX21" fmla="*/ 6056 w 10000"/>
                  <a:gd name="connsiteY21" fmla="*/ 8578 h 10000"/>
                  <a:gd name="connsiteX22" fmla="*/ 6056 w 10000"/>
                  <a:gd name="connsiteY22" fmla="*/ 8578 h 10000"/>
                  <a:gd name="connsiteX23" fmla="*/ 6000 w 10000"/>
                  <a:gd name="connsiteY23" fmla="*/ 8532 h 10000"/>
                  <a:gd name="connsiteX24" fmla="*/ 5944 w 10000"/>
                  <a:gd name="connsiteY24" fmla="*/ 8500 h 10000"/>
                  <a:gd name="connsiteX25" fmla="*/ 5833 w 10000"/>
                  <a:gd name="connsiteY25" fmla="*/ 8500 h 10000"/>
                  <a:gd name="connsiteX26" fmla="*/ 5667 w 10000"/>
                  <a:gd name="connsiteY26" fmla="*/ 8517 h 10000"/>
                  <a:gd name="connsiteX27" fmla="*/ 5333 w 10000"/>
                  <a:gd name="connsiteY27" fmla="*/ 8562 h 10000"/>
                  <a:gd name="connsiteX28" fmla="*/ 4889 w 10000"/>
                  <a:gd name="connsiteY28" fmla="*/ 8639 h 10000"/>
                  <a:gd name="connsiteX29" fmla="*/ 4889 w 10000"/>
                  <a:gd name="connsiteY29" fmla="*/ 8639 h 10000"/>
                  <a:gd name="connsiteX30" fmla="*/ 4611 w 10000"/>
                  <a:gd name="connsiteY30" fmla="*/ 8653 h 10000"/>
                  <a:gd name="connsiteX31" fmla="*/ 4500 w 10000"/>
                  <a:gd name="connsiteY31" fmla="*/ 8653 h 10000"/>
                  <a:gd name="connsiteX32" fmla="*/ 4444 w 10000"/>
                  <a:gd name="connsiteY32" fmla="*/ 8639 h 10000"/>
                  <a:gd name="connsiteX33" fmla="*/ 4222 w 10000"/>
                  <a:gd name="connsiteY33" fmla="*/ 8500 h 10000"/>
                  <a:gd name="connsiteX34" fmla="*/ 4222 w 10000"/>
                  <a:gd name="connsiteY34" fmla="*/ 8500 h 10000"/>
                  <a:gd name="connsiteX35" fmla="*/ 4111 w 10000"/>
                  <a:gd name="connsiteY35" fmla="*/ 8454 h 10000"/>
                  <a:gd name="connsiteX36" fmla="*/ 4111 w 10000"/>
                  <a:gd name="connsiteY36" fmla="*/ 8408 h 10000"/>
                  <a:gd name="connsiteX37" fmla="*/ 4111 w 10000"/>
                  <a:gd name="connsiteY37" fmla="*/ 8376 h 10000"/>
                  <a:gd name="connsiteX38" fmla="*/ 4167 w 10000"/>
                  <a:gd name="connsiteY38" fmla="*/ 8345 h 10000"/>
                  <a:gd name="connsiteX39" fmla="*/ 4278 w 10000"/>
                  <a:gd name="connsiteY39" fmla="*/ 8283 h 10000"/>
                  <a:gd name="connsiteX40" fmla="*/ 4389 w 10000"/>
                  <a:gd name="connsiteY40" fmla="*/ 8268 h 10000"/>
                  <a:gd name="connsiteX41" fmla="*/ 4389 w 10000"/>
                  <a:gd name="connsiteY41" fmla="*/ 8268 h 10000"/>
                  <a:gd name="connsiteX42" fmla="*/ 4389 w 10000"/>
                  <a:gd name="connsiteY42" fmla="*/ 8254 h 10000"/>
                  <a:gd name="connsiteX43" fmla="*/ 4444 w 10000"/>
                  <a:gd name="connsiteY43" fmla="*/ 8238 h 10000"/>
                  <a:gd name="connsiteX44" fmla="*/ 7986 w 10000"/>
                  <a:gd name="connsiteY44" fmla="*/ 7998 h 10000"/>
                  <a:gd name="connsiteX45" fmla="*/ 8389 w 10000"/>
                  <a:gd name="connsiteY45" fmla="*/ 8006 h 10000"/>
                  <a:gd name="connsiteX46" fmla="*/ 8389 w 10000"/>
                  <a:gd name="connsiteY46" fmla="*/ 8006 h 10000"/>
                  <a:gd name="connsiteX47" fmla="*/ 8667 w 10000"/>
                  <a:gd name="connsiteY47" fmla="*/ 7974 h 10000"/>
                  <a:gd name="connsiteX48" fmla="*/ 8889 w 10000"/>
                  <a:gd name="connsiteY48" fmla="*/ 7898 h 10000"/>
                  <a:gd name="connsiteX49" fmla="*/ 8833 w 10000"/>
                  <a:gd name="connsiteY49" fmla="*/ 7867 h 10000"/>
                  <a:gd name="connsiteX50" fmla="*/ 8833 w 10000"/>
                  <a:gd name="connsiteY50" fmla="*/ 7837 h 10000"/>
                  <a:gd name="connsiteX51" fmla="*/ 8556 w 10000"/>
                  <a:gd name="connsiteY51" fmla="*/ 7758 h 10000"/>
                  <a:gd name="connsiteX52" fmla="*/ 6556 w 10000"/>
                  <a:gd name="connsiteY52" fmla="*/ 7480 h 10000"/>
                  <a:gd name="connsiteX53" fmla="*/ 6556 w 10000"/>
                  <a:gd name="connsiteY53" fmla="*/ 7480 h 10000"/>
                  <a:gd name="connsiteX54" fmla="*/ 6333 w 10000"/>
                  <a:gd name="connsiteY54" fmla="*/ 7434 h 10000"/>
                  <a:gd name="connsiteX55" fmla="*/ 6167 w 10000"/>
                  <a:gd name="connsiteY55" fmla="*/ 7387 h 10000"/>
                  <a:gd name="connsiteX56" fmla="*/ 6056 w 10000"/>
                  <a:gd name="connsiteY56" fmla="*/ 7341 h 10000"/>
                  <a:gd name="connsiteX57" fmla="*/ 6056 w 10000"/>
                  <a:gd name="connsiteY57" fmla="*/ 7341 h 10000"/>
                  <a:gd name="connsiteX58" fmla="*/ 8056 w 10000"/>
                  <a:gd name="connsiteY58" fmla="*/ 7325 h 10000"/>
                  <a:gd name="connsiteX59" fmla="*/ 10000 w 10000"/>
                  <a:gd name="connsiteY59" fmla="*/ 7480 h 10000"/>
                  <a:gd name="connsiteX60" fmla="*/ 10000 w 10000"/>
                  <a:gd name="connsiteY60" fmla="*/ 6074 h 10000"/>
                  <a:gd name="connsiteX61" fmla="*/ 10000 w 10000"/>
                  <a:gd name="connsiteY61" fmla="*/ 6074 h 10000"/>
                  <a:gd name="connsiteX62" fmla="*/ 7778 w 10000"/>
                  <a:gd name="connsiteY62" fmla="*/ 5748 h 10000"/>
                  <a:gd name="connsiteX63" fmla="*/ 6556 w 10000"/>
                  <a:gd name="connsiteY63" fmla="*/ 5564 h 10000"/>
                  <a:gd name="connsiteX64" fmla="*/ 6556 w 10000"/>
                  <a:gd name="connsiteY64" fmla="*/ 5564 h 10000"/>
                  <a:gd name="connsiteX65" fmla="*/ 6556 w 10000"/>
                  <a:gd name="connsiteY65" fmla="*/ 5549 h 10000"/>
                  <a:gd name="connsiteX66" fmla="*/ 6556 w 10000"/>
                  <a:gd name="connsiteY66" fmla="*/ 5456 h 10000"/>
                  <a:gd name="connsiteX67" fmla="*/ 6556 w 10000"/>
                  <a:gd name="connsiteY67" fmla="*/ 5456 h 10000"/>
                  <a:gd name="connsiteX68" fmla="*/ 6389 w 10000"/>
                  <a:gd name="connsiteY68" fmla="*/ 5347 h 10000"/>
                  <a:gd name="connsiteX69" fmla="*/ 6056 w 10000"/>
                  <a:gd name="connsiteY69" fmla="*/ 5178 h 10000"/>
                  <a:gd name="connsiteX70" fmla="*/ 5333 w 10000"/>
                  <a:gd name="connsiteY70" fmla="*/ 4853 h 10000"/>
                  <a:gd name="connsiteX71" fmla="*/ 5333 w 10000"/>
                  <a:gd name="connsiteY71" fmla="*/ 4853 h 10000"/>
                  <a:gd name="connsiteX72" fmla="*/ 5167 w 10000"/>
                  <a:gd name="connsiteY72" fmla="*/ 4807 h 10000"/>
                  <a:gd name="connsiteX73" fmla="*/ 4889 w 10000"/>
                  <a:gd name="connsiteY73" fmla="*/ 4744 h 10000"/>
                  <a:gd name="connsiteX74" fmla="*/ 4056 w 10000"/>
                  <a:gd name="connsiteY74" fmla="*/ 4605 h 10000"/>
                  <a:gd name="connsiteX75" fmla="*/ 2889 w 10000"/>
                  <a:gd name="connsiteY75" fmla="*/ 4436 h 10000"/>
                  <a:gd name="connsiteX76" fmla="*/ 2889 w 10000"/>
                  <a:gd name="connsiteY76" fmla="*/ 4436 h 10000"/>
                  <a:gd name="connsiteX77" fmla="*/ 2389 w 10000"/>
                  <a:gd name="connsiteY77" fmla="*/ 4419 h 10000"/>
                  <a:gd name="connsiteX78" fmla="*/ 2000 w 10000"/>
                  <a:gd name="connsiteY78" fmla="*/ 4403 h 10000"/>
                  <a:gd name="connsiteX79" fmla="*/ 1889 w 10000"/>
                  <a:gd name="connsiteY79" fmla="*/ 4388 h 10000"/>
                  <a:gd name="connsiteX80" fmla="*/ 1778 w 10000"/>
                  <a:gd name="connsiteY80" fmla="*/ 4373 h 10000"/>
                  <a:gd name="connsiteX81" fmla="*/ 1778 w 10000"/>
                  <a:gd name="connsiteY81" fmla="*/ 4373 h 10000"/>
                  <a:gd name="connsiteX82" fmla="*/ 1667 w 10000"/>
                  <a:gd name="connsiteY82" fmla="*/ 4311 h 10000"/>
                  <a:gd name="connsiteX83" fmla="*/ 1500 w 10000"/>
                  <a:gd name="connsiteY83" fmla="*/ 4204 h 10000"/>
                  <a:gd name="connsiteX84" fmla="*/ 1444 w 10000"/>
                  <a:gd name="connsiteY84" fmla="*/ 4142 h 10000"/>
                  <a:gd name="connsiteX85" fmla="*/ 1444 w 10000"/>
                  <a:gd name="connsiteY85" fmla="*/ 4079 h 10000"/>
                  <a:gd name="connsiteX86" fmla="*/ 1444 w 10000"/>
                  <a:gd name="connsiteY86" fmla="*/ 4034 h 10000"/>
                  <a:gd name="connsiteX87" fmla="*/ 1556 w 10000"/>
                  <a:gd name="connsiteY87" fmla="*/ 3987 h 10000"/>
                  <a:gd name="connsiteX88" fmla="*/ 1556 w 10000"/>
                  <a:gd name="connsiteY88" fmla="*/ 3987 h 10000"/>
                  <a:gd name="connsiteX89" fmla="*/ 1833 w 10000"/>
                  <a:gd name="connsiteY89" fmla="*/ 3909 h 10000"/>
                  <a:gd name="connsiteX90" fmla="*/ 2111 w 10000"/>
                  <a:gd name="connsiteY90" fmla="*/ 3833 h 10000"/>
                  <a:gd name="connsiteX91" fmla="*/ 2278 w 10000"/>
                  <a:gd name="connsiteY91" fmla="*/ 3787 h 10000"/>
                  <a:gd name="connsiteX92" fmla="*/ 2389 w 10000"/>
                  <a:gd name="connsiteY92" fmla="*/ 3739 h 10000"/>
                  <a:gd name="connsiteX93" fmla="*/ 2389 w 10000"/>
                  <a:gd name="connsiteY93" fmla="*/ 3677 h 10000"/>
                  <a:gd name="connsiteX94" fmla="*/ 2389 w 10000"/>
                  <a:gd name="connsiteY94" fmla="*/ 3601 h 10000"/>
                  <a:gd name="connsiteX95" fmla="*/ 2389 w 10000"/>
                  <a:gd name="connsiteY95" fmla="*/ 3601 h 10000"/>
                  <a:gd name="connsiteX96" fmla="*/ 2167 w 10000"/>
                  <a:gd name="connsiteY96" fmla="*/ 3384 h 10000"/>
                  <a:gd name="connsiteX97" fmla="*/ 1889 w 10000"/>
                  <a:gd name="connsiteY97" fmla="*/ 3091 h 10000"/>
                  <a:gd name="connsiteX98" fmla="*/ 1667 w 10000"/>
                  <a:gd name="connsiteY98" fmla="*/ 2828 h 10000"/>
                  <a:gd name="connsiteX99" fmla="*/ 1611 w 10000"/>
                  <a:gd name="connsiteY99" fmla="*/ 2751 h 10000"/>
                  <a:gd name="connsiteX100" fmla="*/ 1611 w 10000"/>
                  <a:gd name="connsiteY100" fmla="*/ 2720 h 10000"/>
                  <a:gd name="connsiteX101" fmla="*/ 1667 w 10000"/>
                  <a:gd name="connsiteY101" fmla="*/ 2704 h 10000"/>
                  <a:gd name="connsiteX102" fmla="*/ 1667 w 10000"/>
                  <a:gd name="connsiteY102" fmla="*/ 2704 h 10000"/>
                  <a:gd name="connsiteX103" fmla="*/ 2000 w 10000"/>
                  <a:gd name="connsiteY103" fmla="*/ 2690 h 10000"/>
                  <a:gd name="connsiteX104" fmla="*/ 2222 w 10000"/>
                  <a:gd name="connsiteY104" fmla="*/ 2690 h 10000"/>
                  <a:gd name="connsiteX105" fmla="*/ 2389 w 10000"/>
                  <a:gd name="connsiteY105" fmla="*/ 2704 h 10000"/>
                  <a:gd name="connsiteX106" fmla="*/ 2389 w 10000"/>
                  <a:gd name="connsiteY106" fmla="*/ 2704 h 10000"/>
                  <a:gd name="connsiteX107" fmla="*/ 2444 w 10000"/>
                  <a:gd name="connsiteY107" fmla="*/ 2704 h 10000"/>
                  <a:gd name="connsiteX108" fmla="*/ 2500 w 10000"/>
                  <a:gd name="connsiteY108" fmla="*/ 2674 h 10000"/>
                  <a:gd name="connsiteX109" fmla="*/ 2778 w 10000"/>
                  <a:gd name="connsiteY109" fmla="*/ 2581 h 10000"/>
                  <a:gd name="connsiteX110" fmla="*/ 3500 w 10000"/>
                  <a:gd name="connsiteY110" fmla="*/ 2272 h 10000"/>
                  <a:gd name="connsiteX111" fmla="*/ 4444 w 10000"/>
                  <a:gd name="connsiteY111" fmla="*/ 1825 h 10000"/>
                  <a:gd name="connsiteX112" fmla="*/ 4444 w 10000"/>
                  <a:gd name="connsiteY112" fmla="*/ 1825 h 10000"/>
                  <a:gd name="connsiteX113" fmla="*/ 4444 w 10000"/>
                  <a:gd name="connsiteY113" fmla="*/ 1761 h 10000"/>
                  <a:gd name="connsiteX114" fmla="*/ 4444 w 10000"/>
                  <a:gd name="connsiteY114" fmla="*/ 1621 h 10000"/>
                  <a:gd name="connsiteX115" fmla="*/ 4500 w 10000"/>
                  <a:gd name="connsiteY115" fmla="*/ 1530 h 10000"/>
                  <a:gd name="connsiteX116" fmla="*/ 4611 w 10000"/>
                  <a:gd name="connsiteY116" fmla="*/ 1452 h 10000"/>
                  <a:gd name="connsiteX117" fmla="*/ 4778 w 10000"/>
                  <a:gd name="connsiteY117" fmla="*/ 1360 h 10000"/>
                  <a:gd name="connsiteX118" fmla="*/ 5000 w 10000"/>
                  <a:gd name="connsiteY118" fmla="*/ 1283 h 10000"/>
                  <a:gd name="connsiteX119" fmla="*/ 5000 w 10000"/>
                  <a:gd name="connsiteY119" fmla="*/ 1283 h 10000"/>
                  <a:gd name="connsiteX120" fmla="*/ 5556 w 10000"/>
                  <a:gd name="connsiteY120" fmla="*/ 1129 h 10000"/>
                  <a:gd name="connsiteX121" fmla="*/ 6111 w 10000"/>
                  <a:gd name="connsiteY121" fmla="*/ 927 h 10000"/>
                  <a:gd name="connsiteX122" fmla="*/ 6667 w 10000"/>
                  <a:gd name="connsiteY122" fmla="*/ 741 h 10000"/>
                  <a:gd name="connsiteX123" fmla="*/ 7056 w 10000"/>
                  <a:gd name="connsiteY123" fmla="*/ 573 h 10000"/>
                  <a:gd name="connsiteX124" fmla="*/ 7056 w 10000"/>
                  <a:gd name="connsiteY124" fmla="*/ 573 h 10000"/>
                  <a:gd name="connsiteX125" fmla="*/ 7333 w 10000"/>
                  <a:gd name="connsiteY125" fmla="*/ 418 h 10000"/>
                  <a:gd name="connsiteX126" fmla="*/ 7667 w 10000"/>
                  <a:gd name="connsiteY126" fmla="*/ 232 h 10000"/>
                  <a:gd name="connsiteX127" fmla="*/ 8000 w 10000"/>
                  <a:gd name="connsiteY127" fmla="*/ 92 h 10000"/>
                  <a:gd name="connsiteX128" fmla="*/ 8167 w 10000"/>
                  <a:gd name="connsiteY128" fmla="*/ 29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459 h 10000"/>
                  <a:gd name="connsiteX135" fmla="*/ 10000 w 10000"/>
                  <a:gd name="connsiteY135" fmla="*/ 9459 h 10000"/>
                  <a:gd name="connsiteX136" fmla="*/ 9722 w 10000"/>
                  <a:gd name="connsiteY136" fmla="*/ 9443 h 10000"/>
                  <a:gd name="connsiteX137" fmla="*/ 9389 w 10000"/>
                  <a:gd name="connsiteY137" fmla="*/ 9459 h 10000"/>
                  <a:gd name="connsiteX138" fmla="*/ 9389 w 10000"/>
                  <a:gd name="connsiteY138" fmla="*/ 9459 h 10000"/>
                  <a:gd name="connsiteX139" fmla="*/ 9278 w 10000"/>
                  <a:gd name="connsiteY139" fmla="*/ 9474 h 10000"/>
                  <a:gd name="connsiteX140" fmla="*/ 9056 w 10000"/>
                  <a:gd name="connsiteY140" fmla="*/ 9459 h 10000"/>
                  <a:gd name="connsiteX141" fmla="*/ 8722 w 10000"/>
                  <a:gd name="connsiteY141" fmla="*/ 9412 h 10000"/>
                  <a:gd name="connsiteX142" fmla="*/ 8444 w 10000"/>
                  <a:gd name="connsiteY142" fmla="*/ 9289 h 10000"/>
                  <a:gd name="connsiteX143" fmla="*/ 8444 w 10000"/>
                  <a:gd name="connsiteY143" fmla="*/ 9289 h 10000"/>
                  <a:gd name="connsiteX144" fmla="*/ 8111 w 10000"/>
                  <a:gd name="connsiteY144" fmla="*/ 9088 h 10000"/>
                  <a:gd name="connsiteX145" fmla="*/ 7778 w 10000"/>
                  <a:gd name="connsiteY145" fmla="*/ 9010 h 10000"/>
                  <a:gd name="connsiteX146" fmla="*/ 7556 w 10000"/>
                  <a:gd name="connsiteY146" fmla="*/ 8994 h 10000"/>
                  <a:gd name="connsiteX147" fmla="*/ 7000 w 10000"/>
                  <a:gd name="connsiteY147" fmla="*/ 8963 h 10000"/>
                  <a:gd name="connsiteX148" fmla="*/ 6556 w 10000"/>
                  <a:gd name="connsiteY148" fmla="*/ 8980 h 10000"/>
                  <a:gd name="connsiteX149" fmla="*/ 6222 w 10000"/>
                  <a:gd name="connsiteY149" fmla="*/ 8980 h 10000"/>
                  <a:gd name="connsiteX150" fmla="*/ 6111 w 10000"/>
                  <a:gd name="connsiteY150" fmla="*/ 8963 h 10000"/>
                  <a:gd name="connsiteX151" fmla="*/ 6056 w 10000"/>
                  <a:gd name="connsiteY151" fmla="*/ 8671 h 10000"/>
                  <a:gd name="connsiteX152" fmla="*/ 6056 w 10000"/>
                  <a:gd name="connsiteY152" fmla="*/ 8609 h 10000"/>
                  <a:gd name="connsiteX153" fmla="*/ 5944 w 10000"/>
                  <a:gd name="connsiteY153" fmla="*/ 8532 h 10000"/>
                  <a:gd name="connsiteX154" fmla="*/ 5889 w 10000"/>
                  <a:gd name="connsiteY154" fmla="*/ 8517 h 10000"/>
                  <a:gd name="connsiteX155" fmla="*/ 5667 w 10000"/>
                  <a:gd name="connsiteY155" fmla="*/ 8500 h 10000"/>
                  <a:gd name="connsiteX156" fmla="*/ 4889 w 10000"/>
                  <a:gd name="connsiteY156" fmla="*/ 8624 h 10000"/>
                  <a:gd name="connsiteX157" fmla="*/ 4611 w 10000"/>
                  <a:gd name="connsiteY157" fmla="*/ 8653 h 10000"/>
                  <a:gd name="connsiteX158" fmla="*/ 4500 w 10000"/>
                  <a:gd name="connsiteY158" fmla="*/ 8653 h 10000"/>
                  <a:gd name="connsiteX159" fmla="*/ 4222 w 10000"/>
                  <a:gd name="connsiteY159" fmla="*/ 8500 h 10000"/>
                  <a:gd name="connsiteX160" fmla="*/ 4222 w 10000"/>
                  <a:gd name="connsiteY160" fmla="*/ 8500 h 10000"/>
                  <a:gd name="connsiteX161" fmla="*/ 4111 w 10000"/>
                  <a:gd name="connsiteY161" fmla="*/ 8423 h 10000"/>
                  <a:gd name="connsiteX162" fmla="*/ 4111 w 10000"/>
                  <a:gd name="connsiteY162" fmla="*/ 8330 h 10000"/>
                  <a:gd name="connsiteX163" fmla="*/ 4111 w 10000"/>
                  <a:gd name="connsiteY163" fmla="*/ 8330 h 10000"/>
                  <a:gd name="connsiteX164" fmla="*/ 4278 w 10000"/>
                  <a:gd name="connsiteY164" fmla="*/ 8283 h 10000"/>
                  <a:gd name="connsiteX165" fmla="*/ 4389 w 10000"/>
                  <a:gd name="connsiteY165" fmla="*/ 8268 h 10000"/>
                  <a:gd name="connsiteX166" fmla="*/ 4389 w 10000"/>
                  <a:gd name="connsiteY166" fmla="*/ 8268 h 10000"/>
                  <a:gd name="connsiteX167" fmla="*/ 3722 w 10000"/>
                  <a:gd name="connsiteY167" fmla="*/ 8283 h 10000"/>
                  <a:gd name="connsiteX168" fmla="*/ 3611 w 10000"/>
                  <a:gd name="connsiteY168" fmla="*/ 8299 h 10000"/>
                  <a:gd name="connsiteX169" fmla="*/ 3556 w 10000"/>
                  <a:gd name="connsiteY169" fmla="*/ 8315 h 10000"/>
                  <a:gd name="connsiteX170" fmla="*/ 3556 w 10000"/>
                  <a:gd name="connsiteY170" fmla="*/ 8315 h 10000"/>
                  <a:gd name="connsiteX171" fmla="*/ 3444 w 10000"/>
                  <a:gd name="connsiteY171" fmla="*/ 8376 h 10000"/>
                  <a:gd name="connsiteX172" fmla="*/ 3278 w 10000"/>
                  <a:gd name="connsiteY172" fmla="*/ 8469 h 10000"/>
                  <a:gd name="connsiteX173" fmla="*/ 3000 w 10000"/>
                  <a:gd name="connsiteY173" fmla="*/ 8578 h 10000"/>
                  <a:gd name="connsiteX174" fmla="*/ 2667 w 10000"/>
                  <a:gd name="connsiteY174" fmla="*/ 8653 h 10000"/>
                  <a:gd name="connsiteX175" fmla="*/ 2667 w 10000"/>
                  <a:gd name="connsiteY175" fmla="*/ 8653 h 10000"/>
                  <a:gd name="connsiteX176" fmla="*/ 2333 w 10000"/>
                  <a:gd name="connsiteY176" fmla="*/ 8716 h 10000"/>
                  <a:gd name="connsiteX177" fmla="*/ 1833 w 10000"/>
                  <a:gd name="connsiteY177" fmla="*/ 8778 h 10000"/>
                  <a:gd name="connsiteX178" fmla="*/ 1389 w 10000"/>
                  <a:gd name="connsiteY178" fmla="*/ 8809 h 10000"/>
                  <a:gd name="connsiteX179" fmla="*/ 889 w 10000"/>
                  <a:gd name="connsiteY179" fmla="*/ 8824 h 10000"/>
                  <a:gd name="connsiteX180" fmla="*/ 889 w 10000"/>
                  <a:gd name="connsiteY180" fmla="*/ 8824 h 10000"/>
                  <a:gd name="connsiteX181" fmla="*/ 500 w 10000"/>
                  <a:gd name="connsiteY181" fmla="*/ 8840 h 10000"/>
                  <a:gd name="connsiteX182" fmla="*/ 222 w 10000"/>
                  <a:gd name="connsiteY182" fmla="*/ 8856 h 10000"/>
                  <a:gd name="connsiteX183" fmla="*/ 0 w 10000"/>
                  <a:gd name="connsiteY183" fmla="*/ 8871 h 10000"/>
                  <a:gd name="connsiteX184" fmla="*/ 0 w 10000"/>
                  <a:gd name="connsiteY184" fmla="*/ 8871 h 10000"/>
                  <a:gd name="connsiteX185" fmla="*/ 278 w 10000"/>
                  <a:gd name="connsiteY185" fmla="*/ 9118 h 10000"/>
                  <a:gd name="connsiteX186" fmla="*/ 500 w 10000"/>
                  <a:gd name="connsiteY186" fmla="*/ 9304 h 10000"/>
                  <a:gd name="connsiteX187" fmla="*/ 722 w 10000"/>
                  <a:gd name="connsiteY187" fmla="*/ 9459 h 10000"/>
                  <a:gd name="connsiteX188" fmla="*/ 722 w 10000"/>
                  <a:gd name="connsiteY188" fmla="*/ 9459 h 10000"/>
                  <a:gd name="connsiteX189" fmla="*/ 889 w 10000"/>
                  <a:gd name="connsiteY189" fmla="*/ 9551 h 10000"/>
                  <a:gd name="connsiteX190" fmla="*/ 944 w 10000"/>
                  <a:gd name="connsiteY190" fmla="*/ 9628 h 10000"/>
                  <a:gd name="connsiteX191" fmla="*/ 1111 w 10000"/>
                  <a:gd name="connsiteY191" fmla="*/ 9706 h 10000"/>
                  <a:gd name="connsiteX192" fmla="*/ 1333 w 10000"/>
                  <a:gd name="connsiteY192" fmla="*/ 9830 h 10000"/>
                  <a:gd name="connsiteX193" fmla="*/ 1333 w 10000"/>
                  <a:gd name="connsiteY193" fmla="*/ 9830 h 10000"/>
                  <a:gd name="connsiteX194" fmla="*/ 1444 w 10000"/>
                  <a:gd name="connsiteY194" fmla="*/ 9893 h 10000"/>
                  <a:gd name="connsiteX195" fmla="*/ 1500 w 10000"/>
                  <a:gd name="connsiteY195" fmla="*/ 9985 h 10000"/>
                  <a:gd name="connsiteX196" fmla="*/ 1556 w 10000"/>
                  <a:gd name="connsiteY196" fmla="*/ 10000 h 10000"/>
                  <a:gd name="connsiteX197" fmla="*/ 10000 w 10000"/>
                  <a:gd name="connsiteY197" fmla="*/ 9443 h 10000"/>
                  <a:gd name="connsiteX0" fmla="*/ 10000 w 10000"/>
                  <a:gd name="connsiteY0" fmla="*/ 9443 h 10000"/>
                  <a:gd name="connsiteX1" fmla="*/ 10000 w 10000"/>
                  <a:gd name="connsiteY1" fmla="*/ 9443 h 10000"/>
                  <a:gd name="connsiteX2" fmla="*/ 9222 w 10000"/>
                  <a:gd name="connsiteY2" fmla="*/ 9459 h 10000"/>
                  <a:gd name="connsiteX3" fmla="*/ 8944 w 10000"/>
                  <a:gd name="connsiteY3" fmla="*/ 9459 h 10000"/>
                  <a:gd name="connsiteX4" fmla="*/ 8833 w 10000"/>
                  <a:gd name="connsiteY4" fmla="*/ 9443 h 10000"/>
                  <a:gd name="connsiteX5" fmla="*/ 8778 w 10000"/>
                  <a:gd name="connsiteY5" fmla="*/ 9427 h 10000"/>
                  <a:gd name="connsiteX6" fmla="*/ 8778 w 10000"/>
                  <a:gd name="connsiteY6" fmla="*/ 9427 h 10000"/>
                  <a:gd name="connsiteX7" fmla="*/ 8444 w 10000"/>
                  <a:gd name="connsiteY7" fmla="*/ 9242 h 10000"/>
                  <a:gd name="connsiteX8" fmla="*/ 8167 w 10000"/>
                  <a:gd name="connsiteY8" fmla="*/ 9072 h 10000"/>
                  <a:gd name="connsiteX9" fmla="*/ 8167 w 10000"/>
                  <a:gd name="connsiteY9" fmla="*/ 9072 h 10000"/>
                  <a:gd name="connsiteX10" fmla="*/ 8056 w 10000"/>
                  <a:gd name="connsiteY10" fmla="*/ 9042 h 10000"/>
                  <a:gd name="connsiteX11" fmla="*/ 7889 w 10000"/>
                  <a:gd name="connsiteY11" fmla="*/ 9010 h 10000"/>
                  <a:gd name="connsiteX12" fmla="*/ 7444 w 10000"/>
                  <a:gd name="connsiteY12" fmla="*/ 8994 h 10000"/>
                  <a:gd name="connsiteX13" fmla="*/ 6889 w 10000"/>
                  <a:gd name="connsiteY13" fmla="*/ 8980 h 10000"/>
                  <a:gd name="connsiteX14" fmla="*/ 6389 w 10000"/>
                  <a:gd name="connsiteY14" fmla="*/ 8980 h 10000"/>
                  <a:gd name="connsiteX15" fmla="*/ 6389 w 10000"/>
                  <a:gd name="connsiteY15" fmla="*/ 8980 h 10000"/>
                  <a:gd name="connsiteX16" fmla="*/ 6167 w 10000"/>
                  <a:gd name="connsiteY16" fmla="*/ 8963 h 10000"/>
                  <a:gd name="connsiteX17" fmla="*/ 6056 w 10000"/>
                  <a:gd name="connsiteY17" fmla="*/ 8934 h 10000"/>
                  <a:gd name="connsiteX18" fmla="*/ 6000 w 10000"/>
                  <a:gd name="connsiteY18" fmla="*/ 8901 h 10000"/>
                  <a:gd name="connsiteX19" fmla="*/ 6056 w 10000"/>
                  <a:gd name="connsiteY19" fmla="*/ 8716 h 10000"/>
                  <a:gd name="connsiteX20" fmla="*/ 6111 w 10000"/>
                  <a:gd name="connsiteY20" fmla="*/ 8653 h 10000"/>
                  <a:gd name="connsiteX21" fmla="*/ 6056 w 10000"/>
                  <a:gd name="connsiteY21" fmla="*/ 8578 h 10000"/>
                  <a:gd name="connsiteX22" fmla="*/ 6056 w 10000"/>
                  <a:gd name="connsiteY22" fmla="*/ 8578 h 10000"/>
                  <a:gd name="connsiteX23" fmla="*/ 6000 w 10000"/>
                  <a:gd name="connsiteY23" fmla="*/ 8532 h 10000"/>
                  <a:gd name="connsiteX24" fmla="*/ 5944 w 10000"/>
                  <a:gd name="connsiteY24" fmla="*/ 8500 h 10000"/>
                  <a:gd name="connsiteX25" fmla="*/ 5833 w 10000"/>
                  <a:gd name="connsiteY25" fmla="*/ 8500 h 10000"/>
                  <a:gd name="connsiteX26" fmla="*/ 5667 w 10000"/>
                  <a:gd name="connsiteY26" fmla="*/ 8517 h 10000"/>
                  <a:gd name="connsiteX27" fmla="*/ 5333 w 10000"/>
                  <a:gd name="connsiteY27" fmla="*/ 8562 h 10000"/>
                  <a:gd name="connsiteX28" fmla="*/ 4889 w 10000"/>
                  <a:gd name="connsiteY28" fmla="*/ 8639 h 10000"/>
                  <a:gd name="connsiteX29" fmla="*/ 4889 w 10000"/>
                  <a:gd name="connsiteY29" fmla="*/ 8639 h 10000"/>
                  <a:gd name="connsiteX30" fmla="*/ 4611 w 10000"/>
                  <a:gd name="connsiteY30" fmla="*/ 8653 h 10000"/>
                  <a:gd name="connsiteX31" fmla="*/ 4500 w 10000"/>
                  <a:gd name="connsiteY31" fmla="*/ 8653 h 10000"/>
                  <a:gd name="connsiteX32" fmla="*/ 4444 w 10000"/>
                  <a:gd name="connsiteY32" fmla="*/ 8639 h 10000"/>
                  <a:gd name="connsiteX33" fmla="*/ 4222 w 10000"/>
                  <a:gd name="connsiteY33" fmla="*/ 8500 h 10000"/>
                  <a:gd name="connsiteX34" fmla="*/ 4222 w 10000"/>
                  <a:gd name="connsiteY34" fmla="*/ 8500 h 10000"/>
                  <a:gd name="connsiteX35" fmla="*/ 4111 w 10000"/>
                  <a:gd name="connsiteY35" fmla="*/ 8454 h 10000"/>
                  <a:gd name="connsiteX36" fmla="*/ 4111 w 10000"/>
                  <a:gd name="connsiteY36" fmla="*/ 8408 h 10000"/>
                  <a:gd name="connsiteX37" fmla="*/ 4111 w 10000"/>
                  <a:gd name="connsiteY37" fmla="*/ 8376 h 10000"/>
                  <a:gd name="connsiteX38" fmla="*/ 4167 w 10000"/>
                  <a:gd name="connsiteY38" fmla="*/ 8345 h 10000"/>
                  <a:gd name="connsiteX39" fmla="*/ 4278 w 10000"/>
                  <a:gd name="connsiteY39" fmla="*/ 8283 h 10000"/>
                  <a:gd name="connsiteX40" fmla="*/ 4389 w 10000"/>
                  <a:gd name="connsiteY40" fmla="*/ 8268 h 10000"/>
                  <a:gd name="connsiteX41" fmla="*/ 4389 w 10000"/>
                  <a:gd name="connsiteY41" fmla="*/ 8268 h 10000"/>
                  <a:gd name="connsiteX42" fmla="*/ 4389 w 10000"/>
                  <a:gd name="connsiteY42" fmla="*/ 8254 h 10000"/>
                  <a:gd name="connsiteX43" fmla="*/ 4444 w 10000"/>
                  <a:gd name="connsiteY43" fmla="*/ 8238 h 10000"/>
                  <a:gd name="connsiteX44" fmla="*/ 7986 w 10000"/>
                  <a:gd name="connsiteY44" fmla="*/ 7998 h 10000"/>
                  <a:gd name="connsiteX45" fmla="*/ 8389 w 10000"/>
                  <a:gd name="connsiteY45" fmla="*/ 8006 h 10000"/>
                  <a:gd name="connsiteX46" fmla="*/ 8389 w 10000"/>
                  <a:gd name="connsiteY46" fmla="*/ 8006 h 10000"/>
                  <a:gd name="connsiteX47" fmla="*/ 8667 w 10000"/>
                  <a:gd name="connsiteY47" fmla="*/ 7974 h 10000"/>
                  <a:gd name="connsiteX48" fmla="*/ 8889 w 10000"/>
                  <a:gd name="connsiteY48" fmla="*/ 7898 h 10000"/>
                  <a:gd name="connsiteX49" fmla="*/ 8833 w 10000"/>
                  <a:gd name="connsiteY49" fmla="*/ 7867 h 10000"/>
                  <a:gd name="connsiteX50" fmla="*/ 8833 w 10000"/>
                  <a:gd name="connsiteY50" fmla="*/ 7837 h 10000"/>
                  <a:gd name="connsiteX51" fmla="*/ 8556 w 10000"/>
                  <a:gd name="connsiteY51" fmla="*/ 7758 h 10000"/>
                  <a:gd name="connsiteX52" fmla="*/ 6556 w 10000"/>
                  <a:gd name="connsiteY52" fmla="*/ 7480 h 10000"/>
                  <a:gd name="connsiteX53" fmla="*/ 6556 w 10000"/>
                  <a:gd name="connsiteY53" fmla="*/ 7480 h 10000"/>
                  <a:gd name="connsiteX54" fmla="*/ 6333 w 10000"/>
                  <a:gd name="connsiteY54" fmla="*/ 7434 h 10000"/>
                  <a:gd name="connsiteX55" fmla="*/ 6167 w 10000"/>
                  <a:gd name="connsiteY55" fmla="*/ 7387 h 10000"/>
                  <a:gd name="connsiteX56" fmla="*/ 6056 w 10000"/>
                  <a:gd name="connsiteY56" fmla="*/ 7341 h 10000"/>
                  <a:gd name="connsiteX57" fmla="*/ 6056 w 10000"/>
                  <a:gd name="connsiteY57" fmla="*/ 7341 h 10000"/>
                  <a:gd name="connsiteX58" fmla="*/ 8056 w 10000"/>
                  <a:gd name="connsiteY58" fmla="*/ 7325 h 10000"/>
                  <a:gd name="connsiteX59" fmla="*/ 10000 w 10000"/>
                  <a:gd name="connsiteY59" fmla="*/ 7480 h 10000"/>
                  <a:gd name="connsiteX60" fmla="*/ 10000 w 10000"/>
                  <a:gd name="connsiteY60" fmla="*/ 6074 h 10000"/>
                  <a:gd name="connsiteX61" fmla="*/ 10000 w 10000"/>
                  <a:gd name="connsiteY61" fmla="*/ 6074 h 10000"/>
                  <a:gd name="connsiteX62" fmla="*/ 7778 w 10000"/>
                  <a:gd name="connsiteY62" fmla="*/ 5748 h 10000"/>
                  <a:gd name="connsiteX63" fmla="*/ 6556 w 10000"/>
                  <a:gd name="connsiteY63" fmla="*/ 5564 h 10000"/>
                  <a:gd name="connsiteX64" fmla="*/ 6556 w 10000"/>
                  <a:gd name="connsiteY64" fmla="*/ 5564 h 10000"/>
                  <a:gd name="connsiteX65" fmla="*/ 6556 w 10000"/>
                  <a:gd name="connsiteY65" fmla="*/ 5549 h 10000"/>
                  <a:gd name="connsiteX66" fmla="*/ 6556 w 10000"/>
                  <a:gd name="connsiteY66" fmla="*/ 5456 h 10000"/>
                  <a:gd name="connsiteX67" fmla="*/ 6556 w 10000"/>
                  <a:gd name="connsiteY67" fmla="*/ 5456 h 10000"/>
                  <a:gd name="connsiteX68" fmla="*/ 6389 w 10000"/>
                  <a:gd name="connsiteY68" fmla="*/ 5347 h 10000"/>
                  <a:gd name="connsiteX69" fmla="*/ 6056 w 10000"/>
                  <a:gd name="connsiteY69" fmla="*/ 5178 h 10000"/>
                  <a:gd name="connsiteX70" fmla="*/ 5333 w 10000"/>
                  <a:gd name="connsiteY70" fmla="*/ 4853 h 10000"/>
                  <a:gd name="connsiteX71" fmla="*/ 5333 w 10000"/>
                  <a:gd name="connsiteY71" fmla="*/ 4853 h 10000"/>
                  <a:gd name="connsiteX72" fmla="*/ 5167 w 10000"/>
                  <a:gd name="connsiteY72" fmla="*/ 4807 h 10000"/>
                  <a:gd name="connsiteX73" fmla="*/ 4889 w 10000"/>
                  <a:gd name="connsiteY73" fmla="*/ 4744 h 10000"/>
                  <a:gd name="connsiteX74" fmla="*/ 4056 w 10000"/>
                  <a:gd name="connsiteY74" fmla="*/ 4605 h 10000"/>
                  <a:gd name="connsiteX75" fmla="*/ 2889 w 10000"/>
                  <a:gd name="connsiteY75" fmla="*/ 4436 h 10000"/>
                  <a:gd name="connsiteX76" fmla="*/ 2889 w 10000"/>
                  <a:gd name="connsiteY76" fmla="*/ 4436 h 10000"/>
                  <a:gd name="connsiteX77" fmla="*/ 2389 w 10000"/>
                  <a:gd name="connsiteY77" fmla="*/ 4419 h 10000"/>
                  <a:gd name="connsiteX78" fmla="*/ 2000 w 10000"/>
                  <a:gd name="connsiteY78" fmla="*/ 4403 h 10000"/>
                  <a:gd name="connsiteX79" fmla="*/ 1889 w 10000"/>
                  <a:gd name="connsiteY79" fmla="*/ 4388 h 10000"/>
                  <a:gd name="connsiteX80" fmla="*/ 1778 w 10000"/>
                  <a:gd name="connsiteY80" fmla="*/ 4373 h 10000"/>
                  <a:gd name="connsiteX81" fmla="*/ 1778 w 10000"/>
                  <a:gd name="connsiteY81" fmla="*/ 4373 h 10000"/>
                  <a:gd name="connsiteX82" fmla="*/ 1667 w 10000"/>
                  <a:gd name="connsiteY82" fmla="*/ 4311 h 10000"/>
                  <a:gd name="connsiteX83" fmla="*/ 1500 w 10000"/>
                  <a:gd name="connsiteY83" fmla="*/ 4204 h 10000"/>
                  <a:gd name="connsiteX84" fmla="*/ 1444 w 10000"/>
                  <a:gd name="connsiteY84" fmla="*/ 4142 h 10000"/>
                  <a:gd name="connsiteX85" fmla="*/ 1444 w 10000"/>
                  <a:gd name="connsiteY85" fmla="*/ 4079 h 10000"/>
                  <a:gd name="connsiteX86" fmla="*/ 1444 w 10000"/>
                  <a:gd name="connsiteY86" fmla="*/ 4034 h 10000"/>
                  <a:gd name="connsiteX87" fmla="*/ 1556 w 10000"/>
                  <a:gd name="connsiteY87" fmla="*/ 3987 h 10000"/>
                  <a:gd name="connsiteX88" fmla="*/ 1556 w 10000"/>
                  <a:gd name="connsiteY88" fmla="*/ 3987 h 10000"/>
                  <a:gd name="connsiteX89" fmla="*/ 1833 w 10000"/>
                  <a:gd name="connsiteY89" fmla="*/ 3909 h 10000"/>
                  <a:gd name="connsiteX90" fmla="*/ 2111 w 10000"/>
                  <a:gd name="connsiteY90" fmla="*/ 3833 h 10000"/>
                  <a:gd name="connsiteX91" fmla="*/ 2278 w 10000"/>
                  <a:gd name="connsiteY91" fmla="*/ 3787 h 10000"/>
                  <a:gd name="connsiteX92" fmla="*/ 2389 w 10000"/>
                  <a:gd name="connsiteY92" fmla="*/ 3739 h 10000"/>
                  <a:gd name="connsiteX93" fmla="*/ 2389 w 10000"/>
                  <a:gd name="connsiteY93" fmla="*/ 3677 h 10000"/>
                  <a:gd name="connsiteX94" fmla="*/ 2389 w 10000"/>
                  <a:gd name="connsiteY94" fmla="*/ 3601 h 10000"/>
                  <a:gd name="connsiteX95" fmla="*/ 2389 w 10000"/>
                  <a:gd name="connsiteY95" fmla="*/ 3601 h 10000"/>
                  <a:gd name="connsiteX96" fmla="*/ 2167 w 10000"/>
                  <a:gd name="connsiteY96" fmla="*/ 3384 h 10000"/>
                  <a:gd name="connsiteX97" fmla="*/ 1889 w 10000"/>
                  <a:gd name="connsiteY97" fmla="*/ 3091 h 10000"/>
                  <a:gd name="connsiteX98" fmla="*/ 1667 w 10000"/>
                  <a:gd name="connsiteY98" fmla="*/ 2828 h 10000"/>
                  <a:gd name="connsiteX99" fmla="*/ 1611 w 10000"/>
                  <a:gd name="connsiteY99" fmla="*/ 2751 h 10000"/>
                  <a:gd name="connsiteX100" fmla="*/ 1611 w 10000"/>
                  <a:gd name="connsiteY100" fmla="*/ 2720 h 10000"/>
                  <a:gd name="connsiteX101" fmla="*/ 1667 w 10000"/>
                  <a:gd name="connsiteY101" fmla="*/ 2704 h 10000"/>
                  <a:gd name="connsiteX102" fmla="*/ 1667 w 10000"/>
                  <a:gd name="connsiteY102" fmla="*/ 2704 h 10000"/>
                  <a:gd name="connsiteX103" fmla="*/ 2000 w 10000"/>
                  <a:gd name="connsiteY103" fmla="*/ 2690 h 10000"/>
                  <a:gd name="connsiteX104" fmla="*/ 2222 w 10000"/>
                  <a:gd name="connsiteY104" fmla="*/ 2690 h 10000"/>
                  <a:gd name="connsiteX105" fmla="*/ 2389 w 10000"/>
                  <a:gd name="connsiteY105" fmla="*/ 2704 h 10000"/>
                  <a:gd name="connsiteX106" fmla="*/ 2389 w 10000"/>
                  <a:gd name="connsiteY106" fmla="*/ 2704 h 10000"/>
                  <a:gd name="connsiteX107" fmla="*/ 2444 w 10000"/>
                  <a:gd name="connsiteY107" fmla="*/ 2704 h 10000"/>
                  <a:gd name="connsiteX108" fmla="*/ 2500 w 10000"/>
                  <a:gd name="connsiteY108" fmla="*/ 2674 h 10000"/>
                  <a:gd name="connsiteX109" fmla="*/ 2778 w 10000"/>
                  <a:gd name="connsiteY109" fmla="*/ 2581 h 10000"/>
                  <a:gd name="connsiteX110" fmla="*/ 3500 w 10000"/>
                  <a:gd name="connsiteY110" fmla="*/ 2272 h 10000"/>
                  <a:gd name="connsiteX111" fmla="*/ 4444 w 10000"/>
                  <a:gd name="connsiteY111" fmla="*/ 1825 h 10000"/>
                  <a:gd name="connsiteX112" fmla="*/ 4444 w 10000"/>
                  <a:gd name="connsiteY112" fmla="*/ 1825 h 10000"/>
                  <a:gd name="connsiteX113" fmla="*/ 4444 w 10000"/>
                  <a:gd name="connsiteY113" fmla="*/ 1761 h 10000"/>
                  <a:gd name="connsiteX114" fmla="*/ 4444 w 10000"/>
                  <a:gd name="connsiteY114" fmla="*/ 1621 h 10000"/>
                  <a:gd name="connsiteX115" fmla="*/ 4500 w 10000"/>
                  <a:gd name="connsiteY115" fmla="*/ 1530 h 10000"/>
                  <a:gd name="connsiteX116" fmla="*/ 4611 w 10000"/>
                  <a:gd name="connsiteY116" fmla="*/ 1452 h 10000"/>
                  <a:gd name="connsiteX117" fmla="*/ 4778 w 10000"/>
                  <a:gd name="connsiteY117" fmla="*/ 1360 h 10000"/>
                  <a:gd name="connsiteX118" fmla="*/ 5000 w 10000"/>
                  <a:gd name="connsiteY118" fmla="*/ 1283 h 10000"/>
                  <a:gd name="connsiteX119" fmla="*/ 5000 w 10000"/>
                  <a:gd name="connsiteY119" fmla="*/ 1283 h 10000"/>
                  <a:gd name="connsiteX120" fmla="*/ 5556 w 10000"/>
                  <a:gd name="connsiteY120" fmla="*/ 1129 h 10000"/>
                  <a:gd name="connsiteX121" fmla="*/ 6111 w 10000"/>
                  <a:gd name="connsiteY121" fmla="*/ 927 h 10000"/>
                  <a:gd name="connsiteX122" fmla="*/ 6667 w 10000"/>
                  <a:gd name="connsiteY122" fmla="*/ 741 h 10000"/>
                  <a:gd name="connsiteX123" fmla="*/ 7056 w 10000"/>
                  <a:gd name="connsiteY123" fmla="*/ 573 h 10000"/>
                  <a:gd name="connsiteX124" fmla="*/ 7056 w 10000"/>
                  <a:gd name="connsiteY124" fmla="*/ 573 h 10000"/>
                  <a:gd name="connsiteX125" fmla="*/ 7333 w 10000"/>
                  <a:gd name="connsiteY125" fmla="*/ 418 h 10000"/>
                  <a:gd name="connsiteX126" fmla="*/ 7667 w 10000"/>
                  <a:gd name="connsiteY126" fmla="*/ 232 h 10000"/>
                  <a:gd name="connsiteX127" fmla="*/ 8000 w 10000"/>
                  <a:gd name="connsiteY127" fmla="*/ 92 h 10000"/>
                  <a:gd name="connsiteX128" fmla="*/ 8167 w 10000"/>
                  <a:gd name="connsiteY128" fmla="*/ 29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459 h 10000"/>
                  <a:gd name="connsiteX135" fmla="*/ 10000 w 10000"/>
                  <a:gd name="connsiteY135" fmla="*/ 9459 h 10000"/>
                  <a:gd name="connsiteX136" fmla="*/ 9722 w 10000"/>
                  <a:gd name="connsiteY136" fmla="*/ 9443 h 10000"/>
                  <a:gd name="connsiteX137" fmla="*/ 9389 w 10000"/>
                  <a:gd name="connsiteY137" fmla="*/ 9459 h 10000"/>
                  <a:gd name="connsiteX138" fmla="*/ 9389 w 10000"/>
                  <a:gd name="connsiteY138" fmla="*/ 9459 h 10000"/>
                  <a:gd name="connsiteX139" fmla="*/ 9278 w 10000"/>
                  <a:gd name="connsiteY139" fmla="*/ 9474 h 10000"/>
                  <a:gd name="connsiteX140" fmla="*/ 9056 w 10000"/>
                  <a:gd name="connsiteY140" fmla="*/ 9459 h 10000"/>
                  <a:gd name="connsiteX141" fmla="*/ 8722 w 10000"/>
                  <a:gd name="connsiteY141" fmla="*/ 9412 h 10000"/>
                  <a:gd name="connsiteX142" fmla="*/ 8444 w 10000"/>
                  <a:gd name="connsiteY142" fmla="*/ 9289 h 10000"/>
                  <a:gd name="connsiteX143" fmla="*/ 8444 w 10000"/>
                  <a:gd name="connsiteY143" fmla="*/ 9289 h 10000"/>
                  <a:gd name="connsiteX144" fmla="*/ 8111 w 10000"/>
                  <a:gd name="connsiteY144" fmla="*/ 9088 h 10000"/>
                  <a:gd name="connsiteX145" fmla="*/ 7778 w 10000"/>
                  <a:gd name="connsiteY145" fmla="*/ 9010 h 10000"/>
                  <a:gd name="connsiteX146" fmla="*/ 7556 w 10000"/>
                  <a:gd name="connsiteY146" fmla="*/ 8994 h 10000"/>
                  <a:gd name="connsiteX147" fmla="*/ 7000 w 10000"/>
                  <a:gd name="connsiteY147" fmla="*/ 8963 h 10000"/>
                  <a:gd name="connsiteX148" fmla="*/ 6556 w 10000"/>
                  <a:gd name="connsiteY148" fmla="*/ 8980 h 10000"/>
                  <a:gd name="connsiteX149" fmla="*/ 6222 w 10000"/>
                  <a:gd name="connsiteY149" fmla="*/ 8980 h 10000"/>
                  <a:gd name="connsiteX150" fmla="*/ 6111 w 10000"/>
                  <a:gd name="connsiteY150" fmla="*/ 8963 h 10000"/>
                  <a:gd name="connsiteX151" fmla="*/ 6056 w 10000"/>
                  <a:gd name="connsiteY151" fmla="*/ 8671 h 10000"/>
                  <a:gd name="connsiteX152" fmla="*/ 6056 w 10000"/>
                  <a:gd name="connsiteY152" fmla="*/ 8609 h 10000"/>
                  <a:gd name="connsiteX153" fmla="*/ 5944 w 10000"/>
                  <a:gd name="connsiteY153" fmla="*/ 8532 h 10000"/>
                  <a:gd name="connsiteX154" fmla="*/ 5889 w 10000"/>
                  <a:gd name="connsiteY154" fmla="*/ 8517 h 10000"/>
                  <a:gd name="connsiteX155" fmla="*/ 5667 w 10000"/>
                  <a:gd name="connsiteY155" fmla="*/ 8500 h 10000"/>
                  <a:gd name="connsiteX156" fmla="*/ 4889 w 10000"/>
                  <a:gd name="connsiteY156" fmla="*/ 8624 h 10000"/>
                  <a:gd name="connsiteX157" fmla="*/ 4611 w 10000"/>
                  <a:gd name="connsiteY157" fmla="*/ 8653 h 10000"/>
                  <a:gd name="connsiteX158" fmla="*/ 4500 w 10000"/>
                  <a:gd name="connsiteY158" fmla="*/ 8653 h 10000"/>
                  <a:gd name="connsiteX159" fmla="*/ 4222 w 10000"/>
                  <a:gd name="connsiteY159" fmla="*/ 8500 h 10000"/>
                  <a:gd name="connsiteX160" fmla="*/ 4222 w 10000"/>
                  <a:gd name="connsiteY160" fmla="*/ 8500 h 10000"/>
                  <a:gd name="connsiteX161" fmla="*/ 4111 w 10000"/>
                  <a:gd name="connsiteY161" fmla="*/ 8423 h 10000"/>
                  <a:gd name="connsiteX162" fmla="*/ 4111 w 10000"/>
                  <a:gd name="connsiteY162" fmla="*/ 8330 h 10000"/>
                  <a:gd name="connsiteX163" fmla="*/ 4111 w 10000"/>
                  <a:gd name="connsiteY163" fmla="*/ 8330 h 10000"/>
                  <a:gd name="connsiteX164" fmla="*/ 4278 w 10000"/>
                  <a:gd name="connsiteY164" fmla="*/ 8283 h 10000"/>
                  <a:gd name="connsiteX165" fmla="*/ 4389 w 10000"/>
                  <a:gd name="connsiteY165" fmla="*/ 8268 h 10000"/>
                  <a:gd name="connsiteX166" fmla="*/ 4389 w 10000"/>
                  <a:gd name="connsiteY166" fmla="*/ 8268 h 10000"/>
                  <a:gd name="connsiteX167" fmla="*/ 3722 w 10000"/>
                  <a:gd name="connsiteY167" fmla="*/ 8283 h 10000"/>
                  <a:gd name="connsiteX168" fmla="*/ 3611 w 10000"/>
                  <a:gd name="connsiteY168" fmla="*/ 8299 h 10000"/>
                  <a:gd name="connsiteX169" fmla="*/ 3556 w 10000"/>
                  <a:gd name="connsiteY169" fmla="*/ 8315 h 10000"/>
                  <a:gd name="connsiteX170" fmla="*/ 3556 w 10000"/>
                  <a:gd name="connsiteY170" fmla="*/ 8315 h 10000"/>
                  <a:gd name="connsiteX171" fmla="*/ 3444 w 10000"/>
                  <a:gd name="connsiteY171" fmla="*/ 8376 h 10000"/>
                  <a:gd name="connsiteX172" fmla="*/ 3278 w 10000"/>
                  <a:gd name="connsiteY172" fmla="*/ 8469 h 10000"/>
                  <a:gd name="connsiteX173" fmla="*/ 3000 w 10000"/>
                  <a:gd name="connsiteY173" fmla="*/ 8578 h 10000"/>
                  <a:gd name="connsiteX174" fmla="*/ 2667 w 10000"/>
                  <a:gd name="connsiteY174" fmla="*/ 8653 h 10000"/>
                  <a:gd name="connsiteX175" fmla="*/ 2667 w 10000"/>
                  <a:gd name="connsiteY175" fmla="*/ 8653 h 10000"/>
                  <a:gd name="connsiteX176" fmla="*/ 2333 w 10000"/>
                  <a:gd name="connsiteY176" fmla="*/ 8716 h 10000"/>
                  <a:gd name="connsiteX177" fmla="*/ 1833 w 10000"/>
                  <a:gd name="connsiteY177" fmla="*/ 8778 h 10000"/>
                  <a:gd name="connsiteX178" fmla="*/ 1389 w 10000"/>
                  <a:gd name="connsiteY178" fmla="*/ 8809 h 10000"/>
                  <a:gd name="connsiteX179" fmla="*/ 889 w 10000"/>
                  <a:gd name="connsiteY179" fmla="*/ 8824 h 10000"/>
                  <a:gd name="connsiteX180" fmla="*/ 889 w 10000"/>
                  <a:gd name="connsiteY180" fmla="*/ 8824 h 10000"/>
                  <a:gd name="connsiteX181" fmla="*/ 500 w 10000"/>
                  <a:gd name="connsiteY181" fmla="*/ 8840 h 10000"/>
                  <a:gd name="connsiteX182" fmla="*/ 222 w 10000"/>
                  <a:gd name="connsiteY182" fmla="*/ 8856 h 10000"/>
                  <a:gd name="connsiteX183" fmla="*/ 0 w 10000"/>
                  <a:gd name="connsiteY183" fmla="*/ 8871 h 10000"/>
                  <a:gd name="connsiteX184" fmla="*/ 0 w 10000"/>
                  <a:gd name="connsiteY184" fmla="*/ 8871 h 10000"/>
                  <a:gd name="connsiteX185" fmla="*/ 278 w 10000"/>
                  <a:gd name="connsiteY185" fmla="*/ 9118 h 10000"/>
                  <a:gd name="connsiteX186" fmla="*/ 500 w 10000"/>
                  <a:gd name="connsiteY186" fmla="*/ 9304 h 10000"/>
                  <a:gd name="connsiteX187" fmla="*/ 722 w 10000"/>
                  <a:gd name="connsiteY187" fmla="*/ 9459 h 10000"/>
                  <a:gd name="connsiteX188" fmla="*/ 722 w 10000"/>
                  <a:gd name="connsiteY188" fmla="*/ 9459 h 10000"/>
                  <a:gd name="connsiteX189" fmla="*/ 889 w 10000"/>
                  <a:gd name="connsiteY189" fmla="*/ 9551 h 10000"/>
                  <a:gd name="connsiteX190" fmla="*/ 944 w 10000"/>
                  <a:gd name="connsiteY190" fmla="*/ 9628 h 10000"/>
                  <a:gd name="connsiteX191" fmla="*/ 1111 w 10000"/>
                  <a:gd name="connsiteY191" fmla="*/ 9706 h 10000"/>
                  <a:gd name="connsiteX192" fmla="*/ 1333 w 10000"/>
                  <a:gd name="connsiteY192" fmla="*/ 9830 h 10000"/>
                  <a:gd name="connsiteX193" fmla="*/ 1444 w 10000"/>
                  <a:gd name="connsiteY193" fmla="*/ 9893 h 10000"/>
                  <a:gd name="connsiteX194" fmla="*/ 1500 w 10000"/>
                  <a:gd name="connsiteY194" fmla="*/ 9985 h 10000"/>
                  <a:gd name="connsiteX195" fmla="*/ 1556 w 10000"/>
                  <a:gd name="connsiteY195" fmla="*/ 10000 h 10000"/>
                  <a:gd name="connsiteX196" fmla="*/ 10000 w 10000"/>
                  <a:gd name="connsiteY196" fmla="*/ 9443 h 10000"/>
                  <a:gd name="connsiteX0" fmla="*/ 10000 w 10000"/>
                  <a:gd name="connsiteY0" fmla="*/ 9443 h 10000"/>
                  <a:gd name="connsiteX1" fmla="*/ 10000 w 10000"/>
                  <a:gd name="connsiteY1" fmla="*/ 9443 h 10000"/>
                  <a:gd name="connsiteX2" fmla="*/ 9222 w 10000"/>
                  <a:gd name="connsiteY2" fmla="*/ 9459 h 10000"/>
                  <a:gd name="connsiteX3" fmla="*/ 8944 w 10000"/>
                  <a:gd name="connsiteY3" fmla="*/ 9459 h 10000"/>
                  <a:gd name="connsiteX4" fmla="*/ 8833 w 10000"/>
                  <a:gd name="connsiteY4" fmla="*/ 9443 h 10000"/>
                  <a:gd name="connsiteX5" fmla="*/ 8778 w 10000"/>
                  <a:gd name="connsiteY5" fmla="*/ 9427 h 10000"/>
                  <a:gd name="connsiteX6" fmla="*/ 8778 w 10000"/>
                  <a:gd name="connsiteY6" fmla="*/ 9427 h 10000"/>
                  <a:gd name="connsiteX7" fmla="*/ 8444 w 10000"/>
                  <a:gd name="connsiteY7" fmla="*/ 9242 h 10000"/>
                  <a:gd name="connsiteX8" fmla="*/ 8167 w 10000"/>
                  <a:gd name="connsiteY8" fmla="*/ 9072 h 10000"/>
                  <a:gd name="connsiteX9" fmla="*/ 8167 w 10000"/>
                  <a:gd name="connsiteY9" fmla="*/ 9072 h 10000"/>
                  <a:gd name="connsiteX10" fmla="*/ 8056 w 10000"/>
                  <a:gd name="connsiteY10" fmla="*/ 9042 h 10000"/>
                  <a:gd name="connsiteX11" fmla="*/ 7889 w 10000"/>
                  <a:gd name="connsiteY11" fmla="*/ 9010 h 10000"/>
                  <a:gd name="connsiteX12" fmla="*/ 7444 w 10000"/>
                  <a:gd name="connsiteY12" fmla="*/ 8994 h 10000"/>
                  <a:gd name="connsiteX13" fmla="*/ 6889 w 10000"/>
                  <a:gd name="connsiteY13" fmla="*/ 8980 h 10000"/>
                  <a:gd name="connsiteX14" fmla="*/ 6389 w 10000"/>
                  <a:gd name="connsiteY14" fmla="*/ 8980 h 10000"/>
                  <a:gd name="connsiteX15" fmla="*/ 6389 w 10000"/>
                  <a:gd name="connsiteY15" fmla="*/ 8980 h 10000"/>
                  <a:gd name="connsiteX16" fmla="*/ 6167 w 10000"/>
                  <a:gd name="connsiteY16" fmla="*/ 8963 h 10000"/>
                  <a:gd name="connsiteX17" fmla="*/ 6056 w 10000"/>
                  <a:gd name="connsiteY17" fmla="*/ 8934 h 10000"/>
                  <a:gd name="connsiteX18" fmla="*/ 6000 w 10000"/>
                  <a:gd name="connsiteY18" fmla="*/ 8901 h 10000"/>
                  <a:gd name="connsiteX19" fmla="*/ 6056 w 10000"/>
                  <a:gd name="connsiteY19" fmla="*/ 8716 h 10000"/>
                  <a:gd name="connsiteX20" fmla="*/ 6111 w 10000"/>
                  <a:gd name="connsiteY20" fmla="*/ 8653 h 10000"/>
                  <a:gd name="connsiteX21" fmla="*/ 6056 w 10000"/>
                  <a:gd name="connsiteY21" fmla="*/ 8578 h 10000"/>
                  <a:gd name="connsiteX22" fmla="*/ 6056 w 10000"/>
                  <a:gd name="connsiteY22" fmla="*/ 8578 h 10000"/>
                  <a:gd name="connsiteX23" fmla="*/ 6000 w 10000"/>
                  <a:gd name="connsiteY23" fmla="*/ 8532 h 10000"/>
                  <a:gd name="connsiteX24" fmla="*/ 5944 w 10000"/>
                  <a:gd name="connsiteY24" fmla="*/ 8500 h 10000"/>
                  <a:gd name="connsiteX25" fmla="*/ 5833 w 10000"/>
                  <a:gd name="connsiteY25" fmla="*/ 8500 h 10000"/>
                  <a:gd name="connsiteX26" fmla="*/ 5667 w 10000"/>
                  <a:gd name="connsiteY26" fmla="*/ 8517 h 10000"/>
                  <a:gd name="connsiteX27" fmla="*/ 5333 w 10000"/>
                  <a:gd name="connsiteY27" fmla="*/ 8562 h 10000"/>
                  <a:gd name="connsiteX28" fmla="*/ 4889 w 10000"/>
                  <a:gd name="connsiteY28" fmla="*/ 8639 h 10000"/>
                  <a:gd name="connsiteX29" fmla="*/ 4889 w 10000"/>
                  <a:gd name="connsiteY29" fmla="*/ 8639 h 10000"/>
                  <a:gd name="connsiteX30" fmla="*/ 4611 w 10000"/>
                  <a:gd name="connsiteY30" fmla="*/ 8653 h 10000"/>
                  <a:gd name="connsiteX31" fmla="*/ 4500 w 10000"/>
                  <a:gd name="connsiteY31" fmla="*/ 8653 h 10000"/>
                  <a:gd name="connsiteX32" fmla="*/ 4444 w 10000"/>
                  <a:gd name="connsiteY32" fmla="*/ 8639 h 10000"/>
                  <a:gd name="connsiteX33" fmla="*/ 4222 w 10000"/>
                  <a:gd name="connsiteY33" fmla="*/ 8500 h 10000"/>
                  <a:gd name="connsiteX34" fmla="*/ 4222 w 10000"/>
                  <a:gd name="connsiteY34" fmla="*/ 8500 h 10000"/>
                  <a:gd name="connsiteX35" fmla="*/ 4111 w 10000"/>
                  <a:gd name="connsiteY35" fmla="*/ 8454 h 10000"/>
                  <a:gd name="connsiteX36" fmla="*/ 4111 w 10000"/>
                  <a:gd name="connsiteY36" fmla="*/ 8408 h 10000"/>
                  <a:gd name="connsiteX37" fmla="*/ 4111 w 10000"/>
                  <a:gd name="connsiteY37" fmla="*/ 8376 h 10000"/>
                  <a:gd name="connsiteX38" fmla="*/ 4167 w 10000"/>
                  <a:gd name="connsiteY38" fmla="*/ 8345 h 10000"/>
                  <a:gd name="connsiteX39" fmla="*/ 4278 w 10000"/>
                  <a:gd name="connsiteY39" fmla="*/ 8283 h 10000"/>
                  <a:gd name="connsiteX40" fmla="*/ 4389 w 10000"/>
                  <a:gd name="connsiteY40" fmla="*/ 8268 h 10000"/>
                  <a:gd name="connsiteX41" fmla="*/ 4389 w 10000"/>
                  <a:gd name="connsiteY41" fmla="*/ 8268 h 10000"/>
                  <a:gd name="connsiteX42" fmla="*/ 4389 w 10000"/>
                  <a:gd name="connsiteY42" fmla="*/ 8254 h 10000"/>
                  <a:gd name="connsiteX43" fmla="*/ 4444 w 10000"/>
                  <a:gd name="connsiteY43" fmla="*/ 8238 h 10000"/>
                  <a:gd name="connsiteX44" fmla="*/ 7986 w 10000"/>
                  <a:gd name="connsiteY44" fmla="*/ 7998 h 10000"/>
                  <a:gd name="connsiteX45" fmla="*/ 8389 w 10000"/>
                  <a:gd name="connsiteY45" fmla="*/ 8006 h 10000"/>
                  <a:gd name="connsiteX46" fmla="*/ 8389 w 10000"/>
                  <a:gd name="connsiteY46" fmla="*/ 8006 h 10000"/>
                  <a:gd name="connsiteX47" fmla="*/ 8667 w 10000"/>
                  <a:gd name="connsiteY47" fmla="*/ 7974 h 10000"/>
                  <a:gd name="connsiteX48" fmla="*/ 8889 w 10000"/>
                  <a:gd name="connsiteY48" fmla="*/ 7898 h 10000"/>
                  <a:gd name="connsiteX49" fmla="*/ 8833 w 10000"/>
                  <a:gd name="connsiteY49" fmla="*/ 7867 h 10000"/>
                  <a:gd name="connsiteX50" fmla="*/ 8833 w 10000"/>
                  <a:gd name="connsiteY50" fmla="*/ 7837 h 10000"/>
                  <a:gd name="connsiteX51" fmla="*/ 8556 w 10000"/>
                  <a:gd name="connsiteY51" fmla="*/ 7758 h 10000"/>
                  <a:gd name="connsiteX52" fmla="*/ 6556 w 10000"/>
                  <a:gd name="connsiteY52" fmla="*/ 7480 h 10000"/>
                  <a:gd name="connsiteX53" fmla="*/ 6556 w 10000"/>
                  <a:gd name="connsiteY53" fmla="*/ 7480 h 10000"/>
                  <a:gd name="connsiteX54" fmla="*/ 6333 w 10000"/>
                  <a:gd name="connsiteY54" fmla="*/ 7434 h 10000"/>
                  <a:gd name="connsiteX55" fmla="*/ 6167 w 10000"/>
                  <a:gd name="connsiteY55" fmla="*/ 7387 h 10000"/>
                  <a:gd name="connsiteX56" fmla="*/ 6056 w 10000"/>
                  <a:gd name="connsiteY56" fmla="*/ 7341 h 10000"/>
                  <a:gd name="connsiteX57" fmla="*/ 6056 w 10000"/>
                  <a:gd name="connsiteY57" fmla="*/ 7341 h 10000"/>
                  <a:gd name="connsiteX58" fmla="*/ 8056 w 10000"/>
                  <a:gd name="connsiteY58" fmla="*/ 7325 h 10000"/>
                  <a:gd name="connsiteX59" fmla="*/ 10000 w 10000"/>
                  <a:gd name="connsiteY59" fmla="*/ 7480 h 10000"/>
                  <a:gd name="connsiteX60" fmla="*/ 10000 w 10000"/>
                  <a:gd name="connsiteY60" fmla="*/ 6074 h 10000"/>
                  <a:gd name="connsiteX61" fmla="*/ 10000 w 10000"/>
                  <a:gd name="connsiteY61" fmla="*/ 6074 h 10000"/>
                  <a:gd name="connsiteX62" fmla="*/ 7778 w 10000"/>
                  <a:gd name="connsiteY62" fmla="*/ 5748 h 10000"/>
                  <a:gd name="connsiteX63" fmla="*/ 6556 w 10000"/>
                  <a:gd name="connsiteY63" fmla="*/ 5564 h 10000"/>
                  <a:gd name="connsiteX64" fmla="*/ 6556 w 10000"/>
                  <a:gd name="connsiteY64" fmla="*/ 5564 h 10000"/>
                  <a:gd name="connsiteX65" fmla="*/ 6556 w 10000"/>
                  <a:gd name="connsiteY65" fmla="*/ 5549 h 10000"/>
                  <a:gd name="connsiteX66" fmla="*/ 6556 w 10000"/>
                  <a:gd name="connsiteY66" fmla="*/ 5456 h 10000"/>
                  <a:gd name="connsiteX67" fmla="*/ 6556 w 10000"/>
                  <a:gd name="connsiteY67" fmla="*/ 5456 h 10000"/>
                  <a:gd name="connsiteX68" fmla="*/ 6389 w 10000"/>
                  <a:gd name="connsiteY68" fmla="*/ 5347 h 10000"/>
                  <a:gd name="connsiteX69" fmla="*/ 6056 w 10000"/>
                  <a:gd name="connsiteY69" fmla="*/ 5178 h 10000"/>
                  <a:gd name="connsiteX70" fmla="*/ 5333 w 10000"/>
                  <a:gd name="connsiteY70" fmla="*/ 4853 h 10000"/>
                  <a:gd name="connsiteX71" fmla="*/ 5333 w 10000"/>
                  <a:gd name="connsiteY71" fmla="*/ 4853 h 10000"/>
                  <a:gd name="connsiteX72" fmla="*/ 5167 w 10000"/>
                  <a:gd name="connsiteY72" fmla="*/ 4807 h 10000"/>
                  <a:gd name="connsiteX73" fmla="*/ 4889 w 10000"/>
                  <a:gd name="connsiteY73" fmla="*/ 4744 h 10000"/>
                  <a:gd name="connsiteX74" fmla="*/ 4056 w 10000"/>
                  <a:gd name="connsiteY74" fmla="*/ 4605 h 10000"/>
                  <a:gd name="connsiteX75" fmla="*/ 2889 w 10000"/>
                  <a:gd name="connsiteY75" fmla="*/ 4436 h 10000"/>
                  <a:gd name="connsiteX76" fmla="*/ 2889 w 10000"/>
                  <a:gd name="connsiteY76" fmla="*/ 4436 h 10000"/>
                  <a:gd name="connsiteX77" fmla="*/ 2389 w 10000"/>
                  <a:gd name="connsiteY77" fmla="*/ 4419 h 10000"/>
                  <a:gd name="connsiteX78" fmla="*/ 2000 w 10000"/>
                  <a:gd name="connsiteY78" fmla="*/ 4403 h 10000"/>
                  <a:gd name="connsiteX79" fmla="*/ 1889 w 10000"/>
                  <a:gd name="connsiteY79" fmla="*/ 4388 h 10000"/>
                  <a:gd name="connsiteX80" fmla="*/ 1778 w 10000"/>
                  <a:gd name="connsiteY80" fmla="*/ 4373 h 10000"/>
                  <a:gd name="connsiteX81" fmla="*/ 1778 w 10000"/>
                  <a:gd name="connsiteY81" fmla="*/ 4373 h 10000"/>
                  <a:gd name="connsiteX82" fmla="*/ 1667 w 10000"/>
                  <a:gd name="connsiteY82" fmla="*/ 4311 h 10000"/>
                  <a:gd name="connsiteX83" fmla="*/ 1500 w 10000"/>
                  <a:gd name="connsiteY83" fmla="*/ 4204 h 10000"/>
                  <a:gd name="connsiteX84" fmla="*/ 1444 w 10000"/>
                  <a:gd name="connsiteY84" fmla="*/ 4142 h 10000"/>
                  <a:gd name="connsiteX85" fmla="*/ 1444 w 10000"/>
                  <a:gd name="connsiteY85" fmla="*/ 4079 h 10000"/>
                  <a:gd name="connsiteX86" fmla="*/ 1444 w 10000"/>
                  <a:gd name="connsiteY86" fmla="*/ 4034 h 10000"/>
                  <a:gd name="connsiteX87" fmla="*/ 1556 w 10000"/>
                  <a:gd name="connsiteY87" fmla="*/ 3987 h 10000"/>
                  <a:gd name="connsiteX88" fmla="*/ 1556 w 10000"/>
                  <a:gd name="connsiteY88" fmla="*/ 3987 h 10000"/>
                  <a:gd name="connsiteX89" fmla="*/ 1833 w 10000"/>
                  <a:gd name="connsiteY89" fmla="*/ 3909 h 10000"/>
                  <a:gd name="connsiteX90" fmla="*/ 2111 w 10000"/>
                  <a:gd name="connsiteY90" fmla="*/ 3833 h 10000"/>
                  <a:gd name="connsiteX91" fmla="*/ 2278 w 10000"/>
                  <a:gd name="connsiteY91" fmla="*/ 3787 h 10000"/>
                  <a:gd name="connsiteX92" fmla="*/ 2389 w 10000"/>
                  <a:gd name="connsiteY92" fmla="*/ 3739 h 10000"/>
                  <a:gd name="connsiteX93" fmla="*/ 2389 w 10000"/>
                  <a:gd name="connsiteY93" fmla="*/ 3677 h 10000"/>
                  <a:gd name="connsiteX94" fmla="*/ 2389 w 10000"/>
                  <a:gd name="connsiteY94" fmla="*/ 3601 h 10000"/>
                  <a:gd name="connsiteX95" fmla="*/ 2389 w 10000"/>
                  <a:gd name="connsiteY95" fmla="*/ 3601 h 10000"/>
                  <a:gd name="connsiteX96" fmla="*/ 2167 w 10000"/>
                  <a:gd name="connsiteY96" fmla="*/ 3384 h 10000"/>
                  <a:gd name="connsiteX97" fmla="*/ 1889 w 10000"/>
                  <a:gd name="connsiteY97" fmla="*/ 3091 h 10000"/>
                  <a:gd name="connsiteX98" fmla="*/ 1667 w 10000"/>
                  <a:gd name="connsiteY98" fmla="*/ 2828 h 10000"/>
                  <a:gd name="connsiteX99" fmla="*/ 1611 w 10000"/>
                  <a:gd name="connsiteY99" fmla="*/ 2751 h 10000"/>
                  <a:gd name="connsiteX100" fmla="*/ 1611 w 10000"/>
                  <a:gd name="connsiteY100" fmla="*/ 2720 h 10000"/>
                  <a:gd name="connsiteX101" fmla="*/ 1667 w 10000"/>
                  <a:gd name="connsiteY101" fmla="*/ 2704 h 10000"/>
                  <a:gd name="connsiteX102" fmla="*/ 1667 w 10000"/>
                  <a:gd name="connsiteY102" fmla="*/ 2704 h 10000"/>
                  <a:gd name="connsiteX103" fmla="*/ 2000 w 10000"/>
                  <a:gd name="connsiteY103" fmla="*/ 2690 h 10000"/>
                  <a:gd name="connsiteX104" fmla="*/ 2222 w 10000"/>
                  <a:gd name="connsiteY104" fmla="*/ 2690 h 10000"/>
                  <a:gd name="connsiteX105" fmla="*/ 2389 w 10000"/>
                  <a:gd name="connsiteY105" fmla="*/ 2704 h 10000"/>
                  <a:gd name="connsiteX106" fmla="*/ 2389 w 10000"/>
                  <a:gd name="connsiteY106" fmla="*/ 2704 h 10000"/>
                  <a:gd name="connsiteX107" fmla="*/ 2444 w 10000"/>
                  <a:gd name="connsiteY107" fmla="*/ 2704 h 10000"/>
                  <a:gd name="connsiteX108" fmla="*/ 2500 w 10000"/>
                  <a:gd name="connsiteY108" fmla="*/ 2674 h 10000"/>
                  <a:gd name="connsiteX109" fmla="*/ 2778 w 10000"/>
                  <a:gd name="connsiteY109" fmla="*/ 2581 h 10000"/>
                  <a:gd name="connsiteX110" fmla="*/ 3500 w 10000"/>
                  <a:gd name="connsiteY110" fmla="*/ 2272 h 10000"/>
                  <a:gd name="connsiteX111" fmla="*/ 4444 w 10000"/>
                  <a:gd name="connsiteY111" fmla="*/ 1825 h 10000"/>
                  <a:gd name="connsiteX112" fmla="*/ 4444 w 10000"/>
                  <a:gd name="connsiteY112" fmla="*/ 1825 h 10000"/>
                  <a:gd name="connsiteX113" fmla="*/ 4444 w 10000"/>
                  <a:gd name="connsiteY113" fmla="*/ 1761 h 10000"/>
                  <a:gd name="connsiteX114" fmla="*/ 4444 w 10000"/>
                  <a:gd name="connsiteY114" fmla="*/ 1621 h 10000"/>
                  <a:gd name="connsiteX115" fmla="*/ 4500 w 10000"/>
                  <a:gd name="connsiteY115" fmla="*/ 1530 h 10000"/>
                  <a:gd name="connsiteX116" fmla="*/ 4611 w 10000"/>
                  <a:gd name="connsiteY116" fmla="*/ 1452 h 10000"/>
                  <a:gd name="connsiteX117" fmla="*/ 4778 w 10000"/>
                  <a:gd name="connsiteY117" fmla="*/ 1360 h 10000"/>
                  <a:gd name="connsiteX118" fmla="*/ 5000 w 10000"/>
                  <a:gd name="connsiteY118" fmla="*/ 1283 h 10000"/>
                  <a:gd name="connsiteX119" fmla="*/ 5000 w 10000"/>
                  <a:gd name="connsiteY119" fmla="*/ 1283 h 10000"/>
                  <a:gd name="connsiteX120" fmla="*/ 5556 w 10000"/>
                  <a:gd name="connsiteY120" fmla="*/ 1129 h 10000"/>
                  <a:gd name="connsiteX121" fmla="*/ 6111 w 10000"/>
                  <a:gd name="connsiteY121" fmla="*/ 927 h 10000"/>
                  <a:gd name="connsiteX122" fmla="*/ 6667 w 10000"/>
                  <a:gd name="connsiteY122" fmla="*/ 741 h 10000"/>
                  <a:gd name="connsiteX123" fmla="*/ 7056 w 10000"/>
                  <a:gd name="connsiteY123" fmla="*/ 573 h 10000"/>
                  <a:gd name="connsiteX124" fmla="*/ 7056 w 10000"/>
                  <a:gd name="connsiteY124" fmla="*/ 573 h 10000"/>
                  <a:gd name="connsiteX125" fmla="*/ 7333 w 10000"/>
                  <a:gd name="connsiteY125" fmla="*/ 418 h 10000"/>
                  <a:gd name="connsiteX126" fmla="*/ 7667 w 10000"/>
                  <a:gd name="connsiteY126" fmla="*/ 232 h 10000"/>
                  <a:gd name="connsiteX127" fmla="*/ 8000 w 10000"/>
                  <a:gd name="connsiteY127" fmla="*/ 92 h 10000"/>
                  <a:gd name="connsiteX128" fmla="*/ 8167 w 10000"/>
                  <a:gd name="connsiteY128" fmla="*/ 29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459 h 10000"/>
                  <a:gd name="connsiteX135" fmla="*/ 10000 w 10000"/>
                  <a:gd name="connsiteY135" fmla="*/ 9459 h 10000"/>
                  <a:gd name="connsiteX136" fmla="*/ 9722 w 10000"/>
                  <a:gd name="connsiteY136" fmla="*/ 9443 h 10000"/>
                  <a:gd name="connsiteX137" fmla="*/ 9389 w 10000"/>
                  <a:gd name="connsiteY137" fmla="*/ 9459 h 10000"/>
                  <a:gd name="connsiteX138" fmla="*/ 9389 w 10000"/>
                  <a:gd name="connsiteY138" fmla="*/ 9459 h 10000"/>
                  <a:gd name="connsiteX139" fmla="*/ 9278 w 10000"/>
                  <a:gd name="connsiteY139" fmla="*/ 9474 h 10000"/>
                  <a:gd name="connsiteX140" fmla="*/ 9056 w 10000"/>
                  <a:gd name="connsiteY140" fmla="*/ 9459 h 10000"/>
                  <a:gd name="connsiteX141" fmla="*/ 8722 w 10000"/>
                  <a:gd name="connsiteY141" fmla="*/ 9412 h 10000"/>
                  <a:gd name="connsiteX142" fmla="*/ 8444 w 10000"/>
                  <a:gd name="connsiteY142" fmla="*/ 9289 h 10000"/>
                  <a:gd name="connsiteX143" fmla="*/ 8444 w 10000"/>
                  <a:gd name="connsiteY143" fmla="*/ 9289 h 10000"/>
                  <a:gd name="connsiteX144" fmla="*/ 8111 w 10000"/>
                  <a:gd name="connsiteY144" fmla="*/ 9088 h 10000"/>
                  <a:gd name="connsiteX145" fmla="*/ 7778 w 10000"/>
                  <a:gd name="connsiteY145" fmla="*/ 9010 h 10000"/>
                  <a:gd name="connsiteX146" fmla="*/ 7556 w 10000"/>
                  <a:gd name="connsiteY146" fmla="*/ 8994 h 10000"/>
                  <a:gd name="connsiteX147" fmla="*/ 7000 w 10000"/>
                  <a:gd name="connsiteY147" fmla="*/ 8963 h 10000"/>
                  <a:gd name="connsiteX148" fmla="*/ 6556 w 10000"/>
                  <a:gd name="connsiteY148" fmla="*/ 8980 h 10000"/>
                  <a:gd name="connsiteX149" fmla="*/ 6222 w 10000"/>
                  <a:gd name="connsiteY149" fmla="*/ 8980 h 10000"/>
                  <a:gd name="connsiteX150" fmla="*/ 6111 w 10000"/>
                  <a:gd name="connsiteY150" fmla="*/ 8963 h 10000"/>
                  <a:gd name="connsiteX151" fmla="*/ 6056 w 10000"/>
                  <a:gd name="connsiteY151" fmla="*/ 8671 h 10000"/>
                  <a:gd name="connsiteX152" fmla="*/ 6056 w 10000"/>
                  <a:gd name="connsiteY152" fmla="*/ 8609 h 10000"/>
                  <a:gd name="connsiteX153" fmla="*/ 5944 w 10000"/>
                  <a:gd name="connsiteY153" fmla="*/ 8532 h 10000"/>
                  <a:gd name="connsiteX154" fmla="*/ 5889 w 10000"/>
                  <a:gd name="connsiteY154" fmla="*/ 8517 h 10000"/>
                  <a:gd name="connsiteX155" fmla="*/ 5667 w 10000"/>
                  <a:gd name="connsiteY155" fmla="*/ 8500 h 10000"/>
                  <a:gd name="connsiteX156" fmla="*/ 4889 w 10000"/>
                  <a:gd name="connsiteY156" fmla="*/ 8624 h 10000"/>
                  <a:gd name="connsiteX157" fmla="*/ 4611 w 10000"/>
                  <a:gd name="connsiteY157" fmla="*/ 8653 h 10000"/>
                  <a:gd name="connsiteX158" fmla="*/ 4500 w 10000"/>
                  <a:gd name="connsiteY158" fmla="*/ 8653 h 10000"/>
                  <a:gd name="connsiteX159" fmla="*/ 4222 w 10000"/>
                  <a:gd name="connsiteY159" fmla="*/ 8500 h 10000"/>
                  <a:gd name="connsiteX160" fmla="*/ 4222 w 10000"/>
                  <a:gd name="connsiteY160" fmla="*/ 8500 h 10000"/>
                  <a:gd name="connsiteX161" fmla="*/ 4111 w 10000"/>
                  <a:gd name="connsiteY161" fmla="*/ 8423 h 10000"/>
                  <a:gd name="connsiteX162" fmla="*/ 4111 w 10000"/>
                  <a:gd name="connsiteY162" fmla="*/ 8330 h 10000"/>
                  <a:gd name="connsiteX163" fmla="*/ 4111 w 10000"/>
                  <a:gd name="connsiteY163" fmla="*/ 8330 h 10000"/>
                  <a:gd name="connsiteX164" fmla="*/ 4278 w 10000"/>
                  <a:gd name="connsiteY164" fmla="*/ 8283 h 10000"/>
                  <a:gd name="connsiteX165" fmla="*/ 4389 w 10000"/>
                  <a:gd name="connsiteY165" fmla="*/ 8268 h 10000"/>
                  <a:gd name="connsiteX166" fmla="*/ 4389 w 10000"/>
                  <a:gd name="connsiteY166" fmla="*/ 8268 h 10000"/>
                  <a:gd name="connsiteX167" fmla="*/ 3722 w 10000"/>
                  <a:gd name="connsiteY167" fmla="*/ 8283 h 10000"/>
                  <a:gd name="connsiteX168" fmla="*/ 3611 w 10000"/>
                  <a:gd name="connsiteY168" fmla="*/ 8299 h 10000"/>
                  <a:gd name="connsiteX169" fmla="*/ 3556 w 10000"/>
                  <a:gd name="connsiteY169" fmla="*/ 8315 h 10000"/>
                  <a:gd name="connsiteX170" fmla="*/ 3556 w 10000"/>
                  <a:gd name="connsiteY170" fmla="*/ 8315 h 10000"/>
                  <a:gd name="connsiteX171" fmla="*/ 3444 w 10000"/>
                  <a:gd name="connsiteY171" fmla="*/ 8376 h 10000"/>
                  <a:gd name="connsiteX172" fmla="*/ 3278 w 10000"/>
                  <a:gd name="connsiteY172" fmla="*/ 8469 h 10000"/>
                  <a:gd name="connsiteX173" fmla="*/ 3000 w 10000"/>
                  <a:gd name="connsiteY173" fmla="*/ 8578 h 10000"/>
                  <a:gd name="connsiteX174" fmla="*/ 2667 w 10000"/>
                  <a:gd name="connsiteY174" fmla="*/ 8653 h 10000"/>
                  <a:gd name="connsiteX175" fmla="*/ 2667 w 10000"/>
                  <a:gd name="connsiteY175" fmla="*/ 8653 h 10000"/>
                  <a:gd name="connsiteX176" fmla="*/ 2333 w 10000"/>
                  <a:gd name="connsiteY176" fmla="*/ 8716 h 10000"/>
                  <a:gd name="connsiteX177" fmla="*/ 1833 w 10000"/>
                  <a:gd name="connsiteY177" fmla="*/ 8778 h 10000"/>
                  <a:gd name="connsiteX178" fmla="*/ 1389 w 10000"/>
                  <a:gd name="connsiteY178" fmla="*/ 8809 h 10000"/>
                  <a:gd name="connsiteX179" fmla="*/ 889 w 10000"/>
                  <a:gd name="connsiteY179" fmla="*/ 8824 h 10000"/>
                  <a:gd name="connsiteX180" fmla="*/ 889 w 10000"/>
                  <a:gd name="connsiteY180" fmla="*/ 8824 h 10000"/>
                  <a:gd name="connsiteX181" fmla="*/ 500 w 10000"/>
                  <a:gd name="connsiteY181" fmla="*/ 8840 h 10000"/>
                  <a:gd name="connsiteX182" fmla="*/ 222 w 10000"/>
                  <a:gd name="connsiteY182" fmla="*/ 8856 h 10000"/>
                  <a:gd name="connsiteX183" fmla="*/ 0 w 10000"/>
                  <a:gd name="connsiteY183" fmla="*/ 8871 h 10000"/>
                  <a:gd name="connsiteX184" fmla="*/ 0 w 10000"/>
                  <a:gd name="connsiteY184" fmla="*/ 8871 h 10000"/>
                  <a:gd name="connsiteX185" fmla="*/ 278 w 10000"/>
                  <a:gd name="connsiteY185" fmla="*/ 9118 h 10000"/>
                  <a:gd name="connsiteX186" fmla="*/ 500 w 10000"/>
                  <a:gd name="connsiteY186" fmla="*/ 9304 h 10000"/>
                  <a:gd name="connsiteX187" fmla="*/ 722 w 10000"/>
                  <a:gd name="connsiteY187" fmla="*/ 9459 h 10000"/>
                  <a:gd name="connsiteX188" fmla="*/ 722 w 10000"/>
                  <a:gd name="connsiteY188" fmla="*/ 9459 h 10000"/>
                  <a:gd name="connsiteX189" fmla="*/ 889 w 10000"/>
                  <a:gd name="connsiteY189" fmla="*/ 9551 h 10000"/>
                  <a:gd name="connsiteX190" fmla="*/ 944 w 10000"/>
                  <a:gd name="connsiteY190" fmla="*/ 9628 h 10000"/>
                  <a:gd name="connsiteX191" fmla="*/ 1333 w 10000"/>
                  <a:gd name="connsiteY191" fmla="*/ 9830 h 10000"/>
                  <a:gd name="connsiteX192" fmla="*/ 1444 w 10000"/>
                  <a:gd name="connsiteY192" fmla="*/ 9893 h 10000"/>
                  <a:gd name="connsiteX193" fmla="*/ 1500 w 10000"/>
                  <a:gd name="connsiteY193" fmla="*/ 9985 h 10000"/>
                  <a:gd name="connsiteX194" fmla="*/ 1556 w 10000"/>
                  <a:gd name="connsiteY194" fmla="*/ 10000 h 10000"/>
                  <a:gd name="connsiteX195" fmla="*/ 10000 w 10000"/>
                  <a:gd name="connsiteY195" fmla="*/ 9443 h 10000"/>
                  <a:gd name="connsiteX0" fmla="*/ 10000 w 10000"/>
                  <a:gd name="connsiteY0" fmla="*/ 9443 h 10000"/>
                  <a:gd name="connsiteX1" fmla="*/ 10000 w 10000"/>
                  <a:gd name="connsiteY1" fmla="*/ 9443 h 10000"/>
                  <a:gd name="connsiteX2" fmla="*/ 9222 w 10000"/>
                  <a:gd name="connsiteY2" fmla="*/ 9459 h 10000"/>
                  <a:gd name="connsiteX3" fmla="*/ 8944 w 10000"/>
                  <a:gd name="connsiteY3" fmla="*/ 9459 h 10000"/>
                  <a:gd name="connsiteX4" fmla="*/ 8833 w 10000"/>
                  <a:gd name="connsiteY4" fmla="*/ 9443 h 10000"/>
                  <a:gd name="connsiteX5" fmla="*/ 8778 w 10000"/>
                  <a:gd name="connsiteY5" fmla="*/ 9427 h 10000"/>
                  <a:gd name="connsiteX6" fmla="*/ 8778 w 10000"/>
                  <a:gd name="connsiteY6" fmla="*/ 9427 h 10000"/>
                  <a:gd name="connsiteX7" fmla="*/ 8444 w 10000"/>
                  <a:gd name="connsiteY7" fmla="*/ 9242 h 10000"/>
                  <a:gd name="connsiteX8" fmla="*/ 8167 w 10000"/>
                  <a:gd name="connsiteY8" fmla="*/ 9072 h 10000"/>
                  <a:gd name="connsiteX9" fmla="*/ 8167 w 10000"/>
                  <a:gd name="connsiteY9" fmla="*/ 9072 h 10000"/>
                  <a:gd name="connsiteX10" fmla="*/ 8056 w 10000"/>
                  <a:gd name="connsiteY10" fmla="*/ 9042 h 10000"/>
                  <a:gd name="connsiteX11" fmla="*/ 7889 w 10000"/>
                  <a:gd name="connsiteY11" fmla="*/ 9010 h 10000"/>
                  <a:gd name="connsiteX12" fmla="*/ 7444 w 10000"/>
                  <a:gd name="connsiteY12" fmla="*/ 8994 h 10000"/>
                  <a:gd name="connsiteX13" fmla="*/ 6889 w 10000"/>
                  <a:gd name="connsiteY13" fmla="*/ 8980 h 10000"/>
                  <a:gd name="connsiteX14" fmla="*/ 6389 w 10000"/>
                  <a:gd name="connsiteY14" fmla="*/ 8980 h 10000"/>
                  <a:gd name="connsiteX15" fmla="*/ 6389 w 10000"/>
                  <a:gd name="connsiteY15" fmla="*/ 8980 h 10000"/>
                  <a:gd name="connsiteX16" fmla="*/ 6167 w 10000"/>
                  <a:gd name="connsiteY16" fmla="*/ 8963 h 10000"/>
                  <a:gd name="connsiteX17" fmla="*/ 6056 w 10000"/>
                  <a:gd name="connsiteY17" fmla="*/ 8934 h 10000"/>
                  <a:gd name="connsiteX18" fmla="*/ 6000 w 10000"/>
                  <a:gd name="connsiteY18" fmla="*/ 8901 h 10000"/>
                  <a:gd name="connsiteX19" fmla="*/ 6056 w 10000"/>
                  <a:gd name="connsiteY19" fmla="*/ 8716 h 10000"/>
                  <a:gd name="connsiteX20" fmla="*/ 6111 w 10000"/>
                  <a:gd name="connsiteY20" fmla="*/ 8653 h 10000"/>
                  <a:gd name="connsiteX21" fmla="*/ 6056 w 10000"/>
                  <a:gd name="connsiteY21" fmla="*/ 8578 h 10000"/>
                  <a:gd name="connsiteX22" fmla="*/ 6056 w 10000"/>
                  <a:gd name="connsiteY22" fmla="*/ 8578 h 10000"/>
                  <a:gd name="connsiteX23" fmla="*/ 6000 w 10000"/>
                  <a:gd name="connsiteY23" fmla="*/ 8532 h 10000"/>
                  <a:gd name="connsiteX24" fmla="*/ 5944 w 10000"/>
                  <a:gd name="connsiteY24" fmla="*/ 8500 h 10000"/>
                  <a:gd name="connsiteX25" fmla="*/ 5833 w 10000"/>
                  <a:gd name="connsiteY25" fmla="*/ 8500 h 10000"/>
                  <a:gd name="connsiteX26" fmla="*/ 5667 w 10000"/>
                  <a:gd name="connsiteY26" fmla="*/ 8517 h 10000"/>
                  <a:gd name="connsiteX27" fmla="*/ 5333 w 10000"/>
                  <a:gd name="connsiteY27" fmla="*/ 8562 h 10000"/>
                  <a:gd name="connsiteX28" fmla="*/ 4889 w 10000"/>
                  <a:gd name="connsiteY28" fmla="*/ 8639 h 10000"/>
                  <a:gd name="connsiteX29" fmla="*/ 4889 w 10000"/>
                  <a:gd name="connsiteY29" fmla="*/ 8639 h 10000"/>
                  <a:gd name="connsiteX30" fmla="*/ 4611 w 10000"/>
                  <a:gd name="connsiteY30" fmla="*/ 8653 h 10000"/>
                  <a:gd name="connsiteX31" fmla="*/ 4500 w 10000"/>
                  <a:gd name="connsiteY31" fmla="*/ 8653 h 10000"/>
                  <a:gd name="connsiteX32" fmla="*/ 4444 w 10000"/>
                  <a:gd name="connsiteY32" fmla="*/ 8639 h 10000"/>
                  <a:gd name="connsiteX33" fmla="*/ 4222 w 10000"/>
                  <a:gd name="connsiteY33" fmla="*/ 8500 h 10000"/>
                  <a:gd name="connsiteX34" fmla="*/ 4222 w 10000"/>
                  <a:gd name="connsiteY34" fmla="*/ 8500 h 10000"/>
                  <a:gd name="connsiteX35" fmla="*/ 4111 w 10000"/>
                  <a:gd name="connsiteY35" fmla="*/ 8454 h 10000"/>
                  <a:gd name="connsiteX36" fmla="*/ 4111 w 10000"/>
                  <a:gd name="connsiteY36" fmla="*/ 8408 h 10000"/>
                  <a:gd name="connsiteX37" fmla="*/ 4111 w 10000"/>
                  <a:gd name="connsiteY37" fmla="*/ 8376 h 10000"/>
                  <a:gd name="connsiteX38" fmla="*/ 4167 w 10000"/>
                  <a:gd name="connsiteY38" fmla="*/ 8345 h 10000"/>
                  <a:gd name="connsiteX39" fmla="*/ 4278 w 10000"/>
                  <a:gd name="connsiteY39" fmla="*/ 8283 h 10000"/>
                  <a:gd name="connsiteX40" fmla="*/ 4389 w 10000"/>
                  <a:gd name="connsiteY40" fmla="*/ 8268 h 10000"/>
                  <a:gd name="connsiteX41" fmla="*/ 4389 w 10000"/>
                  <a:gd name="connsiteY41" fmla="*/ 8268 h 10000"/>
                  <a:gd name="connsiteX42" fmla="*/ 4389 w 10000"/>
                  <a:gd name="connsiteY42" fmla="*/ 8254 h 10000"/>
                  <a:gd name="connsiteX43" fmla="*/ 4444 w 10000"/>
                  <a:gd name="connsiteY43" fmla="*/ 8238 h 10000"/>
                  <a:gd name="connsiteX44" fmla="*/ 7986 w 10000"/>
                  <a:gd name="connsiteY44" fmla="*/ 7998 h 10000"/>
                  <a:gd name="connsiteX45" fmla="*/ 8389 w 10000"/>
                  <a:gd name="connsiteY45" fmla="*/ 8006 h 10000"/>
                  <a:gd name="connsiteX46" fmla="*/ 8389 w 10000"/>
                  <a:gd name="connsiteY46" fmla="*/ 8006 h 10000"/>
                  <a:gd name="connsiteX47" fmla="*/ 8667 w 10000"/>
                  <a:gd name="connsiteY47" fmla="*/ 7974 h 10000"/>
                  <a:gd name="connsiteX48" fmla="*/ 8889 w 10000"/>
                  <a:gd name="connsiteY48" fmla="*/ 7898 h 10000"/>
                  <a:gd name="connsiteX49" fmla="*/ 8833 w 10000"/>
                  <a:gd name="connsiteY49" fmla="*/ 7867 h 10000"/>
                  <a:gd name="connsiteX50" fmla="*/ 8833 w 10000"/>
                  <a:gd name="connsiteY50" fmla="*/ 7837 h 10000"/>
                  <a:gd name="connsiteX51" fmla="*/ 8556 w 10000"/>
                  <a:gd name="connsiteY51" fmla="*/ 7758 h 10000"/>
                  <a:gd name="connsiteX52" fmla="*/ 6556 w 10000"/>
                  <a:gd name="connsiteY52" fmla="*/ 7480 h 10000"/>
                  <a:gd name="connsiteX53" fmla="*/ 6556 w 10000"/>
                  <a:gd name="connsiteY53" fmla="*/ 7480 h 10000"/>
                  <a:gd name="connsiteX54" fmla="*/ 6333 w 10000"/>
                  <a:gd name="connsiteY54" fmla="*/ 7434 h 10000"/>
                  <a:gd name="connsiteX55" fmla="*/ 6167 w 10000"/>
                  <a:gd name="connsiteY55" fmla="*/ 7387 h 10000"/>
                  <a:gd name="connsiteX56" fmla="*/ 6056 w 10000"/>
                  <a:gd name="connsiteY56" fmla="*/ 7341 h 10000"/>
                  <a:gd name="connsiteX57" fmla="*/ 6056 w 10000"/>
                  <a:gd name="connsiteY57" fmla="*/ 7341 h 10000"/>
                  <a:gd name="connsiteX58" fmla="*/ 8056 w 10000"/>
                  <a:gd name="connsiteY58" fmla="*/ 7325 h 10000"/>
                  <a:gd name="connsiteX59" fmla="*/ 10000 w 10000"/>
                  <a:gd name="connsiteY59" fmla="*/ 7480 h 10000"/>
                  <a:gd name="connsiteX60" fmla="*/ 10000 w 10000"/>
                  <a:gd name="connsiteY60" fmla="*/ 6074 h 10000"/>
                  <a:gd name="connsiteX61" fmla="*/ 10000 w 10000"/>
                  <a:gd name="connsiteY61" fmla="*/ 6074 h 10000"/>
                  <a:gd name="connsiteX62" fmla="*/ 7778 w 10000"/>
                  <a:gd name="connsiteY62" fmla="*/ 5748 h 10000"/>
                  <a:gd name="connsiteX63" fmla="*/ 6556 w 10000"/>
                  <a:gd name="connsiteY63" fmla="*/ 5564 h 10000"/>
                  <a:gd name="connsiteX64" fmla="*/ 6556 w 10000"/>
                  <a:gd name="connsiteY64" fmla="*/ 5564 h 10000"/>
                  <a:gd name="connsiteX65" fmla="*/ 6556 w 10000"/>
                  <a:gd name="connsiteY65" fmla="*/ 5549 h 10000"/>
                  <a:gd name="connsiteX66" fmla="*/ 6556 w 10000"/>
                  <a:gd name="connsiteY66" fmla="*/ 5456 h 10000"/>
                  <a:gd name="connsiteX67" fmla="*/ 6556 w 10000"/>
                  <a:gd name="connsiteY67" fmla="*/ 5456 h 10000"/>
                  <a:gd name="connsiteX68" fmla="*/ 6389 w 10000"/>
                  <a:gd name="connsiteY68" fmla="*/ 5347 h 10000"/>
                  <a:gd name="connsiteX69" fmla="*/ 6056 w 10000"/>
                  <a:gd name="connsiteY69" fmla="*/ 5178 h 10000"/>
                  <a:gd name="connsiteX70" fmla="*/ 5333 w 10000"/>
                  <a:gd name="connsiteY70" fmla="*/ 4853 h 10000"/>
                  <a:gd name="connsiteX71" fmla="*/ 5333 w 10000"/>
                  <a:gd name="connsiteY71" fmla="*/ 4853 h 10000"/>
                  <a:gd name="connsiteX72" fmla="*/ 5167 w 10000"/>
                  <a:gd name="connsiteY72" fmla="*/ 4807 h 10000"/>
                  <a:gd name="connsiteX73" fmla="*/ 4889 w 10000"/>
                  <a:gd name="connsiteY73" fmla="*/ 4744 h 10000"/>
                  <a:gd name="connsiteX74" fmla="*/ 4056 w 10000"/>
                  <a:gd name="connsiteY74" fmla="*/ 4605 h 10000"/>
                  <a:gd name="connsiteX75" fmla="*/ 2889 w 10000"/>
                  <a:gd name="connsiteY75" fmla="*/ 4436 h 10000"/>
                  <a:gd name="connsiteX76" fmla="*/ 2889 w 10000"/>
                  <a:gd name="connsiteY76" fmla="*/ 4436 h 10000"/>
                  <a:gd name="connsiteX77" fmla="*/ 2389 w 10000"/>
                  <a:gd name="connsiteY77" fmla="*/ 4419 h 10000"/>
                  <a:gd name="connsiteX78" fmla="*/ 2000 w 10000"/>
                  <a:gd name="connsiteY78" fmla="*/ 4403 h 10000"/>
                  <a:gd name="connsiteX79" fmla="*/ 1889 w 10000"/>
                  <a:gd name="connsiteY79" fmla="*/ 4388 h 10000"/>
                  <a:gd name="connsiteX80" fmla="*/ 1778 w 10000"/>
                  <a:gd name="connsiteY80" fmla="*/ 4373 h 10000"/>
                  <a:gd name="connsiteX81" fmla="*/ 1778 w 10000"/>
                  <a:gd name="connsiteY81" fmla="*/ 4373 h 10000"/>
                  <a:gd name="connsiteX82" fmla="*/ 1667 w 10000"/>
                  <a:gd name="connsiteY82" fmla="*/ 4311 h 10000"/>
                  <a:gd name="connsiteX83" fmla="*/ 1500 w 10000"/>
                  <a:gd name="connsiteY83" fmla="*/ 4204 h 10000"/>
                  <a:gd name="connsiteX84" fmla="*/ 1444 w 10000"/>
                  <a:gd name="connsiteY84" fmla="*/ 4142 h 10000"/>
                  <a:gd name="connsiteX85" fmla="*/ 1444 w 10000"/>
                  <a:gd name="connsiteY85" fmla="*/ 4079 h 10000"/>
                  <a:gd name="connsiteX86" fmla="*/ 1444 w 10000"/>
                  <a:gd name="connsiteY86" fmla="*/ 4034 h 10000"/>
                  <a:gd name="connsiteX87" fmla="*/ 1556 w 10000"/>
                  <a:gd name="connsiteY87" fmla="*/ 3987 h 10000"/>
                  <a:gd name="connsiteX88" fmla="*/ 1556 w 10000"/>
                  <a:gd name="connsiteY88" fmla="*/ 3987 h 10000"/>
                  <a:gd name="connsiteX89" fmla="*/ 1833 w 10000"/>
                  <a:gd name="connsiteY89" fmla="*/ 3909 h 10000"/>
                  <a:gd name="connsiteX90" fmla="*/ 2111 w 10000"/>
                  <a:gd name="connsiteY90" fmla="*/ 3833 h 10000"/>
                  <a:gd name="connsiteX91" fmla="*/ 2278 w 10000"/>
                  <a:gd name="connsiteY91" fmla="*/ 3787 h 10000"/>
                  <a:gd name="connsiteX92" fmla="*/ 2389 w 10000"/>
                  <a:gd name="connsiteY92" fmla="*/ 3739 h 10000"/>
                  <a:gd name="connsiteX93" fmla="*/ 2389 w 10000"/>
                  <a:gd name="connsiteY93" fmla="*/ 3677 h 10000"/>
                  <a:gd name="connsiteX94" fmla="*/ 2389 w 10000"/>
                  <a:gd name="connsiteY94" fmla="*/ 3601 h 10000"/>
                  <a:gd name="connsiteX95" fmla="*/ 2389 w 10000"/>
                  <a:gd name="connsiteY95" fmla="*/ 3601 h 10000"/>
                  <a:gd name="connsiteX96" fmla="*/ 2167 w 10000"/>
                  <a:gd name="connsiteY96" fmla="*/ 3384 h 10000"/>
                  <a:gd name="connsiteX97" fmla="*/ 1889 w 10000"/>
                  <a:gd name="connsiteY97" fmla="*/ 3091 h 10000"/>
                  <a:gd name="connsiteX98" fmla="*/ 1667 w 10000"/>
                  <a:gd name="connsiteY98" fmla="*/ 2828 h 10000"/>
                  <a:gd name="connsiteX99" fmla="*/ 1611 w 10000"/>
                  <a:gd name="connsiteY99" fmla="*/ 2751 h 10000"/>
                  <a:gd name="connsiteX100" fmla="*/ 1611 w 10000"/>
                  <a:gd name="connsiteY100" fmla="*/ 2720 h 10000"/>
                  <a:gd name="connsiteX101" fmla="*/ 1667 w 10000"/>
                  <a:gd name="connsiteY101" fmla="*/ 2704 h 10000"/>
                  <a:gd name="connsiteX102" fmla="*/ 1667 w 10000"/>
                  <a:gd name="connsiteY102" fmla="*/ 2704 h 10000"/>
                  <a:gd name="connsiteX103" fmla="*/ 2000 w 10000"/>
                  <a:gd name="connsiteY103" fmla="*/ 2690 h 10000"/>
                  <a:gd name="connsiteX104" fmla="*/ 2222 w 10000"/>
                  <a:gd name="connsiteY104" fmla="*/ 2690 h 10000"/>
                  <a:gd name="connsiteX105" fmla="*/ 2389 w 10000"/>
                  <a:gd name="connsiteY105" fmla="*/ 2704 h 10000"/>
                  <a:gd name="connsiteX106" fmla="*/ 2389 w 10000"/>
                  <a:gd name="connsiteY106" fmla="*/ 2704 h 10000"/>
                  <a:gd name="connsiteX107" fmla="*/ 2444 w 10000"/>
                  <a:gd name="connsiteY107" fmla="*/ 2704 h 10000"/>
                  <a:gd name="connsiteX108" fmla="*/ 2500 w 10000"/>
                  <a:gd name="connsiteY108" fmla="*/ 2674 h 10000"/>
                  <a:gd name="connsiteX109" fmla="*/ 2778 w 10000"/>
                  <a:gd name="connsiteY109" fmla="*/ 2581 h 10000"/>
                  <a:gd name="connsiteX110" fmla="*/ 3500 w 10000"/>
                  <a:gd name="connsiteY110" fmla="*/ 2272 h 10000"/>
                  <a:gd name="connsiteX111" fmla="*/ 4444 w 10000"/>
                  <a:gd name="connsiteY111" fmla="*/ 1825 h 10000"/>
                  <a:gd name="connsiteX112" fmla="*/ 4444 w 10000"/>
                  <a:gd name="connsiteY112" fmla="*/ 1825 h 10000"/>
                  <a:gd name="connsiteX113" fmla="*/ 4444 w 10000"/>
                  <a:gd name="connsiteY113" fmla="*/ 1761 h 10000"/>
                  <a:gd name="connsiteX114" fmla="*/ 4444 w 10000"/>
                  <a:gd name="connsiteY114" fmla="*/ 1621 h 10000"/>
                  <a:gd name="connsiteX115" fmla="*/ 4500 w 10000"/>
                  <a:gd name="connsiteY115" fmla="*/ 1530 h 10000"/>
                  <a:gd name="connsiteX116" fmla="*/ 4611 w 10000"/>
                  <a:gd name="connsiteY116" fmla="*/ 1452 h 10000"/>
                  <a:gd name="connsiteX117" fmla="*/ 4778 w 10000"/>
                  <a:gd name="connsiteY117" fmla="*/ 1360 h 10000"/>
                  <a:gd name="connsiteX118" fmla="*/ 5000 w 10000"/>
                  <a:gd name="connsiteY118" fmla="*/ 1283 h 10000"/>
                  <a:gd name="connsiteX119" fmla="*/ 5000 w 10000"/>
                  <a:gd name="connsiteY119" fmla="*/ 1283 h 10000"/>
                  <a:gd name="connsiteX120" fmla="*/ 5556 w 10000"/>
                  <a:gd name="connsiteY120" fmla="*/ 1129 h 10000"/>
                  <a:gd name="connsiteX121" fmla="*/ 6111 w 10000"/>
                  <a:gd name="connsiteY121" fmla="*/ 927 h 10000"/>
                  <a:gd name="connsiteX122" fmla="*/ 6667 w 10000"/>
                  <a:gd name="connsiteY122" fmla="*/ 741 h 10000"/>
                  <a:gd name="connsiteX123" fmla="*/ 7056 w 10000"/>
                  <a:gd name="connsiteY123" fmla="*/ 573 h 10000"/>
                  <a:gd name="connsiteX124" fmla="*/ 7056 w 10000"/>
                  <a:gd name="connsiteY124" fmla="*/ 573 h 10000"/>
                  <a:gd name="connsiteX125" fmla="*/ 7333 w 10000"/>
                  <a:gd name="connsiteY125" fmla="*/ 418 h 10000"/>
                  <a:gd name="connsiteX126" fmla="*/ 7667 w 10000"/>
                  <a:gd name="connsiteY126" fmla="*/ 232 h 10000"/>
                  <a:gd name="connsiteX127" fmla="*/ 8000 w 10000"/>
                  <a:gd name="connsiteY127" fmla="*/ 92 h 10000"/>
                  <a:gd name="connsiteX128" fmla="*/ 8167 w 10000"/>
                  <a:gd name="connsiteY128" fmla="*/ 29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459 h 10000"/>
                  <a:gd name="connsiteX135" fmla="*/ 10000 w 10000"/>
                  <a:gd name="connsiteY135" fmla="*/ 9459 h 10000"/>
                  <a:gd name="connsiteX136" fmla="*/ 9722 w 10000"/>
                  <a:gd name="connsiteY136" fmla="*/ 9443 h 10000"/>
                  <a:gd name="connsiteX137" fmla="*/ 9389 w 10000"/>
                  <a:gd name="connsiteY137" fmla="*/ 9459 h 10000"/>
                  <a:gd name="connsiteX138" fmla="*/ 9389 w 10000"/>
                  <a:gd name="connsiteY138" fmla="*/ 9459 h 10000"/>
                  <a:gd name="connsiteX139" fmla="*/ 9278 w 10000"/>
                  <a:gd name="connsiteY139" fmla="*/ 9474 h 10000"/>
                  <a:gd name="connsiteX140" fmla="*/ 9056 w 10000"/>
                  <a:gd name="connsiteY140" fmla="*/ 9459 h 10000"/>
                  <a:gd name="connsiteX141" fmla="*/ 8722 w 10000"/>
                  <a:gd name="connsiteY141" fmla="*/ 9412 h 10000"/>
                  <a:gd name="connsiteX142" fmla="*/ 8444 w 10000"/>
                  <a:gd name="connsiteY142" fmla="*/ 9289 h 10000"/>
                  <a:gd name="connsiteX143" fmla="*/ 8444 w 10000"/>
                  <a:gd name="connsiteY143" fmla="*/ 9289 h 10000"/>
                  <a:gd name="connsiteX144" fmla="*/ 8111 w 10000"/>
                  <a:gd name="connsiteY144" fmla="*/ 9088 h 10000"/>
                  <a:gd name="connsiteX145" fmla="*/ 7778 w 10000"/>
                  <a:gd name="connsiteY145" fmla="*/ 9010 h 10000"/>
                  <a:gd name="connsiteX146" fmla="*/ 7556 w 10000"/>
                  <a:gd name="connsiteY146" fmla="*/ 8994 h 10000"/>
                  <a:gd name="connsiteX147" fmla="*/ 7000 w 10000"/>
                  <a:gd name="connsiteY147" fmla="*/ 8963 h 10000"/>
                  <a:gd name="connsiteX148" fmla="*/ 6556 w 10000"/>
                  <a:gd name="connsiteY148" fmla="*/ 8980 h 10000"/>
                  <a:gd name="connsiteX149" fmla="*/ 6222 w 10000"/>
                  <a:gd name="connsiteY149" fmla="*/ 8980 h 10000"/>
                  <a:gd name="connsiteX150" fmla="*/ 6111 w 10000"/>
                  <a:gd name="connsiteY150" fmla="*/ 8963 h 10000"/>
                  <a:gd name="connsiteX151" fmla="*/ 6056 w 10000"/>
                  <a:gd name="connsiteY151" fmla="*/ 8671 h 10000"/>
                  <a:gd name="connsiteX152" fmla="*/ 6056 w 10000"/>
                  <a:gd name="connsiteY152" fmla="*/ 8609 h 10000"/>
                  <a:gd name="connsiteX153" fmla="*/ 5944 w 10000"/>
                  <a:gd name="connsiteY153" fmla="*/ 8532 h 10000"/>
                  <a:gd name="connsiteX154" fmla="*/ 5889 w 10000"/>
                  <a:gd name="connsiteY154" fmla="*/ 8517 h 10000"/>
                  <a:gd name="connsiteX155" fmla="*/ 5667 w 10000"/>
                  <a:gd name="connsiteY155" fmla="*/ 8500 h 10000"/>
                  <a:gd name="connsiteX156" fmla="*/ 4889 w 10000"/>
                  <a:gd name="connsiteY156" fmla="*/ 8624 h 10000"/>
                  <a:gd name="connsiteX157" fmla="*/ 4611 w 10000"/>
                  <a:gd name="connsiteY157" fmla="*/ 8653 h 10000"/>
                  <a:gd name="connsiteX158" fmla="*/ 4500 w 10000"/>
                  <a:gd name="connsiteY158" fmla="*/ 8653 h 10000"/>
                  <a:gd name="connsiteX159" fmla="*/ 4222 w 10000"/>
                  <a:gd name="connsiteY159" fmla="*/ 8500 h 10000"/>
                  <a:gd name="connsiteX160" fmla="*/ 4222 w 10000"/>
                  <a:gd name="connsiteY160" fmla="*/ 8500 h 10000"/>
                  <a:gd name="connsiteX161" fmla="*/ 4111 w 10000"/>
                  <a:gd name="connsiteY161" fmla="*/ 8423 h 10000"/>
                  <a:gd name="connsiteX162" fmla="*/ 4111 w 10000"/>
                  <a:gd name="connsiteY162" fmla="*/ 8330 h 10000"/>
                  <a:gd name="connsiteX163" fmla="*/ 4111 w 10000"/>
                  <a:gd name="connsiteY163" fmla="*/ 8330 h 10000"/>
                  <a:gd name="connsiteX164" fmla="*/ 4278 w 10000"/>
                  <a:gd name="connsiteY164" fmla="*/ 8283 h 10000"/>
                  <a:gd name="connsiteX165" fmla="*/ 4389 w 10000"/>
                  <a:gd name="connsiteY165" fmla="*/ 8268 h 10000"/>
                  <a:gd name="connsiteX166" fmla="*/ 4389 w 10000"/>
                  <a:gd name="connsiteY166" fmla="*/ 8268 h 10000"/>
                  <a:gd name="connsiteX167" fmla="*/ 3722 w 10000"/>
                  <a:gd name="connsiteY167" fmla="*/ 8283 h 10000"/>
                  <a:gd name="connsiteX168" fmla="*/ 3611 w 10000"/>
                  <a:gd name="connsiteY168" fmla="*/ 8299 h 10000"/>
                  <a:gd name="connsiteX169" fmla="*/ 3556 w 10000"/>
                  <a:gd name="connsiteY169" fmla="*/ 8315 h 10000"/>
                  <a:gd name="connsiteX170" fmla="*/ 3556 w 10000"/>
                  <a:gd name="connsiteY170" fmla="*/ 8315 h 10000"/>
                  <a:gd name="connsiteX171" fmla="*/ 3444 w 10000"/>
                  <a:gd name="connsiteY171" fmla="*/ 8376 h 10000"/>
                  <a:gd name="connsiteX172" fmla="*/ 3278 w 10000"/>
                  <a:gd name="connsiteY172" fmla="*/ 8469 h 10000"/>
                  <a:gd name="connsiteX173" fmla="*/ 3000 w 10000"/>
                  <a:gd name="connsiteY173" fmla="*/ 8578 h 10000"/>
                  <a:gd name="connsiteX174" fmla="*/ 2667 w 10000"/>
                  <a:gd name="connsiteY174" fmla="*/ 8653 h 10000"/>
                  <a:gd name="connsiteX175" fmla="*/ 2667 w 10000"/>
                  <a:gd name="connsiteY175" fmla="*/ 8653 h 10000"/>
                  <a:gd name="connsiteX176" fmla="*/ 2333 w 10000"/>
                  <a:gd name="connsiteY176" fmla="*/ 8716 h 10000"/>
                  <a:gd name="connsiteX177" fmla="*/ 1833 w 10000"/>
                  <a:gd name="connsiteY177" fmla="*/ 8778 h 10000"/>
                  <a:gd name="connsiteX178" fmla="*/ 1389 w 10000"/>
                  <a:gd name="connsiteY178" fmla="*/ 8809 h 10000"/>
                  <a:gd name="connsiteX179" fmla="*/ 889 w 10000"/>
                  <a:gd name="connsiteY179" fmla="*/ 8824 h 10000"/>
                  <a:gd name="connsiteX180" fmla="*/ 889 w 10000"/>
                  <a:gd name="connsiteY180" fmla="*/ 8824 h 10000"/>
                  <a:gd name="connsiteX181" fmla="*/ 500 w 10000"/>
                  <a:gd name="connsiteY181" fmla="*/ 8840 h 10000"/>
                  <a:gd name="connsiteX182" fmla="*/ 222 w 10000"/>
                  <a:gd name="connsiteY182" fmla="*/ 8856 h 10000"/>
                  <a:gd name="connsiteX183" fmla="*/ 0 w 10000"/>
                  <a:gd name="connsiteY183" fmla="*/ 8871 h 10000"/>
                  <a:gd name="connsiteX184" fmla="*/ 0 w 10000"/>
                  <a:gd name="connsiteY184" fmla="*/ 8871 h 10000"/>
                  <a:gd name="connsiteX185" fmla="*/ 278 w 10000"/>
                  <a:gd name="connsiteY185" fmla="*/ 9118 h 10000"/>
                  <a:gd name="connsiteX186" fmla="*/ 500 w 10000"/>
                  <a:gd name="connsiteY186" fmla="*/ 9304 h 10000"/>
                  <a:gd name="connsiteX187" fmla="*/ 722 w 10000"/>
                  <a:gd name="connsiteY187" fmla="*/ 9459 h 10000"/>
                  <a:gd name="connsiteX188" fmla="*/ 722 w 10000"/>
                  <a:gd name="connsiteY188" fmla="*/ 9459 h 10000"/>
                  <a:gd name="connsiteX189" fmla="*/ 944 w 10000"/>
                  <a:gd name="connsiteY189" fmla="*/ 9628 h 10000"/>
                  <a:gd name="connsiteX190" fmla="*/ 1333 w 10000"/>
                  <a:gd name="connsiteY190" fmla="*/ 9830 h 10000"/>
                  <a:gd name="connsiteX191" fmla="*/ 1444 w 10000"/>
                  <a:gd name="connsiteY191" fmla="*/ 9893 h 10000"/>
                  <a:gd name="connsiteX192" fmla="*/ 1500 w 10000"/>
                  <a:gd name="connsiteY192" fmla="*/ 9985 h 10000"/>
                  <a:gd name="connsiteX193" fmla="*/ 1556 w 10000"/>
                  <a:gd name="connsiteY193" fmla="*/ 10000 h 10000"/>
                  <a:gd name="connsiteX194" fmla="*/ 10000 w 10000"/>
                  <a:gd name="connsiteY194" fmla="*/ 9443 h 10000"/>
                  <a:gd name="connsiteX0" fmla="*/ 10000 w 10000"/>
                  <a:gd name="connsiteY0" fmla="*/ 9443 h 10000"/>
                  <a:gd name="connsiteX1" fmla="*/ 10000 w 10000"/>
                  <a:gd name="connsiteY1" fmla="*/ 9443 h 10000"/>
                  <a:gd name="connsiteX2" fmla="*/ 9222 w 10000"/>
                  <a:gd name="connsiteY2" fmla="*/ 9459 h 10000"/>
                  <a:gd name="connsiteX3" fmla="*/ 8944 w 10000"/>
                  <a:gd name="connsiteY3" fmla="*/ 9459 h 10000"/>
                  <a:gd name="connsiteX4" fmla="*/ 8833 w 10000"/>
                  <a:gd name="connsiteY4" fmla="*/ 9443 h 10000"/>
                  <a:gd name="connsiteX5" fmla="*/ 8778 w 10000"/>
                  <a:gd name="connsiteY5" fmla="*/ 9427 h 10000"/>
                  <a:gd name="connsiteX6" fmla="*/ 8778 w 10000"/>
                  <a:gd name="connsiteY6" fmla="*/ 9427 h 10000"/>
                  <a:gd name="connsiteX7" fmla="*/ 8444 w 10000"/>
                  <a:gd name="connsiteY7" fmla="*/ 9242 h 10000"/>
                  <a:gd name="connsiteX8" fmla="*/ 8167 w 10000"/>
                  <a:gd name="connsiteY8" fmla="*/ 9072 h 10000"/>
                  <a:gd name="connsiteX9" fmla="*/ 8167 w 10000"/>
                  <a:gd name="connsiteY9" fmla="*/ 9072 h 10000"/>
                  <a:gd name="connsiteX10" fmla="*/ 8056 w 10000"/>
                  <a:gd name="connsiteY10" fmla="*/ 9042 h 10000"/>
                  <a:gd name="connsiteX11" fmla="*/ 7889 w 10000"/>
                  <a:gd name="connsiteY11" fmla="*/ 9010 h 10000"/>
                  <a:gd name="connsiteX12" fmla="*/ 7444 w 10000"/>
                  <a:gd name="connsiteY12" fmla="*/ 8994 h 10000"/>
                  <a:gd name="connsiteX13" fmla="*/ 6889 w 10000"/>
                  <a:gd name="connsiteY13" fmla="*/ 8980 h 10000"/>
                  <a:gd name="connsiteX14" fmla="*/ 6389 w 10000"/>
                  <a:gd name="connsiteY14" fmla="*/ 8980 h 10000"/>
                  <a:gd name="connsiteX15" fmla="*/ 6389 w 10000"/>
                  <a:gd name="connsiteY15" fmla="*/ 8980 h 10000"/>
                  <a:gd name="connsiteX16" fmla="*/ 6167 w 10000"/>
                  <a:gd name="connsiteY16" fmla="*/ 8963 h 10000"/>
                  <a:gd name="connsiteX17" fmla="*/ 6056 w 10000"/>
                  <a:gd name="connsiteY17" fmla="*/ 8934 h 10000"/>
                  <a:gd name="connsiteX18" fmla="*/ 6000 w 10000"/>
                  <a:gd name="connsiteY18" fmla="*/ 8901 h 10000"/>
                  <a:gd name="connsiteX19" fmla="*/ 6056 w 10000"/>
                  <a:gd name="connsiteY19" fmla="*/ 8716 h 10000"/>
                  <a:gd name="connsiteX20" fmla="*/ 6111 w 10000"/>
                  <a:gd name="connsiteY20" fmla="*/ 8653 h 10000"/>
                  <a:gd name="connsiteX21" fmla="*/ 6056 w 10000"/>
                  <a:gd name="connsiteY21" fmla="*/ 8578 h 10000"/>
                  <a:gd name="connsiteX22" fmla="*/ 6056 w 10000"/>
                  <a:gd name="connsiteY22" fmla="*/ 8578 h 10000"/>
                  <a:gd name="connsiteX23" fmla="*/ 6000 w 10000"/>
                  <a:gd name="connsiteY23" fmla="*/ 8532 h 10000"/>
                  <a:gd name="connsiteX24" fmla="*/ 5944 w 10000"/>
                  <a:gd name="connsiteY24" fmla="*/ 8500 h 10000"/>
                  <a:gd name="connsiteX25" fmla="*/ 5833 w 10000"/>
                  <a:gd name="connsiteY25" fmla="*/ 8500 h 10000"/>
                  <a:gd name="connsiteX26" fmla="*/ 5667 w 10000"/>
                  <a:gd name="connsiteY26" fmla="*/ 8517 h 10000"/>
                  <a:gd name="connsiteX27" fmla="*/ 5333 w 10000"/>
                  <a:gd name="connsiteY27" fmla="*/ 8562 h 10000"/>
                  <a:gd name="connsiteX28" fmla="*/ 4889 w 10000"/>
                  <a:gd name="connsiteY28" fmla="*/ 8639 h 10000"/>
                  <a:gd name="connsiteX29" fmla="*/ 4889 w 10000"/>
                  <a:gd name="connsiteY29" fmla="*/ 8639 h 10000"/>
                  <a:gd name="connsiteX30" fmla="*/ 4611 w 10000"/>
                  <a:gd name="connsiteY30" fmla="*/ 8653 h 10000"/>
                  <a:gd name="connsiteX31" fmla="*/ 4500 w 10000"/>
                  <a:gd name="connsiteY31" fmla="*/ 8653 h 10000"/>
                  <a:gd name="connsiteX32" fmla="*/ 4444 w 10000"/>
                  <a:gd name="connsiteY32" fmla="*/ 8639 h 10000"/>
                  <a:gd name="connsiteX33" fmla="*/ 4222 w 10000"/>
                  <a:gd name="connsiteY33" fmla="*/ 8500 h 10000"/>
                  <a:gd name="connsiteX34" fmla="*/ 4222 w 10000"/>
                  <a:gd name="connsiteY34" fmla="*/ 8500 h 10000"/>
                  <a:gd name="connsiteX35" fmla="*/ 4111 w 10000"/>
                  <a:gd name="connsiteY35" fmla="*/ 8454 h 10000"/>
                  <a:gd name="connsiteX36" fmla="*/ 4111 w 10000"/>
                  <a:gd name="connsiteY36" fmla="*/ 8408 h 10000"/>
                  <a:gd name="connsiteX37" fmla="*/ 4111 w 10000"/>
                  <a:gd name="connsiteY37" fmla="*/ 8376 h 10000"/>
                  <a:gd name="connsiteX38" fmla="*/ 4167 w 10000"/>
                  <a:gd name="connsiteY38" fmla="*/ 8345 h 10000"/>
                  <a:gd name="connsiteX39" fmla="*/ 4278 w 10000"/>
                  <a:gd name="connsiteY39" fmla="*/ 8283 h 10000"/>
                  <a:gd name="connsiteX40" fmla="*/ 4389 w 10000"/>
                  <a:gd name="connsiteY40" fmla="*/ 8268 h 10000"/>
                  <a:gd name="connsiteX41" fmla="*/ 4389 w 10000"/>
                  <a:gd name="connsiteY41" fmla="*/ 8268 h 10000"/>
                  <a:gd name="connsiteX42" fmla="*/ 4389 w 10000"/>
                  <a:gd name="connsiteY42" fmla="*/ 8254 h 10000"/>
                  <a:gd name="connsiteX43" fmla="*/ 4444 w 10000"/>
                  <a:gd name="connsiteY43" fmla="*/ 8238 h 10000"/>
                  <a:gd name="connsiteX44" fmla="*/ 7986 w 10000"/>
                  <a:gd name="connsiteY44" fmla="*/ 7998 h 10000"/>
                  <a:gd name="connsiteX45" fmla="*/ 8389 w 10000"/>
                  <a:gd name="connsiteY45" fmla="*/ 8006 h 10000"/>
                  <a:gd name="connsiteX46" fmla="*/ 8389 w 10000"/>
                  <a:gd name="connsiteY46" fmla="*/ 8006 h 10000"/>
                  <a:gd name="connsiteX47" fmla="*/ 8667 w 10000"/>
                  <a:gd name="connsiteY47" fmla="*/ 7974 h 10000"/>
                  <a:gd name="connsiteX48" fmla="*/ 8889 w 10000"/>
                  <a:gd name="connsiteY48" fmla="*/ 7898 h 10000"/>
                  <a:gd name="connsiteX49" fmla="*/ 8833 w 10000"/>
                  <a:gd name="connsiteY49" fmla="*/ 7867 h 10000"/>
                  <a:gd name="connsiteX50" fmla="*/ 8833 w 10000"/>
                  <a:gd name="connsiteY50" fmla="*/ 7837 h 10000"/>
                  <a:gd name="connsiteX51" fmla="*/ 8556 w 10000"/>
                  <a:gd name="connsiteY51" fmla="*/ 7758 h 10000"/>
                  <a:gd name="connsiteX52" fmla="*/ 6556 w 10000"/>
                  <a:gd name="connsiteY52" fmla="*/ 7480 h 10000"/>
                  <a:gd name="connsiteX53" fmla="*/ 6556 w 10000"/>
                  <a:gd name="connsiteY53" fmla="*/ 7480 h 10000"/>
                  <a:gd name="connsiteX54" fmla="*/ 6333 w 10000"/>
                  <a:gd name="connsiteY54" fmla="*/ 7434 h 10000"/>
                  <a:gd name="connsiteX55" fmla="*/ 6167 w 10000"/>
                  <a:gd name="connsiteY55" fmla="*/ 7387 h 10000"/>
                  <a:gd name="connsiteX56" fmla="*/ 6056 w 10000"/>
                  <a:gd name="connsiteY56" fmla="*/ 7341 h 10000"/>
                  <a:gd name="connsiteX57" fmla="*/ 6056 w 10000"/>
                  <a:gd name="connsiteY57" fmla="*/ 7341 h 10000"/>
                  <a:gd name="connsiteX58" fmla="*/ 8056 w 10000"/>
                  <a:gd name="connsiteY58" fmla="*/ 7325 h 10000"/>
                  <a:gd name="connsiteX59" fmla="*/ 10000 w 10000"/>
                  <a:gd name="connsiteY59" fmla="*/ 7480 h 10000"/>
                  <a:gd name="connsiteX60" fmla="*/ 10000 w 10000"/>
                  <a:gd name="connsiteY60" fmla="*/ 6074 h 10000"/>
                  <a:gd name="connsiteX61" fmla="*/ 10000 w 10000"/>
                  <a:gd name="connsiteY61" fmla="*/ 6074 h 10000"/>
                  <a:gd name="connsiteX62" fmla="*/ 7778 w 10000"/>
                  <a:gd name="connsiteY62" fmla="*/ 5748 h 10000"/>
                  <a:gd name="connsiteX63" fmla="*/ 6556 w 10000"/>
                  <a:gd name="connsiteY63" fmla="*/ 5564 h 10000"/>
                  <a:gd name="connsiteX64" fmla="*/ 6556 w 10000"/>
                  <a:gd name="connsiteY64" fmla="*/ 5564 h 10000"/>
                  <a:gd name="connsiteX65" fmla="*/ 6556 w 10000"/>
                  <a:gd name="connsiteY65" fmla="*/ 5549 h 10000"/>
                  <a:gd name="connsiteX66" fmla="*/ 6556 w 10000"/>
                  <a:gd name="connsiteY66" fmla="*/ 5456 h 10000"/>
                  <a:gd name="connsiteX67" fmla="*/ 6556 w 10000"/>
                  <a:gd name="connsiteY67" fmla="*/ 5456 h 10000"/>
                  <a:gd name="connsiteX68" fmla="*/ 6389 w 10000"/>
                  <a:gd name="connsiteY68" fmla="*/ 5347 h 10000"/>
                  <a:gd name="connsiteX69" fmla="*/ 6056 w 10000"/>
                  <a:gd name="connsiteY69" fmla="*/ 5178 h 10000"/>
                  <a:gd name="connsiteX70" fmla="*/ 5333 w 10000"/>
                  <a:gd name="connsiteY70" fmla="*/ 4853 h 10000"/>
                  <a:gd name="connsiteX71" fmla="*/ 5333 w 10000"/>
                  <a:gd name="connsiteY71" fmla="*/ 4853 h 10000"/>
                  <a:gd name="connsiteX72" fmla="*/ 5167 w 10000"/>
                  <a:gd name="connsiteY72" fmla="*/ 4807 h 10000"/>
                  <a:gd name="connsiteX73" fmla="*/ 4889 w 10000"/>
                  <a:gd name="connsiteY73" fmla="*/ 4744 h 10000"/>
                  <a:gd name="connsiteX74" fmla="*/ 4056 w 10000"/>
                  <a:gd name="connsiteY74" fmla="*/ 4605 h 10000"/>
                  <a:gd name="connsiteX75" fmla="*/ 2889 w 10000"/>
                  <a:gd name="connsiteY75" fmla="*/ 4436 h 10000"/>
                  <a:gd name="connsiteX76" fmla="*/ 2889 w 10000"/>
                  <a:gd name="connsiteY76" fmla="*/ 4436 h 10000"/>
                  <a:gd name="connsiteX77" fmla="*/ 2389 w 10000"/>
                  <a:gd name="connsiteY77" fmla="*/ 4419 h 10000"/>
                  <a:gd name="connsiteX78" fmla="*/ 2000 w 10000"/>
                  <a:gd name="connsiteY78" fmla="*/ 4403 h 10000"/>
                  <a:gd name="connsiteX79" fmla="*/ 1889 w 10000"/>
                  <a:gd name="connsiteY79" fmla="*/ 4388 h 10000"/>
                  <a:gd name="connsiteX80" fmla="*/ 1778 w 10000"/>
                  <a:gd name="connsiteY80" fmla="*/ 4373 h 10000"/>
                  <a:gd name="connsiteX81" fmla="*/ 1778 w 10000"/>
                  <a:gd name="connsiteY81" fmla="*/ 4373 h 10000"/>
                  <a:gd name="connsiteX82" fmla="*/ 1667 w 10000"/>
                  <a:gd name="connsiteY82" fmla="*/ 4311 h 10000"/>
                  <a:gd name="connsiteX83" fmla="*/ 1500 w 10000"/>
                  <a:gd name="connsiteY83" fmla="*/ 4204 h 10000"/>
                  <a:gd name="connsiteX84" fmla="*/ 1444 w 10000"/>
                  <a:gd name="connsiteY84" fmla="*/ 4142 h 10000"/>
                  <a:gd name="connsiteX85" fmla="*/ 1444 w 10000"/>
                  <a:gd name="connsiteY85" fmla="*/ 4079 h 10000"/>
                  <a:gd name="connsiteX86" fmla="*/ 1444 w 10000"/>
                  <a:gd name="connsiteY86" fmla="*/ 4034 h 10000"/>
                  <a:gd name="connsiteX87" fmla="*/ 1556 w 10000"/>
                  <a:gd name="connsiteY87" fmla="*/ 3987 h 10000"/>
                  <a:gd name="connsiteX88" fmla="*/ 1556 w 10000"/>
                  <a:gd name="connsiteY88" fmla="*/ 3987 h 10000"/>
                  <a:gd name="connsiteX89" fmla="*/ 1833 w 10000"/>
                  <a:gd name="connsiteY89" fmla="*/ 3909 h 10000"/>
                  <a:gd name="connsiteX90" fmla="*/ 2111 w 10000"/>
                  <a:gd name="connsiteY90" fmla="*/ 3833 h 10000"/>
                  <a:gd name="connsiteX91" fmla="*/ 2278 w 10000"/>
                  <a:gd name="connsiteY91" fmla="*/ 3787 h 10000"/>
                  <a:gd name="connsiteX92" fmla="*/ 2389 w 10000"/>
                  <a:gd name="connsiteY92" fmla="*/ 3739 h 10000"/>
                  <a:gd name="connsiteX93" fmla="*/ 2389 w 10000"/>
                  <a:gd name="connsiteY93" fmla="*/ 3677 h 10000"/>
                  <a:gd name="connsiteX94" fmla="*/ 2389 w 10000"/>
                  <a:gd name="connsiteY94" fmla="*/ 3601 h 10000"/>
                  <a:gd name="connsiteX95" fmla="*/ 2389 w 10000"/>
                  <a:gd name="connsiteY95" fmla="*/ 3601 h 10000"/>
                  <a:gd name="connsiteX96" fmla="*/ 2167 w 10000"/>
                  <a:gd name="connsiteY96" fmla="*/ 3384 h 10000"/>
                  <a:gd name="connsiteX97" fmla="*/ 1889 w 10000"/>
                  <a:gd name="connsiteY97" fmla="*/ 3091 h 10000"/>
                  <a:gd name="connsiteX98" fmla="*/ 1667 w 10000"/>
                  <a:gd name="connsiteY98" fmla="*/ 2828 h 10000"/>
                  <a:gd name="connsiteX99" fmla="*/ 1611 w 10000"/>
                  <a:gd name="connsiteY99" fmla="*/ 2751 h 10000"/>
                  <a:gd name="connsiteX100" fmla="*/ 1611 w 10000"/>
                  <a:gd name="connsiteY100" fmla="*/ 2720 h 10000"/>
                  <a:gd name="connsiteX101" fmla="*/ 1667 w 10000"/>
                  <a:gd name="connsiteY101" fmla="*/ 2704 h 10000"/>
                  <a:gd name="connsiteX102" fmla="*/ 1667 w 10000"/>
                  <a:gd name="connsiteY102" fmla="*/ 2704 h 10000"/>
                  <a:gd name="connsiteX103" fmla="*/ 2000 w 10000"/>
                  <a:gd name="connsiteY103" fmla="*/ 2690 h 10000"/>
                  <a:gd name="connsiteX104" fmla="*/ 2222 w 10000"/>
                  <a:gd name="connsiteY104" fmla="*/ 2690 h 10000"/>
                  <a:gd name="connsiteX105" fmla="*/ 2389 w 10000"/>
                  <a:gd name="connsiteY105" fmla="*/ 2704 h 10000"/>
                  <a:gd name="connsiteX106" fmla="*/ 2389 w 10000"/>
                  <a:gd name="connsiteY106" fmla="*/ 2704 h 10000"/>
                  <a:gd name="connsiteX107" fmla="*/ 2444 w 10000"/>
                  <a:gd name="connsiteY107" fmla="*/ 2704 h 10000"/>
                  <a:gd name="connsiteX108" fmla="*/ 2500 w 10000"/>
                  <a:gd name="connsiteY108" fmla="*/ 2674 h 10000"/>
                  <a:gd name="connsiteX109" fmla="*/ 2778 w 10000"/>
                  <a:gd name="connsiteY109" fmla="*/ 2581 h 10000"/>
                  <a:gd name="connsiteX110" fmla="*/ 3500 w 10000"/>
                  <a:gd name="connsiteY110" fmla="*/ 2272 h 10000"/>
                  <a:gd name="connsiteX111" fmla="*/ 4444 w 10000"/>
                  <a:gd name="connsiteY111" fmla="*/ 1825 h 10000"/>
                  <a:gd name="connsiteX112" fmla="*/ 4444 w 10000"/>
                  <a:gd name="connsiteY112" fmla="*/ 1825 h 10000"/>
                  <a:gd name="connsiteX113" fmla="*/ 4444 w 10000"/>
                  <a:gd name="connsiteY113" fmla="*/ 1761 h 10000"/>
                  <a:gd name="connsiteX114" fmla="*/ 4444 w 10000"/>
                  <a:gd name="connsiteY114" fmla="*/ 1621 h 10000"/>
                  <a:gd name="connsiteX115" fmla="*/ 4500 w 10000"/>
                  <a:gd name="connsiteY115" fmla="*/ 1530 h 10000"/>
                  <a:gd name="connsiteX116" fmla="*/ 4611 w 10000"/>
                  <a:gd name="connsiteY116" fmla="*/ 1452 h 10000"/>
                  <a:gd name="connsiteX117" fmla="*/ 4778 w 10000"/>
                  <a:gd name="connsiteY117" fmla="*/ 1360 h 10000"/>
                  <a:gd name="connsiteX118" fmla="*/ 5000 w 10000"/>
                  <a:gd name="connsiteY118" fmla="*/ 1283 h 10000"/>
                  <a:gd name="connsiteX119" fmla="*/ 5000 w 10000"/>
                  <a:gd name="connsiteY119" fmla="*/ 1283 h 10000"/>
                  <a:gd name="connsiteX120" fmla="*/ 5556 w 10000"/>
                  <a:gd name="connsiteY120" fmla="*/ 1129 h 10000"/>
                  <a:gd name="connsiteX121" fmla="*/ 6111 w 10000"/>
                  <a:gd name="connsiteY121" fmla="*/ 927 h 10000"/>
                  <a:gd name="connsiteX122" fmla="*/ 6667 w 10000"/>
                  <a:gd name="connsiteY122" fmla="*/ 741 h 10000"/>
                  <a:gd name="connsiteX123" fmla="*/ 7056 w 10000"/>
                  <a:gd name="connsiteY123" fmla="*/ 573 h 10000"/>
                  <a:gd name="connsiteX124" fmla="*/ 7056 w 10000"/>
                  <a:gd name="connsiteY124" fmla="*/ 573 h 10000"/>
                  <a:gd name="connsiteX125" fmla="*/ 7333 w 10000"/>
                  <a:gd name="connsiteY125" fmla="*/ 418 h 10000"/>
                  <a:gd name="connsiteX126" fmla="*/ 7667 w 10000"/>
                  <a:gd name="connsiteY126" fmla="*/ 232 h 10000"/>
                  <a:gd name="connsiteX127" fmla="*/ 8000 w 10000"/>
                  <a:gd name="connsiteY127" fmla="*/ 92 h 10000"/>
                  <a:gd name="connsiteX128" fmla="*/ 8167 w 10000"/>
                  <a:gd name="connsiteY128" fmla="*/ 29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459 h 10000"/>
                  <a:gd name="connsiteX135" fmla="*/ 10000 w 10000"/>
                  <a:gd name="connsiteY135" fmla="*/ 9459 h 10000"/>
                  <a:gd name="connsiteX136" fmla="*/ 9722 w 10000"/>
                  <a:gd name="connsiteY136" fmla="*/ 9443 h 10000"/>
                  <a:gd name="connsiteX137" fmla="*/ 9389 w 10000"/>
                  <a:gd name="connsiteY137" fmla="*/ 9459 h 10000"/>
                  <a:gd name="connsiteX138" fmla="*/ 9389 w 10000"/>
                  <a:gd name="connsiteY138" fmla="*/ 9459 h 10000"/>
                  <a:gd name="connsiteX139" fmla="*/ 9278 w 10000"/>
                  <a:gd name="connsiteY139" fmla="*/ 9474 h 10000"/>
                  <a:gd name="connsiteX140" fmla="*/ 9056 w 10000"/>
                  <a:gd name="connsiteY140" fmla="*/ 9459 h 10000"/>
                  <a:gd name="connsiteX141" fmla="*/ 8722 w 10000"/>
                  <a:gd name="connsiteY141" fmla="*/ 9412 h 10000"/>
                  <a:gd name="connsiteX142" fmla="*/ 8444 w 10000"/>
                  <a:gd name="connsiteY142" fmla="*/ 9289 h 10000"/>
                  <a:gd name="connsiteX143" fmla="*/ 8444 w 10000"/>
                  <a:gd name="connsiteY143" fmla="*/ 9289 h 10000"/>
                  <a:gd name="connsiteX144" fmla="*/ 8111 w 10000"/>
                  <a:gd name="connsiteY144" fmla="*/ 9088 h 10000"/>
                  <a:gd name="connsiteX145" fmla="*/ 7778 w 10000"/>
                  <a:gd name="connsiteY145" fmla="*/ 9010 h 10000"/>
                  <a:gd name="connsiteX146" fmla="*/ 7556 w 10000"/>
                  <a:gd name="connsiteY146" fmla="*/ 8994 h 10000"/>
                  <a:gd name="connsiteX147" fmla="*/ 7000 w 10000"/>
                  <a:gd name="connsiteY147" fmla="*/ 8963 h 10000"/>
                  <a:gd name="connsiteX148" fmla="*/ 6556 w 10000"/>
                  <a:gd name="connsiteY148" fmla="*/ 8980 h 10000"/>
                  <a:gd name="connsiteX149" fmla="*/ 6222 w 10000"/>
                  <a:gd name="connsiteY149" fmla="*/ 8980 h 10000"/>
                  <a:gd name="connsiteX150" fmla="*/ 6111 w 10000"/>
                  <a:gd name="connsiteY150" fmla="*/ 8963 h 10000"/>
                  <a:gd name="connsiteX151" fmla="*/ 6056 w 10000"/>
                  <a:gd name="connsiteY151" fmla="*/ 8671 h 10000"/>
                  <a:gd name="connsiteX152" fmla="*/ 6056 w 10000"/>
                  <a:gd name="connsiteY152" fmla="*/ 8609 h 10000"/>
                  <a:gd name="connsiteX153" fmla="*/ 5944 w 10000"/>
                  <a:gd name="connsiteY153" fmla="*/ 8532 h 10000"/>
                  <a:gd name="connsiteX154" fmla="*/ 5889 w 10000"/>
                  <a:gd name="connsiteY154" fmla="*/ 8517 h 10000"/>
                  <a:gd name="connsiteX155" fmla="*/ 5667 w 10000"/>
                  <a:gd name="connsiteY155" fmla="*/ 8500 h 10000"/>
                  <a:gd name="connsiteX156" fmla="*/ 4889 w 10000"/>
                  <a:gd name="connsiteY156" fmla="*/ 8624 h 10000"/>
                  <a:gd name="connsiteX157" fmla="*/ 4611 w 10000"/>
                  <a:gd name="connsiteY157" fmla="*/ 8653 h 10000"/>
                  <a:gd name="connsiteX158" fmla="*/ 4500 w 10000"/>
                  <a:gd name="connsiteY158" fmla="*/ 8653 h 10000"/>
                  <a:gd name="connsiteX159" fmla="*/ 4222 w 10000"/>
                  <a:gd name="connsiteY159" fmla="*/ 8500 h 10000"/>
                  <a:gd name="connsiteX160" fmla="*/ 4222 w 10000"/>
                  <a:gd name="connsiteY160" fmla="*/ 8500 h 10000"/>
                  <a:gd name="connsiteX161" fmla="*/ 4111 w 10000"/>
                  <a:gd name="connsiteY161" fmla="*/ 8423 h 10000"/>
                  <a:gd name="connsiteX162" fmla="*/ 4111 w 10000"/>
                  <a:gd name="connsiteY162" fmla="*/ 8330 h 10000"/>
                  <a:gd name="connsiteX163" fmla="*/ 4111 w 10000"/>
                  <a:gd name="connsiteY163" fmla="*/ 8330 h 10000"/>
                  <a:gd name="connsiteX164" fmla="*/ 4278 w 10000"/>
                  <a:gd name="connsiteY164" fmla="*/ 8283 h 10000"/>
                  <a:gd name="connsiteX165" fmla="*/ 4389 w 10000"/>
                  <a:gd name="connsiteY165" fmla="*/ 8268 h 10000"/>
                  <a:gd name="connsiteX166" fmla="*/ 4389 w 10000"/>
                  <a:gd name="connsiteY166" fmla="*/ 8268 h 10000"/>
                  <a:gd name="connsiteX167" fmla="*/ 3722 w 10000"/>
                  <a:gd name="connsiteY167" fmla="*/ 8283 h 10000"/>
                  <a:gd name="connsiteX168" fmla="*/ 3611 w 10000"/>
                  <a:gd name="connsiteY168" fmla="*/ 8299 h 10000"/>
                  <a:gd name="connsiteX169" fmla="*/ 3556 w 10000"/>
                  <a:gd name="connsiteY169" fmla="*/ 8315 h 10000"/>
                  <a:gd name="connsiteX170" fmla="*/ 3556 w 10000"/>
                  <a:gd name="connsiteY170" fmla="*/ 8315 h 10000"/>
                  <a:gd name="connsiteX171" fmla="*/ 3444 w 10000"/>
                  <a:gd name="connsiteY171" fmla="*/ 8376 h 10000"/>
                  <a:gd name="connsiteX172" fmla="*/ 3278 w 10000"/>
                  <a:gd name="connsiteY172" fmla="*/ 8469 h 10000"/>
                  <a:gd name="connsiteX173" fmla="*/ 3000 w 10000"/>
                  <a:gd name="connsiteY173" fmla="*/ 8578 h 10000"/>
                  <a:gd name="connsiteX174" fmla="*/ 2667 w 10000"/>
                  <a:gd name="connsiteY174" fmla="*/ 8653 h 10000"/>
                  <a:gd name="connsiteX175" fmla="*/ 2667 w 10000"/>
                  <a:gd name="connsiteY175" fmla="*/ 8653 h 10000"/>
                  <a:gd name="connsiteX176" fmla="*/ 2333 w 10000"/>
                  <a:gd name="connsiteY176" fmla="*/ 8716 h 10000"/>
                  <a:gd name="connsiteX177" fmla="*/ 1833 w 10000"/>
                  <a:gd name="connsiteY177" fmla="*/ 8778 h 10000"/>
                  <a:gd name="connsiteX178" fmla="*/ 1389 w 10000"/>
                  <a:gd name="connsiteY178" fmla="*/ 8809 h 10000"/>
                  <a:gd name="connsiteX179" fmla="*/ 889 w 10000"/>
                  <a:gd name="connsiteY179" fmla="*/ 8824 h 10000"/>
                  <a:gd name="connsiteX180" fmla="*/ 889 w 10000"/>
                  <a:gd name="connsiteY180" fmla="*/ 8824 h 10000"/>
                  <a:gd name="connsiteX181" fmla="*/ 500 w 10000"/>
                  <a:gd name="connsiteY181" fmla="*/ 8840 h 10000"/>
                  <a:gd name="connsiteX182" fmla="*/ 222 w 10000"/>
                  <a:gd name="connsiteY182" fmla="*/ 8856 h 10000"/>
                  <a:gd name="connsiteX183" fmla="*/ 0 w 10000"/>
                  <a:gd name="connsiteY183" fmla="*/ 8871 h 10000"/>
                  <a:gd name="connsiteX184" fmla="*/ 0 w 10000"/>
                  <a:gd name="connsiteY184" fmla="*/ 8871 h 10000"/>
                  <a:gd name="connsiteX185" fmla="*/ 278 w 10000"/>
                  <a:gd name="connsiteY185" fmla="*/ 9118 h 10000"/>
                  <a:gd name="connsiteX186" fmla="*/ 500 w 10000"/>
                  <a:gd name="connsiteY186" fmla="*/ 9304 h 10000"/>
                  <a:gd name="connsiteX187" fmla="*/ 722 w 10000"/>
                  <a:gd name="connsiteY187" fmla="*/ 9459 h 10000"/>
                  <a:gd name="connsiteX188" fmla="*/ 944 w 10000"/>
                  <a:gd name="connsiteY188" fmla="*/ 9628 h 10000"/>
                  <a:gd name="connsiteX189" fmla="*/ 1333 w 10000"/>
                  <a:gd name="connsiteY189" fmla="*/ 9830 h 10000"/>
                  <a:gd name="connsiteX190" fmla="*/ 1444 w 10000"/>
                  <a:gd name="connsiteY190" fmla="*/ 9893 h 10000"/>
                  <a:gd name="connsiteX191" fmla="*/ 1500 w 10000"/>
                  <a:gd name="connsiteY191" fmla="*/ 9985 h 10000"/>
                  <a:gd name="connsiteX192" fmla="*/ 1556 w 10000"/>
                  <a:gd name="connsiteY192" fmla="*/ 10000 h 10000"/>
                  <a:gd name="connsiteX193" fmla="*/ 10000 w 10000"/>
                  <a:gd name="connsiteY193" fmla="*/ 9443 h 10000"/>
                  <a:gd name="connsiteX0" fmla="*/ 10000 w 10000"/>
                  <a:gd name="connsiteY0" fmla="*/ 9443 h 10000"/>
                  <a:gd name="connsiteX1" fmla="*/ 10000 w 10000"/>
                  <a:gd name="connsiteY1" fmla="*/ 9443 h 10000"/>
                  <a:gd name="connsiteX2" fmla="*/ 9222 w 10000"/>
                  <a:gd name="connsiteY2" fmla="*/ 9459 h 10000"/>
                  <a:gd name="connsiteX3" fmla="*/ 8944 w 10000"/>
                  <a:gd name="connsiteY3" fmla="*/ 9459 h 10000"/>
                  <a:gd name="connsiteX4" fmla="*/ 8833 w 10000"/>
                  <a:gd name="connsiteY4" fmla="*/ 9443 h 10000"/>
                  <a:gd name="connsiteX5" fmla="*/ 8778 w 10000"/>
                  <a:gd name="connsiteY5" fmla="*/ 9427 h 10000"/>
                  <a:gd name="connsiteX6" fmla="*/ 8778 w 10000"/>
                  <a:gd name="connsiteY6" fmla="*/ 9427 h 10000"/>
                  <a:gd name="connsiteX7" fmla="*/ 8444 w 10000"/>
                  <a:gd name="connsiteY7" fmla="*/ 9242 h 10000"/>
                  <a:gd name="connsiteX8" fmla="*/ 8167 w 10000"/>
                  <a:gd name="connsiteY8" fmla="*/ 9072 h 10000"/>
                  <a:gd name="connsiteX9" fmla="*/ 8167 w 10000"/>
                  <a:gd name="connsiteY9" fmla="*/ 9072 h 10000"/>
                  <a:gd name="connsiteX10" fmla="*/ 8056 w 10000"/>
                  <a:gd name="connsiteY10" fmla="*/ 9042 h 10000"/>
                  <a:gd name="connsiteX11" fmla="*/ 7889 w 10000"/>
                  <a:gd name="connsiteY11" fmla="*/ 9010 h 10000"/>
                  <a:gd name="connsiteX12" fmla="*/ 7444 w 10000"/>
                  <a:gd name="connsiteY12" fmla="*/ 8994 h 10000"/>
                  <a:gd name="connsiteX13" fmla="*/ 6889 w 10000"/>
                  <a:gd name="connsiteY13" fmla="*/ 8980 h 10000"/>
                  <a:gd name="connsiteX14" fmla="*/ 6389 w 10000"/>
                  <a:gd name="connsiteY14" fmla="*/ 8980 h 10000"/>
                  <a:gd name="connsiteX15" fmla="*/ 6389 w 10000"/>
                  <a:gd name="connsiteY15" fmla="*/ 8980 h 10000"/>
                  <a:gd name="connsiteX16" fmla="*/ 6167 w 10000"/>
                  <a:gd name="connsiteY16" fmla="*/ 8963 h 10000"/>
                  <a:gd name="connsiteX17" fmla="*/ 6056 w 10000"/>
                  <a:gd name="connsiteY17" fmla="*/ 8934 h 10000"/>
                  <a:gd name="connsiteX18" fmla="*/ 6000 w 10000"/>
                  <a:gd name="connsiteY18" fmla="*/ 8901 h 10000"/>
                  <a:gd name="connsiteX19" fmla="*/ 6056 w 10000"/>
                  <a:gd name="connsiteY19" fmla="*/ 8716 h 10000"/>
                  <a:gd name="connsiteX20" fmla="*/ 6111 w 10000"/>
                  <a:gd name="connsiteY20" fmla="*/ 8653 h 10000"/>
                  <a:gd name="connsiteX21" fmla="*/ 6056 w 10000"/>
                  <a:gd name="connsiteY21" fmla="*/ 8578 h 10000"/>
                  <a:gd name="connsiteX22" fmla="*/ 6056 w 10000"/>
                  <a:gd name="connsiteY22" fmla="*/ 8578 h 10000"/>
                  <a:gd name="connsiteX23" fmla="*/ 6000 w 10000"/>
                  <a:gd name="connsiteY23" fmla="*/ 8532 h 10000"/>
                  <a:gd name="connsiteX24" fmla="*/ 5944 w 10000"/>
                  <a:gd name="connsiteY24" fmla="*/ 8500 h 10000"/>
                  <a:gd name="connsiteX25" fmla="*/ 5833 w 10000"/>
                  <a:gd name="connsiteY25" fmla="*/ 8500 h 10000"/>
                  <a:gd name="connsiteX26" fmla="*/ 5667 w 10000"/>
                  <a:gd name="connsiteY26" fmla="*/ 8517 h 10000"/>
                  <a:gd name="connsiteX27" fmla="*/ 5333 w 10000"/>
                  <a:gd name="connsiteY27" fmla="*/ 8562 h 10000"/>
                  <a:gd name="connsiteX28" fmla="*/ 4889 w 10000"/>
                  <a:gd name="connsiteY28" fmla="*/ 8639 h 10000"/>
                  <a:gd name="connsiteX29" fmla="*/ 4889 w 10000"/>
                  <a:gd name="connsiteY29" fmla="*/ 8639 h 10000"/>
                  <a:gd name="connsiteX30" fmla="*/ 4611 w 10000"/>
                  <a:gd name="connsiteY30" fmla="*/ 8653 h 10000"/>
                  <a:gd name="connsiteX31" fmla="*/ 4500 w 10000"/>
                  <a:gd name="connsiteY31" fmla="*/ 8653 h 10000"/>
                  <a:gd name="connsiteX32" fmla="*/ 4444 w 10000"/>
                  <a:gd name="connsiteY32" fmla="*/ 8639 h 10000"/>
                  <a:gd name="connsiteX33" fmla="*/ 4222 w 10000"/>
                  <a:gd name="connsiteY33" fmla="*/ 8500 h 10000"/>
                  <a:gd name="connsiteX34" fmla="*/ 4222 w 10000"/>
                  <a:gd name="connsiteY34" fmla="*/ 8500 h 10000"/>
                  <a:gd name="connsiteX35" fmla="*/ 4111 w 10000"/>
                  <a:gd name="connsiteY35" fmla="*/ 8454 h 10000"/>
                  <a:gd name="connsiteX36" fmla="*/ 4111 w 10000"/>
                  <a:gd name="connsiteY36" fmla="*/ 8408 h 10000"/>
                  <a:gd name="connsiteX37" fmla="*/ 4111 w 10000"/>
                  <a:gd name="connsiteY37" fmla="*/ 8376 h 10000"/>
                  <a:gd name="connsiteX38" fmla="*/ 4167 w 10000"/>
                  <a:gd name="connsiteY38" fmla="*/ 8345 h 10000"/>
                  <a:gd name="connsiteX39" fmla="*/ 4278 w 10000"/>
                  <a:gd name="connsiteY39" fmla="*/ 8283 h 10000"/>
                  <a:gd name="connsiteX40" fmla="*/ 4389 w 10000"/>
                  <a:gd name="connsiteY40" fmla="*/ 8268 h 10000"/>
                  <a:gd name="connsiteX41" fmla="*/ 4389 w 10000"/>
                  <a:gd name="connsiteY41" fmla="*/ 8268 h 10000"/>
                  <a:gd name="connsiteX42" fmla="*/ 4389 w 10000"/>
                  <a:gd name="connsiteY42" fmla="*/ 8254 h 10000"/>
                  <a:gd name="connsiteX43" fmla="*/ 4444 w 10000"/>
                  <a:gd name="connsiteY43" fmla="*/ 8238 h 10000"/>
                  <a:gd name="connsiteX44" fmla="*/ 7986 w 10000"/>
                  <a:gd name="connsiteY44" fmla="*/ 7998 h 10000"/>
                  <a:gd name="connsiteX45" fmla="*/ 8389 w 10000"/>
                  <a:gd name="connsiteY45" fmla="*/ 8006 h 10000"/>
                  <a:gd name="connsiteX46" fmla="*/ 8389 w 10000"/>
                  <a:gd name="connsiteY46" fmla="*/ 8006 h 10000"/>
                  <a:gd name="connsiteX47" fmla="*/ 8667 w 10000"/>
                  <a:gd name="connsiteY47" fmla="*/ 7974 h 10000"/>
                  <a:gd name="connsiteX48" fmla="*/ 8889 w 10000"/>
                  <a:gd name="connsiteY48" fmla="*/ 7898 h 10000"/>
                  <a:gd name="connsiteX49" fmla="*/ 8833 w 10000"/>
                  <a:gd name="connsiteY49" fmla="*/ 7867 h 10000"/>
                  <a:gd name="connsiteX50" fmla="*/ 8833 w 10000"/>
                  <a:gd name="connsiteY50" fmla="*/ 7837 h 10000"/>
                  <a:gd name="connsiteX51" fmla="*/ 8556 w 10000"/>
                  <a:gd name="connsiteY51" fmla="*/ 7758 h 10000"/>
                  <a:gd name="connsiteX52" fmla="*/ 6556 w 10000"/>
                  <a:gd name="connsiteY52" fmla="*/ 7480 h 10000"/>
                  <a:gd name="connsiteX53" fmla="*/ 6556 w 10000"/>
                  <a:gd name="connsiteY53" fmla="*/ 7480 h 10000"/>
                  <a:gd name="connsiteX54" fmla="*/ 6333 w 10000"/>
                  <a:gd name="connsiteY54" fmla="*/ 7434 h 10000"/>
                  <a:gd name="connsiteX55" fmla="*/ 6167 w 10000"/>
                  <a:gd name="connsiteY55" fmla="*/ 7387 h 10000"/>
                  <a:gd name="connsiteX56" fmla="*/ 6056 w 10000"/>
                  <a:gd name="connsiteY56" fmla="*/ 7341 h 10000"/>
                  <a:gd name="connsiteX57" fmla="*/ 6056 w 10000"/>
                  <a:gd name="connsiteY57" fmla="*/ 7341 h 10000"/>
                  <a:gd name="connsiteX58" fmla="*/ 8056 w 10000"/>
                  <a:gd name="connsiteY58" fmla="*/ 7325 h 10000"/>
                  <a:gd name="connsiteX59" fmla="*/ 10000 w 10000"/>
                  <a:gd name="connsiteY59" fmla="*/ 7480 h 10000"/>
                  <a:gd name="connsiteX60" fmla="*/ 10000 w 10000"/>
                  <a:gd name="connsiteY60" fmla="*/ 6074 h 10000"/>
                  <a:gd name="connsiteX61" fmla="*/ 10000 w 10000"/>
                  <a:gd name="connsiteY61" fmla="*/ 6074 h 10000"/>
                  <a:gd name="connsiteX62" fmla="*/ 7778 w 10000"/>
                  <a:gd name="connsiteY62" fmla="*/ 5748 h 10000"/>
                  <a:gd name="connsiteX63" fmla="*/ 6556 w 10000"/>
                  <a:gd name="connsiteY63" fmla="*/ 5564 h 10000"/>
                  <a:gd name="connsiteX64" fmla="*/ 6556 w 10000"/>
                  <a:gd name="connsiteY64" fmla="*/ 5564 h 10000"/>
                  <a:gd name="connsiteX65" fmla="*/ 6556 w 10000"/>
                  <a:gd name="connsiteY65" fmla="*/ 5549 h 10000"/>
                  <a:gd name="connsiteX66" fmla="*/ 6556 w 10000"/>
                  <a:gd name="connsiteY66" fmla="*/ 5456 h 10000"/>
                  <a:gd name="connsiteX67" fmla="*/ 6556 w 10000"/>
                  <a:gd name="connsiteY67" fmla="*/ 5456 h 10000"/>
                  <a:gd name="connsiteX68" fmla="*/ 6389 w 10000"/>
                  <a:gd name="connsiteY68" fmla="*/ 5347 h 10000"/>
                  <a:gd name="connsiteX69" fmla="*/ 6056 w 10000"/>
                  <a:gd name="connsiteY69" fmla="*/ 5178 h 10000"/>
                  <a:gd name="connsiteX70" fmla="*/ 5333 w 10000"/>
                  <a:gd name="connsiteY70" fmla="*/ 4853 h 10000"/>
                  <a:gd name="connsiteX71" fmla="*/ 5333 w 10000"/>
                  <a:gd name="connsiteY71" fmla="*/ 4853 h 10000"/>
                  <a:gd name="connsiteX72" fmla="*/ 5167 w 10000"/>
                  <a:gd name="connsiteY72" fmla="*/ 4807 h 10000"/>
                  <a:gd name="connsiteX73" fmla="*/ 4889 w 10000"/>
                  <a:gd name="connsiteY73" fmla="*/ 4744 h 10000"/>
                  <a:gd name="connsiteX74" fmla="*/ 4056 w 10000"/>
                  <a:gd name="connsiteY74" fmla="*/ 4605 h 10000"/>
                  <a:gd name="connsiteX75" fmla="*/ 2889 w 10000"/>
                  <a:gd name="connsiteY75" fmla="*/ 4436 h 10000"/>
                  <a:gd name="connsiteX76" fmla="*/ 2889 w 10000"/>
                  <a:gd name="connsiteY76" fmla="*/ 4436 h 10000"/>
                  <a:gd name="connsiteX77" fmla="*/ 2389 w 10000"/>
                  <a:gd name="connsiteY77" fmla="*/ 4419 h 10000"/>
                  <a:gd name="connsiteX78" fmla="*/ 2000 w 10000"/>
                  <a:gd name="connsiteY78" fmla="*/ 4403 h 10000"/>
                  <a:gd name="connsiteX79" fmla="*/ 1889 w 10000"/>
                  <a:gd name="connsiteY79" fmla="*/ 4388 h 10000"/>
                  <a:gd name="connsiteX80" fmla="*/ 1778 w 10000"/>
                  <a:gd name="connsiteY80" fmla="*/ 4373 h 10000"/>
                  <a:gd name="connsiteX81" fmla="*/ 1778 w 10000"/>
                  <a:gd name="connsiteY81" fmla="*/ 4373 h 10000"/>
                  <a:gd name="connsiteX82" fmla="*/ 1667 w 10000"/>
                  <a:gd name="connsiteY82" fmla="*/ 4311 h 10000"/>
                  <a:gd name="connsiteX83" fmla="*/ 1500 w 10000"/>
                  <a:gd name="connsiteY83" fmla="*/ 4204 h 10000"/>
                  <a:gd name="connsiteX84" fmla="*/ 1444 w 10000"/>
                  <a:gd name="connsiteY84" fmla="*/ 4142 h 10000"/>
                  <a:gd name="connsiteX85" fmla="*/ 1444 w 10000"/>
                  <a:gd name="connsiteY85" fmla="*/ 4079 h 10000"/>
                  <a:gd name="connsiteX86" fmla="*/ 1444 w 10000"/>
                  <a:gd name="connsiteY86" fmla="*/ 4034 h 10000"/>
                  <a:gd name="connsiteX87" fmla="*/ 1556 w 10000"/>
                  <a:gd name="connsiteY87" fmla="*/ 3987 h 10000"/>
                  <a:gd name="connsiteX88" fmla="*/ 1556 w 10000"/>
                  <a:gd name="connsiteY88" fmla="*/ 3987 h 10000"/>
                  <a:gd name="connsiteX89" fmla="*/ 1833 w 10000"/>
                  <a:gd name="connsiteY89" fmla="*/ 3909 h 10000"/>
                  <a:gd name="connsiteX90" fmla="*/ 2111 w 10000"/>
                  <a:gd name="connsiteY90" fmla="*/ 3833 h 10000"/>
                  <a:gd name="connsiteX91" fmla="*/ 2278 w 10000"/>
                  <a:gd name="connsiteY91" fmla="*/ 3787 h 10000"/>
                  <a:gd name="connsiteX92" fmla="*/ 2389 w 10000"/>
                  <a:gd name="connsiteY92" fmla="*/ 3739 h 10000"/>
                  <a:gd name="connsiteX93" fmla="*/ 2389 w 10000"/>
                  <a:gd name="connsiteY93" fmla="*/ 3677 h 10000"/>
                  <a:gd name="connsiteX94" fmla="*/ 2389 w 10000"/>
                  <a:gd name="connsiteY94" fmla="*/ 3601 h 10000"/>
                  <a:gd name="connsiteX95" fmla="*/ 2389 w 10000"/>
                  <a:gd name="connsiteY95" fmla="*/ 3601 h 10000"/>
                  <a:gd name="connsiteX96" fmla="*/ 2167 w 10000"/>
                  <a:gd name="connsiteY96" fmla="*/ 3384 h 10000"/>
                  <a:gd name="connsiteX97" fmla="*/ 1889 w 10000"/>
                  <a:gd name="connsiteY97" fmla="*/ 3091 h 10000"/>
                  <a:gd name="connsiteX98" fmla="*/ 1667 w 10000"/>
                  <a:gd name="connsiteY98" fmla="*/ 2828 h 10000"/>
                  <a:gd name="connsiteX99" fmla="*/ 1611 w 10000"/>
                  <a:gd name="connsiteY99" fmla="*/ 2751 h 10000"/>
                  <a:gd name="connsiteX100" fmla="*/ 1611 w 10000"/>
                  <a:gd name="connsiteY100" fmla="*/ 2720 h 10000"/>
                  <a:gd name="connsiteX101" fmla="*/ 1667 w 10000"/>
                  <a:gd name="connsiteY101" fmla="*/ 2704 h 10000"/>
                  <a:gd name="connsiteX102" fmla="*/ 1667 w 10000"/>
                  <a:gd name="connsiteY102" fmla="*/ 2704 h 10000"/>
                  <a:gd name="connsiteX103" fmla="*/ 2000 w 10000"/>
                  <a:gd name="connsiteY103" fmla="*/ 2690 h 10000"/>
                  <a:gd name="connsiteX104" fmla="*/ 2222 w 10000"/>
                  <a:gd name="connsiteY104" fmla="*/ 2690 h 10000"/>
                  <a:gd name="connsiteX105" fmla="*/ 2389 w 10000"/>
                  <a:gd name="connsiteY105" fmla="*/ 2704 h 10000"/>
                  <a:gd name="connsiteX106" fmla="*/ 2389 w 10000"/>
                  <a:gd name="connsiteY106" fmla="*/ 2704 h 10000"/>
                  <a:gd name="connsiteX107" fmla="*/ 2444 w 10000"/>
                  <a:gd name="connsiteY107" fmla="*/ 2704 h 10000"/>
                  <a:gd name="connsiteX108" fmla="*/ 2500 w 10000"/>
                  <a:gd name="connsiteY108" fmla="*/ 2674 h 10000"/>
                  <a:gd name="connsiteX109" fmla="*/ 2778 w 10000"/>
                  <a:gd name="connsiteY109" fmla="*/ 2581 h 10000"/>
                  <a:gd name="connsiteX110" fmla="*/ 3500 w 10000"/>
                  <a:gd name="connsiteY110" fmla="*/ 2272 h 10000"/>
                  <a:gd name="connsiteX111" fmla="*/ 4444 w 10000"/>
                  <a:gd name="connsiteY111" fmla="*/ 1825 h 10000"/>
                  <a:gd name="connsiteX112" fmla="*/ 4444 w 10000"/>
                  <a:gd name="connsiteY112" fmla="*/ 1825 h 10000"/>
                  <a:gd name="connsiteX113" fmla="*/ 4444 w 10000"/>
                  <a:gd name="connsiteY113" fmla="*/ 1761 h 10000"/>
                  <a:gd name="connsiteX114" fmla="*/ 4444 w 10000"/>
                  <a:gd name="connsiteY114" fmla="*/ 1621 h 10000"/>
                  <a:gd name="connsiteX115" fmla="*/ 4500 w 10000"/>
                  <a:gd name="connsiteY115" fmla="*/ 1530 h 10000"/>
                  <a:gd name="connsiteX116" fmla="*/ 4611 w 10000"/>
                  <a:gd name="connsiteY116" fmla="*/ 1452 h 10000"/>
                  <a:gd name="connsiteX117" fmla="*/ 4778 w 10000"/>
                  <a:gd name="connsiteY117" fmla="*/ 1360 h 10000"/>
                  <a:gd name="connsiteX118" fmla="*/ 5000 w 10000"/>
                  <a:gd name="connsiteY118" fmla="*/ 1283 h 10000"/>
                  <a:gd name="connsiteX119" fmla="*/ 5000 w 10000"/>
                  <a:gd name="connsiteY119" fmla="*/ 1283 h 10000"/>
                  <a:gd name="connsiteX120" fmla="*/ 5556 w 10000"/>
                  <a:gd name="connsiteY120" fmla="*/ 1129 h 10000"/>
                  <a:gd name="connsiteX121" fmla="*/ 6111 w 10000"/>
                  <a:gd name="connsiteY121" fmla="*/ 927 h 10000"/>
                  <a:gd name="connsiteX122" fmla="*/ 6667 w 10000"/>
                  <a:gd name="connsiteY122" fmla="*/ 741 h 10000"/>
                  <a:gd name="connsiteX123" fmla="*/ 7056 w 10000"/>
                  <a:gd name="connsiteY123" fmla="*/ 573 h 10000"/>
                  <a:gd name="connsiteX124" fmla="*/ 7056 w 10000"/>
                  <a:gd name="connsiteY124" fmla="*/ 573 h 10000"/>
                  <a:gd name="connsiteX125" fmla="*/ 7333 w 10000"/>
                  <a:gd name="connsiteY125" fmla="*/ 418 h 10000"/>
                  <a:gd name="connsiteX126" fmla="*/ 7667 w 10000"/>
                  <a:gd name="connsiteY126" fmla="*/ 232 h 10000"/>
                  <a:gd name="connsiteX127" fmla="*/ 8000 w 10000"/>
                  <a:gd name="connsiteY127" fmla="*/ 92 h 10000"/>
                  <a:gd name="connsiteX128" fmla="*/ 8167 w 10000"/>
                  <a:gd name="connsiteY128" fmla="*/ 29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459 h 10000"/>
                  <a:gd name="connsiteX135" fmla="*/ 10000 w 10000"/>
                  <a:gd name="connsiteY135" fmla="*/ 9459 h 10000"/>
                  <a:gd name="connsiteX136" fmla="*/ 9722 w 10000"/>
                  <a:gd name="connsiteY136" fmla="*/ 9443 h 10000"/>
                  <a:gd name="connsiteX137" fmla="*/ 9389 w 10000"/>
                  <a:gd name="connsiteY137" fmla="*/ 9459 h 10000"/>
                  <a:gd name="connsiteX138" fmla="*/ 9389 w 10000"/>
                  <a:gd name="connsiteY138" fmla="*/ 9459 h 10000"/>
                  <a:gd name="connsiteX139" fmla="*/ 9278 w 10000"/>
                  <a:gd name="connsiteY139" fmla="*/ 9474 h 10000"/>
                  <a:gd name="connsiteX140" fmla="*/ 9056 w 10000"/>
                  <a:gd name="connsiteY140" fmla="*/ 9459 h 10000"/>
                  <a:gd name="connsiteX141" fmla="*/ 8722 w 10000"/>
                  <a:gd name="connsiteY141" fmla="*/ 9412 h 10000"/>
                  <a:gd name="connsiteX142" fmla="*/ 8444 w 10000"/>
                  <a:gd name="connsiteY142" fmla="*/ 9289 h 10000"/>
                  <a:gd name="connsiteX143" fmla="*/ 8444 w 10000"/>
                  <a:gd name="connsiteY143" fmla="*/ 9289 h 10000"/>
                  <a:gd name="connsiteX144" fmla="*/ 8111 w 10000"/>
                  <a:gd name="connsiteY144" fmla="*/ 9088 h 10000"/>
                  <a:gd name="connsiteX145" fmla="*/ 7778 w 10000"/>
                  <a:gd name="connsiteY145" fmla="*/ 9010 h 10000"/>
                  <a:gd name="connsiteX146" fmla="*/ 7556 w 10000"/>
                  <a:gd name="connsiteY146" fmla="*/ 8994 h 10000"/>
                  <a:gd name="connsiteX147" fmla="*/ 7000 w 10000"/>
                  <a:gd name="connsiteY147" fmla="*/ 8963 h 10000"/>
                  <a:gd name="connsiteX148" fmla="*/ 6556 w 10000"/>
                  <a:gd name="connsiteY148" fmla="*/ 8980 h 10000"/>
                  <a:gd name="connsiteX149" fmla="*/ 6222 w 10000"/>
                  <a:gd name="connsiteY149" fmla="*/ 8980 h 10000"/>
                  <a:gd name="connsiteX150" fmla="*/ 6111 w 10000"/>
                  <a:gd name="connsiteY150" fmla="*/ 8963 h 10000"/>
                  <a:gd name="connsiteX151" fmla="*/ 6056 w 10000"/>
                  <a:gd name="connsiteY151" fmla="*/ 8671 h 10000"/>
                  <a:gd name="connsiteX152" fmla="*/ 6056 w 10000"/>
                  <a:gd name="connsiteY152" fmla="*/ 8609 h 10000"/>
                  <a:gd name="connsiteX153" fmla="*/ 5944 w 10000"/>
                  <a:gd name="connsiteY153" fmla="*/ 8532 h 10000"/>
                  <a:gd name="connsiteX154" fmla="*/ 5889 w 10000"/>
                  <a:gd name="connsiteY154" fmla="*/ 8517 h 10000"/>
                  <a:gd name="connsiteX155" fmla="*/ 5667 w 10000"/>
                  <a:gd name="connsiteY155" fmla="*/ 8500 h 10000"/>
                  <a:gd name="connsiteX156" fmla="*/ 4889 w 10000"/>
                  <a:gd name="connsiteY156" fmla="*/ 8624 h 10000"/>
                  <a:gd name="connsiteX157" fmla="*/ 4611 w 10000"/>
                  <a:gd name="connsiteY157" fmla="*/ 8653 h 10000"/>
                  <a:gd name="connsiteX158" fmla="*/ 4500 w 10000"/>
                  <a:gd name="connsiteY158" fmla="*/ 8653 h 10000"/>
                  <a:gd name="connsiteX159" fmla="*/ 4222 w 10000"/>
                  <a:gd name="connsiteY159" fmla="*/ 8500 h 10000"/>
                  <a:gd name="connsiteX160" fmla="*/ 4222 w 10000"/>
                  <a:gd name="connsiteY160" fmla="*/ 8500 h 10000"/>
                  <a:gd name="connsiteX161" fmla="*/ 4111 w 10000"/>
                  <a:gd name="connsiteY161" fmla="*/ 8423 h 10000"/>
                  <a:gd name="connsiteX162" fmla="*/ 4111 w 10000"/>
                  <a:gd name="connsiteY162" fmla="*/ 8330 h 10000"/>
                  <a:gd name="connsiteX163" fmla="*/ 4111 w 10000"/>
                  <a:gd name="connsiteY163" fmla="*/ 8330 h 10000"/>
                  <a:gd name="connsiteX164" fmla="*/ 4278 w 10000"/>
                  <a:gd name="connsiteY164" fmla="*/ 8283 h 10000"/>
                  <a:gd name="connsiteX165" fmla="*/ 4389 w 10000"/>
                  <a:gd name="connsiteY165" fmla="*/ 8268 h 10000"/>
                  <a:gd name="connsiteX166" fmla="*/ 4389 w 10000"/>
                  <a:gd name="connsiteY166" fmla="*/ 8268 h 10000"/>
                  <a:gd name="connsiteX167" fmla="*/ 3722 w 10000"/>
                  <a:gd name="connsiteY167" fmla="*/ 8283 h 10000"/>
                  <a:gd name="connsiteX168" fmla="*/ 3611 w 10000"/>
                  <a:gd name="connsiteY168" fmla="*/ 8299 h 10000"/>
                  <a:gd name="connsiteX169" fmla="*/ 3556 w 10000"/>
                  <a:gd name="connsiteY169" fmla="*/ 8315 h 10000"/>
                  <a:gd name="connsiteX170" fmla="*/ 3556 w 10000"/>
                  <a:gd name="connsiteY170" fmla="*/ 8315 h 10000"/>
                  <a:gd name="connsiteX171" fmla="*/ 3444 w 10000"/>
                  <a:gd name="connsiteY171" fmla="*/ 8376 h 10000"/>
                  <a:gd name="connsiteX172" fmla="*/ 3278 w 10000"/>
                  <a:gd name="connsiteY172" fmla="*/ 8469 h 10000"/>
                  <a:gd name="connsiteX173" fmla="*/ 3000 w 10000"/>
                  <a:gd name="connsiteY173" fmla="*/ 8578 h 10000"/>
                  <a:gd name="connsiteX174" fmla="*/ 2667 w 10000"/>
                  <a:gd name="connsiteY174" fmla="*/ 8653 h 10000"/>
                  <a:gd name="connsiteX175" fmla="*/ 2667 w 10000"/>
                  <a:gd name="connsiteY175" fmla="*/ 8653 h 10000"/>
                  <a:gd name="connsiteX176" fmla="*/ 2333 w 10000"/>
                  <a:gd name="connsiteY176" fmla="*/ 8716 h 10000"/>
                  <a:gd name="connsiteX177" fmla="*/ 1833 w 10000"/>
                  <a:gd name="connsiteY177" fmla="*/ 8778 h 10000"/>
                  <a:gd name="connsiteX178" fmla="*/ 1389 w 10000"/>
                  <a:gd name="connsiteY178" fmla="*/ 8809 h 10000"/>
                  <a:gd name="connsiteX179" fmla="*/ 889 w 10000"/>
                  <a:gd name="connsiteY179" fmla="*/ 8824 h 10000"/>
                  <a:gd name="connsiteX180" fmla="*/ 889 w 10000"/>
                  <a:gd name="connsiteY180" fmla="*/ 8824 h 10000"/>
                  <a:gd name="connsiteX181" fmla="*/ 500 w 10000"/>
                  <a:gd name="connsiteY181" fmla="*/ 8840 h 10000"/>
                  <a:gd name="connsiteX182" fmla="*/ 222 w 10000"/>
                  <a:gd name="connsiteY182" fmla="*/ 8856 h 10000"/>
                  <a:gd name="connsiteX183" fmla="*/ 0 w 10000"/>
                  <a:gd name="connsiteY183" fmla="*/ 8871 h 10000"/>
                  <a:gd name="connsiteX184" fmla="*/ 0 w 10000"/>
                  <a:gd name="connsiteY184" fmla="*/ 8871 h 10000"/>
                  <a:gd name="connsiteX185" fmla="*/ 278 w 10000"/>
                  <a:gd name="connsiteY185" fmla="*/ 9118 h 10000"/>
                  <a:gd name="connsiteX186" fmla="*/ 722 w 10000"/>
                  <a:gd name="connsiteY186" fmla="*/ 9459 h 10000"/>
                  <a:gd name="connsiteX187" fmla="*/ 944 w 10000"/>
                  <a:gd name="connsiteY187" fmla="*/ 9628 h 10000"/>
                  <a:gd name="connsiteX188" fmla="*/ 1333 w 10000"/>
                  <a:gd name="connsiteY188" fmla="*/ 9830 h 10000"/>
                  <a:gd name="connsiteX189" fmla="*/ 1444 w 10000"/>
                  <a:gd name="connsiteY189" fmla="*/ 9893 h 10000"/>
                  <a:gd name="connsiteX190" fmla="*/ 1500 w 10000"/>
                  <a:gd name="connsiteY190" fmla="*/ 9985 h 10000"/>
                  <a:gd name="connsiteX191" fmla="*/ 1556 w 10000"/>
                  <a:gd name="connsiteY191" fmla="*/ 10000 h 10000"/>
                  <a:gd name="connsiteX192" fmla="*/ 10000 w 10000"/>
                  <a:gd name="connsiteY192" fmla="*/ 9443 h 10000"/>
                  <a:gd name="connsiteX0" fmla="*/ 10000 w 10000"/>
                  <a:gd name="connsiteY0" fmla="*/ 9443 h 10000"/>
                  <a:gd name="connsiteX1" fmla="*/ 10000 w 10000"/>
                  <a:gd name="connsiteY1" fmla="*/ 9443 h 10000"/>
                  <a:gd name="connsiteX2" fmla="*/ 9222 w 10000"/>
                  <a:gd name="connsiteY2" fmla="*/ 9459 h 10000"/>
                  <a:gd name="connsiteX3" fmla="*/ 8944 w 10000"/>
                  <a:gd name="connsiteY3" fmla="*/ 9459 h 10000"/>
                  <a:gd name="connsiteX4" fmla="*/ 8833 w 10000"/>
                  <a:gd name="connsiteY4" fmla="*/ 9443 h 10000"/>
                  <a:gd name="connsiteX5" fmla="*/ 8778 w 10000"/>
                  <a:gd name="connsiteY5" fmla="*/ 9427 h 10000"/>
                  <a:gd name="connsiteX6" fmla="*/ 8778 w 10000"/>
                  <a:gd name="connsiteY6" fmla="*/ 9427 h 10000"/>
                  <a:gd name="connsiteX7" fmla="*/ 8444 w 10000"/>
                  <a:gd name="connsiteY7" fmla="*/ 9242 h 10000"/>
                  <a:gd name="connsiteX8" fmla="*/ 8167 w 10000"/>
                  <a:gd name="connsiteY8" fmla="*/ 9072 h 10000"/>
                  <a:gd name="connsiteX9" fmla="*/ 8167 w 10000"/>
                  <a:gd name="connsiteY9" fmla="*/ 9072 h 10000"/>
                  <a:gd name="connsiteX10" fmla="*/ 8056 w 10000"/>
                  <a:gd name="connsiteY10" fmla="*/ 9042 h 10000"/>
                  <a:gd name="connsiteX11" fmla="*/ 7889 w 10000"/>
                  <a:gd name="connsiteY11" fmla="*/ 9010 h 10000"/>
                  <a:gd name="connsiteX12" fmla="*/ 7444 w 10000"/>
                  <a:gd name="connsiteY12" fmla="*/ 8994 h 10000"/>
                  <a:gd name="connsiteX13" fmla="*/ 6889 w 10000"/>
                  <a:gd name="connsiteY13" fmla="*/ 8980 h 10000"/>
                  <a:gd name="connsiteX14" fmla="*/ 6389 w 10000"/>
                  <a:gd name="connsiteY14" fmla="*/ 8980 h 10000"/>
                  <a:gd name="connsiteX15" fmla="*/ 6389 w 10000"/>
                  <a:gd name="connsiteY15" fmla="*/ 8980 h 10000"/>
                  <a:gd name="connsiteX16" fmla="*/ 6167 w 10000"/>
                  <a:gd name="connsiteY16" fmla="*/ 8963 h 10000"/>
                  <a:gd name="connsiteX17" fmla="*/ 6056 w 10000"/>
                  <a:gd name="connsiteY17" fmla="*/ 8934 h 10000"/>
                  <a:gd name="connsiteX18" fmla="*/ 6000 w 10000"/>
                  <a:gd name="connsiteY18" fmla="*/ 8901 h 10000"/>
                  <a:gd name="connsiteX19" fmla="*/ 6056 w 10000"/>
                  <a:gd name="connsiteY19" fmla="*/ 8716 h 10000"/>
                  <a:gd name="connsiteX20" fmla="*/ 6111 w 10000"/>
                  <a:gd name="connsiteY20" fmla="*/ 8653 h 10000"/>
                  <a:gd name="connsiteX21" fmla="*/ 6056 w 10000"/>
                  <a:gd name="connsiteY21" fmla="*/ 8578 h 10000"/>
                  <a:gd name="connsiteX22" fmla="*/ 6056 w 10000"/>
                  <a:gd name="connsiteY22" fmla="*/ 8578 h 10000"/>
                  <a:gd name="connsiteX23" fmla="*/ 6000 w 10000"/>
                  <a:gd name="connsiteY23" fmla="*/ 8532 h 10000"/>
                  <a:gd name="connsiteX24" fmla="*/ 5944 w 10000"/>
                  <a:gd name="connsiteY24" fmla="*/ 8500 h 10000"/>
                  <a:gd name="connsiteX25" fmla="*/ 5833 w 10000"/>
                  <a:gd name="connsiteY25" fmla="*/ 8500 h 10000"/>
                  <a:gd name="connsiteX26" fmla="*/ 5667 w 10000"/>
                  <a:gd name="connsiteY26" fmla="*/ 8517 h 10000"/>
                  <a:gd name="connsiteX27" fmla="*/ 5333 w 10000"/>
                  <a:gd name="connsiteY27" fmla="*/ 8562 h 10000"/>
                  <a:gd name="connsiteX28" fmla="*/ 4889 w 10000"/>
                  <a:gd name="connsiteY28" fmla="*/ 8639 h 10000"/>
                  <a:gd name="connsiteX29" fmla="*/ 4889 w 10000"/>
                  <a:gd name="connsiteY29" fmla="*/ 8639 h 10000"/>
                  <a:gd name="connsiteX30" fmla="*/ 4611 w 10000"/>
                  <a:gd name="connsiteY30" fmla="*/ 8653 h 10000"/>
                  <a:gd name="connsiteX31" fmla="*/ 4500 w 10000"/>
                  <a:gd name="connsiteY31" fmla="*/ 8653 h 10000"/>
                  <a:gd name="connsiteX32" fmla="*/ 4444 w 10000"/>
                  <a:gd name="connsiteY32" fmla="*/ 8639 h 10000"/>
                  <a:gd name="connsiteX33" fmla="*/ 4222 w 10000"/>
                  <a:gd name="connsiteY33" fmla="*/ 8500 h 10000"/>
                  <a:gd name="connsiteX34" fmla="*/ 4222 w 10000"/>
                  <a:gd name="connsiteY34" fmla="*/ 8500 h 10000"/>
                  <a:gd name="connsiteX35" fmla="*/ 4111 w 10000"/>
                  <a:gd name="connsiteY35" fmla="*/ 8454 h 10000"/>
                  <a:gd name="connsiteX36" fmla="*/ 4111 w 10000"/>
                  <a:gd name="connsiteY36" fmla="*/ 8408 h 10000"/>
                  <a:gd name="connsiteX37" fmla="*/ 4111 w 10000"/>
                  <a:gd name="connsiteY37" fmla="*/ 8376 h 10000"/>
                  <a:gd name="connsiteX38" fmla="*/ 4167 w 10000"/>
                  <a:gd name="connsiteY38" fmla="*/ 8345 h 10000"/>
                  <a:gd name="connsiteX39" fmla="*/ 4278 w 10000"/>
                  <a:gd name="connsiteY39" fmla="*/ 8283 h 10000"/>
                  <a:gd name="connsiteX40" fmla="*/ 4389 w 10000"/>
                  <a:gd name="connsiteY40" fmla="*/ 8268 h 10000"/>
                  <a:gd name="connsiteX41" fmla="*/ 4389 w 10000"/>
                  <a:gd name="connsiteY41" fmla="*/ 8268 h 10000"/>
                  <a:gd name="connsiteX42" fmla="*/ 4389 w 10000"/>
                  <a:gd name="connsiteY42" fmla="*/ 8254 h 10000"/>
                  <a:gd name="connsiteX43" fmla="*/ 4444 w 10000"/>
                  <a:gd name="connsiteY43" fmla="*/ 8238 h 10000"/>
                  <a:gd name="connsiteX44" fmla="*/ 7986 w 10000"/>
                  <a:gd name="connsiteY44" fmla="*/ 7998 h 10000"/>
                  <a:gd name="connsiteX45" fmla="*/ 8389 w 10000"/>
                  <a:gd name="connsiteY45" fmla="*/ 8006 h 10000"/>
                  <a:gd name="connsiteX46" fmla="*/ 8389 w 10000"/>
                  <a:gd name="connsiteY46" fmla="*/ 8006 h 10000"/>
                  <a:gd name="connsiteX47" fmla="*/ 8667 w 10000"/>
                  <a:gd name="connsiteY47" fmla="*/ 7974 h 10000"/>
                  <a:gd name="connsiteX48" fmla="*/ 8889 w 10000"/>
                  <a:gd name="connsiteY48" fmla="*/ 7898 h 10000"/>
                  <a:gd name="connsiteX49" fmla="*/ 8833 w 10000"/>
                  <a:gd name="connsiteY49" fmla="*/ 7867 h 10000"/>
                  <a:gd name="connsiteX50" fmla="*/ 8833 w 10000"/>
                  <a:gd name="connsiteY50" fmla="*/ 7837 h 10000"/>
                  <a:gd name="connsiteX51" fmla="*/ 8556 w 10000"/>
                  <a:gd name="connsiteY51" fmla="*/ 7758 h 10000"/>
                  <a:gd name="connsiteX52" fmla="*/ 6556 w 10000"/>
                  <a:gd name="connsiteY52" fmla="*/ 7480 h 10000"/>
                  <a:gd name="connsiteX53" fmla="*/ 6556 w 10000"/>
                  <a:gd name="connsiteY53" fmla="*/ 7480 h 10000"/>
                  <a:gd name="connsiteX54" fmla="*/ 6333 w 10000"/>
                  <a:gd name="connsiteY54" fmla="*/ 7434 h 10000"/>
                  <a:gd name="connsiteX55" fmla="*/ 6167 w 10000"/>
                  <a:gd name="connsiteY55" fmla="*/ 7387 h 10000"/>
                  <a:gd name="connsiteX56" fmla="*/ 6056 w 10000"/>
                  <a:gd name="connsiteY56" fmla="*/ 7341 h 10000"/>
                  <a:gd name="connsiteX57" fmla="*/ 6056 w 10000"/>
                  <a:gd name="connsiteY57" fmla="*/ 7341 h 10000"/>
                  <a:gd name="connsiteX58" fmla="*/ 8056 w 10000"/>
                  <a:gd name="connsiteY58" fmla="*/ 7325 h 10000"/>
                  <a:gd name="connsiteX59" fmla="*/ 10000 w 10000"/>
                  <a:gd name="connsiteY59" fmla="*/ 7480 h 10000"/>
                  <a:gd name="connsiteX60" fmla="*/ 10000 w 10000"/>
                  <a:gd name="connsiteY60" fmla="*/ 6074 h 10000"/>
                  <a:gd name="connsiteX61" fmla="*/ 10000 w 10000"/>
                  <a:gd name="connsiteY61" fmla="*/ 6074 h 10000"/>
                  <a:gd name="connsiteX62" fmla="*/ 7778 w 10000"/>
                  <a:gd name="connsiteY62" fmla="*/ 5748 h 10000"/>
                  <a:gd name="connsiteX63" fmla="*/ 6556 w 10000"/>
                  <a:gd name="connsiteY63" fmla="*/ 5564 h 10000"/>
                  <a:gd name="connsiteX64" fmla="*/ 6556 w 10000"/>
                  <a:gd name="connsiteY64" fmla="*/ 5564 h 10000"/>
                  <a:gd name="connsiteX65" fmla="*/ 6556 w 10000"/>
                  <a:gd name="connsiteY65" fmla="*/ 5549 h 10000"/>
                  <a:gd name="connsiteX66" fmla="*/ 6556 w 10000"/>
                  <a:gd name="connsiteY66" fmla="*/ 5456 h 10000"/>
                  <a:gd name="connsiteX67" fmla="*/ 6556 w 10000"/>
                  <a:gd name="connsiteY67" fmla="*/ 5456 h 10000"/>
                  <a:gd name="connsiteX68" fmla="*/ 6389 w 10000"/>
                  <a:gd name="connsiteY68" fmla="*/ 5347 h 10000"/>
                  <a:gd name="connsiteX69" fmla="*/ 6056 w 10000"/>
                  <a:gd name="connsiteY69" fmla="*/ 5178 h 10000"/>
                  <a:gd name="connsiteX70" fmla="*/ 5333 w 10000"/>
                  <a:gd name="connsiteY70" fmla="*/ 4853 h 10000"/>
                  <a:gd name="connsiteX71" fmla="*/ 5333 w 10000"/>
                  <a:gd name="connsiteY71" fmla="*/ 4853 h 10000"/>
                  <a:gd name="connsiteX72" fmla="*/ 5167 w 10000"/>
                  <a:gd name="connsiteY72" fmla="*/ 4807 h 10000"/>
                  <a:gd name="connsiteX73" fmla="*/ 4889 w 10000"/>
                  <a:gd name="connsiteY73" fmla="*/ 4744 h 10000"/>
                  <a:gd name="connsiteX74" fmla="*/ 4056 w 10000"/>
                  <a:gd name="connsiteY74" fmla="*/ 4605 h 10000"/>
                  <a:gd name="connsiteX75" fmla="*/ 2889 w 10000"/>
                  <a:gd name="connsiteY75" fmla="*/ 4436 h 10000"/>
                  <a:gd name="connsiteX76" fmla="*/ 2889 w 10000"/>
                  <a:gd name="connsiteY76" fmla="*/ 4436 h 10000"/>
                  <a:gd name="connsiteX77" fmla="*/ 2389 w 10000"/>
                  <a:gd name="connsiteY77" fmla="*/ 4419 h 10000"/>
                  <a:gd name="connsiteX78" fmla="*/ 2000 w 10000"/>
                  <a:gd name="connsiteY78" fmla="*/ 4403 h 10000"/>
                  <a:gd name="connsiteX79" fmla="*/ 1889 w 10000"/>
                  <a:gd name="connsiteY79" fmla="*/ 4388 h 10000"/>
                  <a:gd name="connsiteX80" fmla="*/ 1778 w 10000"/>
                  <a:gd name="connsiteY80" fmla="*/ 4373 h 10000"/>
                  <a:gd name="connsiteX81" fmla="*/ 1778 w 10000"/>
                  <a:gd name="connsiteY81" fmla="*/ 4373 h 10000"/>
                  <a:gd name="connsiteX82" fmla="*/ 1667 w 10000"/>
                  <a:gd name="connsiteY82" fmla="*/ 4311 h 10000"/>
                  <a:gd name="connsiteX83" fmla="*/ 1500 w 10000"/>
                  <a:gd name="connsiteY83" fmla="*/ 4204 h 10000"/>
                  <a:gd name="connsiteX84" fmla="*/ 1444 w 10000"/>
                  <a:gd name="connsiteY84" fmla="*/ 4142 h 10000"/>
                  <a:gd name="connsiteX85" fmla="*/ 1444 w 10000"/>
                  <a:gd name="connsiteY85" fmla="*/ 4079 h 10000"/>
                  <a:gd name="connsiteX86" fmla="*/ 1444 w 10000"/>
                  <a:gd name="connsiteY86" fmla="*/ 4034 h 10000"/>
                  <a:gd name="connsiteX87" fmla="*/ 1556 w 10000"/>
                  <a:gd name="connsiteY87" fmla="*/ 3987 h 10000"/>
                  <a:gd name="connsiteX88" fmla="*/ 1556 w 10000"/>
                  <a:gd name="connsiteY88" fmla="*/ 3987 h 10000"/>
                  <a:gd name="connsiteX89" fmla="*/ 1833 w 10000"/>
                  <a:gd name="connsiteY89" fmla="*/ 3909 h 10000"/>
                  <a:gd name="connsiteX90" fmla="*/ 2111 w 10000"/>
                  <a:gd name="connsiteY90" fmla="*/ 3833 h 10000"/>
                  <a:gd name="connsiteX91" fmla="*/ 2278 w 10000"/>
                  <a:gd name="connsiteY91" fmla="*/ 3787 h 10000"/>
                  <a:gd name="connsiteX92" fmla="*/ 2389 w 10000"/>
                  <a:gd name="connsiteY92" fmla="*/ 3739 h 10000"/>
                  <a:gd name="connsiteX93" fmla="*/ 2389 w 10000"/>
                  <a:gd name="connsiteY93" fmla="*/ 3677 h 10000"/>
                  <a:gd name="connsiteX94" fmla="*/ 2389 w 10000"/>
                  <a:gd name="connsiteY94" fmla="*/ 3601 h 10000"/>
                  <a:gd name="connsiteX95" fmla="*/ 2389 w 10000"/>
                  <a:gd name="connsiteY95" fmla="*/ 3601 h 10000"/>
                  <a:gd name="connsiteX96" fmla="*/ 2167 w 10000"/>
                  <a:gd name="connsiteY96" fmla="*/ 3384 h 10000"/>
                  <a:gd name="connsiteX97" fmla="*/ 1889 w 10000"/>
                  <a:gd name="connsiteY97" fmla="*/ 3091 h 10000"/>
                  <a:gd name="connsiteX98" fmla="*/ 1667 w 10000"/>
                  <a:gd name="connsiteY98" fmla="*/ 2828 h 10000"/>
                  <a:gd name="connsiteX99" fmla="*/ 1611 w 10000"/>
                  <a:gd name="connsiteY99" fmla="*/ 2751 h 10000"/>
                  <a:gd name="connsiteX100" fmla="*/ 1611 w 10000"/>
                  <a:gd name="connsiteY100" fmla="*/ 2720 h 10000"/>
                  <a:gd name="connsiteX101" fmla="*/ 1667 w 10000"/>
                  <a:gd name="connsiteY101" fmla="*/ 2704 h 10000"/>
                  <a:gd name="connsiteX102" fmla="*/ 1667 w 10000"/>
                  <a:gd name="connsiteY102" fmla="*/ 2704 h 10000"/>
                  <a:gd name="connsiteX103" fmla="*/ 2000 w 10000"/>
                  <a:gd name="connsiteY103" fmla="*/ 2690 h 10000"/>
                  <a:gd name="connsiteX104" fmla="*/ 2222 w 10000"/>
                  <a:gd name="connsiteY104" fmla="*/ 2690 h 10000"/>
                  <a:gd name="connsiteX105" fmla="*/ 2389 w 10000"/>
                  <a:gd name="connsiteY105" fmla="*/ 2704 h 10000"/>
                  <a:gd name="connsiteX106" fmla="*/ 2389 w 10000"/>
                  <a:gd name="connsiteY106" fmla="*/ 2704 h 10000"/>
                  <a:gd name="connsiteX107" fmla="*/ 2444 w 10000"/>
                  <a:gd name="connsiteY107" fmla="*/ 2704 h 10000"/>
                  <a:gd name="connsiteX108" fmla="*/ 2500 w 10000"/>
                  <a:gd name="connsiteY108" fmla="*/ 2674 h 10000"/>
                  <a:gd name="connsiteX109" fmla="*/ 2778 w 10000"/>
                  <a:gd name="connsiteY109" fmla="*/ 2581 h 10000"/>
                  <a:gd name="connsiteX110" fmla="*/ 3500 w 10000"/>
                  <a:gd name="connsiteY110" fmla="*/ 2272 h 10000"/>
                  <a:gd name="connsiteX111" fmla="*/ 4444 w 10000"/>
                  <a:gd name="connsiteY111" fmla="*/ 1825 h 10000"/>
                  <a:gd name="connsiteX112" fmla="*/ 4444 w 10000"/>
                  <a:gd name="connsiteY112" fmla="*/ 1825 h 10000"/>
                  <a:gd name="connsiteX113" fmla="*/ 4444 w 10000"/>
                  <a:gd name="connsiteY113" fmla="*/ 1761 h 10000"/>
                  <a:gd name="connsiteX114" fmla="*/ 4444 w 10000"/>
                  <a:gd name="connsiteY114" fmla="*/ 1621 h 10000"/>
                  <a:gd name="connsiteX115" fmla="*/ 4500 w 10000"/>
                  <a:gd name="connsiteY115" fmla="*/ 1530 h 10000"/>
                  <a:gd name="connsiteX116" fmla="*/ 4611 w 10000"/>
                  <a:gd name="connsiteY116" fmla="*/ 1452 h 10000"/>
                  <a:gd name="connsiteX117" fmla="*/ 4778 w 10000"/>
                  <a:gd name="connsiteY117" fmla="*/ 1360 h 10000"/>
                  <a:gd name="connsiteX118" fmla="*/ 5000 w 10000"/>
                  <a:gd name="connsiteY118" fmla="*/ 1283 h 10000"/>
                  <a:gd name="connsiteX119" fmla="*/ 5000 w 10000"/>
                  <a:gd name="connsiteY119" fmla="*/ 1283 h 10000"/>
                  <a:gd name="connsiteX120" fmla="*/ 5556 w 10000"/>
                  <a:gd name="connsiteY120" fmla="*/ 1129 h 10000"/>
                  <a:gd name="connsiteX121" fmla="*/ 6111 w 10000"/>
                  <a:gd name="connsiteY121" fmla="*/ 927 h 10000"/>
                  <a:gd name="connsiteX122" fmla="*/ 6667 w 10000"/>
                  <a:gd name="connsiteY122" fmla="*/ 741 h 10000"/>
                  <a:gd name="connsiteX123" fmla="*/ 7056 w 10000"/>
                  <a:gd name="connsiteY123" fmla="*/ 573 h 10000"/>
                  <a:gd name="connsiteX124" fmla="*/ 7056 w 10000"/>
                  <a:gd name="connsiteY124" fmla="*/ 573 h 10000"/>
                  <a:gd name="connsiteX125" fmla="*/ 7333 w 10000"/>
                  <a:gd name="connsiteY125" fmla="*/ 418 h 10000"/>
                  <a:gd name="connsiteX126" fmla="*/ 7667 w 10000"/>
                  <a:gd name="connsiteY126" fmla="*/ 232 h 10000"/>
                  <a:gd name="connsiteX127" fmla="*/ 8000 w 10000"/>
                  <a:gd name="connsiteY127" fmla="*/ 92 h 10000"/>
                  <a:gd name="connsiteX128" fmla="*/ 8167 w 10000"/>
                  <a:gd name="connsiteY128" fmla="*/ 29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459 h 10000"/>
                  <a:gd name="connsiteX135" fmla="*/ 10000 w 10000"/>
                  <a:gd name="connsiteY135" fmla="*/ 9459 h 10000"/>
                  <a:gd name="connsiteX136" fmla="*/ 9722 w 10000"/>
                  <a:gd name="connsiteY136" fmla="*/ 9443 h 10000"/>
                  <a:gd name="connsiteX137" fmla="*/ 9389 w 10000"/>
                  <a:gd name="connsiteY137" fmla="*/ 9459 h 10000"/>
                  <a:gd name="connsiteX138" fmla="*/ 9389 w 10000"/>
                  <a:gd name="connsiteY138" fmla="*/ 9459 h 10000"/>
                  <a:gd name="connsiteX139" fmla="*/ 9278 w 10000"/>
                  <a:gd name="connsiteY139" fmla="*/ 9474 h 10000"/>
                  <a:gd name="connsiteX140" fmla="*/ 9056 w 10000"/>
                  <a:gd name="connsiteY140" fmla="*/ 9459 h 10000"/>
                  <a:gd name="connsiteX141" fmla="*/ 8722 w 10000"/>
                  <a:gd name="connsiteY141" fmla="*/ 9412 h 10000"/>
                  <a:gd name="connsiteX142" fmla="*/ 8444 w 10000"/>
                  <a:gd name="connsiteY142" fmla="*/ 9289 h 10000"/>
                  <a:gd name="connsiteX143" fmla="*/ 8444 w 10000"/>
                  <a:gd name="connsiteY143" fmla="*/ 9289 h 10000"/>
                  <a:gd name="connsiteX144" fmla="*/ 8111 w 10000"/>
                  <a:gd name="connsiteY144" fmla="*/ 9088 h 10000"/>
                  <a:gd name="connsiteX145" fmla="*/ 7778 w 10000"/>
                  <a:gd name="connsiteY145" fmla="*/ 9010 h 10000"/>
                  <a:gd name="connsiteX146" fmla="*/ 7556 w 10000"/>
                  <a:gd name="connsiteY146" fmla="*/ 8994 h 10000"/>
                  <a:gd name="connsiteX147" fmla="*/ 7000 w 10000"/>
                  <a:gd name="connsiteY147" fmla="*/ 8963 h 10000"/>
                  <a:gd name="connsiteX148" fmla="*/ 6556 w 10000"/>
                  <a:gd name="connsiteY148" fmla="*/ 8980 h 10000"/>
                  <a:gd name="connsiteX149" fmla="*/ 6222 w 10000"/>
                  <a:gd name="connsiteY149" fmla="*/ 8980 h 10000"/>
                  <a:gd name="connsiteX150" fmla="*/ 6111 w 10000"/>
                  <a:gd name="connsiteY150" fmla="*/ 8963 h 10000"/>
                  <a:gd name="connsiteX151" fmla="*/ 6056 w 10000"/>
                  <a:gd name="connsiteY151" fmla="*/ 8671 h 10000"/>
                  <a:gd name="connsiteX152" fmla="*/ 6056 w 10000"/>
                  <a:gd name="connsiteY152" fmla="*/ 8609 h 10000"/>
                  <a:gd name="connsiteX153" fmla="*/ 5944 w 10000"/>
                  <a:gd name="connsiteY153" fmla="*/ 8532 h 10000"/>
                  <a:gd name="connsiteX154" fmla="*/ 5889 w 10000"/>
                  <a:gd name="connsiteY154" fmla="*/ 8517 h 10000"/>
                  <a:gd name="connsiteX155" fmla="*/ 5667 w 10000"/>
                  <a:gd name="connsiteY155" fmla="*/ 8500 h 10000"/>
                  <a:gd name="connsiteX156" fmla="*/ 4889 w 10000"/>
                  <a:gd name="connsiteY156" fmla="*/ 8624 h 10000"/>
                  <a:gd name="connsiteX157" fmla="*/ 4611 w 10000"/>
                  <a:gd name="connsiteY157" fmla="*/ 8653 h 10000"/>
                  <a:gd name="connsiteX158" fmla="*/ 4500 w 10000"/>
                  <a:gd name="connsiteY158" fmla="*/ 8653 h 10000"/>
                  <a:gd name="connsiteX159" fmla="*/ 4222 w 10000"/>
                  <a:gd name="connsiteY159" fmla="*/ 8500 h 10000"/>
                  <a:gd name="connsiteX160" fmla="*/ 4222 w 10000"/>
                  <a:gd name="connsiteY160" fmla="*/ 8500 h 10000"/>
                  <a:gd name="connsiteX161" fmla="*/ 4111 w 10000"/>
                  <a:gd name="connsiteY161" fmla="*/ 8423 h 10000"/>
                  <a:gd name="connsiteX162" fmla="*/ 4111 w 10000"/>
                  <a:gd name="connsiteY162" fmla="*/ 8330 h 10000"/>
                  <a:gd name="connsiteX163" fmla="*/ 4111 w 10000"/>
                  <a:gd name="connsiteY163" fmla="*/ 8330 h 10000"/>
                  <a:gd name="connsiteX164" fmla="*/ 4278 w 10000"/>
                  <a:gd name="connsiteY164" fmla="*/ 8283 h 10000"/>
                  <a:gd name="connsiteX165" fmla="*/ 4389 w 10000"/>
                  <a:gd name="connsiteY165" fmla="*/ 8268 h 10000"/>
                  <a:gd name="connsiteX166" fmla="*/ 4389 w 10000"/>
                  <a:gd name="connsiteY166" fmla="*/ 8268 h 10000"/>
                  <a:gd name="connsiteX167" fmla="*/ 3722 w 10000"/>
                  <a:gd name="connsiteY167" fmla="*/ 8283 h 10000"/>
                  <a:gd name="connsiteX168" fmla="*/ 3611 w 10000"/>
                  <a:gd name="connsiteY168" fmla="*/ 8299 h 10000"/>
                  <a:gd name="connsiteX169" fmla="*/ 3556 w 10000"/>
                  <a:gd name="connsiteY169" fmla="*/ 8315 h 10000"/>
                  <a:gd name="connsiteX170" fmla="*/ 3556 w 10000"/>
                  <a:gd name="connsiteY170" fmla="*/ 8315 h 10000"/>
                  <a:gd name="connsiteX171" fmla="*/ 3444 w 10000"/>
                  <a:gd name="connsiteY171" fmla="*/ 8376 h 10000"/>
                  <a:gd name="connsiteX172" fmla="*/ 3278 w 10000"/>
                  <a:gd name="connsiteY172" fmla="*/ 8469 h 10000"/>
                  <a:gd name="connsiteX173" fmla="*/ 3000 w 10000"/>
                  <a:gd name="connsiteY173" fmla="*/ 8578 h 10000"/>
                  <a:gd name="connsiteX174" fmla="*/ 2667 w 10000"/>
                  <a:gd name="connsiteY174" fmla="*/ 8653 h 10000"/>
                  <a:gd name="connsiteX175" fmla="*/ 2667 w 10000"/>
                  <a:gd name="connsiteY175" fmla="*/ 8653 h 10000"/>
                  <a:gd name="connsiteX176" fmla="*/ 2333 w 10000"/>
                  <a:gd name="connsiteY176" fmla="*/ 8716 h 10000"/>
                  <a:gd name="connsiteX177" fmla="*/ 1833 w 10000"/>
                  <a:gd name="connsiteY177" fmla="*/ 8778 h 10000"/>
                  <a:gd name="connsiteX178" fmla="*/ 1389 w 10000"/>
                  <a:gd name="connsiteY178" fmla="*/ 8809 h 10000"/>
                  <a:gd name="connsiteX179" fmla="*/ 889 w 10000"/>
                  <a:gd name="connsiteY179" fmla="*/ 8824 h 10000"/>
                  <a:gd name="connsiteX180" fmla="*/ 889 w 10000"/>
                  <a:gd name="connsiteY180" fmla="*/ 8824 h 10000"/>
                  <a:gd name="connsiteX181" fmla="*/ 500 w 10000"/>
                  <a:gd name="connsiteY181" fmla="*/ 8840 h 10000"/>
                  <a:gd name="connsiteX182" fmla="*/ 222 w 10000"/>
                  <a:gd name="connsiteY182" fmla="*/ 8856 h 10000"/>
                  <a:gd name="connsiteX183" fmla="*/ 0 w 10000"/>
                  <a:gd name="connsiteY183" fmla="*/ 8871 h 10000"/>
                  <a:gd name="connsiteX184" fmla="*/ 0 w 10000"/>
                  <a:gd name="connsiteY184" fmla="*/ 8871 h 10000"/>
                  <a:gd name="connsiteX185" fmla="*/ 722 w 10000"/>
                  <a:gd name="connsiteY185" fmla="*/ 9459 h 10000"/>
                  <a:gd name="connsiteX186" fmla="*/ 944 w 10000"/>
                  <a:gd name="connsiteY186" fmla="*/ 9628 h 10000"/>
                  <a:gd name="connsiteX187" fmla="*/ 1333 w 10000"/>
                  <a:gd name="connsiteY187" fmla="*/ 9830 h 10000"/>
                  <a:gd name="connsiteX188" fmla="*/ 1444 w 10000"/>
                  <a:gd name="connsiteY188" fmla="*/ 9893 h 10000"/>
                  <a:gd name="connsiteX189" fmla="*/ 1500 w 10000"/>
                  <a:gd name="connsiteY189" fmla="*/ 9985 h 10000"/>
                  <a:gd name="connsiteX190" fmla="*/ 1556 w 10000"/>
                  <a:gd name="connsiteY190" fmla="*/ 10000 h 10000"/>
                  <a:gd name="connsiteX191" fmla="*/ 10000 w 10000"/>
                  <a:gd name="connsiteY191" fmla="*/ 9443 h 10000"/>
                  <a:gd name="connsiteX0" fmla="*/ 10000 w 10000"/>
                  <a:gd name="connsiteY0" fmla="*/ 9443 h 10000"/>
                  <a:gd name="connsiteX1" fmla="*/ 10000 w 10000"/>
                  <a:gd name="connsiteY1" fmla="*/ 9443 h 10000"/>
                  <a:gd name="connsiteX2" fmla="*/ 9222 w 10000"/>
                  <a:gd name="connsiteY2" fmla="*/ 9459 h 10000"/>
                  <a:gd name="connsiteX3" fmla="*/ 8944 w 10000"/>
                  <a:gd name="connsiteY3" fmla="*/ 9459 h 10000"/>
                  <a:gd name="connsiteX4" fmla="*/ 8833 w 10000"/>
                  <a:gd name="connsiteY4" fmla="*/ 9443 h 10000"/>
                  <a:gd name="connsiteX5" fmla="*/ 8778 w 10000"/>
                  <a:gd name="connsiteY5" fmla="*/ 9427 h 10000"/>
                  <a:gd name="connsiteX6" fmla="*/ 8778 w 10000"/>
                  <a:gd name="connsiteY6" fmla="*/ 9427 h 10000"/>
                  <a:gd name="connsiteX7" fmla="*/ 8444 w 10000"/>
                  <a:gd name="connsiteY7" fmla="*/ 9242 h 10000"/>
                  <a:gd name="connsiteX8" fmla="*/ 8167 w 10000"/>
                  <a:gd name="connsiteY8" fmla="*/ 9072 h 10000"/>
                  <a:gd name="connsiteX9" fmla="*/ 8167 w 10000"/>
                  <a:gd name="connsiteY9" fmla="*/ 9072 h 10000"/>
                  <a:gd name="connsiteX10" fmla="*/ 8056 w 10000"/>
                  <a:gd name="connsiteY10" fmla="*/ 9042 h 10000"/>
                  <a:gd name="connsiteX11" fmla="*/ 7889 w 10000"/>
                  <a:gd name="connsiteY11" fmla="*/ 9010 h 10000"/>
                  <a:gd name="connsiteX12" fmla="*/ 7444 w 10000"/>
                  <a:gd name="connsiteY12" fmla="*/ 8994 h 10000"/>
                  <a:gd name="connsiteX13" fmla="*/ 6889 w 10000"/>
                  <a:gd name="connsiteY13" fmla="*/ 8980 h 10000"/>
                  <a:gd name="connsiteX14" fmla="*/ 6389 w 10000"/>
                  <a:gd name="connsiteY14" fmla="*/ 8980 h 10000"/>
                  <a:gd name="connsiteX15" fmla="*/ 6389 w 10000"/>
                  <a:gd name="connsiteY15" fmla="*/ 8980 h 10000"/>
                  <a:gd name="connsiteX16" fmla="*/ 6167 w 10000"/>
                  <a:gd name="connsiteY16" fmla="*/ 8963 h 10000"/>
                  <a:gd name="connsiteX17" fmla="*/ 6056 w 10000"/>
                  <a:gd name="connsiteY17" fmla="*/ 8934 h 10000"/>
                  <a:gd name="connsiteX18" fmla="*/ 6000 w 10000"/>
                  <a:gd name="connsiteY18" fmla="*/ 8901 h 10000"/>
                  <a:gd name="connsiteX19" fmla="*/ 6056 w 10000"/>
                  <a:gd name="connsiteY19" fmla="*/ 8716 h 10000"/>
                  <a:gd name="connsiteX20" fmla="*/ 6111 w 10000"/>
                  <a:gd name="connsiteY20" fmla="*/ 8653 h 10000"/>
                  <a:gd name="connsiteX21" fmla="*/ 6056 w 10000"/>
                  <a:gd name="connsiteY21" fmla="*/ 8578 h 10000"/>
                  <a:gd name="connsiteX22" fmla="*/ 6056 w 10000"/>
                  <a:gd name="connsiteY22" fmla="*/ 8578 h 10000"/>
                  <a:gd name="connsiteX23" fmla="*/ 6000 w 10000"/>
                  <a:gd name="connsiteY23" fmla="*/ 8532 h 10000"/>
                  <a:gd name="connsiteX24" fmla="*/ 5944 w 10000"/>
                  <a:gd name="connsiteY24" fmla="*/ 8500 h 10000"/>
                  <a:gd name="connsiteX25" fmla="*/ 5833 w 10000"/>
                  <a:gd name="connsiteY25" fmla="*/ 8500 h 10000"/>
                  <a:gd name="connsiteX26" fmla="*/ 5667 w 10000"/>
                  <a:gd name="connsiteY26" fmla="*/ 8517 h 10000"/>
                  <a:gd name="connsiteX27" fmla="*/ 5333 w 10000"/>
                  <a:gd name="connsiteY27" fmla="*/ 8562 h 10000"/>
                  <a:gd name="connsiteX28" fmla="*/ 4889 w 10000"/>
                  <a:gd name="connsiteY28" fmla="*/ 8639 h 10000"/>
                  <a:gd name="connsiteX29" fmla="*/ 4889 w 10000"/>
                  <a:gd name="connsiteY29" fmla="*/ 8639 h 10000"/>
                  <a:gd name="connsiteX30" fmla="*/ 4611 w 10000"/>
                  <a:gd name="connsiteY30" fmla="*/ 8653 h 10000"/>
                  <a:gd name="connsiteX31" fmla="*/ 4500 w 10000"/>
                  <a:gd name="connsiteY31" fmla="*/ 8653 h 10000"/>
                  <a:gd name="connsiteX32" fmla="*/ 4444 w 10000"/>
                  <a:gd name="connsiteY32" fmla="*/ 8639 h 10000"/>
                  <a:gd name="connsiteX33" fmla="*/ 4222 w 10000"/>
                  <a:gd name="connsiteY33" fmla="*/ 8500 h 10000"/>
                  <a:gd name="connsiteX34" fmla="*/ 4222 w 10000"/>
                  <a:gd name="connsiteY34" fmla="*/ 8500 h 10000"/>
                  <a:gd name="connsiteX35" fmla="*/ 4111 w 10000"/>
                  <a:gd name="connsiteY35" fmla="*/ 8454 h 10000"/>
                  <a:gd name="connsiteX36" fmla="*/ 4111 w 10000"/>
                  <a:gd name="connsiteY36" fmla="*/ 8408 h 10000"/>
                  <a:gd name="connsiteX37" fmla="*/ 4111 w 10000"/>
                  <a:gd name="connsiteY37" fmla="*/ 8376 h 10000"/>
                  <a:gd name="connsiteX38" fmla="*/ 4167 w 10000"/>
                  <a:gd name="connsiteY38" fmla="*/ 8345 h 10000"/>
                  <a:gd name="connsiteX39" fmla="*/ 4278 w 10000"/>
                  <a:gd name="connsiteY39" fmla="*/ 8283 h 10000"/>
                  <a:gd name="connsiteX40" fmla="*/ 4389 w 10000"/>
                  <a:gd name="connsiteY40" fmla="*/ 8268 h 10000"/>
                  <a:gd name="connsiteX41" fmla="*/ 4389 w 10000"/>
                  <a:gd name="connsiteY41" fmla="*/ 8268 h 10000"/>
                  <a:gd name="connsiteX42" fmla="*/ 4389 w 10000"/>
                  <a:gd name="connsiteY42" fmla="*/ 8254 h 10000"/>
                  <a:gd name="connsiteX43" fmla="*/ 4444 w 10000"/>
                  <a:gd name="connsiteY43" fmla="*/ 8238 h 10000"/>
                  <a:gd name="connsiteX44" fmla="*/ 7986 w 10000"/>
                  <a:gd name="connsiteY44" fmla="*/ 7998 h 10000"/>
                  <a:gd name="connsiteX45" fmla="*/ 8389 w 10000"/>
                  <a:gd name="connsiteY45" fmla="*/ 8006 h 10000"/>
                  <a:gd name="connsiteX46" fmla="*/ 8389 w 10000"/>
                  <a:gd name="connsiteY46" fmla="*/ 8006 h 10000"/>
                  <a:gd name="connsiteX47" fmla="*/ 8667 w 10000"/>
                  <a:gd name="connsiteY47" fmla="*/ 7974 h 10000"/>
                  <a:gd name="connsiteX48" fmla="*/ 8889 w 10000"/>
                  <a:gd name="connsiteY48" fmla="*/ 7898 h 10000"/>
                  <a:gd name="connsiteX49" fmla="*/ 8833 w 10000"/>
                  <a:gd name="connsiteY49" fmla="*/ 7867 h 10000"/>
                  <a:gd name="connsiteX50" fmla="*/ 8833 w 10000"/>
                  <a:gd name="connsiteY50" fmla="*/ 7837 h 10000"/>
                  <a:gd name="connsiteX51" fmla="*/ 8556 w 10000"/>
                  <a:gd name="connsiteY51" fmla="*/ 7758 h 10000"/>
                  <a:gd name="connsiteX52" fmla="*/ 6556 w 10000"/>
                  <a:gd name="connsiteY52" fmla="*/ 7480 h 10000"/>
                  <a:gd name="connsiteX53" fmla="*/ 6556 w 10000"/>
                  <a:gd name="connsiteY53" fmla="*/ 7480 h 10000"/>
                  <a:gd name="connsiteX54" fmla="*/ 6333 w 10000"/>
                  <a:gd name="connsiteY54" fmla="*/ 7434 h 10000"/>
                  <a:gd name="connsiteX55" fmla="*/ 6167 w 10000"/>
                  <a:gd name="connsiteY55" fmla="*/ 7387 h 10000"/>
                  <a:gd name="connsiteX56" fmla="*/ 6056 w 10000"/>
                  <a:gd name="connsiteY56" fmla="*/ 7341 h 10000"/>
                  <a:gd name="connsiteX57" fmla="*/ 6056 w 10000"/>
                  <a:gd name="connsiteY57" fmla="*/ 7341 h 10000"/>
                  <a:gd name="connsiteX58" fmla="*/ 8056 w 10000"/>
                  <a:gd name="connsiteY58" fmla="*/ 7325 h 10000"/>
                  <a:gd name="connsiteX59" fmla="*/ 10000 w 10000"/>
                  <a:gd name="connsiteY59" fmla="*/ 7480 h 10000"/>
                  <a:gd name="connsiteX60" fmla="*/ 10000 w 10000"/>
                  <a:gd name="connsiteY60" fmla="*/ 6074 h 10000"/>
                  <a:gd name="connsiteX61" fmla="*/ 10000 w 10000"/>
                  <a:gd name="connsiteY61" fmla="*/ 6074 h 10000"/>
                  <a:gd name="connsiteX62" fmla="*/ 7778 w 10000"/>
                  <a:gd name="connsiteY62" fmla="*/ 5748 h 10000"/>
                  <a:gd name="connsiteX63" fmla="*/ 6556 w 10000"/>
                  <a:gd name="connsiteY63" fmla="*/ 5564 h 10000"/>
                  <a:gd name="connsiteX64" fmla="*/ 6556 w 10000"/>
                  <a:gd name="connsiteY64" fmla="*/ 5564 h 10000"/>
                  <a:gd name="connsiteX65" fmla="*/ 6556 w 10000"/>
                  <a:gd name="connsiteY65" fmla="*/ 5549 h 10000"/>
                  <a:gd name="connsiteX66" fmla="*/ 6556 w 10000"/>
                  <a:gd name="connsiteY66" fmla="*/ 5456 h 10000"/>
                  <a:gd name="connsiteX67" fmla="*/ 6556 w 10000"/>
                  <a:gd name="connsiteY67" fmla="*/ 5456 h 10000"/>
                  <a:gd name="connsiteX68" fmla="*/ 6389 w 10000"/>
                  <a:gd name="connsiteY68" fmla="*/ 5347 h 10000"/>
                  <a:gd name="connsiteX69" fmla="*/ 6056 w 10000"/>
                  <a:gd name="connsiteY69" fmla="*/ 5178 h 10000"/>
                  <a:gd name="connsiteX70" fmla="*/ 5333 w 10000"/>
                  <a:gd name="connsiteY70" fmla="*/ 4853 h 10000"/>
                  <a:gd name="connsiteX71" fmla="*/ 5333 w 10000"/>
                  <a:gd name="connsiteY71" fmla="*/ 4853 h 10000"/>
                  <a:gd name="connsiteX72" fmla="*/ 5167 w 10000"/>
                  <a:gd name="connsiteY72" fmla="*/ 4807 h 10000"/>
                  <a:gd name="connsiteX73" fmla="*/ 4889 w 10000"/>
                  <a:gd name="connsiteY73" fmla="*/ 4744 h 10000"/>
                  <a:gd name="connsiteX74" fmla="*/ 4056 w 10000"/>
                  <a:gd name="connsiteY74" fmla="*/ 4605 h 10000"/>
                  <a:gd name="connsiteX75" fmla="*/ 2889 w 10000"/>
                  <a:gd name="connsiteY75" fmla="*/ 4436 h 10000"/>
                  <a:gd name="connsiteX76" fmla="*/ 2889 w 10000"/>
                  <a:gd name="connsiteY76" fmla="*/ 4436 h 10000"/>
                  <a:gd name="connsiteX77" fmla="*/ 2389 w 10000"/>
                  <a:gd name="connsiteY77" fmla="*/ 4419 h 10000"/>
                  <a:gd name="connsiteX78" fmla="*/ 2000 w 10000"/>
                  <a:gd name="connsiteY78" fmla="*/ 4403 h 10000"/>
                  <a:gd name="connsiteX79" fmla="*/ 1889 w 10000"/>
                  <a:gd name="connsiteY79" fmla="*/ 4388 h 10000"/>
                  <a:gd name="connsiteX80" fmla="*/ 1778 w 10000"/>
                  <a:gd name="connsiteY80" fmla="*/ 4373 h 10000"/>
                  <a:gd name="connsiteX81" fmla="*/ 1778 w 10000"/>
                  <a:gd name="connsiteY81" fmla="*/ 4373 h 10000"/>
                  <a:gd name="connsiteX82" fmla="*/ 1667 w 10000"/>
                  <a:gd name="connsiteY82" fmla="*/ 4311 h 10000"/>
                  <a:gd name="connsiteX83" fmla="*/ 1500 w 10000"/>
                  <a:gd name="connsiteY83" fmla="*/ 4204 h 10000"/>
                  <a:gd name="connsiteX84" fmla="*/ 1444 w 10000"/>
                  <a:gd name="connsiteY84" fmla="*/ 4142 h 10000"/>
                  <a:gd name="connsiteX85" fmla="*/ 1444 w 10000"/>
                  <a:gd name="connsiteY85" fmla="*/ 4079 h 10000"/>
                  <a:gd name="connsiteX86" fmla="*/ 1444 w 10000"/>
                  <a:gd name="connsiteY86" fmla="*/ 4034 h 10000"/>
                  <a:gd name="connsiteX87" fmla="*/ 1556 w 10000"/>
                  <a:gd name="connsiteY87" fmla="*/ 3987 h 10000"/>
                  <a:gd name="connsiteX88" fmla="*/ 1556 w 10000"/>
                  <a:gd name="connsiteY88" fmla="*/ 3987 h 10000"/>
                  <a:gd name="connsiteX89" fmla="*/ 1833 w 10000"/>
                  <a:gd name="connsiteY89" fmla="*/ 3909 h 10000"/>
                  <a:gd name="connsiteX90" fmla="*/ 2111 w 10000"/>
                  <a:gd name="connsiteY90" fmla="*/ 3833 h 10000"/>
                  <a:gd name="connsiteX91" fmla="*/ 2278 w 10000"/>
                  <a:gd name="connsiteY91" fmla="*/ 3787 h 10000"/>
                  <a:gd name="connsiteX92" fmla="*/ 2389 w 10000"/>
                  <a:gd name="connsiteY92" fmla="*/ 3739 h 10000"/>
                  <a:gd name="connsiteX93" fmla="*/ 2389 w 10000"/>
                  <a:gd name="connsiteY93" fmla="*/ 3677 h 10000"/>
                  <a:gd name="connsiteX94" fmla="*/ 2389 w 10000"/>
                  <a:gd name="connsiteY94" fmla="*/ 3601 h 10000"/>
                  <a:gd name="connsiteX95" fmla="*/ 2389 w 10000"/>
                  <a:gd name="connsiteY95" fmla="*/ 3601 h 10000"/>
                  <a:gd name="connsiteX96" fmla="*/ 2167 w 10000"/>
                  <a:gd name="connsiteY96" fmla="*/ 3384 h 10000"/>
                  <a:gd name="connsiteX97" fmla="*/ 1889 w 10000"/>
                  <a:gd name="connsiteY97" fmla="*/ 3091 h 10000"/>
                  <a:gd name="connsiteX98" fmla="*/ 1667 w 10000"/>
                  <a:gd name="connsiteY98" fmla="*/ 2828 h 10000"/>
                  <a:gd name="connsiteX99" fmla="*/ 1611 w 10000"/>
                  <a:gd name="connsiteY99" fmla="*/ 2751 h 10000"/>
                  <a:gd name="connsiteX100" fmla="*/ 1611 w 10000"/>
                  <a:gd name="connsiteY100" fmla="*/ 2720 h 10000"/>
                  <a:gd name="connsiteX101" fmla="*/ 1667 w 10000"/>
                  <a:gd name="connsiteY101" fmla="*/ 2704 h 10000"/>
                  <a:gd name="connsiteX102" fmla="*/ 1667 w 10000"/>
                  <a:gd name="connsiteY102" fmla="*/ 2704 h 10000"/>
                  <a:gd name="connsiteX103" fmla="*/ 2000 w 10000"/>
                  <a:gd name="connsiteY103" fmla="*/ 2690 h 10000"/>
                  <a:gd name="connsiteX104" fmla="*/ 2222 w 10000"/>
                  <a:gd name="connsiteY104" fmla="*/ 2690 h 10000"/>
                  <a:gd name="connsiteX105" fmla="*/ 2389 w 10000"/>
                  <a:gd name="connsiteY105" fmla="*/ 2704 h 10000"/>
                  <a:gd name="connsiteX106" fmla="*/ 2389 w 10000"/>
                  <a:gd name="connsiteY106" fmla="*/ 2704 h 10000"/>
                  <a:gd name="connsiteX107" fmla="*/ 2444 w 10000"/>
                  <a:gd name="connsiteY107" fmla="*/ 2704 h 10000"/>
                  <a:gd name="connsiteX108" fmla="*/ 2500 w 10000"/>
                  <a:gd name="connsiteY108" fmla="*/ 2674 h 10000"/>
                  <a:gd name="connsiteX109" fmla="*/ 2778 w 10000"/>
                  <a:gd name="connsiteY109" fmla="*/ 2581 h 10000"/>
                  <a:gd name="connsiteX110" fmla="*/ 3500 w 10000"/>
                  <a:gd name="connsiteY110" fmla="*/ 2272 h 10000"/>
                  <a:gd name="connsiteX111" fmla="*/ 4444 w 10000"/>
                  <a:gd name="connsiteY111" fmla="*/ 1825 h 10000"/>
                  <a:gd name="connsiteX112" fmla="*/ 4444 w 10000"/>
                  <a:gd name="connsiteY112" fmla="*/ 1825 h 10000"/>
                  <a:gd name="connsiteX113" fmla="*/ 4444 w 10000"/>
                  <a:gd name="connsiteY113" fmla="*/ 1761 h 10000"/>
                  <a:gd name="connsiteX114" fmla="*/ 4444 w 10000"/>
                  <a:gd name="connsiteY114" fmla="*/ 1621 h 10000"/>
                  <a:gd name="connsiteX115" fmla="*/ 4500 w 10000"/>
                  <a:gd name="connsiteY115" fmla="*/ 1530 h 10000"/>
                  <a:gd name="connsiteX116" fmla="*/ 4611 w 10000"/>
                  <a:gd name="connsiteY116" fmla="*/ 1452 h 10000"/>
                  <a:gd name="connsiteX117" fmla="*/ 4778 w 10000"/>
                  <a:gd name="connsiteY117" fmla="*/ 1360 h 10000"/>
                  <a:gd name="connsiteX118" fmla="*/ 5000 w 10000"/>
                  <a:gd name="connsiteY118" fmla="*/ 1283 h 10000"/>
                  <a:gd name="connsiteX119" fmla="*/ 5000 w 10000"/>
                  <a:gd name="connsiteY119" fmla="*/ 1283 h 10000"/>
                  <a:gd name="connsiteX120" fmla="*/ 5556 w 10000"/>
                  <a:gd name="connsiteY120" fmla="*/ 1129 h 10000"/>
                  <a:gd name="connsiteX121" fmla="*/ 6111 w 10000"/>
                  <a:gd name="connsiteY121" fmla="*/ 927 h 10000"/>
                  <a:gd name="connsiteX122" fmla="*/ 6667 w 10000"/>
                  <a:gd name="connsiteY122" fmla="*/ 741 h 10000"/>
                  <a:gd name="connsiteX123" fmla="*/ 7056 w 10000"/>
                  <a:gd name="connsiteY123" fmla="*/ 573 h 10000"/>
                  <a:gd name="connsiteX124" fmla="*/ 7056 w 10000"/>
                  <a:gd name="connsiteY124" fmla="*/ 573 h 10000"/>
                  <a:gd name="connsiteX125" fmla="*/ 7333 w 10000"/>
                  <a:gd name="connsiteY125" fmla="*/ 418 h 10000"/>
                  <a:gd name="connsiteX126" fmla="*/ 7667 w 10000"/>
                  <a:gd name="connsiteY126" fmla="*/ 232 h 10000"/>
                  <a:gd name="connsiteX127" fmla="*/ 8000 w 10000"/>
                  <a:gd name="connsiteY127" fmla="*/ 92 h 10000"/>
                  <a:gd name="connsiteX128" fmla="*/ 8167 w 10000"/>
                  <a:gd name="connsiteY128" fmla="*/ 29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459 h 10000"/>
                  <a:gd name="connsiteX135" fmla="*/ 10000 w 10000"/>
                  <a:gd name="connsiteY135" fmla="*/ 9459 h 10000"/>
                  <a:gd name="connsiteX136" fmla="*/ 9722 w 10000"/>
                  <a:gd name="connsiteY136" fmla="*/ 9443 h 10000"/>
                  <a:gd name="connsiteX137" fmla="*/ 9389 w 10000"/>
                  <a:gd name="connsiteY137" fmla="*/ 9459 h 10000"/>
                  <a:gd name="connsiteX138" fmla="*/ 9389 w 10000"/>
                  <a:gd name="connsiteY138" fmla="*/ 9459 h 10000"/>
                  <a:gd name="connsiteX139" fmla="*/ 9278 w 10000"/>
                  <a:gd name="connsiteY139" fmla="*/ 9474 h 10000"/>
                  <a:gd name="connsiteX140" fmla="*/ 9056 w 10000"/>
                  <a:gd name="connsiteY140" fmla="*/ 9459 h 10000"/>
                  <a:gd name="connsiteX141" fmla="*/ 8722 w 10000"/>
                  <a:gd name="connsiteY141" fmla="*/ 9412 h 10000"/>
                  <a:gd name="connsiteX142" fmla="*/ 8444 w 10000"/>
                  <a:gd name="connsiteY142" fmla="*/ 9289 h 10000"/>
                  <a:gd name="connsiteX143" fmla="*/ 8444 w 10000"/>
                  <a:gd name="connsiteY143" fmla="*/ 9289 h 10000"/>
                  <a:gd name="connsiteX144" fmla="*/ 8111 w 10000"/>
                  <a:gd name="connsiteY144" fmla="*/ 9088 h 10000"/>
                  <a:gd name="connsiteX145" fmla="*/ 7778 w 10000"/>
                  <a:gd name="connsiteY145" fmla="*/ 9010 h 10000"/>
                  <a:gd name="connsiteX146" fmla="*/ 7556 w 10000"/>
                  <a:gd name="connsiteY146" fmla="*/ 8994 h 10000"/>
                  <a:gd name="connsiteX147" fmla="*/ 7000 w 10000"/>
                  <a:gd name="connsiteY147" fmla="*/ 8963 h 10000"/>
                  <a:gd name="connsiteX148" fmla="*/ 6556 w 10000"/>
                  <a:gd name="connsiteY148" fmla="*/ 8980 h 10000"/>
                  <a:gd name="connsiteX149" fmla="*/ 6222 w 10000"/>
                  <a:gd name="connsiteY149" fmla="*/ 8980 h 10000"/>
                  <a:gd name="connsiteX150" fmla="*/ 6111 w 10000"/>
                  <a:gd name="connsiteY150" fmla="*/ 8963 h 10000"/>
                  <a:gd name="connsiteX151" fmla="*/ 6056 w 10000"/>
                  <a:gd name="connsiteY151" fmla="*/ 8671 h 10000"/>
                  <a:gd name="connsiteX152" fmla="*/ 6056 w 10000"/>
                  <a:gd name="connsiteY152" fmla="*/ 8609 h 10000"/>
                  <a:gd name="connsiteX153" fmla="*/ 5944 w 10000"/>
                  <a:gd name="connsiteY153" fmla="*/ 8532 h 10000"/>
                  <a:gd name="connsiteX154" fmla="*/ 5889 w 10000"/>
                  <a:gd name="connsiteY154" fmla="*/ 8517 h 10000"/>
                  <a:gd name="connsiteX155" fmla="*/ 5667 w 10000"/>
                  <a:gd name="connsiteY155" fmla="*/ 8500 h 10000"/>
                  <a:gd name="connsiteX156" fmla="*/ 4889 w 10000"/>
                  <a:gd name="connsiteY156" fmla="*/ 8624 h 10000"/>
                  <a:gd name="connsiteX157" fmla="*/ 4611 w 10000"/>
                  <a:gd name="connsiteY157" fmla="*/ 8653 h 10000"/>
                  <a:gd name="connsiteX158" fmla="*/ 4500 w 10000"/>
                  <a:gd name="connsiteY158" fmla="*/ 8653 h 10000"/>
                  <a:gd name="connsiteX159" fmla="*/ 4222 w 10000"/>
                  <a:gd name="connsiteY159" fmla="*/ 8500 h 10000"/>
                  <a:gd name="connsiteX160" fmla="*/ 4222 w 10000"/>
                  <a:gd name="connsiteY160" fmla="*/ 8500 h 10000"/>
                  <a:gd name="connsiteX161" fmla="*/ 4111 w 10000"/>
                  <a:gd name="connsiteY161" fmla="*/ 8423 h 10000"/>
                  <a:gd name="connsiteX162" fmla="*/ 4111 w 10000"/>
                  <a:gd name="connsiteY162" fmla="*/ 8330 h 10000"/>
                  <a:gd name="connsiteX163" fmla="*/ 4111 w 10000"/>
                  <a:gd name="connsiteY163" fmla="*/ 8330 h 10000"/>
                  <a:gd name="connsiteX164" fmla="*/ 4278 w 10000"/>
                  <a:gd name="connsiteY164" fmla="*/ 8283 h 10000"/>
                  <a:gd name="connsiteX165" fmla="*/ 4389 w 10000"/>
                  <a:gd name="connsiteY165" fmla="*/ 8268 h 10000"/>
                  <a:gd name="connsiteX166" fmla="*/ 4389 w 10000"/>
                  <a:gd name="connsiteY166" fmla="*/ 8268 h 10000"/>
                  <a:gd name="connsiteX167" fmla="*/ 3722 w 10000"/>
                  <a:gd name="connsiteY167" fmla="*/ 8283 h 10000"/>
                  <a:gd name="connsiteX168" fmla="*/ 3611 w 10000"/>
                  <a:gd name="connsiteY168" fmla="*/ 8299 h 10000"/>
                  <a:gd name="connsiteX169" fmla="*/ 3556 w 10000"/>
                  <a:gd name="connsiteY169" fmla="*/ 8315 h 10000"/>
                  <a:gd name="connsiteX170" fmla="*/ 3556 w 10000"/>
                  <a:gd name="connsiteY170" fmla="*/ 8315 h 10000"/>
                  <a:gd name="connsiteX171" fmla="*/ 3444 w 10000"/>
                  <a:gd name="connsiteY171" fmla="*/ 8376 h 10000"/>
                  <a:gd name="connsiteX172" fmla="*/ 3278 w 10000"/>
                  <a:gd name="connsiteY172" fmla="*/ 8469 h 10000"/>
                  <a:gd name="connsiteX173" fmla="*/ 3000 w 10000"/>
                  <a:gd name="connsiteY173" fmla="*/ 8578 h 10000"/>
                  <a:gd name="connsiteX174" fmla="*/ 2667 w 10000"/>
                  <a:gd name="connsiteY174" fmla="*/ 8653 h 10000"/>
                  <a:gd name="connsiteX175" fmla="*/ 2667 w 10000"/>
                  <a:gd name="connsiteY175" fmla="*/ 8653 h 10000"/>
                  <a:gd name="connsiteX176" fmla="*/ 2333 w 10000"/>
                  <a:gd name="connsiteY176" fmla="*/ 8716 h 10000"/>
                  <a:gd name="connsiteX177" fmla="*/ 1833 w 10000"/>
                  <a:gd name="connsiteY177" fmla="*/ 8778 h 10000"/>
                  <a:gd name="connsiteX178" fmla="*/ 1389 w 10000"/>
                  <a:gd name="connsiteY178" fmla="*/ 8809 h 10000"/>
                  <a:gd name="connsiteX179" fmla="*/ 889 w 10000"/>
                  <a:gd name="connsiteY179" fmla="*/ 8824 h 10000"/>
                  <a:gd name="connsiteX180" fmla="*/ 889 w 10000"/>
                  <a:gd name="connsiteY180" fmla="*/ 8824 h 10000"/>
                  <a:gd name="connsiteX181" fmla="*/ 500 w 10000"/>
                  <a:gd name="connsiteY181" fmla="*/ 8840 h 10000"/>
                  <a:gd name="connsiteX182" fmla="*/ 222 w 10000"/>
                  <a:gd name="connsiteY182" fmla="*/ 8856 h 10000"/>
                  <a:gd name="connsiteX183" fmla="*/ 0 w 10000"/>
                  <a:gd name="connsiteY183" fmla="*/ 8871 h 10000"/>
                  <a:gd name="connsiteX184" fmla="*/ 722 w 10000"/>
                  <a:gd name="connsiteY184" fmla="*/ 9459 h 10000"/>
                  <a:gd name="connsiteX185" fmla="*/ 944 w 10000"/>
                  <a:gd name="connsiteY185" fmla="*/ 9628 h 10000"/>
                  <a:gd name="connsiteX186" fmla="*/ 1333 w 10000"/>
                  <a:gd name="connsiteY186" fmla="*/ 9830 h 10000"/>
                  <a:gd name="connsiteX187" fmla="*/ 1444 w 10000"/>
                  <a:gd name="connsiteY187" fmla="*/ 9893 h 10000"/>
                  <a:gd name="connsiteX188" fmla="*/ 1500 w 10000"/>
                  <a:gd name="connsiteY188" fmla="*/ 9985 h 10000"/>
                  <a:gd name="connsiteX189" fmla="*/ 1556 w 10000"/>
                  <a:gd name="connsiteY189" fmla="*/ 10000 h 10000"/>
                  <a:gd name="connsiteX190" fmla="*/ 10000 w 10000"/>
                  <a:gd name="connsiteY190" fmla="*/ 9443 h 10000"/>
                  <a:gd name="connsiteX0" fmla="*/ 10000 w 10000"/>
                  <a:gd name="connsiteY0" fmla="*/ 9443 h 10000"/>
                  <a:gd name="connsiteX1" fmla="*/ 10000 w 10000"/>
                  <a:gd name="connsiteY1" fmla="*/ 9443 h 10000"/>
                  <a:gd name="connsiteX2" fmla="*/ 9222 w 10000"/>
                  <a:gd name="connsiteY2" fmla="*/ 9459 h 10000"/>
                  <a:gd name="connsiteX3" fmla="*/ 8944 w 10000"/>
                  <a:gd name="connsiteY3" fmla="*/ 9459 h 10000"/>
                  <a:gd name="connsiteX4" fmla="*/ 8833 w 10000"/>
                  <a:gd name="connsiteY4" fmla="*/ 9443 h 10000"/>
                  <a:gd name="connsiteX5" fmla="*/ 8778 w 10000"/>
                  <a:gd name="connsiteY5" fmla="*/ 9427 h 10000"/>
                  <a:gd name="connsiteX6" fmla="*/ 8778 w 10000"/>
                  <a:gd name="connsiteY6" fmla="*/ 9427 h 10000"/>
                  <a:gd name="connsiteX7" fmla="*/ 8444 w 10000"/>
                  <a:gd name="connsiteY7" fmla="*/ 9242 h 10000"/>
                  <a:gd name="connsiteX8" fmla="*/ 8167 w 10000"/>
                  <a:gd name="connsiteY8" fmla="*/ 9072 h 10000"/>
                  <a:gd name="connsiteX9" fmla="*/ 8167 w 10000"/>
                  <a:gd name="connsiteY9" fmla="*/ 9072 h 10000"/>
                  <a:gd name="connsiteX10" fmla="*/ 8056 w 10000"/>
                  <a:gd name="connsiteY10" fmla="*/ 9042 h 10000"/>
                  <a:gd name="connsiteX11" fmla="*/ 7889 w 10000"/>
                  <a:gd name="connsiteY11" fmla="*/ 9010 h 10000"/>
                  <a:gd name="connsiteX12" fmla="*/ 7444 w 10000"/>
                  <a:gd name="connsiteY12" fmla="*/ 8994 h 10000"/>
                  <a:gd name="connsiteX13" fmla="*/ 6889 w 10000"/>
                  <a:gd name="connsiteY13" fmla="*/ 8980 h 10000"/>
                  <a:gd name="connsiteX14" fmla="*/ 6389 w 10000"/>
                  <a:gd name="connsiteY14" fmla="*/ 8980 h 10000"/>
                  <a:gd name="connsiteX15" fmla="*/ 6389 w 10000"/>
                  <a:gd name="connsiteY15" fmla="*/ 8980 h 10000"/>
                  <a:gd name="connsiteX16" fmla="*/ 6167 w 10000"/>
                  <a:gd name="connsiteY16" fmla="*/ 8963 h 10000"/>
                  <a:gd name="connsiteX17" fmla="*/ 6056 w 10000"/>
                  <a:gd name="connsiteY17" fmla="*/ 8934 h 10000"/>
                  <a:gd name="connsiteX18" fmla="*/ 6000 w 10000"/>
                  <a:gd name="connsiteY18" fmla="*/ 8901 h 10000"/>
                  <a:gd name="connsiteX19" fmla="*/ 6056 w 10000"/>
                  <a:gd name="connsiteY19" fmla="*/ 8716 h 10000"/>
                  <a:gd name="connsiteX20" fmla="*/ 6111 w 10000"/>
                  <a:gd name="connsiteY20" fmla="*/ 8653 h 10000"/>
                  <a:gd name="connsiteX21" fmla="*/ 6056 w 10000"/>
                  <a:gd name="connsiteY21" fmla="*/ 8578 h 10000"/>
                  <a:gd name="connsiteX22" fmla="*/ 6056 w 10000"/>
                  <a:gd name="connsiteY22" fmla="*/ 8578 h 10000"/>
                  <a:gd name="connsiteX23" fmla="*/ 6000 w 10000"/>
                  <a:gd name="connsiteY23" fmla="*/ 8532 h 10000"/>
                  <a:gd name="connsiteX24" fmla="*/ 5944 w 10000"/>
                  <a:gd name="connsiteY24" fmla="*/ 8500 h 10000"/>
                  <a:gd name="connsiteX25" fmla="*/ 5833 w 10000"/>
                  <a:gd name="connsiteY25" fmla="*/ 8500 h 10000"/>
                  <a:gd name="connsiteX26" fmla="*/ 5667 w 10000"/>
                  <a:gd name="connsiteY26" fmla="*/ 8517 h 10000"/>
                  <a:gd name="connsiteX27" fmla="*/ 5333 w 10000"/>
                  <a:gd name="connsiteY27" fmla="*/ 8562 h 10000"/>
                  <a:gd name="connsiteX28" fmla="*/ 4889 w 10000"/>
                  <a:gd name="connsiteY28" fmla="*/ 8639 h 10000"/>
                  <a:gd name="connsiteX29" fmla="*/ 4889 w 10000"/>
                  <a:gd name="connsiteY29" fmla="*/ 8639 h 10000"/>
                  <a:gd name="connsiteX30" fmla="*/ 4611 w 10000"/>
                  <a:gd name="connsiteY30" fmla="*/ 8653 h 10000"/>
                  <a:gd name="connsiteX31" fmla="*/ 4500 w 10000"/>
                  <a:gd name="connsiteY31" fmla="*/ 8653 h 10000"/>
                  <a:gd name="connsiteX32" fmla="*/ 4444 w 10000"/>
                  <a:gd name="connsiteY32" fmla="*/ 8639 h 10000"/>
                  <a:gd name="connsiteX33" fmla="*/ 4222 w 10000"/>
                  <a:gd name="connsiteY33" fmla="*/ 8500 h 10000"/>
                  <a:gd name="connsiteX34" fmla="*/ 4222 w 10000"/>
                  <a:gd name="connsiteY34" fmla="*/ 8500 h 10000"/>
                  <a:gd name="connsiteX35" fmla="*/ 4111 w 10000"/>
                  <a:gd name="connsiteY35" fmla="*/ 8454 h 10000"/>
                  <a:gd name="connsiteX36" fmla="*/ 4111 w 10000"/>
                  <a:gd name="connsiteY36" fmla="*/ 8408 h 10000"/>
                  <a:gd name="connsiteX37" fmla="*/ 4111 w 10000"/>
                  <a:gd name="connsiteY37" fmla="*/ 8376 h 10000"/>
                  <a:gd name="connsiteX38" fmla="*/ 4167 w 10000"/>
                  <a:gd name="connsiteY38" fmla="*/ 8345 h 10000"/>
                  <a:gd name="connsiteX39" fmla="*/ 4278 w 10000"/>
                  <a:gd name="connsiteY39" fmla="*/ 8283 h 10000"/>
                  <a:gd name="connsiteX40" fmla="*/ 4389 w 10000"/>
                  <a:gd name="connsiteY40" fmla="*/ 8268 h 10000"/>
                  <a:gd name="connsiteX41" fmla="*/ 4389 w 10000"/>
                  <a:gd name="connsiteY41" fmla="*/ 8268 h 10000"/>
                  <a:gd name="connsiteX42" fmla="*/ 4389 w 10000"/>
                  <a:gd name="connsiteY42" fmla="*/ 8254 h 10000"/>
                  <a:gd name="connsiteX43" fmla="*/ 4444 w 10000"/>
                  <a:gd name="connsiteY43" fmla="*/ 8238 h 10000"/>
                  <a:gd name="connsiteX44" fmla="*/ 7986 w 10000"/>
                  <a:gd name="connsiteY44" fmla="*/ 7998 h 10000"/>
                  <a:gd name="connsiteX45" fmla="*/ 8389 w 10000"/>
                  <a:gd name="connsiteY45" fmla="*/ 8006 h 10000"/>
                  <a:gd name="connsiteX46" fmla="*/ 8389 w 10000"/>
                  <a:gd name="connsiteY46" fmla="*/ 8006 h 10000"/>
                  <a:gd name="connsiteX47" fmla="*/ 8667 w 10000"/>
                  <a:gd name="connsiteY47" fmla="*/ 7974 h 10000"/>
                  <a:gd name="connsiteX48" fmla="*/ 8889 w 10000"/>
                  <a:gd name="connsiteY48" fmla="*/ 7898 h 10000"/>
                  <a:gd name="connsiteX49" fmla="*/ 8833 w 10000"/>
                  <a:gd name="connsiteY49" fmla="*/ 7867 h 10000"/>
                  <a:gd name="connsiteX50" fmla="*/ 8833 w 10000"/>
                  <a:gd name="connsiteY50" fmla="*/ 7837 h 10000"/>
                  <a:gd name="connsiteX51" fmla="*/ 8556 w 10000"/>
                  <a:gd name="connsiteY51" fmla="*/ 7758 h 10000"/>
                  <a:gd name="connsiteX52" fmla="*/ 6556 w 10000"/>
                  <a:gd name="connsiteY52" fmla="*/ 7480 h 10000"/>
                  <a:gd name="connsiteX53" fmla="*/ 6556 w 10000"/>
                  <a:gd name="connsiteY53" fmla="*/ 7480 h 10000"/>
                  <a:gd name="connsiteX54" fmla="*/ 6333 w 10000"/>
                  <a:gd name="connsiteY54" fmla="*/ 7434 h 10000"/>
                  <a:gd name="connsiteX55" fmla="*/ 6167 w 10000"/>
                  <a:gd name="connsiteY55" fmla="*/ 7387 h 10000"/>
                  <a:gd name="connsiteX56" fmla="*/ 6056 w 10000"/>
                  <a:gd name="connsiteY56" fmla="*/ 7341 h 10000"/>
                  <a:gd name="connsiteX57" fmla="*/ 6056 w 10000"/>
                  <a:gd name="connsiteY57" fmla="*/ 7341 h 10000"/>
                  <a:gd name="connsiteX58" fmla="*/ 8056 w 10000"/>
                  <a:gd name="connsiteY58" fmla="*/ 7325 h 10000"/>
                  <a:gd name="connsiteX59" fmla="*/ 10000 w 10000"/>
                  <a:gd name="connsiteY59" fmla="*/ 7480 h 10000"/>
                  <a:gd name="connsiteX60" fmla="*/ 10000 w 10000"/>
                  <a:gd name="connsiteY60" fmla="*/ 6074 h 10000"/>
                  <a:gd name="connsiteX61" fmla="*/ 10000 w 10000"/>
                  <a:gd name="connsiteY61" fmla="*/ 6074 h 10000"/>
                  <a:gd name="connsiteX62" fmla="*/ 7778 w 10000"/>
                  <a:gd name="connsiteY62" fmla="*/ 5748 h 10000"/>
                  <a:gd name="connsiteX63" fmla="*/ 6556 w 10000"/>
                  <a:gd name="connsiteY63" fmla="*/ 5564 h 10000"/>
                  <a:gd name="connsiteX64" fmla="*/ 6556 w 10000"/>
                  <a:gd name="connsiteY64" fmla="*/ 5564 h 10000"/>
                  <a:gd name="connsiteX65" fmla="*/ 6556 w 10000"/>
                  <a:gd name="connsiteY65" fmla="*/ 5549 h 10000"/>
                  <a:gd name="connsiteX66" fmla="*/ 6556 w 10000"/>
                  <a:gd name="connsiteY66" fmla="*/ 5456 h 10000"/>
                  <a:gd name="connsiteX67" fmla="*/ 6556 w 10000"/>
                  <a:gd name="connsiteY67" fmla="*/ 5456 h 10000"/>
                  <a:gd name="connsiteX68" fmla="*/ 6389 w 10000"/>
                  <a:gd name="connsiteY68" fmla="*/ 5347 h 10000"/>
                  <a:gd name="connsiteX69" fmla="*/ 6056 w 10000"/>
                  <a:gd name="connsiteY69" fmla="*/ 5178 h 10000"/>
                  <a:gd name="connsiteX70" fmla="*/ 5333 w 10000"/>
                  <a:gd name="connsiteY70" fmla="*/ 4853 h 10000"/>
                  <a:gd name="connsiteX71" fmla="*/ 5333 w 10000"/>
                  <a:gd name="connsiteY71" fmla="*/ 4853 h 10000"/>
                  <a:gd name="connsiteX72" fmla="*/ 5167 w 10000"/>
                  <a:gd name="connsiteY72" fmla="*/ 4807 h 10000"/>
                  <a:gd name="connsiteX73" fmla="*/ 4889 w 10000"/>
                  <a:gd name="connsiteY73" fmla="*/ 4744 h 10000"/>
                  <a:gd name="connsiteX74" fmla="*/ 4056 w 10000"/>
                  <a:gd name="connsiteY74" fmla="*/ 4605 h 10000"/>
                  <a:gd name="connsiteX75" fmla="*/ 2889 w 10000"/>
                  <a:gd name="connsiteY75" fmla="*/ 4436 h 10000"/>
                  <a:gd name="connsiteX76" fmla="*/ 2889 w 10000"/>
                  <a:gd name="connsiteY76" fmla="*/ 4436 h 10000"/>
                  <a:gd name="connsiteX77" fmla="*/ 2389 w 10000"/>
                  <a:gd name="connsiteY77" fmla="*/ 4419 h 10000"/>
                  <a:gd name="connsiteX78" fmla="*/ 2000 w 10000"/>
                  <a:gd name="connsiteY78" fmla="*/ 4403 h 10000"/>
                  <a:gd name="connsiteX79" fmla="*/ 1889 w 10000"/>
                  <a:gd name="connsiteY79" fmla="*/ 4388 h 10000"/>
                  <a:gd name="connsiteX80" fmla="*/ 1778 w 10000"/>
                  <a:gd name="connsiteY80" fmla="*/ 4373 h 10000"/>
                  <a:gd name="connsiteX81" fmla="*/ 1778 w 10000"/>
                  <a:gd name="connsiteY81" fmla="*/ 4373 h 10000"/>
                  <a:gd name="connsiteX82" fmla="*/ 1667 w 10000"/>
                  <a:gd name="connsiteY82" fmla="*/ 4311 h 10000"/>
                  <a:gd name="connsiteX83" fmla="*/ 1500 w 10000"/>
                  <a:gd name="connsiteY83" fmla="*/ 4204 h 10000"/>
                  <a:gd name="connsiteX84" fmla="*/ 1444 w 10000"/>
                  <a:gd name="connsiteY84" fmla="*/ 4142 h 10000"/>
                  <a:gd name="connsiteX85" fmla="*/ 1444 w 10000"/>
                  <a:gd name="connsiteY85" fmla="*/ 4079 h 10000"/>
                  <a:gd name="connsiteX86" fmla="*/ 1444 w 10000"/>
                  <a:gd name="connsiteY86" fmla="*/ 4034 h 10000"/>
                  <a:gd name="connsiteX87" fmla="*/ 1556 w 10000"/>
                  <a:gd name="connsiteY87" fmla="*/ 3987 h 10000"/>
                  <a:gd name="connsiteX88" fmla="*/ 1556 w 10000"/>
                  <a:gd name="connsiteY88" fmla="*/ 3987 h 10000"/>
                  <a:gd name="connsiteX89" fmla="*/ 1833 w 10000"/>
                  <a:gd name="connsiteY89" fmla="*/ 3909 h 10000"/>
                  <a:gd name="connsiteX90" fmla="*/ 2111 w 10000"/>
                  <a:gd name="connsiteY90" fmla="*/ 3833 h 10000"/>
                  <a:gd name="connsiteX91" fmla="*/ 2278 w 10000"/>
                  <a:gd name="connsiteY91" fmla="*/ 3787 h 10000"/>
                  <a:gd name="connsiteX92" fmla="*/ 2389 w 10000"/>
                  <a:gd name="connsiteY92" fmla="*/ 3739 h 10000"/>
                  <a:gd name="connsiteX93" fmla="*/ 2389 w 10000"/>
                  <a:gd name="connsiteY93" fmla="*/ 3677 h 10000"/>
                  <a:gd name="connsiteX94" fmla="*/ 2389 w 10000"/>
                  <a:gd name="connsiteY94" fmla="*/ 3601 h 10000"/>
                  <a:gd name="connsiteX95" fmla="*/ 2389 w 10000"/>
                  <a:gd name="connsiteY95" fmla="*/ 3601 h 10000"/>
                  <a:gd name="connsiteX96" fmla="*/ 2167 w 10000"/>
                  <a:gd name="connsiteY96" fmla="*/ 3384 h 10000"/>
                  <a:gd name="connsiteX97" fmla="*/ 1889 w 10000"/>
                  <a:gd name="connsiteY97" fmla="*/ 3091 h 10000"/>
                  <a:gd name="connsiteX98" fmla="*/ 1667 w 10000"/>
                  <a:gd name="connsiteY98" fmla="*/ 2828 h 10000"/>
                  <a:gd name="connsiteX99" fmla="*/ 1611 w 10000"/>
                  <a:gd name="connsiteY99" fmla="*/ 2751 h 10000"/>
                  <a:gd name="connsiteX100" fmla="*/ 1611 w 10000"/>
                  <a:gd name="connsiteY100" fmla="*/ 2720 h 10000"/>
                  <a:gd name="connsiteX101" fmla="*/ 1667 w 10000"/>
                  <a:gd name="connsiteY101" fmla="*/ 2704 h 10000"/>
                  <a:gd name="connsiteX102" fmla="*/ 1667 w 10000"/>
                  <a:gd name="connsiteY102" fmla="*/ 2704 h 10000"/>
                  <a:gd name="connsiteX103" fmla="*/ 2000 w 10000"/>
                  <a:gd name="connsiteY103" fmla="*/ 2690 h 10000"/>
                  <a:gd name="connsiteX104" fmla="*/ 2222 w 10000"/>
                  <a:gd name="connsiteY104" fmla="*/ 2690 h 10000"/>
                  <a:gd name="connsiteX105" fmla="*/ 2389 w 10000"/>
                  <a:gd name="connsiteY105" fmla="*/ 2704 h 10000"/>
                  <a:gd name="connsiteX106" fmla="*/ 2389 w 10000"/>
                  <a:gd name="connsiteY106" fmla="*/ 2704 h 10000"/>
                  <a:gd name="connsiteX107" fmla="*/ 2444 w 10000"/>
                  <a:gd name="connsiteY107" fmla="*/ 2704 h 10000"/>
                  <a:gd name="connsiteX108" fmla="*/ 2500 w 10000"/>
                  <a:gd name="connsiteY108" fmla="*/ 2674 h 10000"/>
                  <a:gd name="connsiteX109" fmla="*/ 2778 w 10000"/>
                  <a:gd name="connsiteY109" fmla="*/ 2581 h 10000"/>
                  <a:gd name="connsiteX110" fmla="*/ 3500 w 10000"/>
                  <a:gd name="connsiteY110" fmla="*/ 2272 h 10000"/>
                  <a:gd name="connsiteX111" fmla="*/ 4444 w 10000"/>
                  <a:gd name="connsiteY111" fmla="*/ 1825 h 10000"/>
                  <a:gd name="connsiteX112" fmla="*/ 4444 w 10000"/>
                  <a:gd name="connsiteY112" fmla="*/ 1825 h 10000"/>
                  <a:gd name="connsiteX113" fmla="*/ 4444 w 10000"/>
                  <a:gd name="connsiteY113" fmla="*/ 1761 h 10000"/>
                  <a:gd name="connsiteX114" fmla="*/ 4444 w 10000"/>
                  <a:gd name="connsiteY114" fmla="*/ 1621 h 10000"/>
                  <a:gd name="connsiteX115" fmla="*/ 4500 w 10000"/>
                  <a:gd name="connsiteY115" fmla="*/ 1530 h 10000"/>
                  <a:gd name="connsiteX116" fmla="*/ 4611 w 10000"/>
                  <a:gd name="connsiteY116" fmla="*/ 1452 h 10000"/>
                  <a:gd name="connsiteX117" fmla="*/ 4778 w 10000"/>
                  <a:gd name="connsiteY117" fmla="*/ 1360 h 10000"/>
                  <a:gd name="connsiteX118" fmla="*/ 5000 w 10000"/>
                  <a:gd name="connsiteY118" fmla="*/ 1283 h 10000"/>
                  <a:gd name="connsiteX119" fmla="*/ 5000 w 10000"/>
                  <a:gd name="connsiteY119" fmla="*/ 1283 h 10000"/>
                  <a:gd name="connsiteX120" fmla="*/ 5556 w 10000"/>
                  <a:gd name="connsiteY120" fmla="*/ 1129 h 10000"/>
                  <a:gd name="connsiteX121" fmla="*/ 6111 w 10000"/>
                  <a:gd name="connsiteY121" fmla="*/ 927 h 10000"/>
                  <a:gd name="connsiteX122" fmla="*/ 6667 w 10000"/>
                  <a:gd name="connsiteY122" fmla="*/ 741 h 10000"/>
                  <a:gd name="connsiteX123" fmla="*/ 7056 w 10000"/>
                  <a:gd name="connsiteY123" fmla="*/ 573 h 10000"/>
                  <a:gd name="connsiteX124" fmla="*/ 7056 w 10000"/>
                  <a:gd name="connsiteY124" fmla="*/ 573 h 10000"/>
                  <a:gd name="connsiteX125" fmla="*/ 7333 w 10000"/>
                  <a:gd name="connsiteY125" fmla="*/ 418 h 10000"/>
                  <a:gd name="connsiteX126" fmla="*/ 7667 w 10000"/>
                  <a:gd name="connsiteY126" fmla="*/ 232 h 10000"/>
                  <a:gd name="connsiteX127" fmla="*/ 8000 w 10000"/>
                  <a:gd name="connsiteY127" fmla="*/ 92 h 10000"/>
                  <a:gd name="connsiteX128" fmla="*/ 8167 w 10000"/>
                  <a:gd name="connsiteY128" fmla="*/ 29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459 h 10000"/>
                  <a:gd name="connsiteX135" fmla="*/ 10000 w 10000"/>
                  <a:gd name="connsiteY135" fmla="*/ 9459 h 10000"/>
                  <a:gd name="connsiteX136" fmla="*/ 9722 w 10000"/>
                  <a:gd name="connsiteY136" fmla="*/ 9443 h 10000"/>
                  <a:gd name="connsiteX137" fmla="*/ 9389 w 10000"/>
                  <a:gd name="connsiteY137" fmla="*/ 9459 h 10000"/>
                  <a:gd name="connsiteX138" fmla="*/ 9389 w 10000"/>
                  <a:gd name="connsiteY138" fmla="*/ 9459 h 10000"/>
                  <a:gd name="connsiteX139" fmla="*/ 9278 w 10000"/>
                  <a:gd name="connsiteY139" fmla="*/ 9474 h 10000"/>
                  <a:gd name="connsiteX140" fmla="*/ 9056 w 10000"/>
                  <a:gd name="connsiteY140" fmla="*/ 9459 h 10000"/>
                  <a:gd name="connsiteX141" fmla="*/ 8722 w 10000"/>
                  <a:gd name="connsiteY141" fmla="*/ 9412 h 10000"/>
                  <a:gd name="connsiteX142" fmla="*/ 8444 w 10000"/>
                  <a:gd name="connsiteY142" fmla="*/ 9289 h 10000"/>
                  <a:gd name="connsiteX143" fmla="*/ 8444 w 10000"/>
                  <a:gd name="connsiteY143" fmla="*/ 9289 h 10000"/>
                  <a:gd name="connsiteX144" fmla="*/ 8111 w 10000"/>
                  <a:gd name="connsiteY144" fmla="*/ 9088 h 10000"/>
                  <a:gd name="connsiteX145" fmla="*/ 7778 w 10000"/>
                  <a:gd name="connsiteY145" fmla="*/ 9010 h 10000"/>
                  <a:gd name="connsiteX146" fmla="*/ 7556 w 10000"/>
                  <a:gd name="connsiteY146" fmla="*/ 8994 h 10000"/>
                  <a:gd name="connsiteX147" fmla="*/ 7000 w 10000"/>
                  <a:gd name="connsiteY147" fmla="*/ 8963 h 10000"/>
                  <a:gd name="connsiteX148" fmla="*/ 6556 w 10000"/>
                  <a:gd name="connsiteY148" fmla="*/ 8980 h 10000"/>
                  <a:gd name="connsiteX149" fmla="*/ 6222 w 10000"/>
                  <a:gd name="connsiteY149" fmla="*/ 8980 h 10000"/>
                  <a:gd name="connsiteX150" fmla="*/ 6111 w 10000"/>
                  <a:gd name="connsiteY150" fmla="*/ 8963 h 10000"/>
                  <a:gd name="connsiteX151" fmla="*/ 6056 w 10000"/>
                  <a:gd name="connsiteY151" fmla="*/ 8671 h 10000"/>
                  <a:gd name="connsiteX152" fmla="*/ 6056 w 10000"/>
                  <a:gd name="connsiteY152" fmla="*/ 8609 h 10000"/>
                  <a:gd name="connsiteX153" fmla="*/ 5944 w 10000"/>
                  <a:gd name="connsiteY153" fmla="*/ 8532 h 10000"/>
                  <a:gd name="connsiteX154" fmla="*/ 5889 w 10000"/>
                  <a:gd name="connsiteY154" fmla="*/ 8517 h 10000"/>
                  <a:gd name="connsiteX155" fmla="*/ 5667 w 10000"/>
                  <a:gd name="connsiteY155" fmla="*/ 8500 h 10000"/>
                  <a:gd name="connsiteX156" fmla="*/ 4889 w 10000"/>
                  <a:gd name="connsiteY156" fmla="*/ 8624 h 10000"/>
                  <a:gd name="connsiteX157" fmla="*/ 4611 w 10000"/>
                  <a:gd name="connsiteY157" fmla="*/ 8653 h 10000"/>
                  <a:gd name="connsiteX158" fmla="*/ 4500 w 10000"/>
                  <a:gd name="connsiteY158" fmla="*/ 8653 h 10000"/>
                  <a:gd name="connsiteX159" fmla="*/ 4222 w 10000"/>
                  <a:gd name="connsiteY159" fmla="*/ 8500 h 10000"/>
                  <a:gd name="connsiteX160" fmla="*/ 4222 w 10000"/>
                  <a:gd name="connsiteY160" fmla="*/ 8500 h 10000"/>
                  <a:gd name="connsiteX161" fmla="*/ 4111 w 10000"/>
                  <a:gd name="connsiteY161" fmla="*/ 8423 h 10000"/>
                  <a:gd name="connsiteX162" fmla="*/ 4111 w 10000"/>
                  <a:gd name="connsiteY162" fmla="*/ 8330 h 10000"/>
                  <a:gd name="connsiteX163" fmla="*/ 4111 w 10000"/>
                  <a:gd name="connsiteY163" fmla="*/ 8330 h 10000"/>
                  <a:gd name="connsiteX164" fmla="*/ 4278 w 10000"/>
                  <a:gd name="connsiteY164" fmla="*/ 8283 h 10000"/>
                  <a:gd name="connsiteX165" fmla="*/ 4389 w 10000"/>
                  <a:gd name="connsiteY165" fmla="*/ 8268 h 10000"/>
                  <a:gd name="connsiteX166" fmla="*/ 4389 w 10000"/>
                  <a:gd name="connsiteY166" fmla="*/ 8268 h 10000"/>
                  <a:gd name="connsiteX167" fmla="*/ 3722 w 10000"/>
                  <a:gd name="connsiteY167" fmla="*/ 8283 h 10000"/>
                  <a:gd name="connsiteX168" fmla="*/ 3611 w 10000"/>
                  <a:gd name="connsiteY168" fmla="*/ 8299 h 10000"/>
                  <a:gd name="connsiteX169" fmla="*/ 3556 w 10000"/>
                  <a:gd name="connsiteY169" fmla="*/ 8315 h 10000"/>
                  <a:gd name="connsiteX170" fmla="*/ 3556 w 10000"/>
                  <a:gd name="connsiteY170" fmla="*/ 8315 h 10000"/>
                  <a:gd name="connsiteX171" fmla="*/ 3444 w 10000"/>
                  <a:gd name="connsiteY171" fmla="*/ 8376 h 10000"/>
                  <a:gd name="connsiteX172" fmla="*/ 3278 w 10000"/>
                  <a:gd name="connsiteY172" fmla="*/ 8469 h 10000"/>
                  <a:gd name="connsiteX173" fmla="*/ 3000 w 10000"/>
                  <a:gd name="connsiteY173" fmla="*/ 8578 h 10000"/>
                  <a:gd name="connsiteX174" fmla="*/ 2667 w 10000"/>
                  <a:gd name="connsiteY174" fmla="*/ 8653 h 10000"/>
                  <a:gd name="connsiteX175" fmla="*/ 2667 w 10000"/>
                  <a:gd name="connsiteY175" fmla="*/ 8653 h 10000"/>
                  <a:gd name="connsiteX176" fmla="*/ 2333 w 10000"/>
                  <a:gd name="connsiteY176" fmla="*/ 8716 h 10000"/>
                  <a:gd name="connsiteX177" fmla="*/ 1833 w 10000"/>
                  <a:gd name="connsiteY177" fmla="*/ 8778 h 10000"/>
                  <a:gd name="connsiteX178" fmla="*/ 1389 w 10000"/>
                  <a:gd name="connsiteY178" fmla="*/ 8809 h 10000"/>
                  <a:gd name="connsiteX179" fmla="*/ 889 w 10000"/>
                  <a:gd name="connsiteY179" fmla="*/ 8824 h 10000"/>
                  <a:gd name="connsiteX180" fmla="*/ 500 w 10000"/>
                  <a:gd name="connsiteY180" fmla="*/ 8840 h 10000"/>
                  <a:gd name="connsiteX181" fmla="*/ 222 w 10000"/>
                  <a:gd name="connsiteY181" fmla="*/ 8856 h 10000"/>
                  <a:gd name="connsiteX182" fmla="*/ 0 w 10000"/>
                  <a:gd name="connsiteY182" fmla="*/ 8871 h 10000"/>
                  <a:gd name="connsiteX183" fmla="*/ 722 w 10000"/>
                  <a:gd name="connsiteY183" fmla="*/ 9459 h 10000"/>
                  <a:gd name="connsiteX184" fmla="*/ 944 w 10000"/>
                  <a:gd name="connsiteY184" fmla="*/ 9628 h 10000"/>
                  <a:gd name="connsiteX185" fmla="*/ 1333 w 10000"/>
                  <a:gd name="connsiteY185" fmla="*/ 9830 h 10000"/>
                  <a:gd name="connsiteX186" fmla="*/ 1444 w 10000"/>
                  <a:gd name="connsiteY186" fmla="*/ 9893 h 10000"/>
                  <a:gd name="connsiteX187" fmla="*/ 1500 w 10000"/>
                  <a:gd name="connsiteY187" fmla="*/ 9985 h 10000"/>
                  <a:gd name="connsiteX188" fmla="*/ 1556 w 10000"/>
                  <a:gd name="connsiteY188" fmla="*/ 10000 h 10000"/>
                  <a:gd name="connsiteX189" fmla="*/ 10000 w 10000"/>
                  <a:gd name="connsiteY189" fmla="*/ 9443 h 10000"/>
                  <a:gd name="connsiteX0" fmla="*/ 10000 w 10000"/>
                  <a:gd name="connsiteY0" fmla="*/ 9443 h 10000"/>
                  <a:gd name="connsiteX1" fmla="*/ 10000 w 10000"/>
                  <a:gd name="connsiteY1" fmla="*/ 9443 h 10000"/>
                  <a:gd name="connsiteX2" fmla="*/ 9222 w 10000"/>
                  <a:gd name="connsiteY2" fmla="*/ 9459 h 10000"/>
                  <a:gd name="connsiteX3" fmla="*/ 8944 w 10000"/>
                  <a:gd name="connsiteY3" fmla="*/ 9459 h 10000"/>
                  <a:gd name="connsiteX4" fmla="*/ 8833 w 10000"/>
                  <a:gd name="connsiteY4" fmla="*/ 9443 h 10000"/>
                  <a:gd name="connsiteX5" fmla="*/ 8778 w 10000"/>
                  <a:gd name="connsiteY5" fmla="*/ 9427 h 10000"/>
                  <a:gd name="connsiteX6" fmla="*/ 8778 w 10000"/>
                  <a:gd name="connsiteY6" fmla="*/ 9427 h 10000"/>
                  <a:gd name="connsiteX7" fmla="*/ 8444 w 10000"/>
                  <a:gd name="connsiteY7" fmla="*/ 9242 h 10000"/>
                  <a:gd name="connsiteX8" fmla="*/ 8167 w 10000"/>
                  <a:gd name="connsiteY8" fmla="*/ 9072 h 10000"/>
                  <a:gd name="connsiteX9" fmla="*/ 8167 w 10000"/>
                  <a:gd name="connsiteY9" fmla="*/ 9072 h 10000"/>
                  <a:gd name="connsiteX10" fmla="*/ 8056 w 10000"/>
                  <a:gd name="connsiteY10" fmla="*/ 9042 h 10000"/>
                  <a:gd name="connsiteX11" fmla="*/ 7889 w 10000"/>
                  <a:gd name="connsiteY11" fmla="*/ 9010 h 10000"/>
                  <a:gd name="connsiteX12" fmla="*/ 7444 w 10000"/>
                  <a:gd name="connsiteY12" fmla="*/ 8994 h 10000"/>
                  <a:gd name="connsiteX13" fmla="*/ 6889 w 10000"/>
                  <a:gd name="connsiteY13" fmla="*/ 8980 h 10000"/>
                  <a:gd name="connsiteX14" fmla="*/ 6389 w 10000"/>
                  <a:gd name="connsiteY14" fmla="*/ 8980 h 10000"/>
                  <a:gd name="connsiteX15" fmla="*/ 6389 w 10000"/>
                  <a:gd name="connsiteY15" fmla="*/ 8980 h 10000"/>
                  <a:gd name="connsiteX16" fmla="*/ 6167 w 10000"/>
                  <a:gd name="connsiteY16" fmla="*/ 8963 h 10000"/>
                  <a:gd name="connsiteX17" fmla="*/ 6056 w 10000"/>
                  <a:gd name="connsiteY17" fmla="*/ 8934 h 10000"/>
                  <a:gd name="connsiteX18" fmla="*/ 6000 w 10000"/>
                  <a:gd name="connsiteY18" fmla="*/ 8901 h 10000"/>
                  <a:gd name="connsiteX19" fmla="*/ 6056 w 10000"/>
                  <a:gd name="connsiteY19" fmla="*/ 8716 h 10000"/>
                  <a:gd name="connsiteX20" fmla="*/ 6111 w 10000"/>
                  <a:gd name="connsiteY20" fmla="*/ 8653 h 10000"/>
                  <a:gd name="connsiteX21" fmla="*/ 6056 w 10000"/>
                  <a:gd name="connsiteY21" fmla="*/ 8578 h 10000"/>
                  <a:gd name="connsiteX22" fmla="*/ 6056 w 10000"/>
                  <a:gd name="connsiteY22" fmla="*/ 8578 h 10000"/>
                  <a:gd name="connsiteX23" fmla="*/ 6000 w 10000"/>
                  <a:gd name="connsiteY23" fmla="*/ 8532 h 10000"/>
                  <a:gd name="connsiteX24" fmla="*/ 5944 w 10000"/>
                  <a:gd name="connsiteY24" fmla="*/ 8500 h 10000"/>
                  <a:gd name="connsiteX25" fmla="*/ 5833 w 10000"/>
                  <a:gd name="connsiteY25" fmla="*/ 8500 h 10000"/>
                  <a:gd name="connsiteX26" fmla="*/ 5667 w 10000"/>
                  <a:gd name="connsiteY26" fmla="*/ 8517 h 10000"/>
                  <a:gd name="connsiteX27" fmla="*/ 5333 w 10000"/>
                  <a:gd name="connsiteY27" fmla="*/ 8562 h 10000"/>
                  <a:gd name="connsiteX28" fmla="*/ 4889 w 10000"/>
                  <a:gd name="connsiteY28" fmla="*/ 8639 h 10000"/>
                  <a:gd name="connsiteX29" fmla="*/ 4889 w 10000"/>
                  <a:gd name="connsiteY29" fmla="*/ 8639 h 10000"/>
                  <a:gd name="connsiteX30" fmla="*/ 4611 w 10000"/>
                  <a:gd name="connsiteY30" fmla="*/ 8653 h 10000"/>
                  <a:gd name="connsiteX31" fmla="*/ 4500 w 10000"/>
                  <a:gd name="connsiteY31" fmla="*/ 8653 h 10000"/>
                  <a:gd name="connsiteX32" fmla="*/ 4444 w 10000"/>
                  <a:gd name="connsiteY32" fmla="*/ 8639 h 10000"/>
                  <a:gd name="connsiteX33" fmla="*/ 4222 w 10000"/>
                  <a:gd name="connsiteY33" fmla="*/ 8500 h 10000"/>
                  <a:gd name="connsiteX34" fmla="*/ 4222 w 10000"/>
                  <a:gd name="connsiteY34" fmla="*/ 8500 h 10000"/>
                  <a:gd name="connsiteX35" fmla="*/ 4111 w 10000"/>
                  <a:gd name="connsiteY35" fmla="*/ 8454 h 10000"/>
                  <a:gd name="connsiteX36" fmla="*/ 4111 w 10000"/>
                  <a:gd name="connsiteY36" fmla="*/ 8408 h 10000"/>
                  <a:gd name="connsiteX37" fmla="*/ 4111 w 10000"/>
                  <a:gd name="connsiteY37" fmla="*/ 8376 h 10000"/>
                  <a:gd name="connsiteX38" fmla="*/ 4167 w 10000"/>
                  <a:gd name="connsiteY38" fmla="*/ 8345 h 10000"/>
                  <a:gd name="connsiteX39" fmla="*/ 4278 w 10000"/>
                  <a:gd name="connsiteY39" fmla="*/ 8283 h 10000"/>
                  <a:gd name="connsiteX40" fmla="*/ 4389 w 10000"/>
                  <a:gd name="connsiteY40" fmla="*/ 8268 h 10000"/>
                  <a:gd name="connsiteX41" fmla="*/ 4389 w 10000"/>
                  <a:gd name="connsiteY41" fmla="*/ 8268 h 10000"/>
                  <a:gd name="connsiteX42" fmla="*/ 4389 w 10000"/>
                  <a:gd name="connsiteY42" fmla="*/ 8254 h 10000"/>
                  <a:gd name="connsiteX43" fmla="*/ 4444 w 10000"/>
                  <a:gd name="connsiteY43" fmla="*/ 8238 h 10000"/>
                  <a:gd name="connsiteX44" fmla="*/ 7986 w 10000"/>
                  <a:gd name="connsiteY44" fmla="*/ 7998 h 10000"/>
                  <a:gd name="connsiteX45" fmla="*/ 8389 w 10000"/>
                  <a:gd name="connsiteY45" fmla="*/ 8006 h 10000"/>
                  <a:gd name="connsiteX46" fmla="*/ 8389 w 10000"/>
                  <a:gd name="connsiteY46" fmla="*/ 8006 h 10000"/>
                  <a:gd name="connsiteX47" fmla="*/ 8667 w 10000"/>
                  <a:gd name="connsiteY47" fmla="*/ 7974 h 10000"/>
                  <a:gd name="connsiteX48" fmla="*/ 8889 w 10000"/>
                  <a:gd name="connsiteY48" fmla="*/ 7898 h 10000"/>
                  <a:gd name="connsiteX49" fmla="*/ 8833 w 10000"/>
                  <a:gd name="connsiteY49" fmla="*/ 7867 h 10000"/>
                  <a:gd name="connsiteX50" fmla="*/ 8833 w 10000"/>
                  <a:gd name="connsiteY50" fmla="*/ 7837 h 10000"/>
                  <a:gd name="connsiteX51" fmla="*/ 8556 w 10000"/>
                  <a:gd name="connsiteY51" fmla="*/ 7758 h 10000"/>
                  <a:gd name="connsiteX52" fmla="*/ 6556 w 10000"/>
                  <a:gd name="connsiteY52" fmla="*/ 7480 h 10000"/>
                  <a:gd name="connsiteX53" fmla="*/ 6556 w 10000"/>
                  <a:gd name="connsiteY53" fmla="*/ 7480 h 10000"/>
                  <a:gd name="connsiteX54" fmla="*/ 6333 w 10000"/>
                  <a:gd name="connsiteY54" fmla="*/ 7434 h 10000"/>
                  <a:gd name="connsiteX55" fmla="*/ 6167 w 10000"/>
                  <a:gd name="connsiteY55" fmla="*/ 7387 h 10000"/>
                  <a:gd name="connsiteX56" fmla="*/ 6056 w 10000"/>
                  <a:gd name="connsiteY56" fmla="*/ 7341 h 10000"/>
                  <a:gd name="connsiteX57" fmla="*/ 6056 w 10000"/>
                  <a:gd name="connsiteY57" fmla="*/ 7341 h 10000"/>
                  <a:gd name="connsiteX58" fmla="*/ 8056 w 10000"/>
                  <a:gd name="connsiteY58" fmla="*/ 7325 h 10000"/>
                  <a:gd name="connsiteX59" fmla="*/ 10000 w 10000"/>
                  <a:gd name="connsiteY59" fmla="*/ 7480 h 10000"/>
                  <a:gd name="connsiteX60" fmla="*/ 10000 w 10000"/>
                  <a:gd name="connsiteY60" fmla="*/ 6074 h 10000"/>
                  <a:gd name="connsiteX61" fmla="*/ 10000 w 10000"/>
                  <a:gd name="connsiteY61" fmla="*/ 6074 h 10000"/>
                  <a:gd name="connsiteX62" fmla="*/ 7778 w 10000"/>
                  <a:gd name="connsiteY62" fmla="*/ 5748 h 10000"/>
                  <a:gd name="connsiteX63" fmla="*/ 6556 w 10000"/>
                  <a:gd name="connsiteY63" fmla="*/ 5564 h 10000"/>
                  <a:gd name="connsiteX64" fmla="*/ 6556 w 10000"/>
                  <a:gd name="connsiteY64" fmla="*/ 5564 h 10000"/>
                  <a:gd name="connsiteX65" fmla="*/ 6556 w 10000"/>
                  <a:gd name="connsiteY65" fmla="*/ 5549 h 10000"/>
                  <a:gd name="connsiteX66" fmla="*/ 6556 w 10000"/>
                  <a:gd name="connsiteY66" fmla="*/ 5456 h 10000"/>
                  <a:gd name="connsiteX67" fmla="*/ 6556 w 10000"/>
                  <a:gd name="connsiteY67" fmla="*/ 5456 h 10000"/>
                  <a:gd name="connsiteX68" fmla="*/ 6389 w 10000"/>
                  <a:gd name="connsiteY68" fmla="*/ 5347 h 10000"/>
                  <a:gd name="connsiteX69" fmla="*/ 6056 w 10000"/>
                  <a:gd name="connsiteY69" fmla="*/ 5178 h 10000"/>
                  <a:gd name="connsiteX70" fmla="*/ 5333 w 10000"/>
                  <a:gd name="connsiteY70" fmla="*/ 4853 h 10000"/>
                  <a:gd name="connsiteX71" fmla="*/ 5333 w 10000"/>
                  <a:gd name="connsiteY71" fmla="*/ 4853 h 10000"/>
                  <a:gd name="connsiteX72" fmla="*/ 5167 w 10000"/>
                  <a:gd name="connsiteY72" fmla="*/ 4807 h 10000"/>
                  <a:gd name="connsiteX73" fmla="*/ 4889 w 10000"/>
                  <a:gd name="connsiteY73" fmla="*/ 4744 h 10000"/>
                  <a:gd name="connsiteX74" fmla="*/ 4056 w 10000"/>
                  <a:gd name="connsiteY74" fmla="*/ 4605 h 10000"/>
                  <a:gd name="connsiteX75" fmla="*/ 2889 w 10000"/>
                  <a:gd name="connsiteY75" fmla="*/ 4436 h 10000"/>
                  <a:gd name="connsiteX76" fmla="*/ 2889 w 10000"/>
                  <a:gd name="connsiteY76" fmla="*/ 4436 h 10000"/>
                  <a:gd name="connsiteX77" fmla="*/ 2389 w 10000"/>
                  <a:gd name="connsiteY77" fmla="*/ 4419 h 10000"/>
                  <a:gd name="connsiteX78" fmla="*/ 2000 w 10000"/>
                  <a:gd name="connsiteY78" fmla="*/ 4403 h 10000"/>
                  <a:gd name="connsiteX79" fmla="*/ 1889 w 10000"/>
                  <a:gd name="connsiteY79" fmla="*/ 4388 h 10000"/>
                  <a:gd name="connsiteX80" fmla="*/ 1778 w 10000"/>
                  <a:gd name="connsiteY80" fmla="*/ 4373 h 10000"/>
                  <a:gd name="connsiteX81" fmla="*/ 1778 w 10000"/>
                  <a:gd name="connsiteY81" fmla="*/ 4373 h 10000"/>
                  <a:gd name="connsiteX82" fmla="*/ 1667 w 10000"/>
                  <a:gd name="connsiteY82" fmla="*/ 4311 h 10000"/>
                  <a:gd name="connsiteX83" fmla="*/ 1500 w 10000"/>
                  <a:gd name="connsiteY83" fmla="*/ 4204 h 10000"/>
                  <a:gd name="connsiteX84" fmla="*/ 1444 w 10000"/>
                  <a:gd name="connsiteY84" fmla="*/ 4142 h 10000"/>
                  <a:gd name="connsiteX85" fmla="*/ 1444 w 10000"/>
                  <a:gd name="connsiteY85" fmla="*/ 4079 h 10000"/>
                  <a:gd name="connsiteX86" fmla="*/ 1444 w 10000"/>
                  <a:gd name="connsiteY86" fmla="*/ 4034 h 10000"/>
                  <a:gd name="connsiteX87" fmla="*/ 1556 w 10000"/>
                  <a:gd name="connsiteY87" fmla="*/ 3987 h 10000"/>
                  <a:gd name="connsiteX88" fmla="*/ 1556 w 10000"/>
                  <a:gd name="connsiteY88" fmla="*/ 3987 h 10000"/>
                  <a:gd name="connsiteX89" fmla="*/ 1833 w 10000"/>
                  <a:gd name="connsiteY89" fmla="*/ 3909 h 10000"/>
                  <a:gd name="connsiteX90" fmla="*/ 2111 w 10000"/>
                  <a:gd name="connsiteY90" fmla="*/ 3833 h 10000"/>
                  <a:gd name="connsiteX91" fmla="*/ 2278 w 10000"/>
                  <a:gd name="connsiteY91" fmla="*/ 3787 h 10000"/>
                  <a:gd name="connsiteX92" fmla="*/ 2389 w 10000"/>
                  <a:gd name="connsiteY92" fmla="*/ 3739 h 10000"/>
                  <a:gd name="connsiteX93" fmla="*/ 2389 w 10000"/>
                  <a:gd name="connsiteY93" fmla="*/ 3677 h 10000"/>
                  <a:gd name="connsiteX94" fmla="*/ 2389 w 10000"/>
                  <a:gd name="connsiteY94" fmla="*/ 3601 h 10000"/>
                  <a:gd name="connsiteX95" fmla="*/ 2389 w 10000"/>
                  <a:gd name="connsiteY95" fmla="*/ 3601 h 10000"/>
                  <a:gd name="connsiteX96" fmla="*/ 2167 w 10000"/>
                  <a:gd name="connsiteY96" fmla="*/ 3384 h 10000"/>
                  <a:gd name="connsiteX97" fmla="*/ 1889 w 10000"/>
                  <a:gd name="connsiteY97" fmla="*/ 3091 h 10000"/>
                  <a:gd name="connsiteX98" fmla="*/ 1667 w 10000"/>
                  <a:gd name="connsiteY98" fmla="*/ 2828 h 10000"/>
                  <a:gd name="connsiteX99" fmla="*/ 1611 w 10000"/>
                  <a:gd name="connsiteY99" fmla="*/ 2751 h 10000"/>
                  <a:gd name="connsiteX100" fmla="*/ 1611 w 10000"/>
                  <a:gd name="connsiteY100" fmla="*/ 2720 h 10000"/>
                  <a:gd name="connsiteX101" fmla="*/ 1667 w 10000"/>
                  <a:gd name="connsiteY101" fmla="*/ 2704 h 10000"/>
                  <a:gd name="connsiteX102" fmla="*/ 1667 w 10000"/>
                  <a:gd name="connsiteY102" fmla="*/ 2704 h 10000"/>
                  <a:gd name="connsiteX103" fmla="*/ 2000 w 10000"/>
                  <a:gd name="connsiteY103" fmla="*/ 2690 h 10000"/>
                  <a:gd name="connsiteX104" fmla="*/ 2222 w 10000"/>
                  <a:gd name="connsiteY104" fmla="*/ 2690 h 10000"/>
                  <a:gd name="connsiteX105" fmla="*/ 2389 w 10000"/>
                  <a:gd name="connsiteY105" fmla="*/ 2704 h 10000"/>
                  <a:gd name="connsiteX106" fmla="*/ 2389 w 10000"/>
                  <a:gd name="connsiteY106" fmla="*/ 2704 h 10000"/>
                  <a:gd name="connsiteX107" fmla="*/ 2444 w 10000"/>
                  <a:gd name="connsiteY107" fmla="*/ 2704 h 10000"/>
                  <a:gd name="connsiteX108" fmla="*/ 2500 w 10000"/>
                  <a:gd name="connsiteY108" fmla="*/ 2674 h 10000"/>
                  <a:gd name="connsiteX109" fmla="*/ 2778 w 10000"/>
                  <a:gd name="connsiteY109" fmla="*/ 2581 h 10000"/>
                  <a:gd name="connsiteX110" fmla="*/ 3500 w 10000"/>
                  <a:gd name="connsiteY110" fmla="*/ 2272 h 10000"/>
                  <a:gd name="connsiteX111" fmla="*/ 4444 w 10000"/>
                  <a:gd name="connsiteY111" fmla="*/ 1825 h 10000"/>
                  <a:gd name="connsiteX112" fmla="*/ 4444 w 10000"/>
                  <a:gd name="connsiteY112" fmla="*/ 1825 h 10000"/>
                  <a:gd name="connsiteX113" fmla="*/ 4444 w 10000"/>
                  <a:gd name="connsiteY113" fmla="*/ 1761 h 10000"/>
                  <a:gd name="connsiteX114" fmla="*/ 4444 w 10000"/>
                  <a:gd name="connsiteY114" fmla="*/ 1621 h 10000"/>
                  <a:gd name="connsiteX115" fmla="*/ 4500 w 10000"/>
                  <a:gd name="connsiteY115" fmla="*/ 1530 h 10000"/>
                  <a:gd name="connsiteX116" fmla="*/ 4611 w 10000"/>
                  <a:gd name="connsiteY116" fmla="*/ 1452 h 10000"/>
                  <a:gd name="connsiteX117" fmla="*/ 4778 w 10000"/>
                  <a:gd name="connsiteY117" fmla="*/ 1360 h 10000"/>
                  <a:gd name="connsiteX118" fmla="*/ 5000 w 10000"/>
                  <a:gd name="connsiteY118" fmla="*/ 1283 h 10000"/>
                  <a:gd name="connsiteX119" fmla="*/ 5000 w 10000"/>
                  <a:gd name="connsiteY119" fmla="*/ 1283 h 10000"/>
                  <a:gd name="connsiteX120" fmla="*/ 5556 w 10000"/>
                  <a:gd name="connsiteY120" fmla="*/ 1129 h 10000"/>
                  <a:gd name="connsiteX121" fmla="*/ 6111 w 10000"/>
                  <a:gd name="connsiteY121" fmla="*/ 927 h 10000"/>
                  <a:gd name="connsiteX122" fmla="*/ 6667 w 10000"/>
                  <a:gd name="connsiteY122" fmla="*/ 741 h 10000"/>
                  <a:gd name="connsiteX123" fmla="*/ 7056 w 10000"/>
                  <a:gd name="connsiteY123" fmla="*/ 573 h 10000"/>
                  <a:gd name="connsiteX124" fmla="*/ 7056 w 10000"/>
                  <a:gd name="connsiteY124" fmla="*/ 573 h 10000"/>
                  <a:gd name="connsiteX125" fmla="*/ 7333 w 10000"/>
                  <a:gd name="connsiteY125" fmla="*/ 418 h 10000"/>
                  <a:gd name="connsiteX126" fmla="*/ 7667 w 10000"/>
                  <a:gd name="connsiteY126" fmla="*/ 232 h 10000"/>
                  <a:gd name="connsiteX127" fmla="*/ 8000 w 10000"/>
                  <a:gd name="connsiteY127" fmla="*/ 92 h 10000"/>
                  <a:gd name="connsiteX128" fmla="*/ 8167 w 10000"/>
                  <a:gd name="connsiteY128" fmla="*/ 29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459 h 10000"/>
                  <a:gd name="connsiteX135" fmla="*/ 10000 w 10000"/>
                  <a:gd name="connsiteY135" fmla="*/ 9459 h 10000"/>
                  <a:gd name="connsiteX136" fmla="*/ 9722 w 10000"/>
                  <a:gd name="connsiteY136" fmla="*/ 9443 h 10000"/>
                  <a:gd name="connsiteX137" fmla="*/ 9389 w 10000"/>
                  <a:gd name="connsiteY137" fmla="*/ 9459 h 10000"/>
                  <a:gd name="connsiteX138" fmla="*/ 9389 w 10000"/>
                  <a:gd name="connsiteY138" fmla="*/ 9459 h 10000"/>
                  <a:gd name="connsiteX139" fmla="*/ 9278 w 10000"/>
                  <a:gd name="connsiteY139" fmla="*/ 9474 h 10000"/>
                  <a:gd name="connsiteX140" fmla="*/ 9056 w 10000"/>
                  <a:gd name="connsiteY140" fmla="*/ 9459 h 10000"/>
                  <a:gd name="connsiteX141" fmla="*/ 8722 w 10000"/>
                  <a:gd name="connsiteY141" fmla="*/ 9412 h 10000"/>
                  <a:gd name="connsiteX142" fmla="*/ 8444 w 10000"/>
                  <a:gd name="connsiteY142" fmla="*/ 9289 h 10000"/>
                  <a:gd name="connsiteX143" fmla="*/ 8444 w 10000"/>
                  <a:gd name="connsiteY143" fmla="*/ 9289 h 10000"/>
                  <a:gd name="connsiteX144" fmla="*/ 8111 w 10000"/>
                  <a:gd name="connsiteY144" fmla="*/ 9088 h 10000"/>
                  <a:gd name="connsiteX145" fmla="*/ 7778 w 10000"/>
                  <a:gd name="connsiteY145" fmla="*/ 9010 h 10000"/>
                  <a:gd name="connsiteX146" fmla="*/ 7556 w 10000"/>
                  <a:gd name="connsiteY146" fmla="*/ 8994 h 10000"/>
                  <a:gd name="connsiteX147" fmla="*/ 7000 w 10000"/>
                  <a:gd name="connsiteY147" fmla="*/ 8963 h 10000"/>
                  <a:gd name="connsiteX148" fmla="*/ 6556 w 10000"/>
                  <a:gd name="connsiteY148" fmla="*/ 8980 h 10000"/>
                  <a:gd name="connsiteX149" fmla="*/ 6222 w 10000"/>
                  <a:gd name="connsiteY149" fmla="*/ 8980 h 10000"/>
                  <a:gd name="connsiteX150" fmla="*/ 6111 w 10000"/>
                  <a:gd name="connsiteY150" fmla="*/ 8963 h 10000"/>
                  <a:gd name="connsiteX151" fmla="*/ 6056 w 10000"/>
                  <a:gd name="connsiteY151" fmla="*/ 8671 h 10000"/>
                  <a:gd name="connsiteX152" fmla="*/ 6056 w 10000"/>
                  <a:gd name="connsiteY152" fmla="*/ 8609 h 10000"/>
                  <a:gd name="connsiteX153" fmla="*/ 5944 w 10000"/>
                  <a:gd name="connsiteY153" fmla="*/ 8532 h 10000"/>
                  <a:gd name="connsiteX154" fmla="*/ 5889 w 10000"/>
                  <a:gd name="connsiteY154" fmla="*/ 8517 h 10000"/>
                  <a:gd name="connsiteX155" fmla="*/ 5667 w 10000"/>
                  <a:gd name="connsiteY155" fmla="*/ 8500 h 10000"/>
                  <a:gd name="connsiteX156" fmla="*/ 4889 w 10000"/>
                  <a:gd name="connsiteY156" fmla="*/ 8624 h 10000"/>
                  <a:gd name="connsiteX157" fmla="*/ 4611 w 10000"/>
                  <a:gd name="connsiteY157" fmla="*/ 8653 h 10000"/>
                  <a:gd name="connsiteX158" fmla="*/ 4500 w 10000"/>
                  <a:gd name="connsiteY158" fmla="*/ 8653 h 10000"/>
                  <a:gd name="connsiteX159" fmla="*/ 4222 w 10000"/>
                  <a:gd name="connsiteY159" fmla="*/ 8500 h 10000"/>
                  <a:gd name="connsiteX160" fmla="*/ 4222 w 10000"/>
                  <a:gd name="connsiteY160" fmla="*/ 8500 h 10000"/>
                  <a:gd name="connsiteX161" fmla="*/ 4111 w 10000"/>
                  <a:gd name="connsiteY161" fmla="*/ 8423 h 10000"/>
                  <a:gd name="connsiteX162" fmla="*/ 4111 w 10000"/>
                  <a:gd name="connsiteY162" fmla="*/ 8330 h 10000"/>
                  <a:gd name="connsiteX163" fmla="*/ 4111 w 10000"/>
                  <a:gd name="connsiteY163" fmla="*/ 8330 h 10000"/>
                  <a:gd name="connsiteX164" fmla="*/ 4278 w 10000"/>
                  <a:gd name="connsiteY164" fmla="*/ 8283 h 10000"/>
                  <a:gd name="connsiteX165" fmla="*/ 4389 w 10000"/>
                  <a:gd name="connsiteY165" fmla="*/ 8268 h 10000"/>
                  <a:gd name="connsiteX166" fmla="*/ 4389 w 10000"/>
                  <a:gd name="connsiteY166" fmla="*/ 8268 h 10000"/>
                  <a:gd name="connsiteX167" fmla="*/ 3722 w 10000"/>
                  <a:gd name="connsiteY167" fmla="*/ 8283 h 10000"/>
                  <a:gd name="connsiteX168" fmla="*/ 3611 w 10000"/>
                  <a:gd name="connsiteY168" fmla="*/ 8299 h 10000"/>
                  <a:gd name="connsiteX169" fmla="*/ 3556 w 10000"/>
                  <a:gd name="connsiteY169" fmla="*/ 8315 h 10000"/>
                  <a:gd name="connsiteX170" fmla="*/ 3556 w 10000"/>
                  <a:gd name="connsiteY170" fmla="*/ 8315 h 10000"/>
                  <a:gd name="connsiteX171" fmla="*/ 3444 w 10000"/>
                  <a:gd name="connsiteY171" fmla="*/ 8376 h 10000"/>
                  <a:gd name="connsiteX172" fmla="*/ 3278 w 10000"/>
                  <a:gd name="connsiteY172" fmla="*/ 8469 h 10000"/>
                  <a:gd name="connsiteX173" fmla="*/ 3000 w 10000"/>
                  <a:gd name="connsiteY173" fmla="*/ 8578 h 10000"/>
                  <a:gd name="connsiteX174" fmla="*/ 2667 w 10000"/>
                  <a:gd name="connsiteY174" fmla="*/ 8653 h 10000"/>
                  <a:gd name="connsiteX175" fmla="*/ 2667 w 10000"/>
                  <a:gd name="connsiteY175" fmla="*/ 8653 h 10000"/>
                  <a:gd name="connsiteX176" fmla="*/ 2333 w 10000"/>
                  <a:gd name="connsiteY176" fmla="*/ 8716 h 10000"/>
                  <a:gd name="connsiteX177" fmla="*/ 1833 w 10000"/>
                  <a:gd name="connsiteY177" fmla="*/ 8778 h 10000"/>
                  <a:gd name="connsiteX178" fmla="*/ 889 w 10000"/>
                  <a:gd name="connsiteY178" fmla="*/ 8824 h 10000"/>
                  <a:gd name="connsiteX179" fmla="*/ 500 w 10000"/>
                  <a:gd name="connsiteY179" fmla="*/ 8840 h 10000"/>
                  <a:gd name="connsiteX180" fmla="*/ 222 w 10000"/>
                  <a:gd name="connsiteY180" fmla="*/ 8856 h 10000"/>
                  <a:gd name="connsiteX181" fmla="*/ 0 w 10000"/>
                  <a:gd name="connsiteY181" fmla="*/ 8871 h 10000"/>
                  <a:gd name="connsiteX182" fmla="*/ 722 w 10000"/>
                  <a:gd name="connsiteY182" fmla="*/ 9459 h 10000"/>
                  <a:gd name="connsiteX183" fmla="*/ 944 w 10000"/>
                  <a:gd name="connsiteY183" fmla="*/ 9628 h 10000"/>
                  <a:gd name="connsiteX184" fmla="*/ 1333 w 10000"/>
                  <a:gd name="connsiteY184" fmla="*/ 9830 h 10000"/>
                  <a:gd name="connsiteX185" fmla="*/ 1444 w 10000"/>
                  <a:gd name="connsiteY185" fmla="*/ 9893 h 10000"/>
                  <a:gd name="connsiteX186" fmla="*/ 1500 w 10000"/>
                  <a:gd name="connsiteY186" fmla="*/ 9985 h 10000"/>
                  <a:gd name="connsiteX187" fmla="*/ 1556 w 10000"/>
                  <a:gd name="connsiteY187" fmla="*/ 10000 h 10000"/>
                  <a:gd name="connsiteX188" fmla="*/ 10000 w 10000"/>
                  <a:gd name="connsiteY188" fmla="*/ 9443 h 10000"/>
                  <a:gd name="connsiteX0" fmla="*/ 10000 w 10000"/>
                  <a:gd name="connsiteY0" fmla="*/ 9443 h 10000"/>
                  <a:gd name="connsiteX1" fmla="*/ 10000 w 10000"/>
                  <a:gd name="connsiteY1" fmla="*/ 9443 h 10000"/>
                  <a:gd name="connsiteX2" fmla="*/ 9222 w 10000"/>
                  <a:gd name="connsiteY2" fmla="*/ 9459 h 10000"/>
                  <a:gd name="connsiteX3" fmla="*/ 8944 w 10000"/>
                  <a:gd name="connsiteY3" fmla="*/ 9459 h 10000"/>
                  <a:gd name="connsiteX4" fmla="*/ 8833 w 10000"/>
                  <a:gd name="connsiteY4" fmla="*/ 9443 h 10000"/>
                  <a:gd name="connsiteX5" fmla="*/ 8778 w 10000"/>
                  <a:gd name="connsiteY5" fmla="*/ 9427 h 10000"/>
                  <a:gd name="connsiteX6" fmla="*/ 8778 w 10000"/>
                  <a:gd name="connsiteY6" fmla="*/ 9427 h 10000"/>
                  <a:gd name="connsiteX7" fmla="*/ 8444 w 10000"/>
                  <a:gd name="connsiteY7" fmla="*/ 9242 h 10000"/>
                  <a:gd name="connsiteX8" fmla="*/ 8167 w 10000"/>
                  <a:gd name="connsiteY8" fmla="*/ 9072 h 10000"/>
                  <a:gd name="connsiteX9" fmla="*/ 8167 w 10000"/>
                  <a:gd name="connsiteY9" fmla="*/ 9072 h 10000"/>
                  <a:gd name="connsiteX10" fmla="*/ 8056 w 10000"/>
                  <a:gd name="connsiteY10" fmla="*/ 9042 h 10000"/>
                  <a:gd name="connsiteX11" fmla="*/ 7889 w 10000"/>
                  <a:gd name="connsiteY11" fmla="*/ 9010 h 10000"/>
                  <a:gd name="connsiteX12" fmla="*/ 7444 w 10000"/>
                  <a:gd name="connsiteY12" fmla="*/ 8994 h 10000"/>
                  <a:gd name="connsiteX13" fmla="*/ 6889 w 10000"/>
                  <a:gd name="connsiteY13" fmla="*/ 8980 h 10000"/>
                  <a:gd name="connsiteX14" fmla="*/ 6389 w 10000"/>
                  <a:gd name="connsiteY14" fmla="*/ 8980 h 10000"/>
                  <a:gd name="connsiteX15" fmla="*/ 6389 w 10000"/>
                  <a:gd name="connsiteY15" fmla="*/ 8980 h 10000"/>
                  <a:gd name="connsiteX16" fmla="*/ 6167 w 10000"/>
                  <a:gd name="connsiteY16" fmla="*/ 8963 h 10000"/>
                  <a:gd name="connsiteX17" fmla="*/ 6056 w 10000"/>
                  <a:gd name="connsiteY17" fmla="*/ 8934 h 10000"/>
                  <a:gd name="connsiteX18" fmla="*/ 6000 w 10000"/>
                  <a:gd name="connsiteY18" fmla="*/ 8901 h 10000"/>
                  <a:gd name="connsiteX19" fmla="*/ 6056 w 10000"/>
                  <a:gd name="connsiteY19" fmla="*/ 8716 h 10000"/>
                  <a:gd name="connsiteX20" fmla="*/ 6111 w 10000"/>
                  <a:gd name="connsiteY20" fmla="*/ 8653 h 10000"/>
                  <a:gd name="connsiteX21" fmla="*/ 6056 w 10000"/>
                  <a:gd name="connsiteY21" fmla="*/ 8578 h 10000"/>
                  <a:gd name="connsiteX22" fmla="*/ 6056 w 10000"/>
                  <a:gd name="connsiteY22" fmla="*/ 8578 h 10000"/>
                  <a:gd name="connsiteX23" fmla="*/ 6000 w 10000"/>
                  <a:gd name="connsiteY23" fmla="*/ 8532 h 10000"/>
                  <a:gd name="connsiteX24" fmla="*/ 5944 w 10000"/>
                  <a:gd name="connsiteY24" fmla="*/ 8500 h 10000"/>
                  <a:gd name="connsiteX25" fmla="*/ 5833 w 10000"/>
                  <a:gd name="connsiteY25" fmla="*/ 8500 h 10000"/>
                  <a:gd name="connsiteX26" fmla="*/ 5667 w 10000"/>
                  <a:gd name="connsiteY26" fmla="*/ 8517 h 10000"/>
                  <a:gd name="connsiteX27" fmla="*/ 5333 w 10000"/>
                  <a:gd name="connsiteY27" fmla="*/ 8562 h 10000"/>
                  <a:gd name="connsiteX28" fmla="*/ 4889 w 10000"/>
                  <a:gd name="connsiteY28" fmla="*/ 8639 h 10000"/>
                  <a:gd name="connsiteX29" fmla="*/ 4889 w 10000"/>
                  <a:gd name="connsiteY29" fmla="*/ 8639 h 10000"/>
                  <a:gd name="connsiteX30" fmla="*/ 4611 w 10000"/>
                  <a:gd name="connsiteY30" fmla="*/ 8653 h 10000"/>
                  <a:gd name="connsiteX31" fmla="*/ 4500 w 10000"/>
                  <a:gd name="connsiteY31" fmla="*/ 8653 h 10000"/>
                  <a:gd name="connsiteX32" fmla="*/ 4444 w 10000"/>
                  <a:gd name="connsiteY32" fmla="*/ 8639 h 10000"/>
                  <a:gd name="connsiteX33" fmla="*/ 4222 w 10000"/>
                  <a:gd name="connsiteY33" fmla="*/ 8500 h 10000"/>
                  <a:gd name="connsiteX34" fmla="*/ 4222 w 10000"/>
                  <a:gd name="connsiteY34" fmla="*/ 8500 h 10000"/>
                  <a:gd name="connsiteX35" fmla="*/ 4111 w 10000"/>
                  <a:gd name="connsiteY35" fmla="*/ 8454 h 10000"/>
                  <a:gd name="connsiteX36" fmla="*/ 4111 w 10000"/>
                  <a:gd name="connsiteY36" fmla="*/ 8408 h 10000"/>
                  <a:gd name="connsiteX37" fmla="*/ 4111 w 10000"/>
                  <a:gd name="connsiteY37" fmla="*/ 8376 h 10000"/>
                  <a:gd name="connsiteX38" fmla="*/ 4167 w 10000"/>
                  <a:gd name="connsiteY38" fmla="*/ 8345 h 10000"/>
                  <a:gd name="connsiteX39" fmla="*/ 4278 w 10000"/>
                  <a:gd name="connsiteY39" fmla="*/ 8283 h 10000"/>
                  <a:gd name="connsiteX40" fmla="*/ 4389 w 10000"/>
                  <a:gd name="connsiteY40" fmla="*/ 8268 h 10000"/>
                  <a:gd name="connsiteX41" fmla="*/ 4389 w 10000"/>
                  <a:gd name="connsiteY41" fmla="*/ 8268 h 10000"/>
                  <a:gd name="connsiteX42" fmla="*/ 4389 w 10000"/>
                  <a:gd name="connsiteY42" fmla="*/ 8254 h 10000"/>
                  <a:gd name="connsiteX43" fmla="*/ 4444 w 10000"/>
                  <a:gd name="connsiteY43" fmla="*/ 8238 h 10000"/>
                  <a:gd name="connsiteX44" fmla="*/ 7986 w 10000"/>
                  <a:gd name="connsiteY44" fmla="*/ 7998 h 10000"/>
                  <a:gd name="connsiteX45" fmla="*/ 8389 w 10000"/>
                  <a:gd name="connsiteY45" fmla="*/ 8006 h 10000"/>
                  <a:gd name="connsiteX46" fmla="*/ 8389 w 10000"/>
                  <a:gd name="connsiteY46" fmla="*/ 8006 h 10000"/>
                  <a:gd name="connsiteX47" fmla="*/ 8667 w 10000"/>
                  <a:gd name="connsiteY47" fmla="*/ 7974 h 10000"/>
                  <a:gd name="connsiteX48" fmla="*/ 8889 w 10000"/>
                  <a:gd name="connsiteY48" fmla="*/ 7898 h 10000"/>
                  <a:gd name="connsiteX49" fmla="*/ 8833 w 10000"/>
                  <a:gd name="connsiteY49" fmla="*/ 7867 h 10000"/>
                  <a:gd name="connsiteX50" fmla="*/ 8833 w 10000"/>
                  <a:gd name="connsiteY50" fmla="*/ 7837 h 10000"/>
                  <a:gd name="connsiteX51" fmla="*/ 8556 w 10000"/>
                  <a:gd name="connsiteY51" fmla="*/ 7758 h 10000"/>
                  <a:gd name="connsiteX52" fmla="*/ 6556 w 10000"/>
                  <a:gd name="connsiteY52" fmla="*/ 7480 h 10000"/>
                  <a:gd name="connsiteX53" fmla="*/ 6556 w 10000"/>
                  <a:gd name="connsiteY53" fmla="*/ 7480 h 10000"/>
                  <a:gd name="connsiteX54" fmla="*/ 6333 w 10000"/>
                  <a:gd name="connsiteY54" fmla="*/ 7434 h 10000"/>
                  <a:gd name="connsiteX55" fmla="*/ 6167 w 10000"/>
                  <a:gd name="connsiteY55" fmla="*/ 7387 h 10000"/>
                  <a:gd name="connsiteX56" fmla="*/ 6056 w 10000"/>
                  <a:gd name="connsiteY56" fmla="*/ 7341 h 10000"/>
                  <a:gd name="connsiteX57" fmla="*/ 6056 w 10000"/>
                  <a:gd name="connsiteY57" fmla="*/ 7341 h 10000"/>
                  <a:gd name="connsiteX58" fmla="*/ 8056 w 10000"/>
                  <a:gd name="connsiteY58" fmla="*/ 7325 h 10000"/>
                  <a:gd name="connsiteX59" fmla="*/ 10000 w 10000"/>
                  <a:gd name="connsiteY59" fmla="*/ 7480 h 10000"/>
                  <a:gd name="connsiteX60" fmla="*/ 10000 w 10000"/>
                  <a:gd name="connsiteY60" fmla="*/ 6074 h 10000"/>
                  <a:gd name="connsiteX61" fmla="*/ 10000 w 10000"/>
                  <a:gd name="connsiteY61" fmla="*/ 6074 h 10000"/>
                  <a:gd name="connsiteX62" fmla="*/ 7778 w 10000"/>
                  <a:gd name="connsiteY62" fmla="*/ 5748 h 10000"/>
                  <a:gd name="connsiteX63" fmla="*/ 6556 w 10000"/>
                  <a:gd name="connsiteY63" fmla="*/ 5564 h 10000"/>
                  <a:gd name="connsiteX64" fmla="*/ 6556 w 10000"/>
                  <a:gd name="connsiteY64" fmla="*/ 5564 h 10000"/>
                  <a:gd name="connsiteX65" fmla="*/ 6556 w 10000"/>
                  <a:gd name="connsiteY65" fmla="*/ 5549 h 10000"/>
                  <a:gd name="connsiteX66" fmla="*/ 6556 w 10000"/>
                  <a:gd name="connsiteY66" fmla="*/ 5456 h 10000"/>
                  <a:gd name="connsiteX67" fmla="*/ 6556 w 10000"/>
                  <a:gd name="connsiteY67" fmla="*/ 5456 h 10000"/>
                  <a:gd name="connsiteX68" fmla="*/ 6389 w 10000"/>
                  <a:gd name="connsiteY68" fmla="*/ 5347 h 10000"/>
                  <a:gd name="connsiteX69" fmla="*/ 6056 w 10000"/>
                  <a:gd name="connsiteY69" fmla="*/ 5178 h 10000"/>
                  <a:gd name="connsiteX70" fmla="*/ 5333 w 10000"/>
                  <a:gd name="connsiteY70" fmla="*/ 4853 h 10000"/>
                  <a:gd name="connsiteX71" fmla="*/ 5333 w 10000"/>
                  <a:gd name="connsiteY71" fmla="*/ 4853 h 10000"/>
                  <a:gd name="connsiteX72" fmla="*/ 5167 w 10000"/>
                  <a:gd name="connsiteY72" fmla="*/ 4807 h 10000"/>
                  <a:gd name="connsiteX73" fmla="*/ 4889 w 10000"/>
                  <a:gd name="connsiteY73" fmla="*/ 4744 h 10000"/>
                  <a:gd name="connsiteX74" fmla="*/ 4056 w 10000"/>
                  <a:gd name="connsiteY74" fmla="*/ 4605 h 10000"/>
                  <a:gd name="connsiteX75" fmla="*/ 2889 w 10000"/>
                  <a:gd name="connsiteY75" fmla="*/ 4436 h 10000"/>
                  <a:gd name="connsiteX76" fmla="*/ 2889 w 10000"/>
                  <a:gd name="connsiteY76" fmla="*/ 4436 h 10000"/>
                  <a:gd name="connsiteX77" fmla="*/ 2389 w 10000"/>
                  <a:gd name="connsiteY77" fmla="*/ 4419 h 10000"/>
                  <a:gd name="connsiteX78" fmla="*/ 2000 w 10000"/>
                  <a:gd name="connsiteY78" fmla="*/ 4403 h 10000"/>
                  <a:gd name="connsiteX79" fmla="*/ 1889 w 10000"/>
                  <a:gd name="connsiteY79" fmla="*/ 4388 h 10000"/>
                  <a:gd name="connsiteX80" fmla="*/ 1778 w 10000"/>
                  <a:gd name="connsiteY80" fmla="*/ 4373 h 10000"/>
                  <a:gd name="connsiteX81" fmla="*/ 1778 w 10000"/>
                  <a:gd name="connsiteY81" fmla="*/ 4373 h 10000"/>
                  <a:gd name="connsiteX82" fmla="*/ 1667 w 10000"/>
                  <a:gd name="connsiteY82" fmla="*/ 4311 h 10000"/>
                  <a:gd name="connsiteX83" fmla="*/ 1500 w 10000"/>
                  <a:gd name="connsiteY83" fmla="*/ 4204 h 10000"/>
                  <a:gd name="connsiteX84" fmla="*/ 1444 w 10000"/>
                  <a:gd name="connsiteY84" fmla="*/ 4142 h 10000"/>
                  <a:gd name="connsiteX85" fmla="*/ 1444 w 10000"/>
                  <a:gd name="connsiteY85" fmla="*/ 4079 h 10000"/>
                  <a:gd name="connsiteX86" fmla="*/ 1444 w 10000"/>
                  <a:gd name="connsiteY86" fmla="*/ 4034 h 10000"/>
                  <a:gd name="connsiteX87" fmla="*/ 1556 w 10000"/>
                  <a:gd name="connsiteY87" fmla="*/ 3987 h 10000"/>
                  <a:gd name="connsiteX88" fmla="*/ 1556 w 10000"/>
                  <a:gd name="connsiteY88" fmla="*/ 3987 h 10000"/>
                  <a:gd name="connsiteX89" fmla="*/ 1833 w 10000"/>
                  <a:gd name="connsiteY89" fmla="*/ 3909 h 10000"/>
                  <a:gd name="connsiteX90" fmla="*/ 2111 w 10000"/>
                  <a:gd name="connsiteY90" fmla="*/ 3833 h 10000"/>
                  <a:gd name="connsiteX91" fmla="*/ 2278 w 10000"/>
                  <a:gd name="connsiteY91" fmla="*/ 3787 h 10000"/>
                  <a:gd name="connsiteX92" fmla="*/ 2389 w 10000"/>
                  <a:gd name="connsiteY92" fmla="*/ 3739 h 10000"/>
                  <a:gd name="connsiteX93" fmla="*/ 2389 w 10000"/>
                  <a:gd name="connsiteY93" fmla="*/ 3677 h 10000"/>
                  <a:gd name="connsiteX94" fmla="*/ 2389 w 10000"/>
                  <a:gd name="connsiteY94" fmla="*/ 3601 h 10000"/>
                  <a:gd name="connsiteX95" fmla="*/ 2389 w 10000"/>
                  <a:gd name="connsiteY95" fmla="*/ 3601 h 10000"/>
                  <a:gd name="connsiteX96" fmla="*/ 2167 w 10000"/>
                  <a:gd name="connsiteY96" fmla="*/ 3384 h 10000"/>
                  <a:gd name="connsiteX97" fmla="*/ 1889 w 10000"/>
                  <a:gd name="connsiteY97" fmla="*/ 3091 h 10000"/>
                  <a:gd name="connsiteX98" fmla="*/ 1667 w 10000"/>
                  <a:gd name="connsiteY98" fmla="*/ 2828 h 10000"/>
                  <a:gd name="connsiteX99" fmla="*/ 1611 w 10000"/>
                  <a:gd name="connsiteY99" fmla="*/ 2751 h 10000"/>
                  <a:gd name="connsiteX100" fmla="*/ 1611 w 10000"/>
                  <a:gd name="connsiteY100" fmla="*/ 2720 h 10000"/>
                  <a:gd name="connsiteX101" fmla="*/ 1667 w 10000"/>
                  <a:gd name="connsiteY101" fmla="*/ 2704 h 10000"/>
                  <a:gd name="connsiteX102" fmla="*/ 1667 w 10000"/>
                  <a:gd name="connsiteY102" fmla="*/ 2704 h 10000"/>
                  <a:gd name="connsiteX103" fmla="*/ 2000 w 10000"/>
                  <a:gd name="connsiteY103" fmla="*/ 2690 h 10000"/>
                  <a:gd name="connsiteX104" fmla="*/ 2222 w 10000"/>
                  <a:gd name="connsiteY104" fmla="*/ 2690 h 10000"/>
                  <a:gd name="connsiteX105" fmla="*/ 2389 w 10000"/>
                  <a:gd name="connsiteY105" fmla="*/ 2704 h 10000"/>
                  <a:gd name="connsiteX106" fmla="*/ 2389 w 10000"/>
                  <a:gd name="connsiteY106" fmla="*/ 2704 h 10000"/>
                  <a:gd name="connsiteX107" fmla="*/ 2444 w 10000"/>
                  <a:gd name="connsiteY107" fmla="*/ 2704 h 10000"/>
                  <a:gd name="connsiteX108" fmla="*/ 2500 w 10000"/>
                  <a:gd name="connsiteY108" fmla="*/ 2674 h 10000"/>
                  <a:gd name="connsiteX109" fmla="*/ 2778 w 10000"/>
                  <a:gd name="connsiteY109" fmla="*/ 2581 h 10000"/>
                  <a:gd name="connsiteX110" fmla="*/ 3500 w 10000"/>
                  <a:gd name="connsiteY110" fmla="*/ 2272 h 10000"/>
                  <a:gd name="connsiteX111" fmla="*/ 4444 w 10000"/>
                  <a:gd name="connsiteY111" fmla="*/ 1825 h 10000"/>
                  <a:gd name="connsiteX112" fmla="*/ 4444 w 10000"/>
                  <a:gd name="connsiteY112" fmla="*/ 1825 h 10000"/>
                  <a:gd name="connsiteX113" fmla="*/ 4444 w 10000"/>
                  <a:gd name="connsiteY113" fmla="*/ 1761 h 10000"/>
                  <a:gd name="connsiteX114" fmla="*/ 4444 w 10000"/>
                  <a:gd name="connsiteY114" fmla="*/ 1621 h 10000"/>
                  <a:gd name="connsiteX115" fmla="*/ 4500 w 10000"/>
                  <a:gd name="connsiteY115" fmla="*/ 1530 h 10000"/>
                  <a:gd name="connsiteX116" fmla="*/ 4611 w 10000"/>
                  <a:gd name="connsiteY116" fmla="*/ 1452 h 10000"/>
                  <a:gd name="connsiteX117" fmla="*/ 4778 w 10000"/>
                  <a:gd name="connsiteY117" fmla="*/ 1360 h 10000"/>
                  <a:gd name="connsiteX118" fmla="*/ 5000 w 10000"/>
                  <a:gd name="connsiteY118" fmla="*/ 1283 h 10000"/>
                  <a:gd name="connsiteX119" fmla="*/ 5000 w 10000"/>
                  <a:gd name="connsiteY119" fmla="*/ 1283 h 10000"/>
                  <a:gd name="connsiteX120" fmla="*/ 5556 w 10000"/>
                  <a:gd name="connsiteY120" fmla="*/ 1129 h 10000"/>
                  <a:gd name="connsiteX121" fmla="*/ 6111 w 10000"/>
                  <a:gd name="connsiteY121" fmla="*/ 927 h 10000"/>
                  <a:gd name="connsiteX122" fmla="*/ 6667 w 10000"/>
                  <a:gd name="connsiteY122" fmla="*/ 741 h 10000"/>
                  <a:gd name="connsiteX123" fmla="*/ 7056 w 10000"/>
                  <a:gd name="connsiteY123" fmla="*/ 573 h 10000"/>
                  <a:gd name="connsiteX124" fmla="*/ 7056 w 10000"/>
                  <a:gd name="connsiteY124" fmla="*/ 573 h 10000"/>
                  <a:gd name="connsiteX125" fmla="*/ 7333 w 10000"/>
                  <a:gd name="connsiteY125" fmla="*/ 418 h 10000"/>
                  <a:gd name="connsiteX126" fmla="*/ 7667 w 10000"/>
                  <a:gd name="connsiteY126" fmla="*/ 232 h 10000"/>
                  <a:gd name="connsiteX127" fmla="*/ 8000 w 10000"/>
                  <a:gd name="connsiteY127" fmla="*/ 92 h 10000"/>
                  <a:gd name="connsiteX128" fmla="*/ 8167 w 10000"/>
                  <a:gd name="connsiteY128" fmla="*/ 29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459 h 10000"/>
                  <a:gd name="connsiteX135" fmla="*/ 10000 w 10000"/>
                  <a:gd name="connsiteY135" fmla="*/ 9459 h 10000"/>
                  <a:gd name="connsiteX136" fmla="*/ 9722 w 10000"/>
                  <a:gd name="connsiteY136" fmla="*/ 9443 h 10000"/>
                  <a:gd name="connsiteX137" fmla="*/ 9389 w 10000"/>
                  <a:gd name="connsiteY137" fmla="*/ 9459 h 10000"/>
                  <a:gd name="connsiteX138" fmla="*/ 9389 w 10000"/>
                  <a:gd name="connsiteY138" fmla="*/ 9459 h 10000"/>
                  <a:gd name="connsiteX139" fmla="*/ 9278 w 10000"/>
                  <a:gd name="connsiteY139" fmla="*/ 9474 h 10000"/>
                  <a:gd name="connsiteX140" fmla="*/ 9056 w 10000"/>
                  <a:gd name="connsiteY140" fmla="*/ 9459 h 10000"/>
                  <a:gd name="connsiteX141" fmla="*/ 8722 w 10000"/>
                  <a:gd name="connsiteY141" fmla="*/ 9412 h 10000"/>
                  <a:gd name="connsiteX142" fmla="*/ 8444 w 10000"/>
                  <a:gd name="connsiteY142" fmla="*/ 9289 h 10000"/>
                  <a:gd name="connsiteX143" fmla="*/ 8444 w 10000"/>
                  <a:gd name="connsiteY143" fmla="*/ 9289 h 10000"/>
                  <a:gd name="connsiteX144" fmla="*/ 8111 w 10000"/>
                  <a:gd name="connsiteY144" fmla="*/ 9088 h 10000"/>
                  <a:gd name="connsiteX145" fmla="*/ 7778 w 10000"/>
                  <a:gd name="connsiteY145" fmla="*/ 9010 h 10000"/>
                  <a:gd name="connsiteX146" fmla="*/ 7556 w 10000"/>
                  <a:gd name="connsiteY146" fmla="*/ 8994 h 10000"/>
                  <a:gd name="connsiteX147" fmla="*/ 7000 w 10000"/>
                  <a:gd name="connsiteY147" fmla="*/ 8963 h 10000"/>
                  <a:gd name="connsiteX148" fmla="*/ 6556 w 10000"/>
                  <a:gd name="connsiteY148" fmla="*/ 8980 h 10000"/>
                  <a:gd name="connsiteX149" fmla="*/ 6222 w 10000"/>
                  <a:gd name="connsiteY149" fmla="*/ 8980 h 10000"/>
                  <a:gd name="connsiteX150" fmla="*/ 6111 w 10000"/>
                  <a:gd name="connsiteY150" fmla="*/ 8963 h 10000"/>
                  <a:gd name="connsiteX151" fmla="*/ 6056 w 10000"/>
                  <a:gd name="connsiteY151" fmla="*/ 8671 h 10000"/>
                  <a:gd name="connsiteX152" fmla="*/ 6056 w 10000"/>
                  <a:gd name="connsiteY152" fmla="*/ 8609 h 10000"/>
                  <a:gd name="connsiteX153" fmla="*/ 5944 w 10000"/>
                  <a:gd name="connsiteY153" fmla="*/ 8532 h 10000"/>
                  <a:gd name="connsiteX154" fmla="*/ 5889 w 10000"/>
                  <a:gd name="connsiteY154" fmla="*/ 8517 h 10000"/>
                  <a:gd name="connsiteX155" fmla="*/ 5667 w 10000"/>
                  <a:gd name="connsiteY155" fmla="*/ 8500 h 10000"/>
                  <a:gd name="connsiteX156" fmla="*/ 4889 w 10000"/>
                  <a:gd name="connsiteY156" fmla="*/ 8624 h 10000"/>
                  <a:gd name="connsiteX157" fmla="*/ 4611 w 10000"/>
                  <a:gd name="connsiteY157" fmla="*/ 8653 h 10000"/>
                  <a:gd name="connsiteX158" fmla="*/ 4500 w 10000"/>
                  <a:gd name="connsiteY158" fmla="*/ 8653 h 10000"/>
                  <a:gd name="connsiteX159" fmla="*/ 4222 w 10000"/>
                  <a:gd name="connsiteY159" fmla="*/ 8500 h 10000"/>
                  <a:gd name="connsiteX160" fmla="*/ 4222 w 10000"/>
                  <a:gd name="connsiteY160" fmla="*/ 8500 h 10000"/>
                  <a:gd name="connsiteX161" fmla="*/ 4111 w 10000"/>
                  <a:gd name="connsiteY161" fmla="*/ 8423 h 10000"/>
                  <a:gd name="connsiteX162" fmla="*/ 4111 w 10000"/>
                  <a:gd name="connsiteY162" fmla="*/ 8330 h 10000"/>
                  <a:gd name="connsiteX163" fmla="*/ 4111 w 10000"/>
                  <a:gd name="connsiteY163" fmla="*/ 8330 h 10000"/>
                  <a:gd name="connsiteX164" fmla="*/ 4278 w 10000"/>
                  <a:gd name="connsiteY164" fmla="*/ 8283 h 10000"/>
                  <a:gd name="connsiteX165" fmla="*/ 4389 w 10000"/>
                  <a:gd name="connsiteY165" fmla="*/ 8268 h 10000"/>
                  <a:gd name="connsiteX166" fmla="*/ 4389 w 10000"/>
                  <a:gd name="connsiteY166" fmla="*/ 8268 h 10000"/>
                  <a:gd name="connsiteX167" fmla="*/ 3722 w 10000"/>
                  <a:gd name="connsiteY167" fmla="*/ 8283 h 10000"/>
                  <a:gd name="connsiteX168" fmla="*/ 3611 w 10000"/>
                  <a:gd name="connsiteY168" fmla="*/ 8299 h 10000"/>
                  <a:gd name="connsiteX169" fmla="*/ 3556 w 10000"/>
                  <a:gd name="connsiteY169" fmla="*/ 8315 h 10000"/>
                  <a:gd name="connsiteX170" fmla="*/ 3556 w 10000"/>
                  <a:gd name="connsiteY170" fmla="*/ 8315 h 10000"/>
                  <a:gd name="connsiteX171" fmla="*/ 3444 w 10000"/>
                  <a:gd name="connsiteY171" fmla="*/ 8376 h 10000"/>
                  <a:gd name="connsiteX172" fmla="*/ 3278 w 10000"/>
                  <a:gd name="connsiteY172" fmla="*/ 8469 h 10000"/>
                  <a:gd name="connsiteX173" fmla="*/ 3000 w 10000"/>
                  <a:gd name="connsiteY173" fmla="*/ 8578 h 10000"/>
                  <a:gd name="connsiteX174" fmla="*/ 2667 w 10000"/>
                  <a:gd name="connsiteY174" fmla="*/ 8653 h 10000"/>
                  <a:gd name="connsiteX175" fmla="*/ 2667 w 10000"/>
                  <a:gd name="connsiteY175" fmla="*/ 8653 h 10000"/>
                  <a:gd name="connsiteX176" fmla="*/ 2333 w 10000"/>
                  <a:gd name="connsiteY176" fmla="*/ 8716 h 10000"/>
                  <a:gd name="connsiteX177" fmla="*/ 889 w 10000"/>
                  <a:gd name="connsiteY177" fmla="*/ 8824 h 10000"/>
                  <a:gd name="connsiteX178" fmla="*/ 500 w 10000"/>
                  <a:gd name="connsiteY178" fmla="*/ 8840 h 10000"/>
                  <a:gd name="connsiteX179" fmla="*/ 222 w 10000"/>
                  <a:gd name="connsiteY179" fmla="*/ 8856 h 10000"/>
                  <a:gd name="connsiteX180" fmla="*/ 0 w 10000"/>
                  <a:gd name="connsiteY180" fmla="*/ 8871 h 10000"/>
                  <a:gd name="connsiteX181" fmla="*/ 722 w 10000"/>
                  <a:gd name="connsiteY181" fmla="*/ 9459 h 10000"/>
                  <a:gd name="connsiteX182" fmla="*/ 944 w 10000"/>
                  <a:gd name="connsiteY182" fmla="*/ 9628 h 10000"/>
                  <a:gd name="connsiteX183" fmla="*/ 1333 w 10000"/>
                  <a:gd name="connsiteY183" fmla="*/ 9830 h 10000"/>
                  <a:gd name="connsiteX184" fmla="*/ 1444 w 10000"/>
                  <a:gd name="connsiteY184" fmla="*/ 9893 h 10000"/>
                  <a:gd name="connsiteX185" fmla="*/ 1500 w 10000"/>
                  <a:gd name="connsiteY185" fmla="*/ 9985 h 10000"/>
                  <a:gd name="connsiteX186" fmla="*/ 1556 w 10000"/>
                  <a:gd name="connsiteY186" fmla="*/ 10000 h 10000"/>
                  <a:gd name="connsiteX187" fmla="*/ 10000 w 10000"/>
                  <a:gd name="connsiteY187" fmla="*/ 9443 h 10000"/>
                  <a:gd name="connsiteX0" fmla="*/ 10000 w 10000"/>
                  <a:gd name="connsiteY0" fmla="*/ 9443 h 10000"/>
                  <a:gd name="connsiteX1" fmla="*/ 10000 w 10000"/>
                  <a:gd name="connsiteY1" fmla="*/ 9443 h 10000"/>
                  <a:gd name="connsiteX2" fmla="*/ 9222 w 10000"/>
                  <a:gd name="connsiteY2" fmla="*/ 9459 h 10000"/>
                  <a:gd name="connsiteX3" fmla="*/ 8944 w 10000"/>
                  <a:gd name="connsiteY3" fmla="*/ 9459 h 10000"/>
                  <a:gd name="connsiteX4" fmla="*/ 8833 w 10000"/>
                  <a:gd name="connsiteY4" fmla="*/ 9443 h 10000"/>
                  <a:gd name="connsiteX5" fmla="*/ 8778 w 10000"/>
                  <a:gd name="connsiteY5" fmla="*/ 9427 h 10000"/>
                  <a:gd name="connsiteX6" fmla="*/ 8778 w 10000"/>
                  <a:gd name="connsiteY6" fmla="*/ 9427 h 10000"/>
                  <a:gd name="connsiteX7" fmla="*/ 8444 w 10000"/>
                  <a:gd name="connsiteY7" fmla="*/ 9242 h 10000"/>
                  <a:gd name="connsiteX8" fmla="*/ 8167 w 10000"/>
                  <a:gd name="connsiteY8" fmla="*/ 9072 h 10000"/>
                  <a:gd name="connsiteX9" fmla="*/ 8167 w 10000"/>
                  <a:gd name="connsiteY9" fmla="*/ 9072 h 10000"/>
                  <a:gd name="connsiteX10" fmla="*/ 8056 w 10000"/>
                  <a:gd name="connsiteY10" fmla="*/ 9042 h 10000"/>
                  <a:gd name="connsiteX11" fmla="*/ 7889 w 10000"/>
                  <a:gd name="connsiteY11" fmla="*/ 9010 h 10000"/>
                  <a:gd name="connsiteX12" fmla="*/ 7444 w 10000"/>
                  <a:gd name="connsiteY12" fmla="*/ 8994 h 10000"/>
                  <a:gd name="connsiteX13" fmla="*/ 6889 w 10000"/>
                  <a:gd name="connsiteY13" fmla="*/ 8980 h 10000"/>
                  <a:gd name="connsiteX14" fmla="*/ 6389 w 10000"/>
                  <a:gd name="connsiteY14" fmla="*/ 8980 h 10000"/>
                  <a:gd name="connsiteX15" fmla="*/ 6389 w 10000"/>
                  <a:gd name="connsiteY15" fmla="*/ 8980 h 10000"/>
                  <a:gd name="connsiteX16" fmla="*/ 6167 w 10000"/>
                  <a:gd name="connsiteY16" fmla="*/ 8963 h 10000"/>
                  <a:gd name="connsiteX17" fmla="*/ 6056 w 10000"/>
                  <a:gd name="connsiteY17" fmla="*/ 8934 h 10000"/>
                  <a:gd name="connsiteX18" fmla="*/ 6000 w 10000"/>
                  <a:gd name="connsiteY18" fmla="*/ 8901 h 10000"/>
                  <a:gd name="connsiteX19" fmla="*/ 6056 w 10000"/>
                  <a:gd name="connsiteY19" fmla="*/ 8716 h 10000"/>
                  <a:gd name="connsiteX20" fmla="*/ 6111 w 10000"/>
                  <a:gd name="connsiteY20" fmla="*/ 8653 h 10000"/>
                  <a:gd name="connsiteX21" fmla="*/ 6056 w 10000"/>
                  <a:gd name="connsiteY21" fmla="*/ 8578 h 10000"/>
                  <a:gd name="connsiteX22" fmla="*/ 6056 w 10000"/>
                  <a:gd name="connsiteY22" fmla="*/ 8578 h 10000"/>
                  <a:gd name="connsiteX23" fmla="*/ 6000 w 10000"/>
                  <a:gd name="connsiteY23" fmla="*/ 8532 h 10000"/>
                  <a:gd name="connsiteX24" fmla="*/ 5944 w 10000"/>
                  <a:gd name="connsiteY24" fmla="*/ 8500 h 10000"/>
                  <a:gd name="connsiteX25" fmla="*/ 5833 w 10000"/>
                  <a:gd name="connsiteY25" fmla="*/ 8500 h 10000"/>
                  <a:gd name="connsiteX26" fmla="*/ 5667 w 10000"/>
                  <a:gd name="connsiteY26" fmla="*/ 8517 h 10000"/>
                  <a:gd name="connsiteX27" fmla="*/ 5333 w 10000"/>
                  <a:gd name="connsiteY27" fmla="*/ 8562 h 10000"/>
                  <a:gd name="connsiteX28" fmla="*/ 4889 w 10000"/>
                  <a:gd name="connsiteY28" fmla="*/ 8639 h 10000"/>
                  <a:gd name="connsiteX29" fmla="*/ 4889 w 10000"/>
                  <a:gd name="connsiteY29" fmla="*/ 8639 h 10000"/>
                  <a:gd name="connsiteX30" fmla="*/ 4611 w 10000"/>
                  <a:gd name="connsiteY30" fmla="*/ 8653 h 10000"/>
                  <a:gd name="connsiteX31" fmla="*/ 4500 w 10000"/>
                  <a:gd name="connsiteY31" fmla="*/ 8653 h 10000"/>
                  <a:gd name="connsiteX32" fmla="*/ 4444 w 10000"/>
                  <a:gd name="connsiteY32" fmla="*/ 8639 h 10000"/>
                  <a:gd name="connsiteX33" fmla="*/ 4222 w 10000"/>
                  <a:gd name="connsiteY33" fmla="*/ 8500 h 10000"/>
                  <a:gd name="connsiteX34" fmla="*/ 4222 w 10000"/>
                  <a:gd name="connsiteY34" fmla="*/ 8500 h 10000"/>
                  <a:gd name="connsiteX35" fmla="*/ 4111 w 10000"/>
                  <a:gd name="connsiteY35" fmla="*/ 8454 h 10000"/>
                  <a:gd name="connsiteX36" fmla="*/ 4111 w 10000"/>
                  <a:gd name="connsiteY36" fmla="*/ 8408 h 10000"/>
                  <a:gd name="connsiteX37" fmla="*/ 4111 w 10000"/>
                  <a:gd name="connsiteY37" fmla="*/ 8376 h 10000"/>
                  <a:gd name="connsiteX38" fmla="*/ 4167 w 10000"/>
                  <a:gd name="connsiteY38" fmla="*/ 8345 h 10000"/>
                  <a:gd name="connsiteX39" fmla="*/ 4278 w 10000"/>
                  <a:gd name="connsiteY39" fmla="*/ 8283 h 10000"/>
                  <a:gd name="connsiteX40" fmla="*/ 4389 w 10000"/>
                  <a:gd name="connsiteY40" fmla="*/ 8268 h 10000"/>
                  <a:gd name="connsiteX41" fmla="*/ 4389 w 10000"/>
                  <a:gd name="connsiteY41" fmla="*/ 8268 h 10000"/>
                  <a:gd name="connsiteX42" fmla="*/ 4389 w 10000"/>
                  <a:gd name="connsiteY42" fmla="*/ 8254 h 10000"/>
                  <a:gd name="connsiteX43" fmla="*/ 4444 w 10000"/>
                  <a:gd name="connsiteY43" fmla="*/ 8238 h 10000"/>
                  <a:gd name="connsiteX44" fmla="*/ 7986 w 10000"/>
                  <a:gd name="connsiteY44" fmla="*/ 7998 h 10000"/>
                  <a:gd name="connsiteX45" fmla="*/ 8389 w 10000"/>
                  <a:gd name="connsiteY45" fmla="*/ 8006 h 10000"/>
                  <a:gd name="connsiteX46" fmla="*/ 8389 w 10000"/>
                  <a:gd name="connsiteY46" fmla="*/ 8006 h 10000"/>
                  <a:gd name="connsiteX47" fmla="*/ 8667 w 10000"/>
                  <a:gd name="connsiteY47" fmla="*/ 7974 h 10000"/>
                  <a:gd name="connsiteX48" fmla="*/ 8889 w 10000"/>
                  <a:gd name="connsiteY48" fmla="*/ 7898 h 10000"/>
                  <a:gd name="connsiteX49" fmla="*/ 8833 w 10000"/>
                  <a:gd name="connsiteY49" fmla="*/ 7867 h 10000"/>
                  <a:gd name="connsiteX50" fmla="*/ 8833 w 10000"/>
                  <a:gd name="connsiteY50" fmla="*/ 7837 h 10000"/>
                  <a:gd name="connsiteX51" fmla="*/ 8556 w 10000"/>
                  <a:gd name="connsiteY51" fmla="*/ 7758 h 10000"/>
                  <a:gd name="connsiteX52" fmla="*/ 6556 w 10000"/>
                  <a:gd name="connsiteY52" fmla="*/ 7480 h 10000"/>
                  <a:gd name="connsiteX53" fmla="*/ 6556 w 10000"/>
                  <a:gd name="connsiteY53" fmla="*/ 7480 h 10000"/>
                  <a:gd name="connsiteX54" fmla="*/ 6333 w 10000"/>
                  <a:gd name="connsiteY54" fmla="*/ 7434 h 10000"/>
                  <a:gd name="connsiteX55" fmla="*/ 6167 w 10000"/>
                  <a:gd name="connsiteY55" fmla="*/ 7387 h 10000"/>
                  <a:gd name="connsiteX56" fmla="*/ 6056 w 10000"/>
                  <a:gd name="connsiteY56" fmla="*/ 7341 h 10000"/>
                  <a:gd name="connsiteX57" fmla="*/ 6056 w 10000"/>
                  <a:gd name="connsiteY57" fmla="*/ 7341 h 10000"/>
                  <a:gd name="connsiteX58" fmla="*/ 8056 w 10000"/>
                  <a:gd name="connsiteY58" fmla="*/ 7325 h 10000"/>
                  <a:gd name="connsiteX59" fmla="*/ 10000 w 10000"/>
                  <a:gd name="connsiteY59" fmla="*/ 7480 h 10000"/>
                  <a:gd name="connsiteX60" fmla="*/ 10000 w 10000"/>
                  <a:gd name="connsiteY60" fmla="*/ 6074 h 10000"/>
                  <a:gd name="connsiteX61" fmla="*/ 10000 w 10000"/>
                  <a:gd name="connsiteY61" fmla="*/ 6074 h 10000"/>
                  <a:gd name="connsiteX62" fmla="*/ 7778 w 10000"/>
                  <a:gd name="connsiteY62" fmla="*/ 5748 h 10000"/>
                  <a:gd name="connsiteX63" fmla="*/ 6556 w 10000"/>
                  <a:gd name="connsiteY63" fmla="*/ 5564 h 10000"/>
                  <a:gd name="connsiteX64" fmla="*/ 6556 w 10000"/>
                  <a:gd name="connsiteY64" fmla="*/ 5564 h 10000"/>
                  <a:gd name="connsiteX65" fmla="*/ 6556 w 10000"/>
                  <a:gd name="connsiteY65" fmla="*/ 5549 h 10000"/>
                  <a:gd name="connsiteX66" fmla="*/ 6556 w 10000"/>
                  <a:gd name="connsiteY66" fmla="*/ 5456 h 10000"/>
                  <a:gd name="connsiteX67" fmla="*/ 6556 w 10000"/>
                  <a:gd name="connsiteY67" fmla="*/ 5456 h 10000"/>
                  <a:gd name="connsiteX68" fmla="*/ 6389 w 10000"/>
                  <a:gd name="connsiteY68" fmla="*/ 5347 h 10000"/>
                  <a:gd name="connsiteX69" fmla="*/ 6056 w 10000"/>
                  <a:gd name="connsiteY69" fmla="*/ 5178 h 10000"/>
                  <a:gd name="connsiteX70" fmla="*/ 5333 w 10000"/>
                  <a:gd name="connsiteY70" fmla="*/ 4853 h 10000"/>
                  <a:gd name="connsiteX71" fmla="*/ 5333 w 10000"/>
                  <a:gd name="connsiteY71" fmla="*/ 4853 h 10000"/>
                  <a:gd name="connsiteX72" fmla="*/ 5167 w 10000"/>
                  <a:gd name="connsiteY72" fmla="*/ 4807 h 10000"/>
                  <a:gd name="connsiteX73" fmla="*/ 4889 w 10000"/>
                  <a:gd name="connsiteY73" fmla="*/ 4744 h 10000"/>
                  <a:gd name="connsiteX74" fmla="*/ 4056 w 10000"/>
                  <a:gd name="connsiteY74" fmla="*/ 4605 h 10000"/>
                  <a:gd name="connsiteX75" fmla="*/ 2889 w 10000"/>
                  <a:gd name="connsiteY75" fmla="*/ 4436 h 10000"/>
                  <a:gd name="connsiteX76" fmla="*/ 2889 w 10000"/>
                  <a:gd name="connsiteY76" fmla="*/ 4436 h 10000"/>
                  <a:gd name="connsiteX77" fmla="*/ 2389 w 10000"/>
                  <a:gd name="connsiteY77" fmla="*/ 4419 h 10000"/>
                  <a:gd name="connsiteX78" fmla="*/ 2000 w 10000"/>
                  <a:gd name="connsiteY78" fmla="*/ 4403 h 10000"/>
                  <a:gd name="connsiteX79" fmla="*/ 1889 w 10000"/>
                  <a:gd name="connsiteY79" fmla="*/ 4388 h 10000"/>
                  <a:gd name="connsiteX80" fmla="*/ 1778 w 10000"/>
                  <a:gd name="connsiteY80" fmla="*/ 4373 h 10000"/>
                  <a:gd name="connsiteX81" fmla="*/ 1778 w 10000"/>
                  <a:gd name="connsiteY81" fmla="*/ 4373 h 10000"/>
                  <a:gd name="connsiteX82" fmla="*/ 1667 w 10000"/>
                  <a:gd name="connsiteY82" fmla="*/ 4311 h 10000"/>
                  <a:gd name="connsiteX83" fmla="*/ 1500 w 10000"/>
                  <a:gd name="connsiteY83" fmla="*/ 4204 h 10000"/>
                  <a:gd name="connsiteX84" fmla="*/ 1444 w 10000"/>
                  <a:gd name="connsiteY84" fmla="*/ 4142 h 10000"/>
                  <a:gd name="connsiteX85" fmla="*/ 1444 w 10000"/>
                  <a:gd name="connsiteY85" fmla="*/ 4079 h 10000"/>
                  <a:gd name="connsiteX86" fmla="*/ 1444 w 10000"/>
                  <a:gd name="connsiteY86" fmla="*/ 4034 h 10000"/>
                  <a:gd name="connsiteX87" fmla="*/ 1556 w 10000"/>
                  <a:gd name="connsiteY87" fmla="*/ 3987 h 10000"/>
                  <a:gd name="connsiteX88" fmla="*/ 1556 w 10000"/>
                  <a:gd name="connsiteY88" fmla="*/ 3987 h 10000"/>
                  <a:gd name="connsiteX89" fmla="*/ 1833 w 10000"/>
                  <a:gd name="connsiteY89" fmla="*/ 3909 h 10000"/>
                  <a:gd name="connsiteX90" fmla="*/ 2111 w 10000"/>
                  <a:gd name="connsiteY90" fmla="*/ 3833 h 10000"/>
                  <a:gd name="connsiteX91" fmla="*/ 2278 w 10000"/>
                  <a:gd name="connsiteY91" fmla="*/ 3787 h 10000"/>
                  <a:gd name="connsiteX92" fmla="*/ 2389 w 10000"/>
                  <a:gd name="connsiteY92" fmla="*/ 3739 h 10000"/>
                  <a:gd name="connsiteX93" fmla="*/ 2389 w 10000"/>
                  <a:gd name="connsiteY93" fmla="*/ 3677 h 10000"/>
                  <a:gd name="connsiteX94" fmla="*/ 2389 w 10000"/>
                  <a:gd name="connsiteY94" fmla="*/ 3601 h 10000"/>
                  <a:gd name="connsiteX95" fmla="*/ 2389 w 10000"/>
                  <a:gd name="connsiteY95" fmla="*/ 3601 h 10000"/>
                  <a:gd name="connsiteX96" fmla="*/ 2167 w 10000"/>
                  <a:gd name="connsiteY96" fmla="*/ 3384 h 10000"/>
                  <a:gd name="connsiteX97" fmla="*/ 1889 w 10000"/>
                  <a:gd name="connsiteY97" fmla="*/ 3091 h 10000"/>
                  <a:gd name="connsiteX98" fmla="*/ 1667 w 10000"/>
                  <a:gd name="connsiteY98" fmla="*/ 2828 h 10000"/>
                  <a:gd name="connsiteX99" fmla="*/ 1611 w 10000"/>
                  <a:gd name="connsiteY99" fmla="*/ 2751 h 10000"/>
                  <a:gd name="connsiteX100" fmla="*/ 1611 w 10000"/>
                  <a:gd name="connsiteY100" fmla="*/ 2720 h 10000"/>
                  <a:gd name="connsiteX101" fmla="*/ 1667 w 10000"/>
                  <a:gd name="connsiteY101" fmla="*/ 2704 h 10000"/>
                  <a:gd name="connsiteX102" fmla="*/ 1667 w 10000"/>
                  <a:gd name="connsiteY102" fmla="*/ 2704 h 10000"/>
                  <a:gd name="connsiteX103" fmla="*/ 2000 w 10000"/>
                  <a:gd name="connsiteY103" fmla="*/ 2690 h 10000"/>
                  <a:gd name="connsiteX104" fmla="*/ 2222 w 10000"/>
                  <a:gd name="connsiteY104" fmla="*/ 2690 h 10000"/>
                  <a:gd name="connsiteX105" fmla="*/ 2389 w 10000"/>
                  <a:gd name="connsiteY105" fmla="*/ 2704 h 10000"/>
                  <a:gd name="connsiteX106" fmla="*/ 2389 w 10000"/>
                  <a:gd name="connsiteY106" fmla="*/ 2704 h 10000"/>
                  <a:gd name="connsiteX107" fmla="*/ 2444 w 10000"/>
                  <a:gd name="connsiteY107" fmla="*/ 2704 h 10000"/>
                  <a:gd name="connsiteX108" fmla="*/ 2500 w 10000"/>
                  <a:gd name="connsiteY108" fmla="*/ 2674 h 10000"/>
                  <a:gd name="connsiteX109" fmla="*/ 2778 w 10000"/>
                  <a:gd name="connsiteY109" fmla="*/ 2581 h 10000"/>
                  <a:gd name="connsiteX110" fmla="*/ 3500 w 10000"/>
                  <a:gd name="connsiteY110" fmla="*/ 2272 h 10000"/>
                  <a:gd name="connsiteX111" fmla="*/ 4444 w 10000"/>
                  <a:gd name="connsiteY111" fmla="*/ 1825 h 10000"/>
                  <a:gd name="connsiteX112" fmla="*/ 4444 w 10000"/>
                  <a:gd name="connsiteY112" fmla="*/ 1825 h 10000"/>
                  <a:gd name="connsiteX113" fmla="*/ 4444 w 10000"/>
                  <a:gd name="connsiteY113" fmla="*/ 1761 h 10000"/>
                  <a:gd name="connsiteX114" fmla="*/ 4444 w 10000"/>
                  <a:gd name="connsiteY114" fmla="*/ 1621 h 10000"/>
                  <a:gd name="connsiteX115" fmla="*/ 4500 w 10000"/>
                  <a:gd name="connsiteY115" fmla="*/ 1530 h 10000"/>
                  <a:gd name="connsiteX116" fmla="*/ 4611 w 10000"/>
                  <a:gd name="connsiteY116" fmla="*/ 1452 h 10000"/>
                  <a:gd name="connsiteX117" fmla="*/ 4778 w 10000"/>
                  <a:gd name="connsiteY117" fmla="*/ 1360 h 10000"/>
                  <a:gd name="connsiteX118" fmla="*/ 5000 w 10000"/>
                  <a:gd name="connsiteY118" fmla="*/ 1283 h 10000"/>
                  <a:gd name="connsiteX119" fmla="*/ 5000 w 10000"/>
                  <a:gd name="connsiteY119" fmla="*/ 1283 h 10000"/>
                  <a:gd name="connsiteX120" fmla="*/ 5556 w 10000"/>
                  <a:gd name="connsiteY120" fmla="*/ 1129 h 10000"/>
                  <a:gd name="connsiteX121" fmla="*/ 6111 w 10000"/>
                  <a:gd name="connsiteY121" fmla="*/ 927 h 10000"/>
                  <a:gd name="connsiteX122" fmla="*/ 6667 w 10000"/>
                  <a:gd name="connsiteY122" fmla="*/ 741 h 10000"/>
                  <a:gd name="connsiteX123" fmla="*/ 7056 w 10000"/>
                  <a:gd name="connsiteY123" fmla="*/ 573 h 10000"/>
                  <a:gd name="connsiteX124" fmla="*/ 7056 w 10000"/>
                  <a:gd name="connsiteY124" fmla="*/ 573 h 10000"/>
                  <a:gd name="connsiteX125" fmla="*/ 7333 w 10000"/>
                  <a:gd name="connsiteY125" fmla="*/ 418 h 10000"/>
                  <a:gd name="connsiteX126" fmla="*/ 7667 w 10000"/>
                  <a:gd name="connsiteY126" fmla="*/ 232 h 10000"/>
                  <a:gd name="connsiteX127" fmla="*/ 8000 w 10000"/>
                  <a:gd name="connsiteY127" fmla="*/ 92 h 10000"/>
                  <a:gd name="connsiteX128" fmla="*/ 8167 w 10000"/>
                  <a:gd name="connsiteY128" fmla="*/ 29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459 h 10000"/>
                  <a:gd name="connsiteX135" fmla="*/ 10000 w 10000"/>
                  <a:gd name="connsiteY135" fmla="*/ 9459 h 10000"/>
                  <a:gd name="connsiteX136" fmla="*/ 9722 w 10000"/>
                  <a:gd name="connsiteY136" fmla="*/ 9443 h 10000"/>
                  <a:gd name="connsiteX137" fmla="*/ 9389 w 10000"/>
                  <a:gd name="connsiteY137" fmla="*/ 9459 h 10000"/>
                  <a:gd name="connsiteX138" fmla="*/ 9389 w 10000"/>
                  <a:gd name="connsiteY138" fmla="*/ 9459 h 10000"/>
                  <a:gd name="connsiteX139" fmla="*/ 9278 w 10000"/>
                  <a:gd name="connsiteY139" fmla="*/ 9474 h 10000"/>
                  <a:gd name="connsiteX140" fmla="*/ 9056 w 10000"/>
                  <a:gd name="connsiteY140" fmla="*/ 9459 h 10000"/>
                  <a:gd name="connsiteX141" fmla="*/ 8722 w 10000"/>
                  <a:gd name="connsiteY141" fmla="*/ 9412 h 10000"/>
                  <a:gd name="connsiteX142" fmla="*/ 8444 w 10000"/>
                  <a:gd name="connsiteY142" fmla="*/ 9289 h 10000"/>
                  <a:gd name="connsiteX143" fmla="*/ 8444 w 10000"/>
                  <a:gd name="connsiteY143" fmla="*/ 9289 h 10000"/>
                  <a:gd name="connsiteX144" fmla="*/ 8111 w 10000"/>
                  <a:gd name="connsiteY144" fmla="*/ 9088 h 10000"/>
                  <a:gd name="connsiteX145" fmla="*/ 7778 w 10000"/>
                  <a:gd name="connsiteY145" fmla="*/ 9010 h 10000"/>
                  <a:gd name="connsiteX146" fmla="*/ 7556 w 10000"/>
                  <a:gd name="connsiteY146" fmla="*/ 8994 h 10000"/>
                  <a:gd name="connsiteX147" fmla="*/ 7000 w 10000"/>
                  <a:gd name="connsiteY147" fmla="*/ 8963 h 10000"/>
                  <a:gd name="connsiteX148" fmla="*/ 6556 w 10000"/>
                  <a:gd name="connsiteY148" fmla="*/ 8980 h 10000"/>
                  <a:gd name="connsiteX149" fmla="*/ 6222 w 10000"/>
                  <a:gd name="connsiteY149" fmla="*/ 8980 h 10000"/>
                  <a:gd name="connsiteX150" fmla="*/ 6111 w 10000"/>
                  <a:gd name="connsiteY150" fmla="*/ 8963 h 10000"/>
                  <a:gd name="connsiteX151" fmla="*/ 6056 w 10000"/>
                  <a:gd name="connsiteY151" fmla="*/ 8671 h 10000"/>
                  <a:gd name="connsiteX152" fmla="*/ 6056 w 10000"/>
                  <a:gd name="connsiteY152" fmla="*/ 8609 h 10000"/>
                  <a:gd name="connsiteX153" fmla="*/ 5944 w 10000"/>
                  <a:gd name="connsiteY153" fmla="*/ 8532 h 10000"/>
                  <a:gd name="connsiteX154" fmla="*/ 5889 w 10000"/>
                  <a:gd name="connsiteY154" fmla="*/ 8517 h 10000"/>
                  <a:gd name="connsiteX155" fmla="*/ 5667 w 10000"/>
                  <a:gd name="connsiteY155" fmla="*/ 8500 h 10000"/>
                  <a:gd name="connsiteX156" fmla="*/ 4889 w 10000"/>
                  <a:gd name="connsiteY156" fmla="*/ 8624 h 10000"/>
                  <a:gd name="connsiteX157" fmla="*/ 4611 w 10000"/>
                  <a:gd name="connsiteY157" fmla="*/ 8653 h 10000"/>
                  <a:gd name="connsiteX158" fmla="*/ 4500 w 10000"/>
                  <a:gd name="connsiteY158" fmla="*/ 8653 h 10000"/>
                  <a:gd name="connsiteX159" fmla="*/ 4222 w 10000"/>
                  <a:gd name="connsiteY159" fmla="*/ 8500 h 10000"/>
                  <a:gd name="connsiteX160" fmla="*/ 4222 w 10000"/>
                  <a:gd name="connsiteY160" fmla="*/ 8500 h 10000"/>
                  <a:gd name="connsiteX161" fmla="*/ 4111 w 10000"/>
                  <a:gd name="connsiteY161" fmla="*/ 8423 h 10000"/>
                  <a:gd name="connsiteX162" fmla="*/ 4111 w 10000"/>
                  <a:gd name="connsiteY162" fmla="*/ 8330 h 10000"/>
                  <a:gd name="connsiteX163" fmla="*/ 4111 w 10000"/>
                  <a:gd name="connsiteY163" fmla="*/ 8330 h 10000"/>
                  <a:gd name="connsiteX164" fmla="*/ 4278 w 10000"/>
                  <a:gd name="connsiteY164" fmla="*/ 8283 h 10000"/>
                  <a:gd name="connsiteX165" fmla="*/ 4389 w 10000"/>
                  <a:gd name="connsiteY165" fmla="*/ 8268 h 10000"/>
                  <a:gd name="connsiteX166" fmla="*/ 4389 w 10000"/>
                  <a:gd name="connsiteY166" fmla="*/ 8268 h 10000"/>
                  <a:gd name="connsiteX167" fmla="*/ 3722 w 10000"/>
                  <a:gd name="connsiteY167" fmla="*/ 8283 h 10000"/>
                  <a:gd name="connsiteX168" fmla="*/ 3611 w 10000"/>
                  <a:gd name="connsiteY168" fmla="*/ 8299 h 10000"/>
                  <a:gd name="connsiteX169" fmla="*/ 3556 w 10000"/>
                  <a:gd name="connsiteY169" fmla="*/ 8315 h 10000"/>
                  <a:gd name="connsiteX170" fmla="*/ 3556 w 10000"/>
                  <a:gd name="connsiteY170" fmla="*/ 8315 h 10000"/>
                  <a:gd name="connsiteX171" fmla="*/ 3444 w 10000"/>
                  <a:gd name="connsiteY171" fmla="*/ 8376 h 10000"/>
                  <a:gd name="connsiteX172" fmla="*/ 3278 w 10000"/>
                  <a:gd name="connsiteY172" fmla="*/ 8469 h 10000"/>
                  <a:gd name="connsiteX173" fmla="*/ 3000 w 10000"/>
                  <a:gd name="connsiteY173" fmla="*/ 8578 h 10000"/>
                  <a:gd name="connsiteX174" fmla="*/ 2667 w 10000"/>
                  <a:gd name="connsiteY174" fmla="*/ 8653 h 10000"/>
                  <a:gd name="connsiteX175" fmla="*/ 2667 w 10000"/>
                  <a:gd name="connsiteY175" fmla="*/ 8653 h 10000"/>
                  <a:gd name="connsiteX176" fmla="*/ 889 w 10000"/>
                  <a:gd name="connsiteY176" fmla="*/ 8824 h 10000"/>
                  <a:gd name="connsiteX177" fmla="*/ 500 w 10000"/>
                  <a:gd name="connsiteY177" fmla="*/ 8840 h 10000"/>
                  <a:gd name="connsiteX178" fmla="*/ 222 w 10000"/>
                  <a:gd name="connsiteY178" fmla="*/ 8856 h 10000"/>
                  <a:gd name="connsiteX179" fmla="*/ 0 w 10000"/>
                  <a:gd name="connsiteY179" fmla="*/ 8871 h 10000"/>
                  <a:gd name="connsiteX180" fmla="*/ 722 w 10000"/>
                  <a:gd name="connsiteY180" fmla="*/ 9459 h 10000"/>
                  <a:gd name="connsiteX181" fmla="*/ 944 w 10000"/>
                  <a:gd name="connsiteY181" fmla="*/ 9628 h 10000"/>
                  <a:gd name="connsiteX182" fmla="*/ 1333 w 10000"/>
                  <a:gd name="connsiteY182" fmla="*/ 9830 h 10000"/>
                  <a:gd name="connsiteX183" fmla="*/ 1444 w 10000"/>
                  <a:gd name="connsiteY183" fmla="*/ 9893 h 10000"/>
                  <a:gd name="connsiteX184" fmla="*/ 1500 w 10000"/>
                  <a:gd name="connsiteY184" fmla="*/ 9985 h 10000"/>
                  <a:gd name="connsiteX185" fmla="*/ 1556 w 10000"/>
                  <a:gd name="connsiteY185" fmla="*/ 10000 h 10000"/>
                  <a:gd name="connsiteX186" fmla="*/ 10000 w 10000"/>
                  <a:gd name="connsiteY186" fmla="*/ 9443 h 10000"/>
                  <a:gd name="connsiteX0" fmla="*/ 10000 w 10000"/>
                  <a:gd name="connsiteY0" fmla="*/ 9443 h 10000"/>
                  <a:gd name="connsiteX1" fmla="*/ 10000 w 10000"/>
                  <a:gd name="connsiteY1" fmla="*/ 9443 h 10000"/>
                  <a:gd name="connsiteX2" fmla="*/ 9222 w 10000"/>
                  <a:gd name="connsiteY2" fmla="*/ 9459 h 10000"/>
                  <a:gd name="connsiteX3" fmla="*/ 8944 w 10000"/>
                  <a:gd name="connsiteY3" fmla="*/ 9459 h 10000"/>
                  <a:gd name="connsiteX4" fmla="*/ 8833 w 10000"/>
                  <a:gd name="connsiteY4" fmla="*/ 9443 h 10000"/>
                  <a:gd name="connsiteX5" fmla="*/ 8778 w 10000"/>
                  <a:gd name="connsiteY5" fmla="*/ 9427 h 10000"/>
                  <a:gd name="connsiteX6" fmla="*/ 8778 w 10000"/>
                  <a:gd name="connsiteY6" fmla="*/ 9427 h 10000"/>
                  <a:gd name="connsiteX7" fmla="*/ 8444 w 10000"/>
                  <a:gd name="connsiteY7" fmla="*/ 9242 h 10000"/>
                  <a:gd name="connsiteX8" fmla="*/ 8167 w 10000"/>
                  <a:gd name="connsiteY8" fmla="*/ 9072 h 10000"/>
                  <a:gd name="connsiteX9" fmla="*/ 8167 w 10000"/>
                  <a:gd name="connsiteY9" fmla="*/ 9072 h 10000"/>
                  <a:gd name="connsiteX10" fmla="*/ 8056 w 10000"/>
                  <a:gd name="connsiteY10" fmla="*/ 9042 h 10000"/>
                  <a:gd name="connsiteX11" fmla="*/ 7889 w 10000"/>
                  <a:gd name="connsiteY11" fmla="*/ 9010 h 10000"/>
                  <a:gd name="connsiteX12" fmla="*/ 7444 w 10000"/>
                  <a:gd name="connsiteY12" fmla="*/ 8994 h 10000"/>
                  <a:gd name="connsiteX13" fmla="*/ 6889 w 10000"/>
                  <a:gd name="connsiteY13" fmla="*/ 8980 h 10000"/>
                  <a:gd name="connsiteX14" fmla="*/ 6389 w 10000"/>
                  <a:gd name="connsiteY14" fmla="*/ 8980 h 10000"/>
                  <a:gd name="connsiteX15" fmla="*/ 6389 w 10000"/>
                  <a:gd name="connsiteY15" fmla="*/ 8980 h 10000"/>
                  <a:gd name="connsiteX16" fmla="*/ 6167 w 10000"/>
                  <a:gd name="connsiteY16" fmla="*/ 8963 h 10000"/>
                  <a:gd name="connsiteX17" fmla="*/ 6056 w 10000"/>
                  <a:gd name="connsiteY17" fmla="*/ 8934 h 10000"/>
                  <a:gd name="connsiteX18" fmla="*/ 6000 w 10000"/>
                  <a:gd name="connsiteY18" fmla="*/ 8901 h 10000"/>
                  <a:gd name="connsiteX19" fmla="*/ 6056 w 10000"/>
                  <a:gd name="connsiteY19" fmla="*/ 8716 h 10000"/>
                  <a:gd name="connsiteX20" fmla="*/ 6111 w 10000"/>
                  <a:gd name="connsiteY20" fmla="*/ 8653 h 10000"/>
                  <a:gd name="connsiteX21" fmla="*/ 6056 w 10000"/>
                  <a:gd name="connsiteY21" fmla="*/ 8578 h 10000"/>
                  <a:gd name="connsiteX22" fmla="*/ 6056 w 10000"/>
                  <a:gd name="connsiteY22" fmla="*/ 8578 h 10000"/>
                  <a:gd name="connsiteX23" fmla="*/ 6000 w 10000"/>
                  <a:gd name="connsiteY23" fmla="*/ 8532 h 10000"/>
                  <a:gd name="connsiteX24" fmla="*/ 5944 w 10000"/>
                  <a:gd name="connsiteY24" fmla="*/ 8500 h 10000"/>
                  <a:gd name="connsiteX25" fmla="*/ 5833 w 10000"/>
                  <a:gd name="connsiteY25" fmla="*/ 8500 h 10000"/>
                  <a:gd name="connsiteX26" fmla="*/ 5667 w 10000"/>
                  <a:gd name="connsiteY26" fmla="*/ 8517 h 10000"/>
                  <a:gd name="connsiteX27" fmla="*/ 5333 w 10000"/>
                  <a:gd name="connsiteY27" fmla="*/ 8562 h 10000"/>
                  <a:gd name="connsiteX28" fmla="*/ 4889 w 10000"/>
                  <a:gd name="connsiteY28" fmla="*/ 8639 h 10000"/>
                  <a:gd name="connsiteX29" fmla="*/ 4889 w 10000"/>
                  <a:gd name="connsiteY29" fmla="*/ 8639 h 10000"/>
                  <a:gd name="connsiteX30" fmla="*/ 4611 w 10000"/>
                  <a:gd name="connsiteY30" fmla="*/ 8653 h 10000"/>
                  <a:gd name="connsiteX31" fmla="*/ 4500 w 10000"/>
                  <a:gd name="connsiteY31" fmla="*/ 8653 h 10000"/>
                  <a:gd name="connsiteX32" fmla="*/ 4444 w 10000"/>
                  <a:gd name="connsiteY32" fmla="*/ 8639 h 10000"/>
                  <a:gd name="connsiteX33" fmla="*/ 4222 w 10000"/>
                  <a:gd name="connsiteY33" fmla="*/ 8500 h 10000"/>
                  <a:gd name="connsiteX34" fmla="*/ 4222 w 10000"/>
                  <a:gd name="connsiteY34" fmla="*/ 8500 h 10000"/>
                  <a:gd name="connsiteX35" fmla="*/ 4111 w 10000"/>
                  <a:gd name="connsiteY35" fmla="*/ 8454 h 10000"/>
                  <a:gd name="connsiteX36" fmla="*/ 4111 w 10000"/>
                  <a:gd name="connsiteY36" fmla="*/ 8408 h 10000"/>
                  <a:gd name="connsiteX37" fmla="*/ 4111 w 10000"/>
                  <a:gd name="connsiteY37" fmla="*/ 8376 h 10000"/>
                  <a:gd name="connsiteX38" fmla="*/ 4167 w 10000"/>
                  <a:gd name="connsiteY38" fmla="*/ 8345 h 10000"/>
                  <a:gd name="connsiteX39" fmla="*/ 4278 w 10000"/>
                  <a:gd name="connsiteY39" fmla="*/ 8283 h 10000"/>
                  <a:gd name="connsiteX40" fmla="*/ 4389 w 10000"/>
                  <a:gd name="connsiteY40" fmla="*/ 8268 h 10000"/>
                  <a:gd name="connsiteX41" fmla="*/ 4389 w 10000"/>
                  <a:gd name="connsiteY41" fmla="*/ 8268 h 10000"/>
                  <a:gd name="connsiteX42" fmla="*/ 4389 w 10000"/>
                  <a:gd name="connsiteY42" fmla="*/ 8254 h 10000"/>
                  <a:gd name="connsiteX43" fmla="*/ 4444 w 10000"/>
                  <a:gd name="connsiteY43" fmla="*/ 8238 h 10000"/>
                  <a:gd name="connsiteX44" fmla="*/ 7986 w 10000"/>
                  <a:gd name="connsiteY44" fmla="*/ 7998 h 10000"/>
                  <a:gd name="connsiteX45" fmla="*/ 8389 w 10000"/>
                  <a:gd name="connsiteY45" fmla="*/ 8006 h 10000"/>
                  <a:gd name="connsiteX46" fmla="*/ 8389 w 10000"/>
                  <a:gd name="connsiteY46" fmla="*/ 8006 h 10000"/>
                  <a:gd name="connsiteX47" fmla="*/ 8667 w 10000"/>
                  <a:gd name="connsiteY47" fmla="*/ 7974 h 10000"/>
                  <a:gd name="connsiteX48" fmla="*/ 8889 w 10000"/>
                  <a:gd name="connsiteY48" fmla="*/ 7898 h 10000"/>
                  <a:gd name="connsiteX49" fmla="*/ 8833 w 10000"/>
                  <a:gd name="connsiteY49" fmla="*/ 7867 h 10000"/>
                  <a:gd name="connsiteX50" fmla="*/ 8833 w 10000"/>
                  <a:gd name="connsiteY50" fmla="*/ 7837 h 10000"/>
                  <a:gd name="connsiteX51" fmla="*/ 8556 w 10000"/>
                  <a:gd name="connsiteY51" fmla="*/ 7758 h 10000"/>
                  <a:gd name="connsiteX52" fmla="*/ 6556 w 10000"/>
                  <a:gd name="connsiteY52" fmla="*/ 7480 h 10000"/>
                  <a:gd name="connsiteX53" fmla="*/ 6556 w 10000"/>
                  <a:gd name="connsiteY53" fmla="*/ 7480 h 10000"/>
                  <a:gd name="connsiteX54" fmla="*/ 6333 w 10000"/>
                  <a:gd name="connsiteY54" fmla="*/ 7434 h 10000"/>
                  <a:gd name="connsiteX55" fmla="*/ 6167 w 10000"/>
                  <a:gd name="connsiteY55" fmla="*/ 7387 h 10000"/>
                  <a:gd name="connsiteX56" fmla="*/ 6056 w 10000"/>
                  <a:gd name="connsiteY56" fmla="*/ 7341 h 10000"/>
                  <a:gd name="connsiteX57" fmla="*/ 6056 w 10000"/>
                  <a:gd name="connsiteY57" fmla="*/ 7341 h 10000"/>
                  <a:gd name="connsiteX58" fmla="*/ 8056 w 10000"/>
                  <a:gd name="connsiteY58" fmla="*/ 7325 h 10000"/>
                  <a:gd name="connsiteX59" fmla="*/ 10000 w 10000"/>
                  <a:gd name="connsiteY59" fmla="*/ 7480 h 10000"/>
                  <a:gd name="connsiteX60" fmla="*/ 10000 w 10000"/>
                  <a:gd name="connsiteY60" fmla="*/ 6074 h 10000"/>
                  <a:gd name="connsiteX61" fmla="*/ 10000 w 10000"/>
                  <a:gd name="connsiteY61" fmla="*/ 6074 h 10000"/>
                  <a:gd name="connsiteX62" fmla="*/ 7778 w 10000"/>
                  <a:gd name="connsiteY62" fmla="*/ 5748 h 10000"/>
                  <a:gd name="connsiteX63" fmla="*/ 6556 w 10000"/>
                  <a:gd name="connsiteY63" fmla="*/ 5564 h 10000"/>
                  <a:gd name="connsiteX64" fmla="*/ 6556 w 10000"/>
                  <a:gd name="connsiteY64" fmla="*/ 5564 h 10000"/>
                  <a:gd name="connsiteX65" fmla="*/ 6556 w 10000"/>
                  <a:gd name="connsiteY65" fmla="*/ 5549 h 10000"/>
                  <a:gd name="connsiteX66" fmla="*/ 6556 w 10000"/>
                  <a:gd name="connsiteY66" fmla="*/ 5456 h 10000"/>
                  <a:gd name="connsiteX67" fmla="*/ 6556 w 10000"/>
                  <a:gd name="connsiteY67" fmla="*/ 5456 h 10000"/>
                  <a:gd name="connsiteX68" fmla="*/ 6389 w 10000"/>
                  <a:gd name="connsiteY68" fmla="*/ 5347 h 10000"/>
                  <a:gd name="connsiteX69" fmla="*/ 6056 w 10000"/>
                  <a:gd name="connsiteY69" fmla="*/ 5178 h 10000"/>
                  <a:gd name="connsiteX70" fmla="*/ 5333 w 10000"/>
                  <a:gd name="connsiteY70" fmla="*/ 4853 h 10000"/>
                  <a:gd name="connsiteX71" fmla="*/ 5333 w 10000"/>
                  <a:gd name="connsiteY71" fmla="*/ 4853 h 10000"/>
                  <a:gd name="connsiteX72" fmla="*/ 5167 w 10000"/>
                  <a:gd name="connsiteY72" fmla="*/ 4807 h 10000"/>
                  <a:gd name="connsiteX73" fmla="*/ 4889 w 10000"/>
                  <a:gd name="connsiteY73" fmla="*/ 4744 h 10000"/>
                  <a:gd name="connsiteX74" fmla="*/ 4056 w 10000"/>
                  <a:gd name="connsiteY74" fmla="*/ 4605 h 10000"/>
                  <a:gd name="connsiteX75" fmla="*/ 2889 w 10000"/>
                  <a:gd name="connsiteY75" fmla="*/ 4436 h 10000"/>
                  <a:gd name="connsiteX76" fmla="*/ 2889 w 10000"/>
                  <a:gd name="connsiteY76" fmla="*/ 4436 h 10000"/>
                  <a:gd name="connsiteX77" fmla="*/ 2389 w 10000"/>
                  <a:gd name="connsiteY77" fmla="*/ 4419 h 10000"/>
                  <a:gd name="connsiteX78" fmla="*/ 2000 w 10000"/>
                  <a:gd name="connsiteY78" fmla="*/ 4403 h 10000"/>
                  <a:gd name="connsiteX79" fmla="*/ 1889 w 10000"/>
                  <a:gd name="connsiteY79" fmla="*/ 4388 h 10000"/>
                  <a:gd name="connsiteX80" fmla="*/ 1778 w 10000"/>
                  <a:gd name="connsiteY80" fmla="*/ 4373 h 10000"/>
                  <a:gd name="connsiteX81" fmla="*/ 1778 w 10000"/>
                  <a:gd name="connsiteY81" fmla="*/ 4373 h 10000"/>
                  <a:gd name="connsiteX82" fmla="*/ 1667 w 10000"/>
                  <a:gd name="connsiteY82" fmla="*/ 4311 h 10000"/>
                  <a:gd name="connsiteX83" fmla="*/ 1500 w 10000"/>
                  <a:gd name="connsiteY83" fmla="*/ 4204 h 10000"/>
                  <a:gd name="connsiteX84" fmla="*/ 1444 w 10000"/>
                  <a:gd name="connsiteY84" fmla="*/ 4142 h 10000"/>
                  <a:gd name="connsiteX85" fmla="*/ 1444 w 10000"/>
                  <a:gd name="connsiteY85" fmla="*/ 4079 h 10000"/>
                  <a:gd name="connsiteX86" fmla="*/ 1444 w 10000"/>
                  <a:gd name="connsiteY86" fmla="*/ 4034 h 10000"/>
                  <a:gd name="connsiteX87" fmla="*/ 1556 w 10000"/>
                  <a:gd name="connsiteY87" fmla="*/ 3987 h 10000"/>
                  <a:gd name="connsiteX88" fmla="*/ 1556 w 10000"/>
                  <a:gd name="connsiteY88" fmla="*/ 3987 h 10000"/>
                  <a:gd name="connsiteX89" fmla="*/ 1833 w 10000"/>
                  <a:gd name="connsiteY89" fmla="*/ 3909 h 10000"/>
                  <a:gd name="connsiteX90" fmla="*/ 2111 w 10000"/>
                  <a:gd name="connsiteY90" fmla="*/ 3833 h 10000"/>
                  <a:gd name="connsiteX91" fmla="*/ 2278 w 10000"/>
                  <a:gd name="connsiteY91" fmla="*/ 3787 h 10000"/>
                  <a:gd name="connsiteX92" fmla="*/ 2389 w 10000"/>
                  <a:gd name="connsiteY92" fmla="*/ 3739 h 10000"/>
                  <a:gd name="connsiteX93" fmla="*/ 2389 w 10000"/>
                  <a:gd name="connsiteY93" fmla="*/ 3677 h 10000"/>
                  <a:gd name="connsiteX94" fmla="*/ 2389 w 10000"/>
                  <a:gd name="connsiteY94" fmla="*/ 3601 h 10000"/>
                  <a:gd name="connsiteX95" fmla="*/ 2389 w 10000"/>
                  <a:gd name="connsiteY95" fmla="*/ 3601 h 10000"/>
                  <a:gd name="connsiteX96" fmla="*/ 2167 w 10000"/>
                  <a:gd name="connsiteY96" fmla="*/ 3384 h 10000"/>
                  <a:gd name="connsiteX97" fmla="*/ 1889 w 10000"/>
                  <a:gd name="connsiteY97" fmla="*/ 3091 h 10000"/>
                  <a:gd name="connsiteX98" fmla="*/ 1667 w 10000"/>
                  <a:gd name="connsiteY98" fmla="*/ 2828 h 10000"/>
                  <a:gd name="connsiteX99" fmla="*/ 1611 w 10000"/>
                  <a:gd name="connsiteY99" fmla="*/ 2751 h 10000"/>
                  <a:gd name="connsiteX100" fmla="*/ 1611 w 10000"/>
                  <a:gd name="connsiteY100" fmla="*/ 2720 h 10000"/>
                  <a:gd name="connsiteX101" fmla="*/ 1667 w 10000"/>
                  <a:gd name="connsiteY101" fmla="*/ 2704 h 10000"/>
                  <a:gd name="connsiteX102" fmla="*/ 1667 w 10000"/>
                  <a:gd name="connsiteY102" fmla="*/ 2704 h 10000"/>
                  <a:gd name="connsiteX103" fmla="*/ 2000 w 10000"/>
                  <a:gd name="connsiteY103" fmla="*/ 2690 h 10000"/>
                  <a:gd name="connsiteX104" fmla="*/ 2222 w 10000"/>
                  <a:gd name="connsiteY104" fmla="*/ 2690 h 10000"/>
                  <a:gd name="connsiteX105" fmla="*/ 2389 w 10000"/>
                  <a:gd name="connsiteY105" fmla="*/ 2704 h 10000"/>
                  <a:gd name="connsiteX106" fmla="*/ 2389 w 10000"/>
                  <a:gd name="connsiteY106" fmla="*/ 2704 h 10000"/>
                  <a:gd name="connsiteX107" fmla="*/ 2444 w 10000"/>
                  <a:gd name="connsiteY107" fmla="*/ 2704 h 10000"/>
                  <a:gd name="connsiteX108" fmla="*/ 2500 w 10000"/>
                  <a:gd name="connsiteY108" fmla="*/ 2674 h 10000"/>
                  <a:gd name="connsiteX109" fmla="*/ 2778 w 10000"/>
                  <a:gd name="connsiteY109" fmla="*/ 2581 h 10000"/>
                  <a:gd name="connsiteX110" fmla="*/ 3500 w 10000"/>
                  <a:gd name="connsiteY110" fmla="*/ 2272 h 10000"/>
                  <a:gd name="connsiteX111" fmla="*/ 4444 w 10000"/>
                  <a:gd name="connsiteY111" fmla="*/ 1825 h 10000"/>
                  <a:gd name="connsiteX112" fmla="*/ 4444 w 10000"/>
                  <a:gd name="connsiteY112" fmla="*/ 1825 h 10000"/>
                  <a:gd name="connsiteX113" fmla="*/ 4444 w 10000"/>
                  <a:gd name="connsiteY113" fmla="*/ 1761 h 10000"/>
                  <a:gd name="connsiteX114" fmla="*/ 4444 w 10000"/>
                  <a:gd name="connsiteY114" fmla="*/ 1621 h 10000"/>
                  <a:gd name="connsiteX115" fmla="*/ 4500 w 10000"/>
                  <a:gd name="connsiteY115" fmla="*/ 1530 h 10000"/>
                  <a:gd name="connsiteX116" fmla="*/ 4611 w 10000"/>
                  <a:gd name="connsiteY116" fmla="*/ 1452 h 10000"/>
                  <a:gd name="connsiteX117" fmla="*/ 4778 w 10000"/>
                  <a:gd name="connsiteY117" fmla="*/ 1360 h 10000"/>
                  <a:gd name="connsiteX118" fmla="*/ 5000 w 10000"/>
                  <a:gd name="connsiteY118" fmla="*/ 1283 h 10000"/>
                  <a:gd name="connsiteX119" fmla="*/ 5000 w 10000"/>
                  <a:gd name="connsiteY119" fmla="*/ 1283 h 10000"/>
                  <a:gd name="connsiteX120" fmla="*/ 5556 w 10000"/>
                  <a:gd name="connsiteY120" fmla="*/ 1129 h 10000"/>
                  <a:gd name="connsiteX121" fmla="*/ 6111 w 10000"/>
                  <a:gd name="connsiteY121" fmla="*/ 927 h 10000"/>
                  <a:gd name="connsiteX122" fmla="*/ 6667 w 10000"/>
                  <a:gd name="connsiteY122" fmla="*/ 741 h 10000"/>
                  <a:gd name="connsiteX123" fmla="*/ 7056 w 10000"/>
                  <a:gd name="connsiteY123" fmla="*/ 573 h 10000"/>
                  <a:gd name="connsiteX124" fmla="*/ 7056 w 10000"/>
                  <a:gd name="connsiteY124" fmla="*/ 573 h 10000"/>
                  <a:gd name="connsiteX125" fmla="*/ 7333 w 10000"/>
                  <a:gd name="connsiteY125" fmla="*/ 418 h 10000"/>
                  <a:gd name="connsiteX126" fmla="*/ 7667 w 10000"/>
                  <a:gd name="connsiteY126" fmla="*/ 232 h 10000"/>
                  <a:gd name="connsiteX127" fmla="*/ 8000 w 10000"/>
                  <a:gd name="connsiteY127" fmla="*/ 92 h 10000"/>
                  <a:gd name="connsiteX128" fmla="*/ 8167 w 10000"/>
                  <a:gd name="connsiteY128" fmla="*/ 29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459 h 10000"/>
                  <a:gd name="connsiteX135" fmla="*/ 10000 w 10000"/>
                  <a:gd name="connsiteY135" fmla="*/ 9459 h 10000"/>
                  <a:gd name="connsiteX136" fmla="*/ 9722 w 10000"/>
                  <a:gd name="connsiteY136" fmla="*/ 9443 h 10000"/>
                  <a:gd name="connsiteX137" fmla="*/ 9389 w 10000"/>
                  <a:gd name="connsiteY137" fmla="*/ 9459 h 10000"/>
                  <a:gd name="connsiteX138" fmla="*/ 9389 w 10000"/>
                  <a:gd name="connsiteY138" fmla="*/ 9459 h 10000"/>
                  <a:gd name="connsiteX139" fmla="*/ 9278 w 10000"/>
                  <a:gd name="connsiteY139" fmla="*/ 9474 h 10000"/>
                  <a:gd name="connsiteX140" fmla="*/ 9056 w 10000"/>
                  <a:gd name="connsiteY140" fmla="*/ 9459 h 10000"/>
                  <a:gd name="connsiteX141" fmla="*/ 8722 w 10000"/>
                  <a:gd name="connsiteY141" fmla="*/ 9412 h 10000"/>
                  <a:gd name="connsiteX142" fmla="*/ 8444 w 10000"/>
                  <a:gd name="connsiteY142" fmla="*/ 9289 h 10000"/>
                  <a:gd name="connsiteX143" fmla="*/ 8444 w 10000"/>
                  <a:gd name="connsiteY143" fmla="*/ 9289 h 10000"/>
                  <a:gd name="connsiteX144" fmla="*/ 8111 w 10000"/>
                  <a:gd name="connsiteY144" fmla="*/ 9088 h 10000"/>
                  <a:gd name="connsiteX145" fmla="*/ 7778 w 10000"/>
                  <a:gd name="connsiteY145" fmla="*/ 9010 h 10000"/>
                  <a:gd name="connsiteX146" fmla="*/ 7556 w 10000"/>
                  <a:gd name="connsiteY146" fmla="*/ 8994 h 10000"/>
                  <a:gd name="connsiteX147" fmla="*/ 7000 w 10000"/>
                  <a:gd name="connsiteY147" fmla="*/ 8963 h 10000"/>
                  <a:gd name="connsiteX148" fmla="*/ 6556 w 10000"/>
                  <a:gd name="connsiteY148" fmla="*/ 8980 h 10000"/>
                  <a:gd name="connsiteX149" fmla="*/ 6222 w 10000"/>
                  <a:gd name="connsiteY149" fmla="*/ 8980 h 10000"/>
                  <a:gd name="connsiteX150" fmla="*/ 6111 w 10000"/>
                  <a:gd name="connsiteY150" fmla="*/ 8963 h 10000"/>
                  <a:gd name="connsiteX151" fmla="*/ 6056 w 10000"/>
                  <a:gd name="connsiteY151" fmla="*/ 8671 h 10000"/>
                  <a:gd name="connsiteX152" fmla="*/ 6056 w 10000"/>
                  <a:gd name="connsiteY152" fmla="*/ 8609 h 10000"/>
                  <a:gd name="connsiteX153" fmla="*/ 5944 w 10000"/>
                  <a:gd name="connsiteY153" fmla="*/ 8532 h 10000"/>
                  <a:gd name="connsiteX154" fmla="*/ 5889 w 10000"/>
                  <a:gd name="connsiteY154" fmla="*/ 8517 h 10000"/>
                  <a:gd name="connsiteX155" fmla="*/ 5667 w 10000"/>
                  <a:gd name="connsiteY155" fmla="*/ 8500 h 10000"/>
                  <a:gd name="connsiteX156" fmla="*/ 4889 w 10000"/>
                  <a:gd name="connsiteY156" fmla="*/ 8624 h 10000"/>
                  <a:gd name="connsiteX157" fmla="*/ 4611 w 10000"/>
                  <a:gd name="connsiteY157" fmla="*/ 8653 h 10000"/>
                  <a:gd name="connsiteX158" fmla="*/ 4500 w 10000"/>
                  <a:gd name="connsiteY158" fmla="*/ 8653 h 10000"/>
                  <a:gd name="connsiteX159" fmla="*/ 4222 w 10000"/>
                  <a:gd name="connsiteY159" fmla="*/ 8500 h 10000"/>
                  <a:gd name="connsiteX160" fmla="*/ 4222 w 10000"/>
                  <a:gd name="connsiteY160" fmla="*/ 8500 h 10000"/>
                  <a:gd name="connsiteX161" fmla="*/ 4111 w 10000"/>
                  <a:gd name="connsiteY161" fmla="*/ 8423 h 10000"/>
                  <a:gd name="connsiteX162" fmla="*/ 4111 w 10000"/>
                  <a:gd name="connsiteY162" fmla="*/ 8330 h 10000"/>
                  <a:gd name="connsiteX163" fmla="*/ 4111 w 10000"/>
                  <a:gd name="connsiteY163" fmla="*/ 8330 h 10000"/>
                  <a:gd name="connsiteX164" fmla="*/ 4278 w 10000"/>
                  <a:gd name="connsiteY164" fmla="*/ 8283 h 10000"/>
                  <a:gd name="connsiteX165" fmla="*/ 4389 w 10000"/>
                  <a:gd name="connsiteY165" fmla="*/ 8268 h 10000"/>
                  <a:gd name="connsiteX166" fmla="*/ 4389 w 10000"/>
                  <a:gd name="connsiteY166" fmla="*/ 8268 h 10000"/>
                  <a:gd name="connsiteX167" fmla="*/ 3722 w 10000"/>
                  <a:gd name="connsiteY167" fmla="*/ 8283 h 10000"/>
                  <a:gd name="connsiteX168" fmla="*/ 3611 w 10000"/>
                  <a:gd name="connsiteY168" fmla="*/ 8299 h 10000"/>
                  <a:gd name="connsiteX169" fmla="*/ 3556 w 10000"/>
                  <a:gd name="connsiteY169" fmla="*/ 8315 h 10000"/>
                  <a:gd name="connsiteX170" fmla="*/ 3556 w 10000"/>
                  <a:gd name="connsiteY170" fmla="*/ 8315 h 10000"/>
                  <a:gd name="connsiteX171" fmla="*/ 3444 w 10000"/>
                  <a:gd name="connsiteY171" fmla="*/ 8376 h 10000"/>
                  <a:gd name="connsiteX172" fmla="*/ 3278 w 10000"/>
                  <a:gd name="connsiteY172" fmla="*/ 8469 h 10000"/>
                  <a:gd name="connsiteX173" fmla="*/ 3000 w 10000"/>
                  <a:gd name="connsiteY173" fmla="*/ 8578 h 10000"/>
                  <a:gd name="connsiteX174" fmla="*/ 2667 w 10000"/>
                  <a:gd name="connsiteY174" fmla="*/ 8653 h 10000"/>
                  <a:gd name="connsiteX175" fmla="*/ 889 w 10000"/>
                  <a:gd name="connsiteY175" fmla="*/ 8824 h 10000"/>
                  <a:gd name="connsiteX176" fmla="*/ 500 w 10000"/>
                  <a:gd name="connsiteY176" fmla="*/ 8840 h 10000"/>
                  <a:gd name="connsiteX177" fmla="*/ 222 w 10000"/>
                  <a:gd name="connsiteY177" fmla="*/ 8856 h 10000"/>
                  <a:gd name="connsiteX178" fmla="*/ 0 w 10000"/>
                  <a:gd name="connsiteY178" fmla="*/ 8871 h 10000"/>
                  <a:gd name="connsiteX179" fmla="*/ 722 w 10000"/>
                  <a:gd name="connsiteY179" fmla="*/ 9459 h 10000"/>
                  <a:gd name="connsiteX180" fmla="*/ 944 w 10000"/>
                  <a:gd name="connsiteY180" fmla="*/ 9628 h 10000"/>
                  <a:gd name="connsiteX181" fmla="*/ 1333 w 10000"/>
                  <a:gd name="connsiteY181" fmla="*/ 9830 h 10000"/>
                  <a:gd name="connsiteX182" fmla="*/ 1444 w 10000"/>
                  <a:gd name="connsiteY182" fmla="*/ 9893 h 10000"/>
                  <a:gd name="connsiteX183" fmla="*/ 1500 w 10000"/>
                  <a:gd name="connsiteY183" fmla="*/ 9985 h 10000"/>
                  <a:gd name="connsiteX184" fmla="*/ 1556 w 10000"/>
                  <a:gd name="connsiteY184" fmla="*/ 10000 h 10000"/>
                  <a:gd name="connsiteX185" fmla="*/ 10000 w 10000"/>
                  <a:gd name="connsiteY185" fmla="*/ 9443 h 10000"/>
                  <a:gd name="connsiteX0" fmla="*/ 10000 w 10000"/>
                  <a:gd name="connsiteY0" fmla="*/ 9443 h 10000"/>
                  <a:gd name="connsiteX1" fmla="*/ 10000 w 10000"/>
                  <a:gd name="connsiteY1" fmla="*/ 9443 h 10000"/>
                  <a:gd name="connsiteX2" fmla="*/ 9222 w 10000"/>
                  <a:gd name="connsiteY2" fmla="*/ 9459 h 10000"/>
                  <a:gd name="connsiteX3" fmla="*/ 8944 w 10000"/>
                  <a:gd name="connsiteY3" fmla="*/ 9459 h 10000"/>
                  <a:gd name="connsiteX4" fmla="*/ 8833 w 10000"/>
                  <a:gd name="connsiteY4" fmla="*/ 9443 h 10000"/>
                  <a:gd name="connsiteX5" fmla="*/ 8778 w 10000"/>
                  <a:gd name="connsiteY5" fmla="*/ 9427 h 10000"/>
                  <a:gd name="connsiteX6" fmla="*/ 8778 w 10000"/>
                  <a:gd name="connsiteY6" fmla="*/ 9427 h 10000"/>
                  <a:gd name="connsiteX7" fmla="*/ 8444 w 10000"/>
                  <a:gd name="connsiteY7" fmla="*/ 9242 h 10000"/>
                  <a:gd name="connsiteX8" fmla="*/ 8167 w 10000"/>
                  <a:gd name="connsiteY8" fmla="*/ 9072 h 10000"/>
                  <a:gd name="connsiteX9" fmla="*/ 8167 w 10000"/>
                  <a:gd name="connsiteY9" fmla="*/ 9072 h 10000"/>
                  <a:gd name="connsiteX10" fmla="*/ 8056 w 10000"/>
                  <a:gd name="connsiteY10" fmla="*/ 9042 h 10000"/>
                  <a:gd name="connsiteX11" fmla="*/ 7889 w 10000"/>
                  <a:gd name="connsiteY11" fmla="*/ 9010 h 10000"/>
                  <a:gd name="connsiteX12" fmla="*/ 7444 w 10000"/>
                  <a:gd name="connsiteY12" fmla="*/ 8994 h 10000"/>
                  <a:gd name="connsiteX13" fmla="*/ 6889 w 10000"/>
                  <a:gd name="connsiteY13" fmla="*/ 8980 h 10000"/>
                  <a:gd name="connsiteX14" fmla="*/ 6389 w 10000"/>
                  <a:gd name="connsiteY14" fmla="*/ 8980 h 10000"/>
                  <a:gd name="connsiteX15" fmla="*/ 6389 w 10000"/>
                  <a:gd name="connsiteY15" fmla="*/ 8980 h 10000"/>
                  <a:gd name="connsiteX16" fmla="*/ 6167 w 10000"/>
                  <a:gd name="connsiteY16" fmla="*/ 8963 h 10000"/>
                  <a:gd name="connsiteX17" fmla="*/ 6056 w 10000"/>
                  <a:gd name="connsiteY17" fmla="*/ 8934 h 10000"/>
                  <a:gd name="connsiteX18" fmla="*/ 6000 w 10000"/>
                  <a:gd name="connsiteY18" fmla="*/ 8901 h 10000"/>
                  <a:gd name="connsiteX19" fmla="*/ 6056 w 10000"/>
                  <a:gd name="connsiteY19" fmla="*/ 8716 h 10000"/>
                  <a:gd name="connsiteX20" fmla="*/ 6111 w 10000"/>
                  <a:gd name="connsiteY20" fmla="*/ 8653 h 10000"/>
                  <a:gd name="connsiteX21" fmla="*/ 6056 w 10000"/>
                  <a:gd name="connsiteY21" fmla="*/ 8578 h 10000"/>
                  <a:gd name="connsiteX22" fmla="*/ 6056 w 10000"/>
                  <a:gd name="connsiteY22" fmla="*/ 8578 h 10000"/>
                  <a:gd name="connsiteX23" fmla="*/ 6000 w 10000"/>
                  <a:gd name="connsiteY23" fmla="*/ 8532 h 10000"/>
                  <a:gd name="connsiteX24" fmla="*/ 5944 w 10000"/>
                  <a:gd name="connsiteY24" fmla="*/ 8500 h 10000"/>
                  <a:gd name="connsiteX25" fmla="*/ 5833 w 10000"/>
                  <a:gd name="connsiteY25" fmla="*/ 8500 h 10000"/>
                  <a:gd name="connsiteX26" fmla="*/ 5667 w 10000"/>
                  <a:gd name="connsiteY26" fmla="*/ 8517 h 10000"/>
                  <a:gd name="connsiteX27" fmla="*/ 5333 w 10000"/>
                  <a:gd name="connsiteY27" fmla="*/ 8562 h 10000"/>
                  <a:gd name="connsiteX28" fmla="*/ 4889 w 10000"/>
                  <a:gd name="connsiteY28" fmla="*/ 8639 h 10000"/>
                  <a:gd name="connsiteX29" fmla="*/ 4889 w 10000"/>
                  <a:gd name="connsiteY29" fmla="*/ 8639 h 10000"/>
                  <a:gd name="connsiteX30" fmla="*/ 4611 w 10000"/>
                  <a:gd name="connsiteY30" fmla="*/ 8653 h 10000"/>
                  <a:gd name="connsiteX31" fmla="*/ 4500 w 10000"/>
                  <a:gd name="connsiteY31" fmla="*/ 8653 h 10000"/>
                  <a:gd name="connsiteX32" fmla="*/ 4444 w 10000"/>
                  <a:gd name="connsiteY32" fmla="*/ 8639 h 10000"/>
                  <a:gd name="connsiteX33" fmla="*/ 4222 w 10000"/>
                  <a:gd name="connsiteY33" fmla="*/ 8500 h 10000"/>
                  <a:gd name="connsiteX34" fmla="*/ 4222 w 10000"/>
                  <a:gd name="connsiteY34" fmla="*/ 8500 h 10000"/>
                  <a:gd name="connsiteX35" fmla="*/ 4111 w 10000"/>
                  <a:gd name="connsiteY35" fmla="*/ 8454 h 10000"/>
                  <a:gd name="connsiteX36" fmla="*/ 4111 w 10000"/>
                  <a:gd name="connsiteY36" fmla="*/ 8408 h 10000"/>
                  <a:gd name="connsiteX37" fmla="*/ 4111 w 10000"/>
                  <a:gd name="connsiteY37" fmla="*/ 8376 h 10000"/>
                  <a:gd name="connsiteX38" fmla="*/ 4167 w 10000"/>
                  <a:gd name="connsiteY38" fmla="*/ 8345 h 10000"/>
                  <a:gd name="connsiteX39" fmla="*/ 4278 w 10000"/>
                  <a:gd name="connsiteY39" fmla="*/ 8283 h 10000"/>
                  <a:gd name="connsiteX40" fmla="*/ 4389 w 10000"/>
                  <a:gd name="connsiteY40" fmla="*/ 8268 h 10000"/>
                  <a:gd name="connsiteX41" fmla="*/ 4389 w 10000"/>
                  <a:gd name="connsiteY41" fmla="*/ 8268 h 10000"/>
                  <a:gd name="connsiteX42" fmla="*/ 4389 w 10000"/>
                  <a:gd name="connsiteY42" fmla="*/ 8254 h 10000"/>
                  <a:gd name="connsiteX43" fmla="*/ 4444 w 10000"/>
                  <a:gd name="connsiteY43" fmla="*/ 8238 h 10000"/>
                  <a:gd name="connsiteX44" fmla="*/ 7986 w 10000"/>
                  <a:gd name="connsiteY44" fmla="*/ 7998 h 10000"/>
                  <a:gd name="connsiteX45" fmla="*/ 8389 w 10000"/>
                  <a:gd name="connsiteY45" fmla="*/ 8006 h 10000"/>
                  <a:gd name="connsiteX46" fmla="*/ 8389 w 10000"/>
                  <a:gd name="connsiteY46" fmla="*/ 8006 h 10000"/>
                  <a:gd name="connsiteX47" fmla="*/ 8667 w 10000"/>
                  <a:gd name="connsiteY47" fmla="*/ 7974 h 10000"/>
                  <a:gd name="connsiteX48" fmla="*/ 8889 w 10000"/>
                  <a:gd name="connsiteY48" fmla="*/ 7898 h 10000"/>
                  <a:gd name="connsiteX49" fmla="*/ 8833 w 10000"/>
                  <a:gd name="connsiteY49" fmla="*/ 7867 h 10000"/>
                  <a:gd name="connsiteX50" fmla="*/ 8833 w 10000"/>
                  <a:gd name="connsiteY50" fmla="*/ 7837 h 10000"/>
                  <a:gd name="connsiteX51" fmla="*/ 8556 w 10000"/>
                  <a:gd name="connsiteY51" fmla="*/ 7758 h 10000"/>
                  <a:gd name="connsiteX52" fmla="*/ 6556 w 10000"/>
                  <a:gd name="connsiteY52" fmla="*/ 7480 h 10000"/>
                  <a:gd name="connsiteX53" fmla="*/ 6556 w 10000"/>
                  <a:gd name="connsiteY53" fmla="*/ 7480 h 10000"/>
                  <a:gd name="connsiteX54" fmla="*/ 6333 w 10000"/>
                  <a:gd name="connsiteY54" fmla="*/ 7434 h 10000"/>
                  <a:gd name="connsiteX55" fmla="*/ 6167 w 10000"/>
                  <a:gd name="connsiteY55" fmla="*/ 7387 h 10000"/>
                  <a:gd name="connsiteX56" fmla="*/ 6056 w 10000"/>
                  <a:gd name="connsiteY56" fmla="*/ 7341 h 10000"/>
                  <a:gd name="connsiteX57" fmla="*/ 6056 w 10000"/>
                  <a:gd name="connsiteY57" fmla="*/ 7341 h 10000"/>
                  <a:gd name="connsiteX58" fmla="*/ 8056 w 10000"/>
                  <a:gd name="connsiteY58" fmla="*/ 7325 h 10000"/>
                  <a:gd name="connsiteX59" fmla="*/ 10000 w 10000"/>
                  <a:gd name="connsiteY59" fmla="*/ 7480 h 10000"/>
                  <a:gd name="connsiteX60" fmla="*/ 10000 w 10000"/>
                  <a:gd name="connsiteY60" fmla="*/ 6074 h 10000"/>
                  <a:gd name="connsiteX61" fmla="*/ 10000 w 10000"/>
                  <a:gd name="connsiteY61" fmla="*/ 6074 h 10000"/>
                  <a:gd name="connsiteX62" fmla="*/ 7778 w 10000"/>
                  <a:gd name="connsiteY62" fmla="*/ 5748 h 10000"/>
                  <a:gd name="connsiteX63" fmla="*/ 6556 w 10000"/>
                  <a:gd name="connsiteY63" fmla="*/ 5564 h 10000"/>
                  <a:gd name="connsiteX64" fmla="*/ 6556 w 10000"/>
                  <a:gd name="connsiteY64" fmla="*/ 5564 h 10000"/>
                  <a:gd name="connsiteX65" fmla="*/ 6556 w 10000"/>
                  <a:gd name="connsiteY65" fmla="*/ 5549 h 10000"/>
                  <a:gd name="connsiteX66" fmla="*/ 6556 w 10000"/>
                  <a:gd name="connsiteY66" fmla="*/ 5456 h 10000"/>
                  <a:gd name="connsiteX67" fmla="*/ 6556 w 10000"/>
                  <a:gd name="connsiteY67" fmla="*/ 5456 h 10000"/>
                  <a:gd name="connsiteX68" fmla="*/ 6389 w 10000"/>
                  <a:gd name="connsiteY68" fmla="*/ 5347 h 10000"/>
                  <a:gd name="connsiteX69" fmla="*/ 6056 w 10000"/>
                  <a:gd name="connsiteY69" fmla="*/ 5178 h 10000"/>
                  <a:gd name="connsiteX70" fmla="*/ 5333 w 10000"/>
                  <a:gd name="connsiteY70" fmla="*/ 4853 h 10000"/>
                  <a:gd name="connsiteX71" fmla="*/ 5333 w 10000"/>
                  <a:gd name="connsiteY71" fmla="*/ 4853 h 10000"/>
                  <a:gd name="connsiteX72" fmla="*/ 5167 w 10000"/>
                  <a:gd name="connsiteY72" fmla="*/ 4807 h 10000"/>
                  <a:gd name="connsiteX73" fmla="*/ 4889 w 10000"/>
                  <a:gd name="connsiteY73" fmla="*/ 4744 h 10000"/>
                  <a:gd name="connsiteX74" fmla="*/ 4056 w 10000"/>
                  <a:gd name="connsiteY74" fmla="*/ 4605 h 10000"/>
                  <a:gd name="connsiteX75" fmla="*/ 2889 w 10000"/>
                  <a:gd name="connsiteY75" fmla="*/ 4436 h 10000"/>
                  <a:gd name="connsiteX76" fmla="*/ 2889 w 10000"/>
                  <a:gd name="connsiteY76" fmla="*/ 4436 h 10000"/>
                  <a:gd name="connsiteX77" fmla="*/ 2389 w 10000"/>
                  <a:gd name="connsiteY77" fmla="*/ 4419 h 10000"/>
                  <a:gd name="connsiteX78" fmla="*/ 2000 w 10000"/>
                  <a:gd name="connsiteY78" fmla="*/ 4403 h 10000"/>
                  <a:gd name="connsiteX79" fmla="*/ 1889 w 10000"/>
                  <a:gd name="connsiteY79" fmla="*/ 4388 h 10000"/>
                  <a:gd name="connsiteX80" fmla="*/ 1778 w 10000"/>
                  <a:gd name="connsiteY80" fmla="*/ 4373 h 10000"/>
                  <a:gd name="connsiteX81" fmla="*/ 1778 w 10000"/>
                  <a:gd name="connsiteY81" fmla="*/ 4373 h 10000"/>
                  <a:gd name="connsiteX82" fmla="*/ 1667 w 10000"/>
                  <a:gd name="connsiteY82" fmla="*/ 4311 h 10000"/>
                  <a:gd name="connsiteX83" fmla="*/ 1500 w 10000"/>
                  <a:gd name="connsiteY83" fmla="*/ 4204 h 10000"/>
                  <a:gd name="connsiteX84" fmla="*/ 1444 w 10000"/>
                  <a:gd name="connsiteY84" fmla="*/ 4142 h 10000"/>
                  <a:gd name="connsiteX85" fmla="*/ 1444 w 10000"/>
                  <a:gd name="connsiteY85" fmla="*/ 4079 h 10000"/>
                  <a:gd name="connsiteX86" fmla="*/ 1444 w 10000"/>
                  <a:gd name="connsiteY86" fmla="*/ 4034 h 10000"/>
                  <a:gd name="connsiteX87" fmla="*/ 1556 w 10000"/>
                  <a:gd name="connsiteY87" fmla="*/ 3987 h 10000"/>
                  <a:gd name="connsiteX88" fmla="*/ 1556 w 10000"/>
                  <a:gd name="connsiteY88" fmla="*/ 3987 h 10000"/>
                  <a:gd name="connsiteX89" fmla="*/ 1833 w 10000"/>
                  <a:gd name="connsiteY89" fmla="*/ 3909 h 10000"/>
                  <a:gd name="connsiteX90" fmla="*/ 2111 w 10000"/>
                  <a:gd name="connsiteY90" fmla="*/ 3833 h 10000"/>
                  <a:gd name="connsiteX91" fmla="*/ 2278 w 10000"/>
                  <a:gd name="connsiteY91" fmla="*/ 3787 h 10000"/>
                  <a:gd name="connsiteX92" fmla="*/ 2389 w 10000"/>
                  <a:gd name="connsiteY92" fmla="*/ 3739 h 10000"/>
                  <a:gd name="connsiteX93" fmla="*/ 2389 w 10000"/>
                  <a:gd name="connsiteY93" fmla="*/ 3677 h 10000"/>
                  <a:gd name="connsiteX94" fmla="*/ 2389 w 10000"/>
                  <a:gd name="connsiteY94" fmla="*/ 3601 h 10000"/>
                  <a:gd name="connsiteX95" fmla="*/ 2389 w 10000"/>
                  <a:gd name="connsiteY95" fmla="*/ 3601 h 10000"/>
                  <a:gd name="connsiteX96" fmla="*/ 2167 w 10000"/>
                  <a:gd name="connsiteY96" fmla="*/ 3384 h 10000"/>
                  <a:gd name="connsiteX97" fmla="*/ 1889 w 10000"/>
                  <a:gd name="connsiteY97" fmla="*/ 3091 h 10000"/>
                  <a:gd name="connsiteX98" fmla="*/ 1667 w 10000"/>
                  <a:gd name="connsiteY98" fmla="*/ 2828 h 10000"/>
                  <a:gd name="connsiteX99" fmla="*/ 1611 w 10000"/>
                  <a:gd name="connsiteY99" fmla="*/ 2751 h 10000"/>
                  <a:gd name="connsiteX100" fmla="*/ 1611 w 10000"/>
                  <a:gd name="connsiteY100" fmla="*/ 2720 h 10000"/>
                  <a:gd name="connsiteX101" fmla="*/ 1667 w 10000"/>
                  <a:gd name="connsiteY101" fmla="*/ 2704 h 10000"/>
                  <a:gd name="connsiteX102" fmla="*/ 1667 w 10000"/>
                  <a:gd name="connsiteY102" fmla="*/ 2704 h 10000"/>
                  <a:gd name="connsiteX103" fmla="*/ 2000 w 10000"/>
                  <a:gd name="connsiteY103" fmla="*/ 2690 h 10000"/>
                  <a:gd name="connsiteX104" fmla="*/ 2222 w 10000"/>
                  <a:gd name="connsiteY104" fmla="*/ 2690 h 10000"/>
                  <a:gd name="connsiteX105" fmla="*/ 2389 w 10000"/>
                  <a:gd name="connsiteY105" fmla="*/ 2704 h 10000"/>
                  <a:gd name="connsiteX106" fmla="*/ 2389 w 10000"/>
                  <a:gd name="connsiteY106" fmla="*/ 2704 h 10000"/>
                  <a:gd name="connsiteX107" fmla="*/ 2444 w 10000"/>
                  <a:gd name="connsiteY107" fmla="*/ 2704 h 10000"/>
                  <a:gd name="connsiteX108" fmla="*/ 2500 w 10000"/>
                  <a:gd name="connsiteY108" fmla="*/ 2674 h 10000"/>
                  <a:gd name="connsiteX109" fmla="*/ 2778 w 10000"/>
                  <a:gd name="connsiteY109" fmla="*/ 2581 h 10000"/>
                  <a:gd name="connsiteX110" fmla="*/ 3500 w 10000"/>
                  <a:gd name="connsiteY110" fmla="*/ 2272 h 10000"/>
                  <a:gd name="connsiteX111" fmla="*/ 4444 w 10000"/>
                  <a:gd name="connsiteY111" fmla="*/ 1825 h 10000"/>
                  <a:gd name="connsiteX112" fmla="*/ 4444 w 10000"/>
                  <a:gd name="connsiteY112" fmla="*/ 1825 h 10000"/>
                  <a:gd name="connsiteX113" fmla="*/ 4444 w 10000"/>
                  <a:gd name="connsiteY113" fmla="*/ 1761 h 10000"/>
                  <a:gd name="connsiteX114" fmla="*/ 4444 w 10000"/>
                  <a:gd name="connsiteY114" fmla="*/ 1621 h 10000"/>
                  <a:gd name="connsiteX115" fmla="*/ 4500 w 10000"/>
                  <a:gd name="connsiteY115" fmla="*/ 1530 h 10000"/>
                  <a:gd name="connsiteX116" fmla="*/ 4611 w 10000"/>
                  <a:gd name="connsiteY116" fmla="*/ 1452 h 10000"/>
                  <a:gd name="connsiteX117" fmla="*/ 4778 w 10000"/>
                  <a:gd name="connsiteY117" fmla="*/ 1360 h 10000"/>
                  <a:gd name="connsiteX118" fmla="*/ 5000 w 10000"/>
                  <a:gd name="connsiteY118" fmla="*/ 1283 h 10000"/>
                  <a:gd name="connsiteX119" fmla="*/ 5000 w 10000"/>
                  <a:gd name="connsiteY119" fmla="*/ 1283 h 10000"/>
                  <a:gd name="connsiteX120" fmla="*/ 5556 w 10000"/>
                  <a:gd name="connsiteY120" fmla="*/ 1129 h 10000"/>
                  <a:gd name="connsiteX121" fmla="*/ 6111 w 10000"/>
                  <a:gd name="connsiteY121" fmla="*/ 927 h 10000"/>
                  <a:gd name="connsiteX122" fmla="*/ 6667 w 10000"/>
                  <a:gd name="connsiteY122" fmla="*/ 741 h 10000"/>
                  <a:gd name="connsiteX123" fmla="*/ 7056 w 10000"/>
                  <a:gd name="connsiteY123" fmla="*/ 573 h 10000"/>
                  <a:gd name="connsiteX124" fmla="*/ 7056 w 10000"/>
                  <a:gd name="connsiteY124" fmla="*/ 573 h 10000"/>
                  <a:gd name="connsiteX125" fmla="*/ 7333 w 10000"/>
                  <a:gd name="connsiteY125" fmla="*/ 418 h 10000"/>
                  <a:gd name="connsiteX126" fmla="*/ 7667 w 10000"/>
                  <a:gd name="connsiteY126" fmla="*/ 232 h 10000"/>
                  <a:gd name="connsiteX127" fmla="*/ 8000 w 10000"/>
                  <a:gd name="connsiteY127" fmla="*/ 92 h 10000"/>
                  <a:gd name="connsiteX128" fmla="*/ 8167 w 10000"/>
                  <a:gd name="connsiteY128" fmla="*/ 29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459 h 10000"/>
                  <a:gd name="connsiteX135" fmla="*/ 10000 w 10000"/>
                  <a:gd name="connsiteY135" fmla="*/ 9459 h 10000"/>
                  <a:gd name="connsiteX136" fmla="*/ 9722 w 10000"/>
                  <a:gd name="connsiteY136" fmla="*/ 9443 h 10000"/>
                  <a:gd name="connsiteX137" fmla="*/ 9389 w 10000"/>
                  <a:gd name="connsiteY137" fmla="*/ 9459 h 10000"/>
                  <a:gd name="connsiteX138" fmla="*/ 9389 w 10000"/>
                  <a:gd name="connsiteY138" fmla="*/ 9459 h 10000"/>
                  <a:gd name="connsiteX139" fmla="*/ 9278 w 10000"/>
                  <a:gd name="connsiteY139" fmla="*/ 9474 h 10000"/>
                  <a:gd name="connsiteX140" fmla="*/ 9056 w 10000"/>
                  <a:gd name="connsiteY140" fmla="*/ 9459 h 10000"/>
                  <a:gd name="connsiteX141" fmla="*/ 8722 w 10000"/>
                  <a:gd name="connsiteY141" fmla="*/ 9412 h 10000"/>
                  <a:gd name="connsiteX142" fmla="*/ 8444 w 10000"/>
                  <a:gd name="connsiteY142" fmla="*/ 9289 h 10000"/>
                  <a:gd name="connsiteX143" fmla="*/ 8444 w 10000"/>
                  <a:gd name="connsiteY143" fmla="*/ 9289 h 10000"/>
                  <a:gd name="connsiteX144" fmla="*/ 8111 w 10000"/>
                  <a:gd name="connsiteY144" fmla="*/ 9088 h 10000"/>
                  <a:gd name="connsiteX145" fmla="*/ 7778 w 10000"/>
                  <a:gd name="connsiteY145" fmla="*/ 9010 h 10000"/>
                  <a:gd name="connsiteX146" fmla="*/ 7556 w 10000"/>
                  <a:gd name="connsiteY146" fmla="*/ 8994 h 10000"/>
                  <a:gd name="connsiteX147" fmla="*/ 7000 w 10000"/>
                  <a:gd name="connsiteY147" fmla="*/ 8963 h 10000"/>
                  <a:gd name="connsiteX148" fmla="*/ 6556 w 10000"/>
                  <a:gd name="connsiteY148" fmla="*/ 8980 h 10000"/>
                  <a:gd name="connsiteX149" fmla="*/ 6222 w 10000"/>
                  <a:gd name="connsiteY149" fmla="*/ 8980 h 10000"/>
                  <a:gd name="connsiteX150" fmla="*/ 6111 w 10000"/>
                  <a:gd name="connsiteY150" fmla="*/ 8963 h 10000"/>
                  <a:gd name="connsiteX151" fmla="*/ 6056 w 10000"/>
                  <a:gd name="connsiteY151" fmla="*/ 8671 h 10000"/>
                  <a:gd name="connsiteX152" fmla="*/ 6056 w 10000"/>
                  <a:gd name="connsiteY152" fmla="*/ 8609 h 10000"/>
                  <a:gd name="connsiteX153" fmla="*/ 5944 w 10000"/>
                  <a:gd name="connsiteY153" fmla="*/ 8532 h 10000"/>
                  <a:gd name="connsiteX154" fmla="*/ 5889 w 10000"/>
                  <a:gd name="connsiteY154" fmla="*/ 8517 h 10000"/>
                  <a:gd name="connsiteX155" fmla="*/ 5667 w 10000"/>
                  <a:gd name="connsiteY155" fmla="*/ 8500 h 10000"/>
                  <a:gd name="connsiteX156" fmla="*/ 4889 w 10000"/>
                  <a:gd name="connsiteY156" fmla="*/ 8624 h 10000"/>
                  <a:gd name="connsiteX157" fmla="*/ 4611 w 10000"/>
                  <a:gd name="connsiteY157" fmla="*/ 8653 h 10000"/>
                  <a:gd name="connsiteX158" fmla="*/ 4500 w 10000"/>
                  <a:gd name="connsiteY158" fmla="*/ 8653 h 10000"/>
                  <a:gd name="connsiteX159" fmla="*/ 4222 w 10000"/>
                  <a:gd name="connsiteY159" fmla="*/ 8500 h 10000"/>
                  <a:gd name="connsiteX160" fmla="*/ 4222 w 10000"/>
                  <a:gd name="connsiteY160" fmla="*/ 8500 h 10000"/>
                  <a:gd name="connsiteX161" fmla="*/ 4111 w 10000"/>
                  <a:gd name="connsiteY161" fmla="*/ 8423 h 10000"/>
                  <a:gd name="connsiteX162" fmla="*/ 4111 w 10000"/>
                  <a:gd name="connsiteY162" fmla="*/ 8330 h 10000"/>
                  <a:gd name="connsiteX163" fmla="*/ 4111 w 10000"/>
                  <a:gd name="connsiteY163" fmla="*/ 8330 h 10000"/>
                  <a:gd name="connsiteX164" fmla="*/ 4278 w 10000"/>
                  <a:gd name="connsiteY164" fmla="*/ 8283 h 10000"/>
                  <a:gd name="connsiteX165" fmla="*/ 4389 w 10000"/>
                  <a:gd name="connsiteY165" fmla="*/ 8268 h 10000"/>
                  <a:gd name="connsiteX166" fmla="*/ 4389 w 10000"/>
                  <a:gd name="connsiteY166" fmla="*/ 8268 h 10000"/>
                  <a:gd name="connsiteX167" fmla="*/ 3722 w 10000"/>
                  <a:gd name="connsiteY167" fmla="*/ 8283 h 10000"/>
                  <a:gd name="connsiteX168" fmla="*/ 3611 w 10000"/>
                  <a:gd name="connsiteY168" fmla="*/ 8299 h 10000"/>
                  <a:gd name="connsiteX169" fmla="*/ 3556 w 10000"/>
                  <a:gd name="connsiteY169" fmla="*/ 8315 h 10000"/>
                  <a:gd name="connsiteX170" fmla="*/ 3556 w 10000"/>
                  <a:gd name="connsiteY170" fmla="*/ 8315 h 10000"/>
                  <a:gd name="connsiteX171" fmla="*/ 3444 w 10000"/>
                  <a:gd name="connsiteY171" fmla="*/ 8376 h 10000"/>
                  <a:gd name="connsiteX172" fmla="*/ 3278 w 10000"/>
                  <a:gd name="connsiteY172" fmla="*/ 8469 h 10000"/>
                  <a:gd name="connsiteX173" fmla="*/ 2667 w 10000"/>
                  <a:gd name="connsiteY173" fmla="*/ 8653 h 10000"/>
                  <a:gd name="connsiteX174" fmla="*/ 889 w 10000"/>
                  <a:gd name="connsiteY174" fmla="*/ 8824 h 10000"/>
                  <a:gd name="connsiteX175" fmla="*/ 500 w 10000"/>
                  <a:gd name="connsiteY175" fmla="*/ 8840 h 10000"/>
                  <a:gd name="connsiteX176" fmla="*/ 222 w 10000"/>
                  <a:gd name="connsiteY176" fmla="*/ 8856 h 10000"/>
                  <a:gd name="connsiteX177" fmla="*/ 0 w 10000"/>
                  <a:gd name="connsiteY177" fmla="*/ 8871 h 10000"/>
                  <a:gd name="connsiteX178" fmla="*/ 722 w 10000"/>
                  <a:gd name="connsiteY178" fmla="*/ 9459 h 10000"/>
                  <a:gd name="connsiteX179" fmla="*/ 944 w 10000"/>
                  <a:gd name="connsiteY179" fmla="*/ 9628 h 10000"/>
                  <a:gd name="connsiteX180" fmla="*/ 1333 w 10000"/>
                  <a:gd name="connsiteY180" fmla="*/ 9830 h 10000"/>
                  <a:gd name="connsiteX181" fmla="*/ 1444 w 10000"/>
                  <a:gd name="connsiteY181" fmla="*/ 9893 h 10000"/>
                  <a:gd name="connsiteX182" fmla="*/ 1500 w 10000"/>
                  <a:gd name="connsiteY182" fmla="*/ 9985 h 10000"/>
                  <a:gd name="connsiteX183" fmla="*/ 1556 w 10000"/>
                  <a:gd name="connsiteY183" fmla="*/ 10000 h 10000"/>
                  <a:gd name="connsiteX184" fmla="*/ 10000 w 10000"/>
                  <a:gd name="connsiteY184" fmla="*/ 9443 h 10000"/>
                  <a:gd name="connsiteX0" fmla="*/ 10000 w 10000"/>
                  <a:gd name="connsiteY0" fmla="*/ 9443 h 9985"/>
                  <a:gd name="connsiteX1" fmla="*/ 10000 w 10000"/>
                  <a:gd name="connsiteY1" fmla="*/ 9443 h 9985"/>
                  <a:gd name="connsiteX2" fmla="*/ 9222 w 10000"/>
                  <a:gd name="connsiteY2" fmla="*/ 9459 h 9985"/>
                  <a:gd name="connsiteX3" fmla="*/ 8944 w 10000"/>
                  <a:gd name="connsiteY3" fmla="*/ 9459 h 9985"/>
                  <a:gd name="connsiteX4" fmla="*/ 8833 w 10000"/>
                  <a:gd name="connsiteY4" fmla="*/ 9443 h 9985"/>
                  <a:gd name="connsiteX5" fmla="*/ 8778 w 10000"/>
                  <a:gd name="connsiteY5" fmla="*/ 9427 h 9985"/>
                  <a:gd name="connsiteX6" fmla="*/ 8778 w 10000"/>
                  <a:gd name="connsiteY6" fmla="*/ 9427 h 9985"/>
                  <a:gd name="connsiteX7" fmla="*/ 8444 w 10000"/>
                  <a:gd name="connsiteY7" fmla="*/ 9242 h 9985"/>
                  <a:gd name="connsiteX8" fmla="*/ 8167 w 10000"/>
                  <a:gd name="connsiteY8" fmla="*/ 9072 h 9985"/>
                  <a:gd name="connsiteX9" fmla="*/ 8167 w 10000"/>
                  <a:gd name="connsiteY9" fmla="*/ 9072 h 9985"/>
                  <a:gd name="connsiteX10" fmla="*/ 8056 w 10000"/>
                  <a:gd name="connsiteY10" fmla="*/ 9042 h 9985"/>
                  <a:gd name="connsiteX11" fmla="*/ 7889 w 10000"/>
                  <a:gd name="connsiteY11" fmla="*/ 9010 h 9985"/>
                  <a:gd name="connsiteX12" fmla="*/ 7444 w 10000"/>
                  <a:gd name="connsiteY12" fmla="*/ 8994 h 9985"/>
                  <a:gd name="connsiteX13" fmla="*/ 6889 w 10000"/>
                  <a:gd name="connsiteY13" fmla="*/ 8980 h 9985"/>
                  <a:gd name="connsiteX14" fmla="*/ 6389 w 10000"/>
                  <a:gd name="connsiteY14" fmla="*/ 8980 h 9985"/>
                  <a:gd name="connsiteX15" fmla="*/ 6389 w 10000"/>
                  <a:gd name="connsiteY15" fmla="*/ 8980 h 9985"/>
                  <a:gd name="connsiteX16" fmla="*/ 6167 w 10000"/>
                  <a:gd name="connsiteY16" fmla="*/ 8963 h 9985"/>
                  <a:gd name="connsiteX17" fmla="*/ 6056 w 10000"/>
                  <a:gd name="connsiteY17" fmla="*/ 8934 h 9985"/>
                  <a:gd name="connsiteX18" fmla="*/ 6000 w 10000"/>
                  <a:gd name="connsiteY18" fmla="*/ 8901 h 9985"/>
                  <a:gd name="connsiteX19" fmla="*/ 6056 w 10000"/>
                  <a:gd name="connsiteY19" fmla="*/ 8716 h 9985"/>
                  <a:gd name="connsiteX20" fmla="*/ 6111 w 10000"/>
                  <a:gd name="connsiteY20" fmla="*/ 8653 h 9985"/>
                  <a:gd name="connsiteX21" fmla="*/ 6056 w 10000"/>
                  <a:gd name="connsiteY21" fmla="*/ 8578 h 9985"/>
                  <a:gd name="connsiteX22" fmla="*/ 6056 w 10000"/>
                  <a:gd name="connsiteY22" fmla="*/ 8578 h 9985"/>
                  <a:gd name="connsiteX23" fmla="*/ 6000 w 10000"/>
                  <a:gd name="connsiteY23" fmla="*/ 8532 h 9985"/>
                  <a:gd name="connsiteX24" fmla="*/ 5944 w 10000"/>
                  <a:gd name="connsiteY24" fmla="*/ 8500 h 9985"/>
                  <a:gd name="connsiteX25" fmla="*/ 5833 w 10000"/>
                  <a:gd name="connsiteY25" fmla="*/ 8500 h 9985"/>
                  <a:gd name="connsiteX26" fmla="*/ 5667 w 10000"/>
                  <a:gd name="connsiteY26" fmla="*/ 8517 h 9985"/>
                  <a:gd name="connsiteX27" fmla="*/ 5333 w 10000"/>
                  <a:gd name="connsiteY27" fmla="*/ 8562 h 9985"/>
                  <a:gd name="connsiteX28" fmla="*/ 4889 w 10000"/>
                  <a:gd name="connsiteY28" fmla="*/ 8639 h 9985"/>
                  <a:gd name="connsiteX29" fmla="*/ 4889 w 10000"/>
                  <a:gd name="connsiteY29" fmla="*/ 8639 h 9985"/>
                  <a:gd name="connsiteX30" fmla="*/ 4611 w 10000"/>
                  <a:gd name="connsiteY30" fmla="*/ 8653 h 9985"/>
                  <a:gd name="connsiteX31" fmla="*/ 4500 w 10000"/>
                  <a:gd name="connsiteY31" fmla="*/ 8653 h 9985"/>
                  <a:gd name="connsiteX32" fmla="*/ 4444 w 10000"/>
                  <a:gd name="connsiteY32" fmla="*/ 8639 h 9985"/>
                  <a:gd name="connsiteX33" fmla="*/ 4222 w 10000"/>
                  <a:gd name="connsiteY33" fmla="*/ 8500 h 9985"/>
                  <a:gd name="connsiteX34" fmla="*/ 4222 w 10000"/>
                  <a:gd name="connsiteY34" fmla="*/ 8500 h 9985"/>
                  <a:gd name="connsiteX35" fmla="*/ 4111 w 10000"/>
                  <a:gd name="connsiteY35" fmla="*/ 8454 h 9985"/>
                  <a:gd name="connsiteX36" fmla="*/ 4111 w 10000"/>
                  <a:gd name="connsiteY36" fmla="*/ 8408 h 9985"/>
                  <a:gd name="connsiteX37" fmla="*/ 4111 w 10000"/>
                  <a:gd name="connsiteY37" fmla="*/ 8376 h 9985"/>
                  <a:gd name="connsiteX38" fmla="*/ 4167 w 10000"/>
                  <a:gd name="connsiteY38" fmla="*/ 8345 h 9985"/>
                  <a:gd name="connsiteX39" fmla="*/ 4278 w 10000"/>
                  <a:gd name="connsiteY39" fmla="*/ 8283 h 9985"/>
                  <a:gd name="connsiteX40" fmla="*/ 4389 w 10000"/>
                  <a:gd name="connsiteY40" fmla="*/ 8268 h 9985"/>
                  <a:gd name="connsiteX41" fmla="*/ 4389 w 10000"/>
                  <a:gd name="connsiteY41" fmla="*/ 8268 h 9985"/>
                  <a:gd name="connsiteX42" fmla="*/ 4389 w 10000"/>
                  <a:gd name="connsiteY42" fmla="*/ 8254 h 9985"/>
                  <a:gd name="connsiteX43" fmla="*/ 4444 w 10000"/>
                  <a:gd name="connsiteY43" fmla="*/ 8238 h 9985"/>
                  <a:gd name="connsiteX44" fmla="*/ 7986 w 10000"/>
                  <a:gd name="connsiteY44" fmla="*/ 7998 h 9985"/>
                  <a:gd name="connsiteX45" fmla="*/ 8389 w 10000"/>
                  <a:gd name="connsiteY45" fmla="*/ 8006 h 9985"/>
                  <a:gd name="connsiteX46" fmla="*/ 8389 w 10000"/>
                  <a:gd name="connsiteY46" fmla="*/ 8006 h 9985"/>
                  <a:gd name="connsiteX47" fmla="*/ 8667 w 10000"/>
                  <a:gd name="connsiteY47" fmla="*/ 7974 h 9985"/>
                  <a:gd name="connsiteX48" fmla="*/ 8889 w 10000"/>
                  <a:gd name="connsiteY48" fmla="*/ 7898 h 9985"/>
                  <a:gd name="connsiteX49" fmla="*/ 8833 w 10000"/>
                  <a:gd name="connsiteY49" fmla="*/ 7867 h 9985"/>
                  <a:gd name="connsiteX50" fmla="*/ 8833 w 10000"/>
                  <a:gd name="connsiteY50" fmla="*/ 7837 h 9985"/>
                  <a:gd name="connsiteX51" fmla="*/ 8556 w 10000"/>
                  <a:gd name="connsiteY51" fmla="*/ 7758 h 9985"/>
                  <a:gd name="connsiteX52" fmla="*/ 6556 w 10000"/>
                  <a:gd name="connsiteY52" fmla="*/ 7480 h 9985"/>
                  <a:gd name="connsiteX53" fmla="*/ 6556 w 10000"/>
                  <a:gd name="connsiteY53" fmla="*/ 7480 h 9985"/>
                  <a:gd name="connsiteX54" fmla="*/ 6333 w 10000"/>
                  <a:gd name="connsiteY54" fmla="*/ 7434 h 9985"/>
                  <a:gd name="connsiteX55" fmla="*/ 6167 w 10000"/>
                  <a:gd name="connsiteY55" fmla="*/ 7387 h 9985"/>
                  <a:gd name="connsiteX56" fmla="*/ 6056 w 10000"/>
                  <a:gd name="connsiteY56" fmla="*/ 7341 h 9985"/>
                  <a:gd name="connsiteX57" fmla="*/ 6056 w 10000"/>
                  <a:gd name="connsiteY57" fmla="*/ 7341 h 9985"/>
                  <a:gd name="connsiteX58" fmla="*/ 8056 w 10000"/>
                  <a:gd name="connsiteY58" fmla="*/ 7325 h 9985"/>
                  <a:gd name="connsiteX59" fmla="*/ 10000 w 10000"/>
                  <a:gd name="connsiteY59" fmla="*/ 7480 h 9985"/>
                  <a:gd name="connsiteX60" fmla="*/ 10000 w 10000"/>
                  <a:gd name="connsiteY60" fmla="*/ 6074 h 9985"/>
                  <a:gd name="connsiteX61" fmla="*/ 10000 w 10000"/>
                  <a:gd name="connsiteY61" fmla="*/ 6074 h 9985"/>
                  <a:gd name="connsiteX62" fmla="*/ 7778 w 10000"/>
                  <a:gd name="connsiteY62" fmla="*/ 5748 h 9985"/>
                  <a:gd name="connsiteX63" fmla="*/ 6556 w 10000"/>
                  <a:gd name="connsiteY63" fmla="*/ 5564 h 9985"/>
                  <a:gd name="connsiteX64" fmla="*/ 6556 w 10000"/>
                  <a:gd name="connsiteY64" fmla="*/ 5564 h 9985"/>
                  <a:gd name="connsiteX65" fmla="*/ 6556 w 10000"/>
                  <a:gd name="connsiteY65" fmla="*/ 5549 h 9985"/>
                  <a:gd name="connsiteX66" fmla="*/ 6556 w 10000"/>
                  <a:gd name="connsiteY66" fmla="*/ 5456 h 9985"/>
                  <a:gd name="connsiteX67" fmla="*/ 6556 w 10000"/>
                  <a:gd name="connsiteY67" fmla="*/ 5456 h 9985"/>
                  <a:gd name="connsiteX68" fmla="*/ 6389 w 10000"/>
                  <a:gd name="connsiteY68" fmla="*/ 5347 h 9985"/>
                  <a:gd name="connsiteX69" fmla="*/ 6056 w 10000"/>
                  <a:gd name="connsiteY69" fmla="*/ 5178 h 9985"/>
                  <a:gd name="connsiteX70" fmla="*/ 5333 w 10000"/>
                  <a:gd name="connsiteY70" fmla="*/ 4853 h 9985"/>
                  <a:gd name="connsiteX71" fmla="*/ 5333 w 10000"/>
                  <a:gd name="connsiteY71" fmla="*/ 4853 h 9985"/>
                  <a:gd name="connsiteX72" fmla="*/ 5167 w 10000"/>
                  <a:gd name="connsiteY72" fmla="*/ 4807 h 9985"/>
                  <a:gd name="connsiteX73" fmla="*/ 4889 w 10000"/>
                  <a:gd name="connsiteY73" fmla="*/ 4744 h 9985"/>
                  <a:gd name="connsiteX74" fmla="*/ 4056 w 10000"/>
                  <a:gd name="connsiteY74" fmla="*/ 4605 h 9985"/>
                  <a:gd name="connsiteX75" fmla="*/ 2889 w 10000"/>
                  <a:gd name="connsiteY75" fmla="*/ 4436 h 9985"/>
                  <a:gd name="connsiteX76" fmla="*/ 2889 w 10000"/>
                  <a:gd name="connsiteY76" fmla="*/ 4436 h 9985"/>
                  <a:gd name="connsiteX77" fmla="*/ 2389 w 10000"/>
                  <a:gd name="connsiteY77" fmla="*/ 4419 h 9985"/>
                  <a:gd name="connsiteX78" fmla="*/ 2000 w 10000"/>
                  <a:gd name="connsiteY78" fmla="*/ 4403 h 9985"/>
                  <a:gd name="connsiteX79" fmla="*/ 1889 w 10000"/>
                  <a:gd name="connsiteY79" fmla="*/ 4388 h 9985"/>
                  <a:gd name="connsiteX80" fmla="*/ 1778 w 10000"/>
                  <a:gd name="connsiteY80" fmla="*/ 4373 h 9985"/>
                  <a:gd name="connsiteX81" fmla="*/ 1778 w 10000"/>
                  <a:gd name="connsiteY81" fmla="*/ 4373 h 9985"/>
                  <a:gd name="connsiteX82" fmla="*/ 1667 w 10000"/>
                  <a:gd name="connsiteY82" fmla="*/ 4311 h 9985"/>
                  <a:gd name="connsiteX83" fmla="*/ 1500 w 10000"/>
                  <a:gd name="connsiteY83" fmla="*/ 4204 h 9985"/>
                  <a:gd name="connsiteX84" fmla="*/ 1444 w 10000"/>
                  <a:gd name="connsiteY84" fmla="*/ 4142 h 9985"/>
                  <a:gd name="connsiteX85" fmla="*/ 1444 w 10000"/>
                  <a:gd name="connsiteY85" fmla="*/ 4079 h 9985"/>
                  <a:gd name="connsiteX86" fmla="*/ 1444 w 10000"/>
                  <a:gd name="connsiteY86" fmla="*/ 4034 h 9985"/>
                  <a:gd name="connsiteX87" fmla="*/ 1556 w 10000"/>
                  <a:gd name="connsiteY87" fmla="*/ 3987 h 9985"/>
                  <a:gd name="connsiteX88" fmla="*/ 1556 w 10000"/>
                  <a:gd name="connsiteY88" fmla="*/ 3987 h 9985"/>
                  <a:gd name="connsiteX89" fmla="*/ 1833 w 10000"/>
                  <a:gd name="connsiteY89" fmla="*/ 3909 h 9985"/>
                  <a:gd name="connsiteX90" fmla="*/ 2111 w 10000"/>
                  <a:gd name="connsiteY90" fmla="*/ 3833 h 9985"/>
                  <a:gd name="connsiteX91" fmla="*/ 2278 w 10000"/>
                  <a:gd name="connsiteY91" fmla="*/ 3787 h 9985"/>
                  <a:gd name="connsiteX92" fmla="*/ 2389 w 10000"/>
                  <a:gd name="connsiteY92" fmla="*/ 3739 h 9985"/>
                  <a:gd name="connsiteX93" fmla="*/ 2389 w 10000"/>
                  <a:gd name="connsiteY93" fmla="*/ 3677 h 9985"/>
                  <a:gd name="connsiteX94" fmla="*/ 2389 w 10000"/>
                  <a:gd name="connsiteY94" fmla="*/ 3601 h 9985"/>
                  <a:gd name="connsiteX95" fmla="*/ 2389 w 10000"/>
                  <a:gd name="connsiteY95" fmla="*/ 3601 h 9985"/>
                  <a:gd name="connsiteX96" fmla="*/ 2167 w 10000"/>
                  <a:gd name="connsiteY96" fmla="*/ 3384 h 9985"/>
                  <a:gd name="connsiteX97" fmla="*/ 1889 w 10000"/>
                  <a:gd name="connsiteY97" fmla="*/ 3091 h 9985"/>
                  <a:gd name="connsiteX98" fmla="*/ 1667 w 10000"/>
                  <a:gd name="connsiteY98" fmla="*/ 2828 h 9985"/>
                  <a:gd name="connsiteX99" fmla="*/ 1611 w 10000"/>
                  <a:gd name="connsiteY99" fmla="*/ 2751 h 9985"/>
                  <a:gd name="connsiteX100" fmla="*/ 1611 w 10000"/>
                  <a:gd name="connsiteY100" fmla="*/ 2720 h 9985"/>
                  <a:gd name="connsiteX101" fmla="*/ 1667 w 10000"/>
                  <a:gd name="connsiteY101" fmla="*/ 2704 h 9985"/>
                  <a:gd name="connsiteX102" fmla="*/ 1667 w 10000"/>
                  <a:gd name="connsiteY102" fmla="*/ 2704 h 9985"/>
                  <a:gd name="connsiteX103" fmla="*/ 2000 w 10000"/>
                  <a:gd name="connsiteY103" fmla="*/ 2690 h 9985"/>
                  <a:gd name="connsiteX104" fmla="*/ 2222 w 10000"/>
                  <a:gd name="connsiteY104" fmla="*/ 2690 h 9985"/>
                  <a:gd name="connsiteX105" fmla="*/ 2389 w 10000"/>
                  <a:gd name="connsiteY105" fmla="*/ 2704 h 9985"/>
                  <a:gd name="connsiteX106" fmla="*/ 2389 w 10000"/>
                  <a:gd name="connsiteY106" fmla="*/ 2704 h 9985"/>
                  <a:gd name="connsiteX107" fmla="*/ 2444 w 10000"/>
                  <a:gd name="connsiteY107" fmla="*/ 2704 h 9985"/>
                  <a:gd name="connsiteX108" fmla="*/ 2500 w 10000"/>
                  <a:gd name="connsiteY108" fmla="*/ 2674 h 9985"/>
                  <a:gd name="connsiteX109" fmla="*/ 2778 w 10000"/>
                  <a:gd name="connsiteY109" fmla="*/ 2581 h 9985"/>
                  <a:gd name="connsiteX110" fmla="*/ 3500 w 10000"/>
                  <a:gd name="connsiteY110" fmla="*/ 2272 h 9985"/>
                  <a:gd name="connsiteX111" fmla="*/ 4444 w 10000"/>
                  <a:gd name="connsiteY111" fmla="*/ 1825 h 9985"/>
                  <a:gd name="connsiteX112" fmla="*/ 4444 w 10000"/>
                  <a:gd name="connsiteY112" fmla="*/ 1825 h 9985"/>
                  <a:gd name="connsiteX113" fmla="*/ 4444 w 10000"/>
                  <a:gd name="connsiteY113" fmla="*/ 1761 h 9985"/>
                  <a:gd name="connsiteX114" fmla="*/ 4444 w 10000"/>
                  <a:gd name="connsiteY114" fmla="*/ 1621 h 9985"/>
                  <a:gd name="connsiteX115" fmla="*/ 4500 w 10000"/>
                  <a:gd name="connsiteY115" fmla="*/ 1530 h 9985"/>
                  <a:gd name="connsiteX116" fmla="*/ 4611 w 10000"/>
                  <a:gd name="connsiteY116" fmla="*/ 1452 h 9985"/>
                  <a:gd name="connsiteX117" fmla="*/ 4778 w 10000"/>
                  <a:gd name="connsiteY117" fmla="*/ 1360 h 9985"/>
                  <a:gd name="connsiteX118" fmla="*/ 5000 w 10000"/>
                  <a:gd name="connsiteY118" fmla="*/ 1283 h 9985"/>
                  <a:gd name="connsiteX119" fmla="*/ 5000 w 10000"/>
                  <a:gd name="connsiteY119" fmla="*/ 1283 h 9985"/>
                  <a:gd name="connsiteX120" fmla="*/ 5556 w 10000"/>
                  <a:gd name="connsiteY120" fmla="*/ 1129 h 9985"/>
                  <a:gd name="connsiteX121" fmla="*/ 6111 w 10000"/>
                  <a:gd name="connsiteY121" fmla="*/ 927 h 9985"/>
                  <a:gd name="connsiteX122" fmla="*/ 6667 w 10000"/>
                  <a:gd name="connsiteY122" fmla="*/ 741 h 9985"/>
                  <a:gd name="connsiteX123" fmla="*/ 7056 w 10000"/>
                  <a:gd name="connsiteY123" fmla="*/ 573 h 9985"/>
                  <a:gd name="connsiteX124" fmla="*/ 7056 w 10000"/>
                  <a:gd name="connsiteY124" fmla="*/ 573 h 9985"/>
                  <a:gd name="connsiteX125" fmla="*/ 7333 w 10000"/>
                  <a:gd name="connsiteY125" fmla="*/ 418 h 9985"/>
                  <a:gd name="connsiteX126" fmla="*/ 7667 w 10000"/>
                  <a:gd name="connsiteY126" fmla="*/ 232 h 9985"/>
                  <a:gd name="connsiteX127" fmla="*/ 8000 w 10000"/>
                  <a:gd name="connsiteY127" fmla="*/ 92 h 9985"/>
                  <a:gd name="connsiteX128" fmla="*/ 8167 w 10000"/>
                  <a:gd name="connsiteY128" fmla="*/ 29 h 9985"/>
                  <a:gd name="connsiteX129" fmla="*/ 8333 w 10000"/>
                  <a:gd name="connsiteY129" fmla="*/ 15 h 9985"/>
                  <a:gd name="connsiteX130" fmla="*/ 8333 w 10000"/>
                  <a:gd name="connsiteY130" fmla="*/ 15 h 9985"/>
                  <a:gd name="connsiteX131" fmla="*/ 8667 w 10000"/>
                  <a:gd name="connsiteY131" fmla="*/ 0 h 9985"/>
                  <a:gd name="connsiteX132" fmla="*/ 9111 w 10000"/>
                  <a:gd name="connsiteY132" fmla="*/ 0 h 9985"/>
                  <a:gd name="connsiteX133" fmla="*/ 10000 w 10000"/>
                  <a:gd name="connsiteY133" fmla="*/ 15 h 9985"/>
                  <a:gd name="connsiteX134" fmla="*/ 10000 w 10000"/>
                  <a:gd name="connsiteY134" fmla="*/ 9459 h 9985"/>
                  <a:gd name="connsiteX135" fmla="*/ 10000 w 10000"/>
                  <a:gd name="connsiteY135" fmla="*/ 9459 h 9985"/>
                  <a:gd name="connsiteX136" fmla="*/ 9722 w 10000"/>
                  <a:gd name="connsiteY136" fmla="*/ 9443 h 9985"/>
                  <a:gd name="connsiteX137" fmla="*/ 9389 w 10000"/>
                  <a:gd name="connsiteY137" fmla="*/ 9459 h 9985"/>
                  <a:gd name="connsiteX138" fmla="*/ 9389 w 10000"/>
                  <a:gd name="connsiteY138" fmla="*/ 9459 h 9985"/>
                  <a:gd name="connsiteX139" fmla="*/ 9278 w 10000"/>
                  <a:gd name="connsiteY139" fmla="*/ 9474 h 9985"/>
                  <a:gd name="connsiteX140" fmla="*/ 9056 w 10000"/>
                  <a:gd name="connsiteY140" fmla="*/ 9459 h 9985"/>
                  <a:gd name="connsiteX141" fmla="*/ 8722 w 10000"/>
                  <a:gd name="connsiteY141" fmla="*/ 9412 h 9985"/>
                  <a:gd name="connsiteX142" fmla="*/ 8444 w 10000"/>
                  <a:gd name="connsiteY142" fmla="*/ 9289 h 9985"/>
                  <a:gd name="connsiteX143" fmla="*/ 8444 w 10000"/>
                  <a:gd name="connsiteY143" fmla="*/ 9289 h 9985"/>
                  <a:gd name="connsiteX144" fmla="*/ 8111 w 10000"/>
                  <a:gd name="connsiteY144" fmla="*/ 9088 h 9985"/>
                  <a:gd name="connsiteX145" fmla="*/ 7778 w 10000"/>
                  <a:gd name="connsiteY145" fmla="*/ 9010 h 9985"/>
                  <a:gd name="connsiteX146" fmla="*/ 7556 w 10000"/>
                  <a:gd name="connsiteY146" fmla="*/ 8994 h 9985"/>
                  <a:gd name="connsiteX147" fmla="*/ 7000 w 10000"/>
                  <a:gd name="connsiteY147" fmla="*/ 8963 h 9985"/>
                  <a:gd name="connsiteX148" fmla="*/ 6556 w 10000"/>
                  <a:gd name="connsiteY148" fmla="*/ 8980 h 9985"/>
                  <a:gd name="connsiteX149" fmla="*/ 6222 w 10000"/>
                  <a:gd name="connsiteY149" fmla="*/ 8980 h 9985"/>
                  <a:gd name="connsiteX150" fmla="*/ 6111 w 10000"/>
                  <a:gd name="connsiteY150" fmla="*/ 8963 h 9985"/>
                  <a:gd name="connsiteX151" fmla="*/ 6056 w 10000"/>
                  <a:gd name="connsiteY151" fmla="*/ 8671 h 9985"/>
                  <a:gd name="connsiteX152" fmla="*/ 6056 w 10000"/>
                  <a:gd name="connsiteY152" fmla="*/ 8609 h 9985"/>
                  <a:gd name="connsiteX153" fmla="*/ 5944 w 10000"/>
                  <a:gd name="connsiteY153" fmla="*/ 8532 h 9985"/>
                  <a:gd name="connsiteX154" fmla="*/ 5889 w 10000"/>
                  <a:gd name="connsiteY154" fmla="*/ 8517 h 9985"/>
                  <a:gd name="connsiteX155" fmla="*/ 5667 w 10000"/>
                  <a:gd name="connsiteY155" fmla="*/ 8500 h 9985"/>
                  <a:gd name="connsiteX156" fmla="*/ 4889 w 10000"/>
                  <a:gd name="connsiteY156" fmla="*/ 8624 h 9985"/>
                  <a:gd name="connsiteX157" fmla="*/ 4611 w 10000"/>
                  <a:gd name="connsiteY157" fmla="*/ 8653 h 9985"/>
                  <a:gd name="connsiteX158" fmla="*/ 4500 w 10000"/>
                  <a:gd name="connsiteY158" fmla="*/ 8653 h 9985"/>
                  <a:gd name="connsiteX159" fmla="*/ 4222 w 10000"/>
                  <a:gd name="connsiteY159" fmla="*/ 8500 h 9985"/>
                  <a:gd name="connsiteX160" fmla="*/ 4222 w 10000"/>
                  <a:gd name="connsiteY160" fmla="*/ 8500 h 9985"/>
                  <a:gd name="connsiteX161" fmla="*/ 4111 w 10000"/>
                  <a:gd name="connsiteY161" fmla="*/ 8423 h 9985"/>
                  <a:gd name="connsiteX162" fmla="*/ 4111 w 10000"/>
                  <a:gd name="connsiteY162" fmla="*/ 8330 h 9985"/>
                  <a:gd name="connsiteX163" fmla="*/ 4111 w 10000"/>
                  <a:gd name="connsiteY163" fmla="*/ 8330 h 9985"/>
                  <a:gd name="connsiteX164" fmla="*/ 4278 w 10000"/>
                  <a:gd name="connsiteY164" fmla="*/ 8283 h 9985"/>
                  <a:gd name="connsiteX165" fmla="*/ 4389 w 10000"/>
                  <a:gd name="connsiteY165" fmla="*/ 8268 h 9985"/>
                  <a:gd name="connsiteX166" fmla="*/ 4389 w 10000"/>
                  <a:gd name="connsiteY166" fmla="*/ 8268 h 9985"/>
                  <a:gd name="connsiteX167" fmla="*/ 3722 w 10000"/>
                  <a:gd name="connsiteY167" fmla="*/ 8283 h 9985"/>
                  <a:gd name="connsiteX168" fmla="*/ 3611 w 10000"/>
                  <a:gd name="connsiteY168" fmla="*/ 8299 h 9985"/>
                  <a:gd name="connsiteX169" fmla="*/ 3556 w 10000"/>
                  <a:gd name="connsiteY169" fmla="*/ 8315 h 9985"/>
                  <a:gd name="connsiteX170" fmla="*/ 3556 w 10000"/>
                  <a:gd name="connsiteY170" fmla="*/ 8315 h 9985"/>
                  <a:gd name="connsiteX171" fmla="*/ 3444 w 10000"/>
                  <a:gd name="connsiteY171" fmla="*/ 8376 h 9985"/>
                  <a:gd name="connsiteX172" fmla="*/ 3278 w 10000"/>
                  <a:gd name="connsiteY172" fmla="*/ 8469 h 9985"/>
                  <a:gd name="connsiteX173" fmla="*/ 2667 w 10000"/>
                  <a:gd name="connsiteY173" fmla="*/ 8653 h 9985"/>
                  <a:gd name="connsiteX174" fmla="*/ 889 w 10000"/>
                  <a:gd name="connsiteY174" fmla="*/ 8824 h 9985"/>
                  <a:gd name="connsiteX175" fmla="*/ 500 w 10000"/>
                  <a:gd name="connsiteY175" fmla="*/ 8840 h 9985"/>
                  <a:gd name="connsiteX176" fmla="*/ 222 w 10000"/>
                  <a:gd name="connsiteY176" fmla="*/ 8856 h 9985"/>
                  <a:gd name="connsiteX177" fmla="*/ 0 w 10000"/>
                  <a:gd name="connsiteY177" fmla="*/ 8871 h 9985"/>
                  <a:gd name="connsiteX178" fmla="*/ 722 w 10000"/>
                  <a:gd name="connsiteY178" fmla="*/ 9459 h 9985"/>
                  <a:gd name="connsiteX179" fmla="*/ 944 w 10000"/>
                  <a:gd name="connsiteY179" fmla="*/ 9628 h 9985"/>
                  <a:gd name="connsiteX180" fmla="*/ 1333 w 10000"/>
                  <a:gd name="connsiteY180" fmla="*/ 9830 h 9985"/>
                  <a:gd name="connsiteX181" fmla="*/ 1444 w 10000"/>
                  <a:gd name="connsiteY181" fmla="*/ 9893 h 9985"/>
                  <a:gd name="connsiteX182" fmla="*/ 1500 w 10000"/>
                  <a:gd name="connsiteY182" fmla="*/ 9985 h 9985"/>
                  <a:gd name="connsiteX183" fmla="*/ 10000 w 10000"/>
                  <a:gd name="connsiteY183" fmla="*/ 9443 h 9985"/>
                  <a:gd name="connsiteX0" fmla="*/ 10000 w 10000"/>
                  <a:gd name="connsiteY0" fmla="*/ 9457 h 10000"/>
                  <a:gd name="connsiteX1" fmla="*/ 10000 w 10000"/>
                  <a:gd name="connsiteY1" fmla="*/ 9457 h 10000"/>
                  <a:gd name="connsiteX2" fmla="*/ 9222 w 10000"/>
                  <a:gd name="connsiteY2" fmla="*/ 9473 h 10000"/>
                  <a:gd name="connsiteX3" fmla="*/ 8944 w 10000"/>
                  <a:gd name="connsiteY3" fmla="*/ 9473 h 10000"/>
                  <a:gd name="connsiteX4" fmla="*/ 8833 w 10000"/>
                  <a:gd name="connsiteY4" fmla="*/ 9457 h 10000"/>
                  <a:gd name="connsiteX5" fmla="*/ 8778 w 10000"/>
                  <a:gd name="connsiteY5" fmla="*/ 9441 h 10000"/>
                  <a:gd name="connsiteX6" fmla="*/ 8778 w 10000"/>
                  <a:gd name="connsiteY6" fmla="*/ 9441 h 10000"/>
                  <a:gd name="connsiteX7" fmla="*/ 8444 w 10000"/>
                  <a:gd name="connsiteY7" fmla="*/ 9256 h 10000"/>
                  <a:gd name="connsiteX8" fmla="*/ 8167 w 10000"/>
                  <a:gd name="connsiteY8" fmla="*/ 9086 h 10000"/>
                  <a:gd name="connsiteX9" fmla="*/ 8167 w 10000"/>
                  <a:gd name="connsiteY9" fmla="*/ 9086 h 10000"/>
                  <a:gd name="connsiteX10" fmla="*/ 8056 w 10000"/>
                  <a:gd name="connsiteY10" fmla="*/ 9056 h 10000"/>
                  <a:gd name="connsiteX11" fmla="*/ 7889 w 10000"/>
                  <a:gd name="connsiteY11" fmla="*/ 9024 h 10000"/>
                  <a:gd name="connsiteX12" fmla="*/ 7444 w 10000"/>
                  <a:gd name="connsiteY12" fmla="*/ 9008 h 10000"/>
                  <a:gd name="connsiteX13" fmla="*/ 6889 w 10000"/>
                  <a:gd name="connsiteY13" fmla="*/ 8993 h 10000"/>
                  <a:gd name="connsiteX14" fmla="*/ 6389 w 10000"/>
                  <a:gd name="connsiteY14" fmla="*/ 8993 h 10000"/>
                  <a:gd name="connsiteX15" fmla="*/ 6389 w 10000"/>
                  <a:gd name="connsiteY15" fmla="*/ 8993 h 10000"/>
                  <a:gd name="connsiteX16" fmla="*/ 6167 w 10000"/>
                  <a:gd name="connsiteY16" fmla="*/ 8976 h 10000"/>
                  <a:gd name="connsiteX17" fmla="*/ 6056 w 10000"/>
                  <a:gd name="connsiteY17" fmla="*/ 8947 h 10000"/>
                  <a:gd name="connsiteX18" fmla="*/ 6000 w 10000"/>
                  <a:gd name="connsiteY18" fmla="*/ 8914 h 10000"/>
                  <a:gd name="connsiteX19" fmla="*/ 6056 w 10000"/>
                  <a:gd name="connsiteY19" fmla="*/ 8729 h 10000"/>
                  <a:gd name="connsiteX20" fmla="*/ 6111 w 10000"/>
                  <a:gd name="connsiteY20" fmla="*/ 8666 h 10000"/>
                  <a:gd name="connsiteX21" fmla="*/ 6056 w 10000"/>
                  <a:gd name="connsiteY21" fmla="*/ 8591 h 10000"/>
                  <a:gd name="connsiteX22" fmla="*/ 6056 w 10000"/>
                  <a:gd name="connsiteY22" fmla="*/ 8591 h 10000"/>
                  <a:gd name="connsiteX23" fmla="*/ 6000 w 10000"/>
                  <a:gd name="connsiteY23" fmla="*/ 8545 h 10000"/>
                  <a:gd name="connsiteX24" fmla="*/ 5944 w 10000"/>
                  <a:gd name="connsiteY24" fmla="*/ 8513 h 10000"/>
                  <a:gd name="connsiteX25" fmla="*/ 5833 w 10000"/>
                  <a:gd name="connsiteY25" fmla="*/ 8513 h 10000"/>
                  <a:gd name="connsiteX26" fmla="*/ 5667 w 10000"/>
                  <a:gd name="connsiteY26" fmla="*/ 8530 h 10000"/>
                  <a:gd name="connsiteX27" fmla="*/ 5333 w 10000"/>
                  <a:gd name="connsiteY27" fmla="*/ 8575 h 10000"/>
                  <a:gd name="connsiteX28" fmla="*/ 4889 w 10000"/>
                  <a:gd name="connsiteY28" fmla="*/ 8652 h 10000"/>
                  <a:gd name="connsiteX29" fmla="*/ 4889 w 10000"/>
                  <a:gd name="connsiteY29" fmla="*/ 8652 h 10000"/>
                  <a:gd name="connsiteX30" fmla="*/ 4611 w 10000"/>
                  <a:gd name="connsiteY30" fmla="*/ 8666 h 10000"/>
                  <a:gd name="connsiteX31" fmla="*/ 4500 w 10000"/>
                  <a:gd name="connsiteY31" fmla="*/ 8666 h 10000"/>
                  <a:gd name="connsiteX32" fmla="*/ 4444 w 10000"/>
                  <a:gd name="connsiteY32" fmla="*/ 8652 h 10000"/>
                  <a:gd name="connsiteX33" fmla="*/ 4222 w 10000"/>
                  <a:gd name="connsiteY33" fmla="*/ 8513 h 10000"/>
                  <a:gd name="connsiteX34" fmla="*/ 4222 w 10000"/>
                  <a:gd name="connsiteY34" fmla="*/ 8513 h 10000"/>
                  <a:gd name="connsiteX35" fmla="*/ 4111 w 10000"/>
                  <a:gd name="connsiteY35" fmla="*/ 8467 h 10000"/>
                  <a:gd name="connsiteX36" fmla="*/ 4111 w 10000"/>
                  <a:gd name="connsiteY36" fmla="*/ 8421 h 10000"/>
                  <a:gd name="connsiteX37" fmla="*/ 4111 w 10000"/>
                  <a:gd name="connsiteY37" fmla="*/ 8389 h 10000"/>
                  <a:gd name="connsiteX38" fmla="*/ 4167 w 10000"/>
                  <a:gd name="connsiteY38" fmla="*/ 8358 h 10000"/>
                  <a:gd name="connsiteX39" fmla="*/ 4278 w 10000"/>
                  <a:gd name="connsiteY39" fmla="*/ 8295 h 10000"/>
                  <a:gd name="connsiteX40" fmla="*/ 4389 w 10000"/>
                  <a:gd name="connsiteY40" fmla="*/ 8280 h 10000"/>
                  <a:gd name="connsiteX41" fmla="*/ 4389 w 10000"/>
                  <a:gd name="connsiteY41" fmla="*/ 8280 h 10000"/>
                  <a:gd name="connsiteX42" fmla="*/ 4389 w 10000"/>
                  <a:gd name="connsiteY42" fmla="*/ 8266 h 10000"/>
                  <a:gd name="connsiteX43" fmla="*/ 4444 w 10000"/>
                  <a:gd name="connsiteY43" fmla="*/ 8250 h 10000"/>
                  <a:gd name="connsiteX44" fmla="*/ 7986 w 10000"/>
                  <a:gd name="connsiteY44" fmla="*/ 8010 h 10000"/>
                  <a:gd name="connsiteX45" fmla="*/ 8389 w 10000"/>
                  <a:gd name="connsiteY45" fmla="*/ 8018 h 10000"/>
                  <a:gd name="connsiteX46" fmla="*/ 8389 w 10000"/>
                  <a:gd name="connsiteY46" fmla="*/ 8018 h 10000"/>
                  <a:gd name="connsiteX47" fmla="*/ 8667 w 10000"/>
                  <a:gd name="connsiteY47" fmla="*/ 7986 h 10000"/>
                  <a:gd name="connsiteX48" fmla="*/ 8889 w 10000"/>
                  <a:gd name="connsiteY48" fmla="*/ 7910 h 10000"/>
                  <a:gd name="connsiteX49" fmla="*/ 8833 w 10000"/>
                  <a:gd name="connsiteY49" fmla="*/ 7879 h 10000"/>
                  <a:gd name="connsiteX50" fmla="*/ 8833 w 10000"/>
                  <a:gd name="connsiteY50" fmla="*/ 7849 h 10000"/>
                  <a:gd name="connsiteX51" fmla="*/ 8556 w 10000"/>
                  <a:gd name="connsiteY51" fmla="*/ 7770 h 10000"/>
                  <a:gd name="connsiteX52" fmla="*/ 6556 w 10000"/>
                  <a:gd name="connsiteY52" fmla="*/ 7491 h 10000"/>
                  <a:gd name="connsiteX53" fmla="*/ 6556 w 10000"/>
                  <a:gd name="connsiteY53" fmla="*/ 7491 h 10000"/>
                  <a:gd name="connsiteX54" fmla="*/ 6333 w 10000"/>
                  <a:gd name="connsiteY54" fmla="*/ 7445 h 10000"/>
                  <a:gd name="connsiteX55" fmla="*/ 6167 w 10000"/>
                  <a:gd name="connsiteY55" fmla="*/ 7398 h 10000"/>
                  <a:gd name="connsiteX56" fmla="*/ 6056 w 10000"/>
                  <a:gd name="connsiteY56" fmla="*/ 7352 h 10000"/>
                  <a:gd name="connsiteX57" fmla="*/ 6056 w 10000"/>
                  <a:gd name="connsiteY57" fmla="*/ 7352 h 10000"/>
                  <a:gd name="connsiteX58" fmla="*/ 8056 w 10000"/>
                  <a:gd name="connsiteY58" fmla="*/ 7336 h 10000"/>
                  <a:gd name="connsiteX59" fmla="*/ 10000 w 10000"/>
                  <a:gd name="connsiteY59" fmla="*/ 7491 h 10000"/>
                  <a:gd name="connsiteX60" fmla="*/ 10000 w 10000"/>
                  <a:gd name="connsiteY60" fmla="*/ 6083 h 10000"/>
                  <a:gd name="connsiteX61" fmla="*/ 10000 w 10000"/>
                  <a:gd name="connsiteY61" fmla="*/ 6083 h 10000"/>
                  <a:gd name="connsiteX62" fmla="*/ 7778 w 10000"/>
                  <a:gd name="connsiteY62" fmla="*/ 5757 h 10000"/>
                  <a:gd name="connsiteX63" fmla="*/ 6556 w 10000"/>
                  <a:gd name="connsiteY63" fmla="*/ 5572 h 10000"/>
                  <a:gd name="connsiteX64" fmla="*/ 6556 w 10000"/>
                  <a:gd name="connsiteY64" fmla="*/ 5572 h 10000"/>
                  <a:gd name="connsiteX65" fmla="*/ 6556 w 10000"/>
                  <a:gd name="connsiteY65" fmla="*/ 5557 h 10000"/>
                  <a:gd name="connsiteX66" fmla="*/ 6556 w 10000"/>
                  <a:gd name="connsiteY66" fmla="*/ 5464 h 10000"/>
                  <a:gd name="connsiteX67" fmla="*/ 6556 w 10000"/>
                  <a:gd name="connsiteY67" fmla="*/ 5464 h 10000"/>
                  <a:gd name="connsiteX68" fmla="*/ 6389 w 10000"/>
                  <a:gd name="connsiteY68" fmla="*/ 5355 h 10000"/>
                  <a:gd name="connsiteX69" fmla="*/ 6056 w 10000"/>
                  <a:gd name="connsiteY69" fmla="*/ 5186 h 10000"/>
                  <a:gd name="connsiteX70" fmla="*/ 5333 w 10000"/>
                  <a:gd name="connsiteY70" fmla="*/ 4860 h 10000"/>
                  <a:gd name="connsiteX71" fmla="*/ 5333 w 10000"/>
                  <a:gd name="connsiteY71" fmla="*/ 4860 h 10000"/>
                  <a:gd name="connsiteX72" fmla="*/ 5167 w 10000"/>
                  <a:gd name="connsiteY72" fmla="*/ 4814 h 10000"/>
                  <a:gd name="connsiteX73" fmla="*/ 4889 w 10000"/>
                  <a:gd name="connsiteY73" fmla="*/ 4751 h 10000"/>
                  <a:gd name="connsiteX74" fmla="*/ 4056 w 10000"/>
                  <a:gd name="connsiteY74" fmla="*/ 4612 h 10000"/>
                  <a:gd name="connsiteX75" fmla="*/ 2889 w 10000"/>
                  <a:gd name="connsiteY75" fmla="*/ 4443 h 10000"/>
                  <a:gd name="connsiteX76" fmla="*/ 2889 w 10000"/>
                  <a:gd name="connsiteY76" fmla="*/ 4443 h 10000"/>
                  <a:gd name="connsiteX77" fmla="*/ 2389 w 10000"/>
                  <a:gd name="connsiteY77" fmla="*/ 4426 h 10000"/>
                  <a:gd name="connsiteX78" fmla="*/ 2000 w 10000"/>
                  <a:gd name="connsiteY78" fmla="*/ 4410 h 10000"/>
                  <a:gd name="connsiteX79" fmla="*/ 1889 w 10000"/>
                  <a:gd name="connsiteY79" fmla="*/ 4395 h 10000"/>
                  <a:gd name="connsiteX80" fmla="*/ 1778 w 10000"/>
                  <a:gd name="connsiteY80" fmla="*/ 4380 h 10000"/>
                  <a:gd name="connsiteX81" fmla="*/ 1778 w 10000"/>
                  <a:gd name="connsiteY81" fmla="*/ 4380 h 10000"/>
                  <a:gd name="connsiteX82" fmla="*/ 1667 w 10000"/>
                  <a:gd name="connsiteY82" fmla="*/ 4317 h 10000"/>
                  <a:gd name="connsiteX83" fmla="*/ 1500 w 10000"/>
                  <a:gd name="connsiteY83" fmla="*/ 4210 h 10000"/>
                  <a:gd name="connsiteX84" fmla="*/ 1444 w 10000"/>
                  <a:gd name="connsiteY84" fmla="*/ 4148 h 10000"/>
                  <a:gd name="connsiteX85" fmla="*/ 1444 w 10000"/>
                  <a:gd name="connsiteY85" fmla="*/ 4085 h 10000"/>
                  <a:gd name="connsiteX86" fmla="*/ 1444 w 10000"/>
                  <a:gd name="connsiteY86" fmla="*/ 4040 h 10000"/>
                  <a:gd name="connsiteX87" fmla="*/ 1556 w 10000"/>
                  <a:gd name="connsiteY87" fmla="*/ 3993 h 10000"/>
                  <a:gd name="connsiteX88" fmla="*/ 1556 w 10000"/>
                  <a:gd name="connsiteY88" fmla="*/ 3993 h 10000"/>
                  <a:gd name="connsiteX89" fmla="*/ 1833 w 10000"/>
                  <a:gd name="connsiteY89" fmla="*/ 3915 h 10000"/>
                  <a:gd name="connsiteX90" fmla="*/ 2111 w 10000"/>
                  <a:gd name="connsiteY90" fmla="*/ 3839 h 10000"/>
                  <a:gd name="connsiteX91" fmla="*/ 2278 w 10000"/>
                  <a:gd name="connsiteY91" fmla="*/ 3793 h 10000"/>
                  <a:gd name="connsiteX92" fmla="*/ 2389 w 10000"/>
                  <a:gd name="connsiteY92" fmla="*/ 3745 h 10000"/>
                  <a:gd name="connsiteX93" fmla="*/ 2389 w 10000"/>
                  <a:gd name="connsiteY93" fmla="*/ 3683 h 10000"/>
                  <a:gd name="connsiteX94" fmla="*/ 2389 w 10000"/>
                  <a:gd name="connsiteY94" fmla="*/ 3606 h 10000"/>
                  <a:gd name="connsiteX95" fmla="*/ 2389 w 10000"/>
                  <a:gd name="connsiteY95" fmla="*/ 3606 h 10000"/>
                  <a:gd name="connsiteX96" fmla="*/ 2167 w 10000"/>
                  <a:gd name="connsiteY96" fmla="*/ 3389 h 10000"/>
                  <a:gd name="connsiteX97" fmla="*/ 1889 w 10000"/>
                  <a:gd name="connsiteY97" fmla="*/ 3096 h 10000"/>
                  <a:gd name="connsiteX98" fmla="*/ 1667 w 10000"/>
                  <a:gd name="connsiteY98" fmla="*/ 2832 h 10000"/>
                  <a:gd name="connsiteX99" fmla="*/ 1611 w 10000"/>
                  <a:gd name="connsiteY99" fmla="*/ 2755 h 10000"/>
                  <a:gd name="connsiteX100" fmla="*/ 1611 w 10000"/>
                  <a:gd name="connsiteY100" fmla="*/ 2724 h 10000"/>
                  <a:gd name="connsiteX101" fmla="*/ 1667 w 10000"/>
                  <a:gd name="connsiteY101" fmla="*/ 2708 h 10000"/>
                  <a:gd name="connsiteX102" fmla="*/ 1667 w 10000"/>
                  <a:gd name="connsiteY102" fmla="*/ 2708 h 10000"/>
                  <a:gd name="connsiteX103" fmla="*/ 2000 w 10000"/>
                  <a:gd name="connsiteY103" fmla="*/ 2694 h 10000"/>
                  <a:gd name="connsiteX104" fmla="*/ 2222 w 10000"/>
                  <a:gd name="connsiteY104" fmla="*/ 2694 h 10000"/>
                  <a:gd name="connsiteX105" fmla="*/ 2389 w 10000"/>
                  <a:gd name="connsiteY105" fmla="*/ 2708 h 10000"/>
                  <a:gd name="connsiteX106" fmla="*/ 2389 w 10000"/>
                  <a:gd name="connsiteY106" fmla="*/ 2708 h 10000"/>
                  <a:gd name="connsiteX107" fmla="*/ 2444 w 10000"/>
                  <a:gd name="connsiteY107" fmla="*/ 2708 h 10000"/>
                  <a:gd name="connsiteX108" fmla="*/ 2500 w 10000"/>
                  <a:gd name="connsiteY108" fmla="*/ 2678 h 10000"/>
                  <a:gd name="connsiteX109" fmla="*/ 2778 w 10000"/>
                  <a:gd name="connsiteY109" fmla="*/ 2585 h 10000"/>
                  <a:gd name="connsiteX110" fmla="*/ 3500 w 10000"/>
                  <a:gd name="connsiteY110" fmla="*/ 2275 h 10000"/>
                  <a:gd name="connsiteX111" fmla="*/ 4444 w 10000"/>
                  <a:gd name="connsiteY111" fmla="*/ 1828 h 10000"/>
                  <a:gd name="connsiteX112" fmla="*/ 4444 w 10000"/>
                  <a:gd name="connsiteY112" fmla="*/ 1828 h 10000"/>
                  <a:gd name="connsiteX113" fmla="*/ 4444 w 10000"/>
                  <a:gd name="connsiteY113" fmla="*/ 1764 h 10000"/>
                  <a:gd name="connsiteX114" fmla="*/ 4444 w 10000"/>
                  <a:gd name="connsiteY114" fmla="*/ 1623 h 10000"/>
                  <a:gd name="connsiteX115" fmla="*/ 4500 w 10000"/>
                  <a:gd name="connsiteY115" fmla="*/ 1532 h 10000"/>
                  <a:gd name="connsiteX116" fmla="*/ 4611 w 10000"/>
                  <a:gd name="connsiteY116" fmla="*/ 1454 h 10000"/>
                  <a:gd name="connsiteX117" fmla="*/ 4778 w 10000"/>
                  <a:gd name="connsiteY117" fmla="*/ 1362 h 10000"/>
                  <a:gd name="connsiteX118" fmla="*/ 5000 w 10000"/>
                  <a:gd name="connsiteY118" fmla="*/ 1285 h 10000"/>
                  <a:gd name="connsiteX119" fmla="*/ 5000 w 10000"/>
                  <a:gd name="connsiteY119" fmla="*/ 1285 h 10000"/>
                  <a:gd name="connsiteX120" fmla="*/ 5556 w 10000"/>
                  <a:gd name="connsiteY120" fmla="*/ 1131 h 10000"/>
                  <a:gd name="connsiteX121" fmla="*/ 6111 w 10000"/>
                  <a:gd name="connsiteY121" fmla="*/ 928 h 10000"/>
                  <a:gd name="connsiteX122" fmla="*/ 6667 w 10000"/>
                  <a:gd name="connsiteY122" fmla="*/ 742 h 10000"/>
                  <a:gd name="connsiteX123" fmla="*/ 7056 w 10000"/>
                  <a:gd name="connsiteY123" fmla="*/ 574 h 10000"/>
                  <a:gd name="connsiteX124" fmla="*/ 7056 w 10000"/>
                  <a:gd name="connsiteY124" fmla="*/ 574 h 10000"/>
                  <a:gd name="connsiteX125" fmla="*/ 7333 w 10000"/>
                  <a:gd name="connsiteY125" fmla="*/ 419 h 10000"/>
                  <a:gd name="connsiteX126" fmla="*/ 7667 w 10000"/>
                  <a:gd name="connsiteY126" fmla="*/ 232 h 10000"/>
                  <a:gd name="connsiteX127" fmla="*/ 8000 w 10000"/>
                  <a:gd name="connsiteY127" fmla="*/ 92 h 10000"/>
                  <a:gd name="connsiteX128" fmla="*/ 8167 w 10000"/>
                  <a:gd name="connsiteY128" fmla="*/ 29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473 h 10000"/>
                  <a:gd name="connsiteX135" fmla="*/ 10000 w 10000"/>
                  <a:gd name="connsiteY135" fmla="*/ 9473 h 10000"/>
                  <a:gd name="connsiteX136" fmla="*/ 9722 w 10000"/>
                  <a:gd name="connsiteY136" fmla="*/ 9457 h 10000"/>
                  <a:gd name="connsiteX137" fmla="*/ 9389 w 10000"/>
                  <a:gd name="connsiteY137" fmla="*/ 9473 h 10000"/>
                  <a:gd name="connsiteX138" fmla="*/ 9389 w 10000"/>
                  <a:gd name="connsiteY138" fmla="*/ 9473 h 10000"/>
                  <a:gd name="connsiteX139" fmla="*/ 9278 w 10000"/>
                  <a:gd name="connsiteY139" fmla="*/ 9488 h 10000"/>
                  <a:gd name="connsiteX140" fmla="*/ 9056 w 10000"/>
                  <a:gd name="connsiteY140" fmla="*/ 9473 h 10000"/>
                  <a:gd name="connsiteX141" fmla="*/ 8722 w 10000"/>
                  <a:gd name="connsiteY141" fmla="*/ 9426 h 10000"/>
                  <a:gd name="connsiteX142" fmla="*/ 8444 w 10000"/>
                  <a:gd name="connsiteY142" fmla="*/ 9303 h 10000"/>
                  <a:gd name="connsiteX143" fmla="*/ 8444 w 10000"/>
                  <a:gd name="connsiteY143" fmla="*/ 9303 h 10000"/>
                  <a:gd name="connsiteX144" fmla="*/ 8111 w 10000"/>
                  <a:gd name="connsiteY144" fmla="*/ 9102 h 10000"/>
                  <a:gd name="connsiteX145" fmla="*/ 7778 w 10000"/>
                  <a:gd name="connsiteY145" fmla="*/ 9024 h 10000"/>
                  <a:gd name="connsiteX146" fmla="*/ 7556 w 10000"/>
                  <a:gd name="connsiteY146" fmla="*/ 9008 h 10000"/>
                  <a:gd name="connsiteX147" fmla="*/ 7000 w 10000"/>
                  <a:gd name="connsiteY147" fmla="*/ 8976 h 10000"/>
                  <a:gd name="connsiteX148" fmla="*/ 6556 w 10000"/>
                  <a:gd name="connsiteY148" fmla="*/ 8993 h 10000"/>
                  <a:gd name="connsiteX149" fmla="*/ 6222 w 10000"/>
                  <a:gd name="connsiteY149" fmla="*/ 8993 h 10000"/>
                  <a:gd name="connsiteX150" fmla="*/ 6111 w 10000"/>
                  <a:gd name="connsiteY150" fmla="*/ 8976 h 10000"/>
                  <a:gd name="connsiteX151" fmla="*/ 6056 w 10000"/>
                  <a:gd name="connsiteY151" fmla="*/ 8684 h 10000"/>
                  <a:gd name="connsiteX152" fmla="*/ 6056 w 10000"/>
                  <a:gd name="connsiteY152" fmla="*/ 8622 h 10000"/>
                  <a:gd name="connsiteX153" fmla="*/ 5944 w 10000"/>
                  <a:gd name="connsiteY153" fmla="*/ 8545 h 10000"/>
                  <a:gd name="connsiteX154" fmla="*/ 5889 w 10000"/>
                  <a:gd name="connsiteY154" fmla="*/ 8530 h 10000"/>
                  <a:gd name="connsiteX155" fmla="*/ 5667 w 10000"/>
                  <a:gd name="connsiteY155" fmla="*/ 8513 h 10000"/>
                  <a:gd name="connsiteX156" fmla="*/ 4889 w 10000"/>
                  <a:gd name="connsiteY156" fmla="*/ 8637 h 10000"/>
                  <a:gd name="connsiteX157" fmla="*/ 4611 w 10000"/>
                  <a:gd name="connsiteY157" fmla="*/ 8666 h 10000"/>
                  <a:gd name="connsiteX158" fmla="*/ 4500 w 10000"/>
                  <a:gd name="connsiteY158" fmla="*/ 8666 h 10000"/>
                  <a:gd name="connsiteX159" fmla="*/ 4222 w 10000"/>
                  <a:gd name="connsiteY159" fmla="*/ 8513 h 10000"/>
                  <a:gd name="connsiteX160" fmla="*/ 4222 w 10000"/>
                  <a:gd name="connsiteY160" fmla="*/ 8513 h 10000"/>
                  <a:gd name="connsiteX161" fmla="*/ 4111 w 10000"/>
                  <a:gd name="connsiteY161" fmla="*/ 8436 h 10000"/>
                  <a:gd name="connsiteX162" fmla="*/ 4111 w 10000"/>
                  <a:gd name="connsiteY162" fmla="*/ 8343 h 10000"/>
                  <a:gd name="connsiteX163" fmla="*/ 4111 w 10000"/>
                  <a:gd name="connsiteY163" fmla="*/ 8343 h 10000"/>
                  <a:gd name="connsiteX164" fmla="*/ 4278 w 10000"/>
                  <a:gd name="connsiteY164" fmla="*/ 8295 h 10000"/>
                  <a:gd name="connsiteX165" fmla="*/ 4389 w 10000"/>
                  <a:gd name="connsiteY165" fmla="*/ 8280 h 10000"/>
                  <a:gd name="connsiteX166" fmla="*/ 4389 w 10000"/>
                  <a:gd name="connsiteY166" fmla="*/ 8280 h 10000"/>
                  <a:gd name="connsiteX167" fmla="*/ 3722 w 10000"/>
                  <a:gd name="connsiteY167" fmla="*/ 8295 h 10000"/>
                  <a:gd name="connsiteX168" fmla="*/ 3611 w 10000"/>
                  <a:gd name="connsiteY168" fmla="*/ 8311 h 10000"/>
                  <a:gd name="connsiteX169" fmla="*/ 3556 w 10000"/>
                  <a:gd name="connsiteY169" fmla="*/ 8327 h 10000"/>
                  <a:gd name="connsiteX170" fmla="*/ 3556 w 10000"/>
                  <a:gd name="connsiteY170" fmla="*/ 8327 h 10000"/>
                  <a:gd name="connsiteX171" fmla="*/ 3444 w 10000"/>
                  <a:gd name="connsiteY171" fmla="*/ 8389 h 10000"/>
                  <a:gd name="connsiteX172" fmla="*/ 3278 w 10000"/>
                  <a:gd name="connsiteY172" fmla="*/ 8482 h 10000"/>
                  <a:gd name="connsiteX173" fmla="*/ 2667 w 10000"/>
                  <a:gd name="connsiteY173" fmla="*/ 8666 h 10000"/>
                  <a:gd name="connsiteX174" fmla="*/ 889 w 10000"/>
                  <a:gd name="connsiteY174" fmla="*/ 8837 h 10000"/>
                  <a:gd name="connsiteX175" fmla="*/ 500 w 10000"/>
                  <a:gd name="connsiteY175" fmla="*/ 8853 h 10000"/>
                  <a:gd name="connsiteX176" fmla="*/ 222 w 10000"/>
                  <a:gd name="connsiteY176" fmla="*/ 8869 h 10000"/>
                  <a:gd name="connsiteX177" fmla="*/ 0 w 10000"/>
                  <a:gd name="connsiteY177" fmla="*/ 8884 h 10000"/>
                  <a:gd name="connsiteX178" fmla="*/ 722 w 10000"/>
                  <a:gd name="connsiteY178" fmla="*/ 9473 h 10000"/>
                  <a:gd name="connsiteX179" fmla="*/ 944 w 10000"/>
                  <a:gd name="connsiteY179" fmla="*/ 9642 h 10000"/>
                  <a:gd name="connsiteX180" fmla="*/ 1333 w 10000"/>
                  <a:gd name="connsiteY180" fmla="*/ 9845 h 10000"/>
                  <a:gd name="connsiteX181" fmla="*/ 1500 w 10000"/>
                  <a:gd name="connsiteY181" fmla="*/ 10000 h 10000"/>
                  <a:gd name="connsiteX182" fmla="*/ 10000 w 10000"/>
                  <a:gd name="connsiteY182" fmla="*/ 9457 h 10000"/>
                  <a:gd name="connsiteX0" fmla="*/ 10000 w 10000"/>
                  <a:gd name="connsiteY0" fmla="*/ 9457 h 10000"/>
                  <a:gd name="connsiteX1" fmla="*/ 10000 w 10000"/>
                  <a:gd name="connsiteY1" fmla="*/ 9457 h 10000"/>
                  <a:gd name="connsiteX2" fmla="*/ 9222 w 10000"/>
                  <a:gd name="connsiteY2" fmla="*/ 9473 h 10000"/>
                  <a:gd name="connsiteX3" fmla="*/ 8944 w 10000"/>
                  <a:gd name="connsiteY3" fmla="*/ 9473 h 10000"/>
                  <a:gd name="connsiteX4" fmla="*/ 8833 w 10000"/>
                  <a:gd name="connsiteY4" fmla="*/ 9457 h 10000"/>
                  <a:gd name="connsiteX5" fmla="*/ 8778 w 10000"/>
                  <a:gd name="connsiteY5" fmla="*/ 9441 h 10000"/>
                  <a:gd name="connsiteX6" fmla="*/ 8778 w 10000"/>
                  <a:gd name="connsiteY6" fmla="*/ 9441 h 10000"/>
                  <a:gd name="connsiteX7" fmla="*/ 8444 w 10000"/>
                  <a:gd name="connsiteY7" fmla="*/ 9256 h 10000"/>
                  <a:gd name="connsiteX8" fmla="*/ 8167 w 10000"/>
                  <a:gd name="connsiteY8" fmla="*/ 9086 h 10000"/>
                  <a:gd name="connsiteX9" fmla="*/ 8167 w 10000"/>
                  <a:gd name="connsiteY9" fmla="*/ 9086 h 10000"/>
                  <a:gd name="connsiteX10" fmla="*/ 8056 w 10000"/>
                  <a:gd name="connsiteY10" fmla="*/ 9056 h 10000"/>
                  <a:gd name="connsiteX11" fmla="*/ 7889 w 10000"/>
                  <a:gd name="connsiteY11" fmla="*/ 9024 h 10000"/>
                  <a:gd name="connsiteX12" fmla="*/ 7444 w 10000"/>
                  <a:gd name="connsiteY12" fmla="*/ 9008 h 10000"/>
                  <a:gd name="connsiteX13" fmla="*/ 6889 w 10000"/>
                  <a:gd name="connsiteY13" fmla="*/ 8993 h 10000"/>
                  <a:gd name="connsiteX14" fmla="*/ 6389 w 10000"/>
                  <a:gd name="connsiteY14" fmla="*/ 8993 h 10000"/>
                  <a:gd name="connsiteX15" fmla="*/ 6389 w 10000"/>
                  <a:gd name="connsiteY15" fmla="*/ 8993 h 10000"/>
                  <a:gd name="connsiteX16" fmla="*/ 6167 w 10000"/>
                  <a:gd name="connsiteY16" fmla="*/ 8976 h 10000"/>
                  <a:gd name="connsiteX17" fmla="*/ 6056 w 10000"/>
                  <a:gd name="connsiteY17" fmla="*/ 8947 h 10000"/>
                  <a:gd name="connsiteX18" fmla="*/ 6000 w 10000"/>
                  <a:gd name="connsiteY18" fmla="*/ 8914 h 10000"/>
                  <a:gd name="connsiteX19" fmla="*/ 6056 w 10000"/>
                  <a:gd name="connsiteY19" fmla="*/ 8729 h 10000"/>
                  <a:gd name="connsiteX20" fmla="*/ 6111 w 10000"/>
                  <a:gd name="connsiteY20" fmla="*/ 8666 h 10000"/>
                  <a:gd name="connsiteX21" fmla="*/ 6056 w 10000"/>
                  <a:gd name="connsiteY21" fmla="*/ 8591 h 10000"/>
                  <a:gd name="connsiteX22" fmla="*/ 6056 w 10000"/>
                  <a:gd name="connsiteY22" fmla="*/ 8591 h 10000"/>
                  <a:gd name="connsiteX23" fmla="*/ 6000 w 10000"/>
                  <a:gd name="connsiteY23" fmla="*/ 8545 h 10000"/>
                  <a:gd name="connsiteX24" fmla="*/ 5944 w 10000"/>
                  <a:gd name="connsiteY24" fmla="*/ 8513 h 10000"/>
                  <a:gd name="connsiteX25" fmla="*/ 5833 w 10000"/>
                  <a:gd name="connsiteY25" fmla="*/ 8513 h 10000"/>
                  <a:gd name="connsiteX26" fmla="*/ 5667 w 10000"/>
                  <a:gd name="connsiteY26" fmla="*/ 8530 h 10000"/>
                  <a:gd name="connsiteX27" fmla="*/ 5333 w 10000"/>
                  <a:gd name="connsiteY27" fmla="*/ 8575 h 10000"/>
                  <a:gd name="connsiteX28" fmla="*/ 4889 w 10000"/>
                  <a:gd name="connsiteY28" fmla="*/ 8652 h 10000"/>
                  <a:gd name="connsiteX29" fmla="*/ 4889 w 10000"/>
                  <a:gd name="connsiteY29" fmla="*/ 8652 h 10000"/>
                  <a:gd name="connsiteX30" fmla="*/ 4611 w 10000"/>
                  <a:gd name="connsiteY30" fmla="*/ 8666 h 10000"/>
                  <a:gd name="connsiteX31" fmla="*/ 4500 w 10000"/>
                  <a:gd name="connsiteY31" fmla="*/ 8666 h 10000"/>
                  <a:gd name="connsiteX32" fmla="*/ 4444 w 10000"/>
                  <a:gd name="connsiteY32" fmla="*/ 8652 h 10000"/>
                  <a:gd name="connsiteX33" fmla="*/ 4222 w 10000"/>
                  <a:gd name="connsiteY33" fmla="*/ 8513 h 10000"/>
                  <a:gd name="connsiteX34" fmla="*/ 4222 w 10000"/>
                  <a:gd name="connsiteY34" fmla="*/ 8513 h 10000"/>
                  <a:gd name="connsiteX35" fmla="*/ 4111 w 10000"/>
                  <a:gd name="connsiteY35" fmla="*/ 8467 h 10000"/>
                  <a:gd name="connsiteX36" fmla="*/ 4111 w 10000"/>
                  <a:gd name="connsiteY36" fmla="*/ 8421 h 10000"/>
                  <a:gd name="connsiteX37" fmla="*/ 4111 w 10000"/>
                  <a:gd name="connsiteY37" fmla="*/ 8389 h 10000"/>
                  <a:gd name="connsiteX38" fmla="*/ 4167 w 10000"/>
                  <a:gd name="connsiteY38" fmla="*/ 8358 h 10000"/>
                  <a:gd name="connsiteX39" fmla="*/ 4278 w 10000"/>
                  <a:gd name="connsiteY39" fmla="*/ 8295 h 10000"/>
                  <a:gd name="connsiteX40" fmla="*/ 4389 w 10000"/>
                  <a:gd name="connsiteY40" fmla="*/ 8280 h 10000"/>
                  <a:gd name="connsiteX41" fmla="*/ 4389 w 10000"/>
                  <a:gd name="connsiteY41" fmla="*/ 8280 h 10000"/>
                  <a:gd name="connsiteX42" fmla="*/ 4389 w 10000"/>
                  <a:gd name="connsiteY42" fmla="*/ 8266 h 10000"/>
                  <a:gd name="connsiteX43" fmla="*/ 4444 w 10000"/>
                  <a:gd name="connsiteY43" fmla="*/ 8250 h 10000"/>
                  <a:gd name="connsiteX44" fmla="*/ 7986 w 10000"/>
                  <a:gd name="connsiteY44" fmla="*/ 8010 h 10000"/>
                  <a:gd name="connsiteX45" fmla="*/ 8389 w 10000"/>
                  <a:gd name="connsiteY45" fmla="*/ 8018 h 10000"/>
                  <a:gd name="connsiteX46" fmla="*/ 8389 w 10000"/>
                  <a:gd name="connsiteY46" fmla="*/ 8018 h 10000"/>
                  <a:gd name="connsiteX47" fmla="*/ 8667 w 10000"/>
                  <a:gd name="connsiteY47" fmla="*/ 7986 h 10000"/>
                  <a:gd name="connsiteX48" fmla="*/ 8889 w 10000"/>
                  <a:gd name="connsiteY48" fmla="*/ 7910 h 10000"/>
                  <a:gd name="connsiteX49" fmla="*/ 8833 w 10000"/>
                  <a:gd name="connsiteY49" fmla="*/ 7879 h 10000"/>
                  <a:gd name="connsiteX50" fmla="*/ 8833 w 10000"/>
                  <a:gd name="connsiteY50" fmla="*/ 7849 h 10000"/>
                  <a:gd name="connsiteX51" fmla="*/ 8556 w 10000"/>
                  <a:gd name="connsiteY51" fmla="*/ 7770 h 10000"/>
                  <a:gd name="connsiteX52" fmla="*/ 6556 w 10000"/>
                  <a:gd name="connsiteY52" fmla="*/ 7491 h 10000"/>
                  <a:gd name="connsiteX53" fmla="*/ 6556 w 10000"/>
                  <a:gd name="connsiteY53" fmla="*/ 7491 h 10000"/>
                  <a:gd name="connsiteX54" fmla="*/ 6333 w 10000"/>
                  <a:gd name="connsiteY54" fmla="*/ 7445 h 10000"/>
                  <a:gd name="connsiteX55" fmla="*/ 6167 w 10000"/>
                  <a:gd name="connsiteY55" fmla="*/ 7398 h 10000"/>
                  <a:gd name="connsiteX56" fmla="*/ 6056 w 10000"/>
                  <a:gd name="connsiteY56" fmla="*/ 7352 h 10000"/>
                  <a:gd name="connsiteX57" fmla="*/ 6056 w 10000"/>
                  <a:gd name="connsiteY57" fmla="*/ 7352 h 10000"/>
                  <a:gd name="connsiteX58" fmla="*/ 8056 w 10000"/>
                  <a:gd name="connsiteY58" fmla="*/ 7336 h 10000"/>
                  <a:gd name="connsiteX59" fmla="*/ 10000 w 10000"/>
                  <a:gd name="connsiteY59" fmla="*/ 7491 h 10000"/>
                  <a:gd name="connsiteX60" fmla="*/ 10000 w 10000"/>
                  <a:gd name="connsiteY60" fmla="*/ 6083 h 10000"/>
                  <a:gd name="connsiteX61" fmla="*/ 10000 w 10000"/>
                  <a:gd name="connsiteY61" fmla="*/ 6083 h 10000"/>
                  <a:gd name="connsiteX62" fmla="*/ 7778 w 10000"/>
                  <a:gd name="connsiteY62" fmla="*/ 5757 h 10000"/>
                  <a:gd name="connsiteX63" fmla="*/ 6556 w 10000"/>
                  <a:gd name="connsiteY63" fmla="*/ 5572 h 10000"/>
                  <a:gd name="connsiteX64" fmla="*/ 6556 w 10000"/>
                  <a:gd name="connsiteY64" fmla="*/ 5572 h 10000"/>
                  <a:gd name="connsiteX65" fmla="*/ 6556 w 10000"/>
                  <a:gd name="connsiteY65" fmla="*/ 5557 h 10000"/>
                  <a:gd name="connsiteX66" fmla="*/ 6556 w 10000"/>
                  <a:gd name="connsiteY66" fmla="*/ 5464 h 10000"/>
                  <a:gd name="connsiteX67" fmla="*/ 6556 w 10000"/>
                  <a:gd name="connsiteY67" fmla="*/ 5464 h 10000"/>
                  <a:gd name="connsiteX68" fmla="*/ 6389 w 10000"/>
                  <a:gd name="connsiteY68" fmla="*/ 5355 h 10000"/>
                  <a:gd name="connsiteX69" fmla="*/ 6056 w 10000"/>
                  <a:gd name="connsiteY69" fmla="*/ 5186 h 10000"/>
                  <a:gd name="connsiteX70" fmla="*/ 5333 w 10000"/>
                  <a:gd name="connsiteY70" fmla="*/ 4860 h 10000"/>
                  <a:gd name="connsiteX71" fmla="*/ 5333 w 10000"/>
                  <a:gd name="connsiteY71" fmla="*/ 4860 h 10000"/>
                  <a:gd name="connsiteX72" fmla="*/ 5167 w 10000"/>
                  <a:gd name="connsiteY72" fmla="*/ 4814 h 10000"/>
                  <a:gd name="connsiteX73" fmla="*/ 4889 w 10000"/>
                  <a:gd name="connsiteY73" fmla="*/ 4751 h 10000"/>
                  <a:gd name="connsiteX74" fmla="*/ 4056 w 10000"/>
                  <a:gd name="connsiteY74" fmla="*/ 4612 h 10000"/>
                  <a:gd name="connsiteX75" fmla="*/ 2889 w 10000"/>
                  <a:gd name="connsiteY75" fmla="*/ 4443 h 10000"/>
                  <a:gd name="connsiteX76" fmla="*/ 2889 w 10000"/>
                  <a:gd name="connsiteY76" fmla="*/ 4443 h 10000"/>
                  <a:gd name="connsiteX77" fmla="*/ 2389 w 10000"/>
                  <a:gd name="connsiteY77" fmla="*/ 4426 h 10000"/>
                  <a:gd name="connsiteX78" fmla="*/ 2000 w 10000"/>
                  <a:gd name="connsiteY78" fmla="*/ 4410 h 10000"/>
                  <a:gd name="connsiteX79" fmla="*/ 1889 w 10000"/>
                  <a:gd name="connsiteY79" fmla="*/ 4395 h 10000"/>
                  <a:gd name="connsiteX80" fmla="*/ 1778 w 10000"/>
                  <a:gd name="connsiteY80" fmla="*/ 4380 h 10000"/>
                  <a:gd name="connsiteX81" fmla="*/ 1778 w 10000"/>
                  <a:gd name="connsiteY81" fmla="*/ 4380 h 10000"/>
                  <a:gd name="connsiteX82" fmla="*/ 1667 w 10000"/>
                  <a:gd name="connsiteY82" fmla="*/ 4317 h 10000"/>
                  <a:gd name="connsiteX83" fmla="*/ 1500 w 10000"/>
                  <a:gd name="connsiteY83" fmla="*/ 4210 h 10000"/>
                  <a:gd name="connsiteX84" fmla="*/ 1444 w 10000"/>
                  <a:gd name="connsiteY84" fmla="*/ 4148 h 10000"/>
                  <a:gd name="connsiteX85" fmla="*/ 1444 w 10000"/>
                  <a:gd name="connsiteY85" fmla="*/ 4085 h 10000"/>
                  <a:gd name="connsiteX86" fmla="*/ 1444 w 10000"/>
                  <a:gd name="connsiteY86" fmla="*/ 4040 h 10000"/>
                  <a:gd name="connsiteX87" fmla="*/ 1556 w 10000"/>
                  <a:gd name="connsiteY87" fmla="*/ 3993 h 10000"/>
                  <a:gd name="connsiteX88" fmla="*/ 1556 w 10000"/>
                  <a:gd name="connsiteY88" fmla="*/ 3993 h 10000"/>
                  <a:gd name="connsiteX89" fmla="*/ 1833 w 10000"/>
                  <a:gd name="connsiteY89" fmla="*/ 3915 h 10000"/>
                  <a:gd name="connsiteX90" fmla="*/ 2111 w 10000"/>
                  <a:gd name="connsiteY90" fmla="*/ 3839 h 10000"/>
                  <a:gd name="connsiteX91" fmla="*/ 2278 w 10000"/>
                  <a:gd name="connsiteY91" fmla="*/ 3793 h 10000"/>
                  <a:gd name="connsiteX92" fmla="*/ 2389 w 10000"/>
                  <a:gd name="connsiteY92" fmla="*/ 3745 h 10000"/>
                  <a:gd name="connsiteX93" fmla="*/ 2389 w 10000"/>
                  <a:gd name="connsiteY93" fmla="*/ 3683 h 10000"/>
                  <a:gd name="connsiteX94" fmla="*/ 2389 w 10000"/>
                  <a:gd name="connsiteY94" fmla="*/ 3606 h 10000"/>
                  <a:gd name="connsiteX95" fmla="*/ 2389 w 10000"/>
                  <a:gd name="connsiteY95" fmla="*/ 3606 h 10000"/>
                  <a:gd name="connsiteX96" fmla="*/ 2167 w 10000"/>
                  <a:gd name="connsiteY96" fmla="*/ 3389 h 10000"/>
                  <a:gd name="connsiteX97" fmla="*/ 1889 w 10000"/>
                  <a:gd name="connsiteY97" fmla="*/ 3096 h 10000"/>
                  <a:gd name="connsiteX98" fmla="*/ 1667 w 10000"/>
                  <a:gd name="connsiteY98" fmla="*/ 2832 h 10000"/>
                  <a:gd name="connsiteX99" fmla="*/ 1611 w 10000"/>
                  <a:gd name="connsiteY99" fmla="*/ 2755 h 10000"/>
                  <a:gd name="connsiteX100" fmla="*/ 1611 w 10000"/>
                  <a:gd name="connsiteY100" fmla="*/ 2724 h 10000"/>
                  <a:gd name="connsiteX101" fmla="*/ 1667 w 10000"/>
                  <a:gd name="connsiteY101" fmla="*/ 2708 h 10000"/>
                  <a:gd name="connsiteX102" fmla="*/ 1667 w 10000"/>
                  <a:gd name="connsiteY102" fmla="*/ 2708 h 10000"/>
                  <a:gd name="connsiteX103" fmla="*/ 2000 w 10000"/>
                  <a:gd name="connsiteY103" fmla="*/ 2694 h 10000"/>
                  <a:gd name="connsiteX104" fmla="*/ 2222 w 10000"/>
                  <a:gd name="connsiteY104" fmla="*/ 2694 h 10000"/>
                  <a:gd name="connsiteX105" fmla="*/ 2389 w 10000"/>
                  <a:gd name="connsiteY105" fmla="*/ 2708 h 10000"/>
                  <a:gd name="connsiteX106" fmla="*/ 2389 w 10000"/>
                  <a:gd name="connsiteY106" fmla="*/ 2708 h 10000"/>
                  <a:gd name="connsiteX107" fmla="*/ 2444 w 10000"/>
                  <a:gd name="connsiteY107" fmla="*/ 2708 h 10000"/>
                  <a:gd name="connsiteX108" fmla="*/ 2500 w 10000"/>
                  <a:gd name="connsiteY108" fmla="*/ 2678 h 10000"/>
                  <a:gd name="connsiteX109" fmla="*/ 2778 w 10000"/>
                  <a:gd name="connsiteY109" fmla="*/ 2585 h 10000"/>
                  <a:gd name="connsiteX110" fmla="*/ 3500 w 10000"/>
                  <a:gd name="connsiteY110" fmla="*/ 2275 h 10000"/>
                  <a:gd name="connsiteX111" fmla="*/ 4444 w 10000"/>
                  <a:gd name="connsiteY111" fmla="*/ 1828 h 10000"/>
                  <a:gd name="connsiteX112" fmla="*/ 4444 w 10000"/>
                  <a:gd name="connsiteY112" fmla="*/ 1828 h 10000"/>
                  <a:gd name="connsiteX113" fmla="*/ 4444 w 10000"/>
                  <a:gd name="connsiteY113" fmla="*/ 1764 h 10000"/>
                  <a:gd name="connsiteX114" fmla="*/ 4444 w 10000"/>
                  <a:gd name="connsiteY114" fmla="*/ 1623 h 10000"/>
                  <a:gd name="connsiteX115" fmla="*/ 4500 w 10000"/>
                  <a:gd name="connsiteY115" fmla="*/ 1532 h 10000"/>
                  <a:gd name="connsiteX116" fmla="*/ 4611 w 10000"/>
                  <a:gd name="connsiteY116" fmla="*/ 1454 h 10000"/>
                  <a:gd name="connsiteX117" fmla="*/ 4778 w 10000"/>
                  <a:gd name="connsiteY117" fmla="*/ 1362 h 10000"/>
                  <a:gd name="connsiteX118" fmla="*/ 5000 w 10000"/>
                  <a:gd name="connsiteY118" fmla="*/ 1285 h 10000"/>
                  <a:gd name="connsiteX119" fmla="*/ 5000 w 10000"/>
                  <a:gd name="connsiteY119" fmla="*/ 1285 h 10000"/>
                  <a:gd name="connsiteX120" fmla="*/ 5556 w 10000"/>
                  <a:gd name="connsiteY120" fmla="*/ 1131 h 10000"/>
                  <a:gd name="connsiteX121" fmla="*/ 6111 w 10000"/>
                  <a:gd name="connsiteY121" fmla="*/ 928 h 10000"/>
                  <a:gd name="connsiteX122" fmla="*/ 6667 w 10000"/>
                  <a:gd name="connsiteY122" fmla="*/ 742 h 10000"/>
                  <a:gd name="connsiteX123" fmla="*/ 7056 w 10000"/>
                  <a:gd name="connsiteY123" fmla="*/ 574 h 10000"/>
                  <a:gd name="connsiteX124" fmla="*/ 7056 w 10000"/>
                  <a:gd name="connsiteY124" fmla="*/ 574 h 10000"/>
                  <a:gd name="connsiteX125" fmla="*/ 7333 w 10000"/>
                  <a:gd name="connsiteY125" fmla="*/ 419 h 10000"/>
                  <a:gd name="connsiteX126" fmla="*/ 7667 w 10000"/>
                  <a:gd name="connsiteY126" fmla="*/ 232 h 10000"/>
                  <a:gd name="connsiteX127" fmla="*/ 8000 w 10000"/>
                  <a:gd name="connsiteY127" fmla="*/ 92 h 10000"/>
                  <a:gd name="connsiteX128" fmla="*/ 8167 w 10000"/>
                  <a:gd name="connsiteY128" fmla="*/ 29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473 h 10000"/>
                  <a:gd name="connsiteX135" fmla="*/ 10000 w 10000"/>
                  <a:gd name="connsiteY135" fmla="*/ 9473 h 10000"/>
                  <a:gd name="connsiteX136" fmla="*/ 9722 w 10000"/>
                  <a:gd name="connsiteY136" fmla="*/ 9457 h 10000"/>
                  <a:gd name="connsiteX137" fmla="*/ 9389 w 10000"/>
                  <a:gd name="connsiteY137" fmla="*/ 9473 h 10000"/>
                  <a:gd name="connsiteX138" fmla="*/ 9389 w 10000"/>
                  <a:gd name="connsiteY138" fmla="*/ 9473 h 10000"/>
                  <a:gd name="connsiteX139" fmla="*/ 9278 w 10000"/>
                  <a:gd name="connsiteY139" fmla="*/ 9488 h 10000"/>
                  <a:gd name="connsiteX140" fmla="*/ 9056 w 10000"/>
                  <a:gd name="connsiteY140" fmla="*/ 9473 h 10000"/>
                  <a:gd name="connsiteX141" fmla="*/ 8722 w 10000"/>
                  <a:gd name="connsiteY141" fmla="*/ 9426 h 10000"/>
                  <a:gd name="connsiteX142" fmla="*/ 8444 w 10000"/>
                  <a:gd name="connsiteY142" fmla="*/ 9303 h 10000"/>
                  <a:gd name="connsiteX143" fmla="*/ 8444 w 10000"/>
                  <a:gd name="connsiteY143" fmla="*/ 9303 h 10000"/>
                  <a:gd name="connsiteX144" fmla="*/ 8111 w 10000"/>
                  <a:gd name="connsiteY144" fmla="*/ 9102 h 10000"/>
                  <a:gd name="connsiteX145" fmla="*/ 7778 w 10000"/>
                  <a:gd name="connsiteY145" fmla="*/ 9024 h 10000"/>
                  <a:gd name="connsiteX146" fmla="*/ 7556 w 10000"/>
                  <a:gd name="connsiteY146" fmla="*/ 9008 h 10000"/>
                  <a:gd name="connsiteX147" fmla="*/ 7000 w 10000"/>
                  <a:gd name="connsiteY147" fmla="*/ 8976 h 10000"/>
                  <a:gd name="connsiteX148" fmla="*/ 6556 w 10000"/>
                  <a:gd name="connsiteY148" fmla="*/ 8993 h 10000"/>
                  <a:gd name="connsiteX149" fmla="*/ 6222 w 10000"/>
                  <a:gd name="connsiteY149" fmla="*/ 8993 h 10000"/>
                  <a:gd name="connsiteX150" fmla="*/ 6111 w 10000"/>
                  <a:gd name="connsiteY150" fmla="*/ 8976 h 10000"/>
                  <a:gd name="connsiteX151" fmla="*/ 6056 w 10000"/>
                  <a:gd name="connsiteY151" fmla="*/ 8684 h 10000"/>
                  <a:gd name="connsiteX152" fmla="*/ 6056 w 10000"/>
                  <a:gd name="connsiteY152" fmla="*/ 8622 h 10000"/>
                  <a:gd name="connsiteX153" fmla="*/ 5944 w 10000"/>
                  <a:gd name="connsiteY153" fmla="*/ 8545 h 10000"/>
                  <a:gd name="connsiteX154" fmla="*/ 5889 w 10000"/>
                  <a:gd name="connsiteY154" fmla="*/ 8530 h 10000"/>
                  <a:gd name="connsiteX155" fmla="*/ 5667 w 10000"/>
                  <a:gd name="connsiteY155" fmla="*/ 8513 h 10000"/>
                  <a:gd name="connsiteX156" fmla="*/ 4889 w 10000"/>
                  <a:gd name="connsiteY156" fmla="*/ 8637 h 10000"/>
                  <a:gd name="connsiteX157" fmla="*/ 4611 w 10000"/>
                  <a:gd name="connsiteY157" fmla="*/ 8666 h 10000"/>
                  <a:gd name="connsiteX158" fmla="*/ 4500 w 10000"/>
                  <a:gd name="connsiteY158" fmla="*/ 8666 h 10000"/>
                  <a:gd name="connsiteX159" fmla="*/ 4222 w 10000"/>
                  <a:gd name="connsiteY159" fmla="*/ 8513 h 10000"/>
                  <a:gd name="connsiteX160" fmla="*/ 4222 w 10000"/>
                  <a:gd name="connsiteY160" fmla="*/ 8513 h 10000"/>
                  <a:gd name="connsiteX161" fmla="*/ 4111 w 10000"/>
                  <a:gd name="connsiteY161" fmla="*/ 8436 h 10000"/>
                  <a:gd name="connsiteX162" fmla="*/ 4111 w 10000"/>
                  <a:gd name="connsiteY162" fmla="*/ 8343 h 10000"/>
                  <a:gd name="connsiteX163" fmla="*/ 4111 w 10000"/>
                  <a:gd name="connsiteY163" fmla="*/ 8343 h 10000"/>
                  <a:gd name="connsiteX164" fmla="*/ 4278 w 10000"/>
                  <a:gd name="connsiteY164" fmla="*/ 8295 h 10000"/>
                  <a:gd name="connsiteX165" fmla="*/ 4389 w 10000"/>
                  <a:gd name="connsiteY165" fmla="*/ 8280 h 10000"/>
                  <a:gd name="connsiteX166" fmla="*/ 4389 w 10000"/>
                  <a:gd name="connsiteY166" fmla="*/ 8280 h 10000"/>
                  <a:gd name="connsiteX167" fmla="*/ 3722 w 10000"/>
                  <a:gd name="connsiteY167" fmla="*/ 8295 h 10000"/>
                  <a:gd name="connsiteX168" fmla="*/ 3611 w 10000"/>
                  <a:gd name="connsiteY168" fmla="*/ 8311 h 10000"/>
                  <a:gd name="connsiteX169" fmla="*/ 3556 w 10000"/>
                  <a:gd name="connsiteY169" fmla="*/ 8327 h 10000"/>
                  <a:gd name="connsiteX170" fmla="*/ 3556 w 10000"/>
                  <a:gd name="connsiteY170" fmla="*/ 8327 h 10000"/>
                  <a:gd name="connsiteX171" fmla="*/ 3444 w 10000"/>
                  <a:gd name="connsiteY171" fmla="*/ 8389 h 10000"/>
                  <a:gd name="connsiteX172" fmla="*/ 3278 w 10000"/>
                  <a:gd name="connsiteY172" fmla="*/ 8482 h 10000"/>
                  <a:gd name="connsiteX173" fmla="*/ 2667 w 10000"/>
                  <a:gd name="connsiteY173" fmla="*/ 8666 h 10000"/>
                  <a:gd name="connsiteX174" fmla="*/ 889 w 10000"/>
                  <a:gd name="connsiteY174" fmla="*/ 8837 h 10000"/>
                  <a:gd name="connsiteX175" fmla="*/ 500 w 10000"/>
                  <a:gd name="connsiteY175" fmla="*/ 8853 h 10000"/>
                  <a:gd name="connsiteX176" fmla="*/ 222 w 10000"/>
                  <a:gd name="connsiteY176" fmla="*/ 8869 h 10000"/>
                  <a:gd name="connsiteX177" fmla="*/ 0 w 10000"/>
                  <a:gd name="connsiteY177" fmla="*/ 8884 h 10000"/>
                  <a:gd name="connsiteX178" fmla="*/ 722 w 10000"/>
                  <a:gd name="connsiteY178" fmla="*/ 9473 h 10000"/>
                  <a:gd name="connsiteX179" fmla="*/ 944 w 10000"/>
                  <a:gd name="connsiteY179" fmla="*/ 9642 h 10000"/>
                  <a:gd name="connsiteX180" fmla="*/ 1500 w 10000"/>
                  <a:gd name="connsiteY180" fmla="*/ 10000 h 10000"/>
                  <a:gd name="connsiteX181" fmla="*/ 10000 w 10000"/>
                  <a:gd name="connsiteY181" fmla="*/ 9457 h 10000"/>
                  <a:gd name="connsiteX0" fmla="*/ 10000 w 10000"/>
                  <a:gd name="connsiteY0" fmla="*/ 9457 h 10000"/>
                  <a:gd name="connsiteX1" fmla="*/ 10000 w 10000"/>
                  <a:gd name="connsiteY1" fmla="*/ 9457 h 10000"/>
                  <a:gd name="connsiteX2" fmla="*/ 9222 w 10000"/>
                  <a:gd name="connsiteY2" fmla="*/ 9473 h 10000"/>
                  <a:gd name="connsiteX3" fmla="*/ 8944 w 10000"/>
                  <a:gd name="connsiteY3" fmla="*/ 9473 h 10000"/>
                  <a:gd name="connsiteX4" fmla="*/ 8833 w 10000"/>
                  <a:gd name="connsiteY4" fmla="*/ 9457 h 10000"/>
                  <a:gd name="connsiteX5" fmla="*/ 8778 w 10000"/>
                  <a:gd name="connsiteY5" fmla="*/ 9441 h 10000"/>
                  <a:gd name="connsiteX6" fmla="*/ 8778 w 10000"/>
                  <a:gd name="connsiteY6" fmla="*/ 9441 h 10000"/>
                  <a:gd name="connsiteX7" fmla="*/ 8444 w 10000"/>
                  <a:gd name="connsiteY7" fmla="*/ 9256 h 10000"/>
                  <a:gd name="connsiteX8" fmla="*/ 8167 w 10000"/>
                  <a:gd name="connsiteY8" fmla="*/ 9086 h 10000"/>
                  <a:gd name="connsiteX9" fmla="*/ 8167 w 10000"/>
                  <a:gd name="connsiteY9" fmla="*/ 9086 h 10000"/>
                  <a:gd name="connsiteX10" fmla="*/ 8056 w 10000"/>
                  <a:gd name="connsiteY10" fmla="*/ 9056 h 10000"/>
                  <a:gd name="connsiteX11" fmla="*/ 7889 w 10000"/>
                  <a:gd name="connsiteY11" fmla="*/ 9024 h 10000"/>
                  <a:gd name="connsiteX12" fmla="*/ 7444 w 10000"/>
                  <a:gd name="connsiteY12" fmla="*/ 9008 h 10000"/>
                  <a:gd name="connsiteX13" fmla="*/ 6889 w 10000"/>
                  <a:gd name="connsiteY13" fmla="*/ 8993 h 10000"/>
                  <a:gd name="connsiteX14" fmla="*/ 6389 w 10000"/>
                  <a:gd name="connsiteY14" fmla="*/ 8993 h 10000"/>
                  <a:gd name="connsiteX15" fmla="*/ 6389 w 10000"/>
                  <a:gd name="connsiteY15" fmla="*/ 8993 h 10000"/>
                  <a:gd name="connsiteX16" fmla="*/ 6167 w 10000"/>
                  <a:gd name="connsiteY16" fmla="*/ 8976 h 10000"/>
                  <a:gd name="connsiteX17" fmla="*/ 6056 w 10000"/>
                  <a:gd name="connsiteY17" fmla="*/ 8947 h 10000"/>
                  <a:gd name="connsiteX18" fmla="*/ 6000 w 10000"/>
                  <a:gd name="connsiteY18" fmla="*/ 8914 h 10000"/>
                  <a:gd name="connsiteX19" fmla="*/ 6056 w 10000"/>
                  <a:gd name="connsiteY19" fmla="*/ 8729 h 10000"/>
                  <a:gd name="connsiteX20" fmla="*/ 6111 w 10000"/>
                  <a:gd name="connsiteY20" fmla="*/ 8666 h 10000"/>
                  <a:gd name="connsiteX21" fmla="*/ 6056 w 10000"/>
                  <a:gd name="connsiteY21" fmla="*/ 8591 h 10000"/>
                  <a:gd name="connsiteX22" fmla="*/ 6056 w 10000"/>
                  <a:gd name="connsiteY22" fmla="*/ 8591 h 10000"/>
                  <a:gd name="connsiteX23" fmla="*/ 6000 w 10000"/>
                  <a:gd name="connsiteY23" fmla="*/ 8545 h 10000"/>
                  <a:gd name="connsiteX24" fmla="*/ 5944 w 10000"/>
                  <a:gd name="connsiteY24" fmla="*/ 8513 h 10000"/>
                  <a:gd name="connsiteX25" fmla="*/ 5833 w 10000"/>
                  <a:gd name="connsiteY25" fmla="*/ 8513 h 10000"/>
                  <a:gd name="connsiteX26" fmla="*/ 5667 w 10000"/>
                  <a:gd name="connsiteY26" fmla="*/ 8530 h 10000"/>
                  <a:gd name="connsiteX27" fmla="*/ 5333 w 10000"/>
                  <a:gd name="connsiteY27" fmla="*/ 8575 h 10000"/>
                  <a:gd name="connsiteX28" fmla="*/ 4889 w 10000"/>
                  <a:gd name="connsiteY28" fmla="*/ 8652 h 10000"/>
                  <a:gd name="connsiteX29" fmla="*/ 4889 w 10000"/>
                  <a:gd name="connsiteY29" fmla="*/ 8652 h 10000"/>
                  <a:gd name="connsiteX30" fmla="*/ 4611 w 10000"/>
                  <a:gd name="connsiteY30" fmla="*/ 8666 h 10000"/>
                  <a:gd name="connsiteX31" fmla="*/ 4500 w 10000"/>
                  <a:gd name="connsiteY31" fmla="*/ 8666 h 10000"/>
                  <a:gd name="connsiteX32" fmla="*/ 4444 w 10000"/>
                  <a:gd name="connsiteY32" fmla="*/ 8652 h 10000"/>
                  <a:gd name="connsiteX33" fmla="*/ 4222 w 10000"/>
                  <a:gd name="connsiteY33" fmla="*/ 8513 h 10000"/>
                  <a:gd name="connsiteX34" fmla="*/ 4222 w 10000"/>
                  <a:gd name="connsiteY34" fmla="*/ 8513 h 10000"/>
                  <a:gd name="connsiteX35" fmla="*/ 4111 w 10000"/>
                  <a:gd name="connsiteY35" fmla="*/ 8467 h 10000"/>
                  <a:gd name="connsiteX36" fmla="*/ 4111 w 10000"/>
                  <a:gd name="connsiteY36" fmla="*/ 8421 h 10000"/>
                  <a:gd name="connsiteX37" fmla="*/ 4111 w 10000"/>
                  <a:gd name="connsiteY37" fmla="*/ 8389 h 10000"/>
                  <a:gd name="connsiteX38" fmla="*/ 4167 w 10000"/>
                  <a:gd name="connsiteY38" fmla="*/ 8358 h 10000"/>
                  <a:gd name="connsiteX39" fmla="*/ 4278 w 10000"/>
                  <a:gd name="connsiteY39" fmla="*/ 8295 h 10000"/>
                  <a:gd name="connsiteX40" fmla="*/ 4389 w 10000"/>
                  <a:gd name="connsiteY40" fmla="*/ 8280 h 10000"/>
                  <a:gd name="connsiteX41" fmla="*/ 4389 w 10000"/>
                  <a:gd name="connsiteY41" fmla="*/ 8280 h 10000"/>
                  <a:gd name="connsiteX42" fmla="*/ 4389 w 10000"/>
                  <a:gd name="connsiteY42" fmla="*/ 8266 h 10000"/>
                  <a:gd name="connsiteX43" fmla="*/ 4444 w 10000"/>
                  <a:gd name="connsiteY43" fmla="*/ 8250 h 10000"/>
                  <a:gd name="connsiteX44" fmla="*/ 7986 w 10000"/>
                  <a:gd name="connsiteY44" fmla="*/ 8010 h 10000"/>
                  <a:gd name="connsiteX45" fmla="*/ 8389 w 10000"/>
                  <a:gd name="connsiteY45" fmla="*/ 8018 h 10000"/>
                  <a:gd name="connsiteX46" fmla="*/ 8389 w 10000"/>
                  <a:gd name="connsiteY46" fmla="*/ 8018 h 10000"/>
                  <a:gd name="connsiteX47" fmla="*/ 8667 w 10000"/>
                  <a:gd name="connsiteY47" fmla="*/ 7986 h 10000"/>
                  <a:gd name="connsiteX48" fmla="*/ 8889 w 10000"/>
                  <a:gd name="connsiteY48" fmla="*/ 7910 h 10000"/>
                  <a:gd name="connsiteX49" fmla="*/ 8833 w 10000"/>
                  <a:gd name="connsiteY49" fmla="*/ 7879 h 10000"/>
                  <a:gd name="connsiteX50" fmla="*/ 8833 w 10000"/>
                  <a:gd name="connsiteY50" fmla="*/ 7849 h 10000"/>
                  <a:gd name="connsiteX51" fmla="*/ 8556 w 10000"/>
                  <a:gd name="connsiteY51" fmla="*/ 7770 h 10000"/>
                  <a:gd name="connsiteX52" fmla="*/ 6556 w 10000"/>
                  <a:gd name="connsiteY52" fmla="*/ 7491 h 10000"/>
                  <a:gd name="connsiteX53" fmla="*/ 6556 w 10000"/>
                  <a:gd name="connsiteY53" fmla="*/ 7491 h 10000"/>
                  <a:gd name="connsiteX54" fmla="*/ 6333 w 10000"/>
                  <a:gd name="connsiteY54" fmla="*/ 7445 h 10000"/>
                  <a:gd name="connsiteX55" fmla="*/ 6167 w 10000"/>
                  <a:gd name="connsiteY55" fmla="*/ 7398 h 10000"/>
                  <a:gd name="connsiteX56" fmla="*/ 6056 w 10000"/>
                  <a:gd name="connsiteY56" fmla="*/ 7352 h 10000"/>
                  <a:gd name="connsiteX57" fmla="*/ 6056 w 10000"/>
                  <a:gd name="connsiteY57" fmla="*/ 7352 h 10000"/>
                  <a:gd name="connsiteX58" fmla="*/ 8056 w 10000"/>
                  <a:gd name="connsiteY58" fmla="*/ 7336 h 10000"/>
                  <a:gd name="connsiteX59" fmla="*/ 10000 w 10000"/>
                  <a:gd name="connsiteY59" fmla="*/ 7491 h 10000"/>
                  <a:gd name="connsiteX60" fmla="*/ 10000 w 10000"/>
                  <a:gd name="connsiteY60" fmla="*/ 6083 h 10000"/>
                  <a:gd name="connsiteX61" fmla="*/ 10000 w 10000"/>
                  <a:gd name="connsiteY61" fmla="*/ 6083 h 10000"/>
                  <a:gd name="connsiteX62" fmla="*/ 7778 w 10000"/>
                  <a:gd name="connsiteY62" fmla="*/ 5757 h 10000"/>
                  <a:gd name="connsiteX63" fmla="*/ 6556 w 10000"/>
                  <a:gd name="connsiteY63" fmla="*/ 5572 h 10000"/>
                  <a:gd name="connsiteX64" fmla="*/ 6556 w 10000"/>
                  <a:gd name="connsiteY64" fmla="*/ 5572 h 10000"/>
                  <a:gd name="connsiteX65" fmla="*/ 6556 w 10000"/>
                  <a:gd name="connsiteY65" fmla="*/ 5557 h 10000"/>
                  <a:gd name="connsiteX66" fmla="*/ 6556 w 10000"/>
                  <a:gd name="connsiteY66" fmla="*/ 5464 h 10000"/>
                  <a:gd name="connsiteX67" fmla="*/ 6556 w 10000"/>
                  <a:gd name="connsiteY67" fmla="*/ 5464 h 10000"/>
                  <a:gd name="connsiteX68" fmla="*/ 6389 w 10000"/>
                  <a:gd name="connsiteY68" fmla="*/ 5355 h 10000"/>
                  <a:gd name="connsiteX69" fmla="*/ 6056 w 10000"/>
                  <a:gd name="connsiteY69" fmla="*/ 5186 h 10000"/>
                  <a:gd name="connsiteX70" fmla="*/ 5333 w 10000"/>
                  <a:gd name="connsiteY70" fmla="*/ 4860 h 10000"/>
                  <a:gd name="connsiteX71" fmla="*/ 5333 w 10000"/>
                  <a:gd name="connsiteY71" fmla="*/ 4860 h 10000"/>
                  <a:gd name="connsiteX72" fmla="*/ 5167 w 10000"/>
                  <a:gd name="connsiteY72" fmla="*/ 4814 h 10000"/>
                  <a:gd name="connsiteX73" fmla="*/ 4889 w 10000"/>
                  <a:gd name="connsiteY73" fmla="*/ 4751 h 10000"/>
                  <a:gd name="connsiteX74" fmla="*/ 4056 w 10000"/>
                  <a:gd name="connsiteY74" fmla="*/ 4612 h 10000"/>
                  <a:gd name="connsiteX75" fmla="*/ 2889 w 10000"/>
                  <a:gd name="connsiteY75" fmla="*/ 4443 h 10000"/>
                  <a:gd name="connsiteX76" fmla="*/ 2889 w 10000"/>
                  <a:gd name="connsiteY76" fmla="*/ 4443 h 10000"/>
                  <a:gd name="connsiteX77" fmla="*/ 2389 w 10000"/>
                  <a:gd name="connsiteY77" fmla="*/ 4426 h 10000"/>
                  <a:gd name="connsiteX78" fmla="*/ 2000 w 10000"/>
                  <a:gd name="connsiteY78" fmla="*/ 4410 h 10000"/>
                  <a:gd name="connsiteX79" fmla="*/ 1889 w 10000"/>
                  <a:gd name="connsiteY79" fmla="*/ 4395 h 10000"/>
                  <a:gd name="connsiteX80" fmla="*/ 1778 w 10000"/>
                  <a:gd name="connsiteY80" fmla="*/ 4380 h 10000"/>
                  <a:gd name="connsiteX81" fmla="*/ 1778 w 10000"/>
                  <a:gd name="connsiteY81" fmla="*/ 4380 h 10000"/>
                  <a:gd name="connsiteX82" fmla="*/ 1667 w 10000"/>
                  <a:gd name="connsiteY82" fmla="*/ 4317 h 10000"/>
                  <a:gd name="connsiteX83" fmla="*/ 1500 w 10000"/>
                  <a:gd name="connsiteY83" fmla="*/ 4210 h 10000"/>
                  <a:gd name="connsiteX84" fmla="*/ 1444 w 10000"/>
                  <a:gd name="connsiteY84" fmla="*/ 4148 h 10000"/>
                  <a:gd name="connsiteX85" fmla="*/ 1444 w 10000"/>
                  <a:gd name="connsiteY85" fmla="*/ 4085 h 10000"/>
                  <a:gd name="connsiteX86" fmla="*/ 1444 w 10000"/>
                  <a:gd name="connsiteY86" fmla="*/ 4040 h 10000"/>
                  <a:gd name="connsiteX87" fmla="*/ 1556 w 10000"/>
                  <a:gd name="connsiteY87" fmla="*/ 3993 h 10000"/>
                  <a:gd name="connsiteX88" fmla="*/ 1556 w 10000"/>
                  <a:gd name="connsiteY88" fmla="*/ 3993 h 10000"/>
                  <a:gd name="connsiteX89" fmla="*/ 1833 w 10000"/>
                  <a:gd name="connsiteY89" fmla="*/ 3915 h 10000"/>
                  <a:gd name="connsiteX90" fmla="*/ 2111 w 10000"/>
                  <a:gd name="connsiteY90" fmla="*/ 3839 h 10000"/>
                  <a:gd name="connsiteX91" fmla="*/ 2278 w 10000"/>
                  <a:gd name="connsiteY91" fmla="*/ 3793 h 10000"/>
                  <a:gd name="connsiteX92" fmla="*/ 2389 w 10000"/>
                  <a:gd name="connsiteY92" fmla="*/ 3745 h 10000"/>
                  <a:gd name="connsiteX93" fmla="*/ 2389 w 10000"/>
                  <a:gd name="connsiteY93" fmla="*/ 3683 h 10000"/>
                  <a:gd name="connsiteX94" fmla="*/ 2389 w 10000"/>
                  <a:gd name="connsiteY94" fmla="*/ 3606 h 10000"/>
                  <a:gd name="connsiteX95" fmla="*/ 2389 w 10000"/>
                  <a:gd name="connsiteY95" fmla="*/ 3606 h 10000"/>
                  <a:gd name="connsiteX96" fmla="*/ 2167 w 10000"/>
                  <a:gd name="connsiteY96" fmla="*/ 3389 h 10000"/>
                  <a:gd name="connsiteX97" fmla="*/ 1889 w 10000"/>
                  <a:gd name="connsiteY97" fmla="*/ 3096 h 10000"/>
                  <a:gd name="connsiteX98" fmla="*/ 1667 w 10000"/>
                  <a:gd name="connsiteY98" fmla="*/ 2832 h 10000"/>
                  <a:gd name="connsiteX99" fmla="*/ 1611 w 10000"/>
                  <a:gd name="connsiteY99" fmla="*/ 2755 h 10000"/>
                  <a:gd name="connsiteX100" fmla="*/ 1611 w 10000"/>
                  <a:gd name="connsiteY100" fmla="*/ 2724 h 10000"/>
                  <a:gd name="connsiteX101" fmla="*/ 1667 w 10000"/>
                  <a:gd name="connsiteY101" fmla="*/ 2708 h 10000"/>
                  <a:gd name="connsiteX102" fmla="*/ 1667 w 10000"/>
                  <a:gd name="connsiteY102" fmla="*/ 2708 h 10000"/>
                  <a:gd name="connsiteX103" fmla="*/ 2000 w 10000"/>
                  <a:gd name="connsiteY103" fmla="*/ 2694 h 10000"/>
                  <a:gd name="connsiteX104" fmla="*/ 2222 w 10000"/>
                  <a:gd name="connsiteY104" fmla="*/ 2694 h 10000"/>
                  <a:gd name="connsiteX105" fmla="*/ 2389 w 10000"/>
                  <a:gd name="connsiteY105" fmla="*/ 2708 h 10000"/>
                  <a:gd name="connsiteX106" fmla="*/ 2389 w 10000"/>
                  <a:gd name="connsiteY106" fmla="*/ 2708 h 10000"/>
                  <a:gd name="connsiteX107" fmla="*/ 2444 w 10000"/>
                  <a:gd name="connsiteY107" fmla="*/ 2708 h 10000"/>
                  <a:gd name="connsiteX108" fmla="*/ 2500 w 10000"/>
                  <a:gd name="connsiteY108" fmla="*/ 2678 h 10000"/>
                  <a:gd name="connsiteX109" fmla="*/ 2778 w 10000"/>
                  <a:gd name="connsiteY109" fmla="*/ 2585 h 10000"/>
                  <a:gd name="connsiteX110" fmla="*/ 3500 w 10000"/>
                  <a:gd name="connsiteY110" fmla="*/ 2275 h 10000"/>
                  <a:gd name="connsiteX111" fmla="*/ 4444 w 10000"/>
                  <a:gd name="connsiteY111" fmla="*/ 1828 h 10000"/>
                  <a:gd name="connsiteX112" fmla="*/ 4444 w 10000"/>
                  <a:gd name="connsiteY112" fmla="*/ 1828 h 10000"/>
                  <a:gd name="connsiteX113" fmla="*/ 4444 w 10000"/>
                  <a:gd name="connsiteY113" fmla="*/ 1764 h 10000"/>
                  <a:gd name="connsiteX114" fmla="*/ 4444 w 10000"/>
                  <a:gd name="connsiteY114" fmla="*/ 1623 h 10000"/>
                  <a:gd name="connsiteX115" fmla="*/ 4500 w 10000"/>
                  <a:gd name="connsiteY115" fmla="*/ 1532 h 10000"/>
                  <a:gd name="connsiteX116" fmla="*/ 4611 w 10000"/>
                  <a:gd name="connsiteY116" fmla="*/ 1454 h 10000"/>
                  <a:gd name="connsiteX117" fmla="*/ 4778 w 10000"/>
                  <a:gd name="connsiteY117" fmla="*/ 1362 h 10000"/>
                  <a:gd name="connsiteX118" fmla="*/ 5000 w 10000"/>
                  <a:gd name="connsiteY118" fmla="*/ 1285 h 10000"/>
                  <a:gd name="connsiteX119" fmla="*/ 5000 w 10000"/>
                  <a:gd name="connsiteY119" fmla="*/ 1285 h 10000"/>
                  <a:gd name="connsiteX120" fmla="*/ 5556 w 10000"/>
                  <a:gd name="connsiteY120" fmla="*/ 1131 h 10000"/>
                  <a:gd name="connsiteX121" fmla="*/ 6111 w 10000"/>
                  <a:gd name="connsiteY121" fmla="*/ 928 h 10000"/>
                  <a:gd name="connsiteX122" fmla="*/ 6667 w 10000"/>
                  <a:gd name="connsiteY122" fmla="*/ 742 h 10000"/>
                  <a:gd name="connsiteX123" fmla="*/ 7056 w 10000"/>
                  <a:gd name="connsiteY123" fmla="*/ 574 h 10000"/>
                  <a:gd name="connsiteX124" fmla="*/ 7056 w 10000"/>
                  <a:gd name="connsiteY124" fmla="*/ 574 h 10000"/>
                  <a:gd name="connsiteX125" fmla="*/ 7333 w 10000"/>
                  <a:gd name="connsiteY125" fmla="*/ 419 h 10000"/>
                  <a:gd name="connsiteX126" fmla="*/ 7667 w 10000"/>
                  <a:gd name="connsiteY126" fmla="*/ 232 h 10000"/>
                  <a:gd name="connsiteX127" fmla="*/ 8000 w 10000"/>
                  <a:gd name="connsiteY127" fmla="*/ 92 h 10000"/>
                  <a:gd name="connsiteX128" fmla="*/ 8167 w 10000"/>
                  <a:gd name="connsiteY128" fmla="*/ 29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473 h 10000"/>
                  <a:gd name="connsiteX135" fmla="*/ 10000 w 10000"/>
                  <a:gd name="connsiteY135" fmla="*/ 9473 h 10000"/>
                  <a:gd name="connsiteX136" fmla="*/ 9722 w 10000"/>
                  <a:gd name="connsiteY136" fmla="*/ 9457 h 10000"/>
                  <a:gd name="connsiteX137" fmla="*/ 9389 w 10000"/>
                  <a:gd name="connsiteY137" fmla="*/ 9473 h 10000"/>
                  <a:gd name="connsiteX138" fmla="*/ 9389 w 10000"/>
                  <a:gd name="connsiteY138" fmla="*/ 9473 h 10000"/>
                  <a:gd name="connsiteX139" fmla="*/ 9278 w 10000"/>
                  <a:gd name="connsiteY139" fmla="*/ 9488 h 10000"/>
                  <a:gd name="connsiteX140" fmla="*/ 9056 w 10000"/>
                  <a:gd name="connsiteY140" fmla="*/ 9473 h 10000"/>
                  <a:gd name="connsiteX141" fmla="*/ 8722 w 10000"/>
                  <a:gd name="connsiteY141" fmla="*/ 9426 h 10000"/>
                  <a:gd name="connsiteX142" fmla="*/ 8444 w 10000"/>
                  <a:gd name="connsiteY142" fmla="*/ 9303 h 10000"/>
                  <a:gd name="connsiteX143" fmla="*/ 8444 w 10000"/>
                  <a:gd name="connsiteY143" fmla="*/ 9303 h 10000"/>
                  <a:gd name="connsiteX144" fmla="*/ 8111 w 10000"/>
                  <a:gd name="connsiteY144" fmla="*/ 9102 h 10000"/>
                  <a:gd name="connsiteX145" fmla="*/ 7778 w 10000"/>
                  <a:gd name="connsiteY145" fmla="*/ 9024 h 10000"/>
                  <a:gd name="connsiteX146" fmla="*/ 7556 w 10000"/>
                  <a:gd name="connsiteY146" fmla="*/ 9008 h 10000"/>
                  <a:gd name="connsiteX147" fmla="*/ 7000 w 10000"/>
                  <a:gd name="connsiteY147" fmla="*/ 8976 h 10000"/>
                  <a:gd name="connsiteX148" fmla="*/ 6556 w 10000"/>
                  <a:gd name="connsiteY148" fmla="*/ 8993 h 10000"/>
                  <a:gd name="connsiteX149" fmla="*/ 6222 w 10000"/>
                  <a:gd name="connsiteY149" fmla="*/ 8993 h 10000"/>
                  <a:gd name="connsiteX150" fmla="*/ 6111 w 10000"/>
                  <a:gd name="connsiteY150" fmla="*/ 8976 h 10000"/>
                  <a:gd name="connsiteX151" fmla="*/ 6056 w 10000"/>
                  <a:gd name="connsiteY151" fmla="*/ 8684 h 10000"/>
                  <a:gd name="connsiteX152" fmla="*/ 6056 w 10000"/>
                  <a:gd name="connsiteY152" fmla="*/ 8622 h 10000"/>
                  <a:gd name="connsiteX153" fmla="*/ 5944 w 10000"/>
                  <a:gd name="connsiteY153" fmla="*/ 8545 h 10000"/>
                  <a:gd name="connsiteX154" fmla="*/ 5889 w 10000"/>
                  <a:gd name="connsiteY154" fmla="*/ 8530 h 10000"/>
                  <a:gd name="connsiteX155" fmla="*/ 5667 w 10000"/>
                  <a:gd name="connsiteY155" fmla="*/ 8513 h 10000"/>
                  <a:gd name="connsiteX156" fmla="*/ 4889 w 10000"/>
                  <a:gd name="connsiteY156" fmla="*/ 8637 h 10000"/>
                  <a:gd name="connsiteX157" fmla="*/ 4611 w 10000"/>
                  <a:gd name="connsiteY157" fmla="*/ 8666 h 10000"/>
                  <a:gd name="connsiteX158" fmla="*/ 4500 w 10000"/>
                  <a:gd name="connsiteY158" fmla="*/ 8666 h 10000"/>
                  <a:gd name="connsiteX159" fmla="*/ 4222 w 10000"/>
                  <a:gd name="connsiteY159" fmla="*/ 8513 h 10000"/>
                  <a:gd name="connsiteX160" fmla="*/ 4222 w 10000"/>
                  <a:gd name="connsiteY160" fmla="*/ 8513 h 10000"/>
                  <a:gd name="connsiteX161" fmla="*/ 4111 w 10000"/>
                  <a:gd name="connsiteY161" fmla="*/ 8436 h 10000"/>
                  <a:gd name="connsiteX162" fmla="*/ 4111 w 10000"/>
                  <a:gd name="connsiteY162" fmla="*/ 8343 h 10000"/>
                  <a:gd name="connsiteX163" fmla="*/ 4111 w 10000"/>
                  <a:gd name="connsiteY163" fmla="*/ 8343 h 10000"/>
                  <a:gd name="connsiteX164" fmla="*/ 4278 w 10000"/>
                  <a:gd name="connsiteY164" fmla="*/ 8295 h 10000"/>
                  <a:gd name="connsiteX165" fmla="*/ 4389 w 10000"/>
                  <a:gd name="connsiteY165" fmla="*/ 8280 h 10000"/>
                  <a:gd name="connsiteX166" fmla="*/ 4389 w 10000"/>
                  <a:gd name="connsiteY166" fmla="*/ 8280 h 10000"/>
                  <a:gd name="connsiteX167" fmla="*/ 3722 w 10000"/>
                  <a:gd name="connsiteY167" fmla="*/ 8295 h 10000"/>
                  <a:gd name="connsiteX168" fmla="*/ 3611 w 10000"/>
                  <a:gd name="connsiteY168" fmla="*/ 8311 h 10000"/>
                  <a:gd name="connsiteX169" fmla="*/ 3556 w 10000"/>
                  <a:gd name="connsiteY169" fmla="*/ 8327 h 10000"/>
                  <a:gd name="connsiteX170" fmla="*/ 3556 w 10000"/>
                  <a:gd name="connsiteY170" fmla="*/ 8327 h 10000"/>
                  <a:gd name="connsiteX171" fmla="*/ 3444 w 10000"/>
                  <a:gd name="connsiteY171" fmla="*/ 8389 h 10000"/>
                  <a:gd name="connsiteX172" fmla="*/ 3278 w 10000"/>
                  <a:gd name="connsiteY172" fmla="*/ 8482 h 10000"/>
                  <a:gd name="connsiteX173" fmla="*/ 2667 w 10000"/>
                  <a:gd name="connsiteY173" fmla="*/ 8666 h 10000"/>
                  <a:gd name="connsiteX174" fmla="*/ 889 w 10000"/>
                  <a:gd name="connsiteY174" fmla="*/ 8837 h 10000"/>
                  <a:gd name="connsiteX175" fmla="*/ 500 w 10000"/>
                  <a:gd name="connsiteY175" fmla="*/ 8853 h 10000"/>
                  <a:gd name="connsiteX176" fmla="*/ 222 w 10000"/>
                  <a:gd name="connsiteY176" fmla="*/ 8869 h 10000"/>
                  <a:gd name="connsiteX177" fmla="*/ 0 w 10000"/>
                  <a:gd name="connsiteY177" fmla="*/ 8884 h 10000"/>
                  <a:gd name="connsiteX178" fmla="*/ 722 w 10000"/>
                  <a:gd name="connsiteY178" fmla="*/ 9473 h 10000"/>
                  <a:gd name="connsiteX179" fmla="*/ 944 w 10000"/>
                  <a:gd name="connsiteY179" fmla="*/ 9642 h 10000"/>
                  <a:gd name="connsiteX180" fmla="*/ 1216 w 10000"/>
                  <a:gd name="connsiteY180" fmla="*/ 9872 h 10000"/>
                  <a:gd name="connsiteX181" fmla="*/ 1500 w 10000"/>
                  <a:gd name="connsiteY181" fmla="*/ 10000 h 10000"/>
                  <a:gd name="connsiteX182" fmla="*/ 10000 w 10000"/>
                  <a:gd name="connsiteY182" fmla="*/ 9457 h 10000"/>
                  <a:gd name="connsiteX0" fmla="*/ 10000 w 10000"/>
                  <a:gd name="connsiteY0" fmla="*/ 9457 h 9872"/>
                  <a:gd name="connsiteX1" fmla="*/ 10000 w 10000"/>
                  <a:gd name="connsiteY1" fmla="*/ 9457 h 9872"/>
                  <a:gd name="connsiteX2" fmla="*/ 9222 w 10000"/>
                  <a:gd name="connsiteY2" fmla="*/ 9473 h 9872"/>
                  <a:gd name="connsiteX3" fmla="*/ 8944 w 10000"/>
                  <a:gd name="connsiteY3" fmla="*/ 9473 h 9872"/>
                  <a:gd name="connsiteX4" fmla="*/ 8833 w 10000"/>
                  <a:gd name="connsiteY4" fmla="*/ 9457 h 9872"/>
                  <a:gd name="connsiteX5" fmla="*/ 8778 w 10000"/>
                  <a:gd name="connsiteY5" fmla="*/ 9441 h 9872"/>
                  <a:gd name="connsiteX6" fmla="*/ 8778 w 10000"/>
                  <a:gd name="connsiteY6" fmla="*/ 9441 h 9872"/>
                  <a:gd name="connsiteX7" fmla="*/ 8444 w 10000"/>
                  <a:gd name="connsiteY7" fmla="*/ 9256 h 9872"/>
                  <a:gd name="connsiteX8" fmla="*/ 8167 w 10000"/>
                  <a:gd name="connsiteY8" fmla="*/ 9086 h 9872"/>
                  <a:gd name="connsiteX9" fmla="*/ 8167 w 10000"/>
                  <a:gd name="connsiteY9" fmla="*/ 9086 h 9872"/>
                  <a:gd name="connsiteX10" fmla="*/ 8056 w 10000"/>
                  <a:gd name="connsiteY10" fmla="*/ 9056 h 9872"/>
                  <a:gd name="connsiteX11" fmla="*/ 7889 w 10000"/>
                  <a:gd name="connsiteY11" fmla="*/ 9024 h 9872"/>
                  <a:gd name="connsiteX12" fmla="*/ 7444 w 10000"/>
                  <a:gd name="connsiteY12" fmla="*/ 9008 h 9872"/>
                  <a:gd name="connsiteX13" fmla="*/ 6889 w 10000"/>
                  <a:gd name="connsiteY13" fmla="*/ 8993 h 9872"/>
                  <a:gd name="connsiteX14" fmla="*/ 6389 w 10000"/>
                  <a:gd name="connsiteY14" fmla="*/ 8993 h 9872"/>
                  <a:gd name="connsiteX15" fmla="*/ 6389 w 10000"/>
                  <a:gd name="connsiteY15" fmla="*/ 8993 h 9872"/>
                  <a:gd name="connsiteX16" fmla="*/ 6167 w 10000"/>
                  <a:gd name="connsiteY16" fmla="*/ 8976 h 9872"/>
                  <a:gd name="connsiteX17" fmla="*/ 6056 w 10000"/>
                  <a:gd name="connsiteY17" fmla="*/ 8947 h 9872"/>
                  <a:gd name="connsiteX18" fmla="*/ 6000 w 10000"/>
                  <a:gd name="connsiteY18" fmla="*/ 8914 h 9872"/>
                  <a:gd name="connsiteX19" fmla="*/ 6056 w 10000"/>
                  <a:gd name="connsiteY19" fmla="*/ 8729 h 9872"/>
                  <a:gd name="connsiteX20" fmla="*/ 6111 w 10000"/>
                  <a:gd name="connsiteY20" fmla="*/ 8666 h 9872"/>
                  <a:gd name="connsiteX21" fmla="*/ 6056 w 10000"/>
                  <a:gd name="connsiteY21" fmla="*/ 8591 h 9872"/>
                  <a:gd name="connsiteX22" fmla="*/ 6056 w 10000"/>
                  <a:gd name="connsiteY22" fmla="*/ 8591 h 9872"/>
                  <a:gd name="connsiteX23" fmla="*/ 6000 w 10000"/>
                  <a:gd name="connsiteY23" fmla="*/ 8545 h 9872"/>
                  <a:gd name="connsiteX24" fmla="*/ 5944 w 10000"/>
                  <a:gd name="connsiteY24" fmla="*/ 8513 h 9872"/>
                  <a:gd name="connsiteX25" fmla="*/ 5833 w 10000"/>
                  <a:gd name="connsiteY25" fmla="*/ 8513 h 9872"/>
                  <a:gd name="connsiteX26" fmla="*/ 5667 w 10000"/>
                  <a:gd name="connsiteY26" fmla="*/ 8530 h 9872"/>
                  <a:gd name="connsiteX27" fmla="*/ 5333 w 10000"/>
                  <a:gd name="connsiteY27" fmla="*/ 8575 h 9872"/>
                  <a:gd name="connsiteX28" fmla="*/ 4889 w 10000"/>
                  <a:gd name="connsiteY28" fmla="*/ 8652 h 9872"/>
                  <a:gd name="connsiteX29" fmla="*/ 4889 w 10000"/>
                  <a:gd name="connsiteY29" fmla="*/ 8652 h 9872"/>
                  <a:gd name="connsiteX30" fmla="*/ 4611 w 10000"/>
                  <a:gd name="connsiteY30" fmla="*/ 8666 h 9872"/>
                  <a:gd name="connsiteX31" fmla="*/ 4500 w 10000"/>
                  <a:gd name="connsiteY31" fmla="*/ 8666 h 9872"/>
                  <a:gd name="connsiteX32" fmla="*/ 4444 w 10000"/>
                  <a:gd name="connsiteY32" fmla="*/ 8652 h 9872"/>
                  <a:gd name="connsiteX33" fmla="*/ 4222 w 10000"/>
                  <a:gd name="connsiteY33" fmla="*/ 8513 h 9872"/>
                  <a:gd name="connsiteX34" fmla="*/ 4222 w 10000"/>
                  <a:gd name="connsiteY34" fmla="*/ 8513 h 9872"/>
                  <a:gd name="connsiteX35" fmla="*/ 4111 w 10000"/>
                  <a:gd name="connsiteY35" fmla="*/ 8467 h 9872"/>
                  <a:gd name="connsiteX36" fmla="*/ 4111 w 10000"/>
                  <a:gd name="connsiteY36" fmla="*/ 8421 h 9872"/>
                  <a:gd name="connsiteX37" fmla="*/ 4111 w 10000"/>
                  <a:gd name="connsiteY37" fmla="*/ 8389 h 9872"/>
                  <a:gd name="connsiteX38" fmla="*/ 4167 w 10000"/>
                  <a:gd name="connsiteY38" fmla="*/ 8358 h 9872"/>
                  <a:gd name="connsiteX39" fmla="*/ 4278 w 10000"/>
                  <a:gd name="connsiteY39" fmla="*/ 8295 h 9872"/>
                  <a:gd name="connsiteX40" fmla="*/ 4389 w 10000"/>
                  <a:gd name="connsiteY40" fmla="*/ 8280 h 9872"/>
                  <a:gd name="connsiteX41" fmla="*/ 4389 w 10000"/>
                  <a:gd name="connsiteY41" fmla="*/ 8280 h 9872"/>
                  <a:gd name="connsiteX42" fmla="*/ 4389 w 10000"/>
                  <a:gd name="connsiteY42" fmla="*/ 8266 h 9872"/>
                  <a:gd name="connsiteX43" fmla="*/ 4444 w 10000"/>
                  <a:gd name="connsiteY43" fmla="*/ 8250 h 9872"/>
                  <a:gd name="connsiteX44" fmla="*/ 7986 w 10000"/>
                  <a:gd name="connsiteY44" fmla="*/ 8010 h 9872"/>
                  <a:gd name="connsiteX45" fmla="*/ 8389 w 10000"/>
                  <a:gd name="connsiteY45" fmla="*/ 8018 h 9872"/>
                  <a:gd name="connsiteX46" fmla="*/ 8389 w 10000"/>
                  <a:gd name="connsiteY46" fmla="*/ 8018 h 9872"/>
                  <a:gd name="connsiteX47" fmla="*/ 8667 w 10000"/>
                  <a:gd name="connsiteY47" fmla="*/ 7986 h 9872"/>
                  <a:gd name="connsiteX48" fmla="*/ 8889 w 10000"/>
                  <a:gd name="connsiteY48" fmla="*/ 7910 h 9872"/>
                  <a:gd name="connsiteX49" fmla="*/ 8833 w 10000"/>
                  <a:gd name="connsiteY49" fmla="*/ 7879 h 9872"/>
                  <a:gd name="connsiteX50" fmla="*/ 8833 w 10000"/>
                  <a:gd name="connsiteY50" fmla="*/ 7849 h 9872"/>
                  <a:gd name="connsiteX51" fmla="*/ 8556 w 10000"/>
                  <a:gd name="connsiteY51" fmla="*/ 7770 h 9872"/>
                  <a:gd name="connsiteX52" fmla="*/ 6556 w 10000"/>
                  <a:gd name="connsiteY52" fmla="*/ 7491 h 9872"/>
                  <a:gd name="connsiteX53" fmla="*/ 6556 w 10000"/>
                  <a:gd name="connsiteY53" fmla="*/ 7491 h 9872"/>
                  <a:gd name="connsiteX54" fmla="*/ 6333 w 10000"/>
                  <a:gd name="connsiteY54" fmla="*/ 7445 h 9872"/>
                  <a:gd name="connsiteX55" fmla="*/ 6167 w 10000"/>
                  <a:gd name="connsiteY55" fmla="*/ 7398 h 9872"/>
                  <a:gd name="connsiteX56" fmla="*/ 6056 w 10000"/>
                  <a:gd name="connsiteY56" fmla="*/ 7352 h 9872"/>
                  <a:gd name="connsiteX57" fmla="*/ 6056 w 10000"/>
                  <a:gd name="connsiteY57" fmla="*/ 7352 h 9872"/>
                  <a:gd name="connsiteX58" fmla="*/ 8056 w 10000"/>
                  <a:gd name="connsiteY58" fmla="*/ 7336 h 9872"/>
                  <a:gd name="connsiteX59" fmla="*/ 10000 w 10000"/>
                  <a:gd name="connsiteY59" fmla="*/ 7491 h 9872"/>
                  <a:gd name="connsiteX60" fmla="*/ 10000 w 10000"/>
                  <a:gd name="connsiteY60" fmla="*/ 6083 h 9872"/>
                  <a:gd name="connsiteX61" fmla="*/ 10000 w 10000"/>
                  <a:gd name="connsiteY61" fmla="*/ 6083 h 9872"/>
                  <a:gd name="connsiteX62" fmla="*/ 7778 w 10000"/>
                  <a:gd name="connsiteY62" fmla="*/ 5757 h 9872"/>
                  <a:gd name="connsiteX63" fmla="*/ 6556 w 10000"/>
                  <a:gd name="connsiteY63" fmla="*/ 5572 h 9872"/>
                  <a:gd name="connsiteX64" fmla="*/ 6556 w 10000"/>
                  <a:gd name="connsiteY64" fmla="*/ 5572 h 9872"/>
                  <a:gd name="connsiteX65" fmla="*/ 6556 w 10000"/>
                  <a:gd name="connsiteY65" fmla="*/ 5557 h 9872"/>
                  <a:gd name="connsiteX66" fmla="*/ 6556 w 10000"/>
                  <a:gd name="connsiteY66" fmla="*/ 5464 h 9872"/>
                  <a:gd name="connsiteX67" fmla="*/ 6556 w 10000"/>
                  <a:gd name="connsiteY67" fmla="*/ 5464 h 9872"/>
                  <a:gd name="connsiteX68" fmla="*/ 6389 w 10000"/>
                  <a:gd name="connsiteY68" fmla="*/ 5355 h 9872"/>
                  <a:gd name="connsiteX69" fmla="*/ 6056 w 10000"/>
                  <a:gd name="connsiteY69" fmla="*/ 5186 h 9872"/>
                  <a:gd name="connsiteX70" fmla="*/ 5333 w 10000"/>
                  <a:gd name="connsiteY70" fmla="*/ 4860 h 9872"/>
                  <a:gd name="connsiteX71" fmla="*/ 5333 w 10000"/>
                  <a:gd name="connsiteY71" fmla="*/ 4860 h 9872"/>
                  <a:gd name="connsiteX72" fmla="*/ 5167 w 10000"/>
                  <a:gd name="connsiteY72" fmla="*/ 4814 h 9872"/>
                  <a:gd name="connsiteX73" fmla="*/ 4889 w 10000"/>
                  <a:gd name="connsiteY73" fmla="*/ 4751 h 9872"/>
                  <a:gd name="connsiteX74" fmla="*/ 4056 w 10000"/>
                  <a:gd name="connsiteY74" fmla="*/ 4612 h 9872"/>
                  <a:gd name="connsiteX75" fmla="*/ 2889 w 10000"/>
                  <a:gd name="connsiteY75" fmla="*/ 4443 h 9872"/>
                  <a:gd name="connsiteX76" fmla="*/ 2889 w 10000"/>
                  <a:gd name="connsiteY76" fmla="*/ 4443 h 9872"/>
                  <a:gd name="connsiteX77" fmla="*/ 2389 w 10000"/>
                  <a:gd name="connsiteY77" fmla="*/ 4426 h 9872"/>
                  <a:gd name="connsiteX78" fmla="*/ 2000 w 10000"/>
                  <a:gd name="connsiteY78" fmla="*/ 4410 h 9872"/>
                  <a:gd name="connsiteX79" fmla="*/ 1889 w 10000"/>
                  <a:gd name="connsiteY79" fmla="*/ 4395 h 9872"/>
                  <a:gd name="connsiteX80" fmla="*/ 1778 w 10000"/>
                  <a:gd name="connsiteY80" fmla="*/ 4380 h 9872"/>
                  <a:gd name="connsiteX81" fmla="*/ 1778 w 10000"/>
                  <a:gd name="connsiteY81" fmla="*/ 4380 h 9872"/>
                  <a:gd name="connsiteX82" fmla="*/ 1667 w 10000"/>
                  <a:gd name="connsiteY82" fmla="*/ 4317 h 9872"/>
                  <a:gd name="connsiteX83" fmla="*/ 1500 w 10000"/>
                  <a:gd name="connsiteY83" fmla="*/ 4210 h 9872"/>
                  <a:gd name="connsiteX84" fmla="*/ 1444 w 10000"/>
                  <a:gd name="connsiteY84" fmla="*/ 4148 h 9872"/>
                  <a:gd name="connsiteX85" fmla="*/ 1444 w 10000"/>
                  <a:gd name="connsiteY85" fmla="*/ 4085 h 9872"/>
                  <a:gd name="connsiteX86" fmla="*/ 1444 w 10000"/>
                  <a:gd name="connsiteY86" fmla="*/ 4040 h 9872"/>
                  <a:gd name="connsiteX87" fmla="*/ 1556 w 10000"/>
                  <a:gd name="connsiteY87" fmla="*/ 3993 h 9872"/>
                  <a:gd name="connsiteX88" fmla="*/ 1556 w 10000"/>
                  <a:gd name="connsiteY88" fmla="*/ 3993 h 9872"/>
                  <a:gd name="connsiteX89" fmla="*/ 1833 w 10000"/>
                  <a:gd name="connsiteY89" fmla="*/ 3915 h 9872"/>
                  <a:gd name="connsiteX90" fmla="*/ 2111 w 10000"/>
                  <a:gd name="connsiteY90" fmla="*/ 3839 h 9872"/>
                  <a:gd name="connsiteX91" fmla="*/ 2278 w 10000"/>
                  <a:gd name="connsiteY91" fmla="*/ 3793 h 9872"/>
                  <a:gd name="connsiteX92" fmla="*/ 2389 w 10000"/>
                  <a:gd name="connsiteY92" fmla="*/ 3745 h 9872"/>
                  <a:gd name="connsiteX93" fmla="*/ 2389 w 10000"/>
                  <a:gd name="connsiteY93" fmla="*/ 3683 h 9872"/>
                  <a:gd name="connsiteX94" fmla="*/ 2389 w 10000"/>
                  <a:gd name="connsiteY94" fmla="*/ 3606 h 9872"/>
                  <a:gd name="connsiteX95" fmla="*/ 2389 w 10000"/>
                  <a:gd name="connsiteY95" fmla="*/ 3606 h 9872"/>
                  <a:gd name="connsiteX96" fmla="*/ 2167 w 10000"/>
                  <a:gd name="connsiteY96" fmla="*/ 3389 h 9872"/>
                  <a:gd name="connsiteX97" fmla="*/ 1889 w 10000"/>
                  <a:gd name="connsiteY97" fmla="*/ 3096 h 9872"/>
                  <a:gd name="connsiteX98" fmla="*/ 1667 w 10000"/>
                  <a:gd name="connsiteY98" fmla="*/ 2832 h 9872"/>
                  <a:gd name="connsiteX99" fmla="*/ 1611 w 10000"/>
                  <a:gd name="connsiteY99" fmla="*/ 2755 h 9872"/>
                  <a:gd name="connsiteX100" fmla="*/ 1611 w 10000"/>
                  <a:gd name="connsiteY100" fmla="*/ 2724 h 9872"/>
                  <a:gd name="connsiteX101" fmla="*/ 1667 w 10000"/>
                  <a:gd name="connsiteY101" fmla="*/ 2708 h 9872"/>
                  <a:gd name="connsiteX102" fmla="*/ 1667 w 10000"/>
                  <a:gd name="connsiteY102" fmla="*/ 2708 h 9872"/>
                  <a:gd name="connsiteX103" fmla="*/ 2000 w 10000"/>
                  <a:gd name="connsiteY103" fmla="*/ 2694 h 9872"/>
                  <a:gd name="connsiteX104" fmla="*/ 2222 w 10000"/>
                  <a:gd name="connsiteY104" fmla="*/ 2694 h 9872"/>
                  <a:gd name="connsiteX105" fmla="*/ 2389 w 10000"/>
                  <a:gd name="connsiteY105" fmla="*/ 2708 h 9872"/>
                  <a:gd name="connsiteX106" fmla="*/ 2389 w 10000"/>
                  <a:gd name="connsiteY106" fmla="*/ 2708 h 9872"/>
                  <a:gd name="connsiteX107" fmla="*/ 2444 w 10000"/>
                  <a:gd name="connsiteY107" fmla="*/ 2708 h 9872"/>
                  <a:gd name="connsiteX108" fmla="*/ 2500 w 10000"/>
                  <a:gd name="connsiteY108" fmla="*/ 2678 h 9872"/>
                  <a:gd name="connsiteX109" fmla="*/ 2778 w 10000"/>
                  <a:gd name="connsiteY109" fmla="*/ 2585 h 9872"/>
                  <a:gd name="connsiteX110" fmla="*/ 3500 w 10000"/>
                  <a:gd name="connsiteY110" fmla="*/ 2275 h 9872"/>
                  <a:gd name="connsiteX111" fmla="*/ 4444 w 10000"/>
                  <a:gd name="connsiteY111" fmla="*/ 1828 h 9872"/>
                  <a:gd name="connsiteX112" fmla="*/ 4444 w 10000"/>
                  <a:gd name="connsiteY112" fmla="*/ 1828 h 9872"/>
                  <a:gd name="connsiteX113" fmla="*/ 4444 w 10000"/>
                  <a:gd name="connsiteY113" fmla="*/ 1764 h 9872"/>
                  <a:gd name="connsiteX114" fmla="*/ 4444 w 10000"/>
                  <a:gd name="connsiteY114" fmla="*/ 1623 h 9872"/>
                  <a:gd name="connsiteX115" fmla="*/ 4500 w 10000"/>
                  <a:gd name="connsiteY115" fmla="*/ 1532 h 9872"/>
                  <a:gd name="connsiteX116" fmla="*/ 4611 w 10000"/>
                  <a:gd name="connsiteY116" fmla="*/ 1454 h 9872"/>
                  <a:gd name="connsiteX117" fmla="*/ 4778 w 10000"/>
                  <a:gd name="connsiteY117" fmla="*/ 1362 h 9872"/>
                  <a:gd name="connsiteX118" fmla="*/ 5000 w 10000"/>
                  <a:gd name="connsiteY118" fmla="*/ 1285 h 9872"/>
                  <a:gd name="connsiteX119" fmla="*/ 5000 w 10000"/>
                  <a:gd name="connsiteY119" fmla="*/ 1285 h 9872"/>
                  <a:gd name="connsiteX120" fmla="*/ 5556 w 10000"/>
                  <a:gd name="connsiteY120" fmla="*/ 1131 h 9872"/>
                  <a:gd name="connsiteX121" fmla="*/ 6111 w 10000"/>
                  <a:gd name="connsiteY121" fmla="*/ 928 h 9872"/>
                  <a:gd name="connsiteX122" fmla="*/ 6667 w 10000"/>
                  <a:gd name="connsiteY122" fmla="*/ 742 h 9872"/>
                  <a:gd name="connsiteX123" fmla="*/ 7056 w 10000"/>
                  <a:gd name="connsiteY123" fmla="*/ 574 h 9872"/>
                  <a:gd name="connsiteX124" fmla="*/ 7056 w 10000"/>
                  <a:gd name="connsiteY124" fmla="*/ 574 h 9872"/>
                  <a:gd name="connsiteX125" fmla="*/ 7333 w 10000"/>
                  <a:gd name="connsiteY125" fmla="*/ 419 h 9872"/>
                  <a:gd name="connsiteX126" fmla="*/ 7667 w 10000"/>
                  <a:gd name="connsiteY126" fmla="*/ 232 h 9872"/>
                  <a:gd name="connsiteX127" fmla="*/ 8000 w 10000"/>
                  <a:gd name="connsiteY127" fmla="*/ 92 h 9872"/>
                  <a:gd name="connsiteX128" fmla="*/ 8167 w 10000"/>
                  <a:gd name="connsiteY128" fmla="*/ 29 h 9872"/>
                  <a:gd name="connsiteX129" fmla="*/ 8333 w 10000"/>
                  <a:gd name="connsiteY129" fmla="*/ 15 h 9872"/>
                  <a:gd name="connsiteX130" fmla="*/ 8333 w 10000"/>
                  <a:gd name="connsiteY130" fmla="*/ 15 h 9872"/>
                  <a:gd name="connsiteX131" fmla="*/ 8667 w 10000"/>
                  <a:gd name="connsiteY131" fmla="*/ 0 h 9872"/>
                  <a:gd name="connsiteX132" fmla="*/ 9111 w 10000"/>
                  <a:gd name="connsiteY132" fmla="*/ 0 h 9872"/>
                  <a:gd name="connsiteX133" fmla="*/ 10000 w 10000"/>
                  <a:gd name="connsiteY133" fmla="*/ 15 h 9872"/>
                  <a:gd name="connsiteX134" fmla="*/ 10000 w 10000"/>
                  <a:gd name="connsiteY134" fmla="*/ 9473 h 9872"/>
                  <a:gd name="connsiteX135" fmla="*/ 10000 w 10000"/>
                  <a:gd name="connsiteY135" fmla="*/ 9473 h 9872"/>
                  <a:gd name="connsiteX136" fmla="*/ 9722 w 10000"/>
                  <a:gd name="connsiteY136" fmla="*/ 9457 h 9872"/>
                  <a:gd name="connsiteX137" fmla="*/ 9389 w 10000"/>
                  <a:gd name="connsiteY137" fmla="*/ 9473 h 9872"/>
                  <a:gd name="connsiteX138" fmla="*/ 9389 w 10000"/>
                  <a:gd name="connsiteY138" fmla="*/ 9473 h 9872"/>
                  <a:gd name="connsiteX139" fmla="*/ 9278 w 10000"/>
                  <a:gd name="connsiteY139" fmla="*/ 9488 h 9872"/>
                  <a:gd name="connsiteX140" fmla="*/ 9056 w 10000"/>
                  <a:gd name="connsiteY140" fmla="*/ 9473 h 9872"/>
                  <a:gd name="connsiteX141" fmla="*/ 8722 w 10000"/>
                  <a:gd name="connsiteY141" fmla="*/ 9426 h 9872"/>
                  <a:gd name="connsiteX142" fmla="*/ 8444 w 10000"/>
                  <a:gd name="connsiteY142" fmla="*/ 9303 h 9872"/>
                  <a:gd name="connsiteX143" fmla="*/ 8444 w 10000"/>
                  <a:gd name="connsiteY143" fmla="*/ 9303 h 9872"/>
                  <a:gd name="connsiteX144" fmla="*/ 8111 w 10000"/>
                  <a:gd name="connsiteY144" fmla="*/ 9102 h 9872"/>
                  <a:gd name="connsiteX145" fmla="*/ 7778 w 10000"/>
                  <a:gd name="connsiteY145" fmla="*/ 9024 h 9872"/>
                  <a:gd name="connsiteX146" fmla="*/ 7556 w 10000"/>
                  <a:gd name="connsiteY146" fmla="*/ 9008 h 9872"/>
                  <a:gd name="connsiteX147" fmla="*/ 7000 w 10000"/>
                  <a:gd name="connsiteY147" fmla="*/ 8976 h 9872"/>
                  <a:gd name="connsiteX148" fmla="*/ 6556 w 10000"/>
                  <a:gd name="connsiteY148" fmla="*/ 8993 h 9872"/>
                  <a:gd name="connsiteX149" fmla="*/ 6222 w 10000"/>
                  <a:gd name="connsiteY149" fmla="*/ 8993 h 9872"/>
                  <a:gd name="connsiteX150" fmla="*/ 6111 w 10000"/>
                  <a:gd name="connsiteY150" fmla="*/ 8976 h 9872"/>
                  <a:gd name="connsiteX151" fmla="*/ 6056 w 10000"/>
                  <a:gd name="connsiteY151" fmla="*/ 8684 h 9872"/>
                  <a:gd name="connsiteX152" fmla="*/ 6056 w 10000"/>
                  <a:gd name="connsiteY152" fmla="*/ 8622 h 9872"/>
                  <a:gd name="connsiteX153" fmla="*/ 5944 w 10000"/>
                  <a:gd name="connsiteY153" fmla="*/ 8545 h 9872"/>
                  <a:gd name="connsiteX154" fmla="*/ 5889 w 10000"/>
                  <a:gd name="connsiteY154" fmla="*/ 8530 h 9872"/>
                  <a:gd name="connsiteX155" fmla="*/ 5667 w 10000"/>
                  <a:gd name="connsiteY155" fmla="*/ 8513 h 9872"/>
                  <a:gd name="connsiteX156" fmla="*/ 4889 w 10000"/>
                  <a:gd name="connsiteY156" fmla="*/ 8637 h 9872"/>
                  <a:gd name="connsiteX157" fmla="*/ 4611 w 10000"/>
                  <a:gd name="connsiteY157" fmla="*/ 8666 h 9872"/>
                  <a:gd name="connsiteX158" fmla="*/ 4500 w 10000"/>
                  <a:gd name="connsiteY158" fmla="*/ 8666 h 9872"/>
                  <a:gd name="connsiteX159" fmla="*/ 4222 w 10000"/>
                  <a:gd name="connsiteY159" fmla="*/ 8513 h 9872"/>
                  <a:gd name="connsiteX160" fmla="*/ 4222 w 10000"/>
                  <a:gd name="connsiteY160" fmla="*/ 8513 h 9872"/>
                  <a:gd name="connsiteX161" fmla="*/ 4111 w 10000"/>
                  <a:gd name="connsiteY161" fmla="*/ 8436 h 9872"/>
                  <a:gd name="connsiteX162" fmla="*/ 4111 w 10000"/>
                  <a:gd name="connsiteY162" fmla="*/ 8343 h 9872"/>
                  <a:gd name="connsiteX163" fmla="*/ 4111 w 10000"/>
                  <a:gd name="connsiteY163" fmla="*/ 8343 h 9872"/>
                  <a:gd name="connsiteX164" fmla="*/ 4278 w 10000"/>
                  <a:gd name="connsiteY164" fmla="*/ 8295 h 9872"/>
                  <a:gd name="connsiteX165" fmla="*/ 4389 w 10000"/>
                  <a:gd name="connsiteY165" fmla="*/ 8280 h 9872"/>
                  <a:gd name="connsiteX166" fmla="*/ 4389 w 10000"/>
                  <a:gd name="connsiteY166" fmla="*/ 8280 h 9872"/>
                  <a:gd name="connsiteX167" fmla="*/ 3722 w 10000"/>
                  <a:gd name="connsiteY167" fmla="*/ 8295 h 9872"/>
                  <a:gd name="connsiteX168" fmla="*/ 3611 w 10000"/>
                  <a:gd name="connsiteY168" fmla="*/ 8311 h 9872"/>
                  <a:gd name="connsiteX169" fmla="*/ 3556 w 10000"/>
                  <a:gd name="connsiteY169" fmla="*/ 8327 h 9872"/>
                  <a:gd name="connsiteX170" fmla="*/ 3556 w 10000"/>
                  <a:gd name="connsiteY170" fmla="*/ 8327 h 9872"/>
                  <a:gd name="connsiteX171" fmla="*/ 3444 w 10000"/>
                  <a:gd name="connsiteY171" fmla="*/ 8389 h 9872"/>
                  <a:gd name="connsiteX172" fmla="*/ 3278 w 10000"/>
                  <a:gd name="connsiteY172" fmla="*/ 8482 h 9872"/>
                  <a:gd name="connsiteX173" fmla="*/ 2667 w 10000"/>
                  <a:gd name="connsiteY173" fmla="*/ 8666 h 9872"/>
                  <a:gd name="connsiteX174" fmla="*/ 889 w 10000"/>
                  <a:gd name="connsiteY174" fmla="*/ 8837 h 9872"/>
                  <a:gd name="connsiteX175" fmla="*/ 500 w 10000"/>
                  <a:gd name="connsiteY175" fmla="*/ 8853 h 9872"/>
                  <a:gd name="connsiteX176" fmla="*/ 222 w 10000"/>
                  <a:gd name="connsiteY176" fmla="*/ 8869 h 9872"/>
                  <a:gd name="connsiteX177" fmla="*/ 0 w 10000"/>
                  <a:gd name="connsiteY177" fmla="*/ 8884 h 9872"/>
                  <a:gd name="connsiteX178" fmla="*/ 722 w 10000"/>
                  <a:gd name="connsiteY178" fmla="*/ 9473 h 9872"/>
                  <a:gd name="connsiteX179" fmla="*/ 944 w 10000"/>
                  <a:gd name="connsiteY179" fmla="*/ 9642 h 9872"/>
                  <a:gd name="connsiteX180" fmla="*/ 1216 w 10000"/>
                  <a:gd name="connsiteY180" fmla="*/ 9872 h 9872"/>
                  <a:gd name="connsiteX181" fmla="*/ 10000 w 10000"/>
                  <a:gd name="connsiteY181" fmla="*/ 9457 h 9872"/>
                  <a:gd name="connsiteX0" fmla="*/ 10000 w 10000"/>
                  <a:gd name="connsiteY0" fmla="*/ 9580 h 9767"/>
                  <a:gd name="connsiteX1" fmla="*/ 10000 w 10000"/>
                  <a:gd name="connsiteY1" fmla="*/ 9580 h 9767"/>
                  <a:gd name="connsiteX2" fmla="*/ 9222 w 10000"/>
                  <a:gd name="connsiteY2" fmla="*/ 9596 h 9767"/>
                  <a:gd name="connsiteX3" fmla="*/ 8944 w 10000"/>
                  <a:gd name="connsiteY3" fmla="*/ 9596 h 9767"/>
                  <a:gd name="connsiteX4" fmla="*/ 8833 w 10000"/>
                  <a:gd name="connsiteY4" fmla="*/ 9580 h 9767"/>
                  <a:gd name="connsiteX5" fmla="*/ 8778 w 10000"/>
                  <a:gd name="connsiteY5" fmla="*/ 9563 h 9767"/>
                  <a:gd name="connsiteX6" fmla="*/ 8778 w 10000"/>
                  <a:gd name="connsiteY6" fmla="*/ 9563 h 9767"/>
                  <a:gd name="connsiteX7" fmla="*/ 8444 w 10000"/>
                  <a:gd name="connsiteY7" fmla="*/ 9376 h 9767"/>
                  <a:gd name="connsiteX8" fmla="*/ 8167 w 10000"/>
                  <a:gd name="connsiteY8" fmla="*/ 9204 h 9767"/>
                  <a:gd name="connsiteX9" fmla="*/ 8167 w 10000"/>
                  <a:gd name="connsiteY9" fmla="*/ 9204 h 9767"/>
                  <a:gd name="connsiteX10" fmla="*/ 8056 w 10000"/>
                  <a:gd name="connsiteY10" fmla="*/ 9173 h 9767"/>
                  <a:gd name="connsiteX11" fmla="*/ 7889 w 10000"/>
                  <a:gd name="connsiteY11" fmla="*/ 9141 h 9767"/>
                  <a:gd name="connsiteX12" fmla="*/ 7444 w 10000"/>
                  <a:gd name="connsiteY12" fmla="*/ 9125 h 9767"/>
                  <a:gd name="connsiteX13" fmla="*/ 6889 w 10000"/>
                  <a:gd name="connsiteY13" fmla="*/ 9110 h 9767"/>
                  <a:gd name="connsiteX14" fmla="*/ 6389 w 10000"/>
                  <a:gd name="connsiteY14" fmla="*/ 9110 h 9767"/>
                  <a:gd name="connsiteX15" fmla="*/ 6389 w 10000"/>
                  <a:gd name="connsiteY15" fmla="*/ 9110 h 9767"/>
                  <a:gd name="connsiteX16" fmla="*/ 6167 w 10000"/>
                  <a:gd name="connsiteY16" fmla="*/ 9092 h 9767"/>
                  <a:gd name="connsiteX17" fmla="*/ 6056 w 10000"/>
                  <a:gd name="connsiteY17" fmla="*/ 9063 h 9767"/>
                  <a:gd name="connsiteX18" fmla="*/ 6000 w 10000"/>
                  <a:gd name="connsiteY18" fmla="*/ 9030 h 9767"/>
                  <a:gd name="connsiteX19" fmla="*/ 6056 w 10000"/>
                  <a:gd name="connsiteY19" fmla="*/ 8842 h 9767"/>
                  <a:gd name="connsiteX20" fmla="*/ 6111 w 10000"/>
                  <a:gd name="connsiteY20" fmla="*/ 8778 h 9767"/>
                  <a:gd name="connsiteX21" fmla="*/ 6056 w 10000"/>
                  <a:gd name="connsiteY21" fmla="*/ 8702 h 9767"/>
                  <a:gd name="connsiteX22" fmla="*/ 6056 w 10000"/>
                  <a:gd name="connsiteY22" fmla="*/ 8702 h 9767"/>
                  <a:gd name="connsiteX23" fmla="*/ 6000 w 10000"/>
                  <a:gd name="connsiteY23" fmla="*/ 8656 h 9767"/>
                  <a:gd name="connsiteX24" fmla="*/ 5944 w 10000"/>
                  <a:gd name="connsiteY24" fmla="*/ 8623 h 9767"/>
                  <a:gd name="connsiteX25" fmla="*/ 5833 w 10000"/>
                  <a:gd name="connsiteY25" fmla="*/ 8623 h 9767"/>
                  <a:gd name="connsiteX26" fmla="*/ 5667 w 10000"/>
                  <a:gd name="connsiteY26" fmla="*/ 8641 h 9767"/>
                  <a:gd name="connsiteX27" fmla="*/ 5333 w 10000"/>
                  <a:gd name="connsiteY27" fmla="*/ 8686 h 9767"/>
                  <a:gd name="connsiteX28" fmla="*/ 4889 w 10000"/>
                  <a:gd name="connsiteY28" fmla="*/ 8764 h 9767"/>
                  <a:gd name="connsiteX29" fmla="*/ 4889 w 10000"/>
                  <a:gd name="connsiteY29" fmla="*/ 8764 h 9767"/>
                  <a:gd name="connsiteX30" fmla="*/ 4611 w 10000"/>
                  <a:gd name="connsiteY30" fmla="*/ 8778 h 9767"/>
                  <a:gd name="connsiteX31" fmla="*/ 4500 w 10000"/>
                  <a:gd name="connsiteY31" fmla="*/ 8778 h 9767"/>
                  <a:gd name="connsiteX32" fmla="*/ 4444 w 10000"/>
                  <a:gd name="connsiteY32" fmla="*/ 8764 h 9767"/>
                  <a:gd name="connsiteX33" fmla="*/ 4222 w 10000"/>
                  <a:gd name="connsiteY33" fmla="*/ 8623 h 9767"/>
                  <a:gd name="connsiteX34" fmla="*/ 4222 w 10000"/>
                  <a:gd name="connsiteY34" fmla="*/ 8623 h 9767"/>
                  <a:gd name="connsiteX35" fmla="*/ 4111 w 10000"/>
                  <a:gd name="connsiteY35" fmla="*/ 8577 h 9767"/>
                  <a:gd name="connsiteX36" fmla="*/ 4111 w 10000"/>
                  <a:gd name="connsiteY36" fmla="*/ 8530 h 9767"/>
                  <a:gd name="connsiteX37" fmla="*/ 4111 w 10000"/>
                  <a:gd name="connsiteY37" fmla="*/ 8498 h 9767"/>
                  <a:gd name="connsiteX38" fmla="*/ 4167 w 10000"/>
                  <a:gd name="connsiteY38" fmla="*/ 8466 h 9767"/>
                  <a:gd name="connsiteX39" fmla="*/ 4278 w 10000"/>
                  <a:gd name="connsiteY39" fmla="*/ 8403 h 9767"/>
                  <a:gd name="connsiteX40" fmla="*/ 4389 w 10000"/>
                  <a:gd name="connsiteY40" fmla="*/ 8387 h 9767"/>
                  <a:gd name="connsiteX41" fmla="*/ 4389 w 10000"/>
                  <a:gd name="connsiteY41" fmla="*/ 8387 h 9767"/>
                  <a:gd name="connsiteX42" fmla="*/ 4389 w 10000"/>
                  <a:gd name="connsiteY42" fmla="*/ 8373 h 9767"/>
                  <a:gd name="connsiteX43" fmla="*/ 4444 w 10000"/>
                  <a:gd name="connsiteY43" fmla="*/ 8357 h 9767"/>
                  <a:gd name="connsiteX44" fmla="*/ 7986 w 10000"/>
                  <a:gd name="connsiteY44" fmla="*/ 8114 h 9767"/>
                  <a:gd name="connsiteX45" fmla="*/ 8389 w 10000"/>
                  <a:gd name="connsiteY45" fmla="*/ 8122 h 9767"/>
                  <a:gd name="connsiteX46" fmla="*/ 8389 w 10000"/>
                  <a:gd name="connsiteY46" fmla="*/ 8122 h 9767"/>
                  <a:gd name="connsiteX47" fmla="*/ 8667 w 10000"/>
                  <a:gd name="connsiteY47" fmla="*/ 8090 h 9767"/>
                  <a:gd name="connsiteX48" fmla="*/ 8889 w 10000"/>
                  <a:gd name="connsiteY48" fmla="*/ 8013 h 9767"/>
                  <a:gd name="connsiteX49" fmla="*/ 8833 w 10000"/>
                  <a:gd name="connsiteY49" fmla="*/ 7981 h 9767"/>
                  <a:gd name="connsiteX50" fmla="*/ 8833 w 10000"/>
                  <a:gd name="connsiteY50" fmla="*/ 7951 h 9767"/>
                  <a:gd name="connsiteX51" fmla="*/ 8556 w 10000"/>
                  <a:gd name="connsiteY51" fmla="*/ 7871 h 9767"/>
                  <a:gd name="connsiteX52" fmla="*/ 6556 w 10000"/>
                  <a:gd name="connsiteY52" fmla="*/ 7588 h 9767"/>
                  <a:gd name="connsiteX53" fmla="*/ 6556 w 10000"/>
                  <a:gd name="connsiteY53" fmla="*/ 7588 h 9767"/>
                  <a:gd name="connsiteX54" fmla="*/ 6333 w 10000"/>
                  <a:gd name="connsiteY54" fmla="*/ 7542 h 9767"/>
                  <a:gd name="connsiteX55" fmla="*/ 6167 w 10000"/>
                  <a:gd name="connsiteY55" fmla="*/ 7494 h 9767"/>
                  <a:gd name="connsiteX56" fmla="*/ 6056 w 10000"/>
                  <a:gd name="connsiteY56" fmla="*/ 7447 h 9767"/>
                  <a:gd name="connsiteX57" fmla="*/ 6056 w 10000"/>
                  <a:gd name="connsiteY57" fmla="*/ 7447 h 9767"/>
                  <a:gd name="connsiteX58" fmla="*/ 8056 w 10000"/>
                  <a:gd name="connsiteY58" fmla="*/ 7431 h 9767"/>
                  <a:gd name="connsiteX59" fmla="*/ 10000 w 10000"/>
                  <a:gd name="connsiteY59" fmla="*/ 7588 h 9767"/>
                  <a:gd name="connsiteX60" fmla="*/ 10000 w 10000"/>
                  <a:gd name="connsiteY60" fmla="*/ 6162 h 9767"/>
                  <a:gd name="connsiteX61" fmla="*/ 10000 w 10000"/>
                  <a:gd name="connsiteY61" fmla="*/ 6162 h 9767"/>
                  <a:gd name="connsiteX62" fmla="*/ 7778 w 10000"/>
                  <a:gd name="connsiteY62" fmla="*/ 5832 h 9767"/>
                  <a:gd name="connsiteX63" fmla="*/ 6556 w 10000"/>
                  <a:gd name="connsiteY63" fmla="*/ 5644 h 9767"/>
                  <a:gd name="connsiteX64" fmla="*/ 6556 w 10000"/>
                  <a:gd name="connsiteY64" fmla="*/ 5644 h 9767"/>
                  <a:gd name="connsiteX65" fmla="*/ 6556 w 10000"/>
                  <a:gd name="connsiteY65" fmla="*/ 5629 h 9767"/>
                  <a:gd name="connsiteX66" fmla="*/ 6556 w 10000"/>
                  <a:gd name="connsiteY66" fmla="*/ 5535 h 9767"/>
                  <a:gd name="connsiteX67" fmla="*/ 6556 w 10000"/>
                  <a:gd name="connsiteY67" fmla="*/ 5535 h 9767"/>
                  <a:gd name="connsiteX68" fmla="*/ 6389 w 10000"/>
                  <a:gd name="connsiteY68" fmla="*/ 5424 h 9767"/>
                  <a:gd name="connsiteX69" fmla="*/ 6056 w 10000"/>
                  <a:gd name="connsiteY69" fmla="*/ 5253 h 9767"/>
                  <a:gd name="connsiteX70" fmla="*/ 5333 w 10000"/>
                  <a:gd name="connsiteY70" fmla="*/ 4923 h 9767"/>
                  <a:gd name="connsiteX71" fmla="*/ 5333 w 10000"/>
                  <a:gd name="connsiteY71" fmla="*/ 4923 h 9767"/>
                  <a:gd name="connsiteX72" fmla="*/ 5167 w 10000"/>
                  <a:gd name="connsiteY72" fmla="*/ 4876 h 9767"/>
                  <a:gd name="connsiteX73" fmla="*/ 4889 w 10000"/>
                  <a:gd name="connsiteY73" fmla="*/ 4813 h 9767"/>
                  <a:gd name="connsiteX74" fmla="*/ 4056 w 10000"/>
                  <a:gd name="connsiteY74" fmla="*/ 4672 h 9767"/>
                  <a:gd name="connsiteX75" fmla="*/ 2889 w 10000"/>
                  <a:gd name="connsiteY75" fmla="*/ 4501 h 9767"/>
                  <a:gd name="connsiteX76" fmla="*/ 2889 w 10000"/>
                  <a:gd name="connsiteY76" fmla="*/ 4501 h 9767"/>
                  <a:gd name="connsiteX77" fmla="*/ 2389 w 10000"/>
                  <a:gd name="connsiteY77" fmla="*/ 4483 h 9767"/>
                  <a:gd name="connsiteX78" fmla="*/ 2000 w 10000"/>
                  <a:gd name="connsiteY78" fmla="*/ 4467 h 9767"/>
                  <a:gd name="connsiteX79" fmla="*/ 1889 w 10000"/>
                  <a:gd name="connsiteY79" fmla="*/ 4452 h 9767"/>
                  <a:gd name="connsiteX80" fmla="*/ 1778 w 10000"/>
                  <a:gd name="connsiteY80" fmla="*/ 4437 h 9767"/>
                  <a:gd name="connsiteX81" fmla="*/ 1778 w 10000"/>
                  <a:gd name="connsiteY81" fmla="*/ 4437 h 9767"/>
                  <a:gd name="connsiteX82" fmla="*/ 1667 w 10000"/>
                  <a:gd name="connsiteY82" fmla="*/ 4373 h 9767"/>
                  <a:gd name="connsiteX83" fmla="*/ 1500 w 10000"/>
                  <a:gd name="connsiteY83" fmla="*/ 4265 h 9767"/>
                  <a:gd name="connsiteX84" fmla="*/ 1444 w 10000"/>
                  <a:gd name="connsiteY84" fmla="*/ 4202 h 9767"/>
                  <a:gd name="connsiteX85" fmla="*/ 1444 w 10000"/>
                  <a:gd name="connsiteY85" fmla="*/ 4138 h 9767"/>
                  <a:gd name="connsiteX86" fmla="*/ 1444 w 10000"/>
                  <a:gd name="connsiteY86" fmla="*/ 4092 h 9767"/>
                  <a:gd name="connsiteX87" fmla="*/ 1556 w 10000"/>
                  <a:gd name="connsiteY87" fmla="*/ 4045 h 9767"/>
                  <a:gd name="connsiteX88" fmla="*/ 1556 w 10000"/>
                  <a:gd name="connsiteY88" fmla="*/ 4045 h 9767"/>
                  <a:gd name="connsiteX89" fmla="*/ 1833 w 10000"/>
                  <a:gd name="connsiteY89" fmla="*/ 3966 h 9767"/>
                  <a:gd name="connsiteX90" fmla="*/ 2111 w 10000"/>
                  <a:gd name="connsiteY90" fmla="*/ 3889 h 9767"/>
                  <a:gd name="connsiteX91" fmla="*/ 2278 w 10000"/>
                  <a:gd name="connsiteY91" fmla="*/ 3842 h 9767"/>
                  <a:gd name="connsiteX92" fmla="*/ 2389 w 10000"/>
                  <a:gd name="connsiteY92" fmla="*/ 3794 h 9767"/>
                  <a:gd name="connsiteX93" fmla="*/ 2389 w 10000"/>
                  <a:gd name="connsiteY93" fmla="*/ 3731 h 9767"/>
                  <a:gd name="connsiteX94" fmla="*/ 2389 w 10000"/>
                  <a:gd name="connsiteY94" fmla="*/ 3653 h 9767"/>
                  <a:gd name="connsiteX95" fmla="*/ 2389 w 10000"/>
                  <a:gd name="connsiteY95" fmla="*/ 3653 h 9767"/>
                  <a:gd name="connsiteX96" fmla="*/ 2167 w 10000"/>
                  <a:gd name="connsiteY96" fmla="*/ 3433 h 9767"/>
                  <a:gd name="connsiteX97" fmla="*/ 1889 w 10000"/>
                  <a:gd name="connsiteY97" fmla="*/ 3136 h 9767"/>
                  <a:gd name="connsiteX98" fmla="*/ 1667 w 10000"/>
                  <a:gd name="connsiteY98" fmla="*/ 2869 h 9767"/>
                  <a:gd name="connsiteX99" fmla="*/ 1611 w 10000"/>
                  <a:gd name="connsiteY99" fmla="*/ 2791 h 9767"/>
                  <a:gd name="connsiteX100" fmla="*/ 1611 w 10000"/>
                  <a:gd name="connsiteY100" fmla="*/ 2759 h 9767"/>
                  <a:gd name="connsiteX101" fmla="*/ 1667 w 10000"/>
                  <a:gd name="connsiteY101" fmla="*/ 2743 h 9767"/>
                  <a:gd name="connsiteX102" fmla="*/ 1667 w 10000"/>
                  <a:gd name="connsiteY102" fmla="*/ 2743 h 9767"/>
                  <a:gd name="connsiteX103" fmla="*/ 2000 w 10000"/>
                  <a:gd name="connsiteY103" fmla="*/ 2729 h 9767"/>
                  <a:gd name="connsiteX104" fmla="*/ 2222 w 10000"/>
                  <a:gd name="connsiteY104" fmla="*/ 2729 h 9767"/>
                  <a:gd name="connsiteX105" fmla="*/ 2389 w 10000"/>
                  <a:gd name="connsiteY105" fmla="*/ 2743 h 9767"/>
                  <a:gd name="connsiteX106" fmla="*/ 2389 w 10000"/>
                  <a:gd name="connsiteY106" fmla="*/ 2743 h 9767"/>
                  <a:gd name="connsiteX107" fmla="*/ 2444 w 10000"/>
                  <a:gd name="connsiteY107" fmla="*/ 2743 h 9767"/>
                  <a:gd name="connsiteX108" fmla="*/ 2500 w 10000"/>
                  <a:gd name="connsiteY108" fmla="*/ 2713 h 9767"/>
                  <a:gd name="connsiteX109" fmla="*/ 2778 w 10000"/>
                  <a:gd name="connsiteY109" fmla="*/ 2619 h 9767"/>
                  <a:gd name="connsiteX110" fmla="*/ 3500 w 10000"/>
                  <a:gd name="connsiteY110" fmla="*/ 2304 h 9767"/>
                  <a:gd name="connsiteX111" fmla="*/ 4444 w 10000"/>
                  <a:gd name="connsiteY111" fmla="*/ 1852 h 9767"/>
                  <a:gd name="connsiteX112" fmla="*/ 4444 w 10000"/>
                  <a:gd name="connsiteY112" fmla="*/ 1852 h 9767"/>
                  <a:gd name="connsiteX113" fmla="*/ 4444 w 10000"/>
                  <a:gd name="connsiteY113" fmla="*/ 1787 h 9767"/>
                  <a:gd name="connsiteX114" fmla="*/ 4444 w 10000"/>
                  <a:gd name="connsiteY114" fmla="*/ 1644 h 9767"/>
                  <a:gd name="connsiteX115" fmla="*/ 4500 w 10000"/>
                  <a:gd name="connsiteY115" fmla="*/ 1552 h 9767"/>
                  <a:gd name="connsiteX116" fmla="*/ 4611 w 10000"/>
                  <a:gd name="connsiteY116" fmla="*/ 1473 h 9767"/>
                  <a:gd name="connsiteX117" fmla="*/ 4778 w 10000"/>
                  <a:gd name="connsiteY117" fmla="*/ 1380 h 9767"/>
                  <a:gd name="connsiteX118" fmla="*/ 5000 w 10000"/>
                  <a:gd name="connsiteY118" fmla="*/ 1302 h 9767"/>
                  <a:gd name="connsiteX119" fmla="*/ 5000 w 10000"/>
                  <a:gd name="connsiteY119" fmla="*/ 1302 h 9767"/>
                  <a:gd name="connsiteX120" fmla="*/ 5556 w 10000"/>
                  <a:gd name="connsiteY120" fmla="*/ 1146 h 9767"/>
                  <a:gd name="connsiteX121" fmla="*/ 6111 w 10000"/>
                  <a:gd name="connsiteY121" fmla="*/ 940 h 9767"/>
                  <a:gd name="connsiteX122" fmla="*/ 6667 w 10000"/>
                  <a:gd name="connsiteY122" fmla="*/ 752 h 9767"/>
                  <a:gd name="connsiteX123" fmla="*/ 7056 w 10000"/>
                  <a:gd name="connsiteY123" fmla="*/ 581 h 9767"/>
                  <a:gd name="connsiteX124" fmla="*/ 7056 w 10000"/>
                  <a:gd name="connsiteY124" fmla="*/ 581 h 9767"/>
                  <a:gd name="connsiteX125" fmla="*/ 7333 w 10000"/>
                  <a:gd name="connsiteY125" fmla="*/ 424 h 9767"/>
                  <a:gd name="connsiteX126" fmla="*/ 7667 w 10000"/>
                  <a:gd name="connsiteY126" fmla="*/ 235 h 9767"/>
                  <a:gd name="connsiteX127" fmla="*/ 8000 w 10000"/>
                  <a:gd name="connsiteY127" fmla="*/ 93 h 9767"/>
                  <a:gd name="connsiteX128" fmla="*/ 8167 w 10000"/>
                  <a:gd name="connsiteY128" fmla="*/ 29 h 9767"/>
                  <a:gd name="connsiteX129" fmla="*/ 8333 w 10000"/>
                  <a:gd name="connsiteY129" fmla="*/ 15 h 9767"/>
                  <a:gd name="connsiteX130" fmla="*/ 8333 w 10000"/>
                  <a:gd name="connsiteY130" fmla="*/ 15 h 9767"/>
                  <a:gd name="connsiteX131" fmla="*/ 8667 w 10000"/>
                  <a:gd name="connsiteY131" fmla="*/ 0 h 9767"/>
                  <a:gd name="connsiteX132" fmla="*/ 9111 w 10000"/>
                  <a:gd name="connsiteY132" fmla="*/ 0 h 9767"/>
                  <a:gd name="connsiteX133" fmla="*/ 10000 w 10000"/>
                  <a:gd name="connsiteY133" fmla="*/ 15 h 9767"/>
                  <a:gd name="connsiteX134" fmla="*/ 10000 w 10000"/>
                  <a:gd name="connsiteY134" fmla="*/ 9596 h 9767"/>
                  <a:gd name="connsiteX135" fmla="*/ 10000 w 10000"/>
                  <a:gd name="connsiteY135" fmla="*/ 9596 h 9767"/>
                  <a:gd name="connsiteX136" fmla="*/ 9722 w 10000"/>
                  <a:gd name="connsiteY136" fmla="*/ 9580 h 9767"/>
                  <a:gd name="connsiteX137" fmla="*/ 9389 w 10000"/>
                  <a:gd name="connsiteY137" fmla="*/ 9596 h 9767"/>
                  <a:gd name="connsiteX138" fmla="*/ 9389 w 10000"/>
                  <a:gd name="connsiteY138" fmla="*/ 9596 h 9767"/>
                  <a:gd name="connsiteX139" fmla="*/ 9278 w 10000"/>
                  <a:gd name="connsiteY139" fmla="*/ 9611 h 9767"/>
                  <a:gd name="connsiteX140" fmla="*/ 9056 w 10000"/>
                  <a:gd name="connsiteY140" fmla="*/ 9596 h 9767"/>
                  <a:gd name="connsiteX141" fmla="*/ 8722 w 10000"/>
                  <a:gd name="connsiteY141" fmla="*/ 9548 h 9767"/>
                  <a:gd name="connsiteX142" fmla="*/ 8444 w 10000"/>
                  <a:gd name="connsiteY142" fmla="*/ 9424 h 9767"/>
                  <a:gd name="connsiteX143" fmla="*/ 8444 w 10000"/>
                  <a:gd name="connsiteY143" fmla="*/ 9424 h 9767"/>
                  <a:gd name="connsiteX144" fmla="*/ 8111 w 10000"/>
                  <a:gd name="connsiteY144" fmla="*/ 9220 h 9767"/>
                  <a:gd name="connsiteX145" fmla="*/ 7778 w 10000"/>
                  <a:gd name="connsiteY145" fmla="*/ 9141 h 9767"/>
                  <a:gd name="connsiteX146" fmla="*/ 7556 w 10000"/>
                  <a:gd name="connsiteY146" fmla="*/ 9125 h 9767"/>
                  <a:gd name="connsiteX147" fmla="*/ 7000 w 10000"/>
                  <a:gd name="connsiteY147" fmla="*/ 9092 h 9767"/>
                  <a:gd name="connsiteX148" fmla="*/ 6556 w 10000"/>
                  <a:gd name="connsiteY148" fmla="*/ 9110 h 9767"/>
                  <a:gd name="connsiteX149" fmla="*/ 6222 w 10000"/>
                  <a:gd name="connsiteY149" fmla="*/ 9110 h 9767"/>
                  <a:gd name="connsiteX150" fmla="*/ 6111 w 10000"/>
                  <a:gd name="connsiteY150" fmla="*/ 9092 h 9767"/>
                  <a:gd name="connsiteX151" fmla="*/ 6056 w 10000"/>
                  <a:gd name="connsiteY151" fmla="*/ 8797 h 9767"/>
                  <a:gd name="connsiteX152" fmla="*/ 6056 w 10000"/>
                  <a:gd name="connsiteY152" fmla="*/ 8734 h 9767"/>
                  <a:gd name="connsiteX153" fmla="*/ 5944 w 10000"/>
                  <a:gd name="connsiteY153" fmla="*/ 8656 h 9767"/>
                  <a:gd name="connsiteX154" fmla="*/ 5889 w 10000"/>
                  <a:gd name="connsiteY154" fmla="*/ 8641 h 9767"/>
                  <a:gd name="connsiteX155" fmla="*/ 5667 w 10000"/>
                  <a:gd name="connsiteY155" fmla="*/ 8623 h 9767"/>
                  <a:gd name="connsiteX156" fmla="*/ 4889 w 10000"/>
                  <a:gd name="connsiteY156" fmla="*/ 8749 h 9767"/>
                  <a:gd name="connsiteX157" fmla="*/ 4611 w 10000"/>
                  <a:gd name="connsiteY157" fmla="*/ 8778 h 9767"/>
                  <a:gd name="connsiteX158" fmla="*/ 4500 w 10000"/>
                  <a:gd name="connsiteY158" fmla="*/ 8778 h 9767"/>
                  <a:gd name="connsiteX159" fmla="*/ 4222 w 10000"/>
                  <a:gd name="connsiteY159" fmla="*/ 8623 h 9767"/>
                  <a:gd name="connsiteX160" fmla="*/ 4222 w 10000"/>
                  <a:gd name="connsiteY160" fmla="*/ 8623 h 9767"/>
                  <a:gd name="connsiteX161" fmla="*/ 4111 w 10000"/>
                  <a:gd name="connsiteY161" fmla="*/ 8545 h 9767"/>
                  <a:gd name="connsiteX162" fmla="*/ 4111 w 10000"/>
                  <a:gd name="connsiteY162" fmla="*/ 8451 h 9767"/>
                  <a:gd name="connsiteX163" fmla="*/ 4111 w 10000"/>
                  <a:gd name="connsiteY163" fmla="*/ 8451 h 9767"/>
                  <a:gd name="connsiteX164" fmla="*/ 4278 w 10000"/>
                  <a:gd name="connsiteY164" fmla="*/ 8403 h 9767"/>
                  <a:gd name="connsiteX165" fmla="*/ 4389 w 10000"/>
                  <a:gd name="connsiteY165" fmla="*/ 8387 h 9767"/>
                  <a:gd name="connsiteX166" fmla="*/ 4389 w 10000"/>
                  <a:gd name="connsiteY166" fmla="*/ 8387 h 9767"/>
                  <a:gd name="connsiteX167" fmla="*/ 3722 w 10000"/>
                  <a:gd name="connsiteY167" fmla="*/ 8403 h 9767"/>
                  <a:gd name="connsiteX168" fmla="*/ 3611 w 10000"/>
                  <a:gd name="connsiteY168" fmla="*/ 8419 h 9767"/>
                  <a:gd name="connsiteX169" fmla="*/ 3556 w 10000"/>
                  <a:gd name="connsiteY169" fmla="*/ 8435 h 9767"/>
                  <a:gd name="connsiteX170" fmla="*/ 3556 w 10000"/>
                  <a:gd name="connsiteY170" fmla="*/ 8435 h 9767"/>
                  <a:gd name="connsiteX171" fmla="*/ 3444 w 10000"/>
                  <a:gd name="connsiteY171" fmla="*/ 8498 h 9767"/>
                  <a:gd name="connsiteX172" fmla="*/ 3278 w 10000"/>
                  <a:gd name="connsiteY172" fmla="*/ 8592 h 9767"/>
                  <a:gd name="connsiteX173" fmla="*/ 2667 w 10000"/>
                  <a:gd name="connsiteY173" fmla="*/ 8778 h 9767"/>
                  <a:gd name="connsiteX174" fmla="*/ 889 w 10000"/>
                  <a:gd name="connsiteY174" fmla="*/ 8952 h 9767"/>
                  <a:gd name="connsiteX175" fmla="*/ 500 w 10000"/>
                  <a:gd name="connsiteY175" fmla="*/ 8968 h 9767"/>
                  <a:gd name="connsiteX176" fmla="*/ 222 w 10000"/>
                  <a:gd name="connsiteY176" fmla="*/ 8984 h 9767"/>
                  <a:gd name="connsiteX177" fmla="*/ 0 w 10000"/>
                  <a:gd name="connsiteY177" fmla="*/ 8999 h 9767"/>
                  <a:gd name="connsiteX178" fmla="*/ 722 w 10000"/>
                  <a:gd name="connsiteY178" fmla="*/ 9596 h 9767"/>
                  <a:gd name="connsiteX179" fmla="*/ 944 w 10000"/>
                  <a:gd name="connsiteY179" fmla="*/ 9767 h 9767"/>
                  <a:gd name="connsiteX180" fmla="*/ 10000 w 10000"/>
                  <a:gd name="connsiteY180" fmla="*/ 9580 h 9767"/>
                  <a:gd name="connsiteX0" fmla="*/ 10000 w 10000"/>
                  <a:gd name="connsiteY0" fmla="*/ 9809 h 9840"/>
                  <a:gd name="connsiteX1" fmla="*/ 10000 w 10000"/>
                  <a:gd name="connsiteY1" fmla="*/ 9809 h 9840"/>
                  <a:gd name="connsiteX2" fmla="*/ 9222 w 10000"/>
                  <a:gd name="connsiteY2" fmla="*/ 9825 h 9840"/>
                  <a:gd name="connsiteX3" fmla="*/ 8944 w 10000"/>
                  <a:gd name="connsiteY3" fmla="*/ 9825 h 9840"/>
                  <a:gd name="connsiteX4" fmla="*/ 8833 w 10000"/>
                  <a:gd name="connsiteY4" fmla="*/ 9809 h 9840"/>
                  <a:gd name="connsiteX5" fmla="*/ 8778 w 10000"/>
                  <a:gd name="connsiteY5" fmla="*/ 9791 h 9840"/>
                  <a:gd name="connsiteX6" fmla="*/ 8778 w 10000"/>
                  <a:gd name="connsiteY6" fmla="*/ 9791 h 9840"/>
                  <a:gd name="connsiteX7" fmla="*/ 8444 w 10000"/>
                  <a:gd name="connsiteY7" fmla="*/ 9600 h 9840"/>
                  <a:gd name="connsiteX8" fmla="*/ 8167 w 10000"/>
                  <a:gd name="connsiteY8" fmla="*/ 9424 h 9840"/>
                  <a:gd name="connsiteX9" fmla="*/ 8167 w 10000"/>
                  <a:gd name="connsiteY9" fmla="*/ 9424 h 9840"/>
                  <a:gd name="connsiteX10" fmla="*/ 8056 w 10000"/>
                  <a:gd name="connsiteY10" fmla="*/ 9392 h 9840"/>
                  <a:gd name="connsiteX11" fmla="*/ 7889 w 10000"/>
                  <a:gd name="connsiteY11" fmla="*/ 9359 h 9840"/>
                  <a:gd name="connsiteX12" fmla="*/ 7444 w 10000"/>
                  <a:gd name="connsiteY12" fmla="*/ 9343 h 9840"/>
                  <a:gd name="connsiteX13" fmla="*/ 6889 w 10000"/>
                  <a:gd name="connsiteY13" fmla="*/ 9327 h 9840"/>
                  <a:gd name="connsiteX14" fmla="*/ 6389 w 10000"/>
                  <a:gd name="connsiteY14" fmla="*/ 9327 h 9840"/>
                  <a:gd name="connsiteX15" fmla="*/ 6389 w 10000"/>
                  <a:gd name="connsiteY15" fmla="*/ 9327 h 9840"/>
                  <a:gd name="connsiteX16" fmla="*/ 6167 w 10000"/>
                  <a:gd name="connsiteY16" fmla="*/ 9309 h 9840"/>
                  <a:gd name="connsiteX17" fmla="*/ 6056 w 10000"/>
                  <a:gd name="connsiteY17" fmla="*/ 9279 h 9840"/>
                  <a:gd name="connsiteX18" fmla="*/ 6000 w 10000"/>
                  <a:gd name="connsiteY18" fmla="*/ 9245 h 9840"/>
                  <a:gd name="connsiteX19" fmla="*/ 6056 w 10000"/>
                  <a:gd name="connsiteY19" fmla="*/ 9053 h 9840"/>
                  <a:gd name="connsiteX20" fmla="*/ 6111 w 10000"/>
                  <a:gd name="connsiteY20" fmla="*/ 8987 h 9840"/>
                  <a:gd name="connsiteX21" fmla="*/ 6056 w 10000"/>
                  <a:gd name="connsiteY21" fmla="*/ 8910 h 9840"/>
                  <a:gd name="connsiteX22" fmla="*/ 6056 w 10000"/>
                  <a:gd name="connsiteY22" fmla="*/ 8910 h 9840"/>
                  <a:gd name="connsiteX23" fmla="*/ 6000 w 10000"/>
                  <a:gd name="connsiteY23" fmla="*/ 8862 h 9840"/>
                  <a:gd name="connsiteX24" fmla="*/ 5944 w 10000"/>
                  <a:gd name="connsiteY24" fmla="*/ 8829 h 9840"/>
                  <a:gd name="connsiteX25" fmla="*/ 5833 w 10000"/>
                  <a:gd name="connsiteY25" fmla="*/ 8829 h 9840"/>
                  <a:gd name="connsiteX26" fmla="*/ 5667 w 10000"/>
                  <a:gd name="connsiteY26" fmla="*/ 8847 h 9840"/>
                  <a:gd name="connsiteX27" fmla="*/ 5333 w 10000"/>
                  <a:gd name="connsiteY27" fmla="*/ 8893 h 9840"/>
                  <a:gd name="connsiteX28" fmla="*/ 4889 w 10000"/>
                  <a:gd name="connsiteY28" fmla="*/ 8973 h 9840"/>
                  <a:gd name="connsiteX29" fmla="*/ 4889 w 10000"/>
                  <a:gd name="connsiteY29" fmla="*/ 8973 h 9840"/>
                  <a:gd name="connsiteX30" fmla="*/ 4611 w 10000"/>
                  <a:gd name="connsiteY30" fmla="*/ 8987 h 9840"/>
                  <a:gd name="connsiteX31" fmla="*/ 4500 w 10000"/>
                  <a:gd name="connsiteY31" fmla="*/ 8987 h 9840"/>
                  <a:gd name="connsiteX32" fmla="*/ 4444 w 10000"/>
                  <a:gd name="connsiteY32" fmla="*/ 8973 h 9840"/>
                  <a:gd name="connsiteX33" fmla="*/ 4222 w 10000"/>
                  <a:gd name="connsiteY33" fmla="*/ 8829 h 9840"/>
                  <a:gd name="connsiteX34" fmla="*/ 4222 w 10000"/>
                  <a:gd name="connsiteY34" fmla="*/ 8829 h 9840"/>
                  <a:gd name="connsiteX35" fmla="*/ 4111 w 10000"/>
                  <a:gd name="connsiteY35" fmla="*/ 8782 h 9840"/>
                  <a:gd name="connsiteX36" fmla="*/ 4111 w 10000"/>
                  <a:gd name="connsiteY36" fmla="*/ 8733 h 9840"/>
                  <a:gd name="connsiteX37" fmla="*/ 4111 w 10000"/>
                  <a:gd name="connsiteY37" fmla="*/ 8701 h 9840"/>
                  <a:gd name="connsiteX38" fmla="*/ 4167 w 10000"/>
                  <a:gd name="connsiteY38" fmla="*/ 8668 h 9840"/>
                  <a:gd name="connsiteX39" fmla="*/ 4278 w 10000"/>
                  <a:gd name="connsiteY39" fmla="*/ 8603 h 9840"/>
                  <a:gd name="connsiteX40" fmla="*/ 4389 w 10000"/>
                  <a:gd name="connsiteY40" fmla="*/ 8587 h 9840"/>
                  <a:gd name="connsiteX41" fmla="*/ 4389 w 10000"/>
                  <a:gd name="connsiteY41" fmla="*/ 8587 h 9840"/>
                  <a:gd name="connsiteX42" fmla="*/ 4389 w 10000"/>
                  <a:gd name="connsiteY42" fmla="*/ 8573 h 9840"/>
                  <a:gd name="connsiteX43" fmla="*/ 4444 w 10000"/>
                  <a:gd name="connsiteY43" fmla="*/ 8556 h 9840"/>
                  <a:gd name="connsiteX44" fmla="*/ 7986 w 10000"/>
                  <a:gd name="connsiteY44" fmla="*/ 8308 h 9840"/>
                  <a:gd name="connsiteX45" fmla="*/ 8389 w 10000"/>
                  <a:gd name="connsiteY45" fmla="*/ 8316 h 9840"/>
                  <a:gd name="connsiteX46" fmla="*/ 8389 w 10000"/>
                  <a:gd name="connsiteY46" fmla="*/ 8316 h 9840"/>
                  <a:gd name="connsiteX47" fmla="*/ 8667 w 10000"/>
                  <a:gd name="connsiteY47" fmla="*/ 8283 h 9840"/>
                  <a:gd name="connsiteX48" fmla="*/ 8889 w 10000"/>
                  <a:gd name="connsiteY48" fmla="*/ 8204 h 9840"/>
                  <a:gd name="connsiteX49" fmla="*/ 8833 w 10000"/>
                  <a:gd name="connsiteY49" fmla="*/ 8171 h 9840"/>
                  <a:gd name="connsiteX50" fmla="*/ 8833 w 10000"/>
                  <a:gd name="connsiteY50" fmla="*/ 8141 h 9840"/>
                  <a:gd name="connsiteX51" fmla="*/ 8556 w 10000"/>
                  <a:gd name="connsiteY51" fmla="*/ 8059 h 9840"/>
                  <a:gd name="connsiteX52" fmla="*/ 6556 w 10000"/>
                  <a:gd name="connsiteY52" fmla="*/ 7769 h 9840"/>
                  <a:gd name="connsiteX53" fmla="*/ 6556 w 10000"/>
                  <a:gd name="connsiteY53" fmla="*/ 7769 h 9840"/>
                  <a:gd name="connsiteX54" fmla="*/ 6333 w 10000"/>
                  <a:gd name="connsiteY54" fmla="*/ 7722 h 9840"/>
                  <a:gd name="connsiteX55" fmla="*/ 6167 w 10000"/>
                  <a:gd name="connsiteY55" fmla="*/ 7673 h 9840"/>
                  <a:gd name="connsiteX56" fmla="*/ 6056 w 10000"/>
                  <a:gd name="connsiteY56" fmla="*/ 7625 h 9840"/>
                  <a:gd name="connsiteX57" fmla="*/ 6056 w 10000"/>
                  <a:gd name="connsiteY57" fmla="*/ 7625 h 9840"/>
                  <a:gd name="connsiteX58" fmla="*/ 8056 w 10000"/>
                  <a:gd name="connsiteY58" fmla="*/ 7608 h 9840"/>
                  <a:gd name="connsiteX59" fmla="*/ 10000 w 10000"/>
                  <a:gd name="connsiteY59" fmla="*/ 7769 h 9840"/>
                  <a:gd name="connsiteX60" fmla="*/ 10000 w 10000"/>
                  <a:gd name="connsiteY60" fmla="*/ 6309 h 9840"/>
                  <a:gd name="connsiteX61" fmla="*/ 10000 w 10000"/>
                  <a:gd name="connsiteY61" fmla="*/ 6309 h 9840"/>
                  <a:gd name="connsiteX62" fmla="*/ 7778 w 10000"/>
                  <a:gd name="connsiteY62" fmla="*/ 5971 h 9840"/>
                  <a:gd name="connsiteX63" fmla="*/ 6556 w 10000"/>
                  <a:gd name="connsiteY63" fmla="*/ 5779 h 9840"/>
                  <a:gd name="connsiteX64" fmla="*/ 6556 w 10000"/>
                  <a:gd name="connsiteY64" fmla="*/ 5779 h 9840"/>
                  <a:gd name="connsiteX65" fmla="*/ 6556 w 10000"/>
                  <a:gd name="connsiteY65" fmla="*/ 5763 h 9840"/>
                  <a:gd name="connsiteX66" fmla="*/ 6556 w 10000"/>
                  <a:gd name="connsiteY66" fmla="*/ 5667 h 9840"/>
                  <a:gd name="connsiteX67" fmla="*/ 6556 w 10000"/>
                  <a:gd name="connsiteY67" fmla="*/ 5667 h 9840"/>
                  <a:gd name="connsiteX68" fmla="*/ 6389 w 10000"/>
                  <a:gd name="connsiteY68" fmla="*/ 5553 h 9840"/>
                  <a:gd name="connsiteX69" fmla="*/ 6056 w 10000"/>
                  <a:gd name="connsiteY69" fmla="*/ 5378 h 9840"/>
                  <a:gd name="connsiteX70" fmla="*/ 5333 w 10000"/>
                  <a:gd name="connsiteY70" fmla="*/ 5040 h 9840"/>
                  <a:gd name="connsiteX71" fmla="*/ 5333 w 10000"/>
                  <a:gd name="connsiteY71" fmla="*/ 5040 h 9840"/>
                  <a:gd name="connsiteX72" fmla="*/ 5167 w 10000"/>
                  <a:gd name="connsiteY72" fmla="*/ 4992 h 9840"/>
                  <a:gd name="connsiteX73" fmla="*/ 4889 w 10000"/>
                  <a:gd name="connsiteY73" fmla="*/ 4928 h 9840"/>
                  <a:gd name="connsiteX74" fmla="*/ 4056 w 10000"/>
                  <a:gd name="connsiteY74" fmla="*/ 4783 h 9840"/>
                  <a:gd name="connsiteX75" fmla="*/ 2889 w 10000"/>
                  <a:gd name="connsiteY75" fmla="*/ 4608 h 9840"/>
                  <a:gd name="connsiteX76" fmla="*/ 2889 w 10000"/>
                  <a:gd name="connsiteY76" fmla="*/ 4608 h 9840"/>
                  <a:gd name="connsiteX77" fmla="*/ 2389 w 10000"/>
                  <a:gd name="connsiteY77" fmla="*/ 4590 h 9840"/>
                  <a:gd name="connsiteX78" fmla="*/ 2000 w 10000"/>
                  <a:gd name="connsiteY78" fmla="*/ 4574 h 9840"/>
                  <a:gd name="connsiteX79" fmla="*/ 1889 w 10000"/>
                  <a:gd name="connsiteY79" fmla="*/ 4558 h 9840"/>
                  <a:gd name="connsiteX80" fmla="*/ 1778 w 10000"/>
                  <a:gd name="connsiteY80" fmla="*/ 4543 h 9840"/>
                  <a:gd name="connsiteX81" fmla="*/ 1778 w 10000"/>
                  <a:gd name="connsiteY81" fmla="*/ 4543 h 9840"/>
                  <a:gd name="connsiteX82" fmla="*/ 1667 w 10000"/>
                  <a:gd name="connsiteY82" fmla="*/ 4477 h 9840"/>
                  <a:gd name="connsiteX83" fmla="*/ 1500 w 10000"/>
                  <a:gd name="connsiteY83" fmla="*/ 4367 h 9840"/>
                  <a:gd name="connsiteX84" fmla="*/ 1444 w 10000"/>
                  <a:gd name="connsiteY84" fmla="*/ 4302 h 9840"/>
                  <a:gd name="connsiteX85" fmla="*/ 1444 w 10000"/>
                  <a:gd name="connsiteY85" fmla="*/ 4237 h 9840"/>
                  <a:gd name="connsiteX86" fmla="*/ 1444 w 10000"/>
                  <a:gd name="connsiteY86" fmla="*/ 4190 h 9840"/>
                  <a:gd name="connsiteX87" fmla="*/ 1556 w 10000"/>
                  <a:gd name="connsiteY87" fmla="*/ 4141 h 9840"/>
                  <a:gd name="connsiteX88" fmla="*/ 1556 w 10000"/>
                  <a:gd name="connsiteY88" fmla="*/ 4141 h 9840"/>
                  <a:gd name="connsiteX89" fmla="*/ 1833 w 10000"/>
                  <a:gd name="connsiteY89" fmla="*/ 4061 h 9840"/>
                  <a:gd name="connsiteX90" fmla="*/ 2111 w 10000"/>
                  <a:gd name="connsiteY90" fmla="*/ 3982 h 9840"/>
                  <a:gd name="connsiteX91" fmla="*/ 2278 w 10000"/>
                  <a:gd name="connsiteY91" fmla="*/ 3934 h 9840"/>
                  <a:gd name="connsiteX92" fmla="*/ 2389 w 10000"/>
                  <a:gd name="connsiteY92" fmla="*/ 3885 h 9840"/>
                  <a:gd name="connsiteX93" fmla="*/ 2389 w 10000"/>
                  <a:gd name="connsiteY93" fmla="*/ 3820 h 9840"/>
                  <a:gd name="connsiteX94" fmla="*/ 2389 w 10000"/>
                  <a:gd name="connsiteY94" fmla="*/ 3740 h 9840"/>
                  <a:gd name="connsiteX95" fmla="*/ 2389 w 10000"/>
                  <a:gd name="connsiteY95" fmla="*/ 3740 h 9840"/>
                  <a:gd name="connsiteX96" fmla="*/ 2167 w 10000"/>
                  <a:gd name="connsiteY96" fmla="*/ 3515 h 9840"/>
                  <a:gd name="connsiteX97" fmla="*/ 1889 w 10000"/>
                  <a:gd name="connsiteY97" fmla="*/ 3211 h 9840"/>
                  <a:gd name="connsiteX98" fmla="*/ 1667 w 10000"/>
                  <a:gd name="connsiteY98" fmla="*/ 2937 h 9840"/>
                  <a:gd name="connsiteX99" fmla="*/ 1611 w 10000"/>
                  <a:gd name="connsiteY99" fmla="*/ 2858 h 9840"/>
                  <a:gd name="connsiteX100" fmla="*/ 1611 w 10000"/>
                  <a:gd name="connsiteY100" fmla="*/ 2825 h 9840"/>
                  <a:gd name="connsiteX101" fmla="*/ 1667 w 10000"/>
                  <a:gd name="connsiteY101" fmla="*/ 2808 h 9840"/>
                  <a:gd name="connsiteX102" fmla="*/ 1667 w 10000"/>
                  <a:gd name="connsiteY102" fmla="*/ 2808 h 9840"/>
                  <a:gd name="connsiteX103" fmla="*/ 2000 w 10000"/>
                  <a:gd name="connsiteY103" fmla="*/ 2794 h 9840"/>
                  <a:gd name="connsiteX104" fmla="*/ 2222 w 10000"/>
                  <a:gd name="connsiteY104" fmla="*/ 2794 h 9840"/>
                  <a:gd name="connsiteX105" fmla="*/ 2389 w 10000"/>
                  <a:gd name="connsiteY105" fmla="*/ 2808 h 9840"/>
                  <a:gd name="connsiteX106" fmla="*/ 2389 w 10000"/>
                  <a:gd name="connsiteY106" fmla="*/ 2808 h 9840"/>
                  <a:gd name="connsiteX107" fmla="*/ 2444 w 10000"/>
                  <a:gd name="connsiteY107" fmla="*/ 2808 h 9840"/>
                  <a:gd name="connsiteX108" fmla="*/ 2500 w 10000"/>
                  <a:gd name="connsiteY108" fmla="*/ 2778 h 9840"/>
                  <a:gd name="connsiteX109" fmla="*/ 2778 w 10000"/>
                  <a:gd name="connsiteY109" fmla="*/ 2681 h 9840"/>
                  <a:gd name="connsiteX110" fmla="*/ 3500 w 10000"/>
                  <a:gd name="connsiteY110" fmla="*/ 2359 h 9840"/>
                  <a:gd name="connsiteX111" fmla="*/ 4444 w 10000"/>
                  <a:gd name="connsiteY111" fmla="*/ 1896 h 9840"/>
                  <a:gd name="connsiteX112" fmla="*/ 4444 w 10000"/>
                  <a:gd name="connsiteY112" fmla="*/ 1896 h 9840"/>
                  <a:gd name="connsiteX113" fmla="*/ 4444 w 10000"/>
                  <a:gd name="connsiteY113" fmla="*/ 1830 h 9840"/>
                  <a:gd name="connsiteX114" fmla="*/ 4444 w 10000"/>
                  <a:gd name="connsiteY114" fmla="*/ 1683 h 9840"/>
                  <a:gd name="connsiteX115" fmla="*/ 4500 w 10000"/>
                  <a:gd name="connsiteY115" fmla="*/ 1589 h 9840"/>
                  <a:gd name="connsiteX116" fmla="*/ 4611 w 10000"/>
                  <a:gd name="connsiteY116" fmla="*/ 1508 h 9840"/>
                  <a:gd name="connsiteX117" fmla="*/ 4778 w 10000"/>
                  <a:gd name="connsiteY117" fmla="*/ 1413 h 9840"/>
                  <a:gd name="connsiteX118" fmla="*/ 5000 w 10000"/>
                  <a:gd name="connsiteY118" fmla="*/ 1333 h 9840"/>
                  <a:gd name="connsiteX119" fmla="*/ 5000 w 10000"/>
                  <a:gd name="connsiteY119" fmla="*/ 1333 h 9840"/>
                  <a:gd name="connsiteX120" fmla="*/ 5556 w 10000"/>
                  <a:gd name="connsiteY120" fmla="*/ 1173 h 9840"/>
                  <a:gd name="connsiteX121" fmla="*/ 6111 w 10000"/>
                  <a:gd name="connsiteY121" fmla="*/ 962 h 9840"/>
                  <a:gd name="connsiteX122" fmla="*/ 6667 w 10000"/>
                  <a:gd name="connsiteY122" fmla="*/ 770 h 9840"/>
                  <a:gd name="connsiteX123" fmla="*/ 7056 w 10000"/>
                  <a:gd name="connsiteY123" fmla="*/ 595 h 9840"/>
                  <a:gd name="connsiteX124" fmla="*/ 7056 w 10000"/>
                  <a:gd name="connsiteY124" fmla="*/ 595 h 9840"/>
                  <a:gd name="connsiteX125" fmla="*/ 7333 w 10000"/>
                  <a:gd name="connsiteY125" fmla="*/ 434 h 9840"/>
                  <a:gd name="connsiteX126" fmla="*/ 7667 w 10000"/>
                  <a:gd name="connsiteY126" fmla="*/ 241 h 9840"/>
                  <a:gd name="connsiteX127" fmla="*/ 8000 w 10000"/>
                  <a:gd name="connsiteY127" fmla="*/ 95 h 9840"/>
                  <a:gd name="connsiteX128" fmla="*/ 8167 w 10000"/>
                  <a:gd name="connsiteY128" fmla="*/ 30 h 9840"/>
                  <a:gd name="connsiteX129" fmla="*/ 8333 w 10000"/>
                  <a:gd name="connsiteY129" fmla="*/ 15 h 9840"/>
                  <a:gd name="connsiteX130" fmla="*/ 8333 w 10000"/>
                  <a:gd name="connsiteY130" fmla="*/ 15 h 9840"/>
                  <a:gd name="connsiteX131" fmla="*/ 8667 w 10000"/>
                  <a:gd name="connsiteY131" fmla="*/ 0 h 9840"/>
                  <a:gd name="connsiteX132" fmla="*/ 9111 w 10000"/>
                  <a:gd name="connsiteY132" fmla="*/ 0 h 9840"/>
                  <a:gd name="connsiteX133" fmla="*/ 10000 w 10000"/>
                  <a:gd name="connsiteY133" fmla="*/ 15 h 9840"/>
                  <a:gd name="connsiteX134" fmla="*/ 10000 w 10000"/>
                  <a:gd name="connsiteY134" fmla="*/ 9825 h 9840"/>
                  <a:gd name="connsiteX135" fmla="*/ 10000 w 10000"/>
                  <a:gd name="connsiteY135" fmla="*/ 9825 h 9840"/>
                  <a:gd name="connsiteX136" fmla="*/ 9722 w 10000"/>
                  <a:gd name="connsiteY136" fmla="*/ 9809 h 9840"/>
                  <a:gd name="connsiteX137" fmla="*/ 9389 w 10000"/>
                  <a:gd name="connsiteY137" fmla="*/ 9825 h 9840"/>
                  <a:gd name="connsiteX138" fmla="*/ 9389 w 10000"/>
                  <a:gd name="connsiteY138" fmla="*/ 9825 h 9840"/>
                  <a:gd name="connsiteX139" fmla="*/ 9278 w 10000"/>
                  <a:gd name="connsiteY139" fmla="*/ 9840 h 9840"/>
                  <a:gd name="connsiteX140" fmla="*/ 9056 w 10000"/>
                  <a:gd name="connsiteY140" fmla="*/ 9825 h 9840"/>
                  <a:gd name="connsiteX141" fmla="*/ 8722 w 10000"/>
                  <a:gd name="connsiteY141" fmla="*/ 9776 h 9840"/>
                  <a:gd name="connsiteX142" fmla="*/ 8444 w 10000"/>
                  <a:gd name="connsiteY142" fmla="*/ 9649 h 9840"/>
                  <a:gd name="connsiteX143" fmla="*/ 8444 w 10000"/>
                  <a:gd name="connsiteY143" fmla="*/ 9649 h 9840"/>
                  <a:gd name="connsiteX144" fmla="*/ 8111 w 10000"/>
                  <a:gd name="connsiteY144" fmla="*/ 9440 h 9840"/>
                  <a:gd name="connsiteX145" fmla="*/ 7778 w 10000"/>
                  <a:gd name="connsiteY145" fmla="*/ 9359 h 9840"/>
                  <a:gd name="connsiteX146" fmla="*/ 7556 w 10000"/>
                  <a:gd name="connsiteY146" fmla="*/ 9343 h 9840"/>
                  <a:gd name="connsiteX147" fmla="*/ 7000 w 10000"/>
                  <a:gd name="connsiteY147" fmla="*/ 9309 h 9840"/>
                  <a:gd name="connsiteX148" fmla="*/ 6556 w 10000"/>
                  <a:gd name="connsiteY148" fmla="*/ 9327 h 9840"/>
                  <a:gd name="connsiteX149" fmla="*/ 6222 w 10000"/>
                  <a:gd name="connsiteY149" fmla="*/ 9327 h 9840"/>
                  <a:gd name="connsiteX150" fmla="*/ 6111 w 10000"/>
                  <a:gd name="connsiteY150" fmla="*/ 9309 h 9840"/>
                  <a:gd name="connsiteX151" fmla="*/ 6056 w 10000"/>
                  <a:gd name="connsiteY151" fmla="*/ 9007 h 9840"/>
                  <a:gd name="connsiteX152" fmla="*/ 6056 w 10000"/>
                  <a:gd name="connsiteY152" fmla="*/ 8942 h 9840"/>
                  <a:gd name="connsiteX153" fmla="*/ 5944 w 10000"/>
                  <a:gd name="connsiteY153" fmla="*/ 8862 h 9840"/>
                  <a:gd name="connsiteX154" fmla="*/ 5889 w 10000"/>
                  <a:gd name="connsiteY154" fmla="*/ 8847 h 9840"/>
                  <a:gd name="connsiteX155" fmla="*/ 5667 w 10000"/>
                  <a:gd name="connsiteY155" fmla="*/ 8829 h 9840"/>
                  <a:gd name="connsiteX156" fmla="*/ 4889 w 10000"/>
                  <a:gd name="connsiteY156" fmla="*/ 8958 h 9840"/>
                  <a:gd name="connsiteX157" fmla="*/ 4611 w 10000"/>
                  <a:gd name="connsiteY157" fmla="*/ 8987 h 9840"/>
                  <a:gd name="connsiteX158" fmla="*/ 4500 w 10000"/>
                  <a:gd name="connsiteY158" fmla="*/ 8987 h 9840"/>
                  <a:gd name="connsiteX159" fmla="*/ 4222 w 10000"/>
                  <a:gd name="connsiteY159" fmla="*/ 8829 h 9840"/>
                  <a:gd name="connsiteX160" fmla="*/ 4222 w 10000"/>
                  <a:gd name="connsiteY160" fmla="*/ 8829 h 9840"/>
                  <a:gd name="connsiteX161" fmla="*/ 4111 w 10000"/>
                  <a:gd name="connsiteY161" fmla="*/ 8749 h 9840"/>
                  <a:gd name="connsiteX162" fmla="*/ 4111 w 10000"/>
                  <a:gd name="connsiteY162" fmla="*/ 8653 h 9840"/>
                  <a:gd name="connsiteX163" fmla="*/ 4111 w 10000"/>
                  <a:gd name="connsiteY163" fmla="*/ 8653 h 9840"/>
                  <a:gd name="connsiteX164" fmla="*/ 4278 w 10000"/>
                  <a:gd name="connsiteY164" fmla="*/ 8603 h 9840"/>
                  <a:gd name="connsiteX165" fmla="*/ 4389 w 10000"/>
                  <a:gd name="connsiteY165" fmla="*/ 8587 h 9840"/>
                  <a:gd name="connsiteX166" fmla="*/ 4389 w 10000"/>
                  <a:gd name="connsiteY166" fmla="*/ 8587 h 9840"/>
                  <a:gd name="connsiteX167" fmla="*/ 3722 w 10000"/>
                  <a:gd name="connsiteY167" fmla="*/ 8603 h 9840"/>
                  <a:gd name="connsiteX168" fmla="*/ 3611 w 10000"/>
                  <a:gd name="connsiteY168" fmla="*/ 8620 h 9840"/>
                  <a:gd name="connsiteX169" fmla="*/ 3556 w 10000"/>
                  <a:gd name="connsiteY169" fmla="*/ 8636 h 9840"/>
                  <a:gd name="connsiteX170" fmla="*/ 3556 w 10000"/>
                  <a:gd name="connsiteY170" fmla="*/ 8636 h 9840"/>
                  <a:gd name="connsiteX171" fmla="*/ 3444 w 10000"/>
                  <a:gd name="connsiteY171" fmla="*/ 8701 h 9840"/>
                  <a:gd name="connsiteX172" fmla="*/ 3278 w 10000"/>
                  <a:gd name="connsiteY172" fmla="*/ 8797 h 9840"/>
                  <a:gd name="connsiteX173" fmla="*/ 2667 w 10000"/>
                  <a:gd name="connsiteY173" fmla="*/ 8987 h 9840"/>
                  <a:gd name="connsiteX174" fmla="*/ 889 w 10000"/>
                  <a:gd name="connsiteY174" fmla="*/ 9166 h 9840"/>
                  <a:gd name="connsiteX175" fmla="*/ 500 w 10000"/>
                  <a:gd name="connsiteY175" fmla="*/ 9182 h 9840"/>
                  <a:gd name="connsiteX176" fmla="*/ 222 w 10000"/>
                  <a:gd name="connsiteY176" fmla="*/ 9198 h 9840"/>
                  <a:gd name="connsiteX177" fmla="*/ 0 w 10000"/>
                  <a:gd name="connsiteY177" fmla="*/ 9214 h 9840"/>
                  <a:gd name="connsiteX178" fmla="*/ 722 w 10000"/>
                  <a:gd name="connsiteY178" fmla="*/ 9825 h 9840"/>
                  <a:gd name="connsiteX179" fmla="*/ 10000 w 10000"/>
                  <a:gd name="connsiteY179" fmla="*/ 9809 h 9840"/>
                  <a:gd name="connsiteX0" fmla="*/ 10000 w 10000"/>
                  <a:gd name="connsiteY0" fmla="*/ 9968 h 10000"/>
                  <a:gd name="connsiteX1" fmla="*/ 10000 w 10000"/>
                  <a:gd name="connsiteY1" fmla="*/ 9968 h 10000"/>
                  <a:gd name="connsiteX2" fmla="*/ 9222 w 10000"/>
                  <a:gd name="connsiteY2" fmla="*/ 9985 h 10000"/>
                  <a:gd name="connsiteX3" fmla="*/ 8944 w 10000"/>
                  <a:gd name="connsiteY3" fmla="*/ 9985 h 10000"/>
                  <a:gd name="connsiteX4" fmla="*/ 8833 w 10000"/>
                  <a:gd name="connsiteY4" fmla="*/ 9968 h 10000"/>
                  <a:gd name="connsiteX5" fmla="*/ 8778 w 10000"/>
                  <a:gd name="connsiteY5" fmla="*/ 9950 h 10000"/>
                  <a:gd name="connsiteX6" fmla="*/ 8778 w 10000"/>
                  <a:gd name="connsiteY6" fmla="*/ 9950 h 10000"/>
                  <a:gd name="connsiteX7" fmla="*/ 8444 w 10000"/>
                  <a:gd name="connsiteY7" fmla="*/ 9756 h 10000"/>
                  <a:gd name="connsiteX8" fmla="*/ 8167 w 10000"/>
                  <a:gd name="connsiteY8" fmla="*/ 9577 h 10000"/>
                  <a:gd name="connsiteX9" fmla="*/ 8167 w 10000"/>
                  <a:gd name="connsiteY9" fmla="*/ 9577 h 10000"/>
                  <a:gd name="connsiteX10" fmla="*/ 8056 w 10000"/>
                  <a:gd name="connsiteY10" fmla="*/ 9545 h 10000"/>
                  <a:gd name="connsiteX11" fmla="*/ 7889 w 10000"/>
                  <a:gd name="connsiteY11" fmla="*/ 9511 h 10000"/>
                  <a:gd name="connsiteX12" fmla="*/ 7444 w 10000"/>
                  <a:gd name="connsiteY12" fmla="*/ 9495 h 10000"/>
                  <a:gd name="connsiteX13" fmla="*/ 6889 w 10000"/>
                  <a:gd name="connsiteY13" fmla="*/ 9479 h 10000"/>
                  <a:gd name="connsiteX14" fmla="*/ 6389 w 10000"/>
                  <a:gd name="connsiteY14" fmla="*/ 9479 h 10000"/>
                  <a:gd name="connsiteX15" fmla="*/ 6389 w 10000"/>
                  <a:gd name="connsiteY15" fmla="*/ 9479 h 10000"/>
                  <a:gd name="connsiteX16" fmla="*/ 6167 w 10000"/>
                  <a:gd name="connsiteY16" fmla="*/ 9460 h 10000"/>
                  <a:gd name="connsiteX17" fmla="*/ 6056 w 10000"/>
                  <a:gd name="connsiteY17" fmla="*/ 9430 h 10000"/>
                  <a:gd name="connsiteX18" fmla="*/ 6000 w 10000"/>
                  <a:gd name="connsiteY18" fmla="*/ 9395 h 10000"/>
                  <a:gd name="connsiteX19" fmla="*/ 6056 w 10000"/>
                  <a:gd name="connsiteY19" fmla="*/ 9200 h 10000"/>
                  <a:gd name="connsiteX20" fmla="*/ 6111 w 10000"/>
                  <a:gd name="connsiteY20" fmla="*/ 9133 h 10000"/>
                  <a:gd name="connsiteX21" fmla="*/ 6056 w 10000"/>
                  <a:gd name="connsiteY21" fmla="*/ 9055 h 10000"/>
                  <a:gd name="connsiteX22" fmla="*/ 6056 w 10000"/>
                  <a:gd name="connsiteY22" fmla="*/ 9055 h 10000"/>
                  <a:gd name="connsiteX23" fmla="*/ 6000 w 10000"/>
                  <a:gd name="connsiteY23" fmla="*/ 9006 h 10000"/>
                  <a:gd name="connsiteX24" fmla="*/ 5944 w 10000"/>
                  <a:gd name="connsiteY24" fmla="*/ 8973 h 10000"/>
                  <a:gd name="connsiteX25" fmla="*/ 5833 w 10000"/>
                  <a:gd name="connsiteY25" fmla="*/ 8973 h 10000"/>
                  <a:gd name="connsiteX26" fmla="*/ 5667 w 10000"/>
                  <a:gd name="connsiteY26" fmla="*/ 8991 h 10000"/>
                  <a:gd name="connsiteX27" fmla="*/ 5333 w 10000"/>
                  <a:gd name="connsiteY27" fmla="*/ 9038 h 10000"/>
                  <a:gd name="connsiteX28" fmla="*/ 4889 w 10000"/>
                  <a:gd name="connsiteY28" fmla="*/ 9119 h 10000"/>
                  <a:gd name="connsiteX29" fmla="*/ 4889 w 10000"/>
                  <a:gd name="connsiteY29" fmla="*/ 9119 h 10000"/>
                  <a:gd name="connsiteX30" fmla="*/ 4611 w 10000"/>
                  <a:gd name="connsiteY30" fmla="*/ 9133 h 10000"/>
                  <a:gd name="connsiteX31" fmla="*/ 4500 w 10000"/>
                  <a:gd name="connsiteY31" fmla="*/ 9133 h 10000"/>
                  <a:gd name="connsiteX32" fmla="*/ 4444 w 10000"/>
                  <a:gd name="connsiteY32" fmla="*/ 9119 h 10000"/>
                  <a:gd name="connsiteX33" fmla="*/ 4222 w 10000"/>
                  <a:gd name="connsiteY33" fmla="*/ 8973 h 10000"/>
                  <a:gd name="connsiteX34" fmla="*/ 4222 w 10000"/>
                  <a:gd name="connsiteY34" fmla="*/ 8973 h 10000"/>
                  <a:gd name="connsiteX35" fmla="*/ 4111 w 10000"/>
                  <a:gd name="connsiteY35" fmla="*/ 8925 h 10000"/>
                  <a:gd name="connsiteX36" fmla="*/ 4111 w 10000"/>
                  <a:gd name="connsiteY36" fmla="*/ 8875 h 10000"/>
                  <a:gd name="connsiteX37" fmla="*/ 4111 w 10000"/>
                  <a:gd name="connsiteY37" fmla="*/ 8842 h 10000"/>
                  <a:gd name="connsiteX38" fmla="*/ 4167 w 10000"/>
                  <a:gd name="connsiteY38" fmla="*/ 8809 h 10000"/>
                  <a:gd name="connsiteX39" fmla="*/ 4278 w 10000"/>
                  <a:gd name="connsiteY39" fmla="*/ 8743 h 10000"/>
                  <a:gd name="connsiteX40" fmla="*/ 4389 w 10000"/>
                  <a:gd name="connsiteY40" fmla="*/ 8727 h 10000"/>
                  <a:gd name="connsiteX41" fmla="*/ 4389 w 10000"/>
                  <a:gd name="connsiteY41" fmla="*/ 8727 h 10000"/>
                  <a:gd name="connsiteX42" fmla="*/ 4389 w 10000"/>
                  <a:gd name="connsiteY42" fmla="*/ 8712 h 10000"/>
                  <a:gd name="connsiteX43" fmla="*/ 4444 w 10000"/>
                  <a:gd name="connsiteY43" fmla="*/ 8695 h 10000"/>
                  <a:gd name="connsiteX44" fmla="*/ 7986 w 10000"/>
                  <a:gd name="connsiteY44" fmla="*/ 8443 h 10000"/>
                  <a:gd name="connsiteX45" fmla="*/ 8389 w 10000"/>
                  <a:gd name="connsiteY45" fmla="*/ 8451 h 10000"/>
                  <a:gd name="connsiteX46" fmla="*/ 8389 w 10000"/>
                  <a:gd name="connsiteY46" fmla="*/ 8451 h 10000"/>
                  <a:gd name="connsiteX47" fmla="*/ 8667 w 10000"/>
                  <a:gd name="connsiteY47" fmla="*/ 8418 h 10000"/>
                  <a:gd name="connsiteX48" fmla="*/ 8889 w 10000"/>
                  <a:gd name="connsiteY48" fmla="*/ 8337 h 10000"/>
                  <a:gd name="connsiteX49" fmla="*/ 8833 w 10000"/>
                  <a:gd name="connsiteY49" fmla="*/ 8304 h 10000"/>
                  <a:gd name="connsiteX50" fmla="*/ 8833 w 10000"/>
                  <a:gd name="connsiteY50" fmla="*/ 8273 h 10000"/>
                  <a:gd name="connsiteX51" fmla="*/ 8556 w 10000"/>
                  <a:gd name="connsiteY51" fmla="*/ 8190 h 10000"/>
                  <a:gd name="connsiteX52" fmla="*/ 6556 w 10000"/>
                  <a:gd name="connsiteY52" fmla="*/ 7895 h 10000"/>
                  <a:gd name="connsiteX53" fmla="*/ 6556 w 10000"/>
                  <a:gd name="connsiteY53" fmla="*/ 7895 h 10000"/>
                  <a:gd name="connsiteX54" fmla="*/ 6333 w 10000"/>
                  <a:gd name="connsiteY54" fmla="*/ 7848 h 10000"/>
                  <a:gd name="connsiteX55" fmla="*/ 6167 w 10000"/>
                  <a:gd name="connsiteY55" fmla="*/ 7798 h 10000"/>
                  <a:gd name="connsiteX56" fmla="*/ 6056 w 10000"/>
                  <a:gd name="connsiteY56" fmla="*/ 7749 h 10000"/>
                  <a:gd name="connsiteX57" fmla="*/ 6056 w 10000"/>
                  <a:gd name="connsiteY57" fmla="*/ 7749 h 10000"/>
                  <a:gd name="connsiteX58" fmla="*/ 8056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778 w 10000"/>
                  <a:gd name="connsiteY62" fmla="*/ 6068 h 10000"/>
                  <a:gd name="connsiteX63" fmla="*/ 6556 w 10000"/>
                  <a:gd name="connsiteY63" fmla="*/ 5873 h 10000"/>
                  <a:gd name="connsiteX64" fmla="*/ 6556 w 10000"/>
                  <a:gd name="connsiteY64" fmla="*/ 5873 h 10000"/>
                  <a:gd name="connsiteX65" fmla="*/ 6556 w 10000"/>
                  <a:gd name="connsiteY65" fmla="*/ 5857 h 10000"/>
                  <a:gd name="connsiteX66" fmla="*/ 6556 w 10000"/>
                  <a:gd name="connsiteY66" fmla="*/ 5759 h 10000"/>
                  <a:gd name="connsiteX67" fmla="*/ 6556 w 10000"/>
                  <a:gd name="connsiteY67" fmla="*/ 5759 h 10000"/>
                  <a:gd name="connsiteX68" fmla="*/ 6389 w 10000"/>
                  <a:gd name="connsiteY68" fmla="*/ 5643 h 10000"/>
                  <a:gd name="connsiteX69" fmla="*/ 6056 w 10000"/>
                  <a:gd name="connsiteY69" fmla="*/ 5465 h 10000"/>
                  <a:gd name="connsiteX70" fmla="*/ 5333 w 10000"/>
                  <a:gd name="connsiteY70" fmla="*/ 5122 h 10000"/>
                  <a:gd name="connsiteX71" fmla="*/ 5333 w 10000"/>
                  <a:gd name="connsiteY71" fmla="*/ 5122 h 10000"/>
                  <a:gd name="connsiteX72" fmla="*/ 5167 w 10000"/>
                  <a:gd name="connsiteY72" fmla="*/ 5073 h 10000"/>
                  <a:gd name="connsiteX73" fmla="*/ 4889 w 10000"/>
                  <a:gd name="connsiteY73" fmla="*/ 5008 h 10000"/>
                  <a:gd name="connsiteX74" fmla="*/ 4056 w 10000"/>
                  <a:gd name="connsiteY74" fmla="*/ 4861 h 10000"/>
                  <a:gd name="connsiteX75" fmla="*/ 2889 w 10000"/>
                  <a:gd name="connsiteY75" fmla="*/ 4683 h 10000"/>
                  <a:gd name="connsiteX76" fmla="*/ 2889 w 10000"/>
                  <a:gd name="connsiteY76" fmla="*/ 4683 h 10000"/>
                  <a:gd name="connsiteX77" fmla="*/ 2389 w 10000"/>
                  <a:gd name="connsiteY77" fmla="*/ 4665 h 10000"/>
                  <a:gd name="connsiteX78" fmla="*/ 2000 w 10000"/>
                  <a:gd name="connsiteY78" fmla="*/ 4648 h 10000"/>
                  <a:gd name="connsiteX79" fmla="*/ 1889 w 10000"/>
                  <a:gd name="connsiteY79" fmla="*/ 4632 h 10000"/>
                  <a:gd name="connsiteX80" fmla="*/ 1778 w 10000"/>
                  <a:gd name="connsiteY80" fmla="*/ 4617 h 10000"/>
                  <a:gd name="connsiteX81" fmla="*/ 1778 w 10000"/>
                  <a:gd name="connsiteY81" fmla="*/ 4617 h 10000"/>
                  <a:gd name="connsiteX82" fmla="*/ 1667 w 10000"/>
                  <a:gd name="connsiteY82" fmla="*/ 4550 h 10000"/>
                  <a:gd name="connsiteX83" fmla="*/ 1500 w 10000"/>
                  <a:gd name="connsiteY83" fmla="*/ 4438 h 10000"/>
                  <a:gd name="connsiteX84" fmla="*/ 1444 w 10000"/>
                  <a:gd name="connsiteY84" fmla="*/ 4372 h 10000"/>
                  <a:gd name="connsiteX85" fmla="*/ 1444 w 10000"/>
                  <a:gd name="connsiteY85" fmla="*/ 4306 h 10000"/>
                  <a:gd name="connsiteX86" fmla="*/ 1444 w 10000"/>
                  <a:gd name="connsiteY86" fmla="*/ 4258 h 10000"/>
                  <a:gd name="connsiteX87" fmla="*/ 1556 w 10000"/>
                  <a:gd name="connsiteY87" fmla="*/ 4208 h 10000"/>
                  <a:gd name="connsiteX88" fmla="*/ 1556 w 10000"/>
                  <a:gd name="connsiteY88" fmla="*/ 4208 h 10000"/>
                  <a:gd name="connsiteX89" fmla="*/ 1833 w 10000"/>
                  <a:gd name="connsiteY89" fmla="*/ 4127 h 10000"/>
                  <a:gd name="connsiteX90" fmla="*/ 2111 w 10000"/>
                  <a:gd name="connsiteY90" fmla="*/ 4047 h 10000"/>
                  <a:gd name="connsiteX91" fmla="*/ 2278 w 10000"/>
                  <a:gd name="connsiteY91" fmla="*/ 3998 h 10000"/>
                  <a:gd name="connsiteX92" fmla="*/ 2389 w 10000"/>
                  <a:gd name="connsiteY92" fmla="*/ 3948 h 10000"/>
                  <a:gd name="connsiteX93" fmla="*/ 2389 w 10000"/>
                  <a:gd name="connsiteY93" fmla="*/ 3882 h 10000"/>
                  <a:gd name="connsiteX94" fmla="*/ 2389 w 10000"/>
                  <a:gd name="connsiteY94" fmla="*/ 3801 h 10000"/>
                  <a:gd name="connsiteX95" fmla="*/ 2389 w 10000"/>
                  <a:gd name="connsiteY95" fmla="*/ 3801 h 10000"/>
                  <a:gd name="connsiteX96" fmla="*/ 2167 w 10000"/>
                  <a:gd name="connsiteY96" fmla="*/ 3572 h 10000"/>
                  <a:gd name="connsiteX97" fmla="*/ 1889 w 10000"/>
                  <a:gd name="connsiteY97" fmla="*/ 3263 h 10000"/>
                  <a:gd name="connsiteX98" fmla="*/ 1667 w 10000"/>
                  <a:gd name="connsiteY98" fmla="*/ 2985 h 10000"/>
                  <a:gd name="connsiteX99" fmla="*/ 1611 w 10000"/>
                  <a:gd name="connsiteY99" fmla="*/ 2904 h 10000"/>
                  <a:gd name="connsiteX100" fmla="*/ 1611 w 10000"/>
                  <a:gd name="connsiteY100" fmla="*/ 2871 h 10000"/>
                  <a:gd name="connsiteX101" fmla="*/ 1667 w 10000"/>
                  <a:gd name="connsiteY101" fmla="*/ 2854 h 10000"/>
                  <a:gd name="connsiteX102" fmla="*/ 1667 w 10000"/>
                  <a:gd name="connsiteY102" fmla="*/ 2854 h 10000"/>
                  <a:gd name="connsiteX103" fmla="*/ 2000 w 10000"/>
                  <a:gd name="connsiteY103" fmla="*/ 2839 h 10000"/>
                  <a:gd name="connsiteX104" fmla="*/ 2222 w 10000"/>
                  <a:gd name="connsiteY104" fmla="*/ 2839 h 10000"/>
                  <a:gd name="connsiteX105" fmla="*/ 2389 w 10000"/>
                  <a:gd name="connsiteY105" fmla="*/ 2854 h 10000"/>
                  <a:gd name="connsiteX106" fmla="*/ 2389 w 10000"/>
                  <a:gd name="connsiteY106" fmla="*/ 2854 h 10000"/>
                  <a:gd name="connsiteX107" fmla="*/ 2444 w 10000"/>
                  <a:gd name="connsiteY107" fmla="*/ 2854 h 10000"/>
                  <a:gd name="connsiteX108" fmla="*/ 2500 w 10000"/>
                  <a:gd name="connsiteY108" fmla="*/ 2823 h 10000"/>
                  <a:gd name="connsiteX109" fmla="*/ 2778 w 10000"/>
                  <a:gd name="connsiteY109" fmla="*/ 2725 h 10000"/>
                  <a:gd name="connsiteX110" fmla="*/ 3500 w 10000"/>
                  <a:gd name="connsiteY110" fmla="*/ 2397 h 10000"/>
                  <a:gd name="connsiteX111" fmla="*/ 4444 w 10000"/>
                  <a:gd name="connsiteY111" fmla="*/ 1927 h 10000"/>
                  <a:gd name="connsiteX112" fmla="*/ 4444 w 10000"/>
                  <a:gd name="connsiteY112" fmla="*/ 1927 h 10000"/>
                  <a:gd name="connsiteX113" fmla="*/ 4444 w 10000"/>
                  <a:gd name="connsiteY113" fmla="*/ 1860 h 10000"/>
                  <a:gd name="connsiteX114" fmla="*/ 4444 w 10000"/>
                  <a:gd name="connsiteY114" fmla="*/ 1710 h 10000"/>
                  <a:gd name="connsiteX115" fmla="*/ 4500 w 10000"/>
                  <a:gd name="connsiteY115" fmla="*/ 1615 h 10000"/>
                  <a:gd name="connsiteX116" fmla="*/ 4611 w 10000"/>
                  <a:gd name="connsiteY116" fmla="*/ 1533 h 10000"/>
                  <a:gd name="connsiteX117" fmla="*/ 4778 w 10000"/>
                  <a:gd name="connsiteY117" fmla="*/ 1436 h 10000"/>
                  <a:gd name="connsiteX118" fmla="*/ 5000 w 10000"/>
                  <a:gd name="connsiteY118" fmla="*/ 1355 h 10000"/>
                  <a:gd name="connsiteX119" fmla="*/ 5000 w 10000"/>
                  <a:gd name="connsiteY119" fmla="*/ 1355 h 10000"/>
                  <a:gd name="connsiteX120" fmla="*/ 5556 w 10000"/>
                  <a:gd name="connsiteY120" fmla="*/ 1192 h 10000"/>
                  <a:gd name="connsiteX121" fmla="*/ 6111 w 10000"/>
                  <a:gd name="connsiteY121" fmla="*/ 978 h 10000"/>
                  <a:gd name="connsiteX122" fmla="*/ 6667 w 10000"/>
                  <a:gd name="connsiteY122" fmla="*/ 783 h 10000"/>
                  <a:gd name="connsiteX123" fmla="*/ 7056 w 10000"/>
                  <a:gd name="connsiteY123" fmla="*/ 605 h 10000"/>
                  <a:gd name="connsiteX124" fmla="*/ 7056 w 10000"/>
                  <a:gd name="connsiteY124" fmla="*/ 605 h 10000"/>
                  <a:gd name="connsiteX125" fmla="*/ 7333 w 10000"/>
                  <a:gd name="connsiteY125" fmla="*/ 441 h 10000"/>
                  <a:gd name="connsiteX126" fmla="*/ 7667 w 10000"/>
                  <a:gd name="connsiteY126" fmla="*/ 245 h 10000"/>
                  <a:gd name="connsiteX127" fmla="*/ 8000 w 10000"/>
                  <a:gd name="connsiteY127" fmla="*/ 97 h 10000"/>
                  <a:gd name="connsiteX128" fmla="*/ 8167 w 10000"/>
                  <a:gd name="connsiteY128" fmla="*/ 30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722 w 10000"/>
                  <a:gd name="connsiteY136" fmla="*/ 9968 h 10000"/>
                  <a:gd name="connsiteX137" fmla="*/ 9389 w 10000"/>
                  <a:gd name="connsiteY137" fmla="*/ 9985 h 10000"/>
                  <a:gd name="connsiteX138" fmla="*/ 9389 w 10000"/>
                  <a:gd name="connsiteY138" fmla="*/ 9985 h 10000"/>
                  <a:gd name="connsiteX139" fmla="*/ 9278 w 10000"/>
                  <a:gd name="connsiteY139" fmla="*/ 10000 h 10000"/>
                  <a:gd name="connsiteX140" fmla="*/ 9056 w 10000"/>
                  <a:gd name="connsiteY140" fmla="*/ 9985 h 10000"/>
                  <a:gd name="connsiteX141" fmla="*/ 8722 w 10000"/>
                  <a:gd name="connsiteY141" fmla="*/ 9935 h 10000"/>
                  <a:gd name="connsiteX142" fmla="*/ 8444 w 10000"/>
                  <a:gd name="connsiteY142" fmla="*/ 9806 h 10000"/>
                  <a:gd name="connsiteX143" fmla="*/ 8444 w 10000"/>
                  <a:gd name="connsiteY143" fmla="*/ 9806 h 10000"/>
                  <a:gd name="connsiteX144" fmla="*/ 8111 w 10000"/>
                  <a:gd name="connsiteY144" fmla="*/ 9593 h 10000"/>
                  <a:gd name="connsiteX145" fmla="*/ 7778 w 10000"/>
                  <a:gd name="connsiteY145" fmla="*/ 9511 h 10000"/>
                  <a:gd name="connsiteX146" fmla="*/ 7556 w 10000"/>
                  <a:gd name="connsiteY146" fmla="*/ 9495 h 10000"/>
                  <a:gd name="connsiteX147" fmla="*/ 7000 w 10000"/>
                  <a:gd name="connsiteY147" fmla="*/ 9460 h 10000"/>
                  <a:gd name="connsiteX148" fmla="*/ 6556 w 10000"/>
                  <a:gd name="connsiteY148" fmla="*/ 9479 h 10000"/>
                  <a:gd name="connsiteX149" fmla="*/ 6222 w 10000"/>
                  <a:gd name="connsiteY149" fmla="*/ 9479 h 10000"/>
                  <a:gd name="connsiteX150" fmla="*/ 6111 w 10000"/>
                  <a:gd name="connsiteY150" fmla="*/ 9460 h 10000"/>
                  <a:gd name="connsiteX151" fmla="*/ 6056 w 10000"/>
                  <a:gd name="connsiteY151" fmla="*/ 9153 h 10000"/>
                  <a:gd name="connsiteX152" fmla="*/ 6056 w 10000"/>
                  <a:gd name="connsiteY152" fmla="*/ 9087 h 10000"/>
                  <a:gd name="connsiteX153" fmla="*/ 5944 w 10000"/>
                  <a:gd name="connsiteY153" fmla="*/ 9006 h 10000"/>
                  <a:gd name="connsiteX154" fmla="*/ 5889 w 10000"/>
                  <a:gd name="connsiteY154" fmla="*/ 8991 h 10000"/>
                  <a:gd name="connsiteX155" fmla="*/ 5667 w 10000"/>
                  <a:gd name="connsiteY155" fmla="*/ 8973 h 10000"/>
                  <a:gd name="connsiteX156" fmla="*/ 4889 w 10000"/>
                  <a:gd name="connsiteY156" fmla="*/ 9104 h 10000"/>
                  <a:gd name="connsiteX157" fmla="*/ 4611 w 10000"/>
                  <a:gd name="connsiteY157" fmla="*/ 9133 h 10000"/>
                  <a:gd name="connsiteX158" fmla="*/ 4500 w 10000"/>
                  <a:gd name="connsiteY158" fmla="*/ 9133 h 10000"/>
                  <a:gd name="connsiteX159" fmla="*/ 4222 w 10000"/>
                  <a:gd name="connsiteY159" fmla="*/ 8973 h 10000"/>
                  <a:gd name="connsiteX160" fmla="*/ 4222 w 10000"/>
                  <a:gd name="connsiteY160" fmla="*/ 8973 h 10000"/>
                  <a:gd name="connsiteX161" fmla="*/ 4111 w 10000"/>
                  <a:gd name="connsiteY161" fmla="*/ 8891 h 10000"/>
                  <a:gd name="connsiteX162" fmla="*/ 4111 w 10000"/>
                  <a:gd name="connsiteY162" fmla="*/ 8794 h 10000"/>
                  <a:gd name="connsiteX163" fmla="*/ 4111 w 10000"/>
                  <a:gd name="connsiteY163" fmla="*/ 8794 h 10000"/>
                  <a:gd name="connsiteX164" fmla="*/ 4278 w 10000"/>
                  <a:gd name="connsiteY164" fmla="*/ 8743 h 10000"/>
                  <a:gd name="connsiteX165" fmla="*/ 4389 w 10000"/>
                  <a:gd name="connsiteY165" fmla="*/ 8727 h 10000"/>
                  <a:gd name="connsiteX166" fmla="*/ 4389 w 10000"/>
                  <a:gd name="connsiteY166" fmla="*/ 8727 h 10000"/>
                  <a:gd name="connsiteX167" fmla="*/ 3722 w 10000"/>
                  <a:gd name="connsiteY167" fmla="*/ 8743 h 10000"/>
                  <a:gd name="connsiteX168" fmla="*/ 3611 w 10000"/>
                  <a:gd name="connsiteY168" fmla="*/ 8760 h 10000"/>
                  <a:gd name="connsiteX169" fmla="*/ 3556 w 10000"/>
                  <a:gd name="connsiteY169" fmla="*/ 8776 h 10000"/>
                  <a:gd name="connsiteX170" fmla="*/ 3556 w 10000"/>
                  <a:gd name="connsiteY170" fmla="*/ 8776 h 10000"/>
                  <a:gd name="connsiteX171" fmla="*/ 3444 w 10000"/>
                  <a:gd name="connsiteY171" fmla="*/ 8842 h 10000"/>
                  <a:gd name="connsiteX172" fmla="*/ 3278 w 10000"/>
                  <a:gd name="connsiteY172" fmla="*/ 8940 h 10000"/>
                  <a:gd name="connsiteX173" fmla="*/ 2667 w 10000"/>
                  <a:gd name="connsiteY173" fmla="*/ 9133 h 10000"/>
                  <a:gd name="connsiteX174" fmla="*/ 889 w 10000"/>
                  <a:gd name="connsiteY174" fmla="*/ 9315 h 10000"/>
                  <a:gd name="connsiteX175" fmla="*/ 500 w 10000"/>
                  <a:gd name="connsiteY175" fmla="*/ 9331 h 10000"/>
                  <a:gd name="connsiteX176" fmla="*/ 222 w 10000"/>
                  <a:gd name="connsiteY176" fmla="*/ 9348 h 10000"/>
                  <a:gd name="connsiteX177" fmla="*/ 0 w 10000"/>
                  <a:gd name="connsiteY177" fmla="*/ 9364 h 10000"/>
                  <a:gd name="connsiteX178" fmla="*/ 10000 w 10000"/>
                  <a:gd name="connsiteY178" fmla="*/ 9968 h 10000"/>
                  <a:gd name="connsiteX0" fmla="*/ 9778 w 9778"/>
                  <a:gd name="connsiteY0" fmla="*/ 9968 h 10000"/>
                  <a:gd name="connsiteX1" fmla="*/ 9778 w 9778"/>
                  <a:gd name="connsiteY1" fmla="*/ 9968 h 10000"/>
                  <a:gd name="connsiteX2" fmla="*/ 9000 w 9778"/>
                  <a:gd name="connsiteY2" fmla="*/ 9985 h 10000"/>
                  <a:gd name="connsiteX3" fmla="*/ 8722 w 9778"/>
                  <a:gd name="connsiteY3" fmla="*/ 9985 h 10000"/>
                  <a:gd name="connsiteX4" fmla="*/ 8611 w 9778"/>
                  <a:gd name="connsiteY4" fmla="*/ 9968 h 10000"/>
                  <a:gd name="connsiteX5" fmla="*/ 8556 w 9778"/>
                  <a:gd name="connsiteY5" fmla="*/ 9950 h 10000"/>
                  <a:gd name="connsiteX6" fmla="*/ 8556 w 9778"/>
                  <a:gd name="connsiteY6" fmla="*/ 9950 h 10000"/>
                  <a:gd name="connsiteX7" fmla="*/ 8222 w 9778"/>
                  <a:gd name="connsiteY7" fmla="*/ 9756 h 10000"/>
                  <a:gd name="connsiteX8" fmla="*/ 7945 w 9778"/>
                  <a:gd name="connsiteY8" fmla="*/ 9577 h 10000"/>
                  <a:gd name="connsiteX9" fmla="*/ 7945 w 9778"/>
                  <a:gd name="connsiteY9" fmla="*/ 9577 h 10000"/>
                  <a:gd name="connsiteX10" fmla="*/ 7834 w 9778"/>
                  <a:gd name="connsiteY10" fmla="*/ 9545 h 10000"/>
                  <a:gd name="connsiteX11" fmla="*/ 7667 w 9778"/>
                  <a:gd name="connsiteY11" fmla="*/ 9511 h 10000"/>
                  <a:gd name="connsiteX12" fmla="*/ 7222 w 9778"/>
                  <a:gd name="connsiteY12" fmla="*/ 9495 h 10000"/>
                  <a:gd name="connsiteX13" fmla="*/ 6667 w 9778"/>
                  <a:gd name="connsiteY13" fmla="*/ 9479 h 10000"/>
                  <a:gd name="connsiteX14" fmla="*/ 6167 w 9778"/>
                  <a:gd name="connsiteY14" fmla="*/ 9479 h 10000"/>
                  <a:gd name="connsiteX15" fmla="*/ 6167 w 9778"/>
                  <a:gd name="connsiteY15" fmla="*/ 9479 h 10000"/>
                  <a:gd name="connsiteX16" fmla="*/ 5945 w 9778"/>
                  <a:gd name="connsiteY16" fmla="*/ 9460 h 10000"/>
                  <a:gd name="connsiteX17" fmla="*/ 5834 w 9778"/>
                  <a:gd name="connsiteY17" fmla="*/ 9430 h 10000"/>
                  <a:gd name="connsiteX18" fmla="*/ 5778 w 9778"/>
                  <a:gd name="connsiteY18" fmla="*/ 9395 h 10000"/>
                  <a:gd name="connsiteX19" fmla="*/ 5834 w 9778"/>
                  <a:gd name="connsiteY19" fmla="*/ 9200 h 10000"/>
                  <a:gd name="connsiteX20" fmla="*/ 5889 w 9778"/>
                  <a:gd name="connsiteY20" fmla="*/ 9133 h 10000"/>
                  <a:gd name="connsiteX21" fmla="*/ 5834 w 9778"/>
                  <a:gd name="connsiteY21" fmla="*/ 9055 h 10000"/>
                  <a:gd name="connsiteX22" fmla="*/ 5834 w 9778"/>
                  <a:gd name="connsiteY22" fmla="*/ 9055 h 10000"/>
                  <a:gd name="connsiteX23" fmla="*/ 5778 w 9778"/>
                  <a:gd name="connsiteY23" fmla="*/ 9006 h 10000"/>
                  <a:gd name="connsiteX24" fmla="*/ 5722 w 9778"/>
                  <a:gd name="connsiteY24" fmla="*/ 8973 h 10000"/>
                  <a:gd name="connsiteX25" fmla="*/ 5611 w 9778"/>
                  <a:gd name="connsiteY25" fmla="*/ 8973 h 10000"/>
                  <a:gd name="connsiteX26" fmla="*/ 5445 w 9778"/>
                  <a:gd name="connsiteY26" fmla="*/ 8991 h 10000"/>
                  <a:gd name="connsiteX27" fmla="*/ 5111 w 9778"/>
                  <a:gd name="connsiteY27" fmla="*/ 9038 h 10000"/>
                  <a:gd name="connsiteX28" fmla="*/ 4667 w 9778"/>
                  <a:gd name="connsiteY28" fmla="*/ 9119 h 10000"/>
                  <a:gd name="connsiteX29" fmla="*/ 4667 w 9778"/>
                  <a:gd name="connsiteY29" fmla="*/ 9119 h 10000"/>
                  <a:gd name="connsiteX30" fmla="*/ 4389 w 9778"/>
                  <a:gd name="connsiteY30" fmla="*/ 9133 h 10000"/>
                  <a:gd name="connsiteX31" fmla="*/ 4278 w 9778"/>
                  <a:gd name="connsiteY31" fmla="*/ 9133 h 10000"/>
                  <a:gd name="connsiteX32" fmla="*/ 4222 w 9778"/>
                  <a:gd name="connsiteY32" fmla="*/ 9119 h 10000"/>
                  <a:gd name="connsiteX33" fmla="*/ 4000 w 9778"/>
                  <a:gd name="connsiteY33" fmla="*/ 8973 h 10000"/>
                  <a:gd name="connsiteX34" fmla="*/ 4000 w 9778"/>
                  <a:gd name="connsiteY34" fmla="*/ 8973 h 10000"/>
                  <a:gd name="connsiteX35" fmla="*/ 3889 w 9778"/>
                  <a:gd name="connsiteY35" fmla="*/ 8925 h 10000"/>
                  <a:gd name="connsiteX36" fmla="*/ 3889 w 9778"/>
                  <a:gd name="connsiteY36" fmla="*/ 8875 h 10000"/>
                  <a:gd name="connsiteX37" fmla="*/ 3889 w 9778"/>
                  <a:gd name="connsiteY37" fmla="*/ 8842 h 10000"/>
                  <a:gd name="connsiteX38" fmla="*/ 3945 w 9778"/>
                  <a:gd name="connsiteY38" fmla="*/ 8809 h 10000"/>
                  <a:gd name="connsiteX39" fmla="*/ 4056 w 9778"/>
                  <a:gd name="connsiteY39" fmla="*/ 8743 h 10000"/>
                  <a:gd name="connsiteX40" fmla="*/ 4167 w 9778"/>
                  <a:gd name="connsiteY40" fmla="*/ 8727 h 10000"/>
                  <a:gd name="connsiteX41" fmla="*/ 4167 w 9778"/>
                  <a:gd name="connsiteY41" fmla="*/ 8727 h 10000"/>
                  <a:gd name="connsiteX42" fmla="*/ 4167 w 9778"/>
                  <a:gd name="connsiteY42" fmla="*/ 8712 h 10000"/>
                  <a:gd name="connsiteX43" fmla="*/ 4222 w 9778"/>
                  <a:gd name="connsiteY43" fmla="*/ 8695 h 10000"/>
                  <a:gd name="connsiteX44" fmla="*/ 7764 w 9778"/>
                  <a:gd name="connsiteY44" fmla="*/ 8443 h 10000"/>
                  <a:gd name="connsiteX45" fmla="*/ 8167 w 9778"/>
                  <a:gd name="connsiteY45" fmla="*/ 8451 h 10000"/>
                  <a:gd name="connsiteX46" fmla="*/ 8167 w 9778"/>
                  <a:gd name="connsiteY46" fmla="*/ 8451 h 10000"/>
                  <a:gd name="connsiteX47" fmla="*/ 8445 w 9778"/>
                  <a:gd name="connsiteY47" fmla="*/ 8418 h 10000"/>
                  <a:gd name="connsiteX48" fmla="*/ 8667 w 9778"/>
                  <a:gd name="connsiteY48" fmla="*/ 8337 h 10000"/>
                  <a:gd name="connsiteX49" fmla="*/ 8611 w 9778"/>
                  <a:gd name="connsiteY49" fmla="*/ 8304 h 10000"/>
                  <a:gd name="connsiteX50" fmla="*/ 8611 w 9778"/>
                  <a:gd name="connsiteY50" fmla="*/ 8273 h 10000"/>
                  <a:gd name="connsiteX51" fmla="*/ 8334 w 9778"/>
                  <a:gd name="connsiteY51" fmla="*/ 8190 h 10000"/>
                  <a:gd name="connsiteX52" fmla="*/ 6334 w 9778"/>
                  <a:gd name="connsiteY52" fmla="*/ 7895 h 10000"/>
                  <a:gd name="connsiteX53" fmla="*/ 6334 w 9778"/>
                  <a:gd name="connsiteY53" fmla="*/ 7895 h 10000"/>
                  <a:gd name="connsiteX54" fmla="*/ 6111 w 9778"/>
                  <a:gd name="connsiteY54" fmla="*/ 7848 h 10000"/>
                  <a:gd name="connsiteX55" fmla="*/ 5945 w 9778"/>
                  <a:gd name="connsiteY55" fmla="*/ 7798 h 10000"/>
                  <a:gd name="connsiteX56" fmla="*/ 5834 w 9778"/>
                  <a:gd name="connsiteY56" fmla="*/ 7749 h 10000"/>
                  <a:gd name="connsiteX57" fmla="*/ 5834 w 9778"/>
                  <a:gd name="connsiteY57" fmla="*/ 7749 h 10000"/>
                  <a:gd name="connsiteX58" fmla="*/ 7834 w 9778"/>
                  <a:gd name="connsiteY58" fmla="*/ 7732 h 10000"/>
                  <a:gd name="connsiteX59" fmla="*/ 9778 w 9778"/>
                  <a:gd name="connsiteY59" fmla="*/ 7895 h 10000"/>
                  <a:gd name="connsiteX60" fmla="*/ 9778 w 9778"/>
                  <a:gd name="connsiteY60" fmla="*/ 6412 h 10000"/>
                  <a:gd name="connsiteX61" fmla="*/ 9778 w 9778"/>
                  <a:gd name="connsiteY61" fmla="*/ 6412 h 10000"/>
                  <a:gd name="connsiteX62" fmla="*/ 7556 w 9778"/>
                  <a:gd name="connsiteY62" fmla="*/ 6068 h 10000"/>
                  <a:gd name="connsiteX63" fmla="*/ 6334 w 9778"/>
                  <a:gd name="connsiteY63" fmla="*/ 5873 h 10000"/>
                  <a:gd name="connsiteX64" fmla="*/ 6334 w 9778"/>
                  <a:gd name="connsiteY64" fmla="*/ 5873 h 10000"/>
                  <a:gd name="connsiteX65" fmla="*/ 6334 w 9778"/>
                  <a:gd name="connsiteY65" fmla="*/ 5857 h 10000"/>
                  <a:gd name="connsiteX66" fmla="*/ 6334 w 9778"/>
                  <a:gd name="connsiteY66" fmla="*/ 5759 h 10000"/>
                  <a:gd name="connsiteX67" fmla="*/ 6334 w 9778"/>
                  <a:gd name="connsiteY67" fmla="*/ 5759 h 10000"/>
                  <a:gd name="connsiteX68" fmla="*/ 6167 w 9778"/>
                  <a:gd name="connsiteY68" fmla="*/ 5643 h 10000"/>
                  <a:gd name="connsiteX69" fmla="*/ 5834 w 9778"/>
                  <a:gd name="connsiteY69" fmla="*/ 5465 h 10000"/>
                  <a:gd name="connsiteX70" fmla="*/ 5111 w 9778"/>
                  <a:gd name="connsiteY70" fmla="*/ 5122 h 10000"/>
                  <a:gd name="connsiteX71" fmla="*/ 5111 w 9778"/>
                  <a:gd name="connsiteY71" fmla="*/ 5122 h 10000"/>
                  <a:gd name="connsiteX72" fmla="*/ 4945 w 9778"/>
                  <a:gd name="connsiteY72" fmla="*/ 5073 h 10000"/>
                  <a:gd name="connsiteX73" fmla="*/ 4667 w 9778"/>
                  <a:gd name="connsiteY73" fmla="*/ 5008 h 10000"/>
                  <a:gd name="connsiteX74" fmla="*/ 3834 w 9778"/>
                  <a:gd name="connsiteY74" fmla="*/ 4861 h 10000"/>
                  <a:gd name="connsiteX75" fmla="*/ 2667 w 9778"/>
                  <a:gd name="connsiteY75" fmla="*/ 4683 h 10000"/>
                  <a:gd name="connsiteX76" fmla="*/ 2667 w 9778"/>
                  <a:gd name="connsiteY76" fmla="*/ 4683 h 10000"/>
                  <a:gd name="connsiteX77" fmla="*/ 2167 w 9778"/>
                  <a:gd name="connsiteY77" fmla="*/ 4665 h 10000"/>
                  <a:gd name="connsiteX78" fmla="*/ 1778 w 9778"/>
                  <a:gd name="connsiteY78" fmla="*/ 4648 h 10000"/>
                  <a:gd name="connsiteX79" fmla="*/ 1667 w 9778"/>
                  <a:gd name="connsiteY79" fmla="*/ 4632 h 10000"/>
                  <a:gd name="connsiteX80" fmla="*/ 1556 w 9778"/>
                  <a:gd name="connsiteY80" fmla="*/ 4617 h 10000"/>
                  <a:gd name="connsiteX81" fmla="*/ 1556 w 9778"/>
                  <a:gd name="connsiteY81" fmla="*/ 4617 h 10000"/>
                  <a:gd name="connsiteX82" fmla="*/ 1445 w 9778"/>
                  <a:gd name="connsiteY82" fmla="*/ 4550 h 10000"/>
                  <a:gd name="connsiteX83" fmla="*/ 1278 w 9778"/>
                  <a:gd name="connsiteY83" fmla="*/ 4438 h 10000"/>
                  <a:gd name="connsiteX84" fmla="*/ 1222 w 9778"/>
                  <a:gd name="connsiteY84" fmla="*/ 4372 h 10000"/>
                  <a:gd name="connsiteX85" fmla="*/ 1222 w 9778"/>
                  <a:gd name="connsiteY85" fmla="*/ 4306 h 10000"/>
                  <a:gd name="connsiteX86" fmla="*/ 1222 w 9778"/>
                  <a:gd name="connsiteY86" fmla="*/ 4258 h 10000"/>
                  <a:gd name="connsiteX87" fmla="*/ 1334 w 9778"/>
                  <a:gd name="connsiteY87" fmla="*/ 4208 h 10000"/>
                  <a:gd name="connsiteX88" fmla="*/ 1334 w 9778"/>
                  <a:gd name="connsiteY88" fmla="*/ 4208 h 10000"/>
                  <a:gd name="connsiteX89" fmla="*/ 1611 w 9778"/>
                  <a:gd name="connsiteY89" fmla="*/ 4127 h 10000"/>
                  <a:gd name="connsiteX90" fmla="*/ 1889 w 9778"/>
                  <a:gd name="connsiteY90" fmla="*/ 4047 h 10000"/>
                  <a:gd name="connsiteX91" fmla="*/ 2056 w 9778"/>
                  <a:gd name="connsiteY91" fmla="*/ 3998 h 10000"/>
                  <a:gd name="connsiteX92" fmla="*/ 2167 w 9778"/>
                  <a:gd name="connsiteY92" fmla="*/ 3948 h 10000"/>
                  <a:gd name="connsiteX93" fmla="*/ 2167 w 9778"/>
                  <a:gd name="connsiteY93" fmla="*/ 3882 h 10000"/>
                  <a:gd name="connsiteX94" fmla="*/ 2167 w 9778"/>
                  <a:gd name="connsiteY94" fmla="*/ 3801 h 10000"/>
                  <a:gd name="connsiteX95" fmla="*/ 2167 w 9778"/>
                  <a:gd name="connsiteY95" fmla="*/ 3801 h 10000"/>
                  <a:gd name="connsiteX96" fmla="*/ 1945 w 9778"/>
                  <a:gd name="connsiteY96" fmla="*/ 3572 h 10000"/>
                  <a:gd name="connsiteX97" fmla="*/ 1667 w 9778"/>
                  <a:gd name="connsiteY97" fmla="*/ 3263 h 10000"/>
                  <a:gd name="connsiteX98" fmla="*/ 1445 w 9778"/>
                  <a:gd name="connsiteY98" fmla="*/ 2985 h 10000"/>
                  <a:gd name="connsiteX99" fmla="*/ 1389 w 9778"/>
                  <a:gd name="connsiteY99" fmla="*/ 2904 h 10000"/>
                  <a:gd name="connsiteX100" fmla="*/ 1389 w 9778"/>
                  <a:gd name="connsiteY100" fmla="*/ 2871 h 10000"/>
                  <a:gd name="connsiteX101" fmla="*/ 1445 w 9778"/>
                  <a:gd name="connsiteY101" fmla="*/ 2854 h 10000"/>
                  <a:gd name="connsiteX102" fmla="*/ 1445 w 9778"/>
                  <a:gd name="connsiteY102" fmla="*/ 2854 h 10000"/>
                  <a:gd name="connsiteX103" fmla="*/ 1778 w 9778"/>
                  <a:gd name="connsiteY103" fmla="*/ 2839 h 10000"/>
                  <a:gd name="connsiteX104" fmla="*/ 2000 w 9778"/>
                  <a:gd name="connsiteY104" fmla="*/ 2839 h 10000"/>
                  <a:gd name="connsiteX105" fmla="*/ 2167 w 9778"/>
                  <a:gd name="connsiteY105" fmla="*/ 2854 h 10000"/>
                  <a:gd name="connsiteX106" fmla="*/ 2167 w 9778"/>
                  <a:gd name="connsiteY106" fmla="*/ 2854 h 10000"/>
                  <a:gd name="connsiteX107" fmla="*/ 2222 w 9778"/>
                  <a:gd name="connsiteY107" fmla="*/ 2854 h 10000"/>
                  <a:gd name="connsiteX108" fmla="*/ 2278 w 9778"/>
                  <a:gd name="connsiteY108" fmla="*/ 2823 h 10000"/>
                  <a:gd name="connsiteX109" fmla="*/ 2556 w 9778"/>
                  <a:gd name="connsiteY109" fmla="*/ 2725 h 10000"/>
                  <a:gd name="connsiteX110" fmla="*/ 3278 w 9778"/>
                  <a:gd name="connsiteY110" fmla="*/ 2397 h 10000"/>
                  <a:gd name="connsiteX111" fmla="*/ 4222 w 9778"/>
                  <a:gd name="connsiteY111" fmla="*/ 1927 h 10000"/>
                  <a:gd name="connsiteX112" fmla="*/ 4222 w 9778"/>
                  <a:gd name="connsiteY112" fmla="*/ 1927 h 10000"/>
                  <a:gd name="connsiteX113" fmla="*/ 4222 w 9778"/>
                  <a:gd name="connsiteY113" fmla="*/ 1860 h 10000"/>
                  <a:gd name="connsiteX114" fmla="*/ 4222 w 9778"/>
                  <a:gd name="connsiteY114" fmla="*/ 1710 h 10000"/>
                  <a:gd name="connsiteX115" fmla="*/ 4278 w 9778"/>
                  <a:gd name="connsiteY115" fmla="*/ 1615 h 10000"/>
                  <a:gd name="connsiteX116" fmla="*/ 4389 w 9778"/>
                  <a:gd name="connsiteY116" fmla="*/ 1533 h 10000"/>
                  <a:gd name="connsiteX117" fmla="*/ 4556 w 9778"/>
                  <a:gd name="connsiteY117" fmla="*/ 1436 h 10000"/>
                  <a:gd name="connsiteX118" fmla="*/ 4778 w 9778"/>
                  <a:gd name="connsiteY118" fmla="*/ 1355 h 10000"/>
                  <a:gd name="connsiteX119" fmla="*/ 4778 w 9778"/>
                  <a:gd name="connsiteY119" fmla="*/ 1355 h 10000"/>
                  <a:gd name="connsiteX120" fmla="*/ 5334 w 9778"/>
                  <a:gd name="connsiteY120" fmla="*/ 1192 h 10000"/>
                  <a:gd name="connsiteX121" fmla="*/ 5889 w 9778"/>
                  <a:gd name="connsiteY121" fmla="*/ 978 h 10000"/>
                  <a:gd name="connsiteX122" fmla="*/ 6445 w 9778"/>
                  <a:gd name="connsiteY122" fmla="*/ 783 h 10000"/>
                  <a:gd name="connsiteX123" fmla="*/ 6834 w 9778"/>
                  <a:gd name="connsiteY123" fmla="*/ 605 h 10000"/>
                  <a:gd name="connsiteX124" fmla="*/ 6834 w 9778"/>
                  <a:gd name="connsiteY124" fmla="*/ 605 h 10000"/>
                  <a:gd name="connsiteX125" fmla="*/ 7111 w 9778"/>
                  <a:gd name="connsiteY125" fmla="*/ 441 h 10000"/>
                  <a:gd name="connsiteX126" fmla="*/ 7445 w 9778"/>
                  <a:gd name="connsiteY126" fmla="*/ 245 h 10000"/>
                  <a:gd name="connsiteX127" fmla="*/ 7778 w 9778"/>
                  <a:gd name="connsiteY127" fmla="*/ 97 h 10000"/>
                  <a:gd name="connsiteX128" fmla="*/ 7945 w 9778"/>
                  <a:gd name="connsiteY128" fmla="*/ 30 h 10000"/>
                  <a:gd name="connsiteX129" fmla="*/ 8111 w 9778"/>
                  <a:gd name="connsiteY129" fmla="*/ 15 h 10000"/>
                  <a:gd name="connsiteX130" fmla="*/ 8111 w 9778"/>
                  <a:gd name="connsiteY130" fmla="*/ 15 h 10000"/>
                  <a:gd name="connsiteX131" fmla="*/ 8445 w 9778"/>
                  <a:gd name="connsiteY131" fmla="*/ 0 h 10000"/>
                  <a:gd name="connsiteX132" fmla="*/ 8889 w 9778"/>
                  <a:gd name="connsiteY132" fmla="*/ 0 h 10000"/>
                  <a:gd name="connsiteX133" fmla="*/ 9778 w 9778"/>
                  <a:gd name="connsiteY133" fmla="*/ 15 h 10000"/>
                  <a:gd name="connsiteX134" fmla="*/ 9778 w 9778"/>
                  <a:gd name="connsiteY134" fmla="*/ 9985 h 10000"/>
                  <a:gd name="connsiteX135" fmla="*/ 9778 w 9778"/>
                  <a:gd name="connsiteY135" fmla="*/ 9985 h 10000"/>
                  <a:gd name="connsiteX136" fmla="*/ 9500 w 9778"/>
                  <a:gd name="connsiteY136" fmla="*/ 9968 h 10000"/>
                  <a:gd name="connsiteX137" fmla="*/ 9167 w 9778"/>
                  <a:gd name="connsiteY137" fmla="*/ 9985 h 10000"/>
                  <a:gd name="connsiteX138" fmla="*/ 9167 w 9778"/>
                  <a:gd name="connsiteY138" fmla="*/ 9985 h 10000"/>
                  <a:gd name="connsiteX139" fmla="*/ 9056 w 9778"/>
                  <a:gd name="connsiteY139" fmla="*/ 10000 h 10000"/>
                  <a:gd name="connsiteX140" fmla="*/ 8834 w 9778"/>
                  <a:gd name="connsiteY140" fmla="*/ 9985 h 10000"/>
                  <a:gd name="connsiteX141" fmla="*/ 8500 w 9778"/>
                  <a:gd name="connsiteY141" fmla="*/ 9935 h 10000"/>
                  <a:gd name="connsiteX142" fmla="*/ 8222 w 9778"/>
                  <a:gd name="connsiteY142" fmla="*/ 9806 h 10000"/>
                  <a:gd name="connsiteX143" fmla="*/ 8222 w 9778"/>
                  <a:gd name="connsiteY143" fmla="*/ 9806 h 10000"/>
                  <a:gd name="connsiteX144" fmla="*/ 7889 w 9778"/>
                  <a:gd name="connsiteY144" fmla="*/ 9593 h 10000"/>
                  <a:gd name="connsiteX145" fmla="*/ 7556 w 9778"/>
                  <a:gd name="connsiteY145" fmla="*/ 9511 h 10000"/>
                  <a:gd name="connsiteX146" fmla="*/ 7334 w 9778"/>
                  <a:gd name="connsiteY146" fmla="*/ 9495 h 10000"/>
                  <a:gd name="connsiteX147" fmla="*/ 6778 w 9778"/>
                  <a:gd name="connsiteY147" fmla="*/ 9460 h 10000"/>
                  <a:gd name="connsiteX148" fmla="*/ 6334 w 9778"/>
                  <a:gd name="connsiteY148" fmla="*/ 9479 h 10000"/>
                  <a:gd name="connsiteX149" fmla="*/ 6000 w 9778"/>
                  <a:gd name="connsiteY149" fmla="*/ 9479 h 10000"/>
                  <a:gd name="connsiteX150" fmla="*/ 5889 w 9778"/>
                  <a:gd name="connsiteY150" fmla="*/ 9460 h 10000"/>
                  <a:gd name="connsiteX151" fmla="*/ 5834 w 9778"/>
                  <a:gd name="connsiteY151" fmla="*/ 9153 h 10000"/>
                  <a:gd name="connsiteX152" fmla="*/ 5834 w 9778"/>
                  <a:gd name="connsiteY152" fmla="*/ 9087 h 10000"/>
                  <a:gd name="connsiteX153" fmla="*/ 5722 w 9778"/>
                  <a:gd name="connsiteY153" fmla="*/ 9006 h 10000"/>
                  <a:gd name="connsiteX154" fmla="*/ 5667 w 9778"/>
                  <a:gd name="connsiteY154" fmla="*/ 8991 h 10000"/>
                  <a:gd name="connsiteX155" fmla="*/ 5445 w 9778"/>
                  <a:gd name="connsiteY155" fmla="*/ 8973 h 10000"/>
                  <a:gd name="connsiteX156" fmla="*/ 4667 w 9778"/>
                  <a:gd name="connsiteY156" fmla="*/ 9104 h 10000"/>
                  <a:gd name="connsiteX157" fmla="*/ 4389 w 9778"/>
                  <a:gd name="connsiteY157" fmla="*/ 9133 h 10000"/>
                  <a:gd name="connsiteX158" fmla="*/ 4278 w 9778"/>
                  <a:gd name="connsiteY158" fmla="*/ 9133 h 10000"/>
                  <a:gd name="connsiteX159" fmla="*/ 4000 w 9778"/>
                  <a:gd name="connsiteY159" fmla="*/ 8973 h 10000"/>
                  <a:gd name="connsiteX160" fmla="*/ 4000 w 9778"/>
                  <a:gd name="connsiteY160" fmla="*/ 8973 h 10000"/>
                  <a:gd name="connsiteX161" fmla="*/ 3889 w 9778"/>
                  <a:gd name="connsiteY161" fmla="*/ 8891 h 10000"/>
                  <a:gd name="connsiteX162" fmla="*/ 3889 w 9778"/>
                  <a:gd name="connsiteY162" fmla="*/ 8794 h 10000"/>
                  <a:gd name="connsiteX163" fmla="*/ 3889 w 9778"/>
                  <a:gd name="connsiteY163" fmla="*/ 8794 h 10000"/>
                  <a:gd name="connsiteX164" fmla="*/ 4056 w 9778"/>
                  <a:gd name="connsiteY164" fmla="*/ 8743 h 10000"/>
                  <a:gd name="connsiteX165" fmla="*/ 4167 w 9778"/>
                  <a:gd name="connsiteY165" fmla="*/ 8727 h 10000"/>
                  <a:gd name="connsiteX166" fmla="*/ 4167 w 9778"/>
                  <a:gd name="connsiteY166" fmla="*/ 8727 h 10000"/>
                  <a:gd name="connsiteX167" fmla="*/ 3500 w 9778"/>
                  <a:gd name="connsiteY167" fmla="*/ 8743 h 10000"/>
                  <a:gd name="connsiteX168" fmla="*/ 3389 w 9778"/>
                  <a:gd name="connsiteY168" fmla="*/ 8760 h 10000"/>
                  <a:gd name="connsiteX169" fmla="*/ 3334 w 9778"/>
                  <a:gd name="connsiteY169" fmla="*/ 8776 h 10000"/>
                  <a:gd name="connsiteX170" fmla="*/ 3334 w 9778"/>
                  <a:gd name="connsiteY170" fmla="*/ 8776 h 10000"/>
                  <a:gd name="connsiteX171" fmla="*/ 3222 w 9778"/>
                  <a:gd name="connsiteY171" fmla="*/ 8842 h 10000"/>
                  <a:gd name="connsiteX172" fmla="*/ 3056 w 9778"/>
                  <a:gd name="connsiteY172" fmla="*/ 8940 h 10000"/>
                  <a:gd name="connsiteX173" fmla="*/ 2445 w 9778"/>
                  <a:gd name="connsiteY173" fmla="*/ 9133 h 10000"/>
                  <a:gd name="connsiteX174" fmla="*/ 667 w 9778"/>
                  <a:gd name="connsiteY174" fmla="*/ 9315 h 10000"/>
                  <a:gd name="connsiteX175" fmla="*/ 278 w 9778"/>
                  <a:gd name="connsiteY175" fmla="*/ 9331 h 10000"/>
                  <a:gd name="connsiteX176" fmla="*/ 0 w 9778"/>
                  <a:gd name="connsiteY176" fmla="*/ 9348 h 10000"/>
                  <a:gd name="connsiteX177" fmla="*/ 9778 w 9778"/>
                  <a:gd name="connsiteY177" fmla="*/ 9968 h 10000"/>
                  <a:gd name="connsiteX0" fmla="*/ 9716 w 9716"/>
                  <a:gd name="connsiteY0" fmla="*/ 9968 h 10000"/>
                  <a:gd name="connsiteX1" fmla="*/ 9716 w 9716"/>
                  <a:gd name="connsiteY1" fmla="*/ 9968 h 10000"/>
                  <a:gd name="connsiteX2" fmla="*/ 8920 w 9716"/>
                  <a:gd name="connsiteY2" fmla="*/ 9985 h 10000"/>
                  <a:gd name="connsiteX3" fmla="*/ 8636 w 9716"/>
                  <a:gd name="connsiteY3" fmla="*/ 9985 h 10000"/>
                  <a:gd name="connsiteX4" fmla="*/ 8523 w 9716"/>
                  <a:gd name="connsiteY4" fmla="*/ 9968 h 10000"/>
                  <a:gd name="connsiteX5" fmla="*/ 8466 w 9716"/>
                  <a:gd name="connsiteY5" fmla="*/ 9950 h 10000"/>
                  <a:gd name="connsiteX6" fmla="*/ 8466 w 9716"/>
                  <a:gd name="connsiteY6" fmla="*/ 9950 h 10000"/>
                  <a:gd name="connsiteX7" fmla="*/ 8125 w 9716"/>
                  <a:gd name="connsiteY7" fmla="*/ 9756 h 10000"/>
                  <a:gd name="connsiteX8" fmla="*/ 7841 w 9716"/>
                  <a:gd name="connsiteY8" fmla="*/ 9577 h 10000"/>
                  <a:gd name="connsiteX9" fmla="*/ 7841 w 9716"/>
                  <a:gd name="connsiteY9" fmla="*/ 9577 h 10000"/>
                  <a:gd name="connsiteX10" fmla="*/ 7728 w 9716"/>
                  <a:gd name="connsiteY10" fmla="*/ 9545 h 10000"/>
                  <a:gd name="connsiteX11" fmla="*/ 7557 w 9716"/>
                  <a:gd name="connsiteY11" fmla="*/ 9511 h 10000"/>
                  <a:gd name="connsiteX12" fmla="*/ 7102 w 9716"/>
                  <a:gd name="connsiteY12" fmla="*/ 9495 h 10000"/>
                  <a:gd name="connsiteX13" fmla="*/ 6534 w 9716"/>
                  <a:gd name="connsiteY13" fmla="*/ 9479 h 10000"/>
                  <a:gd name="connsiteX14" fmla="*/ 6023 w 9716"/>
                  <a:gd name="connsiteY14" fmla="*/ 9479 h 10000"/>
                  <a:gd name="connsiteX15" fmla="*/ 6023 w 9716"/>
                  <a:gd name="connsiteY15" fmla="*/ 9479 h 10000"/>
                  <a:gd name="connsiteX16" fmla="*/ 5796 w 9716"/>
                  <a:gd name="connsiteY16" fmla="*/ 9460 h 10000"/>
                  <a:gd name="connsiteX17" fmla="*/ 5682 w 9716"/>
                  <a:gd name="connsiteY17" fmla="*/ 9430 h 10000"/>
                  <a:gd name="connsiteX18" fmla="*/ 5625 w 9716"/>
                  <a:gd name="connsiteY18" fmla="*/ 9395 h 10000"/>
                  <a:gd name="connsiteX19" fmla="*/ 5682 w 9716"/>
                  <a:gd name="connsiteY19" fmla="*/ 9200 h 10000"/>
                  <a:gd name="connsiteX20" fmla="*/ 5739 w 9716"/>
                  <a:gd name="connsiteY20" fmla="*/ 9133 h 10000"/>
                  <a:gd name="connsiteX21" fmla="*/ 5682 w 9716"/>
                  <a:gd name="connsiteY21" fmla="*/ 9055 h 10000"/>
                  <a:gd name="connsiteX22" fmla="*/ 5682 w 9716"/>
                  <a:gd name="connsiteY22" fmla="*/ 9055 h 10000"/>
                  <a:gd name="connsiteX23" fmla="*/ 5625 w 9716"/>
                  <a:gd name="connsiteY23" fmla="*/ 9006 h 10000"/>
                  <a:gd name="connsiteX24" fmla="*/ 5568 w 9716"/>
                  <a:gd name="connsiteY24" fmla="*/ 8973 h 10000"/>
                  <a:gd name="connsiteX25" fmla="*/ 5454 w 9716"/>
                  <a:gd name="connsiteY25" fmla="*/ 8973 h 10000"/>
                  <a:gd name="connsiteX26" fmla="*/ 5285 w 9716"/>
                  <a:gd name="connsiteY26" fmla="*/ 8991 h 10000"/>
                  <a:gd name="connsiteX27" fmla="*/ 4943 w 9716"/>
                  <a:gd name="connsiteY27" fmla="*/ 9038 h 10000"/>
                  <a:gd name="connsiteX28" fmla="*/ 4489 w 9716"/>
                  <a:gd name="connsiteY28" fmla="*/ 9119 h 10000"/>
                  <a:gd name="connsiteX29" fmla="*/ 4489 w 9716"/>
                  <a:gd name="connsiteY29" fmla="*/ 9119 h 10000"/>
                  <a:gd name="connsiteX30" fmla="*/ 4205 w 9716"/>
                  <a:gd name="connsiteY30" fmla="*/ 9133 h 10000"/>
                  <a:gd name="connsiteX31" fmla="*/ 4091 w 9716"/>
                  <a:gd name="connsiteY31" fmla="*/ 9133 h 10000"/>
                  <a:gd name="connsiteX32" fmla="*/ 4034 w 9716"/>
                  <a:gd name="connsiteY32" fmla="*/ 9119 h 10000"/>
                  <a:gd name="connsiteX33" fmla="*/ 3807 w 9716"/>
                  <a:gd name="connsiteY33" fmla="*/ 8973 h 10000"/>
                  <a:gd name="connsiteX34" fmla="*/ 3807 w 9716"/>
                  <a:gd name="connsiteY34" fmla="*/ 8973 h 10000"/>
                  <a:gd name="connsiteX35" fmla="*/ 3693 w 9716"/>
                  <a:gd name="connsiteY35" fmla="*/ 8925 h 10000"/>
                  <a:gd name="connsiteX36" fmla="*/ 3693 w 9716"/>
                  <a:gd name="connsiteY36" fmla="*/ 8875 h 10000"/>
                  <a:gd name="connsiteX37" fmla="*/ 3693 w 9716"/>
                  <a:gd name="connsiteY37" fmla="*/ 8842 h 10000"/>
                  <a:gd name="connsiteX38" fmla="*/ 3751 w 9716"/>
                  <a:gd name="connsiteY38" fmla="*/ 8809 h 10000"/>
                  <a:gd name="connsiteX39" fmla="*/ 3864 w 9716"/>
                  <a:gd name="connsiteY39" fmla="*/ 8743 h 10000"/>
                  <a:gd name="connsiteX40" fmla="*/ 3978 w 9716"/>
                  <a:gd name="connsiteY40" fmla="*/ 8727 h 10000"/>
                  <a:gd name="connsiteX41" fmla="*/ 3978 w 9716"/>
                  <a:gd name="connsiteY41" fmla="*/ 8727 h 10000"/>
                  <a:gd name="connsiteX42" fmla="*/ 3978 w 9716"/>
                  <a:gd name="connsiteY42" fmla="*/ 8712 h 10000"/>
                  <a:gd name="connsiteX43" fmla="*/ 4034 w 9716"/>
                  <a:gd name="connsiteY43" fmla="*/ 8695 h 10000"/>
                  <a:gd name="connsiteX44" fmla="*/ 7656 w 9716"/>
                  <a:gd name="connsiteY44" fmla="*/ 8443 h 10000"/>
                  <a:gd name="connsiteX45" fmla="*/ 8068 w 9716"/>
                  <a:gd name="connsiteY45" fmla="*/ 8451 h 10000"/>
                  <a:gd name="connsiteX46" fmla="*/ 8068 w 9716"/>
                  <a:gd name="connsiteY46" fmla="*/ 8451 h 10000"/>
                  <a:gd name="connsiteX47" fmla="*/ 8353 w 9716"/>
                  <a:gd name="connsiteY47" fmla="*/ 8418 h 10000"/>
                  <a:gd name="connsiteX48" fmla="*/ 8580 w 9716"/>
                  <a:gd name="connsiteY48" fmla="*/ 8337 h 10000"/>
                  <a:gd name="connsiteX49" fmla="*/ 8523 w 9716"/>
                  <a:gd name="connsiteY49" fmla="*/ 8304 h 10000"/>
                  <a:gd name="connsiteX50" fmla="*/ 8523 w 9716"/>
                  <a:gd name="connsiteY50" fmla="*/ 8273 h 10000"/>
                  <a:gd name="connsiteX51" fmla="*/ 8239 w 9716"/>
                  <a:gd name="connsiteY51" fmla="*/ 8190 h 10000"/>
                  <a:gd name="connsiteX52" fmla="*/ 6194 w 9716"/>
                  <a:gd name="connsiteY52" fmla="*/ 7895 h 10000"/>
                  <a:gd name="connsiteX53" fmla="*/ 6194 w 9716"/>
                  <a:gd name="connsiteY53" fmla="*/ 7895 h 10000"/>
                  <a:gd name="connsiteX54" fmla="*/ 5966 w 9716"/>
                  <a:gd name="connsiteY54" fmla="*/ 7848 h 10000"/>
                  <a:gd name="connsiteX55" fmla="*/ 5796 w 9716"/>
                  <a:gd name="connsiteY55" fmla="*/ 7798 h 10000"/>
                  <a:gd name="connsiteX56" fmla="*/ 5682 w 9716"/>
                  <a:gd name="connsiteY56" fmla="*/ 7749 h 10000"/>
                  <a:gd name="connsiteX57" fmla="*/ 5682 w 9716"/>
                  <a:gd name="connsiteY57" fmla="*/ 7749 h 10000"/>
                  <a:gd name="connsiteX58" fmla="*/ 7728 w 9716"/>
                  <a:gd name="connsiteY58" fmla="*/ 7732 h 10000"/>
                  <a:gd name="connsiteX59" fmla="*/ 9716 w 9716"/>
                  <a:gd name="connsiteY59" fmla="*/ 7895 h 10000"/>
                  <a:gd name="connsiteX60" fmla="*/ 9716 w 9716"/>
                  <a:gd name="connsiteY60" fmla="*/ 6412 h 10000"/>
                  <a:gd name="connsiteX61" fmla="*/ 9716 w 9716"/>
                  <a:gd name="connsiteY61" fmla="*/ 6412 h 10000"/>
                  <a:gd name="connsiteX62" fmla="*/ 7444 w 9716"/>
                  <a:gd name="connsiteY62" fmla="*/ 6068 h 10000"/>
                  <a:gd name="connsiteX63" fmla="*/ 6194 w 9716"/>
                  <a:gd name="connsiteY63" fmla="*/ 5873 h 10000"/>
                  <a:gd name="connsiteX64" fmla="*/ 6194 w 9716"/>
                  <a:gd name="connsiteY64" fmla="*/ 5873 h 10000"/>
                  <a:gd name="connsiteX65" fmla="*/ 6194 w 9716"/>
                  <a:gd name="connsiteY65" fmla="*/ 5857 h 10000"/>
                  <a:gd name="connsiteX66" fmla="*/ 6194 w 9716"/>
                  <a:gd name="connsiteY66" fmla="*/ 5759 h 10000"/>
                  <a:gd name="connsiteX67" fmla="*/ 6194 w 9716"/>
                  <a:gd name="connsiteY67" fmla="*/ 5759 h 10000"/>
                  <a:gd name="connsiteX68" fmla="*/ 6023 w 9716"/>
                  <a:gd name="connsiteY68" fmla="*/ 5643 h 10000"/>
                  <a:gd name="connsiteX69" fmla="*/ 5682 w 9716"/>
                  <a:gd name="connsiteY69" fmla="*/ 5465 h 10000"/>
                  <a:gd name="connsiteX70" fmla="*/ 4943 w 9716"/>
                  <a:gd name="connsiteY70" fmla="*/ 5122 h 10000"/>
                  <a:gd name="connsiteX71" fmla="*/ 4943 w 9716"/>
                  <a:gd name="connsiteY71" fmla="*/ 5122 h 10000"/>
                  <a:gd name="connsiteX72" fmla="*/ 4773 w 9716"/>
                  <a:gd name="connsiteY72" fmla="*/ 5073 h 10000"/>
                  <a:gd name="connsiteX73" fmla="*/ 4489 w 9716"/>
                  <a:gd name="connsiteY73" fmla="*/ 5008 h 10000"/>
                  <a:gd name="connsiteX74" fmla="*/ 3637 w 9716"/>
                  <a:gd name="connsiteY74" fmla="*/ 4861 h 10000"/>
                  <a:gd name="connsiteX75" fmla="*/ 2444 w 9716"/>
                  <a:gd name="connsiteY75" fmla="*/ 4683 h 10000"/>
                  <a:gd name="connsiteX76" fmla="*/ 2444 w 9716"/>
                  <a:gd name="connsiteY76" fmla="*/ 4683 h 10000"/>
                  <a:gd name="connsiteX77" fmla="*/ 1932 w 9716"/>
                  <a:gd name="connsiteY77" fmla="*/ 4665 h 10000"/>
                  <a:gd name="connsiteX78" fmla="*/ 1534 w 9716"/>
                  <a:gd name="connsiteY78" fmla="*/ 4648 h 10000"/>
                  <a:gd name="connsiteX79" fmla="*/ 1421 w 9716"/>
                  <a:gd name="connsiteY79" fmla="*/ 4632 h 10000"/>
                  <a:gd name="connsiteX80" fmla="*/ 1307 w 9716"/>
                  <a:gd name="connsiteY80" fmla="*/ 4617 h 10000"/>
                  <a:gd name="connsiteX81" fmla="*/ 1307 w 9716"/>
                  <a:gd name="connsiteY81" fmla="*/ 4617 h 10000"/>
                  <a:gd name="connsiteX82" fmla="*/ 1194 w 9716"/>
                  <a:gd name="connsiteY82" fmla="*/ 4550 h 10000"/>
                  <a:gd name="connsiteX83" fmla="*/ 1023 w 9716"/>
                  <a:gd name="connsiteY83" fmla="*/ 4438 h 10000"/>
                  <a:gd name="connsiteX84" fmla="*/ 966 w 9716"/>
                  <a:gd name="connsiteY84" fmla="*/ 4372 h 10000"/>
                  <a:gd name="connsiteX85" fmla="*/ 966 w 9716"/>
                  <a:gd name="connsiteY85" fmla="*/ 4306 h 10000"/>
                  <a:gd name="connsiteX86" fmla="*/ 966 w 9716"/>
                  <a:gd name="connsiteY86" fmla="*/ 4258 h 10000"/>
                  <a:gd name="connsiteX87" fmla="*/ 1080 w 9716"/>
                  <a:gd name="connsiteY87" fmla="*/ 4208 h 10000"/>
                  <a:gd name="connsiteX88" fmla="*/ 1080 w 9716"/>
                  <a:gd name="connsiteY88" fmla="*/ 4208 h 10000"/>
                  <a:gd name="connsiteX89" fmla="*/ 1364 w 9716"/>
                  <a:gd name="connsiteY89" fmla="*/ 4127 h 10000"/>
                  <a:gd name="connsiteX90" fmla="*/ 1648 w 9716"/>
                  <a:gd name="connsiteY90" fmla="*/ 4047 h 10000"/>
                  <a:gd name="connsiteX91" fmla="*/ 1819 w 9716"/>
                  <a:gd name="connsiteY91" fmla="*/ 3998 h 10000"/>
                  <a:gd name="connsiteX92" fmla="*/ 1932 w 9716"/>
                  <a:gd name="connsiteY92" fmla="*/ 3948 h 10000"/>
                  <a:gd name="connsiteX93" fmla="*/ 1932 w 9716"/>
                  <a:gd name="connsiteY93" fmla="*/ 3882 h 10000"/>
                  <a:gd name="connsiteX94" fmla="*/ 1932 w 9716"/>
                  <a:gd name="connsiteY94" fmla="*/ 3801 h 10000"/>
                  <a:gd name="connsiteX95" fmla="*/ 1932 w 9716"/>
                  <a:gd name="connsiteY95" fmla="*/ 3801 h 10000"/>
                  <a:gd name="connsiteX96" fmla="*/ 1705 w 9716"/>
                  <a:gd name="connsiteY96" fmla="*/ 3572 h 10000"/>
                  <a:gd name="connsiteX97" fmla="*/ 1421 w 9716"/>
                  <a:gd name="connsiteY97" fmla="*/ 3263 h 10000"/>
                  <a:gd name="connsiteX98" fmla="*/ 1194 w 9716"/>
                  <a:gd name="connsiteY98" fmla="*/ 2985 h 10000"/>
                  <a:gd name="connsiteX99" fmla="*/ 1137 w 9716"/>
                  <a:gd name="connsiteY99" fmla="*/ 2904 h 10000"/>
                  <a:gd name="connsiteX100" fmla="*/ 1137 w 9716"/>
                  <a:gd name="connsiteY100" fmla="*/ 2871 h 10000"/>
                  <a:gd name="connsiteX101" fmla="*/ 1194 w 9716"/>
                  <a:gd name="connsiteY101" fmla="*/ 2854 h 10000"/>
                  <a:gd name="connsiteX102" fmla="*/ 1194 w 9716"/>
                  <a:gd name="connsiteY102" fmla="*/ 2854 h 10000"/>
                  <a:gd name="connsiteX103" fmla="*/ 1534 w 9716"/>
                  <a:gd name="connsiteY103" fmla="*/ 2839 h 10000"/>
                  <a:gd name="connsiteX104" fmla="*/ 1761 w 9716"/>
                  <a:gd name="connsiteY104" fmla="*/ 2839 h 10000"/>
                  <a:gd name="connsiteX105" fmla="*/ 1932 w 9716"/>
                  <a:gd name="connsiteY105" fmla="*/ 2854 h 10000"/>
                  <a:gd name="connsiteX106" fmla="*/ 1932 w 9716"/>
                  <a:gd name="connsiteY106" fmla="*/ 2854 h 10000"/>
                  <a:gd name="connsiteX107" fmla="*/ 1988 w 9716"/>
                  <a:gd name="connsiteY107" fmla="*/ 2854 h 10000"/>
                  <a:gd name="connsiteX108" fmla="*/ 2046 w 9716"/>
                  <a:gd name="connsiteY108" fmla="*/ 2823 h 10000"/>
                  <a:gd name="connsiteX109" fmla="*/ 2330 w 9716"/>
                  <a:gd name="connsiteY109" fmla="*/ 2725 h 10000"/>
                  <a:gd name="connsiteX110" fmla="*/ 3068 w 9716"/>
                  <a:gd name="connsiteY110" fmla="*/ 2397 h 10000"/>
                  <a:gd name="connsiteX111" fmla="*/ 4034 w 9716"/>
                  <a:gd name="connsiteY111" fmla="*/ 1927 h 10000"/>
                  <a:gd name="connsiteX112" fmla="*/ 4034 w 9716"/>
                  <a:gd name="connsiteY112" fmla="*/ 1927 h 10000"/>
                  <a:gd name="connsiteX113" fmla="*/ 4034 w 9716"/>
                  <a:gd name="connsiteY113" fmla="*/ 1860 h 10000"/>
                  <a:gd name="connsiteX114" fmla="*/ 4034 w 9716"/>
                  <a:gd name="connsiteY114" fmla="*/ 1710 h 10000"/>
                  <a:gd name="connsiteX115" fmla="*/ 4091 w 9716"/>
                  <a:gd name="connsiteY115" fmla="*/ 1615 h 10000"/>
                  <a:gd name="connsiteX116" fmla="*/ 4205 w 9716"/>
                  <a:gd name="connsiteY116" fmla="*/ 1533 h 10000"/>
                  <a:gd name="connsiteX117" fmla="*/ 4375 w 9716"/>
                  <a:gd name="connsiteY117" fmla="*/ 1436 h 10000"/>
                  <a:gd name="connsiteX118" fmla="*/ 4602 w 9716"/>
                  <a:gd name="connsiteY118" fmla="*/ 1355 h 10000"/>
                  <a:gd name="connsiteX119" fmla="*/ 4602 w 9716"/>
                  <a:gd name="connsiteY119" fmla="*/ 1355 h 10000"/>
                  <a:gd name="connsiteX120" fmla="*/ 5171 w 9716"/>
                  <a:gd name="connsiteY120" fmla="*/ 1192 h 10000"/>
                  <a:gd name="connsiteX121" fmla="*/ 5739 w 9716"/>
                  <a:gd name="connsiteY121" fmla="*/ 978 h 10000"/>
                  <a:gd name="connsiteX122" fmla="*/ 6307 w 9716"/>
                  <a:gd name="connsiteY122" fmla="*/ 783 h 10000"/>
                  <a:gd name="connsiteX123" fmla="*/ 6705 w 9716"/>
                  <a:gd name="connsiteY123" fmla="*/ 605 h 10000"/>
                  <a:gd name="connsiteX124" fmla="*/ 6705 w 9716"/>
                  <a:gd name="connsiteY124" fmla="*/ 605 h 10000"/>
                  <a:gd name="connsiteX125" fmla="*/ 6988 w 9716"/>
                  <a:gd name="connsiteY125" fmla="*/ 441 h 10000"/>
                  <a:gd name="connsiteX126" fmla="*/ 7330 w 9716"/>
                  <a:gd name="connsiteY126" fmla="*/ 245 h 10000"/>
                  <a:gd name="connsiteX127" fmla="*/ 7671 w 9716"/>
                  <a:gd name="connsiteY127" fmla="*/ 97 h 10000"/>
                  <a:gd name="connsiteX128" fmla="*/ 7841 w 9716"/>
                  <a:gd name="connsiteY128" fmla="*/ 30 h 10000"/>
                  <a:gd name="connsiteX129" fmla="*/ 8011 w 9716"/>
                  <a:gd name="connsiteY129" fmla="*/ 15 h 10000"/>
                  <a:gd name="connsiteX130" fmla="*/ 8011 w 9716"/>
                  <a:gd name="connsiteY130" fmla="*/ 15 h 10000"/>
                  <a:gd name="connsiteX131" fmla="*/ 8353 w 9716"/>
                  <a:gd name="connsiteY131" fmla="*/ 0 h 10000"/>
                  <a:gd name="connsiteX132" fmla="*/ 8807 w 9716"/>
                  <a:gd name="connsiteY132" fmla="*/ 0 h 10000"/>
                  <a:gd name="connsiteX133" fmla="*/ 9716 w 9716"/>
                  <a:gd name="connsiteY133" fmla="*/ 15 h 10000"/>
                  <a:gd name="connsiteX134" fmla="*/ 9716 w 9716"/>
                  <a:gd name="connsiteY134" fmla="*/ 9985 h 10000"/>
                  <a:gd name="connsiteX135" fmla="*/ 9716 w 9716"/>
                  <a:gd name="connsiteY135" fmla="*/ 9985 h 10000"/>
                  <a:gd name="connsiteX136" fmla="*/ 9432 w 9716"/>
                  <a:gd name="connsiteY136" fmla="*/ 9968 h 10000"/>
                  <a:gd name="connsiteX137" fmla="*/ 9091 w 9716"/>
                  <a:gd name="connsiteY137" fmla="*/ 9985 h 10000"/>
                  <a:gd name="connsiteX138" fmla="*/ 9091 w 9716"/>
                  <a:gd name="connsiteY138" fmla="*/ 9985 h 10000"/>
                  <a:gd name="connsiteX139" fmla="*/ 8978 w 9716"/>
                  <a:gd name="connsiteY139" fmla="*/ 10000 h 10000"/>
                  <a:gd name="connsiteX140" fmla="*/ 8751 w 9716"/>
                  <a:gd name="connsiteY140" fmla="*/ 9985 h 10000"/>
                  <a:gd name="connsiteX141" fmla="*/ 8409 w 9716"/>
                  <a:gd name="connsiteY141" fmla="*/ 9935 h 10000"/>
                  <a:gd name="connsiteX142" fmla="*/ 8125 w 9716"/>
                  <a:gd name="connsiteY142" fmla="*/ 9806 h 10000"/>
                  <a:gd name="connsiteX143" fmla="*/ 8125 w 9716"/>
                  <a:gd name="connsiteY143" fmla="*/ 9806 h 10000"/>
                  <a:gd name="connsiteX144" fmla="*/ 7784 w 9716"/>
                  <a:gd name="connsiteY144" fmla="*/ 9593 h 10000"/>
                  <a:gd name="connsiteX145" fmla="*/ 7444 w 9716"/>
                  <a:gd name="connsiteY145" fmla="*/ 9511 h 10000"/>
                  <a:gd name="connsiteX146" fmla="*/ 7217 w 9716"/>
                  <a:gd name="connsiteY146" fmla="*/ 9495 h 10000"/>
                  <a:gd name="connsiteX147" fmla="*/ 6648 w 9716"/>
                  <a:gd name="connsiteY147" fmla="*/ 9460 h 10000"/>
                  <a:gd name="connsiteX148" fmla="*/ 6194 w 9716"/>
                  <a:gd name="connsiteY148" fmla="*/ 9479 h 10000"/>
                  <a:gd name="connsiteX149" fmla="*/ 5852 w 9716"/>
                  <a:gd name="connsiteY149" fmla="*/ 9479 h 10000"/>
                  <a:gd name="connsiteX150" fmla="*/ 5739 w 9716"/>
                  <a:gd name="connsiteY150" fmla="*/ 9460 h 10000"/>
                  <a:gd name="connsiteX151" fmla="*/ 5682 w 9716"/>
                  <a:gd name="connsiteY151" fmla="*/ 9153 h 10000"/>
                  <a:gd name="connsiteX152" fmla="*/ 5682 w 9716"/>
                  <a:gd name="connsiteY152" fmla="*/ 9087 h 10000"/>
                  <a:gd name="connsiteX153" fmla="*/ 5568 w 9716"/>
                  <a:gd name="connsiteY153" fmla="*/ 9006 h 10000"/>
                  <a:gd name="connsiteX154" fmla="*/ 5512 w 9716"/>
                  <a:gd name="connsiteY154" fmla="*/ 8991 h 10000"/>
                  <a:gd name="connsiteX155" fmla="*/ 5285 w 9716"/>
                  <a:gd name="connsiteY155" fmla="*/ 8973 h 10000"/>
                  <a:gd name="connsiteX156" fmla="*/ 4489 w 9716"/>
                  <a:gd name="connsiteY156" fmla="*/ 9104 h 10000"/>
                  <a:gd name="connsiteX157" fmla="*/ 4205 w 9716"/>
                  <a:gd name="connsiteY157" fmla="*/ 9133 h 10000"/>
                  <a:gd name="connsiteX158" fmla="*/ 4091 w 9716"/>
                  <a:gd name="connsiteY158" fmla="*/ 9133 h 10000"/>
                  <a:gd name="connsiteX159" fmla="*/ 3807 w 9716"/>
                  <a:gd name="connsiteY159" fmla="*/ 8973 h 10000"/>
                  <a:gd name="connsiteX160" fmla="*/ 3807 w 9716"/>
                  <a:gd name="connsiteY160" fmla="*/ 8973 h 10000"/>
                  <a:gd name="connsiteX161" fmla="*/ 3693 w 9716"/>
                  <a:gd name="connsiteY161" fmla="*/ 8891 h 10000"/>
                  <a:gd name="connsiteX162" fmla="*/ 3693 w 9716"/>
                  <a:gd name="connsiteY162" fmla="*/ 8794 h 10000"/>
                  <a:gd name="connsiteX163" fmla="*/ 3693 w 9716"/>
                  <a:gd name="connsiteY163" fmla="*/ 8794 h 10000"/>
                  <a:gd name="connsiteX164" fmla="*/ 3864 w 9716"/>
                  <a:gd name="connsiteY164" fmla="*/ 8743 h 10000"/>
                  <a:gd name="connsiteX165" fmla="*/ 3978 w 9716"/>
                  <a:gd name="connsiteY165" fmla="*/ 8727 h 10000"/>
                  <a:gd name="connsiteX166" fmla="*/ 3978 w 9716"/>
                  <a:gd name="connsiteY166" fmla="*/ 8727 h 10000"/>
                  <a:gd name="connsiteX167" fmla="*/ 3295 w 9716"/>
                  <a:gd name="connsiteY167" fmla="*/ 8743 h 10000"/>
                  <a:gd name="connsiteX168" fmla="*/ 3182 w 9716"/>
                  <a:gd name="connsiteY168" fmla="*/ 8760 h 10000"/>
                  <a:gd name="connsiteX169" fmla="*/ 3126 w 9716"/>
                  <a:gd name="connsiteY169" fmla="*/ 8776 h 10000"/>
                  <a:gd name="connsiteX170" fmla="*/ 3126 w 9716"/>
                  <a:gd name="connsiteY170" fmla="*/ 8776 h 10000"/>
                  <a:gd name="connsiteX171" fmla="*/ 3011 w 9716"/>
                  <a:gd name="connsiteY171" fmla="*/ 8842 h 10000"/>
                  <a:gd name="connsiteX172" fmla="*/ 2841 w 9716"/>
                  <a:gd name="connsiteY172" fmla="*/ 8940 h 10000"/>
                  <a:gd name="connsiteX173" fmla="*/ 2217 w 9716"/>
                  <a:gd name="connsiteY173" fmla="*/ 9133 h 10000"/>
                  <a:gd name="connsiteX174" fmla="*/ 398 w 9716"/>
                  <a:gd name="connsiteY174" fmla="*/ 9315 h 10000"/>
                  <a:gd name="connsiteX175" fmla="*/ 0 w 9716"/>
                  <a:gd name="connsiteY175" fmla="*/ 9331 h 10000"/>
                  <a:gd name="connsiteX176" fmla="*/ 9716 w 9716"/>
                  <a:gd name="connsiteY176" fmla="*/ 9968 h 10000"/>
                  <a:gd name="connsiteX0" fmla="*/ 9590 w 9590"/>
                  <a:gd name="connsiteY0" fmla="*/ 9968 h 10000"/>
                  <a:gd name="connsiteX1" fmla="*/ 9590 w 9590"/>
                  <a:gd name="connsiteY1" fmla="*/ 9968 h 10000"/>
                  <a:gd name="connsiteX2" fmla="*/ 8771 w 9590"/>
                  <a:gd name="connsiteY2" fmla="*/ 9985 h 10000"/>
                  <a:gd name="connsiteX3" fmla="*/ 8478 w 9590"/>
                  <a:gd name="connsiteY3" fmla="*/ 9985 h 10000"/>
                  <a:gd name="connsiteX4" fmla="*/ 8362 w 9590"/>
                  <a:gd name="connsiteY4" fmla="*/ 9968 h 10000"/>
                  <a:gd name="connsiteX5" fmla="*/ 8303 w 9590"/>
                  <a:gd name="connsiteY5" fmla="*/ 9950 h 10000"/>
                  <a:gd name="connsiteX6" fmla="*/ 8303 w 9590"/>
                  <a:gd name="connsiteY6" fmla="*/ 9950 h 10000"/>
                  <a:gd name="connsiteX7" fmla="*/ 7952 w 9590"/>
                  <a:gd name="connsiteY7" fmla="*/ 9756 h 10000"/>
                  <a:gd name="connsiteX8" fmla="*/ 7660 w 9590"/>
                  <a:gd name="connsiteY8" fmla="*/ 9577 h 10000"/>
                  <a:gd name="connsiteX9" fmla="*/ 7660 w 9590"/>
                  <a:gd name="connsiteY9" fmla="*/ 9577 h 10000"/>
                  <a:gd name="connsiteX10" fmla="*/ 7544 w 9590"/>
                  <a:gd name="connsiteY10" fmla="*/ 9545 h 10000"/>
                  <a:gd name="connsiteX11" fmla="*/ 7368 w 9590"/>
                  <a:gd name="connsiteY11" fmla="*/ 9511 h 10000"/>
                  <a:gd name="connsiteX12" fmla="*/ 6900 w 9590"/>
                  <a:gd name="connsiteY12" fmla="*/ 9495 h 10000"/>
                  <a:gd name="connsiteX13" fmla="*/ 6315 w 9590"/>
                  <a:gd name="connsiteY13" fmla="*/ 9479 h 10000"/>
                  <a:gd name="connsiteX14" fmla="*/ 5789 w 9590"/>
                  <a:gd name="connsiteY14" fmla="*/ 9479 h 10000"/>
                  <a:gd name="connsiteX15" fmla="*/ 5789 w 9590"/>
                  <a:gd name="connsiteY15" fmla="*/ 9479 h 10000"/>
                  <a:gd name="connsiteX16" fmla="*/ 5555 w 9590"/>
                  <a:gd name="connsiteY16" fmla="*/ 9460 h 10000"/>
                  <a:gd name="connsiteX17" fmla="*/ 5438 w 9590"/>
                  <a:gd name="connsiteY17" fmla="*/ 9430 h 10000"/>
                  <a:gd name="connsiteX18" fmla="*/ 5379 w 9590"/>
                  <a:gd name="connsiteY18" fmla="*/ 9395 h 10000"/>
                  <a:gd name="connsiteX19" fmla="*/ 5438 w 9590"/>
                  <a:gd name="connsiteY19" fmla="*/ 9200 h 10000"/>
                  <a:gd name="connsiteX20" fmla="*/ 5497 w 9590"/>
                  <a:gd name="connsiteY20" fmla="*/ 9133 h 10000"/>
                  <a:gd name="connsiteX21" fmla="*/ 5438 w 9590"/>
                  <a:gd name="connsiteY21" fmla="*/ 9055 h 10000"/>
                  <a:gd name="connsiteX22" fmla="*/ 5438 w 9590"/>
                  <a:gd name="connsiteY22" fmla="*/ 9055 h 10000"/>
                  <a:gd name="connsiteX23" fmla="*/ 5379 w 9590"/>
                  <a:gd name="connsiteY23" fmla="*/ 9006 h 10000"/>
                  <a:gd name="connsiteX24" fmla="*/ 5321 w 9590"/>
                  <a:gd name="connsiteY24" fmla="*/ 8973 h 10000"/>
                  <a:gd name="connsiteX25" fmla="*/ 5203 w 9590"/>
                  <a:gd name="connsiteY25" fmla="*/ 8973 h 10000"/>
                  <a:gd name="connsiteX26" fmla="*/ 5029 w 9590"/>
                  <a:gd name="connsiteY26" fmla="*/ 8991 h 10000"/>
                  <a:gd name="connsiteX27" fmla="*/ 4677 w 9590"/>
                  <a:gd name="connsiteY27" fmla="*/ 9038 h 10000"/>
                  <a:gd name="connsiteX28" fmla="*/ 4210 w 9590"/>
                  <a:gd name="connsiteY28" fmla="*/ 9119 h 10000"/>
                  <a:gd name="connsiteX29" fmla="*/ 4210 w 9590"/>
                  <a:gd name="connsiteY29" fmla="*/ 9119 h 10000"/>
                  <a:gd name="connsiteX30" fmla="*/ 3918 w 9590"/>
                  <a:gd name="connsiteY30" fmla="*/ 9133 h 10000"/>
                  <a:gd name="connsiteX31" fmla="*/ 3801 w 9590"/>
                  <a:gd name="connsiteY31" fmla="*/ 9133 h 10000"/>
                  <a:gd name="connsiteX32" fmla="*/ 3742 w 9590"/>
                  <a:gd name="connsiteY32" fmla="*/ 9119 h 10000"/>
                  <a:gd name="connsiteX33" fmla="*/ 3508 w 9590"/>
                  <a:gd name="connsiteY33" fmla="*/ 8973 h 10000"/>
                  <a:gd name="connsiteX34" fmla="*/ 3508 w 9590"/>
                  <a:gd name="connsiteY34" fmla="*/ 8973 h 10000"/>
                  <a:gd name="connsiteX35" fmla="*/ 3391 w 9590"/>
                  <a:gd name="connsiteY35" fmla="*/ 8925 h 10000"/>
                  <a:gd name="connsiteX36" fmla="*/ 3391 w 9590"/>
                  <a:gd name="connsiteY36" fmla="*/ 8875 h 10000"/>
                  <a:gd name="connsiteX37" fmla="*/ 3391 w 9590"/>
                  <a:gd name="connsiteY37" fmla="*/ 8842 h 10000"/>
                  <a:gd name="connsiteX38" fmla="*/ 3451 w 9590"/>
                  <a:gd name="connsiteY38" fmla="*/ 8809 h 10000"/>
                  <a:gd name="connsiteX39" fmla="*/ 3567 w 9590"/>
                  <a:gd name="connsiteY39" fmla="*/ 8743 h 10000"/>
                  <a:gd name="connsiteX40" fmla="*/ 3684 w 9590"/>
                  <a:gd name="connsiteY40" fmla="*/ 8727 h 10000"/>
                  <a:gd name="connsiteX41" fmla="*/ 3684 w 9590"/>
                  <a:gd name="connsiteY41" fmla="*/ 8727 h 10000"/>
                  <a:gd name="connsiteX42" fmla="*/ 3684 w 9590"/>
                  <a:gd name="connsiteY42" fmla="*/ 8712 h 10000"/>
                  <a:gd name="connsiteX43" fmla="*/ 3742 w 9590"/>
                  <a:gd name="connsiteY43" fmla="*/ 8695 h 10000"/>
                  <a:gd name="connsiteX44" fmla="*/ 7470 w 9590"/>
                  <a:gd name="connsiteY44" fmla="*/ 8443 h 10000"/>
                  <a:gd name="connsiteX45" fmla="*/ 7894 w 9590"/>
                  <a:gd name="connsiteY45" fmla="*/ 8451 h 10000"/>
                  <a:gd name="connsiteX46" fmla="*/ 7894 w 9590"/>
                  <a:gd name="connsiteY46" fmla="*/ 8451 h 10000"/>
                  <a:gd name="connsiteX47" fmla="*/ 8187 w 9590"/>
                  <a:gd name="connsiteY47" fmla="*/ 8418 h 10000"/>
                  <a:gd name="connsiteX48" fmla="*/ 8421 w 9590"/>
                  <a:gd name="connsiteY48" fmla="*/ 8337 h 10000"/>
                  <a:gd name="connsiteX49" fmla="*/ 8362 w 9590"/>
                  <a:gd name="connsiteY49" fmla="*/ 8304 h 10000"/>
                  <a:gd name="connsiteX50" fmla="*/ 8362 w 9590"/>
                  <a:gd name="connsiteY50" fmla="*/ 8273 h 10000"/>
                  <a:gd name="connsiteX51" fmla="*/ 8070 w 9590"/>
                  <a:gd name="connsiteY51" fmla="*/ 8190 h 10000"/>
                  <a:gd name="connsiteX52" fmla="*/ 5965 w 9590"/>
                  <a:gd name="connsiteY52" fmla="*/ 7895 h 10000"/>
                  <a:gd name="connsiteX53" fmla="*/ 5965 w 9590"/>
                  <a:gd name="connsiteY53" fmla="*/ 7895 h 10000"/>
                  <a:gd name="connsiteX54" fmla="*/ 5730 w 9590"/>
                  <a:gd name="connsiteY54" fmla="*/ 7848 h 10000"/>
                  <a:gd name="connsiteX55" fmla="*/ 5555 w 9590"/>
                  <a:gd name="connsiteY55" fmla="*/ 7798 h 10000"/>
                  <a:gd name="connsiteX56" fmla="*/ 5438 w 9590"/>
                  <a:gd name="connsiteY56" fmla="*/ 7749 h 10000"/>
                  <a:gd name="connsiteX57" fmla="*/ 5438 w 9590"/>
                  <a:gd name="connsiteY57" fmla="*/ 7749 h 10000"/>
                  <a:gd name="connsiteX58" fmla="*/ 7544 w 9590"/>
                  <a:gd name="connsiteY58" fmla="*/ 7732 h 10000"/>
                  <a:gd name="connsiteX59" fmla="*/ 9590 w 9590"/>
                  <a:gd name="connsiteY59" fmla="*/ 7895 h 10000"/>
                  <a:gd name="connsiteX60" fmla="*/ 9590 w 9590"/>
                  <a:gd name="connsiteY60" fmla="*/ 6412 h 10000"/>
                  <a:gd name="connsiteX61" fmla="*/ 9590 w 9590"/>
                  <a:gd name="connsiteY61" fmla="*/ 6412 h 10000"/>
                  <a:gd name="connsiteX62" fmla="*/ 7252 w 9590"/>
                  <a:gd name="connsiteY62" fmla="*/ 6068 h 10000"/>
                  <a:gd name="connsiteX63" fmla="*/ 5965 w 9590"/>
                  <a:gd name="connsiteY63" fmla="*/ 5873 h 10000"/>
                  <a:gd name="connsiteX64" fmla="*/ 5965 w 9590"/>
                  <a:gd name="connsiteY64" fmla="*/ 5873 h 10000"/>
                  <a:gd name="connsiteX65" fmla="*/ 5965 w 9590"/>
                  <a:gd name="connsiteY65" fmla="*/ 5857 h 10000"/>
                  <a:gd name="connsiteX66" fmla="*/ 5965 w 9590"/>
                  <a:gd name="connsiteY66" fmla="*/ 5759 h 10000"/>
                  <a:gd name="connsiteX67" fmla="*/ 5965 w 9590"/>
                  <a:gd name="connsiteY67" fmla="*/ 5759 h 10000"/>
                  <a:gd name="connsiteX68" fmla="*/ 5789 w 9590"/>
                  <a:gd name="connsiteY68" fmla="*/ 5643 h 10000"/>
                  <a:gd name="connsiteX69" fmla="*/ 5438 w 9590"/>
                  <a:gd name="connsiteY69" fmla="*/ 5465 h 10000"/>
                  <a:gd name="connsiteX70" fmla="*/ 4677 w 9590"/>
                  <a:gd name="connsiteY70" fmla="*/ 5122 h 10000"/>
                  <a:gd name="connsiteX71" fmla="*/ 4677 w 9590"/>
                  <a:gd name="connsiteY71" fmla="*/ 5122 h 10000"/>
                  <a:gd name="connsiteX72" fmla="*/ 4503 w 9590"/>
                  <a:gd name="connsiteY72" fmla="*/ 5073 h 10000"/>
                  <a:gd name="connsiteX73" fmla="*/ 4210 w 9590"/>
                  <a:gd name="connsiteY73" fmla="*/ 5008 h 10000"/>
                  <a:gd name="connsiteX74" fmla="*/ 3333 w 9590"/>
                  <a:gd name="connsiteY74" fmla="*/ 4861 h 10000"/>
                  <a:gd name="connsiteX75" fmla="*/ 2105 w 9590"/>
                  <a:gd name="connsiteY75" fmla="*/ 4683 h 10000"/>
                  <a:gd name="connsiteX76" fmla="*/ 2105 w 9590"/>
                  <a:gd name="connsiteY76" fmla="*/ 4683 h 10000"/>
                  <a:gd name="connsiteX77" fmla="*/ 1578 w 9590"/>
                  <a:gd name="connsiteY77" fmla="*/ 4665 h 10000"/>
                  <a:gd name="connsiteX78" fmla="*/ 1169 w 9590"/>
                  <a:gd name="connsiteY78" fmla="*/ 4648 h 10000"/>
                  <a:gd name="connsiteX79" fmla="*/ 1053 w 9590"/>
                  <a:gd name="connsiteY79" fmla="*/ 4632 h 10000"/>
                  <a:gd name="connsiteX80" fmla="*/ 935 w 9590"/>
                  <a:gd name="connsiteY80" fmla="*/ 4617 h 10000"/>
                  <a:gd name="connsiteX81" fmla="*/ 935 w 9590"/>
                  <a:gd name="connsiteY81" fmla="*/ 4617 h 10000"/>
                  <a:gd name="connsiteX82" fmla="*/ 819 w 9590"/>
                  <a:gd name="connsiteY82" fmla="*/ 4550 h 10000"/>
                  <a:gd name="connsiteX83" fmla="*/ 643 w 9590"/>
                  <a:gd name="connsiteY83" fmla="*/ 4438 h 10000"/>
                  <a:gd name="connsiteX84" fmla="*/ 584 w 9590"/>
                  <a:gd name="connsiteY84" fmla="*/ 4372 h 10000"/>
                  <a:gd name="connsiteX85" fmla="*/ 584 w 9590"/>
                  <a:gd name="connsiteY85" fmla="*/ 4306 h 10000"/>
                  <a:gd name="connsiteX86" fmla="*/ 584 w 9590"/>
                  <a:gd name="connsiteY86" fmla="*/ 4258 h 10000"/>
                  <a:gd name="connsiteX87" fmla="*/ 702 w 9590"/>
                  <a:gd name="connsiteY87" fmla="*/ 4208 h 10000"/>
                  <a:gd name="connsiteX88" fmla="*/ 702 w 9590"/>
                  <a:gd name="connsiteY88" fmla="*/ 4208 h 10000"/>
                  <a:gd name="connsiteX89" fmla="*/ 994 w 9590"/>
                  <a:gd name="connsiteY89" fmla="*/ 4127 h 10000"/>
                  <a:gd name="connsiteX90" fmla="*/ 1286 w 9590"/>
                  <a:gd name="connsiteY90" fmla="*/ 4047 h 10000"/>
                  <a:gd name="connsiteX91" fmla="*/ 1462 w 9590"/>
                  <a:gd name="connsiteY91" fmla="*/ 3998 h 10000"/>
                  <a:gd name="connsiteX92" fmla="*/ 1578 w 9590"/>
                  <a:gd name="connsiteY92" fmla="*/ 3948 h 10000"/>
                  <a:gd name="connsiteX93" fmla="*/ 1578 w 9590"/>
                  <a:gd name="connsiteY93" fmla="*/ 3882 h 10000"/>
                  <a:gd name="connsiteX94" fmla="*/ 1578 w 9590"/>
                  <a:gd name="connsiteY94" fmla="*/ 3801 h 10000"/>
                  <a:gd name="connsiteX95" fmla="*/ 1578 w 9590"/>
                  <a:gd name="connsiteY95" fmla="*/ 3801 h 10000"/>
                  <a:gd name="connsiteX96" fmla="*/ 1345 w 9590"/>
                  <a:gd name="connsiteY96" fmla="*/ 3572 h 10000"/>
                  <a:gd name="connsiteX97" fmla="*/ 1053 w 9590"/>
                  <a:gd name="connsiteY97" fmla="*/ 3263 h 10000"/>
                  <a:gd name="connsiteX98" fmla="*/ 819 w 9590"/>
                  <a:gd name="connsiteY98" fmla="*/ 2985 h 10000"/>
                  <a:gd name="connsiteX99" fmla="*/ 760 w 9590"/>
                  <a:gd name="connsiteY99" fmla="*/ 2904 h 10000"/>
                  <a:gd name="connsiteX100" fmla="*/ 760 w 9590"/>
                  <a:gd name="connsiteY100" fmla="*/ 2871 h 10000"/>
                  <a:gd name="connsiteX101" fmla="*/ 819 w 9590"/>
                  <a:gd name="connsiteY101" fmla="*/ 2854 h 10000"/>
                  <a:gd name="connsiteX102" fmla="*/ 819 w 9590"/>
                  <a:gd name="connsiteY102" fmla="*/ 2854 h 10000"/>
                  <a:gd name="connsiteX103" fmla="*/ 1169 w 9590"/>
                  <a:gd name="connsiteY103" fmla="*/ 2839 h 10000"/>
                  <a:gd name="connsiteX104" fmla="*/ 1402 w 9590"/>
                  <a:gd name="connsiteY104" fmla="*/ 2839 h 10000"/>
                  <a:gd name="connsiteX105" fmla="*/ 1578 w 9590"/>
                  <a:gd name="connsiteY105" fmla="*/ 2854 h 10000"/>
                  <a:gd name="connsiteX106" fmla="*/ 1578 w 9590"/>
                  <a:gd name="connsiteY106" fmla="*/ 2854 h 10000"/>
                  <a:gd name="connsiteX107" fmla="*/ 1636 w 9590"/>
                  <a:gd name="connsiteY107" fmla="*/ 2854 h 10000"/>
                  <a:gd name="connsiteX108" fmla="*/ 1696 w 9590"/>
                  <a:gd name="connsiteY108" fmla="*/ 2823 h 10000"/>
                  <a:gd name="connsiteX109" fmla="*/ 1988 w 9590"/>
                  <a:gd name="connsiteY109" fmla="*/ 2725 h 10000"/>
                  <a:gd name="connsiteX110" fmla="*/ 2748 w 9590"/>
                  <a:gd name="connsiteY110" fmla="*/ 2397 h 10000"/>
                  <a:gd name="connsiteX111" fmla="*/ 3742 w 9590"/>
                  <a:gd name="connsiteY111" fmla="*/ 1927 h 10000"/>
                  <a:gd name="connsiteX112" fmla="*/ 3742 w 9590"/>
                  <a:gd name="connsiteY112" fmla="*/ 1927 h 10000"/>
                  <a:gd name="connsiteX113" fmla="*/ 3742 w 9590"/>
                  <a:gd name="connsiteY113" fmla="*/ 1860 h 10000"/>
                  <a:gd name="connsiteX114" fmla="*/ 3742 w 9590"/>
                  <a:gd name="connsiteY114" fmla="*/ 1710 h 10000"/>
                  <a:gd name="connsiteX115" fmla="*/ 3801 w 9590"/>
                  <a:gd name="connsiteY115" fmla="*/ 1615 h 10000"/>
                  <a:gd name="connsiteX116" fmla="*/ 3918 w 9590"/>
                  <a:gd name="connsiteY116" fmla="*/ 1533 h 10000"/>
                  <a:gd name="connsiteX117" fmla="*/ 4093 w 9590"/>
                  <a:gd name="connsiteY117" fmla="*/ 1436 h 10000"/>
                  <a:gd name="connsiteX118" fmla="*/ 4327 w 9590"/>
                  <a:gd name="connsiteY118" fmla="*/ 1355 h 10000"/>
                  <a:gd name="connsiteX119" fmla="*/ 4327 w 9590"/>
                  <a:gd name="connsiteY119" fmla="*/ 1355 h 10000"/>
                  <a:gd name="connsiteX120" fmla="*/ 4912 w 9590"/>
                  <a:gd name="connsiteY120" fmla="*/ 1192 h 10000"/>
                  <a:gd name="connsiteX121" fmla="*/ 5497 w 9590"/>
                  <a:gd name="connsiteY121" fmla="*/ 978 h 10000"/>
                  <a:gd name="connsiteX122" fmla="*/ 6081 w 9590"/>
                  <a:gd name="connsiteY122" fmla="*/ 783 h 10000"/>
                  <a:gd name="connsiteX123" fmla="*/ 6491 w 9590"/>
                  <a:gd name="connsiteY123" fmla="*/ 605 h 10000"/>
                  <a:gd name="connsiteX124" fmla="*/ 6491 w 9590"/>
                  <a:gd name="connsiteY124" fmla="*/ 605 h 10000"/>
                  <a:gd name="connsiteX125" fmla="*/ 6782 w 9590"/>
                  <a:gd name="connsiteY125" fmla="*/ 441 h 10000"/>
                  <a:gd name="connsiteX126" fmla="*/ 7134 w 9590"/>
                  <a:gd name="connsiteY126" fmla="*/ 245 h 10000"/>
                  <a:gd name="connsiteX127" fmla="*/ 7485 w 9590"/>
                  <a:gd name="connsiteY127" fmla="*/ 97 h 10000"/>
                  <a:gd name="connsiteX128" fmla="*/ 7660 w 9590"/>
                  <a:gd name="connsiteY128" fmla="*/ 30 h 10000"/>
                  <a:gd name="connsiteX129" fmla="*/ 7835 w 9590"/>
                  <a:gd name="connsiteY129" fmla="*/ 15 h 10000"/>
                  <a:gd name="connsiteX130" fmla="*/ 7835 w 9590"/>
                  <a:gd name="connsiteY130" fmla="*/ 15 h 10000"/>
                  <a:gd name="connsiteX131" fmla="*/ 8187 w 9590"/>
                  <a:gd name="connsiteY131" fmla="*/ 0 h 10000"/>
                  <a:gd name="connsiteX132" fmla="*/ 8654 w 9590"/>
                  <a:gd name="connsiteY132" fmla="*/ 0 h 10000"/>
                  <a:gd name="connsiteX133" fmla="*/ 9590 w 9590"/>
                  <a:gd name="connsiteY133" fmla="*/ 15 h 10000"/>
                  <a:gd name="connsiteX134" fmla="*/ 9590 w 9590"/>
                  <a:gd name="connsiteY134" fmla="*/ 9985 h 10000"/>
                  <a:gd name="connsiteX135" fmla="*/ 9590 w 9590"/>
                  <a:gd name="connsiteY135" fmla="*/ 9985 h 10000"/>
                  <a:gd name="connsiteX136" fmla="*/ 9298 w 9590"/>
                  <a:gd name="connsiteY136" fmla="*/ 9968 h 10000"/>
                  <a:gd name="connsiteX137" fmla="*/ 8947 w 9590"/>
                  <a:gd name="connsiteY137" fmla="*/ 9985 h 10000"/>
                  <a:gd name="connsiteX138" fmla="*/ 8947 w 9590"/>
                  <a:gd name="connsiteY138" fmla="*/ 9985 h 10000"/>
                  <a:gd name="connsiteX139" fmla="*/ 8830 w 9590"/>
                  <a:gd name="connsiteY139" fmla="*/ 10000 h 10000"/>
                  <a:gd name="connsiteX140" fmla="*/ 8597 w 9590"/>
                  <a:gd name="connsiteY140" fmla="*/ 9985 h 10000"/>
                  <a:gd name="connsiteX141" fmla="*/ 8245 w 9590"/>
                  <a:gd name="connsiteY141" fmla="*/ 9935 h 10000"/>
                  <a:gd name="connsiteX142" fmla="*/ 7952 w 9590"/>
                  <a:gd name="connsiteY142" fmla="*/ 9806 h 10000"/>
                  <a:gd name="connsiteX143" fmla="*/ 7952 w 9590"/>
                  <a:gd name="connsiteY143" fmla="*/ 9806 h 10000"/>
                  <a:gd name="connsiteX144" fmla="*/ 7602 w 9590"/>
                  <a:gd name="connsiteY144" fmla="*/ 9593 h 10000"/>
                  <a:gd name="connsiteX145" fmla="*/ 7252 w 9590"/>
                  <a:gd name="connsiteY145" fmla="*/ 9511 h 10000"/>
                  <a:gd name="connsiteX146" fmla="*/ 7018 w 9590"/>
                  <a:gd name="connsiteY146" fmla="*/ 9495 h 10000"/>
                  <a:gd name="connsiteX147" fmla="*/ 6432 w 9590"/>
                  <a:gd name="connsiteY147" fmla="*/ 9460 h 10000"/>
                  <a:gd name="connsiteX148" fmla="*/ 5965 w 9590"/>
                  <a:gd name="connsiteY148" fmla="*/ 9479 h 10000"/>
                  <a:gd name="connsiteX149" fmla="*/ 5613 w 9590"/>
                  <a:gd name="connsiteY149" fmla="*/ 9479 h 10000"/>
                  <a:gd name="connsiteX150" fmla="*/ 5497 w 9590"/>
                  <a:gd name="connsiteY150" fmla="*/ 9460 h 10000"/>
                  <a:gd name="connsiteX151" fmla="*/ 5438 w 9590"/>
                  <a:gd name="connsiteY151" fmla="*/ 9153 h 10000"/>
                  <a:gd name="connsiteX152" fmla="*/ 5438 w 9590"/>
                  <a:gd name="connsiteY152" fmla="*/ 9087 h 10000"/>
                  <a:gd name="connsiteX153" fmla="*/ 5321 w 9590"/>
                  <a:gd name="connsiteY153" fmla="*/ 9006 h 10000"/>
                  <a:gd name="connsiteX154" fmla="*/ 5263 w 9590"/>
                  <a:gd name="connsiteY154" fmla="*/ 8991 h 10000"/>
                  <a:gd name="connsiteX155" fmla="*/ 5029 w 9590"/>
                  <a:gd name="connsiteY155" fmla="*/ 8973 h 10000"/>
                  <a:gd name="connsiteX156" fmla="*/ 4210 w 9590"/>
                  <a:gd name="connsiteY156" fmla="*/ 9104 h 10000"/>
                  <a:gd name="connsiteX157" fmla="*/ 3918 w 9590"/>
                  <a:gd name="connsiteY157" fmla="*/ 9133 h 10000"/>
                  <a:gd name="connsiteX158" fmla="*/ 3801 w 9590"/>
                  <a:gd name="connsiteY158" fmla="*/ 9133 h 10000"/>
                  <a:gd name="connsiteX159" fmla="*/ 3508 w 9590"/>
                  <a:gd name="connsiteY159" fmla="*/ 8973 h 10000"/>
                  <a:gd name="connsiteX160" fmla="*/ 3508 w 9590"/>
                  <a:gd name="connsiteY160" fmla="*/ 8973 h 10000"/>
                  <a:gd name="connsiteX161" fmla="*/ 3391 w 9590"/>
                  <a:gd name="connsiteY161" fmla="*/ 8891 h 10000"/>
                  <a:gd name="connsiteX162" fmla="*/ 3391 w 9590"/>
                  <a:gd name="connsiteY162" fmla="*/ 8794 h 10000"/>
                  <a:gd name="connsiteX163" fmla="*/ 3391 w 9590"/>
                  <a:gd name="connsiteY163" fmla="*/ 8794 h 10000"/>
                  <a:gd name="connsiteX164" fmla="*/ 3567 w 9590"/>
                  <a:gd name="connsiteY164" fmla="*/ 8743 h 10000"/>
                  <a:gd name="connsiteX165" fmla="*/ 3684 w 9590"/>
                  <a:gd name="connsiteY165" fmla="*/ 8727 h 10000"/>
                  <a:gd name="connsiteX166" fmla="*/ 3684 w 9590"/>
                  <a:gd name="connsiteY166" fmla="*/ 8727 h 10000"/>
                  <a:gd name="connsiteX167" fmla="*/ 2981 w 9590"/>
                  <a:gd name="connsiteY167" fmla="*/ 8743 h 10000"/>
                  <a:gd name="connsiteX168" fmla="*/ 2865 w 9590"/>
                  <a:gd name="connsiteY168" fmla="*/ 8760 h 10000"/>
                  <a:gd name="connsiteX169" fmla="*/ 2807 w 9590"/>
                  <a:gd name="connsiteY169" fmla="*/ 8776 h 10000"/>
                  <a:gd name="connsiteX170" fmla="*/ 2807 w 9590"/>
                  <a:gd name="connsiteY170" fmla="*/ 8776 h 10000"/>
                  <a:gd name="connsiteX171" fmla="*/ 2689 w 9590"/>
                  <a:gd name="connsiteY171" fmla="*/ 8842 h 10000"/>
                  <a:gd name="connsiteX172" fmla="*/ 2514 w 9590"/>
                  <a:gd name="connsiteY172" fmla="*/ 8940 h 10000"/>
                  <a:gd name="connsiteX173" fmla="*/ 1872 w 9590"/>
                  <a:gd name="connsiteY173" fmla="*/ 9133 h 10000"/>
                  <a:gd name="connsiteX174" fmla="*/ 0 w 9590"/>
                  <a:gd name="connsiteY174" fmla="*/ 9315 h 10000"/>
                  <a:gd name="connsiteX175" fmla="*/ 9590 w 9590"/>
                  <a:gd name="connsiteY175" fmla="*/ 9968 h 10000"/>
                  <a:gd name="connsiteX0" fmla="*/ 9391 w 9391"/>
                  <a:gd name="connsiteY0" fmla="*/ 9968 h 10000"/>
                  <a:gd name="connsiteX1" fmla="*/ 9391 w 9391"/>
                  <a:gd name="connsiteY1" fmla="*/ 9968 h 10000"/>
                  <a:gd name="connsiteX2" fmla="*/ 8537 w 9391"/>
                  <a:gd name="connsiteY2" fmla="*/ 9985 h 10000"/>
                  <a:gd name="connsiteX3" fmla="*/ 8231 w 9391"/>
                  <a:gd name="connsiteY3" fmla="*/ 9985 h 10000"/>
                  <a:gd name="connsiteX4" fmla="*/ 8110 w 9391"/>
                  <a:gd name="connsiteY4" fmla="*/ 9968 h 10000"/>
                  <a:gd name="connsiteX5" fmla="*/ 8049 w 9391"/>
                  <a:gd name="connsiteY5" fmla="*/ 9950 h 10000"/>
                  <a:gd name="connsiteX6" fmla="*/ 8049 w 9391"/>
                  <a:gd name="connsiteY6" fmla="*/ 9950 h 10000"/>
                  <a:gd name="connsiteX7" fmla="*/ 7683 w 9391"/>
                  <a:gd name="connsiteY7" fmla="*/ 9756 h 10000"/>
                  <a:gd name="connsiteX8" fmla="*/ 7378 w 9391"/>
                  <a:gd name="connsiteY8" fmla="*/ 9577 h 10000"/>
                  <a:gd name="connsiteX9" fmla="*/ 7378 w 9391"/>
                  <a:gd name="connsiteY9" fmla="*/ 9577 h 10000"/>
                  <a:gd name="connsiteX10" fmla="*/ 7258 w 9391"/>
                  <a:gd name="connsiteY10" fmla="*/ 9545 h 10000"/>
                  <a:gd name="connsiteX11" fmla="*/ 7074 w 9391"/>
                  <a:gd name="connsiteY11" fmla="*/ 9511 h 10000"/>
                  <a:gd name="connsiteX12" fmla="*/ 6586 w 9391"/>
                  <a:gd name="connsiteY12" fmla="*/ 9495 h 10000"/>
                  <a:gd name="connsiteX13" fmla="*/ 5976 w 9391"/>
                  <a:gd name="connsiteY13" fmla="*/ 9479 h 10000"/>
                  <a:gd name="connsiteX14" fmla="*/ 5427 w 9391"/>
                  <a:gd name="connsiteY14" fmla="*/ 9479 h 10000"/>
                  <a:gd name="connsiteX15" fmla="*/ 5427 w 9391"/>
                  <a:gd name="connsiteY15" fmla="*/ 9479 h 10000"/>
                  <a:gd name="connsiteX16" fmla="*/ 5183 w 9391"/>
                  <a:gd name="connsiteY16" fmla="*/ 9460 h 10000"/>
                  <a:gd name="connsiteX17" fmla="*/ 5061 w 9391"/>
                  <a:gd name="connsiteY17" fmla="*/ 9430 h 10000"/>
                  <a:gd name="connsiteX18" fmla="*/ 5000 w 9391"/>
                  <a:gd name="connsiteY18" fmla="*/ 9395 h 10000"/>
                  <a:gd name="connsiteX19" fmla="*/ 5061 w 9391"/>
                  <a:gd name="connsiteY19" fmla="*/ 9200 h 10000"/>
                  <a:gd name="connsiteX20" fmla="*/ 5123 w 9391"/>
                  <a:gd name="connsiteY20" fmla="*/ 9133 h 10000"/>
                  <a:gd name="connsiteX21" fmla="*/ 5061 w 9391"/>
                  <a:gd name="connsiteY21" fmla="*/ 9055 h 10000"/>
                  <a:gd name="connsiteX22" fmla="*/ 5061 w 9391"/>
                  <a:gd name="connsiteY22" fmla="*/ 9055 h 10000"/>
                  <a:gd name="connsiteX23" fmla="*/ 5000 w 9391"/>
                  <a:gd name="connsiteY23" fmla="*/ 9006 h 10000"/>
                  <a:gd name="connsiteX24" fmla="*/ 4939 w 9391"/>
                  <a:gd name="connsiteY24" fmla="*/ 8973 h 10000"/>
                  <a:gd name="connsiteX25" fmla="*/ 4816 w 9391"/>
                  <a:gd name="connsiteY25" fmla="*/ 8973 h 10000"/>
                  <a:gd name="connsiteX26" fmla="*/ 4635 w 9391"/>
                  <a:gd name="connsiteY26" fmla="*/ 8991 h 10000"/>
                  <a:gd name="connsiteX27" fmla="*/ 4268 w 9391"/>
                  <a:gd name="connsiteY27" fmla="*/ 9038 h 10000"/>
                  <a:gd name="connsiteX28" fmla="*/ 3781 w 9391"/>
                  <a:gd name="connsiteY28" fmla="*/ 9119 h 10000"/>
                  <a:gd name="connsiteX29" fmla="*/ 3781 w 9391"/>
                  <a:gd name="connsiteY29" fmla="*/ 9119 h 10000"/>
                  <a:gd name="connsiteX30" fmla="*/ 3477 w 9391"/>
                  <a:gd name="connsiteY30" fmla="*/ 9133 h 10000"/>
                  <a:gd name="connsiteX31" fmla="*/ 3355 w 9391"/>
                  <a:gd name="connsiteY31" fmla="*/ 9133 h 10000"/>
                  <a:gd name="connsiteX32" fmla="*/ 3293 w 9391"/>
                  <a:gd name="connsiteY32" fmla="*/ 9119 h 10000"/>
                  <a:gd name="connsiteX33" fmla="*/ 3049 w 9391"/>
                  <a:gd name="connsiteY33" fmla="*/ 8973 h 10000"/>
                  <a:gd name="connsiteX34" fmla="*/ 3049 w 9391"/>
                  <a:gd name="connsiteY34" fmla="*/ 8973 h 10000"/>
                  <a:gd name="connsiteX35" fmla="*/ 2927 w 9391"/>
                  <a:gd name="connsiteY35" fmla="*/ 8925 h 10000"/>
                  <a:gd name="connsiteX36" fmla="*/ 2927 w 9391"/>
                  <a:gd name="connsiteY36" fmla="*/ 8875 h 10000"/>
                  <a:gd name="connsiteX37" fmla="*/ 2927 w 9391"/>
                  <a:gd name="connsiteY37" fmla="*/ 8842 h 10000"/>
                  <a:gd name="connsiteX38" fmla="*/ 2990 w 9391"/>
                  <a:gd name="connsiteY38" fmla="*/ 8809 h 10000"/>
                  <a:gd name="connsiteX39" fmla="*/ 3110 w 9391"/>
                  <a:gd name="connsiteY39" fmla="*/ 8743 h 10000"/>
                  <a:gd name="connsiteX40" fmla="*/ 3233 w 9391"/>
                  <a:gd name="connsiteY40" fmla="*/ 8727 h 10000"/>
                  <a:gd name="connsiteX41" fmla="*/ 3233 w 9391"/>
                  <a:gd name="connsiteY41" fmla="*/ 8727 h 10000"/>
                  <a:gd name="connsiteX42" fmla="*/ 3233 w 9391"/>
                  <a:gd name="connsiteY42" fmla="*/ 8712 h 10000"/>
                  <a:gd name="connsiteX43" fmla="*/ 3293 w 9391"/>
                  <a:gd name="connsiteY43" fmla="*/ 8695 h 10000"/>
                  <a:gd name="connsiteX44" fmla="*/ 7180 w 9391"/>
                  <a:gd name="connsiteY44" fmla="*/ 8443 h 10000"/>
                  <a:gd name="connsiteX45" fmla="*/ 7622 w 9391"/>
                  <a:gd name="connsiteY45" fmla="*/ 8451 h 10000"/>
                  <a:gd name="connsiteX46" fmla="*/ 7622 w 9391"/>
                  <a:gd name="connsiteY46" fmla="*/ 8451 h 10000"/>
                  <a:gd name="connsiteX47" fmla="*/ 7928 w 9391"/>
                  <a:gd name="connsiteY47" fmla="*/ 8418 h 10000"/>
                  <a:gd name="connsiteX48" fmla="*/ 8172 w 9391"/>
                  <a:gd name="connsiteY48" fmla="*/ 8337 h 10000"/>
                  <a:gd name="connsiteX49" fmla="*/ 8110 w 9391"/>
                  <a:gd name="connsiteY49" fmla="*/ 8304 h 10000"/>
                  <a:gd name="connsiteX50" fmla="*/ 8110 w 9391"/>
                  <a:gd name="connsiteY50" fmla="*/ 8273 h 10000"/>
                  <a:gd name="connsiteX51" fmla="*/ 7806 w 9391"/>
                  <a:gd name="connsiteY51" fmla="*/ 8190 h 10000"/>
                  <a:gd name="connsiteX52" fmla="*/ 5611 w 9391"/>
                  <a:gd name="connsiteY52" fmla="*/ 7895 h 10000"/>
                  <a:gd name="connsiteX53" fmla="*/ 5611 w 9391"/>
                  <a:gd name="connsiteY53" fmla="*/ 7895 h 10000"/>
                  <a:gd name="connsiteX54" fmla="*/ 5366 w 9391"/>
                  <a:gd name="connsiteY54" fmla="*/ 7848 h 10000"/>
                  <a:gd name="connsiteX55" fmla="*/ 5183 w 9391"/>
                  <a:gd name="connsiteY55" fmla="*/ 7798 h 10000"/>
                  <a:gd name="connsiteX56" fmla="*/ 5061 w 9391"/>
                  <a:gd name="connsiteY56" fmla="*/ 7749 h 10000"/>
                  <a:gd name="connsiteX57" fmla="*/ 5061 w 9391"/>
                  <a:gd name="connsiteY57" fmla="*/ 7749 h 10000"/>
                  <a:gd name="connsiteX58" fmla="*/ 7258 w 9391"/>
                  <a:gd name="connsiteY58" fmla="*/ 7732 h 10000"/>
                  <a:gd name="connsiteX59" fmla="*/ 9391 w 9391"/>
                  <a:gd name="connsiteY59" fmla="*/ 7895 h 10000"/>
                  <a:gd name="connsiteX60" fmla="*/ 9391 w 9391"/>
                  <a:gd name="connsiteY60" fmla="*/ 6412 h 10000"/>
                  <a:gd name="connsiteX61" fmla="*/ 9391 w 9391"/>
                  <a:gd name="connsiteY61" fmla="*/ 6412 h 10000"/>
                  <a:gd name="connsiteX62" fmla="*/ 6953 w 9391"/>
                  <a:gd name="connsiteY62" fmla="*/ 6068 h 10000"/>
                  <a:gd name="connsiteX63" fmla="*/ 5611 w 9391"/>
                  <a:gd name="connsiteY63" fmla="*/ 5873 h 10000"/>
                  <a:gd name="connsiteX64" fmla="*/ 5611 w 9391"/>
                  <a:gd name="connsiteY64" fmla="*/ 5873 h 10000"/>
                  <a:gd name="connsiteX65" fmla="*/ 5611 w 9391"/>
                  <a:gd name="connsiteY65" fmla="*/ 5857 h 10000"/>
                  <a:gd name="connsiteX66" fmla="*/ 5611 w 9391"/>
                  <a:gd name="connsiteY66" fmla="*/ 5759 h 10000"/>
                  <a:gd name="connsiteX67" fmla="*/ 5611 w 9391"/>
                  <a:gd name="connsiteY67" fmla="*/ 5759 h 10000"/>
                  <a:gd name="connsiteX68" fmla="*/ 5427 w 9391"/>
                  <a:gd name="connsiteY68" fmla="*/ 5643 h 10000"/>
                  <a:gd name="connsiteX69" fmla="*/ 5061 w 9391"/>
                  <a:gd name="connsiteY69" fmla="*/ 5465 h 10000"/>
                  <a:gd name="connsiteX70" fmla="*/ 4268 w 9391"/>
                  <a:gd name="connsiteY70" fmla="*/ 5122 h 10000"/>
                  <a:gd name="connsiteX71" fmla="*/ 4268 w 9391"/>
                  <a:gd name="connsiteY71" fmla="*/ 5122 h 10000"/>
                  <a:gd name="connsiteX72" fmla="*/ 4087 w 9391"/>
                  <a:gd name="connsiteY72" fmla="*/ 5073 h 10000"/>
                  <a:gd name="connsiteX73" fmla="*/ 3781 w 9391"/>
                  <a:gd name="connsiteY73" fmla="*/ 5008 h 10000"/>
                  <a:gd name="connsiteX74" fmla="*/ 2866 w 9391"/>
                  <a:gd name="connsiteY74" fmla="*/ 4861 h 10000"/>
                  <a:gd name="connsiteX75" fmla="*/ 1586 w 9391"/>
                  <a:gd name="connsiteY75" fmla="*/ 4683 h 10000"/>
                  <a:gd name="connsiteX76" fmla="*/ 1586 w 9391"/>
                  <a:gd name="connsiteY76" fmla="*/ 4683 h 10000"/>
                  <a:gd name="connsiteX77" fmla="*/ 1036 w 9391"/>
                  <a:gd name="connsiteY77" fmla="*/ 4665 h 10000"/>
                  <a:gd name="connsiteX78" fmla="*/ 610 w 9391"/>
                  <a:gd name="connsiteY78" fmla="*/ 4648 h 10000"/>
                  <a:gd name="connsiteX79" fmla="*/ 489 w 9391"/>
                  <a:gd name="connsiteY79" fmla="*/ 4632 h 10000"/>
                  <a:gd name="connsiteX80" fmla="*/ 366 w 9391"/>
                  <a:gd name="connsiteY80" fmla="*/ 4617 h 10000"/>
                  <a:gd name="connsiteX81" fmla="*/ 366 w 9391"/>
                  <a:gd name="connsiteY81" fmla="*/ 4617 h 10000"/>
                  <a:gd name="connsiteX82" fmla="*/ 245 w 9391"/>
                  <a:gd name="connsiteY82" fmla="*/ 4550 h 10000"/>
                  <a:gd name="connsiteX83" fmla="*/ 61 w 9391"/>
                  <a:gd name="connsiteY83" fmla="*/ 4438 h 10000"/>
                  <a:gd name="connsiteX84" fmla="*/ 0 w 9391"/>
                  <a:gd name="connsiteY84" fmla="*/ 4372 h 10000"/>
                  <a:gd name="connsiteX85" fmla="*/ 0 w 9391"/>
                  <a:gd name="connsiteY85" fmla="*/ 4306 h 10000"/>
                  <a:gd name="connsiteX86" fmla="*/ 0 w 9391"/>
                  <a:gd name="connsiteY86" fmla="*/ 4258 h 10000"/>
                  <a:gd name="connsiteX87" fmla="*/ 123 w 9391"/>
                  <a:gd name="connsiteY87" fmla="*/ 4208 h 10000"/>
                  <a:gd name="connsiteX88" fmla="*/ 123 w 9391"/>
                  <a:gd name="connsiteY88" fmla="*/ 4208 h 10000"/>
                  <a:gd name="connsiteX89" fmla="*/ 427 w 9391"/>
                  <a:gd name="connsiteY89" fmla="*/ 4127 h 10000"/>
                  <a:gd name="connsiteX90" fmla="*/ 732 w 9391"/>
                  <a:gd name="connsiteY90" fmla="*/ 4047 h 10000"/>
                  <a:gd name="connsiteX91" fmla="*/ 916 w 9391"/>
                  <a:gd name="connsiteY91" fmla="*/ 3998 h 10000"/>
                  <a:gd name="connsiteX92" fmla="*/ 1036 w 9391"/>
                  <a:gd name="connsiteY92" fmla="*/ 3948 h 10000"/>
                  <a:gd name="connsiteX93" fmla="*/ 1036 w 9391"/>
                  <a:gd name="connsiteY93" fmla="*/ 3882 h 10000"/>
                  <a:gd name="connsiteX94" fmla="*/ 1036 w 9391"/>
                  <a:gd name="connsiteY94" fmla="*/ 3801 h 10000"/>
                  <a:gd name="connsiteX95" fmla="*/ 1036 w 9391"/>
                  <a:gd name="connsiteY95" fmla="*/ 3801 h 10000"/>
                  <a:gd name="connsiteX96" fmla="*/ 794 w 9391"/>
                  <a:gd name="connsiteY96" fmla="*/ 3572 h 10000"/>
                  <a:gd name="connsiteX97" fmla="*/ 489 w 9391"/>
                  <a:gd name="connsiteY97" fmla="*/ 3263 h 10000"/>
                  <a:gd name="connsiteX98" fmla="*/ 245 w 9391"/>
                  <a:gd name="connsiteY98" fmla="*/ 2985 h 10000"/>
                  <a:gd name="connsiteX99" fmla="*/ 183 w 9391"/>
                  <a:gd name="connsiteY99" fmla="*/ 2904 h 10000"/>
                  <a:gd name="connsiteX100" fmla="*/ 183 w 9391"/>
                  <a:gd name="connsiteY100" fmla="*/ 2871 h 10000"/>
                  <a:gd name="connsiteX101" fmla="*/ 245 w 9391"/>
                  <a:gd name="connsiteY101" fmla="*/ 2854 h 10000"/>
                  <a:gd name="connsiteX102" fmla="*/ 245 w 9391"/>
                  <a:gd name="connsiteY102" fmla="*/ 2854 h 10000"/>
                  <a:gd name="connsiteX103" fmla="*/ 610 w 9391"/>
                  <a:gd name="connsiteY103" fmla="*/ 2839 h 10000"/>
                  <a:gd name="connsiteX104" fmla="*/ 853 w 9391"/>
                  <a:gd name="connsiteY104" fmla="*/ 2839 h 10000"/>
                  <a:gd name="connsiteX105" fmla="*/ 1036 w 9391"/>
                  <a:gd name="connsiteY105" fmla="*/ 2854 h 10000"/>
                  <a:gd name="connsiteX106" fmla="*/ 1036 w 9391"/>
                  <a:gd name="connsiteY106" fmla="*/ 2854 h 10000"/>
                  <a:gd name="connsiteX107" fmla="*/ 1097 w 9391"/>
                  <a:gd name="connsiteY107" fmla="*/ 2854 h 10000"/>
                  <a:gd name="connsiteX108" fmla="*/ 1160 w 9391"/>
                  <a:gd name="connsiteY108" fmla="*/ 2823 h 10000"/>
                  <a:gd name="connsiteX109" fmla="*/ 1464 w 9391"/>
                  <a:gd name="connsiteY109" fmla="*/ 2725 h 10000"/>
                  <a:gd name="connsiteX110" fmla="*/ 2256 w 9391"/>
                  <a:gd name="connsiteY110" fmla="*/ 2397 h 10000"/>
                  <a:gd name="connsiteX111" fmla="*/ 3293 w 9391"/>
                  <a:gd name="connsiteY111" fmla="*/ 1927 h 10000"/>
                  <a:gd name="connsiteX112" fmla="*/ 3293 w 9391"/>
                  <a:gd name="connsiteY112" fmla="*/ 1927 h 10000"/>
                  <a:gd name="connsiteX113" fmla="*/ 3293 w 9391"/>
                  <a:gd name="connsiteY113" fmla="*/ 1860 h 10000"/>
                  <a:gd name="connsiteX114" fmla="*/ 3293 w 9391"/>
                  <a:gd name="connsiteY114" fmla="*/ 1710 h 10000"/>
                  <a:gd name="connsiteX115" fmla="*/ 3355 w 9391"/>
                  <a:gd name="connsiteY115" fmla="*/ 1615 h 10000"/>
                  <a:gd name="connsiteX116" fmla="*/ 3477 w 9391"/>
                  <a:gd name="connsiteY116" fmla="*/ 1533 h 10000"/>
                  <a:gd name="connsiteX117" fmla="*/ 3659 w 9391"/>
                  <a:gd name="connsiteY117" fmla="*/ 1436 h 10000"/>
                  <a:gd name="connsiteX118" fmla="*/ 3903 w 9391"/>
                  <a:gd name="connsiteY118" fmla="*/ 1355 h 10000"/>
                  <a:gd name="connsiteX119" fmla="*/ 3903 w 9391"/>
                  <a:gd name="connsiteY119" fmla="*/ 1355 h 10000"/>
                  <a:gd name="connsiteX120" fmla="*/ 4513 w 9391"/>
                  <a:gd name="connsiteY120" fmla="*/ 1192 h 10000"/>
                  <a:gd name="connsiteX121" fmla="*/ 5123 w 9391"/>
                  <a:gd name="connsiteY121" fmla="*/ 978 h 10000"/>
                  <a:gd name="connsiteX122" fmla="*/ 5732 w 9391"/>
                  <a:gd name="connsiteY122" fmla="*/ 783 h 10000"/>
                  <a:gd name="connsiteX123" fmla="*/ 6160 w 9391"/>
                  <a:gd name="connsiteY123" fmla="*/ 605 h 10000"/>
                  <a:gd name="connsiteX124" fmla="*/ 6160 w 9391"/>
                  <a:gd name="connsiteY124" fmla="*/ 605 h 10000"/>
                  <a:gd name="connsiteX125" fmla="*/ 6463 w 9391"/>
                  <a:gd name="connsiteY125" fmla="*/ 441 h 10000"/>
                  <a:gd name="connsiteX126" fmla="*/ 6830 w 9391"/>
                  <a:gd name="connsiteY126" fmla="*/ 245 h 10000"/>
                  <a:gd name="connsiteX127" fmla="*/ 7196 w 9391"/>
                  <a:gd name="connsiteY127" fmla="*/ 97 h 10000"/>
                  <a:gd name="connsiteX128" fmla="*/ 7378 w 9391"/>
                  <a:gd name="connsiteY128" fmla="*/ 30 h 10000"/>
                  <a:gd name="connsiteX129" fmla="*/ 7561 w 9391"/>
                  <a:gd name="connsiteY129" fmla="*/ 15 h 10000"/>
                  <a:gd name="connsiteX130" fmla="*/ 7561 w 9391"/>
                  <a:gd name="connsiteY130" fmla="*/ 15 h 10000"/>
                  <a:gd name="connsiteX131" fmla="*/ 7928 w 9391"/>
                  <a:gd name="connsiteY131" fmla="*/ 0 h 10000"/>
                  <a:gd name="connsiteX132" fmla="*/ 8415 w 9391"/>
                  <a:gd name="connsiteY132" fmla="*/ 0 h 10000"/>
                  <a:gd name="connsiteX133" fmla="*/ 9391 w 9391"/>
                  <a:gd name="connsiteY133" fmla="*/ 15 h 10000"/>
                  <a:gd name="connsiteX134" fmla="*/ 9391 w 9391"/>
                  <a:gd name="connsiteY134" fmla="*/ 9985 h 10000"/>
                  <a:gd name="connsiteX135" fmla="*/ 9391 w 9391"/>
                  <a:gd name="connsiteY135" fmla="*/ 9985 h 10000"/>
                  <a:gd name="connsiteX136" fmla="*/ 9087 w 9391"/>
                  <a:gd name="connsiteY136" fmla="*/ 9968 h 10000"/>
                  <a:gd name="connsiteX137" fmla="*/ 8721 w 9391"/>
                  <a:gd name="connsiteY137" fmla="*/ 9985 h 10000"/>
                  <a:gd name="connsiteX138" fmla="*/ 8721 w 9391"/>
                  <a:gd name="connsiteY138" fmla="*/ 9985 h 10000"/>
                  <a:gd name="connsiteX139" fmla="*/ 8599 w 9391"/>
                  <a:gd name="connsiteY139" fmla="*/ 10000 h 10000"/>
                  <a:gd name="connsiteX140" fmla="*/ 8356 w 9391"/>
                  <a:gd name="connsiteY140" fmla="*/ 9985 h 10000"/>
                  <a:gd name="connsiteX141" fmla="*/ 7988 w 9391"/>
                  <a:gd name="connsiteY141" fmla="*/ 9935 h 10000"/>
                  <a:gd name="connsiteX142" fmla="*/ 7683 w 9391"/>
                  <a:gd name="connsiteY142" fmla="*/ 9806 h 10000"/>
                  <a:gd name="connsiteX143" fmla="*/ 7683 w 9391"/>
                  <a:gd name="connsiteY143" fmla="*/ 9806 h 10000"/>
                  <a:gd name="connsiteX144" fmla="*/ 7318 w 9391"/>
                  <a:gd name="connsiteY144" fmla="*/ 9593 h 10000"/>
                  <a:gd name="connsiteX145" fmla="*/ 6953 w 9391"/>
                  <a:gd name="connsiteY145" fmla="*/ 9511 h 10000"/>
                  <a:gd name="connsiteX146" fmla="*/ 6709 w 9391"/>
                  <a:gd name="connsiteY146" fmla="*/ 9495 h 10000"/>
                  <a:gd name="connsiteX147" fmla="*/ 6098 w 9391"/>
                  <a:gd name="connsiteY147" fmla="*/ 9460 h 10000"/>
                  <a:gd name="connsiteX148" fmla="*/ 5611 w 9391"/>
                  <a:gd name="connsiteY148" fmla="*/ 9479 h 10000"/>
                  <a:gd name="connsiteX149" fmla="*/ 5244 w 9391"/>
                  <a:gd name="connsiteY149" fmla="*/ 9479 h 10000"/>
                  <a:gd name="connsiteX150" fmla="*/ 5123 w 9391"/>
                  <a:gd name="connsiteY150" fmla="*/ 9460 h 10000"/>
                  <a:gd name="connsiteX151" fmla="*/ 5061 w 9391"/>
                  <a:gd name="connsiteY151" fmla="*/ 9153 h 10000"/>
                  <a:gd name="connsiteX152" fmla="*/ 5061 w 9391"/>
                  <a:gd name="connsiteY152" fmla="*/ 9087 h 10000"/>
                  <a:gd name="connsiteX153" fmla="*/ 4939 w 9391"/>
                  <a:gd name="connsiteY153" fmla="*/ 9006 h 10000"/>
                  <a:gd name="connsiteX154" fmla="*/ 4879 w 9391"/>
                  <a:gd name="connsiteY154" fmla="*/ 8991 h 10000"/>
                  <a:gd name="connsiteX155" fmla="*/ 4635 w 9391"/>
                  <a:gd name="connsiteY155" fmla="*/ 8973 h 10000"/>
                  <a:gd name="connsiteX156" fmla="*/ 3781 w 9391"/>
                  <a:gd name="connsiteY156" fmla="*/ 9104 h 10000"/>
                  <a:gd name="connsiteX157" fmla="*/ 3477 w 9391"/>
                  <a:gd name="connsiteY157" fmla="*/ 9133 h 10000"/>
                  <a:gd name="connsiteX158" fmla="*/ 3355 w 9391"/>
                  <a:gd name="connsiteY158" fmla="*/ 9133 h 10000"/>
                  <a:gd name="connsiteX159" fmla="*/ 3049 w 9391"/>
                  <a:gd name="connsiteY159" fmla="*/ 8973 h 10000"/>
                  <a:gd name="connsiteX160" fmla="*/ 3049 w 9391"/>
                  <a:gd name="connsiteY160" fmla="*/ 8973 h 10000"/>
                  <a:gd name="connsiteX161" fmla="*/ 2927 w 9391"/>
                  <a:gd name="connsiteY161" fmla="*/ 8891 h 10000"/>
                  <a:gd name="connsiteX162" fmla="*/ 2927 w 9391"/>
                  <a:gd name="connsiteY162" fmla="*/ 8794 h 10000"/>
                  <a:gd name="connsiteX163" fmla="*/ 2927 w 9391"/>
                  <a:gd name="connsiteY163" fmla="*/ 8794 h 10000"/>
                  <a:gd name="connsiteX164" fmla="*/ 3110 w 9391"/>
                  <a:gd name="connsiteY164" fmla="*/ 8743 h 10000"/>
                  <a:gd name="connsiteX165" fmla="*/ 3233 w 9391"/>
                  <a:gd name="connsiteY165" fmla="*/ 8727 h 10000"/>
                  <a:gd name="connsiteX166" fmla="*/ 3233 w 9391"/>
                  <a:gd name="connsiteY166" fmla="*/ 8727 h 10000"/>
                  <a:gd name="connsiteX167" fmla="*/ 2499 w 9391"/>
                  <a:gd name="connsiteY167" fmla="*/ 8743 h 10000"/>
                  <a:gd name="connsiteX168" fmla="*/ 2378 w 9391"/>
                  <a:gd name="connsiteY168" fmla="*/ 8760 h 10000"/>
                  <a:gd name="connsiteX169" fmla="*/ 2318 w 9391"/>
                  <a:gd name="connsiteY169" fmla="*/ 8776 h 10000"/>
                  <a:gd name="connsiteX170" fmla="*/ 2318 w 9391"/>
                  <a:gd name="connsiteY170" fmla="*/ 8776 h 10000"/>
                  <a:gd name="connsiteX171" fmla="*/ 2195 w 9391"/>
                  <a:gd name="connsiteY171" fmla="*/ 8842 h 10000"/>
                  <a:gd name="connsiteX172" fmla="*/ 2012 w 9391"/>
                  <a:gd name="connsiteY172" fmla="*/ 8940 h 10000"/>
                  <a:gd name="connsiteX173" fmla="*/ 1343 w 9391"/>
                  <a:gd name="connsiteY173" fmla="*/ 9133 h 10000"/>
                  <a:gd name="connsiteX174" fmla="*/ 9391 w 9391"/>
                  <a:gd name="connsiteY174" fmla="*/ 9968 h 10000"/>
                  <a:gd name="connsiteX0" fmla="*/ 10000 w 10000"/>
                  <a:gd name="connsiteY0" fmla="*/ 9968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676 w 10000"/>
                  <a:gd name="connsiteY136" fmla="*/ 9968 h 10000"/>
                  <a:gd name="connsiteX137" fmla="*/ 9287 w 10000"/>
                  <a:gd name="connsiteY137" fmla="*/ 9985 h 10000"/>
                  <a:gd name="connsiteX138" fmla="*/ 9287 w 10000"/>
                  <a:gd name="connsiteY138" fmla="*/ 9985 h 10000"/>
                  <a:gd name="connsiteX139" fmla="*/ 9157 w 10000"/>
                  <a:gd name="connsiteY139" fmla="*/ 10000 h 10000"/>
                  <a:gd name="connsiteX140" fmla="*/ 8898 w 10000"/>
                  <a:gd name="connsiteY140" fmla="*/ 9985 h 10000"/>
                  <a:gd name="connsiteX141" fmla="*/ 8506 w 10000"/>
                  <a:gd name="connsiteY141" fmla="*/ 9935 h 10000"/>
                  <a:gd name="connsiteX142" fmla="*/ 8181 w 10000"/>
                  <a:gd name="connsiteY142" fmla="*/ 9806 h 10000"/>
                  <a:gd name="connsiteX143" fmla="*/ 8181 w 10000"/>
                  <a:gd name="connsiteY143" fmla="*/ 9806 h 10000"/>
                  <a:gd name="connsiteX144" fmla="*/ 7793 w 10000"/>
                  <a:gd name="connsiteY144" fmla="*/ 9593 h 10000"/>
                  <a:gd name="connsiteX145" fmla="*/ 7404 w 10000"/>
                  <a:gd name="connsiteY145" fmla="*/ 9511 h 10000"/>
                  <a:gd name="connsiteX146" fmla="*/ 7144 w 10000"/>
                  <a:gd name="connsiteY146" fmla="*/ 9495 h 10000"/>
                  <a:gd name="connsiteX147" fmla="*/ 6493 w 10000"/>
                  <a:gd name="connsiteY147" fmla="*/ 9460 h 10000"/>
                  <a:gd name="connsiteX148" fmla="*/ 5975 w 10000"/>
                  <a:gd name="connsiteY148" fmla="*/ 9479 h 10000"/>
                  <a:gd name="connsiteX149" fmla="*/ 5584 w 10000"/>
                  <a:gd name="connsiteY149" fmla="*/ 9479 h 10000"/>
                  <a:gd name="connsiteX150" fmla="*/ 5455 w 10000"/>
                  <a:gd name="connsiteY150" fmla="*/ 9460 h 10000"/>
                  <a:gd name="connsiteX151" fmla="*/ 5389 w 10000"/>
                  <a:gd name="connsiteY151" fmla="*/ 9153 h 10000"/>
                  <a:gd name="connsiteX152" fmla="*/ 5389 w 10000"/>
                  <a:gd name="connsiteY152" fmla="*/ 9087 h 10000"/>
                  <a:gd name="connsiteX153" fmla="*/ 5259 w 10000"/>
                  <a:gd name="connsiteY153" fmla="*/ 9006 h 10000"/>
                  <a:gd name="connsiteX154" fmla="*/ 5195 w 10000"/>
                  <a:gd name="connsiteY154" fmla="*/ 8991 h 10000"/>
                  <a:gd name="connsiteX155" fmla="*/ 4936 w 10000"/>
                  <a:gd name="connsiteY155" fmla="*/ 8973 h 10000"/>
                  <a:gd name="connsiteX156" fmla="*/ 4026 w 10000"/>
                  <a:gd name="connsiteY156" fmla="*/ 9104 h 10000"/>
                  <a:gd name="connsiteX157" fmla="*/ 3702 w 10000"/>
                  <a:gd name="connsiteY157" fmla="*/ 9133 h 10000"/>
                  <a:gd name="connsiteX158" fmla="*/ 3573 w 10000"/>
                  <a:gd name="connsiteY158" fmla="*/ 9133 h 10000"/>
                  <a:gd name="connsiteX159" fmla="*/ 3247 w 10000"/>
                  <a:gd name="connsiteY159" fmla="*/ 8973 h 10000"/>
                  <a:gd name="connsiteX160" fmla="*/ 3247 w 10000"/>
                  <a:gd name="connsiteY160" fmla="*/ 8973 h 10000"/>
                  <a:gd name="connsiteX161" fmla="*/ 3117 w 10000"/>
                  <a:gd name="connsiteY161" fmla="*/ 8891 h 10000"/>
                  <a:gd name="connsiteX162" fmla="*/ 3117 w 10000"/>
                  <a:gd name="connsiteY162" fmla="*/ 8794 h 10000"/>
                  <a:gd name="connsiteX163" fmla="*/ 3117 w 10000"/>
                  <a:gd name="connsiteY163" fmla="*/ 8794 h 10000"/>
                  <a:gd name="connsiteX164" fmla="*/ 3312 w 10000"/>
                  <a:gd name="connsiteY164" fmla="*/ 8743 h 10000"/>
                  <a:gd name="connsiteX165" fmla="*/ 3443 w 10000"/>
                  <a:gd name="connsiteY165" fmla="*/ 8727 h 10000"/>
                  <a:gd name="connsiteX166" fmla="*/ 3443 w 10000"/>
                  <a:gd name="connsiteY166" fmla="*/ 8727 h 10000"/>
                  <a:gd name="connsiteX167" fmla="*/ 2661 w 10000"/>
                  <a:gd name="connsiteY167" fmla="*/ 8743 h 10000"/>
                  <a:gd name="connsiteX168" fmla="*/ 2532 w 10000"/>
                  <a:gd name="connsiteY168" fmla="*/ 8760 h 10000"/>
                  <a:gd name="connsiteX169" fmla="*/ 2468 w 10000"/>
                  <a:gd name="connsiteY169" fmla="*/ 8776 h 10000"/>
                  <a:gd name="connsiteX170" fmla="*/ 2468 w 10000"/>
                  <a:gd name="connsiteY170" fmla="*/ 8776 h 10000"/>
                  <a:gd name="connsiteX171" fmla="*/ 2337 w 10000"/>
                  <a:gd name="connsiteY171" fmla="*/ 8842 h 10000"/>
                  <a:gd name="connsiteX172" fmla="*/ 2142 w 10000"/>
                  <a:gd name="connsiteY172" fmla="*/ 8940 h 10000"/>
                  <a:gd name="connsiteX173" fmla="*/ 1430 w 10000"/>
                  <a:gd name="connsiteY173" fmla="*/ 9133 h 10000"/>
                  <a:gd name="connsiteX174" fmla="*/ 1864 w 10000"/>
                  <a:gd name="connsiteY174" fmla="*/ 9105 h 10000"/>
                  <a:gd name="connsiteX175" fmla="*/ 10000 w 10000"/>
                  <a:gd name="connsiteY175" fmla="*/ 9968 h 10000"/>
                  <a:gd name="connsiteX0" fmla="*/ 10000 w 10000"/>
                  <a:gd name="connsiteY0" fmla="*/ 9968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676 w 10000"/>
                  <a:gd name="connsiteY136" fmla="*/ 9968 h 10000"/>
                  <a:gd name="connsiteX137" fmla="*/ 9287 w 10000"/>
                  <a:gd name="connsiteY137" fmla="*/ 9985 h 10000"/>
                  <a:gd name="connsiteX138" fmla="*/ 9287 w 10000"/>
                  <a:gd name="connsiteY138" fmla="*/ 9985 h 10000"/>
                  <a:gd name="connsiteX139" fmla="*/ 9157 w 10000"/>
                  <a:gd name="connsiteY139" fmla="*/ 10000 h 10000"/>
                  <a:gd name="connsiteX140" fmla="*/ 8898 w 10000"/>
                  <a:gd name="connsiteY140" fmla="*/ 9985 h 10000"/>
                  <a:gd name="connsiteX141" fmla="*/ 8506 w 10000"/>
                  <a:gd name="connsiteY141" fmla="*/ 9935 h 10000"/>
                  <a:gd name="connsiteX142" fmla="*/ 8181 w 10000"/>
                  <a:gd name="connsiteY142" fmla="*/ 9806 h 10000"/>
                  <a:gd name="connsiteX143" fmla="*/ 8181 w 10000"/>
                  <a:gd name="connsiteY143" fmla="*/ 9806 h 10000"/>
                  <a:gd name="connsiteX144" fmla="*/ 7793 w 10000"/>
                  <a:gd name="connsiteY144" fmla="*/ 9593 h 10000"/>
                  <a:gd name="connsiteX145" fmla="*/ 7404 w 10000"/>
                  <a:gd name="connsiteY145" fmla="*/ 9511 h 10000"/>
                  <a:gd name="connsiteX146" fmla="*/ 7144 w 10000"/>
                  <a:gd name="connsiteY146" fmla="*/ 9495 h 10000"/>
                  <a:gd name="connsiteX147" fmla="*/ 6493 w 10000"/>
                  <a:gd name="connsiteY147" fmla="*/ 9460 h 10000"/>
                  <a:gd name="connsiteX148" fmla="*/ 5975 w 10000"/>
                  <a:gd name="connsiteY148" fmla="*/ 9479 h 10000"/>
                  <a:gd name="connsiteX149" fmla="*/ 5584 w 10000"/>
                  <a:gd name="connsiteY149" fmla="*/ 9479 h 10000"/>
                  <a:gd name="connsiteX150" fmla="*/ 5455 w 10000"/>
                  <a:gd name="connsiteY150" fmla="*/ 9460 h 10000"/>
                  <a:gd name="connsiteX151" fmla="*/ 5389 w 10000"/>
                  <a:gd name="connsiteY151" fmla="*/ 9153 h 10000"/>
                  <a:gd name="connsiteX152" fmla="*/ 5389 w 10000"/>
                  <a:gd name="connsiteY152" fmla="*/ 9087 h 10000"/>
                  <a:gd name="connsiteX153" fmla="*/ 5259 w 10000"/>
                  <a:gd name="connsiteY153" fmla="*/ 9006 h 10000"/>
                  <a:gd name="connsiteX154" fmla="*/ 5195 w 10000"/>
                  <a:gd name="connsiteY154" fmla="*/ 8991 h 10000"/>
                  <a:gd name="connsiteX155" fmla="*/ 4936 w 10000"/>
                  <a:gd name="connsiteY155" fmla="*/ 8973 h 10000"/>
                  <a:gd name="connsiteX156" fmla="*/ 4026 w 10000"/>
                  <a:gd name="connsiteY156" fmla="*/ 9104 h 10000"/>
                  <a:gd name="connsiteX157" fmla="*/ 3702 w 10000"/>
                  <a:gd name="connsiteY157" fmla="*/ 9133 h 10000"/>
                  <a:gd name="connsiteX158" fmla="*/ 3573 w 10000"/>
                  <a:gd name="connsiteY158" fmla="*/ 9133 h 10000"/>
                  <a:gd name="connsiteX159" fmla="*/ 3247 w 10000"/>
                  <a:gd name="connsiteY159" fmla="*/ 8973 h 10000"/>
                  <a:gd name="connsiteX160" fmla="*/ 3247 w 10000"/>
                  <a:gd name="connsiteY160" fmla="*/ 8973 h 10000"/>
                  <a:gd name="connsiteX161" fmla="*/ 3117 w 10000"/>
                  <a:gd name="connsiteY161" fmla="*/ 8891 h 10000"/>
                  <a:gd name="connsiteX162" fmla="*/ 3117 w 10000"/>
                  <a:gd name="connsiteY162" fmla="*/ 8794 h 10000"/>
                  <a:gd name="connsiteX163" fmla="*/ 3117 w 10000"/>
                  <a:gd name="connsiteY163" fmla="*/ 8794 h 10000"/>
                  <a:gd name="connsiteX164" fmla="*/ 3312 w 10000"/>
                  <a:gd name="connsiteY164" fmla="*/ 8743 h 10000"/>
                  <a:gd name="connsiteX165" fmla="*/ 3443 w 10000"/>
                  <a:gd name="connsiteY165" fmla="*/ 8727 h 10000"/>
                  <a:gd name="connsiteX166" fmla="*/ 3443 w 10000"/>
                  <a:gd name="connsiteY166" fmla="*/ 8727 h 10000"/>
                  <a:gd name="connsiteX167" fmla="*/ 2661 w 10000"/>
                  <a:gd name="connsiteY167" fmla="*/ 8743 h 10000"/>
                  <a:gd name="connsiteX168" fmla="*/ 2532 w 10000"/>
                  <a:gd name="connsiteY168" fmla="*/ 8760 h 10000"/>
                  <a:gd name="connsiteX169" fmla="*/ 2468 w 10000"/>
                  <a:gd name="connsiteY169" fmla="*/ 8776 h 10000"/>
                  <a:gd name="connsiteX170" fmla="*/ 2468 w 10000"/>
                  <a:gd name="connsiteY170" fmla="*/ 8776 h 10000"/>
                  <a:gd name="connsiteX171" fmla="*/ 2337 w 10000"/>
                  <a:gd name="connsiteY171" fmla="*/ 8842 h 10000"/>
                  <a:gd name="connsiteX172" fmla="*/ 2142 w 10000"/>
                  <a:gd name="connsiteY172" fmla="*/ 8940 h 10000"/>
                  <a:gd name="connsiteX173" fmla="*/ 1430 w 10000"/>
                  <a:gd name="connsiteY173" fmla="*/ 9133 h 10000"/>
                  <a:gd name="connsiteX174" fmla="*/ 10000 w 10000"/>
                  <a:gd name="connsiteY174" fmla="*/ 9968 h 10000"/>
                  <a:gd name="connsiteX0" fmla="*/ 10000 w 10000"/>
                  <a:gd name="connsiteY0" fmla="*/ 9968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676 w 10000"/>
                  <a:gd name="connsiteY136" fmla="*/ 9968 h 10000"/>
                  <a:gd name="connsiteX137" fmla="*/ 9287 w 10000"/>
                  <a:gd name="connsiteY137" fmla="*/ 9985 h 10000"/>
                  <a:gd name="connsiteX138" fmla="*/ 9287 w 10000"/>
                  <a:gd name="connsiteY138" fmla="*/ 9985 h 10000"/>
                  <a:gd name="connsiteX139" fmla="*/ 9157 w 10000"/>
                  <a:gd name="connsiteY139" fmla="*/ 10000 h 10000"/>
                  <a:gd name="connsiteX140" fmla="*/ 8898 w 10000"/>
                  <a:gd name="connsiteY140" fmla="*/ 9985 h 10000"/>
                  <a:gd name="connsiteX141" fmla="*/ 8506 w 10000"/>
                  <a:gd name="connsiteY141" fmla="*/ 9935 h 10000"/>
                  <a:gd name="connsiteX142" fmla="*/ 8181 w 10000"/>
                  <a:gd name="connsiteY142" fmla="*/ 9806 h 10000"/>
                  <a:gd name="connsiteX143" fmla="*/ 8181 w 10000"/>
                  <a:gd name="connsiteY143" fmla="*/ 9806 h 10000"/>
                  <a:gd name="connsiteX144" fmla="*/ 7793 w 10000"/>
                  <a:gd name="connsiteY144" fmla="*/ 9593 h 10000"/>
                  <a:gd name="connsiteX145" fmla="*/ 7404 w 10000"/>
                  <a:gd name="connsiteY145" fmla="*/ 9511 h 10000"/>
                  <a:gd name="connsiteX146" fmla="*/ 7144 w 10000"/>
                  <a:gd name="connsiteY146" fmla="*/ 9495 h 10000"/>
                  <a:gd name="connsiteX147" fmla="*/ 6493 w 10000"/>
                  <a:gd name="connsiteY147" fmla="*/ 9460 h 10000"/>
                  <a:gd name="connsiteX148" fmla="*/ 5975 w 10000"/>
                  <a:gd name="connsiteY148" fmla="*/ 9479 h 10000"/>
                  <a:gd name="connsiteX149" fmla="*/ 5584 w 10000"/>
                  <a:gd name="connsiteY149" fmla="*/ 9479 h 10000"/>
                  <a:gd name="connsiteX150" fmla="*/ 5455 w 10000"/>
                  <a:gd name="connsiteY150" fmla="*/ 9460 h 10000"/>
                  <a:gd name="connsiteX151" fmla="*/ 5389 w 10000"/>
                  <a:gd name="connsiteY151" fmla="*/ 9153 h 10000"/>
                  <a:gd name="connsiteX152" fmla="*/ 5389 w 10000"/>
                  <a:gd name="connsiteY152" fmla="*/ 9087 h 10000"/>
                  <a:gd name="connsiteX153" fmla="*/ 5259 w 10000"/>
                  <a:gd name="connsiteY153" fmla="*/ 9006 h 10000"/>
                  <a:gd name="connsiteX154" fmla="*/ 5195 w 10000"/>
                  <a:gd name="connsiteY154" fmla="*/ 8991 h 10000"/>
                  <a:gd name="connsiteX155" fmla="*/ 4936 w 10000"/>
                  <a:gd name="connsiteY155" fmla="*/ 8973 h 10000"/>
                  <a:gd name="connsiteX156" fmla="*/ 4026 w 10000"/>
                  <a:gd name="connsiteY156" fmla="*/ 9104 h 10000"/>
                  <a:gd name="connsiteX157" fmla="*/ 3702 w 10000"/>
                  <a:gd name="connsiteY157" fmla="*/ 9133 h 10000"/>
                  <a:gd name="connsiteX158" fmla="*/ 3573 w 10000"/>
                  <a:gd name="connsiteY158" fmla="*/ 9133 h 10000"/>
                  <a:gd name="connsiteX159" fmla="*/ 3247 w 10000"/>
                  <a:gd name="connsiteY159" fmla="*/ 8973 h 10000"/>
                  <a:gd name="connsiteX160" fmla="*/ 3247 w 10000"/>
                  <a:gd name="connsiteY160" fmla="*/ 8973 h 10000"/>
                  <a:gd name="connsiteX161" fmla="*/ 3117 w 10000"/>
                  <a:gd name="connsiteY161" fmla="*/ 8891 h 10000"/>
                  <a:gd name="connsiteX162" fmla="*/ 3117 w 10000"/>
                  <a:gd name="connsiteY162" fmla="*/ 8794 h 10000"/>
                  <a:gd name="connsiteX163" fmla="*/ 3117 w 10000"/>
                  <a:gd name="connsiteY163" fmla="*/ 8794 h 10000"/>
                  <a:gd name="connsiteX164" fmla="*/ 3312 w 10000"/>
                  <a:gd name="connsiteY164" fmla="*/ 8743 h 10000"/>
                  <a:gd name="connsiteX165" fmla="*/ 3443 w 10000"/>
                  <a:gd name="connsiteY165" fmla="*/ 8727 h 10000"/>
                  <a:gd name="connsiteX166" fmla="*/ 3443 w 10000"/>
                  <a:gd name="connsiteY166" fmla="*/ 8727 h 10000"/>
                  <a:gd name="connsiteX167" fmla="*/ 2661 w 10000"/>
                  <a:gd name="connsiteY167" fmla="*/ 8743 h 10000"/>
                  <a:gd name="connsiteX168" fmla="*/ 2532 w 10000"/>
                  <a:gd name="connsiteY168" fmla="*/ 8760 h 10000"/>
                  <a:gd name="connsiteX169" fmla="*/ 2468 w 10000"/>
                  <a:gd name="connsiteY169" fmla="*/ 8776 h 10000"/>
                  <a:gd name="connsiteX170" fmla="*/ 2468 w 10000"/>
                  <a:gd name="connsiteY170" fmla="*/ 8776 h 10000"/>
                  <a:gd name="connsiteX171" fmla="*/ 2337 w 10000"/>
                  <a:gd name="connsiteY171" fmla="*/ 8842 h 10000"/>
                  <a:gd name="connsiteX172" fmla="*/ 2142 w 10000"/>
                  <a:gd name="connsiteY172" fmla="*/ 8940 h 10000"/>
                  <a:gd name="connsiteX173" fmla="*/ 10000 w 10000"/>
                  <a:gd name="connsiteY173" fmla="*/ 9968 h 10000"/>
                  <a:gd name="connsiteX0" fmla="*/ 10000 w 10000"/>
                  <a:gd name="connsiteY0" fmla="*/ 9968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676 w 10000"/>
                  <a:gd name="connsiteY136" fmla="*/ 9968 h 10000"/>
                  <a:gd name="connsiteX137" fmla="*/ 9287 w 10000"/>
                  <a:gd name="connsiteY137" fmla="*/ 9985 h 10000"/>
                  <a:gd name="connsiteX138" fmla="*/ 9287 w 10000"/>
                  <a:gd name="connsiteY138" fmla="*/ 9985 h 10000"/>
                  <a:gd name="connsiteX139" fmla="*/ 9157 w 10000"/>
                  <a:gd name="connsiteY139" fmla="*/ 10000 h 10000"/>
                  <a:gd name="connsiteX140" fmla="*/ 8898 w 10000"/>
                  <a:gd name="connsiteY140" fmla="*/ 9985 h 10000"/>
                  <a:gd name="connsiteX141" fmla="*/ 8506 w 10000"/>
                  <a:gd name="connsiteY141" fmla="*/ 9935 h 10000"/>
                  <a:gd name="connsiteX142" fmla="*/ 8181 w 10000"/>
                  <a:gd name="connsiteY142" fmla="*/ 9806 h 10000"/>
                  <a:gd name="connsiteX143" fmla="*/ 8181 w 10000"/>
                  <a:gd name="connsiteY143" fmla="*/ 9806 h 10000"/>
                  <a:gd name="connsiteX144" fmla="*/ 7793 w 10000"/>
                  <a:gd name="connsiteY144" fmla="*/ 9593 h 10000"/>
                  <a:gd name="connsiteX145" fmla="*/ 7404 w 10000"/>
                  <a:gd name="connsiteY145" fmla="*/ 9511 h 10000"/>
                  <a:gd name="connsiteX146" fmla="*/ 7144 w 10000"/>
                  <a:gd name="connsiteY146" fmla="*/ 9495 h 10000"/>
                  <a:gd name="connsiteX147" fmla="*/ 6493 w 10000"/>
                  <a:gd name="connsiteY147" fmla="*/ 9460 h 10000"/>
                  <a:gd name="connsiteX148" fmla="*/ 5975 w 10000"/>
                  <a:gd name="connsiteY148" fmla="*/ 9479 h 10000"/>
                  <a:gd name="connsiteX149" fmla="*/ 5584 w 10000"/>
                  <a:gd name="connsiteY149" fmla="*/ 9479 h 10000"/>
                  <a:gd name="connsiteX150" fmla="*/ 5455 w 10000"/>
                  <a:gd name="connsiteY150" fmla="*/ 9460 h 10000"/>
                  <a:gd name="connsiteX151" fmla="*/ 5389 w 10000"/>
                  <a:gd name="connsiteY151" fmla="*/ 9153 h 10000"/>
                  <a:gd name="connsiteX152" fmla="*/ 5389 w 10000"/>
                  <a:gd name="connsiteY152" fmla="*/ 9087 h 10000"/>
                  <a:gd name="connsiteX153" fmla="*/ 5259 w 10000"/>
                  <a:gd name="connsiteY153" fmla="*/ 9006 h 10000"/>
                  <a:gd name="connsiteX154" fmla="*/ 5195 w 10000"/>
                  <a:gd name="connsiteY154" fmla="*/ 8991 h 10000"/>
                  <a:gd name="connsiteX155" fmla="*/ 4936 w 10000"/>
                  <a:gd name="connsiteY155" fmla="*/ 8973 h 10000"/>
                  <a:gd name="connsiteX156" fmla="*/ 4026 w 10000"/>
                  <a:gd name="connsiteY156" fmla="*/ 9104 h 10000"/>
                  <a:gd name="connsiteX157" fmla="*/ 3702 w 10000"/>
                  <a:gd name="connsiteY157" fmla="*/ 9133 h 10000"/>
                  <a:gd name="connsiteX158" fmla="*/ 3573 w 10000"/>
                  <a:gd name="connsiteY158" fmla="*/ 9133 h 10000"/>
                  <a:gd name="connsiteX159" fmla="*/ 3247 w 10000"/>
                  <a:gd name="connsiteY159" fmla="*/ 8973 h 10000"/>
                  <a:gd name="connsiteX160" fmla="*/ 3247 w 10000"/>
                  <a:gd name="connsiteY160" fmla="*/ 8973 h 10000"/>
                  <a:gd name="connsiteX161" fmla="*/ 3117 w 10000"/>
                  <a:gd name="connsiteY161" fmla="*/ 8891 h 10000"/>
                  <a:gd name="connsiteX162" fmla="*/ 3117 w 10000"/>
                  <a:gd name="connsiteY162" fmla="*/ 8794 h 10000"/>
                  <a:gd name="connsiteX163" fmla="*/ 3117 w 10000"/>
                  <a:gd name="connsiteY163" fmla="*/ 8794 h 10000"/>
                  <a:gd name="connsiteX164" fmla="*/ 3312 w 10000"/>
                  <a:gd name="connsiteY164" fmla="*/ 8743 h 10000"/>
                  <a:gd name="connsiteX165" fmla="*/ 3443 w 10000"/>
                  <a:gd name="connsiteY165" fmla="*/ 8727 h 10000"/>
                  <a:gd name="connsiteX166" fmla="*/ 3443 w 10000"/>
                  <a:gd name="connsiteY166" fmla="*/ 8727 h 10000"/>
                  <a:gd name="connsiteX167" fmla="*/ 2661 w 10000"/>
                  <a:gd name="connsiteY167" fmla="*/ 8743 h 10000"/>
                  <a:gd name="connsiteX168" fmla="*/ 2532 w 10000"/>
                  <a:gd name="connsiteY168" fmla="*/ 8760 h 10000"/>
                  <a:gd name="connsiteX169" fmla="*/ 2468 w 10000"/>
                  <a:gd name="connsiteY169" fmla="*/ 8776 h 10000"/>
                  <a:gd name="connsiteX170" fmla="*/ 2468 w 10000"/>
                  <a:gd name="connsiteY170" fmla="*/ 8776 h 10000"/>
                  <a:gd name="connsiteX171" fmla="*/ 2337 w 10000"/>
                  <a:gd name="connsiteY171" fmla="*/ 8842 h 10000"/>
                  <a:gd name="connsiteX172" fmla="*/ 10000 w 10000"/>
                  <a:gd name="connsiteY172" fmla="*/ 9968 h 10000"/>
                  <a:gd name="connsiteX0" fmla="*/ 10000 w 10000"/>
                  <a:gd name="connsiteY0" fmla="*/ 9968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676 w 10000"/>
                  <a:gd name="connsiteY136" fmla="*/ 9968 h 10000"/>
                  <a:gd name="connsiteX137" fmla="*/ 9287 w 10000"/>
                  <a:gd name="connsiteY137" fmla="*/ 9985 h 10000"/>
                  <a:gd name="connsiteX138" fmla="*/ 9287 w 10000"/>
                  <a:gd name="connsiteY138" fmla="*/ 9985 h 10000"/>
                  <a:gd name="connsiteX139" fmla="*/ 9157 w 10000"/>
                  <a:gd name="connsiteY139" fmla="*/ 10000 h 10000"/>
                  <a:gd name="connsiteX140" fmla="*/ 8898 w 10000"/>
                  <a:gd name="connsiteY140" fmla="*/ 9985 h 10000"/>
                  <a:gd name="connsiteX141" fmla="*/ 8506 w 10000"/>
                  <a:gd name="connsiteY141" fmla="*/ 9935 h 10000"/>
                  <a:gd name="connsiteX142" fmla="*/ 8181 w 10000"/>
                  <a:gd name="connsiteY142" fmla="*/ 9806 h 10000"/>
                  <a:gd name="connsiteX143" fmla="*/ 8181 w 10000"/>
                  <a:gd name="connsiteY143" fmla="*/ 9806 h 10000"/>
                  <a:gd name="connsiteX144" fmla="*/ 7793 w 10000"/>
                  <a:gd name="connsiteY144" fmla="*/ 9593 h 10000"/>
                  <a:gd name="connsiteX145" fmla="*/ 7404 w 10000"/>
                  <a:gd name="connsiteY145" fmla="*/ 9511 h 10000"/>
                  <a:gd name="connsiteX146" fmla="*/ 7144 w 10000"/>
                  <a:gd name="connsiteY146" fmla="*/ 9495 h 10000"/>
                  <a:gd name="connsiteX147" fmla="*/ 6493 w 10000"/>
                  <a:gd name="connsiteY147" fmla="*/ 9460 h 10000"/>
                  <a:gd name="connsiteX148" fmla="*/ 5975 w 10000"/>
                  <a:gd name="connsiteY148" fmla="*/ 9479 h 10000"/>
                  <a:gd name="connsiteX149" fmla="*/ 5584 w 10000"/>
                  <a:gd name="connsiteY149" fmla="*/ 9479 h 10000"/>
                  <a:gd name="connsiteX150" fmla="*/ 5455 w 10000"/>
                  <a:gd name="connsiteY150" fmla="*/ 9460 h 10000"/>
                  <a:gd name="connsiteX151" fmla="*/ 5389 w 10000"/>
                  <a:gd name="connsiteY151" fmla="*/ 9153 h 10000"/>
                  <a:gd name="connsiteX152" fmla="*/ 5389 w 10000"/>
                  <a:gd name="connsiteY152" fmla="*/ 9087 h 10000"/>
                  <a:gd name="connsiteX153" fmla="*/ 5259 w 10000"/>
                  <a:gd name="connsiteY153" fmla="*/ 9006 h 10000"/>
                  <a:gd name="connsiteX154" fmla="*/ 5195 w 10000"/>
                  <a:gd name="connsiteY154" fmla="*/ 8991 h 10000"/>
                  <a:gd name="connsiteX155" fmla="*/ 4936 w 10000"/>
                  <a:gd name="connsiteY155" fmla="*/ 8973 h 10000"/>
                  <a:gd name="connsiteX156" fmla="*/ 4026 w 10000"/>
                  <a:gd name="connsiteY156" fmla="*/ 9104 h 10000"/>
                  <a:gd name="connsiteX157" fmla="*/ 3702 w 10000"/>
                  <a:gd name="connsiteY157" fmla="*/ 9133 h 10000"/>
                  <a:gd name="connsiteX158" fmla="*/ 3573 w 10000"/>
                  <a:gd name="connsiteY158" fmla="*/ 9133 h 10000"/>
                  <a:gd name="connsiteX159" fmla="*/ 3247 w 10000"/>
                  <a:gd name="connsiteY159" fmla="*/ 8973 h 10000"/>
                  <a:gd name="connsiteX160" fmla="*/ 3247 w 10000"/>
                  <a:gd name="connsiteY160" fmla="*/ 8973 h 10000"/>
                  <a:gd name="connsiteX161" fmla="*/ 3117 w 10000"/>
                  <a:gd name="connsiteY161" fmla="*/ 8891 h 10000"/>
                  <a:gd name="connsiteX162" fmla="*/ 3117 w 10000"/>
                  <a:gd name="connsiteY162" fmla="*/ 8794 h 10000"/>
                  <a:gd name="connsiteX163" fmla="*/ 3117 w 10000"/>
                  <a:gd name="connsiteY163" fmla="*/ 8794 h 10000"/>
                  <a:gd name="connsiteX164" fmla="*/ 3312 w 10000"/>
                  <a:gd name="connsiteY164" fmla="*/ 8743 h 10000"/>
                  <a:gd name="connsiteX165" fmla="*/ 3443 w 10000"/>
                  <a:gd name="connsiteY165" fmla="*/ 8727 h 10000"/>
                  <a:gd name="connsiteX166" fmla="*/ 3443 w 10000"/>
                  <a:gd name="connsiteY166" fmla="*/ 8727 h 10000"/>
                  <a:gd name="connsiteX167" fmla="*/ 2661 w 10000"/>
                  <a:gd name="connsiteY167" fmla="*/ 8743 h 10000"/>
                  <a:gd name="connsiteX168" fmla="*/ 2532 w 10000"/>
                  <a:gd name="connsiteY168" fmla="*/ 8760 h 10000"/>
                  <a:gd name="connsiteX169" fmla="*/ 2468 w 10000"/>
                  <a:gd name="connsiteY169" fmla="*/ 8776 h 10000"/>
                  <a:gd name="connsiteX170" fmla="*/ 2468 w 10000"/>
                  <a:gd name="connsiteY170" fmla="*/ 8776 h 10000"/>
                  <a:gd name="connsiteX171" fmla="*/ 10000 w 10000"/>
                  <a:gd name="connsiteY171" fmla="*/ 9968 h 10000"/>
                  <a:gd name="connsiteX0" fmla="*/ 10000 w 10000"/>
                  <a:gd name="connsiteY0" fmla="*/ 9968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676 w 10000"/>
                  <a:gd name="connsiteY136" fmla="*/ 9968 h 10000"/>
                  <a:gd name="connsiteX137" fmla="*/ 9287 w 10000"/>
                  <a:gd name="connsiteY137" fmla="*/ 9985 h 10000"/>
                  <a:gd name="connsiteX138" fmla="*/ 9287 w 10000"/>
                  <a:gd name="connsiteY138" fmla="*/ 9985 h 10000"/>
                  <a:gd name="connsiteX139" fmla="*/ 9157 w 10000"/>
                  <a:gd name="connsiteY139" fmla="*/ 10000 h 10000"/>
                  <a:gd name="connsiteX140" fmla="*/ 8898 w 10000"/>
                  <a:gd name="connsiteY140" fmla="*/ 9985 h 10000"/>
                  <a:gd name="connsiteX141" fmla="*/ 8506 w 10000"/>
                  <a:gd name="connsiteY141" fmla="*/ 9935 h 10000"/>
                  <a:gd name="connsiteX142" fmla="*/ 8181 w 10000"/>
                  <a:gd name="connsiteY142" fmla="*/ 9806 h 10000"/>
                  <a:gd name="connsiteX143" fmla="*/ 8181 w 10000"/>
                  <a:gd name="connsiteY143" fmla="*/ 9806 h 10000"/>
                  <a:gd name="connsiteX144" fmla="*/ 7793 w 10000"/>
                  <a:gd name="connsiteY144" fmla="*/ 9593 h 10000"/>
                  <a:gd name="connsiteX145" fmla="*/ 7404 w 10000"/>
                  <a:gd name="connsiteY145" fmla="*/ 9511 h 10000"/>
                  <a:gd name="connsiteX146" fmla="*/ 7144 w 10000"/>
                  <a:gd name="connsiteY146" fmla="*/ 9495 h 10000"/>
                  <a:gd name="connsiteX147" fmla="*/ 6493 w 10000"/>
                  <a:gd name="connsiteY147" fmla="*/ 9460 h 10000"/>
                  <a:gd name="connsiteX148" fmla="*/ 5975 w 10000"/>
                  <a:gd name="connsiteY148" fmla="*/ 9479 h 10000"/>
                  <a:gd name="connsiteX149" fmla="*/ 5584 w 10000"/>
                  <a:gd name="connsiteY149" fmla="*/ 9479 h 10000"/>
                  <a:gd name="connsiteX150" fmla="*/ 5455 w 10000"/>
                  <a:gd name="connsiteY150" fmla="*/ 9460 h 10000"/>
                  <a:gd name="connsiteX151" fmla="*/ 5389 w 10000"/>
                  <a:gd name="connsiteY151" fmla="*/ 9153 h 10000"/>
                  <a:gd name="connsiteX152" fmla="*/ 5389 w 10000"/>
                  <a:gd name="connsiteY152" fmla="*/ 9087 h 10000"/>
                  <a:gd name="connsiteX153" fmla="*/ 5259 w 10000"/>
                  <a:gd name="connsiteY153" fmla="*/ 9006 h 10000"/>
                  <a:gd name="connsiteX154" fmla="*/ 5195 w 10000"/>
                  <a:gd name="connsiteY154" fmla="*/ 8991 h 10000"/>
                  <a:gd name="connsiteX155" fmla="*/ 4936 w 10000"/>
                  <a:gd name="connsiteY155" fmla="*/ 8973 h 10000"/>
                  <a:gd name="connsiteX156" fmla="*/ 4026 w 10000"/>
                  <a:gd name="connsiteY156" fmla="*/ 9104 h 10000"/>
                  <a:gd name="connsiteX157" fmla="*/ 3702 w 10000"/>
                  <a:gd name="connsiteY157" fmla="*/ 9133 h 10000"/>
                  <a:gd name="connsiteX158" fmla="*/ 3573 w 10000"/>
                  <a:gd name="connsiteY158" fmla="*/ 9133 h 10000"/>
                  <a:gd name="connsiteX159" fmla="*/ 3247 w 10000"/>
                  <a:gd name="connsiteY159" fmla="*/ 8973 h 10000"/>
                  <a:gd name="connsiteX160" fmla="*/ 3247 w 10000"/>
                  <a:gd name="connsiteY160" fmla="*/ 8973 h 10000"/>
                  <a:gd name="connsiteX161" fmla="*/ 3117 w 10000"/>
                  <a:gd name="connsiteY161" fmla="*/ 8891 h 10000"/>
                  <a:gd name="connsiteX162" fmla="*/ 3117 w 10000"/>
                  <a:gd name="connsiteY162" fmla="*/ 8794 h 10000"/>
                  <a:gd name="connsiteX163" fmla="*/ 3117 w 10000"/>
                  <a:gd name="connsiteY163" fmla="*/ 8794 h 10000"/>
                  <a:gd name="connsiteX164" fmla="*/ 3312 w 10000"/>
                  <a:gd name="connsiteY164" fmla="*/ 8743 h 10000"/>
                  <a:gd name="connsiteX165" fmla="*/ 3443 w 10000"/>
                  <a:gd name="connsiteY165" fmla="*/ 8727 h 10000"/>
                  <a:gd name="connsiteX166" fmla="*/ 3443 w 10000"/>
                  <a:gd name="connsiteY166" fmla="*/ 8727 h 10000"/>
                  <a:gd name="connsiteX167" fmla="*/ 2661 w 10000"/>
                  <a:gd name="connsiteY167" fmla="*/ 8743 h 10000"/>
                  <a:gd name="connsiteX168" fmla="*/ 2532 w 10000"/>
                  <a:gd name="connsiteY168" fmla="*/ 8760 h 10000"/>
                  <a:gd name="connsiteX169" fmla="*/ 2468 w 10000"/>
                  <a:gd name="connsiteY169" fmla="*/ 8776 h 10000"/>
                  <a:gd name="connsiteX170" fmla="*/ 10000 w 10000"/>
                  <a:gd name="connsiteY170" fmla="*/ 9968 h 10000"/>
                  <a:gd name="connsiteX0" fmla="*/ 10000 w 10000"/>
                  <a:gd name="connsiteY0" fmla="*/ 9968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676 w 10000"/>
                  <a:gd name="connsiteY136" fmla="*/ 9968 h 10000"/>
                  <a:gd name="connsiteX137" fmla="*/ 9287 w 10000"/>
                  <a:gd name="connsiteY137" fmla="*/ 9985 h 10000"/>
                  <a:gd name="connsiteX138" fmla="*/ 9287 w 10000"/>
                  <a:gd name="connsiteY138" fmla="*/ 9985 h 10000"/>
                  <a:gd name="connsiteX139" fmla="*/ 9157 w 10000"/>
                  <a:gd name="connsiteY139" fmla="*/ 10000 h 10000"/>
                  <a:gd name="connsiteX140" fmla="*/ 8898 w 10000"/>
                  <a:gd name="connsiteY140" fmla="*/ 9985 h 10000"/>
                  <a:gd name="connsiteX141" fmla="*/ 8506 w 10000"/>
                  <a:gd name="connsiteY141" fmla="*/ 9935 h 10000"/>
                  <a:gd name="connsiteX142" fmla="*/ 8181 w 10000"/>
                  <a:gd name="connsiteY142" fmla="*/ 9806 h 10000"/>
                  <a:gd name="connsiteX143" fmla="*/ 8181 w 10000"/>
                  <a:gd name="connsiteY143" fmla="*/ 9806 h 10000"/>
                  <a:gd name="connsiteX144" fmla="*/ 7793 w 10000"/>
                  <a:gd name="connsiteY144" fmla="*/ 9593 h 10000"/>
                  <a:gd name="connsiteX145" fmla="*/ 7404 w 10000"/>
                  <a:gd name="connsiteY145" fmla="*/ 9511 h 10000"/>
                  <a:gd name="connsiteX146" fmla="*/ 7144 w 10000"/>
                  <a:gd name="connsiteY146" fmla="*/ 9495 h 10000"/>
                  <a:gd name="connsiteX147" fmla="*/ 6493 w 10000"/>
                  <a:gd name="connsiteY147" fmla="*/ 9460 h 10000"/>
                  <a:gd name="connsiteX148" fmla="*/ 5975 w 10000"/>
                  <a:gd name="connsiteY148" fmla="*/ 9479 h 10000"/>
                  <a:gd name="connsiteX149" fmla="*/ 5584 w 10000"/>
                  <a:gd name="connsiteY149" fmla="*/ 9479 h 10000"/>
                  <a:gd name="connsiteX150" fmla="*/ 5455 w 10000"/>
                  <a:gd name="connsiteY150" fmla="*/ 9460 h 10000"/>
                  <a:gd name="connsiteX151" fmla="*/ 5389 w 10000"/>
                  <a:gd name="connsiteY151" fmla="*/ 9153 h 10000"/>
                  <a:gd name="connsiteX152" fmla="*/ 5389 w 10000"/>
                  <a:gd name="connsiteY152" fmla="*/ 9087 h 10000"/>
                  <a:gd name="connsiteX153" fmla="*/ 5259 w 10000"/>
                  <a:gd name="connsiteY153" fmla="*/ 9006 h 10000"/>
                  <a:gd name="connsiteX154" fmla="*/ 5195 w 10000"/>
                  <a:gd name="connsiteY154" fmla="*/ 8991 h 10000"/>
                  <a:gd name="connsiteX155" fmla="*/ 4936 w 10000"/>
                  <a:gd name="connsiteY155" fmla="*/ 8973 h 10000"/>
                  <a:gd name="connsiteX156" fmla="*/ 4026 w 10000"/>
                  <a:gd name="connsiteY156" fmla="*/ 9104 h 10000"/>
                  <a:gd name="connsiteX157" fmla="*/ 3702 w 10000"/>
                  <a:gd name="connsiteY157" fmla="*/ 9133 h 10000"/>
                  <a:gd name="connsiteX158" fmla="*/ 3247 w 10000"/>
                  <a:gd name="connsiteY158" fmla="*/ 8973 h 10000"/>
                  <a:gd name="connsiteX159" fmla="*/ 3247 w 10000"/>
                  <a:gd name="connsiteY159" fmla="*/ 8973 h 10000"/>
                  <a:gd name="connsiteX160" fmla="*/ 3117 w 10000"/>
                  <a:gd name="connsiteY160" fmla="*/ 8891 h 10000"/>
                  <a:gd name="connsiteX161" fmla="*/ 3117 w 10000"/>
                  <a:gd name="connsiteY161" fmla="*/ 8794 h 10000"/>
                  <a:gd name="connsiteX162" fmla="*/ 3117 w 10000"/>
                  <a:gd name="connsiteY162" fmla="*/ 8794 h 10000"/>
                  <a:gd name="connsiteX163" fmla="*/ 3312 w 10000"/>
                  <a:gd name="connsiteY163" fmla="*/ 8743 h 10000"/>
                  <a:gd name="connsiteX164" fmla="*/ 3443 w 10000"/>
                  <a:gd name="connsiteY164" fmla="*/ 8727 h 10000"/>
                  <a:gd name="connsiteX165" fmla="*/ 3443 w 10000"/>
                  <a:gd name="connsiteY165" fmla="*/ 8727 h 10000"/>
                  <a:gd name="connsiteX166" fmla="*/ 2661 w 10000"/>
                  <a:gd name="connsiteY166" fmla="*/ 8743 h 10000"/>
                  <a:gd name="connsiteX167" fmla="*/ 2532 w 10000"/>
                  <a:gd name="connsiteY167" fmla="*/ 8760 h 10000"/>
                  <a:gd name="connsiteX168" fmla="*/ 2468 w 10000"/>
                  <a:gd name="connsiteY168" fmla="*/ 8776 h 10000"/>
                  <a:gd name="connsiteX169" fmla="*/ 10000 w 10000"/>
                  <a:gd name="connsiteY169" fmla="*/ 9968 h 10000"/>
                  <a:gd name="connsiteX0" fmla="*/ 10000 w 10000"/>
                  <a:gd name="connsiteY0" fmla="*/ 9968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676 w 10000"/>
                  <a:gd name="connsiteY136" fmla="*/ 9968 h 10000"/>
                  <a:gd name="connsiteX137" fmla="*/ 9287 w 10000"/>
                  <a:gd name="connsiteY137" fmla="*/ 9985 h 10000"/>
                  <a:gd name="connsiteX138" fmla="*/ 9287 w 10000"/>
                  <a:gd name="connsiteY138" fmla="*/ 9985 h 10000"/>
                  <a:gd name="connsiteX139" fmla="*/ 9157 w 10000"/>
                  <a:gd name="connsiteY139" fmla="*/ 10000 h 10000"/>
                  <a:gd name="connsiteX140" fmla="*/ 8898 w 10000"/>
                  <a:gd name="connsiteY140" fmla="*/ 9985 h 10000"/>
                  <a:gd name="connsiteX141" fmla="*/ 8506 w 10000"/>
                  <a:gd name="connsiteY141" fmla="*/ 9935 h 10000"/>
                  <a:gd name="connsiteX142" fmla="*/ 8181 w 10000"/>
                  <a:gd name="connsiteY142" fmla="*/ 9806 h 10000"/>
                  <a:gd name="connsiteX143" fmla="*/ 8181 w 10000"/>
                  <a:gd name="connsiteY143" fmla="*/ 9806 h 10000"/>
                  <a:gd name="connsiteX144" fmla="*/ 7793 w 10000"/>
                  <a:gd name="connsiteY144" fmla="*/ 9593 h 10000"/>
                  <a:gd name="connsiteX145" fmla="*/ 7404 w 10000"/>
                  <a:gd name="connsiteY145" fmla="*/ 9511 h 10000"/>
                  <a:gd name="connsiteX146" fmla="*/ 7144 w 10000"/>
                  <a:gd name="connsiteY146" fmla="*/ 9495 h 10000"/>
                  <a:gd name="connsiteX147" fmla="*/ 6493 w 10000"/>
                  <a:gd name="connsiteY147" fmla="*/ 9460 h 10000"/>
                  <a:gd name="connsiteX148" fmla="*/ 5975 w 10000"/>
                  <a:gd name="connsiteY148" fmla="*/ 9479 h 10000"/>
                  <a:gd name="connsiteX149" fmla="*/ 5584 w 10000"/>
                  <a:gd name="connsiteY149" fmla="*/ 9479 h 10000"/>
                  <a:gd name="connsiteX150" fmla="*/ 5455 w 10000"/>
                  <a:gd name="connsiteY150" fmla="*/ 9460 h 10000"/>
                  <a:gd name="connsiteX151" fmla="*/ 5389 w 10000"/>
                  <a:gd name="connsiteY151" fmla="*/ 9153 h 10000"/>
                  <a:gd name="connsiteX152" fmla="*/ 5389 w 10000"/>
                  <a:gd name="connsiteY152" fmla="*/ 9087 h 10000"/>
                  <a:gd name="connsiteX153" fmla="*/ 5259 w 10000"/>
                  <a:gd name="connsiteY153" fmla="*/ 9006 h 10000"/>
                  <a:gd name="connsiteX154" fmla="*/ 5195 w 10000"/>
                  <a:gd name="connsiteY154" fmla="*/ 8991 h 10000"/>
                  <a:gd name="connsiteX155" fmla="*/ 4936 w 10000"/>
                  <a:gd name="connsiteY155" fmla="*/ 8973 h 10000"/>
                  <a:gd name="connsiteX156" fmla="*/ 4026 w 10000"/>
                  <a:gd name="connsiteY156" fmla="*/ 9104 h 10000"/>
                  <a:gd name="connsiteX157" fmla="*/ 3702 w 10000"/>
                  <a:gd name="connsiteY157" fmla="*/ 9133 h 10000"/>
                  <a:gd name="connsiteX158" fmla="*/ 3247 w 10000"/>
                  <a:gd name="connsiteY158" fmla="*/ 8973 h 10000"/>
                  <a:gd name="connsiteX159" fmla="*/ 3247 w 10000"/>
                  <a:gd name="connsiteY159" fmla="*/ 8973 h 10000"/>
                  <a:gd name="connsiteX160" fmla="*/ 3117 w 10000"/>
                  <a:gd name="connsiteY160" fmla="*/ 8891 h 10000"/>
                  <a:gd name="connsiteX161" fmla="*/ 3117 w 10000"/>
                  <a:gd name="connsiteY161" fmla="*/ 8794 h 10000"/>
                  <a:gd name="connsiteX162" fmla="*/ 3117 w 10000"/>
                  <a:gd name="connsiteY162" fmla="*/ 8794 h 10000"/>
                  <a:gd name="connsiteX163" fmla="*/ 3312 w 10000"/>
                  <a:gd name="connsiteY163" fmla="*/ 8743 h 10000"/>
                  <a:gd name="connsiteX164" fmla="*/ 3443 w 10000"/>
                  <a:gd name="connsiteY164" fmla="*/ 8727 h 10000"/>
                  <a:gd name="connsiteX165" fmla="*/ 2661 w 10000"/>
                  <a:gd name="connsiteY165" fmla="*/ 8743 h 10000"/>
                  <a:gd name="connsiteX166" fmla="*/ 2532 w 10000"/>
                  <a:gd name="connsiteY166" fmla="*/ 8760 h 10000"/>
                  <a:gd name="connsiteX167" fmla="*/ 2468 w 10000"/>
                  <a:gd name="connsiteY167" fmla="*/ 8776 h 10000"/>
                  <a:gd name="connsiteX168" fmla="*/ 10000 w 10000"/>
                  <a:gd name="connsiteY168" fmla="*/ 9968 h 10000"/>
                  <a:gd name="connsiteX0" fmla="*/ 10000 w 10000"/>
                  <a:gd name="connsiteY0" fmla="*/ 9968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676 w 10000"/>
                  <a:gd name="connsiteY136" fmla="*/ 9968 h 10000"/>
                  <a:gd name="connsiteX137" fmla="*/ 9287 w 10000"/>
                  <a:gd name="connsiteY137" fmla="*/ 9985 h 10000"/>
                  <a:gd name="connsiteX138" fmla="*/ 9287 w 10000"/>
                  <a:gd name="connsiteY138" fmla="*/ 9985 h 10000"/>
                  <a:gd name="connsiteX139" fmla="*/ 9157 w 10000"/>
                  <a:gd name="connsiteY139" fmla="*/ 10000 h 10000"/>
                  <a:gd name="connsiteX140" fmla="*/ 8898 w 10000"/>
                  <a:gd name="connsiteY140" fmla="*/ 9985 h 10000"/>
                  <a:gd name="connsiteX141" fmla="*/ 8506 w 10000"/>
                  <a:gd name="connsiteY141" fmla="*/ 9935 h 10000"/>
                  <a:gd name="connsiteX142" fmla="*/ 8181 w 10000"/>
                  <a:gd name="connsiteY142" fmla="*/ 9806 h 10000"/>
                  <a:gd name="connsiteX143" fmla="*/ 8181 w 10000"/>
                  <a:gd name="connsiteY143" fmla="*/ 9806 h 10000"/>
                  <a:gd name="connsiteX144" fmla="*/ 7793 w 10000"/>
                  <a:gd name="connsiteY144" fmla="*/ 9593 h 10000"/>
                  <a:gd name="connsiteX145" fmla="*/ 7404 w 10000"/>
                  <a:gd name="connsiteY145" fmla="*/ 9511 h 10000"/>
                  <a:gd name="connsiteX146" fmla="*/ 7144 w 10000"/>
                  <a:gd name="connsiteY146" fmla="*/ 9495 h 10000"/>
                  <a:gd name="connsiteX147" fmla="*/ 6493 w 10000"/>
                  <a:gd name="connsiteY147" fmla="*/ 9460 h 10000"/>
                  <a:gd name="connsiteX148" fmla="*/ 5975 w 10000"/>
                  <a:gd name="connsiteY148" fmla="*/ 9479 h 10000"/>
                  <a:gd name="connsiteX149" fmla="*/ 5584 w 10000"/>
                  <a:gd name="connsiteY149" fmla="*/ 9479 h 10000"/>
                  <a:gd name="connsiteX150" fmla="*/ 5455 w 10000"/>
                  <a:gd name="connsiteY150" fmla="*/ 9460 h 10000"/>
                  <a:gd name="connsiteX151" fmla="*/ 5389 w 10000"/>
                  <a:gd name="connsiteY151" fmla="*/ 9153 h 10000"/>
                  <a:gd name="connsiteX152" fmla="*/ 5389 w 10000"/>
                  <a:gd name="connsiteY152" fmla="*/ 9087 h 10000"/>
                  <a:gd name="connsiteX153" fmla="*/ 5259 w 10000"/>
                  <a:gd name="connsiteY153" fmla="*/ 9006 h 10000"/>
                  <a:gd name="connsiteX154" fmla="*/ 5195 w 10000"/>
                  <a:gd name="connsiteY154" fmla="*/ 8991 h 10000"/>
                  <a:gd name="connsiteX155" fmla="*/ 4936 w 10000"/>
                  <a:gd name="connsiteY155" fmla="*/ 8973 h 10000"/>
                  <a:gd name="connsiteX156" fmla="*/ 4026 w 10000"/>
                  <a:gd name="connsiteY156" fmla="*/ 9104 h 10000"/>
                  <a:gd name="connsiteX157" fmla="*/ 3702 w 10000"/>
                  <a:gd name="connsiteY157" fmla="*/ 9133 h 10000"/>
                  <a:gd name="connsiteX158" fmla="*/ 3247 w 10000"/>
                  <a:gd name="connsiteY158" fmla="*/ 8973 h 10000"/>
                  <a:gd name="connsiteX159" fmla="*/ 3247 w 10000"/>
                  <a:gd name="connsiteY159" fmla="*/ 8973 h 10000"/>
                  <a:gd name="connsiteX160" fmla="*/ 3117 w 10000"/>
                  <a:gd name="connsiteY160" fmla="*/ 8891 h 10000"/>
                  <a:gd name="connsiteX161" fmla="*/ 3117 w 10000"/>
                  <a:gd name="connsiteY161" fmla="*/ 8794 h 10000"/>
                  <a:gd name="connsiteX162" fmla="*/ 3117 w 10000"/>
                  <a:gd name="connsiteY162" fmla="*/ 8794 h 10000"/>
                  <a:gd name="connsiteX163" fmla="*/ 3312 w 10000"/>
                  <a:gd name="connsiteY163" fmla="*/ 8743 h 10000"/>
                  <a:gd name="connsiteX164" fmla="*/ 3443 w 10000"/>
                  <a:gd name="connsiteY164" fmla="*/ 8727 h 10000"/>
                  <a:gd name="connsiteX165" fmla="*/ 2661 w 10000"/>
                  <a:gd name="connsiteY165" fmla="*/ 8743 h 10000"/>
                  <a:gd name="connsiteX166" fmla="*/ 2532 w 10000"/>
                  <a:gd name="connsiteY166" fmla="*/ 8760 h 10000"/>
                  <a:gd name="connsiteX167" fmla="*/ 10000 w 10000"/>
                  <a:gd name="connsiteY167" fmla="*/ 9968 h 10000"/>
                  <a:gd name="connsiteX0" fmla="*/ 10000 w 10000"/>
                  <a:gd name="connsiteY0" fmla="*/ 9968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676 w 10000"/>
                  <a:gd name="connsiteY136" fmla="*/ 9968 h 10000"/>
                  <a:gd name="connsiteX137" fmla="*/ 9287 w 10000"/>
                  <a:gd name="connsiteY137" fmla="*/ 9985 h 10000"/>
                  <a:gd name="connsiteX138" fmla="*/ 9287 w 10000"/>
                  <a:gd name="connsiteY138" fmla="*/ 9985 h 10000"/>
                  <a:gd name="connsiteX139" fmla="*/ 9157 w 10000"/>
                  <a:gd name="connsiteY139" fmla="*/ 10000 h 10000"/>
                  <a:gd name="connsiteX140" fmla="*/ 8898 w 10000"/>
                  <a:gd name="connsiteY140" fmla="*/ 9985 h 10000"/>
                  <a:gd name="connsiteX141" fmla="*/ 8506 w 10000"/>
                  <a:gd name="connsiteY141" fmla="*/ 9935 h 10000"/>
                  <a:gd name="connsiteX142" fmla="*/ 8181 w 10000"/>
                  <a:gd name="connsiteY142" fmla="*/ 9806 h 10000"/>
                  <a:gd name="connsiteX143" fmla="*/ 8181 w 10000"/>
                  <a:gd name="connsiteY143" fmla="*/ 9806 h 10000"/>
                  <a:gd name="connsiteX144" fmla="*/ 7793 w 10000"/>
                  <a:gd name="connsiteY144" fmla="*/ 9593 h 10000"/>
                  <a:gd name="connsiteX145" fmla="*/ 7404 w 10000"/>
                  <a:gd name="connsiteY145" fmla="*/ 9511 h 10000"/>
                  <a:gd name="connsiteX146" fmla="*/ 7144 w 10000"/>
                  <a:gd name="connsiteY146" fmla="*/ 9495 h 10000"/>
                  <a:gd name="connsiteX147" fmla="*/ 6493 w 10000"/>
                  <a:gd name="connsiteY147" fmla="*/ 9460 h 10000"/>
                  <a:gd name="connsiteX148" fmla="*/ 5975 w 10000"/>
                  <a:gd name="connsiteY148" fmla="*/ 9479 h 10000"/>
                  <a:gd name="connsiteX149" fmla="*/ 5584 w 10000"/>
                  <a:gd name="connsiteY149" fmla="*/ 9479 h 10000"/>
                  <a:gd name="connsiteX150" fmla="*/ 5455 w 10000"/>
                  <a:gd name="connsiteY150" fmla="*/ 9460 h 10000"/>
                  <a:gd name="connsiteX151" fmla="*/ 5389 w 10000"/>
                  <a:gd name="connsiteY151" fmla="*/ 9153 h 10000"/>
                  <a:gd name="connsiteX152" fmla="*/ 5389 w 10000"/>
                  <a:gd name="connsiteY152" fmla="*/ 9087 h 10000"/>
                  <a:gd name="connsiteX153" fmla="*/ 5259 w 10000"/>
                  <a:gd name="connsiteY153" fmla="*/ 9006 h 10000"/>
                  <a:gd name="connsiteX154" fmla="*/ 5195 w 10000"/>
                  <a:gd name="connsiteY154" fmla="*/ 8991 h 10000"/>
                  <a:gd name="connsiteX155" fmla="*/ 4936 w 10000"/>
                  <a:gd name="connsiteY155" fmla="*/ 8973 h 10000"/>
                  <a:gd name="connsiteX156" fmla="*/ 4026 w 10000"/>
                  <a:gd name="connsiteY156" fmla="*/ 9104 h 10000"/>
                  <a:gd name="connsiteX157" fmla="*/ 3702 w 10000"/>
                  <a:gd name="connsiteY157" fmla="*/ 9133 h 10000"/>
                  <a:gd name="connsiteX158" fmla="*/ 3247 w 10000"/>
                  <a:gd name="connsiteY158" fmla="*/ 8973 h 10000"/>
                  <a:gd name="connsiteX159" fmla="*/ 3247 w 10000"/>
                  <a:gd name="connsiteY159" fmla="*/ 8973 h 10000"/>
                  <a:gd name="connsiteX160" fmla="*/ 3117 w 10000"/>
                  <a:gd name="connsiteY160" fmla="*/ 8794 h 10000"/>
                  <a:gd name="connsiteX161" fmla="*/ 3117 w 10000"/>
                  <a:gd name="connsiteY161" fmla="*/ 8794 h 10000"/>
                  <a:gd name="connsiteX162" fmla="*/ 3312 w 10000"/>
                  <a:gd name="connsiteY162" fmla="*/ 8743 h 10000"/>
                  <a:gd name="connsiteX163" fmla="*/ 3443 w 10000"/>
                  <a:gd name="connsiteY163" fmla="*/ 8727 h 10000"/>
                  <a:gd name="connsiteX164" fmla="*/ 2661 w 10000"/>
                  <a:gd name="connsiteY164" fmla="*/ 8743 h 10000"/>
                  <a:gd name="connsiteX165" fmla="*/ 2532 w 10000"/>
                  <a:gd name="connsiteY165" fmla="*/ 8760 h 10000"/>
                  <a:gd name="connsiteX166" fmla="*/ 10000 w 10000"/>
                  <a:gd name="connsiteY166" fmla="*/ 9968 h 10000"/>
                  <a:gd name="connsiteX0" fmla="*/ 10000 w 10000"/>
                  <a:gd name="connsiteY0" fmla="*/ 9968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676 w 10000"/>
                  <a:gd name="connsiteY136" fmla="*/ 9968 h 10000"/>
                  <a:gd name="connsiteX137" fmla="*/ 9287 w 10000"/>
                  <a:gd name="connsiteY137" fmla="*/ 9985 h 10000"/>
                  <a:gd name="connsiteX138" fmla="*/ 9287 w 10000"/>
                  <a:gd name="connsiteY138" fmla="*/ 9985 h 10000"/>
                  <a:gd name="connsiteX139" fmla="*/ 9157 w 10000"/>
                  <a:gd name="connsiteY139" fmla="*/ 10000 h 10000"/>
                  <a:gd name="connsiteX140" fmla="*/ 8898 w 10000"/>
                  <a:gd name="connsiteY140" fmla="*/ 9985 h 10000"/>
                  <a:gd name="connsiteX141" fmla="*/ 8506 w 10000"/>
                  <a:gd name="connsiteY141" fmla="*/ 9935 h 10000"/>
                  <a:gd name="connsiteX142" fmla="*/ 8181 w 10000"/>
                  <a:gd name="connsiteY142" fmla="*/ 9806 h 10000"/>
                  <a:gd name="connsiteX143" fmla="*/ 8181 w 10000"/>
                  <a:gd name="connsiteY143" fmla="*/ 9806 h 10000"/>
                  <a:gd name="connsiteX144" fmla="*/ 7793 w 10000"/>
                  <a:gd name="connsiteY144" fmla="*/ 9593 h 10000"/>
                  <a:gd name="connsiteX145" fmla="*/ 7404 w 10000"/>
                  <a:gd name="connsiteY145" fmla="*/ 9511 h 10000"/>
                  <a:gd name="connsiteX146" fmla="*/ 7144 w 10000"/>
                  <a:gd name="connsiteY146" fmla="*/ 9495 h 10000"/>
                  <a:gd name="connsiteX147" fmla="*/ 6493 w 10000"/>
                  <a:gd name="connsiteY147" fmla="*/ 9460 h 10000"/>
                  <a:gd name="connsiteX148" fmla="*/ 5975 w 10000"/>
                  <a:gd name="connsiteY148" fmla="*/ 9479 h 10000"/>
                  <a:gd name="connsiteX149" fmla="*/ 5584 w 10000"/>
                  <a:gd name="connsiteY149" fmla="*/ 9479 h 10000"/>
                  <a:gd name="connsiteX150" fmla="*/ 5455 w 10000"/>
                  <a:gd name="connsiteY150" fmla="*/ 9460 h 10000"/>
                  <a:gd name="connsiteX151" fmla="*/ 5389 w 10000"/>
                  <a:gd name="connsiteY151" fmla="*/ 9153 h 10000"/>
                  <a:gd name="connsiteX152" fmla="*/ 5389 w 10000"/>
                  <a:gd name="connsiteY152" fmla="*/ 9087 h 10000"/>
                  <a:gd name="connsiteX153" fmla="*/ 5259 w 10000"/>
                  <a:gd name="connsiteY153" fmla="*/ 9006 h 10000"/>
                  <a:gd name="connsiteX154" fmla="*/ 5195 w 10000"/>
                  <a:gd name="connsiteY154" fmla="*/ 8991 h 10000"/>
                  <a:gd name="connsiteX155" fmla="*/ 4936 w 10000"/>
                  <a:gd name="connsiteY155" fmla="*/ 8973 h 10000"/>
                  <a:gd name="connsiteX156" fmla="*/ 4026 w 10000"/>
                  <a:gd name="connsiteY156" fmla="*/ 9104 h 10000"/>
                  <a:gd name="connsiteX157" fmla="*/ 3702 w 10000"/>
                  <a:gd name="connsiteY157" fmla="*/ 9133 h 10000"/>
                  <a:gd name="connsiteX158" fmla="*/ 3247 w 10000"/>
                  <a:gd name="connsiteY158" fmla="*/ 8973 h 10000"/>
                  <a:gd name="connsiteX159" fmla="*/ 3247 w 10000"/>
                  <a:gd name="connsiteY159" fmla="*/ 8973 h 10000"/>
                  <a:gd name="connsiteX160" fmla="*/ 3117 w 10000"/>
                  <a:gd name="connsiteY160" fmla="*/ 8794 h 10000"/>
                  <a:gd name="connsiteX161" fmla="*/ 3117 w 10000"/>
                  <a:gd name="connsiteY161" fmla="*/ 8794 h 10000"/>
                  <a:gd name="connsiteX162" fmla="*/ 3312 w 10000"/>
                  <a:gd name="connsiteY162" fmla="*/ 8743 h 10000"/>
                  <a:gd name="connsiteX163" fmla="*/ 3443 w 10000"/>
                  <a:gd name="connsiteY163" fmla="*/ 8727 h 10000"/>
                  <a:gd name="connsiteX164" fmla="*/ 2661 w 10000"/>
                  <a:gd name="connsiteY164" fmla="*/ 8743 h 10000"/>
                  <a:gd name="connsiteX165" fmla="*/ 10000 w 10000"/>
                  <a:gd name="connsiteY165" fmla="*/ 9968 h 10000"/>
                  <a:gd name="connsiteX0" fmla="*/ 10000 w 10000"/>
                  <a:gd name="connsiteY0" fmla="*/ 9968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676 w 10000"/>
                  <a:gd name="connsiteY136" fmla="*/ 9968 h 10000"/>
                  <a:gd name="connsiteX137" fmla="*/ 9287 w 10000"/>
                  <a:gd name="connsiteY137" fmla="*/ 9985 h 10000"/>
                  <a:gd name="connsiteX138" fmla="*/ 9287 w 10000"/>
                  <a:gd name="connsiteY138" fmla="*/ 9985 h 10000"/>
                  <a:gd name="connsiteX139" fmla="*/ 9157 w 10000"/>
                  <a:gd name="connsiteY139" fmla="*/ 10000 h 10000"/>
                  <a:gd name="connsiteX140" fmla="*/ 8898 w 10000"/>
                  <a:gd name="connsiteY140" fmla="*/ 9985 h 10000"/>
                  <a:gd name="connsiteX141" fmla="*/ 8506 w 10000"/>
                  <a:gd name="connsiteY141" fmla="*/ 9935 h 10000"/>
                  <a:gd name="connsiteX142" fmla="*/ 8181 w 10000"/>
                  <a:gd name="connsiteY142" fmla="*/ 9806 h 10000"/>
                  <a:gd name="connsiteX143" fmla="*/ 8181 w 10000"/>
                  <a:gd name="connsiteY143" fmla="*/ 9806 h 10000"/>
                  <a:gd name="connsiteX144" fmla="*/ 7793 w 10000"/>
                  <a:gd name="connsiteY144" fmla="*/ 9593 h 10000"/>
                  <a:gd name="connsiteX145" fmla="*/ 7404 w 10000"/>
                  <a:gd name="connsiteY145" fmla="*/ 9511 h 10000"/>
                  <a:gd name="connsiteX146" fmla="*/ 7144 w 10000"/>
                  <a:gd name="connsiteY146" fmla="*/ 9495 h 10000"/>
                  <a:gd name="connsiteX147" fmla="*/ 6493 w 10000"/>
                  <a:gd name="connsiteY147" fmla="*/ 9460 h 10000"/>
                  <a:gd name="connsiteX148" fmla="*/ 5975 w 10000"/>
                  <a:gd name="connsiteY148" fmla="*/ 9479 h 10000"/>
                  <a:gd name="connsiteX149" fmla="*/ 5584 w 10000"/>
                  <a:gd name="connsiteY149" fmla="*/ 9479 h 10000"/>
                  <a:gd name="connsiteX150" fmla="*/ 5455 w 10000"/>
                  <a:gd name="connsiteY150" fmla="*/ 9460 h 10000"/>
                  <a:gd name="connsiteX151" fmla="*/ 5389 w 10000"/>
                  <a:gd name="connsiteY151" fmla="*/ 9153 h 10000"/>
                  <a:gd name="connsiteX152" fmla="*/ 5389 w 10000"/>
                  <a:gd name="connsiteY152" fmla="*/ 9087 h 10000"/>
                  <a:gd name="connsiteX153" fmla="*/ 5259 w 10000"/>
                  <a:gd name="connsiteY153" fmla="*/ 9006 h 10000"/>
                  <a:gd name="connsiteX154" fmla="*/ 5195 w 10000"/>
                  <a:gd name="connsiteY154" fmla="*/ 8991 h 10000"/>
                  <a:gd name="connsiteX155" fmla="*/ 4026 w 10000"/>
                  <a:gd name="connsiteY155" fmla="*/ 9104 h 10000"/>
                  <a:gd name="connsiteX156" fmla="*/ 3702 w 10000"/>
                  <a:gd name="connsiteY156" fmla="*/ 9133 h 10000"/>
                  <a:gd name="connsiteX157" fmla="*/ 3247 w 10000"/>
                  <a:gd name="connsiteY157" fmla="*/ 8973 h 10000"/>
                  <a:gd name="connsiteX158" fmla="*/ 3247 w 10000"/>
                  <a:gd name="connsiteY158" fmla="*/ 8973 h 10000"/>
                  <a:gd name="connsiteX159" fmla="*/ 3117 w 10000"/>
                  <a:gd name="connsiteY159" fmla="*/ 8794 h 10000"/>
                  <a:gd name="connsiteX160" fmla="*/ 3117 w 10000"/>
                  <a:gd name="connsiteY160" fmla="*/ 8794 h 10000"/>
                  <a:gd name="connsiteX161" fmla="*/ 3312 w 10000"/>
                  <a:gd name="connsiteY161" fmla="*/ 8743 h 10000"/>
                  <a:gd name="connsiteX162" fmla="*/ 3443 w 10000"/>
                  <a:gd name="connsiteY162" fmla="*/ 8727 h 10000"/>
                  <a:gd name="connsiteX163" fmla="*/ 2661 w 10000"/>
                  <a:gd name="connsiteY163" fmla="*/ 8743 h 10000"/>
                  <a:gd name="connsiteX164" fmla="*/ 10000 w 10000"/>
                  <a:gd name="connsiteY164" fmla="*/ 9968 h 10000"/>
                  <a:gd name="connsiteX0" fmla="*/ 10000 w 10000"/>
                  <a:gd name="connsiteY0" fmla="*/ 9968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676 w 10000"/>
                  <a:gd name="connsiteY136" fmla="*/ 9968 h 10000"/>
                  <a:gd name="connsiteX137" fmla="*/ 9287 w 10000"/>
                  <a:gd name="connsiteY137" fmla="*/ 9985 h 10000"/>
                  <a:gd name="connsiteX138" fmla="*/ 9287 w 10000"/>
                  <a:gd name="connsiteY138" fmla="*/ 9985 h 10000"/>
                  <a:gd name="connsiteX139" fmla="*/ 9157 w 10000"/>
                  <a:gd name="connsiteY139" fmla="*/ 10000 h 10000"/>
                  <a:gd name="connsiteX140" fmla="*/ 8898 w 10000"/>
                  <a:gd name="connsiteY140" fmla="*/ 9985 h 10000"/>
                  <a:gd name="connsiteX141" fmla="*/ 8506 w 10000"/>
                  <a:gd name="connsiteY141" fmla="*/ 9935 h 10000"/>
                  <a:gd name="connsiteX142" fmla="*/ 8181 w 10000"/>
                  <a:gd name="connsiteY142" fmla="*/ 9806 h 10000"/>
                  <a:gd name="connsiteX143" fmla="*/ 8181 w 10000"/>
                  <a:gd name="connsiteY143" fmla="*/ 9806 h 10000"/>
                  <a:gd name="connsiteX144" fmla="*/ 7793 w 10000"/>
                  <a:gd name="connsiteY144" fmla="*/ 9593 h 10000"/>
                  <a:gd name="connsiteX145" fmla="*/ 7404 w 10000"/>
                  <a:gd name="connsiteY145" fmla="*/ 9511 h 10000"/>
                  <a:gd name="connsiteX146" fmla="*/ 7144 w 10000"/>
                  <a:gd name="connsiteY146" fmla="*/ 9495 h 10000"/>
                  <a:gd name="connsiteX147" fmla="*/ 6493 w 10000"/>
                  <a:gd name="connsiteY147" fmla="*/ 9460 h 10000"/>
                  <a:gd name="connsiteX148" fmla="*/ 5975 w 10000"/>
                  <a:gd name="connsiteY148" fmla="*/ 9479 h 10000"/>
                  <a:gd name="connsiteX149" fmla="*/ 5584 w 10000"/>
                  <a:gd name="connsiteY149" fmla="*/ 9479 h 10000"/>
                  <a:gd name="connsiteX150" fmla="*/ 5389 w 10000"/>
                  <a:gd name="connsiteY150" fmla="*/ 9153 h 10000"/>
                  <a:gd name="connsiteX151" fmla="*/ 5389 w 10000"/>
                  <a:gd name="connsiteY151" fmla="*/ 9087 h 10000"/>
                  <a:gd name="connsiteX152" fmla="*/ 5259 w 10000"/>
                  <a:gd name="connsiteY152" fmla="*/ 9006 h 10000"/>
                  <a:gd name="connsiteX153" fmla="*/ 5195 w 10000"/>
                  <a:gd name="connsiteY153" fmla="*/ 8991 h 10000"/>
                  <a:gd name="connsiteX154" fmla="*/ 4026 w 10000"/>
                  <a:gd name="connsiteY154" fmla="*/ 9104 h 10000"/>
                  <a:gd name="connsiteX155" fmla="*/ 3702 w 10000"/>
                  <a:gd name="connsiteY155" fmla="*/ 9133 h 10000"/>
                  <a:gd name="connsiteX156" fmla="*/ 3247 w 10000"/>
                  <a:gd name="connsiteY156" fmla="*/ 8973 h 10000"/>
                  <a:gd name="connsiteX157" fmla="*/ 3247 w 10000"/>
                  <a:gd name="connsiteY157" fmla="*/ 8973 h 10000"/>
                  <a:gd name="connsiteX158" fmla="*/ 3117 w 10000"/>
                  <a:gd name="connsiteY158" fmla="*/ 8794 h 10000"/>
                  <a:gd name="connsiteX159" fmla="*/ 3117 w 10000"/>
                  <a:gd name="connsiteY159" fmla="*/ 8794 h 10000"/>
                  <a:gd name="connsiteX160" fmla="*/ 3312 w 10000"/>
                  <a:gd name="connsiteY160" fmla="*/ 8743 h 10000"/>
                  <a:gd name="connsiteX161" fmla="*/ 3443 w 10000"/>
                  <a:gd name="connsiteY161" fmla="*/ 8727 h 10000"/>
                  <a:gd name="connsiteX162" fmla="*/ 2661 w 10000"/>
                  <a:gd name="connsiteY162" fmla="*/ 8743 h 10000"/>
                  <a:gd name="connsiteX163" fmla="*/ 10000 w 10000"/>
                  <a:gd name="connsiteY163" fmla="*/ 9968 h 10000"/>
                  <a:gd name="connsiteX0" fmla="*/ 10000 w 10000"/>
                  <a:gd name="connsiteY0" fmla="*/ 9968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676 w 10000"/>
                  <a:gd name="connsiteY136" fmla="*/ 9968 h 10000"/>
                  <a:gd name="connsiteX137" fmla="*/ 9287 w 10000"/>
                  <a:gd name="connsiteY137" fmla="*/ 9985 h 10000"/>
                  <a:gd name="connsiteX138" fmla="*/ 9287 w 10000"/>
                  <a:gd name="connsiteY138" fmla="*/ 9985 h 10000"/>
                  <a:gd name="connsiteX139" fmla="*/ 9157 w 10000"/>
                  <a:gd name="connsiteY139" fmla="*/ 10000 h 10000"/>
                  <a:gd name="connsiteX140" fmla="*/ 8898 w 10000"/>
                  <a:gd name="connsiteY140" fmla="*/ 9985 h 10000"/>
                  <a:gd name="connsiteX141" fmla="*/ 8506 w 10000"/>
                  <a:gd name="connsiteY141" fmla="*/ 9935 h 10000"/>
                  <a:gd name="connsiteX142" fmla="*/ 8181 w 10000"/>
                  <a:gd name="connsiteY142" fmla="*/ 9806 h 10000"/>
                  <a:gd name="connsiteX143" fmla="*/ 8181 w 10000"/>
                  <a:gd name="connsiteY143" fmla="*/ 9806 h 10000"/>
                  <a:gd name="connsiteX144" fmla="*/ 7793 w 10000"/>
                  <a:gd name="connsiteY144" fmla="*/ 9593 h 10000"/>
                  <a:gd name="connsiteX145" fmla="*/ 7404 w 10000"/>
                  <a:gd name="connsiteY145" fmla="*/ 9511 h 10000"/>
                  <a:gd name="connsiteX146" fmla="*/ 7144 w 10000"/>
                  <a:gd name="connsiteY146" fmla="*/ 9495 h 10000"/>
                  <a:gd name="connsiteX147" fmla="*/ 6493 w 10000"/>
                  <a:gd name="connsiteY147" fmla="*/ 9460 h 10000"/>
                  <a:gd name="connsiteX148" fmla="*/ 5584 w 10000"/>
                  <a:gd name="connsiteY148" fmla="*/ 9479 h 10000"/>
                  <a:gd name="connsiteX149" fmla="*/ 5389 w 10000"/>
                  <a:gd name="connsiteY149" fmla="*/ 9153 h 10000"/>
                  <a:gd name="connsiteX150" fmla="*/ 5389 w 10000"/>
                  <a:gd name="connsiteY150" fmla="*/ 9087 h 10000"/>
                  <a:gd name="connsiteX151" fmla="*/ 5259 w 10000"/>
                  <a:gd name="connsiteY151" fmla="*/ 9006 h 10000"/>
                  <a:gd name="connsiteX152" fmla="*/ 5195 w 10000"/>
                  <a:gd name="connsiteY152" fmla="*/ 8991 h 10000"/>
                  <a:gd name="connsiteX153" fmla="*/ 4026 w 10000"/>
                  <a:gd name="connsiteY153" fmla="*/ 9104 h 10000"/>
                  <a:gd name="connsiteX154" fmla="*/ 3702 w 10000"/>
                  <a:gd name="connsiteY154" fmla="*/ 9133 h 10000"/>
                  <a:gd name="connsiteX155" fmla="*/ 3247 w 10000"/>
                  <a:gd name="connsiteY155" fmla="*/ 8973 h 10000"/>
                  <a:gd name="connsiteX156" fmla="*/ 3247 w 10000"/>
                  <a:gd name="connsiteY156" fmla="*/ 8973 h 10000"/>
                  <a:gd name="connsiteX157" fmla="*/ 3117 w 10000"/>
                  <a:gd name="connsiteY157" fmla="*/ 8794 h 10000"/>
                  <a:gd name="connsiteX158" fmla="*/ 3117 w 10000"/>
                  <a:gd name="connsiteY158" fmla="*/ 8794 h 10000"/>
                  <a:gd name="connsiteX159" fmla="*/ 3312 w 10000"/>
                  <a:gd name="connsiteY159" fmla="*/ 8743 h 10000"/>
                  <a:gd name="connsiteX160" fmla="*/ 3443 w 10000"/>
                  <a:gd name="connsiteY160" fmla="*/ 8727 h 10000"/>
                  <a:gd name="connsiteX161" fmla="*/ 2661 w 10000"/>
                  <a:gd name="connsiteY161" fmla="*/ 8743 h 10000"/>
                  <a:gd name="connsiteX162" fmla="*/ 10000 w 10000"/>
                  <a:gd name="connsiteY162" fmla="*/ 9968 h 10000"/>
                  <a:gd name="connsiteX0" fmla="*/ 10000 w 10000"/>
                  <a:gd name="connsiteY0" fmla="*/ 9968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676 w 10000"/>
                  <a:gd name="connsiteY136" fmla="*/ 9968 h 10000"/>
                  <a:gd name="connsiteX137" fmla="*/ 9287 w 10000"/>
                  <a:gd name="connsiteY137" fmla="*/ 9985 h 10000"/>
                  <a:gd name="connsiteX138" fmla="*/ 9287 w 10000"/>
                  <a:gd name="connsiteY138" fmla="*/ 9985 h 10000"/>
                  <a:gd name="connsiteX139" fmla="*/ 9157 w 10000"/>
                  <a:gd name="connsiteY139" fmla="*/ 10000 h 10000"/>
                  <a:gd name="connsiteX140" fmla="*/ 8898 w 10000"/>
                  <a:gd name="connsiteY140" fmla="*/ 9985 h 10000"/>
                  <a:gd name="connsiteX141" fmla="*/ 8506 w 10000"/>
                  <a:gd name="connsiteY141" fmla="*/ 9935 h 10000"/>
                  <a:gd name="connsiteX142" fmla="*/ 8181 w 10000"/>
                  <a:gd name="connsiteY142" fmla="*/ 9806 h 10000"/>
                  <a:gd name="connsiteX143" fmla="*/ 8181 w 10000"/>
                  <a:gd name="connsiteY143" fmla="*/ 9806 h 10000"/>
                  <a:gd name="connsiteX144" fmla="*/ 7793 w 10000"/>
                  <a:gd name="connsiteY144" fmla="*/ 9593 h 10000"/>
                  <a:gd name="connsiteX145" fmla="*/ 7404 w 10000"/>
                  <a:gd name="connsiteY145" fmla="*/ 9511 h 10000"/>
                  <a:gd name="connsiteX146" fmla="*/ 7144 w 10000"/>
                  <a:gd name="connsiteY146" fmla="*/ 9495 h 10000"/>
                  <a:gd name="connsiteX147" fmla="*/ 5584 w 10000"/>
                  <a:gd name="connsiteY147" fmla="*/ 9479 h 10000"/>
                  <a:gd name="connsiteX148" fmla="*/ 5389 w 10000"/>
                  <a:gd name="connsiteY148" fmla="*/ 9153 h 10000"/>
                  <a:gd name="connsiteX149" fmla="*/ 5389 w 10000"/>
                  <a:gd name="connsiteY149" fmla="*/ 9087 h 10000"/>
                  <a:gd name="connsiteX150" fmla="*/ 5259 w 10000"/>
                  <a:gd name="connsiteY150" fmla="*/ 9006 h 10000"/>
                  <a:gd name="connsiteX151" fmla="*/ 5195 w 10000"/>
                  <a:gd name="connsiteY151" fmla="*/ 8991 h 10000"/>
                  <a:gd name="connsiteX152" fmla="*/ 4026 w 10000"/>
                  <a:gd name="connsiteY152" fmla="*/ 9104 h 10000"/>
                  <a:gd name="connsiteX153" fmla="*/ 3702 w 10000"/>
                  <a:gd name="connsiteY153" fmla="*/ 9133 h 10000"/>
                  <a:gd name="connsiteX154" fmla="*/ 3247 w 10000"/>
                  <a:gd name="connsiteY154" fmla="*/ 8973 h 10000"/>
                  <a:gd name="connsiteX155" fmla="*/ 3247 w 10000"/>
                  <a:gd name="connsiteY155" fmla="*/ 8973 h 10000"/>
                  <a:gd name="connsiteX156" fmla="*/ 3117 w 10000"/>
                  <a:gd name="connsiteY156" fmla="*/ 8794 h 10000"/>
                  <a:gd name="connsiteX157" fmla="*/ 3117 w 10000"/>
                  <a:gd name="connsiteY157" fmla="*/ 8794 h 10000"/>
                  <a:gd name="connsiteX158" fmla="*/ 3312 w 10000"/>
                  <a:gd name="connsiteY158" fmla="*/ 8743 h 10000"/>
                  <a:gd name="connsiteX159" fmla="*/ 3443 w 10000"/>
                  <a:gd name="connsiteY159" fmla="*/ 8727 h 10000"/>
                  <a:gd name="connsiteX160" fmla="*/ 2661 w 10000"/>
                  <a:gd name="connsiteY160" fmla="*/ 8743 h 10000"/>
                  <a:gd name="connsiteX161" fmla="*/ 10000 w 10000"/>
                  <a:gd name="connsiteY161" fmla="*/ 9968 h 10000"/>
                  <a:gd name="connsiteX0" fmla="*/ 10000 w 10000"/>
                  <a:gd name="connsiteY0" fmla="*/ 9968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676 w 10000"/>
                  <a:gd name="connsiteY136" fmla="*/ 9968 h 10000"/>
                  <a:gd name="connsiteX137" fmla="*/ 9287 w 10000"/>
                  <a:gd name="connsiteY137" fmla="*/ 9985 h 10000"/>
                  <a:gd name="connsiteX138" fmla="*/ 9287 w 10000"/>
                  <a:gd name="connsiteY138" fmla="*/ 9985 h 10000"/>
                  <a:gd name="connsiteX139" fmla="*/ 9157 w 10000"/>
                  <a:gd name="connsiteY139" fmla="*/ 10000 h 10000"/>
                  <a:gd name="connsiteX140" fmla="*/ 8898 w 10000"/>
                  <a:gd name="connsiteY140" fmla="*/ 9985 h 10000"/>
                  <a:gd name="connsiteX141" fmla="*/ 8506 w 10000"/>
                  <a:gd name="connsiteY141" fmla="*/ 9935 h 10000"/>
                  <a:gd name="connsiteX142" fmla="*/ 8181 w 10000"/>
                  <a:gd name="connsiteY142" fmla="*/ 9806 h 10000"/>
                  <a:gd name="connsiteX143" fmla="*/ 8181 w 10000"/>
                  <a:gd name="connsiteY143" fmla="*/ 9806 h 10000"/>
                  <a:gd name="connsiteX144" fmla="*/ 7793 w 10000"/>
                  <a:gd name="connsiteY144" fmla="*/ 9593 h 10000"/>
                  <a:gd name="connsiteX145" fmla="*/ 7404 w 10000"/>
                  <a:gd name="connsiteY145" fmla="*/ 9511 h 10000"/>
                  <a:gd name="connsiteX146" fmla="*/ 5584 w 10000"/>
                  <a:gd name="connsiteY146" fmla="*/ 9479 h 10000"/>
                  <a:gd name="connsiteX147" fmla="*/ 5389 w 10000"/>
                  <a:gd name="connsiteY147" fmla="*/ 9153 h 10000"/>
                  <a:gd name="connsiteX148" fmla="*/ 5389 w 10000"/>
                  <a:gd name="connsiteY148" fmla="*/ 9087 h 10000"/>
                  <a:gd name="connsiteX149" fmla="*/ 5259 w 10000"/>
                  <a:gd name="connsiteY149" fmla="*/ 9006 h 10000"/>
                  <a:gd name="connsiteX150" fmla="*/ 5195 w 10000"/>
                  <a:gd name="connsiteY150" fmla="*/ 8991 h 10000"/>
                  <a:gd name="connsiteX151" fmla="*/ 4026 w 10000"/>
                  <a:gd name="connsiteY151" fmla="*/ 9104 h 10000"/>
                  <a:gd name="connsiteX152" fmla="*/ 3702 w 10000"/>
                  <a:gd name="connsiteY152" fmla="*/ 9133 h 10000"/>
                  <a:gd name="connsiteX153" fmla="*/ 3247 w 10000"/>
                  <a:gd name="connsiteY153" fmla="*/ 8973 h 10000"/>
                  <a:gd name="connsiteX154" fmla="*/ 3247 w 10000"/>
                  <a:gd name="connsiteY154" fmla="*/ 8973 h 10000"/>
                  <a:gd name="connsiteX155" fmla="*/ 3117 w 10000"/>
                  <a:gd name="connsiteY155" fmla="*/ 8794 h 10000"/>
                  <a:gd name="connsiteX156" fmla="*/ 3117 w 10000"/>
                  <a:gd name="connsiteY156" fmla="*/ 8794 h 10000"/>
                  <a:gd name="connsiteX157" fmla="*/ 3312 w 10000"/>
                  <a:gd name="connsiteY157" fmla="*/ 8743 h 10000"/>
                  <a:gd name="connsiteX158" fmla="*/ 3443 w 10000"/>
                  <a:gd name="connsiteY158" fmla="*/ 8727 h 10000"/>
                  <a:gd name="connsiteX159" fmla="*/ 2661 w 10000"/>
                  <a:gd name="connsiteY159" fmla="*/ 8743 h 10000"/>
                  <a:gd name="connsiteX160" fmla="*/ 10000 w 10000"/>
                  <a:gd name="connsiteY160" fmla="*/ 9968 h 10000"/>
                  <a:gd name="connsiteX0" fmla="*/ 10000 w 10000"/>
                  <a:gd name="connsiteY0" fmla="*/ 9968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676 w 10000"/>
                  <a:gd name="connsiteY136" fmla="*/ 9968 h 10000"/>
                  <a:gd name="connsiteX137" fmla="*/ 9287 w 10000"/>
                  <a:gd name="connsiteY137" fmla="*/ 9985 h 10000"/>
                  <a:gd name="connsiteX138" fmla="*/ 9287 w 10000"/>
                  <a:gd name="connsiteY138" fmla="*/ 9985 h 10000"/>
                  <a:gd name="connsiteX139" fmla="*/ 9157 w 10000"/>
                  <a:gd name="connsiteY139" fmla="*/ 10000 h 10000"/>
                  <a:gd name="connsiteX140" fmla="*/ 8898 w 10000"/>
                  <a:gd name="connsiteY140" fmla="*/ 9985 h 10000"/>
                  <a:gd name="connsiteX141" fmla="*/ 8506 w 10000"/>
                  <a:gd name="connsiteY141" fmla="*/ 9935 h 10000"/>
                  <a:gd name="connsiteX142" fmla="*/ 8181 w 10000"/>
                  <a:gd name="connsiteY142" fmla="*/ 9806 h 10000"/>
                  <a:gd name="connsiteX143" fmla="*/ 8181 w 10000"/>
                  <a:gd name="connsiteY143" fmla="*/ 9806 h 10000"/>
                  <a:gd name="connsiteX144" fmla="*/ 7404 w 10000"/>
                  <a:gd name="connsiteY144" fmla="*/ 9511 h 10000"/>
                  <a:gd name="connsiteX145" fmla="*/ 5584 w 10000"/>
                  <a:gd name="connsiteY145" fmla="*/ 9479 h 10000"/>
                  <a:gd name="connsiteX146" fmla="*/ 5389 w 10000"/>
                  <a:gd name="connsiteY146" fmla="*/ 9153 h 10000"/>
                  <a:gd name="connsiteX147" fmla="*/ 5389 w 10000"/>
                  <a:gd name="connsiteY147" fmla="*/ 9087 h 10000"/>
                  <a:gd name="connsiteX148" fmla="*/ 5259 w 10000"/>
                  <a:gd name="connsiteY148" fmla="*/ 9006 h 10000"/>
                  <a:gd name="connsiteX149" fmla="*/ 5195 w 10000"/>
                  <a:gd name="connsiteY149" fmla="*/ 8991 h 10000"/>
                  <a:gd name="connsiteX150" fmla="*/ 4026 w 10000"/>
                  <a:gd name="connsiteY150" fmla="*/ 9104 h 10000"/>
                  <a:gd name="connsiteX151" fmla="*/ 3702 w 10000"/>
                  <a:gd name="connsiteY151" fmla="*/ 9133 h 10000"/>
                  <a:gd name="connsiteX152" fmla="*/ 3247 w 10000"/>
                  <a:gd name="connsiteY152" fmla="*/ 8973 h 10000"/>
                  <a:gd name="connsiteX153" fmla="*/ 3247 w 10000"/>
                  <a:gd name="connsiteY153" fmla="*/ 8973 h 10000"/>
                  <a:gd name="connsiteX154" fmla="*/ 3117 w 10000"/>
                  <a:gd name="connsiteY154" fmla="*/ 8794 h 10000"/>
                  <a:gd name="connsiteX155" fmla="*/ 3117 w 10000"/>
                  <a:gd name="connsiteY155" fmla="*/ 8794 h 10000"/>
                  <a:gd name="connsiteX156" fmla="*/ 3312 w 10000"/>
                  <a:gd name="connsiteY156" fmla="*/ 8743 h 10000"/>
                  <a:gd name="connsiteX157" fmla="*/ 3443 w 10000"/>
                  <a:gd name="connsiteY157" fmla="*/ 8727 h 10000"/>
                  <a:gd name="connsiteX158" fmla="*/ 2661 w 10000"/>
                  <a:gd name="connsiteY158" fmla="*/ 8743 h 10000"/>
                  <a:gd name="connsiteX159" fmla="*/ 10000 w 10000"/>
                  <a:gd name="connsiteY159" fmla="*/ 9968 h 10000"/>
                  <a:gd name="connsiteX0" fmla="*/ 10000 w 10000"/>
                  <a:gd name="connsiteY0" fmla="*/ 9968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676 w 10000"/>
                  <a:gd name="connsiteY136" fmla="*/ 9968 h 10000"/>
                  <a:gd name="connsiteX137" fmla="*/ 9287 w 10000"/>
                  <a:gd name="connsiteY137" fmla="*/ 9985 h 10000"/>
                  <a:gd name="connsiteX138" fmla="*/ 9287 w 10000"/>
                  <a:gd name="connsiteY138" fmla="*/ 9985 h 10000"/>
                  <a:gd name="connsiteX139" fmla="*/ 9157 w 10000"/>
                  <a:gd name="connsiteY139" fmla="*/ 10000 h 10000"/>
                  <a:gd name="connsiteX140" fmla="*/ 8898 w 10000"/>
                  <a:gd name="connsiteY140" fmla="*/ 9985 h 10000"/>
                  <a:gd name="connsiteX141" fmla="*/ 8506 w 10000"/>
                  <a:gd name="connsiteY141" fmla="*/ 9935 h 10000"/>
                  <a:gd name="connsiteX142" fmla="*/ 8181 w 10000"/>
                  <a:gd name="connsiteY142" fmla="*/ 9806 h 10000"/>
                  <a:gd name="connsiteX143" fmla="*/ 7404 w 10000"/>
                  <a:gd name="connsiteY143" fmla="*/ 9511 h 10000"/>
                  <a:gd name="connsiteX144" fmla="*/ 5584 w 10000"/>
                  <a:gd name="connsiteY144" fmla="*/ 9479 h 10000"/>
                  <a:gd name="connsiteX145" fmla="*/ 5389 w 10000"/>
                  <a:gd name="connsiteY145" fmla="*/ 9153 h 10000"/>
                  <a:gd name="connsiteX146" fmla="*/ 5389 w 10000"/>
                  <a:gd name="connsiteY146" fmla="*/ 9087 h 10000"/>
                  <a:gd name="connsiteX147" fmla="*/ 5259 w 10000"/>
                  <a:gd name="connsiteY147" fmla="*/ 9006 h 10000"/>
                  <a:gd name="connsiteX148" fmla="*/ 5195 w 10000"/>
                  <a:gd name="connsiteY148" fmla="*/ 8991 h 10000"/>
                  <a:gd name="connsiteX149" fmla="*/ 4026 w 10000"/>
                  <a:gd name="connsiteY149" fmla="*/ 9104 h 10000"/>
                  <a:gd name="connsiteX150" fmla="*/ 3702 w 10000"/>
                  <a:gd name="connsiteY150" fmla="*/ 9133 h 10000"/>
                  <a:gd name="connsiteX151" fmla="*/ 3247 w 10000"/>
                  <a:gd name="connsiteY151" fmla="*/ 8973 h 10000"/>
                  <a:gd name="connsiteX152" fmla="*/ 3247 w 10000"/>
                  <a:gd name="connsiteY152" fmla="*/ 8973 h 10000"/>
                  <a:gd name="connsiteX153" fmla="*/ 3117 w 10000"/>
                  <a:gd name="connsiteY153" fmla="*/ 8794 h 10000"/>
                  <a:gd name="connsiteX154" fmla="*/ 3117 w 10000"/>
                  <a:gd name="connsiteY154" fmla="*/ 8794 h 10000"/>
                  <a:gd name="connsiteX155" fmla="*/ 3312 w 10000"/>
                  <a:gd name="connsiteY155" fmla="*/ 8743 h 10000"/>
                  <a:gd name="connsiteX156" fmla="*/ 3443 w 10000"/>
                  <a:gd name="connsiteY156" fmla="*/ 8727 h 10000"/>
                  <a:gd name="connsiteX157" fmla="*/ 2661 w 10000"/>
                  <a:gd name="connsiteY157" fmla="*/ 8743 h 10000"/>
                  <a:gd name="connsiteX158" fmla="*/ 10000 w 10000"/>
                  <a:gd name="connsiteY158" fmla="*/ 9968 h 10000"/>
                  <a:gd name="connsiteX0" fmla="*/ 2661 w 10000"/>
                  <a:gd name="connsiteY0" fmla="*/ 8743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10000 w 10000"/>
                  <a:gd name="connsiteY135" fmla="*/ 9985 h 10000"/>
                  <a:gd name="connsiteX136" fmla="*/ 9676 w 10000"/>
                  <a:gd name="connsiteY136" fmla="*/ 9968 h 10000"/>
                  <a:gd name="connsiteX137" fmla="*/ 9287 w 10000"/>
                  <a:gd name="connsiteY137" fmla="*/ 9985 h 10000"/>
                  <a:gd name="connsiteX138" fmla="*/ 9287 w 10000"/>
                  <a:gd name="connsiteY138" fmla="*/ 9985 h 10000"/>
                  <a:gd name="connsiteX139" fmla="*/ 9157 w 10000"/>
                  <a:gd name="connsiteY139" fmla="*/ 10000 h 10000"/>
                  <a:gd name="connsiteX140" fmla="*/ 8898 w 10000"/>
                  <a:gd name="connsiteY140" fmla="*/ 9985 h 10000"/>
                  <a:gd name="connsiteX141" fmla="*/ 8506 w 10000"/>
                  <a:gd name="connsiteY141" fmla="*/ 9935 h 10000"/>
                  <a:gd name="connsiteX142" fmla="*/ 8181 w 10000"/>
                  <a:gd name="connsiteY142" fmla="*/ 9806 h 10000"/>
                  <a:gd name="connsiteX143" fmla="*/ 7404 w 10000"/>
                  <a:gd name="connsiteY143" fmla="*/ 9511 h 10000"/>
                  <a:gd name="connsiteX144" fmla="*/ 5584 w 10000"/>
                  <a:gd name="connsiteY144" fmla="*/ 9479 h 10000"/>
                  <a:gd name="connsiteX145" fmla="*/ 5389 w 10000"/>
                  <a:gd name="connsiteY145" fmla="*/ 9153 h 10000"/>
                  <a:gd name="connsiteX146" fmla="*/ 5389 w 10000"/>
                  <a:gd name="connsiteY146" fmla="*/ 9087 h 10000"/>
                  <a:gd name="connsiteX147" fmla="*/ 5259 w 10000"/>
                  <a:gd name="connsiteY147" fmla="*/ 9006 h 10000"/>
                  <a:gd name="connsiteX148" fmla="*/ 5195 w 10000"/>
                  <a:gd name="connsiteY148" fmla="*/ 8991 h 10000"/>
                  <a:gd name="connsiteX149" fmla="*/ 4026 w 10000"/>
                  <a:gd name="connsiteY149" fmla="*/ 9104 h 10000"/>
                  <a:gd name="connsiteX150" fmla="*/ 3702 w 10000"/>
                  <a:gd name="connsiteY150" fmla="*/ 9133 h 10000"/>
                  <a:gd name="connsiteX151" fmla="*/ 3247 w 10000"/>
                  <a:gd name="connsiteY151" fmla="*/ 8973 h 10000"/>
                  <a:gd name="connsiteX152" fmla="*/ 3247 w 10000"/>
                  <a:gd name="connsiteY152" fmla="*/ 8973 h 10000"/>
                  <a:gd name="connsiteX153" fmla="*/ 3117 w 10000"/>
                  <a:gd name="connsiteY153" fmla="*/ 8794 h 10000"/>
                  <a:gd name="connsiteX154" fmla="*/ 3117 w 10000"/>
                  <a:gd name="connsiteY154" fmla="*/ 8794 h 10000"/>
                  <a:gd name="connsiteX155" fmla="*/ 3312 w 10000"/>
                  <a:gd name="connsiteY155" fmla="*/ 8743 h 10000"/>
                  <a:gd name="connsiteX156" fmla="*/ 3443 w 10000"/>
                  <a:gd name="connsiteY156" fmla="*/ 8727 h 10000"/>
                  <a:gd name="connsiteX157" fmla="*/ 2661 w 10000"/>
                  <a:gd name="connsiteY157" fmla="*/ 8743 h 10000"/>
                  <a:gd name="connsiteX0" fmla="*/ 2661 w 10000"/>
                  <a:gd name="connsiteY0" fmla="*/ 8743 h 10000"/>
                  <a:gd name="connsiteX1" fmla="*/ 10000 w 10000"/>
                  <a:gd name="connsiteY1" fmla="*/ 9968 h 10000"/>
                  <a:gd name="connsiteX2" fmla="*/ 9091 w 10000"/>
                  <a:gd name="connsiteY2" fmla="*/ 9985 h 10000"/>
                  <a:gd name="connsiteX3" fmla="*/ 8765 w 10000"/>
                  <a:gd name="connsiteY3" fmla="*/ 9985 h 10000"/>
                  <a:gd name="connsiteX4" fmla="*/ 8636 w 10000"/>
                  <a:gd name="connsiteY4" fmla="*/ 9968 h 10000"/>
                  <a:gd name="connsiteX5" fmla="*/ 8571 w 10000"/>
                  <a:gd name="connsiteY5" fmla="*/ 9950 h 10000"/>
                  <a:gd name="connsiteX6" fmla="*/ 8571 w 10000"/>
                  <a:gd name="connsiteY6" fmla="*/ 9950 h 10000"/>
                  <a:gd name="connsiteX7" fmla="*/ 8181 w 10000"/>
                  <a:gd name="connsiteY7" fmla="*/ 9756 h 10000"/>
                  <a:gd name="connsiteX8" fmla="*/ 7856 w 10000"/>
                  <a:gd name="connsiteY8" fmla="*/ 9577 h 10000"/>
                  <a:gd name="connsiteX9" fmla="*/ 7856 w 10000"/>
                  <a:gd name="connsiteY9" fmla="*/ 9577 h 10000"/>
                  <a:gd name="connsiteX10" fmla="*/ 7729 w 10000"/>
                  <a:gd name="connsiteY10" fmla="*/ 9545 h 10000"/>
                  <a:gd name="connsiteX11" fmla="*/ 7533 w 10000"/>
                  <a:gd name="connsiteY11" fmla="*/ 9511 h 10000"/>
                  <a:gd name="connsiteX12" fmla="*/ 7013 w 10000"/>
                  <a:gd name="connsiteY12" fmla="*/ 9495 h 10000"/>
                  <a:gd name="connsiteX13" fmla="*/ 6364 w 10000"/>
                  <a:gd name="connsiteY13" fmla="*/ 9479 h 10000"/>
                  <a:gd name="connsiteX14" fmla="*/ 5779 w 10000"/>
                  <a:gd name="connsiteY14" fmla="*/ 9479 h 10000"/>
                  <a:gd name="connsiteX15" fmla="*/ 5779 w 10000"/>
                  <a:gd name="connsiteY15" fmla="*/ 9479 h 10000"/>
                  <a:gd name="connsiteX16" fmla="*/ 5519 w 10000"/>
                  <a:gd name="connsiteY16" fmla="*/ 9460 h 10000"/>
                  <a:gd name="connsiteX17" fmla="*/ 5389 w 10000"/>
                  <a:gd name="connsiteY17" fmla="*/ 9430 h 10000"/>
                  <a:gd name="connsiteX18" fmla="*/ 5324 w 10000"/>
                  <a:gd name="connsiteY18" fmla="*/ 9395 h 10000"/>
                  <a:gd name="connsiteX19" fmla="*/ 5389 w 10000"/>
                  <a:gd name="connsiteY19" fmla="*/ 9200 h 10000"/>
                  <a:gd name="connsiteX20" fmla="*/ 5455 w 10000"/>
                  <a:gd name="connsiteY20" fmla="*/ 9133 h 10000"/>
                  <a:gd name="connsiteX21" fmla="*/ 5389 w 10000"/>
                  <a:gd name="connsiteY21" fmla="*/ 9055 h 10000"/>
                  <a:gd name="connsiteX22" fmla="*/ 5389 w 10000"/>
                  <a:gd name="connsiteY22" fmla="*/ 9055 h 10000"/>
                  <a:gd name="connsiteX23" fmla="*/ 5324 w 10000"/>
                  <a:gd name="connsiteY23" fmla="*/ 9006 h 10000"/>
                  <a:gd name="connsiteX24" fmla="*/ 5259 w 10000"/>
                  <a:gd name="connsiteY24" fmla="*/ 8973 h 10000"/>
                  <a:gd name="connsiteX25" fmla="*/ 5128 w 10000"/>
                  <a:gd name="connsiteY25" fmla="*/ 8973 h 10000"/>
                  <a:gd name="connsiteX26" fmla="*/ 4936 w 10000"/>
                  <a:gd name="connsiteY26" fmla="*/ 8991 h 10000"/>
                  <a:gd name="connsiteX27" fmla="*/ 4545 w 10000"/>
                  <a:gd name="connsiteY27" fmla="*/ 9038 h 10000"/>
                  <a:gd name="connsiteX28" fmla="*/ 4026 w 10000"/>
                  <a:gd name="connsiteY28" fmla="*/ 9119 h 10000"/>
                  <a:gd name="connsiteX29" fmla="*/ 4026 w 10000"/>
                  <a:gd name="connsiteY29" fmla="*/ 9119 h 10000"/>
                  <a:gd name="connsiteX30" fmla="*/ 3702 w 10000"/>
                  <a:gd name="connsiteY30" fmla="*/ 9133 h 10000"/>
                  <a:gd name="connsiteX31" fmla="*/ 3573 w 10000"/>
                  <a:gd name="connsiteY31" fmla="*/ 9133 h 10000"/>
                  <a:gd name="connsiteX32" fmla="*/ 3507 w 10000"/>
                  <a:gd name="connsiteY32" fmla="*/ 9119 h 10000"/>
                  <a:gd name="connsiteX33" fmla="*/ 3247 w 10000"/>
                  <a:gd name="connsiteY33" fmla="*/ 8973 h 10000"/>
                  <a:gd name="connsiteX34" fmla="*/ 3247 w 10000"/>
                  <a:gd name="connsiteY34" fmla="*/ 8973 h 10000"/>
                  <a:gd name="connsiteX35" fmla="*/ 3117 w 10000"/>
                  <a:gd name="connsiteY35" fmla="*/ 8925 h 10000"/>
                  <a:gd name="connsiteX36" fmla="*/ 3117 w 10000"/>
                  <a:gd name="connsiteY36" fmla="*/ 8875 h 10000"/>
                  <a:gd name="connsiteX37" fmla="*/ 3117 w 10000"/>
                  <a:gd name="connsiteY37" fmla="*/ 8842 h 10000"/>
                  <a:gd name="connsiteX38" fmla="*/ 3184 w 10000"/>
                  <a:gd name="connsiteY38" fmla="*/ 8809 h 10000"/>
                  <a:gd name="connsiteX39" fmla="*/ 3312 w 10000"/>
                  <a:gd name="connsiteY39" fmla="*/ 8743 h 10000"/>
                  <a:gd name="connsiteX40" fmla="*/ 3443 w 10000"/>
                  <a:gd name="connsiteY40" fmla="*/ 8727 h 10000"/>
                  <a:gd name="connsiteX41" fmla="*/ 3443 w 10000"/>
                  <a:gd name="connsiteY41" fmla="*/ 8727 h 10000"/>
                  <a:gd name="connsiteX42" fmla="*/ 3443 w 10000"/>
                  <a:gd name="connsiteY42" fmla="*/ 8712 h 10000"/>
                  <a:gd name="connsiteX43" fmla="*/ 3507 w 10000"/>
                  <a:gd name="connsiteY43" fmla="*/ 8695 h 10000"/>
                  <a:gd name="connsiteX44" fmla="*/ 7646 w 10000"/>
                  <a:gd name="connsiteY44" fmla="*/ 8443 h 10000"/>
                  <a:gd name="connsiteX45" fmla="*/ 8116 w 10000"/>
                  <a:gd name="connsiteY45" fmla="*/ 8451 h 10000"/>
                  <a:gd name="connsiteX46" fmla="*/ 8116 w 10000"/>
                  <a:gd name="connsiteY46" fmla="*/ 8451 h 10000"/>
                  <a:gd name="connsiteX47" fmla="*/ 8442 w 10000"/>
                  <a:gd name="connsiteY47" fmla="*/ 8418 h 10000"/>
                  <a:gd name="connsiteX48" fmla="*/ 8702 w 10000"/>
                  <a:gd name="connsiteY48" fmla="*/ 8337 h 10000"/>
                  <a:gd name="connsiteX49" fmla="*/ 8636 w 10000"/>
                  <a:gd name="connsiteY49" fmla="*/ 8304 h 10000"/>
                  <a:gd name="connsiteX50" fmla="*/ 8636 w 10000"/>
                  <a:gd name="connsiteY50" fmla="*/ 8273 h 10000"/>
                  <a:gd name="connsiteX51" fmla="*/ 8312 w 10000"/>
                  <a:gd name="connsiteY51" fmla="*/ 8190 h 10000"/>
                  <a:gd name="connsiteX52" fmla="*/ 5975 w 10000"/>
                  <a:gd name="connsiteY52" fmla="*/ 7895 h 10000"/>
                  <a:gd name="connsiteX53" fmla="*/ 5975 w 10000"/>
                  <a:gd name="connsiteY53" fmla="*/ 7895 h 10000"/>
                  <a:gd name="connsiteX54" fmla="*/ 5714 w 10000"/>
                  <a:gd name="connsiteY54" fmla="*/ 7848 h 10000"/>
                  <a:gd name="connsiteX55" fmla="*/ 5519 w 10000"/>
                  <a:gd name="connsiteY55" fmla="*/ 7798 h 10000"/>
                  <a:gd name="connsiteX56" fmla="*/ 5389 w 10000"/>
                  <a:gd name="connsiteY56" fmla="*/ 7749 h 10000"/>
                  <a:gd name="connsiteX57" fmla="*/ 5389 w 10000"/>
                  <a:gd name="connsiteY57" fmla="*/ 7749 h 10000"/>
                  <a:gd name="connsiteX58" fmla="*/ 7729 w 10000"/>
                  <a:gd name="connsiteY58" fmla="*/ 7732 h 10000"/>
                  <a:gd name="connsiteX59" fmla="*/ 10000 w 10000"/>
                  <a:gd name="connsiteY59" fmla="*/ 7895 h 10000"/>
                  <a:gd name="connsiteX60" fmla="*/ 10000 w 10000"/>
                  <a:gd name="connsiteY60" fmla="*/ 6412 h 10000"/>
                  <a:gd name="connsiteX61" fmla="*/ 10000 w 10000"/>
                  <a:gd name="connsiteY61" fmla="*/ 6412 h 10000"/>
                  <a:gd name="connsiteX62" fmla="*/ 7404 w 10000"/>
                  <a:gd name="connsiteY62" fmla="*/ 6068 h 10000"/>
                  <a:gd name="connsiteX63" fmla="*/ 5975 w 10000"/>
                  <a:gd name="connsiteY63" fmla="*/ 5873 h 10000"/>
                  <a:gd name="connsiteX64" fmla="*/ 5975 w 10000"/>
                  <a:gd name="connsiteY64" fmla="*/ 5873 h 10000"/>
                  <a:gd name="connsiteX65" fmla="*/ 5975 w 10000"/>
                  <a:gd name="connsiteY65" fmla="*/ 5857 h 10000"/>
                  <a:gd name="connsiteX66" fmla="*/ 5975 w 10000"/>
                  <a:gd name="connsiteY66" fmla="*/ 5759 h 10000"/>
                  <a:gd name="connsiteX67" fmla="*/ 5975 w 10000"/>
                  <a:gd name="connsiteY67" fmla="*/ 5759 h 10000"/>
                  <a:gd name="connsiteX68" fmla="*/ 5779 w 10000"/>
                  <a:gd name="connsiteY68" fmla="*/ 5643 h 10000"/>
                  <a:gd name="connsiteX69" fmla="*/ 5389 w 10000"/>
                  <a:gd name="connsiteY69" fmla="*/ 5465 h 10000"/>
                  <a:gd name="connsiteX70" fmla="*/ 4545 w 10000"/>
                  <a:gd name="connsiteY70" fmla="*/ 5122 h 10000"/>
                  <a:gd name="connsiteX71" fmla="*/ 4545 w 10000"/>
                  <a:gd name="connsiteY71" fmla="*/ 5122 h 10000"/>
                  <a:gd name="connsiteX72" fmla="*/ 4352 w 10000"/>
                  <a:gd name="connsiteY72" fmla="*/ 5073 h 10000"/>
                  <a:gd name="connsiteX73" fmla="*/ 4026 w 10000"/>
                  <a:gd name="connsiteY73" fmla="*/ 5008 h 10000"/>
                  <a:gd name="connsiteX74" fmla="*/ 3052 w 10000"/>
                  <a:gd name="connsiteY74" fmla="*/ 4861 h 10000"/>
                  <a:gd name="connsiteX75" fmla="*/ 1689 w 10000"/>
                  <a:gd name="connsiteY75" fmla="*/ 4683 h 10000"/>
                  <a:gd name="connsiteX76" fmla="*/ 1689 w 10000"/>
                  <a:gd name="connsiteY76" fmla="*/ 4683 h 10000"/>
                  <a:gd name="connsiteX77" fmla="*/ 1103 w 10000"/>
                  <a:gd name="connsiteY77" fmla="*/ 4665 h 10000"/>
                  <a:gd name="connsiteX78" fmla="*/ 650 w 10000"/>
                  <a:gd name="connsiteY78" fmla="*/ 4648 h 10000"/>
                  <a:gd name="connsiteX79" fmla="*/ 521 w 10000"/>
                  <a:gd name="connsiteY79" fmla="*/ 4632 h 10000"/>
                  <a:gd name="connsiteX80" fmla="*/ 390 w 10000"/>
                  <a:gd name="connsiteY80" fmla="*/ 4617 h 10000"/>
                  <a:gd name="connsiteX81" fmla="*/ 390 w 10000"/>
                  <a:gd name="connsiteY81" fmla="*/ 4617 h 10000"/>
                  <a:gd name="connsiteX82" fmla="*/ 261 w 10000"/>
                  <a:gd name="connsiteY82" fmla="*/ 4550 h 10000"/>
                  <a:gd name="connsiteX83" fmla="*/ 65 w 10000"/>
                  <a:gd name="connsiteY83" fmla="*/ 4438 h 10000"/>
                  <a:gd name="connsiteX84" fmla="*/ 0 w 10000"/>
                  <a:gd name="connsiteY84" fmla="*/ 4372 h 10000"/>
                  <a:gd name="connsiteX85" fmla="*/ 0 w 10000"/>
                  <a:gd name="connsiteY85" fmla="*/ 4306 h 10000"/>
                  <a:gd name="connsiteX86" fmla="*/ 0 w 10000"/>
                  <a:gd name="connsiteY86" fmla="*/ 4258 h 10000"/>
                  <a:gd name="connsiteX87" fmla="*/ 131 w 10000"/>
                  <a:gd name="connsiteY87" fmla="*/ 4208 h 10000"/>
                  <a:gd name="connsiteX88" fmla="*/ 131 w 10000"/>
                  <a:gd name="connsiteY88" fmla="*/ 4208 h 10000"/>
                  <a:gd name="connsiteX89" fmla="*/ 455 w 10000"/>
                  <a:gd name="connsiteY89" fmla="*/ 4127 h 10000"/>
                  <a:gd name="connsiteX90" fmla="*/ 779 w 10000"/>
                  <a:gd name="connsiteY90" fmla="*/ 4047 h 10000"/>
                  <a:gd name="connsiteX91" fmla="*/ 975 w 10000"/>
                  <a:gd name="connsiteY91" fmla="*/ 3998 h 10000"/>
                  <a:gd name="connsiteX92" fmla="*/ 1103 w 10000"/>
                  <a:gd name="connsiteY92" fmla="*/ 3948 h 10000"/>
                  <a:gd name="connsiteX93" fmla="*/ 1103 w 10000"/>
                  <a:gd name="connsiteY93" fmla="*/ 3882 h 10000"/>
                  <a:gd name="connsiteX94" fmla="*/ 1103 w 10000"/>
                  <a:gd name="connsiteY94" fmla="*/ 3801 h 10000"/>
                  <a:gd name="connsiteX95" fmla="*/ 1103 w 10000"/>
                  <a:gd name="connsiteY95" fmla="*/ 3801 h 10000"/>
                  <a:gd name="connsiteX96" fmla="*/ 845 w 10000"/>
                  <a:gd name="connsiteY96" fmla="*/ 3572 h 10000"/>
                  <a:gd name="connsiteX97" fmla="*/ 521 w 10000"/>
                  <a:gd name="connsiteY97" fmla="*/ 3263 h 10000"/>
                  <a:gd name="connsiteX98" fmla="*/ 261 w 10000"/>
                  <a:gd name="connsiteY98" fmla="*/ 2985 h 10000"/>
                  <a:gd name="connsiteX99" fmla="*/ 195 w 10000"/>
                  <a:gd name="connsiteY99" fmla="*/ 2904 h 10000"/>
                  <a:gd name="connsiteX100" fmla="*/ 195 w 10000"/>
                  <a:gd name="connsiteY100" fmla="*/ 2871 h 10000"/>
                  <a:gd name="connsiteX101" fmla="*/ 261 w 10000"/>
                  <a:gd name="connsiteY101" fmla="*/ 2854 h 10000"/>
                  <a:gd name="connsiteX102" fmla="*/ 261 w 10000"/>
                  <a:gd name="connsiteY102" fmla="*/ 2854 h 10000"/>
                  <a:gd name="connsiteX103" fmla="*/ 650 w 10000"/>
                  <a:gd name="connsiteY103" fmla="*/ 2839 h 10000"/>
                  <a:gd name="connsiteX104" fmla="*/ 908 w 10000"/>
                  <a:gd name="connsiteY104" fmla="*/ 2839 h 10000"/>
                  <a:gd name="connsiteX105" fmla="*/ 1103 w 10000"/>
                  <a:gd name="connsiteY105" fmla="*/ 2854 h 10000"/>
                  <a:gd name="connsiteX106" fmla="*/ 1103 w 10000"/>
                  <a:gd name="connsiteY106" fmla="*/ 2854 h 10000"/>
                  <a:gd name="connsiteX107" fmla="*/ 1168 w 10000"/>
                  <a:gd name="connsiteY107" fmla="*/ 2854 h 10000"/>
                  <a:gd name="connsiteX108" fmla="*/ 1235 w 10000"/>
                  <a:gd name="connsiteY108" fmla="*/ 2823 h 10000"/>
                  <a:gd name="connsiteX109" fmla="*/ 1559 w 10000"/>
                  <a:gd name="connsiteY109" fmla="*/ 2725 h 10000"/>
                  <a:gd name="connsiteX110" fmla="*/ 2402 w 10000"/>
                  <a:gd name="connsiteY110" fmla="*/ 2397 h 10000"/>
                  <a:gd name="connsiteX111" fmla="*/ 3507 w 10000"/>
                  <a:gd name="connsiteY111" fmla="*/ 1927 h 10000"/>
                  <a:gd name="connsiteX112" fmla="*/ 3507 w 10000"/>
                  <a:gd name="connsiteY112" fmla="*/ 1927 h 10000"/>
                  <a:gd name="connsiteX113" fmla="*/ 3507 w 10000"/>
                  <a:gd name="connsiteY113" fmla="*/ 1860 h 10000"/>
                  <a:gd name="connsiteX114" fmla="*/ 3507 w 10000"/>
                  <a:gd name="connsiteY114" fmla="*/ 1710 h 10000"/>
                  <a:gd name="connsiteX115" fmla="*/ 3573 w 10000"/>
                  <a:gd name="connsiteY115" fmla="*/ 1615 h 10000"/>
                  <a:gd name="connsiteX116" fmla="*/ 3702 w 10000"/>
                  <a:gd name="connsiteY116" fmla="*/ 1533 h 10000"/>
                  <a:gd name="connsiteX117" fmla="*/ 3896 w 10000"/>
                  <a:gd name="connsiteY117" fmla="*/ 1436 h 10000"/>
                  <a:gd name="connsiteX118" fmla="*/ 4156 w 10000"/>
                  <a:gd name="connsiteY118" fmla="*/ 1355 h 10000"/>
                  <a:gd name="connsiteX119" fmla="*/ 4156 w 10000"/>
                  <a:gd name="connsiteY119" fmla="*/ 1355 h 10000"/>
                  <a:gd name="connsiteX120" fmla="*/ 4806 w 10000"/>
                  <a:gd name="connsiteY120" fmla="*/ 1192 h 10000"/>
                  <a:gd name="connsiteX121" fmla="*/ 5455 w 10000"/>
                  <a:gd name="connsiteY121" fmla="*/ 978 h 10000"/>
                  <a:gd name="connsiteX122" fmla="*/ 6104 w 10000"/>
                  <a:gd name="connsiteY122" fmla="*/ 783 h 10000"/>
                  <a:gd name="connsiteX123" fmla="*/ 6559 w 10000"/>
                  <a:gd name="connsiteY123" fmla="*/ 605 h 10000"/>
                  <a:gd name="connsiteX124" fmla="*/ 6559 w 10000"/>
                  <a:gd name="connsiteY124" fmla="*/ 605 h 10000"/>
                  <a:gd name="connsiteX125" fmla="*/ 6882 w 10000"/>
                  <a:gd name="connsiteY125" fmla="*/ 441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985 h 10000"/>
                  <a:gd name="connsiteX135" fmla="*/ 9676 w 10000"/>
                  <a:gd name="connsiteY135" fmla="*/ 9968 h 10000"/>
                  <a:gd name="connsiteX136" fmla="*/ 9287 w 10000"/>
                  <a:gd name="connsiteY136" fmla="*/ 9985 h 10000"/>
                  <a:gd name="connsiteX137" fmla="*/ 9287 w 10000"/>
                  <a:gd name="connsiteY137" fmla="*/ 9985 h 10000"/>
                  <a:gd name="connsiteX138" fmla="*/ 9157 w 10000"/>
                  <a:gd name="connsiteY138" fmla="*/ 10000 h 10000"/>
                  <a:gd name="connsiteX139" fmla="*/ 8898 w 10000"/>
                  <a:gd name="connsiteY139" fmla="*/ 9985 h 10000"/>
                  <a:gd name="connsiteX140" fmla="*/ 8506 w 10000"/>
                  <a:gd name="connsiteY140" fmla="*/ 9935 h 10000"/>
                  <a:gd name="connsiteX141" fmla="*/ 8181 w 10000"/>
                  <a:gd name="connsiteY141" fmla="*/ 9806 h 10000"/>
                  <a:gd name="connsiteX142" fmla="*/ 7404 w 10000"/>
                  <a:gd name="connsiteY142" fmla="*/ 9511 h 10000"/>
                  <a:gd name="connsiteX143" fmla="*/ 5584 w 10000"/>
                  <a:gd name="connsiteY143" fmla="*/ 9479 h 10000"/>
                  <a:gd name="connsiteX144" fmla="*/ 5389 w 10000"/>
                  <a:gd name="connsiteY144" fmla="*/ 9153 h 10000"/>
                  <a:gd name="connsiteX145" fmla="*/ 5389 w 10000"/>
                  <a:gd name="connsiteY145" fmla="*/ 9087 h 10000"/>
                  <a:gd name="connsiteX146" fmla="*/ 5259 w 10000"/>
                  <a:gd name="connsiteY146" fmla="*/ 9006 h 10000"/>
                  <a:gd name="connsiteX147" fmla="*/ 5195 w 10000"/>
                  <a:gd name="connsiteY147" fmla="*/ 8991 h 10000"/>
                  <a:gd name="connsiteX148" fmla="*/ 4026 w 10000"/>
                  <a:gd name="connsiteY148" fmla="*/ 9104 h 10000"/>
                  <a:gd name="connsiteX149" fmla="*/ 3702 w 10000"/>
                  <a:gd name="connsiteY149" fmla="*/ 9133 h 10000"/>
                  <a:gd name="connsiteX150" fmla="*/ 3247 w 10000"/>
                  <a:gd name="connsiteY150" fmla="*/ 8973 h 10000"/>
                  <a:gd name="connsiteX151" fmla="*/ 3247 w 10000"/>
                  <a:gd name="connsiteY151" fmla="*/ 8973 h 10000"/>
                  <a:gd name="connsiteX152" fmla="*/ 3117 w 10000"/>
                  <a:gd name="connsiteY152" fmla="*/ 8794 h 10000"/>
                  <a:gd name="connsiteX153" fmla="*/ 3117 w 10000"/>
                  <a:gd name="connsiteY153" fmla="*/ 8794 h 10000"/>
                  <a:gd name="connsiteX154" fmla="*/ 3312 w 10000"/>
                  <a:gd name="connsiteY154" fmla="*/ 8743 h 10000"/>
                  <a:gd name="connsiteX155" fmla="*/ 3443 w 10000"/>
                  <a:gd name="connsiteY155" fmla="*/ 8727 h 10000"/>
                  <a:gd name="connsiteX156" fmla="*/ 2661 w 10000"/>
                  <a:gd name="connsiteY156" fmla="*/ 8743 h 10000"/>
                  <a:gd name="connsiteX0" fmla="*/ 2661 w 10000"/>
                  <a:gd name="connsiteY0" fmla="*/ 8743 h 9985"/>
                  <a:gd name="connsiteX1" fmla="*/ 10000 w 10000"/>
                  <a:gd name="connsiteY1" fmla="*/ 9968 h 9985"/>
                  <a:gd name="connsiteX2" fmla="*/ 9091 w 10000"/>
                  <a:gd name="connsiteY2" fmla="*/ 9985 h 9985"/>
                  <a:gd name="connsiteX3" fmla="*/ 8765 w 10000"/>
                  <a:gd name="connsiteY3" fmla="*/ 9985 h 9985"/>
                  <a:gd name="connsiteX4" fmla="*/ 8636 w 10000"/>
                  <a:gd name="connsiteY4" fmla="*/ 9968 h 9985"/>
                  <a:gd name="connsiteX5" fmla="*/ 8571 w 10000"/>
                  <a:gd name="connsiteY5" fmla="*/ 9950 h 9985"/>
                  <a:gd name="connsiteX6" fmla="*/ 8571 w 10000"/>
                  <a:gd name="connsiteY6" fmla="*/ 9950 h 9985"/>
                  <a:gd name="connsiteX7" fmla="*/ 8181 w 10000"/>
                  <a:gd name="connsiteY7" fmla="*/ 9756 h 9985"/>
                  <a:gd name="connsiteX8" fmla="*/ 7856 w 10000"/>
                  <a:gd name="connsiteY8" fmla="*/ 9577 h 9985"/>
                  <a:gd name="connsiteX9" fmla="*/ 7856 w 10000"/>
                  <a:gd name="connsiteY9" fmla="*/ 9577 h 9985"/>
                  <a:gd name="connsiteX10" fmla="*/ 7729 w 10000"/>
                  <a:gd name="connsiteY10" fmla="*/ 9545 h 9985"/>
                  <a:gd name="connsiteX11" fmla="*/ 7533 w 10000"/>
                  <a:gd name="connsiteY11" fmla="*/ 9511 h 9985"/>
                  <a:gd name="connsiteX12" fmla="*/ 7013 w 10000"/>
                  <a:gd name="connsiteY12" fmla="*/ 9495 h 9985"/>
                  <a:gd name="connsiteX13" fmla="*/ 6364 w 10000"/>
                  <a:gd name="connsiteY13" fmla="*/ 9479 h 9985"/>
                  <a:gd name="connsiteX14" fmla="*/ 5779 w 10000"/>
                  <a:gd name="connsiteY14" fmla="*/ 9479 h 9985"/>
                  <a:gd name="connsiteX15" fmla="*/ 5779 w 10000"/>
                  <a:gd name="connsiteY15" fmla="*/ 9479 h 9985"/>
                  <a:gd name="connsiteX16" fmla="*/ 5519 w 10000"/>
                  <a:gd name="connsiteY16" fmla="*/ 9460 h 9985"/>
                  <a:gd name="connsiteX17" fmla="*/ 5389 w 10000"/>
                  <a:gd name="connsiteY17" fmla="*/ 9430 h 9985"/>
                  <a:gd name="connsiteX18" fmla="*/ 5324 w 10000"/>
                  <a:gd name="connsiteY18" fmla="*/ 9395 h 9985"/>
                  <a:gd name="connsiteX19" fmla="*/ 5389 w 10000"/>
                  <a:gd name="connsiteY19" fmla="*/ 9200 h 9985"/>
                  <a:gd name="connsiteX20" fmla="*/ 5455 w 10000"/>
                  <a:gd name="connsiteY20" fmla="*/ 9133 h 9985"/>
                  <a:gd name="connsiteX21" fmla="*/ 5389 w 10000"/>
                  <a:gd name="connsiteY21" fmla="*/ 9055 h 9985"/>
                  <a:gd name="connsiteX22" fmla="*/ 5389 w 10000"/>
                  <a:gd name="connsiteY22" fmla="*/ 9055 h 9985"/>
                  <a:gd name="connsiteX23" fmla="*/ 5324 w 10000"/>
                  <a:gd name="connsiteY23" fmla="*/ 9006 h 9985"/>
                  <a:gd name="connsiteX24" fmla="*/ 5259 w 10000"/>
                  <a:gd name="connsiteY24" fmla="*/ 8973 h 9985"/>
                  <a:gd name="connsiteX25" fmla="*/ 5128 w 10000"/>
                  <a:gd name="connsiteY25" fmla="*/ 8973 h 9985"/>
                  <a:gd name="connsiteX26" fmla="*/ 4936 w 10000"/>
                  <a:gd name="connsiteY26" fmla="*/ 8991 h 9985"/>
                  <a:gd name="connsiteX27" fmla="*/ 4545 w 10000"/>
                  <a:gd name="connsiteY27" fmla="*/ 9038 h 9985"/>
                  <a:gd name="connsiteX28" fmla="*/ 4026 w 10000"/>
                  <a:gd name="connsiteY28" fmla="*/ 9119 h 9985"/>
                  <a:gd name="connsiteX29" fmla="*/ 4026 w 10000"/>
                  <a:gd name="connsiteY29" fmla="*/ 9119 h 9985"/>
                  <a:gd name="connsiteX30" fmla="*/ 3702 w 10000"/>
                  <a:gd name="connsiteY30" fmla="*/ 9133 h 9985"/>
                  <a:gd name="connsiteX31" fmla="*/ 3573 w 10000"/>
                  <a:gd name="connsiteY31" fmla="*/ 9133 h 9985"/>
                  <a:gd name="connsiteX32" fmla="*/ 3507 w 10000"/>
                  <a:gd name="connsiteY32" fmla="*/ 9119 h 9985"/>
                  <a:gd name="connsiteX33" fmla="*/ 3247 w 10000"/>
                  <a:gd name="connsiteY33" fmla="*/ 8973 h 9985"/>
                  <a:gd name="connsiteX34" fmla="*/ 3247 w 10000"/>
                  <a:gd name="connsiteY34" fmla="*/ 8973 h 9985"/>
                  <a:gd name="connsiteX35" fmla="*/ 3117 w 10000"/>
                  <a:gd name="connsiteY35" fmla="*/ 8925 h 9985"/>
                  <a:gd name="connsiteX36" fmla="*/ 3117 w 10000"/>
                  <a:gd name="connsiteY36" fmla="*/ 8875 h 9985"/>
                  <a:gd name="connsiteX37" fmla="*/ 3117 w 10000"/>
                  <a:gd name="connsiteY37" fmla="*/ 8842 h 9985"/>
                  <a:gd name="connsiteX38" fmla="*/ 3184 w 10000"/>
                  <a:gd name="connsiteY38" fmla="*/ 8809 h 9985"/>
                  <a:gd name="connsiteX39" fmla="*/ 3312 w 10000"/>
                  <a:gd name="connsiteY39" fmla="*/ 8743 h 9985"/>
                  <a:gd name="connsiteX40" fmla="*/ 3443 w 10000"/>
                  <a:gd name="connsiteY40" fmla="*/ 8727 h 9985"/>
                  <a:gd name="connsiteX41" fmla="*/ 3443 w 10000"/>
                  <a:gd name="connsiteY41" fmla="*/ 8727 h 9985"/>
                  <a:gd name="connsiteX42" fmla="*/ 3443 w 10000"/>
                  <a:gd name="connsiteY42" fmla="*/ 8712 h 9985"/>
                  <a:gd name="connsiteX43" fmla="*/ 3507 w 10000"/>
                  <a:gd name="connsiteY43" fmla="*/ 8695 h 9985"/>
                  <a:gd name="connsiteX44" fmla="*/ 7646 w 10000"/>
                  <a:gd name="connsiteY44" fmla="*/ 8443 h 9985"/>
                  <a:gd name="connsiteX45" fmla="*/ 8116 w 10000"/>
                  <a:gd name="connsiteY45" fmla="*/ 8451 h 9985"/>
                  <a:gd name="connsiteX46" fmla="*/ 8116 w 10000"/>
                  <a:gd name="connsiteY46" fmla="*/ 8451 h 9985"/>
                  <a:gd name="connsiteX47" fmla="*/ 8442 w 10000"/>
                  <a:gd name="connsiteY47" fmla="*/ 8418 h 9985"/>
                  <a:gd name="connsiteX48" fmla="*/ 8702 w 10000"/>
                  <a:gd name="connsiteY48" fmla="*/ 8337 h 9985"/>
                  <a:gd name="connsiteX49" fmla="*/ 8636 w 10000"/>
                  <a:gd name="connsiteY49" fmla="*/ 8304 h 9985"/>
                  <a:gd name="connsiteX50" fmla="*/ 8636 w 10000"/>
                  <a:gd name="connsiteY50" fmla="*/ 8273 h 9985"/>
                  <a:gd name="connsiteX51" fmla="*/ 8312 w 10000"/>
                  <a:gd name="connsiteY51" fmla="*/ 8190 h 9985"/>
                  <a:gd name="connsiteX52" fmla="*/ 5975 w 10000"/>
                  <a:gd name="connsiteY52" fmla="*/ 7895 h 9985"/>
                  <a:gd name="connsiteX53" fmla="*/ 5975 w 10000"/>
                  <a:gd name="connsiteY53" fmla="*/ 7895 h 9985"/>
                  <a:gd name="connsiteX54" fmla="*/ 5714 w 10000"/>
                  <a:gd name="connsiteY54" fmla="*/ 7848 h 9985"/>
                  <a:gd name="connsiteX55" fmla="*/ 5519 w 10000"/>
                  <a:gd name="connsiteY55" fmla="*/ 7798 h 9985"/>
                  <a:gd name="connsiteX56" fmla="*/ 5389 w 10000"/>
                  <a:gd name="connsiteY56" fmla="*/ 7749 h 9985"/>
                  <a:gd name="connsiteX57" fmla="*/ 5389 w 10000"/>
                  <a:gd name="connsiteY57" fmla="*/ 7749 h 9985"/>
                  <a:gd name="connsiteX58" fmla="*/ 7729 w 10000"/>
                  <a:gd name="connsiteY58" fmla="*/ 7732 h 9985"/>
                  <a:gd name="connsiteX59" fmla="*/ 10000 w 10000"/>
                  <a:gd name="connsiteY59" fmla="*/ 7895 h 9985"/>
                  <a:gd name="connsiteX60" fmla="*/ 10000 w 10000"/>
                  <a:gd name="connsiteY60" fmla="*/ 6412 h 9985"/>
                  <a:gd name="connsiteX61" fmla="*/ 10000 w 10000"/>
                  <a:gd name="connsiteY61" fmla="*/ 6412 h 9985"/>
                  <a:gd name="connsiteX62" fmla="*/ 7404 w 10000"/>
                  <a:gd name="connsiteY62" fmla="*/ 6068 h 9985"/>
                  <a:gd name="connsiteX63" fmla="*/ 5975 w 10000"/>
                  <a:gd name="connsiteY63" fmla="*/ 5873 h 9985"/>
                  <a:gd name="connsiteX64" fmla="*/ 5975 w 10000"/>
                  <a:gd name="connsiteY64" fmla="*/ 5873 h 9985"/>
                  <a:gd name="connsiteX65" fmla="*/ 5975 w 10000"/>
                  <a:gd name="connsiteY65" fmla="*/ 5857 h 9985"/>
                  <a:gd name="connsiteX66" fmla="*/ 5975 w 10000"/>
                  <a:gd name="connsiteY66" fmla="*/ 5759 h 9985"/>
                  <a:gd name="connsiteX67" fmla="*/ 5975 w 10000"/>
                  <a:gd name="connsiteY67" fmla="*/ 5759 h 9985"/>
                  <a:gd name="connsiteX68" fmla="*/ 5779 w 10000"/>
                  <a:gd name="connsiteY68" fmla="*/ 5643 h 9985"/>
                  <a:gd name="connsiteX69" fmla="*/ 5389 w 10000"/>
                  <a:gd name="connsiteY69" fmla="*/ 5465 h 9985"/>
                  <a:gd name="connsiteX70" fmla="*/ 4545 w 10000"/>
                  <a:gd name="connsiteY70" fmla="*/ 5122 h 9985"/>
                  <a:gd name="connsiteX71" fmla="*/ 4545 w 10000"/>
                  <a:gd name="connsiteY71" fmla="*/ 5122 h 9985"/>
                  <a:gd name="connsiteX72" fmla="*/ 4352 w 10000"/>
                  <a:gd name="connsiteY72" fmla="*/ 5073 h 9985"/>
                  <a:gd name="connsiteX73" fmla="*/ 4026 w 10000"/>
                  <a:gd name="connsiteY73" fmla="*/ 5008 h 9985"/>
                  <a:gd name="connsiteX74" fmla="*/ 3052 w 10000"/>
                  <a:gd name="connsiteY74" fmla="*/ 4861 h 9985"/>
                  <a:gd name="connsiteX75" fmla="*/ 1689 w 10000"/>
                  <a:gd name="connsiteY75" fmla="*/ 4683 h 9985"/>
                  <a:gd name="connsiteX76" fmla="*/ 1689 w 10000"/>
                  <a:gd name="connsiteY76" fmla="*/ 4683 h 9985"/>
                  <a:gd name="connsiteX77" fmla="*/ 1103 w 10000"/>
                  <a:gd name="connsiteY77" fmla="*/ 4665 h 9985"/>
                  <a:gd name="connsiteX78" fmla="*/ 650 w 10000"/>
                  <a:gd name="connsiteY78" fmla="*/ 4648 h 9985"/>
                  <a:gd name="connsiteX79" fmla="*/ 521 w 10000"/>
                  <a:gd name="connsiteY79" fmla="*/ 4632 h 9985"/>
                  <a:gd name="connsiteX80" fmla="*/ 390 w 10000"/>
                  <a:gd name="connsiteY80" fmla="*/ 4617 h 9985"/>
                  <a:gd name="connsiteX81" fmla="*/ 390 w 10000"/>
                  <a:gd name="connsiteY81" fmla="*/ 4617 h 9985"/>
                  <a:gd name="connsiteX82" fmla="*/ 261 w 10000"/>
                  <a:gd name="connsiteY82" fmla="*/ 4550 h 9985"/>
                  <a:gd name="connsiteX83" fmla="*/ 65 w 10000"/>
                  <a:gd name="connsiteY83" fmla="*/ 4438 h 9985"/>
                  <a:gd name="connsiteX84" fmla="*/ 0 w 10000"/>
                  <a:gd name="connsiteY84" fmla="*/ 4372 h 9985"/>
                  <a:gd name="connsiteX85" fmla="*/ 0 w 10000"/>
                  <a:gd name="connsiteY85" fmla="*/ 4306 h 9985"/>
                  <a:gd name="connsiteX86" fmla="*/ 0 w 10000"/>
                  <a:gd name="connsiteY86" fmla="*/ 4258 h 9985"/>
                  <a:gd name="connsiteX87" fmla="*/ 131 w 10000"/>
                  <a:gd name="connsiteY87" fmla="*/ 4208 h 9985"/>
                  <a:gd name="connsiteX88" fmla="*/ 131 w 10000"/>
                  <a:gd name="connsiteY88" fmla="*/ 4208 h 9985"/>
                  <a:gd name="connsiteX89" fmla="*/ 455 w 10000"/>
                  <a:gd name="connsiteY89" fmla="*/ 4127 h 9985"/>
                  <a:gd name="connsiteX90" fmla="*/ 779 w 10000"/>
                  <a:gd name="connsiteY90" fmla="*/ 4047 h 9985"/>
                  <a:gd name="connsiteX91" fmla="*/ 975 w 10000"/>
                  <a:gd name="connsiteY91" fmla="*/ 3998 h 9985"/>
                  <a:gd name="connsiteX92" fmla="*/ 1103 w 10000"/>
                  <a:gd name="connsiteY92" fmla="*/ 3948 h 9985"/>
                  <a:gd name="connsiteX93" fmla="*/ 1103 w 10000"/>
                  <a:gd name="connsiteY93" fmla="*/ 3882 h 9985"/>
                  <a:gd name="connsiteX94" fmla="*/ 1103 w 10000"/>
                  <a:gd name="connsiteY94" fmla="*/ 3801 h 9985"/>
                  <a:gd name="connsiteX95" fmla="*/ 1103 w 10000"/>
                  <a:gd name="connsiteY95" fmla="*/ 3801 h 9985"/>
                  <a:gd name="connsiteX96" fmla="*/ 845 w 10000"/>
                  <a:gd name="connsiteY96" fmla="*/ 3572 h 9985"/>
                  <a:gd name="connsiteX97" fmla="*/ 521 w 10000"/>
                  <a:gd name="connsiteY97" fmla="*/ 3263 h 9985"/>
                  <a:gd name="connsiteX98" fmla="*/ 261 w 10000"/>
                  <a:gd name="connsiteY98" fmla="*/ 2985 h 9985"/>
                  <a:gd name="connsiteX99" fmla="*/ 195 w 10000"/>
                  <a:gd name="connsiteY99" fmla="*/ 2904 h 9985"/>
                  <a:gd name="connsiteX100" fmla="*/ 195 w 10000"/>
                  <a:gd name="connsiteY100" fmla="*/ 2871 h 9985"/>
                  <a:gd name="connsiteX101" fmla="*/ 261 w 10000"/>
                  <a:gd name="connsiteY101" fmla="*/ 2854 h 9985"/>
                  <a:gd name="connsiteX102" fmla="*/ 261 w 10000"/>
                  <a:gd name="connsiteY102" fmla="*/ 2854 h 9985"/>
                  <a:gd name="connsiteX103" fmla="*/ 650 w 10000"/>
                  <a:gd name="connsiteY103" fmla="*/ 2839 h 9985"/>
                  <a:gd name="connsiteX104" fmla="*/ 908 w 10000"/>
                  <a:gd name="connsiteY104" fmla="*/ 2839 h 9985"/>
                  <a:gd name="connsiteX105" fmla="*/ 1103 w 10000"/>
                  <a:gd name="connsiteY105" fmla="*/ 2854 h 9985"/>
                  <a:gd name="connsiteX106" fmla="*/ 1103 w 10000"/>
                  <a:gd name="connsiteY106" fmla="*/ 2854 h 9985"/>
                  <a:gd name="connsiteX107" fmla="*/ 1168 w 10000"/>
                  <a:gd name="connsiteY107" fmla="*/ 2854 h 9985"/>
                  <a:gd name="connsiteX108" fmla="*/ 1235 w 10000"/>
                  <a:gd name="connsiteY108" fmla="*/ 2823 h 9985"/>
                  <a:gd name="connsiteX109" fmla="*/ 1559 w 10000"/>
                  <a:gd name="connsiteY109" fmla="*/ 2725 h 9985"/>
                  <a:gd name="connsiteX110" fmla="*/ 2402 w 10000"/>
                  <a:gd name="connsiteY110" fmla="*/ 2397 h 9985"/>
                  <a:gd name="connsiteX111" fmla="*/ 3507 w 10000"/>
                  <a:gd name="connsiteY111" fmla="*/ 1927 h 9985"/>
                  <a:gd name="connsiteX112" fmla="*/ 3507 w 10000"/>
                  <a:gd name="connsiteY112" fmla="*/ 1927 h 9985"/>
                  <a:gd name="connsiteX113" fmla="*/ 3507 w 10000"/>
                  <a:gd name="connsiteY113" fmla="*/ 1860 h 9985"/>
                  <a:gd name="connsiteX114" fmla="*/ 3507 w 10000"/>
                  <a:gd name="connsiteY114" fmla="*/ 1710 h 9985"/>
                  <a:gd name="connsiteX115" fmla="*/ 3573 w 10000"/>
                  <a:gd name="connsiteY115" fmla="*/ 1615 h 9985"/>
                  <a:gd name="connsiteX116" fmla="*/ 3702 w 10000"/>
                  <a:gd name="connsiteY116" fmla="*/ 1533 h 9985"/>
                  <a:gd name="connsiteX117" fmla="*/ 3896 w 10000"/>
                  <a:gd name="connsiteY117" fmla="*/ 1436 h 9985"/>
                  <a:gd name="connsiteX118" fmla="*/ 4156 w 10000"/>
                  <a:gd name="connsiteY118" fmla="*/ 1355 h 9985"/>
                  <a:gd name="connsiteX119" fmla="*/ 4156 w 10000"/>
                  <a:gd name="connsiteY119" fmla="*/ 1355 h 9985"/>
                  <a:gd name="connsiteX120" fmla="*/ 4806 w 10000"/>
                  <a:gd name="connsiteY120" fmla="*/ 1192 h 9985"/>
                  <a:gd name="connsiteX121" fmla="*/ 5455 w 10000"/>
                  <a:gd name="connsiteY121" fmla="*/ 978 h 9985"/>
                  <a:gd name="connsiteX122" fmla="*/ 6104 w 10000"/>
                  <a:gd name="connsiteY122" fmla="*/ 783 h 9985"/>
                  <a:gd name="connsiteX123" fmla="*/ 6559 w 10000"/>
                  <a:gd name="connsiteY123" fmla="*/ 605 h 9985"/>
                  <a:gd name="connsiteX124" fmla="*/ 6559 w 10000"/>
                  <a:gd name="connsiteY124" fmla="*/ 605 h 9985"/>
                  <a:gd name="connsiteX125" fmla="*/ 6882 w 10000"/>
                  <a:gd name="connsiteY125" fmla="*/ 441 h 9985"/>
                  <a:gd name="connsiteX126" fmla="*/ 7273 w 10000"/>
                  <a:gd name="connsiteY126" fmla="*/ 245 h 9985"/>
                  <a:gd name="connsiteX127" fmla="*/ 7663 w 10000"/>
                  <a:gd name="connsiteY127" fmla="*/ 97 h 9985"/>
                  <a:gd name="connsiteX128" fmla="*/ 7856 w 10000"/>
                  <a:gd name="connsiteY128" fmla="*/ 30 h 9985"/>
                  <a:gd name="connsiteX129" fmla="*/ 8051 w 10000"/>
                  <a:gd name="connsiteY129" fmla="*/ 15 h 9985"/>
                  <a:gd name="connsiteX130" fmla="*/ 8051 w 10000"/>
                  <a:gd name="connsiteY130" fmla="*/ 15 h 9985"/>
                  <a:gd name="connsiteX131" fmla="*/ 8442 w 10000"/>
                  <a:gd name="connsiteY131" fmla="*/ 0 h 9985"/>
                  <a:gd name="connsiteX132" fmla="*/ 8961 w 10000"/>
                  <a:gd name="connsiteY132" fmla="*/ 0 h 9985"/>
                  <a:gd name="connsiteX133" fmla="*/ 10000 w 10000"/>
                  <a:gd name="connsiteY133" fmla="*/ 15 h 9985"/>
                  <a:gd name="connsiteX134" fmla="*/ 10000 w 10000"/>
                  <a:gd name="connsiteY134" fmla="*/ 9985 h 9985"/>
                  <a:gd name="connsiteX135" fmla="*/ 9676 w 10000"/>
                  <a:gd name="connsiteY135" fmla="*/ 9968 h 9985"/>
                  <a:gd name="connsiteX136" fmla="*/ 9287 w 10000"/>
                  <a:gd name="connsiteY136" fmla="*/ 9985 h 9985"/>
                  <a:gd name="connsiteX137" fmla="*/ 9287 w 10000"/>
                  <a:gd name="connsiteY137" fmla="*/ 9985 h 9985"/>
                  <a:gd name="connsiteX138" fmla="*/ 8898 w 10000"/>
                  <a:gd name="connsiteY138" fmla="*/ 9985 h 9985"/>
                  <a:gd name="connsiteX139" fmla="*/ 8506 w 10000"/>
                  <a:gd name="connsiteY139" fmla="*/ 9935 h 9985"/>
                  <a:gd name="connsiteX140" fmla="*/ 8181 w 10000"/>
                  <a:gd name="connsiteY140" fmla="*/ 9806 h 9985"/>
                  <a:gd name="connsiteX141" fmla="*/ 7404 w 10000"/>
                  <a:gd name="connsiteY141" fmla="*/ 9511 h 9985"/>
                  <a:gd name="connsiteX142" fmla="*/ 5584 w 10000"/>
                  <a:gd name="connsiteY142" fmla="*/ 9479 h 9985"/>
                  <a:gd name="connsiteX143" fmla="*/ 5389 w 10000"/>
                  <a:gd name="connsiteY143" fmla="*/ 9153 h 9985"/>
                  <a:gd name="connsiteX144" fmla="*/ 5389 w 10000"/>
                  <a:gd name="connsiteY144" fmla="*/ 9087 h 9985"/>
                  <a:gd name="connsiteX145" fmla="*/ 5259 w 10000"/>
                  <a:gd name="connsiteY145" fmla="*/ 9006 h 9985"/>
                  <a:gd name="connsiteX146" fmla="*/ 5195 w 10000"/>
                  <a:gd name="connsiteY146" fmla="*/ 8991 h 9985"/>
                  <a:gd name="connsiteX147" fmla="*/ 4026 w 10000"/>
                  <a:gd name="connsiteY147" fmla="*/ 9104 h 9985"/>
                  <a:gd name="connsiteX148" fmla="*/ 3702 w 10000"/>
                  <a:gd name="connsiteY148" fmla="*/ 9133 h 9985"/>
                  <a:gd name="connsiteX149" fmla="*/ 3247 w 10000"/>
                  <a:gd name="connsiteY149" fmla="*/ 8973 h 9985"/>
                  <a:gd name="connsiteX150" fmla="*/ 3247 w 10000"/>
                  <a:gd name="connsiteY150" fmla="*/ 8973 h 9985"/>
                  <a:gd name="connsiteX151" fmla="*/ 3117 w 10000"/>
                  <a:gd name="connsiteY151" fmla="*/ 8794 h 9985"/>
                  <a:gd name="connsiteX152" fmla="*/ 3117 w 10000"/>
                  <a:gd name="connsiteY152" fmla="*/ 8794 h 9985"/>
                  <a:gd name="connsiteX153" fmla="*/ 3312 w 10000"/>
                  <a:gd name="connsiteY153" fmla="*/ 8743 h 9985"/>
                  <a:gd name="connsiteX154" fmla="*/ 3443 w 10000"/>
                  <a:gd name="connsiteY154" fmla="*/ 8727 h 9985"/>
                  <a:gd name="connsiteX155" fmla="*/ 2661 w 10000"/>
                  <a:gd name="connsiteY155" fmla="*/ 8743 h 9985"/>
                  <a:gd name="connsiteX0" fmla="*/ 2661 w 10000"/>
                  <a:gd name="connsiteY0" fmla="*/ 8756 h 10000"/>
                  <a:gd name="connsiteX1" fmla="*/ 10000 w 10000"/>
                  <a:gd name="connsiteY1" fmla="*/ 9983 h 10000"/>
                  <a:gd name="connsiteX2" fmla="*/ 9091 w 10000"/>
                  <a:gd name="connsiteY2" fmla="*/ 10000 h 10000"/>
                  <a:gd name="connsiteX3" fmla="*/ 8765 w 10000"/>
                  <a:gd name="connsiteY3" fmla="*/ 10000 h 10000"/>
                  <a:gd name="connsiteX4" fmla="*/ 8636 w 10000"/>
                  <a:gd name="connsiteY4" fmla="*/ 9983 h 10000"/>
                  <a:gd name="connsiteX5" fmla="*/ 8571 w 10000"/>
                  <a:gd name="connsiteY5" fmla="*/ 9965 h 10000"/>
                  <a:gd name="connsiteX6" fmla="*/ 8571 w 10000"/>
                  <a:gd name="connsiteY6" fmla="*/ 9965 h 10000"/>
                  <a:gd name="connsiteX7" fmla="*/ 8181 w 10000"/>
                  <a:gd name="connsiteY7" fmla="*/ 9771 h 10000"/>
                  <a:gd name="connsiteX8" fmla="*/ 7856 w 10000"/>
                  <a:gd name="connsiteY8" fmla="*/ 9591 h 10000"/>
                  <a:gd name="connsiteX9" fmla="*/ 7856 w 10000"/>
                  <a:gd name="connsiteY9" fmla="*/ 9591 h 10000"/>
                  <a:gd name="connsiteX10" fmla="*/ 7729 w 10000"/>
                  <a:gd name="connsiteY10" fmla="*/ 9559 h 10000"/>
                  <a:gd name="connsiteX11" fmla="*/ 7533 w 10000"/>
                  <a:gd name="connsiteY11" fmla="*/ 9525 h 10000"/>
                  <a:gd name="connsiteX12" fmla="*/ 7013 w 10000"/>
                  <a:gd name="connsiteY12" fmla="*/ 9509 h 10000"/>
                  <a:gd name="connsiteX13" fmla="*/ 6364 w 10000"/>
                  <a:gd name="connsiteY13" fmla="*/ 9493 h 10000"/>
                  <a:gd name="connsiteX14" fmla="*/ 5779 w 10000"/>
                  <a:gd name="connsiteY14" fmla="*/ 9493 h 10000"/>
                  <a:gd name="connsiteX15" fmla="*/ 5779 w 10000"/>
                  <a:gd name="connsiteY15" fmla="*/ 9493 h 10000"/>
                  <a:gd name="connsiteX16" fmla="*/ 5519 w 10000"/>
                  <a:gd name="connsiteY16" fmla="*/ 9474 h 10000"/>
                  <a:gd name="connsiteX17" fmla="*/ 5389 w 10000"/>
                  <a:gd name="connsiteY17" fmla="*/ 9444 h 10000"/>
                  <a:gd name="connsiteX18" fmla="*/ 5324 w 10000"/>
                  <a:gd name="connsiteY18" fmla="*/ 9409 h 10000"/>
                  <a:gd name="connsiteX19" fmla="*/ 5389 w 10000"/>
                  <a:gd name="connsiteY19" fmla="*/ 9214 h 10000"/>
                  <a:gd name="connsiteX20" fmla="*/ 5455 w 10000"/>
                  <a:gd name="connsiteY20" fmla="*/ 9147 h 10000"/>
                  <a:gd name="connsiteX21" fmla="*/ 5389 w 10000"/>
                  <a:gd name="connsiteY21" fmla="*/ 9069 h 10000"/>
                  <a:gd name="connsiteX22" fmla="*/ 5389 w 10000"/>
                  <a:gd name="connsiteY22" fmla="*/ 9069 h 10000"/>
                  <a:gd name="connsiteX23" fmla="*/ 5324 w 10000"/>
                  <a:gd name="connsiteY23" fmla="*/ 9020 h 10000"/>
                  <a:gd name="connsiteX24" fmla="*/ 5259 w 10000"/>
                  <a:gd name="connsiteY24" fmla="*/ 8986 h 10000"/>
                  <a:gd name="connsiteX25" fmla="*/ 5128 w 10000"/>
                  <a:gd name="connsiteY25" fmla="*/ 8986 h 10000"/>
                  <a:gd name="connsiteX26" fmla="*/ 4936 w 10000"/>
                  <a:gd name="connsiteY26" fmla="*/ 9005 h 10000"/>
                  <a:gd name="connsiteX27" fmla="*/ 4545 w 10000"/>
                  <a:gd name="connsiteY27" fmla="*/ 9052 h 10000"/>
                  <a:gd name="connsiteX28" fmla="*/ 4026 w 10000"/>
                  <a:gd name="connsiteY28" fmla="*/ 9133 h 10000"/>
                  <a:gd name="connsiteX29" fmla="*/ 4026 w 10000"/>
                  <a:gd name="connsiteY29" fmla="*/ 9133 h 10000"/>
                  <a:gd name="connsiteX30" fmla="*/ 3702 w 10000"/>
                  <a:gd name="connsiteY30" fmla="*/ 9147 h 10000"/>
                  <a:gd name="connsiteX31" fmla="*/ 3573 w 10000"/>
                  <a:gd name="connsiteY31" fmla="*/ 9147 h 10000"/>
                  <a:gd name="connsiteX32" fmla="*/ 3507 w 10000"/>
                  <a:gd name="connsiteY32" fmla="*/ 9133 h 10000"/>
                  <a:gd name="connsiteX33" fmla="*/ 3247 w 10000"/>
                  <a:gd name="connsiteY33" fmla="*/ 8986 h 10000"/>
                  <a:gd name="connsiteX34" fmla="*/ 3247 w 10000"/>
                  <a:gd name="connsiteY34" fmla="*/ 8986 h 10000"/>
                  <a:gd name="connsiteX35" fmla="*/ 3117 w 10000"/>
                  <a:gd name="connsiteY35" fmla="*/ 8938 h 10000"/>
                  <a:gd name="connsiteX36" fmla="*/ 3117 w 10000"/>
                  <a:gd name="connsiteY36" fmla="*/ 8888 h 10000"/>
                  <a:gd name="connsiteX37" fmla="*/ 3117 w 10000"/>
                  <a:gd name="connsiteY37" fmla="*/ 8855 h 10000"/>
                  <a:gd name="connsiteX38" fmla="*/ 3184 w 10000"/>
                  <a:gd name="connsiteY38" fmla="*/ 8822 h 10000"/>
                  <a:gd name="connsiteX39" fmla="*/ 3312 w 10000"/>
                  <a:gd name="connsiteY39" fmla="*/ 8756 h 10000"/>
                  <a:gd name="connsiteX40" fmla="*/ 3443 w 10000"/>
                  <a:gd name="connsiteY40" fmla="*/ 8740 h 10000"/>
                  <a:gd name="connsiteX41" fmla="*/ 3443 w 10000"/>
                  <a:gd name="connsiteY41" fmla="*/ 8740 h 10000"/>
                  <a:gd name="connsiteX42" fmla="*/ 3443 w 10000"/>
                  <a:gd name="connsiteY42" fmla="*/ 8725 h 10000"/>
                  <a:gd name="connsiteX43" fmla="*/ 3507 w 10000"/>
                  <a:gd name="connsiteY43" fmla="*/ 8708 h 10000"/>
                  <a:gd name="connsiteX44" fmla="*/ 7646 w 10000"/>
                  <a:gd name="connsiteY44" fmla="*/ 8456 h 10000"/>
                  <a:gd name="connsiteX45" fmla="*/ 8116 w 10000"/>
                  <a:gd name="connsiteY45" fmla="*/ 8464 h 10000"/>
                  <a:gd name="connsiteX46" fmla="*/ 8116 w 10000"/>
                  <a:gd name="connsiteY46" fmla="*/ 8464 h 10000"/>
                  <a:gd name="connsiteX47" fmla="*/ 8442 w 10000"/>
                  <a:gd name="connsiteY47" fmla="*/ 8431 h 10000"/>
                  <a:gd name="connsiteX48" fmla="*/ 8702 w 10000"/>
                  <a:gd name="connsiteY48" fmla="*/ 8350 h 10000"/>
                  <a:gd name="connsiteX49" fmla="*/ 8636 w 10000"/>
                  <a:gd name="connsiteY49" fmla="*/ 8316 h 10000"/>
                  <a:gd name="connsiteX50" fmla="*/ 8636 w 10000"/>
                  <a:gd name="connsiteY50" fmla="*/ 8285 h 10000"/>
                  <a:gd name="connsiteX51" fmla="*/ 8312 w 10000"/>
                  <a:gd name="connsiteY51" fmla="*/ 8202 h 10000"/>
                  <a:gd name="connsiteX52" fmla="*/ 5975 w 10000"/>
                  <a:gd name="connsiteY52" fmla="*/ 7907 h 10000"/>
                  <a:gd name="connsiteX53" fmla="*/ 5975 w 10000"/>
                  <a:gd name="connsiteY53" fmla="*/ 7907 h 10000"/>
                  <a:gd name="connsiteX54" fmla="*/ 5714 w 10000"/>
                  <a:gd name="connsiteY54" fmla="*/ 7860 h 10000"/>
                  <a:gd name="connsiteX55" fmla="*/ 5519 w 10000"/>
                  <a:gd name="connsiteY55" fmla="*/ 7810 h 10000"/>
                  <a:gd name="connsiteX56" fmla="*/ 5389 w 10000"/>
                  <a:gd name="connsiteY56" fmla="*/ 7761 h 10000"/>
                  <a:gd name="connsiteX57" fmla="*/ 5389 w 10000"/>
                  <a:gd name="connsiteY57" fmla="*/ 7761 h 10000"/>
                  <a:gd name="connsiteX58" fmla="*/ 7729 w 10000"/>
                  <a:gd name="connsiteY58" fmla="*/ 7744 h 10000"/>
                  <a:gd name="connsiteX59" fmla="*/ 10000 w 10000"/>
                  <a:gd name="connsiteY59" fmla="*/ 7907 h 10000"/>
                  <a:gd name="connsiteX60" fmla="*/ 10000 w 10000"/>
                  <a:gd name="connsiteY60" fmla="*/ 6422 h 10000"/>
                  <a:gd name="connsiteX61" fmla="*/ 10000 w 10000"/>
                  <a:gd name="connsiteY61" fmla="*/ 6422 h 10000"/>
                  <a:gd name="connsiteX62" fmla="*/ 7404 w 10000"/>
                  <a:gd name="connsiteY62" fmla="*/ 6077 h 10000"/>
                  <a:gd name="connsiteX63" fmla="*/ 5975 w 10000"/>
                  <a:gd name="connsiteY63" fmla="*/ 5882 h 10000"/>
                  <a:gd name="connsiteX64" fmla="*/ 5975 w 10000"/>
                  <a:gd name="connsiteY64" fmla="*/ 5882 h 10000"/>
                  <a:gd name="connsiteX65" fmla="*/ 5975 w 10000"/>
                  <a:gd name="connsiteY65" fmla="*/ 5866 h 10000"/>
                  <a:gd name="connsiteX66" fmla="*/ 5975 w 10000"/>
                  <a:gd name="connsiteY66" fmla="*/ 5768 h 10000"/>
                  <a:gd name="connsiteX67" fmla="*/ 5975 w 10000"/>
                  <a:gd name="connsiteY67" fmla="*/ 5768 h 10000"/>
                  <a:gd name="connsiteX68" fmla="*/ 5779 w 10000"/>
                  <a:gd name="connsiteY68" fmla="*/ 5651 h 10000"/>
                  <a:gd name="connsiteX69" fmla="*/ 5389 w 10000"/>
                  <a:gd name="connsiteY69" fmla="*/ 5473 h 10000"/>
                  <a:gd name="connsiteX70" fmla="*/ 4545 w 10000"/>
                  <a:gd name="connsiteY70" fmla="*/ 5130 h 10000"/>
                  <a:gd name="connsiteX71" fmla="*/ 4545 w 10000"/>
                  <a:gd name="connsiteY71" fmla="*/ 5130 h 10000"/>
                  <a:gd name="connsiteX72" fmla="*/ 4352 w 10000"/>
                  <a:gd name="connsiteY72" fmla="*/ 5081 h 10000"/>
                  <a:gd name="connsiteX73" fmla="*/ 4026 w 10000"/>
                  <a:gd name="connsiteY73" fmla="*/ 5016 h 10000"/>
                  <a:gd name="connsiteX74" fmla="*/ 3052 w 10000"/>
                  <a:gd name="connsiteY74" fmla="*/ 4868 h 10000"/>
                  <a:gd name="connsiteX75" fmla="*/ 1689 w 10000"/>
                  <a:gd name="connsiteY75" fmla="*/ 4690 h 10000"/>
                  <a:gd name="connsiteX76" fmla="*/ 1689 w 10000"/>
                  <a:gd name="connsiteY76" fmla="*/ 4690 h 10000"/>
                  <a:gd name="connsiteX77" fmla="*/ 1103 w 10000"/>
                  <a:gd name="connsiteY77" fmla="*/ 4672 h 10000"/>
                  <a:gd name="connsiteX78" fmla="*/ 650 w 10000"/>
                  <a:gd name="connsiteY78" fmla="*/ 4655 h 10000"/>
                  <a:gd name="connsiteX79" fmla="*/ 521 w 10000"/>
                  <a:gd name="connsiteY79" fmla="*/ 4639 h 10000"/>
                  <a:gd name="connsiteX80" fmla="*/ 390 w 10000"/>
                  <a:gd name="connsiteY80" fmla="*/ 4624 h 10000"/>
                  <a:gd name="connsiteX81" fmla="*/ 390 w 10000"/>
                  <a:gd name="connsiteY81" fmla="*/ 4624 h 10000"/>
                  <a:gd name="connsiteX82" fmla="*/ 261 w 10000"/>
                  <a:gd name="connsiteY82" fmla="*/ 4557 h 10000"/>
                  <a:gd name="connsiteX83" fmla="*/ 65 w 10000"/>
                  <a:gd name="connsiteY83" fmla="*/ 4445 h 10000"/>
                  <a:gd name="connsiteX84" fmla="*/ 0 w 10000"/>
                  <a:gd name="connsiteY84" fmla="*/ 4379 h 10000"/>
                  <a:gd name="connsiteX85" fmla="*/ 0 w 10000"/>
                  <a:gd name="connsiteY85" fmla="*/ 4312 h 10000"/>
                  <a:gd name="connsiteX86" fmla="*/ 0 w 10000"/>
                  <a:gd name="connsiteY86" fmla="*/ 4264 h 10000"/>
                  <a:gd name="connsiteX87" fmla="*/ 131 w 10000"/>
                  <a:gd name="connsiteY87" fmla="*/ 4214 h 10000"/>
                  <a:gd name="connsiteX88" fmla="*/ 131 w 10000"/>
                  <a:gd name="connsiteY88" fmla="*/ 4214 h 10000"/>
                  <a:gd name="connsiteX89" fmla="*/ 455 w 10000"/>
                  <a:gd name="connsiteY89" fmla="*/ 4133 h 10000"/>
                  <a:gd name="connsiteX90" fmla="*/ 779 w 10000"/>
                  <a:gd name="connsiteY90" fmla="*/ 4053 h 10000"/>
                  <a:gd name="connsiteX91" fmla="*/ 975 w 10000"/>
                  <a:gd name="connsiteY91" fmla="*/ 4004 h 10000"/>
                  <a:gd name="connsiteX92" fmla="*/ 1103 w 10000"/>
                  <a:gd name="connsiteY92" fmla="*/ 3954 h 10000"/>
                  <a:gd name="connsiteX93" fmla="*/ 1103 w 10000"/>
                  <a:gd name="connsiteY93" fmla="*/ 3888 h 10000"/>
                  <a:gd name="connsiteX94" fmla="*/ 1103 w 10000"/>
                  <a:gd name="connsiteY94" fmla="*/ 3807 h 10000"/>
                  <a:gd name="connsiteX95" fmla="*/ 1103 w 10000"/>
                  <a:gd name="connsiteY95" fmla="*/ 3807 h 10000"/>
                  <a:gd name="connsiteX96" fmla="*/ 845 w 10000"/>
                  <a:gd name="connsiteY96" fmla="*/ 3577 h 10000"/>
                  <a:gd name="connsiteX97" fmla="*/ 521 w 10000"/>
                  <a:gd name="connsiteY97" fmla="*/ 3268 h 10000"/>
                  <a:gd name="connsiteX98" fmla="*/ 261 w 10000"/>
                  <a:gd name="connsiteY98" fmla="*/ 2989 h 10000"/>
                  <a:gd name="connsiteX99" fmla="*/ 195 w 10000"/>
                  <a:gd name="connsiteY99" fmla="*/ 2908 h 10000"/>
                  <a:gd name="connsiteX100" fmla="*/ 195 w 10000"/>
                  <a:gd name="connsiteY100" fmla="*/ 2875 h 10000"/>
                  <a:gd name="connsiteX101" fmla="*/ 261 w 10000"/>
                  <a:gd name="connsiteY101" fmla="*/ 2858 h 10000"/>
                  <a:gd name="connsiteX102" fmla="*/ 261 w 10000"/>
                  <a:gd name="connsiteY102" fmla="*/ 2858 h 10000"/>
                  <a:gd name="connsiteX103" fmla="*/ 650 w 10000"/>
                  <a:gd name="connsiteY103" fmla="*/ 2843 h 10000"/>
                  <a:gd name="connsiteX104" fmla="*/ 908 w 10000"/>
                  <a:gd name="connsiteY104" fmla="*/ 2843 h 10000"/>
                  <a:gd name="connsiteX105" fmla="*/ 1103 w 10000"/>
                  <a:gd name="connsiteY105" fmla="*/ 2858 h 10000"/>
                  <a:gd name="connsiteX106" fmla="*/ 1103 w 10000"/>
                  <a:gd name="connsiteY106" fmla="*/ 2858 h 10000"/>
                  <a:gd name="connsiteX107" fmla="*/ 1168 w 10000"/>
                  <a:gd name="connsiteY107" fmla="*/ 2858 h 10000"/>
                  <a:gd name="connsiteX108" fmla="*/ 1235 w 10000"/>
                  <a:gd name="connsiteY108" fmla="*/ 2827 h 10000"/>
                  <a:gd name="connsiteX109" fmla="*/ 1559 w 10000"/>
                  <a:gd name="connsiteY109" fmla="*/ 2729 h 10000"/>
                  <a:gd name="connsiteX110" fmla="*/ 2402 w 10000"/>
                  <a:gd name="connsiteY110" fmla="*/ 2401 h 10000"/>
                  <a:gd name="connsiteX111" fmla="*/ 3507 w 10000"/>
                  <a:gd name="connsiteY111" fmla="*/ 1930 h 10000"/>
                  <a:gd name="connsiteX112" fmla="*/ 3507 w 10000"/>
                  <a:gd name="connsiteY112" fmla="*/ 1930 h 10000"/>
                  <a:gd name="connsiteX113" fmla="*/ 3507 w 10000"/>
                  <a:gd name="connsiteY113" fmla="*/ 1863 h 10000"/>
                  <a:gd name="connsiteX114" fmla="*/ 3507 w 10000"/>
                  <a:gd name="connsiteY114" fmla="*/ 1713 h 10000"/>
                  <a:gd name="connsiteX115" fmla="*/ 3573 w 10000"/>
                  <a:gd name="connsiteY115" fmla="*/ 1617 h 10000"/>
                  <a:gd name="connsiteX116" fmla="*/ 3702 w 10000"/>
                  <a:gd name="connsiteY116" fmla="*/ 1535 h 10000"/>
                  <a:gd name="connsiteX117" fmla="*/ 3896 w 10000"/>
                  <a:gd name="connsiteY117" fmla="*/ 1438 h 10000"/>
                  <a:gd name="connsiteX118" fmla="*/ 4156 w 10000"/>
                  <a:gd name="connsiteY118" fmla="*/ 1357 h 10000"/>
                  <a:gd name="connsiteX119" fmla="*/ 4156 w 10000"/>
                  <a:gd name="connsiteY119" fmla="*/ 1357 h 10000"/>
                  <a:gd name="connsiteX120" fmla="*/ 4806 w 10000"/>
                  <a:gd name="connsiteY120" fmla="*/ 1194 h 10000"/>
                  <a:gd name="connsiteX121" fmla="*/ 5455 w 10000"/>
                  <a:gd name="connsiteY121" fmla="*/ 979 h 10000"/>
                  <a:gd name="connsiteX122" fmla="*/ 6104 w 10000"/>
                  <a:gd name="connsiteY122" fmla="*/ 784 h 10000"/>
                  <a:gd name="connsiteX123" fmla="*/ 6559 w 10000"/>
                  <a:gd name="connsiteY123" fmla="*/ 606 h 10000"/>
                  <a:gd name="connsiteX124" fmla="*/ 6559 w 10000"/>
                  <a:gd name="connsiteY124" fmla="*/ 606 h 10000"/>
                  <a:gd name="connsiteX125" fmla="*/ 6882 w 10000"/>
                  <a:gd name="connsiteY125" fmla="*/ 442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10000 h 10000"/>
                  <a:gd name="connsiteX135" fmla="*/ 9676 w 10000"/>
                  <a:gd name="connsiteY135" fmla="*/ 9983 h 10000"/>
                  <a:gd name="connsiteX136" fmla="*/ 9287 w 10000"/>
                  <a:gd name="connsiteY136" fmla="*/ 10000 h 10000"/>
                  <a:gd name="connsiteX137" fmla="*/ 9287 w 10000"/>
                  <a:gd name="connsiteY137" fmla="*/ 10000 h 10000"/>
                  <a:gd name="connsiteX138" fmla="*/ 8506 w 10000"/>
                  <a:gd name="connsiteY138" fmla="*/ 9950 h 10000"/>
                  <a:gd name="connsiteX139" fmla="*/ 8181 w 10000"/>
                  <a:gd name="connsiteY139" fmla="*/ 9821 h 10000"/>
                  <a:gd name="connsiteX140" fmla="*/ 7404 w 10000"/>
                  <a:gd name="connsiteY140" fmla="*/ 9525 h 10000"/>
                  <a:gd name="connsiteX141" fmla="*/ 5584 w 10000"/>
                  <a:gd name="connsiteY141" fmla="*/ 9493 h 10000"/>
                  <a:gd name="connsiteX142" fmla="*/ 5389 w 10000"/>
                  <a:gd name="connsiteY142" fmla="*/ 9167 h 10000"/>
                  <a:gd name="connsiteX143" fmla="*/ 5389 w 10000"/>
                  <a:gd name="connsiteY143" fmla="*/ 9101 h 10000"/>
                  <a:gd name="connsiteX144" fmla="*/ 5259 w 10000"/>
                  <a:gd name="connsiteY144" fmla="*/ 9020 h 10000"/>
                  <a:gd name="connsiteX145" fmla="*/ 5195 w 10000"/>
                  <a:gd name="connsiteY145" fmla="*/ 9005 h 10000"/>
                  <a:gd name="connsiteX146" fmla="*/ 4026 w 10000"/>
                  <a:gd name="connsiteY146" fmla="*/ 9118 h 10000"/>
                  <a:gd name="connsiteX147" fmla="*/ 3702 w 10000"/>
                  <a:gd name="connsiteY147" fmla="*/ 9147 h 10000"/>
                  <a:gd name="connsiteX148" fmla="*/ 3247 w 10000"/>
                  <a:gd name="connsiteY148" fmla="*/ 8986 h 10000"/>
                  <a:gd name="connsiteX149" fmla="*/ 3247 w 10000"/>
                  <a:gd name="connsiteY149" fmla="*/ 8986 h 10000"/>
                  <a:gd name="connsiteX150" fmla="*/ 3117 w 10000"/>
                  <a:gd name="connsiteY150" fmla="*/ 8807 h 10000"/>
                  <a:gd name="connsiteX151" fmla="*/ 3117 w 10000"/>
                  <a:gd name="connsiteY151" fmla="*/ 8807 h 10000"/>
                  <a:gd name="connsiteX152" fmla="*/ 3312 w 10000"/>
                  <a:gd name="connsiteY152" fmla="*/ 8756 h 10000"/>
                  <a:gd name="connsiteX153" fmla="*/ 3443 w 10000"/>
                  <a:gd name="connsiteY153" fmla="*/ 8740 h 10000"/>
                  <a:gd name="connsiteX154" fmla="*/ 2661 w 10000"/>
                  <a:gd name="connsiteY154" fmla="*/ 8756 h 10000"/>
                  <a:gd name="connsiteX0" fmla="*/ 2661 w 10000"/>
                  <a:gd name="connsiteY0" fmla="*/ 8756 h 10000"/>
                  <a:gd name="connsiteX1" fmla="*/ 10000 w 10000"/>
                  <a:gd name="connsiteY1" fmla="*/ 9983 h 10000"/>
                  <a:gd name="connsiteX2" fmla="*/ 9091 w 10000"/>
                  <a:gd name="connsiteY2" fmla="*/ 10000 h 10000"/>
                  <a:gd name="connsiteX3" fmla="*/ 8765 w 10000"/>
                  <a:gd name="connsiteY3" fmla="*/ 10000 h 10000"/>
                  <a:gd name="connsiteX4" fmla="*/ 8636 w 10000"/>
                  <a:gd name="connsiteY4" fmla="*/ 9983 h 10000"/>
                  <a:gd name="connsiteX5" fmla="*/ 8571 w 10000"/>
                  <a:gd name="connsiteY5" fmla="*/ 9965 h 10000"/>
                  <a:gd name="connsiteX6" fmla="*/ 8571 w 10000"/>
                  <a:gd name="connsiteY6" fmla="*/ 9965 h 10000"/>
                  <a:gd name="connsiteX7" fmla="*/ 8181 w 10000"/>
                  <a:gd name="connsiteY7" fmla="*/ 9771 h 10000"/>
                  <a:gd name="connsiteX8" fmla="*/ 7856 w 10000"/>
                  <a:gd name="connsiteY8" fmla="*/ 9591 h 10000"/>
                  <a:gd name="connsiteX9" fmla="*/ 7856 w 10000"/>
                  <a:gd name="connsiteY9" fmla="*/ 9591 h 10000"/>
                  <a:gd name="connsiteX10" fmla="*/ 7729 w 10000"/>
                  <a:gd name="connsiteY10" fmla="*/ 9559 h 10000"/>
                  <a:gd name="connsiteX11" fmla="*/ 7533 w 10000"/>
                  <a:gd name="connsiteY11" fmla="*/ 9525 h 10000"/>
                  <a:gd name="connsiteX12" fmla="*/ 7013 w 10000"/>
                  <a:gd name="connsiteY12" fmla="*/ 9509 h 10000"/>
                  <a:gd name="connsiteX13" fmla="*/ 6364 w 10000"/>
                  <a:gd name="connsiteY13" fmla="*/ 9493 h 10000"/>
                  <a:gd name="connsiteX14" fmla="*/ 5779 w 10000"/>
                  <a:gd name="connsiteY14" fmla="*/ 9493 h 10000"/>
                  <a:gd name="connsiteX15" fmla="*/ 5779 w 10000"/>
                  <a:gd name="connsiteY15" fmla="*/ 9493 h 10000"/>
                  <a:gd name="connsiteX16" fmla="*/ 5519 w 10000"/>
                  <a:gd name="connsiteY16" fmla="*/ 9474 h 10000"/>
                  <a:gd name="connsiteX17" fmla="*/ 5389 w 10000"/>
                  <a:gd name="connsiteY17" fmla="*/ 9444 h 10000"/>
                  <a:gd name="connsiteX18" fmla="*/ 5324 w 10000"/>
                  <a:gd name="connsiteY18" fmla="*/ 9409 h 10000"/>
                  <a:gd name="connsiteX19" fmla="*/ 5389 w 10000"/>
                  <a:gd name="connsiteY19" fmla="*/ 9214 h 10000"/>
                  <a:gd name="connsiteX20" fmla="*/ 5455 w 10000"/>
                  <a:gd name="connsiteY20" fmla="*/ 9147 h 10000"/>
                  <a:gd name="connsiteX21" fmla="*/ 5389 w 10000"/>
                  <a:gd name="connsiteY21" fmla="*/ 9069 h 10000"/>
                  <a:gd name="connsiteX22" fmla="*/ 5389 w 10000"/>
                  <a:gd name="connsiteY22" fmla="*/ 9069 h 10000"/>
                  <a:gd name="connsiteX23" fmla="*/ 5324 w 10000"/>
                  <a:gd name="connsiteY23" fmla="*/ 9020 h 10000"/>
                  <a:gd name="connsiteX24" fmla="*/ 5259 w 10000"/>
                  <a:gd name="connsiteY24" fmla="*/ 8986 h 10000"/>
                  <a:gd name="connsiteX25" fmla="*/ 5128 w 10000"/>
                  <a:gd name="connsiteY25" fmla="*/ 8986 h 10000"/>
                  <a:gd name="connsiteX26" fmla="*/ 4936 w 10000"/>
                  <a:gd name="connsiteY26" fmla="*/ 9005 h 10000"/>
                  <a:gd name="connsiteX27" fmla="*/ 4545 w 10000"/>
                  <a:gd name="connsiteY27" fmla="*/ 9052 h 10000"/>
                  <a:gd name="connsiteX28" fmla="*/ 4026 w 10000"/>
                  <a:gd name="connsiteY28" fmla="*/ 9133 h 10000"/>
                  <a:gd name="connsiteX29" fmla="*/ 4026 w 10000"/>
                  <a:gd name="connsiteY29" fmla="*/ 9133 h 10000"/>
                  <a:gd name="connsiteX30" fmla="*/ 3702 w 10000"/>
                  <a:gd name="connsiteY30" fmla="*/ 9147 h 10000"/>
                  <a:gd name="connsiteX31" fmla="*/ 3573 w 10000"/>
                  <a:gd name="connsiteY31" fmla="*/ 9147 h 10000"/>
                  <a:gd name="connsiteX32" fmla="*/ 3507 w 10000"/>
                  <a:gd name="connsiteY32" fmla="*/ 9133 h 10000"/>
                  <a:gd name="connsiteX33" fmla="*/ 3247 w 10000"/>
                  <a:gd name="connsiteY33" fmla="*/ 8986 h 10000"/>
                  <a:gd name="connsiteX34" fmla="*/ 3247 w 10000"/>
                  <a:gd name="connsiteY34" fmla="*/ 8986 h 10000"/>
                  <a:gd name="connsiteX35" fmla="*/ 3117 w 10000"/>
                  <a:gd name="connsiteY35" fmla="*/ 8938 h 10000"/>
                  <a:gd name="connsiteX36" fmla="*/ 3117 w 10000"/>
                  <a:gd name="connsiteY36" fmla="*/ 8888 h 10000"/>
                  <a:gd name="connsiteX37" fmla="*/ 3117 w 10000"/>
                  <a:gd name="connsiteY37" fmla="*/ 8855 h 10000"/>
                  <a:gd name="connsiteX38" fmla="*/ 3184 w 10000"/>
                  <a:gd name="connsiteY38" fmla="*/ 8822 h 10000"/>
                  <a:gd name="connsiteX39" fmla="*/ 3312 w 10000"/>
                  <a:gd name="connsiteY39" fmla="*/ 8756 h 10000"/>
                  <a:gd name="connsiteX40" fmla="*/ 3443 w 10000"/>
                  <a:gd name="connsiteY40" fmla="*/ 8740 h 10000"/>
                  <a:gd name="connsiteX41" fmla="*/ 3443 w 10000"/>
                  <a:gd name="connsiteY41" fmla="*/ 8740 h 10000"/>
                  <a:gd name="connsiteX42" fmla="*/ 3443 w 10000"/>
                  <a:gd name="connsiteY42" fmla="*/ 8725 h 10000"/>
                  <a:gd name="connsiteX43" fmla="*/ 3507 w 10000"/>
                  <a:gd name="connsiteY43" fmla="*/ 8708 h 10000"/>
                  <a:gd name="connsiteX44" fmla="*/ 7646 w 10000"/>
                  <a:gd name="connsiteY44" fmla="*/ 8456 h 10000"/>
                  <a:gd name="connsiteX45" fmla="*/ 8116 w 10000"/>
                  <a:gd name="connsiteY45" fmla="*/ 8464 h 10000"/>
                  <a:gd name="connsiteX46" fmla="*/ 8116 w 10000"/>
                  <a:gd name="connsiteY46" fmla="*/ 8464 h 10000"/>
                  <a:gd name="connsiteX47" fmla="*/ 8442 w 10000"/>
                  <a:gd name="connsiteY47" fmla="*/ 8431 h 10000"/>
                  <a:gd name="connsiteX48" fmla="*/ 8702 w 10000"/>
                  <a:gd name="connsiteY48" fmla="*/ 8350 h 10000"/>
                  <a:gd name="connsiteX49" fmla="*/ 8636 w 10000"/>
                  <a:gd name="connsiteY49" fmla="*/ 8316 h 10000"/>
                  <a:gd name="connsiteX50" fmla="*/ 8636 w 10000"/>
                  <a:gd name="connsiteY50" fmla="*/ 8285 h 10000"/>
                  <a:gd name="connsiteX51" fmla="*/ 8312 w 10000"/>
                  <a:gd name="connsiteY51" fmla="*/ 8202 h 10000"/>
                  <a:gd name="connsiteX52" fmla="*/ 5975 w 10000"/>
                  <a:gd name="connsiteY52" fmla="*/ 7907 h 10000"/>
                  <a:gd name="connsiteX53" fmla="*/ 5975 w 10000"/>
                  <a:gd name="connsiteY53" fmla="*/ 7907 h 10000"/>
                  <a:gd name="connsiteX54" fmla="*/ 5714 w 10000"/>
                  <a:gd name="connsiteY54" fmla="*/ 7860 h 10000"/>
                  <a:gd name="connsiteX55" fmla="*/ 5519 w 10000"/>
                  <a:gd name="connsiteY55" fmla="*/ 7810 h 10000"/>
                  <a:gd name="connsiteX56" fmla="*/ 5389 w 10000"/>
                  <a:gd name="connsiteY56" fmla="*/ 7761 h 10000"/>
                  <a:gd name="connsiteX57" fmla="*/ 5389 w 10000"/>
                  <a:gd name="connsiteY57" fmla="*/ 7761 h 10000"/>
                  <a:gd name="connsiteX58" fmla="*/ 7729 w 10000"/>
                  <a:gd name="connsiteY58" fmla="*/ 7744 h 10000"/>
                  <a:gd name="connsiteX59" fmla="*/ 10000 w 10000"/>
                  <a:gd name="connsiteY59" fmla="*/ 7907 h 10000"/>
                  <a:gd name="connsiteX60" fmla="*/ 10000 w 10000"/>
                  <a:gd name="connsiteY60" fmla="*/ 6422 h 10000"/>
                  <a:gd name="connsiteX61" fmla="*/ 10000 w 10000"/>
                  <a:gd name="connsiteY61" fmla="*/ 6422 h 10000"/>
                  <a:gd name="connsiteX62" fmla="*/ 7404 w 10000"/>
                  <a:gd name="connsiteY62" fmla="*/ 6077 h 10000"/>
                  <a:gd name="connsiteX63" fmla="*/ 5975 w 10000"/>
                  <a:gd name="connsiteY63" fmla="*/ 5882 h 10000"/>
                  <a:gd name="connsiteX64" fmla="*/ 5975 w 10000"/>
                  <a:gd name="connsiteY64" fmla="*/ 5882 h 10000"/>
                  <a:gd name="connsiteX65" fmla="*/ 5975 w 10000"/>
                  <a:gd name="connsiteY65" fmla="*/ 5866 h 10000"/>
                  <a:gd name="connsiteX66" fmla="*/ 5975 w 10000"/>
                  <a:gd name="connsiteY66" fmla="*/ 5768 h 10000"/>
                  <a:gd name="connsiteX67" fmla="*/ 5975 w 10000"/>
                  <a:gd name="connsiteY67" fmla="*/ 5768 h 10000"/>
                  <a:gd name="connsiteX68" fmla="*/ 5779 w 10000"/>
                  <a:gd name="connsiteY68" fmla="*/ 5651 h 10000"/>
                  <a:gd name="connsiteX69" fmla="*/ 5389 w 10000"/>
                  <a:gd name="connsiteY69" fmla="*/ 5473 h 10000"/>
                  <a:gd name="connsiteX70" fmla="*/ 4545 w 10000"/>
                  <a:gd name="connsiteY70" fmla="*/ 5130 h 10000"/>
                  <a:gd name="connsiteX71" fmla="*/ 4545 w 10000"/>
                  <a:gd name="connsiteY71" fmla="*/ 5130 h 10000"/>
                  <a:gd name="connsiteX72" fmla="*/ 4352 w 10000"/>
                  <a:gd name="connsiteY72" fmla="*/ 5081 h 10000"/>
                  <a:gd name="connsiteX73" fmla="*/ 4026 w 10000"/>
                  <a:gd name="connsiteY73" fmla="*/ 5016 h 10000"/>
                  <a:gd name="connsiteX74" fmla="*/ 3052 w 10000"/>
                  <a:gd name="connsiteY74" fmla="*/ 4868 h 10000"/>
                  <a:gd name="connsiteX75" fmla="*/ 1689 w 10000"/>
                  <a:gd name="connsiteY75" fmla="*/ 4690 h 10000"/>
                  <a:gd name="connsiteX76" fmla="*/ 1689 w 10000"/>
                  <a:gd name="connsiteY76" fmla="*/ 4690 h 10000"/>
                  <a:gd name="connsiteX77" fmla="*/ 1103 w 10000"/>
                  <a:gd name="connsiteY77" fmla="*/ 4672 h 10000"/>
                  <a:gd name="connsiteX78" fmla="*/ 650 w 10000"/>
                  <a:gd name="connsiteY78" fmla="*/ 4655 h 10000"/>
                  <a:gd name="connsiteX79" fmla="*/ 521 w 10000"/>
                  <a:gd name="connsiteY79" fmla="*/ 4639 h 10000"/>
                  <a:gd name="connsiteX80" fmla="*/ 390 w 10000"/>
                  <a:gd name="connsiteY80" fmla="*/ 4624 h 10000"/>
                  <a:gd name="connsiteX81" fmla="*/ 390 w 10000"/>
                  <a:gd name="connsiteY81" fmla="*/ 4624 h 10000"/>
                  <a:gd name="connsiteX82" fmla="*/ 261 w 10000"/>
                  <a:gd name="connsiteY82" fmla="*/ 4557 h 10000"/>
                  <a:gd name="connsiteX83" fmla="*/ 65 w 10000"/>
                  <a:gd name="connsiteY83" fmla="*/ 4445 h 10000"/>
                  <a:gd name="connsiteX84" fmla="*/ 0 w 10000"/>
                  <a:gd name="connsiteY84" fmla="*/ 4379 h 10000"/>
                  <a:gd name="connsiteX85" fmla="*/ 0 w 10000"/>
                  <a:gd name="connsiteY85" fmla="*/ 4312 h 10000"/>
                  <a:gd name="connsiteX86" fmla="*/ 0 w 10000"/>
                  <a:gd name="connsiteY86" fmla="*/ 4264 h 10000"/>
                  <a:gd name="connsiteX87" fmla="*/ 131 w 10000"/>
                  <a:gd name="connsiteY87" fmla="*/ 4214 h 10000"/>
                  <a:gd name="connsiteX88" fmla="*/ 131 w 10000"/>
                  <a:gd name="connsiteY88" fmla="*/ 4214 h 10000"/>
                  <a:gd name="connsiteX89" fmla="*/ 455 w 10000"/>
                  <a:gd name="connsiteY89" fmla="*/ 4133 h 10000"/>
                  <a:gd name="connsiteX90" fmla="*/ 779 w 10000"/>
                  <a:gd name="connsiteY90" fmla="*/ 4053 h 10000"/>
                  <a:gd name="connsiteX91" fmla="*/ 975 w 10000"/>
                  <a:gd name="connsiteY91" fmla="*/ 4004 h 10000"/>
                  <a:gd name="connsiteX92" fmla="*/ 1103 w 10000"/>
                  <a:gd name="connsiteY92" fmla="*/ 3954 h 10000"/>
                  <a:gd name="connsiteX93" fmla="*/ 1103 w 10000"/>
                  <a:gd name="connsiteY93" fmla="*/ 3888 h 10000"/>
                  <a:gd name="connsiteX94" fmla="*/ 1103 w 10000"/>
                  <a:gd name="connsiteY94" fmla="*/ 3807 h 10000"/>
                  <a:gd name="connsiteX95" fmla="*/ 1103 w 10000"/>
                  <a:gd name="connsiteY95" fmla="*/ 3807 h 10000"/>
                  <a:gd name="connsiteX96" fmla="*/ 845 w 10000"/>
                  <a:gd name="connsiteY96" fmla="*/ 3577 h 10000"/>
                  <a:gd name="connsiteX97" fmla="*/ 521 w 10000"/>
                  <a:gd name="connsiteY97" fmla="*/ 3268 h 10000"/>
                  <a:gd name="connsiteX98" fmla="*/ 261 w 10000"/>
                  <a:gd name="connsiteY98" fmla="*/ 2989 h 10000"/>
                  <a:gd name="connsiteX99" fmla="*/ 195 w 10000"/>
                  <a:gd name="connsiteY99" fmla="*/ 2908 h 10000"/>
                  <a:gd name="connsiteX100" fmla="*/ 195 w 10000"/>
                  <a:gd name="connsiteY100" fmla="*/ 2875 h 10000"/>
                  <a:gd name="connsiteX101" fmla="*/ 261 w 10000"/>
                  <a:gd name="connsiteY101" fmla="*/ 2858 h 10000"/>
                  <a:gd name="connsiteX102" fmla="*/ 261 w 10000"/>
                  <a:gd name="connsiteY102" fmla="*/ 2858 h 10000"/>
                  <a:gd name="connsiteX103" fmla="*/ 650 w 10000"/>
                  <a:gd name="connsiteY103" fmla="*/ 2843 h 10000"/>
                  <a:gd name="connsiteX104" fmla="*/ 908 w 10000"/>
                  <a:gd name="connsiteY104" fmla="*/ 2843 h 10000"/>
                  <a:gd name="connsiteX105" fmla="*/ 1103 w 10000"/>
                  <a:gd name="connsiteY105" fmla="*/ 2858 h 10000"/>
                  <a:gd name="connsiteX106" fmla="*/ 1103 w 10000"/>
                  <a:gd name="connsiteY106" fmla="*/ 2858 h 10000"/>
                  <a:gd name="connsiteX107" fmla="*/ 1168 w 10000"/>
                  <a:gd name="connsiteY107" fmla="*/ 2858 h 10000"/>
                  <a:gd name="connsiteX108" fmla="*/ 1235 w 10000"/>
                  <a:gd name="connsiteY108" fmla="*/ 2827 h 10000"/>
                  <a:gd name="connsiteX109" fmla="*/ 1559 w 10000"/>
                  <a:gd name="connsiteY109" fmla="*/ 2729 h 10000"/>
                  <a:gd name="connsiteX110" fmla="*/ 2402 w 10000"/>
                  <a:gd name="connsiteY110" fmla="*/ 2401 h 10000"/>
                  <a:gd name="connsiteX111" fmla="*/ 3507 w 10000"/>
                  <a:gd name="connsiteY111" fmla="*/ 1930 h 10000"/>
                  <a:gd name="connsiteX112" fmla="*/ 3507 w 10000"/>
                  <a:gd name="connsiteY112" fmla="*/ 1930 h 10000"/>
                  <a:gd name="connsiteX113" fmla="*/ 3507 w 10000"/>
                  <a:gd name="connsiteY113" fmla="*/ 1863 h 10000"/>
                  <a:gd name="connsiteX114" fmla="*/ 3507 w 10000"/>
                  <a:gd name="connsiteY114" fmla="*/ 1713 h 10000"/>
                  <a:gd name="connsiteX115" fmla="*/ 3573 w 10000"/>
                  <a:gd name="connsiteY115" fmla="*/ 1617 h 10000"/>
                  <a:gd name="connsiteX116" fmla="*/ 3702 w 10000"/>
                  <a:gd name="connsiteY116" fmla="*/ 1535 h 10000"/>
                  <a:gd name="connsiteX117" fmla="*/ 3896 w 10000"/>
                  <a:gd name="connsiteY117" fmla="*/ 1438 h 10000"/>
                  <a:gd name="connsiteX118" fmla="*/ 4156 w 10000"/>
                  <a:gd name="connsiteY118" fmla="*/ 1357 h 10000"/>
                  <a:gd name="connsiteX119" fmla="*/ 4156 w 10000"/>
                  <a:gd name="connsiteY119" fmla="*/ 1357 h 10000"/>
                  <a:gd name="connsiteX120" fmla="*/ 4806 w 10000"/>
                  <a:gd name="connsiteY120" fmla="*/ 1194 h 10000"/>
                  <a:gd name="connsiteX121" fmla="*/ 5455 w 10000"/>
                  <a:gd name="connsiteY121" fmla="*/ 979 h 10000"/>
                  <a:gd name="connsiteX122" fmla="*/ 6104 w 10000"/>
                  <a:gd name="connsiteY122" fmla="*/ 784 h 10000"/>
                  <a:gd name="connsiteX123" fmla="*/ 6559 w 10000"/>
                  <a:gd name="connsiteY123" fmla="*/ 606 h 10000"/>
                  <a:gd name="connsiteX124" fmla="*/ 6559 w 10000"/>
                  <a:gd name="connsiteY124" fmla="*/ 606 h 10000"/>
                  <a:gd name="connsiteX125" fmla="*/ 6882 w 10000"/>
                  <a:gd name="connsiteY125" fmla="*/ 442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10000 h 10000"/>
                  <a:gd name="connsiteX135" fmla="*/ 9676 w 10000"/>
                  <a:gd name="connsiteY135" fmla="*/ 9983 h 10000"/>
                  <a:gd name="connsiteX136" fmla="*/ 9287 w 10000"/>
                  <a:gd name="connsiteY136" fmla="*/ 10000 h 10000"/>
                  <a:gd name="connsiteX137" fmla="*/ 8506 w 10000"/>
                  <a:gd name="connsiteY137" fmla="*/ 9950 h 10000"/>
                  <a:gd name="connsiteX138" fmla="*/ 8181 w 10000"/>
                  <a:gd name="connsiteY138" fmla="*/ 9821 h 10000"/>
                  <a:gd name="connsiteX139" fmla="*/ 7404 w 10000"/>
                  <a:gd name="connsiteY139" fmla="*/ 9525 h 10000"/>
                  <a:gd name="connsiteX140" fmla="*/ 5584 w 10000"/>
                  <a:gd name="connsiteY140" fmla="*/ 9493 h 10000"/>
                  <a:gd name="connsiteX141" fmla="*/ 5389 w 10000"/>
                  <a:gd name="connsiteY141" fmla="*/ 9167 h 10000"/>
                  <a:gd name="connsiteX142" fmla="*/ 5389 w 10000"/>
                  <a:gd name="connsiteY142" fmla="*/ 9101 h 10000"/>
                  <a:gd name="connsiteX143" fmla="*/ 5259 w 10000"/>
                  <a:gd name="connsiteY143" fmla="*/ 9020 h 10000"/>
                  <a:gd name="connsiteX144" fmla="*/ 5195 w 10000"/>
                  <a:gd name="connsiteY144" fmla="*/ 9005 h 10000"/>
                  <a:gd name="connsiteX145" fmla="*/ 4026 w 10000"/>
                  <a:gd name="connsiteY145" fmla="*/ 9118 h 10000"/>
                  <a:gd name="connsiteX146" fmla="*/ 3702 w 10000"/>
                  <a:gd name="connsiteY146" fmla="*/ 9147 h 10000"/>
                  <a:gd name="connsiteX147" fmla="*/ 3247 w 10000"/>
                  <a:gd name="connsiteY147" fmla="*/ 8986 h 10000"/>
                  <a:gd name="connsiteX148" fmla="*/ 3247 w 10000"/>
                  <a:gd name="connsiteY148" fmla="*/ 8986 h 10000"/>
                  <a:gd name="connsiteX149" fmla="*/ 3117 w 10000"/>
                  <a:gd name="connsiteY149" fmla="*/ 8807 h 10000"/>
                  <a:gd name="connsiteX150" fmla="*/ 3117 w 10000"/>
                  <a:gd name="connsiteY150" fmla="*/ 8807 h 10000"/>
                  <a:gd name="connsiteX151" fmla="*/ 3312 w 10000"/>
                  <a:gd name="connsiteY151" fmla="*/ 8756 h 10000"/>
                  <a:gd name="connsiteX152" fmla="*/ 3443 w 10000"/>
                  <a:gd name="connsiteY152" fmla="*/ 8740 h 10000"/>
                  <a:gd name="connsiteX153" fmla="*/ 2661 w 10000"/>
                  <a:gd name="connsiteY153" fmla="*/ 8756 h 10000"/>
                  <a:gd name="connsiteX0" fmla="*/ 2661 w 10000"/>
                  <a:gd name="connsiteY0" fmla="*/ 8756 h 10000"/>
                  <a:gd name="connsiteX1" fmla="*/ 10000 w 10000"/>
                  <a:gd name="connsiteY1" fmla="*/ 9983 h 10000"/>
                  <a:gd name="connsiteX2" fmla="*/ 9091 w 10000"/>
                  <a:gd name="connsiteY2" fmla="*/ 10000 h 10000"/>
                  <a:gd name="connsiteX3" fmla="*/ 8765 w 10000"/>
                  <a:gd name="connsiteY3" fmla="*/ 10000 h 10000"/>
                  <a:gd name="connsiteX4" fmla="*/ 8636 w 10000"/>
                  <a:gd name="connsiteY4" fmla="*/ 9983 h 10000"/>
                  <a:gd name="connsiteX5" fmla="*/ 8571 w 10000"/>
                  <a:gd name="connsiteY5" fmla="*/ 9965 h 10000"/>
                  <a:gd name="connsiteX6" fmla="*/ 8571 w 10000"/>
                  <a:gd name="connsiteY6" fmla="*/ 9965 h 10000"/>
                  <a:gd name="connsiteX7" fmla="*/ 8181 w 10000"/>
                  <a:gd name="connsiteY7" fmla="*/ 9771 h 10000"/>
                  <a:gd name="connsiteX8" fmla="*/ 7856 w 10000"/>
                  <a:gd name="connsiteY8" fmla="*/ 9591 h 10000"/>
                  <a:gd name="connsiteX9" fmla="*/ 7856 w 10000"/>
                  <a:gd name="connsiteY9" fmla="*/ 9591 h 10000"/>
                  <a:gd name="connsiteX10" fmla="*/ 7729 w 10000"/>
                  <a:gd name="connsiteY10" fmla="*/ 9559 h 10000"/>
                  <a:gd name="connsiteX11" fmla="*/ 7533 w 10000"/>
                  <a:gd name="connsiteY11" fmla="*/ 9525 h 10000"/>
                  <a:gd name="connsiteX12" fmla="*/ 7013 w 10000"/>
                  <a:gd name="connsiteY12" fmla="*/ 9509 h 10000"/>
                  <a:gd name="connsiteX13" fmla="*/ 6364 w 10000"/>
                  <a:gd name="connsiteY13" fmla="*/ 9493 h 10000"/>
                  <a:gd name="connsiteX14" fmla="*/ 5779 w 10000"/>
                  <a:gd name="connsiteY14" fmla="*/ 9493 h 10000"/>
                  <a:gd name="connsiteX15" fmla="*/ 5779 w 10000"/>
                  <a:gd name="connsiteY15" fmla="*/ 9493 h 10000"/>
                  <a:gd name="connsiteX16" fmla="*/ 5519 w 10000"/>
                  <a:gd name="connsiteY16" fmla="*/ 9474 h 10000"/>
                  <a:gd name="connsiteX17" fmla="*/ 5389 w 10000"/>
                  <a:gd name="connsiteY17" fmla="*/ 9444 h 10000"/>
                  <a:gd name="connsiteX18" fmla="*/ 5324 w 10000"/>
                  <a:gd name="connsiteY18" fmla="*/ 9409 h 10000"/>
                  <a:gd name="connsiteX19" fmla="*/ 5389 w 10000"/>
                  <a:gd name="connsiteY19" fmla="*/ 9214 h 10000"/>
                  <a:gd name="connsiteX20" fmla="*/ 5455 w 10000"/>
                  <a:gd name="connsiteY20" fmla="*/ 9147 h 10000"/>
                  <a:gd name="connsiteX21" fmla="*/ 5389 w 10000"/>
                  <a:gd name="connsiteY21" fmla="*/ 9069 h 10000"/>
                  <a:gd name="connsiteX22" fmla="*/ 5389 w 10000"/>
                  <a:gd name="connsiteY22" fmla="*/ 9069 h 10000"/>
                  <a:gd name="connsiteX23" fmla="*/ 5324 w 10000"/>
                  <a:gd name="connsiteY23" fmla="*/ 9020 h 10000"/>
                  <a:gd name="connsiteX24" fmla="*/ 5259 w 10000"/>
                  <a:gd name="connsiteY24" fmla="*/ 8986 h 10000"/>
                  <a:gd name="connsiteX25" fmla="*/ 5128 w 10000"/>
                  <a:gd name="connsiteY25" fmla="*/ 8986 h 10000"/>
                  <a:gd name="connsiteX26" fmla="*/ 4936 w 10000"/>
                  <a:gd name="connsiteY26" fmla="*/ 9005 h 10000"/>
                  <a:gd name="connsiteX27" fmla="*/ 4545 w 10000"/>
                  <a:gd name="connsiteY27" fmla="*/ 9052 h 10000"/>
                  <a:gd name="connsiteX28" fmla="*/ 4026 w 10000"/>
                  <a:gd name="connsiteY28" fmla="*/ 9133 h 10000"/>
                  <a:gd name="connsiteX29" fmla="*/ 4026 w 10000"/>
                  <a:gd name="connsiteY29" fmla="*/ 9133 h 10000"/>
                  <a:gd name="connsiteX30" fmla="*/ 3702 w 10000"/>
                  <a:gd name="connsiteY30" fmla="*/ 9147 h 10000"/>
                  <a:gd name="connsiteX31" fmla="*/ 3573 w 10000"/>
                  <a:gd name="connsiteY31" fmla="*/ 9147 h 10000"/>
                  <a:gd name="connsiteX32" fmla="*/ 3507 w 10000"/>
                  <a:gd name="connsiteY32" fmla="*/ 9133 h 10000"/>
                  <a:gd name="connsiteX33" fmla="*/ 3247 w 10000"/>
                  <a:gd name="connsiteY33" fmla="*/ 8986 h 10000"/>
                  <a:gd name="connsiteX34" fmla="*/ 3247 w 10000"/>
                  <a:gd name="connsiteY34" fmla="*/ 8986 h 10000"/>
                  <a:gd name="connsiteX35" fmla="*/ 3117 w 10000"/>
                  <a:gd name="connsiteY35" fmla="*/ 8938 h 10000"/>
                  <a:gd name="connsiteX36" fmla="*/ 3117 w 10000"/>
                  <a:gd name="connsiteY36" fmla="*/ 8888 h 10000"/>
                  <a:gd name="connsiteX37" fmla="*/ 3117 w 10000"/>
                  <a:gd name="connsiteY37" fmla="*/ 8855 h 10000"/>
                  <a:gd name="connsiteX38" fmla="*/ 3184 w 10000"/>
                  <a:gd name="connsiteY38" fmla="*/ 8822 h 10000"/>
                  <a:gd name="connsiteX39" fmla="*/ 3312 w 10000"/>
                  <a:gd name="connsiteY39" fmla="*/ 8756 h 10000"/>
                  <a:gd name="connsiteX40" fmla="*/ 3443 w 10000"/>
                  <a:gd name="connsiteY40" fmla="*/ 8740 h 10000"/>
                  <a:gd name="connsiteX41" fmla="*/ 3443 w 10000"/>
                  <a:gd name="connsiteY41" fmla="*/ 8740 h 10000"/>
                  <a:gd name="connsiteX42" fmla="*/ 3443 w 10000"/>
                  <a:gd name="connsiteY42" fmla="*/ 8725 h 10000"/>
                  <a:gd name="connsiteX43" fmla="*/ 3507 w 10000"/>
                  <a:gd name="connsiteY43" fmla="*/ 8708 h 10000"/>
                  <a:gd name="connsiteX44" fmla="*/ 7646 w 10000"/>
                  <a:gd name="connsiteY44" fmla="*/ 8456 h 10000"/>
                  <a:gd name="connsiteX45" fmla="*/ 8116 w 10000"/>
                  <a:gd name="connsiteY45" fmla="*/ 8464 h 10000"/>
                  <a:gd name="connsiteX46" fmla="*/ 8116 w 10000"/>
                  <a:gd name="connsiteY46" fmla="*/ 8464 h 10000"/>
                  <a:gd name="connsiteX47" fmla="*/ 8442 w 10000"/>
                  <a:gd name="connsiteY47" fmla="*/ 8431 h 10000"/>
                  <a:gd name="connsiteX48" fmla="*/ 8702 w 10000"/>
                  <a:gd name="connsiteY48" fmla="*/ 8350 h 10000"/>
                  <a:gd name="connsiteX49" fmla="*/ 8636 w 10000"/>
                  <a:gd name="connsiteY49" fmla="*/ 8316 h 10000"/>
                  <a:gd name="connsiteX50" fmla="*/ 8636 w 10000"/>
                  <a:gd name="connsiteY50" fmla="*/ 8285 h 10000"/>
                  <a:gd name="connsiteX51" fmla="*/ 8312 w 10000"/>
                  <a:gd name="connsiteY51" fmla="*/ 8202 h 10000"/>
                  <a:gd name="connsiteX52" fmla="*/ 5975 w 10000"/>
                  <a:gd name="connsiteY52" fmla="*/ 7907 h 10000"/>
                  <a:gd name="connsiteX53" fmla="*/ 5975 w 10000"/>
                  <a:gd name="connsiteY53" fmla="*/ 7907 h 10000"/>
                  <a:gd name="connsiteX54" fmla="*/ 5714 w 10000"/>
                  <a:gd name="connsiteY54" fmla="*/ 7860 h 10000"/>
                  <a:gd name="connsiteX55" fmla="*/ 5519 w 10000"/>
                  <a:gd name="connsiteY55" fmla="*/ 7810 h 10000"/>
                  <a:gd name="connsiteX56" fmla="*/ 5389 w 10000"/>
                  <a:gd name="connsiteY56" fmla="*/ 7761 h 10000"/>
                  <a:gd name="connsiteX57" fmla="*/ 5389 w 10000"/>
                  <a:gd name="connsiteY57" fmla="*/ 7761 h 10000"/>
                  <a:gd name="connsiteX58" fmla="*/ 7729 w 10000"/>
                  <a:gd name="connsiteY58" fmla="*/ 7744 h 10000"/>
                  <a:gd name="connsiteX59" fmla="*/ 10000 w 10000"/>
                  <a:gd name="connsiteY59" fmla="*/ 7907 h 10000"/>
                  <a:gd name="connsiteX60" fmla="*/ 10000 w 10000"/>
                  <a:gd name="connsiteY60" fmla="*/ 6422 h 10000"/>
                  <a:gd name="connsiteX61" fmla="*/ 10000 w 10000"/>
                  <a:gd name="connsiteY61" fmla="*/ 6422 h 10000"/>
                  <a:gd name="connsiteX62" fmla="*/ 7404 w 10000"/>
                  <a:gd name="connsiteY62" fmla="*/ 6077 h 10000"/>
                  <a:gd name="connsiteX63" fmla="*/ 5975 w 10000"/>
                  <a:gd name="connsiteY63" fmla="*/ 5882 h 10000"/>
                  <a:gd name="connsiteX64" fmla="*/ 5975 w 10000"/>
                  <a:gd name="connsiteY64" fmla="*/ 5882 h 10000"/>
                  <a:gd name="connsiteX65" fmla="*/ 5975 w 10000"/>
                  <a:gd name="connsiteY65" fmla="*/ 5866 h 10000"/>
                  <a:gd name="connsiteX66" fmla="*/ 5975 w 10000"/>
                  <a:gd name="connsiteY66" fmla="*/ 5768 h 10000"/>
                  <a:gd name="connsiteX67" fmla="*/ 5975 w 10000"/>
                  <a:gd name="connsiteY67" fmla="*/ 5768 h 10000"/>
                  <a:gd name="connsiteX68" fmla="*/ 5779 w 10000"/>
                  <a:gd name="connsiteY68" fmla="*/ 5651 h 10000"/>
                  <a:gd name="connsiteX69" fmla="*/ 5389 w 10000"/>
                  <a:gd name="connsiteY69" fmla="*/ 5473 h 10000"/>
                  <a:gd name="connsiteX70" fmla="*/ 4545 w 10000"/>
                  <a:gd name="connsiteY70" fmla="*/ 5130 h 10000"/>
                  <a:gd name="connsiteX71" fmla="*/ 4545 w 10000"/>
                  <a:gd name="connsiteY71" fmla="*/ 5130 h 10000"/>
                  <a:gd name="connsiteX72" fmla="*/ 4352 w 10000"/>
                  <a:gd name="connsiteY72" fmla="*/ 5081 h 10000"/>
                  <a:gd name="connsiteX73" fmla="*/ 4026 w 10000"/>
                  <a:gd name="connsiteY73" fmla="*/ 5016 h 10000"/>
                  <a:gd name="connsiteX74" fmla="*/ 3052 w 10000"/>
                  <a:gd name="connsiteY74" fmla="*/ 4868 h 10000"/>
                  <a:gd name="connsiteX75" fmla="*/ 1689 w 10000"/>
                  <a:gd name="connsiteY75" fmla="*/ 4690 h 10000"/>
                  <a:gd name="connsiteX76" fmla="*/ 1689 w 10000"/>
                  <a:gd name="connsiteY76" fmla="*/ 4690 h 10000"/>
                  <a:gd name="connsiteX77" fmla="*/ 1103 w 10000"/>
                  <a:gd name="connsiteY77" fmla="*/ 4672 h 10000"/>
                  <a:gd name="connsiteX78" fmla="*/ 650 w 10000"/>
                  <a:gd name="connsiteY78" fmla="*/ 4655 h 10000"/>
                  <a:gd name="connsiteX79" fmla="*/ 521 w 10000"/>
                  <a:gd name="connsiteY79" fmla="*/ 4639 h 10000"/>
                  <a:gd name="connsiteX80" fmla="*/ 390 w 10000"/>
                  <a:gd name="connsiteY80" fmla="*/ 4624 h 10000"/>
                  <a:gd name="connsiteX81" fmla="*/ 390 w 10000"/>
                  <a:gd name="connsiteY81" fmla="*/ 4624 h 10000"/>
                  <a:gd name="connsiteX82" fmla="*/ 261 w 10000"/>
                  <a:gd name="connsiteY82" fmla="*/ 4557 h 10000"/>
                  <a:gd name="connsiteX83" fmla="*/ 65 w 10000"/>
                  <a:gd name="connsiteY83" fmla="*/ 4445 h 10000"/>
                  <a:gd name="connsiteX84" fmla="*/ 0 w 10000"/>
                  <a:gd name="connsiteY84" fmla="*/ 4379 h 10000"/>
                  <a:gd name="connsiteX85" fmla="*/ 0 w 10000"/>
                  <a:gd name="connsiteY85" fmla="*/ 4312 h 10000"/>
                  <a:gd name="connsiteX86" fmla="*/ 0 w 10000"/>
                  <a:gd name="connsiteY86" fmla="*/ 4264 h 10000"/>
                  <a:gd name="connsiteX87" fmla="*/ 131 w 10000"/>
                  <a:gd name="connsiteY87" fmla="*/ 4214 h 10000"/>
                  <a:gd name="connsiteX88" fmla="*/ 131 w 10000"/>
                  <a:gd name="connsiteY88" fmla="*/ 4214 h 10000"/>
                  <a:gd name="connsiteX89" fmla="*/ 455 w 10000"/>
                  <a:gd name="connsiteY89" fmla="*/ 4133 h 10000"/>
                  <a:gd name="connsiteX90" fmla="*/ 779 w 10000"/>
                  <a:gd name="connsiteY90" fmla="*/ 4053 h 10000"/>
                  <a:gd name="connsiteX91" fmla="*/ 975 w 10000"/>
                  <a:gd name="connsiteY91" fmla="*/ 4004 h 10000"/>
                  <a:gd name="connsiteX92" fmla="*/ 1103 w 10000"/>
                  <a:gd name="connsiteY92" fmla="*/ 3954 h 10000"/>
                  <a:gd name="connsiteX93" fmla="*/ 1103 w 10000"/>
                  <a:gd name="connsiteY93" fmla="*/ 3888 h 10000"/>
                  <a:gd name="connsiteX94" fmla="*/ 1103 w 10000"/>
                  <a:gd name="connsiteY94" fmla="*/ 3807 h 10000"/>
                  <a:gd name="connsiteX95" fmla="*/ 1103 w 10000"/>
                  <a:gd name="connsiteY95" fmla="*/ 3807 h 10000"/>
                  <a:gd name="connsiteX96" fmla="*/ 845 w 10000"/>
                  <a:gd name="connsiteY96" fmla="*/ 3577 h 10000"/>
                  <a:gd name="connsiteX97" fmla="*/ 521 w 10000"/>
                  <a:gd name="connsiteY97" fmla="*/ 3268 h 10000"/>
                  <a:gd name="connsiteX98" fmla="*/ 261 w 10000"/>
                  <a:gd name="connsiteY98" fmla="*/ 2989 h 10000"/>
                  <a:gd name="connsiteX99" fmla="*/ 195 w 10000"/>
                  <a:gd name="connsiteY99" fmla="*/ 2908 h 10000"/>
                  <a:gd name="connsiteX100" fmla="*/ 195 w 10000"/>
                  <a:gd name="connsiteY100" fmla="*/ 2875 h 10000"/>
                  <a:gd name="connsiteX101" fmla="*/ 261 w 10000"/>
                  <a:gd name="connsiteY101" fmla="*/ 2858 h 10000"/>
                  <a:gd name="connsiteX102" fmla="*/ 261 w 10000"/>
                  <a:gd name="connsiteY102" fmla="*/ 2858 h 10000"/>
                  <a:gd name="connsiteX103" fmla="*/ 650 w 10000"/>
                  <a:gd name="connsiteY103" fmla="*/ 2843 h 10000"/>
                  <a:gd name="connsiteX104" fmla="*/ 908 w 10000"/>
                  <a:gd name="connsiteY104" fmla="*/ 2843 h 10000"/>
                  <a:gd name="connsiteX105" fmla="*/ 1103 w 10000"/>
                  <a:gd name="connsiteY105" fmla="*/ 2858 h 10000"/>
                  <a:gd name="connsiteX106" fmla="*/ 1103 w 10000"/>
                  <a:gd name="connsiteY106" fmla="*/ 2858 h 10000"/>
                  <a:gd name="connsiteX107" fmla="*/ 1168 w 10000"/>
                  <a:gd name="connsiteY107" fmla="*/ 2858 h 10000"/>
                  <a:gd name="connsiteX108" fmla="*/ 1235 w 10000"/>
                  <a:gd name="connsiteY108" fmla="*/ 2827 h 10000"/>
                  <a:gd name="connsiteX109" fmla="*/ 1559 w 10000"/>
                  <a:gd name="connsiteY109" fmla="*/ 2729 h 10000"/>
                  <a:gd name="connsiteX110" fmla="*/ 2402 w 10000"/>
                  <a:gd name="connsiteY110" fmla="*/ 2401 h 10000"/>
                  <a:gd name="connsiteX111" fmla="*/ 3507 w 10000"/>
                  <a:gd name="connsiteY111" fmla="*/ 1930 h 10000"/>
                  <a:gd name="connsiteX112" fmla="*/ 3507 w 10000"/>
                  <a:gd name="connsiteY112" fmla="*/ 1930 h 10000"/>
                  <a:gd name="connsiteX113" fmla="*/ 3507 w 10000"/>
                  <a:gd name="connsiteY113" fmla="*/ 1863 h 10000"/>
                  <a:gd name="connsiteX114" fmla="*/ 3507 w 10000"/>
                  <a:gd name="connsiteY114" fmla="*/ 1713 h 10000"/>
                  <a:gd name="connsiteX115" fmla="*/ 3573 w 10000"/>
                  <a:gd name="connsiteY115" fmla="*/ 1617 h 10000"/>
                  <a:gd name="connsiteX116" fmla="*/ 3702 w 10000"/>
                  <a:gd name="connsiteY116" fmla="*/ 1535 h 10000"/>
                  <a:gd name="connsiteX117" fmla="*/ 3896 w 10000"/>
                  <a:gd name="connsiteY117" fmla="*/ 1438 h 10000"/>
                  <a:gd name="connsiteX118" fmla="*/ 4156 w 10000"/>
                  <a:gd name="connsiteY118" fmla="*/ 1357 h 10000"/>
                  <a:gd name="connsiteX119" fmla="*/ 4156 w 10000"/>
                  <a:gd name="connsiteY119" fmla="*/ 1357 h 10000"/>
                  <a:gd name="connsiteX120" fmla="*/ 4806 w 10000"/>
                  <a:gd name="connsiteY120" fmla="*/ 1194 h 10000"/>
                  <a:gd name="connsiteX121" fmla="*/ 5455 w 10000"/>
                  <a:gd name="connsiteY121" fmla="*/ 979 h 10000"/>
                  <a:gd name="connsiteX122" fmla="*/ 6104 w 10000"/>
                  <a:gd name="connsiteY122" fmla="*/ 784 h 10000"/>
                  <a:gd name="connsiteX123" fmla="*/ 6559 w 10000"/>
                  <a:gd name="connsiteY123" fmla="*/ 606 h 10000"/>
                  <a:gd name="connsiteX124" fmla="*/ 6559 w 10000"/>
                  <a:gd name="connsiteY124" fmla="*/ 606 h 10000"/>
                  <a:gd name="connsiteX125" fmla="*/ 6882 w 10000"/>
                  <a:gd name="connsiteY125" fmla="*/ 442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10000 h 10000"/>
                  <a:gd name="connsiteX135" fmla="*/ 9676 w 10000"/>
                  <a:gd name="connsiteY135" fmla="*/ 9983 h 10000"/>
                  <a:gd name="connsiteX136" fmla="*/ 8506 w 10000"/>
                  <a:gd name="connsiteY136" fmla="*/ 9950 h 10000"/>
                  <a:gd name="connsiteX137" fmla="*/ 8181 w 10000"/>
                  <a:gd name="connsiteY137" fmla="*/ 9821 h 10000"/>
                  <a:gd name="connsiteX138" fmla="*/ 7404 w 10000"/>
                  <a:gd name="connsiteY138" fmla="*/ 9525 h 10000"/>
                  <a:gd name="connsiteX139" fmla="*/ 5584 w 10000"/>
                  <a:gd name="connsiteY139" fmla="*/ 9493 h 10000"/>
                  <a:gd name="connsiteX140" fmla="*/ 5389 w 10000"/>
                  <a:gd name="connsiteY140" fmla="*/ 9167 h 10000"/>
                  <a:gd name="connsiteX141" fmla="*/ 5389 w 10000"/>
                  <a:gd name="connsiteY141" fmla="*/ 9101 h 10000"/>
                  <a:gd name="connsiteX142" fmla="*/ 5259 w 10000"/>
                  <a:gd name="connsiteY142" fmla="*/ 9020 h 10000"/>
                  <a:gd name="connsiteX143" fmla="*/ 5195 w 10000"/>
                  <a:gd name="connsiteY143" fmla="*/ 9005 h 10000"/>
                  <a:gd name="connsiteX144" fmla="*/ 4026 w 10000"/>
                  <a:gd name="connsiteY144" fmla="*/ 9118 h 10000"/>
                  <a:gd name="connsiteX145" fmla="*/ 3702 w 10000"/>
                  <a:gd name="connsiteY145" fmla="*/ 9147 h 10000"/>
                  <a:gd name="connsiteX146" fmla="*/ 3247 w 10000"/>
                  <a:gd name="connsiteY146" fmla="*/ 8986 h 10000"/>
                  <a:gd name="connsiteX147" fmla="*/ 3247 w 10000"/>
                  <a:gd name="connsiteY147" fmla="*/ 8986 h 10000"/>
                  <a:gd name="connsiteX148" fmla="*/ 3117 w 10000"/>
                  <a:gd name="connsiteY148" fmla="*/ 8807 h 10000"/>
                  <a:gd name="connsiteX149" fmla="*/ 3117 w 10000"/>
                  <a:gd name="connsiteY149" fmla="*/ 8807 h 10000"/>
                  <a:gd name="connsiteX150" fmla="*/ 3312 w 10000"/>
                  <a:gd name="connsiteY150" fmla="*/ 8756 h 10000"/>
                  <a:gd name="connsiteX151" fmla="*/ 3443 w 10000"/>
                  <a:gd name="connsiteY151" fmla="*/ 8740 h 10000"/>
                  <a:gd name="connsiteX152" fmla="*/ 2661 w 10000"/>
                  <a:gd name="connsiteY152" fmla="*/ 8756 h 10000"/>
                  <a:gd name="connsiteX0" fmla="*/ 2661 w 10000"/>
                  <a:gd name="connsiteY0" fmla="*/ 8756 h 10000"/>
                  <a:gd name="connsiteX1" fmla="*/ 10000 w 10000"/>
                  <a:gd name="connsiteY1" fmla="*/ 9983 h 10000"/>
                  <a:gd name="connsiteX2" fmla="*/ 9091 w 10000"/>
                  <a:gd name="connsiteY2" fmla="*/ 10000 h 10000"/>
                  <a:gd name="connsiteX3" fmla="*/ 8765 w 10000"/>
                  <a:gd name="connsiteY3" fmla="*/ 10000 h 10000"/>
                  <a:gd name="connsiteX4" fmla="*/ 8636 w 10000"/>
                  <a:gd name="connsiteY4" fmla="*/ 9983 h 10000"/>
                  <a:gd name="connsiteX5" fmla="*/ 8571 w 10000"/>
                  <a:gd name="connsiteY5" fmla="*/ 9965 h 10000"/>
                  <a:gd name="connsiteX6" fmla="*/ 8571 w 10000"/>
                  <a:gd name="connsiteY6" fmla="*/ 9965 h 10000"/>
                  <a:gd name="connsiteX7" fmla="*/ 8181 w 10000"/>
                  <a:gd name="connsiteY7" fmla="*/ 9771 h 10000"/>
                  <a:gd name="connsiteX8" fmla="*/ 7856 w 10000"/>
                  <a:gd name="connsiteY8" fmla="*/ 9591 h 10000"/>
                  <a:gd name="connsiteX9" fmla="*/ 7856 w 10000"/>
                  <a:gd name="connsiteY9" fmla="*/ 9591 h 10000"/>
                  <a:gd name="connsiteX10" fmla="*/ 7729 w 10000"/>
                  <a:gd name="connsiteY10" fmla="*/ 9559 h 10000"/>
                  <a:gd name="connsiteX11" fmla="*/ 7533 w 10000"/>
                  <a:gd name="connsiteY11" fmla="*/ 9525 h 10000"/>
                  <a:gd name="connsiteX12" fmla="*/ 7013 w 10000"/>
                  <a:gd name="connsiteY12" fmla="*/ 9509 h 10000"/>
                  <a:gd name="connsiteX13" fmla="*/ 6364 w 10000"/>
                  <a:gd name="connsiteY13" fmla="*/ 9493 h 10000"/>
                  <a:gd name="connsiteX14" fmla="*/ 5779 w 10000"/>
                  <a:gd name="connsiteY14" fmla="*/ 9493 h 10000"/>
                  <a:gd name="connsiteX15" fmla="*/ 5779 w 10000"/>
                  <a:gd name="connsiteY15" fmla="*/ 9493 h 10000"/>
                  <a:gd name="connsiteX16" fmla="*/ 5519 w 10000"/>
                  <a:gd name="connsiteY16" fmla="*/ 9474 h 10000"/>
                  <a:gd name="connsiteX17" fmla="*/ 5389 w 10000"/>
                  <a:gd name="connsiteY17" fmla="*/ 9444 h 10000"/>
                  <a:gd name="connsiteX18" fmla="*/ 5324 w 10000"/>
                  <a:gd name="connsiteY18" fmla="*/ 9409 h 10000"/>
                  <a:gd name="connsiteX19" fmla="*/ 5389 w 10000"/>
                  <a:gd name="connsiteY19" fmla="*/ 9214 h 10000"/>
                  <a:gd name="connsiteX20" fmla="*/ 5455 w 10000"/>
                  <a:gd name="connsiteY20" fmla="*/ 9147 h 10000"/>
                  <a:gd name="connsiteX21" fmla="*/ 5389 w 10000"/>
                  <a:gd name="connsiteY21" fmla="*/ 9069 h 10000"/>
                  <a:gd name="connsiteX22" fmla="*/ 5389 w 10000"/>
                  <a:gd name="connsiteY22" fmla="*/ 9069 h 10000"/>
                  <a:gd name="connsiteX23" fmla="*/ 5324 w 10000"/>
                  <a:gd name="connsiteY23" fmla="*/ 9020 h 10000"/>
                  <a:gd name="connsiteX24" fmla="*/ 5259 w 10000"/>
                  <a:gd name="connsiteY24" fmla="*/ 8986 h 10000"/>
                  <a:gd name="connsiteX25" fmla="*/ 5128 w 10000"/>
                  <a:gd name="connsiteY25" fmla="*/ 8986 h 10000"/>
                  <a:gd name="connsiteX26" fmla="*/ 4936 w 10000"/>
                  <a:gd name="connsiteY26" fmla="*/ 9005 h 10000"/>
                  <a:gd name="connsiteX27" fmla="*/ 4545 w 10000"/>
                  <a:gd name="connsiteY27" fmla="*/ 9052 h 10000"/>
                  <a:gd name="connsiteX28" fmla="*/ 4026 w 10000"/>
                  <a:gd name="connsiteY28" fmla="*/ 9133 h 10000"/>
                  <a:gd name="connsiteX29" fmla="*/ 4026 w 10000"/>
                  <a:gd name="connsiteY29" fmla="*/ 9133 h 10000"/>
                  <a:gd name="connsiteX30" fmla="*/ 3702 w 10000"/>
                  <a:gd name="connsiteY30" fmla="*/ 9147 h 10000"/>
                  <a:gd name="connsiteX31" fmla="*/ 3573 w 10000"/>
                  <a:gd name="connsiteY31" fmla="*/ 9147 h 10000"/>
                  <a:gd name="connsiteX32" fmla="*/ 3507 w 10000"/>
                  <a:gd name="connsiteY32" fmla="*/ 9133 h 10000"/>
                  <a:gd name="connsiteX33" fmla="*/ 3247 w 10000"/>
                  <a:gd name="connsiteY33" fmla="*/ 8986 h 10000"/>
                  <a:gd name="connsiteX34" fmla="*/ 3247 w 10000"/>
                  <a:gd name="connsiteY34" fmla="*/ 8986 h 10000"/>
                  <a:gd name="connsiteX35" fmla="*/ 3117 w 10000"/>
                  <a:gd name="connsiteY35" fmla="*/ 8938 h 10000"/>
                  <a:gd name="connsiteX36" fmla="*/ 3117 w 10000"/>
                  <a:gd name="connsiteY36" fmla="*/ 8888 h 10000"/>
                  <a:gd name="connsiteX37" fmla="*/ 3117 w 10000"/>
                  <a:gd name="connsiteY37" fmla="*/ 8855 h 10000"/>
                  <a:gd name="connsiteX38" fmla="*/ 3184 w 10000"/>
                  <a:gd name="connsiteY38" fmla="*/ 8822 h 10000"/>
                  <a:gd name="connsiteX39" fmla="*/ 3312 w 10000"/>
                  <a:gd name="connsiteY39" fmla="*/ 8756 h 10000"/>
                  <a:gd name="connsiteX40" fmla="*/ 3443 w 10000"/>
                  <a:gd name="connsiteY40" fmla="*/ 8740 h 10000"/>
                  <a:gd name="connsiteX41" fmla="*/ 3443 w 10000"/>
                  <a:gd name="connsiteY41" fmla="*/ 8740 h 10000"/>
                  <a:gd name="connsiteX42" fmla="*/ 3443 w 10000"/>
                  <a:gd name="connsiteY42" fmla="*/ 8725 h 10000"/>
                  <a:gd name="connsiteX43" fmla="*/ 3507 w 10000"/>
                  <a:gd name="connsiteY43" fmla="*/ 8708 h 10000"/>
                  <a:gd name="connsiteX44" fmla="*/ 7646 w 10000"/>
                  <a:gd name="connsiteY44" fmla="*/ 8456 h 10000"/>
                  <a:gd name="connsiteX45" fmla="*/ 8116 w 10000"/>
                  <a:gd name="connsiteY45" fmla="*/ 8464 h 10000"/>
                  <a:gd name="connsiteX46" fmla="*/ 8116 w 10000"/>
                  <a:gd name="connsiteY46" fmla="*/ 8464 h 10000"/>
                  <a:gd name="connsiteX47" fmla="*/ 8442 w 10000"/>
                  <a:gd name="connsiteY47" fmla="*/ 8431 h 10000"/>
                  <a:gd name="connsiteX48" fmla="*/ 8702 w 10000"/>
                  <a:gd name="connsiteY48" fmla="*/ 8350 h 10000"/>
                  <a:gd name="connsiteX49" fmla="*/ 8636 w 10000"/>
                  <a:gd name="connsiteY49" fmla="*/ 8316 h 10000"/>
                  <a:gd name="connsiteX50" fmla="*/ 8636 w 10000"/>
                  <a:gd name="connsiteY50" fmla="*/ 8285 h 10000"/>
                  <a:gd name="connsiteX51" fmla="*/ 8312 w 10000"/>
                  <a:gd name="connsiteY51" fmla="*/ 8202 h 10000"/>
                  <a:gd name="connsiteX52" fmla="*/ 5975 w 10000"/>
                  <a:gd name="connsiteY52" fmla="*/ 7907 h 10000"/>
                  <a:gd name="connsiteX53" fmla="*/ 5975 w 10000"/>
                  <a:gd name="connsiteY53" fmla="*/ 7907 h 10000"/>
                  <a:gd name="connsiteX54" fmla="*/ 5714 w 10000"/>
                  <a:gd name="connsiteY54" fmla="*/ 7860 h 10000"/>
                  <a:gd name="connsiteX55" fmla="*/ 5519 w 10000"/>
                  <a:gd name="connsiteY55" fmla="*/ 7810 h 10000"/>
                  <a:gd name="connsiteX56" fmla="*/ 5389 w 10000"/>
                  <a:gd name="connsiteY56" fmla="*/ 7761 h 10000"/>
                  <a:gd name="connsiteX57" fmla="*/ 5389 w 10000"/>
                  <a:gd name="connsiteY57" fmla="*/ 7761 h 10000"/>
                  <a:gd name="connsiteX58" fmla="*/ 7729 w 10000"/>
                  <a:gd name="connsiteY58" fmla="*/ 7744 h 10000"/>
                  <a:gd name="connsiteX59" fmla="*/ 10000 w 10000"/>
                  <a:gd name="connsiteY59" fmla="*/ 7907 h 10000"/>
                  <a:gd name="connsiteX60" fmla="*/ 10000 w 10000"/>
                  <a:gd name="connsiteY60" fmla="*/ 6422 h 10000"/>
                  <a:gd name="connsiteX61" fmla="*/ 10000 w 10000"/>
                  <a:gd name="connsiteY61" fmla="*/ 6422 h 10000"/>
                  <a:gd name="connsiteX62" fmla="*/ 7404 w 10000"/>
                  <a:gd name="connsiteY62" fmla="*/ 6077 h 10000"/>
                  <a:gd name="connsiteX63" fmla="*/ 5975 w 10000"/>
                  <a:gd name="connsiteY63" fmla="*/ 5882 h 10000"/>
                  <a:gd name="connsiteX64" fmla="*/ 5975 w 10000"/>
                  <a:gd name="connsiteY64" fmla="*/ 5882 h 10000"/>
                  <a:gd name="connsiteX65" fmla="*/ 5975 w 10000"/>
                  <a:gd name="connsiteY65" fmla="*/ 5866 h 10000"/>
                  <a:gd name="connsiteX66" fmla="*/ 5975 w 10000"/>
                  <a:gd name="connsiteY66" fmla="*/ 5768 h 10000"/>
                  <a:gd name="connsiteX67" fmla="*/ 5975 w 10000"/>
                  <a:gd name="connsiteY67" fmla="*/ 5768 h 10000"/>
                  <a:gd name="connsiteX68" fmla="*/ 5779 w 10000"/>
                  <a:gd name="connsiteY68" fmla="*/ 5651 h 10000"/>
                  <a:gd name="connsiteX69" fmla="*/ 5389 w 10000"/>
                  <a:gd name="connsiteY69" fmla="*/ 5473 h 10000"/>
                  <a:gd name="connsiteX70" fmla="*/ 4545 w 10000"/>
                  <a:gd name="connsiteY70" fmla="*/ 5130 h 10000"/>
                  <a:gd name="connsiteX71" fmla="*/ 4545 w 10000"/>
                  <a:gd name="connsiteY71" fmla="*/ 5130 h 10000"/>
                  <a:gd name="connsiteX72" fmla="*/ 4352 w 10000"/>
                  <a:gd name="connsiteY72" fmla="*/ 5081 h 10000"/>
                  <a:gd name="connsiteX73" fmla="*/ 4026 w 10000"/>
                  <a:gd name="connsiteY73" fmla="*/ 5016 h 10000"/>
                  <a:gd name="connsiteX74" fmla="*/ 3052 w 10000"/>
                  <a:gd name="connsiteY74" fmla="*/ 4868 h 10000"/>
                  <a:gd name="connsiteX75" fmla="*/ 1689 w 10000"/>
                  <a:gd name="connsiteY75" fmla="*/ 4690 h 10000"/>
                  <a:gd name="connsiteX76" fmla="*/ 1689 w 10000"/>
                  <a:gd name="connsiteY76" fmla="*/ 4690 h 10000"/>
                  <a:gd name="connsiteX77" fmla="*/ 1103 w 10000"/>
                  <a:gd name="connsiteY77" fmla="*/ 4672 h 10000"/>
                  <a:gd name="connsiteX78" fmla="*/ 650 w 10000"/>
                  <a:gd name="connsiteY78" fmla="*/ 4655 h 10000"/>
                  <a:gd name="connsiteX79" fmla="*/ 521 w 10000"/>
                  <a:gd name="connsiteY79" fmla="*/ 4639 h 10000"/>
                  <a:gd name="connsiteX80" fmla="*/ 390 w 10000"/>
                  <a:gd name="connsiteY80" fmla="*/ 4624 h 10000"/>
                  <a:gd name="connsiteX81" fmla="*/ 390 w 10000"/>
                  <a:gd name="connsiteY81" fmla="*/ 4624 h 10000"/>
                  <a:gd name="connsiteX82" fmla="*/ 261 w 10000"/>
                  <a:gd name="connsiteY82" fmla="*/ 4557 h 10000"/>
                  <a:gd name="connsiteX83" fmla="*/ 65 w 10000"/>
                  <a:gd name="connsiteY83" fmla="*/ 4445 h 10000"/>
                  <a:gd name="connsiteX84" fmla="*/ 0 w 10000"/>
                  <a:gd name="connsiteY84" fmla="*/ 4379 h 10000"/>
                  <a:gd name="connsiteX85" fmla="*/ 0 w 10000"/>
                  <a:gd name="connsiteY85" fmla="*/ 4312 h 10000"/>
                  <a:gd name="connsiteX86" fmla="*/ 0 w 10000"/>
                  <a:gd name="connsiteY86" fmla="*/ 4264 h 10000"/>
                  <a:gd name="connsiteX87" fmla="*/ 131 w 10000"/>
                  <a:gd name="connsiteY87" fmla="*/ 4214 h 10000"/>
                  <a:gd name="connsiteX88" fmla="*/ 131 w 10000"/>
                  <a:gd name="connsiteY88" fmla="*/ 4214 h 10000"/>
                  <a:gd name="connsiteX89" fmla="*/ 455 w 10000"/>
                  <a:gd name="connsiteY89" fmla="*/ 4133 h 10000"/>
                  <a:gd name="connsiteX90" fmla="*/ 779 w 10000"/>
                  <a:gd name="connsiteY90" fmla="*/ 4053 h 10000"/>
                  <a:gd name="connsiteX91" fmla="*/ 975 w 10000"/>
                  <a:gd name="connsiteY91" fmla="*/ 4004 h 10000"/>
                  <a:gd name="connsiteX92" fmla="*/ 1103 w 10000"/>
                  <a:gd name="connsiteY92" fmla="*/ 3954 h 10000"/>
                  <a:gd name="connsiteX93" fmla="*/ 1103 w 10000"/>
                  <a:gd name="connsiteY93" fmla="*/ 3888 h 10000"/>
                  <a:gd name="connsiteX94" fmla="*/ 1103 w 10000"/>
                  <a:gd name="connsiteY94" fmla="*/ 3807 h 10000"/>
                  <a:gd name="connsiteX95" fmla="*/ 1103 w 10000"/>
                  <a:gd name="connsiteY95" fmla="*/ 3807 h 10000"/>
                  <a:gd name="connsiteX96" fmla="*/ 845 w 10000"/>
                  <a:gd name="connsiteY96" fmla="*/ 3577 h 10000"/>
                  <a:gd name="connsiteX97" fmla="*/ 521 w 10000"/>
                  <a:gd name="connsiteY97" fmla="*/ 3268 h 10000"/>
                  <a:gd name="connsiteX98" fmla="*/ 261 w 10000"/>
                  <a:gd name="connsiteY98" fmla="*/ 2989 h 10000"/>
                  <a:gd name="connsiteX99" fmla="*/ 195 w 10000"/>
                  <a:gd name="connsiteY99" fmla="*/ 2908 h 10000"/>
                  <a:gd name="connsiteX100" fmla="*/ 195 w 10000"/>
                  <a:gd name="connsiteY100" fmla="*/ 2875 h 10000"/>
                  <a:gd name="connsiteX101" fmla="*/ 261 w 10000"/>
                  <a:gd name="connsiteY101" fmla="*/ 2858 h 10000"/>
                  <a:gd name="connsiteX102" fmla="*/ 261 w 10000"/>
                  <a:gd name="connsiteY102" fmla="*/ 2858 h 10000"/>
                  <a:gd name="connsiteX103" fmla="*/ 650 w 10000"/>
                  <a:gd name="connsiteY103" fmla="*/ 2843 h 10000"/>
                  <a:gd name="connsiteX104" fmla="*/ 908 w 10000"/>
                  <a:gd name="connsiteY104" fmla="*/ 2843 h 10000"/>
                  <a:gd name="connsiteX105" fmla="*/ 1103 w 10000"/>
                  <a:gd name="connsiteY105" fmla="*/ 2858 h 10000"/>
                  <a:gd name="connsiteX106" fmla="*/ 1103 w 10000"/>
                  <a:gd name="connsiteY106" fmla="*/ 2858 h 10000"/>
                  <a:gd name="connsiteX107" fmla="*/ 1168 w 10000"/>
                  <a:gd name="connsiteY107" fmla="*/ 2858 h 10000"/>
                  <a:gd name="connsiteX108" fmla="*/ 1235 w 10000"/>
                  <a:gd name="connsiteY108" fmla="*/ 2827 h 10000"/>
                  <a:gd name="connsiteX109" fmla="*/ 1559 w 10000"/>
                  <a:gd name="connsiteY109" fmla="*/ 2729 h 10000"/>
                  <a:gd name="connsiteX110" fmla="*/ 2402 w 10000"/>
                  <a:gd name="connsiteY110" fmla="*/ 2401 h 10000"/>
                  <a:gd name="connsiteX111" fmla="*/ 3507 w 10000"/>
                  <a:gd name="connsiteY111" fmla="*/ 1930 h 10000"/>
                  <a:gd name="connsiteX112" fmla="*/ 3507 w 10000"/>
                  <a:gd name="connsiteY112" fmla="*/ 1930 h 10000"/>
                  <a:gd name="connsiteX113" fmla="*/ 3507 w 10000"/>
                  <a:gd name="connsiteY113" fmla="*/ 1863 h 10000"/>
                  <a:gd name="connsiteX114" fmla="*/ 3507 w 10000"/>
                  <a:gd name="connsiteY114" fmla="*/ 1713 h 10000"/>
                  <a:gd name="connsiteX115" fmla="*/ 3573 w 10000"/>
                  <a:gd name="connsiteY115" fmla="*/ 1617 h 10000"/>
                  <a:gd name="connsiteX116" fmla="*/ 3702 w 10000"/>
                  <a:gd name="connsiteY116" fmla="*/ 1535 h 10000"/>
                  <a:gd name="connsiteX117" fmla="*/ 3896 w 10000"/>
                  <a:gd name="connsiteY117" fmla="*/ 1438 h 10000"/>
                  <a:gd name="connsiteX118" fmla="*/ 4156 w 10000"/>
                  <a:gd name="connsiteY118" fmla="*/ 1357 h 10000"/>
                  <a:gd name="connsiteX119" fmla="*/ 4156 w 10000"/>
                  <a:gd name="connsiteY119" fmla="*/ 1357 h 10000"/>
                  <a:gd name="connsiteX120" fmla="*/ 4806 w 10000"/>
                  <a:gd name="connsiteY120" fmla="*/ 1194 h 10000"/>
                  <a:gd name="connsiteX121" fmla="*/ 5455 w 10000"/>
                  <a:gd name="connsiteY121" fmla="*/ 979 h 10000"/>
                  <a:gd name="connsiteX122" fmla="*/ 6104 w 10000"/>
                  <a:gd name="connsiteY122" fmla="*/ 784 h 10000"/>
                  <a:gd name="connsiteX123" fmla="*/ 6559 w 10000"/>
                  <a:gd name="connsiteY123" fmla="*/ 606 h 10000"/>
                  <a:gd name="connsiteX124" fmla="*/ 6559 w 10000"/>
                  <a:gd name="connsiteY124" fmla="*/ 606 h 10000"/>
                  <a:gd name="connsiteX125" fmla="*/ 6882 w 10000"/>
                  <a:gd name="connsiteY125" fmla="*/ 442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10000 h 10000"/>
                  <a:gd name="connsiteX135" fmla="*/ 8506 w 10000"/>
                  <a:gd name="connsiteY135" fmla="*/ 9950 h 10000"/>
                  <a:gd name="connsiteX136" fmla="*/ 8181 w 10000"/>
                  <a:gd name="connsiteY136" fmla="*/ 9821 h 10000"/>
                  <a:gd name="connsiteX137" fmla="*/ 7404 w 10000"/>
                  <a:gd name="connsiteY137" fmla="*/ 9525 h 10000"/>
                  <a:gd name="connsiteX138" fmla="*/ 5584 w 10000"/>
                  <a:gd name="connsiteY138" fmla="*/ 9493 h 10000"/>
                  <a:gd name="connsiteX139" fmla="*/ 5389 w 10000"/>
                  <a:gd name="connsiteY139" fmla="*/ 9167 h 10000"/>
                  <a:gd name="connsiteX140" fmla="*/ 5389 w 10000"/>
                  <a:gd name="connsiteY140" fmla="*/ 9101 h 10000"/>
                  <a:gd name="connsiteX141" fmla="*/ 5259 w 10000"/>
                  <a:gd name="connsiteY141" fmla="*/ 9020 h 10000"/>
                  <a:gd name="connsiteX142" fmla="*/ 5195 w 10000"/>
                  <a:gd name="connsiteY142" fmla="*/ 9005 h 10000"/>
                  <a:gd name="connsiteX143" fmla="*/ 4026 w 10000"/>
                  <a:gd name="connsiteY143" fmla="*/ 9118 h 10000"/>
                  <a:gd name="connsiteX144" fmla="*/ 3702 w 10000"/>
                  <a:gd name="connsiteY144" fmla="*/ 9147 h 10000"/>
                  <a:gd name="connsiteX145" fmla="*/ 3247 w 10000"/>
                  <a:gd name="connsiteY145" fmla="*/ 8986 h 10000"/>
                  <a:gd name="connsiteX146" fmla="*/ 3247 w 10000"/>
                  <a:gd name="connsiteY146" fmla="*/ 8986 h 10000"/>
                  <a:gd name="connsiteX147" fmla="*/ 3117 w 10000"/>
                  <a:gd name="connsiteY147" fmla="*/ 8807 h 10000"/>
                  <a:gd name="connsiteX148" fmla="*/ 3117 w 10000"/>
                  <a:gd name="connsiteY148" fmla="*/ 8807 h 10000"/>
                  <a:gd name="connsiteX149" fmla="*/ 3312 w 10000"/>
                  <a:gd name="connsiteY149" fmla="*/ 8756 h 10000"/>
                  <a:gd name="connsiteX150" fmla="*/ 3443 w 10000"/>
                  <a:gd name="connsiteY150" fmla="*/ 8740 h 10000"/>
                  <a:gd name="connsiteX151" fmla="*/ 2661 w 10000"/>
                  <a:gd name="connsiteY151" fmla="*/ 8756 h 10000"/>
                  <a:gd name="connsiteX0" fmla="*/ 2661 w 10000"/>
                  <a:gd name="connsiteY0" fmla="*/ 8756 h 10000"/>
                  <a:gd name="connsiteX1" fmla="*/ 10000 w 10000"/>
                  <a:gd name="connsiteY1" fmla="*/ 9983 h 10000"/>
                  <a:gd name="connsiteX2" fmla="*/ 9091 w 10000"/>
                  <a:gd name="connsiteY2" fmla="*/ 10000 h 10000"/>
                  <a:gd name="connsiteX3" fmla="*/ 8765 w 10000"/>
                  <a:gd name="connsiteY3" fmla="*/ 10000 h 10000"/>
                  <a:gd name="connsiteX4" fmla="*/ 8636 w 10000"/>
                  <a:gd name="connsiteY4" fmla="*/ 9983 h 10000"/>
                  <a:gd name="connsiteX5" fmla="*/ 8571 w 10000"/>
                  <a:gd name="connsiteY5" fmla="*/ 9965 h 10000"/>
                  <a:gd name="connsiteX6" fmla="*/ 8571 w 10000"/>
                  <a:gd name="connsiteY6" fmla="*/ 9965 h 10000"/>
                  <a:gd name="connsiteX7" fmla="*/ 8181 w 10000"/>
                  <a:gd name="connsiteY7" fmla="*/ 9771 h 10000"/>
                  <a:gd name="connsiteX8" fmla="*/ 7856 w 10000"/>
                  <a:gd name="connsiteY8" fmla="*/ 9591 h 10000"/>
                  <a:gd name="connsiteX9" fmla="*/ 7856 w 10000"/>
                  <a:gd name="connsiteY9" fmla="*/ 9591 h 10000"/>
                  <a:gd name="connsiteX10" fmla="*/ 7729 w 10000"/>
                  <a:gd name="connsiteY10" fmla="*/ 9559 h 10000"/>
                  <a:gd name="connsiteX11" fmla="*/ 7533 w 10000"/>
                  <a:gd name="connsiteY11" fmla="*/ 9525 h 10000"/>
                  <a:gd name="connsiteX12" fmla="*/ 7013 w 10000"/>
                  <a:gd name="connsiteY12" fmla="*/ 9509 h 10000"/>
                  <a:gd name="connsiteX13" fmla="*/ 6364 w 10000"/>
                  <a:gd name="connsiteY13" fmla="*/ 9493 h 10000"/>
                  <a:gd name="connsiteX14" fmla="*/ 5779 w 10000"/>
                  <a:gd name="connsiteY14" fmla="*/ 9493 h 10000"/>
                  <a:gd name="connsiteX15" fmla="*/ 5779 w 10000"/>
                  <a:gd name="connsiteY15" fmla="*/ 9493 h 10000"/>
                  <a:gd name="connsiteX16" fmla="*/ 5519 w 10000"/>
                  <a:gd name="connsiteY16" fmla="*/ 9474 h 10000"/>
                  <a:gd name="connsiteX17" fmla="*/ 5389 w 10000"/>
                  <a:gd name="connsiteY17" fmla="*/ 9444 h 10000"/>
                  <a:gd name="connsiteX18" fmla="*/ 5324 w 10000"/>
                  <a:gd name="connsiteY18" fmla="*/ 9409 h 10000"/>
                  <a:gd name="connsiteX19" fmla="*/ 5389 w 10000"/>
                  <a:gd name="connsiteY19" fmla="*/ 9214 h 10000"/>
                  <a:gd name="connsiteX20" fmla="*/ 5455 w 10000"/>
                  <a:gd name="connsiteY20" fmla="*/ 9147 h 10000"/>
                  <a:gd name="connsiteX21" fmla="*/ 5389 w 10000"/>
                  <a:gd name="connsiteY21" fmla="*/ 9069 h 10000"/>
                  <a:gd name="connsiteX22" fmla="*/ 5389 w 10000"/>
                  <a:gd name="connsiteY22" fmla="*/ 9069 h 10000"/>
                  <a:gd name="connsiteX23" fmla="*/ 5324 w 10000"/>
                  <a:gd name="connsiteY23" fmla="*/ 9020 h 10000"/>
                  <a:gd name="connsiteX24" fmla="*/ 5259 w 10000"/>
                  <a:gd name="connsiteY24" fmla="*/ 8986 h 10000"/>
                  <a:gd name="connsiteX25" fmla="*/ 5128 w 10000"/>
                  <a:gd name="connsiteY25" fmla="*/ 8986 h 10000"/>
                  <a:gd name="connsiteX26" fmla="*/ 4936 w 10000"/>
                  <a:gd name="connsiteY26" fmla="*/ 9005 h 10000"/>
                  <a:gd name="connsiteX27" fmla="*/ 4545 w 10000"/>
                  <a:gd name="connsiteY27" fmla="*/ 9052 h 10000"/>
                  <a:gd name="connsiteX28" fmla="*/ 4026 w 10000"/>
                  <a:gd name="connsiteY28" fmla="*/ 9133 h 10000"/>
                  <a:gd name="connsiteX29" fmla="*/ 4026 w 10000"/>
                  <a:gd name="connsiteY29" fmla="*/ 9133 h 10000"/>
                  <a:gd name="connsiteX30" fmla="*/ 3702 w 10000"/>
                  <a:gd name="connsiteY30" fmla="*/ 9147 h 10000"/>
                  <a:gd name="connsiteX31" fmla="*/ 3573 w 10000"/>
                  <a:gd name="connsiteY31" fmla="*/ 9147 h 10000"/>
                  <a:gd name="connsiteX32" fmla="*/ 3507 w 10000"/>
                  <a:gd name="connsiteY32" fmla="*/ 9133 h 10000"/>
                  <a:gd name="connsiteX33" fmla="*/ 3247 w 10000"/>
                  <a:gd name="connsiteY33" fmla="*/ 8986 h 10000"/>
                  <a:gd name="connsiteX34" fmla="*/ 3247 w 10000"/>
                  <a:gd name="connsiteY34" fmla="*/ 8986 h 10000"/>
                  <a:gd name="connsiteX35" fmla="*/ 3117 w 10000"/>
                  <a:gd name="connsiteY35" fmla="*/ 8938 h 10000"/>
                  <a:gd name="connsiteX36" fmla="*/ 3117 w 10000"/>
                  <a:gd name="connsiteY36" fmla="*/ 8888 h 10000"/>
                  <a:gd name="connsiteX37" fmla="*/ 3117 w 10000"/>
                  <a:gd name="connsiteY37" fmla="*/ 8855 h 10000"/>
                  <a:gd name="connsiteX38" fmla="*/ 3184 w 10000"/>
                  <a:gd name="connsiteY38" fmla="*/ 8822 h 10000"/>
                  <a:gd name="connsiteX39" fmla="*/ 3312 w 10000"/>
                  <a:gd name="connsiteY39" fmla="*/ 8756 h 10000"/>
                  <a:gd name="connsiteX40" fmla="*/ 3443 w 10000"/>
                  <a:gd name="connsiteY40" fmla="*/ 8740 h 10000"/>
                  <a:gd name="connsiteX41" fmla="*/ 3443 w 10000"/>
                  <a:gd name="connsiteY41" fmla="*/ 8740 h 10000"/>
                  <a:gd name="connsiteX42" fmla="*/ 3443 w 10000"/>
                  <a:gd name="connsiteY42" fmla="*/ 8725 h 10000"/>
                  <a:gd name="connsiteX43" fmla="*/ 3507 w 10000"/>
                  <a:gd name="connsiteY43" fmla="*/ 8708 h 10000"/>
                  <a:gd name="connsiteX44" fmla="*/ 7646 w 10000"/>
                  <a:gd name="connsiteY44" fmla="*/ 8456 h 10000"/>
                  <a:gd name="connsiteX45" fmla="*/ 8116 w 10000"/>
                  <a:gd name="connsiteY45" fmla="*/ 8464 h 10000"/>
                  <a:gd name="connsiteX46" fmla="*/ 8116 w 10000"/>
                  <a:gd name="connsiteY46" fmla="*/ 8464 h 10000"/>
                  <a:gd name="connsiteX47" fmla="*/ 8442 w 10000"/>
                  <a:gd name="connsiteY47" fmla="*/ 8431 h 10000"/>
                  <a:gd name="connsiteX48" fmla="*/ 8702 w 10000"/>
                  <a:gd name="connsiteY48" fmla="*/ 8350 h 10000"/>
                  <a:gd name="connsiteX49" fmla="*/ 8636 w 10000"/>
                  <a:gd name="connsiteY49" fmla="*/ 8316 h 10000"/>
                  <a:gd name="connsiteX50" fmla="*/ 8636 w 10000"/>
                  <a:gd name="connsiteY50" fmla="*/ 8285 h 10000"/>
                  <a:gd name="connsiteX51" fmla="*/ 8312 w 10000"/>
                  <a:gd name="connsiteY51" fmla="*/ 8202 h 10000"/>
                  <a:gd name="connsiteX52" fmla="*/ 5975 w 10000"/>
                  <a:gd name="connsiteY52" fmla="*/ 7907 h 10000"/>
                  <a:gd name="connsiteX53" fmla="*/ 5975 w 10000"/>
                  <a:gd name="connsiteY53" fmla="*/ 7907 h 10000"/>
                  <a:gd name="connsiteX54" fmla="*/ 5714 w 10000"/>
                  <a:gd name="connsiteY54" fmla="*/ 7860 h 10000"/>
                  <a:gd name="connsiteX55" fmla="*/ 5519 w 10000"/>
                  <a:gd name="connsiteY55" fmla="*/ 7810 h 10000"/>
                  <a:gd name="connsiteX56" fmla="*/ 5389 w 10000"/>
                  <a:gd name="connsiteY56" fmla="*/ 7761 h 10000"/>
                  <a:gd name="connsiteX57" fmla="*/ 5389 w 10000"/>
                  <a:gd name="connsiteY57" fmla="*/ 7761 h 10000"/>
                  <a:gd name="connsiteX58" fmla="*/ 7729 w 10000"/>
                  <a:gd name="connsiteY58" fmla="*/ 7744 h 10000"/>
                  <a:gd name="connsiteX59" fmla="*/ 10000 w 10000"/>
                  <a:gd name="connsiteY59" fmla="*/ 7907 h 10000"/>
                  <a:gd name="connsiteX60" fmla="*/ 10000 w 10000"/>
                  <a:gd name="connsiteY60" fmla="*/ 6422 h 10000"/>
                  <a:gd name="connsiteX61" fmla="*/ 10000 w 10000"/>
                  <a:gd name="connsiteY61" fmla="*/ 6422 h 10000"/>
                  <a:gd name="connsiteX62" fmla="*/ 7404 w 10000"/>
                  <a:gd name="connsiteY62" fmla="*/ 6077 h 10000"/>
                  <a:gd name="connsiteX63" fmla="*/ 5975 w 10000"/>
                  <a:gd name="connsiteY63" fmla="*/ 5882 h 10000"/>
                  <a:gd name="connsiteX64" fmla="*/ 5975 w 10000"/>
                  <a:gd name="connsiteY64" fmla="*/ 5882 h 10000"/>
                  <a:gd name="connsiteX65" fmla="*/ 5975 w 10000"/>
                  <a:gd name="connsiteY65" fmla="*/ 5866 h 10000"/>
                  <a:gd name="connsiteX66" fmla="*/ 5975 w 10000"/>
                  <a:gd name="connsiteY66" fmla="*/ 5768 h 10000"/>
                  <a:gd name="connsiteX67" fmla="*/ 5975 w 10000"/>
                  <a:gd name="connsiteY67" fmla="*/ 5768 h 10000"/>
                  <a:gd name="connsiteX68" fmla="*/ 5779 w 10000"/>
                  <a:gd name="connsiteY68" fmla="*/ 5651 h 10000"/>
                  <a:gd name="connsiteX69" fmla="*/ 5389 w 10000"/>
                  <a:gd name="connsiteY69" fmla="*/ 5473 h 10000"/>
                  <a:gd name="connsiteX70" fmla="*/ 4545 w 10000"/>
                  <a:gd name="connsiteY70" fmla="*/ 5130 h 10000"/>
                  <a:gd name="connsiteX71" fmla="*/ 4545 w 10000"/>
                  <a:gd name="connsiteY71" fmla="*/ 5130 h 10000"/>
                  <a:gd name="connsiteX72" fmla="*/ 4352 w 10000"/>
                  <a:gd name="connsiteY72" fmla="*/ 5081 h 10000"/>
                  <a:gd name="connsiteX73" fmla="*/ 4026 w 10000"/>
                  <a:gd name="connsiteY73" fmla="*/ 5016 h 10000"/>
                  <a:gd name="connsiteX74" fmla="*/ 3052 w 10000"/>
                  <a:gd name="connsiteY74" fmla="*/ 4868 h 10000"/>
                  <a:gd name="connsiteX75" fmla="*/ 1689 w 10000"/>
                  <a:gd name="connsiteY75" fmla="*/ 4690 h 10000"/>
                  <a:gd name="connsiteX76" fmla="*/ 1689 w 10000"/>
                  <a:gd name="connsiteY76" fmla="*/ 4690 h 10000"/>
                  <a:gd name="connsiteX77" fmla="*/ 1103 w 10000"/>
                  <a:gd name="connsiteY77" fmla="*/ 4672 h 10000"/>
                  <a:gd name="connsiteX78" fmla="*/ 650 w 10000"/>
                  <a:gd name="connsiteY78" fmla="*/ 4655 h 10000"/>
                  <a:gd name="connsiteX79" fmla="*/ 521 w 10000"/>
                  <a:gd name="connsiteY79" fmla="*/ 4639 h 10000"/>
                  <a:gd name="connsiteX80" fmla="*/ 390 w 10000"/>
                  <a:gd name="connsiteY80" fmla="*/ 4624 h 10000"/>
                  <a:gd name="connsiteX81" fmla="*/ 390 w 10000"/>
                  <a:gd name="connsiteY81" fmla="*/ 4624 h 10000"/>
                  <a:gd name="connsiteX82" fmla="*/ 261 w 10000"/>
                  <a:gd name="connsiteY82" fmla="*/ 4557 h 10000"/>
                  <a:gd name="connsiteX83" fmla="*/ 65 w 10000"/>
                  <a:gd name="connsiteY83" fmla="*/ 4445 h 10000"/>
                  <a:gd name="connsiteX84" fmla="*/ 0 w 10000"/>
                  <a:gd name="connsiteY84" fmla="*/ 4379 h 10000"/>
                  <a:gd name="connsiteX85" fmla="*/ 0 w 10000"/>
                  <a:gd name="connsiteY85" fmla="*/ 4312 h 10000"/>
                  <a:gd name="connsiteX86" fmla="*/ 0 w 10000"/>
                  <a:gd name="connsiteY86" fmla="*/ 4264 h 10000"/>
                  <a:gd name="connsiteX87" fmla="*/ 131 w 10000"/>
                  <a:gd name="connsiteY87" fmla="*/ 4214 h 10000"/>
                  <a:gd name="connsiteX88" fmla="*/ 131 w 10000"/>
                  <a:gd name="connsiteY88" fmla="*/ 4214 h 10000"/>
                  <a:gd name="connsiteX89" fmla="*/ 455 w 10000"/>
                  <a:gd name="connsiteY89" fmla="*/ 4133 h 10000"/>
                  <a:gd name="connsiteX90" fmla="*/ 779 w 10000"/>
                  <a:gd name="connsiteY90" fmla="*/ 4053 h 10000"/>
                  <a:gd name="connsiteX91" fmla="*/ 975 w 10000"/>
                  <a:gd name="connsiteY91" fmla="*/ 4004 h 10000"/>
                  <a:gd name="connsiteX92" fmla="*/ 1103 w 10000"/>
                  <a:gd name="connsiteY92" fmla="*/ 3954 h 10000"/>
                  <a:gd name="connsiteX93" fmla="*/ 1103 w 10000"/>
                  <a:gd name="connsiteY93" fmla="*/ 3888 h 10000"/>
                  <a:gd name="connsiteX94" fmla="*/ 1103 w 10000"/>
                  <a:gd name="connsiteY94" fmla="*/ 3807 h 10000"/>
                  <a:gd name="connsiteX95" fmla="*/ 1103 w 10000"/>
                  <a:gd name="connsiteY95" fmla="*/ 3807 h 10000"/>
                  <a:gd name="connsiteX96" fmla="*/ 845 w 10000"/>
                  <a:gd name="connsiteY96" fmla="*/ 3577 h 10000"/>
                  <a:gd name="connsiteX97" fmla="*/ 521 w 10000"/>
                  <a:gd name="connsiteY97" fmla="*/ 3268 h 10000"/>
                  <a:gd name="connsiteX98" fmla="*/ 261 w 10000"/>
                  <a:gd name="connsiteY98" fmla="*/ 2989 h 10000"/>
                  <a:gd name="connsiteX99" fmla="*/ 195 w 10000"/>
                  <a:gd name="connsiteY99" fmla="*/ 2908 h 10000"/>
                  <a:gd name="connsiteX100" fmla="*/ 195 w 10000"/>
                  <a:gd name="connsiteY100" fmla="*/ 2875 h 10000"/>
                  <a:gd name="connsiteX101" fmla="*/ 261 w 10000"/>
                  <a:gd name="connsiteY101" fmla="*/ 2858 h 10000"/>
                  <a:gd name="connsiteX102" fmla="*/ 261 w 10000"/>
                  <a:gd name="connsiteY102" fmla="*/ 2858 h 10000"/>
                  <a:gd name="connsiteX103" fmla="*/ 650 w 10000"/>
                  <a:gd name="connsiteY103" fmla="*/ 2843 h 10000"/>
                  <a:gd name="connsiteX104" fmla="*/ 908 w 10000"/>
                  <a:gd name="connsiteY104" fmla="*/ 2843 h 10000"/>
                  <a:gd name="connsiteX105" fmla="*/ 1103 w 10000"/>
                  <a:gd name="connsiteY105" fmla="*/ 2858 h 10000"/>
                  <a:gd name="connsiteX106" fmla="*/ 1103 w 10000"/>
                  <a:gd name="connsiteY106" fmla="*/ 2858 h 10000"/>
                  <a:gd name="connsiteX107" fmla="*/ 1168 w 10000"/>
                  <a:gd name="connsiteY107" fmla="*/ 2858 h 10000"/>
                  <a:gd name="connsiteX108" fmla="*/ 1235 w 10000"/>
                  <a:gd name="connsiteY108" fmla="*/ 2827 h 10000"/>
                  <a:gd name="connsiteX109" fmla="*/ 1559 w 10000"/>
                  <a:gd name="connsiteY109" fmla="*/ 2729 h 10000"/>
                  <a:gd name="connsiteX110" fmla="*/ 2402 w 10000"/>
                  <a:gd name="connsiteY110" fmla="*/ 2401 h 10000"/>
                  <a:gd name="connsiteX111" fmla="*/ 3507 w 10000"/>
                  <a:gd name="connsiteY111" fmla="*/ 1930 h 10000"/>
                  <a:gd name="connsiteX112" fmla="*/ 3507 w 10000"/>
                  <a:gd name="connsiteY112" fmla="*/ 1930 h 10000"/>
                  <a:gd name="connsiteX113" fmla="*/ 3507 w 10000"/>
                  <a:gd name="connsiteY113" fmla="*/ 1863 h 10000"/>
                  <a:gd name="connsiteX114" fmla="*/ 3507 w 10000"/>
                  <a:gd name="connsiteY114" fmla="*/ 1713 h 10000"/>
                  <a:gd name="connsiteX115" fmla="*/ 3573 w 10000"/>
                  <a:gd name="connsiteY115" fmla="*/ 1617 h 10000"/>
                  <a:gd name="connsiteX116" fmla="*/ 3702 w 10000"/>
                  <a:gd name="connsiteY116" fmla="*/ 1535 h 10000"/>
                  <a:gd name="connsiteX117" fmla="*/ 3896 w 10000"/>
                  <a:gd name="connsiteY117" fmla="*/ 1438 h 10000"/>
                  <a:gd name="connsiteX118" fmla="*/ 4156 w 10000"/>
                  <a:gd name="connsiteY118" fmla="*/ 1357 h 10000"/>
                  <a:gd name="connsiteX119" fmla="*/ 4156 w 10000"/>
                  <a:gd name="connsiteY119" fmla="*/ 1357 h 10000"/>
                  <a:gd name="connsiteX120" fmla="*/ 4806 w 10000"/>
                  <a:gd name="connsiteY120" fmla="*/ 1194 h 10000"/>
                  <a:gd name="connsiteX121" fmla="*/ 5455 w 10000"/>
                  <a:gd name="connsiteY121" fmla="*/ 979 h 10000"/>
                  <a:gd name="connsiteX122" fmla="*/ 6104 w 10000"/>
                  <a:gd name="connsiteY122" fmla="*/ 784 h 10000"/>
                  <a:gd name="connsiteX123" fmla="*/ 6559 w 10000"/>
                  <a:gd name="connsiteY123" fmla="*/ 606 h 10000"/>
                  <a:gd name="connsiteX124" fmla="*/ 6559 w 10000"/>
                  <a:gd name="connsiteY124" fmla="*/ 606 h 10000"/>
                  <a:gd name="connsiteX125" fmla="*/ 6882 w 10000"/>
                  <a:gd name="connsiteY125" fmla="*/ 442 h 10000"/>
                  <a:gd name="connsiteX126" fmla="*/ 7273 w 10000"/>
                  <a:gd name="connsiteY126" fmla="*/ 245 h 10000"/>
                  <a:gd name="connsiteX127" fmla="*/ 7663 w 10000"/>
                  <a:gd name="connsiteY127" fmla="*/ 97 h 10000"/>
                  <a:gd name="connsiteX128" fmla="*/ 7856 w 10000"/>
                  <a:gd name="connsiteY128" fmla="*/ 30 h 10000"/>
                  <a:gd name="connsiteX129" fmla="*/ 8051 w 10000"/>
                  <a:gd name="connsiteY129" fmla="*/ 15 h 10000"/>
                  <a:gd name="connsiteX130" fmla="*/ 8051 w 10000"/>
                  <a:gd name="connsiteY130" fmla="*/ 15 h 10000"/>
                  <a:gd name="connsiteX131" fmla="*/ 8442 w 10000"/>
                  <a:gd name="connsiteY131" fmla="*/ 0 h 10000"/>
                  <a:gd name="connsiteX132" fmla="*/ 8961 w 10000"/>
                  <a:gd name="connsiteY132" fmla="*/ 0 h 10000"/>
                  <a:gd name="connsiteX133" fmla="*/ 10000 w 10000"/>
                  <a:gd name="connsiteY133" fmla="*/ 15 h 10000"/>
                  <a:gd name="connsiteX134" fmla="*/ 8506 w 10000"/>
                  <a:gd name="connsiteY134" fmla="*/ 9950 h 10000"/>
                  <a:gd name="connsiteX135" fmla="*/ 8181 w 10000"/>
                  <a:gd name="connsiteY135" fmla="*/ 9821 h 10000"/>
                  <a:gd name="connsiteX136" fmla="*/ 7404 w 10000"/>
                  <a:gd name="connsiteY136" fmla="*/ 9525 h 10000"/>
                  <a:gd name="connsiteX137" fmla="*/ 5584 w 10000"/>
                  <a:gd name="connsiteY137" fmla="*/ 9493 h 10000"/>
                  <a:gd name="connsiteX138" fmla="*/ 5389 w 10000"/>
                  <a:gd name="connsiteY138" fmla="*/ 9167 h 10000"/>
                  <a:gd name="connsiteX139" fmla="*/ 5389 w 10000"/>
                  <a:gd name="connsiteY139" fmla="*/ 9101 h 10000"/>
                  <a:gd name="connsiteX140" fmla="*/ 5259 w 10000"/>
                  <a:gd name="connsiteY140" fmla="*/ 9020 h 10000"/>
                  <a:gd name="connsiteX141" fmla="*/ 5195 w 10000"/>
                  <a:gd name="connsiteY141" fmla="*/ 9005 h 10000"/>
                  <a:gd name="connsiteX142" fmla="*/ 4026 w 10000"/>
                  <a:gd name="connsiteY142" fmla="*/ 9118 h 10000"/>
                  <a:gd name="connsiteX143" fmla="*/ 3702 w 10000"/>
                  <a:gd name="connsiteY143" fmla="*/ 9147 h 10000"/>
                  <a:gd name="connsiteX144" fmla="*/ 3247 w 10000"/>
                  <a:gd name="connsiteY144" fmla="*/ 8986 h 10000"/>
                  <a:gd name="connsiteX145" fmla="*/ 3247 w 10000"/>
                  <a:gd name="connsiteY145" fmla="*/ 8986 h 10000"/>
                  <a:gd name="connsiteX146" fmla="*/ 3117 w 10000"/>
                  <a:gd name="connsiteY146" fmla="*/ 8807 h 10000"/>
                  <a:gd name="connsiteX147" fmla="*/ 3117 w 10000"/>
                  <a:gd name="connsiteY147" fmla="*/ 8807 h 10000"/>
                  <a:gd name="connsiteX148" fmla="*/ 3312 w 10000"/>
                  <a:gd name="connsiteY148" fmla="*/ 8756 h 10000"/>
                  <a:gd name="connsiteX149" fmla="*/ 3443 w 10000"/>
                  <a:gd name="connsiteY149" fmla="*/ 8740 h 10000"/>
                  <a:gd name="connsiteX150" fmla="*/ 2661 w 10000"/>
                  <a:gd name="connsiteY150" fmla="*/ 8756 h 10000"/>
                  <a:gd name="connsiteX0" fmla="*/ 2661 w 10000"/>
                  <a:gd name="connsiteY0" fmla="*/ 8756 h 10000"/>
                  <a:gd name="connsiteX1" fmla="*/ 9091 w 10000"/>
                  <a:gd name="connsiteY1" fmla="*/ 10000 h 10000"/>
                  <a:gd name="connsiteX2" fmla="*/ 8765 w 10000"/>
                  <a:gd name="connsiteY2" fmla="*/ 10000 h 10000"/>
                  <a:gd name="connsiteX3" fmla="*/ 8636 w 10000"/>
                  <a:gd name="connsiteY3" fmla="*/ 9983 h 10000"/>
                  <a:gd name="connsiteX4" fmla="*/ 8571 w 10000"/>
                  <a:gd name="connsiteY4" fmla="*/ 9965 h 10000"/>
                  <a:gd name="connsiteX5" fmla="*/ 8571 w 10000"/>
                  <a:gd name="connsiteY5" fmla="*/ 9965 h 10000"/>
                  <a:gd name="connsiteX6" fmla="*/ 8181 w 10000"/>
                  <a:gd name="connsiteY6" fmla="*/ 9771 h 10000"/>
                  <a:gd name="connsiteX7" fmla="*/ 7856 w 10000"/>
                  <a:gd name="connsiteY7" fmla="*/ 9591 h 10000"/>
                  <a:gd name="connsiteX8" fmla="*/ 7856 w 10000"/>
                  <a:gd name="connsiteY8" fmla="*/ 9591 h 10000"/>
                  <a:gd name="connsiteX9" fmla="*/ 7729 w 10000"/>
                  <a:gd name="connsiteY9" fmla="*/ 9559 h 10000"/>
                  <a:gd name="connsiteX10" fmla="*/ 7533 w 10000"/>
                  <a:gd name="connsiteY10" fmla="*/ 9525 h 10000"/>
                  <a:gd name="connsiteX11" fmla="*/ 7013 w 10000"/>
                  <a:gd name="connsiteY11" fmla="*/ 9509 h 10000"/>
                  <a:gd name="connsiteX12" fmla="*/ 6364 w 10000"/>
                  <a:gd name="connsiteY12" fmla="*/ 9493 h 10000"/>
                  <a:gd name="connsiteX13" fmla="*/ 5779 w 10000"/>
                  <a:gd name="connsiteY13" fmla="*/ 9493 h 10000"/>
                  <a:gd name="connsiteX14" fmla="*/ 5779 w 10000"/>
                  <a:gd name="connsiteY14" fmla="*/ 9493 h 10000"/>
                  <a:gd name="connsiteX15" fmla="*/ 5519 w 10000"/>
                  <a:gd name="connsiteY15" fmla="*/ 9474 h 10000"/>
                  <a:gd name="connsiteX16" fmla="*/ 5389 w 10000"/>
                  <a:gd name="connsiteY16" fmla="*/ 9444 h 10000"/>
                  <a:gd name="connsiteX17" fmla="*/ 5324 w 10000"/>
                  <a:gd name="connsiteY17" fmla="*/ 9409 h 10000"/>
                  <a:gd name="connsiteX18" fmla="*/ 5389 w 10000"/>
                  <a:gd name="connsiteY18" fmla="*/ 9214 h 10000"/>
                  <a:gd name="connsiteX19" fmla="*/ 5455 w 10000"/>
                  <a:gd name="connsiteY19" fmla="*/ 9147 h 10000"/>
                  <a:gd name="connsiteX20" fmla="*/ 5389 w 10000"/>
                  <a:gd name="connsiteY20" fmla="*/ 9069 h 10000"/>
                  <a:gd name="connsiteX21" fmla="*/ 5389 w 10000"/>
                  <a:gd name="connsiteY21" fmla="*/ 9069 h 10000"/>
                  <a:gd name="connsiteX22" fmla="*/ 5324 w 10000"/>
                  <a:gd name="connsiteY22" fmla="*/ 9020 h 10000"/>
                  <a:gd name="connsiteX23" fmla="*/ 5259 w 10000"/>
                  <a:gd name="connsiteY23" fmla="*/ 8986 h 10000"/>
                  <a:gd name="connsiteX24" fmla="*/ 5128 w 10000"/>
                  <a:gd name="connsiteY24" fmla="*/ 8986 h 10000"/>
                  <a:gd name="connsiteX25" fmla="*/ 4936 w 10000"/>
                  <a:gd name="connsiteY25" fmla="*/ 9005 h 10000"/>
                  <a:gd name="connsiteX26" fmla="*/ 4545 w 10000"/>
                  <a:gd name="connsiteY26" fmla="*/ 9052 h 10000"/>
                  <a:gd name="connsiteX27" fmla="*/ 4026 w 10000"/>
                  <a:gd name="connsiteY27" fmla="*/ 9133 h 10000"/>
                  <a:gd name="connsiteX28" fmla="*/ 4026 w 10000"/>
                  <a:gd name="connsiteY28" fmla="*/ 9133 h 10000"/>
                  <a:gd name="connsiteX29" fmla="*/ 3702 w 10000"/>
                  <a:gd name="connsiteY29" fmla="*/ 9147 h 10000"/>
                  <a:gd name="connsiteX30" fmla="*/ 3573 w 10000"/>
                  <a:gd name="connsiteY30" fmla="*/ 9147 h 10000"/>
                  <a:gd name="connsiteX31" fmla="*/ 3507 w 10000"/>
                  <a:gd name="connsiteY31" fmla="*/ 9133 h 10000"/>
                  <a:gd name="connsiteX32" fmla="*/ 3247 w 10000"/>
                  <a:gd name="connsiteY32" fmla="*/ 8986 h 10000"/>
                  <a:gd name="connsiteX33" fmla="*/ 3247 w 10000"/>
                  <a:gd name="connsiteY33" fmla="*/ 8986 h 10000"/>
                  <a:gd name="connsiteX34" fmla="*/ 3117 w 10000"/>
                  <a:gd name="connsiteY34" fmla="*/ 8938 h 10000"/>
                  <a:gd name="connsiteX35" fmla="*/ 3117 w 10000"/>
                  <a:gd name="connsiteY35" fmla="*/ 8888 h 10000"/>
                  <a:gd name="connsiteX36" fmla="*/ 3117 w 10000"/>
                  <a:gd name="connsiteY36" fmla="*/ 8855 h 10000"/>
                  <a:gd name="connsiteX37" fmla="*/ 3184 w 10000"/>
                  <a:gd name="connsiteY37" fmla="*/ 8822 h 10000"/>
                  <a:gd name="connsiteX38" fmla="*/ 3312 w 10000"/>
                  <a:gd name="connsiteY38" fmla="*/ 8756 h 10000"/>
                  <a:gd name="connsiteX39" fmla="*/ 3443 w 10000"/>
                  <a:gd name="connsiteY39" fmla="*/ 8740 h 10000"/>
                  <a:gd name="connsiteX40" fmla="*/ 3443 w 10000"/>
                  <a:gd name="connsiteY40" fmla="*/ 8740 h 10000"/>
                  <a:gd name="connsiteX41" fmla="*/ 3443 w 10000"/>
                  <a:gd name="connsiteY41" fmla="*/ 8725 h 10000"/>
                  <a:gd name="connsiteX42" fmla="*/ 3507 w 10000"/>
                  <a:gd name="connsiteY42" fmla="*/ 8708 h 10000"/>
                  <a:gd name="connsiteX43" fmla="*/ 7646 w 10000"/>
                  <a:gd name="connsiteY43" fmla="*/ 8456 h 10000"/>
                  <a:gd name="connsiteX44" fmla="*/ 8116 w 10000"/>
                  <a:gd name="connsiteY44" fmla="*/ 8464 h 10000"/>
                  <a:gd name="connsiteX45" fmla="*/ 8116 w 10000"/>
                  <a:gd name="connsiteY45" fmla="*/ 8464 h 10000"/>
                  <a:gd name="connsiteX46" fmla="*/ 8442 w 10000"/>
                  <a:gd name="connsiteY46" fmla="*/ 8431 h 10000"/>
                  <a:gd name="connsiteX47" fmla="*/ 8702 w 10000"/>
                  <a:gd name="connsiteY47" fmla="*/ 8350 h 10000"/>
                  <a:gd name="connsiteX48" fmla="*/ 8636 w 10000"/>
                  <a:gd name="connsiteY48" fmla="*/ 8316 h 10000"/>
                  <a:gd name="connsiteX49" fmla="*/ 8636 w 10000"/>
                  <a:gd name="connsiteY49" fmla="*/ 8285 h 10000"/>
                  <a:gd name="connsiteX50" fmla="*/ 8312 w 10000"/>
                  <a:gd name="connsiteY50" fmla="*/ 8202 h 10000"/>
                  <a:gd name="connsiteX51" fmla="*/ 5975 w 10000"/>
                  <a:gd name="connsiteY51" fmla="*/ 7907 h 10000"/>
                  <a:gd name="connsiteX52" fmla="*/ 5975 w 10000"/>
                  <a:gd name="connsiteY52" fmla="*/ 7907 h 10000"/>
                  <a:gd name="connsiteX53" fmla="*/ 5714 w 10000"/>
                  <a:gd name="connsiteY53" fmla="*/ 7860 h 10000"/>
                  <a:gd name="connsiteX54" fmla="*/ 5519 w 10000"/>
                  <a:gd name="connsiteY54" fmla="*/ 7810 h 10000"/>
                  <a:gd name="connsiteX55" fmla="*/ 5389 w 10000"/>
                  <a:gd name="connsiteY55" fmla="*/ 7761 h 10000"/>
                  <a:gd name="connsiteX56" fmla="*/ 5389 w 10000"/>
                  <a:gd name="connsiteY56" fmla="*/ 7761 h 10000"/>
                  <a:gd name="connsiteX57" fmla="*/ 7729 w 10000"/>
                  <a:gd name="connsiteY57" fmla="*/ 7744 h 10000"/>
                  <a:gd name="connsiteX58" fmla="*/ 10000 w 10000"/>
                  <a:gd name="connsiteY58" fmla="*/ 7907 h 10000"/>
                  <a:gd name="connsiteX59" fmla="*/ 10000 w 10000"/>
                  <a:gd name="connsiteY59" fmla="*/ 6422 h 10000"/>
                  <a:gd name="connsiteX60" fmla="*/ 10000 w 10000"/>
                  <a:gd name="connsiteY60" fmla="*/ 6422 h 10000"/>
                  <a:gd name="connsiteX61" fmla="*/ 7404 w 10000"/>
                  <a:gd name="connsiteY61" fmla="*/ 6077 h 10000"/>
                  <a:gd name="connsiteX62" fmla="*/ 5975 w 10000"/>
                  <a:gd name="connsiteY62" fmla="*/ 5882 h 10000"/>
                  <a:gd name="connsiteX63" fmla="*/ 5975 w 10000"/>
                  <a:gd name="connsiteY63" fmla="*/ 5882 h 10000"/>
                  <a:gd name="connsiteX64" fmla="*/ 5975 w 10000"/>
                  <a:gd name="connsiteY64" fmla="*/ 5866 h 10000"/>
                  <a:gd name="connsiteX65" fmla="*/ 5975 w 10000"/>
                  <a:gd name="connsiteY65" fmla="*/ 5768 h 10000"/>
                  <a:gd name="connsiteX66" fmla="*/ 5975 w 10000"/>
                  <a:gd name="connsiteY66" fmla="*/ 5768 h 10000"/>
                  <a:gd name="connsiteX67" fmla="*/ 5779 w 10000"/>
                  <a:gd name="connsiteY67" fmla="*/ 5651 h 10000"/>
                  <a:gd name="connsiteX68" fmla="*/ 5389 w 10000"/>
                  <a:gd name="connsiteY68" fmla="*/ 5473 h 10000"/>
                  <a:gd name="connsiteX69" fmla="*/ 4545 w 10000"/>
                  <a:gd name="connsiteY69" fmla="*/ 5130 h 10000"/>
                  <a:gd name="connsiteX70" fmla="*/ 4545 w 10000"/>
                  <a:gd name="connsiteY70" fmla="*/ 5130 h 10000"/>
                  <a:gd name="connsiteX71" fmla="*/ 4352 w 10000"/>
                  <a:gd name="connsiteY71" fmla="*/ 5081 h 10000"/>
                  <a:gd name="connsiteX72" fmla="*/ 4026 w 10000"/>
                  <a:gd name="connsiteY72" fmla="*/ 5016 h 10000"/>
                  <a:gd name="connsiteX73" fmla="*/ 3052 w 10000"/>
                  <a:gd name="connsiteY73" fmla="*/ 4868 h 10000"/>
                  <a:gd name="connsiteX74" fmla="*/ 1689 w 10000"/>
                  <a:gd name="connsiteY74" fmla="*/ 4690 h 10000"/>
                  <a:gd name="connsiteX75" fmla="*/ 1689 w 10000"/>
                  <a:gd name="connsiteY75" fmla="*/ 4690 h 10000"/>
                  <a:gd name="connsiteX76" fmla="*/ 1103 w 10000"/>
                  <a:gd name="connsiteY76" fmla="*/ 4672 h 10000"/>
                  <a:gd name="connsiteX77" fmla="*/ 650 w 10000"/>
                  <a:gd name="connsiteY77" fmla="*/ 4655 h 10000"/>
                  <a:gd name="connsiteX78" fmla="*/ 521 w 10000"/>
                  <a:gd name="connsiteY78" fmla="*/ 4639 h 10000"/>
                  <a:gd name="connsiteX79" fmla="*/ 390 w 10000"/>
                  <a:gd name="connsiteY79" fmla="*/ 4624 h 10000"/>
                  <a:gd name="connsiteX80" fmla="*/ 390 w 10000"/>
                  <a:gd name="connsiteY80" fmla="*/ 4624 h 10000"/>
                  <a:gd name="connsiteX81" fmla="*/ 261 w 10000"/>
                  <a:gd name="connsiteY81" fmla="*/ 4557 h 10000"/>
                  <a:gd name="connsiteX82" fmla="*/ 65 w 10000"/>
                  <a:gd name="connsiteY82" fmla="*/ 4445 h 10000"/>
                  <a:gd name="connsiteX83" fmla="*/ 0 w 10000"/>
                  <a:gd name="connsiteY83" fmla="*/ 4379 h 10000"/>
                  <a:gd name="connsiteX84" fmla="*/ 0 w 10000"/>
                  <a:gd name="connsiteY84" fmla="*/ 4312 h 10000"/>
                  <a:gd name="connsiteX85" fmla="*/ 0 w 10000"/>
                  <a:gd name="connsiteY85" fmla="*/ 4264 h 10000"/>
                  <a:gd name="connsiteX86" fmla="*/ 131 w 10000"/>
                  <a:gd name="connsiteY86" fmla="*/ 4214 h 10000"/>
                  <a:gd name="connsiteX87" fmla="*/ 131 w 10000"/>
                  <a:gd name="connsiteY87" fmla="*/ 4214 h 10000"/>
                  <a:gd name="connsiteX88" fmla="*/ 455 w 10000"/>
                  <a:gd name="connsiteY88" fmla="*/ 4133 h 10000"/>
                  <a:gd name="connsiteX89" fmla="*/ 779 w 10000"/>
                  <a:gd name="connsiteY89" fmla="*/ 4053 h 10000"/>
                  <a:gd name="connsiteX90" fmla="*/ 975 w 10000"/>
                  <a:gd name="connsiteY90" fmla="*/ 4004 h 10000"/>
                  <a:gd name="connsiteX91" fmla="*/ 1103 w 10000"/>
                  <a:gd name="connsiteY91" fmla="*/ 3954 h 10000"/>
                  <a:gd name="connsiteX92" fmla="*/ 1103 w 10000"/>
                  <a:gd name="connsiteY92" fmla="*/ 3888 h 10000"/>
                  <a:gd name="connsiteX93" fmla="*/ 1103 w 10000"/>
                  <a:gd name="connsiteY93" fmla="*/ 3807 h 10000"/>
                  <a:gd name="connsiteX94" fmla="*/ 1103 w 10000"/>
                  <a:gd name="connsiteY94" fmla="*/ 3807 h 10000"/>
                  <a:gd name="connsiteX95" fmla="*/ 845 w 10000"/>
                  <a:gd name="connsiteY95" fmla="*/ 3577 h 10000"/>
                  <a:gd name="connsiteX96" fmla="*/ 521 w 10000"/>
                  <a:gd name="connsiteY96" fmla="*/ 3268 h 10000"/>
                  <a:gd name="connsiteX97" fmla="*/ 261 w 10000"/>
                  <a:gd name="connsiteY97" fmla="*/ 2989 h 10000"/>
                  <a:gd name="connsiteX98" fmla="*/ 195 w 10000"/>
                  <a:gd name="connsiteY98" fmla="*/ 2908 h 10000"/>
                  <a:gd name="connsiteX99" fmla="*/ 195 w 10000"/>
                  <a:gd name="connsiteY99" fmla="*/ 2875 h 10000"/>
                  <a:gd name="connsiteX100" fmla="*/ 261 w 10000"/>
                  <a:gd name="connsiteY100" fmla="*/ 2858 h 10000"/>
                  <a:gd name="connsiteX101" fmla="*/ 261 w 10000"/>
                  <a:gd name="connsiteY101" fmla="*/ 2858 h 10000"/>
                  <a:gd name="connsiteX102" fmla="*/ 650 w 10000"/>
                  <a:gd name="connsiteY102" fmla="*/ 2843 h 10000"/>
                  <a:gd name="connsiteX103" fmla="*/ 908 w 10000"/>
                  <a:gd name="connsiteY103" fmla="*/ 2843 h 10000"/>
                  <a:gd name="connsiteX104" fmla="*/ 1103 w 10000"/>
                  <a:gd name="connsiteY104" fmla="*/ 2858 h 10000"/>
                  <a:gd name="connsiteX105" fmla="*/ 1103 w 10000"/>
                  <a:gd name="connsiteY105" fmla="*/ 2858 h 10000"/>
                  <a:gd name="connsiteX106" fmla="*/ 1168 w 10000"/>
                  <a:gd name="connsiteY106" fmla="*/ 2858 h 10000"/>
                  <a:gd name="connsiteX107" fmla="*/ 1235 w 10000"/>
                  <a:gd name="connsiteY107" fmla="*/ 2827 h 10000"/>
                  <a:gd name="connsiteX108" fmla="*/ 1559 w 10000"/>
                  <a:gd name="connsiteY108" fmla="*/ 2729 h 10000"/>
                  <a:gd name="connsiteX109" fmla="*/ 2402 w 10000"/>
                  <a:gd name="connsiteY109" fmla="*/ 2401 h 10000"/>
                  <a:gd name="connsiteX110" fmla="*/ 3507 w 10000"/>
                  <a:gd name="connsiteY110" fmla="*/ 1930 h 10000"/>
                  <a:gd name="connsiteX111" fmla="*/ 3507 w 10000"/>
                  <a:gd name="connsiteY111" fmla="*/ 1930 h 10000"/>
                  <a:gd name="connsiteX112" fmla="*/ 3507 w 10000"/>
                  <a:gd name="connsiteY112" fmla="*/ 1863 h 10000"/>
                  <a:gd name="connsiteX113" fmla="*/ 3507 w 10000"/>
                  <a:gd name="connsiteY113" fmla="*/ 1713 h 10000"/>
                  <a:gd name="connsiteX114" fmla="*/ 3573 w 10000"/>
                  <a:gd name="connsiteY114" fmla="*/ 1617 h 10000"/>
                  <a:gd name="connsiteX115" fmla="*/ 3702 w 10000"/>
                  <a:gd name="connsiteY115" fmla="*/ 1535 h 10000"/>
                  <a:gd name="connsiteX116" fmla="*/ 3896 w 10000"/>
                  <a:gd name="connsiteY116" fmla="*/ 1438 h 10000"/>
                  <a:gd name="connsiteX117" fmla="*/ 4156 w 10000"/>
                  <a:gd name="connsiteY117" fmla="*/ 1357 h 10000"/>
                  <a:gd name="connsiteX118" fmla="*/ 4156 w 10000"/>
                  <a:gd name="connsiteY118" fmla="*/ 1357 h 10000"/>
                  <a:gd name="connsiteX119" fmla="*/ 4806 w 10000"/>
                  <a:gd name="connsiteY119" fmla="*/ 1194 h 10000"/>
                  <a:gd name="connsiteX120" fmla="*/ 5455 w 10000"/>
                  <a:gd name="connsiteY120" fmla="*/ 979 h 10000"/>
                  <a:gd name="connsiteX121" fmla="*/ 6104 w 10000"/>
                  <a:gd name="connsiteY121" fmla="*/ 784 h 10000"/>
                  <a:gd name="connsiteX122" fmla="*/ 6559 w 10000"/>
                  <a:gd name="connsiteY122" fmla="*/ 606 h 10000"/>
                  <a:gd name="connsiteX123" fmla="*/ 6559 w 10000"/>
                  <a:gd name="connsiteY123" fmla="*/ 606 h 10000"/>
                  <a:gd name="connsiteX124" fmla="*/ 6882 w 10000"/>
                  <a:gd name="connsiteY124" fmla="*/ 442 h 10000"/>
                  <a:gd name="connsiteX125" fmla="*/ 7273 w 10000"/>
                  <a:gd name="connsiteY125" fmla="*/ 245 h 10000"/>
                  <a:gd name="connsiteX126" fmla="*/ 7663 w 10000"/>
                  <a:gd name="connsiteY126" fmla="*/ 97 h 10000"/>
                  <a:gd name="connsiteX127" fmla="*/ 7856 w 10000"/>
                  <a:gd name="connsiteY127" fmla="*/ 30 h 10000"/>
                  <a:gd name="connsiteX128" fmla="*/ 8051 w 10000"/>
                  <a:gd name="connsiteY128" fmla="*/ 15 h 10000"/>
                  <a:gd name="connsiteX129" fmla="*/ 8051 w 10000"/>
                  <a:gd name="connsiteY129" fmla="*/ 15 h 10000"/>
                  <a:gd name="connsiteX130" fmla="*/ 8442 w 10000"/>
                  <a:gd name="connsiteY130" fmla="*/ 0 h 10000"/>
                  <a:gd name="connsiteX131" fmla="*/ 8961 w 10000"/>
                  <a:gd name="connsiteY131" fmla="*/ 0 h 10000"/>
                  <a:gd name="connsiteX132" fmla="*/ 10000 w 10000"/>
                  <a:gd name="connsiteY132" fmla="*/ 15 h 10000"/>
                  <a:gd name="connsiteX133" fmla="*/ 8506 w 10000"/>
                  <a:gd name="connsiteY133" fmla="*/ 9950 h 10000"/>
                  <a:gd name="connsiteX134" fmla="*/ 8181 w 10000"/>
                  <a:gd name="connsiteY134" fmla="*/ 9821 h 10000"/>
                  <a:gd name="connsiteX135" fmla="*/ 7404 w 10000"/>
                  <a:gd name="connsiteY135" fmla="*/ 9525 h 10000"/>
                  <a:gd name="connsiteX136" fmla="*/ 5584 w 10000"/>
                  <a:gd name="connsiteY136" fmla="*/ 9493 h 10000"/>
                  <a:gd name="connsiteX137" fmla="*/ 5389 w 10000"/>
                  <a:gd name="connsiteY137" fmla="*/ 9167 h 10000"/>
                  <a:gd name="connsiteX138" fmla="*/ 5389 w 10000"/>
                  <a:gd name="connsiteY138" fmla="*/ 9101 h 10000"/>
                  <a:gd name="connsiteX139" fmla="*/ 5259 w 10000"/>
                  <a:gd name="connsiteY139" fmla="*/ 9020 h 10000"/>
                  <a:gd name="connsiteX140" fmla="*/ 5195 w 10000"/>
                  <a:gd name="connsiteY140" fmla="*/ 9005 h 10000"/>
                  <a:gd name="connsiteX141" fmla="*/ 4026 w 10000"/>
                  <a:gd name="connsiteY141" fmla="*/ 9118 h 10000"/>
                  <a:gd name="connsiteX142" fmla="*/ 3702 w 10000"/>
                  <a:gd name="connsiteY142" fmla="*/ 9147 h 10000"/>
                  <a:gd name="connsiteX143" fmla="*/ 3247 w 10000"/>
                  <a:gd name="connsiteY143" fmla="*/ 8986 h 10000"/>
                  <a:gd name="connsiteX144" fmla="*/ 3247 w 10000"/>
                  <a:gd name="connsiteY144" fmla="*/ 8986 h 10000"/>
                  <a:gd name="connsiteX145" fmla="*/ 3117 w 10000"/>
                  <a:gd name="connsiteY145" fmla="*/ 8807 h 10000"/>
                  <a:gd name="connsiteX146" fmla="*/ 3117 w 10000"/>
                  <a:gd name="connsiteY146" fmla="*/ 8807 h 10000"/>
                  <a:gd name="connsiteX147" fmla="*/ 3312 w 10000"/>
                  <a:gd name="connsiteY147" fmla="*/ 8756 h 10000"/>
                  <a:gd name="connsiteX148" fmla="*/ 3443 w 10000"/>
                  <a:gd name="connsiteY148" fmla="*/ 8740 h 10000"/>
                  <a:gd name="connsiteX149" fmla="*/ 2661 w 10000"/>
                  <a:gd name="connsiteY149" fmla="*/ 8756 h 10000"/>
                  <a:gd name="connsiteX0" fmla="*/ 2661 w 10000"/>
                  <a:gd name="connsiteY0" fmla="*/ 8756 h 10000"/>
                  <a:gd name="connsiteX1" fmla="*/ 8765 w 10000"/>
                  <a:gd name="connsiteY1" fmla="*/ 10000 h 10000"/>
                  <a:gd name="connsiteX2" fmla="*/ 8636 w 10000"/>
                  <a:gd name="connsiteY2" fmla="*/ 9983 h 10000"/>
                  <a:gd name="connsiteX3" fmla="*/ 8571 w 10000"/>
                  <a:gd name="connsiteY3" fmla="*/ 9965 h 10000"/>
                  <a:gd name="connsiteX4" fmla="*/ 8571 w 10000"/>
                  <a:gd name="connsiteY4" fmla="*/ 9965 h 10000"/>
                  <a:gd name="connsiteX5" fmla="*/ 8181 w 10000"/>
                  <a:gd name="connsiteY5" fmla="*/ 9771 h 10000"/>
                  <a:gd name="connsiteX6" fmla="*/ 7856 w 10000"/>
                  <a:gd name="connsiteY6" fmla="*/ 9591 h 10000"/>
                  <a:gd name="connsiteX7" fmla="*/ 7856 w 10000"/>
                  <a:gd name="connsiteY7" fmla="*/ 9591 h 10000"/>
                  <a:gd name="connsiteX8" fmla="*/ 7729 w 10000"/>
                  <a:gd name="connsiteY8" fmla="*/ 9559 h 10000"/>
                  <a:gd name="connsiteX9" fmla="*/ 7533 w 10000"/>
                  <a:gd name="connsiteY9" fmla="*/ 9525 h 10000"/>
                  <a:gd name="connsiteX10" fmla="*/ 7013 w 10000"/>
                  <a:gd name="connsiteY10" fmla="*/ 9509 h 10000"/>
                  <a:gd name="connsiteX11" fmla="*/ 6364 w 10000"/>
                  <a:gd name="connsiteY11" fmla="*/ 9493 h 10000"/>
                  <a:gd name="connsiteX12" fmla="*/ 5779 w 10000"/>
                  <a:gd name="connsiteY12" fmla="*/ 9493 h 10000"/>
                  <a:gd name="connsiteX13" fmla="*/ 5779 w 10000"/>
                  <a:gd name="connsiteY13" fmla="*/ 9493 h 10000"/>
                  <a:gd name="connsiteX14" fmla="*/ 5519 w 10000"/>
                  <a:gd name="connsiteY14" fmla="*/ 9474 h 10000"/>
                  <a:gd name="connsiteX15" fmla="*/ 5389 w 10000"/>
                  <a:gd name="connsiteY15" fmla="*/ 9444 h 10000"/>
                  <a:gd name="connsiteX16" fmla="*/ 5324 w 10000"/>
                  <a:gd name="connsiteY16" fmla="*/ 9409 h 10000"/>
                  <a:gd name="connsiteX17" fmla="*/ 5389 w 10000"/>
                  <a:gd name="connsiteY17" fmla="*/ 9214 h 10000"/>
                  <a:gd name="connsiteX18" fmla="*/ 5455 w 10000"/>
                  <a:gd name="connsiteY18" fmla="*/ 9147 h 10000"/>
                  <a:gd name="connsiteX19" fmla="*/ 5389 w 10000"/>
                  <a:gd name="connsiteY19" fmla="*/ 9069 h 10000"/>
                  <a:gd name="connsiteX20" fmla="*/ 5389 w 10000"/>
                  <a:gd name="connsiteY20" fmla="*/ 9069 h 10000"/>
                  <a:gd name="connsiteX21" fmla="*/ 5324 w 10000"/>
                  <a:gd name="connsiteY21" fmla="*/ 9020 h 10000"/>
                  <a:gd name="connsiteX22" fmla="*/ 5259 w 10000"/>
                  <a:gd name="connsiteY22" fmla="*/ 8986 h 10000"/>
                  <a:gd name="connsiteX23" fmla="*/ 5128 w 10000"/>
                  <a:gd name="connsiteY23" fmla="*/ 8986 h 10000"/>
                  <a:gd name="connsiteX24" fmla="*/ 4936 w 10000"/>
                  <a:gd name="connsiteY24" fmla="*/ 9005 h 10000"/>
                  <a:gd name="connsiteX25" fmla="*/ 4545 w 10000"/>
                  <a:gd name="connsiteY25" fmla="*/ 9052 h 10000"/>
                  <a:gd name="connsiteX26" fmla="*/ 4026 w 10000"/>
                  <a:gd name="connsiteY26" fmla="*/ 9133 h 10000"/>
                  <a:gd name="connsiteX27" fmla="*/ 4026 w 10000"/>
                  <a:gd name="connsiteY27" fmla="*/ 9133 h 10000"/>
                  <a:gd name="connsiteX28" fmla="*/ 3702 w 10000"/>
                  <a:gd name="connsiteY28" fmla="*/ 9147 h 10000"/>
                  <a:gd name="connsiteX29" fmla="*/ 3573 w 10000"/>
                  <a:gd name="connsiteY29" fmla="*/ 9147 h 10000"/>
                  <a:gd name="connsiteX30" fmla="*/ 3507 w 10000"/>
                  <a:gd name="connsiteY30" fmla="*/ 9133 h 10000"/>
                  <a:gd name="connsiteX31" fmla="*/ 3247 w 10000"/>
                  <a:gd name="connsiteY31" fmla="*/ 8986 h 10000"/>
                  <a:gd name="connsiteX32" fmla="*/ 3247 w 10000"/>
                  <a:gd name="connsiteY32" fmla="*/ 8986 h 10000"/>
                  <a:gd name="connsiteX33" fmla="*/ 3117 w 10000"/>
                  <a:gd name="connsiteY33" fmla="*/ 8938 h 10000"/>
                  <a:gd name="connsiteX34" fmla="*/ 3117 w 10000"/>
                  <a:gd name="connsiteY34" fmla="*/ 8888 h 10000"/>
                  <a:gd name="connsiteX35" fmla="*/ 3117 w 10000"/>
                  <a:gd name="connsiteY35" fmla="*/ 8855 h 10000"/>
                  <a:gd name="connsiteX36" fmla="*/ 3184 w 10000"/>
                  <a:gd name="connsiteY36" fmla="*/ 8822 h 10000"/>
                  <a:gd name="connsiteX37" fmla="*/ 3312 w 10000"/>
                  <a:gd name="connsiteY37" fmla="*/ 8756 h 10000"/>
                  <a:gd name="connsiteX38" fmla="*/ 3443 w 10000"/>
                  <a:gd name="connsiteY38" fmla="*/ 8740 h 10000"/>
                  <a:gd name="connsiteX39" fmla="*/ 3443 w 10000"/>
                  <a:gd name="connsiteY39" fmla="*/ 8740 h 10000"/>
                  <a:gd name="connsiteX40" fmla="*/ 3443 w 10000"/>
                  <a:gd name="connsiteY40" fmla="*/ 8725 h 10000"/>
                  <a:gd name="connsiteX41" fmla="*/ 3507 w 10000"/>
                  <a:gd name="connsiteY41" fmla="*/ 8708 h 10000"/>
                  <a:gd name="connsiteX42" fmla="*/ 7646 w 10000"/>
                  <a:gd name="connsiteY42" fmla="*/ 8456 h 10000"/>
                  <a:gd name="connsiteX43" fmla="*/ 8116 w 10000"/>
                  <a:gd name="connsiteY43" fmla="*/ 8464 h 10000"/>
                  <a:gd name="connsiteX44" fmla="*/ 8116 w 10000"/>
                  <a:gd name="connsiteY44" fmla="*/ 8464 h 10000"/>
                  <a:gd name="connsiteX45" fmla="*/ 8442 w 10000"/>
                  <a:gd name="connsiteY45" fmla="*/ 8431 h 10000"/>
                  <a:gd name="connsiteX46" fmla="*/ 8702 w 10000"/>
                  <a:gd name="connsiteY46" fmla="*/ 8350 h 10000"/>
                  <a:gd name="connsiteX47" fmla="*/ 8636 w 10000"/>
                  <a:gd name="connsiteY47" fmla="*/ 8316 h 10000"/>
                  <a:gd name="connsiteX48" fmla="*/ 8636 w 10000"/>
                  <a:gd name="connsiteY48" fmla="*/ 8285 h 10000"/>
                  <a:gd name="connsiteX49" fmla="*/ 8312 w 10000"/>
                  <a:gd name="connsiteY49" fmla="*/ 8202 h 10000"/>
                  <a:gd name="connsiteX50" fmla="*/ 5975 w 10000"/>
                  <a:gd name="connsiteY50" fmla="*/ 7907 h 10000"/>
                  <a:gd name="connsiteX51" fmla="*/ 5975 w 10000"/>
                  <a:gd name="connsiteY51" fmla="*/ 7907 h 10000"/>
                  <a:gd name="connsiteX52" fmla="*/ 5714 w 10000"/>
                  <a:gd name="connsiteY52" fmla="*/ 7860 h 10000"/>
                  <a:gd name="connsiteX53" fmla="*/ 5519 w 10000"/>
                  <a:gd name="connsiteY53" fmla="*/ 7810 h 10000"/>
                  <a:gd name="connsiteX54" fmla="*/ 5389 w 10000"/>
                  <a:gd name="connsiteY54" fmla="*/ 7761 h 10000"/>
                  <a:gd name="connsiteX55" fmla="*/ 5389 w 10000"/>
                  <a:gd name="connsiteY55" fmla="*/ 7761 h 10000"/>
                  <a:gd name="connsiteX56" fmla="*/ 7729 w 10000"/>
                  <a:gd name="connsiteY56" fmla="*/ 7744 h 10000"/>
                  <a:gd name="connsiteX57" fmla="*/ 10000 w 10000"/>
                  <a:gd name="connsiteY57" fmla="*/ 7907 h 10000"/>
                  <a:gd name="connsiteX58" fmla="*/ 10000 w 10000"/>
                  <a:gd name="connsiteY58" fmla="*/ 6422 h 10000"/>
                  <a:gd name="connsiteX59" fmla="*/ 10000 w 10000"/>
                  <a:gd name="connsiteY59" fmla="*/ 6422 h 10000"/>
                  <a:gd name="connsiteX60" fmla="*/ 7404 w 10000"/>
                  <a:gd name="connsiteY60" fmla="*/ 6077 h 10000"/>
                  <a:gd name="connsiteX61" fmla="*/ 5975 w 10000"/>
                  <a:gd name="connsiteY61" fmla="*/ 5882 h 10000"/>
                  <a:gd name="connsiteX62" fmla="*/ 5975 w 10000"/>
                  <a:gd name="connsiteY62" fmla="*/ 5882 h 10000"/>
                  <a:gd name="connsiteX63" fmla="*/ 5975 w 10000"/>
                  <a:gd name="connsiteY63" fmla="*/ 5866 h 10000"/>
                  <a:gd name="connsiteX64" fmla="*/ 5975 w 10000"/>
                  <a:gd name="connsiteY64" fmla="*/ 5768 h 10000"/>
                  <a:gd name="connsiteX65" fmla="*/ 5975 w 10000"/>
                  <a:gd name="connsiteY65" fmla="*/ 5768 h 10000"/>
                  <a:gd name="connsiteX66" fmla="*/ 5779 w 10000"/>
                  <a:gd name="connsiteY66" fmla="*/ 5651 h 10000"/>
                  <a:gd name="connsiteX67" fmla="*/ 5389 w 10000"/>
                  <a:gd name="connsiteY67" fmla="*/ 5473 h 10000"/>
                  <a:gd name="connsiteX68" fmla="*/ 4545 w 10000"/>
                  <a:gd name="connsiteY68" fmla="*/ 5130 h 10000"/>
                  <a:gd name="connsiteX69" fmla="*/ 4545 w 10000"/>
                  <a:gd name="connsiteY69" fmla="*/ 5130 h 10000"/>
                  <a:gd name="connsiteX70" fmla="*/ 4352 w 10000"/>
                  <a:gd name="connsiteY70" fmla="*/ 5081 h 10000"/>
                  <a:gd name="connsiteX71" fmla="*/ 4026 w 10000"/>
                  <a:gd name="connsiteY71" fmla="*/ 5016 h 10000"/>
                  <a:gd name="connsiteX72" fmla="*/ 3052 w 10000"/>
                  <a:gd name="connsiteY72" fmla="*/ 4868 h 10000"/>
                  <a:gd name="connsiteX73" fmla="*/ 1689 w 10000"/>
                  <a:gd name="connsiteY73" fmla="*/ 4690 h 10000"/>
                  <a:gd name="connsiteX74" fmla="*/ 1689 w 10000"/>
                  <a:gd name="connsiteY74" fmla="*/ 4690 h 10000"/>
                  <a:gd name="connsiteX75" fmla="*/ 1103 w 10000"/>
                  <a:gd name="connsiteY75" fmla="*/ 4672 h 10000"/>
                  <a:gd name="connsiteX76" fmla="*/ 650 w 10000"/>
                  <a:gd name="connsiteY76" fmla="*/ 4655 h 10000"/>
                  <a:gd name="connsiteX77" fmla="*/ 521 w 10000"/>
                  <a:gd name="connsiteY77" fmla="*/ 4639 h 10000"/>
                  <a:gd name="connsiteX78" fmla="*/ 390 w 10000"/>
                  <a:gd name="connsiteY78" fmla="*/ 4624 h 10000"/>
                  <a:gd name="connsiteX79" fmla="*/ 390 w 10000"/>
                  <a:gd name="connsiteY79" fmla="*/ 4624 h 10000"/>
                  <a:gd name="connsiteX80" fmla="*/ 261 w 10000"/>
                  <a:gd name="connsiteY80" fmla="*/ 4557 h 10000"/>
                  <a:gd name="connsiteX81" fmla="*/ 65 w 10000"/>
                  <a:gd name="connsiteY81" fmla="*/ 4445 h 10000"/>
                  <a:gd name="connsiteX82" fmla="*/ 0 w 10000"/>
                  <a:gd name="connsiteY82" fmla="*/ 4379 h 10000"/>
                  <a:gd name="connsiteX83" fmla="*/ 0 w 10000"/>
                  <a:gd name="connsiteY83" fmla="*/ 4312 h 10000"/>
                  <a:gd name="connsiteX84" fmla="*/ 0 w 10000"/>
                  <a:gd name="connsiteY84" fmla="*/ 4264 h 10000"/>
                  <a:gd name="connsiteX85" fmla="*/ 131 w 10000"/>
                  <a:gd name="connsiteY85" fmla="*/ 4214 h 10000"/>
                  <a:gd name="connsiteX86" fmla="*/ 131 w 10000"/>
                  <a:gd name="connsiteY86" fmla="*/ 4214 h 10000"/>
                  <a:gd name="connsiteX87" fmla="*/ 455 w 10000"/>
                  <a:gd name="connsiteY87" fmla="*/ 4133 h 10000"/>
                  <a:gd name="connsiteX88" fmla="*/ 779 w 10000"/>
                  <a:gd name="connsiteY88" fmla="*/ 4053 h 10000"/>
                  <a:gd name="connsiteX89" fmla="*/ 975 w 10000"/>
                  <a:gd name="connsiteY89" fmla="*/ 4004 h 10000"/>
                  <a:gd name="connsiteX90" fmla="*/ 1103 w 10000"/>
                  <a:gd name="connsiteY90" fmla="*/ 3954 h 10000"/>
                  <a:gd name="connsiteX91" fmla="*/ 1103 w 10000"/>
                  <a:gd name="connsiteY91" fmla="*/ 3888 h 10000"/>
                  <a:gd name="connsiteX92" fmla="*/ 1103 w 10000"/>
                  <a:gd name="connsiteY92" fmla="*/ 3807 h 10000"/>
                  <a:gd name="connsiteX93" fmla="*/ 1103 w 10000"/>
                  <a:gd name="connsiteY93" fmla="*/ 3807 h 10000"/>
                  <a:gd name="connsiteX94" fmla="*/ 845 w 10000"/>
                  <a:gd name="connsiteY94" fmla="*/ 3577 h 10000"/>
                  <a:gd name="connsiteX95" fmla="*/ 521 w 10000"/>
                  <a:gd name="connsiteY95" fmla="*/ 3268 h 10000"/>
                  <a:gd name="connsiteX96" fmla="*/ 261 w 10000"/>
                  <a:gd name="connsiteY96" fmla="*/ 2989 h 10000"/>
                  <a:gd name="connsiteX97" fmla="*/ 195 w 10000"/>
                  <a:gd name="connsiteY97" fmla="*/ 2908 h 10000"/>
                  <a:gd name="connsiteX98" fmla="*/ 195 w 10000"/>
                  <a:gd name="connsiteY98" fmla="*/ 2875 h 10000"/>
                  <a:gd name="connsiteX99" fmla="*/ 261 w 10000"/>
                  <a:gd name="connsiteY99" fmla="*/ 2858 h 10000"/>
                  <a:gd name="connsiteX100" fmla="*/ 261 w 10000"/>
                  <a:gd name="connsiteY100" fmla="*/ 2858 h 10000"/>
                  <a:gd name="connsiteX101" fmla="*/ 650 w 10000"/>
                  <a:gd name="connsiteY101" fmla="*/ 2843 h 10000"/>
                  <a:gd name="connsiteX102" fmla="*/ 908 w 10000"/>
                  <a:gd name="connsiteY102" fmla="*/ 2843 h 10000"/>
                  <a:gd name="connsiteX103" fmla="*/ 1103 w 10000"/>
                  <a:gd name="connsiteY103" fmla="*/ 2858 h 10000"/>
                  <a:gd name="connsiteX104" fmla="*/ 1103 w 10000"/>
                  <a:gd name="connsiteY104" fmla="*/ 2858 h 10000"/>
                  <a:gd name="connsiteX105" fmla="*/ 1168 w 10000"/>
                  <a:gd name="connsiteY105" fmla="*/ 2858 h 10000"/>
                  <a:gd name="connsiteX106" fmla="*/ 1235 w 10000"/>
                  <a:gd name="connsiteY106" fmla="*/ 2827 h 10000"/>
                  <a:gd name="connsiteX107" fmla="*/ 1559 w 10000"/>
                  <a:gd name="connsiteY107" fmla="*/ 2729 h 10000"/>
                  <a:gd name="connsiteX108" fmla="*/ 2402 w 10000"/>
                  <a:gd name="connsiteY108" fmla="*/ 2401 h 10000"/>
                  <a:gd name="connsiteX109" fmla="*/ 3507 w 10000"/>
                  <a:gd name="connsiteY109" fmla="*/ 1930 h 10000"/>
                  <a:gd name="connsiteX110" fmla="*/ 3507 w 10000"/>
                  <a:gd name="connsiteY110" fmla="*/ 1930 h 10000"/>
                  <a:gd name="connsiteX111" fmla="*/ 3507 w 10000"/>
                  <a:gd name="connsiteY111" fmla="*/ 1863 h 10000"/>
                  <a:gd name="connsiteX112" fmla="*/ 3507 w 10000"/>
                  <a:gd name="connsiteY112" fmla="*/ 1713 h 10000"/>
                  <a:gd name="connsiteX113" fmla="*/ 3573 w 10000"/>
                  <a:gd name="connsiteY113" fmla="*/ 1617 h 10000"/>
                  <a:gd name="connsiteX114" fmla="*/ 3702 w 10000"/>
                  <a:gd name="connsiteY114" fmla="*/ 1535 h 10000"/>
                  <a:gd name="connsiteX115" fmla="*/ 3896 w 10000"/>
                  <a:gd name="connsiteY115" fmla="*/ 1438 h 10000"/>
                  <a:gd name="connsiteX116" fmla="*/ 4156 w 10000"/>
                  <a:gd name="connsiteY116" fmla="*/ 1357 h 10000"/>
                  <a:gd name="connsiteX117" fmla="*/ 4156 w 10000"/>
                  <a:gd name="connsiteY117" fmla="*/ 1357 h 10000"/>
                  <a:gd name="connsiteX118" fmla="*/ 4806 w 10000"/>
                  <a:gd name="connsiteY118" fmla="*/ 1194 h 10000"/>
                  <a:gd name="connsiteX119" fmla="*/ 5455 w 10000"/>
                  <a:gd name="connsiteY119" fmla="*/ 979 h 10000"/>
                  <a:gd name="connsiteX120" fmla="*/ 6104 w 10000"/>
                  <a:gd name="connsiteY120" fmla="*/ 784 h 10000"/>
                  <a:gd name="connsiteX121" fmla="*/ 6559 w 10000"/>
                  <a:gd name="connsiteY121" fmla="*/ 606 h 10000"/>
                  <a:gd name="connsiteX122" fmla="*/ 6559 w 10000"/>
                  <a:gd name="connsiteY122" fmla="*/ 606 h 10000"/>
                  <a:gd name="connsiteX123" fmla="*/ 6882 w 10000"/>
                  <a:gd name="connsiteY123" fmla="*/ 442 h 10000"/>
                  <a:gd name="connsiteX124" fmla="*/ 7273 w 10000"/>
                  <a:gd name="connsiteY124" fmla="*/ 245 h 10000"/>
                  <a:gd name="connsiteX125" fmla="*/ 7663 w 10000"/>
                  <a:gd name="connsiteY125" fmla="*/ 97 h 10000"/>
                  <a:gd name="connsiteX126" fmla="*/ 7856 w 10000"/>
                  <a:gd name="connsiteY126" fmla="*/ 30 h 10000"/>
                  <a:gd name="connsiteX127" fmla="*/ 8051 w 10000"/>
                  <a:gd name="connsiteY127" fmla="*/ 15 h 10000"/>
                  <a:gd name="connsiteX128" fmla="*/ 8051 w 10000"/>
                  <a:gd name="connsiteY128" fmla="*/ 15 h 10000"/>
                  <a:gd name="connsiteX129" fmla="*/ 8442 w 10000"/>
                  <a:gd name="connsiteY129" fmla="*/ 0 h 10000"/>
                  <a:gd name="connsiteX130" fmla="*/ 8961 w 10000"/>
                  <a:gd name="connsiteY130" fmla="*/ 0 h 10000"/>
                  <a:gd name="connsiteX131" fmla="*/ 10000 w 10000"/>
                  <a:gd name="connsiteY131" fmla="*/ 15 h 10000"/>
                  <a:gd name="connsiteX132" fmla="*/ 8506 w 10000"/>
                  <a:gd name="connsiteY132" fmla="*/ 9950 h 10000"/>
                  <a:gd name="connsiteX133" fmla="*/ 8181 w 10000"/>
                  <a:gd name="connsiteY133" fmla="*/ 9821 h 10000"/>
                  <a:gd name="connsiteX134" fmla="*/ 7404 w 10000"/>
                  <a:gd name="connsiteY134" fmla="*/ 9525 h 10000"/>
                  <a:gd name="connsiteX135" fmla="*/ 5584 w 10000"/>
                  <a:gd name="connsiteY135" fmla="*/ 9493 h 10000"/>
                  <a:gd name="connsiteX136" fmla="*/ 5389 w 10000"/>
                  <a:gd name="connsiteY136" fmla="*/ 9167 h 10000"/>
                  <a:gd name="connsiteX137" fmla="*/ 5389 w 10000"/>
                  <a:gd name="connsiteY137" fmla="*/ 9101 h 10000"/>
                  <a:gd name="connsiteX138" fmla="*/ 5259 w 10000"/>
                  <a:gd name="connsiteY138" fmla="*/ 9020 h 10000"/>
                  <a:gd name="connsiteX139" fmla="*/ 5195 w 10000"/>
                  <a:gd name="connsiteY139" fmla="*/ 9005 h 10000"/>
                  <a:gd name="connsiteX140" fmla="*/ 4026 w 10000"/>
                  <a:gd name="connsiteY140" fmla="*/ 9118 h 10000"/>
                  <a:gd name="connsiteX141" fmla="*/ 3702 w 10000"/>
                  <a:gd name="connsiteY141" fmla="*/ 9147 h 10000"/>
                  <a:gd name="connsiteX142" fmla="*/ 3247 w 10000"/>
                  <a:gd name="connsiteY142" fmla="*/ 8986 h 10000"/>
                  <a:gd name="connsiteX143" fmla="*/ 3247 w 10000"/>
                  <a:gd name="connsiteY143" fmla="*/ 8986 h 10000"/>
                  <a:gd name="connsiteX144" fmla="*/ 3117 w 10000"/>
                  <a:gd name="connsiteY144" fmla="*/ 8807 h 10000"/>
                  <a:gd name="connsiteX145" fmla="*/ 3117 w 10000"/>
                  <a:gd name="connsiteY145" fmla="*/ 8807 h 10000"/>
                  <a:gd name="connsiteX146" fmla="*/ 3312 w 10000"/>
                  <a:gd name="connsiteY146" fmla="*/ 8756 h 10000"/>
                  <a:gd name="connsiteX147" fmla="*/ 3443 w 10000"/>
                  <a:gd name="connsiteY147" fmla="*/ 8740 h 10000"/>
                  <a:gd name="connsiteX148" fmla="*/ 2661 w 10000"/>
                  <a:gd name="connsiteY148" fmla="*/ 8756 h 10000"/>
                  <a:gd name="connsiteX0" fmla="*/ 2661 w 10000"/>
                  <a:gd name="connsiteY0" fmla="*/ 8756 h 10000"/>
                  <a:gd name="connsiteX1" fmla="*/ 8765 w 10000"/>
                  <a:gd name="connsiteY1" fmla="*/ 10000 h 10000"/>
                  <a:gd name="connsiteX2" fmla="*/ 8636 w 10000"/>
                  <a:gd name="connsiteY2" fmla="*/ 9983 h 10000"/>
                  <a:gd name="connsiteX3" fmla="*/ 8571 w 10000"/>
                  <a:gd name="connsiteY3" fmla="*/ 9965 h 10000"/>
                  <a:gd name="connsiteX4" fmla="*/ 8571 w 10000"/>
                  <a:gd name="connsiteY4" fmla="*/ 9965 h 10000"/>
                  <a:gd name="connsiteX5" fmla="*/ 8181 w 10000"/>
                  <a:gd name="connsiteY5" fmla="*/ 9771 h 10000"/>
                  <a:gd name="connsiteX6" fmla="*/ 7856 w 10000"/>
                  <a:gd name="connsiteY6" fmla="*/ 9591 h 10000"/>
                  <a:gd name="connsiteX7" fmla="*/ 7856 w 10000"/>
                  <a:gd name="connsiteY7" fmla="*/ 9591 h 10000"/>
                  <a:gd name="connsiteX8" fmla="*/ 7729 w 10000"/>
                  <a:gd name="connsiteY8" fmla="*/ 9559 h 10000"/>
                  <a:gd name="connsiteX9" fmla="*/ 7533 w 10000"/>
                  <a:gd name="connsiteY9" fmla="*/ 9525 h 10000"/>
                  <a:gd name="connsiteX10" fmla="*/ 7013 w 10000"/>
                  <a:gd name="connsiteY10" fmla="*/ 9509 h 10000"/>
                  <a:gd name="connsiteX11" fmla="*/ 6364 w 10000"/>
                  <a:gd name="connsiteY11" fmla="*/ 9493 h 10000"/>
                  <a:gd name="connsiteX12" fmla="*/ 5779 w 10000"/>
                  <a:gd name="connsiteY12" fmla="*/ 9493 h 10000"/>
                  <a:gd name="connsiteX13" fmla="*/ 5779 w 10000"/>
                  <a:gd name="connsiteY13" fmla="*/ 9493 h 10000"/>
                  <a:gd name="connsiteX14" fmla="*/ 5519 w 10000"/>
                  <a:gd name="connsiteY14" fmla="*/ 9474 h 10000"/>
                  <a:gd name="connsiteX15" fmla="*/ 5389 w 10000"/>
                  <a:gd name="connsiteY15" fmla="*/ 9444 h 10000"/>
                  <a:gd name="connsiteX16" fmla="*/ 5324 w 10000"/>
                  <a:gd name="connsiteY16" fmla="*/ 9409 h 10000"/>
                  <a:gd name="connsiteX17" fmla="*/ 5389 w 10000"/>
                  <a:gd name="connsiteY17" fmla="*/ 9214 h 10000"/>
                  <a:gd name="connsiteX18" fmla="*/ 5455 w 10000"/>
                  <a:gd name="connsiteY18" fmla="*/ 9147 h 10000"/>
                  <a:gd name="connsiteX19" fmla="*/ 5389 w 10000"/>
                  <a:gd name="connsiteY19" fmla="*/ 9069 h 10000"/>
                  <a:gd name="connsiteX20" fmla="*/ 5389 w 10000"/>
                  <a:gd name="connsiteY20" fmla="*/ 9069 h 10000"/>
                  <a:gd name="connsiteX21" fmla="*/ 5324 w 10000"/>
                  <a:gd name="connsiteY21" fmla="*/ 9020 h 10000"/>
                  <a:gd name="connsiteX22" fmla="*/ 5259 w 10000"/>
                  <a:gd name="connsiteY22" fmla="*/ 8986 h 10000"/>
                  <a:gd name="connsiteX23" fmla="*/ 5128 w 10000"/>
                  <a:gd name="connsiteY23" fmla="*/ 8986 h 10000"/>
                  <a:gd name="connsiteX24" fmla="*/ 4936 w 10000"/>
                  <a:gd name="connsiteY24" fmla="*/ 9005 h 10000"/>
                  <a:gd name="connsiteX25" fmla="*/ 4545 w 10000"/>
                  <a:gd name="connsiteY25" fmla="*/ 9052 h 10000"/>
                  <a:gd name="connsiteX26" fmla="*/ 4026 w 10000"/>
                  <a:gd name="connsiteY26" fmla="*/ 9133 h 10000"/>
                  <a:gd name="connsiteX27" fmla="*/ 4026 w 10000"/>
                  <a:gd name="connsiteY27" fmla="*/ 9133 h 10000"/>
                  <a:gd name="connsiteX28" fmla="*/ 3702 w 10000"/>
                  <a:gd name="connsiteY28" fmla="*/ 9147 h 10000"/>
                  <a:gd name="connsiteX29" fmla="*/ 3573 w 10000"/>
                  <a:gd name="connsiteY29" fmla="*/ 9147 h 10000"/>
                  <a:gd name="connsiteX30" fmla="*/ 3507 w 10000"/>
                  <a:gd name="connsiteY30" fmla="*/ 9133 h 10000"/>
                  <a:gd name="connsiteX31" fmla="*/ 3247 w 10000"/>
                  <a:gd name="connsiteY31" fmla="*/ 8986 h 10000"/>
                  <a:gd name="connsiteX32" fmla="*/ 3247 w 10000"/>
                  <a:gd name="connsiteY32" fmla="*/ 8986 h 10000"/>
                  <a:gd name="connsiteX33" fmla="*/ 3117 w 10000"/>
                  <a:gd name="connsiteY33" fmla="*/ 8938 h 10000"/>
                  <a:gd name="connsiteX34" fmla="*/ 3117 w 10000"/>
                  <a:gd name="connsiteY34" fmla="*/ 8888 h 10000"/>
                  <a:gd name="connsiteX35" fmla="*/ 3117 w 10000"/>
                  <a:gd name="connsiteY35" fmla="*/ 8855 h 10000"/>
                  <a:gd name="connsiteX36" fmla="*/ 3184 w 10000"/>
                  <a:gd name="connsiteY36" fmla="*/ 8822 h 10000"/>
                  <a:gd name="connsiteX37" fmla="*/ 3312 w 10000"/>
                  <a:gd name="connsiteY37" fmla="*/ 8756 h 10000"/>
                  <a:gd name="connsiteX38" fmla="*/ 3443 w 10000"/>
                  <a:gd name="connsiteY38" fmla="*/ 8740 h 10000"/>
                  <a:gd name="connsiteX39" fmla="*/ 3443 w 10000"/>
                  <a:gd name="connsiteY39" fmla="*/ 8740 h 10000"/>
                  <a:gd name="connsiteX40" fmla="*/ 3443 w 10000"/>
                  <a:gd name="connsiteY40" fmla="*/ 8725 h 10000"/>
                  <a:gd name="connsiteX41" fmla="*/ 3507 w 10000"/>
                  <a:gd name="connsiteY41" fmla="*/ 8708 h 10000"/>
                  <a:gd name="connsiteX42" fmla="*/ 7646 w 10000"/>
                  <a:gd name="connsiteY42" fmla="*/ 8456 h 10000"/>
                  <a:gd name="connsiteX43" fmla="*/ 8116 w 10000"/>
                  <a:gd name="connsiteY43" fmla="*/ 8464 h 10000"/>
                  <a:gd name="connsiteX44" fmla="*/ 8116 w 10000"/>
                  <a:gd name="connsiteY44" fmla="*/ 8464 h 10000"/>
                  <a:gd name="connsiteX45" fmla="*/ 8442 w 10000"/>
                  <a:gd name="connsiteY45" fmla="*/ 8431 h 10000"/>
                  <a:gd name="connsiteX46" fmla="*/ 8702 w 10000"/>
                  <a:gd name="connsiteY46" fmla="*/ 8350 h 10000"/>
                  <a:gd name="connsiteX47" fmla="*/ 8636 w 10000"/>
                  <a:gd name="connsiteY47" fmla="*/ 8316 h 10000"/>
                  <a:gd name="connsiteX48" fmla="*/ 8636 w 10000"/>
                  <a:gd name="connsiteY48" fmla="*/ 8285 h 10000"/>
                  <a:gd name="connsiteX49" fmla="*/ 8312 w 10000"/>
                  <a:gd name="connsiteY49" fmla="*/ 8202 h 10000"/>
                  <a:gd name="connsiteX50" fmla="*/ 5975 w 10000"/>
                  <a:gd name="connsiteY50" fmla="*/ 7907 h 10000"/>
                  <a:gd name="connsiteX51" fmla="*/ 5975 w 10000"/>
                  <a:gd name="connsiteY51" fmla="*/ 7907 h 10000"/>
                  <a:gd name="connsiteX52" fmla="*/ 5714 w 10000"/>
                  <a:gd name="connsiteY52" fmla="*/ 7860 h 10000"/>
                  <a:gd name="connsiteX53" fmla="*/ 5519 w 10000"/>
                  <a:gd name="connsiteY53" fmla="*/ 7810 h 10000"/>
                  <a:gd name="connsiteX54" fmla="*/ 5389 w 10000"/>
                  <a:gd name="connsiteY54" fmla="*/ 7761 h 10000"/>
                  <a:gd name="connsiteX55" fmla="*/ 5389 w 10000"/>
                  <a:gd name="connsiteY55" fmla="*/ 7761 h 10000"/>
                  <a:gd name="connsiteX56" fmla="*/ 7729 w 10000"/>
                  <a:gd name="connsiteY56" fmla="*/ 7744 h 10000"/>
                  <a:gd name="connsiteX57" fmla="*/ 10000 w 10000"/>
                  <a:gd name="connsiteY57" fmla="*/ 7907 h 10000"/>
                  <a:gd name="connsiteX58" fmla="*/ 10000 w 10000"/>
                  <a:gd name="connsiteY58" fmla="*/ 6422 h 10000"/>
                  <a:gd name="connsiteX59" fmla="*/ 10000 w 10000"/>
                  <a:gd name="connsiteY59" fmla="*/ 6422 h 10000"/>
                  <a:gd name="connsiteX60" fmla="*/ 7404 w 10000"/>
                  <a:gd name="connsiteY60" fmla="*/ 6077 h 10000"/>
                  <a:gd name="connsiteX61" fmla="*/ 5975 w 10000"/>
                  <a:gd name="connsiteY61" fmla="*/ 5882 h 10000"/>
                  <a:gd name="connsiteX62" fmla="*/ 5975 w 10000"/>
                  <a:gd name="connsiteY62" fmla="*/ 5882 h 10000"/>
                  <a:gd name="connsiteX63" fmla="*/ 5975 w 10000"/>
                  <a:gd name="connsiteY63" fmla="*/ 5866 h 10000"/>
                  <a:gd name="connsiteX64" fmla="*/ 5975 w 10000"/>
                  <a:gd name="connsiteY64" fmla="*/ 5768 h 10000"/>
                  <a:gd name="connsiteX65" fmla="*/ 5975 w 10000"/>
                  <a:gd name="connsiteY65" fmla="*/ 5768 h 10000"/>
                  <a:gd name="connsiteX66" fmla="*/ 5779 w 10000"/>
                  <a:gd name="connsiteY66" fmla="*/ 5651 h 10000"/>
                  <a:gd name="connsiteX67" fmla="*/ 5389 w 10000"/>
                  <a:gd name="connsiteY67" fmla="*/ 5473 h 10000"/>
                  <a:gd name="connsiteX68" fmla="*/ 4545 w 10000"/>
                  <a:gd name="connsiteY68" fmla="*/ 5130 h 10000"/>
                  <a:gd name="connsiteX69" fmla="*/ 4545 w 10000"/>
                  <a:gd name="connsiteY69" fmla="*/ 5130 h 10000"/>
                  <a:gd name="connsiteX70" fmla="*/ 4352 w 10000"/>
                  <a:gd name="connsiteY70" fmla="*/ 5081 h 10000"/>
                  <a:gd name="connsiteX71" fmla="*/ 4026 w 10000"/>
                  <a:gd name="connsiteY71" fmla="*/ 5016 h 10000"/>
                  <a:gd name="connsiteX72" fmla="*/ 3052 w 10000"/>
                  <a:gd name="connsiteY72" fmla="*/ 4868 h 10000"/>
                  <a:gd name="connsiteX73" fmla="*/ 1689 w 10000"/>
                  <a:gd name="connsiteY73" fmla="*/ 4690 h 10000"/>
                  <a:gd name="connsiteX74" fmla="*/ 1689 w 10000"/>
                  <a:gd name="connsiteY74" fmla="*/ 4690 h 10000"/>
                  <a:gd name="connsiteX75" fmla="*/ 1103 w 10000"/>
                  <a:gd name="connsiteY75" fmla="*/ 4672 h 10000"/>
                  <a:gd name="connsiteX76" fmla="*/ 650 w 10000"/>
                  <a:gd name="connsiteY76" fmla="*/ 4655 h 10000"/>
                  <a:gd name="connsiteX77" fmla="*/ 521 w 10000"/>
                  <a:gd name="connsiteY77" fmla="*/ 4639 h 10000"/>
                  <a:gd name="connsiteX78" fmla="*/ 390 w 10000"/>
                  <a:gd name="connsiteY78" fmla="*/ 4624 h 10000"/>
                  <a:gd name="connsiteX79" fmla="*/ 390 w 10000"/>
                  <a:gd name="connsiteY79" fmla="*/ 4624 h 10000"/>
                  <a:gd name="connsiteX80" fmla="*/ 261 w 10000"/>
                  <a:gd name="connsiteY80" fmla="*/ 4557 h 10000"/>
                  <a:gd name="connsiteX81" fmla="*/ 65 w 10000"/>
                  <a:gd name="connsiteY81" fmla="*/ 4445 h 10000"/>
                  <a:gd name="connsiteX82" fmla="*/ 0 w 10000"/>
                  <a:gd name="connsiteY82" fmla="*/ 4379 h 10000"/>
                  <a:gd name="connsiteX83" fmla="*/ 0 w 10000"/>
                  <a:gd name="connsiteY83" fmla="*/ 4312 h 10000"/>
                  <a:gd name="connsiteX84" fmla="*/ 0 w 10000"/>
                  <a:gd name="connsiteY84" fmla="*/ 4264 h 10000"/>
                  <a:gd name="connsiteX85" fmla="*/ 131 w 10000"/>
                  <a:gd name="connsiteY85" fmla="*/ 4214 h 10000"/>
                  <a:gd name="connsiteX86" fmla="*/ 131 w 10000"/>
                  <a:gd name="connsiteY86" fmla="*/ 4214 h 10000"/>
                  <a:gd name="connsiteX87" fmla="*/ 455 w 10000"/>
                  <a:gd name="connsiteY87" fmla="*/ 4133 h 10000"/>
                  <a:gd name="connsiteX88" fmla="*/ 779 w 10000"/>
                  <a:gd name="connsiteY88" fmla="*/ 4053 h 10000"/>
                  <a:gd name="connsiteX89" fmla="*/ 975 w 10000"/>
                  <a:gd name="connsiteY89" fmla="*/ 4004 h 10000"/>
                  <a:gd name="connsiteX90" fmla="*/ 1103 w 10000"/>
                  <a:gd name="connsiteY90" fmla="*/ 3954 h 10000"/>
                  <a:gd name="connsiteX91" fmla="*/ 1103 w 10000"/>
                  <a:gd name="connsiteY91" fmla="*/ 3888 h 10000"/>
                  <a:gd name="connsiteX92" fmla="*/ 1103 w 10000"/>
                  <a:gd name="connsiteY92" fmla="*/ 3807 h 10000"/>
                  <a:gd name="connsiteX93" fmla="*/ 1103 w 10000"/>
                  <a:gd name="connsiteY93" fmla="*/ 3807 h 10000"/>
                  <a:gd name="connsiteX94" fmla="*/ 845 w 10000"/>
                  <a:gd name="connsiteY94" fmla="*/ 3577 h 10000"/>
                  <a:gd name="connsiteX95" fmla="*/ 521 w 10000"/>
                  <a:gd name="connsiteY95" fmla="*/ 3268 h 10000"/>
                  <a:gd name="connsiteX96" fmla="*/ 261 w 10000"/>
                  <a:gd name="connsiteY96" fmla="*/ 2989 h 10000"/>
                  <a:gd name="connsiteX97" fmla="*/ 195 w 10000"/>
                  <a:gd name="connsiteY97" fmla="*/ 2908 h 10000"/>
                  <a:gd name="connsiteX98" fmla="*/ 195 w 10000"/>
                  <a:gd name="connsiteY98" fmla="*/ 2875 h 10000"/>
                  <a:gd name="connsiteX99" fmla="*/ 261 w 10000"/>
                  <a:gd name="connsiteY99" fmla="*/ 2858 h 10000"/>
                  <a:gd name="connsiteX100" fmla="*/ 261 w 10000"/>
                  <a:gd name="connsiteY100" fmla="*/ 2858 h 10000"/>
                  <a:gd name="connsiteX101" fmla="*/ 650 w 10000"/>
                  <a:gd name="connsiteY101" fmla="*/ 2843 h 10000"/>
                  <a:gd name="connsiteX102" fmla="*/ 908 w 10000"/>
                  <a:gd name="connsiteY102" fmla="*/ 2843 h 10000"/>
                  <a:gd name="connsiteX103" fmla="*/ 1103 w 10000"/>
                  <a:gd name="connsiteY103" fmla="*/ 2858 h 10000"/>
                  <a:gd name="connsiteX104" fmla="*/ 1103 w 10000"/>
                  <a:gd name="connsiteY104" fmla="*/ 2858 h 10000"/>
                  <a:gd name="connsiteX105" fmla="*/ 1168 w 10000"/>
                  <a:gd name="connsiteY105" fmla="*/ 2858 h 10000"/>
                  <a:gd name="connsiteX106" fmla="*/ 1235 w 10000"/>
                  <a:gd name="connsiteY106" fmla="*/ 2827 h 10000"/>
                  <a:gd name="connsiteX107" fmla="*/ 1559 w 10000"/>
                  <a:gd name="connsiteY107" fmla="*/ 2729 h 10000"/>
                  <a:gd name="connsiteX108" fmla="*/ 2402 w 10000"/>
                  <a:gd name="connsiteY108" fmla="*/ 2401 h 10000"/>
                  <a:gd name="connsiteX109" fmla="*/ 3507 w 10000"/>
                  <a:gd name="connsiteY109" fmla="*/ 1930 h 10000"/>
                  <a:gd name="connsiteX110" fmla="*/ 3507 w 10000"/>
                  <a:gd name="connsiteY110" fmla="*/ 1930 h 10000"/>
                  <a:gd name="connsiteX111" fmla="*/ 3507 w 10000"/>
                  <a:gd name="connsiteY111" fmla="*/ 1863 h 10000"/>
                  <a:gd name="connsiteX112" fmla="*/ 3507 w 10000"/>
                  <a:gd name="connsiteY112" fmla="*/ 1713 h 10000"/>
                  <a:gd name="connsiteX113" fmla="*/ 3573 w 10000"/>
                  <a:gd name="connsiteY113" fmla="*/ 1617 h 10000"/>
                  <a:gd name="connsiteX114" fmla="*/ 3702 w 10000"/>
                  <a:gd name="connsiteY114" fmla="*/ 1535 h 10000"/>
                  <a:gd name="connsiteX115" fmla="*/ 3896 w 10000"/>
                  <a:gd name="connsiteY115" fmla="*/ 1438 h 10000"/>
                  <a:gd name="connsiteX116" fmla="*/ 4156 w 10000"/>
                  <a:gd name="connsiteY116" fmla="*/ 1357 h 10000"/>
                  <a:gd name="connsiteX117" fmla="*/ 4156 w 10000"/>
                  <a:gd name="connsiteY117" fmla="*/ 1357 h 10000"/>
                  <a:gd name="connsiteX118" fmla="*/ 4806 w 10000"/>
                  <a:gd name="connsiteY118" fmla="*/ 1194 h 10000"/>
                  <a:gd name="connsiteX119" fmla="*/ 5455 w 10000"/>
                  <a:gd name="connsiteY119" fmla="*/ 979 h 10000"/>
                  <a:gd name="connsiteX120" fmla="*/ 6104 w 10000"/>
                  <a:gd name="connsiteY120" fmla="*/ 784 h 10000"/>
                  <a:gd name="connsiteX121" fmla="*/ 6559 w 10000"/>
                  <a:gd name="connsiteY121" fmla="*/ 606 h 10000"/>
                  <a:gd name="connsiteX122" fmla="*/ 6559 w 10000"/>
                  <a:gd name="connsiteY122" fmla="*/ 606 h 10000"/>
                  <a:gd name="connsiteX123" fmla="*/ 6882 w 10000"/>
                  <a:gd name="connsiteY123" fmla="*/ 442 h 10000"/>
                  <a:gd name="connsiteX124" fmla="*/ 7273 w 10000"/>
                  <a:gd name="connsiteY124" fmla="*/ 245 h 10000"/>
                  <a:gd name="connsiteX125" fmla="*/ 7663 w 10000"/>
                  <a:gd name="connsiteY125" fmla="*/ 97 h 10000"/>
                  <a:gd name="connsiteX126" fmla="*/ 7856 w 10000"/>
                  <a:gd name="connsiteY126" fmla="*/ 30 h 10000"/>
                  <a:gd name="connsiteX127" fmla="*/ 8051 w 10000"/>
                  <a:gd name="connsiteY127" fmla="*/ 15 h 10000"/>
                  <a:gd name="connsiteX128" fmla="*/ 8051 w 10000"/>
                  <a:gd name="connsiteY128" fmla="*/ 15 h 10000"/>
                  <a:gd name="connsiteX129" fmla="*/ 8442 w 10000"/>
                  <a:gd name="connsiteY129" fmla="*/ 0 h 10000"/>
                  <a:gd name="connsiteX130" fmla="*/ 8961 w 10000"/>
                  <a:gd name="connsiteY130" fmla="*/ 0 h 10000"/>
                  <a:gd name="connsiteX131" fmla="*/ 10000 w 10000"/>
                  <a:gd name="connsiteY131" fmla="*/ 15 h 10000"/>
                  <a:gd name="connsiteX132" fmla="*/ 8181 w 10000"/>
                  <a:gd name="connsiteY132" fmla="*/ 9821 h 10000"/>
                  <a:gd name="connsiteX133" fmla="*/ 7404 w 10000"/>
                  <a:gd name="connsiteY133" fmla="*/ 9525 h 10000"/>
                  <a:gd name="connsiteX134" fmla="*/ 5584 w 10000"/>
                  <a:gd name="connsiteY134" fmla="*/ 9493 h 10000"/>
                  <a:gd name="connsiteX135" fmla="*/ 5389 w 10000"/>
                  <a:gd name="connsiteY135" fmla="*/ 9167 h 10000"/>
                  <a:gd name="connsiteX136" fmla="*/ 5389 w 10000"/>
                  <a:gd name="connsiteY136" fmla="*/ 9101 h 10000"/>
                  <a:gd name="connsiteX137" fmla="*/ 5259 w 10000"/>
                  <a:gd name="connsiteY137" fmla="*/ 9020 h 10000"/>
                  <a:gd name="connsiteX138" fmla="*/ 5195 w 10000"/>
                  <a:gd name="connsiteY138" fmla="*/ 9005 h 10000"/>
                  <a:gd name="connsiteX139" fmla="*/ 4026 w 10000"/>
                  <a:gd name="connsiteY139" fmla="*/ 9118 h 10000"/>
                  <a:gd name="connsiteX140" fmla="*/ 3702 w 10000"/>
                  <a:gd name="connsiteY140" fmla="*/ 9147 h 10000"/>
                  <a:gd name="connsiteX141" fmla="*/ 3247 w 10000"/>
                  <a:gd name="connsiteY141" fmla="*/ 8986 h 10000"/>
                  <a:gd name="connsiteX142" fmla="*/ 3247 w 10000"/>
                  <a:gd name="connsiteY142" fmla="*/ 8986 h 10000"/>
                  <a:gd name="connsiteX143" fmla="*/ 3117 w 10000"/>
                  <a:gd name="connsiteY143" fmla="*/ 8807 h 10000"/>
                  <a:gd name="connsiteX144" fmla="*/ 3117 w 10000"/>
                  <a:gd name="connsiteY144" fmla="*/ 8807 h 10000"/>
                  <a:gd name="connsiteX145" fmla="*/ 3312 w 10000"/>
                  <a:gd name="connsiteY145" fmla="*/ 8756 h 10000"/>
                  <a:gd name="connsiteX146" fmla="*/ 3443 w 10000"/>
                  <a:gd name="connsiteY146" fmla="*/ 8740 h 10000"/>
                  <a:gd name="connsiteX147" fmla="*/ 2661 w 10000"/>
                  <a:gd name="connsiteY147" fmla="*/ 8756 h 10000"/>
                  <a:gd name="connsiteX0" fmla="*/ 2661 w 10000"/>
                  <a:gd name="connsiteY0" fmla="*/ 8756 h 10000"/>
                  <a:gd name="connsiteX1" fmla="*/ 8765 w 10000"/>
                  <a:gd name="connsiteY1" fmla="*/ 10000 h 10000"/>
                  <a:gd name="connsiteX2" fmla="*/ 8636 w 10000"/>
                  <a:gd name="connsiteY2" fmla="*/ 9983 h 10000"/>
                  <a:gd name="connsiteX3" fmla="*/ 8571 w 10000"/>
                  <a:gd name="connsiteY3" fmla="*/ 9965 h 10000"/>
                  <a:gd name="connsiteX4" fmla="*/ 8181 w 10000"/>
                  <a:gd name="connsiteY4" fmla="*/ 9771 h 10000"/>
                  <a:gd name="connsiteX5" fmla="*/ 7856 w 10000"/>
                  <a:gd name="connsiteY5" fmla="*/ 9591 h 10000"/>
                  <a:gd name="connsiteX6" fmla="*/ 7856 w 10000"/>
                  <a:gd name="connsiteY6" fmla="*/ 9591 h 10000"/>
                  <a:gd name="connsiteX7" fmla="*/ 7729 w 10000"/>
                  <a:gd name="connsiteY7" fmla="*/ 9559 h 10000"/>
                  <a:gd name="connsiteX8" fmla="*/ 7533 w 10000"/>
                  <a:gd name="connsiteY8" fmla="*/ 9525 h 10000"/>
                  <a:gd name="connsiteX9" fmla="*/ 7013 w 10000"/>
                  <a:gd name="connsiteY9" fmla="*/ 9509 h 10000"/>
                  <a:gd name="connsiteX10" fmla="*/ 6364 w 10000"/>
                  <a:gd name="connsiteY10" fmla="*/ 9493 h 10000"/>
                  <a:gd name="connsiteX11" fmla="*/ 5779 w 10000"/>
                  <a:gd name="connsiteY11" fmla="*/ 9493 h 10000"/>
                  <a:gd name="connsiteX12" fmla="*/ 5779 w 10000"/>
                  <a:gd name="connsiteY12" fmla="*/ 9493 h 10000"/>
                  <a:gd name="connsiteX13" fmla="*/ 5519 w 10000"/>
                  <a:gd name="connsiteY13" fmla="*/ 9474 h 10000"/>
                  <a:gd name="connsiteX14" fmla="*/ 5389 w 10000"/>
                  <a:gd name="connsiteY14" fmla="*/ 9444 h 10000"/>
                  <a:gd name="connsiteX15" fmla="*/ 5324 w 10000"/>
                  <a:gd name="connsiteY15" fmla="*/ 9409 h 10000"/>
                  <a:gd name="connsiteX16" fmla="*/ 5389 w 10000"/>
                  <a:gd name="connsiteY16" fmla="*/ 9214 h 10000"/>
                  <a:gd name="connsiteX17" fmla="*/ 5455 w 10000"/>
                  <a:gd name="connsiteY17" fmla="*/ 9147 h 10000"/>
                  <a:gd name="connsiteX18" fmla="*/ 5389 w 10000"/>
                  <a:gd name="connsiteY18" fmla="*/ 9069 h 10000"/>
                  <a:gd name="connsiteX19" fmla="*/ 5389 w 10000"/>
                  <a:gd name="connsiteY19" fmla="*/ 9069 h 10000"/>
                  <a:gd name="connsiteX20" fmla="*/ 5324 w 10000"/>
                  <a:gd name="connsiteY20" fmla="*/ 9020 h 10000"/>
                  <a:gd name="connsiteX21" fmla="*/ 5259 w 10000"/>
                  <a:gd name="connsiteY21" fmla="*/ 8986 h 10000"/>
                  <a:gd name="connsiteX22" fmla="*/ 5128 w 10000"/>
                  <a:gd name="connsiteY22" fmla="*/ 8986 h 10000"/>
                  <a:gd name="connsiteX23" fmla="*/ 4936 w 10000"/>
                  <a:gd name="connsiteY23" fmla="*/ 9005 h 10000"/>
                  <a:gd name="connsiteX24" fmla="*/ 4545 w 10000"/>
                  <a:gd name="connsiteY24" fmla="*/ 9052 h 10000"/>
                  <a:gd name="connsiteX25" fmla="*/ 4026 w 10000"/>
                  <a:gd name="connsiteY25" fmla="*/ 9133 h 10000"/>
                  <a:gd name="connsiteX26" fmla="*/ 4026 w 10000"/>
                  <a:gd name="connsiteY26" fmla="*/ 9133 h 10000"/>
                  <a:gd name="connsiteX27" fmla="*/ 3702 w 10000"/>
                  <a:gd name="connsiteY27" fmla="*/ 9147 h 10000"/>
                  <a:gd name="connsiteX28" fmla="*/ 3573 w 10000"/>
                  <a:gd name="connsiteY28" fmla="*/ 9147 h 10000"/>
                  <a:gd name="connsiteX29" fmla="*/ 3507 w 10000"/>
                  <a:gd name="connsiteY29" fmla="*/ 9133 h 10000"/>
                  <a:gd name="connsiteX30" fmla="*/ 3247 w 10000"/>
                  <a:gd name="connsiteY30" fmla="*/ 8986 h 10000"/>
                  <a:gd name="connsiteX31" fmla="*/ 3247 w 10000"/>
                  <a:gd name="connsiteY31" fmla="*/ 8986 h 10000"/>
                  <a:gd name="connsiteX32" fmla="*/ 3117 w 10000"/>
                  <a:gd name="connsiteY32" fmla="*/ 8938 h 10000"/>
                  <a:gd name="connsiteX33" fmla="*/ 3117 w 10000"/>
                  <a:gd name="connsiteY33" fmla="*/ 8888 h 10000"/>
                  <a:gd name="connsiteX34" fmla="*/ 3117 w 10000"/>
                  <a:gd name="connsiteY34" fmla="*/ 8855 h 10000"/>
                  <a:gd name="connsiteX35" fmla="*/ 3184 w 10000"/>
                  <a:gd name="connsiteY35" fmla="*/ 8822 h 10000"/>
                  <a:gd name="connsiteX36" fmla="*/ 3312 w 10000"/>
                  <a:gd name="connsiteY36" fmla="*/ 8756 h 10000"/>
                  <a:gd name="connsiteX37" fmla="*/ 3443 w 10000"/>
                  <a:gd name="connsiteY37" fmla="*/ 8740 h 10000"/>
                  <a:gd name="connsiteX38" fmla="*/ 3443 w 10000"/>
                  <a:gd name="connsiteY38" fmla="*/ 8740 h 10000"/>
                  <a:gd name="connsiteX39" fmla="*/ 3443 w 10000"/>
                  <a:gd name="connsiteY39" fmla="*/ 8725 h 10000"/>
                  <a:gd name="connsiteX40" fmla="*/ 3507 w 10000"/>
                  <a:gd name="connsiteY40" fmla="*/ 8708 h 10000"/>
                  <a:gd name="connsiteX41" fmla="*/ 7646 w 10000"/>
                  <a:gd name="connsiteY41" fmla="*/ 8456 h 10000"/>
                  <a:gd name="connsiteX42" fmla="*/ 8116 w 10000"/>
                  <a:gd name="connsiteY42" fmla="*/ 8464 h 10000"/>
                  <a:gd name="connsiteX43" fmla="*/ 8116 w 10000"/>
                  <a:gd name="connsiteY43" fmla="*/ 8464 h 10000"/>
                  <a:gd name="connsiteX44" fmla="*/ 8442 w 10000"/>
                  <a:gd name="connsiteY44" fmla="*/ 8431 h 10000"/>
                  <a:gd name="connsiteX45" fmla="*/ 8702 w 10000"/>
                  <a:gd name="connsiteY45" fmla="*/ 8350 h 10000"/>
                  <a:gd name="connsiteX46" fmla="*/ 8636 w 10000"/>
                  <a:gd name="connsiteY46" fmla="*/ 8316 h 10000"/>
                  <a:gd name="connsiteX47" fmla="*/ 8636 w 10000"/>
                  <a:gd name="connsiteY47" fmla="*/ 8285 h 10000"/>
                  <a:gd name="connsiteX48" fmla="*/ 8312 w 10000"/>
                  <a:gd name="connsiteY48" fmla="*/ 8202 h 10000"/>
                  <a:gd name="connsiteX49" fmla="*/ 5975 w 10000"/>
                  <a:gd name="connsiteY49" fmla="*/ 7907 h 10000"/>
                  <a:gd name="connsiteX50" fmla="*/ 5975 w 10000"/>
                  <a:gd name="connsiteY50" fmla="*/ 7907 h 10000"/>
                  <a:gd name="connsiteX51" fmla="*/ 5714 w 10000"/>
                  <a:gd name="connsiteY51" fmla="*/ 7860 h 10000"/>
                  <a:gd name="connsiteX52" fmla="*/ 5519 w 10000"/>
                  <a:gd name="connsiteY52" fmla="*/ 7810 h 10000"/>
                  <a:gd name="connsiteX53" fmla="*/ 5389 w 10000"/>
                  <a:gd name="connsiteY53" fmla="*/ 7761 h 10000"/>
                  <a:gd name="connsiteX54" fmla="*/ 5389 w 10000"/>
                  <a:gd name="connsiteY54" fmla="*/ 7761 h 10000"/>
                  <a:gd name="connsiteX55" fmla="*/ 7729 w 10000"/>
                  <a:gd name="connsiteY55" fmla="*/ 7744 h 10000"/>
                  <a:gd name="connsiteX56" fmla="*/ 10000 w 10000"/>
                  <a:gd name="connsiteY56" fmla="*/ 7907 h 10000"/>
                  <a:gd name="connsiteX57" fmla="*/ 10000 w 10000"/>
                  <a:gd name="connsiteY57" fmla="*/ 6422 h 10000"/>
                  <a:gd name="connsiteX58" fmla="*/ 10000 w 10000"/>
                  <a:gd name="connsiteY58" fmla="*/ 6422 h 10000"/>
                  <a:gd name="connsiteX59" fmla="*/ 7404 w 10000"/>
                  <a:gd name="connsiteY59" fmla="*/ 6077 h 10000"/>
                  <a:gd name="connsiteX60" fmla="*/ 5975 w 10000"/>
                  <a:gd name="connsiteY60" fmla="*/ 5882 h 10000"/>
                  <a:gd name="connsiteX61" fmla="*/ 5975 w 10000"/>
                  <a:gd name="connsiteY61" fmla="*/ 5882 h 10000"/>
                  <a:gd name="connsiteX62" fmla="*/ 5975 w 10000"/>
                  <a:gd name="connsiteY62" fmla="*/ 5866 h 10000"/>
                  <a:gd name="connsiteX63" fmla="*/ 5975 w 10000"/>
                  <a:gd name="connsiteY63" fmla="*/ 5768 h 10000"/>
                  <a:gd name="connsiteX64" fmla="*/ 5975 w 10000"/>
                  <a:gd name="connsiteY64" fmla="*/ 5768 h 10000"/>
                  <a:gd name="connsiteX65" fmla="*/ 5779 w 10000"/>
                  <a:gd name="connsiteY65" fmla="*/ 5651 h 10000"/>
                  <a:gd name="connsiteX66" fmla="*/ 5389 w 10000"/>
                  <a:gd name="connsiteY66" fmla="*/ 5473 h 10000"/>
                  <a:gd name="connsiteX67" fmla="*/ 4545 w 10000"/>
                  <a:gd name="connsiteY67" fmla="*/ 5130 h 10000"/>
                  <a:gd name="connsiteX68" fmla="*/ 4545 w 10000"/>
                  <a:gd name="connsiteY68" fmla="*/ 5130 h 10000"/>
                  <a:gd name="connsiteX69" fmla="*/ 4352 w 10000"/>
                  <a:gd name="connsiteY69" fmla="*/ 5081 h 10000"/>
                  <a:gd name="connsiteX70" fmla="*/ 4026 w 10000"/>
                  <a:gd name="connsiteY70" fmla="*/ 5016 h 10000"/>
                  <a:gd name="connsiteX71" fmla="*/ 3052 w 10000"/>
                  <a:gd name="connsiteY71" fmla="*/ 4868 h 10000"/>
                  <a:gd name="connsiteX72" fmla="*/ 1689 w 10000"/>
                  <a:gd name="connsiteY72" fmla="*/ 4690 h 10000"/>
                  <a:gd name="connsiteX73" fmla="*/ 1689 w 10000"/>
                  <a:gd name="connsiteY73" fmla="*/ 4690 h 10000"/>
                  <a:gd name="connsiteX74" fmla="*/ 1103 w 10000"/>
                  <a:gd name="connsiteY74" fmla="*/ 4672 h 10000"/>
                  <a:gd name="connsiteX75" fmla="*/ 650 w 10000"/>
                  <a:gd name="connsiteY75" fmla="*/ 4655 h 10000"/>
                  <a:gd name="connsiteX76" fmla="*/ 521 w 10000"/>
                  <a:gd name="connsiteY76" fmla="*/ 4639 h 10000"/>
                  <a:gd name="connsiteX77" fmla="*/ 390 w 10000"/>
                  <a:gd name="connsiteY77" fmla="*/ 4624 h 10000"/>
                  <a:gd name="connsiteX78" fmla="*/ 390 w 10000"/>
                  <a:gd name="connsiteY78" fmla="*/ 4624 h 10000"/>
                  <a:gd name="connsiteX79" fmla="*/ 261 w 10000"/>
                  <a:gd name="connsiteY79" fmla="*/ 4557 h 10000"/>
                  <a:gd name="connsiteX80" fmla="*/ 65 w 10000"/>
                  <a:gd name="connsiteY80" fmla="*/ 4445 h 10000"/>
                  <a:gd name="connsiteX81" fmla="*/ 0 w 10000"/>
                  <a:gd name="connsiteY81" fmla="*/ 4379 h 10000"/>
                  <a:gd name="connsiteX82" fmla="*/ 0 w 10000"/>
                  <a:gd name="connsiteY82" fmla="*/ 4312 h 10000"/>
                  <a:gd name="connsiteX83" fmla="*/ 0 w 10000"/>
                  <a:gd name="connsiteY83" fmla="*/ 4264 h 10000"/>
                  <a:gd name="connsiteX84" fmla="*/ 131 w 10000"/>
                  <a:gd name="connsiteY84" fmla="*/ 4214 h 10000"/>
                  <a:gd name="connsiteX85" fmla="*/ 131 w 10000"/>
                  <a:gd name="connsiteY85" fmla="*/ 4214 h 10000"/>
                  <a:gd name="connsiteX86" fmla="*/ 455 w 10000"/>
                  <a:gd name="connsiteY86" fmla="*/ 4133 h 10000"/>
                  <a:gd name="connsiteX87" fmla="*/ 779 w 10000"/>
                  <a:gd name="connsiteY87" fmla="*/ 4053 h 10000"/>
                  <a:gd name="connsiteX88" fmla="*/ 975 w 10000"/>
                  <a:gd name="connsiteY88" fmla="*/ 4004 h 10000"/>
                  <a:gd name="connsiteX89" fmla="*/ 1103 w 10000"/>
                  <a:gd name="connsiteY89" fmla="*/ 3954 h 10000"/>
                  <a:gd name="connsiteX90" fmla="*/ 1103 w 10000"/>
                  <a:gd name="connsiteY90" fmla="*/ 3888 h 10000"/>
                  <a:gd name="connsiteX91" fmla="*/ 1103 w 10000"/>
                  <a:gd name="connsiteY91" fmla="*/ 3807 h 10000"/>
                  <a:gd name="connsiteX92" fmla="*/ 1103 w 10000"/>
                  <a:gd name="connsiteY92" fmla="*/ 3807 h 10000"/>
                  <a:gd name="connsiteX93" fmla="*/ 845 w 10000"/>
                  <a:gd name="connsiteY93" fmla="*/ 3577 h 10000"/>
                  <a:gd name="connsiteX94" fmla="*/ 521 w 10000"/>
                  <a:gd name="connsiteY94" fmla="*/ 3268 h 10000"/>
                  <a:gd name="connsiteX95" fmla="*/ 261 w 10000"/>
                  <a:gd name="connsiteY95" fmla="*/ 2989 h 10000"/>
                  <a:gd name="connsiteX96" fmla="*/ 195 w 10000"/>
                  <a:gd name="connsiteY96" fmla="*/ 2908 h 10000"/>
                  <a:gd name="connsiteX97" fmla="*/ 195 w 10000"/>
                  <a:gd name="connsiteY97" fmla="*/ 2875 h 10000"/>
                  <a:gd name="connsiteX98" fmla="*/ 261 w 10000"/>
                  <a:gd name="connsiteY98" fmla="*/ 2858 h 10000"/>
                  <a:gd name="connsiteX99" fmla="*/ 261 w 10000"/>
                  <a:gd name="connsiteY99" fmla="*/ 2858 h 10000"/>
                  <a:gd name="connsiteX100" fmla="*/ 650 w 10000"/>
                  <a:gd name="connsiteY100" fmla="*/ 2843 h 10000"/>
                  <a:gd name="connsiteX101" fmla="*/ 908 w 10000"/>
                  <a:gd name="connsiteY101" fmla="*/ 2843 h 10000"/>
                  <a:gd name="connsiteX102" fmla="*/ 1103 w 10000"/>
                  <a:gd name="connsiteY102" fmla="*/ 2858 h 10000"/>
                  <a:gd name="connsiteX103" fmla="*/ 1103 w 10000"/>
                  <a:gd name="connsiteY103" fmla="*/ 2858 h 10000"/>
                  <a:gd name="connsiteX104" fmla="*/ 1168 w 10000"/>
                  <a:gd name="connsiteY104" fmla="*/ 2858 h 10000"/>
                  <a:gd name="connsiteX105" fmla="*/ 1235 w 10000"/>
                  <a:gd name="connsiteY105" fmla="*/ 2827 h 10000"/>
                  <a:gd name="connsiteX106" fmla="*/ 1559 w 10000"/>
                  <a:gd name="connsiteY106" fmla="*/ 2729 h 10000"/>
                  <a:gd name="connsiteX107" fmla="*/ 2402 w 10000"/>
                  <a:gd name="connsiteY107" fmla="*/ 2401 h 10000"/>
                  <a:gd name="connsiteX108" fmla="*/ 3507 w 10000"/>
                  <a:gd name="connsiteY108" fmla="*/ 1930 h 10000"/>
                  <a:gd name="connsiteX109" fmla="*/ 3507 w 10000"/>
                  <a:gd name="connsiteY109" fmla="*/ 1930 h 10000"/>
                  <a:gd name="connsiteX110" fmla="*/ 3507 w 10000"/>
                  <a:gd name="connsiteY110" fmla="*/ 1863 h 10000"/>
                  <a:gd name="connsiteX111" fmla="*/ 3507 w 10000"/>
                  <a:gd name="connsiteY111" fmla="*/ 1713 h 10000"/>
                  <a:gd name="connsiteX112" fmla="*/ 3573 w 10000"/>
                  <a:gd name="connsiteY112" fmla="*/ 1617 h 10000"/>
                  <a:gd name="connsiteX113" fmla="*/ 3702 w 10000"/>
                  <a:gd name="connsiteY113" fmla="*/ 1535 h 10000"/>
                  <a:gd name="connsiteX114" fmla="*/ 3896 w 10000"/>
                  <a:gd name="connsiteY114" fmla="*/ 1438 h 10000"/>
                  <a:gd name="connsiteX115" fmla="*/ 4156 w 10000"/>
                  <a:gd name="connsiteY115" fmla="*/ 1357 h 10000"/>
                  <a:gd name="connsiteX116" fmla="*/ 4156 w 10000"/>
                  <a:gd name="connsiteY116" fmla="*/ 1357 h 10000"/>
                  <a:gd name="connsiteX117" fmla="*/ 4806 w 10000"/>
                  <a:gd name="connsiteY117" fmla="*/ 1194 h 10000"/>
                  <a:gd name="connsiteX118" fmla="*/ 5455 w 10000"/>
                  <a:gd name="connsiteY118" fmla="*/ 979 h 10000"/>
                  <a:gd name="connsiteX119" fmla="*/ 6104 w 10000"/>
                  <a:gd name="connsiteY119" fmla="*/ 784 h 10000"/>
                  <a:gd name="connsiteX120" fmla="*/ 6559 w 10000"/>
                  <a:gd name="connsiteY120" fmla="*/ 606 h 10000"/>
                  <a:gd name="connsiteX121" fmla="*/ 6559 w 10000"/>
                  <a:gd name="connsiteY121" fmla="*/ 606 h 10000"/>
                  <a:gd name="connsiteX122" fmla="*/ 6882 w 10000"/>
                  <a:gd name="connsiteY122" fmla="*/ 442 h 10000"/>
                  <a:gd name="connsiteX123" fmla="*/ 7273 w 10000"/>
                  <a:gd name="connsiteY123" fmla="*/ 245 h 10000"/>
                  <a:gd name="connsiteX124" fmla="*/ 7663 w 10000"/>
                  <a:gd name="connsiteY124" fmla="*/ 97 h 10000"/>
                  <a:gd name="connsiteX125" fmla="*/ 7856 w 10000"/>
                  <a:gd name="connsiteY125" fmla="*/ 30 h 10000"/>
                  <a:gd name="connsiteX126" fmla="*/ 8051 w 10000"/>
                  <a:gd name="connsiteY126" fmla="*/ 15 h 10000"/>
                  <a:gd name="connsiteX127" fmla="*/ 8051 w 10000"/>
                  <a:gd name="connsiteY127" fmla="*/ 15 h 10000"/>
                  <a:gd name="connsiteX128" fmla="*/ 8442 w 10000"/>
                  <a:gd name="connsiteY128" fmla="*/ 0 h 10000"/>
                  <a:gd name="connsiteX129" fmla="*/ 8961 w 10000"/>
                  <a:gd name="connsiteY129" fmla="*/ 0 h 10000"/>
                  <a:gd name="connsiteX130" fmla="*/ 10000 w 10000"/>
                  <a:gd name="connsiteY130" fmla="*/ 15 h 10000"/>
                  <a:gd name="connsiteX131" fmla="*/ 8181 w 10000"/>
                  <a:gd name="connsiteY131" fmla="*/ 9821 h 10000"/>
                  <a:gd name="connsiteX132" fmla="*/ 7404 w 10000"/>
                  <a:gd name="connsiteY132" fmla="*/ 9525 h 10000"/>
                  <a:gd name="connsiteX133" fmla="*/ 5584 w 10000"/>
                  <a:gd name="connsiteY133" fmla="*/ 9493 h 10000"/>
                  <a:gd name="connsiteX134" fmla="*/ 5389 w 10000"/>
                  <a:gd name="connsiteY134" fmla="*/ 9167 h 10000"/>
                  <a:gd name="connsiteX135" fmla="*/ 5389 w 10000"/>
                  <a:gd name="connsiteY135" fmla="*/ 9101 h 10000"/>
                  <a:gd name="connsiteX136" fmla="*/ 5259 w 10000"/>
                  <a:gd name="connsiteY136" fmla="*/ 9020 h 10000"/>
                  <a:gd name="connsiteX137" fmla="*/ 5195 w 10000"/>
                  <a:gd name="connsiteY137" fmla="*/ 9005 h 10000"/>
                  <a:gd name="connsiteX138" fmla="*/ 4026 w 10000"/>
                  <a:gd name="connsiteY138" fmla="*/ 9118 h 10000"/>
                  <a:gd name="connsiteX139" fmla="*/ 3702 w 10000"/>
                  <a:gd name="connsiteY139" fmla="*/ 9147 h 10000"/>
                  <a:gd name="connsiteX140" fmla="*/ 3247 w 10000"/>
                  <a:gd name="connsiteY140" fmla="*/ 8986 h 10000"/>
                  <a:gd name="connsiteX141" fmla="*/ 3247 w 10000"/>
                  <a:gd name="connsiteY141" fmla="*/ 8986 h 10000"/>
                  <a:gd name="connsiteX142" fmla="*/ 3117 w 10000"/>
                  <a:gd name="connsiteY142" fmla="*/ 8807 h 10000"/>
                  <a:gd name="connsiteX143" fmla="*/ 3117 w 10000"/>
                  <a:gd name="connsiteY143" fmla="*/ 8807 h 10000"/>
                  <a:gd name="connsiteX144" fmla="*/ 3312 w 10000"/>
                  <a:gd name="connsiteY144" fmla="*/ 8756 h 10000"/>
                  <a:gd name="connsiteX145" fmla="*/ 3443 w 10000"/>
                  <a:gd name="connsiteY145" fmla="*/ 8740 h 10000"/>
                  <a:gd name="connsiteX146" fmla="*/ 2661 w 10000"/>
                  <a:gd name="connsiteY146" fmla="*/ 8756 h 10000"/>
                  <a:gd name="connsiteX0" fmla="*/ 2661 w 10000"/>
                  <a:gd name="connsiteY0" fmla="*/ 8756 h 10000"/>
                  <a:gd name="connsiteX1" fmla="*/ 8765 w 10000"/>
                  <a:gd name="connsiteY1" fmla="*/ 10000 h 10000"/>
                  <a:gd name="connsiteX2" fmla="*/ 8636 w 10000"/>
                  <a:gd name="connsiteY2" fmla="*/ 9983 h 10000"/>
                  <a:gd name="connsiteX3" fmla="*/ 8571 w 10000"/>
                  <a:gd name="connsiteY3" fmla="*/ 9965 h 10000"/>
                  <a:gd name="connsiteX4" fmla="*/ 8181 w 10000"/>
                  <a:gd name="connsiteY4" fmla="*/ 9771 h 10000"/>
                  <a:gd name="connsiteX5" fmla="*/ 7856 w 10000"/>
                  <a:gd name="connsiteY5" fmla="*/ 9591 h 10000"/>
                  <a:gd name="connsiteX6" fmla="*/ 7856 w 10000"/>
                  <a:gd name="connsiteY6" fmla="*/ 9591 h 10000"/>
                  <a:gd name="connsiteX7" fmla="*/ 7729 w 10000"/>
                  <a:gd name="connsiteY7" fmla="*/ 9559 h 10000"/>
                  <a:gd name="connsiteX8" fmla="*/ 7533 w 10000"/>
                  <a:gd name="connsiteY8" fmla="*/ 9525 h 10000"/>
                  <a:gd name="connsiteX9" fmla="*/ 7013 w 10000"/>
                  <a:gd name="connsiteY9" fmla="*/ 9509 h 10000"/>
                  <a:gd name="connsiteX10" fmla="*/ 6364 w 10000"/>
                  <a:gd name="connsiteY10" fmla="*/ 9493 h 10000"/>
                  <a:gd name="connsiteX11" fmla="*/ 5779 w 10000"/>
                  <a:gd name="connsiteY11" fmla="*/ 9493 h 10000"/>
                  <a:gd name="connsiteX12" fmla="*/ 5779 w 10000"/>
                  <a:gd name="connsiteY12" fmla="*/ 9493 h 10000"/>
                  <a:gd name="connsiteX13" fmla="*/ 5519 w 10000"/>
                  <a:gd name="connsiteY13" fmla="*/ 9474 h 10000"/>
                  <a:gd name="connsiteX14" fmla="*/ 5389 w 10000"/>
                  <a:gd name="connsiteY14" fmla="*/ 9444 h 10000"/>
                  <a:gd name="connsiteX15" fmla="*/ 5324 w 10000"/>
                  <a:gd name="connsiteY15" fmla="*/ 9409 h 10000"/>
                  <a:gd name="connsiteX16" fmla="*/ 5389 w 10000"/>
                  <a:gd name="connsiteY16" fmla="*/ 9214 h 10000"/>
                  <a:gd name="connsiteX17" fmla="*/ 5455 w 10000"/>
                  <a:gd name="connsiteY17" fmla="*/ 9147 h 10000"/>
                  <a:gd name="connsiteX18" fmla="*/ 5389 w 10000"/>
                  <a:gd name="connsiteY18" fmla="*/ 9069 h 10000"/>
                  <a:gd name="connsiteX19" fmla="*/ 5389 w 10000"/>
                  <a:gd name="connsiteY19" fmla="*/ 9069 h 10000"/>
                  <a:gd name="connsiteX20" fmla="*/ 5324 w 10000"/>
                  <a:gd name="connsiteY20" fmla="*/ 9020 h 10000"/>
                  <a:gd name="connsiteX21" fmla="*/ 5259 w 10000"/>
                  <a:gd name="connsiteY21" fmla="*/ 8986 h 10000"/>
                  <a:gd name="connsiteX22" fmla="*/ 5128 w 10000"/>
                  <a:gd name="connsiteY22" fmla="*/ 8986 h 10000"/>
                  <a:gd name="connsiteX23" fmla="*/ 4936 w 10000"/>
                  <a:gd name="connsiteY23" fmla="*/ 9005 h 10000"/>
                  <a:gd name="connsiteX24" fmla="*/ 4545 w 10000"/>
                  <a:gd name="connsiteY24" fmla="*/ 9052 h 10000"/>
                  <a:gd name="connsiteX25" fmla="*/ 4026 w 10000"/>
                  <a:gd name="connsiteY25" fmla="*/ 9133 h 10000"/>
                  <a:gd name="connsiteX26" fmla="*/ 4026 w 10000"/>
                  <a:gd name="connsiteY26" fmla="*/ 9133 h 10000"/>
                  <a:gd name="connsiteX27" fmla="*/ 3702 w 10000"/>
                  <a:gd name="connsiteY27" fmla="*/ 9147 h 10000"/>
                  <a:gd name="connsiteX28" fmla="*/ 3573 w 10000"/>
                  <a:gd name="connsiteY28" fmla="*/ 9147 h 10000"/>
                  <a:gd name="connsiteX29" fmla="*/ 3507 w 10000"/>
                  <a:gd name="connsiteY29" fmla="*/ 9133 h 10000"/>
                  <a:gd name="connsiteX30" fmla="*/ 3247 w 10000"/>
                  <a:gd name="connsiteY30" fmla="*/ 8986 h 10000"/>
                  <a:gd name="connsiteX31" fmla="*/ 3247 w 10000"/>
                  <a:gd name="connsiteY31" fmla="*/ 8986 h 10000"/>
                  <a:gd name="connsiteX32" fmla="*/ 3117 w 10000"/>
                  <a:gd name="connsiteY32" fmla="*/ 8938 h 10000"/>
                  <a:gd name="connsiteX33" fmla="*/ 3117 w 10000"/>
                  <a:gd name="connsiteY33" fmla="*/ 8888 h 10000"/>
                  <a:gd name="connsiteX34" fmla="*/ 3117 w 10000"/>
                  <a:gd name="connsiteY34" fmla="*/ 8855 h 10000"/>
                  <a:gd name="connsiteX35" fmla="*/ 3184 w 10000"/>
                  <a:gd name="connsiteY35" fmla="*/ 8822 h 10000"/>
                  <a:gd name="connsiteX36" fmla="*/ 3312 w 10000"/>
                  <a:gd name="connsiteY36" fmla="*/ 8756 h 10000"/>
                  <a:gd name="connsiteX37" fmla="*/ 3443 w 10000"/>
                  <a:gd name="connsiteY37" fmla="*/ 8740 h 10000"/>
                  <a:gd name="connsiteX38" fmla="*/ 3443 w 10000"/>
                  <a:gd name="connsiteY38" fmla="*/ 8740 h 10000"/>
                  <a:gd name="connsiteX39" fmla="*/ 3443 w 10000"/>
                  <a:gd name="connsiteY39" fmla="*/ 8725 h 10000"/>
                  <a:gd name="connsiteX40" fmla="*/ 3507 w 10000"/>
                  <a:gd name="connsiteY40" fmla="*/ 8708 h 10000"/>
                  <a:gd name="connsiteX41" fmla="*/ 7646 w 10000"/>
                  <a:gd name="connsiteY41" fmla="*/ 8456 h 10000"/>
                  <a:gd name="connsiteX42" fmla="*/ 8116 w 10000"/>
                  <a:gd name="connsiteY42" fmla="*/ 8464 h 10000"/>
                  <a:gd name="connsiteX43" fmla="*/ 8116 w 10000"/>
                  <a:gd name="connsiteY43" fmla="*/ 8464 h 10000"/>
                  <a:gd name="connsiteX44" fmla="*/ 8442 w 10000"/>
                  <a:gd name="connsiteY44" fmla="*/ 8431 h 10000"/>
                  <a:gd name="connsiteX45" fmla="*/ 8702 w 10000"/>
                  <a:gd name="connsiteY45" fmla="*/ 8350 h 10000"/>
                  <a:gd name="connsiteX46" fmla="*/ 8636 w 10000"/>
                  <a:gd name="connsiteY46" fmla="*/ 8316 h 10000"/>
                  <a:gd name="connsiteX47" fmla="*/ 8636 w 10000"/>
                  <a:gd name="connsiteY47" fmla="*/ 8285 h 10000"/>
                  <a:gd name="connsiteX48" fmla="*/ 8312 w 10000"/>
                  <a:gd name="connsiteY48" fmla="*/ 8202 h 10000"/>
                  <a:gd name="connsiteX49" fmla="*/ 5975 w 10000"/>
                  <a:gd name="connsiteY49" fmla="*/ 7907 h 10000"/>
                  <a:gd name="connsiteX50" fmla="*/ 5975 w 10000"/>
                  <a:gd name="connsiteY50" fmla="*/ 7907 h 10000"/>
                  <a:gd name="connsiteX51" fmla="*/ 5714 w 10000"/>
                  <a:gd name="connsiteY51" fmla="*/ 7860 h 10000"/>
                  <a:gd name="connsiteX52" fmla="*/ 5519 w 10000"/>
                  <a:gd name="connsiteY52" fmla="*/ 7810 h 10000"/>
                  <a:gd name="connsiteX53" fmla="*/ 5389 w 10000"/>
                  <a:gd name="connsiteY53" fmla="*/ 7761 h 10000"/>
                  <a:gd name="connsiteX54" fmla="*/ 5389 w 10000"/>
                  <a:gd name="connsiteY54" fmla="*/ 7761 h 10000"/>
                  <a:gd name="connsiteX55" fmla="*/ 7729 w 10000"/>
                  <a:gd name="connsiteY55" fmla="*/ 7744 h 10000"/>
                  <a:gd name="connsiteX56" fmla="*/ 10000 w 10000"/>
                  <a:gd name="connsiteY56" fmla="*/ 7907 h 10000"/>
                  <a:gd name="connsiteX57" fmla="*/ 10000 w 10000"/>
                  <a:gd name="connsiteY57" fmla="*/ 6422 h 10000"/>
                  <a:gd name="connsiteX58" fmla="*/ 10000 w 10000"/>
                  <a:gd name="connsiteY58" fmla="*/ 6422 h 10000"/>
                  <a:gd name="connsiteX59" fmla="*/ 7404 w 10000"/>
                  <a:gd name="connsiteY59" fmla="*/ 6077 h 10000"/>
                  <a:gd name="connsiteX60" fmla="*/ 5975 w 10000"/>
                  <a:gd name="connsiteY60" fmla="*/ 5882 h 10000"/>
                  <a:gd name="connsiteX61" fmla="*/ 5975 w 10000"/>
                  <a:gd name="connsiteY61" fmla="*/ 5882 h 10000"/>
                  <a:gd name="connsiteX62" fmla="*/ 5975 w 10000"/>
                  <a:gd name="connsiteY62" fmla="*/ 5866 h 10000"/>
                  <a:gd name="connsiteX63" fmla="*/ 5975 w 10000"/>
                  <a:gd name="connsiteY63" fmla="*/ 5768 h 10000"/>
                  <a:gd name="connsiteX64" fmla="*/ 5975 w 10000"/>
                  <a:gd name="connsiteY64" fmla="*/ 5768 h 10000"/>
                  <a:gd name="connsiteX65" fmla="*/ 5779 w 10000"/>
                  <a:gd name="connsiteY65" fmla="*/ 5651 h 10000"/>
                  <a:gd name="connsiteX66" fmla="*/ 5389 w 10000"/>
                  <a:gd name="connsiteY66" fmla="*/ 5473 h 10000"/>
                  <a:gd name="connsiteX67" fmla="*/ 4545 w 10000"/>
                  <a:gd name="connsiteY67" fmla="*/ 5130 h 10000"/>
                  <a:gd name="connsiteX68" fmla="*/ 4545 w 10000"/>
                  <a:gd name="connsiteY68" fmla="*/ 5130 h 10000"/>
                  <a:gd name="connsiteX69" fmla="*/ 4352 w 10000"/>
                  <a:gd name="connsiteY69" fmla="*/ 5081 h 10000"/>
                  <a:gd name="connsiteX70" fmla="*/ 4026 w 10000"/>
                  <a:gd name="connsiteY70" fmla="*/ 5016 h 10000"/>
                  <a:gd name="connsiteX71" fmla="*/ 3052 w 10000"/>
                  <a:gd name="connsiteY71" fmla="*/ 4868 h 10000"/>
                  <a:gd name="connsiteX72" fmla="*/ 1689 w 10000"/>
                  <a:gd name="connsiteY72" fmla="*/ 4690 h 10000"/>
                  <a:gd name="connsiteX73" fmla="*/ 1689 w 10000"/>
                  <a:gd name="connsiteY73" fmla="*/ 4690 h 10000"/>
                  <a:gd name="connsiteX74" fmla="*/ 1103 w 10000"/>
                  <a:gd name="connsiteY74" fmla="*/ 4672 h 10000"/>
                  <a:gd name="connsiteX75" fmla="*/ 650 w 10000"/>
                  <a:gd name="connsiteY75" fmla="*/ 4655 h 10000"/>
                  <a:gd name="connsiteX76" fmla="*/ 521 w 10000"/>
                  <a:gd name="connsiteY76" fmla="*/ 4639 h 10000"/>
                  <a:gd name="connsiteX77" fmla="*/ 390 w 10000"/>
                  <a:gd name="connsiteY77" fmla="*/ 4624 h 10000"/>
                  <a:gd name="connsiteX78" fmla="*/ 390 w 10000"/>
                  <a:gd name="connsiteY78" fmla="*/ 4624 h 10000"/>
                  <a:gd name="connsiteX79" fmla="*/ 261 w 10000"/>
                  <a:gd name="connsiteY79" fmla="*/ 4557 h 10000"/>
                  <a:gd name="connsiteX80" fmla="*/ 65 w 10000"/>
                  <a:gd name="connsiteY80" fmla="*/ 4445 h 10000"/>
                  <a:gd name="connsiteX81" fmla="*/ 0 w 10000"/>
                  <a:gd name="connsiteY81" fmla="*/ 4379 h 10000"/>
                  <a:gd name="connsiteX82" fmla="*/ 0 w 10000"/>
                  <a:gd name="connsiteY82" fmla="*/ 4312 h 10000"/>
                  <a:gd name="connsiteX83" fmla="*/ 0 w 10000"/>
                  <a:gd name="connsiteY83" fmla="*/ 4264 h 10000"/>
                  <a:gd name="connsiteX84" fmla="*/ 131 w 10000"/>
                  <a:gd name="connsiteY84" fmla="*/ 4214 h 10000"/>
                  <a:gd name="connsiteX85" fmla="*/ 131 w 10000"/>
                  <a:gd name="connsiteY85" fmla="*/ 4214 h 10000"/>
                  <a:gd name="connsiteX86" fmla="*/ 455 w 10000"/>
                  <a:gd name="connsiteY86" fmla="*/ 4133 h 10000"/>
                  <a:gd name="connsiteX87" fmla="*/ 779 w 10000"/>
                  <a:gd name="connsiteY87" fmla="*/ 4053 h 10000"/>
                  <a:gd name="connsiteX88" fmla="*/ 975 w 10000"/>
                  <a:gd name="connsiteY88" fmla="*/ 4004 h 10000"/>
                  <a:gd name="connsiteX89" fmla="*/ 1103 w 10000"/>
                  <a:gd name="connsiteY89" fmla="*/ 3954 h 10000"/>
                  <a:gd name="connsiteX90" fmla="*/ 1103 w 10000"/>
                  <a:gd name="connsiteY90" fmla="*/ 3888 h 10000"/>
                  <a:gd name="connsiteX91" fmla="*/ 1103 w 10000"/>
                  <a:gd name="connsiteY91" fmla="*/ 3807 h 10000"/>
                  <a:gd name="connsiteX92" fmla="*/ 1103 w 10000"/>
                  <a:gd name="connsiteY92" fmla="*/ 3807 h 10000"/>
                  <a:gd name="connsiteX93" fmla="*/ 845 w 10000"/>
                  <a:gd name="connsiteY93" fmla="*/ 3577 h 10000"/>
                  <a:gd name="connsiteX94" fmla="*/ 521 w 10000"/>
                  <a:gd name="connsiteY94" fmla="*/ 3268 h 10000"/>
                  <a:gd name="connsiteX95" fmla="*/ 261 w 10000"/>
                  <a:gd name="connsiteY95" fmla="*/ 2989 h 10000"/>
                  <a:gd name="connsiteX96" fmla="*/ 195 w 10000"/>
                  <a:gd name="connsiteY96" fmla="*/ 2908 h 10000"/>
                  <a:gd name="connsiteX97" fmla="*/ 195 w 10000"/>
                  <a:gd name="connsiteY97" fmla="*/ 2875 h 10000"/>
                  <a:gd name="connsiteX98" fmla="*/ 261 w 10000"/>
                  <a:gd name="connsiteY98" fmla="*/ 2858 h 10000"/>
                  <a:gd name="connsiteX99" fmla="*/ 261 w 10000"/>
                  <a:gd name="connsiteY99" fmla="*/ 2858 h 10000"/>
                  <a:gd name="connsiteX100" fmla="*/ 650 w 10000"/>
                  <a:gd name="connsiteY100" fmla="*/ 2843 h 10000"/>
                  <a:gd name="connsiteX101" fmla="*/ 908 w 10000"/>
                  <a:gd name="connsiteY101" fmla="*/ 2843 h 10000"/>
                  <a:gd name="connsiteX102" fmla="*/ 1103 w 10000"/>
                  <a:gd name="connsiteY102" fmla="*/ 2858 h 10000"/>
                  <a:gd name="connsiteX103" fmla="*/ 1103 w 10000"/>
                  <a:gd name="connsiteY103" fmla="*/ 2858 h 10000"/>
                  <a:gd name="connsiteX104" fmla="*/ 1168 w 10000"/>
                  <a:gd name="connsiteY104" fmla="*/ 2858 h 10000"/>
                  <a:gd name="connsiteX105" fmla="*/ 1235 w 10000"/>
                  <a:gd name="connsiteY105" fmla="*/ 2827 h 10000"/>
                  <a:gd name="connsiteX106" fmla="*/ 1559 w 10000"/>
                  <a:gd name="connsiteY106" fmla="*/ 2729 h 10000"/>
                  <a:gd name="connsiteX107" fmla="*/ 2402 w 10000"/>
                  <a:gd name="connsiteY107" fmla="*/ 2401 h 10000"/>
                  <a:gd name="connsiteX108" fmla="*/ 3507 w 10000"/>
                  <a:gd name="connsiteY108" fmla="*/ 1930 h 10000"/>
                  <a:gd name="connsiteX109" fmla="*/ 3507 w 10000"/>
                  <a:gd name="connsiteY109" fmla="*/ 1930 h 10000"/>
                  <a:gd name="connsiteX110" fmla="*/ 3507 w 10000"/>
                  <a:gd name="connsiteY110" fmla="*/ 1863 h 10000"/>
                  <a:gd name="connsiteX111" fmla="*/ 3507 w 10000"/>
                  <a:gd name="connsiteY111" fmla="*/ 1713 h 10000"/>
                  <a:gd name="connsiteX112" fmla="*/ 3573 w 10000"/>
                  <a:gd name="connsiteY112" fmla="*/ 1617 h 10000"/>
                  <a:gd name="connsiteX113" fmla="*/ 3702 w 10000"/>
                  <a:gd name="connsiteY113" fmla="*/ 1535 h 10000"/>
                  <a:gd name="connsiteX114" fmla="*/ 3896 w 10000"/>
                  <a:gd name="connsiteY114" fmla="*/ 1438 h 10000"/>
                  <a:gd name="connsiteX115" fmla="*/ 4156 w 10000"/>
                  <a:gd name="connsiteY115" fmla="*/ 1357 h 10000"/>
                  <a:gd name="connsiteX116" fmla="*/ 4156 w 10000"/>
                  <a:gd name="connsiteY116" fmla="*/ 1357 h 10000"/>
                  <a:gd name="connsiteX117" fmla="*/ 4806 w 10000"/>
                  <a:gd name="connsiteY117" fmla="*/ 1194 h 10000"/>
                  <a:gd name="connsiteX118" fmla="*/ 5455 w 10000"/>
                  <a:gd name="connsiteY118" fmla="*/ 979 h 10000"/>
                  <a:gd name="connsiteX119" fmla="*/ 6104 w 10000"/>
                  <a:gd name="connsiteY119" fmla="*/ 784 h 10000"/>
                  <a:gd name="connsiteX120" fmla="*/ 6559 w 10000"/>
                  <a:gd name="connsiteY120" fmla="*/ 606 h 10000"/>
                  <a:gd name="connsiteX121" fmla="*/ 6559 w 10000"/>
                  <a:gd name="connsiteY121" fmla="*/ 606 h 10000"/>
                  <a:gd name="connsiteX122" fmla="*/ 6882 w 10000"/>
                  <a:gd name="connsiteY122" fmla="*/ 442 h 10000"/>
                  <a:gd name="connsiteX123" fmla="*/ 7273 w 10000"/>
                  <a:gd name="connsiteY123" fmla="*/ 245 h 10000"/>
                  <a:gd name="connsiteX124" fmla="*/ 7663 w 10000"/>
                  <a:gd name="connsiteY124" fmla="*/ 97 h 10000"/>
                  <a:gd name="connsiteX125" fmla="*/ 7856 w 10000"/>
                  <a:gd name="connsiteY125" fmla="*/ 30 h 10000"/>
                  <a:gd name="connsiteX126" fmla="*/ 8051 w 10000"/>
                  <a:gd name="connsiteY126" fmla="*/ 15 h 10000"/>
                  <a:gd name="connsiteX127" fmla="*/ 8051 w 10000"/>
                  <a:gd name="connsiteY127" fmla="*/ 15 h 10000"/>
                  <a:gd name="connsiteX128" fmla="*/ 8442 w 10000"/>
                  <a:gd name="connsiteY128" fmla="*/ 0 h 10000"/>
                  <a:gd name="connsiteX129" fmla="*/ 8961 w 10000"/>
                  <a:gd name="connsiteY129" fmla="*/ 0 h 10000"/>
                  <a:gd name="connsiteX130" fmla="*/ 10000 w 10000"/>
                  <a:gd name="connsiteY130" fmla="*/ 15 h 10000"/>
                  <a:gd name="connsiteX131" fmla="*/ 7404 w 10000"/>
                  <a:gd name="connsiteY131" fmla="*/ 9525 h 10000"/>
                  <a:gd name="connsiteX132" fmla="*/ 5584 w 10000"/>
                  <a:gd name="connsiteY132" fmla="*/ 9493 h 10000"/>
                  <a:gd name="connsiteX133" fmla="*/ 5389 w 10000"/>
                  <a:gd name="connsiteY133" fmla="*/ 9167 h 10000"/>
                  <a:gd name="connsiteX134" fmla="*/ 5389 w 10000"/>
                  <a:gd name="connsiteY134" fmla="*/ 9101 h 10000"/>
                  <a:gd name="connsiteX135" fmla="*/ 5259 w 10000"/>
                  <a:gd name="connsiteY135" fmla="*/ 9020 h 10000"/>
                  <a:gd name="connsiteX136" fmla="*/ 5195 w 10000"/>
                  <a:gd name="connsiteY136" fmla="*/ 9005 h 10000"/>
                  <a:gd name="connsiteX137" fmla="*/ 4026 w 10000"/>
                  <a:gd name="connsiteY137" fmla="*/ 9118 h 10000"/>
                  <a:gd name="connsiteX138" fmla="*/ 3702 w 10000"/>
                  <a:gd name="connsiteY138" fmla="*/ 9147 h 10000"/>
                  <a:gd name="connsiteX139" fmla="*/ 3247 w 10000"/>
                  <a:gd name="connsiteY139" fmla="*/ 8986 h 10000"/>
                  <a:gd name="connsiteX140" fmla="*/ 3247 w 10000"/>
                  <a:gd name="connsiteY140" fmla="*/ 8986 h 10000"/>
                  <a:gd name="connsiteX141" fmla="*/ 3117 w 10000"/>
                  <a:gd name="connsiteY141" fmla="*/ 8807 h 10000"/>
                  <a:gd name="connsiteX142" fmla="*/ 3117 w 10000"/>
                  <a:gd name="connsiteY142" fmla="*/ 8807 h 10000"/>
                  <a:gd name="connsiteX143" fmla="*/ 3312 w 10000"/>
                  <a:gd name="connsiteY143" fmla="*/ 8756 h 10000"/>
                  <a:gd name="connsiteX144" fmla="*/ 3443 w 10000"/>
                  <a:gd name="connsiteY144" fmla="*/ 8740 h 10000"/>
                  <a:gd name="connsiteX145" fmla="*/ 2661 w 10000"/>
                  <a:gd name="connsiteY145" fmla="*/ 8756 h 10000"/>
                  <a:gd name="connsiteX0" fmla="*/ 2661 w 10000"/>
                  <a:gd name="connsiteY0" fmla="*/ 8756 h 10000"/>
                  <a:gd name="connsiteX1" fmla="*/ 8765 w 10000"/>
                  <a:gd name="connsiteY1" fmla="*/ 10000 h 10000"/>
                  <a:gd name="connsiteX2" fmla="*/ 8636 w 10000"/>
                  <a:gd name="connsiteY2" fmla="*/ 9983 h 10000"/>
                  <a:gd name="connsiteX3" fmla="*/ 8181 w 10000"/>
                  <a:gd name="connsiteY3" fmla="*/ 9771 h 10000"/>
                  <a:gd name="connsiteX4" fmla="*/ 7856 w 10000"/>
                  <a:gd name="connsiteY4" fmla="*/ 9591 h 10000"/>
                  <a:gd name="connsiteX5" fmla="*/ 7856 w 10000"/>
                  <a:gd name="connsiteY5" fmla="*/ 9591 h 10000"/>
                  <a:gd name="connsiteX6" fmla="*/ 7729 w 10000"/>
                  <a:gd name="connsiteY6" fmla="*/ 9559 h 10000"/>
                  <a:gd name="connsiteX7" fmla="*/ 7533 w 10000"/>
                  <a:gd name="connsiteY7" fmla="*/ 9525 h 10000"/>
                  <a:gd name="connsiteX8" fmla="*/ 7013 w 10000"/>
                  <a:gd name="connsiteY8" fmla="*/ 9509 h 10000"/>
                  <a:gd name="connsiteX9" fmla="*/ 6364 w 10000"/>
                  <a:gd name="connsiteY9" fmla="*/ 9493 h 10000"/>
                  <a:gd name="connsiteX10" fmla="*/ 5779 w 10000"/>
                  <a:gd name="connsiteY10" fmla="*/ 9493 h 10000"/>
                  <a:gd name="connsiteX11" fmla="*/ 5779 w 10000"/>
                  <a:gd name="connsiteY11" fmla="*/ 9493 h 10000"/>
                  <a:gd name="connsiteX12" fmla="*/ 5519 w 10000"/>
                  <a:gd name="connsiteY12" fmla="*/ 9474 h 10000"/>
                  <a:gd name="connsiteX13" fmla="*/ 5389 w 10000"/>
                  <a:gd name="connsiteY13" fmla="*/ 9444 h 10000"/>
                  <a:gd name="connsiteX14" fmla="*/ 5324 w 10000"/>
                  <a:gd name="connsiteY14" fmla="*/ 9409 h 10000"/>
                  <a:gd name="connsiteX15" fmla="*/ 5389 w 10000"/>
                  <a:gd name="connsiteY15" fmla="*/ 9214 h 10000"/>
                  <a:gd name="connsiteX16" fmla="*/ 5455 w 10000"/>
                  <a:gd name="connsiteY16" fmla="*/ 9147 h 10000"/>
                  <a:gd name="connsiteX17" fmla="*/ 5389 w 10000"/>
                  <a:gd name="connsiteY17" fmla="*/ 9069 h 10000"/>
                  <a:gd name="connsiteX18" fmla="*/ 5389 w 10000"/>
                  <a:gd name="connsiteY18" fmla="*/ 9069 h 10000"/>
                  <a:gd name="connsiteX19" fmla="*/ 5324 w 10000"/>
                  <a:gd name="connsiteY19" fmla="*/ 9020 h 10000"/>
                  <a:gd name="connsiteX20" fmla="*/ 5259 w 10000"/>
                  <a:gd name="connsiteY20" fmla="*/ 8986 h 10000"/>
                  <a:gd name="connsiteX21" fmla="*/ 5128 w 10000"/>
                  <a:gd name="connsiteY21" fmla="*/ 8986 h 10000"/>
                  <a:gd name="connsiteX22" fmla="*/ 4936 w 10000"/>
                  <a:gd name="connsiteY22" fmla="*/ 9005 h 10000"/>
                  <a:gd name="connsiteX23" fmla="*/ 4545 w 10000"/>
                  <a:gd name="connsiteY23" fmla="*/ 9052 h 10000"/>
                  <a:gd name="connsiteX24" fmla="*/ 4026 w 10000"/>
                  <a:gd name="connsiteY24" fmla="*/ 9133 h 10000"/>
                  <a:gd name="connsiteX25" fmla="*/ 4026 w 10000"/>
                  <a:gd name="connsiteY25" fmla="*/ 9133 h 10000"/>
                  <a:gd name="connsiteX26" fmla="*/ 3702 w 10000"/>
                  <a:gd name="connsiteY26" fmla="*/ 9147 h 10000"/>
                  <a:gd name="connsiteX27" fmla="*/ 3573 w 10000"/>
                  <a:gd name="connsiteY27" fmla="*/ 9147 h 10000"/>
                  <a:gd name="connsiteX28" fmla="*/ 3507 w 10000"/>
                  <a:gd name="connsiteY28" fmla="*/ 9133 h 10000"/>
                  <a:gd name="connsiteX29" fmla="*/ 3247 w 10000"/>
                  <a:gd name="connsiteY29" fmla="*/ 8986 h 10000"/>
                  <a:gd name="connsiteX30" fmla="*/ 3247 w 10000"/>
                  <a:gd name="connsiteY30" fmla="*/ 8986 h 10000"/>
                  <a:gd name="connsiteX31" fmla="*/ 3117 w 10000"/>
                  <a:gd name="connsiteY31" fmla="*/ 8938 h 10000"/>
                  <a:gd name="connsiteX32" fmla="*/ 3117 w 10000"/>
                  <a:gd name="connsiteY32" fmla="*/ 8888 h 10000"/>
                  <a:gd name="connsiteX33" fmla="*/ 3117 w 10000"/>
                  <a:gd name="connsiteY33" fmla="*/ 8855 h 10000"/>
                  <a:gd name="connsiteX34" fmla="*/ 3184 w 10000"/>
                  <a:gd name="connsiteY34" fmla="*/ 8822 h 10000"/>
                  <a:gd name="connsiteX35" fmla="*/ 3312 w 10000"/>
                  <a:gd name="connsiteY35" fmla="*/ 8756 h 10000"/>
                  <a:gd name="connsiteX36" fmla="*/ 3443 w 10000"/>
                  <a:gd name="connsiteY36" fmla="*/ 8740 h 10000"/>
                  <a:gd name="connsiteX37" fmla="*/ 3443 w 10000"/>
                  <a:gd name="connsiteY37" fmla="*/ 8740 h 10000"/>
                  <a:gd name="connsiteX38" fmla="*/ 3443 w 10000"/>
                  <a:gd name="connsiteY38" fmla="*/ 8725 h 10000"/>
                  <a:gd name="connsiteX39" fmla="*/ 3507 w 10000"/>
                  <a:gd name="connsiteY39" fmla="*/ 8708 h 10000"/>
                  <a:gd name="connsiteX40" fmla="*/ 7646 w 10000"/>
                  <a:gd name="connsiteY40" fmla="*/ 8456 h 10000"/>
                  <a:gd name="connsiteX41" fmla="*/ 8116 w 10000"/>
                  <a:gd name="connsiteY41" fmla="*/ 8464 h 10000"/>
                  <a:gd name="connsiteX42" fmla="*/ 8116 w 10000"/>
                  <a:gd name="connsiteY42" fmla="*/ 8464 h 10000"/>
                  <a:gd name="connsiteX43" fmla="*/ 8442 w 10000"/>
                  <a:gd name="connsiteY43" fmla="*/ 8431 h 10000"/>
                  <a:gd name="connsiteX44" fmla="*/ 8702 w 10000"/>
                  <a:gd name="connsiteY44" fmla="*/ 8350 h 10000"/>
                  <a:gd name="connsiteX45" fmla="*/ 8636 w 10000"/>
                  <a:gd name="connsiteY45" fmla="*/ 8316 h 10000"/>
                  <a:gd name="connsiteX46" fmla="*/ 8636 w 10000"/>
                  <a:gd name="connsiteY46" fmla="*/ 8285 h 10000"/>
                  <a:gd name="connsiteX47" fmla="*/ 8312 w 10000"/>
                  <a:gd name="connsiteY47" fmla="*/ 8202 h 10000"/>
                  <a:gd name="connsiteX48" fmla="*/ 5975 w 10000"/>
                  <a:gd name="connsiteY48" fmla="*/ 7907 h 10000"/>
                  <a:gd name="connsiteX49" fmla="*/ 5975 w 10000"/>
                  <a:gd name="connsiteY49" fmla="*/ 7907 h 10000"/>
                  <a:gd name="connsiteX50" fmla="*/ 5714 w 10000"/>
                  <a:gd name="connsiteY50" fmla="*/ 7860 h 10000"/>
                  <a:gd name="connsiteX51" fmla="*/ 5519 w 10000"/>
                  <a:gd name="connsiteY51" fmla="*/ 7810 h 10000"/>
                  <a:gd name="connsiteX52" fmla="*/ 5389 w 10000"/>
                  <a:gd name="connsiteY52" fmla="*/ 7761 h 10000"/>
                  <a:gd name="connsiteX53" fmla="*/ 5389 w 10000"/>
                  <a:gd name="connsiteY53" fmla="*/ 7761 h 10000"/>
                  <a:gd name="connsiteX54" fmla="*/ 7729 w 10000"/>
                  <a:gd name="connsiteY54" fmla="*/ 7744 h 10000"/>
                  <a:gd name="connsiteX55" fmla="*/ 10000 w 10000"/>
                  <a:gd name="connsiteY55" fmla="*/ 7907 h 10000"/>
                  <a:gd name="connsiteX56" fmla="*/ 10000 w 10000"/>
                  <a:gd name="connsiteY56" fmla="*/ 6422 h 10000"/>
                  <a:gd name="connsiteX57" fmla="*/ 10000 w 10000"/>
                  <a:gd name="connsiteY57" fmla="*/ 6422 h 10000"/>
                  <a:gd name="connsiteX58" fmla="*/ 7404 w 10000"/>
                  <a:gd name="connsiteY58" fmla="*/ 6077 h 10000"/>
                  <a:gd name="connsiteX59" fmla="*/ 5975 w 10000"/>
                  <a:gd name="connsiteY59" fmla="*/ 5882 h 10000"/>
                  <a:gd name="connsiteX60" fmla="*/ 5975 w 10000"/>
                  <a:gd name="connsiteY60" fmla="*/ 5882 h 10000"/>
                  <a:gd name="connsiteX61" fmla="*/ 5975 w 10000"/>
                  <a:gd name="connsiteY61" fmla="*/ 5866 h 10000"/>
                  <a:gd name="connsiteX62" fmla="*/ 5975 w 10000"/>
                  <a:gd name="connsiteY62" fmla="*/ 5768 h 10000"/>
                  <a:gd name="connsiteX63" fmla="*/ 5975 w 10000"/>
                  <a:gd name="connsiteY63" fmla="*/ 5768 h 10000"/>
                  <a:gd name="connsiteX64" fmla="*/ 5779 w 10000"/>
                  <a:gd name="connsiteY64" fmla="*/ 5651 h 10000"/>
                  <a:gd name="connsiteX65" fmla="*/ 5389 w 10000"/>
                  <a:gd name="connsiteY65" fmla="*/ 5473 h 10000"/>
                  <a:gd name="connsiteX66" fmla="*/ 4545 w 10000"/>
                  <a:gd name="connsiteY66" fmla="*/ 5130 h 10000"/>
                  <a:gd name="connsiteX67" fmla="*/ 4545 w 10000"/>
                  <a:gd name="connsiteY67" fmla="*/ 5130 h 10000"/>
                  <a:gd name="connsiteX68" fmla="*/ 4352 w 10000"/>
                  <a:gd name="connsiteY68" fmla="*/ 5081 h 10000"/>
                  <a:gd name="connsiteX69" fmla="*/ 4026 w 10000"/>
                  <a:gd name="connsiteY69" fmla="*/ 5016 h 10000"/>
                  <a:gd name="connsiteX70" fmla="*/ 3052 w 10000"/>
                  <a:gd name="connsiteY70" fmla="*/ 4868 h 10000"/>
                  <a:gd name="connsiteX71" fmla="*/ 1689 w 10000"/>
                  <a:gd name="connsiteY71" fmla="*/ 4690 h 10000"/>
                  <a:gd name="connsiteX72" fmla="*/ 1689 w 10000"/>
                  <a:gd name="connsiteY72" fmla="*/ 4690 h 10000"/>
                  <a:gd name="connsiteX73" fmla="*/ 1103 w 10000"/>
                  <a:gd name="connsiteY73" fmla="*/ 4672 h 10000"/>
                  <a:gd name="connsiteX74" fmla="*/ 650 w 10000"/>
                  <a:gd name="connsiteY74" fmla="*/ 4655 h 10000"/>
                  <a:gd name="connsiteX75" fmla="*/ 521 w 10000"/>
                  <a:gd name="connsiteY75" fmla="*/ 4639 h 10000"/>
                  <a:gd name="connsiteX76" fmla="*/ 390 w 10000"/>
                  <a:gd name="connsiteY76" fmla="*/ 4624 h 10000"/>
                  <a:gd name="connsiteX77" fmla="*/ 390 w 10000"/>
                  <a:gd name="connsiteY77" fmla="*/ 4624 h 10000"/>
                  <a:gd name="connsiteX78" fmla="*/ 261 w 10000"/>
                  <a:gd name="connsiteY78" fmla="*/ 4557 h 10000"/>
                  <a:gd name="connsiteX79" fmla="*/ 65 w 10000"/>
                  <a:gd name="connsiteY79" fmla="*/ 4445 h 10000"/>
                  <a:gd name="connsiteX80" fmla="*/ 0 w 10000"/>
                  <a:gd name="connsiteY80" fmla="*/ 4379 h 10000"/>
                  <a:gd name="connsiteX81" fmla="*/ 0 w 10000"/>
                  <a:gd name="connsiteY81" fmla="*/ 4312 h 10000"/>
                  <a:gd name="connsiteX82" fmla="*/ 0 w 10000"/>
                  <a:gd name="connsiteY82" fmla="*/ 4264 h 10000"/>
                  <a:gd name="connsiteX83" fmla="*/ 131 w 10000"/>
                  <a:gd name="connsiteY83" fmla="*/ 4214 h 10000"/>
                  <a:gd name="connsiteX84" fmla="*/ 131 w 10000"/>
                  <a:gd name="connsiteY84" fmla="*/ 4214 h 10000"/>
                  <a:gd name="connsiteX85" fmla="*/ 455 w 10000"/>
                  <a:gd name="connsiteY85" fmla="*/ 4133 h 10000"/>
                  <a:gd name="connsiteX86" fmla="*/ 779 w 10000"/>
                  <a:gd name="connsiteY86" fmla="*/ 4053 h 10000"/>
                  <a:gd name="connsiteX87" fmla="*/ 975 w 10000"/>
                  <a:gd name="connsiteY87" fmla="*/ 4004 h 10000"/>
                  <a:gd name="connsiteX88" fmla="*/ 1103 w 10000"/>
                  <a:gd name="connsiteY88" fmla="*/ 3954 h 10000"/>
                  <a:gd name="connsiteX89" fmla="*/ 1103 w 10000"/>
                  <a:gd name="connsiteY89" fmla="*/ 3888 h 10000"/>
                  <a:gd name="connsiteX90" fmla="*/ 1103 w 10000"/>
                  <a:gd name="connsiteY90" fmla="*/ 3807 h 10000"/>
                  <a:gd name="connsiteX91" fmla="*/ 1103 w 10000"/>
                  <a:gd name="connsiteY91" fmla="*/ 3807 h 10000"/>
                  <a:gd name="connsiteX92" fmla="*/ 845 w 10000"/>
                  <a:gd name="connsiteY92" fmla="*/ 3577 h 10000"/>
                  <a:gd name="connsiteX93" fmla="*/ 521 w 10000"/>
                  <a:gd name="connsiteY93" fmla="*/ 3268 h 10000"/>
                  <a:gd name="connsiteX94" fmla="*/ 261 w 10000"/>
                  <a:gd name="connsiteY94" fmla="*/ 2989 h 10000"/>
                  <a:gd name="connsiteX95" fmla="*/ 195 w 10000"/>
                  <a:gd name="connsiteY95" fmla="*/ 2908 h 10000"/>
                  <a:gd name="connsiteX96" fmla="*/ 195 w 10000"/>
                  <a:gd name="connsiteY96" fmla="*/ 2875 h 10000"/>
                  <a:gd name="connsiteX97" fmla="*/ 261 w 10000"/>
                  <a:gd name="connsiteY97" fmla="*/ 2858 h 10000"/>
                  <a:gd name="connsiteX98" fmla="*/ 261 w 10000"/>
                  <a:gd name="connsiteY98" fmla="*/ 2858 h 10000"/>
                  <a:gd name="connsiteX99" fmla="*/ 650 w 10000"/>
                  <a:gd name="connsiteY99" fmla="*/ 2843 h 10000"/>
                  <a:gd name="connsiteX100" fmla="*/ 908 w 10000"/>
                  <a:gd name="connsiteY100" fmla="*/ 2843 h 10000"/>
                  <a:gd name="connsiteX101" fmla="*/ 1103 w 10000"/>
                  <a:gd name="connsiteY101" fmla="*/ 2858 h 10000"/>
                  <a:gd name="connsiteX102" fmla="*/ 1103 w 10000"/>
                  <a:gd name="connsiteY102" fmla="*/ 2858 h 10000"/>
                  <a:gd name="connsiteX103" fmla="*/ 1168 w 10000"/>
                  <a:gd name="connsiteY103" fmla="*/ 2858 h 10000"/>
                  <a:gd name="connsiteX104" fmla="*/ 1235 w 10000"/>
                  <a:gd name="connsiteY104" fmla="*/ 2827 h 10000"/>
                  <a:gd name="connsiteX105" fmla="*/ 1559 w 10000"/>
                  <a:gd name="connsiteY105" fmla="*/ 2729 h 10000"/>
                  <a:gd name="connsiteX106" fmla="*/ 2402 w 10000"/>
                  <a:gd name="connsiteY106" fmla="*/ 2401 h 10000"/>
                  <a:gd name="connsiteX107" fmla="*/ 3507 w 10000"/>
                  <a:gd name="connsiteY107" fmla="*/ 1930 h 10000"/>
                  <a:gd name="connsiteX108" fmla="*/ 3507 w 10000"/>
                  <a:gd name="connsiteY108" fmla="*/ 1930 h 10000"/>
                  <a:gd name="connsiteX109" fmla="*/ 3507 w 10000"/>
                  <a:gd name="connsiteY109" fmla="*/ 1863 h 10000"/>
                  <a:gd name="connsiteX110" fmla="*/ 3507 w 10000"/>
                  <a:gd name="connsiteY110" fmla="*/ 1713 h 10000"/>
                  <a:gd name="connsiteX111" fmla="*/ 3573 w 10000"/>
                  <a:gd name="connsiteY111" fmla="*/ 1617 h 10000"/>
                  <a:gd name="connsiteX112" fmla="*/ 3702 w 10000"/>
                  <a:gd name="connsiteY112" fmla="*/ 1535 h 10000"/>
                  <a:gd name="connsiteX113" fmla="*/ 3896 w 10000"/>
                  <a:gd name="connsiteY113" fmla="*/ 1438 h 10000"/>
                  <a:gd name="connsiteX114" fmla="*/ 4156 w 10000"/>
                  <a:gd name="connsiteY114" fmla="*/ 1357 h 10000"/>
                  <a:gd name="connsiteX115" fmla="*/ 4156 w 10000"/>
                  <a:gd name="connsiteY115" fmla="*/ 1357 h 10000"/>
                  <a:gd name="connsiteX116" fmla="*/ 4806 w 10000"/>
                  <a:gd name="connsiteY116" fmla="*/ 1194 h 10000"/>
                  <a:gd name="connsiteX117" fmla="*/ 5455 w 10000"/>
                  <a:gd name="connsiteY117" fmla="*/ 979 h 10000"/>
                  <a:gd name="connsiteX118" fmla="*/ 6104 w 10000"/>
                  <a:gd name="connsiteY118" fmla="*/ 784 h 10000"/>
                  <a:gd name="connsiteX119" fmla="*/ 6559 w 10000"/>
                  <a:gd name="connsiteY119" fmla="*/ 606 h 10000"/>
                  <a:gd name="connsiteX120" fmla="*/ 6559 w 10000"/>
                  <a:gd name="connsiteY120" fmla="*/ 606 h 10000"/>
                  <a:gd name="connsiteX121" fmla="*/ 6882 w 10000"/>
                  <a:gd name="connsiteY121" fmla="*/ 442 h 10000"/>
                  <a:gd name="connsiteX122" fmla="*/ 7273 w 10000"/>
                  <a:gd name="connsiteY122" fmla="*/ 245 h 10000"/>
                  <a:gd name="connsiteX123" fmla="*/ 7663 w 10000"/>
                  <a:gd name="connsiteY123" fmla="*/ 97 h 10000"/>
                  <a:gd name="connsiteX124" fmla="*/ 7856 w 10000"/>
                  <a:gd name="connsiteY124" fmla="*/ 30 h 10000"/>
                  <a:gd name="connsiteX125" fmla="*/ 8051 w 10000"/>
                  <a:gd name="connsiteY125" fmla="*/ 15 h 10000"/>
                  <a:gd name="connsiteX126" fmla="*/ 8051 w 10000"/>
                  <a:gd name="connsiteY126" fmla="*/ 15 h 10000"/>
                  <a:gd name="connsiteX127" fmla="*/ 8442 w 10000"/>
                  <a:gd name="connsiteY127" fmla="*/ 0 h 10000"/>
                  <a:gd name="connsiteX128" fmla="*/ 8961 w 10000"/>
                  <a:gd name="connsiteY128" fmla="*/ 0 h 10000"/>
                  <a:gd name="connsiteX129" fmla="*/ 10000 w 10000"/>
                  <a:gd name="connsiteY129" fmla="*/ 15 h 10000"/>
                  <a:gd name="connsiteX130" fmla="*/ 7404 w 10000"/>
                  <a:gd name="connsiteY130" fmla="*/ 9525 h 10000"/>
                  <a:gd name="connsiteX131" fmla="*/ 5584 w 10000"/>
                  <a:gd name="connsiteY131" fmla="*/ 9493 h 10000"/>
                  <a:gd name="connsiteX132" fmla="*/ 5389 w 10000"/>
                  <a:gd name="connsiteY132" fmla="*/ 9167 h 10000"/>
                  <a:gd name="connsiteX133" fmla="*/ 5389 w 10000"/>
                  <a:gd name="connsiteY133" fmla="*/ 9101 h 10000"/>
                  <a:gd name="connsiteX134" fmla="*/ 5259 w 10000"/>
                  <a:gd name="connsiteY134" fmla="*/ 9020 h 10000"/>
                  <a:gd name="connsiteX135" fmla="*/ 5195 w 10000"/>
                  <a:gd name="connsiteY135" fmla="*/ 9005 h 10000"/>
                  <a:gd name="connsiteX136" fmla="*/ 4026 w 10000"/>
                  <a:gd name="connsiteY136" fmla="*/ 9118 h 10000"/>
                  <a:gd name="connsiteX137" fmla="*/ 3702 w 10000"/>
                  <a:gd name="connsiteY137" fmla="*/ 9147 h 10000"/>
                  <a:gd name="connsiteX138" fmla="*/ 3247 w 10000"/>
                  <a:gd name="connsiteY138" fmla="*/ 8986 h 10000"/>
                  <a:gd name="connsiteX139" fmla="*/ 3247 w 10000"/>
                  <a:gd name="connsiteY139" fmla="*/ 8986 h 10000"/>
                  <a:gd name="connsiteX140" fmla="*/ 3117 w 10000"/>
                  <a:gd name="connsiteY140" fmla="*/ 8807 h 10000"/>
                  <a:gd name="connsiteX141" fmla="*/ 3117 w 10000"/>
                  <a:gd name="connsiteY141" fmla="*/ 8807 h 10000"/>
                  <a:gd name="connsiteX142" fmla="*/ 3312 w 10000"/>
                  <a:gd name="connsiteY142" fmla="*/ 8756 h 10000"/>
                  <a:gd name="connsiteX143" fmla="*/ 3443 w 10000"/>
                  <a:gd name="connsiteY143" fmla="*/ 8740 h 10000"/>
                  <a:gd name="connsiteX144" fmla="*/ 2661 w 10000"/>
                  <a:gd name="connsiteY144" fmla="*/ 8756 h 10000"/>
                  <a:gd name="connsiteX0" fmla="*/ 2661 w 10000"/>
                  <a:gd name="connsiteY0" fmla="*/ 8756 h 10000"/>
                  <a:gd name="connsiteX1" fmla="*/ 8765 w 10000"/>
                  <a:gd name="connsiteY1" fmla="*/ 10000 h 10000"/>
                  <a:gd name="connsiteX2" fmla="*/ 8636 w 10000"/>
                  <a:gd name="connsiteY2" fmla="*/ 9983 h 10000"/>
                  <a:gd name="connsiteX3" fmla="*/ 7856 w 10000"/>
                  <a:gd name="connsiteY3" fmla="*/ 9591 h 10000"/>
                  <a:gd name="connsiteX4" fmla="*/ 7856 w 10000"/>
                  <a:gd name="connsiteY4" fmla="*/ 9591 h 10000"/>
                  <a:gd name="connsiteX5" fmla="*/ 7729 w 10000"/>
                  <a:gd name="connsiteY5" fmla="*/ 9559 h 10000"/>
                  <a:gd name="connsiteX6" fmla="*/ 7533 w 10000"/>
                  <a:gd name="connsiteY6" fmla="*/ 9525 h 10000"/>
                  <a:gd name="connsiteX7" fmla="*/ 7013 w 10000"/>
                  <a:gd name="connsiteY7" fmla="*/ 9509 h 10000"/>
                  <a:gd name="connsiteX8" fmla="*/ 6364 w 10000"/>
                  <a:gd name="connsiteY8" fmla="*/ 9493 h 10000"/>
                  <a:gd name="connsiteX9" fmla="*/ 5779 w 10000"/>
                  <a:gd name="connsiteY9" fmla="*/ 9493 h 10000"/>
                  <a:gd name="connsiteX10" fmla="*/ 5779 w 10000"/>
                  <a:gd name="connsiteY10" fmla="*/ 9493 h 10000"/>
                  <a:gd name="connsiteX11" fmla="*/ 5519 w 10000"/>
                  <a:gd name="connsiteY11" fmla="*/ 9474 h 10000"/>
                  <a:gd name="connsiteX12" fmla="*/ 5389 w 10000"/>
                  <a:gd name="connsiteY12" fmla="*/ 9444 h 10000"/>
                  <a:gd name="connsiteX13" fmla="*/ 5324 w 10000"/>
                  <a:gd name="connsiteY13" fmla="*/ 9409 h 10000"/>
                  <a:gd name="connsiteX14" fmla="*/ 5389 w 10000"/>
                  <a:gd name="connsiteY14" fmla="*/ 9214 h 10000"/>
                  <a:gd name="connsiteX15" fmla="*/ 5455 w 10000"/>
                  <a:gd name="connsiteY15" fmla="*/ 9147 h 10000"/>
                  <a:gd name="connsiteX16" fmla="*/ 5389 w 10000"/>
                  <a:gd name="connsiteY16" fmla="*/ 9069 h 10000"/>
                  <a:gd name="connsiteX17" fmla="*/ 5389 w 10000"/>
                  <a:gd name="connsiteY17" fmla="*/ 9069 h 10000"/>
                  <a:gd name="connsiteX18" fmla="*/ 5324 w 10000"/>
                  <a:gd name="connsiteY18" fmla="*/ 9020 h 10000"/>
                  <a:gd name="connsiteX19" fmla="*/ 5259 w 10000"/>
                  <a:gd name="connsiteY19" fmla="*/ 8986 h 10000"/>
                  <a:gd name="connsiteX20" fmla="*/ 5128 w 10000"/>
                  <a:gd name="connsiteY20" fmla="*/ 8986 h 10000"/>
                  <a:gd name="connsiteX21" fmla="*/ 4936 w 10000"/>
                  <a:gd name="connsiteY21" fmla="*/ 9005 h 10000"/>
                  <a:gd name="connsiteX22" fmla="*/ 4545 w 10000"/>
                  <a:gd name="connsiteY22" fmla="*/ 9052 h 10000"/>
                  <a:gd name="connsiteX23" fmla="*/ 4026 w 10000"/>
                  <a:gd name="connsiteY23" fmla="*/ 9133 h 10000"/>
                  <a:gd name="connsiteX24" fmla="*/ 4026 w 10000"/>
                  <a:gd name="connsiteY24" fmla="*/ 9133 h 10000"/>
                  <a:gd name="connsiteX25" fmla="*/ 3702 w 10000"/>
                  <a:gd name="connsiteY25" fmla="*/ 9147 h 10000"/>
                  <a:gd name="connsiteX26" fmla="*/ 3573 w 10000"/>
                  <a:gd name="connsiteY26" fmla="*/ 9147 h 10000"/>
                  <a:gd name="connsiteX27" fmla="*/ 3507 w 10000"/>
                  <a:gd name="connsiteY27" fmla="*/ 9133 h 10000"/>
                  <a:gd name="connsiteX28" fmla="*/ 3247 w 10000"/>
                  <a:gd name="connsiteY28" fmla="*/ 8986 h 10000"/>
                  <a:gd name="connsiteX29" fmla="*/ 3247 w 10000"/>
                  <a:gd name="connsiteY29" fmla="*/ 8986 h 10000"/>
                  <a:gd name="connsiteX30" fmla="*/ 3117 w 10000"/>
                  <a:gd name="connsiteY30" fmla="*/ 8938 h 10000"/>
                  <a:gd name="connsiteX31" fmla="*/ 3117 w 10000"/>
                  <a:gd name="connsiteY31" fmla="*/ 8888 h 10000"/>
                  <a:gd name="connsiteX32" fmla="*/ 3117 w 10000"/>
                  <a:gd name="connsiteY32" fmla="*/ 8855 h 10000"/>
                  <a:gd name="connsiteX33" fmla="*/ 3184 w 10000"/>
                  <a:gd name="connsiteY33" fmla="*/ 8822 h 10000"/>
                  <a:gd name="connsiteX34" fmla="*/ 3312 w 10000"/>
                  <a:gd name="connsiteY34" fmla="*/ 8756 h 10000"/>
                  <a:gd name="connsiteX35" fmla="*/ 3443 w 10000"/>
                  <a:gd name="connsiteY35" fmla="*/ 8740 h 10000"/>
                  <a:gd name="connsiteX36" fmla="*/ 3443 w 10000"/>
                  <a:gd name="connsiteY36" fmla="*/ 8740 h 10000"/>
                  <a:gd name="connsiteX37" fmla="*/ 3443 w 10000"/>
                  <a:gd name="connsiteY37" fmla="*/ 8725 h 10000"/>
                  <a:gd name="connsiteX38" fmla="*/ 3507 w 10000"/>
                  <a:gd name="connsiteY38" fmla="*/ 8708 h 10000"/>
                  <a:gd name="connsiteX39" fmla="*/ 7646 w 10000"/>
                  <a:gd name="connsiteY39" fmla="*/ 8456 h 10000"/>
                  <a:gd name="connsiteX40" fmla="*/ 8116 w 10000"/>
                  <a:gd name="connsiteY40" fmla="*/ 8464 h 10000"/>
                  <a:gd name="connsiteX41" fmla="*/ 8116 w 10000"/>
                  <a:gd name="connsiteY41" fmla="*/ 8464 h 10000"/>
                  <a:gd name="connsiteX42" fmla="*/ 8442 w 10000"/>
                  <a:gd name="connsiteY42" fmla="*/ 8431 h 10000"/>
                  <a:gd name="connsiteX43" fmla="*/ 8702 w 10000"/>
                  <a:gd name="connsiteY43" fmla="*/ 8350 h 10000"/>
                  <a:gd name="connsiteX44" fmla="*/ 8636 w 10000"/>
                  <a:gd name="connsiteY44" fmla="*/ 8316 h 10000"/>
                  <a:gd name="connsiteX45" fmla="*/ 8636 w 10000"/>
                  <a:gd name="connsiteY45" fmla="*/ 8285 h 10000"/>
                  <a:gd name="connsiteX46" fmla="*/ 8312 w 10000"/>
                  <a:gd name="connsiteY46" fmla="*/ 8202 h 10000"/>
                  <a:gd name="connsiteX47" fmla="*/ 5975 w 10000"/>
                  <a:gd name="connsiteY47" fmla="*/ 7907 h 10000"/>
                  <a:gd name="connsiteX48" fmla="*/ 5975 w 10000"/>
                  <a:gd name="connsiteY48" fmla="*/ 7907 h 10000"/>
                  <a:gd name="connsiteX49" fmla="*/ 5714 w 10000"/>
                  <a:gd name="connsiteY49" fmla="*/ 7860 h 10000"/>
                  <a:gd name="connsiteX50" fmla="*/ 5519 w 10000"/>
                  <a:gd name="connsiteY50" fmla="*/ 7810 h 10000"/>
                  <a:gd name="connsiteX51" fmla="*/ 5389 w 10000"/>
                  <a:gd name="connsiteY51" fmla="*/ 7761 h 10000"/>
                  <a:gd name="connsiteX52" fmla="*/ 5389 w 10000"/>
                  <a:gd name="connsiteY52" fmla="*/ 7761 h 10000"/>
                  <a:gd name="connsiteX53" fmla="*/ 7729 w 10000"/>
                  <a:gd name="connsiteY53" fmla="*/ 7744 h 10000"/>
                  <a:gd name="connsiteX54" fmla="*/ 10000 w 10000"/>
                  <a:gd name="connsiteY54" fmla="*/ 7907 h 10000"/>
                  <a:gd name="connsiteX55" fmla="*/ 10000 w 10000"/>
                  <a:gd name="connsiteY55" fmla="*/ 6422 h 10000"/>
                  <a:gd name="connsiteX56" fmla="*/ 10000 w 10000"/>
                  <a:gd name="connsiteY56" fmla="*/ 6422 h 10000"/>
                  <a:gd name="connsiteX57" fmla="*/ 7404 w 10000"/>
                  <a:gd name="connsiteY57" fmla="*/ 6077 h 10000"/>
                  <a:gd name="connsiteX58" fmla="*/ 5975 w 10000"/>
                  <a:gd name="connsiteY58" fmla="*/ 5882 h 10000"/>
                  <a:gd name="connsiteX59" fmla="*/ 5975 w 10000"/>
                  <a:gd name="connsiteY59" fmla="*/ 5882 h 10000"/>
                  <a:gd name="connsiteX60" fmla="*/ 5975 w 10000"/>
                  <a:gd name="connsiteY60" fmla="*/ 5866 h 10000"/>
                  <a:gd name="connsiteX61" fmla="*/ 5975 w 10000"/>
                  <a:gd name="connsiteY61" fmla="*/ 5768 h 10000"/>
                  <a:gd name="connsiteX62" fmla="*/ 5975 w 10000"/>
                  <a:gd name="connsiteY62" fmla="*/ 5768 h 10000"/>
                  <a:gd name="connsiteX63" fmla="*/ 5779 w 10000"/>
                  <a:gd name="connsiteY63" fmla="*/ 5651 h 10000"/>
                  <a:gd name="connsiteX64" fmla="*/ 5389 w 10000"/>
                  <a:gd name="connsiteY64" fmla="*/ 5473 h 10000"/>
                  <a:gd name="connsiteX65" fmla="*/ 4545 w 10000"/>
                  <a:gd name="connsiteY65" fmla="*/ 5130 h 10000"/>
                  <a:gd name="connsiteX66" fmla="*/ 4545 w 10000"/>
                  <a:gd name="connsiteY66" fmla="*/ 5130 h 10000"/>
                  <a:gd name="connsiteX67" fmla="*/ 4352 w 10000"/>
                  <a:gd name="connsiteY67" fmla="*/ 5081 h 10000"/>
                  <a:gd name="connsiteX68" fmla="*/ 4026 w 10000"/>
                  <a:gd name="connsiteY68" fmla="*/ 5016 h 10000"/>
                  <a:gd name="connsiteX69" fmla="*/ 3052 w 10000"/>
                  <a:gd name="connsiteY69" fmla="*/ 4868 h 10000"/>
                  <a:gd name="connsiteX70" fmla="*/ 1689 w 10000"/>
                  <a:gd name="connsiteY70" fmla="*/ 4690 h 10000"/>
                  <a:gd name="connsiteX71" fmla="*/ 1689 w 10000"/>
                  <a:gd name="connsiteY71" fmla="*/ 4690 h 10000"/>
                  <a:gd name="connsiteX72" fmla="*/ 1103 w 10000"/>
                  <a:gd name="connsiteY72" fmla="*/ 4672 h 10000"/>
                  <a:gd name="connsiteX73" fmla="*/ 650 w 10000"/>
                  <a:gd name="connsiteY73" fmla="*/ 4655 h 10000"/>
                  <a:gd name="connsiteX74" fmla="*/ 521 w 10000"/>
                  <a:gd name="connsiteY74" fmla="*/ 4639 h 10000"/>
                  <a:gd name="connsiteX75" fmla="*/ 390 w 10000"/>
                  <a:gd name="connsiteY75" fmla="*/ 4624 h 10000"/>
                  <a:gd name="connsiteX76" fmla="*/ 390 w 10000"/>
                  <a:gd name="connsiteY76" fmla="*/ 4624 h 10000"/>
                  <a:gd name="connsiteX77" fmla="*/ 261 w 10000"/>
                  <a:gd name="connsiteY77" fmla="*/ 4557 h 10000"/>
                  <a:gd name="connsiteX78" fmla="*/ 65 w 10000"/>
                  <a:gd name="connsiteY78" fmla="*/ 4445 h 10000"/>
                  <a:gd name="connsiteX79" fmla="*/ 0 w 10000"/>
                  <a:gd name="connsiteY79" fmla="*/ 4379 h 10000"/>
                  <a:gd name="connsiteX80" fmla="*/ 0 w 10000"/>
                  <a:gd name="connsiteY80" fmla="*/ 4312 h 10000"/>
                  <a:gd name="connsiteX81" fmla="*/ 0 w 10000"/>
                  <a:gd name="connsiteY81" fmla="*/ 4264 h 10000"/>
                  <a:gd name="connsiteX82" fmla="*/ 131 w 10000"/>
                  <a:gd name="connsiteY82" fmla="*/ 4214 h 10000"/>
                  <a:gd name="connsiteX83" fmla="*/ 131 w 10000"/>
                  <a:gd name="connsiteY83" fmla="*/ 4214 h 10000"/>
                  <a:gd name="connsiteX84" fmla="*/ 455 w 10000"/>
                  <a:gd name="connsiteY84" fmla="*/ 4133 h 10000"/>
                  <a:gd name="connsiteX85" fmla="*/ 779 w 10000"/>
                  <a:gd name="connsiteY85" fmla="*/ 4053 h 10000"/>
                  <a:gd name="connsiteX86" fmla="*/ 975 w 10000"/>
                  <a:gd name="connsiteY86" fmla="*/ 4004 h 10000"/>
                  <a:gd name="connsiteX87" fmla="*/ 1103 w 10000"/>
                  <a:gd name="connsiteY87" fmla="*/ 3954 h 10000"/>
                  <a:gd name="connsiteX88" fmla="*/ 1103 w 10000"/>
                  <a:gd name="connsiteY88" fmla="*/ 3888 h 10000"/>
                  <a:gd name="connsiteX89" fmla="*/ 1103 w 10000"/>
                  <a:gd name="connsiteY89" fmla="*/ 3807 h 10000"/>
                  <a:gd name="connsiteX90" fmla="*/ 1103 w 10000"/>
                  <a:gd name="connsiteY90" fmla="*/ 3807 h 10000"/>
                  <a:gd name="connsiteX91" fmla="*/ 845 w 10000"/>
                  <a:gd name="connsiteY91" fmla="*/ 3577 h 10000"/>
                  <a:gd name="connsiteX92" fmla="*/ 521 w 10000"/>
                  <a:gd name="connsiteY92" fmla="*/ 3268 h 10000"/>
                  <a:gd name="connsiteX93" fmla="*/ 261 w 10000"/>
                  <a:gd name="connsiteY93" fmla="*/ 2989 h 10000"/>
                  <a:gd name="connsiteX94" fmla="*/ 195 w 10000"/>
                  <a:gd name="connsiteY94" fmla="*/ 2908 h 10000"/>
                  <a:gd name="connsiteX95" fmla="*/ 195 w 10000"/>
                  <a:gd name="connsiteY95" fmla="*/ 2875 h 10000"/>
                  <a:gd name="connsiteX96" fmla="*/ 261 w 10000"/>
                  <a:gd name="connsiteY96" fmla="*/ 2858 h 10000"/>
                  <a:gd name="connsiteX97" fmla="*/ 261 w 10000"/>
                  <a:gd name="connsiteY97" fmla="*/ 2858 h 10000"/>
                  <a:gd name="connsiteX98" fmla="*/ 650 w 10000"/>
                  <a:gd name="connsiteY98" fmla="*/ 2843 h 10000"/>
                  <a:gd name="connsiteX99" fmla="*/ 908 w 10000"/>
                  <a:gd name="connsiteY99" fmla="*/ 2843 h 10000"/>
                  <a:gd name="connsiteX100" fmla="*/ 1103 w 10000"/>
                  <a:gd name="connsiteY100" fmla="*/ 2858 h 10000"/>
                  <a:gd name="connsiteX101" fmla="*/ 1103 w 10000"/>
                  <a:gd name="connsiteY101" fmla="*/ 2858 h 10000"/>
                  <a:gd name="connsiteX102" fmla="*/ 1168 w 10000"/>
                  <a:gd name="connsiteY102" fmla="*/ 2858 h 10000"/>
                  <a:gd name="connsiteX103" fmla="*/ 1235 w 10000"/>
                  <a:gd name="connsiteY103" fmla="*/ 2827 h 10000"/>
                  <a:gd name="connsiteX104" fmla="*/ 1559 w 10000"/>
                  <a:gd name="connsiteY104" fmla="*/ 2729 h 10000"/>
                  <a:gd name="connsiteX105" fmla="*/ 2402 w 10000"/>
                  <a:gd name="connsiteY105" fmla="*/ 2401 h 10000"/>
                  <a:gd name="connsiteX106" fmla="*/ 3507 w 10000"/>
                  <a:gd name="connsiteY106" fmla="*/ 1930 h 10000"/>
                  <a:gd name="connsiteX107" fmla="*/ 3507 w 10000"/>
                  <a:gd name="connsiteY107" fmla="*/ 1930 h 10000"/>
                  <a:gd name="connsiteX108" fmla="*/ 3507 w 10000"/>
                  <a:gd name="connsiteY108" fmla="*/ 1863 h 10000"/>
                  <a:gd name="connsiteX109" fmla="*/ 3507 w 10000"/>
                  <a:gd name="connsiteY109" fmla="*/ 1713 h 10000"/>
                  <a:gd name="connsiteX110" fmla="*/ 3573 w 10000"/>
                  <a:gd name="connsiteY110" fmla="*/ 1617 h 10000"/>
                  <a:gd name="connsiteX111" fmla="*/ 3702 w 10000"/>
                  <a:gd name="connsiteY111" fmla="*/ 1535 h 10000"/>
                  <a:gd name="connsiteX112" fmla="*/ 3896 w 10000"/>
                  <a:gd name="connsiteY112" fmla="*/ 1438 h 10000"/>
                  <a:gd name="connsiteX113" fmla="*/ 4156 w 10000"/>
                  <a:gd name="connsiteY113" fmla="*/ 1357 h 10000"/>
                  <a:gd name="connsiteX114" fmla="*/ 4156 w 10000"/>
                  <a:gd name="connsiteY114" fmla="*/ 1357 h 10000"/>
                  <a:gd name="connsiteX115" fmla="*/ 4806 w 10000"/>
                  <a:gd name="connsiteY115" fmla="*/ 1194 h 10000"/>
                  <a:gd name="connsiteX116" fmla="*/ 5455 w 10000"/>
                  <a:gd name="connsiteY116" fmla="*/ 979 h 10000"/>
                  <a:gd name="connsiteX117" fmla="*/ 6104 w 10000"/>
                  <a:gd name="connsiteY117" fmla="*/ 784 h 10000"/>
                  <a:gd name="connsiteX118" fmla="*/ 6559 w 10000"/>
                  <a:gd name="connsiteY118" fmla="*/ 606 h 10000"/>
                  <a:gd name="connsiteX119" fmla="*/ 6559 w 10000"/>
                  <a:gd name="connsiteY119" fmla="*/ 606 h 10000"/>
                  <a:gd name="connsiteX120" fmla="*/ 6882 w 10000"/>
                  <a:gd name="connsiteY120" fmla="*/ 442 h 10000"/>
                  <a:gd name="connsiteX121" fmla="*/ 7273 w 10000"/>
                  <a:gd name="connsiteY121" fmla="*/ 245 h 10000"/>
                  <a:gd name="connsiteX122" fmla="*/ 7663 w 10000"/>
                  <a:gd name="connsiteY122" fmla="*/ 97 h 10000"/>
                  <a:gd name="connsiteX123" fmla="*/ 7856 w 10000"/>
                  <a:gd name="connsiteY123" fmla="*/ 30 h 10000"/>
                  <a:gd name="connsiteX124" fmla="*/ 8051 w 10000"/>
                  <a:gd name="connsiteY124" fmla="*/ 15 h 10000"/>
                  <a:gd name="connsiteX125" fmla="*/ 8051 w 10000"/>
                  <a:gd name="connsiteY125" fmla="*/ 15 h 10000"/>
                  <a:gd name="connsiteX126" fmla="*/ 8442 w 10000"/>
                  <a:gd name="connsiteY126" fmla="*/ 0 h 10000"/>
                  <a:gd name="connsiteX127" fmla="*/ 8961 w 10000"/>
                  <a:gd name="connsiteY127" fmla="*/ 0 h 10000"/>
                  <a:gd name="connsiteX128" fmla="*/ 10000 w 10000"/>
                  <a:gd name="connsiteY128" fmla="*/ 15 h 10000"/>
                  <a:gd name="connsiteX129" fmla="*/ 7404 w 10000"/>
                  <a:gd name="connsiteY129" fmla="*/ 9525 h 10000"/>
                  <a:gd name="connsiteX130" fmla="*/ 5584 w 10000"/>
                  <a:gd name="connsiteY130" fmla="*/ 9493 h 10000"/>
                  <a:gd name="connsiteX131" fmla="*/ 5389 w 10000"/>
                  <a:gd name="connsiteY131" fmla="*/ 9167 h 10000"/>
                  <a:gd name="connsiteX132" fmla="*/ 5389 w 10000"/>
                  <a:gd name="connsiteY132" fmla="*/ 9101 h 10000"/>
                  <a:gd name="connsiteX133" fmla="*/ 5259 w 10000"/>
                  <a:gd name="connsiteY133" fmla="*/ 9020 h 10000"/>
                  <a:gd name="connsiteX134" fmla="*/ 5195 w 10000"/>
                  <a:gd name="connsiteY134" fmla="*/ 9005 h 10000"/>
                  <a:gd name="connsiteX135" fmla="*/ 4026 w 10000"/>
                  <a:gd name="connsiteY135" fmla="*/ 9118 h 10000"/>
                  <a:gd name="connsiteX136" fmla="*/ 3702 w 10000"/>
                  <a:gd name="connsiteY136" fmla="*/ 9147 h 10000"/>
                  <a:gd name="connsiteX137" fmla="*/ 3247 w 10000"/>
                  <a:gd name="connsiteY137" fmla="*/ 8986 h 10000"/>
                  <a:gd name="connsiteX138" fmla="*/ 3247 w 10000"/>
                  <a:gd name="connsiteY138" fmla="*/ 8986 h 10000"/>
                  <a:gd name="connsiteX139" fmla="*/ 3117 w 10000"/>
                  <a:gd name="connsiteY139" fmla="*/ 8807 h 10000"/>
                  <a:gd name="connsiteX140" fmla="*/ 3117 w 10000"/>
                  <a:gd name="connsiteY140" fmla="*/ 8807 h 10000"/>
                  <a:gd name="connsiteX141" fmla="*/ 3312 w 10000"/>
                  <a:gd name="connsiteY141" fmla="*/ 8756 h 10000"/>
                  <a:gd name="connsiteX142" fmla="*/ 3443 w 10000"/>
                  <a:gd name="connsiteY142" fmla="*/ 8740 h 10000"/>
                  <a:gd name="connsiteX143" fmla="*/ 2661 w 10000"/>
                  <a:gd name="connsiteY143" fmla="*/ 8756 h 10000"/>
                  <a:gd name="connsiteX0" fmla="*/ 2661 w 10000"/>
                  <a:gd name="connsiteY0" fmla="*/ 8756 h 10000"/>
                  <a:gd name="connsiteX1" fmla="*/ 8765 w 10000"/>
                  <a:gd name="connsiteY1" fmla="*/ 10000 h 10000"/>
                  <a:gd name="connsiteX2" fmla="*/ 7856 w 10000"/>
                  <a:gd name="connsiteY2" fmla="*/ 9591 h 10000"/>
                  <a:gd name="connsiteX3" fmla="*/ 7856 w 10000"/>
                  <a:gd name="connsiteY3" fmla="*/ 9591 h 10000"/>
                  <a:gd name="connsiteX4" fmla="*/ 7729 w 10000"/>
                  <a:gd name="connsiteY4" fmla="*/ 9559 h 10000"/>
                  <a:gd name="connsiteX5" fmla="*/ 7533 w 10000"/>
                  <a:gd name="connsiteY5" fmla="*/ 9525 h 10000"/>
                  <a:gd name="connsiteX6" fmla="*/ 7013 w 10000"/>
                  <a:gd name="connsiteY6" fmla="*/ 9509 h 10000"/>
                  <a:gd name="connsiteX7" fmla="*/ 6364 w 10000"/>
                  <a:gd name="connsiteY7" fmla="*/ 9493 h 10000"/>
                  <a:gd name="connsiteX8" fmla="*/ 5779 w 10000"/>
                  <a:gd name="connsiteY8" fmla="*/ 9493 h 10000"/>
                  <a:gd name="connsiteX9" fmla="*/ 5779 w 10000"/>
                  <a:gd name="connsiteY9" fmla="*/ 9493 h 10000"/>
                  <a:gd name="connsiteX10" fmla="*/ 5519 w 10000"/>
                  <a:gd name="connsiteY10" fmla="*/ 9474 h 10000"/>
                  <a:gd name="connsiteX11" fmla="*/ 5389 w 10000"/>
                  <a:gd name="connsiteY11" fmla="*/ 9444 h 10000"/>
                  <a:gd name="connsiteX12" fmla="*/ 5324 w 10000"/>
                  <a:gd name="connsiteY12" fmla="*/ 9409 h 10000"/>
                  <a:gd name="connsiteX13" fmla="*/ 5389 w 10000"/>
                  <a:gd name="connsiteY13" fmla="*/ 9214 h 10000"/>
                  <a:gd name="connsiteX14" fmla="*/ 5455 w 10000"/>
                  <a:gd name="connsiteY14" fmla="*/ 9147 h 10000"/>
                  <a:gd name="connsiteX15" fmla="*/ 5389 w 10000"/>
                  <a:gd name="connsiteY15" fmla="*/ 9069 h 10000"/>
                  <a:gd name="connsiteX16" fmla="*/ 5389 w 10000"/>
                  <a:gd name="connsiteY16" fmla="*/ 9069 h 10000"/>
                  <a:gd name="connsiteX17" fmla="*/ 5324 w 10000"/>
                  <a:gd name="connsiteY17" fmla="*/ 9020 h 10000"/>
                  <a:gd name="connsiteX18" fmla="*/ 5259 w 10000"/>
                  <a:gd name="connsiteY18" fmla="*/ 8986 h 10000"/>
                  <a:gd name="connsiteX19" fmla="*/ 5128 w 10000"/>
                  <a:gd name="connsiteY19" fmla="*/ 8986 h 10000"/>
                  <a:gd name="connsiteX20" fmla="*/ 4936 w 10000"/>
                  <a:gd name="connsiteY20" fmla="*/ 9005 h 10000"/>
                  <a:gd name="connsiteX21" fmla="*/ 4545 w 10000"/>
                  <a:gd name="connsiteY21" fmla="*/ 9052 h 10000"/>
                  <a:gd name="connsiteX22" fmla="*/ 4026 w 10000"/>
                  <a:gd name="connsiteY22" fmla="*/ 9133 h 10000"/>
                  <a:gd name="connsiteX23" fmla="*/ 4026 w 10000"/>
                  <a:gd name="connsiteY23" fmla="*/ 9133 h 10000"/>
                  <a:gd name="connsiteX24" fmla="*/ 3702 w 10000"/>
                  <a:gd name="connsiteY24" fmla="*/ 9147 h 10000"/>
                  <a:gd name="connsiteX25" fmla="*/ 3573 w 10000"/>
                  <a:gd name="connsiteY25" fmla="*/ 9147 h 10000"/>
                  <a:gd name="connsiteX26" fmla="*/ 3507 w 10000"/>
                  <a:gd name="connsiteY26" fmla="*/ 9133 h 10000"/>
                  <a:gd name="connsiteX27" fmla="*/ 3247 w 10000"/>
                  <a:gd name="connsiteY27" fmla="*/ 8986 h 10000"/>
                  <a:gd name="connsiteX28" fmla="*/ 3247 w 10000"/>
                  <a:gd name="connsiteY28" fmla="*/ 8986 h 10000"/>
                  <a:gd name="connsiteX29" fmla="*/ 3117 w 10000"/>
                  <a:gd name="connsiteY29" fmla="*/ 8938 h 10000"/>
                  <a:gd name="connsiteX30" fmla="*/ 3117 w 10000"/>
                  <a:gd name="connsiteY30" fmla="*/ 8888 h 10000"/>
                  <a:gd name="connsiteX31" fmla="*/ 3117 w 10000"/>
                  <a:gd name="connsiteY31" fmla="*/ 8855 h 10000"/>
                  <a:gd name="connsiteX32" fmla="*/ 3184 w 10000"/>
                  <a:gd name="connsiteY32" fmla="*/ 8822 h 10000"/>
                  <a:gd name="connsiteX33" fmla="*/ 3312 w 10000"/>
                  <a:gd name="connsiteY33" fmla="*/ 8756 h 10000"/>
                  <a:gd name="connsiteX34" fmla="*/ 3443 w 10000"/>
                  <a:gd name="connsiteY34" fmla="*/ 8740 h 10000"/>
                  <a:gd name="connsiteX35" fmla="*/ 3443 w 10000"/>
                  <a:gd name="connsiteY35" fmla="*/ 8740 h 10000"/>
                  <a:gd name="connsiteX36" fmla="*/ 3443 w 10000"/>
                  <a:gd name="connsiteY36" fmla="*/ 8725 h 10000"/>
                  <a:gd name="connsiteX37" fmla="*/ 3507 w 10000"/>
                  <a:gd name="connsiteY37" fmla="*/ 8708 h 10000"/>
                  <a:gd name="connsiteX38" fmla="*/ 7646 w 10000"/>
                  <a:gd name="connsiteY38" fmla="*/ 8456 h 10000"/>
                  <a:gd name="connsiteX39" fmla="*/ 8116 w 10000"/>
                  <a:gd name="connsiteY39" fmla="*/ 8464 h 10000"/>
                  <a:gd name="connsiteX40" fmla="*/ 8116 w 10000"/>
                  <a:gd name="connsiteY40" fmla="*/ 8464 h 10000"/>
                  <a:gd name="connsiteX41" fmla="*/ 8442 w 10000"/>
                  <a:gd name="connsiteY41" fmla="*/ 8431 h 10000"/>
                  <a:gd name="connsiteX42" fmla="*/ 8702 w 10000"/>
                  <a:gd name="connsiteY42" fmla="*/ 8350 h 10000"/>
                  <a:gd name="connsiteX43" fmla="*/ 8636 w 10000"/>
                  <a:gd name="connsiteY43" fmla="*/ 8316 h 10000"/>
                  <a:gd name="connsiteX44" fmla="*/ 8636 w 10000"/>
                  <a:gd name="connsiteY44" fmla="*/ 8285 h 10000"/>
                  <a:gd name="connsiteX45" fmla="*/ 8312 w 10000"/>
                  <a:gd name="connsiteY45" fmla="*/ 8202 h 10000"/>
                  <a:gd name="connsiteX46" fmla="*/ 5975 w 10000"/>
                  <a:gd name="connsiteY46" fmla="*/ 7907 h 10000"/>
                  <a:gd name="connsiteX47" fmla="*/ 5975 w 10000"/>
                  <a:gd name="connsiteY47" fmla="*/ 7907 h 10000"/>
                  <a:gd name="connsiteX48" fmla="*/ 5714 w 10000"/>
                  <a:gd name="connsiteY48" fmla="*/ 7860 h 10000"/>
                  <a:gd name="connsiteX49" fmla="*/ 5519 w 10000"/>
                  <a:gd name="connsiteY49" fmla="*/ 7810 h 10000"/>
                  <a:gd name="connsiteX50" fmla="*/ 5389 w 10000"/>
                  <a:gd name="connsiteY50" fmla="*/ 7761 h 10000"/>
                  <a:gd name="connsiteX51" fmla="*/ 5389 w 10000"/>
                  <a:gd name="connsiteY51" fmla="*/ 7761 h 10000"/>
                  <a:gd name="connsiteX52" fmla="*/ 7729 w 10000"/>
                  <a:gd name="connsiteY52" fmla="*/ 7744 h 10000"/>
                  <a:gd name="connsiteX53" fmla="*/ 10000 w 10000"/>
                  <a:gd name="connsiteY53" fmla="*/ 7907 h 10000"/>
                  <a:gd name="connsiteX54" fmla="*/ 10000 w 10000"/>
                  <a:gd name="connsiteY54" fmla="*/ 6422 h 10000"/>
                  <a:gd name="connsiteX55" fmla="*/ 10000 w 10000"/>
                  <a:gd name="connsiteY55" fmla="*/ 6422 h 10000"/>
                  <a:gd name="connsiteX56" fmla="*/ 7404 w 10000"/>
                  <a:gd name="connsiteY56" fmla="*/ 6077 h 10000"/>
                  <a:gd name="connsiteX57" fmla="*/ 5975 w 10000"/>
                  <a:gd name="connsiteY57" fmla="*/ 5882 h 10000"/>
                  <a:gd name="connsiteX58" fmla="*/ 5975 w 10000"/>
                  <a:gd name="connsiteY58" fmla="*/ 5882 h 10000"/>
                  <a:gd name="connsiteX59" fmla="*/ 5975 w 10000"/>
                  <a:gd name="connsiteY59" fmla="*/ 5866 h 10000"/>
                  <a:gd name="connsiteX60" fmla="*/ 5975 w 10000"/>
                  <a:gd name="connsiteY60" fmla="*/ 5768 h 10000"/>
                  <a:gd name="connsiteX61" fmla="*/ 5975 w 10000"/>
                  <a:gd name="connsiteY61" fmla="*/ 5768 h 10000"/>
                  <a:gd name="connsiteX62" fmla="*/ 5779 w 10000"/>
                  <a:gd name="connsiteY62" fmla="*/ 5651 h 10000"/>
                  <a:gd name="connsiteX63" fmla="*/ 5389 w 10000"/>
                  <a:gd name="connsiteY63" fmla="*/ 5473 h 10000"/>
                  <a:gd name="connsiteX64" fmla="*/ 4545 w 10000"/>
                  <a:gd name="connsiteY64" fmla="*/ 5130 h 10000"/>
                  <a:gd name="connsiteX65" fmla="*/ 4545 w 10000"/>
                  <a:gd name="connsiteY65" fmla="*/ 5130 h 10000"/>
                  <a:gd name="connsiteX66" fmla="*/ 4352 w 10000"/>
                  <a:gd name="connsiteY66" fmla="*/ 5081 h 10000"/>
                  <a:gd name="connsiteX67" fmla="*/ 4026 w 10000"/>
                  <a:gd name="connsiteY67" fmla="*/ 5016 h 10000"/>
                  <a:gd name="connsiteX68" fmla="*/ 3052 w 10000"/>
                  <a:gd name="connsiteY68" fmla="*/ 4868 h 10000"/>
                  <a:gd name="connsiteX69" fmla="*/ 1689 w 10000"/>
                  <a:gd name="connsiteY69" fmla="*/ 4690 h 10000"/>
                  <a:gd name="connsiteX70" fmla="*/ 1689 w 10000"/>
                  <a:gd name="connsiteY70" fmla="*/ 4690 h 10000"/>
                  <a:gd name="connsiteX71" fmla="*/ 1103 w 10000"/>
                  <a:gd name="connsiteY71" fmla="*/ 4672 h 10000"/>
                  <a:gd name="connsiteX72" fmla="*/ 650 w 10000"/>
                  <a:gd name="connsiteY72" fmla="*/ 4655 h 10000"/>
                  <a:gd name="connsiteX73" fmla="*/ 521 w 10000"/>
                  <a:gd name="connsiteY73" fmla="*/ 4639 h 10000"/>
                  <a:gd name="connsiteX74" fmla="*/ 390 w 10000"/>
                  <a:gd name="connsiteY74" fmla="*/ 4624 h 10000"/>
                  <a:gd name="connsiteX75" fmla="*/ 390 w 10000"/>
                  <a:gd name="connsiteY75" fmla="*/ 4624 h 10000"/>
                  <a:gd name="connsiteX76" fmla="*/ 261 w 10000"/>
                  <a:gd name="connsiteY76" fmla="*/ 4557 h 10000"/>
                  <a:gd name="connsiteX77" fmla="*/ 65 w 10000"/>
                  <a:gd name="connsiteY77" fmla="*/ 4445 h 10000"/>
                  <a:gd name="connsiteX78" fmla="*/ 0 w 10000"/>
                  <a:gd name="connsiteY78" fmla="*/ 4379 h 10000"/>
                  <a:gd name="connsiteX79" fmla="*/ 0 w 10000"/>
                  <a:gd name="connsiteY79" fmla="*/ 4312 h 10000"/>
                  <a:gd name="connsiteX80" fmla="*/ 0 w 10000"/>
                  <a:gd name="connsiteY80" fmla="*/ 4264 h 10000"/>
                  <a:gd name="connsiteX81" fmla="*/ 131 w 10000"/>
                  <a:gd name="connsiteY81" fmla="*/ 4214 h 10000"/>
                  <a:gd name="connsiteX82" fmla="*/ 131 w 10000"/>
                  <a:gd name="connsiteY82" fmla="*/ 4214 h 10000"/>
                  <a:gd name="connsiteX83" fmla="*/ 455 w 10000"/>
                  <a:gd name="connsiteY83" fmla="*/ 4133 h 10000"/>
                  <a:gd name="connsiteX84" fmla="*/ 779 w 10000"/>
                  <a:gd name="connsiteY84" fmla="*/ 4053 h 10000"/>
                  <a:gd name="connsiteX85" fmla="*/ 975 w 10000"/>
                  <a:gd name="connsiteY85" fmla="*/ 4004 h 10000"/>
                  <a:gd name="connsiteX86" fmla="*/ 1103 w 10000"/>
                  <a:gd name="connsiteY86" fmla="*/ 3954 h 10000"/>
                  <a:gd name="connsiteX87" fmla="*/ 1103 w 10000"/>
                  <a:gd name="connsiteY87" fmla="*/ 3888 h 10000"/>
                  <a:gd name="connsiteX88" fmla="*/ 1103 w 10000"/>
                  <a:gd name="connsiteY88" fmla="*/ 3807 h 10000"/>
                  <a:gd name="connsiteX89" fmla="*/ 1103 w 10000"/>
                  <a:gd name="connsiteY89" fmla="*/ 3807 h 10000"/>
                  <a:gd name="connsiteX90" fmla="*/ 845 w 10000"/>
                  <a:gd name="connsiteY90" fmla="*/ 3577 h 10000"/>
                  <a:gd name="connsiteX91" fmla="*/ 521 w 10000"/>
                  <a:gd name="connsiteY91" fmla="*/ 3268 h 10000"/>
                  <a:gd name="connsiteX92" fmla="*/ 261 w 10000"/>
                  <a:gd name="connsiteY92" fmla="*/ 2989 h 10000"/>
                  <a:gd name="connsiteX93" fmla="*/ 195 w 10000"/>
                  <a:gd name="connsiteY93" fmla="*/ 2908 h 10000"/>
                  <a:gd name="connsiteX94" fmla="*/ 195 w 10000"/>
                  <a:gd name="connsiteY94" fmla="*/ 2875 h 10000"/>
                  <a:gd name="connsiteX95" fmla="*/ 261 w 10000"/>
                  <a:gd name="connsiteY95" fmla="*/ 2858 h 10000"/>
                  <a:gd name="connsiteX96" fmla="*/ 261 w 10000"/>
                  <a:gd name="connsiteY96" fmla="*/ 2858 h 10000"/>
                  <a:gd name="connsiteX97" fmla="*/ 650 w 10000"/>
                  <a:gd name="connsiteY97" fmla="*/ 2843 h 10000"/>
                  <a:gd name="connsiteX98" fmla="*/ 908 w 10000"/>
                  <a:gd name="connsiteY98" fmla="*/ 2843 h 10000"/>
                  <a:gd name="connsiteX99" fmla="*/ 1103 w 10000"/>
                  <a:gd name="connsiteY99" fmla="*/ 2858 h 10000"/>
                  <a:gd name="connsiteX100" fmla="*/ 1103 w 10000"/>
                  <a:gd name="connsiteY100" fmla="*/ 2858 h 10000"/>
                  <a:gd name="connsiteX101" fmla="*/ 1168 w 10000"/>
                  <a:gd name="connsiteY101" fmla="*/ 2858 h 10000"/>
                  <a:gd name="connsiteX102" fmla="*/ 1235 w 10000"/>
                  <a:gd name="connsiteY102" fmla="*/ 2827 h 10000"/>
                  <a:gd name="connsiteX103" fmla="*/ 1559 w 10000"/>
                  <a:gd name="connsiteY103" fmla="*/ 2729 h 10000"/>
                  <a:gd name="connsiteX104" fmla="*/ 2402 w 10000"/>
                  <a:gd name="connsiteY104" fmla="*/ 2401 h 10000"/>
                  <a:gd name="connsiteX105" fmla="*/ 3507 w 10000"/>
                  <a:gd name="connsiteY105" fmla="*/ 1930 h 10000"/>
                  <a:gd name="connsiteX106" fmla="*/ 3507 w 10000"/>
                  <a:gd name="connsiteY106" fmla="*/ 1930 h 10000"/>
                  <a:gd name="connsiteX107" fmla="*/ 3507 w 10000"/>
                  <a:gd name="connsiteY107" fmla="*/ 1863 h 10000"/>
                  <a:gd name="connsiteX108" fmla="*/ 3507 w 10000"/>
                  <a:gd name="connsiteY108" fmla="*/ 1713 h 10000"/>
                  <a:gd name="connsiteX109" fmla="*/ 3573 w 10000"/>
                  <a:gd name="connsiteY109" fmla="*/ 1617 h 10000"/>
                  <a:gd name="connsiteX110" fmla="*/ 3702 w 10000"/>
                  <a:gd name="connsiteY110" fmla="*/ 1535 h 10000"/>
                  <a:gd name="connsiteX111" fmla="*/ 3896 w 10000"/>
                  <a:gd name="connsiteY111" fmla="*/ 1438 h 10000"/>
                  <a:gd name="connsiteX112" fmla="*/ 4156 w 10000"/>
                  <a:gd name="connsiteY112" fmla="*/ 1357 h 10000"/>
                  <a:gd name="connsiteX113" fmla="*/ 4156 w 10000"/>
                  <a:gd name="connsiteY113" fmla="*/ 1357 h 10000"/>
                  <a:gd name="connsiteX114" fmla="*/ 4806 w 10000"/>
                  <a:gd name="connsiteY114" fmla="*/ 1194 h 10000"/>
                  <a:gd name="connsiteX115" fmla="*/ 5455 w 10000"/>
                  <a:gd name="connsiteY115" fmla="*/ 979 h 10000"/>
                  <a:gd name="connsiteX116" fmla="*/ 6104 w 10000"/>
                  <a:gd name="connsiteY116" fmla="*/ 784 h 10000"/>
                  <a:gd name="connsiteX117" fmla="*/ 6559 w 10000"/>
                  <a:gd name="connsiteY117" fmla="*/ 606 h 10000"/>
                  <a:gd name="connsiteX118" fmla="*/ 6559 w 10000"/>
                  <a:gd name="connsiteY118" fmla="*/ 606 h 10000"/>
                  <a:gd name="connsiteX119" fmla="*/ 6882 w 10000"/>
                  <a:gd name="connsiteY119" fmla="*/ 442 h 10000"/>
                  <a:gd name="connsiteX120" fmla="*/ 7273 w 10000"/>
                  <a:gd name="connsiteY120" fmla="*/ 245 h 10000"/>
                  <a:gd name="connsiteX121" fmla="*/ 7663 w 10000"/>
                  <a:gd name="connsiteY121" fmla="*/ 97 h 10000"/>
                  <a:gd name="connsiteX122" fmla="*/ 7856 w 10000"/>
                  <a:gd name="connsiteY122" fmla="*/ 30 h 10000"/>
                  <a:gd name="connsiteX123" fmla="*/ 8051 w 10000"/>
                  <a:gd name="connsiteY123" fmla="*/ 15 h 10000"/>
                  <a:gd name="connsiteX124" fmla="*/ 8051 w 10000"/>
                  <a:gd name="connsiteY124" fmla="*/ 15 h 10000"/>
                  <a:gd name="connsiteX125" fmla="*/ 8442 w 10000"/>
                  <a:gd name="connsiteY125" fmla="*/ 0 h 10000"/>
                  <a:gd name="connsiteX126" fmla="*/ 8961 w 10000"/>
                  <a:gd name="connsiteY126" fmla="*/ 0 h 10000"/>
                  <a:gd name="connsiteX127" fmla="*/ 10000 w 10000"/>
                  <a:gd name="connsiteY127" fmla="*/ 15 h 10000"/>
                  <a:gd name="connsiteX128" fmla="*/ 7404 w 10000"/>
                  <a:gd name="connsiteY128" fmla="*/ 9525 h 10000"/>
                  <a:gd name="connsiteX129" fmla="*/ 5584 w 10000"/>
                  <a:gd name="connsiteY129" fmla="*/ 9493 h 10000"/>
                  <a:gd name="connsiteX130" fmla="*/ 5389 w 10000"/>
                  <a:gd name="connsiteY130" fmla="*/ 9167 h 10000"/>
                  <a:gd name="connsiteX131" fmla="*/ 5389 w 10000"/>
                  <a:gd name="connsiteY131" fmla="*/ 9101 h 10000"/>
                  <a:gd name="connsiteX132" fmla="*/ 5259 w 10000"/>
                  <a:gd name="connsiteY132" fmla="*/ 9020 h 10000"/>
                  <a:gd name="connsiteX133" fmla="*/ 5195 w 10000"/>
                  <a:gd name="connsiteY133" fmla="*/ 9005 h 10000"/>
                  <a:gd name="connsiteX134" fmla="*/ 4026 w 10000"/>
                  <a:gd name="connsiteY134" fmla="*/ 9118 h 10000"/>
                  <a:gd name="connsiteX135" fmla="*/ 3702 w 10000"/>
                  <a:gd name="connsiteY135" fmla="*/ 9147 h 10000"/>
                  <a:gd name="connsiteX136" fmla="*/ 3247 w 10000"/>
                  <a:gd name="connsiteY136" fmla="*/ 8986 h 10000"/>
                  <a:gd name="connsiteX137" fmla="*/ 3247 w 10000"/>
                  <a:gd name="connsiteY137" fmla="*/ 8986 h 10000"/>
                  <a:gd name="connsiteX138" fmla="*/ 3117 w 10000"/>
                  <a:gd name="connsiteY138" fmla="*/ 8807 h 10000"/>
                  <a:gd name="connsiteX139" fmla="*/ 3117 w 10000"/>
                  <a:gd name="connsiteY139" fmla="*/ 8807 h 10000"/>
                  <a:gd name="connsiteX140" fmla="*/ 3312 w 10000"/>
                  <a:gd name="connsiteY140" fmla="*/ 8756 h 10000"/>
                  <a:gd name="connsiteX141" fmla="*/ 3443 w 10000"/>
                  <a:gd name="connsiteY141" fmla="*/ 8740 h 10000"/>
                  <a:gd name="connsiteX142" fmla="*/ 2661 w 10000"/>
                  <a:gd name="connsiteY142" fmla="*/ 8756 h 10000"/>
                  <a:gd name="connsiteX0" fmla="*/ 2661 w 10000"/>
                  <a:gd name="connsiteY0" fmla="*/ 8756 h 9591"/>
                  <a:gd name="connsiteX1" fmla="*/ 7856 w 10000"/>
                  <a:gd name="connsiteY1" fmla="*/ 9591 h 9591"/>
                  <a:gd name="connsiteX2" fmla="*/ 7856 w 10000"/>
                  <a:gd name="connsiteY2" fmla="*/ 9591 h 9591"/>
                  <a:gd name="connsiteX3" fmla="*/ 7729 w 10000"/>
                  <a:gd name="connsiteY3" fmla="*/ 9559 h 9591"/>
                  <a:gd name="connsiteX4" fmla="*/ 7533 w 10000"/>
                  <a:gd name="connsiteY4" fmla="*/ 9525 h 9591"/>
                  <a:gd name="connsiteX5" fmla="*/ 7013 w 10000"/>
                  <a:gd name="connsiteY5" fmla="*/ 9509 h 9591"/>
                  <a:gd name="connsiteX6" fmla="*/ 6364 w 10000"/>
                  <a:gd name="connsiteY6" fmla="*/ 9493 h 9591"/>
                  <a:gd name="connsiteX7" fmla="*/ 5779 w 10000"/>
                  <a:gd name="connsiteY7" fmla="*/ 9493 h 9591"/>
                  <a:gd name="connsiteX8" fmla="*/ 5779 w 10000"/>
                  <a:gd name="connsiteY8" fmla="*/ 9493 h 9591"/>
                  <a:gd name="connsiteX9" fmla="*/ 5519 w 10000"/>
                  <a:gd name="connsiteY9" fmla="*/ 9474 h 9591"/>
                  <a:gd name="connsiteX10" fmla="*/ 5389 w 10000"/>
                  <a:gd name="connsiteY10" fmla="*/ 9444 h 9591"/>
                  <a:gd name="connsiteX11" fmla="*/ 5324 w 10000"/>
                  <a:gd name="connsiteY11" fmla="*/ 9409 h 9591"/>
                  <a:gd name="connsiteX12" fmla="*/ 5389 w 10000"/>
                  <a:gd name="connsiteY12" fmla="*/ 9214 h 9591"/>
                  <a:gd name="connsiteX13" fmla="*/ 5455 w 10000"/>
                  <a:gd name="connsiteY13" fmla="*/ 9147 h 9591"/>
                  <a:gd name="connsiteX14" fmla="*/ 5389 w 10000"/>
                  <a:gd name="connsiteY14" fmla="*/ 9069 h 9591"/>
                  <a:gd name="connsiteX15" fmla="*/ 5389 w 10000"/>
                  <a:gd name="connsiteY15" fmla="*/ 9069 h 9591"/>
                  <a:gd name="connsiteX16" fmla="*/ 5324 w 10000"/>
                  <a:gd name="connsiteY16" fmla="*/ 9020 h 9591"/>
                  <a:gd name="connsiteX17" fmla="*/ 5259 w 10000"/>
                  <a:gd name="connsiteY17" fmla="*/ 8986 h 9591"/>
                  <a:gd name="connsiteX18" fmla="*/ 5128 w 10000"/>
                  <a:gd name="connsiteY18" fmla="*/ 8986 h 9591"/>
                  <a:gd name="connsiteX19" fmla="*/ 4936 w 10000"/>
                  <a:gd name="connsiteY19" fmla="*/ 9005 h 9591"/>
                  <a:gd name="connsiteX20" fmla="*/ 4545 w 10000"/>
                  <a:gd name="connsiteY20" fmla="*/ 9052 h 9591"/>
                  <a:gd name="connsiteX21" fmla="*/ 4026 w 10000"/>
                  <a:gd name="connsiteY21" fmla="*/ 9133 h 9591"/>
                  <a:gd name="connsiteX22" fmla="*/ 4026 w 10000"/>
                  <a:gd name="connsiteY22" fmla="*/ 9133 h 9591"/>
                  <a:gd name="connsiteX23" fmla="*/ 3702 w 10000"/>
                  <a:gd name="connsiteY23" fmla="*/ 9147 h 9591"/>
                  <a:gd name="connsiteX24" fmla="*/ 3573 w 10000"/>
                  <a:gd name="connsiteY24" fmla="*/ 9147 h 9591"/>
                  <a:gd name="connsiteX25" fmla="*/ 3507 w 10000"/>
                  <a:gd name="connsiteY25" fmla="*/ 9133 h 9591"/>
                  <a:gd name="connsiteX26" fmla="*/ 3247 w 10000"/>
                  <a:gd name="connsiteY26" fmla="*/ 8986 h 9591"/>
                  <a:gd name="connsiteX27" fmla="*/ 3247 w 10000"/>
                  <a:gd name="connsiteY27" fmla="*/ 8986 h 9591"/>
                  <a:gd name="connsiteX28" fmla="*/ 3117 w 10000"/>
                  <a:gd name="connsiteY28" fmla="*/ 8938 h 9591"/>
                  <a:gd name="connsiteX29" fmla="*/ 3117 w 10000"/>
                  <a:gd name="connsiteY29" fmla="*/ 8888 h 9591"/>
                  <a:gd name="connsiteX30" fmla="*/ 3117 w 10000"/>
                  <a:gd name="connsiteY30" fmla="*/ 8855 h 9591"/>
                  <a:gd name="connsiteX31" fmla="*/ 3184 w 10000"/>
                  <a:gd name="connsiteY31" fmla="*/ 8822 h 9591"/>
                  <a:gd name="connsiteX32" fmla="*/ 3312 w 10000"/>
                  <a:gd name="connsiteY32" fmla="*/ 8756 h 9591"/>
                  <a:gd name="connsiteX33" fmla="*/ 3443 w 10000"/>
                  <a:gd name="connsiteY33" fmla="*/ 8740 h 9591"/>
                  <a:gd name="connsiteX34" fmla="*/ 3443 w 10000"/>
                  <a:gd name="connsiteY34" fmla="*/ 8740 h 9591"/>
                  <a:gd name="connsiteX35" fmla="*/ 3443 w 10000"/>
                  <a:gd name="connsiteY35" fmla="*/ 8725 h 9591"/>
                  <a:gd name="connsiteX36" fmla="*/ 3507 w 10000"/>
                  <a:gd name="connsiteY36" fmla="*/ 8708 h 9591"/>
                  <a:gd name="connsiteX37" fmla="*/ 7646 w 10000"/>
                  <a:gd name="connsiteY37" fmla="*/ 8456 h 9591"/>
                  <a:gd name="connsiteX38" fmla="*/ 8116 w 10000"/>
                  <a:gd name="connsiteY38" fmla="*/ 8464 h 9591"/>
                  <a:gd name="connsiteX39" fmla="*/ 8116 w 10000"/>
                  <a:gd name="connsiteY39" fmla="*/ 8464 h 9591"/>
                  <a:gd name="connsiteX40" fmla="*/ 8442 w 10000"/>
                  <a:gd name="connsiteY40" fmla="*/ 8431 h 9591"/>
                  <a:gd name="connsiteX41" fmla="*/ 8702 w 10000"/>
                  <a:gd name="connsiteY41" fmla="*/ 8350 h 9591"/>
                  <a:gd name="connsiteX42" fmla="*/ 8636 w 10000"/>
                  <a:gd name="connsiteY42" fmla="*/ 8316 h 9591"/>
                  <a:gd name="connsiteX43" fmla="*/ 8636 w 10000"/>
                  <a:gd name="connsiteY43" fmla="*/ 8285 h 9591"/>
                  <a:gd name="connsiteX44" fmla="*/ 8312 w 10000"/>
                  <a:gd name="connsiteY44" fmla="*/ 8202 h 9591"/>
                  <a:gd name="connsiteX45" fmla="*/ 5975 w 10000"/>
                  <a:gd name="connsiteY45" fmla="*/ 7907 h 9591"/>
                  <a:gd name="connsiteX46" fmla="*/ 5975 w 10000"/>
                  <a:gd name="connsiteY46" fmla="*/ 7907 h 9591"/>
                  <a:gd name="connsiteX47" fmla="*/ 5714 w 10000"/>
                  <a:gd name="connsiteY47" fmla="*/ 7860 h 9591"/>
                  <a:gd name="connsiteX48" fmla="*/ 5519 w 10000"/>
                  <a:gd name="connsiteY48" fmla="*/ 7810 h 9591"/>
                  <a:gd name="connsiteX49" fmla="*/ 5389 w 10000"/>
                  <a:gd name="connsiteY49" fmla="*/ 7761 h 9591"/>
                  <a:gd name="connsiteX50" fmla="*/ 5389 w 10000"/>
                  <a:gd name="connsiteY50" fmla="*/ 7761 h 9591"/>
                  <a:gd name="connsiteX51" fmla="*/ 7729 w 10000"/>
                  <a:gd name="connsiteY51" fmla="*/ 7744 h 9591"/>
                  <a:gd name="connsiteX52" fmla="*/ 10000 w 10000"/>
                  <a:gd name="connsiteY52" fmla="*/ 7907 h 9591"/>
                  <a:gd name="connsiteX53" fmla="*/ 10000 w 10000"/>
                  <a:gd name="connsiteY53" fmla="*/ 6422 h 9591"/>
                  <a:gd name="connsiteX54" fmla="*/ 10000 w 10000"/>
                  <a:gd name="connsiteY54" fmla="*/ 6422 h 9591"/>
                  <a:gd name="connsiteX55" fmla="*/ 7404 w 10000"/>
                  <a:gd name="connsiteY55" fmla="*/ 6077 h 9591"/>
                  <a:gd name="connsiteX56" fmla="*/ 5975 w 10000"/>
                  <a:gd name="connsiteY56" fmla="*/ 5882 h 9591"/>
                  <a:gd name="connsiteX57" fmla="*/ 5975 w 10000"/>
                  <a:gd name="connsiteY57" fmla="*/ 5882 h 9591"/>
                  <a:gd name="connsiteX58" fmla="*/ 5975 w 10000"/>
                  <a:gd name="connsiteY58" fmla="*/ 5866 h 9591"/>
                  <a:gd name="connsiteX59" fmla="*/ 5975 w 10000"/>
                  <a:gd name="connsiteY59" fmla="*/ 5768 h 9591"/>
                  <a:gd name="connsiteX60" fmla="*/ 5975 w 10000"/>
                  <a:gd name="connsiteY60" fmla="*/ 5768 h 9591"/>
                  <a:gd name="connsiteX61" fmla="*/ 5779 w 10000"/>
                  <a:gd name="connsiteY61" fmla="*/ 5651 h 9591"/>
                  <a:gd name="connsiteX62" fmla="*/ 5389 w 10000"/>
                  <a:gd name="connsiteY62" fmla="*/ 5473 h 9591"/>
                  <a:gd name="connsiteX63" fmla="*/ 4545 w 10000"/>
                  <a:gd name="connsiteY63" fmla="*/ 5130 h 9591"/>
                  <a:gd name="connsiteX64" fmla="*/ 4545 w 10000"/>
                  <a:gd name="connsiteY64" fmla="*/ 5130 h 9591"/>
                  <a:gd name="connsiteX65" fmla="*/ 4352 w 10000"/>
                  <a:gd name="connsiteY65" fmla="*/ 5081 h 9591"/>
                  <a:gd name="connsiteX66" fmla="*/ 4026 w 10000"/>
                  <a:gd name="connsiteY66" fmla="*/ 5016 h 9591"/>
                  <a:gd name="connsiteX67" fmla="*/ 3052 w 10000"/>
                  <a:gd name="connsiteY67" fmla="*/ 4868 h 9591"/>
                  <a:gd name="connsiteX68" fmla="*/ 1689 w 10000"/>
                  <a:gd name="connsiteY68" fmla="*/ 4690 h 9591"/>
                  <a:gd name="connsiteX69" fmla="*/ 1689 w 10000"/>
                  <a:gd name="connsiteY69" fmla="*/ 4690 h 9591"/>
                  <a:gd name="connsiteX70" fmla="*/ 1103 w 10000"/>
                  <a:gd name="connsiteY70" fmla="*/ 4672 h 9591"/>
                  <a:gd name="connsiteX71" fmla="*/ 650 w 10000"/>
                  <a:gd name="connsiteY71" fmla="*/ 4655 h 9591"/>
                  <a:gd name="connsiteX72" fmla="*/ 521 w 10000"/>
                  <a:gd name="connsiteY72" fmla="*/ 4639 h 9591"/>
                  <a:gd name="connsiteX73" fmla="*/ 390 w 10000"/>
                  <a:gd name="connsiteY73" fmla="*/ 4624 h 9591"/>
                  <a:gd name="connsiteX74" fmla="*/ 390 w 10000"/>
                  <a:gd name="connsiteY74" fmla="*/ 4624 h 9591"/>
                  <a:gd name="connsiteX75" fmla="*/ 261 w 10000"/>
                  <a:gd name="connsiteY75" fmla="*/ 4557 h 9591"/>
                  <a:gd name="connsiteX76" fmla="*/ 65 w 10000"/>
                  <a:gd name="connsiteY76" fmla="*/ 4445 h 9591"/>
                  <a:gd name="connsiteX77" fmla="*/ 0 w 10000"/>
                  <a:gd name="connsiteY77" fmla="*/ 4379 h 9591"/>
                  <a:gd name="connsiteX78" fmla="*/ 0 w 10000"/>
                  <a:gd name="connsiteY78" fmla="*/ 4312 h 9591"/>
                  <a:gd name="connsiteX79" fmla="*/ 0 w 10000"/>
                  <a:gd name="connsiteY79" fmla="*/ 4264 h 9591"/>
                  <a:gd name="connsiteX80" fmla="*/ 131 w 10000"/>
                  <a:gd name="connsiteY80" fmla="*/ 4214 h 9591"/>
                  <a:gd name="connsiteX81" fmla="*/ 131 w 10000"/>
                  <a:gd name="connsiteY81" fmla="*/ 4214 h 9591"/>
                  <a:gd name="connsiteX82" fmla="*/ 455 w 10000"/>
                  <a:gd name="connsiteY82" fmla="*/ 4133 h 9591"/>
                  <a:gd name="connsiteX83" fmla="*/ 779 w 10000"/>
                  <a:gd name="connsiteY83" fmla="*/ 4053 h 9591"/>
                  <a:gd name="connsiteX84" fmla="*/ 975 w 10000"/>
                  <a:gd name="connsiteY84" fmla="*/ 4004 h 9591"/>
                  <a:gd name="connsiteX85" fmla="*/ 1103 w 10000"/>
                  <a:gd name="connsiteY85" fmla="*/ 3954 h 9591"/>
                  <a:gd name="connsiteX86" fmla="*/ 1103 w 10000"/>
                  <a:gd name="connsiteY86" fmla="*/ 3888 h 9591"/>
                  <a:gd name="connsiteX87" fmla="*/ 1103 w 10000"/>
                  <a:gd name="connsiteY87" fmla="*/ 3807 h 9591"/>
                  <a:gd name="connsiteX88" fmla="*/ 1103 w 10000"/>
                  <a:gd name="connsiteY88" fmla="*/ 3807 h 9591"/>
                  <a:gd name="connsiteX89" fmla="*/ 845 w 10000"/>
                  <a:gd name="connsiteY89" fmla="*/ 3577 h 9591"/>
                  <a:gd name="connsiteX90" fmla="*/ 521 w 10000"/>
                  <a:gd name="connsiteY90" fmla="*/ 3268 h 9591"/>
                  <a:gd name="connsiteX91" fmla="*/ 261 w 10000"/>
                  <a:gd name="connsiteY91" fmla="*/ 2989 h 9591"/>
                  <a:gd name="connsiteX92" fmla="*/ 195 w 10000"/>
                  <a:gd name="connsiteY92" fmla="*/ 2908 h 9591"/>
                  <a:gd name="connsiteX93" fmla="*/ 195 w 10000"/>
                  <a:gd name="connsiteY93" fmla="*/ 2875 h 9591"/>
                  <a:gd name="connsiteX94" fmla="*/ 261 w 10000"/>
                  <a:gd name="connsiteY94" fmla="*/ 2858 h 9591"/>
                  <a:gd name="connsiteX95" fmla="*/ 261 w 10000"/>
                  <a:gd name="connsiteY95" fmla="*/ 2858 h 9591"/>
                  <a:gd name="connsiteX96" fmla="*/ 650 w 10000"/>
                  <a:gd name="connsiteY96" fmla="*/ 2843 h 9591"/>
                  <a:gd name="connsiteX97" fmla="*/ 908 w 10000"/>
                  <a:gd name="connsiteY97" fmla="*/ 2843 h 9591"/>
                  <a:gd name="connsiteX98" fmla="*/ 1103 w 10000"/>
                  <a:gd name="connsiteY98" fmla="*/ 2858 h 9591"/>
                  <a:gd name="connsiteX99" fmla="*/ 1103 w 10000"/>
                  <a:gd name="connsiteY99" fmla="*/ 2858 h 9591"/>
                  <a:gd name="connsiteX100" fmla="*/ 1168 w 10000"/>
                  <a:gd name="connsiteY100" fmla="*/ 2858 h 9591"/>
                  <a:gd name="connsiteX101" fmla="*/ 1235 w 10000"/>
                  <a:gd name="connsiteY101" fmla="*/ 2827 h 9591"/>
                  <a:gd name="connsiteX102" fmla="*/ 1559 w 10000"/>
                  <a:gd name="connsiteY102" fmla="*/ 2729 h 9591"/>
                  <a:gd name="connsiteX103" fmla="*/ 2402 w 10000"/>
                  <a:gd name="connsiteY103" fmla="*/ 2401 h 9591"/>
                  <a:gd name="connsiteX104" fmla="*/ 3507 w 10000"/>
                  <a:gd name="connsiteY104" fmla="*/ 1930 h 9591"/>
                  <a:gd name="connsiteX105" fmla="*/ 3507 w 10000"/>
                  <a:gd name="connsiteY105" fmla="*/ 1930 h 9591"/>
                  <a:gd name="connsiteX106" fmla="*/ 3507 w 10000"/>
                  <a:gd name="connsiteY106" fmla="*/ 1863 h 9591"/>
                  <a:gd name="connsiteX107" fmla="*/ 3507 w 10000"/>
                  <a:gd name="connsiteY107" fmla="*/ 1713 h 9591"/>
                  <a:gd name="connsiteX108" fmla="*/ 3573 w 10000"/>
                  <a:gd name="connsiteY108" fmla="*/ 1617 h 9591"/>
                  <a:gd name="connsiteX109" fmla="*/ 3702 w 10000"/>
                  <a:gd name="connsiteY109" fmla="*/ 1535 h 9591"/>
                  <a:gd name="connsiteX110" fmla="*/ 3896 w 10000"/>
                  <a:gd name="connsiteY110" fmla="*/ 1438 h 9591"/>
                  <a:gd name="connsiteX111" fmla="*/ 4156 w 10000"/>
                  <a:gd name="connsiteY111" fmla="*/ 1357 h 9591"/>
                  <a:gd name="connsiteX112" fmla="*/ 4156 w 10000"/>
                  <a:gd name="connsiteY112" fmla="*/ 1357 h 9591"/>
                  <a:gd name="connsiteX113" fmla="*/ 4806 w 10000"/>
                  <a:gd name="connsiteY113" fmla="*/ 1194 h 9591"/>
                  <a:gd name="connsiteX114" fmla="*/ 5455 w 10000"/>
                  <a:gd name="connsiteY114" fmla="*/ 979 h 9591"/>
                  <a:gd name="connsiteX115" fmla="*/ 6104 w 10000"/>
                  <a:gd name="connsiteY115" fmla="*/ 784 h 9591"/>
                  <a:gd name="connsiteX116" fmla="*/ 6559 w 10000"/>
                  <a:gd name="connsiteY116" fmla="*/ 606 h 9591"/>
                  <a:gd name="connsiteX117" fmla="*/ 6559 w 10000"/>
                  <a:gd name="connsiteY117" fmla="*/ 606 h 9591"/>
                  <a:gd name="connsiteX118" fmla="*/ 6882 w 10000"/>
                  <a:gd name="connsiteY118" fmla="*/ 442 h 9591"/>
                  <a:gd name="connsiteX119" fmla="*/ 7273 w 10000"/>
                  <a:gd name="connsiteY119" fmla="*/ 245 h 9591"/>
                  <a:gd name="connsiteX120" fmla="*/ 7663 w 10000"/>
                  <a:gd name="connsiteY120" fmla="*/ 97 h 9591"/>
                  <a:gd name="connsiteX121" fmla="*/ 7856 w 10000"/>
                  <a:gd name="connsiteY121" fmla="*/ 30 h 9591"/>
                  <a:gd name="connsiteX122" fmla="*/ 8051 w 10000"/>
                  <a:gd name="connsiteY122" fmla="*/ 15 h 9591"/>
                  <a:gd name="connsiteX123" fmla="*/ 8051 w 10000"/>
                  <a:gd name="connsiteY123" fmla="*/ 15 h 9591"/>
                  <a:gd name="connsiteX124" fmla="*/ 8442 w 10000"/>
                  <a:gd name="connsiteY124" fmla="*/ 0 h 9591"/>
                  <a:gd name="connsiteX125" fmla="*/ 8961 w 10000"/>
                  <a:gd name="connsiteY125" fmla="*/ 0 h 9591"/>
                  <a:gd name="connsiteX126" fmla="*/ 10000 w 10000"/>
                  <a:gd name="connsiteY126" fmla="*/ 15 h 9591"/>
                  <a:gd name="connsiteX127" fmla="*/ 7404 w 10000"/>
                  <a:gd name="connsiteY127" fmla="*/ 9525 h 9591"/>
                  <a:gd name="connsiteX128" fmla="*/ 5584 w 10000"/>
                  <a:gd name="connsiteY128" fmla="*/ 9493 h 9591"/>
                  <a:gd name="connsiteX129" fmla="*/ 5389 w 10000"/>
                  <a:gd name="connsiteY129" fmla="*/ 9167 h 9591"/>
                  <a:gd name="connsiteX130" fmla="*/ 5389 w 10000"/>
                  <a:gd name="connsiteY130" fmla="*/ 9101 h 9591"/>
                  <a:gd name="connsiteX131" fmla="*/ 5259 w 10000"/>
                  <a:gd name="connsiteY131" fmla="*/ 9020 h 9591"/>
                  <a:gd name="connsiteX132" fmla="*/ 5195 w 10000"/>
                  <a:gd name="connsiteY132" fmla="*/ 9005 h 9591"/>
                  <a:gd name="connsiteX133" fmla="*/ 4026 w 10000"/>
                  <a:gd name="connsiteY133" fmla="*/ 9118 h 9591"/>
                  <a:gd name="connsiteX134" fmla="*/ 3702 w 10000"/>
                  <a:gd name="connsiteY134" fmla="*/ 9147 h 9591"/>
                  <a:gd name="connsiteX135" fmla="*/ 3247 w 10000"/>
                  <a:gd name="connsiteY135" fmla="*/ 8986 h 9591"/>
                  <a:gd name="connsiteX136" fmla="*/ 3247 w 10000"/>
                  <a:gd name="connsiteY136" fmla="*/ 8986 h 9591"/>
                  <a:gd name="connsiteX137" fmla="*/ 3117 w 10000"/>
                  <a:gd name="connsiteY137" fmla="*/ 8807 h 9591"/>
                  <a:gd name="connsiteX138" fmla="*/ 3117 w 10000"/>
                  <a:gd name="connsiteY138" fmla="*/ 8807 h 9591"/>
                  <a:gd name="connsiteX139" fmla="*/ 3312 w 10000"/>
                  <a:gd name="connsiteY139" fmla="*/ 8756 h 9591"/>
                  <a:gd name="connsiteX140" fmla="*/ 3443 w 10000"/>
                  <a:gd name="connsiteY140" fmla="*/ 8740 h 9591"/>
                  <a:gd name="connsiteX141" fmla="*/ 2661 w 10000"/>
                  <a:gd name="connsiteY141" fmla="*/ 8756 h 9591"/>
                  <a:gd name="connsiteX0" fmla="*/ 2661 w 10000"/>
                  <a:gd name="connsiteY0" fmla="*/ 9129 h 10000"/>
                  <a:gd name="connsiteX1" fmla="*/ 7856 w 10000"/>
                  <a:gd name="connsiteY1" fmla="*/ 10000 h 10000"/>
                  <a:gd name="connsiteX2" fmla="*/ 7856 w 10000"/>
                  <a:gd name="connsiteY2" fmla="*/ 10000 h 10000"/>
                  <a:gd name="connsiteX3" fmla="*/ 7533 w 10000"/>
                  <a:gd name="connsiteY3" fmla="*/ 9931 h 10000"/>
                  <a:gd name="connsiteX4" fmla="*/ 7013 w 10000"/>
                  <a:gd name="connsiteY4" fmla="*/ 9915 h 10000"/>
                  <a:gd name="connsiteX5" fmla="*/ 6364 w 10000"/>
                  <a:gd name="connsiteY5" fmla="*/ 9898 h 10000"/>
                  <a:gd name="connsiteX6" fmla="*/ 5779 w 10000"/>
                  <a:gd name="connsiteY6" fmla="*/ 9898 h 10000"/>
                  <a:gd name="connsiteX7" fmla="*/ 5779 w 10000"/>
                  <a:gd name="connsiteY7" fmla="*/ 9898 h 10000"/>
                  <a:gd name="connsiteX8" fmla="*/ 5519 w 10000"/>
                  <a:gd name="connsiteY8" fmla="*/ 9878 h 10000"/>
                  <a:gd name="connsiteX9" fmla="*/ 5389 w 10000"/>
                  <a:gd name="connsiteY9" fmla="*/ 9847 h 10000"/>
                  <a:gd name="connsiteX10" fmla="*/ 5324 w 10000"/>
                  <a:gd name="connsiteY10" fmla="*/ 9810 h 10000"/>
                  <a:gd name="connsiteX11" fmla="*/ 5389 w 10000"/>
                  <a:gd name="connsiteY11" fmla="*/ 9607 h 10000"/>
                  <a:gd name="connsiteX12" fmla="*/ 5455 w 10000"/>
                  <a:gd name="connsiteY12" fmla="*/ 9537 h 10000"/>
                  <a:gd name="connsiteX13" fmla="*/ 5389 w 10000"/>
                  <a:gd name="connsiteY13" fmla="*/ 9456 h 10000"/>
                  <a:gd name="connsiteX14" fmla="*/ 5389 w 10000"/>
                  <a:gd name="connsiteY14" fmla="*/ 9456 h 10000"/>
                  <a:gd name="connsiteX15" fmla="*/ 5324 w 10000"/>
                  <a:gd name="connsiteY15" fmla="*/ 9405 h 10000"/>
                  <a:gd name="connsiteX16" fmla="*/ 5259 w 10000"/>
                  <a:gd name="connsiteY16" fmla="*/ 9369 h 10000"/>
                  <a:gd name="connsiteX17" fmla="*/ 5128 w 10000"/>
                  <a:gd name="connsiteY17" fmla="*/ 9369 h 10000"/>
                  <a:gd name="connsiteX18" fmla="*/ 4936 w 10000"/>
                  <a:gd name="connsiteY18" fmla="*/ 9389 h 10000"/>
                  <a:gd name="connsiteX19" fmla="*/ 4545 w 10000"/>
                  <a:gd name="connsiteY19" fmla="*/ 9438 h 10000"/>
                  <a:gd name="connsiteX20" fmla="*/ 4026 w 10000"/>
                  <a:gd name="connsiteY20" fmla="*/ 9522 h 10000"/>
                  <a:gd name="connsiteX21" fmla="*/ 4026 w 10000"/>
                  <a:gd name="connsiteY21" fmla="*/ 9522 h 10000"/>
                  <a:gd name="connsiteX22" fmla="*/ 3702 w 10000"/>
                  <a:gd name="connsiteY22" fmla="*/ 9537 h 10000"/>
                  <a:gd name="connsiteX23" fmla="*/ 3573 w 10000"/>
                  <a:gd name="connsiteY23" fmla="*/ 9537 h 10000"/>
                  <a:gd name="connsiteX24" fmla="*/ 3507 w 10000"/>
                  <a:gd name="connsiteY24" fmla="*/ 9522 h 10000"/>
                  <a:gd name="connsiteX25" fmla="*/ 3247 w 10000"/>
                  <a:gd name="connsiteY25" fmla="*/ 9369 h 10000"/>
                  <a:gd name="connsiteX26" fmla="*/ 3247 w 10000"/>
                  <a:gd name="connsiteY26" fmla="*/ 9369 h 10000"/>
                  <a:gd name="connsiteX27" fmla="*/ 3117 w 10000"/>
                  <a:gd name="connsiteY27" fmla="*/ 9319 h 10000"/>
                  <a:gd name="connsiteX28" fmla="*/ 3117 w 10000"/>
                  <a:gd name="connsiteY28" fmla="*/ 9267 h 10000"/>
                  <a:gd name="connsiteX29" fmla="*/ 3117 w 10000"/>
                  <a:gd name="connsiteY29" fmla="*/ 9233 h 10000"/>
                  <a:gd name="connsiteX30" fmla="*/ 3184 w 10000"/>
                  <a:gd name="connsiteY30" fmla="*/ 9198 h 10000"/>
                  <a:gd name="connsiteX31" fmla="*/ 3312 w 10000"/>
                  <a:gd name="connsiteY31" fmla="*/ 9129 h 10000"/>
                  <a:gd name="connsiteX32" fmla="*/ 3443 w 10000"/>
                  <a:gd name="connsiteY32" fmla="*/ 9113 h 10000"/>
                  <a:gd name="connsiteX33" fmla="*/ 3443 w 10000"/>
                  <a:gd name="connsiteY33" fmla="*/ 9113 h 10000"/>
                  <a:gd name="connsiteX34" fmla="*/ 3443 w 10000"/>
                  <a:gd name="connsiteY34" fmla="*/ 9097 h 10000"/>
                  <a:gd name="connsiteX35" fmla="*/ 3507 w 10000"/>
                  <a:gd name="connsiteY35" fmla="*/ 9079 h 10000"/>
                  <a:gd name="connsiteX36" fmla="*/ 7646 w 10000"/>
                  <a:gd name="connsiteY36" fmla="*/ 8817 h 10000"/>
                  <a:gd name="connsiteX37" fmla="*/ 8116 w 10000"/>
                  <a:gd name="connsiteY37" fmla="*/ 8825 h 10000"/>
                  <a:gd name="connsiteX38" fmla="*/ 8116 w 10000"/>
                  <a:gd name="connsiteY38" fmla="*/ 8825 h 10000"/>
                  <a:gd name="connsiteX39" fmla="*/ 8442 w 10000"/>
                  <a:gd name="connsiteY39" fmla="*/ 8791 h 10000"/>
                  <a:gd name="connsiteX40" fmla="*/ 8702 w 10000"/>
                  <a:gd name="connsiteY40" fmla="*/ 8706 h 10000"/>
                  <a:gd name="connsiteX41" fmla="*/ 8636 w 10000"/>
                  <a:gd name="connsiteY41" fmla="*/ 8671 h 10000"/>
                  <a:gd name="connsiteX42" fmla="*/ 8636 w 10000"/>
                  <a:gd name="connsiteY42" fmla="*/ 8638 h 10000"/>
                  <a:gd name="connsiteX43" fmla="*/ 8312 w 10000"/>
                  <a:gd name="connsiteY43" fmla="*/ 8552 h 10000"/>
                  <a:gd name="connsiteX44" fmla="*/ 5975 w 10000"/>
                  <a:gd name="connsiteY44" fmla="*/ 8244 h 10000"/>
                  <a:gd name="connsiteX45" fmla="*/ 5975 w 10000"/>
                  <a:gd name="connsiteY45" fmla="*/ 8244 h 10000"/>
                  <a:gd name="connsiteX46" fmla="*/ 5714 w 10000"/>
                  <a:gd name="connsiteY46" fmla="*/ 8195 h 10000"/>
                  <a:gd name="connsiteX47" fmla="*/ 5519 w 10000"/>
                  <a:gd name="connsiteY47" fmla="*/ 8143 h 10000"/>
                  <a:gd name="connsiteX48" fmla="*/ 5389 w 10000"/>
                  <a:gd name="connsiteY48" fmla="*/ 8092 h 10000"/>
                  <a:gd name="connsiteX49" fmla="*/ 5389 w 10000"/>
                  <a:gd name="connsiteY49" fmla="*/ 8092 h 10000"/>
                  <a:gd name="connsiteX50" fmla="*/ 7729 w 10000"/>
                  <a:gd name="connsiteY50" fmla="*/ 8074 h 10000"/>
                  <a:gd name="connsiteX51" fmla="*/ 10000 w 10000"/>
                  <a:gd name="connsiteY51" fmla="*/ 8244 h 10000"/>
                  <a:gd name="connsiteX52" fmla="*/ 10000 w 10000"/>
                  <a:gd name="connsiteY52" fmla="*/ 6696 h 10000"/>
                  <a:gd name="connsiteX53" fmla="*/ 10000 w 10000"/>
                  <a:gd name="connsiteY53" fmla="*/ 6696 h 10000"/>
                  <a:gd name="connsiteX54" fmla="*/ 7404 w 10000"/>
                  <a:gd name="connsiteY54" fmla="*/ 6336 h 10000"/>
                  <a:gd name="connsiteX55" fmla="*/ 5975 w 10000"/>
                  <a:gd name="connsiteY55" fmla="*/ 6133 h 10000"/>
                  <a:gd name="connsiteX56" fmla="*/ 5975 w 10000"/>
                  <a:gd name="connsiteY56" fmla="*/ 6133 h 10000"/>
                  <a:gd name="connsiteX57" fmla="*/ 5975 w 10000"/>
                  <a:gd name="connsiteY57" fmla="*/ 6116 h 10000"/>
                  <a:gd name="connsiteX58" fmla="*/ 5975 w 10000"/>
                  <a:gd name="connsiteY58" fmla="*/ 6014 h 10000"/>
                  <a:gd name="connsiteX59" fmla="*/ 5975 w 10000"/>
                  <a:gd name="connsiteY59" fmla="*/ 6014 h 10000"/>
                  <a:gd name="connsiteX60" fmla="*/ 5779 w 10000"/>
                  <a:gd name="connsiteY60" fmla="*/ 5892 h 10000"/>
                  <a:gd name="connsiteX61" fmla="*/ 5389 w 10000"/>
                  <a:gd name="connsiteY61" fmla="*/ 5706 h 10000"/>
                  <a:gd name="connsiteX62" fmla="*/ 4545 w 10000"/>
                  <a:gd name="connsiteY62" fmla="*/ 5349 h 10000"/>
                  <a:gd name="connsiteX63" fmla="*/ 4545 w 10000"/>
                  <a:gd name="connsiteY63" fmla="*/ 5349 h 10000"/>
                  <a:gd name="connsiteX64" fmla="*/ 4352 w 10000"/>
                  <a:gd name="connsiteY64" fmla="*/ 5298 h 10000"/>
                  <a:gd name="connsiteX65" fmla="*/ 4026 w 10000"/>
                  <a:gd name="connsiteY65" fmla="*/ 5230 h 10000"/>
                  <a:gd name="connsiteX66" fmla="*/ 3052 w 10000"/>
                  <a:gd name="connsiteY66" fmla="*/ 5076 h 10000"/>
                  <a:gd name="connsiteX67" fmla="*/ 1689 w 10000"/>
                  <a:gd name="connsiteY67" fmla="*/ 4890 h 10000"/>
                  <a:gd name="connsiteX68" fmla="*/ 1689 w 10000"/>
                  <a:gd name="connsiteY68" fmla="*/ 4890 h 10000"/>
                  <a:gd name="connsiteX69" fmla="*/ 1103 w 10000"/>
                  <a:gd name="connsiteY69" fmla="*/ 4871 h 10000"/>
                  <a:gd name="connsiteX70" fmla="*/ 650 w 10000"/>
                  <a:gd name="connsiteY70" fmla="*/ 4854 h 10000"/>
                  <a:gd name="connsiteX71" fmla="*/ 521 w 10000"/>
                  <a:gd name="connsiteY71" fmla="*/ 4837 h 10000"/>
                  <a:gd name="connsiteX72" fmla="*/ 390 w 10000"/>
                  <a:gd name="connsiteY72" fmla="*/ 4821 h 10000"/>
                  <a:gd name="connsiteX73" fmla="*/ 390 w 10000"/>
                  <a:gd name="connsiteY73" fmla="*/ 4821 h 10000"/>
                  <a:gd name="connsiteX74" fmla="*/ 261 w 10000"/>
                  <a:gd name="connsiteY74" fmla="*/ 4751 h 10000"/>
                  <a:gd name="connsiteX75" fmla="*/ 65 w 10000"/>
                  <a:gd name="connsiteY75" fmla="*/ 4635 h 10000"/>
                  <a:gd name="connsiteX76" fmla="*/ 0 w 10000"/>
                  <a:gd name="connsiteY76" fmla="*/ 4566 h 10000"/>
                  <a:gd name="connsiteX77" fmla="*/ 0 w 10000"/>
                  <a:gd name="connsiteY77" fmla="*/ 4496 h 10000"/>
                  <a:gd name="connsiteX78" fmla="*/ 0 w 10000"/>
                  <a:gd name="connsiteY78" fmla="*/ 4446 h 10000"/>
                  <a:gd name="connsiteX79" fmla="*/ 131 w 10000"/>
                  <a:gd name="connsiteY79" fmla="*/ 4394 h 10000"/>
                  <a:gd name="connsiteX80" fmla="*/ 131 w 10000"/>
                  <a:gd name="connsiteY80" fmla="*/ 4394 h 10000"/>
                  <a:gd name="connsiteX81" fmla="*/ 455 w 10000"/>
                  <a:gd name="connsiteY81" fmla="*/ 4309 h 10000"/>
                  <a:gd name="connsiteX82" fmla="*/ 779 w 10000"/>
                  <a:gd name="connsiteY82" fmla="*/ 4226 h 10000"/>
                  <a:gd name="connsiteX83" fmla="*/ 975 w 10000"/>
                  <a:gd name="connsiteY83" fmla="*/ 4175 h 10000"/>
                  <a:gd name="connsiteX84" fmla="*/ 1103 w 10000"/>
                  <a:gd name="connsiteY84" fmla="*/ 4123 h 10000"/>
                  <a:gd name="connsiteX85" fmla="*/ 1103 w 10000"/>
                  <a:gd name="connsiteY85" fmla="*/ 4054 h 10000"/>
                  <a:gd name="connsiteX86" fmla="*/ 1103 w 10000"/>
                  <a:gd name="connsiteY86" fmla="*/ 3969 h 10000"/>
                  <a:gd name="connsiteX87" fmla="*/ 1103 w 10000"/>
                  <a:gd name="connsiteY87" fmla="*/ 3969 h 10000"/>
                  <a:gd name="connsiteX88" fmla="*/ 845 w 10000"/>
                  <a:gd name="connsiteY88" fmla="*/ 3730 h 10000"/>
                  <a:gd name="connsiteX89" fmla="*/ 521 w 10000"/>
                  <a:gd name="connsiteY89" fmla="*/ 3407 h 10000"/>
                  <a:gd name="connsiteX90" fmla="*/ 261 w 10000"/>
                  <a:gd name="connsiteY90" fmla="*/ 3116 h 10000"/>
                  <a:gd name="connsiteX91" fmla="*/ 195 w 10000"/>
                  <a:gd name="connsiteY91" fmla="*/ 3032 h 10000"/>
                  <a:gd name="connsiteX92" fmla="*/ 195 w 10000"/>
                  <a:gd name="connsiteY92" fmla="*/ 2998 h 10000"/>
                  <a:gd name="connsiteX93" fmla="*/ 261 w 10000"/>
                  <a:gd name="connsiteY93" fmla="*/ 2980 h 10000"/>
                  <a:gd name="connsiteX94" fmla="*/ 261 w 10000"/>
                  <a:gd name="connsiteY94" fmla="*/ 2980 h 10000"/>
                  <a:gd name="connsiteX95" fmla="*/ 650 w 10000"/>
                  <a:gd name="connsiteY95" fmla="*/ 2964 h 10000"/>
                  <a:gd name="connsiteX96" fmla="*/ 908 w 10000"/>
                  <a:gd name="connsiteY96" fmla="*/ 2964 h 10000"/>
                  <a:gd name="connsiteX97" fmla="*/ 1103 w 10000"/>
                  <a:gd name="connsiteY97" fmla="*/ 2980 h 10000"/>
                  <a:gd name="connsiteX98" fmla="*/ 1103 w 10000"/>
                  <a:gd name="connsiteY98" fmla="*/ 2980 h 10000"/>
                  <a:gd name="connsiteX99" fmla="*/ 1168 w 10000"/>
                  <a:gd name="connsiteY99" fmla="*/ 2980 h 10000"/>
                  <a:gd name="connsiteX100" fmla="*/ 1235 w 10000"/>
                  <a:gd name="connsiteY100" fmla="*/ 2948 h 10000"/>
                  <a:gd name="connsiteX101" fmla="*/ 1559 w 10000"/>
                  <a:gd name="connsiteY101" fmla="*/ 2845 h 10000"/>
                  <a:gd name="connsiteX102" fmla="*/ 2402 w 10000"/>
                  <a:gd name="connsiteY102" fmla="*/ 2503 h 10000"/>
                  <a:gd name="connsiteX103" fmla="*/ 3507 w 10000"/>
                  <a:gd name="connsiteY103" fmla="*/ 2012 h 10000"/>
                  <a:gd name="connsiteX104" fmla="*/ 3507 w 10000"/>
                  <a:gd name="connsiteY104" fmla="*/ 2012 h 10000"/>
                  <a:gd name="connsiteX105" fmla="*/ 3507 w 10000"/>
                  <a:gd name="connsiteY105" fmla="*/ 1942 h 10000"/>
                  <a:gd name="connsiteX106" fmla="*/ 3507 w 10000"/>
                  <a:gd name="connsiteY106" fmla="*/ 1786 h 10000"/>
                  <a:gd name="connsiteX107" fmla="*/ 3573 w 10000"/>
                  <a:gd name="connsiteY107" fmla="*/ 1686 h 10000"/>
                  <a:gd name="connsiteX108" fmla="*/ 3702 w 10000"/>
                  <a:gd name="connsiteY108" fmla="*/ 1600 h 10000"/>
                  <a:gd name="connsiteX109" fmla="*/ 3896 w 10000"/>
                  <a:gd name="connsiteY109" fmla="*/ 1499 h 10000"/>
                  <a:gd name="connsiteX110" fmla="*/ 4156 w 10000"/>
                  <a:gd name="connsiteY110" fmla="*/ 1415 h 10000"/>
                  <a:gd name="connsiteX111" fmla="*/ 4156 w 10000"/>
                  <a:gd name="connsiteY111" fmla="*/ 1415 h 10000"/>
                  <a:gd name="connsiteX112" fmla="*/ 4806 w 10000"/>
                  <a:gd name="connsiteY112" fmla="*/ 1245 h 10000"/>
                  <a:gd name="connsiteX113" fmla="*/ 5455 w 10000"/>
                  <a:gd name="connsiteY113" fmla="*/ 1021 h 10000"/>
                  <a:gd name="connsiteX114" fmla="*/ 6104 w 10000"/>
                  <a:gd name="connsiteY114" fmla="*/ 817 h 10000"/>
                  <a:gd name="connsiteX115" fmla="*/ 6559 w 10000"/>
                  <a:gd name="connsiteY115" fmla="*/ 632 h 10000"/>
                  <a:gd name="connsiteX116" fmla="*/ 6559 w 10000"/>
                  <a:gd name="connsiteY116" fmla="*/ 632 h 10000"/>
                  <a:gd name="connsiteX117" fmla="*/ 6882 w 10000"/>
                  <a:gd name="connsiteY117" fmla="*/ 461 h 10000"/>
                  <a:gd name="connsiteX118" fmla="*/ 7273 w 10000"/>
                  <a:gd name="connsiteY118" fmla="*/ 255 h 10000"/>
                  <a:gd name="connsiteX119" fmla="*/ 7663 w 10000"/>
                  <a:gd name="connsiteY119" fmla="*/ 101 h 10000"/>
                  <a:gd name="connsiteX120" fmla="*/ 7856 w 10000"/>
                  <a:gd name="connsiteY120" fmla="*/ 31 h 10000"/>
                  <a:gd name="connsiteX121" fmla="*/ 8051 w 10000"/>
                  <a:gd name="connsiteY121" fmla="*/ 16 h 10000"/>
                  <a:gd name="connsiteX122" fmla="*/ 8051 w 10000"/>
                  <a:gd name="connsiteY122" fmla="*/ 16 h 10000"/>
                  <a:gd name="connsiteX123" fmla="*/ 8442 w 10000"/>
                  <a:gd name="connsiteY123" fmla="*/ 0 h 10000"/>
                  <a:gd name="connsiteX124" fmla="*/ 8961 w 10000"/>
                  <a:gd name="connsiteY124" fmla="*/ 0 h 10000"/>
                  <a:gd name="connsiteX125" fmla="*/ 10000 w 10000"/>
                  <a:gd name="connsiteY125" fmla="*/ 16 h 10000"/>
                  <a:gd name="connsiteX126" fmla="*/ 7404 w 10000"/>
                  <a:gd name="connsiteY126" fmla="*/ 9931 h 10000"/>
                  <a:gd name="connsiteX127" fmla="*/ 5584 w 10000"/>
                  <a:gd name="connsiteY127" fmla="*/ 9898 h 10000"/>
                  <a:gd name="connsiteX128" fmla="*/ 5389 w 10000"/>
                  <a:gd name="connsiteY128" fmla="*/ 9558 h 10000"/>
                  <a:gd name="connsiteX129" fmla="*/ 5389 w 10000"/>
                  <a:gd name="connsiteY129" fmla="*/ 9489 h 10000"/>
                  <a:gd name="connsiteX130" fmla="*/ 5259 w 10000"/>
                  <a:gd name="connsiteY130" fmla="*/ 9405 h 10000"/>
                  <a:gd name="connsiteX131" fmla="*/ 5195 w 10000"/>
                  <a:gd name="connsiteY131" fmla="*/ 9389 h 10000"/>
                  <a:gd name="connsiteX132" fmla="*/ 4026 w 10000"/>
                  <a:gd name="connsiteY132" fmla="*/ 9507 h 10000"/>
                  <a:gd name="connsiteX133" fmla="*/ 3702 w 10000"/>
                  <a:gd name="connsiteY133" fmla="*/ 9537 h 10000"/>
                  <a:gd name="connsiteX134" fmla="*/ 3247 w 10000"/>
                  <a:gd name="connsiteY134" fmla="*/ 9369 h 10000"/>
                  <a:gd name="connsiteX135" fmla="*/ 3247 w 10000"/>
                  <a:gd name="connsiteY135" fmla="*/ 9369 h 10000"/>
                  <a:gd name="connsiteX136" fmla="*/ 3117 w 10000"/>
                  <a:gd name="connsiteY136" fmla="*/ 9183 h 10000"/>
                  <a:gd name="connsiteX137" fmla="*/ 3117 w 10000"/>
                  <a:gd name="connsiteY137" fmla="*/ 9183 h 10000"/>
                  <a:gd name="connsiteX138" fmla="*/ 3312 w 10000"/>
                  <a:gd name="connsiteY138" fmla="*/ 9129 h 10000"/>
                  <a:gd name="connsiteX139" fmla="*/ 3443 w 10000"/>
                  <a:gd name="connsiteY139" fmla="*/ 9113 h 10000"/>
                  <a:gd name="connsiteX140" fmla="*/ 2661 w 10000"/>
                  <a:gd name="connsiteY140" fmla="*/ 9129 h 10000"/>
                  <a:gd name="connsiteX0" fmla="*/ 2661 w 10000"/>
                  <a:gd name="connsiteY0" fmla="*/ 9129 h 10000"/>
                  <a:gd name="connsiteX1" fmla="*/ 7856 w 10000"/>
                  <a:gd name="connsiteY1" fmla="*/ 10000 h 10000"/>
                  <a:gd name="connsiteX2" fmla="*/ 7856 w 10000"/>
                  <a:gd name="connsiteY2" fmla="*/ 10000 h 10000"/>
                  <a:gd name="connsiteX3" fmla="*/ 7533 w 10000"/>
                  <a:gd name="connsiteY3" fmla="*/ 9931 h 10000"/>
                  <a:gd name="connsiteX4" fmla="*/ 7013 w 10000"/>
                  <a:gd name="connsiteY4" fmla="*/ 9915 h 10000"/>
                  <a:gd name="connsiteX5" fmla="*/ 5779 w 10000"/>
                  <a:gd name="connsiteY5" fmla="*/ 9898 h 10000"/>
                  <a:gd name="connsiteX6" fmla="*/ 5779 w 10000"/>
                  <a:gd name="connsiteY6" fmla="*/ 9898 h 10000"/>
                  <a:gd name="connsiteX7" fmla="*/ 5519 w 10000"/>
                  <a:gd name="connsiteY7" fmla="*/ 9878 h 10000"/>
                  <a:gd name="connsiteX8" fmla="*/ 5389 w 10000"/>
                  <a:gd name="connsiteY8" fmla="*/ 9847 h 10000"/>
                  <a:gd name="connsiteX9" fmla="*/ 5324 w 10000"/>
                  <a:gd name="connsiteY9" fmla="*/ 9810 h 10000"/>
                  <a:gd name="connsiteX10" fmla="*/ 5389 w 10000"/>
                  <a:gd name="connsiteY10" fmla="*/ 9607 h 10000"/>
                  <a:gd name="connsiteX11" fmla="*/ 5455 w 10000"/>
                  <a:gd name="connsiteY11" fmla="*/ 9537 h 10000"/>
                  <a:gd name="connsiteX12" fmla="*/ 5389 w 10000"/>
                  <a:gd name="connsiteY12" fmla="*/ 9456 h 10000"/>
                  <a:gd name="connsiteX13" fmla="*/ 5389 w 10000"/>
                  <a:gd name="connsiteY13" fmla="*/ 9456 h 10000"/>
                  <a:gd name="connsiteX14" fmla="*/ 5324 w 10000"/>
                  <a:gd name="connsiteY14" fmla="*/ 9405 h 10000"/>
                  <a:gd name="connsiteX15" fmla="*/ 5259 w 10000"/>
                  <a:gd name="connsiteY15" fmla="*/ 9369 h 10000"/>
                  <a:gd name="connsiteX16" fmla="*/ 5128 w 10000"/>
                  <a:gd name="connsiteY16" fmla="*/ 9369 h 10000"/>
                  <a:gd name="connsiteX17" fmla="*/ 4936 w 10000"/>
                  <a:gd name="connsiteY17" fmla="*/ 9389 h 10000"/>
                  <a:gd name="connsiteX18" fmla="*/ 4545 w 10000"/>
                  <a:gd name="connsiteY18" fmla="*/ 9438 h 10000"/>
                  <a:gd name="connsiteX19" fmla="*/ 4026 w 10000"/>
                  <a:gd name="connsiteY19" fmla="*/ 9522 h 10000"/>
                  <a:gd name="connsiteX20" fmla="*/ 4026 w 10000"/>
                  <a:gd name="connsiteY20" fmla="*/ 9522 h 10000"/>
                  <a:gd name="connsiteX21" fmla="*/ 3702 w 10000"/>
                  <a:gd name="connsiteY21" fmla="*/ 9537 h 10000"/>
                  <a:gd name="connsiteX22" fmla="*/ 3573 w 10000"/>
                  <a:gd name="connsiteY22" fmla="*/ 9537 h 10000"/>
                  <a:gd name="connsiteX23" fmla="*/ 3507 w 10000"/>
                  <a:gd name="connsiteY23" fmla="*/ 9522 h 10000"/>
                  <a:gd name="connsiteX24" fmla="*/ 3247 w 10000"/>
                  <a:gd name="connsiteY24" fmla="*/ 9369 h 10000"/>
                  <a:gd name="connsiteX25" fmla="*/ 3247 w 10000"/>
                  <a:gd name="connsiteY25" fmla="*/ 9369 h 10000"/>
                  <a:gd name="connsiteX26" fmla="*/ 3117 w 10000"/>
                  <a:gd name="connsiteY26" fmla="*/ 9319 h 10000"/>
                  <a:gd name="connsiteX27" fmla="*/ 3117 w 10000"/>
                  <a:gd name="connsiteY27" fmla="*/ 9267 h 10000"/>
                  <a:gd name="connsiteX28" fmla="*/ 3117 w 10000"/>
                  <a:gd name="connsiteY28" fmla="*/ 9233 h 10000"/>
                  <a:gd name="connsiteX29" fmla="*/ 3184 w 10000"/>
                  <a:gd name="connsiteY29" fmla="*/ 9198 h 10000"/>
                  <a:gd name="connsiteX30" fmla="*/ 3312 w 10000"/>
                  <a:gd name="connsiteY30" fmla="*/ 9129 h 10000"/>
                  <a:gd name="connsiteX31" fmla="*/ 3443 w 10000"/>
                  <a:gd name="connsiteY31" fmla="*/ 9113 h 10000"/>
                  <a:gd name="connsiteX32" fmla="*/ 3443 w 10000"/>
                  <a:gd name="connsiteY32" fmla="*/ 9113 h 10000"/>
                  <a:gd name="connsiteX33" fmla="*/ 3443 w 10000"/>
                  <a:gd name="connsiteY33" fmla="*/ 9097 h 10000"/>
                  <a:gd name="connsiteX34" fmla="*/ 3507 w 10000"/>
                  <a:gd name="connsiteY34" fmla="*/ 9079 h 10000"/>
                  <a:gd name="connsiteX35" fmla="*/ 7646 w 10000"/>
                  <a:gd name="connsiteY35" fmla="*/ 8817 h 10000"/>
                  <a:gd name="connsiteX36" fmla="*/ 8116 w 10000"/>
                  <a:gd name="connsiteY36" fmla="*/ 8825 h 10000"/>
                  <a:gd name="connsiteX37" fmla="*/ 8116 w 10000"/>
                  <a:gd name="connsiteY37" fmla="*/ 8825 h 10000"/>
                  <a:gd name="connsiteX38" fmla="*/ 8442 w 10000"/>
                  <a:gd name="connsiteY38" fmla="*/ 8791 h 10000"/>
                  <a:gd name="connsiteX39" fmla="*/ 8702 w 10000"/>
                  <a:gd name="connsiteY39" fmla="*/ 8706 h 10000"/>
                  <a:gd name="connsiteX40" fmla="*/ 8636 w 10000"/>
                  <a:gd name="connsiteY40" fmla="*/ 8671 h 10000"/>
                  <a:gd name="connsiteX41" fmla="*/ 8636 w 10000"/>
                  <a:gd name="connsiteY41" fmla="*/ 8638 h 10000"/>
                  <a:gd name="connsiteX42" fmla="*/ 8312 w 10000"/>
                  <a:gd name="connsiteY42" fmla="*/ 8552 h 10000"/>
                  <a:gd name="connsiteX43" fmla="*/ 5975 w 10000"/>
                  <a:gd name="connsiteY43" fmla="*/ 8244 h 10000"/>
                  <a:gd name="connsiteX44" fmla="*/ 5975 w 10000"/>
                  <a:gd name="connsiteY44" fmla="*/ 8244 h 10000"/>
                  <a:gd name="connsiteX45" fmla="*/ 5714 w 10000"/>
                  <a:gd name="connsiteY45" fmla="*/ 8195 h 10000"/>
                  <a:gd name="connsiteX46" fmla="*/ 5519 w 10000"/>
                  <a:gd name="connsiteY46" fmla="*/ 8143 h 10000"/>
                  <a:gd name="connsiteX47" fmla="*/ 5389 w 10000"/>
                  <a:gd name="connsiteY47" fmla="*/ 8092 h 10000"/>
                  <a:gd name="connsiteX48" fmla="*/ 5389 w 10000"/>
                  <a:gd name="connsiteY48" fmla="*/ 8092 h 10000"/>
                  <a:gd name="connsiteX49" fmla="*/ 7729 w 10000"/>
                  <a:gd name="connsiteY49" fmla="*/ 8074 h 10000"/>
                  <a:gd name="connsiteX50" fmla="*/ 10000 w 10000"/>
                  <a:gd name="connsiteY50" fmla="*/ 8244 h 10000"/>
                  <a:gd name="connsiteX51" fmla="*/ 10000 w 10000"/>
                  <a:gd name="connsiteY51" fmla="*/ 6696 h 10000"/>
                  <a:gd name="connsiteX52" fmla="*/ 10000 w 10000"/>
                  <a:gd name="connsiteY52" fmla="*/ 6696 h 10000"/>
                  <a:gd name="connsiteX53" fmla="*/ 7404 w 10000"/>
                  <a:gd name="connsiteY53" fmla="*/ 6336 h 10000"/>
                  <a:gd name="connsiteX54" fmla="*/ 5975 w 10000"/>
                  <a:gd name="connsiteY54" fmla="*/ 6133 h 10000"/>
                  <a:gd name="connsiteX55" fmla="*/ 5975 w 10000"/>
                  <a:gd name="connsiteY55" fmla="*/ 6133 h 10000"/>
                  <a:gd name="connsiteX56" fmla="*/ 5975 w 10000"/>
                  <a:gd name="connsiteY56" fmla="*/ 6116 h 10000"/>
                  <a:gd name="connsiteX57" fmla="*/ 5975 w 10000"/>
                  <a:gd name="connsiteY57" fmla="*/ 6014 h 10000"/>
                  <a:gd name="connsiteX58" fmla="*/ 5975 w 10000"/>
                  <a:gd name="connsiteY58" fmla="*/ 6014 h 10000"/>
                  <a:gd name="connsiteX59" fmla="*/ 5779 w 10000"/>
                  <a:gd name="connsiteY59" fmla="*/ 5892 h 10000"/>
                  <a:gd name="connsiteX60" fmla="*/ 5389 w 10000"/>
                  <a:gd name="connsiteY60" fmla="*/ 5706 h 10000"/>
                  <a:gd name="connsiteX61" fmla="*/ 4545 w 10000"/>
                  <a:gd name="connsiteY61" fmla="*/ 5349 h 10000"/>
                  <a:gd name="connsiteX62" fmla="*/ 4545 w 10000"/>
                  <a:gd name="connsiteY62" fmla="*/ 5349 h 10000"/>
                  <a:gd name="connsiteX63" fmla="*/ 4352 w 10000"/>
                  <a:gd name="connsiteY63" fmla="*/ 5298 h 10000"/>
                  <a:gd name="connsiteX64" fmla="*/ 4026 w 10000"/>
                  <a:gd name="connsiteY64" fmla="*/ 5230 h 10000"/>
                  <a:gd name="connsiteX65" fmla="*/ 3052 w 10000"/>
                  <a:gd name="connsiteY65" fmla="*/ 5076 h 10000"/>
                  <a:gd name="connsiteX66" fmla="*/ 1689 w 10000"/>
                  <a:gd name="connsiteY66" fmla="*/ 4890 h 10000"/>
                  <a:gd name="connsiteX67" fmla="*/ 1689 w 10000"/>
                  <a:gd name="connsiteY67" fmla="*/ 4890 h 10000"/>
                  <a:gd name="connsiteX68" fmla="*/ 1103 w 10000"/>
                  <a:gd name="connsiteY68" fmla="*/ 4871 h 10000"/>
                  <a:gd name="connsiteX69" fmla="*/ 650 w 10000"/>
                  <a:gd name="connsiteY69" fmla="*/ 4854 h 10000"/>
                  <a:gd name="connsiteX70" fmla="*/ 521 w 10000"/>
                  <a:gd name="connsiteY70" fmla="*/ 4837 h 10000"/>
                  <a:gd name="connsiteX71" fmla="*/ 390 w 10000"/>
                  <a:gd name="connsiteY71" fmla="*/ 4821 h 10000"/>
                  <a:gd name="connsiteX72" fmla="*/ 390 w 10000"/>
                  <a:gd name="connsiteY72" fmla="*/ 4821 h 10000"/>
                  <a:gd name="connsiteX73" fmla="*/ 261 w 10000"/>
                  <a:gd name="connsiteY73" fmla="*/ 4751 h 10000"/>
                  <a:gd name="connsiteX74" fmla="*/ 65 w 10000"/>
                  <a:gd name="connsiteY74" fmla="*/ 4635 h 10000"/>
                  <a:gd name="connsiteX75" fmla="*/ 0 w 10000"/>
                  <a:gd name="connsiteY75" fmla="*/ 4566 h 10000"/>
                  <a:gd name="connsiteX76" fmla="*/ 0 w 10000"/>
                  <a:gd name="connsiteY76" fmla="*/ 4496 h 10000"/>
                  <a:gd name="connsiteX77" fmla="*/ 0 w 10000"/>
                  <a:gd name="connsiteY77" fmla="*/ 4446 h 10000"/>
                  <a:gd name="connsiteX78" fmla="*/ 131 w 10000"/>
                  <a:gd name="connsiteY78" fmla="*/ 4394 h 10000"/>
                  <a:gd name="connsiteX79" fmla="*/ 131 w 10000"/>
                  <a:gd name="connsiteY79" fmla="*/ 4394 h 10000"/>
                  <a:gd name="connsiteX80" fmla="*/ 455 w 10000"/>
                  <a:gd name="connsiteY80" fmla="*/ 4309 h 10000"/>
                  <a:gd name="connsiteX81" fmla="*/ 779 w 10000"/>
                  <a:gd name="connsiteY81" fmla="*/ 4226 h 10000"/>
                  <a:gd name="connsiteX82" fmla="*/ 975 w 10000"/>
                  <a:gd name="connsiteY82" fmla="*/ 4175 h 10000"/>
                  <a:gd name="connsiteX83" fmla="*/ 1103 w 10000"/>
                  <a:gd name="connsiteY83" fmla="*/ 4123 h 10000"/>
                  <a:gd name="connsiteX84" fmla="*/ 1103 w 10000"/>
                  <a:gd name="connsiteY84" fmla="*/ 4054 h 10000"/>
                  <a:gd name="connsiteX85" fmla="*/ 1103 w 10000"/>
                  <a:gd name="connsiteY85" fmla="*/ 3969 h 10000"/>
                  <a:gd name="connsiteX86" fmla="*/ 1103 w 10000"/>
                  <a:gd name="connsiteY86" fmla="*/ 3969 h 10000"/>
                  <a:gd name="connsiteX87" fmla="*/ 845 w 10000"/>
                  <a:gd name="connsiteY87" fmla="*/ 3730 h 10000"/>
                  <a:gd name="connsiteX88" fmla="*/ 521 w 10000"/>
                  <a:gd name="connsiteY88" fmla="*/ 3407 h 10000"/>
                  <a:gd name="connsiteX89" fmla="*/ 261 w 10000"/>
                  <a:gd name="connsiteY89" fmla="*/ 3116 h 10000"/>
                  <a:gd name="connsiteX90" fmla="*/ 195 w 10000"/>
                  <a:gd name="connsiteY90" fmla="*/ 3032 h 10000"/>
                  <a:gd name="connsiteX91" fmla="*/ 195 w 10000"/>
                  <a:gd name="connsiteY91" fmla="*/ 2998 h 10000"/>
                  <a:gd name="connsiteX92" fmla="*/ 261 w 10000"/>
                  <a:gd name="connsiteY92" fmla="*/ 2980 h 10000"/>
                  <a:gd name="connsiteX93" fmla="*/ 261 w 10000"/>
                  <a:gd name="connsiteY93" fmla="*/ 2980 h 10000"/>
                  <a:gd name="connsiteX94" fmla="*/ 650 w 10000"/>
                  <a:gd name="connsiteY94" fmla="*/ 2964 h 10000"/>
                  <a:gd name="connsiteX95" fmla="*/ 908 w 10000"/>
                  <a:gd name="connsiteY95" fmla="*/ 2964 h 10000"/>
                  <a:gd name="connsiteX96" fmla="*/ 1103 w 10000"/>
                  <a:gd name="connsiteY96" fmla="*/ 2980 h 10000"/>
                  <a:gd name="connsiteX97" fmla="*/ 1103 w 10000"/>
                  <a:gd name="connsiteY97" fmla="*/ 2980 h 10000"/>
                  <a:gd name="connsiteX98" fmla="*/ 1168 w 10000"/>
                  <a:gd name="connsiteY98" fmla="*/ 2980 h 10000"/>
                  <a:gd name="connsiteX99" fmla="*/ 1235 w 10000"/>
                  <a:gd name="connsiteY99" fmla="*/ 2948 h 10000"/>
                  <a:gd name="connsiteX100" fmla="*/ 1559 w 10000"/>
                  <a:gd name="connsiteY100" fmla="*/ 2845 h 10000"/>
                  <a:gd name="connsiteX101" fmla="*/ 2402 w 10000"/>
                  <a:gd name="connsiteY101" fmla="*/ 2503 h 10000"/>
                  <a:gd name="connsiteX102" fmla="*/ 3507 w 10000"/>
                  <a:gd name="connsiteY102" fmla="*/ 2012 h 10000"/>
                  <a:gd name="connsiteX103" fmla="*/ 3507 w 10000"/>
                  <a:gd name="connsiteY103" fmla="*/ 2012 h 10000"/>
                  <a:gd name="connsiteX104" fmla="*/ 3507 w 10000"/>
                  <a:gd name="connsiteY104" fmla="*/ 1942 h 10000"/>
                  <a:gd name="connsiteX105" fmla="*/ 3507 w 10000"/>
                  <a:gd name="connsiteY105" fmla="*/ 1786 h 10000"/>
                  <a:gd name="connsiteX106" fmla="*/ 3573 w 10000"/>
                  <a:gd name="connsiteY106" fmla="*/ 1686 h 10000"/>
                  <a:gd name="connsiteX107" fmla="*/ 3702 w 10000"/>
                  <a:gd name="connsiteY107" fmla="*/ 1600 h 10000"/>
                  <a:gd name="connsiteX108" fmla="*/ 3896 w 10000"/>
                  <a:gd name="connsiteY108" fmla="*/ 1499 h 10000"/>
                  <a:gd name="connsiteX109" fmla="*/ 4156 w 10000"/>
                  <a:gd name="connsiteY109" fmla="*/ 1415 h 10000"/>
                  <a:gd name="connsiteX110" fmla="*/ 4156 w 10000"/>
                  <a:gd name="connsiteY110" fmla="*/ 1415 h 10000"/>
                  <a:gd name="connsiteX111" fmla="*/ 4806 w 10000"/>
                  <a:gd name="connsiteY111" fmla="*/ 1245 h 10000"/>
                  <a:gd name="connsiteX112" fmla="*/ 5455 w 10000"/>
                  <a:gd name="connsiteY112" fmla="*/ 1021 h 10000"/>
                  <a:gd name="connsiteX113" fmla="*/ 6104 w 10000"/>
                  <a:gd name="connsiteY113" fmla="*/ 817 h 10000"/>
                  <a:gd name="connsiteX114" fmla="*/ 6559 w 10000"/>
                  <a:gd name="connsiteY114" fmla="*/ 632 h 10000"/>
                  <a:gd name="connsiteX115" fmla="*/ 6559 w 10000"/>
                  <a:gd name="connsiteY115" fmla="*/ 632 h 10000"/>
                  <a:gd name="connsiteX116" fmla="*/ 6882 w 10000"/>
                  <a:gd name="connsiteY116" fmla="*/ 461 h 10000"/>
                  <a:gd name="connsiteX117" fmla="*/ 7273 w 10000"/>
                  <a:gd name="connsiteY117" fmla="*/ 255 h 10000"/>
                  <a:gd name="connsiteX118" fmla="*/ 7663 w 10000"/>
                  <a:gd name="connsiteY118" fmla="*/ 101 h 10000"/>
                  <a:gd name="connsiteX119" fmla="*/ 7856 w 10000"/>
                  <a:gd name="connsiteY119" fmla="*/ 31 h 10000"/>
                  <a:gd name="connsiteX120" fmla="*/ 8051 w 10000"/>
                  <a:gd name="connsiteY120" fmla="*/ 16 h 10000"/>
                  <a:gd name="connsiteX121" fmla="*/ 8051 w 10000"/>
                  <a:gd name="connsiteY121" fmla="*/ 16 h 10000"/>
                  <a:gd name="connsiteX122" fmla="*/ 8442 w 10000"/>
                  <a:gd name="connsiteY122" fmla="*/ 0 h 10000"/>
                  <a:gd name="connsiteX123" fmla="*/ 8961 w 10000"/>
                  <a:gd name="connsiteY123" fmla="*/ 0 h 10000"/>
                  <a:gd name="connsiteX124" fmla="*/ 10000 w 10000"/>
                  <a:gd name="connsiteY124" fmla="*/ 16 h 10000"/>
                  <a:gd name="connsiteX125" fmla="*/ 7404 w 10000"/>
                  <a:gd name="connsiteY125" fmla="*/ 9931 h 10000"/>
                  <a:gd name="connsiteX126" fmla="*/ 5584 w 10000"/>
                  <a:gd name="connsiteY126" fmla="*/ 9898 h 10000"/>
                  <a:gd name="connsiteX127" fmla="*/ 5389 w 10000"/>
                  <a:gd name="connsiteY127" fmla="*/ 9558 h 10000"/>
                  <a:gd name="connsiteX128" fmla="*/ 5389 w 10000"/>
                  <a:gd name="connsiteY128" fmla="*/ 9489 h 10000"/>
                  <a:gd name="connsiteX129" fmla="*/ 5259 w 10000"/>
                  <a:gd name="connsiteY129" fmla="*/ 9405 h 10000"/>
                  <a:gd name="connsiteX130" fmla="*/ 5195 w 10000"/>
                  <a:gd name="connsiteY130" fmla="*/ 9389 h 10000"/>
                  <a:gd name="connsiteX131" fmla="*/ 4026 w 10000"/>
                  <a:gd name="connsiteY131" fmla="*/ 9507 h 10000"/>
                  <a:gd name="connsiteX132" fmla="*/ 3702 w 10000"/>
                  <a:gd name="connsiteY132" fmla="*/ 9537 h 10000"/>
                  <a:gd name="connsiteX133" fmla="*/ 3247 w 10000"/>
                  <a:gd name="connsiteY133" fmla="*/ 9369 h 10000"/>
                  <a:gd name="connsiteX134" fmla="*/ 3247 w 10000"/>
                  <a:gd name="connsiteY134" fmla="*/ 9369 h 10000"/>
                  <a:gd name="connsiteX135" fmla="*/ 3117 w 10000"/>
                  <a:gd name="connsiteY135" fmla="*/ 9183 h 10000"/>
                  <a:gd name="connsiteX136" fmla="*/ 3117 w 10000"/>
                  <a:gd name="connsiteY136" fmla="*/ 9183 h 10000"/>
                  <a:gd name="connsiteX137" fmla="*/ 3312 w 10000"/>
                  <a:gd name="connsiteY137" fmla="*/ 9129 h 10000"/>
                  <a:gd name="connsiteX138" fmla="*/ 3443 w 10000"/>
                  <a:gd name="connsiteY138" fmla="*/ 9113 h 10000"/>
                  <a:gd name="connsiteX139" fmla="*/ 2661 w 10000"/>
                  <a:gd name="connsiteY139" fmla="*/ 9129 h 10000"/>
                  <a:gd name="connsiteX0" fmla="*/ 2661 w 10000"/>
                  <a:gd name="connsiteY0" fmla="*/ 9129 h 10000"/>
                  <a:gd name="connsiteX1" fmla="*/ 7856 w 10000"/>
                  <a:gd name="connsiteY1" fmla="*/ 10000 h 10000"/>
                  <a:gd name="connsiteX2" fmla="*/ 7856 w 10000"/>
                  <a:gd name="connsiteY2" fmla="*/ 10000 h 10000"/>
                  <a:gd name="connsiteX3" fmla="*/ 7533 w 10000"/>
                  <a:gd name="connsiteY3" fmla="*/ 9931 h 10000"/>
                  <a:gd name="connsiteX4" fmla="*/ 7013 w 10000"/>
                  <a:gd name="connsiteY4" fmla="*/ 9915 h 10000"/>
                  <a:gd name="connsiteX5" fmla="*/ 5779 w 10000"/>
                  <a:gd name="connsiteY5" fmla="*/ 9898 h 10000"/>
                  <a:gd name="connsiteX6" fmla="*/ 5779 w 10000"/>
                  <a:gd name="connsiteY6" fmla="*/ 9898 h 10000"/>
                  <a:gd name="connsiteX7" fmla="*/ 5519 w 10000"/>
                  <a:gd name="connsiteY7" fmla="*/ 9878 h 10000"/>
                  <a:gd name="connsiteX8" fmla="*/ 5389 w 10000"/>
                  <a:gd name="connsiteY8" fmla="*/ 9847 h 10000"/>
                  <a:gd name="connsiteX9" fmla="*/ 5324 w 10000"/>
                  <a:gd name="connsiteY9" fmla="*/ 9810 h 10000"/>
                  <a:gd name="connsiteX10" fmla="*/ 5389 w 10000"/>
                  <a:gd name="connsiteY10" fmla="*/ 9607 h 10000"/>
                  <a:gd name="connsiteX11" fmla="*/ 5455 w 10000"/>
                  <a:gd name="connsiteY11" fmla="*/ 9537 h 10000"/>
                  <a:gd name="connsiteX12" fmla="*/ 5389 w 10000"/>
                  <a:gd name="connsiteY12" fmla="*/ 9456 h 10000"/>
                  <a:gd name="connsiteX13" fmla="*/ 5389 w 10000"/>
                  <a:gd name="connsiteY13" fmla="*/ 9456 h 10000"/>
                  <a:gd name="connsiteX14" fmla="*/ 5324 w 10000"/>
                  <a:gd name="connsiteY14" fmla="*/ 9405 h 10000"/>
                  <a:gd name="connsiteX15" fmla="*/ 5259 w 10000"/>
                  <a:gd name="connsiteY15" fmla="*/ 9369 h 10000"/>
                  <a:gd name="connsiteX16" fmla="*/ 5128 w 10000"/>
                  <a:gd name="connsiteY16" fmla="*/ 9369 h 10000"/>
                  <a:gd name="connsiteX17" fmla="*/ 4936 w 10000"/>
                  <a:gd name="connsiteY17" fmla="*/ 9389 h 10000"/>
                  <a:gd name="connsiteX18" fmla="*/ 4545 w 10000"/>
                  <a:gd name="connsiteY18" fmla="*/ 9438 h 10000"/>
                  <a:gd name="connsiteX19" fmla="*/ 4026 w 10000"/>
                  <a:gd name="connsiteY19" fmla="*/ 9522 h 10000"/>
                  <a:gd name="connsiteX20" fmla="*/ 4026 w 10000"/>
                  <a:gd name="connsiteY20" fmla="*/ 9522 h 10000"/>
                  <a:gd name="connsiteX21" fmla="*/ 3702 w 10000"/>
                  <a:gd name="connsiteY21" fmla="*/ 9537 h 10000"/>
                  <a:gd name="connsiteX22" fmla="*/ 3573 w 10000"/>
                  <a:gd name="connsiteY22" fmla="*/ 9537 h 10000"/>
                  <a:gd name="connsiteX23" fmla="*/ 3507 w 10000"/>
                  <a:gd name="connsiteY23" fmla="*/ 9522 h 10000"/>
                  <a:gd name="connsiteX24" fmla="*/ 3247 w 10000"/>
                  <a:gd name="connsiteY24" fmla="*/ 9369 h 10000"/>
                  <a:gd name="connsiteX25" fmla="*/ 3247 w 10000"/>
                  <a:gd name="connsiteY25" fmla="*/ 9369 h 10000"/>
                  <a:gd name="connsiteX26" fmla="*/ 3117 w 10000"/>
                  <a:gd name="connsiteY26" fmla="*/ 9319 h 10000"/>
                  <a:gd name="connsiteX27" fmla="*/ 3117 w 10000"/>
                  <a:gd name="connsiteY27" fmla="*/ 9267 h 10000"/>
                  <a:gd name="connsiteX28" fmla="*/ 3117 w 10000"/>
                  <a:gd name="connsiteY28" fmla="*/ 9233 h 10000"/>
                  <a:gd name="connsiteX29" fmla="*/ 3184 w 10000"/>
                  <a:gd name="connsiteY29" fmla="*/ 9198 h 10000"/>
                  <a:gd name="connsiteX30" fmla="*/ 3312 w 10000"/>
                  <a:gd name="connsiteY30" fmla="*/ 9129 h 10000"/>
                  <a:gd name="connsiteX31" fmla="*/ 3443 w 10000"/>
                  <a:gd name="connsiteY31" fmla="*/ 9113 h 10000"/>
                  <a:gd name="connsiteX32" fmla="*/ 3443 w 10000"/>
                  <a:gd name="connsiteY32" fmla="*/ 9113 h 10000"/>
                  <a:gd name="connsiteX33" fmla="*/ 3443 w 10000"/>
                  <a:gd name="connsiteY33" fmla="*/ 9097 h 10000"/>
                  <a:gd name="connsiteX34" fmla="*/ 3507 w 10000"/>
                  <a:gd name="connsiteY34" fmla="*/ 9079 h 10000"/>
                  <a:gd name="connsiteX35" fmla="*/ 7646 w 10000"/>
                  <a:gd name="connsiteY35" fmla="*/ 8817 h 10000"/>
                  <a:gd name="connsiteX36" fmla="*/ 8116 w 10000"/>
                  <a:gd name="connsiteY36" fmla="*/ 8825 h 10000"/>
                  <a:gd name="connsiteX37" fmla="*/ 8116 w 10000"/>
                  <a:gd name="connsiteY37" fmla="*/ 8825 h 10000"/>
                  <a:gd name="connsiteX38" fmla="*/ 8442 w 10000"/>
                  <a:gd name="connsiteY38" fmla="*/ 8791 h 10000"/>
                  <a:gd name="connsiteX39" fmla="*/ 8702 w 10000"/>
                  <a:gd name="connsiteY39" fmla="*/ 8706 h 10000"/>
                  <a:gd name="connsiteX40" fmla="*/ 8636 w 10000"/>
                  <a:gd name="connsiteY40" fmla="*/ 8671 h 10000"/>
                  <a:gd name="connsiteX41" fmla="*/ 8636 w 10000"/>
                  <a:gd name="connsiteY41" fmla="*/ 8638 h 10000"/>
                  <a:gd name="connsiteX42" fmla="*/ 8312 w 10000"/>
                  <a:gd name="connsiteY42" fmla="*/ 8552 h 10000"/>
                  <a:gd name="connsiteX43" fmla="*/ 5975 w 10000"/>
                  <a:gd name="connsiteY43" fmla="*/ 8244 h 10000"/>
                  <a:gd name="connsiteX44" fmla="*/ 5975 w 10000"/>
                  <a:gd name="connsiteY44" fmla="*/ 8244 h 10000"/>
                  <a:gd name="connsiteX45" fmla="*/ 5714 w 10000"/>
                  <a:gd name="connsiteY45" fmla="*/ 8195 h 10000"/>
                  <a:gd name="connsiteX46" fmla="*/ 5519 w 10000"/>
                  <a:gd name="connsiteY46" fmla="*/ 8143 h 10000"/>
                  <a:gd name="connsiteX47" fmla="*/ 5389 w 10000"/>
                  <a:gd name="connsiteY47" fmla="*/ 8092 h 10000"/>
                  <a:gd name="connsiteX48" fmla="*/ 5389 w 10000"/>
                  <a:gd name="connsiteY48" fmla="*/ 8092 h 10000"/>
                  <a:gd name="connsiteX49" fmla="*/ 7729 w 10000"/>
                  <a:gd name="connsiteY49" fmla="*/ 8074 h 10000"/>
                  <a:gd name="connsiteX50" fmla="*/ 10000 w 10000"/>
                  <a:gd name="connsiteY50" fmla="*/ 8244 h 10000"/>
                  <a:gd name="connsiteX51" fmla="*/ 10000 w 10000"/>
                  <a:gd name="connsiteY51" fmla="*/ 6696 h 10000"/>
                  <a:gd name="connsiteX52" fmla="*/ 10000 w 10000"/>
                  <a:gd name="connsiteY52" fmla="*/ 6696 h 10000"/>
                  <a:gd name="connsiteX53" fmla="*/ 7404 w 10000"/>
                  <a:gd name="connsiteY53" fmla="*/ 6336 h 10000"/>
                  <a:gd name="connsiteX54" fmla="*/ 5975 w 10000"/>
                  <a:gd name="connsiteY54" fmla="*/ 6133 h 10000"/>
                  <a:gd name="connsiteX55" fmla="*/ 5975 w 10000"/>
                  <a:gd name="connsiteY55" fmla="*/ 6133 h 10000"/>
                  <a:gd name="connsiteX56" fmla="*/ 5975 w 10000"/>
                  <a:gd name="connsiteY56" fmla="*/ 6116 h 10000"/>
                  <a:gd name="connsiteX57" fmla="*/ 5975 w 10000"/>
                  <a:gd name="connsiteY57" fmla="*/ 6014 h 10000"/>
                  <a:gd name="connsiteX58" fmla="*/ 5975 w 10000"/>
                  <a:gd name="connsiteY58" fmla="*/ 6014 h 10000"/>
                  <a:gd name="connsiteX59" fmla="*/ 5779 w 10000"/>
                  <a:gd name="connsiteY59" fmla="*/ 5892 h 10000"/>
                  <a:gd name="connsiteX60" fmla="*/ 5389 w 10000"/>
                  <a:gd name="connsiteY60" fmla="*/ 5706 h 10000"/>
                  <a:gd name="connsiteX61" fmla="*/ 4545 w 10000"/>
                  <a:gd name="connsiteY61" fmla="*/ 5349 h 10000"/>
                  <a:gd name="connsiteX62" fmla="*/ 4545 w 10000"/>
                  <a:gd name="connsiteY62" fmla="*/ 5349 h 10000"/>
                  <a:gd name="connsiteX63" fmla="*/ 4352 w 10000"/>
                  <a:gd name="connsiteY63" fmla="*/ 5298 h 10000"/>
                  <a:gd name="connsiteX64" fmla="*/ 4026 w 10000"/>
                  <a:gd name="connsiteY64" fmla="*/ 5230 h 10000"/>
                  <a:gd name="connsiteX65" fmla="*/ 3052 w 10000"/>
                  <a:gd name="connsiteY65" fmla="*/ 5076 h 10000"/>
                  <a:gd name="connsiteX66" fmla="*/ 1689 w 10000"/>
                  <a:gd name="connsiteY66" fmla="*/ 4890 h 10000"/>
                  <a:gd name="connsiteX67" fmla="*/ 1689 w 10000"/>
                  <a:gd name="connsiteY67" fmla="*/ 4890 h 10000"/>
                  <a:gd name="connsiteX68" fmla="*/ 1103 w 10000"/>
                  <a:gd name="connsiteY68" fmla="*/ 4871 h 10000"/>
                  <a:gd name="connsiteX69" fmla="*/ 650 w 10000"/>
                  <a:gd name="connsiteY69" fmla="*/ 4854 h 10000"/>
                  <a:gd name="connsiteX70" fmla="*/ 521 w 10000"/>
                  <a:gd name="connsiteY70" fmla="*/ 4837 h 10000"/>
                  <a:gd name="connsiteX71" fmla="*/ 390 w 10000"/>
                  <a:gd name="connsiteY71" fmla="*/ 4821 h 10000"/>
                  <a:gd name="connsiteX72" fmla="*/ 390 w 10000"/>
                  <a:gd name="connsiteY72" fmla="*/ 4821 h 10000"/>
                  <a:gd name="connsiteX73" fmla="*/ 261 w 10000"/>
                  <a:gd name="connsiteY73" fmla="*/ 4751 h 10000"/>
                  <a:gd name="connsiteX74" fmla="*/ 65 w 10000"/>
                  <a:gd name="connsiteY74" fmla="*/ 4635 h 10000"/>
                  <a:gd name="connsiteX75" fmla="*/ 0 w 10000"/>
                  <a:gd name="connsiteY75" fmla="*/ 4566 h 10000"/>
                  <a:gd name="connsiteX76" fmla="*/ 0 w 10000"/>
                  <a:gd name="connsiteY76" fmla="*/ 4496 h 10000"/>
                  <a:gd name="connsiteX77" fmla="*/ 0 w 10000"/>
                  <a:gd name="connsiteY77" fmla="*/ 4446 h 10000"/>
                  <a:gd name="connsiteX78" fmla="*/ 131 w 10000"/>
                  <a:gd name="connsiteY78" fmla="*/ 4394 h 10000"/>
                  <a:gd name="connsiteX79" fmla="*/ 131 w 10000"/>
                  <a:gd name="connsiteY79" fmla="*/ 4394 h 10000"/>
                  <a:gd name="connsiteX80" fmla="*/ 455 w 10000"/>
                  <a:gd name="connsiteY80" fmla="*/ 4309 h 10000"/>
                  <a:gd name="connsiteX81" fmla="*/ 779 w 10000"/>
                  <a:gd name="connsiteY81" fmla="*/ 4226 h 10000"/>
                  <a:gd name="connsiteX82" fmla="*/ 975 w 10000"/>
                  <a:gd name="connsiteY82" fmla="*/ 4175 h 10000"/>
                  <a:gd name="connsiteX83" fmla="*/ 1103 w 10000"/>
                  <a:gd name="connsiteY83" fmla="*/ 4123 h 10000"/>
                  <a:gd name="connsiteX84" fmla="*/ 1103 w 10000"/>
                  <a:gd name="connsiteY84" fmla="*/ 4054 h 10000"/>
                  <a:gd name="connsiteX85" fmla="*/ 1103 w 10000"/>
                  <a:gd name="connsiteY85" fmla="*/ 3969 h 10000"/>
                  <a:gd name="connsiteX86" fmla="*/ 1103 w 10000"/>
                  <a:gd name="connsiteY86" fmla="*/ 3969 h 10000"/>
                  <a:gd name="connsiteX87" fmla="*/ 845 w 10000"/>
                  <a:gd name="connsiteY87" fmla="*/ 3730 h 10000"/>
                  <a:gd name="connsiteX88" fmla="*/ 521 w 10000"/>
                  <a:gd name="connsiteY88" fmla="*/ 3407 h 10000"/>
                  <a:gd name="connsiteX89" fmla="*/ 261 w 10000"/>
                  <a:gd name="connsiteY89" fmla="*/ 3116 h 10000"/>
                  <a:gd name="connsiteX90" fmla="*/ 195 w 10000"/>
                  <a:gd name="connsiteY90" fmla="*/ 3032 h 10000"/>
                  <a:gd name="connsiteX91" fmla="*/ 195 w 10000"/>
                  <a:gd name="connsiteY91" fmla="*/ 2998 h 10000"/>
                  <a:gd name="connsiteX92" fmla="*/ 261 w 10000"/>
                  <a:gd name="connsiteY92" fmla="*/ 2980 h 10000"/>
                  <a:gd name="connsiteX93" fmla="*/ 261 w 10000"/>
                  <a:gd name="connsiteY93" fmla="*/ 2980 h 10000"/>
                  <a:gd name="connsiteX94" fmla="*/ 650 w 10000"/>
                  <a:gd name="connsiteY94" fmla="*/ 2964 h 10000"/>
                  <a:gd name="connsiteX95" fmla="*/ 908 w 10000"/>
                  <a:gd name="connsiteY95" fmla="*/ 2964 h 10000"/>
                  <a:gd name="connsiteX96" fmla="*/ 1103 w 10000"/>
                  <a:gd name="connsiteY96" fmla="*/ 2980 h 10000"/>
                  <a:gd name="connsiteX97" fmla="*/ 1103 w 10000"/>
                  <a:gd name="connsiteY97" fmla="*/ 2980 h 10000"/>
                  <a:gd name="connsiteX98" fmla="*/ 1168 w 10000"/>
                  <a:gd name="connsiteY98" fmla="*/ 2980 h 10000"/>
                  <a:gd name="connsiteX99" fmla="*/ 1235 w 10000"/>
                  <a:gd name="connsiteY99" fmla="*/ 2948 h 10000"/>
                  <a:gd name="connsiteX100" fmla="*/ 1559 w 10000"/>
                  <a:gd name="connsiteY100" fmla="*/ 2845 h 10000"/>
                  <a:gd name="connsiteX101" fmla="*/ 2402 w 10000"/>
                  <a:gd name="connsiteY101" fmla="*/ 2503 h 10000"/>
                  <a:gd name="connsiteX102" fmla="*/ 3507 w 10000"/>
                  <a:gd name="connsiteY102" fmla="*/ 2012 h 10000"/>
                  <a:gd name="connsiteX103" fmla="*/ 3507 w 10000"/>
                  <a:gd name="connsiteY103" fmla="*/ 2012 h 10000"/>
                  <a:gd name="connsiteX104" fmla="*/ 3507 w 10000"/>
                  <a:gd name="connsiteY104" fmla="*/ 1942 h 10000"/>
                  <a:gd name="connsiteX105" fmla="*/ 3507 w 10000"/>
                  <a:gd name="connsiteY105" fmla="*/ 1786 h 10000"/>
                  <a:gd name="connsiteX106" fmla="*/ 3573 w 10000"/>
                  <a:gd name="connsiteY106" fmla="*/ 1686 h 10000"/>
                  <a:gd name="connsiteX107" fmla="*/ 3702 w 10000"/>
                  <a:gd name="connsiteY107" fmla="*/ 1600 h 10000"/>
                  <a:gd name="connsiteX108" fmla="*/ 3896 w 10000"/>
                  <a:gd name="connsiteY108" fmla="*/ 1499 h 10000"/>
                  <a:gd name="connsiteX109" fmla="*/ 4156 w 10000"/>
                  <a:gd name="connsiteY109" fmla="*/ 1415 h 10000"/>
                  <a:gd name="connsiteX110" fmla="*/ 4156 w 10000"/>
                  <a:gd name="connsiteY110" fmla="*/ 1415 h 10000"/>
                  <a:gd name="connsiteX111" fmla="*/ 4806 w 10000"/>
                  <a:gd name="connsiteY111" fmla="*/ 1245 h 10000"/>
                  <a:gd name="connsiteX112" fmla="*/ 5455 w 10000"/>
                  <a:gd name="connsiteY112" fmla="*/ 1021 h 10000"/>
                  <a:gd name="connsiteX113" fmla="*/ 6104 w 10000"/>
                  <a:gd name="connsiteY113" fmla="*/ 817 h 10000"/>
                  <a:gd name="connsiteX114" fmla="*/ 6559 w 10000"/>
                  <a:gd name="connsiteY114" fmla="*/ 632 h 10000"/>
                  <a:gd name="connsiteX115" fmla="*/ 6559 w 10000"/>
                  <a:gd name="connsiteY115" fmla="*/ 632 h 10000"/>
                  <a:gd name="connsiteX116" fmla="*/ 6882 w 10000"/>
                  <a:gd name="connsiteY116" fmla="*/ 461 h 10000"/>
                  <a:gd name="connsiteX117" fmla="*/ 7273 w 10000"/>
                  <a:gd name="connsiteY117" fmla="*/ 255 h 10000"/>
                  <a:gd name="connsiteX118" fmla="*/ 7663 w 10000"/>
                  <a:gd name="connsiteY118" fmla="*/ 101 h 10000"/>
                  <a:gd name="connsiteX119" fmla="*/ 7856 w 10000"/>
                  <a:gd name="connsiteY119" fmla="*/ 31 h 10000"/>
                  <a:gd name="connsiteX120" fmla="*/ 8051 w 10000"/>
                  <a:gd name="connsiteY120" fmla="*/ 16 h 10000"/>
                  <a:gd name="connsiteX121" fmla="*/ 8051 w 10000"/>
                  <a:gd name="connsiteY121" fmla="*/ 16 h 10000"/>
                  <a:gd name="connsiteX122" fmla="*/ 8442 w 10000"/>
                  <a:gd name="connsiteY122" fmla="*/ 0 h 10000"/>
                  <a:gd name="connsiteX123" fmla="*/ 8961 w 10000"/>
                  <a:gd name="connsiteY123" fmla="*/ 0 h 10000"/>
                  <a:gd name="connsiteX124" fmla="*/ 10000 w 10000"/>
                  <a:gd name="connsiteY124" fmla="*/ 16 h 10000"/>
                  <a:gd name="connsiteX125" fmla="*/ 5584 w 10000"/>
                  <a:gd name="connsiteY125" fmla="*/ 9898 h 10000"/>
                  <a:gd name="connsiteX126" fmla="*/ 5389 w 10000"/>
                  <a:gd name="connsiteY126" fmla="*/ 9558 h 10000"/>
                  <a:gd name="connsiteX127" fmla="*/ 5389 w 10000"/>
                  <a:gd name="connsiteY127" fmla="*/ 9489 h 10000"/>
                  <a:gd name="connsiteX128" fmla="*/ 5259 w 10000"/>
                  <a:gd name="connsiteY128" fmla="*/ 9405 h 10000"/>
                  <a:gd name="connsiteX129" fmla="*/ 5195 w 10000"/>
                  <a:gd name="connsiteY129" fmla="*/ 9389 h 10000"/>
                  <a:gd name="connsiteX130" fmla="*/ 4026 w 10000"/>
                  <a:gd name="connsiteY130" fmla="*/ 9507 h 10000"/>
                  <a:gd name="connsiteX131" fmla="*/ 3702 w 10000"/>
                  <a:gd name="connsiteY131" fmla="*/ 9537 h 10000"/>
                  <a:gd name="connsiteX132" fmla="*/ 3247 w 10000"/>
                  <a:gd name="connsiteY132" fmla="*/ 9369 h 10000"/>
                  <a:gd name="connsiteX133" fmla="*/ 3247 w 10000"/>
                  <a:gd name="connsiteY133" fmla="*/ 9369 h 10000"/>
                  <a:gd name="connsiteX134" fmla="*/ 3117 w 10000"/>
                  <a:gd name="connsiteY134" fmla="*/ 9183 h 10000"/>
                  <a:gd name="connsiteX135" fmla="*/ 3117 w 10000"/>
                  <a:gd name="connsiteY135" fmla="*/ 9183 h 10000"/>
                  <a:gd name="connsiteX136" fmla="*/ 3312 w 10000"/>
                  <a:gd name="connsiteY136" fmla="*/ 9129 h 10000"/>
                  <a:gd name="connsiteX137" fmla="*/ 3443 w 10000"/>
                  <a:gd name="connsiteY137" fmla="*/ 9113 h 10000"/>
                  <a:gd name="connsiteX138" fmla="*/ 2661 w 10000"/>
                  <a:gd name="connsiteY138" fmla="*/ 9129 h 10000"/>
                  <a:gd name="connsiteX0" fmla="*/ 2661 w 10000"/>
                  <a:gd name="connsiteY0" fmla="*/ 9129 h 10000"/>
                  <a:gd name="connsiteX1" fmla="*/ 7856 w 10000"/>
                  <a:gd name="connsiteY1" fmla="*/ 10000 h 10000"/>
                  <a:gd name="connsiteX2" fmla="*/ 7856 w 10000"/>
                  <a:gd name="connsiteY2" fmla="*/ 10000 h 10000"/>
                  <a:gd name="connsiteX3" fmla="*/ 7013 w 10000"/>
                  <a:gd name="connsiteY3" fmla="*/ 9915 h 10000"/>
                  <a:gd name="connsiteX4" fmla="*/ 5779 w 10000"/>
                  <a:gd name="connsiteY4" fmla="*/ 9898 h 10000"/>
                  <a:gd name="connsiteX5" fmla="*/ 5779 w 10000"/>
                  <a:gd name="connsiteY5" fmla="*/ 9898 h 10000"/>
                  <a:gd name="connsiteX6" fmla="*/ 5519 w 10000"/>
                  <a:gd name="connsiteY6" fmla="*/ 9878 h 10000"/>
                  <a:gd name="connsiteX7" fmla="*/ 5389 w 10000"/>
                  <a:gd name="connsiteY7" fmla="*/ 9847 h 10000"/>
                  <a:gd name="connsiteX8" fmla="*/ 5324 w 10000"/>
                  <a:gd name="connsiteY8" fmla="*/ 9810 h 10000"/>
                  <a:gd name="connsiteX9" fmla="*/ 5389 w 10000"/>
                  <a:gd name="connsiteY9" fmla="*/ 9607 h 10000"/>
                  <a:gd name="connsiteX10" fmla="*/ 5455 w 10000"/>
                  <a:gd name="connsiteY10" fmla="*/ 9537 h 10000"/>
                  <a:gd name="connsiteX11" fmla="*/ 5389 w 10000"/>
                  <a:gd name="connsiteY11" fmla="*/ 9456 h 10000"/>
                  <a:gd name="connsiteX12" fmla="*/ 5389 w 10000"/>
                  <a:gd name="connsiteY12" fmla="*/ 9456 h 10000"/>
                  <a:gd name="connsiteX13" fmla="*/ 5324 w 10000"/>
                  <a:gd name="connsiteY13" fmla="*/ 9405 h 10000"/>
                  <a:gd name="connsiteX14" fmla="*/ 5259 w 10000"/>
                  <a:gd name="connsiteY14" fmla="*/ 9369 h 10000"/>
                  <a:gd name="connsiteX15" fmla="*/ 5128 w 10000"/>
                  <a:gd name="connsiteY15" fmla="*/ 9369 h 10000"/>
                  <a:gd name="connsiteX16" fmla="*/ 4936 w 10000"/>
                  <a:gd name="connsiteY16" fmla="*/ 9389 h 10000"/>
                  <a:gd name="connsiteX17" fmla="*/ 4545 w 10000"/>
                  <a:gd name="connsiteY17" fmla="*/ 9438 h 10000"/>
                  <a:gd name="connsiteX18" fmla="*/ 4026 w 10000"/>
                  <a:gd name="connsiteY18" fmla="*/ 9522 h 10000"/>
                  <a:gd name="connsiteX19" fmla="*/ 4026 w 10000"/>
                  <a:gd name="connsiteY19" fmla="*/ 9522 h 10000"/>
                  <a:gd name="connsiteX20" fmla="*/ 3702 w 10000"/>
                  <a:gd name="connsiteY20" fmla="*/ 9537 h 10000"/>
                  <a:gd name="connsiteX21" fmla="*/ 3573 w 10000"/>
                  <a:gd name="connsiteY21" fmla="*/ 9537 h 10000"/>
                  <a:gd name="connsiteX22" fmla="*/ 3507 w 10000"/>
                  <a:gd name="connsiteY22" fmla="*/ 9522 h 10000"/>
                  <a:gd name="connsiteX23" fmla="*/ 3247 w 10000"/>
                  <a:gd name="connsiteY23" fmla="*/ 9369 h 10000"/>
                  <a:gd name="connsiteX24" fmla="*/ 3247 w 10000"/>
                  <a:gd name="connsiteY24" fmla="*/ 9369 h 10000"/>
                  <a:gd name="connsiteX25" fmla="*/ 3117 w 10000"/>
                  <a:gd name="connsiteY25" fmla="*/ 9319 h 10000"/>
                  <a:gd name="connsiteX26" fmla="*/ 3117 w 10000"/>
                  <a:gd name="connsiteY26" fmla="*/ 9267 h 10000"/>
                  <a:gd name="connsiteX27" fmla="*/ 3117 w 10000"/>
                  <a:gd name="connsiteY27" fmla="*/ 9233 h 10000"/>
                  <a:gd name="connsiteX28" fmla="*/ 3184 w 10000"/>
                  <a:gd name="connsiteY28" fmla="*/ 9198 h 10000"/>
                  <a:gd name="connsiteX29" fmla="*/ 3312 w 10000"/>
                  <a:gd name="connsiteY29" fmla="*/ 9129 h 10000"/>
                  <a:gd name="connsiteX30" fmla="*/ 3443 w 10000"/>
                  <a:gd name="connsiteY30" fmla="*/ 9113 h 10000"/>
                  <a:gd name="connsiteX31" fmla="*/ 3443 w 10000"/>
                  <a:gd name="connsiteY31" fmla="*/ 9113 h 10000"/>
                  <a:gd name="connsiteX32" fmla="*/ 3443 w 10000"/>
                  <a:gd name="connsiteY32" fmla="*/ 9097 h 10000"/>
                  <a:gd name="connsiteX33" fmla="*/ 3507 w 10000"/>
                  <a:gd name="connsiteY33" fmla="*/ 9079 h 10000"/>
                  <a:gd name="connsiteX34" fmla="*/ 7646 w 10000"/>
                  <a:gd name="connsiteY34" fmla="*/ 8817 h 10000"/>
                  <a:gd name="connsiteX35" fmla="*/ 8116 w 10000"/>
                  <a:gd name="connsiteY35" fmla="*/ 8825 h 10000"/>
                  <a:gd name="connsiteX36" fmla="*/ 8116 w 10000"/>
                  <a:gd name="connsiteY36" fmla="*/ 8825 h 10000"/>
                  <a:gd name="connsiteX37" fmla="*/ 8442 w 10000"/>
                  <a:gd name="connsiteY37" fmla="*/ 8791 h 10000"/>
                  <a:gd name="connsiteX38" fmla="*/ 8702 w 10000"/>
                  <a:gd name="connsiteY38" fmla="*/ 8706 h 10000"/>
                  <a:gd name="connsiteX39" fmla="*/ 8636 w 10000"/>
                  <a:gd name="connsiteY39" fmla="*/ 8671 h 10000"/>
                  <a:gd name="connsiteX40" fmla="*/ 8636 w 10000"/>
                  <a:gd name="connsiteY40" fmla="*/ 8638 h 10000"/>
                  <a:gd name="connsiteX41" fmla="*/ 8312 w 10000"/>
                  <a:gd name="connsiteY41" fmla="*/ 8552 h 10000"/>
                  <a:gd name="connsiteX42" fmla="*/ 5975 w 10000"/>
                  <a:gd name="connsiteY42" fmla="*/ 8244 h 10000"/>
                  <a:gd name="connsiteX43" fmla="*/ 5975 w 10000"/>
                  <a:gd name="connsiteY43" fmla="*/ 8244 h 10000"/>
                  <a:gd name="connsiteX44" fmla="*/ 5714 w 10000"/>
                  <a:gd name="connsiteY44" fmla="*/ 8195 h 10000"/>
                  <a:gd name="connsiteX45" fmla="*/ 5519 w 10000"/>
                  <a:gd name="connsiteY45" fmla="*/ 8143 h 10000"/>
                  <a:gd name="connsiteX46" fmla="*/ 5389 w 10000"/>
                  <a:gd name="connsiteY46" fmla="*/ 8092 h 10000"/>
                  <a:gd name="connsiteX47" fmla="*/ 5389 w 10000"/>
                  <a:gd name="connsiteY47" fmla="*/ 8092 h 10000"/>
                  <a:gd name="connsiteX48" fmla="*/ 7729 w 10000"/>
                  <a:gd name="connsiteY48" fmla="*/ 8074 h 10000"/>
                  <a:gd name="connsiteX49" fmla="*/ 10000 w 10000"/>
                  <a:gd name="connsiteY49" fmla="*/ 8244 h 10000"/>
                  <a:gd name="connsiteX50" fmla="*/ 10000 w 10000"/>
                  <a:gd name="connsiteY50" fmla="*/ 6696 h 10000"/>
                  <a:gd name="connsiteX51" fmla="*/ 10000 w 10000"/>
                  <a:gd name="connsiteY51" fmla="*/ 6696 h 10000"/>
                  <a:gd name="connsiteX52" fmla="*/ 7404 w 10000"/>
                  <a:gd name="connsiteY52" fmla="*/ 6336 h 10000"/>
                  <a:gd name="connsiteX53" fmla="*/ 5975 w 10000"/>
                  <a:gd name="connsiteY53" fmla="*/ 6133 h 10000"/>
                  <a:gd name="connsiteX54" fmla="*/ 5975 w 10000"/>
                  <a:gd name="connsiteY54" fmla="*/ 6133 h 10000"/>
                  <a:gd name="connsiteX55" fmla="*/ 5975 w 10000"/>
                  <a:gd name="connsiteY55" fmla="*/ 6116 h 10000"/>
                  <a:gd name="connsiteX56" fmla="*/ 5975 w 10000"/>
                  <a:gd name="connsiteY56" fmla="*/ 6014 h 10000"/>
                  <a:gd name="connsiteX57" fmla="*/ 5975 w 10000"/>
                  <a:gd name="connsiteY57" fmla="*/ 6014 h 10000"/>
                  <a:gd name="connsiteX58" fmla="*/ 5779 w 10000"/>
                  <a:gd name="connsiteY58" fmla="*/ 5892 h 10000"/>
                  <a:gd name="connsiteX59" fmla="*/ 5389 w 10000"/>
                  <a:gd name="connsiteY59" fmla="*/ 5706 h 10000"/>
                  <a:gd name="connsiteX60" fmla="*/ 4545 w 10000"/>
                  <a:gd name="connsiteY60" fmla="*/ 5349 h 10000"/>
                  <a:gd name="connsiteX61" fmla="*/ 4545 w 10000"/>
                  <a:gd name="connsiteY61" fmla="*/ 5349 h 10000"/>
                  <a:gd name="connsiteX62" fmla="*/ 4352 w 10000"/>
                  <a:gd name="connsiteY62" fmla="*/ 5298 h 10000"/>
                  <a:gd name="connsiteX63" fmla="*/ 4026 w 10000"/>
                  <a:gd name="connsiteY63" fmla="*/ 5230 h 10000"/>
                  <a:gd name="connsiteX64" fmla="*/ 3052 w 10000"/>
                  <a:gd name="connsiteY64" fmla="*/ 5076 h 10000"/>
                  <a:gd name="connsiteX65" fmla="*/ 1689 w 10000"/>
                  <a:gd name="connsiteY65" fmla="*/ 4890 h 10000"/>
                  <a:gd name="connsiteX66" fmla="*/ 1689 w 10000"/>
                  <a:gd name="connsiteY66" fmla="*/ 4890 h 10000"/>
                  <a:gd name="connsiteX67" fmla="*/ 1103 w 10000"/>
                  <a:gd name="connsiteY67" fmla="*/ 4871 h 10000"/>
                  <a:gd name="connsiteX68" fmla="*/ 650 w 10000"/>
                  <a:gd name="connsiteY68" fmla="*/ 4854 h 10000"/>
                  <a:gd name="connsiteX69" fmla="*/ 521 w 10000"/>
                  <a:gd name="connsiteY69" fmla="*/ 4837 h 10000"/>
                  <a:gd name="connsiteX70" fmla="*/ 390 w 10000"/>
                  <a:gd name="connsiteY70" fmla="*/ 4821 h 10000"/>
                  <a:gd name="connsiteX71" fmla="*/ 390 w 10000"/>
                  <a:gd name="connsiteY71" fmla="*/ 4821 h 10000"/>
                  <a:gd name="connsiteX72" fmla="*/ 261 w 10000"/>
                  <a:gd name="connsiteY72" fmla="*/ 4751 h 10000"/>
                  <a:gd name="connsiteX73" fmla="*/ 65 w 10000"/>
                  <a:gd name="connsiteY73" fmla="*/ 4635 h 10000"/>
                  <a:gd name="connsiteX74" fmla="*/ 0 w 10000"/>
                  <a:gd name="connsiteY74" fmla="*/ 4566 h 10000"/>
                  <a:gd name="connsiteX75" fmla="*/ 0 w 10000"/>
                  <a:gd name="connsiteY75" fmla="*/ 4496 h 10000"/>
                  <a:gd name="connsiteX76" fmla="*/ 0 w 10000"/>
                  <a:gd name="connsiteY76" fmla="*/ 4446 h 10000"/>
                  <a:gd name="connsiteX77" fmla="*/ 131 w 10000"/>
                  <a:gd name="connsiteY77" fmla="*/ 4394 h 10000"/>
                  <a:gd name="connsiteX78" fmla="*/ 131 w 10000"/>
                  <a:gd name="connsiteY78" fmla="*/ 4394 h 10000"/>
                  <a:gd name="connsiteX79" fmla="*/ 455 w 10000"/>
                  <a:gd name="connsiteY79" fmla="*/ 4309 h 10000"/>
                  <a:gd name="connsiteX80" fmla="*/ 779 w 10000"/>
                  <a:gd name="connsiteY80" fmla="*/ 4226 h 10000"/>
                  <a:gd name="connsiteX81" fmla="*/ 975 w 10000"/>
                  <a:gd name="connsiteY81" fmla="*/ 4175 h 10000"/>
                  <a:gd name="connsiteX82" fmla="*/ 1103 w 10000"/>
                  <a:gd name="connsiteY82" fmla="*/ 4123 h 10000"/>
                  <a:gd name="connsiteX83" fmla="*/ 1103 w 10000"/>
                  <a:gd name="connsiteY83" fmla="*/ 4054 h 10000"/>
                  <a:gd name="connsiteX84" fmla="*/ 1103 w 10000"/>
                  <a:gd name="connsiteY84" fmla="*/ 3969 h 10000"/>
                  <a:gd name="connsiteX85" fmla="*/ 1103 w 10000"/>
                  <a:gd name="connsiteY85" fmla="*/ 3969 h 10000"/>
                  <a:gd name="connsiteX86" fmla="*/ 845 w 10000"/>
                  <a:gd name="connsiteY86" fmla="*/ 3730 h 10000"/>
                  <a:gd name="connsiteX87" fmla="*/ 521 w 10000"/>
                  <a:gd name="connsiteY87" fmla="*/ 3407 h 10000"/>
                  <a:gd name="connsiteX88" fmla="*/ 261 w 10000"/>
                  <a:gd name="connsiteY88" fmla="*/ 3116 h 10000"/>
                  <a:gd name="connsiteX89" fmla="*/ 195 w 10000"/>
                  <a:gd name="connsiteY89" fmla="*/ 3032 h 10000"/>
                  <a:gd name="connsiteX90" fmla="*/ 195 w 10000"/>
                  <a:gd name="connsiteY90" fmla="*/ 2998 h 10000"/>
                  <a:gd name="connsiteX91" fmla="*/ 261 w 10000"/>
                  <a:gd name="connsiteY91" fmla="*/ 2980 h 10000"/>
                  <a:gd name="connsiteX92" fmla="*/ 261 w 10000"/>
                  <a:gd name="connsiteY92" fmla="*/ 2980 h 10000"/>
                  <a:gd name="connsiteX93" fmla="*/ 650 w 10000"/>
                  <a:gd name="connsiteY93" fmla="*/ 2964 h 10000"/>
                  <a:gd name="connsiteX94" fmla="*/ 908 w 10000"/>
                  <a:gd name="connsiteY94" fmla="*/ 2964 h 10000"/>
                  <a:gd name="connsiteX95" fmla="*/ 1103 w 10000"/>
                  <a:gd name="connsiteY95" fmla="*/ 2980 h 10000"/>
                  <a:gd name="connsiteX96" fmla="*/ 1103 w 10000"/>
                  <a:gd name="connsiteY96" fmla="*/ 2980 h 10000"/>
                  <a:gd name="connsiteX97" fmla="*/ 1168 w 10000"/>
                  <a:gd name="connsiteY97" fmla="*/ 2980 h 10000"/>
                  <a:gd name="connsiteX98" fmla="*/ 1235 w 10000"/>
                  <a:gd name="connsiteY98" fmla="*/ 2948 h 10000"/>
                  <a:gd name="connsiteX99" fmla="*/ 1559 w 10000"/>
                  <a:gd name="connsiteY99" fmla="*/ 2845 h 10000"/>
                  <a:gd name="connsiteX100" fmla="*/ 2402 w 10000"/>
                  <a:gd name="connsiteY100" fmla="*/ 2503 h 10000"/>
                  <a:gd name="connsiteX101" fmla="*/ 3507 w 10000"/>
                  <a:gd name="connsiteY101" fmla="*/ 2012 h 10000"/>
                  <a:gd name="connsiteX102" fmla="*/ 3507 w 10000"/>
                  <a:gd name="connsiteY102" fmla="*/ 2012 h 10000"/>
                  <a:gd name="connsiteX103" fmla="*/ 3507 w 10000"/>
                  <a:gd name="connsiteY103" fmla="*/ 1942 h 10000"/>
                  <a:gd name="connsiteX104" fmla="*/ 3507 w 10000"/>
                  <a:gd name="connsiteY104" fmla="*/ 1786 h 10000"/>
                  <a:gd name="connsiteX105" fmla="*/ 3573 w 10000"/>
                  <a:gd name="connsiteY105" fmla="*/ 1686 h 10000"/>
                  <a:gd name="connsiteX106" fmla="*/ 3702 w 10000"/>
                  <a:gd name="connsiteY106" fmla="*/ 1600 h 10000"/>
                  <a:gd name="connsiteX107" fmla="*/ 3896 w 10000"/>
                  <a:gd name="connsiteY107" fmla="*/ 1499 h 10000"/>
                  <a:gd name="connsiteX108" fmla="*/ 4156 w 10000"/>
                  <a:gd name="connsiteY108" fmla="*/ 1415 h 10000"/>
                  <a:gd name="connsiteX109" fmla="*/ 4156 w 10000"/>
                  <a:gd name="connsiteY109" fmla="*/ 1415 h 10000"/>
                  <a:gd name="connsiteX110" fmla="*/ 4806 w 10000"/>
                  <a:gd name="connsiteY110" fmla="*/ 1245 h 10000"/>
                  <a:gd name="connsiteX111" fmla="*/ 5455 w 10000"/>
                  <a:gd name="connsiteY111" fmla="*/ 1021 h 10000"/>
                  <a:gd name="connsiteX112" fmla="*/ 6104 w 10000"/>
                  <a:gd name="connsiteY112" fmla="*/ 817 h 10000"/>
                  <a:gd name="connsiteX113" fmla="*/ 6559 w 10000"/>
                  <a:gd name="connsiteY113" fmla="*/ 632 h 10000"/>
                  <a:gd name="connsiteX114" fmla="*/ 6559 w 10000"/>
                  <a:gd name="connsiteY114" fmla="*/ 632 h 10000"/>
                  <a:gd name="connsiteX115" fmla="*/ 6882 w 10000"/>
                  <a:gd name="connsiteY115" fmla="*/ 461 h 10000"/>
                  <a:gd name="connsiteX116" fmla="*/ 7273 w 10000"/>
                  <a:gd name="connsiteY116" fmla="*/ 255 h 10000"/>
                  <a:gd name="connsiteX117" fmla="*/ 7663 w 10000"/>
                  <a:gd name="connsiteY117" fmla="*/ 101 h 10000"/>
                  <a:gd name="connsiteX118" fmla="*/ 7856 w 10000"/>
                  <a:gd name="connsiteY118" fmla="*/ 31 h 10000"/>
                  <a:gd name="connsiteX119" fmla="*/ 8051 w 10000"/>
                  <a:gd name="connsiteY119" fmla="*/ 16 h 10000"/>
                  <a:gd name="connsiteX120" fmla="*/ 8051 w 10000"/>
                  <a:gd name="connsiteY120" fmla="*/ 16 h 10000"/>
                  <a:gd name="connsiteX121" fmla="*/ 8442 w 10000"/>
                  <a:gd name="connsiteY121" fmla="*/ 0 h 10000"/>
                  <a:gd name="connsiteX122" fmla="*/ 8961 w 10000"/>
                  <a:gd name="connsiteY122" fmla="*/ 0 h 10000"/>
                  <a:gd name="connsiteX123" fmla="*/ 10000 w 10000"/>
                  <a:gd name="connsiteY123" fmla="*/ 16 h 10000"/>
                  <a:gd name="connsiteX124" fmla="*/ 5584 w 10000"/>
                  <a:gd name="connsiteY124" fmla="*/ 9898 h 10000"/>
                  <a:gd name="connsiteX125" fmla="*/ 5389 w 10000"/>
                  <a:gd name="connsiteY125" fmla="*/ 9558 h 10000"/>
                  <a:gd name="connsiteX126" fmla="*/ 5389 w 10000"/>
                  <a:gd name="connsiteY126" fmla="*/ 9489 h 10000"/>
                  <a:gd name="connsiteX127" fmla="*/ 5259 w 10000"/>
                  <a:gd name="connsiteY127" fmla="*/ 9405 h 10000"/>
                  <a:gd name="connsiteX128" fmla="*/ 5195 w 10000"/>
                  <a:gd name="connsiteY128" fmla="*/ 9389 h 10000"/>
                  <a:gd name="connsiteX129" fmla="*/ 4026 w 10000"/>
                  <a:gd name="connsiteY129" fmla="*/ 9507 h 10000"/>
                  <a:gd name="connsiteX130" fmla="*/ 3702 w 10000"/>
                  <a:gd name="connsiteY130" fmla="*/ 9537 h 10000"/>
                  <a:gd name="connsiteX131" fmla="*/ 3247 w 10000"/>
                  <a:gd name="connsiteY131" fmla="*/ 9369 h 10000"/>
                  <a:gd name="connsiteX132" fmla="*/ 3247 w 10000"/>
                  <a:gd name="connsiteY132" fmla="*/ 9369 h 10000"/>
                  <a:gd name="connsiteX133" fmla="*/ 3117 w 10000"/>
                  <a:gd name="connsiteY133" fmla="*/ 9183 h 10000"/>
                  <a:gd name="connsiteX134" fmla="*/ 3117 w 10000"/>
                  <a:gd name="connsiteY134" fmla="*/ 9183 h 10000"/>
                  <a:gd name="connsiteX135" fmla="*/ 3312 w 10000"/>
                  <a:gd name="connsiteY135" fmla="*/ 9129 h 10000"/>
                  <a:gd name="connsiteX136" fmla="*/ 3443 w 10000"/>
                  <a:gd name="connsiteY136" fmla="*/ 9113 h 10000"/>
                  <a:gd name="connsiteX137" fmla="*/ 2661 w 10000"/>
                  <a:gd name="connsiteY137" fmla="*/ 9129 h 10000"/>
                  <a:gd name="connsiteX0" fmla="*/ 2661 w 10000"/>
                  <a:gd name="connsiteY0" fmla="*/ 9129 h 10000"/>
                  <a:gd name="connsiteX1" fmla="*/ 7856 w 10000"/>
                  <a:gd name="connsiteY1" fmla="*/ 10000 h 10000"/>
                  <a:gd name="connsiteX2" fmla="*/ 7856 w 10000"/>
                  <a:gd name="connsiteY2" fmla="*/ 10000 h 10000"/>
                  <a:gd name="connsiteX3" fmla="*/ 5779 w 10000"/>
                  <a:gd name="connsiteY3" fmla="*/ 9898 h 10000"/>
                  <a:gd name="connsiteX4" fmla="*/ 5779 w 10000"/>
                  <a:gd name="connsiteY4" fmla="*/ 9898 h 10000"/>
                  <a:gd name="connsiteX5" fmla="*/ 5519 w 10000"/>
                  <a:gd name="connsiteY5" fmla="*/ 9878 h 10000"/>
                  <a:gd name="connsiteX6" fmla="*/ 5389 w 10000"/>
                  <a:gd name="connsiteY6" fmla="*/ 9847 h 10000"/>
                  <a:gd name="connsiteX7" fmla="*/ 5324 w 10000"/>
                  <a:gd name="connsiteY7" fmla="*/ 9810 h 10000"/>
                  <a:gd name="connsiteX8" fmla="*/ 5389 w 10000"/>
                  <a:gd name="connsiteY8" fmla="*/ 9607 h 10000"/>
                  <a:gd name="connsiteX9" fmla="*/ 5455 w 10000"/>
                  <a:gd name="connsiteY9" fmla="*/ 9537 h 10000"/>
                  <a:gd name="connsiteX10" fmla="*/ 5389 w 10000"/>
                  <a:gd name="connsiteY10" fmla="*/ 9456 h 10000"/>
                  <a:gd name="connsiteX11" fmla="*/ 5389 w 10000"/>
                  <a:gd name="connsiteY11" fmla="*/ 9456 h 10000"/>
                  <a:gd name="connsiteX12" fmla="*/ 5324 w 10000"/>
                  <a:gd name="connsiteY12" fmla="*/ 9405 h 10000"/>
                  <a:gd name="connsiteX13" fmla="*/ 5259 w 10000"/>
                  <a:gd name="connsiteY13" fmla="*/ 9369 h 10000"/>
                  <a:gd name="connsiteX14" fmla="*/ 5128 w 10000"/>
                  <a:gd name="connsiteY14" fmla="*/ 9369 h 10000"/>
                  <a:gd name="connsiteX15" fmla="*/ 4936 w 10000"/>
                  <a:gd name="connsiteY15" fmla="*/ 9389 h 10000"/>
                  <a:gd name="connsiteX16" fmla="*/ 4545 w 10000"/>
                  <a:gd name="connsiteY16" fmla="*/ 9438 h 10000"/>
                  <a:gd name="connsiteX17" fmla="*/ 4026 w 10000"/>
                  <a:gd name="connsiteY17" fmla="*/ 9522 h 10000"/>
                  <a:gd name="connsiteX18" fmla="*/ 4026 w 10000"/>
                  <a:gd name="connsiteY18" fmla="*/ 9522 h 10000"/>
                  <a:gd name="connsiteX19" fmla="*/ 3702 w 10000"/>
                  <a:gd name="connsiteY19" fmla="*/ 9537 h 10000"/>
                  <a:gd name="connsiteX20" fmla="*/ 3573 w 10000"/>
                  <a:gd name="connsiteY20" fmla="*/ 9537 h 10000"/>
                  <a:gd name="connsiteX21" fmla="*/ 3507 w 10000"/>
                  <a:gd name="connsiteY21" fmla="*/ 9522 h 10000"/>
                  <a:gd name="connsiteX22" fmla="*/ 3247 w 10000"/>
                  <a:gd name="connsiteY22" fmla="*/ 9369 h 10000"/>
                  <a:gd name="connsiteX23" fmla="*/ 3247 w 10000"/>
                  <a:gd name="connsiteY23" fmla="*/ 9369 h 10000"/>
                  <a:gd name="connsiteX24" fmla="*/ 3117 w 10000"/>
                  <a:gd name="connsiteY24" fmla="*/ 9319 h 10000"/>
                  <a:gd name="connsiteX25" fmla="*/ 3117 w 10000"/>
                  <a:gd name="connsiteY25" fmla="*/ 9267 h 10000"/>
                  <a:gd name="connsiteX26" fmla="*/ 3117 w 10000"/>
                  <a:gd name="connsiteY26" fmla="*/ 9233 h 10000"/>
                  <a:gd name="connsiteX27" fmla="*/ 3184 w 10000"/>
                  <a:gd name="connsiteY27" fmla="*/ 9198 h 10000"/>
                  <a:gd name="connsiteX28" fmla="*/ 3312 w 10000"/>
                  <a:gd name="connsiteY28" fmla="*/ 9129 h 10000"/>
                  <a:gd name="connsiteX29" fmla="*/ 3443 w 10000"/>
                  <a:gd name="connsiteY29" fmla="*/ 9113 h 10000"/>
                  <a:gd name="connsiteX30" fmla="*/ 3443 w 10000"/>
                  <a:gd name="connsiteY30" fmla="*/ 9113 h 10000"/>
                  <a:gd name="connsiteX31" fmla="*/ 3443 w 10000"/>
                  <a:gd name="connsiteY31" fmla="*/ 9097 h 10000"/>
                  <a:gd name="connsiteX32" fmla="*/ 3507 w 10000"/>
                  <a:gd name="connsiteY32" fmla="*/ 9079 h 10000"/>
                  <a:gd name="connsiteX33" fmla="*/ 7646 w 10000"/>
                  <a:gd name="connsiteY33" fmla="*/ 8817 h 10000"/>
                  <a:gd name="connsiteX34" fmla="*/ 8116 w 10000"/>
                  <a:gd name="connsiteY34" fmla="*/ 8825 h 10000"/>
                  <a:gd name="connsiteX35" fmla="*/ 8116 w 10000"/>
                  <a:gd name="connsiteY35" fmla="*/ 8825 h 10000"/>
                  <a:gd name="connsiteX36" fmla="*/ 8442 w 10000"/>
                  <a:gd name="connsiteY36" fmla="*/ 8791 h 10000"/>
                  <a:gd name="connsiteX37" fmla="*/ 8702 w 10000"/>
                  <a:gd name="connsiteY37" fmla="*/ 8706 h 10000"/>
                  <a:gd name="connsiteX38" fmla="*/ 8636 w 10000"/>
                  <a:gd name="connsiteY38" fmla="*/ 8671 h 10000"/>
                  <a:gd name="connsiteX39" fmla="*/ 8636 w 10000"/>
                  <a:gd name="connsiteY39" fmla="*/ 8638 h 10000"/>
                  <a:gd name="connsiteX40" fmla="*/ 8312 w 10000"/>
                  <a:gd name="connsiteY40" fmla="*/ 8552 h 10000"/>
                  <a:gd name="connsiteX41" fmla="*/ 5975 w 10000"/>
                  <a:gd name="connsiteY41" fmla="*/ 8244 h 10000"/>
                  <a:gd name="connsiteX42" fmla="*/ 5975 w 10000"/>
                  <a:gd name="connsiteY42" fmla="*/ 8244 h 10000"/>
                  <a:gd name="connsiteX43" fmla="*/ 5714 w 10000"/>
                  <a:gd name="connsiteY43" fmla="*/ 8195 h 10000"/>
                  <a:gd name="connsiteX44" fmla="*/ 5519 w 10000"/>
                  <a:gd name="connsiteY44" fmla="*/ 8143 h 10000"/>
                  <a:gd name="connsiteX45" fmla="*/ 5389 w 10000"/>
                  <a:gd name="connsiteY45" fmla="*/ 8092 h 10000"/>
                  <a:gd name="connsiteX46" fmla="*/ 5389 w 10000"/>
                  <a:gd name="connsiteY46" fmla="*/ 8092 h 10000"/>
                  <a:gd name="connsiteX47" fmla="*/ 7729 w 10000"/>
                  <a:gd name="connsiteY47" fmla="*/ 8074 h 10000"/>
                  <a:gd name="connsiteX48" fmla="*/ 10000 w 10000"/>
                  <a:gd name="connsiteY48" fmla="*/ 8244 h 10000"/>
                  <a:gd name="connsiteX49" fmla="*/ 10000 w 10000"/>
                  <a:gd name="connsiteY49" fmla="*/ 6696 h 10000"/>
                  <a:gd name="connsiteX50" fmla="*/ 10000 w 10000"/>
                  <a:gd name="connsiteY50" fmla="*/ 6696 h 10000"/>
                  <a:gd name="connsiteX51" fmla="*/ 7404 w 10000"/>
                  <a:gd name="connsiteY51" fmla="*/ 6336 h 10000"/>
                  <a:gd name="connsiteX52" fmla="*/ 5975 w 10000"/>
                  <a:gd name="connsiteY52" fmla="*/ 6133 h 10000"/>
                  <a:gd name="connsiteX53" fmla="*/ 5975 w 10000"/>
                  <a:gd name="connsiteY53" fmla="*/ 6133 h 10000"/>
                  <a:gd name="connsiteX54" fmla="*/ 5975 w 10000"/>
                  <a:gd name="connsiteY54" fmla="*/ 6116 h 10000"/>
                  <a:gd name="connsiteX55" fmla="*/ 5975 w 10000"/>
                  <a:gd name="connsiteY55" fmla="*/ 6014 h 10000"/>
                  <a:gd name="connsiteX56" fmla="*/ 5975 w 10000"/>
                  <a:gd name="connsiteY56" fmla="*/ 6014 h 10000"/>
                  <a:gd name="connsiteX57" fmla="*/ 5779 w 10000"/>
                  <a:gd name="connsiteY57" fmla="*/ 5892 h 10000"/>
                  <a:gd name="connsiteX58" fmla="*/ 5389 w 10000"/>
                  <a:gd name="connsiteY58" fmla="*/ 5706 h 10000"/>
                  <a:gd name="connsiteX59" fmla="*/ 4545 w 10000"/>
                  <a:gd name="connsiteY59" fmla="*/ 5349 h 10000"/>
                  <a:gd name="connsiteX60" fmla="*/ 4545 w 10000"/>
                  <a:gd name="connsiteY60" fmla="*/ 5349 h 10000"/>
                  <a:gd name="connsiteX61" fmla="*/ 4352 w 10000"/>
                  <a:gd name="connsiteY61" fmla="*/ 5298 h 10000"/>
                  <a:gd name="connsiteX62" fmla="*/ 4026 w 10000"/>
                  <a:gd name="connsiteY62" fmla="*/ 5230 h 10000"/>
                  <a:gd name="connsiteX63" fmla="*/ 3052 w 10000"/>
                  <a:gd name="connsiteY63" fmla="*/ 5076 h 10000"/>
                  <a:gd name="connsiteX64" fmla="*/ 1689 w 10000"/>
                  <a:gd name="connsiteY64" fmla="*/ 4890 h 10000"/>
                  <a:gd name="connsiteX65" fmla="*/ 1689 w 10000"/>
                  <a:gd name="connsiteY65" fmla="*/ 4890 h 10000"/>
                  <a:gd name="connsiteX66" fmla="*/ 1103 w 10000"/>
                  <a:gd name="connsiteY66" fmla="*/ 4871 h 10000"/>
                  <a:gd name="connsiteX67" fmla="*/ 650 w 10000"/>
                  <a:gd name="connsiteY67" fmla="*/ 4854 h 10000"/>
                  <a:gd name="connsiteX68" fmla="*/ 521 w 10000"/>
                  <a:gd name="connsiteY68" fmla="*/ 4837 h 10000"/>
                  <a:gd name="connsiteX69" fmla="*/ 390 w 10000"/>
                  <a:gd name="connsiteY69" fmla="*/ 4821 h 10000"/>
                  <a:gd name="connsiteX70" fmla="*/ 390 w 10000"/>
                  <a:gd name="connsiteY70" fmla="*/ 4821 h 10000"/>
                  <a:gd name="connsiteX71" fmla="*/ 261 w 10000"/>
                  <a:gd name="connsiteY71" fmla="*/ 4751 h 10000"/>
                  <a:gd name="connsiteX72" fmla="*/ 65 w 10000"/>
                  <a:gd name="connsiteY72" fmla="*/ 4635 h 10000"/>
                  <a:gd name="connsiteX73" fmla="*/ 0 w 10000"/>
                  <a:gd name="connsiteY73" fmla="*/ 4566 h 10000"/>
                  <a:gd name="connsiteX74" fmla="*/ 0 w 10000"/>
                  <a:gd name="connsiteY74" fmla="*/ 4496 h 10000"/>
                  <a:gd name="connsiteX75" fmla="*/ 0 w 10000"/>
                  <a:gd name="connsiteY75" fmla="*/ 4446 h 10000"/>
                  <a:gd name="connsiteX76" fmla="*/ 131 w 10000"/>
                  <a:gd name="connsiteY76" fmla="*/ 4394 h 10000"/>
                  <a:gd name="connsiteX77" fmla="*/ 131 w 10000"/>
                  <a:gd name="connsiteY77" fmla="*/ 4394 h 10000"/>
                  <a:gd name="connsiteX78" fmla="*/ 455 w 10000"/>
                  <a:gd name="connsiteY78" fmla="*/ 4309 h 10000"/>
                  <a:gd name="connsiteX79" fmla="*/ 779 w 10000"/>
                  <a:gd name="connsiteY79" fmla="*/ 4226 h 10000"/>
                  <a:gd name="connsiteX80" fmla="*/ 975 w 10000"/>
                  <a:gd name="connsiteY80" fmla="*/ 4175 h 10000"/>
                  <a:gd name="connsiteX81" fmla="*/ 1103 w 10000"/>
                  <a:gd name="connsiteY81" fmla="*/ 4123 h 10000"/>
                  <a:gd name="connsiteX82" fmla="*/ 1103 w 10000"/>
                  <a:gd name="connsiteY82" fmla="*/ 4054 h 10000"/>
                  <a:gd name="connsiteX83" fmla="*/ 1103 w 10000"/>
                  <a:gd name="connsiteY83" fmla="*/ 3969 h 10000"/>
                  <a:gd name="connsiteX84" fmla="*/ 1103 w 10000"/>
                  <a:gd name="connsiteY84" fmla="*/ 3969 h 10000"/>
                  <a:gd name="connsiteX85" fmla="*/ 845 w 10000"/>
                  <a:gd name="connsiteY85" fmla="*/ 3730 h 10000"/>
                  <a:gd name="connsiteX86" fmla="*/ 521 w 10000"/>
                  <a:gd name="connsiteY86" fmla="*/ 3407 h 10000"/>
                  <a:gd name="connsiteX87" fmla="*/ 261 w 10000"/>
                  <a:gd name="connsiteY87" fmla="*/ 3116 h 10000"/>
                  <a:gd name="connsiteX88" fmla="*/ 195 w 10000"/>
                  <a:gd name="connsiteY88" fmla="*/ 3032 h 10000"/>
                  <a:gd name="connsiteX89" fmla="*/ 195 w 10000"/>
                  <a:gd name="connsiteY89" fmla="*/ 2998 h 10000"/>
                  <a:gd name="connsiteX90" fmla="*/ 261 w 10000"/>
                  <a:gd name="connsiteY90" fmla="*/ 2980 h 10000"/>
                  <a:gd name="connsiteX91" fmla="*/ 261 w 10000"/>
                  <a:gd name="connsiteY91" fmla="*/ 2980 h 10000"/>
                  <a:gd name="connsiteX92" fmla="*/ 650 w 10000"/>
                  <a:gd name="connsiteY92" fmla="*/ 2964 h 10000"/>
                  <a:gd name="connsiteX93" fmla="*/ 908 w 10000"/>
                  <a:gd name="connsiteY93" fmla="*/ 2964 h 10000"/>
                  <a:gd name="connsiteX94" fmla="*/ 1103 w 10000"/>
                  <a:gd name="connsiteY94" fmla="*/ 2980 h 10000"/>
                  <a:gd name="connsiteX95" fmla="*/ 1103 w 10000"/>
                  <a:gd name="connsiteY95" fmla="*/ 2980 h 10000"/>
                  <a:gd name="connsiteX96" fmla="*/ 1168 w 10000"/>
                  <a:gd name="connsiteY96" fmla="*/ 2980 h 10000"/>
                  <a:gd name="connsiteX97" fmla="*/ 1235 w 10000"/>
                  <a:gd name="connsiteY97" fmla="*/ 2948 h 10000"/>
                  <a:gd name="connsiteX98" fmla="*/ 1559 w 10000"/>
                  <a:gd name="connsiteY98" fmla="*/ 2845 h 10000"/>
                  <a:gd name="connsiteX99" fmla="*/ 2402 w 10000"/>
                  <a:gd name="connsiteY99" fmla="*/ 2503 h 10000"/>
                  <a:gd name="connsiteX100" fmla="*/ 3507 w 10000"/>
                  <a:gd name="connsiteY100" fmla="*/ 2012 h 10000"/>
                  <a:gd name="connsiteX101" fmla="*/ 3507 w 10000"/>
                  <a:gd name="connsiteY101" fmla="*/ 2012 h 10000"/>
                  <a:gd name="connsiteX102" fmla="*/ 3507 w 10000"/>
                  <a:gd name="connsiteY102" fmla="*/ 1942 h 10000"/>
                  <a:gd name="connsiteX103" fmla="*/ 3507 w 10000"/>
                  <a:gd name="connsiteY103" fmla="*/ 1786 h 10000"/>
                  <a:gd name="connsiteX104" fmla="*/ 3573 w 10000"/>
                  <a:gd name="connsiteY104" fmla="*/ 1686 h 10000"/>
                  <a:gd name="connsiteX105" fmla="*/ 3702 w 10000"/>
                  <a:gd name="connsiteY105" fmla="*/ 1600 h 10000"/>
                  <a:gd name="connsiteX106" fmla="*/ 3896 w 10000"/>
                  <a:gd name="connsiteY106" fmla="*/ 1499 h 10000"/>
                  <a:gd name="connsiteX107" fmla="*/ 4156 w 10000"/>
                  <a:gd name="connsiteY107" fmla="*/ 1415 h 10000"/>
                  <a:gd name="connsiteX108" fmla="*/ 4156 w 10000"/>
                  <a:gd name="connsiteY108" fmla="*/ 1415 h 10000"/>
                  <a:gd name="connsiteX109" fmla="*/ 4806 w 10000"/>
                  <a:gd name="connsiteY109" fmla="*/ 1245 h 10000"/>
                  <a:gd name="connsiteX110" fmla="*/ 5455 w 10000"/>
                  <a:gd name="connsiteY110" fmla="*/ 1021 h 10000"/>
                  <a:gd name="connsiteX111" fmla="*/ 6104 w 10000"/>
                  <a:gd name="connsiteY111" fmla="*/ 817 h 10000"/>
                  <a:gd name="connsiteX112" fmla="*/ 6559 w 10000"/>
                  <a:gd name="connsiteY112" fmla="*/ 632 h 10000"/>
                  <a:gd name="connsiteX113" fmla="*/ 6559 w 10000"/>
                  <a:gd name="connsiteY113" fmla="*/ 632 h 10000"/>
                  <a:gd name="connsiteX114" fmla="*/ 6882 w 10000"/>
                  <a:gd name="connsiteY114" fmla="*/ 461 h 10000"/>
                  <a:gd name="connsiteX115" fmla="*/ 7273 w 10000"/>
                  <a:gd name="connsiteY115" fmla="*/ 255 h 10000"/>
                  <a:gd name="connsiteX116" fmla="*/ 7663 w 10000"/>
                  <a:gd name="connsiteY116" fmla="*/ 101 h 10000"/>
                  <a:gd name="connsiteX117" fmla="*/ 7856 w 10000"/>
                  <a:gd name="connsiteY117" fmla="*/ 31 h 10000"/>
                  <a:gd name="connsiteX118" fmla="*/ 8051 w 10000"/>
                  <a:gd name="connsiteY118" fmla="*/ 16 h 10000"/>
                  <a:gd name="connsiteX119" fmla="*/ 8051 w 10000"/>
                  <a:gd name="connsiteY119" fmla="*/ 16 h 10000"/>
                  <a:gd name="connsiteX120" fmla="*/ 8442 w 10000"/>
                  <a:gd name="connsiteY120" fmla="*/ 0 h 10000"/>
                  <a:gd name="connsiteX121" fmla="*/ 8961 w 10000"/>
                  <a:gd name="connsiteY121" fmla="*/ 0 h 10000"/>
                  <a:gd name="connsiteX122" fmla="*/ 10000 w 10000"/>
                  <a:gd name="connsiteY122" fmla="*/ 16 h 10000"/>
                  <a:gd name="connsiteX123" fmla="*/ 5584 w 10000"/>
                  <a:gd name="connsiteY123" fmla="*/ 9898 h 10000"/>
                  <a:gd name="connsiteX124" fmla="*/ 5389 w 10000"/>
                  <a:gd name="connsiteY124" fmla="*/ 9558 h 10000"/>
                  <a:gd name="connsiteX125" fmla="*/ 5389 w 10000"/>
                  <a:gd name="connsiteY125" fmla="*/ 9489 h 10000"/>
                  <a:gd name="connsiteX126" fmla="*/ 5259 w 10000"/>
                  <a:gd name="connsiteY126" fmla="*/ 9405 h 10000"/>
                  <a:gd name="connsiteX127" fmla="*/ 5195 w 10000"/>
                  <a:gd name="connsiteY127" fmla="*/ 9389 h 10000"/>
                  <a:gd name="connsiteX128" fmla="*/ 4026 w 10000"/>
                  <a:gd name="connsiteY128" fmla="*/ 9507 h 10000"/>
                  <a:gd name="connsiteX129" fmla="*/ 3702 w 10000"/>
                  <a:gd name="connsiteY129" fmla="*/ 9537 h 10000"/>
                  <a:gd name="connsiteX130" fmla="*/ 3247 w 10000"/>
                  <a:gd name="connsiteY130" fmla="*/ 9369 h 10000"/>
                  <a:gd name="connsiteX131" fmla="*/ 3247 w 10000"/>
                  <a:gd name="connsiteY131" fmla="*/ 9369 h 10000"/>
                  <a:gd name="connsiteX132" fmla="*/ 3117 w 10000"/>
                  <a:gd name="connsiteY132" fmla="*/ 9183 h 10000"/>
                  <a:gd name="connsiteX133" fmla="*/ 3117 w 10000"/>
                  <a:gd name="connsiteY133" fmla="*/ 9183 h 10000"/>
                  <a:gd name="connsiteX134" fmla="*/ 3312 w 10000"/>
                  <a:gd name="connsiteY134" fmla="*/ 9129 h 10000"/>
                  <a:gd name="connsiteX135" fmla="*/ 3443 w 10000"/>
                  <a:gd name="connsiteY135" fmla="*/ 9113 h 10000"/>
                  <a:gd name="connsiteX136" fmla="*/ 2661 w 10000"/>
                  <a:gd name="connsiteY136" fmla="*/ 9129 h 10000"/>
                  <a:gd name="connsiteX0" fmla="*/ 2661 w 10000"/>
                  <a:gd name="connsiteY0" fmla="*/ 9129 h 10000"/>
                  <a:gd name="connsiteX1" fmla="*/ 7856 w 10000"/>
                  <a:gd name="connsiteY1" fmla="*/ 10000 h 10000"/>
                  <a:gd name="connsiteX2" fmla="*/ 5779 w 10000"/>
                  <a:gd name="connsiteY2" fmla="*/ 9898 h 10000"/>
                  <a:gd name="connsiteX3" fmla="*/ 5779 w 10000"/>
                  <a:gd name="connsiteY3" fmla="*/ 9898 h 10000"/>
                  <a:gd name="connsiteX4" fmla="*/ 5519 w 10000"/>
                  <a:gd name="connsiteY4" fmla="*/ 9878 h 10000"/>
                  <a:gd name="connsiteX5" fmla="*/ 5389 w 10000"/>
                  <a:gd name="connsiteY5" fmla="*/ 9847 h 10000"/>
                  <a:gd name="connsiteX6" fmla="*/ 5324 w 10000"/>
                  <a:gd name="connsiteY6" fmla="*/ 9810 h 10000"/>
                  <a:gd name="connsiteX7" fmla="*/ 5389 w 10000"/>
                  <a:gd name="connsiteY7" fmla="*/ 9607 h 10000"/>
                  <a:gd name="connsiteX8" fmla="*/ 5455 w 10000"/>
                  <a:gd name="connsiteY8" fmla="*/ 9537 h 10000"/>
                  <a:gd name="connsiteX9" fmla="*/ 5389 w 10000"/>
                  <a:gd name="connsiteY9" fmla="*/ 9456 h 10000"/>
                  <a:gd name="connsiteX10" fmla="*/ 5389 w 10000"/>
                  <a:gd name="connsiteY10" fmla="*/ 9456 h 10000"/>
                  <a:gd name="connsiteX11" fmla="*/ 5324 w 10000"/>
                  <a:gd name="connsiteY11" fmla="*/ 9405 h 10000"/>
                  <a:gd name="connsiteX12" fmla="*/ 5259 w 10000"/>
                  <a:gd name="connsiteY12" fmla="*/ 9369 h 10000"/>
                  <a:gd name="connsiteX13" fmla="*/ 5128 w 10000"/>
                  <a:gd name="connsiteY13" fmla="*/ 9369 h 10000"/>
                  <a:gd name="connsiteX14" fmla="*/ 4936 w 10000"/>
                  <a:gd name="connsiteY14" fmla="*/ 9389 h 10000"/>
                  <a:gd name="connsiteX15" fmla="*/ 4545 w 10000"/>
                  <a:gd name="connsiteY15" fmla="*/ 9438 h 10000"/>
                  <a:gd name="connsiteX16" fmla="*/ 4026 w 10000"/>
                  <a:gd name="connsiteY16" fmla="*/ 9522 h 10000"/>
                  <a:gd name="connsiteX17" fmla="*/ 4026 w 10000"/>
                  <a:gd name="connsiteY17" fmla="*/ 9522 h 10000"/>
                  <a:gd name="connsiteX18" fmla="*/ 3702 w 10000"/>
                  <a:gd name="connsiteY18" fmla="*/ 9537 h 10000"/>
                  <a:gd name="connsiteX19" fmla="*/ 3573 w 10000"/>
                  <a:gd name="connsiteY19" fmla="*/ 9537 h 10000"/>
                  <a:gd name="connsiteX20" fmla="*/ 3507 w 10000"/>
                  <a:gd name="connsiteY20" fmla="*/ 9522 h 10000"/>
                  <a:gd name="connsiteX21" fmla="*/ 3247 w 10000"/>
                  <a:gd name="connsiteY21" fmla="*/ 9369 h 10000"/>
                  <a:gd name="connsiteX22" fmla="*/ 3247 w 10000"/>
                  <a:gd name="connsiteY22" fmla="*/ 9369 h 10000"/>
                  <a:gd name="connsiteX23" fmla="*/ 3117 w 10000"/>
                  <a:gd name="connsiteY23" fmla="*/ 9319 h 10000"/>
                  <a:gd name="connsiteX24" fmla="*/ 3117 w 10000"/>
                  <a:gd name="connsiteY24" fmla="*/ 9267 h 10000"/>
                  <a:gd name="connsiteX25" fmla="*/ 3117 w 10000"/>
                  <a:gd name="connsiteY25" fmla="*/ 9233 h 10000"/>
                  <a:gd name="connsiteX26" fmla="*/ 3184 w 10000"/>
                  <a:gd name="connsiteY26" fmla="*/ 9198 h 10000"/>
                  <a:gd name="connsiteX27" fmla="*/ 3312 w 10000"/>
                  <a:gd name="connsiteY27" fmla="*/ 9129 h 10000"/>
                  <a:gd name="connsiteX28" fmla="*/ 3443 w 10000"/>
                  <a:gd name="connsiteY28" fmla="*/ 9113 h 10000"/>
                  <a:gd name="connsiteX29" fmla="*/ 3443 w 10000"/>
                  <a:gd name="connsiteY29" fmla="*/ 9113 h 10000"/>
                  <a:gd name="connsiteX30" fmla="*/ 3443 w 10000"/>
                  <a:gd name="connsiteY30" fmla="*/ 9097 h 10000"/>
                  <a:gd name="connsiteX31" fmla="*/ 3507 w 10000"/>
                  <a:gd name="connsiteY31" fmla="*/ 9079 h 10000"/>
                  <a:gd name="connsiteX32" fmla="*/ 7646 w 10000"/>
                  <a:gd name="connsiteY32" fmla="*/ 8817 h 10000"/>
                  <a:gd name="connsiteX33" fmla="*/ 8116 w 10000"/>
                  <a:gd name="connsiteY33" fmla="*/ 8825 h 10000"/>
                  <a:gd name="connsiteX34" fmla="*/ 8116 w 10000"/>
                  <a:gd name="connsiteY34" fmla="*/ 8825 h 10000"/>
                  <a:gd name="connsiteX35" fmla="*/ 8442 w 10000"/>
                  <a:gd name="connsiteY35" fmla="*/ 8791 h 10000"/>
                  <a:gd name="connsiteX36" fmla="*/ 8702 w 10000"/>
                  <a:gd name="connsiteY36" fmla="*/ 8706 h 10000"/>
                  <a:gd name="connsiteX37" fmla="*/ 8636 w 10000"/>
                  <a:gd name="connsiteY37" fmla="*/ 8671 h 10000"/>
                  <a:gd name="connsiteX38" fmla="*/ 8636 w 10000"/>
                  <a:gd name="connsiteY38" fmla="*/ 8638 h 10000"/>
                  <a:gd name="connsiteX39" fmla="*/ 8312 w 10000"/>
                  <a:gd name="connsiteY39" fmla="*/ 8552 h 10000"/>
                  <a:gd name="connsiteX40" fmla="*/ 5975 w 10000"/>
                  <a:gd name="connsiteY40" fmla="*/ 8244 h 10000"/>
                  <a:gd name="connsiteX41" fmla="*/ 5975 w 10000"/>
                  <a:gd name="connsiteY41" fmla="*/ 8244 h 10000"/>
                  <a:gd name="connsiteX42" fmla="*/ 5714 w 10000"/>
                  <a:gd name="connsiteY42" fmla="*/ 8195 h 10000"/>
                  <a:gd name="connsiteX43" fmla="*/ 5519 w 10000"/>
                  <a:gd name="connsiteY43" fmla="*/ 8143 h 10000"/>
                  <a:gd name="connsiteX44" fmla="*/ 5389 w 10000"/>
                  <a:gd name="connsiteY44" fmla="*/ 8092 h 10000"/>
                  <a:gd name="connsiteX45" fmla="*/ 5389 w 10000"/>
                  <a:gd name="connsiteY45" fmla="*/ 8092 h 10000"/>
                  <a:gd name="connsiteX46" fmla="*/ 7729 w 10000"/>
                  <a:gd name="connsiteY46" fmla="*/ 8074 h 10000"/>
                  <a:gd name="connsiteX47" fmla="*/ 10000 w 10000"/>
                  <a:gd name="connsiteY47" fmla="*/ 8244 h 10000"/>
                  <a:gd name="connsiteX48" fmla="*/ 10000 w 10000"/>
                  <a:gd name="connsiteY48" fmla="*/ 6696 h 10000"/>
                  <a:gd name="connsiteX49" fmla="*/ 10000 w 10000"/>
                  <a:gd name="connsiteY49" fmla="*/ 6696 h 10000"/>
                  <a:gd name="connsiteX50" fmla="*/ 7404 w 10000"/>
                  <a:gd name="connsiteY50" fmla="*/ 6336 h 10000"/>
                  <a:gd name="connsiteX51" fmla="*/ 5975 w 10000"/>
                  <a:gd name="connsiteY51" fmla="*/ 6133 h 10000"/>
                  <a:gd name="connsiteX52" fmla="*/ 5975 w 10000"/>
                  <a:gd name="connsiteY52" fmla="*/ 6133 h 10000"/>
                  <a:gd name="connsiteX53" fmla="*/ 5975 w 10000"/>
                  <a:gd name="connsiteY53" fmla="*/ 6116 h 10000"/>
                  <a:gd name="connsiteX54" fmla="*/ 5975 w 10000"/>
                  <a:gd name="connsiteY54" fmla="*/ 6014 h 10000"/>
                  <a:gd name="connsiteX55" fmla="*/ 5975 w 10000"/>
                  <a:gd name="connsiteY55" fmla="*/ 6014 h 10000"/>
                  <a:gd name="connsiteX56" fmla="*/ 5779 w 10000"/>
                  <a:gd name="connsiteY56" fmla="*/ 5892 h 10000"/>
                  <a:gd name="connsiteX57" fmla="*/ 5389 w 10000"/>
                  <a:gd name="connsiteY57" fmla="*/ 5706 h 10000"/>
                  <a:gd name="connsiteX58" fmla="*/ 4545 w 10000"/>
                  <a:gd name="connsiteY58" fmla="*/ 5349 h 10000"/>
                  <a:gd name="connsiteX59" fmla="*/ 4545 w 10000"/>
                  <a:gd name="connsiteY59" fmla="*/ 5349 h 10000"/>
                  <a:gd name="connsiteX60" fmla="*/ 4352 w 10000"/>
                  <a:gd name="connsiteY60" fmla="*/ 5298 h 10000"/>
                  <a:gd name="connsiteX61" fmla="*/ 4026 w 10000"/>
                  <a:gd name="connsiteY61" fmla="*/ 5230 h 10000"/>
                  <a:gd name="connsiteX62" fmla="*/ 3052 w 10000"/>
                  <a:gd name="connsiteY62" fmla="*/ 5076 h 10000"/>
                  <a:gd name="connsiteX63" fmla="*/ 1689 w 10000"/>
                  <a:gd name="connsiteY63" fmla="*/ 4890 h 10000"/>
                  <a:gd name="connsiteX64" fmla="*/ 1689 w 10000"/>
                  <a:gd name="connsiteY64" fmla="*/ 4890 h 10000"/>
                  <a:gd name="connsiteX65" fmla="*/ 1103 w 10000"/>
                  <a:gd name="connsiteY65" fmla="*/ 4871 h 10000"/>
                  <a:gd name="connsiteX66" fmla="*/ 650 w 10000"/>
                  <a:gd name="connsiteY66" fmla="*/ 4854 h 10000"/>
                  <a:gd name="connsiteX67" fmla="*/ 521 w 10000"/>
                  <a:gd name="connsiteY67" fmla="*/ 4837 h 10000"/>
                  <a:gd name="connsiteX68" fmla="*/ 390 w 10000"/>
                  <a:gd name="connsiteY68" fmla="*/ 4821 h 10000"/>
                  <a:gd name="connsiteX69" fmla="*/ 390 w 10000"/>
                  <a:gd name="connsiteY69" fmla="*/ 4821 h 10000"/>
                  <a:gd name="connsiteX70" fmla="*/ 261 w 10000"/>
                  <a:gd name="connsiteY70" fmla="*/ 4751 h 10000"/>
                  <a:gd name="connsiteX71" fmla="*/ 65 w 10000"/>
                  <a:gd name="connsiteY71" fmla="*/ 4635 h 10000"/>
                  <a:gd name="connsiteX72" fmla="*/ 0 w 10000"/>
                  <a:gd name="connsiteY72" fmla="*/ 4566 h 10000"/>
                  <a:gd name="connsiteX73" fmla="*/ 0 w 10000"/>
                  <a:gd name="connsiteY73" fmla="*/ 4496 h 10000"/>
                  <a:gd name="connsiteX74" fmla="*/ 0 w 10000"/>
                  <a:gd name="connsiteY74" fmla="*/ 4446 h 10000"/>
                  <a:gd name="connsiteX75" fmla="*/ 131 w 10000"/>
                  <a:gd name="connsiteY75" fmla="*/ 4394 h 10000"/>
                  <a:gd name="connsiteX76" fmla="*/ 131 w 10000"/>
                  <a:gd name="connsiteY76" fmla="*/ 4394 h 10000"/>
                  <a:gd name="connsiteX77" fmla="*/ 455 w 10000"/>
                  <a:gd name="connsiteY77" fmla="*/ 4309 h 10000"/>
                  <a:gd name="connsiteX78" fmla="*/ 779 w 10000"/>
                  <a:gd name="connsiteY78" fmla="*/ 4226 h 10000"/>
                  <a:gd name="connsiteX79" fmla="*/ 975 w 10000"/>
                  <a:gd name="connsiteY79" fmla="*/ 4175 h 10000"/>
                  <a:gd name="connsiteX80" fmla="*/ 1103 w 10000"/>
                  <a:gd name="connsiteY80" fmla="*/ 4123 h 10000"/>
                  <a:gd name="connsiteX81" fmla="*/ 1103 w 10000"/>
                  <a:gd name="connsiteY81" fmla="*/ 4054 h 10000"/>
                  <a:gd name="connsiteX82" fmla="*/ 1103 w 10000"/>
                  <a:gd name="connsiteY82" fmla="*/ 3969 h 10000"/>
                  <a:gd name="connsiteX83" fmla="*/ 1103 w 10000"/>
                  <a:gd name="connsiteY83" fmla="*/ 3969 h 10000"/>
                  <a:gd name="connsiteX84" fmla="*/ 845 w 10000"/>
                  <a:gd name="connsiteY84" fmla="*/ 3730 h 10000"/>
                  <a:gd name="connsiteX85" fmla="*/ 521 w 10000"/>
                  <a:gd name="connsiteY85" fmla="*/ 3407 h 10000"/>
                  <a:gd name="connsiteX86" fmla="*/ 261 w 10000"/>
                  <a:gd name="connsiteY86" fmla="*/ 3116 h 10000"/>
                  <a:gd name="connsiteX87" fmla="*/ 195 w 10000"/>
                  <a:gd name="connsiteY87" fmla="*/ 3032 h 10000"/>
                  <a:gd name="connsiteX88" fmla="*/ 195 w 10000"/>
                  <a:gd name="connsiteY88" fmla="*/ 2998 h 10000"/>
                  <a:gd name="connsiteX89" fmla="*/ 261 w 10000"/>
                  <a:gd name="connsiteY89" fmla="*/ 2980 h 10000"/>
                  <a:gd name="connsiteX90" fmla="*/ 261 w 10000"/>
                  <a:gd name="connsiteY90" fmla="*/ 2980 h 10000"/>
                  <a:gd name="connsiteX91" fmla="*/ 650 w 10000"/>
                  <a:gd name="connsiteY91" fmla="*/ 2964 h 10000"/>
                  <a:gd name="connsiteX92" fmla="*/ 908 w 10000"/>
                  <a:gd name="connsiteY92" fmla="*/ 2964 h 10000"/>
                  <a:gd name="connsiteX93" fmla="*/ 1103 w 10000"/>
                  <a:gd name="connsiteY93" fmla="*/ 2980 h 10000"/>
                  <a:gd name="connsiteX94" fmla="*/ 1103 w 10000"/>
                  <a:gd name="connsiteY94" fmla="*/ 2980 h 10000"/>
                  <a:gd name="connsiteX95" fmla="*/ 1168 w 10000"/>
                  <a:gd name="connsiteY95" fmla="*/ 2980 h 10000"/>
                  <a:gd name="connsiteX96" fmla="*/ 1235 w 10000"/>
                  <a:gd name="connsiteY96" fmla="*/ 2948 h 10000"/>
                  <a:gd name="connsiteX97" fmla="*/ 1559 w 10000"/>
                  <a:gd name="connsiteY97" fmla="*/ 2845 h 10000"/>
                  <a:gd name="connsiteX98" fmla="*/ 2402 w 10000"/>
                  <a:gd name="connsiteY98" fmla="*/ 2503 h 10000"/>
                  <a:gd name="connsiteX99" fmla="*/ 3507 w 10000"/>
                  <a:gd name="connsiteY99" fmla="*/ 2012 h 10000"/>
                  <a:gd name="connsiteX100" fmla="*/ 3507 w 10000"/>
                  <a:gd name="connsiteY100" fmla="*/ 2012 h 10000"/>
                  <a:gd name="connsiteX101" fmla="*/ 3507 w 10000"/>
                  <a:gd name="connsiteY101" fmla="*/ 1942 h 10000"/>
                  <a:gd name="connsiteX102" fmla="*/ 3507 w 10000"/>
                  <a:gd name="connsiteY102" fmla="*/ 1786 h 10000"/>
                  <a:gd name="connsiteX103" fmla="*/ 3573 w 10000"/>
                  <a:gd name="connsiteY103" fmla="*/ 1686 h 10000"/>
                  <a:gd name="connsiteX104" fmla="*/ 3702 w 10000"/>
                  <a:gd name="connsiteY104" fmla="*/ 1600 h 10000"/>
                  <a:gd name="connsiteX105" fmla="*/ 3896 w 10000"/>
                  <a:gd name="connsiteY105" fmla="*/ 1499 h 10000"/>
                  <a:gd name="connsiteX106" fmla="*/ 4156 w 10000"/>
                  <a:gd name="connsiteY106" fmla="*/ 1415 h 10000"/>
                  <a:gd name="connsiteX107" fmla="*/ 4156 w 10000"/>
                  <a:gd name="connsiteY107" fmla="*/ 1415 h 10000"/>
                  <a:gd name="connsiteX108" fmla="*/ 4806 w 10000"/>
                  <a:gd name="connsiteY108" fmla="*/ 1245 h 10000"/>
                  <a:gd name="connsiteX109" fmla="*/ 5455 w 10000"/>
                  <a:gd name="connsiteY109" fmla="*/ 1021 h 10000"/>
                  <a:gd name="connsiteX110" fmla="*/ 6104 w 10000"/>
                  <a:gd name="connsiteY110" fmla="*/ 817 h 10000"/>
                  <a:gd name="connsiteX111" fmla="*/ 6559 w 10000"/>
                  <a:gd name="connsiteY111" fmla="*/ 632 h 10000"/>
                  <a:gd name="connsiteX112" fmla="*/ 6559 w 10000"/>
                  <a:gd name="connsiteY112" fmla="*/ 632 h 10000"/>
                  <a:gd name="connsiteX113" fmla="*/ 6882 w 10000"/>
                  <a:gd name="connsiteY113" fmla="*/ 461 h 10000"/>
                  <a:gd name="connsiteX114" fmla="*/ 7273 w 10000"/>
                  <a:gd name="connsiteY114" fmla="*/ 255 h 10000"/>
                  <a:gd name="connsiteX115" fmla="*/ 7663 w 10000"/>
                  <a:gd name="connsiteY115" fmla="*/ 101 h 10000"/>
                  <a:gd name="connsiteX116" fmla="*/ 7856 w 10000"/>
                  <a:gd name="connsiteY116" fmla="*/ 31 h 10000"/>
                  <a:gd name="connsiteX117" fmla="*/ 8051 w 10000"/>
                  <a:gd name="connsiteY117" fmla="*/ 16 h 10000"/>
                  <a:gd name="connsiteX118" fmla="*/ 8051 w 10000"/>
                  <a:gd name="connsiteY118" fmla="*/ 16 h 10000"/>
                  <a:gd name="connsiteX119" fmla="*/ 8442 w 10000"/>
                  <a:gd name="connsiteY119" fmla="*/ 0 h 10000"/>
                  <a:gd name="connsiteX120" fmla="*/ 8961 w 10000"/>
                  <a:gd name="connsiteY120" fmla="*/ 0 h 10000"/>
                  <a:gd name="connsiteX121" fmla="*/ 10000 w 10000"/>
                  <a:gd name="connsiteY121" fmla="*/ 16 h 10000"/>
                  <a:gd name="connsiteX122" fmla="*/ 5584 w 10000"/>
                  <a:gd name="connsiteY122" fmla="*/ 9898 h 10000"/>
                  <a:gd name="connsiteX123" fmla="*/ 5389 w 10000"/>
                  <a:gd name="connsiteY123" fmla="*/ 9558 h 10000"/>
                  <a:gd name="connsiteX124" fmla="*/ 5389 w 10000"/>
                  <a:gd name="connsiteY124" fmla="*/ 9489 h 10000"/>
                  <a:gd name="connsiteX125" fmla="*/ 5259 w 10000"/>
                  <a:gd name="connsiteY125" fmla="*/ 9405 h 10000"/>
                  <a:gd name="connsiteX126" fmla="*/ 5195 w 10000"/>
                  <a:gd name="connsiteY126" fmla="*/ 9389 h 10000"/>
                  <a:gd name="connsiteX127" fmla="*/ 4026 w 10000"/>
                  <a:gd name="connsiteY127" fmla="*/ 9507 h 10000"/>
                  <a:gd name="connsiteX128" fmla="*/ 3702 w 10000"/>
                  <a:gd name="connsiteY128" fmla="*/ 9537 h 10000"/>
                  <a:gd name="connsiteX129" fmla="*/ 3247 w 10000"/>
                  <a:gd name="connsiteY129" fmla="*/ 9369 h 10000"/>
                  <a:gd name="connsiteX130" fmla="*/ 3247 w 10000"/>
                  <a:gd name="connsiteY130" fmla="*/ 9369 h 10000"/>
                  <a:gd name="connsiteX131" fmla="*/ 3117 w 10000"/>
                  <a:gd name="connsiteY131" fmla="*/ 9183 h 10000"/>
                  <a:gd name="connsiteX132" fmla="*/ 3117 w 10000"/>
                  <a:gd name="connsiteY132" fmla="*/ 9183 h 10000"/>
                  <a:gd name="connsiteX133" fmla="*/ 3312 w 10000"/>
                  <a:gd name="connsiteY133" fmla="*/ 9129 h 10000"/>
                  <a:gd name="connsiteX134" fmla="*/ 3443 w 10000"/>
                  <a:gd name="connsiteY134" fmla="*/ 9113 h 10000"/>
                  <a:gd name="connsiteX135" fmla="*/ 2661 w 10000"/>
                  <a:gd name="connsiteY135" fmla="*/ 9129 h 10000"/>
                  <a:gd name="connsiteX0" fmla="*/ 2661 w 10000"/>
                  <a:gd name="connsiteY0" fmla="*/ 9129 h 10000"/>
                  <a:gd name="connsiteX1" fmla="*/ 7856 w 10000"/>
                  <a:gd name="connsiteY1" fmla="*/ 10000 h 10000"/>
                  <a:gd name="connsiteX2" fmla="*/ 5779 w 10000"/>
                  <a:gd name="connsiteY2" fmla="*/ 9898 h 10000"/>
                  <a:gd name="connsiteX3" fmla="*/ 5779 w 10000"/>
                  <a:gd name="connsiteY3" fmla="*/ 9898 h 10000"/>
                  <a:gd name="connsiteX4" fmla="*/ 5519 w 10000"/>
                  <a:gd name="connsiteY4" fmla="*/ 9878 h 10000"/>
                  <a:gd name="connsiteX5" fmla="*/ 5389 w 10000"/>
                  <a:gd name="connsiteY5" fmla="*/ 9847 h 10000"/>
                  <a:gd name="connsiteX6" fmla="*/ 5324 w 10000"/>
                  <a:gd name="connsiteY6" fmla="*/ 9810 h 10000"/>
                  <a:gd name="connsiteX7" fmla="*/ 5389 w 10000"/>
                  <a:gd name="connsiteY7" fmla="*/ 9607 h 10000"/>
                  <a:gd name="connsiteX8" fmla="*/ 5455 w 10000"/>
                  <a:gd name="connsiteY8" fmla="*/ 9537 h 10000"/>
                  <a:gd name="connsiteX9" fmla="*/ 5389 w 10000"/>
                  <a:gd name="connsiteY9" fmla="*/ 9456 h 10000"/>
                  <a:gd name="connsiteX10" fmla="*/ 5389 w 10000"/>
                  <a:gd name="connsiteY10" fmla="*/ 9456 h 10000"/>
                  <a:gd name="connsiteX11" fmla="*/ 5324 w 10000"/>
                  <a:gd name="connsiteY11" fmla="*/ 9405 h 10000"/>
                  <a:gd name="connsiteX12" fmla="*/ 5259 w 10000"/>
                  <a:gd name="connsiteY12" fmla="*/ 9369 h 10000"/>
                  <a:gd name="connsiteX13" fmla="*/ 5128 w 10000"/>
                  <a:gd name="connsiteY13" fmla="*/ 9369 h 10000"/>
                  <a:gd name="connsiteX14" fmla="*/ 4936 w 10000"/>
                  <a:gd name="connsiteY14" fmla="*/ 9389 h 10000"/>
                  <a:gd name="connsiteX15" fmla="*/ 4545 w 10000"/>
                  <a:gd name="connsiteY15" fmla="*/ 9438 h 10000"/>
                  <a:gd name="connsiteX16" fmla="*/ 4026 w 10000"/>
                  <a:gd name="connsiteY16" fmla="*/ 9522 h 10000"/>
                  <a:gd name="connsiteX17" fmla="*/ 4026 w 10000"/>
                  <a:gd name="connsiteY17" fmla="*/ 9522 h 10000"/>
                  <a:gd name="connsiteX18" fmla="*/ 3702 w 10000"/>
                  <a:gd name="connsiteY18" fmla="*/ 9537 h 10000"/>
                  <a:gd name="connsiteX19" fmla="*/ 3573 w 10000"/>
                  <a:gd name="connsiteY19" fmla="*/ 9537 h 10000"/>
                  <a:gd name="connsiteX20" fmla="*/ 3507 w 10000"/>
                  <a:gd name="connsiteY20" fmla="*/ 9522 h 10000"/>
                  <a:gd name="connsiteX21" fmla="*/ 3247 w 10000"/>
                  <a:gd name="connsiteY21" fmla="*/ 9369 h 10000"/>
                  <a:gd name="connsiteX22" fmla="*/ 3247 w 10000"/>
                  <a:gd name="connsiteY22" fmla="*/ 9369 h 10000"/>
                  <a:gd name="connsiteX23" fmla="*/ 3117 w 10000"/>
                  <a:gd name="connsiteY23" fmla="*/ 9319 h 10000"/>
                  <a:gd name="connsiteX24" fmla="*/ 3117 w 10000"/>
                  <a:gd name="connsiteY24" fmla="*/ 9267 h 10000"/>
                  <a:gd name="connsiteX25" fmla="*/ 3117 w 10000"/>
                  <a:gd name="connsiteY25" fmla="*/ 9233 h 10000"/>
                  <a:gd name="connsiteX26" fmla="*/ 3184 w 10000"/>
                  <a:gd name="connsiteY26" fmla="*/ 9198 h 10000"/>
                  <a:gd name="connsiteX27" fmla="*/ 3312 w 10000"/>
                  <a:gd name="connsiteY27" fmla="*/ 9129 h 10000"/>
                  <a:gd name="connsiteX28" fmla="*/ 3443 w 10000"/>
                  <a:gd name="connsiteY28" fmla="*/ 9113 h 10000"/>
                  <a:gd name="connsiteX29" fmla="*/ 3443 w 10000"/>
                  <a:gd name="connsiteY29" fmla="*/ 9113 h 10000"/>
                  <a:gd name="connsiteX30" fmla="*/ 3443 w 10000"/>
                  <a:gd name="connsiteY30" fmla="*/ 9097 h 10000"/>
                  <a:gd name="connsiteX31" fmla="*/ 3507 w 10000"/>
                  <a:gd name="connsiteY31" fmla="*/ 9079 h 10000"/>
                  <a:gd name="connsiteX32" fmla="*/ 7646 w 10000"/>
                  <a:gd name="connsiteY32" fmla="*/ 8817 h 10000"/>
                  <a:gd name="connsiteX33" fmla="*/ 8116 w 10000"/>
                  <a:gd name="connsiteY33" fmla="*/ 8825 h 10000"/>
                  <a:gd name="connsiteX34" fmla="*/ 8116 w 10000"/>
                  <a:gd name="connsiteY34" fmla="*/ 8825 h 10000"/>
                  <a:gd name="connsiteX35" fmla="*/ 8442 w 10000"/>
                  <a:gd name="connsiteY35" fmla="*/ 8791 h 10000"/>
                  <a:gd name="connsiteX36" fmla="*/ 8702 w 10000"/>
                  <a:gd name="connsiteY36" fmla="*/ 8706 h 10000"/>
                  <a:gd name="connsiteX37" fmla="*/ 8636 w 10000"/>
                  <a:gd name="connsiteY37" fmla="*/ 8671 h 10000"/>
                  <a:gd name="connsiteX38" fmla="*/ 8636 w 10000"/>
                  <a:gd name="connsiteY38" fmla="*/ 8638 h 10000"/>
                  <a:gd name="connsiteX39" fmla="*/ 8312 w 10000"/>
                  <a:gd name="connsiteY39" fmla="*/ 8552 h 10000"/>
                  <a:gd name="connsiteX40" fmla="*/ 5975 w 10000"/>
                  <a:gd name="connsiteY40" fmla="*/ 8244 h 10000"/>
                  <a:gd name="connsiteX41" fmla="*/ 5975 w 10000"/>
                  <a:gd name="connsiteY41" fmla="*/ 8244 h 10000"/>
                  <a:gd name="connsiteX42" fmla="*/ 5714 w 10000"/>
                  <a:gd name="connsiteY42" fmla="*/ 8195 h 10000"/>
                  <a:gd name="connsiteX43" fmla="*/ 5519 w 10000"/>
                  <a:gd name="connsiteY43" fmla="*/ 8143 h 10000"/>
                  <a:gd name="connsiteX44" fmla="*/ 5389 w 10000"/>
                  <a:gd name="connsiteY44" fmla="*/ 8092 h 10000"/>
                  <a:gd name="connsiteX45" fmla="*/ 5389 w 10000"/>
                  <a:gd name="connsiteY45" fmla="*/ 8092 h 10000"/>
                  <a:gd name="connsiteX46" fmla="*/ 7729 w 10000"/>
                  <a:gd name="connsiteY46" fmla="*/ 8074 h 10000"/>
                  <a:gd name="connsiteX47" fmla="*/ 10000 w 10000"/>
                  <a:gd name="connsiteY47" fmla="*/ 8244 h 10000"/>
                  <a:gd name="connsiteX48" fmla="*/ 10000 w 10000"/>
                  <a:gd name="connsiteY48" fmla="*/ 6696 h 10000"/>
                  <a:gd name="connsiteX49" fmla="*/ 10000 w 10000"/>
                  <a:gd name="connsiteY49" fmla="*/ 6696 h 10000"/>
                  <a:gd name="connsiteX50" fmla="*/ 7404 w 10000"/>
                  <a:gd name="connsiteY50" fmla="*/ 6336 h 10000"/>
                  <a:gd name="connsiteX51" fmla="*/ 5975 w 10000"/>
                  <a:gd name="connsiteY51" fmla="*/ 6133 h 10000"/>
                  <a:gd name="connsiteX52" fmla="*/ 5975 w 10000"/>
                  <a:gd name="connsiteY52" fmla="*/ 6133 h 10000"/>
                  <a:gd name="connsiteX53" fmla="*/ 5975 w 10000"/>
                  <a:gd name="connsiteY53" fmla="*/ 6116 h 10000"/>
                  <a:gd name="connsiteX54" fmla="*/ 5975 w 10000"/>
                  <a:gd name="connsiteY54" fmla="*/ 6014 h 10000"/>
                  <a:gd name="connsiteX55" fmla="*/ 5975 w 10000"/>
                  <a:gd name="connsiteY55" fmla="*/ 6014 h 10000"/>
                  <a:gd name="connsiteX56" fmla="*/ 5779 w 10000"/>
                  <a:gd name="connsiteY56" fmla="*/ 5892 h 10000"/>
                  <a:gd name="connsiteX57" fmla="*/ 5389 w 10000"/>
                  <a:gd name="connsiteY57" fmla="*/ 5706 h 10000"/>
                  <a:gd name="connsiteX58" fmla="*/ 4545 w 10000"/>
                  <a:gd name="connsiteY58" fmla="*/ 5349 h 10000"/>
                  <a:gd name="connsiteX59" fmla="*/ 4545 w 10000"/>
                  <a:gd name="connsiteY59" fmla="*/ 5349 h 10000"/>
                  <a:gd name="connsiteX60" fmla="*/ 4352 w 10000"/>
                  <a:gd name="connsiteY60" fmla="*/ 5298 h 10000"/>
                  <a:gd name="connsiteX61" fmla="*/ 4026 w 10000"/>
                  <a:gd name="connsiteY61" fmla="*/ 5230 h 10000"/>
                  <a:gd name="connsiteX62" fmla="*/ 3052 w 10000"/>
                  <a:gd name="connsiteY62" fmla="*/ 5076 h 10000"/>
                  <a:gd name="connsiteX63" fmla="*/ 1689 w 10000"/>
                  <a:gd name="connsiteY63" fmla="*/ 4890 h 10000"/>
                  <a:gd name="connsiteX64" fmla="*/ 1689 w 10000"/>
                  <a:gd name="connsiteY64" fmla="*/ 4890 h 10000"/>
                  <a:gd name="connsiteX65" fmla="*/ 1103 w 10000"/>
                  <a:gd name="connsiteY65" fmla="*/ 4871 h 10000"/>
                  <a:gd name="connsiteX66" fmla="*/ 650 w 10000"/>
                  <a:gd name="connsiteY66" fmla="*/ 4854 h 10000"/>
                  <a:gd name="connsiteX67" fmla="*/ 521 w 10000"/>
                  <a:gd name="connsiteY67" fmla="*/ 4837 h 10000"/>
                  <a:gd name="connsiteX68" fmla="*/ 390 w 10000"/>
                  <a:gd name="connsiteY68" fmla="*/ 4821 h 10000"/>
                  <a:gd name="connsiteX69" fmla="*/ 390 w 10000"/>
                  <a:gd name="connsiteY69" fmla="*/ 4821 h 10000"/>
                  <a:gd name="connsiteX70" fmla="*/ 261 w 10000"/>
                  <a:gd name="connsiteY70" fmla="*/ 4751 h 10000"/>
                  <a:gd name="connsiteX71" fmla="*/ 65 w 10000"/>
                  <a:gd name="connsiteY71" fmla="*/ 4635 h 10000"/>
                  <a:gd name="connsiteX72" fmla="*/ 0 w 10000"/>
                  <a:gd name="connsiteY72" fmla="*/ 4566 h 10000"/>
                  <a:gd name="connsiteX73" fmla="*/ 0 w 10000"/>
                  <a:gd name="connsiteY73" fmla="*/ 4496 h 10000"/>
                  <a:gd name="connsiteX74" fmla="*/ 0 w 10000"/>
                  <a:gd name="connsiteY74" fmla="*/ 4446 h 10000"/>
                  <a:gd name="connsiteX75" fmla="*/ 131 w 10000"/>
                  <a:gd name="connsiteY75" fmla="*/ 4394 h 10000"/>
                  <a:gd name="connsiteX76" fmla="*/ 131 w 10000"/>
                  <a:gd name="connsiteY76" fmla="*/ 4394 h 10000"/>
                  <a:gd name="connsiteX77" fmla="*/ 455 w 10000"/>
                  <a:gd name="connsiteY77" fmla="*/ 4309 h 10000"/>
                  <a:gd name="connsiteX78" fmla="*/ 779 w 10000"/>
                  <a:gd name="connsiteY78" fmla="*/ 4226 h 10000"/>
                  <a:gd name="connsiteX79" fmla="*/ 975 w 10000"/>
                  <a:gd name="connsiteY79" fmla="*/ 4175 h 10000"/>
                  <a:gd name="connsiteX80" fmla="*/ 1103 w 10000"/>
                  <a:gd name="connsiteY80" fmla="*/ 4123 h 10000"/>
                  <a:gd name="connsiteX81" fmla="*/ 1103 w 10000"/>
                  <a:gd name="connsiteY81" fmla="*/ 4054 h 10000"/>
                  <a:gd name="connsiteX82" fmla="*/ 1103 w 10000"/>
                  <a:gd name="connsiteY82" fmla="*/ 3969 h 10000"/>
                  <a:gd name="connsiteX83" fmla="*/ 1103 w 10000"/>
                  <a:gd name="connsiteY83" fmla="*/ 3969 h 10000"/>
                  <a:gd name="connsiteX84" fmla="*/ 845 w 10000"/>
                  <a:gd name="connsiteY84" fmla="*/ 3730 h 10000"/>
                  <a:gd name="connsiteX85" fmla="*/ 521 w 10000"/>
                  <a:gd name="connsiteY85" fmla="*/ 3407 h 10000"/>
                  <a:gd name="connsiteX86" fmla="*/ 261 w 10000"/>
                  <a:gd name="connsiteY86" fmla="*/ 3116 h 10000"/>
                  <a:gd name="connsiteX87" fmla="*/ 195 w 10000"/>
                  <a:gd name="connsiteY87" fmla="*/ 3032 h 10000"/>
                  <a:gd name="connsiteX88" fmla="*/ 195 w 10000"/>
                  <a:gd name="connsiteY88" fmla="*/ 2998 h 10000"/>
                  <a:gd name="connsiteX89" fmla="*/ 261 w 10000"/>
                  <a:gd name="connsiteY89" fmla="*/ 2980 h 10000"/>
                  <a:gd name="connsiteX90" fmla="*/ 261 w 10000"/>
                  <a:gd name="connsiteY90" fmla="*/ 2980 h 10000"/>
                  <a:gd name="connsiteX91" fmla="*/ 650 w 10000"/>
                  <a:gd name="connsiteY91" fmla="*/ 2964 h 10000"/>
                  <a:gd name="connsiteX92" fmla="*/ 908 w 10000"/>
                  <a:gd name="connsiteY92" fmla="*/ 2964 h 10000"/>
                  <a:gd name="connsiteX93" fmla="*/ 1103 w 10000"/>
                  <a:gd name="connsiteY93" fmla="*/ 2980 h 10000"/>
                  <a:gd name="connsiteX94" fmla="*/ 1103 w 10000"/>
                  <a:gd name="connsiteY94" fmla="*/ 2980 h 10000"/>
                  <a:gd name="connsiteX95" fmla="*/ 1168 w 10000"/>
                  <a:gd name="connsiteY95" fmla="*/ 2980 h 10000"/>
                  <a:gd name="connsiteX96" fmla="*/ 1235 w 10000"/>
                  <a:gd name="connsiteY96" fmla="*/ 2948 h 10000"/>
                  <a:gd name="connsiteX97" fmla="*/ 1559 w 10000"/>
                  <a:gd name="connsiteY97" fmla="*/ 2845 h 10000"/>
                  <a:gd name="connsiteX98" fmla="*/ 2402 w 10000"/>
                  <a:gd name="connsiteY98" fmla="*/ 2503 h 10000"/>
                  <a:gd name="connsiteX99" fmla="*/ 3507 w 10000"/>
                  <a:gd name="connsiteY99" fmla="*/ 2012 h 10000"/>
                  <a:gd name="connsiteX100" fmla="*/ 3507 w 10000"/>
                  <a:gd name="connsiteY100" fmla="*/ 2012 h 10000"/>
                  <a:gd name="connsiteX101" fmla="*/ 3507 w 10000"/>
                  <a:gd name="connsiteY101" fmla="*/ 1942 h 10000"/>
                  <a:gd name="connsiteX102" fmla="*/ 3507 w 10000"/>
                  <a:gd name="connsiteY102" fmla="*/ 1786 h 10000"/>
                  <a:gd name="connsiteX103" fmla="*/ 3573 w 10000"/>
                  <a:gd name="connsiteY103" fmla="*/ 1686 h 10000"/>
                  <a:gd name="connsiteX104" fmla="*/ 3702 w 10000"/>
                  <a:gd name="connsiteY104" fmla="*/ 1600 h 10000"/>
                  <a:gd name="connsiteX105" fmla="*/ 3896 w 10000"/>
                  <a:gd name="connsiteY105" fmla="*/ 1499 h 10000"/>
                  <a:gd name="connsiteX106" fmla="*/ 4156 w 10000"/>
                  <a:gd name="connsiteY106" fmla="*/ 1415 h 10000"/>
                  <a:gd name="connsiteX107" fmla="*/ 4156 w 10000"/>
                  <a:gd name="connsiteY107" fmla="*/ 1415 h 10000"/>
                  <a:gd name="connsiteX108" fmla="*/ 4806 w 10000"/>
                  <a:gd name="connsiteY108" fmla="*/ 1245 h 10000"/>
                  <a:gd name="connsiteX109" fmla="*/ 5455 w 10000"/>
                  <a:gd name="connsiteY109" fmla="*/ 1021 h 10000"/>
                  <a:gd name="connsiteX110" fmla="*/ 6104 w 10000"/>
                  <a:gd name="connsiteY110" fmla="*/ 817 h 10000"/>
                  <a:gd name="connsiteX111" fmla="*/ 6559 w 10000"/>
                  <a:gd name="connsiteY111" fmla="*/ 632 h 10000"/>
                  <a:gd name="connsiteX112" fmla="*/ 6559 w 10000"/>
                  <a:gd name="connsiteY112" fmla="*/ 632 h 10000"/>
                  <a:gd name="connsiteX113" fmla="*/ 6882 w 10000"/>
                  <a:gd name="connsiteY113" fmla="*/ 461 h 10000"/>
                  <a:gd name="connsiteX114" fmla="*/ 7273 w 10000"/>
                  <a:gd name="connsiteY114" fmla="*/ 255 h 10000"/>
                  <a:gd name="connsiteX115" fmla="*/ 7663 w 10000"/>
                  <a:gd name="connsiteY115" fmla="*/ 101 h 10000"/>
                  <a:gd name="connsiteX116" fmla="*/ 7856 w 10000"/>
                  <a:gd name="connsiteY116" fmla="*/ 31 h 10000"/>
                  <a:gd name="connsiteX117" fmla="*/ 8051 w 10000"/>
                  <a:gd name="connsiteY117" fmla="*/ 16 h 10000"/>
                  <a:gd name="connsiteX118" fmla="*/ 8051 w 10000"/>
                  <a:gd name="connsiteY118" fmla="*/ 16 h 10000"/>
                  <a:gd name="connsiteX119" fmla="*/ 8442 w 10000"/>
                  <a:gd name="connsiteY119" fmla="*/ 0 h 10000"/>
                  <a:gd name="connsiteX120" fmla="*/ 8961 w 10000"/>
                  <a:gd name="connsiteY120" fmla="*/ 0 h 10000"/>
                  <a:gd name="connsiteX121" fmla="*/ 10000 w 10000"/>
                  <a:gd name="connsiteY121" fmla="*/ 16 h 10000"/>
                  <a:gd name="connsiteX122" fmla="*/ 5389 w 10000"/>
                  <a:gd name="connsiteY122" fmla="*/ 9558 h 10000"/>
                  <a:gd name="connsiteX123" fmla="*/ 5389 w 10000"/>
                  <a:gd name="connsiteY123" fmla="*/ 9489 h 10000"/>
                  <a:gd name="connsiteX124" fmla="*/ 5259 w 10000"/>
                  <a:gd name="connsiteY124" fmla="*/ 9405 h 10000"/>
                  <a:gd name="connsiteX125" fmla="*/ 5195 w 10000"/>
                  <a:gd name="connsiteY125" fmla="*/ 9389 h 10000"/>
                  <a:gd name="connsiteX126" fmla="*/ 4026 w 10000"/>
                  <a:gd name="connsiteY126" fmla="*/ 9507 h 10000"/>
                  <a:gd name="connsiteX127" fmla="*/ 3702 w 10000"/>
                  <a:gd name="connsiteY127" fmla="*/ 9537 h 10000"/>
                  <a:gd name="connsiteX128" fmla="*/ 3247 w 10000"/>
                  <a:gd name="connsiteY128" fmla="*/ 9369 h 10000"/>
                  <a:gd name="connsiteX129" fmla="*/ 3247 w 10000"/>
                  <a:gd name="connsiteY129" fmla="*/ 9369 h 10000"/>
                  <a:gd name="connsiteX130" fmla="*/ 3117 w 10000"/>
                  <a:gd name="connsiteY130" fmla="*/ 9183 h 10000"/>
                  <a:gd name="connsiteX131" fmla="*/ 3117 w 10000"/>
                  <a:gd name="connsiteY131" fmla="*/ 9183 h 10000"/>
                  <a:gd name="connsiteX132" fmla="*/ 3312 w 10000"/>
                  <a:gd name="connsiteY132" fmla="*/ 9129 h 10000"/>
                  <a:gd name="connsiteX133" fmla="*/ 3443 w 10000"/>
                  <a:gd name="connsiteY133" fmla="*/ 9113 h 10000"/>
                  <a:gd name="connsiteX134" fmla="*/ 2661 w 10000"/>
                  <a:gd name="connsiteY134" fmla="*/ 9129 h 10000"/>
                  <a:gd name="connsiteX0" fmla="*/ 2661 w 10000"/>
                  <a:gd name="connsiteY0" fmla="*/ 9129 h 10000"/>
                  <a:gd name="connsiteX1" fmla="*/ 7856 w 10000"/>
                  <a:gd name="connsiteY1" fmla="*/ 10000 h 10000"/>
                  <a:gd name="connsiteX2" fmla="*/ 5779 w 10000"/>
                  <a:gd name="connsiteY2" fmla="*/ 9898 h 10000"/>
                  <a:gd name="connsiteX3" fmla="*/ 5779 w 10000"/>
                  <a:gd name="connsiteY3" fmla="*/ 9898 h 10000"/>
                  <a:gd name="connsiteX4" fmla="*/ 5519 w 10000"/>
                  <a:gd name="connsiteY4" fmla="*/ 9878 h 10000"/>
                  <a:gd name="connsiteX5" fmla="*/ 5389 w 10000"/>
                  <a:gd name="connsiteY5" fmla="*/ 9847 h 10000"/>
                  <a:gd name="connsiteX6" fmla="*/ 5389 w 10000"/>
                  <a:gd name="connsiteY6" fmla="*/ 9607 h 10000"/>
                  <a:gd name="connsiteX7" fmla="*/ 5455 w 10000"/>
                  <a:gd name="connsiteY7" fmla="*/ 9537 h 10000"/>
                  <a:gd name="connsiteX8" fmla="*/ 5389 w 10000"/>
                  <a:gd name="connsiteY8" fmla="*/ 9456 h 10000"/>
                  <a:gd name="connsiteX9" fmla="*/ 5389 w 10000"/>
                  <a:gd name="connsiteY9" fmla="*/ 9456 h 10000"/>
                  <a:gd name="connsiteX10" fmla="*/ 5324 w 10000"/>
                  <a:gd name="connsiteY10" fmla="*/ 9405 h 10000"/>
                  <a:gd name="connsiteX11" fmla="*/ 5259 w 10000"/>
                  <a:gd name="connsiteY11" fmla="*/ 9369 h 10000"/>
                  <a:gd name="connsiteX12" fmla="*/ 5128 w 10000"/>
                  <a:gd name="connsiteY12" fmla="*/ 9369 h 10000"/>
                  <a:gd name="connsiteX13" fmla="*/ 4936 w 10000"/>
                  <a:gd name="connsiteY13" fmla="*/ 9389 h 10000"/>
                  <a:gd name="connsiteX14" fmla="*/ 4545 w 10000"/>
                  <a:gd name="connsiteY14" fmla="*/ 9438 h 10000"/>
                  <a:gd name="connsiteX15" fmla="*/ 4026 w 10000"/>
                  <a:gd name="connsiteY15" fmla="*/ 9522 h 10000"/>
                  <a:gd name="connsiteX16" fmla="*/ 4026 w 10000"/>
                  <a:gd name="connsiteY16" fmla="*/ 9522 h 10000"/>
                  <a:gd name="connsiteX17" fmla="*/ 3702 w 10000"/>
                  <a:gd name="connsiteY17" fmla="*/ 9537 h 10000"/>
                  <a:gd name="connsiteX18" fmla="*/ 3573 w 10000"/>
                  <a:gd name="connsiteY18" fmla="*/ 9537 h 10000"/>
                  <a:gd name="connsiteX19" fmla="*/ 3507 w 10000"/>
                  <a:gd name="connsiteY19" fmla="*/ 9522 h 10000"/>
                  <a:gd name="connsiteX20" fmla="*/ 3247 w 10000"/>
                  <a:gd name="connsiteY20" fmla="*/ 9369 h 10000"/>
                  <a:gd name="connsiteX21" fmla="*/ 3247 w 10000"/>
                  <a:gd name="connsiteY21" fmla="*/ 9369 h 10000"/>
                  <a:gd name="connsiteX22" fmla="*/ 3117 w 10000"/>
                  <a:gd name="connsiteY22" fmla="*/ 9319 h 10000"/>
                  <a:gd name="connsiteX23" fmla="*/ 3117 w 10000"/>
                  <a:gd name="connsiteY23" fmla="*/ 9267 h 10000"/>
                  <a:gd name="connsiteX24" fmla="*/ 3117 w 10000"/>
                  <a:gd name="connsiteY24" fmla="*/ 9233 h 10000"/>
                  <a:gd name="connsiteX25" fmla="*/ 3184 w 10000"/>
                  <a:gd name="connsiteY25" fmla="*/ 9198 h 10000"/>
                  <a:gd name="connsiteX26" fmla="*/ 3312 w 10000"/>
                  <a:gd name="connsiteY26" fmla="*/ 9129 h 10000"/>
                  <a:gd name="connsiteX27" fmla="*/ 3443 w 10000"/>
                  <a:gd name="connsiteY27" fmla="*/ 9113 h 10000"/>
                  <a:gd name="connsiteX28" fmla="*/ 3443 w 10000"/>
                  <a:gd name="connsiteY28" fmla="*/ 9113 h 10000"/>
                  <a:gd name="connsiteX29" fmla="*/ 3443 w 10000"/>
                  <a:gd name="connsiteY29" fmla="*/ 9097 h 10000"/>
                  <a:gd name="connsiteX30" fmla="*/ 3507 w 10000"/>
                  <a:gd name="connsiteY30" fmla="*/ 9079 h 10000"/>
                  <a:gd name="connsiteX31" fmla="*/ 7646 w 10000"/>
                  <a:gd name="connsiteY31" fmla="*/ 8817 h 10000"/>
                  <a:gd name="connsiteX32" fmla="*/ 8116 w 10000"/>
                  <a:gd name="connsiteY32" fmla="*/ 8825 h 10000"/>
                  <a:gd name="connsiteX33" fmla="*/ 8116 w 10000"/>
                  <a:gd name="connsiteY33" fmla="*/ 8825 h 10000"/>
                  <a:gd name="connsiteX34" fmla="*/ 8442 w 10000"/>
                  <a:gd name="connsiteY34" fmla="*/ 8791 h 10000"/>
                  <a:gd name="connsiteX35" fmla="*/ 8702 w 10000"/>
                  <a:gd name="connsiteY35" fmla="*/ 8706 h 10000"/>
                  <a:gd name="connsiteX36" fmla="*/ 8636 w 10000"/>
                  <a:gd name="connsiteY36" fmla="*/ 8671 h 10000"/>
                  <a:gd name="connsiteX37" fmla="*/ 8636 w 10000"/>
                  <a:gd name="connsiteY37" fmla="*/ 8638 h 10000"/>
                  <a:gd name="connsiteX38" fmla="*/ 8312 w 10000"/>
                  <a:gd name="connsiteY38" fmla="*/ 8552 h 10000"/>
                  <a:gd name="connsiteX39" fmla="*/ 5975 w 10000"/>
                  <a:gd name="connsiteY39" fmla="*/ 8244 h 10000"/>
                  <a:gd name="connsiteX40" fmla="*/ 5975 w 10000"/>
                  <a:gd name="connsiteY40" fmla="*/ 8244 h 10000"/>
                  <a:gd name="connsiteX41" fmla="*/ 5714 w 10000"/>
                  <a:gd name="connsiteY41" fmla="*/ 8195 h 10000"/>
                  <a:gd name="connsiteX42" fmla="*/ 5519 w 10000"/>
                  <a:gd name="connsiteY42" fmla="*/ 8143 h 10000"/>
                  <a:gd name="connsiteX43" fmla="*/ 5389 w 10000"/>
                  <a:gd name="connsiteY43" fmla="*/ 8092 h 10000"/>
                  <a:gd name="connsiteX44" fmla="*/ 5389 w 10000"/>
                  <a:gd name="connsiteY44" fmla="*/ 8092 h 10000"/>
                  <a:gd name="connsiteX45" fmla="*/ 7729 w 10000"/>
                  <a:gd name="connsiteY45" fmla="*/ 8074 h 10000"/>
                  <a:gd name="connsiteX46" fmla="*/ 10000 w 10000"/>
                  <a:gd name="connsiteY46" fmla="*/ 8244 h 10000"/>
                  <a:gd name="connsiteX47" fmla="*/ 10000 w 10000"/>
                  <a:gd name="connsiteY47" fmla="*/ 6696 h 10000"/>
                  <a:gd name="connsiteX48" fmla="*/ 10000 w 10000"/>
                  <a:gd name="connsiteY48" fmla="*/ 6696 h 10000"/>
                  <a:gd name="connsiteX49" fmla="*/ 7404 w 10000"/>
                  <a:gd name="connsiteY49" fmla="*/ 6336 h 10000"/>
                  <a:gd name="connsiteX50" fmla="*/ 5975 w 10000"/>
                  <a:gd name="connsiteY50" fmla="*/ 6133 h 10000"/>
                  <a:gd name="connsiteX51" fmla="*/ 5975 w 10000"/>
                  <a:gd name="connsiteY51" fmla="*/ 6133 h 10000"/>
                  <a:gd name="connsiteX52" fmla="*/ 5975 w 10000"/>
                  <a:gd name="connsiteY52" fmla="*/ 6116 h 10000"/>
                  <a:gd name="connsiteX53" fmla="*/ 5975 w 10000"/>
                  <a:gd name="connsiteY53" fmla="*/ 6014 h 10000"/>
                  <a:gd name="connsiteX54" fmla="*/ 5975 w 10000"/>
                  <a:gd name="connsiteY54" fmla="*/ 6014 h 10000"/>
                  <a:gd name="connsiteX55" fmla="*/ 5779 w 10000"/>
                  <a:gd name="connsiteY55" fmla="*/ 5892 h 10000"/>
                  <a:gd name="connsiteX56" fmla="*/ 5389 w 10000"/>
                  <a:gd name="connsiteY56" fmla="*/ 5706 h 10000"/>
                  <a:gd name="connsiteX57" fmla="*/ 4545 w 10000"/>
                  <a:gd name="connsiteY57" fmla="*/ 5349 h 10000"/>
                  <a:gd name="connsiteX58" fmla="*/ 4545 w 10000"/>
                  <a:gd name="connsiteY58" fmla="*/ 5349 h 10000"/>
                  <a:gd name="connsiteX59" fmla="*/ 4352 w 10000"/>
                  <a:gd name="connsiteY59" fmla="*/ 5298 h 10000"/>
                  <a:gd name="connsiteX60" fmla="*/ 4026 w 10000"/>
                  <a:gd name="connsiteY60" fmla="*/ 5230 h 10000"/>
                  <a:gd name="connsiteX61" fmla="*/ 3052 w 10000"/>
                  <a:gd name="connsiteY61" fmla="*/ 5076 h 10000"/>
                  <a:gd name="connsiteX62" fmla="*/ 1689 w 10000"/>
                  <a:gd name="connsiteY62" fmla="*/ 4890 h 10000"/>
                  <a:gd name="connsiteX63" fmla="*/ 1689 w 10000"/>
                  <a:gd name="connsiteY63" fmla="*/ 4890 h 10000"/>
                  <a:gd name="connsiteX64" fmla="*/ 1103 w 10000"/>
                  <a:gd name="connsiteY64" fmla="*/ 4871 h 10000"/>
                  <a:gd name="connsiteX65" fmla="*/ 650 w 10000"/>
                  <a:gd name="connsiteY65" fmla="*/ 4854 h 10000"/>
                  <a:gd name="connsiteX66" fmla="*/ 521 w 10000"/>
                  <a:gd name="connsiteY66" fmla="*/ 4837 h 10000"/>
                  <a:gd name="connsiteX67" fmla="*/ 390 w 10000"/>
                  <a:gd name="connsiteY67" fmla="*/ 4821 h 10000"/>
                  <a:gd name="connsiteX68" fmla="*/ 390 w 10000"/>
                  <a:gd name="connsiteY68" fmla="*/ 4821 h 10000"/>
                  <a:gd name="connsiteX69" fmla="*/ 261 w 10000"/>
                  <a:gd name="connsiteY69" fmla="*/ 4751 h 10000"/>
                  <a:gd name="connsiteX70" fmla="*/ 65 w 10000"/>
                  <a:gd name="connsiteY70" fmla="*/ 4635 h 10000"/>
                  <a:gd name="connsiteX71" fmla="*/ 0 w 10000"/>
                  <a:gd name="connsiteY71" fmla="*/ 4566 h 10000"/>
                  <a:gd name="connsiteX72" fmla="*/ 0 w 10000"/>
                  <a:gd name="connsiteY72" fmla="*/ 4496 h 10000"/>
                  <a:gd name="connsiteX73" fmla="*/ 0 w 10000"/>
                  <a:gd name="connsiteY73" fmla="*/ 4446 h 10000"/>
                  <a:gd name="connsiteX74" fmla="*/ 131 w 10000"/>
                  <a:gd name="connsiteY74" fmla="*/ 4394 h 10000"/>
                  <a:gd name="connsiteX75" fmla="*/ 131 w 10000"/>
                  <a:gd name="connsiteY75" fmla="*/ 4394 h 10000"/>
                  <a:gd name="connsiteX76" fmla="*/ 455 w 10000"/>
                  <a:gd name="connsiteY76" fmla="*/ 4309 h 10000"/>
                  <a:gd name="connsiteX77" fmla="*/ 779 w 10000"/>
                  <a:gd name="connsiteY77" fmla="*/ 4226 h 10000"/>
                  <a:gd name="connsiteX78" fmla="*/ 975 w 10000"/>
                  <a:gd name="connsiteY78" fmla="*/ 4175 h 10000"/>
                  <a:gd name="connsiteX79" fmla="*/ 1103 w 10000"/>
                  <a:gd name="connsiteY79" fmla="*/ 4123 h 10000"/>
                  <a:gd name="connsiteX80" fmla="*/ 1103 w 10000"/>
                  <a:gd name="connsiteY80" fmla="*/ 4054 h 10000"/>
                  <a:gd name="connsiteX81" fmla="*/ 1103 w 10000"/>
                  <a:gd name="connsiteY81" fmla="*/ 3969 h 10000"/>
                  <a:gd name="connsiteX82" fmla="*/ 1103 w 10000"/>
                  <a:gd name="connsiteY82" fmla="*/ 3969 h 10000"/>
                  <a:gd name="connsiteX83" fmla="*/ 845 w 10000"/>
                  <a:gd name="connsiteY83" fmla="*/ 3730 h 10000"/>
                  <a:gd name="connsiteX84" fmla="*/ 521 w 10000"/>
                  <a:gd name="connsiteY84" fmla="*/ 3407 h 10000"/>
                  <a:gd name="connsiteX85" fmla="*/ 261 w 10000"/>
                  <a:gd name="connsiteY85" fmla="*/ 3116 h 10000"/>
                  <a:gd name="connsiteX86" fmla="*/ 195 w 10000"/>
                  <a:gd name="connsiteY86" fmla="*/ 3032 h 10000"/>
                  <a:gd name="connsiteX87" fmla="*/ 195 w 10000"/>
                  <a:gd name="connsiteY87" fmla="*/ 2998 h 10000"/>
                  <a:gd name="connsiteX88" fmla="*/ 261 w 10000"/>
                  <a:gd name="connsiteY88" fmla="*/ 2980 h 10000"/>
                  <a:gd name="connsiteX89" fmla="*/ 261 w 10000"/>
                  <a:gd name="connsiteY89" fmla="*/ 2980 h 10000"/>
                  <a:gd name="connsiteX90" fmla="*/ 650 w 10000"/>
                  <a:gd name="connsiteY90" fmla="*/ 2964 h 10000"/>
                  <a:gd name="connsiteX91" fmla="*/ 908 w 10000"/>
                  <a:gd name="connsiteY91" fmla="*/ 2964 h 10000"/>
                  <a:gd name="connsiteX92" fmla="*/ 1103 w 10000"/>
                  <a:gd name="connsiteY92" fmla="*/ 2980 h 10000"/>
                  <a:gd name="connsiteX93" fmla="*/ 1103 w 10000"/>
                  <a:gd name="connsiteY93" fmla="*/ 2980 h 10000"/>
                  <a:gd name="connsiteX94" fmla="*/ 1168 w 10000"/>
                  <a:gd name="connsiteY94" fmla="*/ 2980 h 10000"/>
                  <a:gd name="connsiteX95" fmla="*/ 1235 w 10000"/>
                  <a:gd name="connsiteY95" fmla="*/ 2948 h 10000"/>
                  <a:gd name="connsiteX96" fmla="*/ 1559 w 10000"/>
                  <a:gd name="connsiteY96" fmla="*/ 2845 h 10000"/>
                  <a:gd name="connsiteX97" fmla="*/ 2402 w 10000"/>
                  <a:gd name="connsiteY97" fmla="*/ 2503 h 10000"/>
                  <a:gd name="connsiteX98" fmla="*/ 3507 w 10000"/>
                  <a:gd name="connsiteY98" fmla="*/ 2012 h 10000"/>
                  <a:gd name="connsiteX99" fmla="*/ 3507 w 10000"/>
                  <a:gd name="connsiteY99" fmla="*/ 2012 h 10000"/>
                  <a:gd name="connsiteX100" fmla="*/ 3507 w 10000"/>
                  <a:gd name="connsiteY100" fmla="*/ 1942 h 10000"/>
                  <a:gd name="connsiteX101" fmla="*/ 3507 w 10000"/>
                  <a:gd name="connsiteY101" fmla="*/ 1786 h 10000"/>
                  <a:gd name="connsiteX102" fmla="*/ 3573 w 10000"/>
                  <a:gd name="connsiteY102" fmla="*/ 1686 h 10000"/>
                  <a:gd name="connsiteX103" fmla="*/ 3702 w 10000"/>
                  <a:gd name="connsiteY103" fmla="*/ 1600 h 10000"/>
                  <a:gd name="connsiteX104" fmla="*/ 3896 w 10000"/>
                  <a:gd name="connsiteY104" fmla="*/ 1499 h 10000"/>
                  <a:gd name="connsiteX105" fmla="*/ 4156 w 10000"/>
                  <a:gd name="connsiteY105" fmla="*/ 1415 h 10000"/>
                  <a:gd name="connsiteX106" fmla="*/ 4156 w 10000"/>
                  <a:gd name="connsiteY106" fmla="*/ 1415 h 10000"/>
                  <a:gd name="connsiteX107" fmla="*/ 4806 w 10000"/>
                  <a:gd name="connsiteY107" fmla="*/ 1245 h 10000"/>
                  <a:gd name="connsiteX108" fmla="*/ 5455 w 10000"/>
                  <a:gd name="connsiteY108" fmla="*/ 1021 h 10000"/>
                  <a:gd name="connsiteX109" fmla="*/ 6104 w 10000"/>
                  <a:gd name="connsiteY109" fmla="*/ 817 h 10000"/>
                  <a:gd name="connsiteX110" fmla="*/ 6559 w 10000"/>
                  <a:gd name="connsiteY110" fmla="*/ 632 h 10000"/>
                  <a:gd name="connsiteX111" fmla="*/ 6559 w 10000"/>
                  <a:gd name="connsiteY111" fmla="*/ 632 h 10000"/>
                  <a:gd name="connsiteX112" fmla="*/ 6882 w 10000"/>
                  <a:gd name="connsiteY112" fmla="*/ 461 h 10000"/>
                  <a:gd name="connsiteX113" fmla="*/ 7273 w 10000"/>
                  <a:gd name="connsiteY113" fmla="*/ 255 h 10000"/>
                  <a:gd name="connsiteX114" fmla="*/ 7663 w 10000"/>
                  <a:gd name="connsiteY114" fmla="*/ 101 h 10000"/>
                  <a:gd name="connsiteX115" fmla="*/ 7856 w 10000"/>
                  <a:gd name="connsiteY115" fmla="*/ 31 h 10000"/>
                  <a:gd name="connsiteX116" fmla="*/ 8051 w 10000"/>
                  <a:gd name="connsiteY116" fmla="*/ 16 h 10000"/>
                  <a:gd name="connsiteX117" fmla="*/ 8051 w 10000"/>
                  <a:gd name="connsiteY117" fmla="*/ 16 h 10000"/>
                  <a:gd name="connsiteX118" fmla="*/ 8442 w 10000"/>
                  <a:gd name="connsiteY118" fmla="*/ 0 h 10000"/>
                  <a:gd name="connsiteX119" fmla="*/ 8961 w 10000"/>
                  <a:gd name="connsiteY119" fmla="*/ 0 h 10000"/>
                  <a:gd name="connsiteX120" fmla="*/ 10000 w 10000"/>
                  <a:gd name="connsiteY120" fmla="*/ 16 h 10000"/>
                  <a:gd name="connsiteX121" fmla="*/ 5389 w 10000"/>
                  <a:gd name="connsiteY121" fmla="*/ 9558 h 10000"/>
                  <a:gd name="connsiteX122" fmla="*/ 5389 w 10000"/>
                  <a:gd name="connsiteY122" fmla="*/ 9489 h 10000"/>
                  <a:gd name="connsiteX123" fmla="*/ 5259 w 10000"/>
                  <a:gd name="connsiteY123" fmla="*/ 9405 h 10000"/>
                  <a:gd name="connsiteX124" fmla="*/ 5195 w 10000"/>
                  <a:gd name="connsiteY124" fmla="*/ 9389 h 10000"/>
                  <a:gd name="connsiteX125" fmla="*/ 4026 w 10000"/>
                  <a:gd name="connsiteY125" fmla="*/ 9507 h 10000"/>
                  <a:gd name="connsiteX126" fmla="*/ 3702 w 10000"/>
                  <a:gd name="connsiteY126" fmla="*/ 9537 h 10000"/>
                  <a:gd name="connsiteX127" fmla="*/ 3247 w 10000"/>
                  <a:gd name="connsiteY127" fmla="*/ 9369 h 10000"/>
                  <a:gd name="connsiteX128" fmla="*/ 3247 w 10000"/>
                  <a:gd name="connsiteY128" fmla="*/ 9369 h 10000"/>
                  <a:gd name="connsiteX129" fmla="*/ 3117 w 10000"/>
                  <a:gd name="connsiteY129" fmla="*/ 9183 h 10000"/>
                  <a:gd name="connsiteX130" fmla="*/ 3117 w 10000"/>
                  <a:gd name="connsiteY130" fmla="*/ 9183 h 10000"/>
                  <a:gd name="connsiteX131" fmla="*/ 3312 w 10000"/>
                  <a:gd name="connsiteY131" fmla="*/ 9129 h 10000"/>
                  <a:gd name="connsiteX132" fmla="*/ 3443 w 10000"/>
                  <a:gd name="connsiteY132" fmla="*/ 9113 h 10000"/>
                  <a:gd name="connsiteX133" fmla="*/ 2661 w 10000"/>
                  <a:gd name="connsiteY133" fmla="*/ 9129 h 10000"/>
                  <a:gd name="connsiteX0" fmla="*/ 2661 w 10000"/>
                  <a:gd name="connsiteY0" fmla="*/ 9129 h 10000"/>
                  <a:gd name="connsiteX1" fmla="*/ 7856 w 10000"/>
                  <a:gd name="connsiteY1" fmla="*/ 10000 h 10000"/>
                  <a:gd name="connsiteX2" fmla="*/ 5779 w 10000"/>
                  <a:gd name="connsiteY2" fmla="*/ 9898 h 10000"/>
                  <a:gd name="connsiteX3" fmla="*/ 5779 w 10000"/>
                  <a:gd name="connsiteY3" fmla="*/ 9898 h 10000"/>
                  <a:gd name="connsiteX4" fmla="*/ 5519 w 10000"/>
                  <a:gd name="connsiteY4" fmla="*/ 9878 h 10000"/>
                  <a:gd name="connsiteX5" fmla="*/ 5389 w 10000"/>
                  <a:gd name="connsiteY5" fmla="*/ 9607 h 10000"/>
                  <a:gd name="connsiteX6" fmla="*/ 5455 w 10000"/>
                  <a:gd name="connsiteY6" fmla="*/ 9537 h 10000"/>
                  <a:gd name="connsiteX7" fmla="*/ 5389 w 10000"/>
                  <a:gd name="connsiteY7" fmla="*/ 9456 h 10000"/>
                  <a:gd name="connsiteX8" fmla="*/ 5389 w 10000"/>
                  <a:gd name="connsiteY8" fmla="*/ 9456 h 10000"/>
                  <a:gd name="connsiteX9" fmla="*/ 5324 w 10000"/>
                  <a:gd name="connsiteY9" fmla="*/ 9405 h 10000"/>
                  <a:gd name="connsiteX10" fmla="*/ 5259 w 10000"/>
                  <a:gd name="connsiteY10" fmla="*/ 9369 h 10000"/>
                  <a:gd name="connsiteX11" fmla="*/ 5128 w 10000"/>
                  <a:gd name="connsiteY11" fmla="*/ 9369 h 10000"/>
                  <a:gd name="connsiteX12" fmla="*/ 4936 w 10000"/>
                  <a:gd name="connsiteY12" fmla="*/ 9389 h 10000"/>
                  <a:gd name="connsiteX13" fmla="*/ 4545 w 10000"/>
                  <a:gd name="connsiteY13" fmla="*/ 9438 h 10000"/>
                  <a:gd name="connsiteX14" fmla="*/ 4026 w 10000"/>
                  <a:gd name="connsiteY14" fmla="*/ 9522 h 10000"/>
                  <a:gd name="connsiteX15" fmla="*/ 4026 w 10000"/>
                  <a:gd name="connsiteY15" fmla="*/ 9522 h 10000"/>
                  <a:gd name="connsiteX16" fmla="*/ 3702 w 10000"/>
                  <a:gd name="connsiteY16" fmla="*/ 9537 h 10000"/>
                  <a:gd name="connsiteX17" fmla="*/ 3573 w 10000"/>
                  <a:gd name="connsiteY17" fmla="*/ 9537 h 10000"/>
                  <a:gd name="connsiteX18" fmla="*/ 3507 w 10000"/>
                  <a:gd name="connsiteY18" fmla="*/ 9522 h 10000"/>
                  <a:gd name="connsiteX19" fmla="*/ 3247 w 10000"/>
                  <a:gd name="connsiteY19" fmla="*/ 9369 h 10000"/>
                  <a:gd name="connsiteX20" fmla="*/ 3247 w 10000"/>
                  <a:gd name="connsiteY20" fmla="*/ 9369 h 10000"/>
                  <a:gd name="connsiteX21" fmla="*/ 3117 w 10000"/>
                  <a:gd name="connsiteY21" fmla="*/ 9319 h 10000"/>
                  <a:gd name="connsiteX22" fmla="*/ 3117 w 10000"/>
                  <a:gd name="connsiteY22" fmla="*/ 9267 h 10000"/>
                  <a:gd name="connsiteX23" fmla="*/ 3117 w 10000"/>
                  <a:gd name="connsiteY23" fmla="*/ 9233 h 10000"/>
                  <a:gd name="connsiteX24" fmla="*/ 3184 w 10000"/>
                  <a:gd name="connsiteY24" fmla="*/ 9198 h 10000"/>
                  <a:gd name="connsiteX25" fmla="*/ 3312 w 10000"/>
                  <a:gd name="connsiteY25" fmla="*/ 9129 h 10000"/>
                  <a:gd name="connsiteX26" fmla="*/ 3443 w 10000"/>
                  <a:gd name="connsiteY26" fmla="*/ 9113 h 10000"/>
                  <a:gd name="connsiteX27" fmla="*/ 3443 w 10000"/>
                  <a:gd name="connsiteY27" fmla="*/ 9113 h 10000"/>
                  <a:gd name="connsiteX28" fmla="*/ 3443 w 10000"/>
                  <a:gd name="connsiteY28" fmla="*/ 9097 h 10000"/>
                  <a:gd name="connsiteX29" fmla="*/ 3507 w 10000"/>
                  <a:gd name="connsiteY29" fmla="*/ 9079 h 10000"/>
                  <a:gd name="connsiteX30" fmla="*/ 7646 w 10000"/>
                  <a:gd name="connsiteY30" fmla="*/ 8817 h 10000"/>
                  <a:gd name="connsiteX31" fmla="*/ 8116 w 10000"/>
                  <a:gd name="connsiteY31" fmla="*/ 8825 h 10000"/>
                  <a:gd name="connsiteX32" fmla="*/ 8116 w 10000"/>
                  <a:gd name="connsiteY32" fmla="*/ 8825 h 10000"/>
                  <a:gd name="connsiteX33" fmla="*/ 8442 w 10000"/>
                  <a:gd name="connsiteY33" fmla="*/ 8791 h 10000"/>
                  <a:gd name="connsiteX34" fmla="*/ 8702 w 10000"/>
                  <a:gd name="connsiteY34" fmla="*/ 8706 h 10000"/>
                  <a:gd name="connsiteX35" fmla="*/ 8636 w 10000"/>
                  <a:gd name="connsiteY35" fmla="*/ 8671 h 10000"/>
                  <a:gd name="connsiteX36" fmla="*/ 8636 w 10000"/>
                  <a:gd name="connsiteY36" fmla="*/ 8638 h 10000"/>
                  <a:gd name="connsiteX37" fmla="*/ 8312 w 10000"/>
                  <a:gd name="connsiteY37" fmla="*/ 8552 h 10000"/>
                  <a:gd name="connsiteX38" fmla="*/ 5975 w 10000"/>
                  <a:gd name="connsiteY38" fmla="*/ 8244 h 10000"/>
                  <a:gd name="connsiteX39" fmla="*/ 5975 w 10000"/>
                  <a:gd name="connsiteY39" fmla="*/ 8244 h 10000"/>
                  <a:gd name="connsiteX40" fmla="*/ 5714 w 10000"/>
                  <a:gd name="connsiteY40" fmla="*/ 8195 h 10000"/>
                  <a:gd name="connsiteX41" fmla="*/ 5519 w 10000"/>
                  <a:gd name="connsiteY41" fmla="*/ 8143 h 10000"/>
                  <a:gd name="connsiteX42" fmla="*/ 5389 w 10000"/>
                  <a:gd name="connsiteY42" fmla="*/ 8092 h 10000"/>
                  <a:gd name="connsiteX43" fmla="*/ 5389 w 10000"/>
                  <a:gd name="connsiteY43" fmla="*/ 8092 h 10000"/>
                  <a:gd name="connsiteX44" fmla="*/ 7729 w 10000"/>
                  <a:gd name="connsiteY44" fmla="*/ 8074 h 10000"/>
                  <a:gd name="connsiteX45" fmla="*/ 10000 w 10000"/>
                  <a:gd name="connsiteY45" fmla="*/ 8244 h 10000"/>
                  <a:gd name="connsiteX46" fmla="*/ 10000 w 10000"/>
                  <a:gd name="connsiteY46" fmla="*/ 6696 h 10000"/>
                  <a:gd name="connsiteX47" fmla="*/ 10000 w 10000"/>
                  <a:gd name="connsiteY47" fmla="*/ 6696 h 10000"/>
                  <a:gd name="connsiteX48" fmla="*/ 7404 w 10000"/>
                  <a:gd name="connsiteY48" fmla="*/ 6336 h 10000"/>
                  <a:gd name="connsiteX49" fmla="*/ 5975 w 10000"/>
                  <a:gd name="connsiteY49" fmla="*/ 6133 h 10000"/>
                  <a:gd name="connsiteX50" fmla="*/ 5975 w 10000"/>
                  <a:gd name="connsiteY50" fmla="*/ 6133 h 10000"/>
                  <a:gd name="connsiteX51" fmla="*/ 5975 w 10000"/>
                  <a:gd name="connsiteY51" fmla="*/ 6116 h 10000"/>
                  <a:gd name="connsiteX52" fmla="*/ 5975 w 10000"/>
                  <a:gd name="connsiteY52" fmla="*/ 6014 h 10000"/>
                  <a:gd name="connsiteX53" fmla="*/ 5975 w 10000"/>
                  <a:gd name="connsiteY53" fmla="*/ 6014 h 10000"/>
                  <a:gd name="connsiteX54" fmla="*/ 5779 w 10000"/>
                  <a:gd name="connsiteY54" fmla="*/ 5892 h 10000"/>
                  <a:gd name="connsiteX55" fmla="*/ 5389 w 10000"/>
                  <a:gd name="connsiteY55" fmla="*/ 5706 h 10000"/>
                  <a:gd name="connsiteX56" fmla="*/ 4545 w 10000"/>
                  <a:gd name="connsiteY56" fmla="*/ 5349 h 10000"/>
                  <a:gd name="connsiteX57" fmla="*/ 4545 w 10000"/>
                  <a:gd name="connsiteY57" fmla="*/ 5349 h 10000"/>
                  <a:gd name="connsiteX58" fmla="*/ 4352 w 10000"/>
                  <a:gd name="connsiteY58" fmla="*/ 5298 h 10000"/>
                  <a:gd name="connsiteX59" fmla="*/ 4026 w 10000"/>
                  <a:gd name="connsiteY59" fmla="*/ 5230 h 10000"/>
                  <a:gd name="connsiteX60" fmla="*/ 3052 w 10000"/>
                  <a:gd name="connsiteY60" fmla="*/ 5076 h 10000"/>
                  <a:gd name="connsiteX61" fmla="*/ 1689 w 10000"/>
                  <a:gd name="connsiteY61" fmla="*/ 4890 h 10000"/>
                  <a:gd name="connsiteX62" fmla="*/ 1689 w 10000"/>
                  <a:gd name="connsiteY62" fmla="*/ 4890 h 10000"/>
                  <a:gd name="connsiteX63" fmla="*/ 1103 w 10000"/>
                  <a:gd name="connsiteY63" fmla="*/ 4871 h 10000"/>
                  <a:gd name="connsiteX64" fmla="*/ 650 w 10000"/>
                  <a:gd name="connsiteY64" fmla="*/ 4854 h 10000"/>
                  <a:gd name="connsiteX65" fmla="*/ 521 w 10000"/>
                  <a:gd name="connsiteY65" fmla="*/ 4837 h 10000"/>
                  <a:gd name="connsiteX66" fmla="*/ 390 w 10000"/>
                  <a:gd name="connsiteY66" fmla="*/ 4821 h 10000"/>
                  <a:gd name="connsiteX67" fmla="*/ 390 w 10000"/>
                  <a:gd name="connsiteY67" fmla="*/ 4821 h 10000"/>
                  <a:gd name="connsiteX68" fmla="*/ 261 w 10000"/>
                  <a:gd name="connsiteY68" fmla="*/ 4751 h 10000"/>
                  <a:gd name="connsiteX69" fmla="*/ 65 w 10000"/>
                  <a:gd name="connsiteY69" fmla="*/ 4635 h 10000"/>
                  <a:gd name="connsiteX70" fmla="*/ 0 w 10000"/>
                  <a:gd name="connsiteY70" fmla="*/ 4566 h 10000"/>
                  <a:gd name="connsiteX71" fmla="*/ 0 w 10000"/>
                  <a:gd name="connsiteY71" fmla="*/ 4496 h 10000"/>
                  <a:gd name="connsiteX72" fmla="*/ 0 w 10000"/>
                  <a:gd name="connsiteY72" fmla="*/ 4446 h 10000"/>
                  <a:gd name="connsiteX73" fmla="*/ 131 w 10000"/>
                  <a:gd name="connsiteY73" fmla="*/ 4394 h 10000"/>
                  <a:gd name="connsiteX74" fmla="*/ 131 w 10000"/>
                  <a:gd name="connsiteY74" fmla="*/ 4394 h 10000"/>
                  <a:gd name="connsiteX75" fmla="*/ 455 w 10000"/>
                  <a:gd name="connsiteY75" fmla="*/ 4309 h 10000"/>
                  <a:gd name="connsiteX76" fmla="*/ 779 w 10000"/>
                  <a:gd name="connsiteY76" fmla="*/ 4226 h 10000"/>
                  <a:gd name="connsiteX77" fmla="*/ 975 w 10000"/>
                  <a:gd name="connsiteY77" fmla="*/ 4175 h 10000"/>
                  <a:gd name="connsiteX78" fmla="*/ 1103 w 10000"/>
                  <a:gd name="connsiteY78" fmla="*/ 4123 h 10000"/>
                  <a:gd name="connsiteX79" fmla="*/ 1103 w 10000"/>
                  <a:gd name="connsiteY79" fmla="*/ 4054 h 10000"/>
                  <a:gd name="connsiteX80" fmla="*/ 1103 w 10000"/>
                  <a:gd name="connsiteY80" fmla="*/ 3969 h 10000"/>
                  <a:gd name="connsiteX81" fmla="*/ 1103 w 10000"/>
                  <a:gd name="connsiteY81" fmla="*/ 3969 h 10000"/>
                  <a:gd name="connsiteX82" fmla="*/ 845 w 10000"/>
                  <a:gd name="connsiteY82" fmla="*/ 3730 h 10000"/>
                  <a:gd name="connsiteX83" fmla="*/ 521 w 10000"/>
                  <a:gd name="connsiteY83" fmla="*/ 3407 h 10000"/>
                  <a:gd name="connsiteX84" fmla="*/ 261 w 10000"/>
                  <a:gd name="connsiteY84" fmla="*/ 3116 h 10000"/>
                  <a:gd name="connsiteX85" fmla="*/ 195 w 10000"/>
                  <a:gd name="connsiteY85" fmla="*/ 3032 h 10000"/>
                  <a:gd name="connsiteX86" fmla="*/ 195 w 10000"/>
                  <a:gd name="connsiteY86" fmla="*/ 2998 h 10000"/>
                  <a:gd name="connsiteX87" fmla="*/ 261 w 10000"/>
                  <a:gd name="connsiteY87" fmla="*/ 2980 h 10000"/>
                  <a:gd name="connsiteX88" fmla="*/ 261 w 10000"/>
                  <a:gd name="connsiteY88" fmla="*/ 2980 h 10000"/>
                  <a:gd name="connsiteX89" fmla="*/ 650 w 10000"/>
                  <a:gd name="connsiteY89" fmla="*/ 2964 h 10000"/>
                  <a:gd name="connsiteX90" fmla="*/ 908 w 10000"/>
                  <a:gd name="connsiteY90" fmla="*/ 2964 h 10000"/>
                  <a:gd name="connsiteX91" fmla="*/ 1103 w 10000"/>
                  <a:gd name="connsiteY91" fmla="*/ 2980 h 10000"/>
                  <a:gd name="connsiteX92" fmla="*/ 1103 w 10000"/>
                  <a:gd name="connsiteY92" fmla="*/ 2980 h 10000"/>
                  <a:gd name="connsiteX93" fmla="*/ 1168 w 10000"/>
                  <a:gd name="connsiteY93" fmla="*/ 2980 h 10000"/>
                  <a:gd name="connsiteX94" fmla="*/ 1235 w 10000"/>
                  <a:gd name="connsiteY94" fmla="*/ 2948 h 10000"/>
                  <a:gd name="connsiteX95" fmla="*/ 1559 w 10000"/>
                  <a:gd name="connsiteY95" fmla="*/ 2845 h 10000"/>
                  <a:gd name="connsiteX96" fmla="*/ 2402 w 10000"/>
                  <a:gd name="connsiteY96" fmla="*/ 2503 h 10000"/>
                  <a:gd name="connsiteX97" fmla="*/ 3507 w 10000"/>
                  <a:gd name="connsiteY97" fmla="*/ 2012 h 10000"/>
                  <a:gd name="connsiteX98" fmla="*/ 3507 w 10000"/>
                  <a:gd name="connsiteY98" fmla="*/ 2012 h 10000"/>
                  <a:gd name="connsiteX99" fmla="*/ 3507 w 10000"/>
                  <a:gd name="connsiteY99" fmla="*/ 1942 h 10000"/>
                  <a:gd name="connsiteX100" fmla="*/ 3507 w 10000"/>
                  <a:gd name="connsiteY100" fmla="*/ 1786 h 10000"/>
                  <a:gd name="connsiteX101" fmla="*/ 3573 w 10000"/>
                  <a:gd name="connsiteY101" fmla="*/ 1686 h 10000"/>
                  <a:gd name="connsiteX102" fmla="*/ 3702 w 10000"/>
                  <a:gd name="connsiteY102" fmla="*/ 1600 h 10000"/>
                  <a:gd name="connsiteX103" fmla="*/ 3896 w 10000"/>
                  <a:gd name="connsiteY103" fmla="*/ 1499 h 10000"/>
                  <a:gd name="connsiteX104" fmla="*/ 4156 w 10000"/>
                  <a:gd name="connsiteY104" fmla="*/ 1415 h 10000"/>
                  <a:gd name="connsiteX105" fmla="*/ 4156 w 10000"/>
                  <a:gd name="connsiteY105" fmla="*/ 1415 h 10000"/>
                  <a:gd name="connsiteX106" fmla="*/ 4806 w 10000"/>
                  <a:gd name="connsiteY106" fmla="*/ 1245 h 10000"/>
                  <a:gd name="connsiteX107" fmla="*/ 5455 w 10000"/>
                  <a:gd name="connsiteY107" fmla="*/ 1021 h 10000"/>
                  <a:gd name="connsiteX108" fmla="*/ 6104 w 10000"/>
                  <a:gd name="connsiteY108" fmla="*/ 817 h 10000"/>
                  <a:gd name="connsiteX109" fmla="*/ 6559 w 10000"/>
                  <a:gd name="connsiteY109" fmla="*/ 632 h 10000"/>
                  <a:gd name="connsiteX110" fmla="*/ 6559 w 10000"/>
                  <a:gd name="connsiteY110" fmla="*/ 632 h 10000"/>
                  <a:gd name="connsiteX111" fmla="*/ 6882 w 10000"/>
                  <a:gd name="connsiteY111" fmla="*/ 461 h 10000"/>
                  <a:gd name="connsiteX112" fmla="*/ 7273 w 10000"/>
                  <a:gd name="connsiteY112" fmla="*/ 255 h 10000"/>
                  <a:gd name="connsiteX113" fmla="*/ 7663 w 10000"/>
                  <a:gd name="connsiteY113" fmla="*/ 101 h 10000"/>
                  <a:gd name="connsiteX114" fmla="*/ 7856 w 10000"/>
                  <a:gd name="connsiteY114" fmla="*/ 31 h 10000"/>
                  <a:gd name="connsiteX115" fmla="*/ 8051 w 10000"/>
                  <a:gd name="connsiteY115" fmla="*/ 16 h 10000"/>
                  <a:gd name="connsiteX116" fmla="*/ 8051 w 10000"/>
                  <a:gd name="connsiteY116" fmla="*/ 16 h 10000"/>
                  <a:gd name="connsiteX117" fmla="*/ 8442 w 10000"/>
                  <a:gd name="connsiteY117" fmla="*/ 0 h 10000"/>
                  <a:gd name="connsiteX118" fmla="*/ 8961 w 10000"/>
                  <a:gd name="connsiteY118" fmla="*/ 0 h 10000"/>
                  <a:gd name="connsiteX119" fmla="*/ 10000 w 10000"/>
                  <a:gd name="connsiteY119" fmla="*/ 16 h 10000"/>
                  <a:gd name="connsiteX120" fmla="*/ 5389 w 10000"/>
                  <a:gd name="connsiteY120" fmla="*/ 9558 h 10000"/>
                  <a:gd name="connsiteX121" fmla="*/ 5389 w 10000"/>
                  <a:gd name="connsiteY121" fmla="*/ 9489 h 10000"/>
                  <a:gd name="connsiteX122" fmla="*/ 5259 w 10000"/>
                  <a:gd name="connsiteY122" fmla="*/ 9405 h 10000"/>
                  <a:gd name="connsiteX123" fmla="*/ 5195 w 10000"/>
                  <a:gd name="connsiteY123" fmla="*/ 9389 h 10000"/>
                  <a:gd name="connsiteX124" fmla="*/ 4026 w 10000"/>
                  <a:gd name="connsiteY124" fmla="*/ 9507 h 10000"/>
                  <a:gd name="connsiteX125" fmla="*/ 3702 w 10000"/>
                  <a:gd name="connsiteY125" fmla="*/ 9537 h 10000"/>
                  <a:gd name="connsiteX126" fmla="*/ 3247 w 10000"/>
                  <a:gd name="connsiteY126" fmla="*/ 9369 h 10000"/>
                  <a:gd name="connsiteX127" fmla="*/ 3247 w 10000"/>
                  <a:gd name="connsiteY127" fmla="*/ 9369 h 10000"/>
                  <a:gd name="connsiteX128" fmla="*/ 3117 w 10000"/>
                  <a:gd name="connsiteY128" fmla="*/ 9183 h 10000"/>
                  <a:gd name="connsiteX129" fmla="*/ 3117 w 10000"/>
                  <a:gd name="connsiteY129" fmla="*/ 9183 h 10000"/>
                  <a:gd name="connsiteX130" fmla="*/ 3312 w 10000"/>
                  <a:gd name="connsiteY130" fmla="*/ 9129 h 10000"/>
                  <a:gd name="connsiteX131" fmla="*/ 3443 w 10000"/>
                  <a:gd name="connsiteY131" fmla="*/ 9113 h 10000"/>
                  <a:gd name="connsiteX132" fmla="*/ 2661 w 10000"/>
                  <a:gd name="connsiteY132" fmla="*/ 9129 h 10000"/>
                  <a:gd name="connsiteX0" fmla="*/ 2661 w 10000"/>
                  <a:gd name="connsiteY0" fmla="*/ 9129 h 10000"/>
                  <a:gd name="connsiteX1" fmla="*/ 7856 w 10000"/>
                  <a:gd name="connsiteY1" fmla="*/ 10000 h 10000"/>
                  <a:gd name="connsiteX2" fmla="*/ 5779 w 10000"/>
                  <a:gd name="connsiteY2" fmla="*/ 9898 h 10000"/>
                  <a:gd name="connsiteX3" fmla="*/ 5779 w 10000"/>
                  <a:gd name="connsiteY3" fmla="*/ 9898 h 10000"/>
                  <a:gd name="connsiteX4" fmla="*/ 5389 w 10000"/>
                  <a:gd name="connsiteY4" fmla="*/ 9607 h 10000"/>
                  <a:gd name="connsiteX5" fmla="*/ 5455 w 10000"/>
                  <a:gd name="connsiteY5" fmla="*/ 9537 h 10000"/>
                  <a:gd name="connsiteX6" fmla="*/ 5389 w 10000"/>
                  <a:gd name="connsiteY6" fmla="*/ 9456 h 10000"/>
                  <a:gd name="connsiteX7" fmla="*/ 5389 w 10000"/>
                  <a:gd name="connsiteY7" fmla="*/ 9456 h 10000"/>
                  <a:gd name="connsiteX8" fmla="*/ 5324 w 10000"/>
                  <a:gd name="connsiteY8" fmla="*/ 9405 h 10000"/>
                  <a:gd name="connsiteX9" fmla="*/ 5259 w 10000"/>
                  <a:gd name="connsiteY9" fmla="*/ 9369 h 10000"/>
                  <a:gd name="connsiteX10" fmla="*/ 5128 w 10000"/>
                  <a:gd name="connsiteY10" fmla="*/ 9369 h 10000"/>
                  <a:gd name="connsiteX11" fmla="*/ 4936 w 10000"/>
                  <a:gd name="connsiteY11" fmla="*/ 9389 h 10000"/>
                  <a:gd name="connsiteX12" fmla="*/ 4545 w 10000"/>
                  <a:gd name="connsiteY12" fmla="*/ 9438 h 10000"/>
                  <a:gd name="connsiteX13" fmla="*/ 4026 w 10000"/>
                  <a:gd name="connsiteY13" fmla="*/ 9522 h 10000"/>
                  <a:gd name="connsiteX14" fmla="*/ 4026 w 10000"/>
                  <a:gd name="connsiteY14" fmla="*/ 9522 h 10000"/>
                  <a:gd name="connsiteX15" fmla="*/ 3702 w 10000"/>
                  <a:gd name="connsiteY15" fmla="*/ 9537 h 10000"/>
                  <a:gd name="connsiteX16" fmla="*/ 3573 w 10000"/>
                  <a:gd name="connsiteY16" fmla="*/ 9537 h 10000"/>
                  <a:gd name="connsiteX17" fmla="*/ 3507 w 10000"/>
                  <a:gd name="connsiteY17" fmla="*/ 9522 h 10000"/>
                  <a:gd name="connsiteX18" fmla="*/ 3247 w 10000"/>
                  <a:gd name="connsiteY18" fmla="*/ 9369 h 10000"/>
                  <a:gd name="connsiteX19" fmla="*/ 3247 w 10000"/>
                  <a:gd name="connsiteY19" fmla="*/ 9369 h 10000"/>
                  <a:gd name="connsiteX20" fmla="*/ 3117 w 10000"/>
                  <a:gd name="connsiteY20" fmla="*/ 9319 h 10000"/>
                  <a:gd name="connsiteX21" fmla="*/ 3117 w 10000"/>
                  <a:gd name="connsiteY21" fmla="*/ 9267 h 10000"/>
                  <a:gd name="connsiteX22" fmla="*/ 3117 w 10000"/>
                  <a:gd name="connsiteY22" fmla="*/ 9233 h 10000"/>
                  <a:gd name="connsiteX23" fmla="*/ 3184 w 10000"/>
                  <a:gd name="connsiteY23" fmla="*/ 9198 h 10000"/>
                  <a:gd name="connsiteX24" fmla="*/ 3312 w 10000"/>
                  <a:gd name="connsiteY24" fmla="*/ 9129 h 10000"/>
                  <a:gd name="connsiteX25" fmla="*/ 3443 w 10000"/>
                  <a:gd name="connsiteY25" fmla="*/ 9113 h 10000"/>
                  <a:gd name="connsiteX26" fmla="*/ 3443 w 10000"/>
                  <a:gd name="connsiteY26" fmla="*/ 9113 h 10000"/>
                  <a:gd name="connsiteX27" fmla="*/ 3443 w 10000"/>
                  <a:gd name="connsiteY27" fmla="*/ 9097 h 10000"/>
                  <a:gd name="connsiteX28" fmla="*/ 3507 w 10000"/>
                  <a:gd name="connsiteY28" fmla="*/ 9079 h 10000"/>
                  <a:gd name="connsiteX29" fmla="*/ 7646 w 10000"/>
                  <a:gd name="connsiteY29" fmla="*/ 8817 h 10000"/>
                  <a:gd name="connsiteX30" fmla="*/ 8116 w 10000"/>
                  <a:gd name="connsiteY30" fmla="*/ 8825 h 10000"/>
                  <a:gd name="connsiteX31" fmla="*/ 8116 w 10000"/>
                  <a:gd name="connsiteY31" fmla="*/ 8825 h 10000"/>
                  <a:gd name="connsiteX32" fmla="*/ 8442 w 10000"/>
                  <a:gd name="connsiteY32" fmla="*/ 8791 h 10000"/>
                  <a:gd name="connsiteX33" fmla="*/ 8702 w 10000"/>
                  <a:gd name="connsiteY33" fmla="*/ 8706 h 10000"/>
                  <a:gd name="connsiteX34" fmla="*/ 8636 w 10000"/>
                  <a:gd name="connsiteY34" fmla="*/ 8671 h 10000"/>
                  <a:gd name="connsiteX35" fmla="*/ 8636 w 10000"/>
                  <a:gd name="connsiteY35" fmla="*/ 8638 h 10000"/>
                  <a:gd name="connsiteX36" fmla="*/ 8312 w 10000"/>
                  <a:gd name="connsiteY36" fmla="*/ 8552 h 10000"/>
                  <a:gd name="connsiteX37" fmla="*/ 5975 w 10000"/>
                  <a:gd name="connsiteY37" fmla="*/ 8244 h 10000"/>
                  <a:gd name="connsiteX38" fmla="*/ 5975 w 10000"/>
                  <a:gd name="connsiteY38" fmla="*/ 8244 h 10000"/>
                  <a:gd name="connsiteX39" fmla="*/ 5714 w 10000"/>
                  <a:gd name="connsiteY39" fmla="*/ 8195 h 10000"/>
                  <a:gd name="connsiteX40" fmla="*/ 5519 w 10000"/>
                  <a:gd name="connsiteY40" fmla="*/ 8143 h 10000"/>
                  <a:gd name="connsiteX41" fmla="*/ 5389 w 10000"/>
                  <a:gd name="connsiteY41" fmla="*/ 8092 h 10000"/>
                  <a:gd name="connsiteX42" fmla="*/ 5389 w 10000"/>
                  <a:gd name="connsiteY42" fmla="*/ 8092 h 10000"/>
                  <a:gd name="connsiteX43" fmla="*/ 7729 w 10000"/>
                  <a:gd name="connsiteY43" fmla="*/ 8074 h 10000"/>
                  <a:gd name="connsiteX44" fmla="*/ 10000 w 10000"/>
                  <a:gd name="connsiteY44" fmla="*/ 8244 h 10000"/>
                  <a:gd name="connsiteX45" fmla="*/ 10000 w 10000"/>
                  <a:gd name="connsiteY45" fmla="*/ 6696 h 10000"/>
                  <a:gd name="connsiteX46" fmla="*/ 10000 w 10000"/>
                  <a:gd name="connsiteY46" fmla="*/ 6696 h 10000"/>
                  <a:gd name="connsiteX47" fmla="*/ 7404 w 10000"/>
                  <a:gd name="connsiteY47" fmla="*/ 6336 h 10000"/>
                  <a:gd name="connsiteX48" fmla="*/ 5975 w 10000"/>
                  <a:gd name="connsiteY48" fmla="*/ 6133 h 10000"/>
                  <a:gd name="connsiteX49" fmla="*/ 5975 w 10000"/>
                  <a:gd name="connsiteY49" fmla="*/ 6133 h 10000"/>
                  <a:gd name="connsiteX50" fmla="*/ 5975 w 10000"/>
                  <a:gd name="connsiteY50" fmla="*/ 6116 h 10000"/>
                  <a:gd name="connsiteX51" fmla="*/ 5975 w 10000"/>
                  <a:gd name="connsiteY51" fmla="*/ 6014 h 10000"/>
                  <a:gd name="connsiteX52" fmla="*/ 5975 w 10000"/>
                  <a:gd name="connsiteY52" fmla="*/ 6014 h 10000"/>
                  <a:gd name="connsiteX53" fmla="*/ 5779 w 10000"/>
                  <a:gd name="connsiteY53" fmla="*/ 5892 h 10000"/>
                  <a:gd name="connsiteX54" fmla="*/ 5389 w 10000"/>
                  <a:gd name="connsiteY54" fmla="*/ 5706 h 10000"/>
                  <a:gd name="connsiteX55" fmla="*/ 4545 w 10000"/>
                  <a:gd name="connsiteY55" fmla="*/ 5349 h 10000"/>
                  <a:gd name="connsiteX56" fmla="*/ 4545 w 10000"/>
                  <a:gd name="connsiteY56" fmla="*/ 5349 h 10000"/>
                  <a:gd name="connsiteX57" fmla="*/ 4352 w 10000"/>
                  <a:gd name="connsiteY57" fmla="*/ 5298 h 10000"/>
                  <a:gd name="connsiteX58" fmla="*/ 4026 w 10000"/>
                  <a:gd name="connsiteY58" fmla="*/ 5230 h 10000"/>
                  <a:gd name="connsiteX59" fmla="*/ 3052 w 10000"/>
                  <a:gd name="connsiteY59" fmla="*/ 5076 h 10000"/>
                  <a:gd name="connsiteX60" fmla="*/ 1689 w 10000"/>
                  <a:gd name="connsiteY60" fmla="*/ 4890 h 10000"/>
                  <a:gd name="connsiteX61" fmla="*/ 1689 w 10000"/>
                  <a:gd name="connsiteY61" fmla="*/ 4890 h 10000"/>
                  <a:gd name="connsiteX62" fmla="*/ 1103 w 10000"/>
                  <a:gd name="connsiteY62" fmla="*/ 4871 h 10000"/>
                  <a:gd name="connsiteX63" fmla="*/ 650 w 10000"/>
                  <a:gd name="connsiteY63" fmla="*/ 4854 h 10000"/>
                  <a:gd name="connsiteX64" fmla="*/ 521 w 10000"/>
                  <a:gd name="connsiteY64" fmla="*/ 4837 h 10000"/>
                  <a:gd name="connsiteX65" fmla="*/ 390 w 10000"/>
                  <a:gd name="connsiteY65" fmla="*/ 4821 h 10000"/>
                  <a:gd name="connsiteX66" fmla="*/ 390 w 10000"/>
                  <a:gd name="connsiteY66" fmla="*/ 4821 h 10000"/>
                  <a:gd name="connsiteX67" fmla="*/ 261 w 10000"/>
                  <a:gd name="connsiteY67" fmla="*/ 4751 h 10000"/>
                  <a:gd name="connsiteX68" fmla="*/ 65 w 10000"/>
                  <a:gd name="connsiteY68" fmla="*/ 4635 h 10000"/>
                  <a:gd name="connsiteX69" fmla="*/ 0 w 10000"/>
                  <a:gd name="connsiteY69" fmla="*/ 4566 h 10000"/>
                  <a:gd name="connsiteX70" fmla="*/ 0 w 10000"/>
                  <a:gd name="connsiteY70" fmla="*/ 4496 h 10000"/>
                  <a:gd name="connsiteX71" fmla="*/ 0 w 10000"/>
                  <a:gd name="connsiteY71" fmla="*/ 4446 h 10000"/>
                  <a:gd name="connsiteX72" fmla="*/ 131 w 10000"/>
                  <a:gd name="connsiteY72" fmla="*/ 4394 h 10000"/>
                  <a:gd name="connsiteX73" fmla="*/ 131 w 10000"/>
                  <a:gd name="connsiteY73" fmla="*/ 4394 h 10000"/>
                  <a:gd name="connsiteX74" fmla="*/ 455 w 10000"/>
                  <a:gd name="connsiteY74" fmla="*/ 4309 h 10000"/>
                  <a:gd name="connsiteX75" fmla="*/ 779 w 10000"/>
                  <a:gd name="connsiteY75" fmla="*/ 4226 h 10000"/>
                  <a:gd name="connsiteX76" fmla="*/ 975 w 10000"/>
                  <a:gd name="connsiteY76" fmla="*/ 4175 h 10000"/>
                  <a:gd name="connsiteX77" fmla="*/ 1103 w 10000"/>
                  <a:gd name="connsiteY77" fmla="*/ 4123 h 10000"/>
                  <a:gd name="connsiteX78" fmla="*/ 1103 w 10000"/>
                  <a:gd name="connsiteY78" fmla="*/ 4054 h 10000"/>
                  <a:gd name="connsiteX79" fmla="*/ 1103 w 10000"/>
                  <a:gd name="connsiteY79" fmla="*/ 3969 h 10000"/>
                  <a:gd name="connsiteX80" fmla="*/ 1103 w 10000"/>
                  <a:gd name="connsiteY80" fmla="*/ 3969 h 10000"/>
                  <a:gd name="connsiteX81" fmla="*/ 845 w 10000"/>
                  <a:gd name="connsiteY81" fmla="*/ 3730 h 10000"/>
                  <a:gd name="connsiteX82" fmla="*/ 521 w 10000"/>
                  <a:gd name="connsiteY82" fmla="*/ 3407 h 10000"/>
                  <a:gd name="connsiteX83" fmla="*/ 261 w 10000"/>
                  <a:gd name="connsiteY83" fmla="*/ 3116 h 10000"/>
                  <a:gd name="connsiteX84" fmla="*/ 195 w 10000"/>
                  <a:gd name="connsiteY84" fmla="*/ 3032 h 10000"/>
                  <a:gd name="connsiteX85" fmla="*/ 195 w 10000"/>
                  <a:gd name="connsiteY85" fmla="*/ 2998 h 10000"/>
                  <a:gd name="connsiteX86" fmla="*/ 261 w 10000"/>
                  <a:gd name="connsiteY86" fmla="*/ 2980 h 10000"/>
                  <a:gd name="connsiteX87" fmla="*/ 261 w 10000"/>
                  <a:gd name="connsiteY87" fmla="*/ 2980 h 10000"/>
                  <a:gd name="connsiteX88" fmla="*/ 650 w 10000"/>
                  <a:gd name="connsiteY88" fmla="*/ 2964 h 10000"/>
                  <a:gd name="connsiteX89" fmla="*/ 908 w 10000"/>
                  <a:gd name="connsiteY89" fmla="*/ 2964 h 10000"/>
                  <a:gd name="connsiteX90" fmla="*/ 1103 w 10000"/>
                  <a:gd name="connsiteY90" fmla="*/ 2980 h 10000"/>
                  <a:gd name="connsiteX91" fmla="*/ 1103 w 10000"/>
                  <a:gd name="connsiteY91" fmla="*/ 2980 h 10000"/>
                  <a:gd name="connsiteX92" fmla="*/ 1168 w 10000"/>
                  <a:gd name="connsiteY92" fmla="*/ 2980 h 10000"/>
                  <a:gd name="connsiteX93" fmla="*/ 1235 w 10000"/>
                  <a:gd name="connsiteY93" fmla="*/ 2948 h 10000"/>
                  <a:gd name="connsiteX94" fmla="*/ 1559 w 10000"/>
                  <a:gd name="connsiteY94" fmla="*/ 2845 h 10000"/>
                  <a:gd name="connsiteX95" fmla="*/ 2402 w 10000"/>
                  <a:gd name="connsiteY95" fmla="*/ 2503 h 10000"/>
                  <a:gd name="connsiteX96" fmla="*/ 3507 w 10000"/>
                  <a:gd name="connsiteY96" fmla="*/ 2012 h 10000"/>
                  <a:gd name="connsiteX97" fmla="*/ 3507 w 10000"/>
                  <a:gd name="connsiteY97" fmla="*/ 2012 h 10000"/>
                  <a:gd name="connsiteX98" fmla="*/ 3507 w 10000"/>
                  <a:gd name="connsiteY98" fmla="*/ 1942 h 10000"/>
                  <a:gd name="connsiteX99" fmla="*/ 3507 w 10000"/>
                  <a:gd name="connsiteY99" fmla="*/ 1786 h 10000"/>
                  <a:gd name="connsiteX100" fmla="*/ 3573 w 10000"/>
                  <a:gd name="connsiteY100" fmla="*/ 1686 h 10000"/>
                  <a:gd name="connsiteX101" fmla="*/ 3702 w 10000"/>
                  <a:gd name="connsiteY101" fmla="*/ 1600 h 10000"/>
                  <a:gd name="connsiteX102" fmla="*/ 3896 w 10000"/>
                  <a:gd name="connsiteY102" fmla="*/ 1499 h 10000"/>
                  <a:gd name="connsiteX103" fmla="*/ 4156 w 10000"/>
                  <a:gd name="connsiteY103" fmla="*/ 1415 h 10000"/>
                  <a:gd name="connsiteX104" fmla="*/ 4156 w 10000"/>
                  <a:gd name="connsiteY104" fmla="*/ 1415 h 10000"/>
                  <a:gd name="connsiteX105" fmla="*/ 4806 w 10000"/>
                  <a:gd name="connsiteY105" fmla="*/ 1245 h 10000"/>
                  <a:gd name="connsiteX106" fmla="*/ 5455 w 10000"/>
                  <a:gd name="connsiteY106" fmla="*/ 1021 h 10000"/>
                  <a:gd name="connsiteX107" fmla="*/ 6104 w 10000"/>
                  <a:gd name="connsiteY107" fmla="*/ 817 h 10000"/>
                  <a:gd name="connsiteX108" fmla="*/ 6559 w 10000"/>
                  <a:gd name="connsiteY108" fmla="*/ 632 h 10000"/>
                  <a:gd name="connsiteX109" fmla="*/ 6559 w 10000"/>
                  <a:gd name="connsiteY109" fmla="*/ 632 h 10000"/>
                  <a:gd name="connsiteX110" fmla="*/ 6882 w 10000"/>
                  <a:gd name="connsiteY110" fmla="*/ 461 h 10000"/>
                  <a:gd name="connsiteX111" fmla="*/ 7273 w 10000"/>
                  <a:gd name="connsiteY111" fmla="*/ 255 h 10000"/>
                  <a:gd name="connsiteX112" fmla="*/ 7663 w 10000"/>
                  <a:gd name="connsiteY112" fmla="*/ 101 h 10000"/>
                  <a:gd name="connsiteX113" fmla="*/ 7856 w 10000"/>
                  <a:gd name="connsiteY113" fmla="*/ 31 h 10000"/>
                  <a:gd name="connsiteX114" fmla="*/ 8051 w 10000"/>
                  <a:gd name="connsiteY114" fmla="*/ 16 h 10000"/>
                  <a:gd name="connsiteX115" fmla="*/ 8051 w 10000"/>
                  <a:gd name="connsiteY115" fmla="*/ 16 h 10000"/>
                  <a:gd name="connsiteX116" fmla="*/ 8442 w 10000"/>
                  <a:gd name="connsiteY116" fmla="*/ 0 h 10000"/>
                  <a:gd name="connsiteX117" fmla="*/ 8961 w 10000"/>
                  <a:gd name="connsiteY117" fmla="*/ 0 h 10000"/>
                  <a:gd name="connsiteX118" fmla="*/ 10000 w 10000"/>
                  <a:gd name="connsiteY118" fmla="*/ 16 h 10000"/>
                  <a:gd name="connsiteX119" fmla="*/ 5389 w 10000"/>
                  <a:gd name="connsiteY119" fmla="*/ 9558 h 10000"/>
                  <a:gd name="connsiteX120" fmla="*/ 5389 w 10000"/>
                  <a:gd name="connsiteY120" fmla="*/ 9489 h 10000"/>
                  <a:gd name="connsiteX121" fmla="*/ 5259 w 10000"/>
                  <a:gd name="connsiteY121" fmla="*/ 9405 h 10000"/>
                  <a:gd name="connsiteX122" fmla="*/ 5195 w 10000"/>
                  <a:gd name="connsiteY122" fmla="*/ 9389 h 10000"/>
                  <a:gd name="connsiteX123" fmla="*/ 4026 w 10000"/>
                  <a:gd name="connsiteY123" fmla="*/ 9507 h 10000"/>
                  <a:gd name="connsiteX124" fmla="*/ 3702 w 10000"/>
                  <a:gd name="connsiteY124" fmla="*/ 9537 h 10000"/>
                  <a:gd name="connsiteX125" fmla="*/ 3247 w 10000"/>
                  <a:gd name="connsiteY125" fmla="*/ 9369 h 10000"/>
                  <a:gd name="connsiteX126" fmla="*/ 3247 w 10000"/>
                  <a:gd name="connsiteY126" fmla="*/ 9369 h 10000"/>
                  <a:gd name="connsiteX127" fmla="*/ 3117 w 10000"/>
                  <a:gd name="connsiteY127" fmla="*/ 9183 h 10000"/>
                  <a:gd name="connsiteX128" fmla="*/ 3117 w 10000"/>
                  <a:gd name="connsiteY128" fmla="*/ 9183 h 10000"/>
                  <a:gd name="connsiteX129" fmla="*/ 3312 w 10000"/>
                  <a:gd name="connsiteY129" fmla="*/ 9129 h 10000"/>
                  <a:gd name="connsiteX130" fmla="*/ 3443 w 10000"/>
                  <a:gd name="connsiteY130" fmla="*/ 9113 h 10000"/>
                  <a:gd name="connsiteX131" fmla="*/ 2661 w 10000"/>
                  <a:gd name="connsiteY131" fmla="*/ 9129 h 10000"/>
                  <a:gd name="connsiteX0" fmla="*/ 2661 w 10000"/>
                  <a:gd name="connsiteY0" fmla="*/ 9129 h 10000"/>
                  <a:gd name="connsiteX1" fmla="*/ 7856 w 10000"/>
                  <a:gd name="connsiteY1" fmla="*/ 10000 h 10000"/>
                  <a:gd name="connsiteX2" fmla="*/ 5779 w 10000"/>
                  <a:gd name="connsiteY2" fmla="*/ 9898 h 10000"/>
                  <a:gd name="connsiteX3" fmla="*/ 5389 w 10000"/>
                  <a:gd name="connsiteY3" fmla="*/ 9607 h 10000"/>
                  <a:gd name="connsiteX4" fmla="*/ 5455 w 10000"/>
                  <a:gd name="connsiteY4" fmla="*/ 9537 h 10000"/>
                  <a:gd name="connsiteX5" fmla="*/ 5389 w 10000"/>
                  <a:gd name="connsiteY5" fmla="*/ 9456 h 10000"/>
                  <a:gd name="connsiteX6" fmla="*/ 5389 w 10000"/>
                  <a:gd name="connsiteY6" fmla="*/ 9456 h 10000"/>
                  <a:gd name="connsiteX7" fmla="*/ 5324 w 10000"/>
                  <a:gd name="connsiteY7" fmla="*/ 9405 h 10000"/>
                  <a:gd name="connsiteX8" fmla="*/ 5259 w 10000"/>
                  <a:gd name="connsiteY8" fmla="*/ 9369 h 10000"/>
                  <a:gd name="connsiteX9" fmla="*/ 5128 w 10000"/>
                  <a:gd name="connsiteY9" fmla="*/ 9369 h 10000"/>
                  <a:gd name="connsiteX10" fmla="*/ 4936 w 10000"/>
                  <a:gd name="connsiteY10" fmla="*/ 9389 h 10000"/>
                  <a:gd name="connsiteX11" fmla="*/ 4545 w 10000"/>
                  <a:gd name="connsiteY11" fmla="*/ 9438 h 10000"/>
                  <a:gd name="connsiteX12" fmla="*/ 4026 w 10000"/>
                  <a:gd name="connsiteY12" fmla="*/ 9522 h 10000"/>
                  <a:gd name="connsiteX13" fmla="*/ 4026 w 10000"/>
                  <a:gd name="connsiteY13" fmla="*/ 9522 h 10000"/>
                  <a:gd name="connsiteX14" fmla="*/ 3702 w 10000"/>
                  <a:gd name="connsiteY14" fmla="*/ 9537 h 10000"/>
                  <a:gd name="connsiteX15" fmla="*/ 3573 w 10000"/>
                  <a:gd name="connsiteY15" fmla="*/ 9537 h 10000"/>
                  <a:gd name="connsiteX16" fmla="*/ 3507 w 10000"/>
                  <a:gd name="connsiteY16" fmla="*/ 9522 h 10000"/>
                  <a:gd name="connsiteX17" fmla="*/ 3247 w 10000"/>
                  <a:gd name="connsiteY17" fmla="*/ 9369 h 10000"/>
                  <a:gd name="connsiteX18" fmla="*/ 3247 w 10000"/>
                  <a:gd name="connsiteY18" fmla="*/ 9369 h 10000"/>
                  <a:gd name="connsiteX19" fmla="*/ 3117 w 10000"/>
                  <a:gd name="connsiteY19" fmla="*/ 9319 h 10000"/>
                  <a:gd name="connsiteX20" fmla="*/ 3117 w 10000"/>
                  <a:gd name="connsiteY20" fmla="*/ 9267 h 10000"/>
                  <a:gd name="connsiteX21" fmla="*/ 3117 w 10000"/>
                  <a:gd name="connsiteY21" fmla="*/ 9233 h 10000"/>
                  <a:gd name="connsiteX22" fmla="*/ 3184 w 10000"/>
                  <a:gd name="connsiteY22" fmla="*/ 9198 h 10000"/>
                  <a:gd name="connsiteX23" fmla="*/ 3312 w 10000"/>
                  <a:gd name="connsiteY23" fmla="*/ 9129 h 10000"/>
                  <a:gd name="connsiteX24" fmla="*/ 3443 w 10000"/>
                  <a:gd name="connsiteY24" fmla="*/ 9113 h 10000"/>
                  <a:gd name="connsiteX25" fmla="*/ 3443 w 10000"/>
                  <a:gd name="connsiteY25" fmla="*/ 9113 h 10000"/>
                  <a:gd name="connsiteX26" fmla="*/ 3443 w 10000"/>
                  <a:gd name="connsiteY26" fmla="*/ 9097 h 10000"/>
                  <a:gd name="connsiteX27" fmla="*/ 3507 w 10000"/>
                  <a:gd name="connsiteY27" fmla="*/ 9079 h 10000"/>
                  <a:gd name="connsiteX28" fmla="*/ 7646 w 10000"/>
                  <a:gd name="connsiteY28" fmla="*/ 8817 h 10000"/>
                  <a:gd name="connsiteX29" fmla="*/ 8116 w 10000"/>
                  <a:gd name="connsiteY29" fmla="*/ 8825 h 10000"/>
                  <a:gd name="connsiteX30" fmla="*/ 8116 w 10000"/>
                  <a:gd name="connsiteY30" fmla="*/ 8825 h 10000"/>
                  <a:gd name="connsiteX31" fmla="*/ 8442 w 10000"/>
                  <a:gd name="connsiteY31" fmla="*/ 8791 h 10000"/>
                  <a:gd name="connsiteX32" fmla="*/ 8702 w 10000"/>
                  <a:gd name="connsiteY32" fmla="*/ 8706 h 10000"/>
                  <a:gd name="connsiteX33" fmla="*/ 8636 w 10000"/>
                  <a:gd name="connsiteY33" fmla="*/ 8671 h 10000"/>
                  <a:gd name="connsiteX34" fmla="*/ 8636 w 10000"/>
                  <a:gd name="connsiteY34" fmla="*/ 8638 h 10000"/>
                  <a:gd name="connsiteX35" fmla="*/ 8312 w 10000"/>
                  <a:gd name="connsiteY35" fmla="*/ 8552 h 10000"/>
                  <a:gd name="connsiteX36" fmla="*/ 5975 w 10000"/>
                  <a:gd name="connsiteY36" fmla="*/ 8244 h 10000"/>
                  <a:gd name="connsiteX37" fmla="*/ 5975 w 10000"/>
                  <a:gd name="connsiteY37" fmla="*/ 8244 h 10000"/>
                  <a:gd name="connsiteX38" fmla="*/ 5714 w 10000"/>
                  <a:gd name="connsiteY38" fmla="*/ 8195 h 10000"/>
                  <a:gd name="connsiteX39" fmla="*/ 5519 w 10000"/>
                  <a:gd name="connsiteY39" fmla="*/ 8143 h 10000"/>
                  <a:gd name="connsiteX40" fmla="*/ 5389 w 10000"/>
                  <a:gd name="connsiteY40" fmla="*/ 8092 h 10000"/>
                  <a:gd name="connsiteX41" fmla="*/ 5389 w 10000"/>
                  <a:gd name="connsiteY41" fmla="*/ 8092 h 10000"/>
                  <a:gd name="connsiteX42" fmla="*/ 7729 w 10000"/>
                  <a:gd name="connsiteY42" fmla="*/ 8074 h 10000"/>
                  <a:gd name="connsiteX43" fmla="*/ 10000 w 10000"/>
                  <a:gd name="connsiteY43" fmla="*/ 8244 h 10000"/>
                  <a:gd name="connsiteX44" fmla="*/ 10000 w 10000"/>
                  <a:gd name="connsiteY44" fmla="*/ 6696 h 10000"/>
                  <a:gd name="connsiteX45" fmla="*/ 10000 w 10000"/>
                  <a:gd name="connsiteY45" fmla="*/ 6696 h 10000"/>
                  <a:gd name="connsiteX46" fmla="*/ 7404 w 10000"/>
                  <a:gd name="connsiteY46" fmla="*/ 6336 h 10000"/>
                  <a:gd name="connsiteX47" fmla="*/ 5975 w 10000"/>
                  <a:gd name="connsiteY47" fmla="*/ 6133 h 10000"/>
                  <a:gd name="connsiteX48" fmla="*/ 5975 w 10000"/>
                  <a:gd name="connsiteY48" fmla="*/ 6133 h 10000"/>
                  <a:gd name="connsiteX49" fmla="*/ 5975 w 10000"/>
                  <a:gd name="connsiteY49" fmla="*/ 6116 h 10000"/>
                  <a:gd name="connsiteX50" fmla="*/ 5975 w 10000"/>
                  <a:gd name="connsiteY50" fmla="*/ 6014 h 10000"/>
                  <a:gd name="connsiteX51" fmla="*/ 5975 w 10000"/>
                  <a:gd name="connsiteY51" fmla="*/ 6014 h 10000"/>
                  <a:gd name="connsiteX52" fmla="*/ 5779 w 10000"/>
                  <a:gd name="connsiteY52" fmla="*/ 5892 h 10000"/>
                  <a:gd name="connsiteX53" fmla="*/ 5389 w 10000"/>
                  <a:gd name="connsiteY53" fmla="*/ 5706 h 10000"/>
                  <a:gd name="connsiteX54" fmla="*/ 4545 w 10000"/>
                  <a:gd name="connsiteY54" fmla="*/ 5349 h 10000"/>
                  <a:gd name="connsiteX55" fmla="*/ 4545 w 10000"/>
                  <a:gd name="connsiteY55" fmla="*/ 5349 h 10000"/>
                  <a:gd name="connsiteX56" fmla="*/ 4352 w 10000"/>
                  <a:gd name="connsiteY56" fmla="*/ 5298 h 10000"/>
                  <a:gd name="connsiteX57" fmla="*/ 4026 w 10000"/>
                  <a:gd name="connsiteY57" fmla="*/ 5230 h 10000"/>
                  <a:gd name="connsiteX58" fmla="*/ 3052 w 10000"/>
                  <a:gd name="connsiteY58" fmla="*/ 5076 h 10000"/>
                  <a:gd name="connsiteX59" fmla="*/ 1689 w 10000"/>
                  <a:gd name="connsiteY59" fmla="*/ 4890 h 10000"/>
                  <a:gd name="connsiteX60" fmla="*/ 1689 w 10000"/>
                  <a:gd name="connsiteY60" fmla="*/ 4890 h 10000"/>
                  <a:gd name="connsiteX61" fmla="*/ 1103 w 10000"/>
                  <a:gd name="connsiteY61" fmla="*/ 4871 h 10000"/>
                  <a:gd name="connsiteX62" fmla="*/ 650 w 10000"/>
                  <a:gd name="connsiteY62" fmla="*/ 4854 h 10000"/>
                  <a:gd name="connsiteX63" fmla="*/ 521 w 10000"/>
                  <a:gd name="connsiteY63" fmla="*/ 4837 h 10000"/>
                  <a:gd name="connsiteX64" fmla="*/ 390 w 10000"/>
                  <a:gd name="connsiteY64" fmla="*/ 4821 h 10000"/>
                  <a:gd name="connsiteX65" fmla="*/ 390 w 10000"/>
                  <a:gd name="connsiteY65" fmla="*/ 4821 h 10000"/>
                  <a:gd name="connsiteX66" fmla="*/ 261 w 10000"/>
                  <a:gd name="connsiteY66" fmla="*/ 4751 h 10000"/>
                  <a:gd name="connsiteX67" fmla="*/ 65 w 10000"/>
                  <a:gd name="connsiteY67" fmla="*/ 4635 h 10000"/>
                  <a:gd name="connsiteX68" fmla="*/ 0 w 10000"/>
                  <a:gd name="connsiteY68" fmla="*/ 4566 h 10000"/>
                  <a:gd name="connsiteX69" fmla="*/ 0 w 10000"/>
                  <a:gd name="connsiteY69" fmla="*/ 4496 h 10000"/>
                  <a:gd name="connsiteX70" fmla="*/ 0 w 10000"/>
                  <a:gd name="connsiteY70" fmla="*/ 4446 h 10000"/>
                  <a:gd name="connsiteX71" fmla="*/ 131 w 10000"/>
                  <a:gd name="connsiteY71" fmla="*/ 4394 h 10000"/>
                  <a:gd name="connsiteX72" fmla="*/ 131 w 10000"/>
                  <a:gd name="connsiteY72" fmla="*/ 4394 h 10000"/>
                  <a:gd name="connsiteX73" fmla="*/ 455 w 10000"/>
                  <a:gd name="connsiteY73" fmla="*/ 4309 h 10000"/>
                  <a:gd name="connsiteX74" fmla="*/ 779 w 10000"/>
                  <a:gd name="connsiteY74" fmla="*/ 4226 h 10000"/>
                  <a:gd name="connsiteX75" fmla="*/ 975 w 10000"/>
                  <a:gd name="connsiteY75" fmla="*/ 4175 h 10000"/>
                  <a:gd name="connsiteX76" fmla="*/ 1103 w 10000"/>
                  <a:gd name="connsiteY76" fmla="*/ 4123 h 10000"/>
                  <a:gd name="connsiteX77" fmla="*/ 1103 w 10000"/>
                  <a:gd name="connsiteY77" fmla="*/ 4054 h 10000"/>
                  <a:gd name="connsiteX78" fmla="*/ 1103 w 10000"/>
                  <a:gd name="connsiteY78" fmla="*/ 3969 h 10000"/>
                  <a:gd name="connsiteX79" fmla="*/ 1103 w 10000"/>
                  <a:gd name="connsiteY79" fmla="*/ 3969 h 10000"/>
                  <a:gd name="connsiteX80" fmla="*/ 845 w 10000"/>
                  <a:gd name="connsiteY80" fmla="*/ 3730 h 10000"/>
                  <a:gd name="connsiteX81" fmla="*/ 521 w 10000"/>
                  <a:gd name="connsiteY81" fmla="*/ 3407 h 10000"/>
                  <a:gd name="connsiteX82" fmla="*/ 261 w 10000"/>
                  <a:gd name="connsiteY82" fmla="*/ 3116 h 10000"/>
                  <a:gd name="connsiteX83" fmla="*/ 195 w 10000"/>
                  <a:gd name="connsiteY83" fmla="*/ 3032 h 10000"/>
                  <a:gd name="connsiteX84" fmla="*/ 195 w 10000"/>
                  <a:gd name="connsiteY84" fmla="*/ 2998 h 10000"/>
                  <a:gd name="connsiteX85" fmla="*/ 261 w 10000"/>
                  <a:gd name="connsiteY85" fmla="*/ 2980 h 10000"/>
                  <a:gd name="connsiteX86" fmla="*/ 261 w 10000"/>
                  <a:gd name="connsiteY86" fmla="*/ 2980 h 10000"/>
                  <a:gd name="connsiteX87" fmla="*/ 650 w 10000"/>
                  <a:gd name="connsiteY87" fmla="*/ 2964 h 10000"/>
                  <a:gd name="connsiteX88" fmla="*/ 908 w 10000"/>
                  <a:gd name="connsiteY88" fmla="*/ 2964 h 10000"/>
                  <a:gd name="connsiteX89" fmla="*/ 1103 w 10000"/>
                  <a:gd name="connsiteY89" fmla="*/ 2980 h 10000"/>
                  <a:gd name="connsiteX90" fmla="*/ 1103 w 10000"/>
                  <a:gd name="connsiteY90" fmla="*/ 2980 h 10000"/>
                  <a:gd name="connsiteX91" fmla="*/ 1168 w 10000"/>
                  <a:gd name="connsiteY91" fmla="*/ 2980 h 10000"/>
                  <a:gd name="connsiteX92" fmla="*/ 1235 w 10000"/>
                  <a:gd name="connsiteY92" fmla="*/ 2948 h 10000"/>
                  <a:gd name="connsiteX93" fmla="*/ 1559 w 10000"/>
                  <a:gd name="connsiteY93" fmla="*/ 2845 h 10000"/>
                  <a:gd name="connsiteX94" fmla="*/ 2402 w 10000"/>
                  <a:gd name="connsiteY94" fmla="*/ 2503 h 10000"/>
                  <a:gd name="connsiteX95" fmla="*/ 3507 w 10000"/>
                  <a:gd name="connsiteY95" fmla="*/ 2012 h 10000"/>
                  <a:gd name="connsiteX96" fmla="*/ 3507 w 10000"/>
                  <a:gd name="connsiteY96" fmla="*/ 2012 h 10000"/>
                  <a:gd name="connsiteX97" fmla="*/ 3507 w 10000"/>
                  <a:gd name="connsiteY97" fmla="*/ 1942 h 10000"/>
                  <a:gd name="connsiteX98" fmla="*/ 3507 w 10000"/>
                  <a:gd name="connsiteY98" fmla="*/ 1786 h 10000"/>
                  <a:gd name="connsiteX99" fmla="*/ 3573 w 10000"/>
                  <a:gd name="connsiteY99" fmla="*/ 1686 h 10000"/>
                  <a:gd name="connsiteX100" fmla="*/ 3702 w 10000"/>
                  <a:gd name="connsiteY100" fmla="*/ 1600 h 10000"/>
                  <a:gd name="connsiteX101" fmla="*/ 3896 w 10000"/>
                  <a:gd name="connsiteY101" fmla="*/ 1499 h 10000"/>
                  <a:gd name="connsiteX102" fmla="*/ 4156 w 10000"/>
                  <a:gd name="connsiteY102" fmla="*/ 1415 h 10000"/>
                  <a:gd name="connsiteX103" fmla="*/ 4156 w 10000"/>
                  <a:gd name="connsiteY103" fmla="*/ 1415 h 10000"/>
                  <a:gd name="connsiteX104" fmla="*/ 4806 w 10000"/>
                  <a:gd name="connsiteY104" fmla="*/ 1245 h 10000"/>
                  <a:gd name="connsiteX105" fmla="*/ 5455 w 10000"/>
                  <a:gd name="connsiteY105" fmla="*/ 1021 h 10000"/>
                  <a:gd name="connsiteX106" fmla="*/ 6104 w 10000"/>
                  <a:gd name="connsiteY106" fmla="*/ 817 h 10000"/>
                  <a:gd name="connsiteX107" fmla="*/ 6559 w 10000"/>
                  <a:gd name="connsiteY107" fmla="*/ 632 h 10000"/>
                  <a:gd name="connsiteX108" fmla="*/ 6559 w 10000"/>
                  <a:gd name="connsiteY108" fmla="*/ 632 h 10000"/>
                  <a:gd name="connsiteX109" fmla="*/ 6882 w 10000"/>
                  <a:gd name="connsiteY109" fmla="*/ 461 h 10000"/>
                  <a:gd name="connsiteX110" fmla="*/ 7273 w 10000"/>
                  <a:gd name="connsiteY110" fmla="*/ 255 h 10000"/>
                  <a:gd name="connsiteX111" fmla="*/ 7663 w 10000"/>
                  <a:gd name="connsiteY111" fmla="*/ 101 h 10000"/>
                  <a:gd name="connsiteX112" fmla="*/ 7856 w 10000"/>
                  <a:gd name="connsiteY112" fmla="*/ 31 h 10000"/>
                  <a:gd name="connsiteX113" fmla="*/ 8051 w 10000"/>
                  <a:gd name="connsiteY113" fmla="*/ 16 h 10000"/>
                  <a:gd name="connsiteX114" fmla="*/ 8051 w 10000"/>
                  <a:gd name="connsiteY114" fmla="*/ 16 h 10000"/>
                  <a:gd name="connsiteX115" fmla="*/ 8442 w 10000"/>
                  <a:gd name="connsiteY115" fmla="*/ 0 h 10000"/>
                  <a:gd name="connsiteX116" fmla="*/ 8961 w 10000"/>
                  <a:gd name="connsiteY116" fmla="*/ 0 h 10000"/>
                  <a:gd name="connsiteX117" fmla="*/ 10000 w 10000"/>
                  <a:gd name="connsiteY117" fmla="*/ 16 h 10000"/>
                  <a:gd name="connsiteX118" fmla="*/ 5389 w 10000"/>
                  <a:gd name="connsiteY118" fmla="*/ 9558 h 10000"/>
                  <a:gd name="connsiteX119" fmla="*/ 5389 w 10000"/>
                  <a:gd name="connsiteY119" fmla="*/ 9489 h 10000"/>
                  <a:gd name="connsiteX120" fmla="*/ 5259 w 10000"/>
                  <a:gd name="connsiteY120" fmla="*/ 9405 h 10000"/>
                  <a:gd name="connsiteX121" fmla="*/ 5195 w 10000"/>
                  <a:gd name="connsiteY121" fmla="*/ 9389 h 10000"/>
                  <a:gd name="connsiteX122" fmla="*/ 4026 w 10000"/>
                  <a:gd name="connsiteY122" fmla="*/ 9507 h 10000"/>
                  <a:gd name="connsiteX123" fmla="*/ 3702 w 10000"/>
                  <a:gd name="connsiteY123" fmla="*/ 9537 h 10000"/>
                  <a:gd name="connsiteX124" fmla="*/ 3247 w 10000"/>
                  <a:gd name="connsiteY124" fmla="*/ 9369 h 10000"/>
                  <a:gd name="connsiteX125" fmla="*/ 3247 w 10000"/>
                  <a:gd name="connsiteY125" fmla="*/ 9369 h 10000"/>
                  <a:gd name="connsiteX126" fmla="*/ 3117 w 10000"/>
                  <a:gd name="connsiteY126" fmla="*/ 9183 h 10000"/>
                  <a:gd name="connsiteX127" fmla="*/ 3117 w 10000"/>
                  <a:gd name="connsiteY127" fmla="*/ 9183 h 10000"/>
                  <a:gd name="connsiteX128" fmla="*/ 3312 w 10000"/>
                  <a:gd name="connsiteY128" fmla="*/ 9129 h 10000"/>
                  <a:gd name="connsiteX129" fmla="*/ 3443 w 10000"/>
                  <a:gd name="connsiteY129" fmla="*/ 9113 h 10000"/>
                  <a:gd name="connsiteX130" fmla="*/ 2661 w 10000"/>
                  <a:gd name="connsiteY130" fmla="*/ 9129 h 10000"/>
                  <a:gd name="connsiteX0" fmla="*/ 2661 w 10000"/>
                  <a:gd name="connsiteY0" fmla="*/ 9129 h 10000"/>
                  <a:gd name="connsiteX1" fmla="*/ 7856 w 10000"/>
                  <a:gd name="connsiteY1" fmla="*/ 10000 h 10000"/>
                  <a:gd name="connsiteX2" fmla="*/ 5389 w 10000"/>
                  <a:gd name="connsiteY2" fmla="*/ 9607 h 10000"/>
                  <a:gd name="connsiteX3" fmla="*/ 5455 w 10000"/>
                  <a:gd name="connsiteY3" fmla="*/ 9537 h 10000"/>
                  <a:gd name="connsiteX4" fmla="*/ 5389 w 10000"/>
                  <a:gd name="connsiteY4" fmla="*/ 9456 h 10000"/>
                  <a:gd name="connsiteX5" fmla="*/ 5389 w 10000"/>
                  <a:gd name="connsiteY5" fmla="*/ 9456 h 10000"/>
                  <a:gd name="connsiteX6" fmla="*/ 5324 w 10000"/>
                  <a:gd name="connsiteY6" fmla="*/ 9405 h 10000"/>
                  <a:gd name="connsiteX7" fmla="*/ 5259 w 10000"/>
                  <a:gd name="connsiteY7" fmla="*/ 9369 h 10000"/>
                  <a:gd name="connsiteX8" fmla="*/ 5128 w 10000"/>
                  <a:gd name="connsiteY8" fmla="*/ 9369 h 10000"/>
                  <a:gd name="connsiteX9" fmla="*/ 4936 w 10000"/>
                  <a:gd name="connsiteY9" fmla="*/ 9389 h 10000"/>
                  <a:gd name="connsiteX10" fmla="*/ 4545 w 10000"/>
                  <a:gd name="connsiteY10" fmla="*/ 9438 h 10000"/>
                  <a:gd name="connsiteX11" fmla="*/ 4026 w 10000"/>
                  <a:gd name="connsiteY11" fmla="*/ 9522 h 10000"/>
                  <a:gd name="connsiteX12" fmla="*/ 4026 w 10000"/>
                  <a:gd name="connsiteY12" fmla="*/ 9522 h 10000"/>
                  <a:gd name="connsiteX13" fmla="*/ 3702 w 10000"/>
                  <a:gd name="connsiteY13" fmla="*/ 9537 h 10000"/>
                  <a:gd name="connsiteX14" fmla="*/ 3573 w 10000"/>
                  <a:gd name="connsiteY14" fmla="*/ 9537 h 10000"/>
                  <a:gd name="connsiteX15" fmla="*/ 3507 w 10000"/>
                  <a:gd name="connsiteY15" fmla="*/ 9522 h 10000"/>
                  <a:gd name="connsiteX16" fmla="*/ 3247 w 10000"/>
                  <a:gd name="connsiteY16" fmla="*/ 9369 h 10000"/>
                  <a:gd name="connsiteX17" fmla="*/ 3247 w 10000"/>
                  <a:gd name="connsiteY17" fmla="*/ 9369 h 10000"/>
                  <a:gd name="connsiteX18" fmla="*/ 3117 w 10000"/>
                  <a:gd name="connsiteY18" fmla="*/ 9319 h 10000"/>
                  <a:gd name="connsiteX19" fmla="*/ 3117 w 10000"/>
                  <a:gd name="connsiteY19" fmla="*/ 9267 h 10000"/>
                  <a:gd name="connsiteX20" fmla="*/ 3117 w 10000"/>
                  <a:gd name="connsiteY20" fmla="*/ 9233 h 10000"/>
                  <a:gd name="connsiteX21" fmla="*/ 3184 w 10000"/>
                  <a:gd name="connsiteY21" fmla="*/ 9198 h 10000"/>
                  <a:gd name="connsiteX22" fmla="*/ 3312 w 10000"/>
                  <a:gd name="connsiteY22" fmla="*/ 9129 h 10000"/>
                  <a:gd name="connsiteX23" fmla="*/ 3443 w 10000"/>
                  <a:gd name="connsiteY23" fmla="*/ 9113 h 10000"/>
                  <a:gd name="connsiteX24" fmla="*/ 3443 w 10000"/>
                  <a:gd name="connsiteY24" fmla="*/ 9113 h 10000"/>
                  <a:gd name="connsiteX25" fmla="*/ 3443 w 10000"/>
                  <a:gd name="connsiteY25" fmla="*/ 9097 h 10000"/>
                  <a:gd name="connsiteX26" fmla="*/ 3507 w 10000"/>
                  <a:gd name="connsiteY26" fmla="*/ 9079 h 10000"/>
                  <a:gd name="connsiteX27" fmla="*/ 7646 w 10000"/>
                  <a:gd name="connsiteY27" fmla="*/ 8817 h 10000"/>
                  <a:gd name="connsiteX28" fmla="*/ 8116 w 10000"/>
                  <a:gd name="connsiteY28" fmla="*/ 8825 h 10000"/>
                  <a:gd name="connsiteX29" fmla="*/ 8116 w 10000"/>
                  <a:gd name="connsiteY29" fmla="*/ 8825 h 10000"/>
                  <a:gd name="connsiteX30" fmla="*/ 8442 w 10000"/>
                  <a:gd name="connsiteY30" fmla="*/ 8791 h 10000"/>
                  <a:gd name="connsiteX31" fmla="*/ 8702 w 10000"/>
                  <a:gd name="connsiteY31" fmla="*/ 8706 h 10000"/>
                  <a:gd name="connsiteX32" fmla="*/ 8636 w 10000"/>
                  <a:gd name="connsiteY32" fmla="*/ 8671 h 10000"/>
                  <a:gd name="connsiteX33" fmla="*/ 8636 w 10000"/>
                  <a:gd name="connsiteY33" fmla="*/ 8638 h 10000"/>
                  <a:gd name="connsiteX34" fmla="*/ 8312 w 10000"/>
                  <a:gd name="connsiteY34" fmla="*/ 8552 h 10000"/>
                  <a:gd name="connsiteX35" fmla="*/ 5975 w 10000"/>
                  <a:gd name="connsiteY35" fmla="*/ 8244 h 10000"/>
                  <a:gd name="connsiteX36" fmla="*/ 5975 w 10000"/>
                  <a:gd name="connsiteY36" fmla="*/ 8244 h 10000"/>
                  <a:gd name="connsiteX37" fmla="*/ 5714 w 10000"/>
                  <a:gd name="connsiteY37" fmla="*/ 8195 h 10000"/>
                  <a:gd name="connsiteX38" fmla="*/ 5519 w 10000"/>
                  <a:gd name="connsiteY38" fmla="*/ 8143 h 10000"/>
                  <a:gd name="connsiteX39" fmla="*/ 5389 w 10000"/>
                  <a:gd name="connsiteY39" fmla="*/ 8092 h 10000"/>
                  <a:gd name="connsiteX40" fmla="*/ 5389 w 10000"/>
                  <a:gd name="connsiteY40" fmla="*/ 8092 h 10000"/>
                  <a:gd name="connsiteX41" fmla="*/ 7729 w 10000"/>
                  <a:gd name="connsiteY41" fmla="*/ 8074 h 10000"/>
                  <a:gd name="connsiteX42" fmla="*/ 10000 w 10000"/>
                  <a:gd name="connsiteY42" fmla="*/ 8244 h 10000"/>
                  <a:gd name="connsiteX43" fmla="*/ 10000 w 10000"/>
                  <a:gd name="connsiteY43" fmla="*/ 6696 h 10000"/>
                  <a:gd name="connsiteX44" fmla="*/ 10000 w 10000"/>
                  <a:gd name="connsiteY44" fmla="*/ 6696 h 10000"/>
                  <a:gd name="connsiteX45" fmla="*/ 7404 w 10000"/>
                  <a:gd name="connsiteY45" fmla="*/ 6336 h 10000"/>
                  <a:gd name="connsiteX46" fmla="*/ 5975 w 10000"/>
                  <a:gd name="connsiteY46" fmla="*/ 6133 h 10000"/>
                  <a:gd name="connsiteX47" fmla="*/ 5975 w 10000"/>
                  <a:gd name="connsiteY47" fmla="*/ 6133 h 10000"/>
                  <a:gd name="connsiteX48" fmla="*/ 5975 w 10000"/>
                  <a:gd name="connsiteY48" fmla="*/ 6116 h 10000"/>
                  <a:gd name="connsiteX49" fmla="*/ 5975 w 10000"/>
                  <a:gd name="connsiteY49" fmla="*/ 6014 h 10000"/>
                  <a:gd name="connsiteX50" fmla="*/ 5975 w 10000"/>
                  <a:gd name="connsiteY50" fmla="*/ 6014 h 10000"/>
                  <a:gd name="connsiteX51" fmla="*/ 5779 w 10000"/>
                  <a:gd name="connsiteY51" fmla="*/ 5892 h 10000"/>
                  <a:gd name="connsiteX52" fmla="*/ 5389 w 10000"/>
                  <a:gd name="connsiteY52" fmla="*/ 5706 h 10000"/>
                  <a:gd name="connsiteX53" fmla="*/ 4545 w 10000"/>
                  <a:gd name="connsiteY53" fmla="*/ 5349 h 10000"/>
                  <a:gd name="connsiteX54" fmla="*/ 4545 w 10000"/>
                  <a:gd name="connsiteY54" fmla="*/ 5349 h 10000"/>
                  <a:gd name="connsiteX55" fmla="*/ 4352 w 10000"/>
                  <a:gd name="connsiteY55" fmla="*/ 5298 h 10000"/>
                  <a:gd name="connsiteX56" fmla="*/ 4026 w 10000"/>
                  <a:gd name="connsiteY56" fmla="*/ 5230 h 10000"/>
                  <a:gd name="connsiteX57" fmla="*/ 3052 w 10000"/>
                  <a:gd name="connsiteY57" fmla="*/ 5076 h 10000"/>
                  <a:gd name="connsiteX58" fmla="*/ 1689 w 10000"/>
                  <a:gd name="connsiteY58" fmla="*/ 4890 h 10000"/>
                  <a:gd name="connsiteX59" fmla="*/ 1689 w 10000"/>
                  <a:gd name="connsiteY59" fmla="*/ 4890 h 10000"/>
                  <a:gd name="connsiteX60" fmla="*/ 1103 w 10000"/>
                  <a:gd name="connsiteY60" fmla="*/ 4871 h 10000"/>
                  <a:gd name="connsiteX61" fmla="*/ 650 w 10000"/>
                  <a:gd name="connsiteY61" fmla="*/ 4854 h 10000"/>
                  <a:gd name="connsiteX62" fmla="*/ 521 w 10000"/>
                  <a:gd name="connsiteY62" fmla="*/ 4837 h 10000"/>
                  <a:gd name="connsiteX63" fmla="*/ 390 w 10000"/>
                  <a:gd name="connsiteY63" fmla="*/ 4821 h 10000"/>
                  <a:gd name="connsiteX64" fmla="*/ 390 w 10000"/>
                  <a:gd name="connsiteY64" fmla="*/ 4821 h 10000"/>
                  <a:gd name="connsiteX65" fmla="*/ 261 w 10000"/>
                  <a:gd name="connsiteY65" fmla="*/ 4751 h 10000"/>
                  <a:gd name="connsiteX66" fmla="*/ 65 w 10000"/>
                  <a:gd name="connsiteY66" fmla="*/ 4635 h 10000"/>
                  <a:gd name="connsiteX67" fmla="*/ 0 w 10000"/>
                  <a:gd name="connsiteY67" fmla="*/ 4566 h 10000"/>
                  <a:gd name="connsiteX68" fmla="*/ 0 w 10000"/>
                  <a:gd name="connsiteY68" fmla="*/ 4496 h 10000"/>
                  <a:gd name="connsiteX69" fmla="*/ 0 w 10000"/>
                  <a:gd name="connsiteY69" fmla="*/ 4446 h 10000"/>
                  <a:gd name="connsiteX70" fmla="*/ 131 w 10000"/>
                  <a:gd name="connsiteY70" fmla="*/ 4394 h 10000"/>
                  <a:gd name="connsiteX71" fmla="*/ 131 w 10000"/>
                  <a:gd name="connsiteY71" fmla="*/ 4394 h 10000"/>
                  <a:gd name="connsiteX72" fmla="*/ 455 w 10000"/>
                  <a:gd name="connsiteY72" fmla="*/ 4309 h 10000"/>
                  <a:gd name="connsiteX73" fmla="*/ 779 w 10000"/>
                  <a:gd name="connsiteY73" fmla="*/ 4226 h 10000"/>
                  <a:gd name="connsiteX74" fmla="*/ 975 w 10000"/>
                  <a:gd name="connsiteY74" fmla="*/ 4175 h 10000"/>
                  <a:gd name="connsiteX75" fmla="*/ 1103 w 10000"/>
                  <a:gd name="connsiteY75" fmla="*/ 4123 h 10000"/>
                  <a:gd name="connsiteX76" fmla="*/ 1103 w 10000"/>
                  <a:gd name="connsiteY76" fmla="*/ 4054 h 10000"/>
                  <a:gd name="connsiteX77" fmla="*/ 1103 w 10000"/>
                  <a:gd name="connsiteY77" fmla="*/ 3969 h 10000"/>
                  <a:gd name="connsiteX78" fmla="*/ 1103 w 10000"/>
                  <a:gd name="connsiteY78" fmla="*/ 3969 h 10000"/>
                  <a:gd name="connsiteX79" fmla="*/ 845 w 10000"/>
                  <a:gd name="connsiteY79" fmla="*/ 3730 h 10000"/>
                  <a:gd name="connsiteX80" fmla="*/ 521 w 10000"/>
                  <a:gd name="connsiteY80" fmla="*/ 3407 h 10000"/>
                  <a:gd name="connsiteX81" fmla="*/ 261 w 10000"/>
                  <a:gd name="connsiteY81" fmla="*/ 3116 h 10000"/>
                  <a:gd name="connsiteX82" fmla="*/ 195 w 10000"/>
                  <a:gd name="connsiteY82" fmla="*/ 3032 h 10000"/>
                  <a:gd name="connsiteX83" fmla="*/ 195 w 10000"/>
                  <a:gd name="connsiteY83" fmla="*/ 2998 h 10000"/>
                  <a:gd name="connsiteX84" fmla="*/ 261 w 10000"/>
                  <a:gd name="connsiteY84" fmla="*/ 2980 h 10000"/>
                  <a:gd name="connsiteX85" fmla="*/ 261 w 10000"/>
                  <a:gd name="connsiteY85" fmla="*/ 2980 h 10000"/>
                  <a:gd name="connsiteX86" fmla="*/ 650 w 10000"/>
                  <a:gd name="connsiteY86" fmla="*/ 2964 h 10000"/>
                  <a:gd name="connsiteX87" fmla="*/ 908 w 10000"/>
                  <a:gd name="connsiteY87" fmla="*/ 2964 h 10000"/>
                  <a:gd name="connsiteX88" fmla="*/ 1103 w 10000"/>
                  <a:gd name="connsiteY88" fmla="*/ 2980 h 10000"/>
                  <a:gd name="connsiteX89" fmla="*/ 1103 w 10000"/>
                  <a:gd name="connsiteY89" fmla="*/ 2980 h 10000"/>
                  <a:gd name="connsiteX90" fmla="*/ 1168 w 10000"/>
                  <a:gd name="connsiteY90" fmla="*/ 2980 h 10000"/>
                  <a:gd name="connsiteX91" fmla="*/ 1235 w 10000"/>
                  <a:gd name="connsiteY91" fmla="*/ 2948 h 10000"/>
                  <a:gd name="connsiteX92" fmla="*/ 1559 w 10000"/>
                  <a:gd name="connsiteY92" fmla="*/ 2845 h 10000"/>
                  <a:gd name="connsiteX93" fmla="*/ 2402 w 10000"/>
                  <a:gd name="connsiteY93" fmla="*/ 2503 h 10000"/>
                  <a:gd name="connsiteX94" fmla="*/ 3507 w 10000"/>
                  <a:gd name="connsiteY94" fmla="*/ 2012 h 10000"/>
                  <a:gd name="connsiteX95" fmla="*/ 3507 w 10000"/>
                  <a:gd name="connsiteY95" fmla="*/ 2012 h 10000"/>
                  <a:gd name="connsiteX96" fmla="*/ 3507 w 10000"/>
                  <a:gd name="connsiteY96" fmla="*/ 1942 h 10000"/>
                  <a:gd name="connsiteX97" fmla="*/ 3507 w 10000"/>
                  <a:gd name="connsiteY97" fmla="*/ 1786 h 10000"/>
                  <a:gd name="connsiteX98" fmla="*/ 3573 w 10000"/>
                  <a:gd name="connsiteY98" fmla="*/ 1686 h 10000"/>
                  <a:gd name="connsiteX99" fmla="*/ 3702 w 10000"/>
                  <a:gd name="connsiteY99" fmla="*/ 1600 h 10000"/>
                  <a:gd name="connsiteX100" fmla="*/ 3896 w 10000"/>
                  <a:gd name="connsiteY100" fmla="*/ 1499 h 10000"/>
                  <a:gd name="connsiteX101" fmla="*/ 4156 w 10000"/>
                  <a:gd name="connsiteY101" fmla="*/ 1415 h 10000"/>
                  <a:gd name="connsiteX102" fmla="*/ 4156 w 10000"/>
                  <a:gd name="connsiteY102" fmla="*/ 1415 h 10000"/>
                  <a:gd name="connsiteX103" fmla="*/ 4806 w 10000"/>
                  <a:gd name="connsiteY103" fmla="*/ 1245 h 10000"/>
                  <a:gd name="connsiteX104" fmla="*/ 5455 w 10000"/>
                  <a:gd name="connsiteY104" fmla="*/ 1021 h 10000"/>
                  <a:gd name="connsiteX105" fmla="*/ 6104 w 10000"/>
                  <a:gd name="connsiteY105" fmla="*/ 817 h 10000"/>
                  <a:gd name="connsiteX106" fmla="*/ 6559 w 10000"/>
                  <a:gd name="connsiteY106" fmla="*/ 632 h 10000"/>
                  <a:gd name="connsiteX107" fmla="*/ 6559 w 10000"/>
                  <a:gd name="connsiteY107" fmla="*/ 632 h 10000"/>
                  <a:gd name="connsiteX108" fmla="*/ 6882 w 10000"/>
                  <a:gd name="connsiteY108" fmla="*/ 461 h 10000"/>
                  <a:gd name="connsiteX109" fmla="*/ 7273 w 10000"/>
                  <a:gd name="connsiteY109" fmla="*/ 255 h 10000"/>
                  <a:gd name="connsiteX110" fmla="*/ 7663 w 10000"/>
                  <a:gd name="connsiteY110" fmla="*/ 101 h 10000"/>
                  <a:gd name="connsiteX111" fmla="*/ 7856 w 10000"/>
                  <a:gd name="connsiteY111" fmla="*/ 31 h 10000"/>
                  <a:gd name="connsiteX112" fmla="*/ 8051 w 10000"/>
                  <a:gd name="connsiteY112" fmla="*/ 16 h 10000"/>
                  <a:gd name="connsiteX113" fmla="*/ 8051 w 10000"/>
                  <a:gd name="connsiteY113" fmla="*/ 16 h 10000"/>
                  <a:gd name="connsiteX114" fmla="*/ 8442 w 10000"/>
                  <a:gd name="connsiteY114" fmla="*/ 0 h 10000"/>
                  <a:gd name="connsiteX115" fmla="*/ 8961 w 10000"/>
                  <a:gd name="connsiteY115" fmla="*/ 0 h 10000"/>
                  <a:gd name="connsiteX116" fmla="*/ 10000 w 10000"/>
                  <a:gd name="connsiteY116" fmla="*/ 16 h 10000"/>
                  <a:gd name="connsiteX117" fmla="*/ 5389 w 10000"/>
                  <a:gd name="connsiteY117" fmla="*/ 9558 h 10000"/>
                  <a:gd name="connsiteX118" fmla="*/ 5389 w 10000"/>
                  <a:gd name="connsiteY118" fmla="*/ 9489 h 10000"/>
                  <a:gd name="connsiteX119" fmla="*/ 5259 w 10000"/>
                  <a:gd name="connsiteY119" fmla="*/ 9405 h 10000"/>
                  <a:gd name="connsiteX120" fmla="*/ 5195 w 10000"/>
                  <a:gd name="connsiteY120" fmla="*/ 9389 h 10000"/>
                  <a:gd name="connsiteX121" fmla="*/ 4026 w 10000"/>
                  <a:gd name="connsiteY121" fmla="*/ 9507 h 10000"/>
                  <a:gd name="connsiteX122" fmla="*/ 3702 w 10000"/>
                  <a:gd name="connsiteY122" fmla="*/ 9537 h 10000"/>
                  <a:gd name="connsiteX123" fmla="*/ 3247 w 10000"/>
                  <a:gd name="connsiteY123" fmla="*/ 9369 h 10000"/>
                  <a:gd name="connsiteX124" fmla="*/ 3247 w 10000"/>
                  <a:gd name="connsiteY124" fmla="*/ 9369 h 10000"/>
                  <a:gd name="connsiteX125" fmla="*/ 3117 w 10000"/>
                  <a:gd name="connsiteY125" fmla="*/ 9183 h 10000"/>
                  <a:gd name="connsiteX126" fmla="*/ 3117 w 10000"/>
                  <a:gd name="connsiteY126" fmla="*/ 9183 h 10000"/>
                  <a:gd name="connsiteX127" fmla="*/ 3312 w 10000"/>
                  <a:gd name="connsiteY127" fmla="*/ 9129 h 10000"/>
                  <a:gd name="connsiteX128" fmla="*/ 3443 w 10000"/>
                  <a:gd name="connsiteY128" fmla="*/ 9113 h 10000"/>
                  <a:gd name="connsiteX129" fmla="*/ 2661 w 10000"/>
                  <a:gd name="connsiteY129" fmla="*/ 9129 h 10000"/>
                  <a:gd name="connsiteX0" fmla="*/ 2661 w 10000"/>
                  <a:gd name="connsiteY0" fmla="*/ 9129 h 9607"/>
                  <a:gd name="connsiteX1" fmla="*/ 5389 w 10000"/>
                  <a:gd name="connsiteY1" fmla="*/ 9607 h 9607"/>
                  <a:gd name="connsiteX2" fmla="*/ 5455 w 10000"/>
                  <a:gd name="connsiteY2" fmla="*/ 9537 h 9607"/>
                  <a:gd name="connsiteX3" fmla="*/ 5389 w 10000"/>
                  <a:gd name="connsiteY3" fmla="*/ 9456 h 9607"/>
                  <a:gd name="connsiteX4" fmla="*/ 5389 w 10000"/>
                  <a:gd name="connsiteY4" fmla="*/ 9456 h 9607"/>
                  <a:gd name="connsiteX5" fmla="*/ 5324 w 10000"/>
                  <a:gd name="connsiteY5" fmla="*/ 9405 h 9607"/>
                  <a:gd name="connsiteX6" fmla="*/ 5259 w 10000"/>
                  <a:gd name="connsiteY6" fmla="*/ 9369 h 9607"/>
                  <a:gd name="connsiteX7" fmla="*/ 5128 w 10000"/>
                  <a:gd name="connsiteY7" fmla="*/ 9369 h 9607"/>
                  <a:gd name="connsiteX8" fmla="*/ 4936 w 10000"/>
                  <a:gd name="connsiteY8" fmla="*/ 9389 h 9607"/>
                  <a:gd name="connsiteX9" fmla="*/ 4545 w 10000"/>
                  <a:gd name="connsiteY9" fmla="*/ 9438 h 9607"/>
                  <a:gd name="connsiteX10" fmla="*/ 4026 w 10000"/>
                  <a:gd name="connsiteY10" fmla="*/ 9522 h 9607"/>
                  <a:gd name="connsiteX11" fmla="*/ 4026 w 10000"/>
                  <a:gd name="connsiteY11" fmla="*/ 9522 h 9607"/>
                  <a:gd name="connsiteX12" fmla="*/ 3702 w 10000"/>
                  <a:gd name="connsiteY12" fmla="*/ 9537 h 9607"/>
                  <a:gd name="connsiteX13" fmla="*/ 3573 w 10000"/>
                  <a:gd name="connsiteY13" fmla="*/ 9537 h 9607"/>
                  <a:gd name="connsiteX14" fmla="*/ 3507 w 10000"/>
                  <a:gd name="connsiteY14" fmla="*/ 9522 h 9607"/>
                  <a:gd name="connsiteX15" fmla="*/ 3247 w 10000"/>
                  <a:gd name="connsiteY15" fmla="*/ 9369 h 9607"/>
                  <a:gd name="connsiteX16" fmla="*/ 3247 w 10000"/>
                  <a:gd name="connsiteY16" fmla="*/ 9369 h 9607"/>
                  <a:gd name="connsiteX17" fmla="*/ 3117 w 10000"/>
                  <a:gd name="connsiteY17" fmla="*/ 9319 h 9607"/>
                  <a:gd name="connsiteX18" fmla="*/ 3117 w 10000"/>
                  <a:gd name="connsiteY18" fmla="*/ 9267 h 9607"/>
                  <a:gd name="connsiteX19" fmla="*/ 3117 w 10000"/>
                  <a:gd name="connsiteY19" fmla="*/ 9233 h 9607"/>
                  <a:gd name="connsiteX20" fmla="*/ 3184 w 10000"/>
                  <a:gd name="connsiteY20" fmla="*/ 9198 h 9607"/>
                  <a:gd name="connsiteX21" fmla="*/ 3312 w 10000"/>
                  <a:gd name="connsiteY21" fmla="*/ 9129 h 9607"/>
                  <a:gd name="connsiteX22" fmla="*/ 3443 w 10000"/>
                  <a:gd name="connsiteY22" fmla="*/ 9113 h 9607"/>
                  <a:gd name="connsiteX23" fmla="*/ 3443 w 10000"/>
                  <a:gd name="connsiteY23" fmla="*/ 9113 h 9607"/>
                  <a:gd name="connsiteX24" fmla="*/ 3443 w 10000"/>
                  <a:gd name="connsiteY24" fmla="*/ 9097 h 9607"/>
                  <a:gd name="connsiteX25" fmla="*/ 3507 w 10000"/>
                  <a:gd name="connsiteY25" fmla="*/ 9079 h 9607"/>
                  <a:gd name="connsiteX26" fmla="*/ 7646 w 10000"/>
                  <a:gd name="connsiteY26" fmla="*/ 8817 h 9607"/>
                  <a:gd name="connsiteX27" fmla="*/ 8116 w 10000"/>
                  <a:gd name="connsiteY27" fmla="*/ 8825 h 9607"/>
                  <a:gd name="connsiteX28" fmla="*/ 8116 w 10000"/>
                  <a:gd name="connsiteY28" fmla="*/ 8825 h 9607"/>
                  <a:gd name="connsiteX29" fmla="*/ 8442 w 10000"/>
                  <a:gd name="connsiteY29" fmla="*/ 8791 h 9607"/>
                  <a:gd name="connsiteX30" fmla="*/ 8702 w 10000"/>
                  <a:gd name="connsiteY30" fmla="*/ 8706 h 9607"/>
                  <a:gd name="connsiteX31" fmla="*/ 8636 w 10000"/>
                  <a:gd name="connsiteY31" fmla="*/ 8671 h 9607"/>
                  <a:gd name="connsiteX32" fmla="*/ 8636 w 10000"/>
                  <a:gd name="connsiteY32" fmla="*/ 8638 h 9607"/>
                  <a:gd name="connsiteX33" fmla="*/ 8312 w 10000"/>
                  <a:gd name="connsiteY33" fmla="*/ 8552 h 9607"/>
                  <a:gd name="connsiteX34" fmla="*/ 5975 w 10000"/>
                  <a:gd name="connsiteY34" fmla="*/ 8244 h 9607"/>
                  <a:gd name="connsiteX35" fmla="*/ 5975 w 10000"/>
                  <a:gd name="connsiteY35" fmla="*/ 8244 h 9607"/>
                  <a:gd name="connsiteX36" fmla="*/ 5714 w 10000"/>
                  <a:gd name="connsiteY36" fmla="*/ 8195 h 9607"/>
                  <a:gd name="connsiteX37" fmla="*/ 5519 w 10000"/>
                  <a:gd name="connsiteY37" fmla="*/ 8143 h 9607"/>
                  <a:gd name="connsiteX38" fmla="*/ 5389 w 10000"/>
                  <a:gd name="connsiteY38" fmla="*/ 8092 h 9607"/>
                  <a:gd name="connsiteX39" fmla="*/ 5389 w 10000"/>
                  <a:gd name="connsiteY39" fmla="*/ 8092 h 9607"/>
                  <a:gd name="connsiteX40" fmla="*/ 7729 w 10000"/>
                  <a:gd name="connsiteY40" fmla="*/ 8074 h 9607"/>
                  <a:gd name="connsiteX41" fmla="*/ 10000 w 10000"/>
                  <a:gd name="connsiteY41" fmla="*/ 8244 h 9607"/>
                  <a:gd name="connsiteX42" fmla="*/ 10000 w 10000"/>
                  <a:gd name="connsiteY42" fmla="*/ 6696 h 9607"/>
                  <a:gd name="connsiteX43" fmla="*/ 10000 w 10000"/>
                  <a:gd name="connsiteY43" fmla="*/ 6696 h 9607"/>
                  <a:gd name="connsiteX44" fmla="*/ 7404 w 10000"/>
                  <a:gd name="connsiteY44" fmla="*/ 6336 h 9607"/>
                  <a:gd name="connsiteX45" fmla="*/ 5975 w 10000"/>
                  <a:gd name="connsiteY45" fmla="*/ 6133 h 9607"/>
                  <a:gd name="connsiteX46" fmla="*/ 5975 w 10000"/>
                  <a:gd name="connsiteY46" fmla="*/ 6133 h 9607"/>
                  <a:gd name="connsiteX47" fmla="*/ 5975 w 10000"/>
                  <a:gd name="connsiteY47" fmla="*/ 6116 h 9607"/>
                  <a:gd name="connsiteX48" fmla="*/ 5975 w 10000"/>
                  <a:gd name="connsiteY48" fmla="*/ 6014 h 9607"/>
                  <a:gd name="connsiteX49" fmla="*/ 5975 w 10000"/>
                  <a:gd name="connsiteY49" fmla="*/ 6014 h 9607"/>
                  <a:gd name="connsiteX50" fmla="*/ 5779 w 10000"/>
                  <a:gd name="connsiteY50" fmla="*/ 5892 h 9607"/>
                  <a:gd name="connsiteX51" fmla="*/ 5389 w 10000"/>
                  <a:gd name="connsiteY51" fmla="*/ 5706 h 9607"/>
                  <a:gd name="connsiteX52" fmla="*/ 4545 w 10000"/>
                  <a:gd name="connsiteY52" fmla="*/ 5349 h 9607"/>
                  <a:gd name="connsiteX53" fmla="*/ 4545 w 10000"/>
                  <a:gd name="connsiteY53" fmla="*/ 5349 h 9607"/>
                  <a:gd name="connsiteX54" fmla="*/ 4352 w 10000"/>
                  <a:gd name="connsiteY54" fmla="*/ 5298 h 9607"/>
                  <a:gd name="connsiteX55" fmla="*/ 4026 w 10000"/>
                  <a:gd name="connsiteY55" fmla="*/ 5230 h 9607"/>
                  <a:gd name="connsiteX56" fmla="*/ 3052 w 10000"/>
                  <a:gd name="connsiteY56" fmla="*/ 5076 h 9607"/>
                  <a:gd name="connsiteX57" fmla="*/ 1689 w 10000"/>
                  <a:gd name="connsiteY57" fmla="*/ 4890 h 9607"/>
                  <a:gd name="connsiteX58" fmla="*/ 1689 w 10000"/>
                  <a:gd name="connsiteY58" fmla="*/ 4890 h 9607"/>
                  <a:gd name="connsiteX59" fmla="*/ 1103 w 10000"/>
                  <a:gd name="connsiteY59" fmla="*/ 4871 h 9607"/>
                  <a:gd name="connsiteX60" fmla="*/ 650 w 10000"/>
                  <a:gd name="connsiteY60" fmla="*/ 4854 h 9607"/>
                  <a:gd name="connsiteX61" fmla="*/ 521 w 10000"/>
                  <a:gd name="connsiteY61" fmla="*/ 4837 h 9607"/>
                  <a:gd name="connsiteX62" fmla="*/ 390 w 10000"/>
                  <a:gd name="connsiteY62" fmla="*/ 4821 h 9607"/>
                  <a:gd name="connsiteX63" fmla="*/ 390 w 10000"/>
                  <a:gd name="connsiteY63" fmla="*/ 4821 h 9607"/>
                  <a:gd name="connsiteX64" fmla="*/ 261 w 10000"/>
                  <a:gd name="connsiteY64" fmla="*/ 4751 h 9607"/>
                  <a:gd name="connsiteX65" fmla="*/ 65 w 10000"/>
                  <a:gd name="connsiteY65" fmla="*/ 4635 h 9607"/>
                  <a:gd name="connsiteX66" fmla="*/ 0 w 10000"/>
                  <a:gd name="connsiteY66" fmla="*/ 4566 h 9607"/>
                  <a:gd name="connsiteX67" fmla="*/ 0 w 10000"/>
                  <a:gd name="connsiteY67" fmla="*/ 4496 h 9607"/>
                  <a:gd name="connsiteX68" fmla="*/ 0 w 10000"/>
                  <a:gd name="connsiteY68" fmla="*/ 4446 h 9607"/>
                  <a:gd name="connsiteX69" fmla="*/ 131 w 10000"/>
                  <a:gd name="connsiteY69" fmla="*/ 4394 h 9607"/>
                  <a:gd name="connsiteX70" fmla="*/ 131 w 10000"/>
                  <a:gd name="connsiteY70" fmla="*/ 4394 h 9607"/>
                  <a:gd name="connsiteX71" fmla="*/ 455 w 10000"/>
                  <a:gd name="connsiteY71" fmla="*/ 4309 h 9607"/>
                  <a:gd name="connsiteX72" fmla="*/ 779 w 10000"/>
                  <a:gd name="connsiteY72" fmla="*/ 4226 h 9607"/>
                  <a:gd name="connsiteX73" fmla="*/ 975 w 10000"/>
                  <a:gd name="connsiteY73" fmla="*/ 4175 h 9607"/>
                  <a:gd name="connsiteX74" fmla="*/ 1103 w 10000"/>
                  <a:gd name="connsiteY74" fmla="*/ 4123 h 9607"/>
                  <a:gd name="connsiteX75" fmla="*/ 1103 w 10000"/>
                  <a:gd name="connsiteY75" fmla="*/ 4054 h 9607"/>
                  <a:gd name="connsiteX76" fmla="*/ 1103 w 10000"/>
                  <a:gd name="connsiteY76" fmla="*/ 3969 h 9607"/>
                  <a:gd name="connsiteX77" fmla="*/ 1103 w 10000"/>
                  <a:gd name="connsiteY77" fmla="*/ 3969 h 9607"/>
                  <a:gd name="connsiteX78" fmla="*/ 845 w 10000"/>
                  <a:gd name="connsiteY78" fmla="*/ 3730 h 9607"/>
                  <a:gd name="connsiteX79" fmla="*/ 521 w 10000"/>
                  <a:gd name="connsiteY79" fmla="*/ 3407 h 9607"/>
                  <a:gd name="connsiteX80" fmla="*/ 261 w 10000"/>
                  <a:gd name="connsiteY80" fmla="*/ 3116 h 9607"/>
                  <a:gd name="connsiteX81" fmla="*/ 195 w 10000"/>
                  <a:gd name="connsiteY81" fmla="*/ 3032 h 9607"/>
                  <a:gd name="connsiteX82" fmla="*/ 195 w 10000"/>
                  <a:gd name="connsiteY82" fmla="*/ 2998 h 9607"/>
                  <a:gd name="connsiteX83" fmla="*/ 261 w 10000"/>
                  <a:gd name="connsiteY83" fmla="*/ 2980 h 9607"/>
                  <a:gd name="connsiteX84" fmla="*/ 261 w 10000"/>
                  <a:gd name="connsiteY84" fmla="*/ 2980 h 9607"/>
                  <a:gd name="connsiteX85" fmla="*/ 650 w 10000"/>
                  <a:gd name="connsiteY85" fmla="*/ 2964 h 9607"/>
                  <a:gd name="connsiteX86" fmla="*/ 908 w 10000"/>
                  <a:gd name="connsiteY86" fmla="*/ 2964 h 9607"/>
                  <a:gd name="connsiteX87" fmla="*/ 1103 w 10000"/>
                  <a:gd name="connsiteY87" fmla="*/ 2980 h 9607"/>
                  <a:gd name="connsiteX88" fmla="*/ 1103 w 10000"/>
                  <a:gd name="connsiteY88" fmla="*/ 2980 h 9607"/>
                  <a:gd name="connsiteX89" fmla="*/ 1168 w 10000"/>
                  <a:gd name="connsiteY89" fmla="*/ 2980 h 9607"/>
                  <a:gd name="connsiteX90" fmla="*/ 1235 w 10000"/>
                  <a:gd name="connsiteY90" fmla="*/ 2948 h 9607"/>
                  <a:gd name="connsiteX91" fmla="*/ 1559 w 10000"/>
                  <a:gd name="connsiteY91" fmla="*/ 2845 h 9607"/>
                  <a:gd name="connsiteX92" fmla="*/ 2402 w 10000"/>
                  <a:gd name="connsiteY92" fmla="*/ 2503 h 9607"/>
                  <a:gd name="connsiteX93" fmla="*/ 3507 w 10000"/>
                  <a:gd name="connsiteY93" fmla="*/ 2012 h 9607"/>
                  <a:gd name="connsiteX94" fmla="*/ 3507 w 10000"/>
                  <a:gd name="connsiteY94" fmla="*/ 2012 h 9607"/>
                  <a:gd name="connsiteX95" fmla="*/ 3507 w 10000"/>
                  <a:gd name="connsiteY95" fmla="*/ 1942 h 9607"/>
                  <a:gd name="connsiteX96" fmla="*/ 3507 w 10000"/>
                  <a:gd name="connsiteY96" fmla="*/ 1786 h 9607"/>
                  <a:gd name="connsiteX97" fmla="*/ 3573 w 10000"/>
                  <a:gd name="connsiteY97" fmla="*/ 1686 h 9607"/>
                  <a:gd name="connsiteX98" fmla="*/ 3702 w 10000"/>
                  <a:gd name="connsiteY98" fmla="*/ 1600 h 9607"/>
                  <a:gd name="connsiteX99" fmla="*/ 3896 w 10000"/>
                  <a:gd name="connsiteY99" fmla="*/ 1499 h 9607"/>
                  <a:gd name="connsiteX100" fmla="*/ 4156 w 10000"/>
                  <a:gd name="connsiteY100" fmla="*/ 1415 h 9607"/>
                  <a:gd name="connsiteX101" fmla="*/ 4156 w 10000"/>
                  <a:gd name="connsiteY101" fmla="*/ 1415 h 9607"/>
                  <a:gd name="connsiteX102" fmla="*/ 4806 w 10000"/>
                  <a:gd name="connsiteY102" fmla="*/ 1245 h 9607"/>
                  <a:gd name="connsiteX103" fmla="*/ 5455 w 10000"/>
                  <a:gd name="connsiteY103" fmla="*/ 1021 h 9607"/>
                  <a:gd name="connsiteX104" fmla="*/ 6104 w 10000"/>
                  <a:gd name="connsiteY104" fmla="*/ 817 h 9607"/>
                  <a:gd name="connsiteX105" fmla="*/ 6559 w 10000"/>
                  <a:gd name="connsiteY105" fmla="*/ 632 h 9607"/>
                  <a:gd name="connsiteX106" fmla="*/ 6559 w 10000"/>
                  <a:gd name="connsiteY106" fmla="*/ 632 h 9607"/>
                  <a:gd name="connsiteX107" fmla="*/ 6882 w 10000"/>
                  <a:gd name="connsiteY107" fmla="*/ 461 h 9607"/>
                  <a:gd name="connsiteX108" fmla="*/ 7273 w 10000"/>
                  <a:gd name="connsiteY108" fmla="*/ 255 h 9607"/>
                  <a:gd name="connsiteX109" fmla="*/ 7663 w 10000"/>
                  <a:gd name="connsiteY109" fmla="*/ 101 h 9607"/>
                  <a:gd name="connsiteX110" fmla="*/ 7856 w 10000"/>
                  <a:gd name="connsiteY110" fmla="*/ 31 h 9607"/>
                  <a:gd name="connsiteX111" fmla="*/ 8051 w 10000"/>
                  <a:gd name="connsiteY111" fmla="*/ 16 h 9607"/>
                  <a:gd name="connsiteX112" fmla="*/ 8051 w 10000"/>
                  <a:gd name="connsiteY112" fmla="*/ 16 h 9607"/>
                  <a:gd name="connsiteX113" fmla="*/ 8442 w 10000"/>
                  <a:gd name="connsiteY113" fmla="*/ 0 h 9607"/>
                  <a:gd name="connsiteX114" fmla="*/ 8961 w 10000"/>
                  <a:gd name="connsiteY114" fmla="*/ 0 h 9607"/>
                  <a:gd name="connsiteX115" fmla="*/ 10000 w 10000"/>
                  <a:gd name="connsiteY115" fmla="*/ 16 h 9607"/>
                  <a:gd name="connsiteX116" fmla="*/ 5389 w 10000"/>
                  <a:gd name="connsiteY116" fmla="*/ 9558 h 9607"/>
                  <a:gd name="connsiteX117" fmla="*/ 5389 w 10000"/>
                  <a:gd name="connsiteY117" fmla="*/ 9489 h 9607"/>
                  <a:gd name="connsiteX118" fmla="*/ 5259 w 10000"/>
                  <a:gd name="connsiteY118" fmla="*/ 9405 h 9607"/>
                  <a:gd name="connsiteX119" fmla="*/ 5195 w 10000"/>
                  <a:gd name="connsiteY119" fmla="*/ 9389 h 9607"/>
                  <a:gd name="connsiteX120" fmla="*/ 4026 w 10000"/>
                  <a:gd name="connsiteY120" fmla="*/ 9507 h 9607"/>
                  <a:gd name="connsiteX121" fmla="*/ 3702 w 10000"/>
                  <a:gd name="connsiteY121" fmla="*/ 9537 h 9607"/>
                  <a:gd name="connsiteX122" fmla="*/ 3247 w 10000"/>
                  <a:gd name="connsiteY122" fmla="*/ 9369 h 9607"/>
                  <a:gd name="connsiteX123" fmla="*/ 3247 w 10000"/>
                  <a:gd name="connsiteY123" fmla="*/ 9369 h 9607"/>
                  <a:gd name="connsiteX124" fmla="*/ 3117 w 10000"/>
                  <a:gd name="connsiteY124" fmla="*/ 9183 h 9607"/>
                  <a:gd name="connsiteX125" fmla="*/ 3117 w 10000"/>
                  <a:gd name="connsiteY125" fmla="*/ 9183 h 9607"/>
                  <a:gd name="connsiteX126" fmla="*/ 3312 w 10000"/>
                  <a:gd name="connsiteY126" fmla="*/ 9129 h 9607"/>
                  <a:gd name="connsiteX127" fmla="*/ 3443 w 10000"/>
                  <a:gd name="connsiteY127" fmla="*/ 9113 h 9607"/>
                  <a:gd name="connsiteX128" fmla="*/ 2661 w 10000"/>
                  <a:gd name="connsiteY128" fmla="*/ 9129 h 9607"/>
                  <a:gd name="connsiteX0" fmla="*/ 2661 w 10000"/>
                  <a:gd name="connsiteY0" fmla="*/ 9502 h 10000"/>
                  <a:gd name="connsiteX1" fmla="*/ 5389 w 10000"/>
                  <a:gd name="connsiteY1" fmla="*/ 10000 h 10000"/>
                  <a:gd name="connsiteX2" fmla="*/ 5455 w 10000"/>
                  <a:gd name="connsiteY2" fmla="*/ 9927 h 10000"/>
                  <a:gd name="connsiteX3" fmla="*/ 5389 w 10000"/>
                  <a:gd name="connsiteY3" fmla="*/ 9843 h 10000"/>
                  <a:gd name="connsiteX4" fmla="*/ 5389 w 10000"/>
                  <a:gd name="connsiteY4" fmla="*/ 9843 h 10000"/>
                  <a:gd name="connsiteX5" fmla="*/ 5324 w 10000"/>
                  <a:gd name="connsiteY5" fmla="*/ 9790 h 10000"/>
                  <a:gd name="connsiteX6" fmla="*/ 5259 w 10000"/>
                  <a:gd name="connsiteY6" fmla="*/ 9752 h 10000"/>
                  <a:gd name="connsiteX7" fmla="*/ 5128 w 10000"/>
                  <a:gd name="connsiteY7" fmla="*/ 9752 h 10000"/>
                  <a:gd name="connsiteX8" fmla="*/ 4936 w 10000"/>
                  <a:gd name="connsiteY8" fmla="*/ 9773 h 10000"/>
                  <a:gd name="connsiteX9" fmla="*/ 4545 w 10000"/>
                  <a:gd name="connsiteY9" fmla="*/ 9824 h 10000"/>
                  <a:gd name="connsiteX10" fmla="*/ 4026 w 10000"/>
                  <a:gd name="connsiteY10" fmla="*/ 9912 h 10000"/>
                  <a:gd name="connsiteX11" fmla="*/ 4026 w 10000"/>
                  <a:gd name="connsiteY11" fmla="*/ 9912 h 10000"/>
                  <a:gd name="connsiteX12" fmla="*/ 3702 w 10000"/>
                  <a:gd name="connsiteY12" fmla="*/ 9927 h 10000"/>
                  <a:gd name="connsiteX13" fmla="*/ 3573 w 10000"/>
                  <a:gd name="connsiteY13" fmla="*/ 9927 h 10000"/>
                  <a:gd name="connsiteX14" fmla="*/ 3507 w 10000"/>
                  <a:gd name="connsiteY14" fmla="*/ 9912 h 10000"/>
                  <a:gd name="connsiteX15" fmla="*/ 3247 w 10000"/>
                  <a:gd name="connsiteY15" fmla="*/ 9752 h 10000"/>
                  <a:gd name="connsiteX16" fmla="*/ 3247 w 10000"/>
                  <a:gd name="connsiteY16" fmla="*/ 9752 h 10000"/>
                  <a:gd name="connsiteX17" fmla="*/ 3117 w 10000"/>
                  <a:gd name="connsiteY17" fmla="*/ 9700 h 10000"/>
                  <a:gd name="connsiteX18" fmla="*/ 3117 w 10000"/>
                  <a:gd name="connsiteY18" fmla="*/ 9646 h 10000"/>
                  <a:gd name="connsiteX19" fmla="*/ 3117 w 10000"/>
                  <a:gd name="connsiteY19" fmla="*/ 9611 h 10000"/>
                  <a:gd name="connsiteX20" fmla="*/ 3184 w 10000"/>
                  <a:gd name="connsiteY20" fmla="*/ 9574 h 10000"/>
                  <a:gd name="connsiteX21" fmla="*/ 3312 w 10000"/>
                  <a:gd name="connsiteY21" fmla="*/ 9502 h 10000"/>
                  <a:gd name="connsiteX22" fmla="*/ 3443 w 10000"/>
                  <a:gd name="connsiteY22" fmla="*/ 9486 h 10000"/>
                  <a:gd name="connsiteX23" fmla="*/ 3443 w 10000"/>
                  <a:gd name="connsiteY23" fmla="*/ 9486 h 10000"/>
                  <a:gd name="connsiteX24" fmla="*/ 3443 w 10000"/>
                  <a:gd name="connsiteY24" fmla="*/ 9469 h 10000"/>
                  <a:gd name="connsiteX25" fmla="*/ 3507 w 10000"/>
                  <a:gd name="connsiteY25" fmla="*/ 9450 h 10000"/>
                  <a:gd name="connsiteX26" fmla="*/ 7646 w 10000"/>
                  <a:gd name="connsiteY26" fmla="*/ 9178 h 10000"/>
                  <a:gd name="connsiteX27" fmla="*/ 8116 w 10000"/>
                  <a:gd name="connsiteY27" fmla="*/ 9186 h 10000"/>
                  <a:gd name="connsiteX28" fmla="*/ 8116 w 10000"/>
                  <a:gd name="connsiteY28" fmla="*/ 9186 h 10000"/>
                  <a:gd name="connsiteX29" fmla="*/ 8442 w 10000"/>
                  <a:gd name="connsiteY29" fmla="*/ 9151 h 10000"/>
                  <a:gd name="connsiteX30" fmla="*/ 8702 w 10000"/>
                  <a:gd name="connsiteY30" fmla="*/ 9062 h 10000"/>
                  <a:gd name="connsiteX31" fmla="*/ 8636 w 10000"/>
                  <a:gd name="connsiteY31" fmla="*/ 9026 h 10000"/>
                  <a:gd name="connsiteX32" fmla="*/ 8636 w 10000"/>
                  <a:gd name="connsiteY32" fmla="*/ 8991 h 10000"/>
                  <a:gd name="connsiteX33" fmla="*/ 8312 w 10000"/>
                  <a:gd name="connsiteY33" fmla="*/ 8902 h 10000"/>
                  <a:gd name="connsiteX34" fmla="*/ 5975 w 10000"/>
                  <a:gd name="connsiteY34" fmla="*/ 8581 h 10000"/>
                  <a:gd name="connsiteX35" fmla="*/ 5975 w 10000"/>
                  <a:gd name="connsiteY35" fmla="*/ 8581 h 10000"/>
                  <a:gd name="connsiteX36" fmla="*/ 5714 w 10000"/>
                  <a:gd name="connsiteY36" fmla="*/ 8530 h 10000"/>
                  <a:gd name="connsiteX37" fmla="*/ 5519 w 10000"/>
                  <a:gd name="connsiteY37" fmla="*/ 8476 h 10000"/>
                  <a:gd name="connsiteX38" fmla="*/ 5389 w 10000"/>
                  <a:gd name="connsiteY38" fmla="*/ 8423 h 10000"/>
                  <a:gd name="connsiteX39" fmla="*/ 5389 w 10000"/>
                  <a:gd name="connsiteY39" fmla="*/ 8423 h 10000"/>
                  <a:gd name="connsiteX40" fmla="*/ 7729 w 10000"/>
                  <a:gd name="connsiteY40" fmla="*/ 8404 h 10000"/>
                  <a:gd name="connsiteX41" fmla="*/ 10000 w 10000"/>
                  <a:gd name="connsiteY41" fmla="*/ 8581 h 10000"/>
                  <a:gd name="connsiteX42" fmla="*/ 10000 w 10000"/>
                  <a:gd name="connsiteY42" fmla="*/ 6970 h 10000"/>
                  <a:gd name="connsiteX43" fmla="*/ 10000 w 10000"/>
                  <a:gd name="connsiteY43" fmla="*/ 6970 h 10000"/>
                  <a:gd name="connsiteX44" fmla="*/ 7404 w 10000"/>
                  <a:gd name="connsiteY44" fmla="*/ 6595 h 10000"/>
                  <a:gd name="connsiteX45" fmla="*/ 5975 w 10000"/>
                  <a:gd name="connsiteY45" fmla="*/ 6384 h 10000"/>
                  <a:gd name="connsiteX46" fmla="*/ 5975 w 10000"/>
                  <a:gd name="connsiteY46" fmla="*/ 6384 h 10000"/>
                  <a:gd name="connsiteX47" fmla="*/ 5975 w 10000"/>
                  <a:gd name="connsiteY47" fmla="*/ 6366 h 10000"/>
                  <a:gd name="connsiteX48" fmla="*/ 5975 w 10000"/>
                  <a:gd name="connsiteY48" fmla="*/ 6260 h 10000"/>
                  <a:gd name="connsiteX49" fmla="*/ 5975 w 10000"/>
                  <a:gd name="connsiteY49" fmla="*/ 6260 h 10000"/>
                  <a:gd name="connsiteX50" fmla="*/ 5779 w 10000"/>
                  <a:gd name="connsiteY50" fmla="*/ 6133 h 10000"/>
                  <a:gd name="connsiteX51" fmla="*/ 5389 w 10000"/>
                  <a:gd name="connsiteY51" fmla="*/ 5939 h 10000"/>
                  <a:gd name="connsiteX52" fmla="*/ 4545 w 10000"/>
                  <a:gd name="connsiteY52" fmla="*/ 5568 h 10000"/>
                  <a:gd name="connsiteX53" fmla="*/ 4545 w 10000"/>
                  <a:gd name="connsiteY53" fmla="*/ 5568 h 10000"/>
                  <a:gd name="connsiteX54" fmla="*/ 4352 w 10000"/>
                  <a:gd name="connsiteY54" fmla="*/ 5515 h 10000"/>
                  <a:gd name="connsiteX55" fmla="*/ 4026 w 10000"/>
                  <a:gd name="connsiteY55" fmla="*/ 5444 h 10000"/>
                  <a:gd name="connsiteX56" fmla="*/ 3052 w 10000"/>
                  <a:gd name="connsiteY56" fmla="*/ 5284 h 10000"/>
                  <a:gd name="connsiteX57" fmla="*/ 1689 w 10000"/>
                  <a:gd name="connsiteY57" fmla="*/ 5090 h 10000"/>
                  <a:gd name="connsiteX58" fmla="*/ 1689 w 10000"/>
                  <a:gd name="connsiteY58" fmla="*/ 5090 h 10000"/>
                  <a:gd name="connsiteX59" fmla="*/ 1103 w 10000"/>
                  <a:gd name="connsiteY59" fmla="*/ 5070 h 10000"/>
                  <a:gd name="connsiteX60" fmla="*/ 650 w 10000"/>
                  <a:gd name="connsiteY60" fmla="*/ 5053 h 10000"/>
                  <a:gd name="connsiteX61" fmla="*/ 521 w 10000"/>
                  <a:gd name="connsiteY61" fmla="*/ 5035 h 10000"/>
                  <a:gd name="connsiteX62" fmla="*/ 390 w 10000"/>
                  <a:gd name="connsiteY62" fmla="*/ 5018 h 10000"/>
                  <a:gd name="connsiteX63" fmla="*/ 390 w 10000"/>
                  <a:gd name="connsiteY63" fmla="*/ 5018 h 10000"/>
                  <a:gd name="connsiteX64" fmla="*/ 261 w 10000"/>
                  <a:gd name="connsiteY64" fmla="*/ 4945 h 10000"/>
                  <a:gd name="connsiteX65" fmla="*/ 65 w 10000"/>
                  <a:gd name="connsiteY65" fmla="*/ 4825 h 10000"/>
                  <a:gd name="connsiteX66" fmla="*/ 0 w 10000"/>
                  <a:gd name="connsiteY66" fmla="*/ 4753 h 10000"/>
                  <a:gd name="connsiteX67" fmla="*/ 0 w 10000"/>
                  <a:gd name="connsiteY67" fmla="*/ 4680 h 10000"/>
                  <a:gd name="connsiteX68" fmla="*/ 0 w 10000"/>
                  <a:gd name="connsiteY68" fmla="*/ 4628 h 10000"/>
                  <a:gd name="connsiteX69" fmla="*/ 131 w 10000"/>
                  <a:gd name="connsiteY69" fmla="*/ 4574 h 10000"/>
                  <a:gd name="connsiteX70" fmla="*/ 131 w 10000"/>
                  <a:gd name="connsiteY70" fmla="*/ 4574 h 10000"/>
                  <a:gd name="connsiteX71" fmla="*/ 455 w 10000"/>
                  <a:gd name="connsiteY71" fmla="*/ 4485 h 10000"/>
                  <a:gd name="connsiteX72" fmla="*/ 779 w 10000"/>
                  <a:gd name="connsiteY72" fmla="*/ 4399 h 10000"/>
                  <a:gd name="connsiteX73" fmla="*/ 975 w 10000"/>
                  <a:gd name="connsiteY73" fmla="*/ 4346 h 10000"/>
                  <a:gd name="connsiteX74" fmla="*/ 1103 w 10000"/>
                  <a:gd name="connsiteY74" fmla="*/ 4292 h 10000"/>
                  <a:gd name="connsiteX75" fmla="*/ 1103 w 10000"/>
                  <a:gd name="connsiteY75" fmla="*/ 4220 h 10000"/>
                  <a:gd name="connsiteX76" fmla="*/ 1103 w 10000"/>
                  <a:gd name="connsiteY76" fmla="*/ 4131 h 10000"/>
                  <a:gd name="connsiteX77" fmla="*/ 1103 w 10000"/>
                  <a:gd name="connsiteY77" fmla="*/ 4131 h 10000"/>
                  <a:gd name="connsiteX78" fmla="*/ 845 w 10000"/>
                  <a:gd name="connsiteY78" fmla="*/ 3883 h 10000"/>
                  <a:gd name="connsiteX79" fmla="*/ 521 w 10000"/>
                  <a:gd name="connsiteY79" fmla="*/ 3546 h 10000"/>
                  <a:gd name="connsiteX80" fmla="*/ 261 w 10000"/>
                  <a:gd name="connsiteY80" fmla="*/ 3243 h 10000"/>
                  <a:gd name="connsiteX81" fmla="*/ 195 w 10000"/>
                  <a:gd name="connsiteY81" fmla="*/ 3156 h 10000"/>
                  <a:gd name="connsiteX82" fmla="*/ 195 w 10000"/>
                  <a:gd name="connsiteY82" fmla="*/ 3121 h 10000"/>
                  <a:gd name="connsiteX83" fmla="*/ 261 w 10000"/>
                  <a:gd name="connsiteY83" fmla="*/ 3102 h 10000"/>
                  <a:gd name="connsiteX84" fmla="*/ 261 w 10000"/>
                  <a:gd name="connsiteY84" fmla="*/ 3102 h 10000"/>
                  <a:gd name="connsiteX85" fmla="*/ 650 w 10000"/>
                  <a:gd name="connsiteY85" fmla="*/ 3085 h 10000"/>
                  <a:gd name="connsiteX86" fmla="*/ 908 w 10000"/>
                  <a:gd name="connsiteY86" fmla="*/ 3085 h 10000"/>
                  <a:gd name="connsiteX87" fmla="*/ 1103 w 10000"/>
                  <a:gd name="connsiteY87" fmla="*/ 3102 h 10000"/>
                  <a:gd name="connsiteX88" fmla="*/ 1103 w 10000"/>
                  <a:gd name="connsiteY88" fmla="*/ 3102 h 10000"/>
                  <a:gd name="connsiteX89" fmla="*/ 1168 w 10000"/>
                  <a:gd name="connsiteY89" fmla="*/ 3102 h 10000"/>
                  <a:gd name="connsiteX90" fmla="*/ 1235 w 10000"/>
                  <a:gd name="connsiteY90" fmla="*/ 3069 h 10000"/>
                  <a:gd name="connsiteX91" fmla="*/ 1559 w 10000"/>
                  <a:gd name="connsiteY91" fmla="*/ 2961 h 10000"/>
                  <a:gd name="connsiteX92" fmla="*/ 2402 w 10000"/>
                  <a:gd name="connsiteY92" fmla="*/ 2605 h 10000"/>
                  <a:gd name="connsiteX93" fmla="*/ 3507 w 10000"/>
                  <a:gd name="connsiteY93" fmla="*/ 2094 h 10000"/>
                  <a:gd name="connsiteX94" fmla="*/ 3507 w 10000"/>
                  <a:gd name="connsiteY94" fmla="*/ 2094 h 10000"/>
                  <a:gd name="connsiteX95" fmla="*/ 3507 w 10000"/>
                  <a:gd name="connsiteY95" fmla="*/ 2021 h 10000"/>
                  <a:gd name="connsiteX96" fmla="*/ 3507 w 10000"/>
                  <a:gd name="connsiteY96" fmla="*/ 1859 h 10000"/>
                  <a:gd name="connsiteX97" fmla="*/ 3573 w 10000"/>
                  <a:gd name="connsiteY97" fmla="*/ 1755 h 10000"/>
                  <a:gd name="connsiteX98" fmla="*/ 3702 w 10000"/>
                  <a:gd name="connsiteY98" fmla="*/ 1665 h 10000"/>
                  <a:gd name="connsiteX99" fmla="*/ 3896 w 10000"/>
                  <a:gd name="connsiteY99" fmla="*/ 1560 h 10000"/>
                  <a:gd name="connsiteX100" fmla="*/ 4156 w 10000"/>
                  <a:gd name="connsiteY100" fmla="*/ 1473 h 10000"/>
                  <a:gd name="connsiteX101" fmla="*/ 4156 w 10000"/>
                  <a:gd name="connsiteY101" fmla="*/ 1473 h 10000"/>
                  <a:gd name="connsiteX102" fmla="*/ 4806 w 10000"/>
                  <a:gd name="connsiteY102" fmla="*/ 1296 h 10000"/>
                  <a:gd name="connsiteX103" fmla="*/ 5455 w 10000"/>
                  <a:gd name="connsiteY103" fmla="*/ 1063 h 10000"/>
                  <a:gd name="connsiteX104" fmla="*/ 6104 w 10000"/>
                  <a:gd name="connsiteY104" fmla="*/ 850 h 10000"/>
                  <a:gd name="connsiteX105" fmla="*/ 6559 w 10000"/>
                  <a:gd name="connsiteY105" fmla="*/ 658 h 10000"/>
                  <a:gd name="connsiteX106" fmla="*/ 6559 w 10000"/>
                  <a:gd name="connsiteY106" fmla="*/ 658 h 10000"/>
                  <a:gd name="connsiteX107" fmla="*/ 6882 w 10000"/>
                  <a:gd name="connsiteY107" fmla="*/ 480 h 10000"/>
                  <a:gd name="connsiteX108" fmla="*/ 7273 w 10000"/>
                  <a:gd name="connsiteY108" fmla="*/ 265 h 10000"/>
                  <a:gd name="connsiteX109" fmla="*/ 7663 w 10000"/>
                  <a:gd name="connsiteY109" fmla="*/ 105 h 10000"/>
                  <a:gd name="connsiteX110" fmla="*/ 7856 w 10000"/>
                  <a:gd name="connsiteY110" fmla="*/ 32 h 10000"/>
                  <a:gd name="connsiteX111" fmla="*/ 8051 w 10000"/>
                  <a:gd name="connsiteY111" fmla="*/ 17 h 10000"/>
                  <a:gd name="connsiteX112" fmla="*/ 8051 w 10000"/>
                  <a:gd name="connsiteY112" fmla="*/ 17 h 10000"/>
                  <a:gd name="connsiteX113" fmla="*/ 8442 w 10000"/>
                  <a:gd name="connsiteY113" fmla="*/ 0 h 10000"/>
                  <a:gd name="connsiteX114" fmla="*/ 8961 w 10000"/>
                  <a:gd name="connsiteY114" fmla="*/ 0 h 10000"/>
                  <a:gd name="connsiteX115" fmla="*/ 10000 w 10000"/>
                  <a:gd name="connsiteY115" fmla="*/ 17 h 10000"/>
                  <a:gd name="connsiteX116" fmla="*/ 5389 w 10000"/>
                  <a:gd name="connsiteY116" fmla="*/ 9949 h 10000"/>
                  <a:gd name="connsiteX117" fmla="*/ 5389 w 10000"/>
                  <a:gd name="connsiteY117" fmla="*/ 9877 h 10000"/>
                  <a:gd name="connsiteX118" fmla="*/ 5259 w 10000"/>
                  <a:gd name="connsiteY118" fmla="*/ 9790 h 10000"/>
                  <a:gd name="connsiteX119" fmla="*/ 4026 w 10000"/>
                  <a:gd name="connsiteY119" fmla="*/ 9896 h 10000"/>
                  <a:gd name="connsiteX120" fmla="*/ 3702 w 10000"/>
                  <a:gd name="connsiteY120" fmla="*/ 9927 h 10000"/>
                  <a:gd name="connsiteX121" fmla="*/ 3247 w 10000"/>
                  <a:gd name="connsiteY121" fmla="*/ 9752 h 10000"/>
                  <a:gd name="connsiteX122" fmla="*/ 3247 w 10000"/>
                  <a:gd name="connsiteY122" fmla="*/ 9752 h 10000"/>
                  <a:gd name="connsiteX123" fmla="*/ 3117 w 10000"/>
                  <a:gd name="connsiteY123" fmla="*/ 9559 h 10000"/>
                  <a:gd name="connsiteX124" fmla="*/ 3117 w 10000"/>
                  <a:gd name="connsiteY124" fmla="*/ 9559 h 10000"/>
                  <a:gd name="connsiteX125" fmla="*/ 3312 w 10000"/>
                  <a:gd name="connsiteY125" fmla="*/ 9502 h 10000"/>
                  <a:gd name="connsiteX126" fmla="*/ 3443 w 10000"/>
                  <a:gd name="connsiteY126" fmla="*/ 9486 h 10000"/>
                  <a:gd name="connsiteX127" fmla="*/ 2661 w 10000"/>
                  <a:gd name="connsiteY127" fmla="*/ 9502 h 10000"/>
                  <a:gd name="connsiteX0" fmla="*/ 2661 w 10000"/>
                  <a:gd name="connsiteY0" fmla="*/ 9502 h 10000"/>
                  <a:gd name="connsiteX1" fmla="*/ 5389 w 10000"/>
                  <a:gd name="connsiteY1" fmla="*/ 10000 h 10000"/>
                  <a:gd name="connsiteX2" fmla="*/ 5455 w 10000"/>
                  <a:gd name="connsiteY2" fmla="*/ 9927 h 10000"/>
                  <a:gd name="connsiteX3" fmla="*/ 5389 w 10000"/>
                  <a:gd name="connsiteY3" fmla="*/ 9843 h 10000"/>
                  <a:gd name="connsiteX4" fmla="*/ 5389 w 10000"/>
                  <a:gd name="connsiteY4" fmla="*/ 9843 h 10000"/>
                  <a:gd name="connsiteX5" fmla="*/ 5324 w 10000"/>
                  <a:gd name="connsiteY5" fmla="*/ 9790 h 10000"/>
                  <a:gd name="connsiteX6" fmla="*/ 5259 w 10000"/>
                  <a:gd name="connsiteY6" fmla="*/ 9752 h 10000"/>
                  <a:gd name="connsiteX7" fmla="*/ 5128 w 10000"/>
                  <a:gd name="connsiteY7" fmla="*/ 9752 h 10000"/>
                  <a:gd name="connsiteX8" fmla="*/ 4936 w 10000"/>
                  <a:gd name="connsiteY8" fmla="*/ 9773 h 10000"/>
                  <a:gd name="connsiteX9" fmla="*/ 4545 w 10000"/>
                  <a:gd name="connsiteY9" fmla="*/ 9824 h 10000"/>
                  <a:gd name="connsiteX10" fmla="*/ 4026 w 10000"/>
                  <a:gd name="connsiteY10" fmla="*/ 9912 h 10000"/>
                  <a:gd name="connsiteX11" fmla="*/ 4026 w 10000"/>
                  <a:gd name="connsiteY11" fmla="*/ 9912 h 10000"/>
                  <a:gd name="connsiteX12" fmla="*/ 3702 w 10000"/>
                  <a:gd name="connsiteY12" fmla="*/ 9927 h 10000"/>
                  <a:gd name="connsiteX13" fmla="*/ 3573 w 10000"/>
                  <a:gd name="connsiteY13" fmla="*/ 9927 h 10000"/>
                  <a:gd name="connsiteX14" fmla="*/ 3507 w 10000"/>
                  <a:gd name="connsiteY14" fmla="*/ 9912 h 10000"/>
                  <a:gd name="connsiteX15" fmla="*/ 3247 w 10000"/>
                  <a:gd name="connsiteY15" fmla="*/ 9752 h 10000"/>
                  <a:gd name="connsiteX16" fmla="*/ 3247 w 10000"/>
                  <a:gd name="connsiteY16" fmla="*/ 9752 h 10000"/>
                  <a:gd name="connsiteX17" fmla="*/ 3117 w 10000"/>
                  <a:gd name="connsiteY17" fmla="*/ 9700 h 10000"/>
                  <a:gd name="connsiteX18" fmla="*/ 3117 w 10000"/>
                  <a:gd name="connsiteY18" fmla="*/ 9646 h 10000"/>
                  <a:gd name="connsiteX19" fmla="*/ 3117 w 10000"/>
                  <a:gd name="connsiteY19" fmla="*/ 9611 h 10000"/>
                  <a:gd name="connsiteX20" fmla="*/ 3184 w 10000"/>
                  <a:gd name="connsiteY20" fmla="*/ 9574 h 10000"/>
                  <a:gd name="connsiteX21" fmla="*/ 3312 w 10000"/>
                  <a:gd name="connsiteY21" fmla="*/ 9502 h 10000"/>
                  <a:gd name="connsiteX22" fmla="*/ 3443 w 10000"/>
                  <a:gd name="connsiteY22" fmla="*/ 9486 h 10000"/>
                  <a:gd name="connsiteX23" fmla="*/ 3443 w 10000"/>
                  <a:gd name="connsiteY23" fmla="*/ 9486 h 10000"/>
                  <a:gd name="connsiteX24" fmla="*/ 3443 w 10000"/>
                  <a:gd name="connsiteY24" fmla="*/ 9469 h 10000"/>
                  <a:gd name="connsiteX25" fmla="*/ 3507 w 10000"/>
                  <a:gd name="connsiteY25" fmla="*/ 9450 h 10000"/>
                  <a:gd name="connsiteX26" fmla="*/ 7646 w 10000"/>
                  <a:gd name="connsiteY26" fmla="*/ 9178 h 10000"/>
                  <a:gd name="connsiteX27" fmla="*/ 8116 w 10000"/>
                  <a:gd name="connsiteY27" fmla="*/ 9186 h 10000"/>
                  <a:gd name="connsiteX28" fmla="*/ 8116 w 10000"/>
                  <a:gd name="connsiteY28" fmla="*/ 9186 h 10000"/>
                  <a:gd name="connsiteX29" fmla="*/ 8442 w 10000"/>
                  <a:gd name="connsiteY29" fmla="*/ 9151 h 10000"/>
                  <a:gd name="connsiteX30" fmla="*/ 8702 w 10000"/>
                  <a:gd name="connsiteY30" fmla="*/ 9062 h 10000"/>
                  <a:gd name="connsiteX31" fmla="*/ 8636 w 10000"/>
                  <a:gd name="connsiteY31" fmla="*/ 9026 h 10000"/>
                  <a:gd name="connsiteX32" fmla="*/ 8636 w 10000"/>
                  <a:gd name="connsiteY32" fmla="*/ 8991 h 10000"/>
                  <a:gd name="connsiteX33" fmla="*/ 8312 w 10000"/>
                  <a:gd name="connsiteY33" fmla="*/ 8902 h 10000"/>
                  <a:gd name="connsiteX34" fmla="*/ 5975 w 10000"/>
                  <a:gd name="connsiteY34" fmla="*/ 8581 h 10000"/>
                  <a:gd name="connsiteX35" fmla="*/ 5975 w 10000"/>
                  <a:gd name="connsiteY35" fmla="*/ 8581 h 10000"/>
                  <a:gd name="connsiteX36" fmla="*/ 5714 w 10000"/>
                  <a:gd name="connsiteY36" fmla="*/ 8530 h 10000"/>
                  <a:gd name="connsiteX37" fmla="*/ 5519 w 10000"/>
                  <a:gd name="connsiteY37" fmla="*/ 8476 h 10000"/>
                  <a:gd name="connsiteX38" fmla="*/ 5389 w 10000"/>
                  <a:gd name="connsiteY38" fmla="*/ 8423 h 10000"/>
                  <a:gd name="connsiteX39" fmla="*/ 5389 w 10000"/>
                  <a:gd name="connsiteY39" fmla="*/ 8423 h 10000"/>
                  <a:gd name="connsiteX40" fmla="*/ 7729 w 10000"/>
                  <a:gd name="connsiteY40" fmla="*/ 8404 h 10000"/>
                  <a:gd name="connsiteX41" fmla="*/ 10000 w 10000"/>
                  <a:gd name="connsiteY41" fmla="*/ 8581 h 10000"/>
                  <a:gd name="connsiteX42" fmla="*/ 10000 w 10000"/>
                  <a:gd name="connsiteY42" fmla="*/ 6970 h 10000"/>
                  <a:gd name="connsiteX43" fmla="*/ 10000 w 10000"/>
                  <a:gd name="connsiteY43" fmla="*/ 6970 h 10000"/>
                  <a:gd name="connsiteX44" fmla="*/ 7404 w 10000"/>
                  <a:gd name="connsiteY44" fmla="*/ 6595 h 10000"/>
                  <a:gd name="connsiteX45" fmla="*/ 5975 w 10000"/>
                  <a:gd name="connsiteY45" fmla="*/ 6384 h 10000"/>
                  <a:gd name="connsiteX46" fmla="*/ 5975 w 10000"/>
                  <a:gd name="connsiteY46" fmla="*/ 6384 h 10000"/>
                  <a:gd name="connsiteX47" fmla="*/ 5975 w 10000"/>
                  <a:gd name="connsiteY47" fmla="*/ 6366 h 10000"/>
                  <a:gd name="connsiteX48" fmla="*/ 5975 w 10000"/>
                  <a:gd name="connsiteY48" fmla="*/ 6260 h 10000"/>
                  <a:gd name="connsiteX49" fmla="*/ 5975 w 10000"/>
                  <a:gd name="connsiteY49" fmla="*/ 6260 h 10000"/>
                  <a:gd name="connsiteX50" fmla="*/ 5779 w 10000"/>
                  <a:gd name="connsiteY50" fmla="*/ 6133 h 10000"/>
                  <a:gd name="connsiteX51" fmla="*/ 5389 w 10000"/>
                  <a:gd name="connsiteY51" fmla="*/ 5939 h 10000"/>
                  <a:gd name="connsiteX52" fmla="*/ 4545 w 10000"/>
                  <a:gd name="connsiteY52" fmla="*/ 5568 h 10000"/>
                  <a:gd name="connsiteX53" fmla="*/ 4545 w 10000"/>
                  <a:gd name="connsiteY53" fmla="*/ 5568 h 10000"/>
                  <a:gd name="connsiteX54" fmla="*/ 4352 w 10000"/>
                  <a:gd name="connsiteY54" fmla="*/ 5515 h 10000"/>
                  <a:gd name="connsiteX55" fmla="*/ 4026 w 10000"/>
                  <a:gd name="connsiteY55" fmla="*/ 5444 h 10000"/>
                  <a:gd name="connsiteX56" fmla="*/ 3052 w 10000"/>
                  <a:gd name="connsiteY56" fmla="*/ 5284 h 10000"/>
                  <a:gd name="connsiteX57" fmla="*/ 1689 w 10000"/>
                  <a:gd name="connsiteY57" fmla="*/ 5090 h 10000"/>
                  <a:gd name="connsiteX58" fmla="*/ 1689 w 10000"/>
                  <a:gd name="connsiteY58" fmla="*/ 5090 h 10000"/>
                  <a:gd name="connsiteX59" fmla="*/ 1103 w 10000"/>
                  <a:gd name="connsiteY59" fmla="*/ 5070 h 10000"/>
                  <a:gd name="connsiteX60" fmla="*/ 650 w 10000"/>
                  <a:gd name="connsiteY60" fmla="*/ 5053 h 10000"/>
                  <a:gd name="connsiteX61" fmla="*/ 521 w 10000"/>
                  <a:gd name="connsiteY61" fmla="*/ 5035 h 10000"/>
                  <a:gd name="connsiteX62" fmla="*/ 390 w 10000"/>
                  <a:gd name="connsiteY62" fmla="*/ 5018 h 10000"/>
                  <a:gd name="connsiteX63" fmla="*/ 390 w 10000"/>
                  <a:gd name="connsiteY63" fmla="*/ 5018 h 10000"/>
                  <a:gd name="connsiteX64" fmla="*/ 261 w 10000"/>
                  <a:gd name="connsiteY64" fmla="*/ 4945 h 10000"/>
                  <a:gd name="connsiteX65" fmla="*/ 65 w 10000"/>
                  <a:gd name="connsiteY65" fmla="*/ 4825 h 10000"/>
                  <a:gd name="connsiteX66" fmla="*/ 0 w 10000"/>
                  <a:gd name="connsiteY66" fmla="*/ 4753 h 10000"/>
                  <a:gd name="connsiteX67" fmla="*/ 0 w 10000"/>
                  <a:gd name="connsiteY67" fmla="*/ 4680 h 10000"/>
                  <a:gd name="connsiteX68" fmla="*/ 0 w 10000"/>
                  <a:gd name="connsiteY68" fmla="*/ 4628 h 10000"/>
                  <a:gd name="connsiteX69" fmla="*/ 131 w 10000"/>
                  <a:gd name="connsiteY69" fmla="*/ 4574 h 10000"/>
                  <a:gd name="connsiteX70" fmla="*/ 131 w 10000"/>
                  <a:gd name="connsiteY70" fmla="*/ 4574 h 10000"/>
                  <a:gd name="connsiteX71" fmla="*/ 455 w 10000"/>
                  <a:gd name="connsiteY71" fmla="*/ 4485 h 10000"/>
                  <a:gd name="connsiteX72" fmla="*/ 779 w 10000"/>
                  <a:gd name="connsiteY72" fmla="*/ 4399 h 10000"/>
                  <a:gd name="connsiteX73" fmla="*/ 975 w 10000"/>
                  <a:gd name="connsiteY73" fmla="*/ 4346 h 10000"/>
                  <a:gd name="connsiteX74" fmla="*/ 1103 w 10000"/>
                  <a:gd name="connsiteY74" fmla="*/ 4292 h 10000"/>
                  <a:gd name="connsiteX75" fmla="*/ 1103 w 10000"/>
                  <a:gd name="connsiteY75" fmla="*/ 4220 h 10000"/>
                  <a:gd name="connsiteX76" fmla="*/ 1103 w 10000"/>
                  <a:gd name="connsiteY76" fmla="*/ 4131 h 10000"/>
                  <a:gd name="connsiteX77" fmla="*/ 1103 w 10000"/>
                  <a:gd name="connsiteY77" fmla="*/ 4131 h 10000"/>
                  <a:gd name="connsiteX78" fmla="*/ 845 w 10000"/>
                  <a:gd name="connsiteY78" fmla="*/ 3883 h 10000"/>
                  <a:gd name="connsiteX79" fmla="*/ 521 w 10000"/>
                  <a:gd name="connsiteY79" fmla="*/ 3546 h 10000"/>
                  <a:gd name="connsiteX80" fmla="*/ 261 w 10000"/>
                  <a:gd name="connsiteY80" fmla="*/ 3243 h 10000"/>
                  <a:gd name="connsiteX81" fmla="*/ 195 w 10000"/>
                  <a:gd name="connsiteY81" fmla="*/ 3156 h 10000"/>
                  <a:gd name="connsiteX82" fmla="*/ 195 w 10000"/>
                  <a:gd name="connsiteY82" fmla="*/ 3121 h 10000"/>
                  <a:gd name="connsiteX83" fmla="*/ 261 w 10000"/>
                  <a:gd name="connsiteY83" fmla="*/ 3102 h 10000"/>
                  <a:gd name="connsiteX84" fmla="*/ 261 w 10000"/>
                  <a:gd name="connsiteY84" fmla="*/ 3102 h 10000"/>
                  <a:gd name="connsiteX85" fmla="*/ 650 w 10000"/>
                  <a:gd name="connsiteY85" fmla="*/ 3085 h 10000"/>
                  <a:gd name="connsiteX86" fmla="*/ 908 w 10000"/>
                  <a:gd name="connsiteY86" fmla="*/ 3085 h 10000"/>
                  <a:gd name="connsiteX87" fmla="*/ 1103 w 10000"/>
                  <a:gd name="connsiteY87" fmla="*/ 3102 h 10000"/>
                  <a:gd name="connsiteX88" fmla="*/ 1103 w 10000"/>
                  <a:gd name="connsiteY88" fmla="*/ 3102 h 10000"/>
                  <a:gd name="connsiteX89" fmla="*/ 1168 w 10000"/>
                  <a:gd name="connsiteY89" fmla="*/ 3102 h 10000"/>
                  <a:gd name="connsiteX90" fmla="*/ 1235 w 10000"/>
                  <a:gd name="connsiteY90" fmla="*/ 3069 h 10000"/>
                  <a:gd name="connsiteX91" fmla="*/ 1559 w 10000"/>
                  <a:gd name="connsiteY91" fmla="*/ 2961 h 10000"/>
                  <a:gd name="connsiteX92" fmla="*/ 2402 w 10000"/>
                  <a:gd name="connsiteY92" fmla="*/ 2605 h 10000"/>
                  <a:gd name="connsiteX93" fmla="*/ 3507 w 10000"/>
                  <a:gd name="connsiteY93" fmla="*/ 2094 h 10000"/>
                  <a:gd name="connsiteX94" fmla="*/ 3507 w 10000"/>
                  <a:gd name="connsiteY94" fmla="*/ 2094 h 10000"/>
                  <a:gd name="connsiteX95" fmla="*/ 3507 w 10000"/>
                  <a:gd name="connsiteY95" fmla="*/ 2021 h 10000"/>
                  <a:gd name="connsiteX96" fmla="*/ 3507 w 10000"/>
                  <a:gd name="connsiteY96" fmla="*/ 1859 h 10000"/>
                  <a:gd name="connsiteX97" fmla="*/ 3573 w 10000"/>
                  <a:gd name="connsiteY97" fmla="*/ 1755 h 10000"/>
                  <a:gd name="connsiteX98" fmla="*/ 3702 w 10000"/>
                  <a:gd name="connsiteY98" fmla="*/ 1665 h 10000"/>
                  <a:gd name="connsiteX99" fmla="*/ 3896 w 10000"/>
                  <a:gd name="connsiteY99" fmla="*/ 1560 h 10000"/>
                  <a:gd name="connsiteX100" fmla="*/ 4156 w 10000"/>
                  <a:gd name="connsiteY100" fmla="*/ 1473 h 10000"/>
                  <a:gd name="connsiteX101" fmla="*/ 4156 w 10000"/>
                  <a:gd name="connsiteY101" fmla="*/ 1473 h 10000"/>
                  <a:gd name="connsiteX102" fmla="*/ 4806 w 10000"/>
                  <a:gd name="connsiteY102" fmla="*/ 1296 h 10000"/>
                  <a:gd name="connsiteX103" fmla="*/ 5455 w 10000"/>
                  <a:gd name="connsiteY103" fmla="*/ 1063 h 10000"/>
                  <a:gd name="connsiteX104" fmla="*/ 6104 w 10000"/>
                  <a:gd name="connsiteY104" fmla="*/ 850 h 10000"/>
                  <a:gd name="connsiteX105" fmla="*/ 6559 w 10000"/>
                  <a:gd name="connsiteY105" fmla="*/ 658 h 10000"/>
                  <a:gd name="connsiteX106" fmla="*/ 6559 w 10000"/>
                  <a:gd name="connsiteY106" fmla="*/ 658 h 10000"/>
                  <a:gd name="connsiteX107" fmla="*/ 6882 w 10000"/>
                  <a:gd name="connsiteY107" fmla="*/ 480 h 10000"/>
                  <a:gd name="connsiteX108" fmla="*/ 7273 w 10000"/>
                  <a:gd name="connsiteY108" fmla="*/ 265 h 10000"/>
                  <a:gd name="connsiteX109" fmla="*/ 7663 w 10000"/>
                  <a:gd name="connsiteY109" fmla="*/ 105 h 10000"/>
                  <a:gd name="connsiteX110" fmla="*/ 7856 w 10000"/>
                  <a:gd name="connsiteY110" fmla="*/ 32 h 10000"/>
                  <a:gd name="connsiteX111" fmla="*/ 8051 w 10000"/>
                  <a:gd name="connsiteY111" fmla="*/ 17 h 10000"/>
                  <a:gd name="connsiteX112" fmla="*/ 8051 w 10000"/>
                  <a:gd name="connsiteY112" fmla="*/ 17 h 10000"/>
                  <a:gd name="connsiteX113" fmla="*/ 8442 w 10000"/>
                  <a:gd name="connsiteY113" fmla="*/ 0 h 10000"/>
                  <a:gd name="connsiteX114" fmla="*/ 8961 w 10000"/>
                  <a:gd name="connsiteY114" fmla="*/ 0 h 10000"/>
                  <a:gd name="connsiteX115" fmla="*/ 10000 w 10000"/>
                  <a:gd name="connsiteY115" fmla="*/ 17 h 10000"/>
                  <a:gd name="connsiteX116" fmla="*/ 5389 w 10000"/>
                  <a:gd name="connsiteY116" fmla="*/ 9949 h 10000"/>
                  <a:gd name="connsiteX117" fmla="*/ 5389 w 10000"/>
                  <a:gd name="connsiteY117" fmla="*/ 9877 h 10000"/>
                  <a:gd name="connsiteX118" fmla="*/ 5259 w 10000"/>
                  <a:gd name="connsiteY118" fmla="*/ 9790 h 10000"/>
                  <a:gd name="connsiteX119" fmla="*/ 4026 w 10000"/>
                  <a:gd name="connsiteY119" fmla="*/ 9896 h 10000"/>
                  <a:gd name="connsiteX120" fmla="*/ 3247 w 10000"/>
                  <a:gd name="connsiteY120" fmla="*/ 9752 h 10000"/>
                  <a:gd name="connsiteX121" fmla="*/ 3247 w 10000"/>
                  <a:gd name="connsiteY121" fmla="*/ 9752 h 10000"/>
                  <a:gd name="connsiteX122" fmla="*/ 3117 w 10000"/>
                  <a:gd name="connsiteY122" fmla="*/ 9559 h 10000"/>
                  <a:gd name="connsiteX123" fmla="*/ 3117 w 10000"/>
                  <a:gd name="connsiteY123" fmla="*/ 9559 h 10000"/>
                  <a:gd name="connsiteX124" fmla="*/ 3312 w 10000"/>
                  <a:gd name="connsiteY124" fmla="*/ 9502 h 10000"/>
                  <a:gd name="connsiteX125" fmla="*/ 3443 w 10000"/>
                  <a:gd name="connsiteY125" fmla="*/ 9486 h 10000"/>
                  <a:gd name="connsiteX126" fmla="*/ 2661 w 10000"/>
                  <a:gd name="connsiteY126" fmla="*/ 9502 h 10000"/>
                  <a:gd name="connsiteX0" fmla="*/ 2661 w 10000"/>
                  <a:gd name="connsiteY0" fmla="*/ 9502 h 10000"/>
                  <a:gd name="connsiteX1" fmla="*/ 5389 w 10000"/>
                  <a:gd name="connsiteY1" fmla="*/ 10000 h 10000"/>
                  <a:gd name="connsiteX2" fmla="*/ 5455 w 10000"/>
                  <a:gd name="connsiteY2" fmla="*/ 9927 h 10000"/>
                  <a:gd name="connsiteX3" fmla="*/ 5389 w 10000"/>
                  <a:gd name="connsiteY3" fmla="*/ 9843 h 10000"/>
                  <a:gd name="connsiteX4" fmla="*/ 5389 w 10000"/>
                  <a:gd name="connsiteY4" fmla="*/ 9843 h 10000"/>
                  <a:gd name="connsiteX5" fmla="*/ 5324 w 10000"/>
                  <a:gd name="connsiteY5" fmla="*/ 9790 h 10000"/>
                  <a:gd name="connsiteX6" fmla="*/ 5259 w 10000"/>
                  <a:gd name="connsiteY6" fmla="*/ 9752 h 10000"/>
                  <a:gd name="connsiteX7" fmla="*/ 5128 w 10000"/>
                  <a:gd name="connsiteY7" fmla="*/ 9752 h 10000"/>
                  <a:gd name="connsiteX8" fmla="*/ 4936 w 10000"/>
                  <a:gd name="connsiteY8" fmla="*/ 9773 h 10000"/>
                  <a:gd name="connsiteX9" fmla="*/ 4545 w 10000"/>
                  <a:gd name="connsiteY9" fmla="*/ 9824 h 10000"/>
                  <a:gd name="connsiteX10" fmla="*/ 4026 w 10000"/>
                  <a:gd name="connsiteY10" fmla="*/ 9912 h 10000"/>
                  <a:gd name="connsiteX11" fmla="*/ 4026 w 10000"/>
                  <a:gd name="connsiteY11" fmla="*/ 9912 h 10000"/>
                  <a:gd name="connsiteX12" fmla="*/ 3702 w 10000"/>
                  <a:gd name="connsiteY12" fmla="*/ 9927 h 10000"/>
                  <a:gd name="connsiteX13" fmla="*/ 3573 w 10000"/>
                  <a:gd name="connsiteY13" fmla="*/ 9927 h 10000"/>
                  <a:gd name="connsiteX14" fmla="*/ 3247 w 10000"/>
                  <a:gd name="connsiteY14" fmla="*/ 9752 h 10000"/>
                  <a:gd name="connsiteX15" fmla="*/ 3247 w 10000"/>
                  <a:gd name="connsiteY15" fmla="*/ 9752 h 10000"/>
                  <a:gd name="connsiteX16" fmla="*/ 3117 w 10000"/>
                  <a:gd name="connsiteY16" fmla="*/ 9700 h 10000"/>
                  <a:gd name="connsiteX17" fmla="*/ 3117 w 10000"/>
                  <a:gd name="connsiteY17" fmla="*/ 9646 h 10000"/>
                  <a:gd name="connsiteX18" fmla="*/ 3117 w 10000"/>
                  <a:gd name="connsiteY18" fmla="*/ 9611 h 10000"/>
                  <a:gd name="connsiteX19" fmla="*/ 3184 w 10000"/>
                  <a:gd name="connsiteY19" fmla="*/ 9574 h 10000"/>
                  <a:gd name="connsiteX20" fmla="*/ 3312 w 10000"/>
                  <a:gd name="connsiteY20" fmla="*/ 9502 h 10000"/>
                  <a:gd name="connsiteX21" fmla="*/ 3443 w 10000"/>
                  <a:gd name="connsiteY21" fmla="*/ 9486 h 10000"/>
                  <a:gd name="connsiteX22" fmla="*/ 3443 w 10000"/>
                  <a:gd name="connsiteY22" fmla="*/ 9486 h 10000"/>
                  <a:gd name="connsiteX23" fmla="*/ 3443 w 10000"/>
                  <a:gd name="connsiteY23" fmla="*/ 9469 h 10000"/>
                  <a:gd name="connsiteX24" fmla="*/ 3507 w 10000"/>
                  <a:gd name="connsiteY24" fmla="*/ 9450 h 10000"/>
                  <a:gd name="connsiteX25" fmla="*/ 7646 w 10000"/>
                  <a:gd name="connsiteY25" fmla="*/ 9178 h 10000"/>
                  <a:gd name="connsiteX26" fmla="*/ 8116 w 10000"/>
                  <a:gd name="connsiteY26" fmla="*/ 9186 h 10000"/>
                  <a:gd name="connsiteX27" fmla="*/ 8116 w 10000"/>
                  <a:gd name="connsiteY27" fmla="*/ 9186 h 10000"/>
                  <a:gd name="connsiteX28" fmla="*/ 8442 w 10000"/>
                  <a:gd name="connsiteY28" fmla="*/ 9151 h 10000"/>
                  <a:gd name="connsiteX29" fmla="*/ 8702 w 10000"/>
                  <a:gd name="connsiteY29" fmla="*/ 9062 h 10000"/>
                  <a:gd name="connsiteX30" fmla="*/ 8636 w 10000"/>
                  <a:gd name="connsiteY30" fmla="*/ 9026 h 10000"/>
                  <a:gd name="connsiteX31" fmla="*/ 8636 w 10000"/>
                  <a:gd name="connsiteY31" fmla="*/ 8991 h 10000"/>
                  <a:gd name="connsiteX32" fmla="*/ 8312 w 10000"/>
                  <a:gd name="connsiteY32" fmla="*/ 8902 h 10000"/>
                  <a:gd name="connsiteX33" fmla="*/ 5975 w 10000"/>
                  <a:gd name="connsiteY33" fmla="*/ 8581 h 10000"/>
                  <a:gd name="connsiteX34" fmla="*/ 5975 w 10000"/>
                  <a:gd name="connsiteY34" fmla="*/ 8581 h 10000"/>
                  <a:gd name="connsiteX35" fmla="*/ 5714 w 10000"/>
                  <a:gd name="connsiteY35" fmla="*/ 8530 h 10000"/>
                  <a:gd name="connsiteX36" fmla="*/ 5519 w 10000"/>
                  <a:gd name="connsiteY36" fmla="*/ 8476 h 10000"/>
                  <a:gd name="connsiteX37" fmla="*/ 5389 w 10000"/>
                  <a:gd name="connsiteY37" fmla="*/ 8423 h 10000"/>
                  <a:gd name="connsiteX38" fmla="*/ 5389 w 10000"/>
                  <a:gd name="connsiteY38" fmla="*/ 8423 h 10000"/>
                  <a:gd name="connsiteX39" fmla="*/ 7729 w 10000"/>
                  <a:gd name="connsiteY39" fmla="*/ 8404 h 10000"/>
                  <a:gd name="connsiteX40" fmla="*/ 10000 w 10000"/>
                  <a:gd name="connsiteY40" fmla="*/ 8581 h 10000"/>
                  <a:gd name="connsiteX41" fmla="*/ 10000 w 10000"/>
                  <a:gd name="connsiteY41" fmla="*/ 6970 h 10000"/>
                  <a:gd name="connsiteX42" fmla="*/ 10000 w 10000"/>
                  <a:gd name="connsiteY42" fmla="*/ 6970 h 10000"/>
                  <a:gd name="connsiteX43" fmla="*/ 7404 w 10000"/>
                  <a:gd name="connsiteY43" fmla="*/ 6595 h 10000"/>
                  <a:gd name="connsiteX44" fmla="*/ 5975 w 10000"/>
                  <a:gd name="connsiteY44" fmla="*/ 6384 h 10000"/>
                  <a:gd name="connsiteX45" fmla="*/ 5975 w 10000"/>
                  <a:gd name="connsiteY45" fmla="*/ 6384 h 10000"/>
                  <a:gd name="connsiteX46" fmla="*/ 5975 w 10000"/>
                  <a:gd name="connsiteY46" fmla="*/ 6366 h 10000"/>
                  <a:gd name="connsiteX47" fmla="*/ 5975 w 10000"/>
                  <a:gd name="connsiteY47" fmla="*/ 6260 h 10000"/>
                  <a:gd name="connsiteX48" fmla="*/ 5975 w 10000"/>
                  <a:gd name="connsiteY48" fmla="*/ 6260 h 10000"/>
                  <a:gd name="connsiteX49" fmla="*/ 5779 w 10000"/>
                  <a:gd name="connsiteY49" fmla="*/ 6133 h 10000"/>
                  <a:gd name="connsiteX50" fmla="*/ 5389 w 10000"/>
                  <a:gd name="connsiteY50" fmla="*/ 5939 h 10000"/>
                  <a:gd name="connsiteX51" fmla="*/ 4545 w 10000"/>
                  <a:gd name="connsiteY51" fmla="*/ 5568 h 10000"/>
                  <a:gd name="connsiteX52" fmla="*/ 4545 w 10000"/>
                  <a:gd name="connsiteY52" fmla="*/ 5568 h 10000"/>
                  <a:gd name="connsiteX53" fmla="*/ 4352 w 10000"/>
                  <a:gd name="connsiteY53" fmla="*/ 5515 h 10000"/>
                  <a:gd name="connsiteX54" fmla="*/ 4026 w 10000"/>
                  <a:gd name="connsiteY54" fmla="*/ 5444 h 10000"/>
                  <a:gd name="connsiteX55" fmla="*/ 3052 w 10000"/>
                  <a:gd name="connsiteY55" fmla="*/ 5284 h 10000"/>
                  <a:gd name="connsiteX56" fmla="*/ 1689 w 10000"/>
                  <a:gd name="connsiteY56" fmla="*/ 5090 h 10000"/>
                  <a:gd name="connsiteX57" fmla="*/ 1689 w 10000"/>
                  <a:gd name="connsiteY57" fmla="*/ 5090 h 10000"/>
                  <a:gd name="connsiteX58" fmla="*/ 1103 w 10000"/>
                  <a:gd name="connsiteY58" fmla="*/ 5070 h 10000"/>
                  <a:gd name="connsiteX59" fmla="*/ 650 w 10000"/>
                  <a:gd name="connsiteY59" fmla="*/ 5053 h 10000"/>
                  <a:gd name="connsiteX60" fmla="*/ 521 w 10000"/>
                  <a:gd name="connsiteY60" fmla="*/ 5035 h 10000"/>
                  <a:gd name="connsiteX61" fmla="*/ 390 w 10000"/>
                  <a:gd name="connsiteY61" fmla="*/ 5018 h 10000"/>
                  <a:gd name="connsiteX62" fmla="*/ 390 w 10000"/>
                  <a:gd name="connsiteY62" fmla="*/ 5018 h 10000"/>
                  <a:gd name="connsiteX63" fmla="*/ 261 w 10000"/>
                  <a:gd name="connsiteY63" fmla="*/ 4945 h 10000"/>
                  <a:gd name="connsiteX64" fmla="*/ 65 w 10000"/>
                  <a:gd name="connsiteY64" fmla="*/ 4825 h 10000"/>
                  <a:gd name="connsiteX65" fmla="*/ 0 w 10000"/>
                  <a:gd name="connsiteY65" fmla="*/ 4753 h 10000"/>
                  <a:gd name="connsiteX66" fmla="*/ 0 w 10000"/>
                  <a:gd name="connsiteY66" fmla="*/ 4680 h 10000"/>
                  <a:gd name="connsiteX67" fmla="*/ 0 w 10000"/>
                  <a:gd name="connsiteY67" fmla="*/ 4628 h 10000"/>
                  <a:gd name="connsiteX68" fmla="*/ 131 w 10000"/>
                  <a:gd name="connsiteY68" fmla="*/ 4574 h 10000"/>
                  <a:gd name="connsiteX69" fmla="*/ 131 w 10000"/>
                  <a:gd name="connsiteY69" fmla="*/ 4574 h 10000"/>
                  <a:gd name="connsiteX70" fmla="*/ 455 w 10000"/>
                  <a:gd name="connsiteY70" fmla="*/ 4485 h 10000"/>
                  <a:gd name="connsiteX71" fmla="*/ 779 w 10000"/>
                  <a:gd name="connsiteY71" fmla="*/ 4399 h 10000"/>
                  <a:gd name="connsiteX72" fmla="*/ 975 w 10000"/>
                  <a:gd name="connsiteY72" fmla="*/ 4346 h 10000"/>
                  <a:gd name="connsiteX73" fmla="*/ 1103 w 10000"/>
                  <a:gd name="connsiteY73" fmla="*/ 4292 h 10000"/>
                  <a:gd name="connsiteX74" fmla="*/ 1103 w 10000"/>
                  <a:gd name="connsiteY74" fmla="*/ 4220 h 10000"/>
                  <a:gd name="connsiteX75" fmla="*/ 1103 w 10000"/>
                  <a:gd name="connsiteY75" fmla="*/ 4131 h 10000"/>
                  <a:gd name="connsiteX76" fmla="*/ 1103 w 10000"/>
                  <a:gd name="connsiteY76" fmla="*/ 4131 h 10000"/>
                  <a:gd name="connsiteX77" fmla="*/ 845 w 10000"/>
                  <a:gd name="connsiteY77" fmla="*/ 3883 h 10000"/>
                  <a:gd name="connsiteX78" fmla="*/ 521 w 10000"/>
                  <a:gd name="connsiteY78" fmla="*/ 3546 h 10000"/>
                  <a:gd name="connsiteX79" fmla="*/ 261 w 10000"/>
                  <a:gd name="connsiteY79" fmla="*/ 3243 h 10000"/>
                  <a:gd name="connsiteX80" fmla="*/ 195 w 10000"/>
                  <a:gd name="connsiteY80" fmla="*/ 3156 h 10000"/>
                  <a:gd name="connsiteX81" fmla="*/ 195 w 10000"/>
                  <a:gd name="connsiteY81" fmla="*/ 3121 h 10000"/>
                  <a:gd name="connsiteX82" fmla="*/ 261 w 10000"/>
                  <a:gd name="connsiteY82" fmla="*/ 3102 h 10000"/>
                  <a:gd name="connsiteX83" fmla="*/ 261 w 10000"/>
                  <a:gd name="connsiteY83" fmla="*/ 3102 h 10000"/>
                  <a:gd name="connsiteX84" fmla="*/ 650 w 10000"/>
                  <a:gd name="connsiteY84" fmla="*/ 3085 h 10000"/>
                  <a:gd name="connsiteX85" fmla="*/ 908 w 10000"/>
                  <a:gd name="connsiteY85" fmla="*/ 3085 h 10000"/>
                  <a:gd name="connsiteX86" fmla="*/ 1103 w 10000"/>
                  <a:gd name="connsiteY86" fmla="*/ 3102 h 10000"/>
                  <a:gd name="connsiteX87" fmla="*/ 1103 w 10000"/>
                  <a:gd name="connsiteY87" fmla="*/ 3102 h 10000"/>
                  <a:gd name="connsiteX88" fmla="*/ 1168 w 10000"/>
                  <a:gd name="connsiteY88" fmla="*/ 3102 h 10000"/>
                  <a:gd name="connsiteX89" fmla="*/ 1235 w 10000"/>
                  <a:gd name="connsiteY89" fmla="*/ 3069 h 10000"/>
                  <a:gd name="connsiteX90" fmla="*/ 1559 w 10000"/>
                  <a:gd name="connsiteY90" fmla="*/ 2961 h 10000"/>
                  <a:gd name="connsiteX91" fmla="*/ 2402 w 10000"/>
                  <a:gd name="connsiteY91" fmla="*/ 2605 h 10000"/>
                  <a:gd name="connsiteX92" fmla="*/ 3507 w 10000"/>
                  <a:gd name="connsiteY92" fmla="*/ 2094 h 10000"/>
                  <a:gd name="connsiteX93" fmla="*/ 3507 w 10000"/>
                  <a:gd name="connsiteY93" fmla="*/ 2094 h 10000"/>
                  <a:gd name="connsiteX94" fmla="*/ 3507 w 10000"/>
                  <a:gd name="connsiteY94" fmla="*/ 2021 h 10000"/>
                  <a:gd name="connsiteX95" fmla="*/ 3507 w 10000"/>
                  <a:gd name="connsiteY95" fmla="*/ 1859 h 10000"/>
                  <a:gd name="connsiteX96" fmla="*/ 3573 w 10000"/>
                  <a:gd name="connsiteY96" fmla="*/ 1755 h 10000"/>
                  <a:gd name="connsiteX97" fmla="*/ 3702 w 10000"/>
                  <a:gd name="connsiteY97" fmla="*/ 1665 h 10000"/>
                  <a:gd name="connsiteX98" fmla="*/ 3896 w 10000"/>
                  <a:gd name="connsiteY98" fmla="*/ 1560 h 10000"/>
                  <a:gd name="connsiteX99" fmla="*/ 4156 w 10000"/>
                  <a:gd name="connsiteY99" fmla="*/ 1473 h 10000"/>
                  <a:gd name="connsiteX100" fmla="*/ 4156 w 10000"/>
                  <a:gd name="connsiteY100" fmla="*/ 1473 h 10000"/>
                  <a:gd name="connsiteX101" fmla="*/ 4806 w 10000"/>
                  <a:gd name="connsiteY101" fmla="*/ 1296 h 10000"/>
                  <a:gd name="connsiteX102" fmla="*/ 5455 w 10000"/>
                  <a:gd name="connsiteY102" fmla="*/ 1063 h 10000"/>
                  <a:gd name="connsiteX103" fmla="*/ 6104 w 10000"/>
                  <a:gd name="connsiteY103" fmla="*/ 850 h 10000"/>
                  <a:gd name="connsiteX104" fmla="*/ 6559 w 10000"/>
                  <a:gd name="connsiteY104" fmla="*/ 658 h 10000"/>
                  <a:gd name="connsiteX105" fmla="*/ 6559 w 10000"/>
                  <a:gd name="connsiteY105" fmla="*/ 658 h 10000"/>
                  <a:gd name="connsiteX106" fmla="*/ 6882 w 10000"/>
                  <a:gd name="connsiteY106" fmla="*/ 480 h 10000"/>
                  <a:gd name="connsiteX107" fmla="*/ 7273 w 10000"/>
                  <a:gd name="connsiteY107" fmla="*/ 265 h 10000"/>
                  <a:gd name="connsiteX108" fmla="*/ 7663 w 10000"/>
                  <a:gd name="connsiteY108" fmla="*/ 105 h 10000"/>
                  <a:gd name="connsiteX109" fmla="*/ 7856 w 10000"/>
                  <a:gd name="connsiteY109" fmla="*/ 32 h 10000"/>
                  <a:gd name="connsiteX110" fmla="*/ 8051 w 10000"/>
                  <a:gd name="connsiteY110" fmla="*/ 17 h 10000"/>
                  <a:gd name="connsiteX111" fmla="*/ 8051 w 10000"/>
                  <a:gd name="connsiteY111" fmla="*/ 17 h 10000"/>
                  <a:gd name="connsiteX112" fmla="*/ 8442 w 10000"/>
                  <a:gd name="connsiteY112" fmla="*/ 0 h 10000"/>
                  <a:gd name="connsiteX113" fmla="*/ 8961 w 10000"/>
                  <a:gd name="connsiteY113" fmla="*/ 0 h 10000"/>
                  <a:gd name="connsiteX114" fmla="*/ 10000 w 10000"/>
                  <a:gd name="connsiteY114" fmla="*/ 17 h 10000"/>
                  <a:gd name="connsiteX115" fmla="*/ 5389 w 10000"/>
                  <a:gd name="connsiteY115" fmla="*/ 9949 h 10000"/>
                  <a:gd name="connsiteX116" fmla="*/ 5389 w 10000"/>
                  <a:gd name="connsiteY116" fmla="*/ 9877 h 10000"/>
                  <a:gd name="connsiteX117" fmla="*/ 5259 w 10000"/>
                  <a:gd name="connsiteY117" fmla="*/ 9790 h 10000"/>
                  <a:gd name="connsiteX118" fmla="*/ 4026 w 10000"/>
                  <a:gd name="connsiteY118" fmla="*/ 9896 h 10000"/>
                  <a:gd name="connsiteX119" fmla="*/ 3247 w 10000"/>
                  <a:gd name="connsiteY119" fmla="*/ 9752 h 10000"/>
                  <a:gd name="connsiteX120" fmla="*/ 3247 w 10000"/>
                  <a:gd name="connsiteY120" fmla="*/ 9752 h 10000"/>
                  <a:gd name="connsiteX121" fmla="*/ 3117 w 10000"/>
                  <a:gd name="connsiteY121" fmla="*/ 9559 h 10000"/>
                  <a:gd name="connsiteX122" fmla="*/ 3117 w 10000"/>
                  <a:gd name="connsiteY122" fmla="*/ 9559 h 10000"/>
                  <a:gd name="connsiteX123" fmla="*/ 3312 w 10000"/>
                  <a:gd name="connsiteY123" fmla="*/ 9502 h 10000"/>
                  <a:gd name="connsiteX124" fmla="*/ 3443 w 10000"/>
                  <a:gd name="connsiteY124" fmla="*/ 9486 h 10000"/>
                  <a:gd name="connsiteX125" fmla="*/ 2661 w 10000"/>
                  <a:gd name="connsiteY125" fmla="*/ 9502 h 10000"/>
                  <a:gd name="connsiteX0" fmla="*/ 2661 w 10000"/>
                  <a:gd name="connsiteY0" fmla="*/ 9502 h 10000"/>
                  <a:gd name="connsiteX1" fmla="*/ 5389 w 10000"/>
                  <a:gd name="connsiteY1" fmla="*/ 10000 h 10000"/>
                  <a:gd name="connsiteX2" fmla="*/ 5455 w 10000"/>
                  <a:gd name="connsiteY2" fmla="*/ 9927 h 10000"/>
                  <a:gd name="connsiteX3" fmla="*/ 5389 w 10000"/>
                  <a:gd name="connsiteY3" fmla="*/ 9843 h 10000"/>
                  <a:gd name="connsiteX4" fmla="*/ 5389 w 10000"/>
                  <a:gd name="connsiteY4" fmla="*/ 9843 h 10000"/>
                  <a:gd name="connsiteX5" fmla="*/ 5324 w 10000"/>
                  <a:gd name="connsiteY5" fmla="*/ 9790 h 10000"/>
                  <a:gd name="connsiteX6" fmla="*/ 5259 w 10000"/>
                  <a:gd name="connsiteY6" fmla="*/ 9752 h 10000"/>
                  <a:gd name="connsiteX7" fmla="*/ 5128 w 10000"/>
                  <a:gd name="connsiteY7" fmla="*/ 9752 h 10000"/>
                  <a:gd name="connsiteX8" fmla="*/ 4936 w 10000"/>
                  <a:gd name="connsiteY8" fmla="*/ 9773 h 10000"/>
                  <a:gd name="connsiteX9" fmla="*/ 4545 w 10000"/>
                  <a:gd name="connsiteY9" fmla="*/ 9824 h 10000"/>
                  <a:gd name="connsiteX10" fmla="*/ 4026 w 10000"/>
                  <a:gd name="connsiteY10" fmla="*/ 9912 h 10000"/>
                  <a:gd name="connsiteX11" fmla="*/ 4026 w 10000"/>
                  <a:gd name="connsiteY11" fmla="*/ 9912 h 10000"/>
                  <a:gd name="connsiteX12" fmla="*/ 3702 w 10000"/>
                  <a:gd name="connsiteY12" fmla="*/ 9927 h 10000"/>
                  <a:gd name="connsiteX13" fmla="*/ 3247 w 10000"/>
                  <a:gd name="connsiteY13" fmla="*/ 9752 h 10000"/>
                  <a:gd name="connsiteX14" fmla="*/ 3247 w 10000"/>
                  <a:gd name="connsiteY14" fmla="*/ 9752 h 10000"/>
                  <a:gd name="connsiteX15" fmla="*/ 3117 w 10000"/>
                  <a:gd name="connsiteY15" fmla="*/ 9700 h 10000"/>
                  <a:gd name="connsiteX16" fmla="*/ 3117 w 10000"/>
                  <a:gd name="connsiteY16" fmla="*/ 9646 h 10000"/>
                  <a:gd name="connsiteX17" fmla="*/ 3117 w 10000"/>
                  <a:gd name="connsiteY17" fmla="*/ 9611 h 10000"/>
                  <a:gd name="connsiteX18" fmla="*/ 3184 w 10000"/>
                  <a:gd name="connsiteY18" fmla="*/ 9574 h 10000"/>
                  <a:gd name="connsiteX19" fmla="*/ 3312 w 10000"/>
                  <a:gd name="connsiteY19" fmla="*/ 9502 h 10000"/>
                  <a:gd name="connsiteX20" fmla="*/ 3443 w 10000"/>
                  <a:gd name="connsiteY20" fmla="*/ 9486 h 10000"/>
                  <a:gd name="connsiteX21" fmla="*/ 3443 w 10000"/>
                  <a:gd name="connsiteY21" fmla="*/ 9486 h 10000"/>
                  <a:gd name="connsiteX22" fmla="*/ 3443 w 10000"/>
                  <a:gd name="connsiteY22" fmla="*/ 9469 h 10000"/>
                  <a:gd name="connsiteX23" fmla="*/ 3507 w 10000"/>
                  <a:gd name="connsiteY23" fmla="*/ 9450 h 10000"/>
                  <a:gd name="connsiteX24" fmla="*/ 7646 w 10000"/>
                  <a:gd name="connsiteY24" fmla="*/ 9178 h 10000"/>
                  <a:gd name="connsiteX25" fmla="*/ 8116 w 10000"/>
                  <a:gd name="connsiteY25" fmla="*/ 9186 h 10000"/>
                  <a:gd name="connsiteX26" fmla="*/ 8116 w 10000"/>
                  <a:gd name="connsiteY26" fmla="*/ 9186 h 10000"/>
                  <a:gd name="connsiteX27" fmla="*/ 8442 w 10000"/>
                  <a:gd name="connsiteY27" fmla="*/ 9151 h 10000"/>
                  <a:gd name="connsiteX28" fmla="*/ 8702 w 10000"/>
                  <a:gd name="connsiteY28" fmla="*/ 9062 h 10000"/>
                  <a:gd name="connsiteX29" fmla="*/ 8636 w 10000"/>
                  <a:gd name="connsiteY29" fmla="*/ 9026 h 10000"/>
                  <a:gd name="connsiteX30" fmla="*/ 8636 w 10000"/>
                  <a:gd name="connsiteY30" fmla="*/ 8991 h 10000"/>
                  <a:gd name="connsiteX31" fmla="*/ 8312 w 10000"/>
                  <a:gd name="connsiteY31" fmla="*/ 8902 h 10000"/>
                  <a:gd name="connsiteX32" fmla="*/ 5975 w 10000"/>
                  <a:gd name="connsiteY32" fmla="*/ 8581 h 10000"/>
                  <a:gd name="connsiteX33" fmla="*/ 5975 w 10000"/>
                  <a:gd name="connsiteY33" fmla="*/ 8581 h 10000"/>
                  <a:gd name="connsiteX34" fmla="*/ 5714 w 10000"/>
                  <a:gd name="connsiteY34" fmla="*/ 8530 h 10000"/>
                  <a:gd name="connsiteX35" fmla="*/ 5519 w 10000"/>
                  <a:gd name="connsiteY35" fmla="*/ 8476 h 10000"/>
                  <a:gd name="connsiteX36" fmla="*/ 5389 w 10000"/>
                  <a:gd name="connsiteY36" fmla="*/ 8423 h 10000"/>
                  <a:gd name="connsiteX37" fmla="*/ 5389 w 10000"/>
                  <a:gd name="connsiteY37" fmla="*/ 8423 h 10000"/>
                  <a:gd name="connsiteX38" fmla="*/ 7729 w 10000"/>
                  <a:gd name="connsiteY38" fmla="*/ 8404 h 10000"/>
                  <a:gd name="connsiteX39" fmla="*/ 10000 w 10000"/>
                  <a:gd name="connsiteY39" fmla="*/ 8581 h 10000"/>
                  <a:gd name="connsiteX40" fmla="*/ 10000 w 10000"/>
                  <a:gd name="connsiteY40" fmla="*/ 6970 h 10000"/>
                  <a:gd name="connsiteX41" fmla="*/ 10000 w 10000"/>
                  <a:gd name="connsiteY41" fmla="*/ 6970 h 10000"/>
                  <a:gd name="connsiteX42" fmla="*/ 7404 w 10000"/>
                  <a:gd name="connsiteY42" fmla="*/ 6595 h 10000"/>
                  <a:gd name="connsiteX43" fmla="*/ 5975 w 10000"/>
                  <a:gd name="connsiteY43" fmla="*/ 6384 h 10000"/>
                  <a:gd name="connsiteX44" fmla="*/ 5975 w 10000"/>
                  <a:gd name="connsiteY44" fmla="*/ 6384 h 10000"/>
                  <a:gd name="connsiteX45" fmla="*/ 5975 w 10000"/>
                  <a:gd name="connsiteY45" fmla="*/ 6366 h 10000"/>
                  <a:gd name="connsiteX46" fmla="*/ 5975 w 10000"/>
                  <a:gd name="connsiteY46" fmla="*/ 6260 h 10000"/>
                  <a:gd name="connsiteX47" fmla="*/ 5975 w 10000"/>
                  <a:gd name="connsiteY47" fmla="*/ 6260 h 10000"/>
                  <a:gd name="connsiteX48" fmla="*/ 5779 w 10000"/>
                  <a:gd name="connsiteY48" fmla="*/ 6133 h 10000"/>
                  <a:gd name="connsiteX49" fmla="*/ 5389 w 10000"/>
                  <a:gd name="connsiteY49" fmla="*/ 5939 h 10000"/>
                  <a:gd name="connsiteX50" fmla="*/ 4545 w 10000"/>
                  <a:gd name="connsiteY50" fmla="*/ 5568 h 10000"/>
                  <a:gd name="connsiteX51" fmla="*/ 4545 w 10000"/>
                  <a:gd name="connsiteY51" fmla="*/ 5568 h 10000"/>
                  <a:gd name="connsiteX52" fmla="*/ 4352 w 10000"/>
                  <a:gd name="connsiteY52" fmla="*/ 5515 h 10000"/>
                  <a:gd name="connsiteX53" fmla="*/ 4026 w 10000"/>
                  <a:gd name="connsiteY53" fmla="*/ 5444 h 10000"/>
                  <a:gd name="connsiteX54" fmla="*/ 3052 w 10000"/>
                  <a:gd name="connsiteY54" fmla="*/ 5284 h 10000"/>
                  <a:gd name="connsiteX55" fmla="*/ 1689 w 10000"/>
                  <a:gd name="connsiteY55" fmla="*/ 5090 h 10000"/>
                  <a:gd name="connsiteX56" fmla="*/ 1689 w 10000"/>
                  <a:gd name="connsiteY56" fmla="*/ 5090 h 10000"/>
                  <a:gd name="connsiteX57" fmla="*/ 1103 w 10000"/>
                  <a:gd name="connsiteY57" fmla="*/ 5070 h 10000"/>
                  <a:gd name="connsiteX58" fmla="*/ 650 w 10000"/>
                  <a:gd name="connsiteY58" fmla="*/ 5053 h 10000"/>
                  <a:gd name="connsiteX59" fmla="*/ 521 w 10000"/>
                  <a:gd name="connsiteY59" fmla="*/ 5035 h 10000"/>
                  <a:gd name="connsiteX60" fmla="*/ 390 w 10000"/>
                  <a:gd name="connsiteY60" fmla="*/ 5018 h 10000"/>
                  <a:gd name="connsiteX61" fmla="*/ 390 w 10000"/>
                  <a:gd name="connsiteY61" fmla="*/ 5018 h 10000"/>
                  <a:gd name="connsiteX62" fmla="*/ 261 w 10000"/>
                  <a:gd name="connsiteY62" fmla="*/ 4945 h 10000"/>
                  <a:gd name="connsiteX63" fmla="*/ 65 w 10000"/>
                  <a:gd name="connsiteY63" fmla="*/ 4825 h 10000"/>
                  <a:gd name="connsiteX64" fmla="*/ 0 w 10000"/>
                  <a:gd name="connsiteY64" fmla="*/ 4753 h 10000"/>
                  <a:gd name="connsiteX65" fmla="*/ 0 w 10000"/>
                  <a:gd name="connsiteY65" fmla="*/ 4680 h 10000"/>
                  <a:gd name="connsiteX66" fmla="*/ 0 w 10000"/>
                  <a:gd name="connsiteY66" fmla="*/ 4628 h 10000"/>
                  <a:gd name="connsiteX67" fmla="*/ 131 w 10000"/>
                  <a:gd name="connsiteY67" fmla="*/ 4574 h 10000"/>
                  <a:gd name="connsiteX68" fmla="*/ 131 w 10000"/>
                  <a:gd name="connsiteY68" fmla="*/ 4574 h 10000"/>
                  <a:gd name="connsiteX69" fmla="*/ 455 w 10000"/>
                  <a:gd name="connsiteY69" fmla="*/ 4485 h 10000"/>
                  <a:gd name="connsiteX70" fmla="*/ 779 w 10000"/>
                  <a:gd name="connsiteY70" fmla="*/ 4399 h 10000"/>
                  <a:gd name="connsiteX71" fmla="*/ 975 w 10000"/>
                  <a:gd name="connsiteY71" fmla="*/ 4346 h 10000"/>
                  <a:gd name="connsiteX72" fmla="*/ 1103 w 10000"/>
                  <a:gd name="connsiteY72" fmla="*/ 4292 h 10000"/>
                  <a:gd name="connsiteX73" fmla="*/ 1103 w 10000"/>
                  <a:gd name="connsiteY73" fmla="*/ 4220 h 10000"/>
                  <a:gd name="connsiteX74" fmla="*/ 1103 w 10000"/>
                  <a:gd name="connsiteY74" fmla="*/ 4131 h 10000"/>
                  <a:gd name="connsiteX75" fmla="*/ 1103 w 10000"/>
                  <a:gd name="connsiteY75" fmla="*/ 4131 h 10000"/>
                  <a:gd name="connsiteX76" fmla="*/ 845 w 10000"/>
                  <a:gd name="connsiteY76" fmla="*/ 3883 h 10000"/>
                  <a:gd name="connsiteX77" fmla="*/ 521 w 10000"/>
                  <a:gd name="connsiteY77" fmla="*/ 3546 h 10000"/>
                  <a:gd name="connsiteX78" fmla="*/ 261 w 10000"/>
                  <a:gd name="connsiteY78" fmla="*/ 3243 h 10000"/>
                  <a:gd name="connsiteX79" fmla="*/ 195 w 10000"/>
                  <a:gd name="connsiteY79" fmla="*/ 3156 h 10000"/>
                  <a:gd name="connsiteX80" fmla="*/ 195 w 10000"/>
                  <a:gd name="connsiteY80" fmla="*/ 3121 h 10000"/>
                  <a:gd name="connsiteX81" fmla="*/ 261 w 10000"/>
                  <a:gd name="connsiteY81" fmla="*/ 3102 h 10000"/>
                  <a:gd name="connsiteX82" fmla="*/ 261 w 10000"/>
                  <a:gd name="connsiteY82" fmla="*/ 3102 h 10000"/>
                  <a:gd name="connsiteX83" fmla="*/ 650 w 10000"/>
                  <a:gd name="connsiteY83" fmla="*/ 3085 h 10000"/>
                  <a:gd name="connsiteX84" fmla="*/ 908 w 10000"/>
                  <a:gd name="connsiteY84" fmla="*/ 3085 h 10000"/>
                  <a:gd name="connsiteX85" fmla="*/ 1103 w 10000"/>
                  <a:gd name="connsiteY85" fmla="*/ 3102 h 10000"/>
                  <a:gd name="connsiteX86" fmla="*/ 1103 w 10000"/>
                  <a:gd name="connsiteY86" fmla="*/ 3102 h 10000"/>
                  <a:gd name="connsiteX87" fmla="*/ 1168 w 10000"/>
                  <a:gd name="connsiteY87" fmla="*/ 3102 h 10000"/>
                  <a:gd name="connsiteX88" fmla="*/ 1235 w 10000"/>
                  <a:gd name="connsiteY88" fmla="*/ 3069 h 10000"/>
                  <a:gd name="connsiteX89" fmla="*/ 1559 w 10000"/>
                  <a:gd name="connsiteY89" fmla="*/ 2961 h 10000"/>
                  <a:gd name="connsiteX90" fmla="*/ 2402 w 10000"/>
                  <a:gd name="connsiteY90" fmla="*/ 2605 h 10000"/>
                  <a:gd name="connsiteX91" fmla="*/ 3507 w 10000"/>
                  <a:gd name="connsiteY91" fmla="*/ 2094 h 10000"/>
                  <a:gd name="connsiteX92" fmla="*/ 3507 w 10000"/>
                  <a:gd name="connsiteY92" fmla="*/ 2094 h 10000"/>
                  <a:gd name="connsiteX93" fmla="*/ 3507 w 10000"/>
                  <a:gd name="connsiteY93" fmla="*/ 2021 h 10000"/>
                  <a:gd name="connsiteX94" fmla="*/ 3507 w 10000"/>
                  <a:gd name="connsiteY94" fmla="*/ 1859 h 10000"/>
                  <a:gd name="connsiteX95" fmla="*/ 3573 w 10000"/>
                  <a:gd name="connsiteY95" fmla="*/ 1755 h 10000"/>
                  <a:gd name="connsiteX96" fmla="*/ 3702 w 10000"/>
                  <a:gd name="connsiteY96" fmla="*/ 1665 h 10000"/>
                  <a:gd name="connsiteX97" fmla="*/ 3896 w 10000"/>
                  <a:gd name="connsiteY97" fmla="*/ 1560 h 10000"/>
                  <a:gd name="connsiteX98" fmla="*/ 4156 w 10000"/>
                  <a:gd name="connsiteY98" fmla="*/ 1473 h 10000"/>
                  <a:gd name="connsiteX99" fmla="*/ 4156 w 10000"/>
                  <a:gd name="connsiteY99" fmla="*/ 1473 h 10000"/>
                  <a:gd name="connsiteX100" fmla="*/ 4806 w 10000"/>
                  <a:gd name="connsiteY100" fmla="*/ 1296 h 10000"/>
                  <a:gd name="connsiteX101" fmla="*/ 5455 w 10000"/>
                  <a:gd name="connsiteY101" fmla="*/ 1063 h 10000"/>
                  <a:gd name="connsiteX102" fmla="*/ 6104 w 10000"/>
                  <a:gd name="connsiteY102" fmla="*/ 850 h 10000"/>
                  <a:gd name="connsiteX103" fmla="*/ 6559 w 10000"/>
                  <a:gd name="connsiteY103" fmla="*/ 658 h 10000"/>
                  <a:gd name="connsiteX104" fmla="*/ 6559 w 10000"/>
                  <a:gd name="connsiteY104" fmla="*/ 658 h 10000"/>
                  <a:gd name="connsiteX105" fmla="*/ 6882 w 10000"/>
                  <a:gd name="connsiteY105" fmla="*/ 480 h 10000"/>
                  <a:gd name="connsiteX106" fmla="*/ 7273 w 10000"/>
                  <a:gd name="connsiteY106" fmla="*/ 265 h 10000"/>
                  <a:gd name="connsiteX107" fmla="*/ 7663 w 10000"/>
                  <a:gd name="connsiteY107" fmla="*/ 105 h 10000"/>
                  <a:gd name="connsiteX108" fmla="*/ 7856 w 10000"/>
                  <a:gd name="connsiteY108" fmla="*/ 32 h 10000"/>
                  <a:gd name="connsiteX109" fmla="*/ 8051 w 10000"/>
                  <a:gd name="connsiteY109" fmla="*/ 17 h 10000"/>
                  <a:gd name="connsiteX110" fmla="*/ 8051 w 10000"/>
                  <a:gd name="connsiteY110" fmla="*/ 17 h 10000"/>
                  <a:gd name="connsiteX111" fmla="*/ 8442 w 10000"/>
                  <a:gd name="connsiteY111" fmla="*/ 0 h 10000"/>
                  <a:gd name="connsiteX112" fmla="*/ 8961 w 10000"/>
                  <a:gd name="connsiteY112" fmla="*/ 0 h 10000"/>
                  <a:gd name="connsiteX113" fmla="*/ 10000 w 10000"/>
                  <a:gd name="connsiteY113" fmla="*/ 17 h 10000"/>
                  <a:gd name="connsiteX114" fmla="*/ 5389 w 10000"/>
                  <a:gd name="connsiteY114" fmla="*/ 9949 h 10000"/>
                  <a:gd name="connsiteX115" fmla="*/ 5389 w 10000"/>
                  <a:gd name="connsiteY115" fmla="*/ 9877 h 10000"/>
                  <a:gd name="connsiteX116" fmla="*/ 5259 w 10000"/>
                  <a:gd name="connsiteY116" fmla="*/ 9790 h 10000"/>
                  <a:gd name="connsiteX117" fmla="*/ 4026 w 10000"/>
                  <a:gd name="connsiteY117" fmla="*/ 9896 h 10000"/>
                  <a:gd name="connsiteX118" fmla="*/ 3247 w 10000"/>
                  <a:gd name="connsiteY118" fmla="*/ 9752 h 10000"/>
                  <a:gd name="connsiteX119" fmla="*/ 3247 w 10000"/>
                  <a:gd name="connsiteY119" fmla="*/ 9752 h 10000"/>
                  <a:gd name="connsiteX120" fmla="*/ 3117 w 10000"/>
                  <a:gd name="connsiteY120" fmla="*/ 9559 h 10000"/>
                  <a:gd name="connsiteX121" fmla="*/ 3117 w 10000"/>
                  <a:gd name="connsiteY121" fmla="*/ 9559 h 10000"/>
                  <a:gd name="connsiteX122" fmla="*/ 3312 w 10000"/>
                  <a:gd name="connsiteY122" fmla="*/ 9502 h 10000"/>
                  <a:gd name="connsiteX123" fmla="*/ 3443 w 10000"/>
                  <a:gd name="connsiteY123" fmla="*/ 9486 h 10000"/>
                  <a:gd name="connsiteX124" fmla="*/ 2661 w 10000"/>
                  <a:gd name="connsiteY124" fmla="*/ 9502 h 10000"/>
                  <a:gd name="connsiteX0" fmla="*/ 2661 w 10000"/>
                  <a:gd name="connsiteY0" fmla="*/ 9502 h 10000"/>
                  <a:gd name="connsiteX1" fmla="*/ 5389 w 10000"/>
                  <a:gd name="connsiteY1" fmla="*/ 10000 h 10000"/>
                  <a:gd name="connsiteX2" fmla="*/ 5455 w 10000"/>
                  <a:gd name="connsiteY2" fmla="*/ 9927 h 10000"/>
                  <a:gd name="connsiteX3" fmla="*/ 5389 w 10000"/>
                  <a:gd name="connsiteY3" fmla="*/ 9843 h 10000"/>
                  <a:gd name="connsiteX4" fmla="*/ 5389 w 10000"/>
                  <a:gd name="connsiteY4" fmla="*/ 9843 h 10000"/>
                  <a:gd name="connsiteX5" fmla="*/ 5324 w 10000"/>
                  <a:gd name="connsiteY5" fmla="*/ 9790 h 10000"/>
                  <a:gd name="connsiteX6" fmla="*/ 5259 w 10000"/>
                  <a:gd name="connsiteY6" fmla="*/ 9752 h 10000"/>
                  <a:gd name="connsiteX7" fmla="*/ 5128 w 10000"/>
                  <a:gd name="connsiteY7" fmla="*/ 9752 h 10000"/>
                  <a:gd name="connsiteX8" fmla="*/ 4936 w 10000"/>
                  <a:gd name="connsiteY8" fmla="*/ 9773 h 10000"/>
                  <a:gd name="connsiteX9" fmla="*/ 4545 w 10000"/>
                  <a:gd name="connsiteY9" fmla="*/ 9824 h 10000"/>
                  <a:gd name="connsiteX10" fmla="*/ 4026 w 10000"/>
                  <a:gd name="connsiteY10" fmla="*/ 9912 h 10000"/>
                  <a:gd name="connsiteX11" fmla="*/ 4026 w 10000"/>
                  <a:gd name="connsiteY11" fmla="*/ 9912 h 10000"/>
                  <a:gd name="connsiteX12" fmla="*/ 3247 w 10000"/>
                  <a:gd name="connsiteY12" fmla="*/ 9752 h 10000"/>
                  <a:gd name="connsiteX13" fmla="*/ 3247 w 10000"/>
                  <a:gd name="connsiteY13" fmla="*/ 9752 h 10000"/>
                  <a:gd name="connsiteX14" fmla="*/ 3117 w 10000"/>
                  <a:gd name="connsiteY14" fmla="*/ 9700 h 10000"/>
                  <a:gd name="connsiteX15" fmla="*/ 3117 w 10000"/>
                  <a:gd name="connsiteY15" fmla="*/ 9646 h 10000"/>
                  <a:gd name="connsiteX16" fmla="*/ 3117 w 10000"/>
                  <a:gd name="connsiteY16" fmla="*/ 9611 h 10000"/>
                  <a:gd name="connsiteX17" fmla="*/ 3184 w 10000"/>
                  <a:gd name="connsiteY17" fmla="*/ 9574 h 10000"/>
                  <a:gd name="connsiteX18" fmla="*/ 3312 w 10000"/>
                  <a:gd name="connsiteY18" fmla="*/ 9502 h 10000"/>
                  <a:gd name="connsiteX19" fmla="*/ 3443 w 10000"/>
                  <a:gd name="connsiteY19" fmla="*/ 9486 h 10000"/>
                  <a:gd name="connsiteX20" fmla="*/ 3443 w 10000"/>
                  <a:gd name="connsiteY20" fmla="*/ 9486 h 10000"/>
                  <a:gd name="connsiteX21" fmla="*/ 3443 w 10000"/>
                  <a:gd name="connsiteY21" fmla="*/ 9469 h 10000"/>
                  <a:gd name="connsiteX22" fmla="*/ 3507 w 10000"/>
                  <a:gd name="connsiteY22" fmla="*/ 9450 h 10000"/>
                  <a:gd name="connsiteX23" fmla="*/ 7646 w 10000"/>
                  <a:gd name="connsiteY23" fmla="*/ 9178 h 10000"/>
                  <a:gd name="connsiteX24" fmla="*/ 8116 w 10000"/>
                  <a:gd name="connsiteY24" fmla="*/ 9186 h 10000"/>
                  <a:gd name="connsiteX25" fmla="*/ 8116 w 10000"/>
                  <a:gd name="connsiteY25" fmla="*/ 9186 h 10000"/>
                  <a:gd name="connsiteX26" fmla="*/ 8442 w 10000"/>
                  <a:gd name="connsiteY26" fmla="*/ 9151 h 10000"/>
                  <a:gd name="connsiteX27" fmla="*/ 8702 w 10000"/>
                  <a:gd name="connsiteY27" fmla="*/ 9062 h 10000"/>
                  <a:gd name="connsiteX28" fmla="*/ 8636 w 10000"/>
                  <a:gd name="connsiteY28" fmla="*/ 9026 h 10000"/>
                  <a:gd name="connsiteX29" fmla="*/ 8636 w 10000"/>
                  <a:gd name="connsiteY29" fmla="*/ 8991 h 10000"/>
                  <a:gd name="connsiteX30" fmla="*/ 8312 w 10000"/>
                  <a:gd name="connsiteY30" fmla="*/ 8902 h 10000"/>
                  <a:gd name="connsiteX31" fmla="*/ 5975 w 10000"/>
                  <a:gd name="connsiteY31" fmla="*/ 8581 h 10000"/>
                  <a:gd name="connsiteX32" fmla="*/ 5975 w 10000"/>
                  <a:gd name="connsiteY32" fmla="*/ 8581 h 10000"/>
                  <a:gd name="connsiteX33" fmla="*/ 5714 w 10000"/>
                  <a:gd name="connsiteY33" fmla="*/ 8530 h 10000"/>
                  <a:gd name="connsiteX34" fmla="*/ 5519 w 10000"/>
                  <a:gd name="connsiteY34" fmla="*/ 8476 h 10000"/>
                  <a:gd name="connsiteX35" fmla="*/ 5389 w 10000"/>
                  <a:gd name="connsiteY35" fmla="*/ 8423 h 10000"/>
                  <a:gd name="connsiteX36" fmla="*/ 5389 w 10000"/>
                  <a:gd name="connsiteY36" fmla="*/ 8423 h 10000"/>
                  <a:gd name="connsiteX37" fmla="*/ 7729 w 10000"/>
                  <a:gd name="connsiteY37" fmla="*/ 8404 h 10000"/>
                  <a:gd name="connsiteX38" fmla="*/ 10000 w 10000"/>
                  <a:gd name="connsiteY38" fmla="*/ 8581 h 10000"/>
                  <a:gd name="connsiteX39" fmla="*/ 10000 w 10000"/>
                  <a:gd name="connsiteY39" fmla="*/ 6970 h 10000"/>
                  <a:gd name="connsiteX40" fmla="*/ 10000 w 10000"/>
                  <a:gd name="connsiteY40" fmla="*/ 6970 h 10000"/>
                  <a:gd name="connsiteX41" fmla="*/ 7404 w 10000"/>
                  <a:gd name="connsiteY41" fmla="*/ 6595 h 10000"/>
                  <a:gd name="connsiteX42" fmla="*/ 5975 w 10000"/>
                  <a:gd name="connsiteY42" fmla="*/ 6384 h 10000"/>
                  <a:gd name="connsiteX43" fmla="*/ 5975 w 10000"/>
                  <a:gd name="connsiteY43" fmla="*/ 6384 h 10000"/>
                  <a:gd name="connsiteX44" fmla="*/ 5975 w 10000"/>
                  <a:gd name="connsiteY44" fmla="*/ 6366 h 10000"/>
                  <a:gd name="connsiteX45" fmla="*/ 5975 w 10000"/>
                  <a:gd name="connsiteY45" fmla="*/ 6260 h 10000"/>
                  <a:gd name="connsiteX46" fmla="*/ 5975 w 10000"/>
                  <a:gd name="connsiteY46" fmla="*/ 6260 h 10000"/>
                  <a:gd name="connsiteX47" fmla="*/ 5779 w 10000"/>
                  <a:gd name="connsiteY47" fmla="*/ 6133 h 10000"/>
                  <a:gd name="connsiteX48" fmla="*/ 5389 w 10000"/>
                  <a:gd name="connsiteY48" fmla="*/ 5939 h 10000"/>
                  <a:gd name="connsiteX49" fmla="*/ 4545 w 10000"/>
                  <a:gd name="connsiteY49" fmla="*/ 5568 h 10000"/>
                  <a:gd name="connsiteX50" fmla="*/ 4545 w 10000"/>
                  <a:gd name="connsiteY50" fmla="*/ 5568 h 10000"/>
                  <a:gd name="connsiteX51" fmla="*/ 4352 w 10000"/>
                  <a:gd name="connsiteY51" fmla="*/ 5515 h 10000"/>
                  <a:gd name="connsiteX52" fmla="*/ 4026 w 10000"/>
                  <a:gd name="connsiteY52" fmla="*/ 5444 h 10000"/>
                  <a:gd name="connsiteX53" fmla="*/ 3052 w 10000"/>
                  <a:gd name="connsiteY53" fmla="*/ 5284 h 10000"/>
                  <a:gd name="connsiteX54" fmla="*/ 1689 w 10000"/>
                  <a:gd name="connsiteY54" fmla="*/ 5090 h 10000"/>
                  <a:gd name="connsiteX55" fmla="*/ 1689 w 10000"/>
                  <a:gd name="connsiteY55" fmla="*/ 5090 h 10000"/>
                  <a:gd name="connsiteX56" fmla="*/ 1103 w 10000"/>
                  <a:gd name="connsiteY56" fmla="*/ 5070 h 10000"/>
                  <a:gd name="connsiteX57" fmla="*/ 650 w 10000"/>
                  <a:gd name="connsiteY57" fmla="*/ 5053 h 10000"/>
                  <a:gd name="connsiteX58" fmla="*/ 521 w 10000"/>
                  <a:gd name="connsiteY58" fmla="*/ 5035 h 10000"/>
                  <a:gd name="connsiteX59" fmla="*/ 390 w 10000"/>
                  <a:gd name="connsiteY59" fmla="*/ 5018 h 10000"/>
                  <a:gd name="connsiteX60" fmla="*/ 390 w 10000"/>
                  <a:gd name="connsiteY60" fmla="*/ 5018 h 10000"/>
                  <a:gd name="connsiteX61" fmla="*/ 261 w 10000"/>
                  <a:gd name="connsiteY61" fmla="*/ 4945 h 10000"/>
                  <a:gd name="connsiteX62" fmla="*/ 65 w 10000"/>
                  <a:gd name="connsiteY62" fmla="*/ 4825 h 10000"/>
                  <a:gd name="connsiteX63" fmla="*/ 0 w 10000"/>
                  <a:gd name="connsiteY63" fmla="*/ 4753 h 10000"/>
                  <a:gd name="connsiteX64" fmla="*/ 0 w 10000"/>
                  <a:gd name="connsiteY64" fmla="*/ 4680 h 10000"/>
                  <a:gd name="connsiteX65" fmla="*/ 0 w 10000"/>
                  <a:gd name="connsiteY65" fmla="*/ 4628 h 10000"/>
                  <a:gd name="connsiteX66" fmla="*/ 131 w 10000"/>
                  <a:gd name="connsiteY66" fmla="*/ 4574 h 10000"/>
                  <a:gd name="connsiteX67" fmla="*/ 131 w 10000"/>
                  <a:gd name="connsiteY67" fmla="*/ 4574 h 10000"/>
                  <a:gd name="connsiteX68" fmla="*/ 455 w 10000"/>
                  <a:gd name="connsiteY68" fmla="*/ 4485 h 10000"/>
                  <a:gd name="connsiteX69" fmla="*/ 779 w 10000"/>
                  <a:gd name="connsiteY69" fmla="*/ 4399 h 10000"/>
                  <a:gd name="connsiteX70" fmla="*/ 975 w 10000"/>
                  <a:gd name="connsiteY70" fmla="*/ 4346 h 10000"/>
                  <a:gd name="connsiteX71" fmla="*/ 1103 w 10000"/>
                  <a:gd name="connsiteY71" fmla="*/ 4292 h 10000"/>
                  <a:gd name="connsiteX72" fmla="*/ 1103 w 10000"/>
                  <a:gd name="connsiteY72" fmla="*/ 4220 h 10000"/>
                  <a:gd name="connsiteX73" fmla="*/ 1103 w 10000"/>
                  <a:gd name="connsiteY73" fmla="*/ 4131 h 10000"/>
                  <a:gd name="connsiteX74" fmla="*/ 1103 w 10000"/>
                  <a:gd name="connsiteY74" fmla="*/ 4131 h 10000"/>
                  <a:gd name="connsiteX75" fmla="*/ 845 w 10000"/>
                  <a:gd name="connsiteY75" fmla="*/ 3883 h 10000"/>
                  <a:gd name="connsiteX76" fmla="*/ 521 w 10000"/>
                  <a:gd name="connsiteY76" fmla="*/ 3546 h 10000"/>
                  <a:gd name="connsiteX77" fmla="*/ 261 w 10000"/>
                  <a:gd name="connsiteY77" fmla="*/ 3243 h 10000"/>
                  <a:gd name="connsiteX78" fmla="*/ 195 w 10000"/>
                  <a:gd name="connsiteY78" fmla="*/ 3156 h 10000"/>
                  <a:gd name="connsiteX79" fmla="*/ 195 w 10000"/>
                  <a:gd name="connsiteY79" fmla="*/ 3121 h 10000"/>
                  <a:gd name="connsiteX80" fmla="*/ 261 w 10000"/>
                  <a:gd name="connsiteY80" fmla="*/ 3102 h 10000"/>
                  <a:gd name="connsiteX81" fmla="*/ 261 w 10000"/>
                  <a:gd name="connsiteY81" fmla="*/ 3102 h 10000"/>
                  <a:gd name="connsiteX82" fmla="*/ 650 w 10000"/>
                  <a:gd name="connsiteY82" fmla="*/ 3085 h 10000"/>
                  <a:gd name="connsiteX83" fmla="*/ 908 w 10000"/>
                  <a:gd name="connsiteY83" fmla="*/ 3085 h 10000"/>
                  <a:gd name="connsiteX84" fmla="*/ 1103 w 10000"/>
                  <a:gd name="connsiteY84" fmla="*/ 3102 h 10000"/>
                  <a:gd name="connsiteX85" fmla="*/ 1103 w 10000"/>
                  <a:gd name="connsiteY85" fmla="*/ 3102 h 10000"/>
                  <a:gd name="connsiteX86" fmla="*/ 1168 w 10000"/>
                  <a:gd name="connsiteY86" fmla="*/ 3102 h 10000"/>
                  <a:gd name="connsiteX87" fmla="*/ 1235 w 10000"/>
                  <a:gd name="connsiteY87" fmla="*/ 3069 h 10000"/>
                  <a:gd name="connsiteX88" fmla="*/ 1559 w 10000"/>
                  <a:gd name="connsiteY88" fmla="*/ 2961 h 10000"/>
                  <a:gd name="connsiteX89" fmla="*/ 2402 w 10000"/>
                  <a:gd name="connsiteY89" fmla="*/ 2605 h 10000"/>
                  <a:gd name="connsiteX90" fmla="*/ 3507 w 10000"/>
                  <a:gd name="connsiteY90" fmla="*/ 2094 h 10000"/>
                  <a:gd name="connsiteX91" fmla="*/ 3507 w 10000"/>
                  <a:gd name="connsiteY91" fmla="*/ 2094 h 10000"/>
                  <a:gd name="connsiteX92" fmla="*/ 3507 w 10000"/>
                  <a:gd name="connsiteY92" fmla="*/ 2021 h 10000"/>
                  <a:gd name="connsiteX93" fmla="*/ 3507 w 10000"/>
                  <a:gd name="connsiteY93" fmla="*/ 1859 h 10000"/>
                  <a:gd name="connsiteX94" fmla="*/ 3573 w 10000"/>
                  <a:gd name="connsiteY94" fmla="*/ 1755 h 10000"/>
                  <a:gd name="connsiteX95" fmla="*/ 3702 w 10000"/>
                  <a:gd name="connsiteY95" fmla="*/ 1665 h 10000"/>
                  <a:gd name="connsiteX96" fmla="*/ 3896 w 10000"/>
                  <a:gd name="connsiteY96" fmla="*/ 1560 h 10000"/>
                  <a:gd name="connsiteX97" fmla="*/ 4156 w 10000"/>
                  <a:gd name="connsiteY97" fmla="*/ 1473 h 10000"/>
                  <a:gd name="connsiteX98" fmla="*/ 4156 w 10000"/>
                  <a:gd name="connsiteY98" fmla="*/ 1473 h 10000"/>
                  <a:gd name="connsiteX99" fmla="*/ 4806 w 10000"/>
                  <a:gd name="connsiteY99" fmla="*/ 1296 h 10000"/>
                  <a:gd name="connsiteX100" fmla="*/ 5455 w 10000"/>
                  <a:gd name="connsiteY100" fmla="*/ 1063 h 10000"/>
                  <a:gd name="connsiteX101" fmla="*/ 6104 w 10000"/>
                  <a:gd name="connsiteY101" fmla="*/ 850 h 10000"/>
                  <a:gd name="connsiteX102" fmla="*/ 6559 w 10000"/>
                  <a:gd name="connsiteY102" fmla="*/ 658 h 10000"/>
                  <a:gd name="connsiteX103" fmla="*/ 6559 w 10000"/>
                  <a:gd name="connsiteY103" fmla="*/ 658 h 10000"/>
                  <a:gd name="connsiteX104" fmla="*/ 6882 w 10000"/>
                  <a:gd name="connsiteY104" fmla="*/ 480 h 10000"/>
                  <a:gd name="connsiteX105" fmla="*/ 7273 w 10000"/>
                  <a:gd name="connsiteY105" fmla="*/ 265 h 10000"/>
                  <a:gd name="connsiteX106" fmla="*/ 7663 w 10000"/>
                  <a:gd name="connsiteY106" fmla="*/ 105 h 10000"/>
                  <a:gd name="connsiteX107" fmla="*/ 7856 w 10000"/>
                  <a:gd name="connsiteY107" fmla="*/ 32 h 10000"/>
                  <a:gd name="connsiteX108" fmla="*/ 8051 w 10000"/>
                  <a:gd name="connsiteY108" fmla="*/ 17 h 10000"/>
                  <a:gd name="connsiteX109" fmla="*/ 8051 w 10000"/>
                  <a:gd name="connsiteY109" fmla="*/ 17 h 10000"/>
                  <a:gd name="connsiteX110" fmla="*/ 8442 w 10000"/>
                  <a:gd name="connsiteY110" fmla="*/ 0 h 10000"/>
                  <a:gd name="connsiteX111" fmla="*/ 8961 w 10000"/>
                  <a:gd name="connsiteY111" fmla="*/ 0 h 10000"/>
                  <a:gd name="connsiteX112" fmla="*/ 10000 w 10000"/>
                  <a:gd name="connsiteY112" fmla="*/ 17 h 10000"/>
                  <a:gd name="connsiteX113" fmla="*/ 5389 w 10000"/>
                  <a:gd name="connsiteY113" fmla="*/ 9949 h 10000"/>
                  <a:gd name="connsiteX114" fmla="*/ 5389 w 10000"/>
                  <a:gd name="connsiteY114" fmla="*/ 9877 h 10000"/>
                  <a:gd name="connsiteX115" fmla="*/ 5259 w 10000"/>
                  <a:gd name="connsiteY115" fmla="*/ 9790 h 10000"/>
                  <a:gd name="connsiteX116" fmla="*/ 4026 w 10000"/>
                  <a:gd name="connsiteY116" fmla="*/ 9896 h 10000"/>
                  <a:gd name="connsiteX117" fmla="*/ 3247 w 10000"/>
                  <a:gd name="connsiteY117" fmla="*/ 9752 h 10000"/>
                  <a:gd name="connsiteX118" fmla="*/ 3247 w 10000"/>
                  <a:gd name="connsiteY118" fmla="*/ 9752 h 10000"/>
                  <a:gd name="connsiteX119" fmla="*/ 3117 w 10000"/>
                  <a:gd name="connsiteY119" fmla="*/ 9559 h 10000"/>
                  <a:gd name="connsiteX120" fmla="*/ 3117 w 10000"/>
                  <a:gd name="connsiteY120" fmla="*/ 9559 h 10000"/>
                  <a:gd name="connsiteX121" fmla="*/ 3312 w 10000"/>
                  <a:gd name="connsiteY121" fmla="*/ 9502 h 10000"/>
                  <a:gd name="connsiteX122" fmla="*/ 3443 w 10000"/>
                  <a:gd name="connsiteY122" fmla="*/ 9486 h 10000"/>
                  <a:gd name="connsiteX123" fmla="*/ 2661 w 10000"/>
                  <a:gd name="connsiteY123" fmla="*/ 9502 h 10000"/>
                  <a:gd name="connsiteX0" fmla="*/ 2661 w 10000"/>
                  <a:gd name="connsiteY0" fmla="*/ 9502 h 10000"/>
                  <a:gd name="connsiteX1" fmla="*/ 5389 w 10000"/>
                  <a:gd name="connsiteY1" fmla="*/ 10000 h 10000"/>
                  <a:gd name="connsiteX2" fmla="*/ 5455 w 10000"/>
                  <a:gd name="connsiteY2" fmla="*/ 9927 h 10000"/>
                  <a:gd name="connsiteX3" fmla="*/ 5389 w 10000"/>
                  <a:gd name="connsiteY3" fmla="*/ 9843 h 10000"/>
                  <a:gd name="connsiteX4" fmla="*/ 5389 w 10000"/>
                  <a:gd name="connsiteY4" fmla="*/ 9843 h 10000"/>
                  <a:gd name="connsiteX5" fmla="*/ 5324 w 10000"/>
                  <a:gd name="connsiteY5" fmla="*/ 9790 h 10000"/>
                  <a:gd name="connsiteX6" fmla="*/ 5259 w 10000"/>
                  <a:gd name="connsiteY6" fmla="*/ 9752 h 10000"/>
                  <a:gd name="connsiteX7" fmla="*/ 5128 w 10000"/>
                  <a:gd name="connsiteY7" fmla="*/ 9752 h 10000"/>
                  <a:gd name="connsiteX8" fmla="*/ 4936 w 10000"/>
                  <a:gd name="connsiteY8" fmla="*/ 9773 h 10000"/>
                  <a:gd name="connsiteX9" fmla="*/ 4545 w 10000"/>
                  <a:gd name="connsiteY9" fmla="*/ 9824 h 10000"/>
                  <a:gd name="connsiteX10" fmla="*/ 4026 w 10000"/>
                  <a:gd name="connsiteY10" fmla="*/ 9912 h 10000"/>
                  <a:gd name="connsiteX11" fmla="*/ 4026 w 10000"/>
                  <a:gd name="connsiteY11" fmla="*/ 9912 h 10000"/>
                  <a:gd name="connsiteX12" fmla="*/ 3247 w 10000"/>
                  <a:gd name="connsiteY12" fmla="*/ 9752 h 10000"/>
                  <a:gd name="connsiteX13" fmla="*/ 3247 w 10000"/>
                  <a:gd name="connsiteY13" fmla="*/ 9752 h 10000"/>
                  <a:gd name="connsiteX14" fmla="*/ 3117 w 10000"/>
                  <a:gd name="connsiteY14" fmla="*/ 9700 h 10000"/>
                  <a:gd name="connsiteX15" fmla="*/ 3117 w 10000"/>
                  <a:gd name="connsiteY15" fmla="*/ 9646 h 10000"/>
                  <a:gd name="connsiteX16" fmla="*/ 3117 w 10000"/>
                  <a:gd name="connsiteY16" fmla="*/ 9611 h 10000"/>
                  <a:gd name="connsiteX17" fmla="*/ 3184 w 10000"/>
                  <a:gd name="connsiteY17" fmla="*/ 9574 h 10000"/>
                  <a:gd name="connsiteX18" fmla="*/ 3312 w 10000"/>
                  <a:gd name="connsiteY18" fmla="*/ 9502 h 10000"/>
                  <a:gd name="connsiteX19" fmla="*/ 3443 w 10000"/>
                  <a:gd name="connsiteY19" fmla="*/ 9486 h 10000"/>
                  <a:gd name="connsiteX20" fmla="*/ 3443 w 10000"/>
                  <a:gd name="connsiteY20" fmla="*/ 9486 h 10000"/>
                  <a:gd name="connsiteX21" fmla="*/ 3443 w 10000"/>
                  <a:gd name="connsiteY21" fmla="*/ 9469 h 10000"/>
                  <a:gd name="connsiteX22" fmla="*/ 3507 w 10000"/>
                  <a:gd name="connsiteY22" fmla="*/ 9450 h 10000"/>
                  <a:gd name="connsiteX23" fmla="*/ 7646 w 10000"/>
                  <a:gd name="connsiteY23" fmla="*/ 9178 h 10000"/>
                  <a:gd name="connsiteX24" fmla="*/ 8116 w 10000"/>
                  <a:gd name="connsiteY24" fmla="*/ 9186 h 10000"/>
                  <a:gd name="connsiteX25" fmla="*/ 8116 w 10000"/>
                  <a:gd name="connsiteY25" fmla="*/ 9186 h 10000"/>
                  <a:gd name="connsiteX26" fmla="*/ 8442 w 10000"/>
                  <a:gd name="connsiteY26" fmla="*/ 9151 h 10000"/>
                  <a:gd name="connsiteX27" fmla="*/ 8702 w 10000"/>
                  <a:gd name="connsiteY27" fmla="*/ 9062 h 10000"/>
                  <a:gd name="connsiteX28" fmla="*/ 8636 w 10000"/>
                  <a:gd name="connsiteY28" fmla="*/ 9026 h 10000"/>
                  <a:gd name="connsiteX29" fmla="*/ 8636 w 10000"/>
                  <a:gd name="connsiteY29" fmla="*/ 8991 h 10000"/>
                  <a:gd name="connsiteX30" fmla="*/ 8312 w 10000"/>
                  <a:gd name="connsiteY30" fmla="*/ 8902 h 10000"/>
                  <a:gd name="connsiteX31" fmla="*/ 5975 w 10000"/>
                  <a:gd name="connsiteY31" fmla="*/ 8581 h 10000"/>
                  <a:gd name="connsiteX32" fmla="*/ 5975 w 10000"/>
                  <a:gd name="connsiteY32" fmla="*/ 8581 h 10000"/>
                  <a:gd name="connsiteX33" fmla="*/ 5714 w 10000"/>
                  <a:gd name="connsiteY33" fmla="*/ 8530 h 10000"/>
                  <a:gd name="connsiteX34" fmla="*/ 5519 w 10000"/>
                  <a:gd name="connsiteY34" fmla="*/ 8476 h 10000"/>
                  <a:gd name="connsiteX35" fmla="*/ 5389 w 10000"/>
                  <a:gd name="connsiteY35" fmla="*/ 8423 h 10000"/>
                  <a:gd name="connsiteX36" fmla="*/ 5389 w 10000"/>
                  <a:gd name="connsiteY36" fmla="*/ 8423 h 10000"/>
                  <a:gd name="connsiteX37" fmla="*/ 7729 w 10000"/>
                  <a:gd name="connsiteY37" fmla="*/ 8404 h 10000"/>
                  <a:gd name="connsiteX38" fmla="*/ 10000 w 10000"/>
                  <a:gd name="connsiteY38" fmla="*/ 8581 h 10000"/>
                  <a:gd name="connsiteX39" fmla="*/ 10000 w 10000"/>
                  <a:gd name="connsiteY39" fmla="*/ 6970 h 10000"/>
                  <a:gd name="connsiteX40" fmla="*/ 10000 w 10000"/>
                  <a:gd name="connsiteY40" fmla="*/ 6970 h 10000"/>
                  <a:gd name="connsiteX41" fmla="*/ 7404 w 10000"/>
                  <a:gd name="connsiteY41" fmla="*/ 6595 h 10000"/>
                  <a:gd name="connsiteX42" fmla="*/ 5975 w 10000"/>
                  <a:gd name="connsiteY42" fmla="*/ 6384 h 10000"/>
                  <a:gd name="connsiteX43" fmla="*/ 5975 w 10000"/>
                  <a:gd name="connsiteY43" fmla="*/ 6384 h 10000"/>
                  <a:gd name="connsiteX44" fmla="*/ 5975 w 10000"/>
                  <a:gd name="connsiteY44" fmla="*/ 6366 h 10000"/>
                  <a:gd name="connsiteX45" fmla="*/ 5975 w 10000"/>
                  <a:gd name="connsiteY45" fmla="*/ 6260 h 10000"/>
                  <a:gd name="connsiteX46" fmla="*/ 5975 w 10000"/>
                  <a:gd name="connsiteY46" fmla="*/ 6260 h 10000"/>
                  <a:gd name="connsiteX47" fmla="*/ 5779 w 10000"/>
                  <a:gd name="connsiteY47" fmla="*/ 6133 h 10000"/>
                  <a:gd name="connsiteX48" fmla="*/ 5389 w 10000"/>
                  <a:gd name="connsiteY48" fmla="*/ 5939 h 10000"/>
                  <a:gd name="connsiteX49" fmla="*/ 4545 w 10000"/>
                  <a:gd name="connsiteY49" fmla="*/ 5568 h 10000"/>
                  <a:gd name="connsiteX50" fmla="*/ 4545 w 10000"/>
                  <a:gd name="connsiteY50" fmla="*/ 5568 h 10000"/>
                  <a:gd name="connsiteX51" fmla="*/ 4352 w 10000"/>
                  <a:gd name="connsiteY51" fmla="*/ 5515 h 10000"/>
                  <a:gd name="connsiteX52" fmla="*/ 4026 w 10000"/>
                  <a:gd name="connsiteY52" fmla="*/ 5444 h 10000"/>
                  <a:gd name="connsiteX53" fmla="*/ 3052 w 10000"/>
                  <a:gd name="connsiteY53" fmla="*/ 5284 h 10000"/>
                  <a:gd name="connsiteX54" fmla="*/ 1689 w 10000"/>
                  <a:gd name="connsiteY54" fmla="*/ 5090 h 10000"/>
                  <a:gd name="connsiteX55" fmla="*/ 1689 w 10000"/>
                  <a:gd name="connsiteY55" fmla="*/ 5090 h 10000"/>
                  <a:gd name="connsiteX56" fmla="*/ 1103 w 10000"/>
                  <a:gd name="connsiteY56" fmla="*/ 5070 h 10000"/>
                  <a:gd name="connsiteX57" fmla="*/ 650 w 10000"/>
                  <a:gd name="connsiteY57" fmla="*/ 5053 h 10000"/>
                  <a:gd name="connsiteX58" fmla="*/ 521 w 10000"/>
                  <a:gd name="connsiteY58" fmla="*/ 5035 h 10000"/>
                  <a:gd name="connsiteX59" fmla="*/ 390 w 10000"/>
                  <a:gd name="connsiteY59" fmla="*/ 5018 h 10000"/>
                  <a:gd name="connsiteX60" fmla="*/ 390 w 10000"/>
                  <a:gd name="connsiteY60" fmla="*/ 5018 h 10000"/>
                  <a:gd name="connsiteX61" fmla="*/ 261 w 10000"/>
                  <a:gd name="connsiteY61" fmla="*/ 4945 h 10000"/>
                  <a:gd name="connsiteX62" fmla="*/ 65 w 10000"/>
                  <a:gd name="connsiteY62" fmla="*/ 4825 h 10000"/>
                  <a:gd name="connsiteX63" fmla="*/ 0 w 10000"/>
                  <a:gd name="connsiteY63" fmla="*/ 4753 h 10000"/>
                  <a:gd name="connsiteX64" fmla="*/ 0 w 10000"/>
                  <a:gd name="connsiteY64" fmla="*/ 4680 h 10000"/>
                  <a:gd name="connsiteX65" fmla="*/ 0 w 10000"/>
                  <a:gd name="connsiteY65" fmla="*/ 4628 h 10000"/>
                  <a:gd name="connsiteX66" fmla="*/ 131 w 10000"/>
                  <a:gd name="connsiteY66" fmla="*/ 4574 h 10000"/>
                  <a:gd name="connsiteX67" fmla="*/ 131 w 10000"/>
                  <a:gd name="connsiteY67" fmla="*/ 4574 h 10000"/>
                  <a:gd name="connsiteX68" fmla="*/ 455 w 10000"/>
                  <a:gd name="connsiteY68" fmla="*/ 4485 h 10000"/>
                  <a:gd name="connsiteX69" fmla="*/ 779 w 10000"/>
                  <a:gd name="connsiteY69" fmla="*/ 4399 h 10000"/>
                  <a:gd name="connsiteX70" fmla="*/ 975 w 10000"/>
                  <a:gd name="connsiteY70" fmla="*/ 4346 h 10000"/>
                  <a:gd name="connsiteX71" fmla="*/ 1103 w 10000"/>
                  <a:gd name="connsiteY71" fmla="*/ 4292 h 10000"/>
                  <a:gd name="connsiteX72" fmla="*/ 1103 w 10000"/>
                  <a:gd name="connsiteY72" fmla="*/ 4220 h 10000"/>
                  <a:gd name="connsiteX73" fmla="*/ 1103 w 10000"/>
                  <a:gd name="connsiteY73" fmla="*/ 4131 h 10000"/>
                  <a:gd name="connsiteX74" fmla="*/ 1103 w 10000"/>
                  <a:gd name="connsiteY74" fmla="*/ 4131 h 10000"/>
                  <a:gd name="connsiteX75" fmla="*/ 845 w 10000"/>
                  <a:gd name="connsiteY75" fmla="*/ 3883 h 10000"/>
                  <a:gd name="connsiteX76" fmla="*/ 521 w 10000"/>
                  <a:gd name="connsiteY76" fmla="*/ 3546 h 10000"/>
                  <a:gd name="connsiteX77" fmla="*/ 261 w 10000"/>
                  <a:gd name="connsiteY77" fmla="*/ 3243 h 10000"/>
                  <a:gd name="connsiteX78" fmla="*/ 195 w 10000"/>
                  <a:gd name="connsiteY78" fmla="*/ 3156 h 10000"/>
                  <a:gd name="connsiteX79" fmla="*/ 195 w 10000"/>
                  <a:gd name="connsiteY79" fmla="*/ 3121 h 10000"/>
                  <a:gd name="connsiteX80" fmla="*/ 261 w 10000"/>
                  <a:gd name="connsiteY80" fmla="*/ 3102 h 10000"/>
                  <a:gd name="connsiteX81" fmla="*/ 261 w 10000"/>
                  <a:gd name="connsiteY81" fmla="*/ 3102 h 10000"/>
                  <a:gd name="connsiteX82" fmla="*/ 650 w 10000"/>
                  <a:gd name="connsiteY82" fmla="*/ 3085 h 10000"/>
                  <a:gd name="connsiteX83" fmla="*/ 908 w 10000"/>
                  <a:gd name="connsiteY83" fmla="*/ 3085 h 10000"/>
                  <a:gd name="connsiteX84" fmla="*/ 1103 w 10000"/>
                  <a:gd name="connsiteY84" fmla="*/ 3102 h 10000"/>
                  <a:gd name="connsiteX85" fmla="*/ 1103 w 10000"/>
                  <a:gd name="connsiteY85" fmla="*/ 3102 h 10000"/>
                  <a:gd name="connsiteX86" fmla="*/ 1168 w 10000"/>
                  <a:gd name="connsiteY86" fmla="*/ 3102 h 10000"/>
                  <a:gd name="connsiteX87" fmla="*/ 1235 w 10000"/>
                  <a:gd name="connsiteY87" fmla="*/ 3069 h 10000"/>
                  <a:gd name="connsiteX88" fmla="*/ 1559 w 10000"/>
                  <a:gd name="connsiteY88" fmla="*/ 2961 h 10000"/>
                  <a:gd name="connsiteX89" fmla="*/ 2402 w 10000"/>
                  <a:gd name="connsiteY89" fmla="*/ 2605 h 10000"/>
                  <a:gd name="connsiteX90" fmla="*/ 3507 w 10000"/>
                  <a:gd name="connsiteY90" fmla="*/ 2094 h 10000"/>
                  <a:gd name="connsiteX91" fmla="*/ 3507 w 10000"/>
                  <a:gd name="connsiteY91" fmla="*/ 2094 h 10000"/>
                  <a:gd name="connsiteX92" fmla="*/ 3507 w 10000"/>
                  <a:gd name="connsiteY92" fmla="*/ 2021 h 10000"/>
                  <a:gd name="connsiteX93" fmla="*/ 3507 w 10000"/>
                  <a:gd name="connsiteY93" fmla="*/ 1859 h 10000"/>
                  <a:gd name="connsiteX94" fmla="*/ 3573 w 10000"/>
                  <a:gd name="connsiteY94" fmla="*/ 1755 h 10000"/>
                  <a:gd name="connsiteX95" fmla="*/ 3702 w 10000"/>
                  <a:gd name="connsiteY95" fmla="*/ 1665 h 10000"/>
                  <a:gd name="connsiteX96" fmla="*/ 3896 w 10000"/>
                  <a:gd name="connsiteY96" fmla="*/ 1560 h 10000"/>
                  <a:gd name="connsiteX97" fmla="*/ 4156 w 10000"/>
                  <a:gd name="connsiteY97" fmla="*/ 1473 h 10000"/>
                  <a:gd name="connsiteX98" fmla="*/ 4156 w 10000"/>
                  <a:gd name="connsiteY98" fmla="*/ 1473 h 10000"/>
                  <a:gd name="connsiteX99" fmla="*/ 4806 w 10000"/>
                  <a:gd name="connsiteY99" fmla="*/ 1296 h 10000"/>
                  <a:gd name="connsiteX100" fmla="*/ 5455 w 10000"/>
                  <a:gd name="connsiteY100" fmla="*/ 1063 h 10000"/>
                  <a:gd name="connsiteX101" fmla="*/ 6104 w 10000"/>
                  <a:gd name="connsiteY101" fmla="*/ 850 h 10000"/>
                  <a:gd name="connsiteX102" fmla="*/ 6559 w 10000"/>
                  <a:gd name="connsiteY102" fmla="*/ 658 h 10000"/>
                  <a:gd name="connsiteX103" fmla="*/ 6559 w 10000"/>
                  <a:gd name="connsiteY103" fmla="*/ 658 h 10000"/>
                  <a:gd name="connsiteX104" fmla="*/ 6882 w 10000"/>
                  <a:gd name="connsiteY104" fmla="*/ 480 h 10000"/>
                  <a:gd name="connsiteX105" fmla="*/ 7273 w 10000"/>
                  <a:gd name="connsiteY105" fmla="*/ 265 h 10000"/>
                  <a:gd name="connsiteX106" fmla="*/ 7663 w 10000"/>
                  <a:gd name="connsiteY106" fmla="*/ 105 h 10000"/>
                  <a:gd name="connsiteX107" fmla="*/ 7856 w 10000"/>
                  <a:gd name="connsiteY107" fmla="*/ 32 h 10000"/>
                  <a:gd name="connsiteX108" fmla="*/ 8051 w 10000"/>
                  <a:gd name="connsiteY108" fmla="*/ 17 h 10000"/>
                  <a:gd name="connsiteX109" fmla="*/ 8051 w 10000"/>
                  <a:gd name="connsiteY109" fmla="*/ 17 h 10000"/>
                  <a:gd name="connsiteX110" fmla="*/ 8442 w 10000"/>
                  <a:gd name="connsiteY110" fmla="*/ 0 h 10000"/>
                  <a:gd name="connsiteX111" fmla="*/ 8961 w 10000"/>
                  <a:gd name="connsiteY111" fmla="*/ 0 h 10000"/>
                  <a:gd name="connsiteX112" fmla="*/ 10000 w 10000"/>
                  <a:gd name="connsiteY112" fmla="*/ 17 h 10000"/>
                  <a:gd name="connsiteX113" fmla="*/ 5389 w 10000"/>
                  <a:gd name="connsiteY113" fmla="*/ 9949 h 10000"/>
                  <a:gd name="connsiteX114" fmla="*/ 5389 w 10000"/>
                  <a:gd name="connsiteY114" fmla="*/ 9877 h 10000"/>
                  <a:gd name="connsiteX115" fmla="*/ 5259 w 10000"/>
                  <a:gd name="connsiteY115" fmla="*/ 9790 h 10000"/>
                  <a:gd name="connsiteX116" fmla="*/ 3247 w 10000"/>
                  <a:gd name="connsiteY116" fmla="*/ 9752 h 10000"/>
                  <a:gd name="connsiteX117" fmla="*/ 3247 w 10000"/>
                  <a:gd name="connsiteY117" fmla="*/ 9752 h 10000"/>
                  <a:gd name="connsiteX118" fmla="*/ 3117 w 10000"/>
                  <a:gd name="connsiteY118" fmla="*/ 9559 h 10000"/>
                  <a:gd name="connsiteX119" fmla="*/ 3117 w 10000"/>
                  <a:gd name="connsiteY119" fmla="*/ 9559 h 10000"/>
                  <a:gd name="connsiteX120" fmla="*/ 3312 w 10000"/>
                  <a:gd name="connsiteY120" fmla="*/ 9502 h 10000"/>
                  <a:gd name="connsiteX121" fmla="*/ 3443 w 10000"/>
                  <a:gd name="connsiteY121" fmla="*/ 9486 h 10000"/>
                  <a:gd name="connsiteX122" fmla="*/ 2661 w 10000"/>
                  <a:gd name="connsiteY122" fmla="*/ 9502 h 10000"/>
                  <a:gd name="connsiteX0" fmla="*/ 2661 w 10000"/>
                  <a:gd name="connsiteY0" fmla="*/ 9502 h 10000"/>
                  <a:gd name="connsiteX1" fmla="*/ 5389 w 10000"/>
                  <a:gd name="connsiteY1" fmla="*/ 10000 h 10000"/>
                  <a:gd name="connsiteX2" fmla="*/ 5455 w 10000"/>
                  <a:gd name="connsiteY2" fmla="*/ 9927 h 10000"/>
                  <a:gd name="connsiteX3" fmla="*/ 5389 w 10000"/>
                  <a:gd name="connsiteY3" fmla="*/ 9843 h 10000"/>
                  <a:gd name="connsiteX4" fmla="*/ 5389 w 10000"/>
                  <a:gd name="connsiteY4" fmla="*/ 9843 h 10000"/>
                  <a:gd name="connsiteX5" fmla="*/ 5324 w 10000"/>
                  <a:gd name="connsiteY5" fmla="*/ 9790 h 10000"/>
                  <a:gd name="connsiteX6" fmla="*/ 5259 w 10000"/>
                  <a:gd name="connsiteY6" fmla="*/ 9752 h 10000"/>
                  <a:gd name="connsiteX7" fmla="*/ 5128 w 10000"/>
                  <a:gd name="connsiteY7" fmla="*/ 9752 h 10000"/>
                  <a:gd name="connsiteX8" fmla="*/ 4936 w 10000"/>
                  <a:gd name="connsiteY8" fmla="*/ 9773 h 10000"/>
                  <a:gd name="connsiteX9" fmla="*/ 4545 w 10000"/>
                  <a:gd name="connsiteY9" fmla="*/ 9824 h 10000"/>
                  <a:gd name="connsiteX10" fmla="*/ 4026 w 10000"/>
                  <a:gd name="connsiteY10" fmla="*/ 9912 h 10000"/>
                  <a:gd name="connsiteX11" fmla="*/ 3247 w 10000"/>
                  <a:gd name="connsiteY11" fmla="*/ 9752 h 10000"/>
                  <a:gd name="connsiteX12" fmla="*/ 3247 w 10000"/>
                  <a:gd name="connsiteY12" fmla="*/ 9752 h 10000"/>
                  <a:gd name="connsiteX13" fmla="*/ 3117 w 10000"/>
                  <a:gd name="connsiteY13" fmla="*/ 9700 h 10000"/>
                  <a:gd name="connsiteX14" fmla="*/ 3117 w 10000"/>
                  <a:gd name="connsiteY14" fmla="*/ 9646 h 10000"/>
                  <a:gd name="connsiteX15" fmla="*/ 3117 w 10000"/>
                  <a:gd name="connsiteY15" fmla="*/ 9611 h 10000"/>
                  <a:gd name="connsiteX16" fmla="*/ 3184 w 10000"/>
                  <a:gd name="connsiteY16" fmla="*/ 9574 h 10000"/>
                  <a:gd name="connsiteX17" fmla="*/ 3312 w 10000"/>
                  <a:gd name="connsiteY17" fmla="*/ 9502 h 10000"/>
                  <a:gd name="connsiteX18" fmla="*/ 3443 w 10000"/>
                  <a:gd name="connsiteY18" fmla="*/ 9486 h 10000"/>
                  <a:gd name="connsiteX19" fmla="*/ 3443 w 10000"/>
                  <a:gd name="connsiteY19" fmla="*/ 9486 h 10000"/>
                  <a:gd name="connsiteX20" fmla="*/ 3443 w 10000"/>
                  <a:gd name="connsiteY20" fmla="*/ 9469 h 10000"/>
                  <a:gd name="connsiteX21" fmla="*/ 3507 w 10000"/>
                  <a:gd name="connsiteY21" fmla="*/ 9450 h 10000"/>
                  <a:gd name="connsiteX22" fmla="*/ 7646 w 10000"/>
                  <a:gd name="connsiteY22" fmla="*/ 9178 h 10000"/>
                  <a:gd name="connsiteX23" fmla="*/ 8116 w 10000"/>
                  <a:gd name="connsiteY23" fmla="*/ 9186 h 10000"/>
                  <a:gd name="connsiteX24" fmla="*/ 8116 w 10000"/>
                  <a:gd name="connsiteY24" fmla="*/ 9186 h 10000"/>
                  <a:gd name="connsiteX25" fmla="*/ 8442 w 10000"/>
                  <a:gd name="connsiteY25" fmla="*/ 9151 h 10000"/>
                  <a:gd name="connsiteX26" fmla="*/ 8702 w 10000"/>
                  <a:gd name="connsiteY26" fmla="*/ 9062 h 10000"/>
                  <a:gd name="connsiteX27" fmla="*/ 8636 w 10000"/>
                  <a:gd name="connsiteY27" fmla="*/ 9026 h 10000"/>
                  <a:gd name="connsiteX28" fmla="*/ 8636 w 10000"/>
                  <a:gd name="connsiteY28" fmla="*/ 8991 h 10000"/>
                  <a:gd name="connsiteX29" fmla="*/ 8312 w 10000"/>
                  <a:gd name="connsiteY29" fmla="*/ 8902 h 10000"/>
                  <a:gd name="connsiteX30" fmla="*/ 5975 w 10000"/>
                  <a:gd name="connsiteY30" fmla="*/ 8581 h 10000"/>
                  <a:gd name="connsiteX31" fmla="*/ 5975 w 10000"/>
                  <a:gd name="connsiteY31" fmla="*/ 8581 h 10000"/>
                  <a:gd name="connsiteX32" fmla="*/ 5714 w 10000"/>
                  <a:gd name="connsiteY32" fmla="*/ 8530 h 10000"/>
                  <a:gd name="connsiteX33" fmla="*/ 5519 w 10000"/>
                  <a:gd name="connsiteY33" fmla="*/ 8476 h 10000"/>
                  <a:gd name="connsiteX34" fmla="*/ 5389 w 10000"/>
                  <a:gd name="connsiteY34" fmla="*/ 8423 h 10000"/>
                  <a:gd name="connsiteX35" fmla="*/ 5389 w 10000"/>
                  <a:gd name="connsiteY35" fmla="*/ 8423 h 10000"/>
                  <a:gd name="connsiteX36" fmla="*/ 7729 w 10000"/>
                  <a:gd name="connsiteY36" fmla="*/ 8404 h 10000"/>
                  <a:gd name="connsiteX37" fmla="*/ 10000 w 10000"/>
                  <a:gd name="connsiteY37" fmla="*/ 8581 h 10000"/>
                  <a:gd name="connsiteX38" fmla="*/ 10000 w 10000"/>
                  <a:gd name="connsiteY38" fmla="*/ 6970 h 10000"/>
                  <a:gd name="connsiteX39" fmla="*/ 10000 w 10000"/>
                  <a:gd name="connsiteY39" fmla="*/ 6970 h 10000"/>
                  <a:gd name="connsiteX40" fmla="*/ 7404 w 10000"/>
                  <a:gd name="connsiteY40" fmla="*/ 6595 h 10000"/>
                  <a:gd name="connsiteX41" fmla="*/ 5975 w 10000"/>
                  <a:gd name="connsiteY41" fmla="*/ 6384 h 10000"/>
                  <a:gd name="connsiteX42" fmla="*/ 5975 w 10000"/>
                  <a:gd name="connsiteY42" fmla="*/ 6384 h 10000"/>
                  <a:gd name="connsiteX43" fmla="*/ 5975 w 10000"/>
                  <a:gd name="connsiteY43" fmla="*/ 6366 h 10000"/>
                  <a:gd name="connsiteX44" fmla="*/ 5975 w 10000"/>
                  <a:gd name="connsiteY44" fmla="*/ 6260 h 10000"/>
                  <a:gd name="connsiteX45" fmla="*/ 5975 w 10000"/>
                  <a:gd name="connsiteY45" fmla="*/ 6260 h 10000"/>
                  <a:gd name="connsiteX46" fmla="*/ 5779 w 10000"/>
                  <a:gd name="connsiteY46" fmla="*/ 6133 h 10000"/>
                  <a:gd name="connsiteX47" fmla="*/ 5389 w 10000"/>
                  <a:gd name="connsiteY47" fmla="*/ 5939 h 10000"/>
                  <a:gd name="connsiteX48" fmla="*/ 4545 w 10000"/>
                  <a:gd name="connsiteY48" fmla="*/ 5568 h 10000"/>
                  <a:gd name="connsiteX49" fmla="*/ 4545 w 10000"/>
                  <a:gd name="connsiteY49" fmla="*/ 5568 h 10000"/>
                  <a:gd name="connsiteX50" fmla="*/ 4352 w 10000"/>
                  <a:gd name="connsiteY50" fmla="*/ 5515 h 10000"/>
                  <a:gd name="connsiteX51" fmla="*/ 4026 w 10000"/>
                  <a:gd name="connsiteY51" fmla="*/ 5444 h 10000"/>
                  <a:gd name="connsiteX52" fmla="*/ 3052 w 10000"/>
                  <a:gd name="connsiteY52" fmla="*/ 5284 h 10000"/>
                  <a:gd name="connsiteX53" fmla="*/ 1689 w 10000"/>
                  <a:gd name="connsiteY53" fmla="*/ 5090 h 10000"/>
                  <a:gd name="connsiteX54" fmla="*/ 1689 w 10000"/>
                  <a:gd name="connsiteY54" fmla="*/ 5090 h 10000"/>
                  <a:gd name="connsiteX55" fmla="*/ 1103 w 10000"/>
                  <a:gd name="connsiteY55" fmla="*/ 5070 h 10000"/>
                  <a:gd name="connsiteX56" fmla="*/ 650 w 10000"/>
                  <a:gd name="connsiteY56" fmla="*/ 5053 h 10000"/>
                  <a:gd name="connsiteX57" fmla="*/ 521 w 10000"/>
                  <a:gd name="connsiteY57" fmla="*/ 5035 h 10000"/>
                  <a:gd name="connsiteX58" fmla="*/ 390 w 10000"/>
                  <a:gd name="connsiteY58" fmla="*/ 5018 h 10000"/>
                  <a:gd name="connsiteX59" fmla="*/ 390 w 10000"/>
                  <a:gd name="connsiteY59" fmla="*/ 5018 h 10000"/>
                  <a:gd name="connsiteX60" fmla="*/ 261 w 10000"/>
                  <a:gd name="connsiteY60" fmla="*/ 4945 h 10000"/>
                  <a:gd name="connsiteX61" fmla="*/ 65 w 10000"/>
                  <a:gd name="connsiteY61" fmla="*/ 4825 h 10000"/>
                  <a:gd name="connsiteX62" fmla="*/ 0 w 10000"/>
                  <a:gd name="connsiteY62" fmla="*/ 4753 h 10000"/>
                  <a:gd name="connsiteX63" fmla="*/ 0 w 10000"/>
                  <a:gd name="connsiteY63" fmla="*/ 4680 h 10000"/>
                  <a:gd name="connsiteX64" fmla="*/ 0 w 10000"/>
                  <a:gd name="connsiteY64" fmla="*/ 4628 h 10000"/>
                  <a:gd name="connsiteX65" fmla="*/ 131 w 10000"/>
                  <a:gd name="connsiteY65" fmla="*/ 4574 h 10000"/>
                  <a:gd name="connsiteX66" fmla="*/ 131 w 10000"/>
                  <a:gd name="connsiteY66" fmla="*/ 4574 h 10000"/>
                  <a:gd name="connsiteX67" fmla="*/ 455 w 10000"/>
                  <a:gd name="connsiteY67" fmla="*/ 4485 h 10000"/>
                  <a:gd name="connsiteX68" fmla="*/ 779 w 10000"/>
                  <a:gd name="connsiteY68" fmla="*/ 4399 h 10000"/>
                  <a:gd name="connsiteX69" fmla="*/ 975 w 10000"/>
                  <a:gd name="connsiteY69" fmla="*/ 4346 h 10000"/>
                  <a:gd name="connsiteX70" fmla="*/ 1103 w 10000"/>
                  <a:gd name="connsiteY70" fmla="*/ 4292 h 10000"/>
                  <a:gd name="connsiteX71" fmla="*/ 1103 w 10000"/>
                  <a:gd name="connsiteY71" fmla="*/ 4220 h 10000"/>
                  <a:gd name="connsiteX72" fmla="*/ 1103 w 10000"/>
                  <a:gd name="connsiteY72" fmla="*/ 4131 h 10000"/>
                  <a:gd name="connsiteX73" fmla="*/ 1103 w 10000"/>
                  <a:gd name="connsiteY73" fmla="*/ 4131 h 10000"/>
                  <a:gd name="connsiteX74" fmla="*/ 845 w 10000"/>
                  <a:gd name="connsiteY74" fmla="*/ 3883 h 10000"/>
                  <a:gd name="connsiteX75" fmla="*/ 521 w 10000"/>
                  <a:gd name="connsiteY75" fmla="*/ 3546 h 10000"/>
                  <a:gd name="connsiteX76" fmla="*/ 261 w 10000"/>
                  <a:gd name="connsiteY76" fmla="*/ 3243 h 10000"/>
                  <a:gd name="connsiteX77" fmla="*/ 195 w 10000"/>
                  <a:gd name="connsiteY77" fmla="*/ 3156 h 10000"/>
                  <a:gd name="connsiteX78" fmla="*/ 195 w 10000"/>
                  <a:gd name="connsiteY78" fmla="*/ 3121 h 10000"/>
                  <a:gd name="connsiteX79" fmla="*/ 261 w 10000"/>
                  <a:gd name="connsiteY79" fmla="*/ 3102 h 10000"/>
                  <a:gd name="connsiteX80" fmla="*/ 261 w 10000"/>
                  <a:gd name="connsiteY80" fmla="*/ 3102 h 10000"/>
                  <a:gd name="connsiteX81" fmla="*/ 650 w 10000"/>
                  <a:gd name="connsiteY81" fmla="*/ 3085 h 10000"/>
                  <a:gd name="connsiteX82" fmla="*/ 908 w 10000"/>
                  <a:gd name="connsiteY82" fmla="*/ 3085 h 10000"/>
                  <a:gd name="connsiteX83" fmla="*/ 1103 w 10000"/>
                  <a:gd name="connsiteY83" fmla="*/ 3102 h 10000"/>
                  <a:gd name="connsiteX84" fmla="*/ 1103 w 10000"/>
                  <a:gd name="connsiteY84" fmla="*/ 3102 h 10000"/>
                  <a:gd name="connsiteX85" fmla="*/ 1168 w 10000"/>
                  <a:gd name="connsiteY85" fmla="*/ 3102 h 10000"/>
                  <a:gd name="connsiteX86" fmla="*/ 1235 w 10000"/>
                  <a:gd name="connsiteY86" fmla="*/ 3069 h 10000"/>
                  <a:gd name="connsiteX87" fmla="*/ 1559 w 10000"/>
                  <a:gd name="connsiteY87" fmla="*/ 2961 h 10000"/>
                  <a:gd name="connsiteX88" fmla="*/ 2402 w 10000"/>
                  <a:gd name="connsiteY88" fmla="*/ 2605 h 10000"/>
                  <a:gd name="connsiteX89" fmla="*/ 3507 w 10000"/>
                  <a:gd name="connsiteY89" fmla="*/ 2094 h 10000"/>
                  <a:gd name="connsiteX90" fmla="*/ 3507 w 10000"/>
                  <a:gd name="connsiteY90" fmla="*/ 2094 h 10000"/>
                  <a:gd name="connsiteX91" fmla="*/ 3507 w 10000"/>
                  <a:gd name="connsiteY91" fmla="*/ 2021 h 10000"/>
                  <a:gd name="connsiteX92" fmla="*/ 3507 w 10000"/>
                  <a:gd name="connsiteY92" fmla="*/ 1859 h 10000"/>
                  <a:gd name="connsiteX93" fmla="*/ 3573 w 10000"/>
                  <a:gd name="connsiteY93" fmla="*/ 1755 h 10000"/>
                  <a:gd name="connsiteX94" fmla="*/ 3702 w 10000"/>
                  <a:gd name="connsiteY94" fmla="*/ 1665 h 10000"/>
                  <a:gd name="connsiteX95" fmla="*/ 3896 w 10000"/>
                  <a:gd name="connsiteY95" fmla="*/ 1560 h 10000"/>
                  <a:gd name="connsiteX96" fmla="*/ 4156 w 10000"/>
                  <a:gd name="connsiteY96" fmla="*/ 1473 h 10000"/>
                  <a:gd name="connsiteX97" fmla="*/ 4156 w 10000"/>
                  <a:gd name="connsiteY97" fmla="*/ 1473 h 10000"/>
                  <a:gd name="connsiteX98" fmla="*/ 4806 w 10000"/>
                  <a:gd name="connsiteY98" fmla="*/ 1296 h 10000"/>
                  <a:gd name="connsiteX99" fmla="*/ 5455 w 10000"/>
                  <a:gd name="connsiteY99" fmla="*/ 1063 h 10000"/>
                  <a:gd name="connsiteX100" fmla="*/ 6104 w 10000"/>
                  <a:gd name="connsiteY100" fmla="*/ 850 h 10000"/>
                  <a:gd name="connsiteX101" fmla="*/ 6559 w 10000"/>
                  <a:gd name="connsiteY101" fmla="*/ 658 h 10000"/>
                  <a:gd name="connsiteX102" fmla="*/ 6559 w 10000"/>
                  <a:gd name="connsiteY102" fmla="*/ 658 h 10000"/>
                  <a:gd name="connsiteX103" fmla="*/ 6882 w 10000"/>
                  <a:gd name="connsiteY103" fmla="*/ 480 h 10000"/>
                  <a:gd name="connsiteX104" fmla="*/ 7273 w 10000"/>
                  <a:gd name="connsiteY104" fmla="*/ 265 h 10000"/>
                  <a:gd name="connsiteX105" fmla="*/ 7663 w 10000"/>
                  <a:gd name="connsiteY105" fmla="*/ 105 h 10000"/>
                  <a:gd name="connsiteX106" fmla="*/ 7856 w 10000"/>
                  <a:gd name="connsiteY106" fmla="*/ 32 h 10000"/>
                  <a:gd name="connsiteX107" fmla="*/ 8051 w 10000"/>
                  <a:gd name="connsiteY107" fmla="*/ 17 h 10000"/>
                  <a:gd name="connsiteX108" fmla="*/ 8051 w 10000"/>
                  <a:gd name="connsiteY108" fmla="*/ 17 h 10000"/>
                  <a:gd name="connsiteX109" fmla="*/ 8442 w 10000"/>
                  <a:gd name="connsiteY109" fmla="*/ 0 h 10000"/>
                  <a:gd name="connsiteX110" fmla="*/ 8961 w 10000"/>
                  <a:gd name="connsiteY110" fmla="*/ 0 h 10000"/>
                  <a:gd name="connsiteX111" fmla="*/ 10000 w 10000"/>
                  <a:gd name="connsiteY111" fmla="*/ 17 h 10000"/>
                  <a:gd name="connsiteX112" fmla="*/ 5389 w 10000"/>
                  <a:gd name="connsiteY112" fmla="*/ 9949 h 10000"/>
                  <a:gd name="connsiteX113" fmla="*/ 5389 w 10000"/>
                  <a:gd name="connsiteY113" fmla="*/ 9877 h 10000"/>
                  <a:gd name="connsiteX114" fmla="*/ 5259 w 10000"/>
                  <a:gd name="connsiteY114" fmla="*/ 9790 h 10000"/>
                  <a:gd name="connsiteX115" fmla="*/ 3247 w 10000"/>
                  <a:gd name="connsiteY115" fmla="*/ 9752 h 10000"/>
                  <a:gd name="connsiteX116" fmla="*/ 3247 w 10000"/>
                  <a:gd name="connsiteY116" fmla="*/ 9752 h 10000"/>
                  <a:gd name="connsiteX117" fmla="*/ 3117 w 10000"/>
                  <a:gd name="connsiteY117" fmla="*/ 9559 h 10000"/>
                  <a:gd name="connsiteX118" fmla="*/ 3117 w 10000"/>
                  <a:gd name="connsiteY118" fmla="*/ 9559 h 10000"/>
                  <a:gd name="connsiteX119" fmla="*/ 3312 w 10000"/>
                  <a:gd name="connsiteY119" fmla="*/ 9502 h 10000"/>
                  <a:gd name="connsiteX120" fmla="*/ 3443 w 10000"/>
                  <a:gd name="connsiteY120" fmla="*/ 9486 h 10000"/>
                  <a:gd name="connsiteX121" fmla="*/ 2661 w 10000"/>
                  <a:gd name="connsiteY121" fmla="*/ 9502 h 10000"/>
                  <a:gd name="connsiteX0" fmla="*/ 2661 w 10000"/>
                  <a:gd name="connsiteY0" fmla="*/ 9502 h 10000"/>
                  <a:gd name="connsiteX1" fmla="*/ 5389 w 10000"/>
                  <a:gd name="connsiteY1" fmla="*/ 10000 h 10000"/>
                  <a:gd name="connsiteX2" fmla="*/ 5455 w 10000"/>
                  <a:gd name="connsiteY2" fmla="*/ 9927 h 10000"/>
                  <a:gd name="connsiteX3" fmla="*/ 5389 w 10000"/>
                  <a:gd name="connsiteY3" fmla="*/ 9843 h 10000"/>
                  <a:gd name="connsiteX4" fmla="*/ 5389 w 10000"/>
                  <a:gd name="connsiteY4" fmla="*/ 9843 h 10000"/>
                  <a:gd name="connsiteX5" fmla="*/ 5324 w 10000"/>
                  <a:gd name="connsiteY5" fmla="*/ 9790 h 10000"/>
                  <a:gd name="connsiteX6" fmla="*/ 5259 w 10000"/>
                  <a:gd name="connsiteY6" fmla="*/ 9752 h 10000"/>
                  <a:gd name="connsiteX7" fmla="*/ 5128 w 10000"/>
                  <a:gd name="connsiteY7" fmla="*/ 9752 h 10000"/>
                  <a:gd name="connsiteX8" fmla="*/ 4936 w 10000"/>
                  <a:gd name="connsiteY8" fmla="*/ 9773 h 10000"/>
                  <a:gd name="connsiteX9" fmla="*/ 4545 w 10000"/>
                  <a:gd name="connsiteY9" fmla="*/ 9824 h 10000"/>
                  <a:gd name="connsiteX10" fmla="*/ 3247 w 10000"/>
                  <a:gd name="connsiteY10" fmla="*/ 9752 h 10000"/>
                  <a:gd name="connsiteX11" fmla="*/ 3247 w 10000"/>
                  <a:gd name="connsiteY11" fmla="*/ 9752 h 10000"/>
                  <a:gd name="connsiteX12" fmla="*/ 3117 w 10000"/>
                  <a:gd name="connsiteY12" fmla="*/ 9700 h 10000"/>
                  <a:gd name="connsiteX13" fmla="*/ 3117 w 10000"/>
                  <a:gd name="connsiteY13" fmla="*/ 9646 h 10000"/>
                  <a:gd name="connsiteX14" fmla="*/ 3117 w 10000"/>
                  <a:gd name="connsiteY14" fmla="*/ 9611 h 10000"/>
                  <a:gd name="connsiteX15" fmla="*/ 3184 w 10000"/>
                  <a:gd name="connsiteY15" fmla="*/ 9574 h 10000"/>
                  <a:gd name="connsiteX16" fmla="*/ 3312 w 10000"/>
                  <a:gd name="connsiteY16" fmla="*/ 9502 h 10000"/>
                  <a:gd name="connsiteX17" fmla="*/ 3443 w 10000"/>
                  <a:gd name="connsiteY17" fmla="*/ 9486 h 10000"/>
                  <a:gd name="connsiteX18" fmla="*/ 3443 w 10000"/>
                  <a:gd name="connsiteY18" fmla="*/ 9486 h 10000"/>
                  <a:gd name="connsiteX19" fmla="*/ 3443 w 10000"/>
                  <a:gd name="connsiteY19" fmla="*/ 9469 h 10000"/>
                  <a:gd name="connsiteX20" fmla="*/ 3507 w 10000"/>
                  <a:gd name="connsiteY20" fmla="*/ 9450 h 10000"/>
                  <a:gd name="connsiteX21" fmla="*/ 7646 w 10000"/>
                  <a:gd name="connsiteY21" fmla="*/ 9178 h 10000"/>
                  <a:gd name="connsiteX22" fmla="*/ 8116 w 10000"/>
                  <a:gd name="connsiteY22" fmla="*/ 9186 h 10000"/>
                  <a:gd name="connsiteX23" fmla="*/ 8116 w 10000"/>
                  <a:gd name="connsiteY23" fmla="*/ 9186 h 10000"/>
                  <a:gd name="connsiteX24" fmla="*/ 8442 w 10000"/>
                  <a:gd name="connsiteY24" fmla="*/ 9151 h 10000"/>
                  <a:gd name="connsiteX25" fmla="*/ 8702 w 10000"/>
                  <a:gd name="connsiteY25" fmla="*/ 9062 h 10000"/>
                  <a:gd name="connsiteX26" fmla="*/ 8636 w 10000"/>
                  <a:gd name="connsiteY26" fmla="*/ 9026 h 10000"/>
                  <a:gd name="connsiteX27" fmla="*/ 8636 w 10000"/>
                  <a:gd name="connsiteY27" fmla="*/ 8991 h 10000"/>
                  <a:gd name="connsiteX28" fmla="*/ 8312 w 10000"/>
                  <a:gd name="connsiteY28" fmla="*/ 8902 h 10000"/>
                  <a:gd name="connsiteX29" fmla="*/ 5975 w 10000"/>
                  <a:gd name="connsiteY29" fmla="*/ 8581 h 10000"/>
                  <a:gd name="connsiteX30" fmla="*/ 5975 w 10000"/>
                  <a:gd name="connsiteY30" fmla="*/ 8581 h 10000"/>
                  <a:gd name="connsiteX31" fmla="*/ 5714 w 10000"/>
                  <a:gd name="connsiteY31" fmla="*/ 8530 h 10000"/>
                  <a:gd name="connsiteX32" fmla="*/ 5519 w 10000"/>
                  <a:gd name="connsiteY32" fmla="*/ 8476 h 10000"/>
                  <a:gd name="connsiteX33" fmla="*/ 5389 w 10000"/>
                  <a:gd name="connsiteY33" fmla="*/ 8423 h 10000"/>
                  <a:gd name="connsiteX34" fmla="*/ 5389 w 10000"/>
                  <a:gd name="connsiteY34" fmla="*/ 8423 h 10000"/>
                  <a:gd name="connsiteX35" fmla="*/ 7729 w 10000"/>
                  <a:gd name="connsiteY35" fmla="*/ 8404 h 10000"/>
                  <a:gd name="connsiteX36" fmla="*/ 10000 w 10000"/>
                  <a:gd name="connsiteY36" fmla="*/ 8581 h 10000"/>
                  <a:gd name="connsiteX37" fmla="*/ 10000 w 10000"/>
                  <a:gd name="connsiteY37" fmla="*/ 6970 h 10000"/>
                  <a:gd name="connsiteX38" fmla="*/ 10000 w 10000"/>
                  <a:gd name="connsiteY38" fmla="*/ 6970 h 10000"/>
                  <a:gd name="connsiteX39" fmla="*/ 7404 w 10000"/>
                  <a:gd name="connsiteY39" fmla="*/ 6595 h 10000"/>
                  <a:gd name="connsiteX40" fmla="*/ 5975 w 10000"/>
                  <a:gd name="connsiteY40" fmla="*/ 6384 h 10000"/>
                  <a:gd name="connsiteX41" fmla="*/ 5975 w 10000"/>
                  <a:gd name="connsiteY41" fmla="*/ 6384 h 10000"/>
                  <a:gd name="connsiteX42" fmla="*/ 5975 w 10000"/>
                  <a:gd name="connsiteY42" fmla="*/ 6366 h 10000"/>
                  <a:gd name="connsiteX43" fmla="*/ 5975 w 10000"/>
                  <a:gd name="connsiteY43" fmla="*/ 6260 h 10000"/>
                  <a:gd name="connsiteX44" fmla="*/ 5975 w 10000"/>
                  <a:gd name="connsiteY44" fmla="*/ 6260 h 10000"/>
                  <a:gd name="connsiteX45" fmla="*/ 5779 w 10000"/>
                  <a:gd name="connsiteY45" fmla="*/ 6133 h 10000"/>
                  <a:gd name="connsiteX46" fmla="*/ 5389 w 10000"/>
                  <a:gd name="connsiteY46" fmla="*/ 5939 h 10000"/>
                  <a:gd name="connsiteX47" fmla="*/ 4545 w 10000"/>
                  <a:gd name="connsiteY47" fmla="*/ 5568 h 10000"/>
                  <a:gd name="connsiteX48" fmla="*/ 4545 w 10000"/>
                  <a:gd name="connsiteY48" fmla="*/ 5568 h 10000"/>
                  <a:gd name="connsiteX49" fmla="*/ 4352 w 10000"/>
                  <a:gd name="connsiteY49" fmla="*/ 5515 h 10000"/>
                  <a:gd name="connsiteX50" fmla="*/ 4026 w 10000"/>
                  <a:gd name="connsiteY50" fmla="*/ 5444 h 10000"/>
                  <a:gd name="connsiteX51" fmla="*/ 3052 w 10000"/>
                  <a:gd name="connsiteY51" fmla="*/ 5284 h 10000"/>
                  <a:gd name="connsiteX52" fmla="*/ 1689 w 10000"/>
                  <a:gd name="connsiteY52" fmla="*/ 5090 h 10000"/>
                  <a:gd name="connsiteX53" fmla="*/ 1689 w 10000"/>
                  <a:gd name="connsiteY53" fmla="*/ 5090 h 10000"/>
                  <a:gd name="connsiteX54" fmla="*/ 1103 w 10000"/>
                  <a:gd name="connsiteY54" fmla="*/ 5070 h 10000"/>
                  <a:gd name="connsiteX55" fmla="*/ 650 w 10000"/>
                  <a:gd name="connsiteY55" fmla="*/ 5053 h 10000"/>
                  <a:gd name="connsiteX56" fmla="*/ 521 w 10000"/>
                  <a:gd name="connsiteY56" fmla="*/ 5035 h 10000"/>
                  <a:gd name="connsiteX57" fmla="*/ 390 w 10000"/>
                  <a:gd name="connsiteY57" fmla="*/ 5018 h 10000"/>
                  <a:gd name="connsiteX58" fmla="*/ 390 w 10000"/>
                  <a:gd name="connsiteY58" fmla="*/ 5018 h 10000"/>
                  <a:gd name="connsiteX59" fmla="*/ 261 w 10000"/>
                  <a:gd name="connsiteY59" fmla="*/ 4945 h 10000"/>
                  <a:gd name="connsiteX60" fmla="*/ 65 w 10000"/>
                  <a:gd name="connsiteY60" fmla="*/ 4825 h 10000"/>
                  <a:gd name="connsiteX61" fmla="*/ 0 w 10000"/>
                  <a:gd name="connsiteY61" fmla="*/ 4753 h 10000"/>
                  <a:gd name="connsiteX62" fmla="*/ 0 w 10000"/>
                  <a:gd name="connsiteY62" fmla="*/ 4680 h 10000"/>
                  <a:gd name="connsiteX63" fmla="*/ 0 w 10000"/>
                  <a:gd name="connsiteY63" fmla="*/ 4628 h 10000"/>
                  <a:gd name="connsiteX64" fmla="*/ 131 w 10000"/>
                  <a:gd name="connsiteY64" fmla="*/ 4574 h 10000"/>
                  <a:gd name="connsiteX65" fmla="*/ 131 w 10000"/>
                  <a:gd name="connsiteY65" fmla="*/ 4574 h 10000"/>
                  <a:gd name="connsiteX66" fmla="*/ 455 w 10000"/>
                  <a:gd name="connsiteY66" fmla="*/ 4485 h 10000"/>
                  <a:gd name="connsiteX67" fmla="*/ 779 w 10000"/>
                  <a:gd name="connsiteY67" fmla="*/ 4399 h 10000"/>
                  <a:gd name="connsiteX68" fmla="*/ 975 w 10000"/>
                  <a:gd name="connsiteY68" fmla="*/ 4346 h 10000"/>
                  <a:gd name="connsiteX69" fmla="*/ 1103 w 10000"/>
                  <a:gd name="connsiteY69" fmla="*/ 4292 h 10000"/>
                  <a:gd name="connsiteX70" fmla="*/ 1103 w 10000"/>
                  <a:gd name="connsiteY70" fmla="*/ 4220 h 10000"/>
                  <a:gd name="connsiteX71" fmla="*/ 1103 w 10000"/>
                  <a:gd name="connsiteY71" fmla="*/ 4131 h 10000"/>
                  <a:gd name="connsiteX72" fmla="*/ 1103 w 10000"/>
                  <a:gd name="connsiteY72" fmla="*/ 4131 h 10000"/>
                  <a:gd name="connsiteX73" fmla="*/ 845 w 10000"/>
                  <a:gd name="connsiteY73" fmla="*/ 3883 h 10000"/>
                  <a:gd name="connsiteX74" fmla="*/ 521 w 10000"/>
                  <a:gd name="connsiteY74" fmla="*/ 3546 h 10000"/>
                  <a:gd name="connsiteX75" fmla="*/ 261 w 10000"/>
                  <a:gd name="connsiteY75" fmla="*/ 3243 h 10000"/>
                  <a:gd name="connsiteX76" fmla="*/ 195 w 10000"/>
                  <a:gd name="connsiteY76" fmla="*/ 3156 h 10000"/>
                  <a:gd name="connsiteX77" fmla="*/ 195 w 10000"/>
                  <a:gd name="connsiteY77" fmla="*/ 3121 h 10000"/>
                  <a:gd name="connsiteX78" fmla="*/ 261 w 10000"/>
                  <a:gd name="connsiteY78" fmla="*/ 3102 h 10000"/>
                  <a:gd name="connsiteX79" fmla="*/ 261 w 10000"/>
                  <a:gd name="connsiteY79" fmla="*/ 3102 h 10000"/>
                  <a:gd name="connsiteX80" fmla="*/ 650 w 10000"/>
                  <a:gd name="connsiteY80" fmla="*/ 3085 h 10000"/>
                  <a:gd name="connsiteX81" fmla="*/ 908 w 10000"/>
                  <a:gd name="connsiteY81" fmla="*/ 3085 h 10000"/>
                  <a:gd name="connsiteX82" fmla="*/ 1103 w 10000"/>
                  <a:gd name="connsiteY82" fmla="*/ 3102 h 10000"/>
                  <a:gd name="connsiteX83" fmla="*/ 1103 w 10000"/>
                  <a:gd name="connsiteY83" fmla="*/ 3102 h 10000"/>
                  <a:gd name="connsiteX84" fmla="*/ 1168 w 10000"/>
                  <a:gd name="connsiteY84" fmla="*/ 3102 h 10000"/>
                  <a:gd name="connsiteX85" fmla="*/ 1235 w 10000"/>
                  <a:gd name="connsiteY85" fmla="*/ 3069 h 10000"/>
                  <a:gd name="connsiteX86" fmla="*/ 1559 w 10000"/>
                  <a:gd name="connsiteY86" fmla="*/ 2961 h 10000"/>
                  <a:gd name="connsiteX87" fmla="*/ 2402 w 10000"/>
                  <a:gd name="connsiteY87" fmla="*/ 2605 h 10000"/>
                  <a:gd name="connsiteX88" fmla="*/ 3507 w 10000"/>
                  <a:gd name="connsiteY88" fmla="*/ 2094 h 10000"/>
                  <a:gd name="connsiteX89" fmla="*/ 3507 w 10000"/>
                  <a:gd name="connsiteY89" fmla="*/ 2094 h 10000"/>
                  <a:gd name="connsiteX90" fmla="*/ 3507 w 10000"/>
                  <a:gd name="connsiteY90" fmla="*/ 2021 h 10000"/>
                  <a:gd name="connsiteX91" fmla="*/ 3507 w 10000"/>
                  <a:gd name="connsiteY91" fmla="*/ 1859 h 10000"/>
                  <a:gd name="connsiteX92" fmla="*/ 3573 w 10000"/>
                  <a:gd name="connsiteY92" fmla="*/ 1755 h 10000"/>
                  <a:gd name="connsiteX93" fmla="*/ 3702 w 10000"/>
                  <a:gd name="connsiteY93" fmla="*/ 1665 h 10000"/>
                  <a:gd name="connsiteX94" fmla="*/ 3896 w 10000"/>
                  <a:gd name="connsiteY94" fmla="*/ 1560 h 10000"/>
                  <a:gd name="connsiteX95" fmla="*/ 4156 w 10000"/>
                  <a:gd name="connsiteY95" fmla="*/ 1473 h 10000"/>
                  <a:gd name="connsiteX96" fmla="*/ 4156 w 10000"/>
                  <a:gd name="connsiteY96" fmla="*/ 1473 h 10000"/>
                  <a:gd name="connsiteX97" fmla="*/ 4806 w 10000"/>
                  <a:gd name="connsiteY97" fmla="*/ 1296 h 10000"/>
                  <a:gd name="connsiteX98" fmla="*/ 5455 w 10000"/>
                  <a:gd name="connsiteY98" fmla="*/ 1063 h 10000"/>
                  <a:gd name="connsiteX99" fmla="*/ 6104 w 10000"/>
                  <a:gd name="connsiteY99" fmla="*/ 850 h 10000"/>
                  <a:gd name="connsiteX100" fmla="*/ 6559 w 10000"/>
                  <a:gd name="connsiteY100" fmla="*/ 658 h 10000"/>
                  <a:gd name="connsiteX101" fmla="*/ 6559 w 10000"/>
                  <a:gd name="connsiteY101" fmla="*/ 658 h 10000"/>
                  <a:gd name="connsiteX102" fmla="*/ 6882 w 10000"/>
                  <a:gd name="connsiteY102" fmla="*/ 480 h 10000"/>
                  <a:gd name="connsiteX103" fmla="*/ 7273 w 10000"/>
                  <a:gd name="connsiteY103" fmla="*/ 265 h 10000"/>
                  <a:gd name="connsiteX104" fmla="*/ 7663 w 10000"/>
                  <a:gd name="connsiteY104" fmla="*/ 105 h 10000"/>
                  <a:gd name="connsiteX105" fmla="*/ 7856 w 10000"/>
                  <a:gd name="connsiteY105" fmla="*/ 32 h 10000"/>
                  <a:gd name="connsiteX106" fmla="*/ 8051 w 10000"/>
                  <a:gd name="connsiteY106" fmla="*/ 17 h 10000"/>
                  <a:gd name="connsiteX107" fmla="*/ 8051 w 10000"/>
                  <a:gd name="connsiteY107" fmla="*/ 17 h 10000"/>
                  <a:gd name="connsiteX108" fmla="*/ 8442 w 10000"/>
                  <a:gd name="connsiteY108" fmla="*/ 0 h 10000"/>
                  <a:gd name="connsiteX109" fmla="*/ 8961 w 10000"/>
                  <a:gd name="connsiteY109" fmla="*/ 0 h 10000"/>
                  <a:gd name="connsiteX110" fmla="*/ 10000 w 10000"/>
                  <a:gd name="connsiteY110" fmla="*/ 17 h 10000"/>
                  <a:gd name="connsiteX111" fmla="*/ 5389 w 10000"/>
                  <a:gd name="connsiteY111" fmla="*/ 9949 h 10000"/>
                  <a:gd name="connsiteX112" fmla="*/ 5389 w 10000"/>
                  <a:gd name="connsiteY112" fmla="*/ 9877 h 10000"/>
                  <a:gd name="connsiteX113" fmla="*/ 5259 w 10000"/>
                  <a:gd name="connsiteY113" fmla="*/ 9790 h 10000"/>
                  <a:gd name="connsiteX114" fmla="*/ 3247 w 10000"/>
                  <a:gd name="connsiteY114" fmla="*/ 9752 h 10000"/>
                  <a:gd name="connsiteX115" fmla="*/ 3247 w 10000"/>
                  <a:gd name="connsiteY115" fmla="*/ 9752 h 10000"/>
                  <a:gd name="connsiteX116" fmla="*/ 3117 w 10000"/>
                  <a:gd name="connsiteY116" fmla="*/ 9559 h 10000"/>
                  <a:gd name="connsiteX117" fmla="*/ 3117 w 10000"/>
                  <a:gd name="connsiteY117" fmla="*/ 9559 h 10000"/>
                  <a:gd name="connsiteX118" fmla="*/ 3312 w 10000"/>
                  <a:gd name="connsiteY118" fmla="*/ 9502 h 10000"/>
                  <a:gd name="connsiteX119" fmla="*/ 3443 w 10000"/>
                  <a:gd name="connsiteY119" fmla="*/ 9486 h 10000"/>
                  <a:gd name="connsiteX120" fmla="*/ 2661 w 10000"/>
                  <a:gd name="connsiteY120" fmla="*/ 9502 h 10000"/>
                  <a:gd name="connsiteX0" fmla="*/ 2661 w 10000"/>
                  <a:gd name="connsiteY0" fmla="*/ 9502 h 10000"/>
                  <a:gd name="connsiteX1" fmla="*/ 5389 w 10000"/>
                  <a:gd name="connsiteY1" fmla="*/ 10000 h 10000"/>
                  <a:gd name="connsiteX2" fmla="*/ 5455 w 10000"/>
                  <a:gd name="connsiteY2" fmla="*/ 9927 h 10000"/>
                  <a:gd name="connsiteX3" fmla="*/ 5389 w 10000"/>
                  <a:gd name="connsiteY3" fmla="*/ 9843 h 10000"/>
                  <a:gd name="connsiteX4" fmla="*/ 5389 w 10000"/>
                  <a:gd name="connsiteY4" fmla="*/ 9843 h 10000"/>
                  <a:gd name="connsiteX5" fmla="*/ 5324 w 10000"/>
                  <a:gd name="connsiteY5" fmla="*/ 9790 h 10000"/>
                  <a:gd name="connsiteX6" fmla="*/ 5259 w 10000"/>
                  <a:gd name="connsiteY6" fmla="*/ 9752 h 10000"/>
                  <a:gd name="connsiteX7" fmla="*/ 5128 w 10000"/>
                  <a:gd name="connsiteY7" fmla="*/ 9752 h 10000"/>
                  <a:gd name="connsiteX8" fmla="*/ 4936 w 10000"/>
                  <a:gd name="connsiteY8" fmla="*/ 9773 h 10000"/>
                  <a:gd name="connsiteX9" fmla="*/ 3247 w 10000"/>
                  <a:gd name="connsiteY9" fmla="*/ 9752 h 10000"/>
                  <a:gd name="connsiteX10" fmla="*/ 3247 w 10000"/>
                  <a:gd name="connsiteY10" fmla="*/ 9752 h 10000"/>
                  <a:gd name="connsiteX11" fmla="*/ 3117 w 10000"/>
                  <a:gd name="connsiteY11" fmla="*/ 9700 h 10000"/>
                  <a:gd name="connsiteX12" fmla="*/ 3117 w 10000"/>
                  <a:gd name="connsiteY12" fmla="*/ 9646 h 10000"/>
                  <a:gd name="connsiteX13" fmla="*/ 3117 w 10000"/>
                  <a:gd name="connsiteY13" fmla="*/ 9611 h 10000"/>
                  <a:gd name="connsiteX14" fmla="*/ 3184 w 10000"/>
                  <a:gd name="connsiteY14" fmla="*/ 9574 h 10000"/>
                  <a:gd name="connsiteX15" fmla="*/ 3312 w 10000"/>
                  <a:gd name="connsiteY15" fmla="*/ 9502 h 10000"/>
                  <a:gd name="connsiteX16" fmla="*/ 3443 w 10000"/>
                  <a:gd name="connsiteY16" fmla="*/ 9486 h 10000"/>
                  <a:gd name="connsiteX17" fmla="*/ 3443 w 10000"/>
                  <a:gd name="connsiteY17" fmla="*/ 9486 h 10000"/>
                  <a:gd name="connsiteX18" fmla="*/ 3443 w 10000"/>
                  <a:gd name="connsiteY18" fmla="*/ 9469 h 10000"/>
                  <a:gd name="connsiteX19" fmla="*/ 3507 w 10000"/>
                  <a:gd name="connsiteY19" fmla="*/ 9450 h 10000"/>
                  <a:gd name="connsiteX20" fmla="*/ 7646 w 10000"/>
                  <a:gd name="connsiteY20" fmla="*/ 9178 h 10000"/>
                  <a:gd name="connsiteX21" fmla="*/ 8116 w 10000"/>
                  <a:gd name="connsiteY21" fmla="*/ 9186 h 10000"/>
                  <a:gd name="connsiteX22" fmla="*/ 8116 w 10000"/>
                  <a:gd name="connsiteY22" fmla="*/ 9186 h 10000"/>
                  <a:gd name="connsiteX23" fmla="*/ 8442 w 10000"/>
                  <a:gd name="connsiteY23" fmla="*/ 9151 h 10000"/>
                  <a:gd name="connsiteX24" fmla="*/ 8702 w 10000"/>
                  <a:gd name="connsiteY24" fmla="*/ 9062 h 10000"/>
                  <a:gd name="connsiteX25" fmla="*/ 8636 w 10000"/>
                  <a:gd name="connsiteY25" fmla="*/ 9026 h 10000"/>
                  <a:gd name="connsiteX26" fmla="*/ 8636 w 10000"/>
                  <a:gd name="connsiteY26" fmla="*/ 8991 h 10000"/>
                  <a:gd name="connsiteX27" fmla="*/ 8312 w 10000"/>
                  <a:gd name="connsiteY27" fmla="*/ 8902 h 10000"/>
                  <a:gd name="connsiteX28" fmla="*/ 5975 w 10000"/>
                  <a:gd name="connsiteY28" fmla="*/ 8581 h 10000"/>
                  <a:gd name="connsiteX29" fmla="*/ 5975 w 10000"/>
                  <a:gd name="connsiteY29" fmla="*/ 8581 h 10000"/>
                  <a:gd name="connsiteX30" fmla="*/ 5714 w 10000"/>
                  <a:gd name="connsiteY30" fmla="*/ 8530 h 10000"/>
                  <a:gd name="connsiteX31" fmla="*/ 5519 w 10000"/>
                  <a:gd name="connsiteY31" fmla="*/ 8476 h 10000"/>
                  <a:gd name="connsiteX32" fmla="*/ 5389 w 10000"/>
                  <a:gd name="connsiteY32" fmla="*/ 8423 h 10000"/>
                  <a:gd name="connsiteX33" fmla="*/ 5389 w 10000"/>
                  <a:gd name="connsiteY33" fmla="*/ 8423 h 10000"/>
                  <a:gd name="connsiteX34" fmla="*/ 7729 w 10000"/>
                  <a:gd name="connsiteY34" fmla="*/ 8404 h 10000"/>
                  <a:gd name="connsiteX35" fmla="*/ 10000 w 10000"/>
                  <a:gd name="connsiteY35" fmla="*/ 8581 h 10000"/>
                  <a:gd name="connsiteX36" fmla="*/ 10000 w 10000"/>
                  <a:gd name="connsiteY36" fmla="*/ 6970 h 10000"/>
                  <a:gd name="connsiteX37" fmla="*/ 10000 w 10000"/>
                  <a:gd name="connsiteY37" fmla="*/ 6970 h 10000"/>
                  <a:gd name="connsiteX38" fmla="*/ 7404 w 10000"/>
                  <a:gd name="connsiteY38" fmla="*/ 6595 h 10000"/>
                  <a:gd name="connsiteX39" fmla="*/ 5975 w 10000"/>
                  <a:gd name="connsiteY39" fmla="*/ 6384 h 10000"/>
                  <a:gd name="connsiteX40" fmla="*/ 5975 w 10000"/>
                  <a:gd name="connsiteY40" fmla="*/ 6384 h 10000"/>
                  <a:gd name="connsiteX41" fmla="*/ 5975 w 10000"/>
                  <a:gd name="connsiteY41" fmla="*/ 6366 h 10000"/>
                  <a:gd name="connsiteX42" fmla="*/ 5975 w 10000"/>
                  <a:gd name="connsiteY42" fmla="*/ 6260 h 10000"/>
                  <a:gd name="connsiteX43" fmla="*/ 5975 w 10000"/>
                  <a:gd name="connsiteY43" fmla="*/ 6260 h 10000"/>
                  <a:gd name="connsiteX44" fmla="*/ 5779 w 10000"/>
                  <a:gd name="connsiteY44" fmla="*/ 6133 h 10000"/>
                  <a:gd name="connsiteX45" fmla="*/ 5389 w 10000"/>
                  <a:gd name="connsiteY45" fmla="*/ 5939 h 10000"/>
                  <a:gd name="connsiteX46" fmla="*/ 4545 w 10000"/>
                  <a:gd name="connsiteY46" fmla="*/ 5568 h 10000"/>
                  <a:gd name="connsiteX47" fmla="*/ 4545 w 10000"/>
                  <a:gd name="connsiteY47" fmla="*/ 5568 h 10000"/>
                  <a:gd name="connsiteX48" fmla="*/ 4352 w 10000"/>
                  <a:gd name="connsiteY48" fmla="*/ 5515 h 10000"/>
                  <a:gd name="connsiteX49" fmla="*/ 4026 w 10000"/>
                  <a:gd name="connsiteY49" fmla="*/ 5444 h 10000"/>
                  <a:gd name="connsiteX50" fmla="*/ 3052 w 10000"/>
                  <a:gd name="connsiteY50" fmla="*/ 5284 h 10000"/>
                  <a:gd name="connsiteX51" fmla="*/ 1689 w 10000"/>
                  <a:gd name="connsiteY51" fmla="*/ 5090 h 10000"/>
                  <a:gd name="connsiteX52" fmla="*/ 1689 w 10000"/>
                  <a:gd name="connsiteY52" fmla="*/ 5090 h 10000"/>
                  <a:gd name="connsiteX53" fmla="*/ 1103 w 10000"/>
                  <a:gd name="connsiteY53" fmla="*/ 5070 h 10000"/>
                  <a:gd name="connsiteX54" fmla="*/ 650 w 10000"/>
                  <a:gd name="connsiteY54" fmla="*/ 5053 h 10000"/>
                  <a:gd name="connsiteX55" fmla="*/ 521 w 10000"/>
                  <a:gd name="connsiteY55" fmla="*/ 5035 h 10000"/>
                  <a:gd name="connsiteX56" fmla="*/ 390 w 10000"/>
                  <a:gd name="connsiteY56" fmla="*/ 5018 h 10000"/>
                  <a:gd name="connsiteX57" fmla="*/ 390 w 10000"/>
                  <a:gd name="connsiteY57" fmla="*/ 5018 h 10000"/>
                  <a:gd name="connsiteX58" fmla="*/ 261 w 10000"/>
                  <a:gd name="connsiteY58" fmla="*/ 4945 h 10000"/>
                  <a:gd name="connsiteX59" fmla="*/ 65 w 10000"/>
                  <a:gd name="connsiteY59" fmla="*/ 4825 h 10000"/>
                  <a:gd name="connsiteX60" fmla="*/ 0 w 10000"/>
                  <a:gd name="connsiteY60" fmla="*/ 4753 h 10000"/>
                  <a:gd name="connsiteX61" fmla="*/ 0 w 10000"/>
                  <a:gd name="connsiteY61" fmla="*/ 4680 h 10000"/>
                  <a:gd name="connsiteX62" fmla="*/ 0 w 10000"/>
                  <a:gd name="connsiteY62" fmla="*/ 4628 h 10000"/>
                  <a:gd name="connsiteX63" fmla="*/ 131 w 10000"/>
                  <a:gd name="connsiteY63" fmla="*/ 4574 h 10000"/>
                  <a:gd name="connsiteX64" fmla="*/ 131 w 10000"/>
                  <a:gd name="connsiteY64" fmla="*/ 4574 h 10000"/>
                  <a:gd name="connsiteX65" fmla="*/ 455 w 10000"/>
                  <a:gd name="connsiteY65" fmla="*/ 4485 h 10000"/>
                  <a:gd name="connsiteX66" fmla="*/ 779 w 10000"/>
                  <a:gd name="connsiteY66" fmla="*/ 4399 h 10000"/>
                  <a:gd name="connsiteX67" fmla="*/ 975 w 10000"/>
                  <a:gd name="connsiteY67" fmla="*/ 4346 h 10000"/>
                  <a:gd name="connsiteX68" fmla="*/ 1103 w 10000"/>
                  <a:gd name="connsiteY68" fmla="*/ 4292 h 10000"/>
                  <a:gd name="connsiteX69" fmla="*/ 1103 w 10000"/>
                  <a:gd name="connsiteY69" fmla="*/ 4220 h 10000"/>
                  <a:gd name="connsiteX70" fmla="*/ 1103 w 10000"/>
                  <a:gd name="connsiteY70" fmla="*/ 4131 h 10000"/>
                  <a:gd name="connsiteX71" fmla="*/ 1103 w 10000"/>
                  <a:gd name="connsiteY71" fmla="*/ 4131 h 10000"/>
                  <a:gd name="connsiteX72" fmla="*/ 845 w 10000"/>
                  <a:gd name="connsiteY72" fmla="*/ 3883 h 10000"/>
                  <a:gd name="connsiteX73" fmla="*/ 521 w 10000"/>
                  <a:gd name="connsiteY73" fmla="*/ 3546 h 10000"/>
                  <a:gd name="connsiteX74" fmla="*/ 261 w 10000"/>
                  <a:gd name="connsiteY74" fmla="*/ 3243 h 10000"/>
                  <a:gd name="connsiteX75" fmla="*/ 195 w 10000"/>
                  <a:gd name="connsiteY75" fmla="*/ 3156 h 10000"/>
                  <a:gd name="connsiteX76" fmla="*/ 195 w 10000"/>
                  <a:gd name="connsiteY76" fmla="*/ 3121 h 10000"/>
                  <a:gd name="connsiteX77" fmla="*/ 261 w 10000"/>
                  <a:gd name="connsiteY77" fmla="*/ 3102 h 10000"/>
                  <a:gd name="connsiteX78" fmla="*/ 261 w 10000"/>
                  <a:gd name="connsiteY78" fmla="*/ 3102 h 10000"/>
                  <a:gd name="connsiteX79" fmla="*/ 650 w 10000"/>
                  <a:gd name="connsiteY79" fmla="*/ 3085 h 10000"/>
                  <a:gd name="connsiteX80" fmla="*/ 908 w 10000"/>
                  <a:gd name="connsiteY80" fmla="*/ 3085 h 10000"/>
                  <a:gd name="connsiteX81" fmla="*/ 1103 w 10000"/>
                  <a:gd name="connsiteY81" fmla="*/ 3102 h 10000"/>
                  <a:gd name="connsiteX82" fmla="*/ 1103 w 10000"/>
                  <a:gd name="connsiteY82" fmla="*/ 3102 h 10000"/>
                  <a:gd name="connsiteX83" fmla="*/ 1168 w 10000"/>
                  <a:gd name="connsiteY83" fmla="*/ 3102 h 10000"/>
                  <a:gd name="connsiteX84" fmla="*/ 1235 w 10000"/>
                  <a:gd name="connsiteY84" fmla="*/ 3069 h 10000"/>
                  <a:gd name="connsiteX85" fmla="*/ 1559 w 10000"/>
                  <a:gd name="connsiteY85" fmla="*/ 2961 h 10000"/>
                  <a:gd name="connsiteX86" fmla="*/ 2402 w 10000"/>
                  <a:gd name="connsiteY86" fmla="*/ 2605 h 10000"/>
                  <a:gd name="connsiteX87" fmla="*/ 3507 w 10000"/>
                  <a:gd name="connsiteY87" fmla="*/ 2094 h 10000"/>
                  <a:gd name="connsiteX88" fmla="*/ 3507 w 10000"/>
                  <a:gd name="connsiteY88" fmla="*/ 2094 h 10000"/>
                  <a:gd name="connsiteX89" fmla="*/ 3507 w 10000"/>
                  <a:gd name="connsiteY89" fmla="*/ 2021 h 10000"/>
                  <a:gd name="connsiteX90" fmla="*/ 3507 w 10000"/>
                  <a:gd name="connsiteY90" fmla="*/ 1859 h 10000"/>
                  <a:gd name="connsiteX91" fmla="*/ 3573 w 10000"/>
                  <a:gd name="connsiteY91" fmla="*/ 1755 h 10000"/>
                  <a:gd name="connsiteX92" fmla="*/ 3702 w 10000"/>
                  <a:gd name="connsiteY92" fmla="*/ 1665 h 10000"/>
                  <a:gd name="connsiteX93" fmla="*/ 3896 w 10000"/>
                  <a:gd name="connsiteY93" fmla="*/ 1560 h 10000"/>
                  <a:gd name="connsiteX94" fmla="*/ 4156 w 10000"/>
                  <a:gd name="connsiteY94" fmla="*/ 1473 h 10000"/>
                  <a:gd name="connsiteX95" fmla="*/ 4156 w 10000"/>
                  <a:gd name="connsiteY95" fmla="*/ 1473 h 10000"/>
                  <a:gd name="connsiteX96" fmla="*/ 4806 w 10000"/>
                  <a:gd name="connsiteY96" fmla="*/ 1296 h 10000"/>
                  <a:gd name="connsiteX97" fmla="*/ 5455 w 10000"/>
                  <a:gd name="connsiteY97" fmla="*/ 1063 h 10000"/>
                  <a:gd name="connsiteX98" fmla="*/ 6104 w 10000"/>
                  <a:gd name="connsiteY98" fmla="*/ 850 h 10000"/>
                  <a:gd name="connsiteX99" fmla="*/ 6559 w 10000"/>
                  <a:gd name="connsiteY99" fmla="*/ 658 h 10000"/>
                  <a:gd name="connsiteX100" fmla="*/ 6559 w 10000"/>
                  <a:gd name="connsiteY100" fmla="*/ 658 h 10000"/>
                  <a:gd name="connsiteX101" fmla="*/ 6882 w 10000"/>
                  <a:gd name="connsiteY101" fmla="*/ 480 h 10000"/>
                  <a:gd name="connsiteX102" fmla="*/ 7273 w 10000"/>
                  <a:gd name="connsiteY102" fmla="*/ 265 h 10000"/>
                  <a:gd name="connsiteX103" fmla="*/ 7663 w 10000"/>
                  <a:gd name="connsiteY103" fmla="*/ 105 h 10000"/>
                  <a:gd name="connsiteX104" fmla="*/ 7856 w 10000"/>
                  <a:gd name="connsiteY104" fmla="*/ 32 h 10000"/>
                  <a:gd name="connsiteX105" fmla="*/ 8051 w 10000"/>
                  <a:gd name="connsiteY105" fmla="*/ 17 h 10000"/>
                  <a:gd name="connsiteX106" fmla="*/ 8051 w 10000"/>
                  <a:gd name="connsiteY106" fmla="*/ 17 h 10000"/>
                  <a:gd name="connsiteX107" fmla="*/ 8442 w 10000"/>
                  <a:gd name="connsiteY107" fmla="*/ 0 h 10000"/>
                  <a:gd name="connsiteX108" fmla="*/ 8961 w 10000"/>
                  <a:gd name="connsiteY108" fmla="*/ 0 h 10000"/>
                  <a:gd name="connsiteX109" fmla="*/ 10000 w 10000"/>
                  <a:gd name="connsiteY109" fmla="*/ 17 h 10000"/>
                  <a:gd name="connsiteX110" fmla="*/ 5389 w 10000"/>
                  <a:gd name="connsiteY110" fmla="*/ 9949 h 10000"/>
                  <a:gd name="connsiteX111" fmla="*/ 5389 w 10000"/>
                  <a:gd name="connsiteY111" fmla="*/ 9877 h 10000"/>
                  <a:gd name="connsiteX112" fmla="*/ 5259 w 10000"/>
                  <a:gd name="connsiteY112" fmla="*/ 9790 h 10000"/>
                  <a:gd name="connsiteX113" fmla="*/ 3247 w 10000"/>
                  <a:gd name="connsiteY113" fmla="*/ 9752 h 10000"/>
                  <a:gd name="connsiteX114" fmla="*/ 3247 w 10000"/>
                  <a:gd name="connsiteY114" fmla="*/ 9752 h 10000"/>
                  <a:gd name="connsiteX115" fmla="*/ 3117 w 10000"/>
                  <a:gd name="connsiteY115" fmla="*/ 9559 h 10000"/>
                  <a:gd name="connsiteX116" fmla="*/ 3117 w 10000"/>
                  <a:gd name="connsiteY116" fmla="*/ 9559 h 10000"/>
                  <a:gd name="connsiteX117" fmla="*/ 3312 w 10000"/>
                  <a:gd name="connsiteY117" fmla="*/ 9502 h 10000"/>
                  <a:gd name="connsiteX118" fmla="*/ 3443 w 10000"/>
                  <a:gd name="connsiteY118" fmla="*/ 9486 h 10000"/>
                  <a:gd name="connsiteX119" fmla="*/ 2661 w 10000"/>
                  <a:gd name="connsiteY119" fmla="*/ 9502 h 10000"/>
                  <a:gd name="connsiteX0" fmla="*/ 2661 w 10000"/>
                  <a:gd name="connsiteY0" fmla="*/ 9502 h 10000"/>
                  <a:gd name="connsiteX1" fmla="*/ 5389 w 10000"/>
                  <a:gd name="connsiteY1" fmla="*/ 10000 h 10000"/>
                  <a:gd name="connsiteX2" fmla="*/ 5455 w 10000"/>
                  <a:gd name="connsiteY2" fmla="*/ 9927 h 10000"/>
                  <a:gd name="connsiteX3" fmla="*/ 5389 w 10000"/>
                  <a:gd name="connsiteY3" fmla="*/ 9843 h 10000"/>
                  <a:gd name="connsiteX4" fmla="*/ 5389 w 10000"/>
                  <a:gd name="connsiteY4" fmla="*/ 9843 h 10000"/>
                  <a:gd name="connsiteX5" fmla="*/ 5324 w 10000"/>
                  <a:gd name="connsiteY5" fmla="*/ 9790 h 10000"/>
                  <a:gd name="connsiteX6" fmla="*/ 5259 w 10000"/>
                  <a:gd name="connsiteY6" fmla="*/ 9752 h 10000"/>
                  <a:gd name="connsiteX7" fmla="*/ 5128 w 10000"/>
                  <a:gd name="connsiteY7" fmla="*/ 9752 h 10000"/>
                  <a:gd name="connsiteX8" fmla="*/ 4936 w 10000"/>
                  <a:gd name="connsiteY8" fmla="*/ 9773 h 10000"/>
                  <a:gd name="connsiteX9" fmla="*/ 3247 w 10000"/>
                  <a:gd name="connsiteY9" fmla="*/ 9752 h 10000"/>
                  <a:gd name="connsiteX10" fmla="*/ 3247 w 10000"/>
                  <a:gd name="connsiteY10" fmla="*/ 9752 h 10000"/>
                  <a:gd name="connsiteX11" fmla="*/ 3117 w 10000"/>
                  <a:gd name="connsiteY11" fmla="*/ 9700 h 10000"/>
                  <a:gd name="connsiteX12" fmla="*/ 3117 w 10000"/>
                  <a:gd name="connsiteY12" fmla="*/ 9646 h 10000"/>
                  <a:gd name="connsiteX13" fmla="*/ 3117 w 10000"/>
                  <a:gd name="connsiteY13" fmla="*/ 9611 h 10000"/>
                  <a:gd name="connsiteX14" fmla="*/ 3184 w 10000"/>
                  <a:gd name="connsiteY14" fmla="*/ 9574 h 10000"/>
                  <a:gd name="connsiteX15" fmla="*/ 3312 w 10000"/>
                  <a:gd name="connsiteY15" fmla="*/ 9502 h 10000"/>
                  <a:gd name="connsiteX16" fmla="*/ 3443 w 10000"/>
                  <a:gd name="connsiteY16" fmla="*/ 9486 h 10000"/>
                  <a:gd name="connsiteX17" fmla="*/ 3443 w 10000"/>
                  <a:gd name="connsiteY17" fmla="*/ 9486 h 10000"/>
                  <a:gd name="connsiteX18" fmla="*/ 3443 w 10000"/>
                  <a:gd name="connsiteY18" fmla="*/ 9469 h 10000"/>
                  <a:gd name="connsiteX19" fmla="*/ 3507 w 10000"/>
                  <a:gd name="connsiteY19" fmla="*/ 9450 h 10000"/>
                  <a:gd name="connsiteX20" fmla="*/ 7646 w 10000"/>
                  <a:gd name="connsiteY20" fmla="*/ 9178 h 10000"/>
                  <a:gd name="connsiteX21" fmla="*/ 8116 w 10000"/>
                  <a:gd name="connsiteY21" fmla="*/ 9186 h 10000"/>
                  <a:gd name="connsiteX22" fmla="*/ 8116 w 10000"/>
                  <a:gd name="connsiteY22" fmla="*/ 9186 h 10000"/>
                  <a:gd name="connsiteX23" fmla="*/ 8442 w 10000"/>
                  <a:gd name="connsiteY23" fmla="*/ 9151 h 10000"/>
                  <a:gd name="connsiteX24" fmla="*/ 8702 w 10000"/>
                  <a:gd name="connsiteY24" fmla="*/ 9062 h 10000"/>
                  <a:gd name="connsiteX25" fmla="*/ 8636 w 10000"/>
                  <a:gd name="connsiteY25" fmla="*/ 9026 h 10000"/>
                  <a:gd name="connsiteX26" fmla="*/ 8636 w 10000"/>
                  <a:gd name="connsiteY26" fmla="*/ 8991 h 10000"/>
                  <a:gd name="connsiteX27" fmla="*/ 8312 w 10000"/>
                  <a:gd name="connsiteY27" fmla="*/ 8902 h 10000"/>
                  <a:gd name="connsiteX28" fmla="*/ 5975 w 10000"/>
                  <a:gd name="connsiteY28" fmla="*/ 8581 h 10000"/>
                  <a:gd name="connsiteX29" fmla="*/ 5975 w 10000"/>
                  <a:gd name="connsiteY29" fmla="*/ 8581 h 10000"/>
                  <a:gd name="connsiteX30" fmla="*/ 5714 w 10000"/>
                  <a:gd name="connsiteY30" fmla="*/ 8530 h 10000"/>
                  <a:gd name="connsiteX31" fmla="*/ 5519 w 10000"/>
                  <a:gd name="connsiteY31" fmla="*/ 8476 h 10000"/>
                  <a:gd name="connsiteX32" fmla="*/ 5389 w 10000"/>
                  <a:gd name="connsiteY32" fmla="*/ 8423 h 10000"/>
                  <a:gd name="connsiteX33" fmla="*/ 5389 w 10000"/>
                  <a:gd name="connsiteY33" fmla="*/ 8423 h 10000"/>
                  <a:gd name="connsiteX34" fmla="*/ 7729 w 10000"/>
                  <a:gd name="connsiteY34" fmla="*/ 8404 h 10000"/>
                  <a:gd name="connsiteX35" fmla="*/ 10000 w 10000"/>
                  <a:gd name="connsiteY35" fmla="*/ 8581 h 10000"/>
                  <a:gd name="connsiteX36" fmla="*/ 10000 w 10000"/>
                  <a:gd name="connsiteY36" fmla="*/ 6970 h 10000"/>
                  <a:gd name="connsiteX37" fmla="*/ 10000 w 10000"/>
                  <a:gd name="connsiteY37" fmla="*/ 6970 h 10000"/>
                  <a:gd name="connsiteX38" fmla="*/ 7404 w 10000"/>
                  <a:gd name="connsiteY38" fmla="*/ 6595 h 10000"/>
                  <a:gd name="connsiteX39" fmla="*/ 5975 w 10000"/>
                  <a:gd name="connsiteY39" fmla="*/ 6384 h 10000"/>
                  <a:gd name="connsiteX40" fmla="*/ 5975 w 10000"/>
                  <a:gd name="connsiteY40" fmla="*/ 6384 h 10000"/>
                  <a:gd name="connsiteX41" fmla="*/ 5975 w 10000"/>
                  <a:gd name="connsiteY41" fmla="*/ 6366 h 10000"/>
                  <a:gd name="connsiteX42" fmla="*/ 5975 w 10000"/>
                  <a:gd name="connsiteY42" fmla="*/ 6260 h 10000"/>
                  <a:gd name="connsiteX43" fmla="*/ 5975 w 10000"/>
                  <a:gd name="connsiteY43" fmla="*/ 6260 h 10000"/>
                  <a:gd name="connsiteX44" fmla="*/ 5779 w 10000"/>
                  <a:gd name="connsiteY44" fmla="*/ 6133 h 10000"/>
                  <a:gd name="connsiteX45" fmla="*/ 5389 w 10000"/>
                  <a:gd name="connsiteY45" fmla="*/ 5939 h 10000"/>
                  <a:gd name="connsiteX46" fmla="*/ 4545 w 10000"/>
                  <a:gd name="connsiteY46" fmla="*/ 5568 h 10000"/>
                  <a:gd name="connsiteX47" fmla="*/ 4545 w 10000"/>
                  <a:gd name="connsiteY47" fmla="*/ 5568 h 10000"/>
                  <a:gd name="connsiteX48" fmla="*/ 4352 w 10000"/>
                  <a:gd name="connsiteY48" fmla="*/ 5515 h 10000"/>
                  <a:gd name="connsiteX49" fmla="*/ 4026 w 10000"/>
                  <a:gd name="connsiteY49" fmla="*/ 5444 h 10000"/>
                  <a:gd name="connsiteX50" fmla="*/ 3052 w 10000"/>
                  <a:gd name="connsiteY50" fmla="*/ 5284 h 10000"/>
                  <a:gd name="connsiteX51" fmla="*/ 1689 w 10000"/>
                  <a:gd name="connsiteY51" fmla="*/ 5090 h 10000"/>
                  <a:gd name="connsiteX52" fmla="*/ 1689 w 10000"/>
                  <a:gd name="connsiteY52" fmla="*/ 5090 h 10000"/>
                  <a:gd name="connsiteX53" fmla="*/ 1103 w 10000"/>
                  <a:gd name="connsiteY53" fmla="*/ 5070 h 10000"/>
                  <a:gd name="connsiteX54" fmla="*/ 650 w 10000"/>
                  <a:gd name="connsiteY54" fmla="*/ 5053 h 10000"/>
                  <a:gd name="connsiteX55" fmla="*/ 521 w 10000"/>
                  <a:gd name="connsiteY55" fmla="*/ 5035 h 10000"/>
                  <a:gd name="connsiteX56" fmla="*/ 390 w 10000"/>
                  <a:gd name="connsiteY56" fmla="*/ 5018 h 10000"/>
                  <a:gd name="connsiteX57" fmla="*/ 390 w 10000"/>
                  <a:gd name="connsiteY57" fmla="*/ 5018 h 10000"/>
                  <a:gd name="connsiteX58" fmla="*/ 261 w 10000"/>
                  <a:gd name="connsiteY58" fmla="*/ 4945 h 10000"/>
                  <a:gd name="connsiteX59" fmla="*/ 65 w 10000"/>
                  <a:gd name="connsiteY59" fmla="*/ 4825 h 10000"/>
                  <a:gd name="connsiteX60" fmla="*/ 0 w 10000"/>
                  <a:gd name="connsiteY60" fmla="*/ 4753 h 10000"/>
                  <a:gd name="connsiteX61" fmla="*/ 0 w 10000"/>
                  <a:gd name="connsiteY61" fmla="*/ 4680 h 10000"/>
                  <a:gd name="connsiteX62" fmla="*/ 0 w 10000"/>
                  <a:gd name="connsiteY62" fmla="*/ 4628 h 10000"/>
                  <a:gd name="connsiteX63" fmla="*/ 131 w 10000"/>
                  <a:gd name="connsiteY63" fmla="*/ 4574 h 10000"/>
                  <a:gd name="connsiteX64" fmla="*/ 131 w 10000"/>
                  <a:gd name="connsiteY64" fmla="*/ 4574 h 10000"/>
                  <a:gd name="connsiteX65" fmla="*/ 455 w 10000"/>
                  <a:gd name="connsiteY65" fmla="*/ 4485 h 10000"/>
                  <a:gd name="connsiteX66" fmla="*/ 779 w 10000"/>
                  <a:gd name="connsiteY66" fmla="*/ 4399 h 10000"/>
                  <a:gd name="connsiteX67" fmla="*/ 975 w 10000"/>
                  <a:gd name="connsiteY67" fmla="*/ 4346 h 10000"/>
                  <a:gd name="connsiteX68" fmla="*/ 1103 w 10000"/>
                  <a:gd name="connsiteY68" fmla="*/ 4292 h 10000"/>
                  <a:gd name="connsiteX69" fmla="*/ 1103 w 10000"/>
                  <a:gd name="connsiteY69" fmla="*/ 4220 h 10000"/>
                  <a:gd name="connsiteX70" fmla="*/ 1103 w 10000"/>
                  <a:gd name="connsiteY70" fmla="*/ 4131 h 10000"/>
                  <a:gd name="connsiteX71" fmla="*/ 1103 w 10000"/>
                  <a:gd name="connsiteY71" fmla="*/ 4131 h 10000"/>
                  <a:gd name="connsiteX72" fmla="*/ 845 w 10000"/>
                  <a:gd name="connsiteY72" fmla="*/ 3883 h 10000"/>
                  <a:gd name="connsiteX73" fmla="*/ 521 w 10000"/>
                  <a:gd name="connsiteY73" fmla="*/ 3546 h 10000"/>
                  <a:gd name="connsiteX74" fmla="*/ 261 w 10000"/>
                  <a:gd name="connsiteY74" fmla="*/ 3243 h 10000"/>
                  <a:gd name="connsiteX75" fmla="*/ 195 w 10000"/>
                  <a:gd name="connsiteY75" fmla="*/ 3156 h 10000"/>
                  <a:gd name="connsiteX76" fmla="*/ 195 w 10000"/>
                  <a:gd name="connsiteY76" fmla="*/ 3121 h 10000"/>
                  <a:gd name="connsiteX77" fmla="*/ 261 w 10000"/>
                  <a:gd name="connsiteY77" fmla="*/ 3102 h 10000"/>
                  <a:gd name="connsiteX78" fmla="*/ 261 w 10000"/>
                  <a:gd name="connsiteY78" fmla="*/ 3102 h 10000"/>
                  <a:gd name="connsiteX79" fmla="*/ 650 w 10000"/>
                  <a:gd name="connsiteY79" fmla="*/ 3085 h 10000"/>
                  <a:gd name="connsiteX80" fmla="*/ 908 w 10000"/>
                  <a:gd name="connsiteY80" fmla="*/ 3085 h 10000"/>
                  <a:gd name="connsiteX81" fmla="*/ 1103 w 10000"/>
                  <a:gd name="connsiteY81" fmla="*/ 3102 h 10000"/>
                  <a:gd name="connsiteX82" fmla="*/ 1103 w 10000"/>
                  <a:gd name="connsiteY82" fmla="*/ 3102 h 10000"/>
                  <a:gd name="connsiteX83" fmla="*/ 1168 w 10000"/>
                  <a:gd name="connsiteY83" fmla="*/ 3102 h 10000"/>
                  <a:gd name="connsiteX84" fmla="*/ 1235 w 10000"/>
                  <a:gd name="connsiteY84" fmla="*/ 3069 h 10000"/>
                  <a:gd name="connsiteX85" fmla="*/ 1559 w 10000"/>
                  <a:gd name="connsiteY85" fmla="*/ 2961 h 10000"/>
                  <a:gd name="connsiteX86" fmla="*/ 2402 w 10000"/>
                  <a:gd name="connsiteY86" fmla="*/ 2605 h 10000"/>
                  <a:gd name="connsiteX87" fmla="*/ 3507 w 10000"/>
                  <a:gd name="connsiteY87" fmla="*/ 2094 h 10000"/>
                  <a:gd name="connsiteX88" fmla="*/ 3507 w 10000"/>
                  <a:gd name="connsiteY88" fmla="*/ 2094 h 10000"/>
                  <a:gd name="connsiteX89" fmla="*/ 3507 w 10000"/>
                  <a:gd name="connsiteY89" fmla="*/ 2021 h 10000"/>
                  <a:gd name="connsiteX90" fmla="*/ 3507 w 10000"/>
                  <a:gd name="connsiteY90" fmla="*/ 1859 h 10000"/>
                  <a:gd name="connsiteX91" fmla="*/ 3573 w 10000"/>
                  <a:gd name="connsiteY91" fmla="*/ 1755 h 10000"/>
                  <a:gd name="connsiteX92" fmla="*/ 3702 w 10000"/>
                  <a:gd name="connsiteY92" fmla="*/ 1665 h 10000"/>
                  <a:gd name="connsiteX93" fmla="*/ 3896 w 10000"/>
                  <a:gd name="connsiteY93" fmla="*/ 1560 h 10000"/>
                  <a:gd name="connsiteX94" fmla="*/ 4156 w 10000"/>
                  <a:gd name="connsiteY94" fmla="*/ 1473 h 10000"/>
                  <a:gd name="connsiteX95" fmla="*/ 4156 w 10000"/>
                  <a:gd name="connsiteY95" fmla="*/ 1473 h 10000"/>
                  <a:gd name="connsiteX96" fmla="*/ 4806 w 10000"/>
                  <a:gd name="connsiteY96" fmla="*/ 1296 h 10000"/>
                  <a:gd name="connsiteX97" fmla="*/ 5455 w 10000"/>
                  <a:gd name="connsiteY97" fmla="*/ 1063 h 10000"/>
                  <a:gd name="connsiteX98" fmla="*/ 6104 w 10000"/>
                  <a:gd name="connsiteY98" fmla="*/ 850 h 10000"/>
                  <a:gd name="connsiteX99" fmla="*/ 6559 w 10000"/>
                  <a:gd name="connsiteY99" fmla="*/ 658 h 10000"/>
                  <a:gd name="connsiteX100" fmla="*/ 6559 w 10000"/>
                  <a:gd name="connsiteY100" fmla="*/ 658 h 10000"/>
                  <a:gd name="connsiteX101" fmla="*/ 6882 w 10000"/>
                  <a:gd name="connsiteY101" fmla="*/ 480 h 10000"/>
                  <a:gd name="connsiteX102" fmla="*/ 7273 w 10000"/>
                  <a:gd name="connsiteY102" fmla="*/ 265 h 10000"/>
                  <a:gd name="connsiteX103" fmla="*/ 7663 w 10000"/>
                  <a:gd name="connsiteY103" fmla="*/ 105 h 10000"/>
                  <a:gd name="connsiteX104" fmla="*/ 7856 w 10000"/>
                  <a:gd name="connsiteY104" fmla="*/ 32 h 10000"/>
                  <a:gd name="connsiteX105" fmla="*/ 8051 w 10000"/>
                  <a:gd name="connsiteY105" fmla="*/ 17 h 10000"/>
                  <a:gd name="connsiteX106" fmla="*/ 8051 w 10000"/>
                  <a:gd name="connsiteY106" fmla="*/ 17 h 10000"/>
                  <a:gd name="connsiteX107" fmla="*/ 8442 w 10000"/>
                  <a:gd name="connsiteY107" fmla="*/ 0 h 10000"/>
                  <a:gd name="connsiteX108" fmla="*/ 8961 w 10000"/>
                  <a:gd name="connsiteY108" fmla="*/ 0 h 10000"/>
                  <a:gd name="connsiteX109" fmla="*/ 10000 w 10000"/>
                  <a:gd name="connsiteY109" fmla="*/ 17 h 10000"/>
                  <a:gd name="connsiteX110" fmla="*/ 5389 w 10000"/>
                  <a:gd name="connsiteY110" fmla="*/ 9949 h 10000"/>
                  <a:gd name="connsiteX111" fmla="*/ 5389 w 10000"/>
                  <a:gd name="connsiteY111" fmla="*/ 9877 h 10000"/>
                  <a:gd name="connsiteX112" fmla="*/ 3247 w 10000"/>
                  <a:gd name="connsiteY112" fmla="*/ 9752 h 10000"/>
                  <a:gd name="connsiteX113" fmla="*/ 3247 w 10000"/>
                  <a:gd name="connsiteY113" fmla="*/ 9752 h 10000"/>
                  <a:gd name="connsiteX114" fmla="*/ 3117 w 10000"/>
                  <a:gd name="connsiteY114" fmla="*/ 9559 h 10000"/>
                  <a:gd name="connsiteX115" fmla="*/ 3117 w 10000"/>
                  <a:gd name="connsiteY115" fmla="*/ 9559 h 10000"/>
                  <a:gd name="connsiteX116" fmla="*/ 3312 w 10000"/>
                  <a:gd name="connsiteY116" fmla="*/ 9502 h 10000"/>
                  <a:gd name="connsiteX117" fmla="*/ 3443 w 10000"/>
                  <a:gd name="connsiteY117" fmla="*/ 9486 h 10000"/>
                  <a:gd name="connsiteX118" fmla="*/ 2661 w 10000"/>
                  <a:gd name="connsiteY118" fmla="*/ 9502 h 10000"/>
                  <a:gd name="connsiteX0" fmla="*/ 2661 w 10000"/>
                  <a:gd name="connsiteY0" fmla="*/ 9502 h 10000"/>
                  <a:gd name="connsiteX1" fmla="*/ 5389 w 10000"/>
                  <a:gd name="connsiteY1" fmla="*/ 10000 h 10000"/>
                  <a:gd name="connsiteX2" fmla="*/ 5455 w 10000"/>
                  <a:gd name="connsiteY2" fmla="*/ 9927 h 10000"/>
                  <a:gd name="connsiteX3" fmla="*/ 5389 w 10000"/>
                  <a:gd name="connsiteY3" fmla="*/ 9843 h 10000"/>
                  <a:gd name="connsiteX4" fmla="*/ 5389 w 10000"/>
                  <a:gd name="connsiteY4" fmla="*/ 9843 h 10000"/>
                  <a:gd name="connsiteX5" fmla="*/ 5324 w 10000"/>
                  <a:gd name="connsiteY5" fmla="*/ 9790 h 10000"/>
                  <a:gd name="connsiteX6" fmla="*/ 5259 w 10000"/>
                  <a:gd name="connsiteY6" fmla="*/ 9752 h 10000"/>
                  <a:gd name="connsiteX7" fmla="*/ 5128 w 10000"/>
                  <a:gd name="connsiteY7" fmla="*/ 9752 h 10000"/>
                  <a:gd name="connsiteX8" fmla="*/ 4936 w 10000"/>
                  <a:gd name="connsiteY8" fmla="*/ 9773 h 10000"/>
                  <a:gd name="connsiteX9" fmla="*/ 3247 w 10000"/>
                  <a:gd name="connsiteY9" fmla="*/ 9752 h 10000"/>
                  <a:gd name="connsiteX10" fmla="*/ 3247 w 10000"/>
                  <a:gd name="connsiteY10" fmla="*/ 9752 h 10000"/>
                  <a:gd name="connsiteX11" fmla="*/ 3117 w 10000"/>
                  <a:gd name="connsiteY11" fmla="*/ 9700 h 10000"/>
                  <a:gd name="connsiteX12" fmla="*/ 3117 w 10000"/>
                  <a:gd name="connsiteY12" fmla="*/ 9646 h 10000"/>
                  <a:gd name="connsiteX13" fmla="*/ 3117 w 10000"/>
                  <a:gd name="connsiteY13" fmla="*/ 9611 h 10000"/>
                  <a:gd name="connsiteX14" fmla="*/ 3184 w 10000"/>
                  <a:gd name="connsiteY14" fmla="*/ 9574 h 10000"/>
                  <a:gd name="connsiteX15" fmla="*/ 3312 w 10000"/>
                  <a:gd name="connsiteY15" fmla="*/ 9502 h 10000"/>
                  <a:gd name="connsiteX16" fmla="*/ 3443 w 10000"/>
                  <a:gd name="connsiteY16" fmla="*/ 9486 h 10000"/>
                  <a:gd name="connsiteX17" fmla="*/ 3443 w 10000"/>
                  <a:gd name="connsiteY17" fmla="*/ 9486 h 10000"/>
                  <a:gd name="connsiteX18" fmla="*/ 3443 w 10000"/>
                  <a:gd name="connsiteY18" fmla="*/ 9469 h 10000"/>
                  <a:gd name="connsiteX19" fmla="*/ 3507 w 10000"/>
                  <a:gd name="connsiteY19" fmla="*/ 9450 h 10000"/>
                  <a:gd name="connsiteX20" fmla="*/ 7646 w 10000"/>
                  <a:gd name="connsiteY20" fmla="*/ 9178 h 10000"/>
                  <a:gd name="connsiteX21" fmla="*/ 8116 w 10000"/>
                  <a:gd name="connsiteY21" fmla="*/ 9186 h 10000"/>
                  <a:gd name="connsiteX22" fmla="*/ 8116 w 10000"/>
                  <a:gd name="connsiteY22" fmla="*/ 9186 h 10000"/>
                  <a:gd name="connsiteX23" fmla="*/ 8442 w 10000"/>
                  <a:gd name="connsiteY23" fmla="*/ 9151 h 10000"/>
                  <a:gd name="connsiteX24" fmla="*/ 8702 w 10000"/>
                  <a:gd name="connsiteY24" fmla="*/ 9062 h 10000"/>
                  <a:gd name="connsiteX25" fmla="*/ 8636 w 10000"/>
                  <a:gd name="connsiteY25" fmla="*/ 9026 h 10000"/>
                  <a:gd name="connsiteX26" fmla="*/ 8636 w 10000"/>
                  <a:gd name="connsiteY26" fmla="*/ 8991 h 10000"/>
                  <a:gd name="connsiteX27" fmla="*/ 8312 w 10000"/>
                  <a:gd name="connsiteY27" fmla="*/ 8902 h 10000"/>
                  <a:gd name="connsiteX28" fmla="*/ 5975 w 10000"/>
                  <a:gd name="connsiteY28" fmla="*/ 8581 h 10000"/>
                  <a:gd name="connsiteX29" fmla="*/ 5975 w 10000"/>
                  <a:gd name="connsiteY29" fmla="*/ 8581 h 10000"/>
                  <a:gd name="connsiteX30" fmla="*/ 5714 w 10000"/>
                  <a:gd name="connsiteY30" fmla="*/ 8530 h 10000"/>
                  <a:gd name="connsiteX31" fmla="*/ 5519 w 10000"/>
                  <a:gd name="connsiteY31" fmla="*/ 8476 h 10000"/>
                  <a:gd name="connsiteX32" fmla="*/ 5389 w 10000"/>
                  <a:gd name="connsiteY32" fmla="*/ 8423 h 10000"/>
                  <a:gd name="connsiteX33" fmla="*/ 5389 w 10000"/>
                  <a:gd name="connsiteY33" fmla="*/ 8423 h 10000"/>
                  <a:gd name="connsiteX34" fmla="*/ 7729 w 10000"/>
                  <a:gd name="connsiteY34" fmla="*/ 8404 h 10000"/>
                  <a:gd name="connsiteX35" fmla="*/ 10000 w 10000"/>
                  <a:gd name="connsiteY35" fmla="*/ 8581 h 10000"/>
                  <a:gd name="connsiteX36" fmla="*/ 10000 w 10000"/>
                  <a:gd name="connsiteY36" fmla="*/ 6970 h 10000"/>
                  <a:gd name="connsiteX37" fmla="*/ 10000 w 10000"/>
                  <a:gd name="connsiteY37" fmla="*/ 6970 h 10000"/>
                  <a:gd name="connsiteX38" fmla="*/ 7404 w 10000"/>
                  <a:gd name="connsiteY38" fmla="*/ 6595 h 10000"/>
                  <a:gd name="connsiteX39" fmla="*/ 5975 w 10000"/>
                  <a:gd name="connsiteY39" fmla="*/ 6384 h 10000"/>
                  <a:gd name="connsiteX40" fmla="*/ 5975 w 10000"/>
                  <a:gd name="connsiteY40" fmla="*/ 6384 h 10000"/>
                  <a:gd name="connsiteX41" fmla="*/ 5975 w 10000"/>
                  <a:gd name="connsiteY41" fmla="*/ 6366 h 10000"/>
                  <a:gd name="connsiteX42" fmla="*/ 5975 w 10000"/>
                  <a:gd name="connsiteY42" fmla="*/ 6260 h 10000"/>
                  <a:gd name="connsiteX43" fmla="*/ 5975 w 10000"/>
                  <a:gd name="connsiteY43" fmla="*/ 6260 h 10000"/>
                  <a:gd name="connsiteX44" fmla="*/ 5779 w 10000"/>
                  <a:gd name="connsiteY44" fmla="*/ 6133 h 10000"/>
                  <a:gd name="connsiteX45" fmla="*/ 5389 w 10000"/>
                  <a:gd name="connsiteY45" fmla="*/ 5939 h 10000"/>
                  <a:gd name="connsiteX46" fmla="*/ 4545 w 10000"/>
                  <a:gd name="connsiteY46" fmla="*/ 5568 h 10000"/>
                  <a:gd name="connsiteX47" fmla="*/ 4545 w 10000"/>
                  <a:gd name="connsiteY47" fmla="*/ 5568 h 10000"/>
                  <a:gd name="connsiteX48" fmla="*/ 4352 w 10000"/>
                  <a:gd name="connsiteY48" fmla="*/ 5515 h 10000"/>
                  <a:gd name="connsiteX49" fmla="*/ 4026 w 10000"/>
                  <a:gd name="connsiteY49" fmla="*/ 5444 h 10000"/>
                  <a:gd name="connsiteX50" fmla="*/ 3052 w 10000"/>
                  <a:gd name="connsiteY50" fmla="*/ 5284 h 10000"/>
                  <a:gd name="connsiteX51" fmla="*/ 1689 w 10000"/>
                  <a:gd name="connsiteY51" fmla="*/ 5090 h 10000"/>
                  <a:gd name="connsiteX52" fmla="*/ 1689 w 10000"/>
                  <a:gd name="connsiteY52" fmla="*/ 5090 h 10000"/>
                  <a:gd name="connsiteX53" fmla="*/ 1103 w 10000"/>
                  <a:gd name="connsiteY53" fmla="*/ 5070 h 10000"/>
                  <a:gd name="connsiteX54" fmla="*/ 650 w 10000"/>
                  <a:gd name="connsiteY54" fmla="*/ 5053 h 10000"/>
                  <a:gd name="connsiteX55" fmla="*/ 521 w 10000"/>
                  <a:gd name="connsiteY55" fmla="*/ 5035 h 10000"/>
                  <a:gd name="connsiteX56" fmla="*/ 390 w 10000"/>
                  <a:gd name="connsiteY56" fmla="*/ 5018 h 10000"/>
                  <a:gd name="connsiteX57" fmla="*/ 390 w 10000"/>
                  <a:gd name="connsiteY57" fmla="*/ 5018 h 10000"/>
                  <a:gd name="connsiteX58" fmla="*/ 261 w 10000"/>
                  <a:gd name="connsiteY58" fmla="*/ 4945 h 10000"/>
                  <a:gd name="connsiteX59" fmla="*/ 65 w 10000"/>
                  <a:gd name="connsiteY59" fmla="*/ 4825 h 10000"/>
                  <a:gd name="connsiteX60" fmla="*/ 0 w 10000"/>
                  <a:gd name="connsiteY60" fmla="*/ 4753 h 10000"/>
                  <a:gd name="connsiteX61" fmla="*/ 0 w 10000"/>
                  <a:gd name="connsiteY61" fmla="*/ 4680 h 10000"/>
                  <a:gd name="connsiteX62" fmla="*/ 0 w 10000"/>
                  <a:gd name="connsiteY62" fmla="*/ 4628 h 10000"/>
                  <a:gd name="connsiteX63" fmla="*/ 131 w 10000"/>
                  <a:gd name="connsiteY63" fmla="*/ 4574 h 10000"/>
                  <a:gd name="connsiteX64" fmla="*/ 131 w 10000"/>
                  <a:gd name="connsiteY64" fmla="*/ 4574 h 10000"/>
                  <a:gd name="connsiteX65" fmla="*/ 455 w 10000"/>
                  <a:gd name="connsiteY65" fmla="*/ 4485 h 10000"/>
                  <a:gd name="connsiteX66" fmla="*/ 779 w 10000"/>
                  <a:gd name="connsiteY66" fmla="*/ 4399 h 10000"/>
                  <a:gd name="connsiteX67" fmla="*/ 975 w 10000"/>
                  <a:gd name="connsiteY67" fmla="*/ 4346 h 10000"/>
                  <a:gd name="connsiteX68" fmla="*/ 1103 w 10000"/>
                  <a:gd name="connsiteY68" fmla="*/ 4292 h 10000"/>
                  <a:gd name="connsiteX69" fmla="*/ 1103 w 10000"/>
                  <a:gd name="connsiteY69" fmla="*/ 4220 h 10000"/>
                  <a:gd name="connsiteX70" fmla="*/ 1103 w 10000"/>
                  <a:gd name="connsiteY70" fmla="*/ 4131 h 10000"/>
                  <a:gd name="connsiteX71" fmla="*/ 1103 w 10000"/>
                  <a:gd name="connsiteY71" fmla="*/ 4131 h 10000"/>
                  <a:gd name="connsiteX72" fmla="*/ 845 w 10000"/>
                  <a:gd name="connsiteY72" fmla="*/ 3883 h 10000"/>
                  <a:gd name="connsiteX73" fmla="*/ 521 w 10000"/>
                  <a:gd name="connsiteY73" fmla="*/ 3546 h 10000"/>
                  <a:gd name="connsiteX74" fmla="*/ 261 w 10000"/>
                  <a:gd name="connsiteY74" fmla="*/ 3243 h 10000"/>
                  <a:gd name="connsiteX75" fmla="*/ 195 w 10000"/>
                  <a:gd name="connsiteY75" fmla="*/ 3156 h 10000"/>
                  <a:gd name="connsiteX76" fmla="*/ 195 w 10000"/>
                  <a:gd name="connsiteY76" fmla="*/ 3121 h 10000"/>
                  <a:gd name="connsiteX77" fmla="*/ 261 w 10000"/>
                  <a:gd name="connsiteY77" fmla="*/ 3102 h 10000"/>
                  <a:gd name="connsiteX78" fmla="*/ 261 w 10000"/>
                  <a:gd name="connsiteY78" fmla="*/ 3102 h 10000"/>
                  <a:gd name="connsiteX79" fmla="*/ 650 w 10000"/>
                  <a:gd name="connsiteY79" fmla="*/ 3085 h 10000"/>
                  <a:gd name="connsiteX80" fmla="*/ 908 w 10000"/>
                  <a:gd name="connsiteY80" fmla="*/ 3085 h 10000"/>
                  <a:gd name="connsiteX81" fmla="*/ 1103 w 10000"/>
                  <a:gd name="connsiteY81" fmla="*/ 3102 h 10000"/>
                  <a:gd name="connsiteX82" fmla="*/ 1103 w 10000"/>
                  <a:gd name="connsiteY82" fmla="*/ 3102 h 10000"/>
                  <a:gd name="connsiteX83" fmla="*/ 1168 w 10000"/>
                  <a:gd name="connsiteY83" fmla="*/ 3102 h 10000"/>
                  <a:gd name="connsiteX84" fmla="*/ 1235 w 10000"/>
                  <a:gd name="connsiteY84" fmla="*/ 3069 h 10000"/>
                  <a:gd name="connsiteX85" fmla="*/ 1559 w 10000"/>
                  <a:gd name="connsiteY85" fmla="*/ 2961 h 10000"/>
                  <a:gd name="connsiteX86" fmla="*/ 2402 w 10000"/>
                  <a:gd name="connsiteY86" fmla="*/ 2605 h 10000"/>
                  <a:gd name="connsiteX87" fmla="*/ 3507 w 10000"/>
                  <a:gd name="connsiteY87" fmla="*/ 2094 h 10000"/>
                  <a:gd name="connsiteX88" fmla="*/ 3507 w 10000"/>
                  <a:gd name="connsiteY88" fmla="*/ 2094 h 10000"/>
                  <a:gd name="connsiteX89" fmla="*/ 3507 w 10000"/>
                  <a:gd name="connsiteY89" fmla="*/ 2021 h 10000"/>
                  <a:gd name="connsiteX90" fmla="*/ 3507 w 10000"/>
                  <a:gd name="connsiteY90" fmla="*/ 1859 h 10000"/>
                  <a:gd name="connsiteX91" fmla="*/ 3573 w 10000"/>
                  <a:gd name="connsiteY91" fmla="*/ 1755 h 10000"/>
                  <a:gd name="connsiteX92" fmla="*/ 3702 w 10000"/>
                  <a:gd name="connsiteY92" fmla="*/ 1665 h 10000"/>
                  <a:gd name="connsiteX93" fmla="*/ 3896 w 10000"/>
                  <a:gd name="connsiteY93" fmla="*/ 1560 h 10000"/>
                  <a:gd name="connsiteX94" fmla="*/ 4156 w 10000"/>
                  <a:gd name="connsiteY94" fmla="*/ 1473 h 10000"/>
                  <a:gd name="connsiteX95" fmla="*/ 4156 w 10000"/>
                  <a:gd name="connsiteY95" fmla="*/ 1473 h 10000"/>
                  <a:gd name="connsiteX96" fmla="*/ 4806 w 10000"/>
                  <a:gd name="connsiteY96" fmla="*/ 1296 h 10000"/>
                  <a:gd name="connsiteX97" fmla="*/ 5455 w 10000"/>
                  <a:gd name="connsiteY97" fmla="*/ 1063 h 10000"/>
                  <a:gd name="connsiteX98" fmla="*/ 6104 w 10000"/>
                  <a:gd name="connsiteY98" fmla="*/ 850 h 10000"/>
                  <a:gd name="connsiteX99" fmla="*/ 6559 w 10000"/>
                  <a:gd name="connsiteY99" fmla="*/ 658 h 10000"/>
                  <a:gd name="connsiteX100" fmla="*/ 6559 w 10000"/>
                  <a:gd name="connsiteY100" fmla="*/ 658 h 10000"/>
                  <a:gd name="connsiteX101" fmla="*/ 6882 w 10000"/>
                  <a:gd name="connsiteY101" fmla="*/ 480 h 10000"/>
                  <a:gd name="connsiteX102" fmla="*/ 7273 w 10000"/>
                  <a:gd name="connsiteY102" fmla="*/ 265 h 10000"/>
                  <a:gd name="connsiteX103" fmla="*/ 7663 w 10000"/>
                  <a:gd name="connsiteY103" fmla="*/ 105 h 10000"/>
                  <a:gd name="connsiteX104" fmla="*/ 7856 w 10000"/>
                  <a:gd name="connsiteY104" fmla="*/ 32 h 10000"/>
                  <a:gd name="connsiteX105" fmla="*/ 8051 w 10000"/>
                  <a:gd name="connsiteY105" fmla="*/ 17 h 10000"/>
                  <a:gd name="connsiteX106" fmla="*/ 8051 w 10000"/>
                  <a:gd name="connsiteY106" fmla="*/ 17 h 10000"/>
                  <a:gd name="connsiteX107" fmla="*/ 8442 w 10000"/>
                  <a:gd name="connsiteY107" fmla="*/ 0 h 10000"/>
                  <a:gd name="connsiteX108" fmla="*/ 8961 w 10000"/>
                  <a:gd name="connsiteY108" fmla="*/ 0 h 10000"/>
                  <a:gd name="connsiteX109" fmla="*/ 10000 w 10000"/>
                  <a:gd name="connsiteY109" fmla="*/ 17 h 10000"/>
                  <a:gd name="connsiteX110" fmla="*/ 5389 w 10000"/>
                  <a:gd name="connsiteY110" fmla="*/ 9949 h 10000"/>
                  <a:gd name="connsiteX111" fmla="*/ 3247 w 10000"/>
                  <a:gd name="connsiteY111" fmla="*/ 9752 h 10000"/>
                  <a:gd name="connsiteX112" fmla="*/ 3247 w 10000"/>
                  <a:gd name="connsiteY112" fmla="*/ 9752 h 10000"/>
                  <a:gd name="connsiteX113" fmla="*/ 3117 w 10000"/>
                  <a:gd name="connsiteY113" fmla="*/ 9559 h 10000"/>
                  <a:gd name="connsiteX114" fmla="*/ 3117 w 10000"/>
                  <a:gd name="connsiteY114" fmla="*/ 9559 h 10000"/>
                  <a:gd name="connsiteX115" fmla="*/ 3312 w 10000"/>
                  <a:gd name="connsiteY115" fmla="*/ 9502 h 10000"/>
                  <a:gd name="connsiteX116" fmla="*/ 3443 w 10000"/>
                  <a:gd name="connsiteY116" fmla="*/ 9486 h 10000"/>
                  <a:gd name="connsiteX117" fmla="*/ 2661 w 10000"/>
                  <a:gd name="connsiteY117" fmla="*/ 9502 h 10000"/>
                  <a:gd name="connsiteX0" fmla="*/ 2661 w 10000"/>
                  <a:gd name="connsiteY0" fmla="*/ 9502 h 10000"/>
                  <a:gd name="connsiteX1" fmla="*/ 5389 w 10000"/>
                  <a:gd name="connsiteY1" fmla="*/ 10000 h 10000"/>
                  <a:gd name="connsiteX2" fmla="*/ 5455 w 10000"/>
                  <a:gd name="connsiteY2" fmla="*/ 9927 h 10000"/>
                  <a:gd name="connsiteX3" fmla="*/ 5389 w 10000"/>
                  <a:gd name="connsiteY3" fmla="*/ 9843 h 10000"/>
                  <a:gd name="connsiteX4" fmla="*/ 5389 w 10000"/>
                  <a:gd name="connsiteY4" fmla="*/ 9843 h 10000"/>
                  <a:gd name="connsiteX5" fmla="*/ 5324 w 10000"/>
                  <a:gd name="connsiteY5" fmla="*/ 9790 h 10000"/>
                  <a:gd name="connsiteX6" fmla="*/ 5259 w 10000"/>
                  <a:gd name="connsiteY6" fmla="*/ 9752 h 10000"/>
                  <a:gd name="connsiteX7" fmla="*/ 5128 w 10000"/>
                  <a:gd name="connsiteY7" fmla="*/ 9752 h 10000"/>
                  <a:gd name="connsiteX8" fmla="*/ 4936 w 10000"/>
                  <a:gd name="connsiteY8" fmla="*/ 9773 h 10000"/>
                  <a:gd name="connsiteX9" fmla="*/ 3247 w 10000"/>
                  <a:gd name="connsiteY9" fmla="*/ 9752 h 10000"/>
                  <a:gd name="connsiteX10" fmla="*/ 3247 w 10000"/>
                  <a:gd name="connsiteY10" fmla="*/ 9752 h 10000"/>
                  <a:gd name="connsiteX11" fmla="*/ 3117 w 10000"/>
                  <a:gd name="connsiteY11" fmla="*/ 9700 h 10000"/>
                  <a:gd name="connsiteX12" fmla="*/ 3117 w 10000"/>
                  <a:gd name="connsiteY12" fmla="*/ 9646 h 10000"/>
                  <a:gd name="connsiteX13" fmla="*/ 3117 w 10000"/>
                  <a:gd name="connsiteY13" fmla="*/ 9611 h 10000"/>
                  <a:gd name="connsiteX14" fmla="*/ 3184 w 10000"/>
                  <a:gd name="connsiteY14" fmla="*/ 9574 h 10000"/>
                  <a:gd name="connsiteX15" fmla="*/ 3312 w 10000"/>
                  <a:gd name="connsiteY15" fmla="*/ 9502 h 10000"/>
                  <a:gd name="connsiteX16" fmla="*/ 3443 w 10000"/>
                  <a:gd name="connsiteY16" fmla="*/ 9486 h 10000"/>
                  <a:gd name="connsiteX17" fmla="*/ 3443 w 10000"/>
                  <a:gd name="connsiteY17" fmla="*/ 9486 h 10000"/>
                  <a:gd name="connsiteX18" fmla="*/ 3443 w 10000"/>
                  <a:gd name="connsiteY18" fmla="*/ 9469 h 10000"/>
                  <a:gd name="connsiteX19" fmla="*/ 3507 w 10000"/>
                  <a:gd name="connsiteY19" fmla="*/ 9450 h 10000"/>
                  <a:gd name="connsiteX20" fmla="*/ 7646 w 10000"/>
                  <a:gd name="connsiteY20" fmla="*/ 9178 h 10000"/>
                  <a:gd name="connsiteX21" fmla="*/ 8116 w 10000"/>
                  <a:gd name="connsiteY21" fmla="*/ 9186 h 10000"/>
                  <a:gd name="connsiteX22" fmla="*/ 8116 w 10000"/>
                  <a:gd name="connsiteY22" fmla="*/ 9186 h 10000"/>
                  <a:gd name="connsiteX23" fmla="*/ 8442 w 10000"/>
                  <a:gd name="connsiteY23" fmla="*/ 9151 h 10000"/>
                  <a:gd name="connsiteX24" fmla="*/ 8702 w 10000"/>
                  <a:gd name="connsiteY24" fmla="*/ 9062 h 10000"/>
                  <a:gd name="connsiteX25" fmla="*/ 8636 w 10000"/>
                  <a:gd name="connsiteY25" fmla="*/ 9026 h 10000"/>
                  <a:gd name="connsiteX26" fmla="*/ 8636 w 10000"/>
                  <a:gd name="connsiteY26" fmla="*/ 8991 h 10000"/>
                  <a:gd name="connsiteX27" fmla="*/ 8312 w 10000"/>
                  <a:gd name="connsiteY27" fmla="*/ 8902 h 10000"/>
                  <a:gd name="connsiteX28" fmla="*/ 5975 w 10000"/>
                  <a:gd name="connsiteY28" fmla="*/ 8581 h 10000"/>
                  <a:gd name="connsiteX29" fmla="*/ 5975 w 10000"/>
                  <a:gd name="connsiteY29" fmla="*/ 8581 h 10000"/>
                  <a:gd name="connsiteX30" fmla="*/ 5714 w 10000"/>
                  <a:gd name="connsiteY30" fmla="*/ 8530 h 10000"/>
                  <a:gd name="connsiteX31" fmla="*/ 5519 w 10000"/>
                  <a:gd name="connsiteY31" fmla="*/ 8476 h 10000"/>
                  <a:gd name="connsiteX32" fmla="*/ 5389 w 10000"/>
                  <a:gd name="connsiteY32" fmla="*/ 8423 h 10000"/>
                  <a:gd name="connsiteX33" fmla="*/ 5389 w 10000"/>
                  <a:gd name="connsiteY33" fmla="*/ 8423 h 10000"/>
                  <a:gd name="connsiteX34" fmla="*/ 7729 w 10000"/>
                  <a:gd name="connsiteY34" fmla="*/ 8404 h 10000"/>
                  <a:gd name="connsiteX35" fmla="*/ 10000 w 10000"/>
                  <a:gd name="connsiteY35" fmla="*/ 8581 h 10000"/>
                  <a:gd name="connsiteX36" fmla="*/ 10000 w 10000"/>
                  <a:gd name="connsiteY36" fmla="*/ 6970 h 10000"/>
                  <a:gd name="connsiteX37" fmla="*/ 10000 w 10000"/>
                  <a:gd name="connsiteY37" fmla="*/ 6970 h 10000"/>
                  <a:gd name="connsiteX38" fmla="*/ 7404 w 10000"/>
                  <a:gd name="connsiteY38" fmla="*/ 6595 h 10000"/>
                  <a:gd name="connsiteX39" fmla="*/ 5975 w 10000"/>
                  <a:gd name="connsiteY39" fmla="*/ 6384 h 10000"/>
                  <a:gd name="connsiteX40" fmla="*/ 5975 w 10000"/>
                  <a:gd name="connsiteY40" fmla="*/ 6384 h 10000"/>
                  <a:gd name="connsiteX41" fmla="*/ 5975 w 10000"/>
                  <a:gd name="connsiteY41" fmla="*/ 6366 h 10000"/>
                  <a:gd name="connsiteX42" fmla="*/ 5975 w 10000"/>
                  <a:gd name="connsiteY42" fmla="*/ 6260 h 10000"/>
                  <a:gd name="connsiteX43" fmla="*/ 5975 w 10000"/>
                  <a:gd name="connsiteY43" fmla="*/ 6260 h 10000"/>
                  <a:gd name="connsiteX44" fmla="*/ 5779 w 10000"/>
                  <a:gd name="connsiteY44" fmla="*/ 6133 h 10000"/>
                  <a:gd name="connsiteX45" fmla="*/ 5389 w 10000"/>
                  <a:gd name="connsiteY45" fmla="*/ 5939 h 10000"/>
                  <a:gd name="connsiteX46" fmla="*/ 4545 w 10000"/>
                  <a:gd name="connsiteY46" fmla="*/ 5568 h 10000"/>
                  <a:gd name="connsiteX47" fmla="*/ 4545 w 10000"/>
                  <a:gd name="connsiteY47" fmla="*/ 5568 h 10000"/>
                  <a:gd name="connsiteX48" fmla="*/ 4352 w 10000"/>
                  <a:gd name="connsiteY48" fmla="*/ 5515 h 10000"/>
                  <a:gd name="connsiteX49" fmla="*/ 4026 w 10000"/>
                  <a:gd name="connsiteY49" fmla="*/ 5444 h 10000"/>
                  <a:gd name="connsiteX50" fmla="*/ 3052 w 10000"/>
                  <a:gd name="connsiteY50" fmla="*/ 5284 h 10000"/>
                  <a:gd name="connsiteX51" fmla="*/ 1689 w 10000"/>
                  <a:gd name="connsiteY51" fmla="*/ 5090 h 10000"/>
                  <a:gd name="connsiteX52" fmla="*/ 1689 w 10000"/>
                  <a:gd name="connsiteY52" fmla="*/ 5090 h 10000"/>
                  <a:gd name="connsiteX53" fmla="*/ 1103 w 10000"/>
                  <a:gd name="connsiteY53" fmla="*/ 5070 h 10000"/>
                  <a:gd name="connsiteX54" fmla="*/ 650 w 10000"/>
                  <a:gd name="connsiteY54" fmla="*/ 5053 h 10000"/>
                  <a:gd name="connsiteX55" fmla="*/ 521 w 10000"/>
                  <a:gd name="connsiteY55" fmla="*/ 5035 h 10000"/>
                  <a:gd name="connsiteX56" fmla="*/ 390 w 10000"/>
                  <a:gd name="connsiteY56" fmla="*/ 5018 h 10000"/>
                  <a:gd name="connsiteX57" fmla="*/ 390 w 10000"/>
                  <a:gd name="connsiteY57" fmla="*/ 5018 h 10000"/>
                  <a:gd name="connsiteX58" fmla="*/ 261 w 10000"/>
                  <a:gd name="connsiteY58" fmla="*/ 4945 h 10000"/>
                  <a:gd name="connsiteX59" fmla="*/ 65 w 10000"/>
                  <a:gd name="connsiteY59" fmla="*/ 4825 h 10000"/>
                  <a:gd name="connsiteX60" fmla="*/ 0 w 10000"/>
                  <a:gd name="connsiteY60" fmla="*/ 4753 h 10000"/>
                  <a:gd name="connsiteX61" fmla="*/ 0 w 10000"/>
                  <a:gd name="connsiteY61" fmla="*/ 4680 h 10000"/>
                  <a:gd name="connsiteX62" fmla="*/ 0 w 10000"/>
                  <a:gd name="connsiteY62" fmla="*/ 4628 h 10000"/>
                  <a:gd name="connsiteX63" fmla="*/ 131 w 10000"/>
                  <a:gd name="connsiteY63" fmla="*/ 4574 h 10000"/>
                  <a:gd name="connsiteX64" fmla="*/ 131 w 10000"/>
                  <a:gd name="connsiteY64" fmla="*/ 4574 h 10000"/>
                  <a:gd name="connsiteX65" fmla="*/ 455 w 10000"/>
                  <a:gd name="connsiteY65" fmla="*/ 4485 h 10000"/>
                  <a:gd name="connsiteX66" fmla="*/ 779 w 10000"/>
                  <a:gd name="connsiteY66" fmla="*/ 4399 h 10000"/>
                  <a:gd name="connsiteX67" fmla="*/ 975 w 10000"/>
                  <a:gd name="connsiteY67" fmla="*/ 4346 h 10000"/>
                  <a:gd name="connsiteX68" fmla="*/ 1103 w 10000"/>
                  <a:gd name="connsiteY68" fmla="*/ 4292 h 10000"/>
                  <a:gd name="connsiteX69" fmla="*/ 1103 w 10000"/>
                  <a:gd name="connsiteY69" fmla="*/ 4220 h 10000"/>
                  <a:gd name="connsiteX70" fmla="*/ 1103 w 10000"/>
                  <a:gd name="connsiteY70" fmla="*/ 4131 h 10000"/>
                  <a:gd name="connsiteX71" fmla="*/ 1103 w 10000"/>
                  <a:gd name="connsiteY71" fmla="*/ 4131 h 10000"/>
                  <a:gd name="connsiteX72" fmla="*/ 845 w 10000"/>
                  <a:gd name="connsiteY72" fmla="*/ 3883 h 10000"/>
                  <a:gd name="connsiteX73" fmla="*/ 521 w 10000"/>
                  <a:gd name="connsiteY73" fmla="*/ 3546 h 10000"/>
                  <a:gd name="connsiteX74" fmla="*/ 261 w 10000"/>
                  <a:gd name="connsiteY74" fmla="*/ 3243 h 10000"/>
                  <a:gd name="connsiteX75" fmla="*/ 195 w 10000"/>
                  <a:gd name="connsiteY75" fmla="*/ 3156 h 10000"/>
                  <a:gd name="connsiteX76" fmla="*/ 195 w 10000"/>
                  <a:gd name="connsiteY76" fmla="*/ 3121 h 10000"/>
                  <a:gd name="connsiteX77" fmla="*/ 261 w 10000"/>
                  <a:gd name="connsiteY77" fmla="*/ 3102 h 10000"/>
                  <a:gd name="connsiteX78" fmla="*/ 261 w 10000"/>
                  <a:gd name="connsiteY78" fmla="*/ 3102 h 10000"/>
                  <a:gd name="connsiteX79" fmla="*/ 650 w 10000"/>
                  <a:gd name="connsiteY79" fmla="*/ 3085 h 10000"/>
                  <a:gd name="connsiteX80" fmla="*/ 908 w 10000"/>
                  <a:gd name="connsiteY80" fmla="*/ 3085 h 10000"/>
                  <a:gd name="connsiteX81" fmla="*/ 1103 w 10000"/>
                  <a:gd name="connsiteY81" fmla="*/ 3102 h 10000"/>
                  <a:gd name="connsiteX82" fmla="*/ 1103 w 10000"/>
                  <a:gd name="connsiteY82" fmla="*/ 3102 h 10000"/>
                  <a:gd name="connsiteX83" fmla="*/ 1168 w 10000"/>
                  <a:gd name="connsiteY83" fmla="*/ 3102 h 10000"/>
                  <a:gd name="connsiteX84" fmla="*/ 1235 w 10000"/>
                  <a:gd name="connsiteY84" fmla="*/ 3069 h 10000"/>
                  <a:gd name="connsiteX85" fmla="*/ 1559 w 10000"/>
                  <a:gd name="connsiteY85" fmla="*/ 2961 h 10000"/>
                  <a:gd name="connsiteX86" fmla="*/ 2402 w 10000"/>
                  <a:gd name="connsiteY86" fmla="*/ 2605 h 10000"/>
                  <a:gd name="connsiteX87" fmla="*/ 3507 w 10000"/>
                  <a:gd name="connsiteY87" fmla="*/ 2094 h 10000"/>
                  <a:gd name="connsiteX88" fmla="*/ 3507 w 10000"/>
                  <a:gd name="connsiteY88" fmla="*/ 2094 h 10000"/>
                  <a:gd name="connsiteX89" fmla="*/ 3507 w 10000"/>
                  <a:gd name="connsiteY89" fmla="*/ 2021 h 10000"/>
                  <a:gd name="connsiteX90" fmla="*/ 3507 w 10000"/>
                  <a:gd name="connsiteY90" fmla="*/ 1859 h 10000"/>
                  <a:gd name="connsiteX91" fmla="*/ 3573 w 10000"/>
                  <a:gd name="connsiteY91" fmla="*/ 1755 h 10000"/>
                  <a:gd name="connsiteX92" fmla="*/ 3702 w 10000"/>
                  <a:gd name="connsiteY92" fmla="*/ 1665 h 10000"/>
                  <a:gd name="connsiteX93" fmla="*/ 3896 w 10000"/>
                  <a:gd name="connsiteY93" fmla="*/ 1560 h 10000"/>
                  <a:gd name="connsiteX94" fmla="*/ 4156 w 10000"/>
                  <a:gd name="connsiteY94" fmla="*/ 1473 h 10000"/>
                  <a:gd name="connsiteX95" fmla="*/ 4156 w 10000"/>
                  <a:gd name="connsiteY95" fmla="*/ 1473 h 10000"/>
                  <a:gd name="connsiteX96" fmla="*/ 4806 w 10000"/>
                  <a:gd name="connsiteY96" fmla="*/ 1296 h 10000"/>
                  <a:gd name="connsiteX97" fmla="*/ 5455 w 10000"/>
                  <a:gd name="connsiteY97" fmla="*/ 1063 h 10000"/>
                  <a:gd name="connsiteX98" fmla="*/ 6104 w 10000"/>
                  <a:gd name="connsiteY98" fmla="*/ 850 h 10000"/>
                  <a:gd name="connsiteX99" fmla="*/ 6559 w 10000"/>
                  <a:gd name="connsiteY99" fmla="*/ 658 h 10000"/>
                  <a:gd name="connsiteX100" fmla="*/ 6559 w 10000"/>
                  <a:gd name="connsiteY100" fmla="*/ 658 h 10000"/>
                  <a:gd name="connsiteX101" fmla="*/ 6882 w 10000"/>
                  <a:gd name="connsiteY101" fmla="*/ 480 h 10000"/>
                  <a:gd name="connsiteX102" fmla="*/ 7273 w 10000"/>
                  <a:gd name="connsiteY102" fmla="*/ 265 h 10000"/>
                  <a:gd name="connsiteX103" fmla="*/ 7663 w 10000"/>
                  <a:gd name="connsiteY103" fmla="*/ 105 h 10000"/>
                  <a:gd name="connsiteX104" fmla="*/ 7856 w 10000"/>
                  <a:gd name="connsiteY104" fmla="*/ 32 h 10000"/>
                  <a:gd name="connsiteX105" fmla="*/ 8051 w 10000"/>
                  <a:gd name="connsiteY105" fmla="*/ 17 h 10000"/>
                  <a:gd name="connsiteX106" fmla="*/ 8051 w 10000"/>
                  <a:gd name="connsiteY106" fmla="*/ 17 h 10000"/>
                  <a:gd name="connsiteX107" fmla="*/ 8442 w 10000"/>
                  <a:gd name="connsiteY107" fmla="*/ 0 h 10000"/>
                  <a:gd name="connsiteX108" fmla="*/ 8961 w 10000"/>
                  <a:gd name="connsiteY108" fmla="*/ 0 h 10000"/>
                  <a:gd name="connsiteX109" fmla="*/ 10000 w 10000"/>
                  <a:gd name="connsiteY109" fmla="*/ 17 h 10000"/>
                  <a:gd name="connsiteX110" fmla="*/ 3247 w 10000"/>
                  <a:gd name="connsiteY110" fmla="*/ 9752 h 10000"/>
                  <a:gd name="connsiteX111" fmla="*/ 3247 w 10000"/>
                  <a:gd name="connsiteY111" fmla="*/ 9752 h 10000"/>
                  <a:gd name="connsiteX112" fmla="*/ 3117 w 10000"/>
                  <a:gd name="connsiteY112" fmla="*/ 9559 h 10000"/>
                  <a:gd name="connsiteX113" fmla="*/ 3117 w 10000"/>
                  <a:gd name="connsiteY113" fmla="*/ 9559 h 10000"/>
                  <a:gd name="connsiteX114" fmla="*/ 3312 w 10000"/>
                  <a:gd name="connsiteY114" fmla="*/ 9502 h 10000"/>
                  <a:gd name="connsiteX115" fmla="*/ 3443 w 10000"/>
                  <a:gd name="connsiteY115" fmla="*/ 9486 h 10000"/>
                  <a:gd name="connsiteX116" fmla="*/ 2661 w 10000"/>
                  <a:gd name="connsiteY116" fmla="*/ 9502 h 10000"/>
                  <a:gd name="connsiteX0" fmla="*/ 2661 w 10000"/>
                  <a:gd name="connsiteY0" fmla="*/ 9502 h 10010"/>
                  <a:gd name="connsiteX1" fmla="*/ 5389 w 10000"/>
                  <a:gd name="connsiteY1" fmla="*/ 10000 h 10010"/>
                  <a:gd name="connsiteX2" fmla="*/ 5389 w 10000"/>
                  <a:gd name="connsiteY2" fmla="*/ 9843 h 10010"/>
                  <a:gd name="connsiteX3" fmla="*/ 5389 w 10000"/>
                  <a:gd name="connsiteY3" fmla="*/ 9843 h 10010"/>
                  <a:gd name="connsiteX4" fmla="*/ 5324 w 10000"/>
                  <a:gd name="connsiteY4" fmla="*/ 9790 h 10010"/>
                  <a:gd name="connsiteX5" fmla="*/ 5259 w 10000"/>
                  <a:gd name="connsiteY5" fmla="*/ 9752 h 10010"/>
                  <a:gd name="connsiteX6" fmla="*/ 5128 w 10000"/>
                  <a:gd name="connsiteY6" fmla="*/ 9752 h 10010"/>
                  <a:gd name="connsiteX7" fmla="*/ 4936 w 10000"/>
                  <a:gd name="connsiteY7" fmla="*/ 9773 h 10010"/>
                  <a:gd name="connsiteX8" fmla="*/ 3247 w 10000"/>
                  <a:gd name="connsiteY8" fmla="*/ 9752 h 10010"/>
                  <a:gd name="connsiteX9" fmla="*/ 3247 w 10000"/>
                  <a:gd name="connsiteY9" fmla="*/ 9752 h 10010"/>
                  <a:gd name="connsiteX10" fmla="*/ 3117 w 10000"/>
                  <a:gd name="connsiteY10" fmla="*/ 9700 h 10010"/>
                  <a:gd name="connsiteX11" fmla="*/ 3117 w 10000"/>
                  <a:gd name="connsiteY11" fmla="*/ 9646 h 10010"/>
                  <a:gd name="connsiteX12" fmla="*/ 3117 w 10000"/>
                  <a:gd name="connsiteY12" fmla="*/ 9611 h 10010"/>
                  <a:gd name="connsiteX13" fmla="*/ 3184 w 10000"/>
                  <a:gd name="connsiteY13" fmla="*/ 9574 h 10010"/>
                  <a:gd name="connsiteX14" fmla="*/ 3312 w 10000"/>
                  <a:gd name="connsiteY14" fmla="*/ 9502 h 10010"/>
                  <a:gd name="connsiteX15" fmla="*/ 3443 w 10000"/>
                  <a:gd name="connsiteY15" fmla="*/ 9486 h 10010"/>
                  <a:gd name="connsiteX16" fmla="*/ 3443 w 10000"/>
                  <a:gd name="connsiteY16" fmla="*/ 9486 h 10010"/>
                  <a:gd name="connsiteX17" fmla="*/ 3443 w 10000"/>
                  <a:gd name="connsiteY17" fmla="*/ 9469 h 10010"/>
                  <a:gd name="connsiteX18" fmla="*/ 3507 w 10000"/>
                  <a:gd name="connsiteY18" fmla="*/ 9450 h 10010"/>
                  <a:gd name="connsiteX19" fmla="*/ 7646 w 10000"/>
                  <a:gd name="connsiteY19" fmla="*/ 9178 h 10010"/>
                  <a:gd name="connsiteX20" fmla="*/ 8116 w 10000"/>
                  <a:gd name="connsiteY20" fmla="*/ 9186 h 10010"/>
                  <a:gd name="connsiteX21" fmla="*/ 8116 w 10000"/>
                  <a:gd name="connsiteY21" fmla="*/ 9186 h 10010"/>
                  <a:gd name="connsiteX22" fmla="*/ 8442 w 10000"/>
                  <a:gd name="connsiteY22" fmla="*/ 9151 h 10010"/>
                  <a:gd name="connsiteX23" fmla="*/ 8702 w 10000"/>
                  <a:gd name="connsiteY23" fmla="*/ 9062 h 10010"/>
                  <a:gd name="connsiteX24" fmla="*/ 8636 w 10000"/>
                  <a:gd name="connsiteY24" fmla="*/ 9026 h 10010"/>
                  <a:gd name="connsiteX25" fmla="*/ 8636 w 10000"/>
                  <a:gd name="connsiteY25" fmla="*/ 8991 h 10010"/>
                  <a:gd name="connsiteX26" fmla="*/ 8312 w 10000"/>
                  <a:gd name="connsiteY26" fmla="*/ 8902 h 10010"/>
                  <a:gd name="connsiteX27" fmla="*/ 5975 w 10000"/>
                  <a:gd name="connsiteY27" fmla="*/ 8581 h 10010"/>
                  <a:gd name="connsiteX28" fmla="*/ 5975 w 10000"/>
                  <a:gd name="connsiteY28" fmla="*/ 8581 h 10010"/>
                  <a:gd name="connsiteX29" fmla="*/ 5714 w 10000"/>
                  <a:gd name="connsiteY29" fmla="*/ 8530 h 10010"/>
                  <a:gd name="connsiteX30" fmla="*/ 5519 w 10000"/>
                  <a:gd name="connsiteY30" fmla="*/ 8476 h 10010"/>
                  <a:gd name="connsiteX31" fmla="*/ 5389 w 10000"/>
                  <a:gd name="connsiteY31" fmla="*/ 8423 h 10010"/>
                  <a:gd name="connsiteX32" fmla="*/ 5389 w 10000"/>
                  <a:gd name="connsiteY32" fmla="*/ 8423 h 10010"/>
                  <a:gd name="connsiteX33" fmla="*/ 7729 w 10000"/>
                  <a:gd name="connsiteY33" fmla="*/ 8404 h 10010"/>
                  <a:gd name="connsiteX34" fmla="*/ 10000 w 10000"/>
                  <a:gd name="connsiteY34" fmla="*/ 8581 h 10010"/>
                  <a:gd name="connsiteX35" fmla="*/ 10000 w 10000"/>
                  <a:gd name="connsiteY35" fmla="*/ 6970 h 10010"/>
                  <a:gd name="connsiteX36" fmla="*/ 10000 w 10000"/>
                  <a:gd name="connsiteY36" fmla="*/ 6970 h 10010"/>
                  <a:gd name="connsiteX37" fmla="*/ 7404 w 10000"/>
                  <a:gd name="connsiteY37" fmla="*/ 6595 h 10010"/>
                  <a:gd name="connsiteX38" fmla="*/ 5975 w 10000"/>
                  <a:gd name="connsiteY38" fmla="*/ 6384 h 10010"/>
                  <a:gd name="connsiteX39" fmla="*/ 5975 w 10000"/>
                  <a:gd name="connsiteY39" fmla="*/ 6384 h 10010"/>
                  <a:gd name="connsiteX40" fmla="*/ 5975 w 10000"/>
                  <a:gd name="connsiteY40" fmla="*/ 6366 h 10010"/>
                  <a:gd name="connsiteX41" fmla="*/ 5975 w 10000"/>
                  <a:gd name="connsiteY41" fmla="*/ 6260 h 10010"/>
                  <a:gd name="connsiteX42" fmla="*/ 5975 w 10000"/>
                  <a:gd name="connsiteY42" fmla="*/ 6260 h 10010"/>
                  <a:gd name="connsiteX43" fmla="*/ 5779 w 10000"/>
                  <a:gd name="connsiteY43" fmla="*/ 6133 h 10010"/>
                  <a:gd name="connsiteX44" fmla="*/ 5389 w 10000"/>
                  <a:gd name="connsiteY44" fmla="*/ 5939 h 10010"/>
                  <a:gd name="connsiteX45" fmla="*/ 4545 w 10000"/>
                  <a:gd name="connsiteY45" fmla="*/ 5568 h 10010"/>
                  <a:gd name="connsiteX46" fmla="*/ 4545 w 10000"/>
                  <a:gd name="connsiteY46" fmla="*/ 5568 h 10010"/>
                  <a:gd name="connsiteX47" fmla="*/ 4352 w 10000"/>
                  <a:gd name="connsiteY47" fmla="*/ 5515 h 10010"/>
                  <a:gd name="connsiteX48" fmla="*/ 4026 w 10000"/>
                  <a:gd name="connsiteY48" fmla="*/ 5444 h 10010"/>
                  <a:gd name="connsiteX49" fmla="*/ 3052 w 10000"/>
                  <a:gd name="connsiteY49" fmla="*/ 5284 h 10010"/>
                  <a:gd name="connsiteX50" fmla="*/ 1689 w 10000"/>
                  <a:gd name="connsiteY50" fmla="*/ 5090 h 10010"/>
                  <a:gd name="connsiteX51" fmla="*/ 1689 w 10000"/>
                  <a:gd name="connsiteY51" fmla="*/ 5090 h 10010"/>
                  <a:gd name="connsiteX52" fmla="*/ 1103 w 10000"/>
                  <a:gd name="connsiteY52" fmla="*/ 5070 h 10010"/>
                  <a:gd name="connsiteX53" fmla="*/ 650 w 10000"/>
                  <a:gd name="connsiteY53" fmla="*/ 5053 h 10010"/>
                  <a:gd name="connsiteX54" fmla="*/ 521 w 10000"/>
                  <a:gd name="connsiteY54" fmla="*/ 5035 h 10010"/>
                  <a:gd name="connsiteX55" fmla="*/ 390 w 10000"/>
                  <a:gd name="connsiteY55" fmla="*/ 5018 h 10010"/>
                  <a:gd name="connsiteX56" fmla="*/ 390 w 10000"/>
                  <a:gd name="connsiteY56" fmla="*/ 5018 h 10010"/>
                  <a:gd name="connsiteX57" fmla="*/ 261 w 10000"/>
                  <a:gd name="connsiteY57" fmla="*/ 4945 h 10010"/>
                  <a:gd name="connsiteX58" fmla="*/ 65 w 10000"/>
                  <a:gd name="connsiteY58" fmla="*/ 4825 h 10010"/>
                  <a:gd name="connsiteX59" fmla="*/ 0 w 10000"/>
                  <a:gd name="connsiteY59" fmla="*/ 4753 h 10010"/>
                  <a:gd name="connsiteX60" fmla="*/ 0 w 10000"/>
                  <a:gd name="connsiteY60" fmla="*/ 4680 h 10010"/>
                  <a:gd name="connsiteX61" fmla="*/ 0 w 10000"/>
                  <a:gd name="connsiteY61" fmla="*/ 4628 h 10010"/>
                  <a:gd name="connsiteX62" fmla="*/ 131 w 10000"/>
                  <a:gd name="connsiteY62" fmla="*/ 4574 h 10010"/>
                  <a:gd name="connsiteX63" fmla="*/ 131 w 10000"/>
                  <a:gd name="connsiteY63" fmla="*/ 4574 h 10010"/>
                  <a:gd name="connsiteX64" fmla="*/ 455 w 10000"/>
                  <a:gd name="connsiteY64" fmla="*/ 4485 h 10010"/>
                  <a:gd name="connsiteX65" fmla="*/ 779 w 10000"/>
                  <a:gd name="connsiteY65" fmla="*/ 4399 h 10010"/>
                  <a:gd name="connsiteX66" fmla="*/ 975 w 10000"/>
                  <a:gd name="connsiteY66" fmla="*/ 4346 h 10010"/>
                  <a:gd name="connsiteX67" fmla="*/ 1103 w 10000"/>
                  <a:gd name="connsiteY67" fmla="*/ 4292 h 10010"/>
                  <a:gd name="connsiteX68" fmla="*/ 1103 w 10000"/>
                  <a:gd name="connsiteY68" fmla="*/ 4220 h 10010"/>
                  <a:gd name="connsiteX69" fmla="*/ 1103 w 10000"/>
                  <a:gd name="connsiteY69" fmla="*/ 4131 h 10010"/>
                  <a:gd name="connsiteX70" fmla="*/ 1103 w 10000"/>
                  <a:gd name="connsiteY70" fmla="*/ 4131 h 10010"/>
                  <a:gd name="connsiteX71" fmla="*/ 845 w 10000"/>
                  <a:gd name="connsiteY71" fmla="*/ 3883 h 10010"/>
                  <a:gd name="connsiteX72" fmla="*/ 521 w 10000"/>
                  <a:gd name="connsiteY72" fmla="*/ 3546 h 10010"/>
                  <a:gd name="connsiteX73" fmla="*/ 261 w 10000"/>
                  <a:gd name="connsiteY73" fmla="*/ 3243 h 10010"/>
                  <a:gd name="connsiteX74" fmla="*/ 195 w 10000"/>
                  <a:gd name="connsiteY74" fmla="*/ 3156 h 10010"/>
                  <a:gd name="connsiteX75" fmla="*/ 195 w 10000"/>
                  <a:gd name="connsiteY75" fmla="*/ 3121 h 10010"/>
                  <a:gd name="connsiteX76" fmla="*/ 261 w 10000"/>
                  <a:gd name="connsiteY76" fmla="*/ 3102 h 10010"/>
                  <a:gd name="connsiteX77" fmla="*/ 261 w 10000"/>
                  <a:gd name="connsiteY77" fmla="*/ 3102 h 10010"/>
                  <a:gd name="connsiteX78" fmla="*/ 650 w 10000"/>
                  <a:gd name="connsiteY78" fmla="*/ 3085 h 10010"/>
                  <a:gd name="connsiteX79" fmla="*/ 908 w 10000"/>
                  <a:gd name="connsiteY79" fmla="*/ 3085 h 10010"/>
                  <a:gd name="connsiteX80" fmla="*/ 1103 w 10000"/>
                  <a:gd name="connsiteY80" fmla="*/ 3102 h 10010"/>
                  <a:gd name="connsiteX81" fmla="*/ 1103 w 10000"/>
                  <a:gd name="connsiteY81" fmla="*/ 3102 h 10010"/>
                  <a:gd name="connsiteX82" fmla="*/ 1168 w 10000"/>
                  <a:gd name="connsiteY82" fmla="*/ 3102 h 10010"/>
                  <a:gd name="connsiteX83" fmla="*/ 1235 w 10000"/>
                  <a:gd name="connsiteY83" fmla="*/ 3069 h 10010"/>
                  <a:gd name="connsiteX84" fmla="*/ 1559 w 10000"/>
                  <a:gd name="connsiteY84" fmla="*/ 2961 h 10010"/>
                  <a:gd name="connsiteX85" fmla="*/ 2402 w 10000"/>
                  <a:gd name="connsiteY85" fmla="*/ 2605 h 10010"/>
                  <a:gd name="connsiteX86" fmla="*/ 3507 w 10000"/>
                  <a:gd name="connsiteY86" fmla="*/ 2094 h 10010"/>
                  <a:gd name="connsiteX87" fmla="*/ 3507 w 10000"/>
                  <a:gd name="connsiteY87" fmla="*/ 2094 h 10010"/>
                  <a:gd name="connsiteX88" fmla="*/ 3507 w 10000"/>
                  <a:gd name="connsiteY88" fmla="*/ 2021 h 10010"/>
                  <a:gd name="connsiteX89" fmla="*/ 3507 w 10000"/>
                  <a:gd name="connsiteY89" fmla="*/ 1859 h 10010"/>
                  <a:gd name="connsiteX90" fmla="*/ 3573 w 10000"/>
                  <a:gd name="connsiteY90" fmla="*/ 1755 h 10010"/>
                  <a:gd name="connsiteX91" fmla="*/ 3702 w 10000"/>
                  <a:gd name="connsiteY91" fmla="*/ 1665 h 10010"/>
                  <a:gd name="connsiteX92" fmla="*/ 3896 w 10000"/>
                  <a:gd name="connsiteY92" fmla="*/ 1560 h 10010"/>
                  <a:gd name="connsiteX93" fmla="*/ 4156 w 10000"/>
                  <a:gd name="connsiteY93" fmla="*/ 1473 h 10010"/>
                  <a:gd name="connsiteX94" fmla="*/ 4156 w 10000"/>
                  <a:gd name="connsiteY94" fmla="*/ 1473 h 10010"/>
                  <a:gd name="connsiteX95" fmla="*/ 4806 w 10000"/>
                  <a:gd name="connsiteY95" fmla="*/ 1296 h 10010"/>
                  <a:gd name="connsiteX96" fmla="*/ 5455 w 10000"/>
                  <a:gd name="connsiteY96" fmla="*/ 1063 h 10010"/>
                  <a:gd name="connsiteX97" fmla="*/ 6104 w 10000"/>
                  <a:gd name="connsiteY97" fmla="*/ 850 h 10010"/>
                  <a:gd name="connsiteX98" fmla="*/ 6559 w 10000"/>
                  <a:gd name="connsiteY98" fmla="*/ 658 h 10010"/>
                  <a:gd name="connsiteX99" fmla="*/ 6559 w 10000"/>
                  <a:gd name="connsiteY99" fmla="*/ 658 h 10010"/>
                  <a:gd name="connsiteX100" fmla="*/ 6882 w 10000"/>
                  <a:gd name="connsiteY100" fmla="*/ 480 h 10010"/>
                  <a:gd name="connsiteX101" fmla="*/ 7273 w 10000"/>
                  <a:gd name="connsiteY101" fmla="*/ 265 h 10010"/>
                  <a:gd name="connsiteX102" fmla="*/ 7663 w 10000"/>
                  <a:gd name="connsiteY102" fmla="*/ 105 h 10010"/>
                  <a:gd name="connsiteX103" fmla="*/ 7856 w 10000"/>
                  <a:gd name="connsiteY103" fmla="*/ 32 h 10010"/>
                  <a:gd name="connsiteX104" fmla="*/ 8051 w 10000"/>
                  <a:gd name="connsiteY104" fmla="*/ 17 h 10010"/>
                  <a:gd name="connsiteX105" fmla="*/ 8051 w 10000"/>
                  <a:gd name="connsiteY105" fmla="*/ 17 h 10010"/>
                  <a:gd name="connsiteX106" fmla="*/ 8442 w 10000"/>
                  <a:gd name="connsiteY106" fmla="*/ 0 h 10010"/>
                  <a:gd name="connsiteX107" fmla="*/ 8961 w 10000"/>
                  <a:gd name="connsiteY107" fmla="*/ 0 h 10010"/>
                  <a:gd name="connsiteX108" fmla="*/ 10000 w 10000"/>
                  <a:gd name="connsiteY108" fmla="*/ 17 h 10010"/>
                  <a:gd name="connsiteX109" fmla="*/ 3247 w 10000"/>
                  <a:gd name="connsiteY109" fmla="*/ 9752 h 10010"/>
                  <a:gd name="connsiteX110" fmla="*/ 3247 w 10000"/>
                  <a:gd name="connsiteY110" fmla="*/ 9752 h 10010"/>
                  <a:gd name="connsiteX111" fmla="*/ 3117 w 10000"/>
                  <a:gd name="connsiteY111" fmla="*/ 9559 h 10010"/>
                  <a:gd name="connsiteX112" fmla="*/ 3117 w 10000"/>
                  <a:gd name="connsiteY112" fmla="*/ 9559 h 10010"/>
                  <a:gd name="connsiteX113" fmla="*/ 3312 w 10000"/>
                  <a:gd name="connsiteY113" fmla="*/ 9502 h 10010"/>
                  <a:gd name="connsiteX114" fmla="*/ 3443 w 10000"/>
                  <a:gd name="connsiteY114" fmla="*/ 9486 h 10010"/>
                  <a:gd name="connsiteX115" fmla="*/ 2661 w 10000"/>
                  <a:gd name="connsiteY115" fmla="*/ 9502 h 10010"/>
                  <a:gd name="connsiteX0" fmla="*/ 2661 w 10000"/>
                  <a:gd name="connsiteY0" fmla="*/ 9502 h 9843"/>
                  <a:gd name="connsiteX1" fmla="*/ 5389 w 10000"/>
                  <a:gd name="connsiteY1" fmla="*/ 9843 h 9843"/>
                  <a:gd name="connsiteX2" fmla="*/ 5389 w 10000"/>
                  <a:gd name="connsiteY2" fmla="*/ 9843 h 9843"/>
                  <a:gd name="connsiteX3" fmla="*/ 5324 w 10000"/>
                  <a:gd name="connsiteY3" fmla="*/ 9790 h 9843"/>
                  <a:gd name="connsiteX4" fmla="*/ 5259 w 10000"/>
                  <a:gd name="connsiteY4" fmla="*/ 9752 h 9843"/>
                  <a:gd name="connsiteX5" fmla="*/ 5128 w 10000"/>
                  <a:gd name="connsiteY5" fmla="*/ 9752 h 9843"/>
                  <a:gd name="connsiteX6" fmla="*/ 4936 w 10000"/>
                  <a:gd name="connsiteY6" fmla="*/ 9773 h 9843"/>
                  <a:gd name="connsiteX7" fmla="*/ 3247 w 10000"/>
                  <a:gd name="connsiteY7" fmla="*/ 9752 h 9843"/>
                  <a:gd name="connsiteX8" fmla="*/ 3247 w 10000"/>
                  <a:gd name="connsiteY8" fmla="*/ 9752 h 9843"/>
                  <a:gd name="connsiteX9" fmla="*/ 3117 w 10000"/>
                  <a:gd name="connsiteY9" fmla="*/ 9700 h 9843"/>
                  <a:gd name="connsiteX10" fmla="*/ 3117 w 10000"/>
                  <a:gd name="connsiteY10" fmla="*/ 9646 h 9843"/>
                  <a:gd name="connsiteX11" fmla="*/ 3117 w 10000"/>
                  <a:gd name="connsiteY11" fmla="*/ 9611 h 9843"/>
                  <a:gd name="connsiteX12" fmla="*/ 3184 w 10000"/>
                  <a:gd name="connsiteY12" fmla="*/ 9574 h 9843"/>
                  <a:gd name="connsiteX13" fmla="*/ 3312 w 10000"/>
                  <a:gd name="connsiteY13" fmla="*/ 9502 h 9843"/>
                  <a:gd name="connsiteX14" fmla="*/ 3443 w 10000"/>
                  <a:gd name="connsiteY14" fmla="*/ 9486 h 9843"/>
                  <a:gd name="connsiteX15" fmla="*/ 3443 w 10000"/>
                  <a:gd name="connsiteY15" fmla="*/ 9486 h 9843"/>
                  <a:gd name="connsiteX16" fmla="*/ 3443 w 10000"/>
                  <a:gd name="connsiteY16" fmla="*/ 9469 h 9843"/>
                  <a:gd name="connsiteX17" fmla="*/ 3507 w 10000"/>
                  <a:gd name="connsiteY17" fmla="*/ 9450 h 9843"/>
                  <a:gd name="connsiteX18" fmla="*/ 7646 w 10000"/>
                  <a:gd name="connsiteY18" fmla="*/ 9178 h 9843"/>
                  <a:gd name="connsiteX19" fmla="*/ 8116 w 10000"/>
                  <a:gd name="connsiteY19" fmla="*/ 9186 h 9843"/>
                  <a:gd name="connsiteX20" fmla="*/ 8116 w 10000"/>
                  <a:gd name="connsiteY20" fmla="*/ 9186 h 9843"/>
                  <a:gd name="connsiteX21" fmla="*/ 8442 w 10000"/>
                  <a:gd name="connsiteY21" fmla="*/ 9151 h 9843"/>
                  <a:gd name="connsiteX22" fmla="*/ 8702 w 10000"/>
                  <a:gd name="connsiteY22" fmla="*/ 9062 h 9843"/>
                  <a:gd name="connsiteX23" fmla="*/ 8636 w 10000"/>
                  <a:gd name="connsiteY23" fmla="*/ 9026 h 9843"/>
                  <a:gd name="connsiteX24" fmla="*/ 8636 w 10000"/>
                  <a:gd name="connsiteY24" fmla="*/ 8991 h 9843"/>
                  <a:gd name="connsiteX25" fmla="*/ 8312 w 10000"/>
                  <a:gd name="connsiteY25" fmla="*/ 8902 h 9843"/>
                  <a:gd name="connsiteX26" fmla="*/ 5975 w 10000"/>
                  <a:gd name="connsiteY26" fmla="*/ 8581 h 9843"/>
                  <a:gd name="connsiteX27" fmla="*/ 5975 w 10000"/>
                  <a:gd name="connsiteY27" fmla="*/ 8581 h 9843"/>
                  <a:gd name="connsiteX28" fmla="*/ 5714 w 10000"/>
                  <a:gd name="connsiteY28" fmla="*/ 8530 h 9843"/>
                  <a:gd name="connsiteX29" fmla="*/ 5519 w 10000"/>
                  <a:gd name="connsiteY29" fmla="*/ 8476 h 9843"/>
                  <a:gd name="connsiteX30" fmla="*/ 5389 w 10000"/>
                  <a:gd name="connsiteY30" fmla="*/ 8423 h 9843"/>
                  <a:gd name="connsiteX31" fmla="*/ 5389 w 10000"/>
                  <a:gd name="connsiteY31" fmla="*/ 8423 h 9843"/>
                  <a:gd name="connsiteX32" fmla="*/ 7729 w 10000"/>
                  <a:gd name="connsiteY32" fmla="*/ 8404 h 9843"/>
                  <a:gd name="connsiteX33" fmla="*/ 10000 w 10000"/>
                  <a:gd name="connsiteY33" fmla="*/ 8581 h 9843"/>
                  <a:gd name="connsiteX34" fmla="*/ 10000 w 10000"/>
                  <a:gd name="connsiteY34" fmla="*/ 6970 h 9843"/>
                  <a:gd name="connsiteX35" fmla="*/ 10000 w 10000"/>
                  <a:gd name="connsiteY35" fmla="*/ 6970 h 9843"/>
                  <a:gd name="connsiteX36" fmla="*/ 7404 w 10000"/>
                  <a:gd name="connsiteY36" fmla="*/ 6595 h 9843"/>
                  <a:gd name="connsiteX37" fmla="*/ 5975 w 10000"/>
                  <a:gd name="connsiteY37" fmla="*/ 6384 h 9843"/>
                  <a:gd name="connsiteX38" fmla="*/ 5975 w 10000"/>
                  <a:gd name="connsiteY38" fmla="*/ 6384 h 9843"/>
                  <a:gd name="connsiteX39" fmla="*/ 5975 w 10000"/>
                  <a:gd name="connsiteY39" fmla="*/ 6366 h 9843"/>
                  <a:gd name="connsiteX40" fmla="*/ 5975 w 10000"/>
                  <a:gd name="connsiteY40" fmla="*/ 6260 h 9843"/>
                  <a:gd name="connsiteX41" fmla="*/ 5975 w 10000"/>
                  <a:gd name="connsiteY41" fmla="*/ 6260 h 9843"/>
                  <a:gd name="connsiteX42" fmla="*/ 5779 w 10000"/>
                  <a:gd name="connsiteY42" fmla="*/ 6133 h 9843"/>
                  <a:gd name="connsiteX43" fmla="*/ 5389 w 10000"/>
                  <a:gd name="connsiteY43" fmla="*/ 5939 h 9843"/>
                  <a:gd name="connsiteX44" fmla="*/ 4545 w 10000"/>
                  <a:gd name="connsiteY44" fmla="*/ 5568 h 9843"/>
                  <a:gd name="connsiteX45" fmla="*/ 4545 w 10000"/>
                  <a:gd name="connsiteY45" fmla="*/ 5568 h 9843"/>
                  <a:gd name="connsiteX46" fmla="*/ 4352 w 10000"/>
                  <a:gd name="connsiteY46" fmla="*/ 5515 h 9843"/>
                  <a:gd name="connsiteX47" fmla="*/ 4026 w 10000"/>
                  <a:gd name="connsiteY47" fmla="*/ 5444 h 9843"/>
                  <a:gd name="connsiteX48" fmla="*/ 3052 w 10000"/>
                  <a:gd name="connsiteY48" fmla="*/ 5284 h 9843"/>
                  <a:gd name="connsiteX49" fmla="*/ 1689 w 10000"/>
                  <a:gd name="connsiteY49" fmla="*/ 5090 h 9843"/>
                  <a:gd name="connsiteX50" fmla="*/ 1689 w 10000"/>
                  <a:gd name="connsiteY50" fmla="*/ 5090 h 9843"/>
                  <a:gd name="connsiteX51" fmla="*/ 1103 w 10000"/>
                  <a:gd name="connsiteY51" fmla="*/ 5070 h 9843"/>
                  <a:gd name="connsiteX52" fmla="*/ 650 w 10000"/>
                  <a:gd name="connsiteY52" fmla="*/ 5053 h 9843"/>
                  <a:gd name="connsiteX53" fmla="*/ 521 w 10000"/>
                  <a:gd name="connsiteY53" fmla="*/ 5035 h 9843"/>
                  <a:gd name="connsiteX54" fmla="*/ 390 w 10000"/>
                  <a:gd name="connsiteY54" fmla="*/ 5018 h 9843"/>
                  <a:gd name="connsiteX55" fmla="*/ 390 w 10000"/>
                  <a:gd name="connsiteY55" fmla="*/ 5018 h 9843"/>
                  <a:gd name="connsiteX56" fmla="*/ 261 w 10000"/>
                  <a:gd name="connsiteY56" fmla="*/ 4945 h 9843"/>
                  <a:gd name="connsiteX57" fmla="*/ 65 w 10000"/>
                  <a:gd name="connsiteY57" fmla="*/ 4825 h 9843"/>
                  <a:gd name="connsiteX58" fmla="*/ 0 w 10000"/>
                  <a:gd name="connsiteY58" fmla="*/ 4753 h 9843"/>
                  <a:gd name="connsiteX59" fmla="*/ 0 w 10000"/>
                  <a:gd name="connsiteY59" fmla="*/ 4680 h 9843"/>
                  <a:gd name="connsiteX60" fmla="*/ 0 w 10000"/>
                  <a:gd name="connsiteY60" fmla="*/ 4628 h 9843"/>
                  <a:gd name="connsiteX61" fmla="*/ 131 w 10000"/>
                  <a:gd name="connsiteY61" fmla="*/ 4574 h 9843"/>
                  <a:gd name="connsiteX62" fmla="*/ 131 w 10000"/>
                  <a:gd name="connsiteY62" fmla="*/ 4574 h 9843"/>
                  <a:gd name="connsiteX63" fmla="*/ 455 w 10000"/>
                  <a:gd name="connsiteY63" fmla="*/ 4485 h 9843"/>
                  <a:gd name="connsiteX64" fmla="*/ 779 w 10000"/>
                  <a:gd name="connsiteY64" fmla="*/ 4399 h 9843"/>
                  <a:gd name="connsiteX65" fmla="*/ 975 w 10000"/>
                  <a:gd name="connsiteY65" fmla="*/ 4346 h 9843"/>
                  <a:gd name="connsiteX66" fmla="*/ 1103 w 10000"/>
                  <a:gd name="connsiteY66" fmla="*/ 4292 h 9843"/>
                  <a:gd name="connsiteX67" fmla="*/ 1103 w 10000"/>
                  <a:gd name="connsiteY67" fmla="*/ 4220 h 9843"/>
                  <a:gd name="connsiteX68" fmla="*/ 1103 w 10000"/>
                  <a:gd name="connsiteY68" fmla="*/ 4131 h 9843"/>
                  <a:gd name="connsiteX69" fmla="*/ 1103 w 10000"/>
                  <a:gd name="connsiteY69" fmla="*/ 4131 h 9843"/>
                  <a:gd name="connsiteX70" fmla="*/ 845 w 10000"/>
                  <a:gd name="connsiteY70" fmla="*/ 3883 h 9843"/>
                  <a:gd name="connsiteX71" fmla="*/ 521 w 10000"/>
                  <a:gd name="connsiteY71" fmla="*/ 3546 h 9843"/>
                  <a:gd name="connsiteX72" fmla="*/ 261 w 10000"/>
                  <a:gd name="connsiteY72" fmla="*/ 3243 h 9843"/>
                  <a:gd name="connsiteX73" fmla="*/ 195 w 10000"/>
                  <a:gd name="connsiteY73" fmla="*/ 3156 h 9843"/>
                  <a:gd name="connsiteX74" fmla="*/ 195 w 10000"/>
                  <a:gd name="connsiteY74" fmla="*/ 3121 h 9843"/>
                  <a:gd name="connsiteX75" fmla="*/ 261 w 10000"/>
                  <a:gd name="connsiteY75" fmla="*/ 3102 h 9843"/>
                  <a:gd name="connsiteX76" fmla="*/ 261 w 10000"/>
                  <a:gd name="connsiteY76" fmla="*/ 3102 h 9843"/>
                  <a:gd name="connsiteX77" fmla="*/ 650 w 10000"/>
                  <a:gd name="connsiteY77" fmla="*/ 3085 h 9843"/>
                  <a:gd name="connsiteX78" fmla="*/ 908 w 10000"/>
                  <a:gd name="connsiteY78" fmla="*/ 3085 h 9843"/>
                  <a:gd name="connsiteX79" fmla="*/ 1103 w 10000"/>
                  <a:gd name="connsiteY79" fmla="*/ 3102 h 9843"/>
                  <a:gd name="connsiteX80" fmla="*/ 1103 w 10000"/>
                  <a:gd name="connsiteY80" fmla="*/ 3102 h 9843"/>
                  <a:gd name="connsiteX81" fmla="*/ 1168 w 10000"/>
                  <a:gd name="connsiteY81" fmla="*/ 3102 h 9843"/>
                  <a:gd name="connsiteX82" fmla="*/ 1235 w 10000"/>
                  <a:gd name="connsiteY82" fmla="*/ 3069 h 9843"/>
                  <a:gd name="connsiteX83" fmla="*/ 1559 w 10000"/>
                  <a:gd name="connsiteY83" fmla="*/ 2961 h 9843"/>
                  <a:gd name="connsiteX84" fmla="*/ 2402 w 10000"/>
                  <a:gd name="connsiteY84" fmla="*/ 2605 h 9843"/>
                  <a:gd name="connsiteX85" fmla="*/ 3507 w 10000"/>
                  <a:gd name="connsiteY85" fmla="*/ 2094 h 9843"/>
                  <a:gd name="connsiteX86" fmla="*/ 3507 w 10000"/>
                  <a:gd name="connsiteY86" fmla="*/ 2094 h 9843"/>
                  <a:gd name="connsiteX87" fmla="*/ 3507 w 10000"/>
                  <a:gd name="connsiteY87" fmla="*/ 2021 h 9843"/>
                  <a:gd name="connsiteX88" fmla="*/ 3507 w 10000"/>
                  <a:gd name="connsiteY88" fmla="*/ 1859 h 9843"/>
                  <a:gd name="connsiteX89" fmla="*/ 3573 w 10000"/>
                  <a:gd name="connsiteY89" fmla="*/ 1755 h 9843"/>
                  <a:gd name="connsiteX90" fmla="*/ 3702 w 10000"/>
                  <a:gd name="connsiteY90" fmla="*/ 1665 h 9843"/>
                  <a:gd name="connsiteX91" fmla="*/ 3896 w 10000"/>
                  <a:gd name="connsiteY91" fmla="*/ 1560 h 9843"/>
                  <a:gd name="connsiteX92" fmla="*/ 4156 w 10000"/>
                  <a:gd name="connsiteY92" fmla="*/ 1473 h 9843"/>
                  <a:gd name="connsiteX93" fmla="*/ 4156 w 10000"/>
                  <a:gd name="connsiteY93" fmla="*/ 1473 h 9843"/>
                  <a:gd name="connsiteX94" fmla="*/ 4806 w 10000"/>
                  <a:gd name="connsiteY94" fmla="*/ 1296 h 9843"/>
                  <a:gd name="connsiteX95" fmla="*/ 5455 w 10000"/>
                  <a:gd name="connsiteY95" fmla="*/ 1063 h 9843"/>
                  <a:gd name="connsiteX96" fmla="*/ 6104 w 10000"/>
                  <a:gd name="connsiteY96" fmla="*/ 850 h 9843"/>
                  <a:gd name="connsiteX97" fmla="*/ 6559 w 10000"/>
                  <a:gd name="connsiteY97" fmla="*/ 658 h 9843"/>
                  <a:gd name="connsiteX98" fmla="*/ 6559 w 10000"/>
                  <a:gd name="connsiteY98" fmla="*/ 658 h 9843"/>
                  <a:gd name="connsiteX99" fmla="*/ 6882 w 10000"/>
                  <a:gd name="connsiteY99" fmla="*/ 480 h 9843"/>
                  <a:gd name="connsiteX100" fmla="*/ 7273 w 10000"/>
                  <a:gd name="connsiteY100" fmla="*/ 265 h 9843"/>
                  <a:gd name="connsiteX101" fmla="*/ 7663 w 10000"/>
                  <a:gd name="connsiteY101" fmla="*/ 105 h 9843"/>
                  <a:gd name="connsiteX102" fmla="*/ 7856 w 10000"/>
                  <a:gd name="connsiteY102" fmla="*/ 32 h 9843"/>
                  <a:gd name="connsiteX103" fmla="*/ 8051 w 10000"/>
                  <a:gd name="connsiteY103" fmla="*/ 17 h 9843"/>
                  <a:gd name="connsiteX104" fmla="*/ 8051 w 10000"/>
                  <a:gd name="connsiteY104" fmla="*/ 17 h 9843"/>
                  <a:gd name="connsiteX105" fmla="*/ 8442 w 10000"/>
                  <a:gd name="connsiteY105" fmla="*/ 0 h 9843"/>
                  <a:gd name="connsiteX106" fmla="*/ 8961 w 10000"/>
                  <a:gd name="connsiteY106" fmla="*/ 0 h 9843"/>
                  <a:gd name="connsiteX107" fmla="*/ 10000 w 10000"/>
                  <a:gd name="connsiteY107" fmla="*/ 17 h 9843"/>
                  <a:gd name="connsiteX108" fmla="*/ 3247 w 10000"/>
                  <a:gd name="connsiteY108" fmla="*/ 9752 h 9843"/>
                  <a:gd name="connsiteX109" fmla="*/ 3247 w 10000"/>
                  <a:gd name="connsiteY109" fmla="*/ 9752 h 9843"/>
                  <a:gd name="connsiteX110" fmla="*/ 3117 w 10000"/>
                  <a:gd name="connsiteY110" fmla="*/ 9559 h 9843"/>
                  <a:gd name="connsiteX111" fmla="*/ 3117 w 10000"/>
                  <a:gd name="connsiteY111" fmla="*/ 9559 h 9843"/>
                  <a:gd name="connsiteX112" fmla="*/ 3312 w 10000"/>
                  <a:gd name="connsiteY112" fmla="*/ 9502 h 9843"/>
                  <a:gd name="connsiteX113" fmla="*/ 3443 w 10000"/>
                  <a:gd name="connsiteY113" fmla="*/ 9486 h 9843"/>
                  <a:gd name="connsiteX114" fmla="*/ 2661 w 10000"/>
                  <a:gd name="connsiteY114" fmla="*/ 9502 h 9843"/>
                  <a:gd name="connsiteX0" fmla="*/ 2661 w 10000"/>
                  <a:gd name="connsiteY0" fmla="*/ 9654 h 10000"/>
                  <a:gd name="connsiteX1" fmla="*/ 5389 w 10000"/>
                  <a:gd name="connsiteY1" fmla="*/ 10000 h 10000"/>
                  <a:gd name="connsiteX2" fmla="*/ 5324 w 10000"/>
                  <a:gd name="connsiteY2" fmla="*/ 9946 h 10000"/>
                  <a:gd name="connsiteX3" fmla="*/ 5259 w 10000"/>
                  <a:gd name="connsiteY3" fmla="*/ 9908 h 10000"/>
                  <a:gd name="connsiteX4" fmla="*/ 5128 w 10000"/>
                  <a:gd name="connsiteY4" fmla="*/ 9908 h 10000"/>
                  <a:gd name="connsiteX5" fmla="*/ 4936 w 10000"/>
                  <a:gd name="connsiteY5" fmla="*/ 9929 h 10000"/>
                  <a:gd name="connsiteX6" fmla="*/ 3247 w 10000"/>
                  <a:gd name="connsiteY6" fmla="*/ 9908 h 10000"/>
                  <a:gd name="connsiteX7" fmla="*/ 3247 w 10000"/>
                  <a:gd name="connsiteY7" fmla="*/ 9908 h 10000"/>
                  <a:gd name="connsiteX8" fmla="*/ 3117 w 10000"/>
                  <a:gd name="connsiteY8" fmla="*/ 9855 h 10000"/>
                  <a:gd name="connsiteX9" fmla="*/ 3117 w 10000"/>
                  <a:gd name="connsiteY9" fmla="*/ 9800 h 10000"/>
                  <a:gd name="connsiteX10" fmla="*/ 3117 w 10000"/>
                  <a:gd name="connsiteY10" fmla="*/ 9764 h 10000"/>
                  <a:gd name="connsiteX11" fmla="*/ 3184 w 10000"/>
                  <a:gd name="connsiteY11" fmla="*/ 9727 h 10000"/>
                  <a:gd name="connsiteX12" fmla="*/ 3312 w 10000"/>
                  <a:gd name="connsiteY12" fmla="*/ 9654 h 10000"/>
                  <a:gd name="connsiteX13" fmla="*/ 3443 w 10000"/>
                  <a:gd name="connsiteY13" fmla="*/ 9637 h 10000"/>
                  <a:gd name="connsiteX14" fmla="*/ 3443 w 10000"/>
                  <a:gd name="connsiteY14" fmla="*/ 9637 h 10000"/>
                  <a:gd name="connsiteX15" fmla="*/ 3443 w 10000"/>
                  <a:gd name="connsiteY15" fmla="*/ 9620 h 10000"/>
                  <a:gd name="connsiteX16" fmla="*/ 3507 w 10000"/>
                  <a:gd name="connsiteY16" fmla="*/ 9601 h 10000"/>
                  <a:gd name="connsiteX17" fmla="*/ 7646 w 10000"/>
                  <a:gd name="connsiteY17" fmla="*/ 9324 h 10000"/>
                  <a:gd name="connsiteX18" fmla="*/ 8116 w 10000"/>
                  <a:gd name="connsiteY18" fmla="*/ 9333 h 10000"/>
                  <a:gd name="connsiteX19" fmla="*/ 8116 w 10000"/>
                  <a:gd name="connsiteY19" fmla="*/ 9333 h 10000"/>
                  <a:gd name="connsiteX20" fmla="*/ 8442 w 10000"/>
                  <a:gd name="connsiteY20" fmla="*/ 9297 h 10000"/>
                  <a:gd name="connsiteX21" fmla="*/ 8702 w 10000"/>
                  <a:gd name="connsiteY21" fmla="*/ 9207 h 10000"/>
                  <a:gd name="connsiteX22" fmla="*/ 8636 w 10000"/>
                  <a:gd name="connsiteY22" fmla="*/ 9170 h 10000"/>
                  <a:gd name="connsiteX23" fmla="*/ 8636 w 10000"/>
                  <a:gd name="connsiteY23" fmla="*/ 9134 h 10000"/>
                  <a:gd name="connsiteX24" fmla="*/ 8312 w 10000"/>
                  <a:gd name="connsiteY24" fmla="*/ 9044 h 10000"/>
                  <a:gd name="connsiteX25" fmla="*/ 5975 w 10000"/>
                  <a:gd name="connsiteY25" fmla="*/ 8718 h 10000"/>
                  <a:gd name="connsiteX26" fmla="*/ 5975 w 10000"/>
                  <a:gd name="connsiteY26" fmla="*/ 8718 h 10000"/>
                  <a:gd name="connsiteX27" fmla="*/ 5714 w 10000"/>
                  <a:gd name="connsiteY27" fmla="*/ 8666 h 10000"/>
                  <a:gd name="connsiteX28" fmla="*/ 5519 w 10000"/>
                  <a:gd name="connsiteY28" fmla="*/ 8611 h 10000"/>
                  <a:gd name="connsiteX29" fmla="*/ 5389 w 10000"/>
                  <a:gd name="connsiteY29" fmla="*/ 8557 h 10000"/>
                  <a:gd name="connsiteX30" fmla="*/ 5389 w 10000"/>
                  <a:gd name="connsiteY30" fmla="*/ 8557 h 10000"/>
                  <a:gd name="connsiteX31" fmla="*/ 7729 w 10000"/>
                  <a:gd name="connsiteY31" fmla="*/ 8538 h 10000"/>
                  <a:gd name="connsiteX32" fmla="*/ 10000 w 10000"/>
                  <a:gd name="connsiteY32" fmla="*/ 8718 h 10000"/>
                  <a:gd name="connsiteX33" fmla="*/ 10000 w 10000"/>
                  <a:gd name="connsiteY33" fmla="*/ 7081 h 10000"/>
                  <a:gd name="connsiteX34" fmla="*/ 10000 w 10000"/>
                  <a:gd name="connsiteY34" fmla="*/ 7081 h 10000"/>
                  <a:gd name="connsiteX35" fmla="*/ 7404 w 10000"/>
                  <a:gd name="connsiteY35" fmla="*/ 6700 h 10000"/>
                  <a:gd name="connsiteX36" fmla="*/ 5975 w 10000"/>
                  <a:gd name="connsiteY36" fmla="*/ 6486 h 10000"/>
                  <a:gd name="connsiteX37" fmla="*/ 5975 w 10000"/>
                  <a:gd name="connsiteY37" fmla="*/ 6486 h 10000"/>
                  <a:gd name="connsiteX38" fmla="*/ 5975 w 10000"/>
                  <a:gd name="connsiteY38" fmla="*/ 6468 h 10000"/>
                  <a:gd name="connsiteX39" fmla="*/ 5975 w 10000"/>
                  <a:gd name="connsiteY39" fmla="*/ 6360 h 10000"/>
                  <a:gd name="connsiteX40" fmla="*/ 5975 w 10000"/>
                  <a:gd name="connsiteY40" fmla="*/ 6360 h 10000"/>
                  <a:gd name="connsiteX41" fmla="*/ 5779 w 10000"/>
                  <a:gd name="connsiteY41" fmla="*/ 6231 h 10000"/>
                  <a:gd name="connsiteX42" fmla="*/ 5389 w 10000"/>
                  <a:gd name="connsiteY42" fmla="*/ 6034 h 10000"/>
                  <a:gd name="connsiteX43" fmla="*/ 4545 w 10000"/>
                  <a:gd name="connsiteY43" fmla="*/ 5657 h 10000"/>
                  <a:gd name="connsiteX44" fmla="*/ 4545 w 10000"/>
                  <a:gd name="connsiteY44" fmla="*/ 5657 h 10000"/>
                  <a:gd name="connsiteX45" fmla="*/ 4352 w 10000"/>
                  <a:gd name="connsiteY45" fmla="*/ 5603 h 10000"/>
                  <a:gd name="connsiteX46" fmla="*/ 4026 w 10000"/>
                  <a:gd name="connsiteY46" fmla="*/ 5531 h 10000"/>
                  <a:gd name="connsiteX47" fmla="*/ 3052 w 10000"/>
                  <a:gd name="connsiteY47" fmla="*/ 5368 h 10000"/>
                  <a:gd name="connsiteX48" fmla="*/ 1689 w 10000"/>
                  <a:gd name="connsiteY48" fmla="*/ 5171 h 10000"/>
                  <a:gd name="connsiteX49" fmla="*/ 1689 w 10000"/>
                  <a:gd name="connsiteY49" fmla="*/ 5171 h 10000"/>
                  <a:gd name="connsiteX50" fmla="*/ 1103 w 10000"/>
                  <a:gd name="connsiteY50" fmla="*/ 5151 h 10000"/>
                  <a:gd name="connsiteX51" fmla="*/ 650 w 10000"/>
                  <a:gd name="connsiteY51" fmla="*/ 5134 h 10000"/>
                  <a:gd name="connsiteX52" fmla="*/ 521 w 10000"/>
                  <a:gd name="connsiteY52" fmla="*/ 5115 h 10000"/>
                  <a:gd name="connsiteX53" fmla="*/ 390 w 10000"/>
                  <a:gd name="connsiteY53" fmla="*/ 5098 h 10000"/>
                  <a:gd name="connsiteX54" fmla="*/ 390 w 10000"/>
                  <a:gd name="connsiteY54" fmla="*/ 5098 h 10000"/>
                  <a:gd name="connsiteX55" fmla="*/ 261 w 10000"/>
                  <a:gd name="connsiteY55" fmla="*/ 5024 h 10000"/>
                  <a:gd name="connsiteX56" fmla="*/ 65 w 10000"/>
                  <a:gd name="connsiteY56" fmla="*/ 4902 h 10000"/>
                  <a:gd name="connsiteX57" fmla="*/ 0 w 10000"/>
                  <a:gd name="connsiteY57" fmla="*/ 4829 h 10000"/>
                  <a:gd name="connsiteX58" fmla="*/ 0 w 10000"/>
                  <a:gd name="connsiteY58" fmla="*/ 4755 h 10000"/>
                  <a:gd name="connsiteX59" fmla="*/ 0 w 10000"/>
                  <a:gd name="connsiteY59" fmla="*/ 4702 h 10000"/>
                  <a:gd name="connsiteX60" fmla="*/ 131 w 10000"/>
                  <a:gd name="connsiteY60" fmla="*/ 4647 h 10000"/>
                  <a:gd name="connsiteX61" fmla="*/ 131 w 10000"/>
                  <a:gd name="connsiteY61" fmla="*/ 4647 h 10000"/>
                  <a:gd name="connsiteX62" fmla="*/ 455 w 10000"/>
                  <a:gd name="connsiteY62" fmla="*/ 4557 h 10000"/>
                  <a:gd name="connsiteX63" fmla="*/ 779 w 10000"/>
                  <a:gd name="connsiteY63" fmla="*/ 4469 h 10000"/>
                  <a:gd name="connsiteX64" fmla="*/ 975 w 10000"/>
                  <a:gd name="connsiteY64" fmla="*/ 4415 h 10000"/>
                  <a:gd name="connsiteX65" fmla="*/ 1103 w 10000"/>
                  <a:gd name="connsiteY65" fmla="*/ 4360 h 10000"/>
                  <a:gd name="connsiteX66" fmla="*/ 1103 w 10000"/>
                  <a:gd name="connsiteY66" fmla="*/ 4287 h 10000"/>
                  <a:gd name="connsiteX67" fmla="*/ 1103 w 10000"/>
                  <a:gd name="connsiteY67" fmla="*/ 4197 h 10000"/>
                  <a:gd name="connsiteX68" fmla="*/ 1103 w 10000"/>
                  <a:gd name="connsiteY68" fmla="*/ 4197 h 10000"/>
                  <a:gd name="connsiteX69" fmla="*/ 845 w 10000"/>
                  <a:gd name="connsiteY69" fmla="*/ 3945 h 10000"/>
                  <a:gd name="connsiteX70" fmla="*/ 521 w 10000"/>
                  <a:gd name="connsiteY70" fmla="*/ 3603 h 10000"/>
                  <a:gd name="connsiteX71" fmla="*/ 261 w 10000"/>
                  <a:gd name="connsiteY71" fmla="*/ 3295 h 10000"/>
                  <a:gd name="connsiteX72" fmla="*/ 195 w 10000"/>
                  <a:gd name="connsiteY72" fmla="*/ 3206 h 10000"/>
                  <a:gd name="connsiteX73" fmla="*/ 195 w 10000"/>
                  <a:gd name="connsiteY73" fmla="*/ 3171 h 10000"/>
                  <a:gd name="connsiteX74" fmla="*/ 261 w 10000"/>
                  <a:gd name="connsiteY74" fmla="*/ 3151 h 10000"/>
                  <a:gd name="connsiteX75" fmla="*/ 261 w 10000"/>
                  <a:gd name="connsiteY75" fmla="*/ 3151 h 10000"/>
                  <a:gd name="connsiteX76" fmla="*/ 650 w 10000"/>
                  <a:gd name="connsiteY76" fmla="*/ 3134 h 10000"/>
                  <a:gd name="connsiteX77" fmla="*/ 908 w 10000"/>
                  <a:gd name="connsiteY77" fmla="*/ 3134 h 10000"/>
                  <a:gd name="connsiteX78" fmla="*/ 1103 w 10000"/>
                  <a:gd name="connsiteY78" fmla="*/ 3151 h 10000"/>
                  <a:gd name="connsiteX79" fmla="*/ 1103 w 10000"/>
                  <a:gd name="connsiteY79" fmla="*/ 3151 h 10000"/>
                  <a:gd name="connsiteX80" fmla="*/ 1168 w 10000"/>
                  <a:gd name="connsiteY80" fmla="*/ 3151 h 10000"/>
                  <a:gd name="connsiteX81" fmla="*/ 1235 w 10000"/>
                  <a:gd name="connsiteY81" fmla="*/ 3118 h 10000"/>
                  <a:gd name="connsiteX82" fmla="*/ 1559 w 10000"/>
                  <a:gd name="connsiteY82" fmla="*/ 3008 h 10000"/>
                  <a:gd name="connsiteX83" fmla="*/ 2402 w 10000"/>
                  <a:gd name="connsiteY83" fmla="*/ 2647 h 10000"/>
                  <a:gd name="connsiteX84" fmla="*/ 3507 w 10000"/>
                  <a:gd name="connsiteY84" fmla="*/ 2127 h 10000"/>
                  <a:gd name="connsiteX85" fmla="*/ 3507 w 10000"/>
                  <a:gd name="connsiteY85" fmla="*/ 2127 h 10000"/>
                  <a:gd name="connsiteX86" fmla="*/ 3507 w 10000"/>
                  <a:gd name="connsiteY86" fmla="*/ 2053 h 10000"/>
                  <a:gd name="connsiteX87" fmla="*/ 3507 w 10000"/>
                  <a:gd name="connsiteY87" fmla="*/ 1889 h 10000"/>
                  <a:gd name="connsiteX88" fmla="*/ 3573 w 10000"/>
                  <a:gd name="connsiteY88" fmla="*/ 1783 h 10000"/>
                  <a:gd name="connsiteX89" fmla="*/ 3702 w 10000"/>
                  <a:gd name="connsiteY89" fmla="*/ 1692 h 10000"/>
                  <a:gd name="connsiteX90" fmla="*/ 3896 w 10000"/>
                  <a:gd name="connsiteY90" fmla="*/ 1585 h 10000"/>
                  <a:gd name="connsiteX91" fmla="*/ 4156 w 10000"/>
                  <a:gd name="connsiteY91" fmla="*/ 1496 h 10000"/>
                  <a:gd name="connsiteX92" fmla="*/ 4156 w 10000"/>
                  <a:gd name="connsiteY92" fmla="*/ 1496 h 10000"/>
                  <a:gd name="connsiteX93" fmla="*/ 4806 w 10000"/>
                  <a:gd name="connsiteY93" fmla="*/ 1317 h 10000"/>
                  <a:gd name="connsiteX94" fmla="*/ 5455 w 10000"/>
                  <a:gd name="connsiteY94" fmla="*/ 1080 h 10000"/>
                  <a:gd name="connsiteX95" fmla="*/ 6104 w 10000"/>
                  <a:gd name="connsiteY95" fmla="*/ 864 h 10000"/>
                  <a:gd name="connsiteX96" fmla="*/ 6559 w 10000"/>
                  <a:gd name="connsiteY96" fmla="*/ 668 h 10000"/>
                  <a:gd name="connsiteX97" fmla="*/ 6559 w 10000"/>
                  <a:gd name="connsiteY97" fmla="*/ 668 h 10000"/>
                  <a:gd name="connsiteX98" fmla="*/ 6882 w 10000"/>
                  <a:gd name="connsiteY98" fmla="*/ 488 h 10000"/>
                  <a:gd name="connsiteX99" fmla="*/ 7273 w 10000"/>
                  <a:gd name="connsiteY99" fmla="*/ 269 h 10000"/>
                  <a:gd name="connsiteX100" fmla="*/ 7663 w 10000"/>
                  <a:gd name="connsiteY100" fmla="*/ 107 h 10000"/>
                  <a:gd name="connsiteX101" fmla="*/ 7856 w 10000"/>
                  <a:gd name="connsiteY101" fmla="*/ 33 h 10000"/>
                  <a:gd name="connsiteX102" fmla="*/ 8051 w 10000"/>
                  <a:gd name="connsiteY102" fmla="*/ 17 h 10000"/>
                  <a:gd name="connsiteX103" fmla="*/ 8051 w 10000"/>
                  <a:gd name="connsiteY103" fmla="*/ 17 h 10000"/>
                  <a:gd name="connsiteX104" fmla="*/ 8442 w 10000"/>
                  <a:gd name="connsiteY104" fmla="*/ 0 h 10000"/>
                  <a:gd name="connsiteX105" fmla="*/ 8961 w 10000"/>
                  <a:gd name="connsiteY105" fmla="*/ 0 h 10000"/>
                  <a:gd name="connsiteX106" fmla="*/ 10000 w 10000"/>
                  <a:gd name="connsiteY106" fmla="*/ 17 h 10000"/>
                  <a:gd name="connsiteX107" fmla="*/ 3247 w 10000"/>
                  <a:gd name="connsiteY107" fmla="*/ 9908 h 10000"/>
                  <a:gd name="connsiteX108" fmla="*/ 3247 w 10000"/>
                  <a:gd name="connsiteY108" fmla="*/ 9908 h 10000"/>
                  <a:gd name="connsiteX109" fmla="*/ 3117 w 10000"/>
                  <a:gd name="connsiteY109" fmla="*/ 9711 h 10000"/>
                  <a:gd name="connsiteX110" fmla="*/ 3117 w 10000"/>
                  <a:gd name="connsiteY110" fmla="*/ 9711 h 10000"/>
                  <a:gd name="connsiteX111" fmla="*/ 3312 w 10000"/>
                  <a:gd name="connsiteY111" fmla="*/ 9654 h 10000"/>
                  <a:gd name="connsiteX112" fmla="*/ 3443 w 10000"/>
                  <a:gd name="connsiteY112" fmla="*/ 9637 h 10000"/>
                  <a:gd name="connsiteX113" fmla="*/ 2661 w 10000"/>
                  <a:gd name="connsiteY113" fmla="*/ 9654 h 10000"/>
                  <a:gd name="connsiteX0" fmla="*/ 2661 w 10000"/>
                  <a:gd name="connsiteY0" fmla="*/ 9654 h 10000"/>
                  <a:gd name="connsiteX1" fmla="*/ 5389 w 10000"/>
                  <a:gd name="connsiteY1" fmla="*/ 10000 h 10000"/>
                  <a:gd name="connsiteX2" fmla="*/ 5324 w 10000"/>
                  <a:gd name="connsiteY2" fmla="*/ 9946 h 10000"/>
                  <a:gd name="connsiteX3" fmla="*/ 5259 w 10000"/>
                  <a:gd name="connsiteY3" fmla="*/ 9908 h 10000"/>
                  <a:gd name="connsiteX4" fmla="*/ 5128 w 10000"/>
                  <a:gd name="connsiteY4" fmla="*/ 9908 h 10000"/>
                  <a:gd name="connsiteX5" fmla="*/ 3247 w 10000"/>
                  <a:gd name="connsiteY5" fmla="*/ 9908 h 10000"/>
                  <a:gd name="connsiteX6" fmla="*/ 3247 w 10000"/>
                  <a:gd name="connsiteY6" fmla="*/ 9908 h 10000"/>
                  <a:gd name="connsiteX7" fmla="*/ 3117 w 10000"/>
                  <a:gd name="connsiteY7" fmla="*/ 9855 h 10000"/>
                  <a:gd name="connsiteX8" fmla="*/ 3117 w 10000"/>
                  <a:gd name="connsiteY8" fmla="*/ 9800 h 10000"/>
                  <a:gd name="connsiteX9" fmla="*/ 3117 w 10000"/>
                  <a:gd name="connsiteY9" fmla="*/ 9764 h 10000"/>
                  <a:gd name="connsiteX10" fmla="*/ 3184 w 10000"/>
                  <a:gd name="connsiteY10" fmla="*/ 9727 h 10000"/>
                  <a:gd name="connsiteX11" fmla="*/ 3312 w 10000"/>
                  <a:gd name="connsiteY11" fmla="*/ 9654 h 10000"/>
                  <a:gd name="connsiteX12" fmla="*/ 3443 w 10000"/>
                  <a:gd name="connsiteY12" fmla="*/ 9637 h 10000"/>
                  <a:gd name="connsiteX13" fmla="*/ 3443 w 10000"/>
                  <a:gd name="connsiteY13" fmla="*/ 9637 h 10000"/>
                  <a:gd name="connsiteX14" fmla="*/ 3443 w 10000"/>
                  <a:gd name="connsiteY14" fmla="*/ 9620 h 10000"/>
                  <a:gd name="connsiteX15" fmla="*/ 3507 w 10000"/>
                  <a:gd name="connsiteY15" fmla="*/ 9601 h 10000"/>
                  <a:gd name="connsiteX16" fmla="*/ 7646 w 10000"/>
                  <a:gd name="connsiteY16" fmla="*/ 9324 h 10000"/>
                  <a:gd name="connsiteX17" fmla="*/ 8116 w 10000"/>
                  <a:gd name="connsiteY17" fmla="*/ 9333 h 10000"/>
                  <a:gd name="connsiteX18" fmla="*/ 8116 w 10000"/>
                  <a:gd name="connsiteY18" fmla="*/ 9333 h 10000"/>
                  <a:gd name="connsiteX19" fmla="*/ 8442 w 10000"/>
                  <a:gd name="connsiteY19" fmla="*/ 9297 h 10000"/>
                  <a:gd name="connsiteX20" fmla="*/ 8702 w 10000"/>
                  <a:gd name="connsiteY20" fmla="*/ 9207 h 10000"/>
                  <a:gd name="connsiteX21" fmla="*/ 8636 w 10000"/>
                  <a:gd name="connsiteY21" fmla="*/ 9170 h 10000"/>
                  <a:gd name="connsiteX22" fmla="*/ 8636 w 10000"/>
                  <a:gd name="connsiteY22" fmla="*/ 9134 h 10000"/>
                  <a:gd name="connsiteX23" fmla="*/ 8312 w 10000"/>
                  <a:gd name="connsiteY23" fmla="*/ 9044 h 10000"/>
                  <a:gd name="connsiteX24" fmla="*/ 5975 w 10000"/>
                  <a:gd name="connsiteY24" fmla="*/ 8718 h 10000"/>
                  <a:gd name="connsiteX25" fmla="*/ 5975 w 10000"/>
                  <a:gd name="connsiteY25" fmla="*/ 8718 h 10000"/>
                  <a:gd name="connsiteX26" fmla="*/ 5714 w 10000"/>
                  <a:gd name="connsiteY26" fmla="*/ 8666 h 10000"/>
                  <a:gd name="connsiteX27" fmla="*/ 5519 w 10000"/>
                  <a:gd name="connsiteY27" fmla="*/ 8611 h 10000"/>
                  <a:gd name="connsiteX28" fmla="*/ 5389 w 10000"/>
                  <a:gd name="connsiteY28" fmla="*/ 8557 h 10000"/>
                  <a:gd name="connsiteX29" fmla="*/ 5389 w 10000"/>
                  <a:gd name="connsiteY29" fmla="*/ 8557 h 10000"/>
                  <a:gd name="connsiteX30" fmla="*/ 7729 w 10000"/>
                  <a:gd name="connsiteY30" fmla="*/ 8538 h 10000"/>
                  <a:gd name="connsiteX31" fmla="*/ 10000 w 10000"/>
                  <a:gd name="connsiteY31" fmla="*/ 8718 h 10000"/>
                  <a:gd name="connsiteX32" fmla="*/ 10000 w 10000"/>
                  <a:gd name="connsiteY32" fmla="*/ 7081 h 10000"/>
                  <a:gd name="connsiteX33" fmla="*/ 10000 w 10000"/>
                  <a:gd name="connsiteY33" fmla="*/ 7081 h 10000"/>
                  <a:gd name="connsiteX34" fmla="*/ 7404 w 10000"/>
                  <a:gd name="connsiteY34" fmla="*/ 6700 h 10000"/>
                  <a:gd name="connsiteX35" fmla="*/ 5975 w 10000"/>
                  <a:gd name="connsiteY35" fmla="*/ 6486 h 10000"/>
                  <a:gd name="connsiteX36" fmla="*/ 5975 w 10000"/>
                  <a:gd name="connsiteY36" fmla="*/ 6486 h 10000"/>
                  <a:gd name="connsiteX37" fmla="*/ 5975 w 10000"/>
                  <a:gd name="connsiteY37" fmla="*/ 6468 h 10000"/>
                  <a:gd name="connsiteX38" fmla="*/ 5975 w 10000"/>
                  <a:gd name="connsiteY38" fmla="*/ 6360 h 10000"/>
                  <a:gd name="connsiteX39" fmla="*/ 5975 w 10000"/>
                  <a:gd name="connsiteY39" fmla="*/ 6360 h 10000"/>
                  <a:gd name="connsiteX40" fmla="*/ 5779 w 10000"/>
                  <a:gd name="connsiteY40" fmla="*/ 6231 h 10000"/>
                  <a:gd name="connsiteX41" fmla="*/ 5389 w 10000"/>
                  <a:gd name="connsiteY41" fmla="*/ 6034 h 10000"/>
                  <a:gd name="connsiteX42" fmla="*/ 4545 w 10000"/>
                  <a:gd name="connsiteY42" fmla="*/ 5657 h 10000"/>
                  <a:gd name="connsiteX43" fmla="*/ 4545 w 10000"/>
                  <a:gd name="connsiteY43" fmla="*/ 5657 h 10000"/>
                  <a:gd name="connsiteX44" fmla="*/ 4352 w 10000"/>
                  <a:gd name="connsiteY44" fmla="*/ 5603 h 10000"/>
                  <a:gd name="connsiteX45" fmla="*/ 4026 w 10000"/>
                  <a:gd name="connsiteY45" fmla="*/ 5531 h 10000"/>
                  <a:gd name="connsiteX46" fmla="*/ 3052 w 10000"/>
                  <a:gd name="connsiteY46" fmla="*/ 5368 h 10000"/>
                  <a:gd name="connsiteX47" fmla="*/ 1689 w 10000"/>
                  <a:gd name="connsiteY47" fmla="*/ 5171 h 10000"/>
                  <a:gd name="connsiteX48" fmla="*/ 1689 w 10000"/>
                  <a:gd name="connsiteY48" fmla="*/ 5171 h 10000"/>
                  <a:gd name="connsiteX49" fmla="*/ 1103 w 10000"/>
                  <a:gd name="connsiteY49" fmla="*/ 5151 h 10000"/>
                  <a:gd name="connsiteX50" fmla="*/ 650 w 10000"/>
                  <a:gd name="connsiteY50" fmla="*/ 5134 h 10000"/>
                  <a:gd name="connsiteX51" fmla="*/ 521 w 10000"/>
                  <a:gd name="connsiteY51" fmla="*/ 5115 h 10000"/>
                  <a:gd name="connsiteX52" fmla="*/ 390 w 10000"/>
                  <a:gd name="connsiteY52" fmla="*/ 5098 h 10000"/>
                  <a:gd name="connsiteX53" fmla="*/ 390 w 10000"/>
                  <a:gd name="connsiteY53" fmla="*/ 5098 h 10000"/>
                  <a:gd name="connsiteX54" fmla="*/ 261 w 10000"/>
                  <a:gd name="connsiteY54" fmla="*/ 5024 h 10000"/>
                  <a:gd name="connsiteX55" fmla="*/ 65 w 10000"/>
                  <a:gd name="connsiteY55" fmla="*/ 4902 h 10000"/>
                  <a:gd name="connsiteX56" fmla="*/ 0 w 10000"/>
                  <a:gd name="connsiteY56" fmla="*/ 4829 h 10000"/>
                  <a:gd name="connsiteX57" fmla="*/ 0 w 10000"/>
                  <a:gd name="connsiteY57" fmla="*/ 4755 h 10000"/>
                  <a:gd name="connsiteX58" fmla="*/ 0 w 10000"/>
                  <a:gd name="connsiteY58" fmla="*/ 4702 h 10000"/>
                  <a:gd name="connsiteX59" fmla="*/ 131 w 10000"/>
                  <a:gd name="connsiteY59" fmla="*/ 4647 h 10000"/>
                  <a:gd name="connsiteX60" fmla="*/ 131 w 10000"/>
                  <a:gd name="connsiteY60" fmla="*/ 4647 h 10000"/>
                  <a:gd name="connsiteX61" fmla="*/ 455 w 10000"/>
                  <a:gd name="connsiteY61" fmla="*/ 4557 h 10000"/>
                  <a:gd name="connsiteX62" fmla="*/ 779 w 10000"/>
                  <a:gd name="connsiteY62" fmla="*/ 4469 h 10000"/>
                  <a:gd name="connsiteX63" fmla="*/ 975 w 10000"/>
                  <a:gd name="connsiteY63" fmla="*/ 4415 h 10000"/>
                  <a:gd name="connsiteX64" fmla="*/ 1103 w 10000"/>
                  <a:gd name="connsiteY64" fmla="*/ 4360 h 10000"/>
                  <a:gd name="connsiteX65" fmla="*/ 1103 w 10000"/>
                  <a:gd name="connsiteY65" fmla="*/ 4287 h 10000"/>
                  <a:gd name="connsiteX66" fmla="*/ 1103 w 10000"/>
                  <a:gd name="connsiteY66" fmla="*/ 4197 h 10000"/>
                  <a:gd name="connsiteX67" fmla="*/ 1103 w 10000"/>
                  <a:gd name="connsiteY67" fmla="*/ 4197 h 10000"/>
                  <a:gd name="connsiteX68" fmla="*/ 845 w 10000"/>
                  <a:gd name="connsiteY68" fmla="*/ 3945 h 10000"/>
                  <a:gd name="connsiteX69" fmla="*/ 521 w 10000"/>
                  <a:gd name="connsiteY69" fmla="*/ 3603 h 10000"/>
                  <a:gd name="connsiteX70" fmla="*/ 261 w 10000"/>
                  <a:gd name="connsiteY70" fmla="*/ 3295 h 10000"/>
                  <a:gd name="connsiteX71" fmla="*/ 195 w 10000"/>
                  <a:gd name="connsiteY71" fmla="*/ 3206 h 10000"/>
                  <a:gd name="connsiteX72" fmla="*/ 195 w 10000"/>
                  <a:gd name="connsiteY72" fmla="*/ 3171 h 10000"/>
                  <a:gd name="connsiteX73" fmla="*/ 261 w 10000"/>
                  <a:gd name="connsiteY73" fmla="*/ 3151 h 10000"/>
                  <a:gd name="connsiteX74" fmla="*/ 261 w 10000"/>
                  <a:gd name="connsiteY74" fmla="*/ 3151 h 10000"/>
                  <a:gd name="connsiteX75" fmla="*/ 650 w 10000"/>
                  <a:gd name="connsiteY75" fmla="*/ 3134 h 10000"/>
                  <a:gd name="connsiteX76" fmla="*/ 908 w 10000"/>
                  <a:gd name="connsiteY76" fmla="*/ 3134 h 10000"/>
                  <a:gd name="connsiteX77" fmla="*/ 1103 w 10000"/>
                  <a:gd name="connsiteY77" fmla="*/ 3151 h 10000"/>
                  <a:gd name="connsiteX78" fmla="*/ 1103 w 10000"/>
                  <a:gd name="connsiteY78" fmla="*/ 3151 h 10000"/>
                  <a:gd name="connsiteX79" fmla="*/ 1168 w 10000"/>
                  <a:gd name="connsiteY79" fmla="*/ 3151 h 10000"/>
                  <a:gd name="connsiteX80" fmla="*/ 1235 w 10000"/>
                  <a:gd name="connsiteY80" fmla="*/ 3118 h 10000"/>
                  <a:gd name="connsiteX81" fmla="*/ 1559 w 10000"/>
                  <a:gd name="connsiteY81" fmla="*/ 3008 h 10000"/>
                  <a:gd name="connsiteX82" fmla="*/ 2402 w 10000"/>
                  <a:gd name="connsiteY82" fmla="*/ 2647 h 10000"/>
                  <a:gd name="connsiteX83" fmla="*/ 3507 w 10000"/>
                  <a:gd name="connsiteY83" fmla="*/ 2127 h 10000"/>
                  <a:gd name="connsiteX84" fmla="*/ 3507 w 10000"/>
                  <a:gd name="connsiteY84" fmla="*/ 2127 h 10000"/>
                  <a:gd name="connsiteX85" fmla="*/ 3507 w 10000"/>
                  <a:gd name="connsiteY85" fmla="*/ 2053 h 10000"/>
                  <a:gd name="connsiteX86" fmla="*/ 3507 w 10000"/>
                  <a:gd name="connsiteY86" fmla="*/ 1889 h 10000"/>
                  <a:gd name="connsiteX87" fmla="*/ 3573 w 10000"/>
                  <a:gd name="connsiteY87" fmla="*/ 1783 h 10000"/>
                  <a:gd name="connsiteX88" fmla="*/ 3702 w 10000"/>
                  <a:gd name="connsiteY88" fmla="*/ 1692 h 10000"/>
                  <a:gd name="connsiteX89" fmla="*/ 3896 w 10000"/>
                  <a:gd name="connsiteY89" fmla="*/ 1585 h 10000"/>
                  <a:gd name="connsiteX90" fmla="*/ 4156 w 10000"/>
                  <a:gd name="connsiteY90" fmla="*/ 1496 h 10000"/>
                  <a:gd name="connsiteX91" fmla="*/ 4156 w 10000"/>
                  <a:gd name="connsiteY91" fmla="*/ 1496 h 10000"/>
                  <a:gd name="connsiteX92" fmla="*/ 4806 w 10000"/>
                  <a:gd name="connsiteY92" fmla="*/ 1317 h 10000"/>
                  <a:gd name="connsiteX93" fmla="*/ 5455 w 10000"/>
                  <a:gd name="connsiteY93" fmla="*/ 1080 h 10000"/>
                  <a:gd name="connsiteX94" fmla="*/ 6104 w 10000"/>
                  <a:gd name="connsiteY94" fmla="*/ 864 h 10000"/>
                  <a:gd name="connsiteX95" fmla="*/ 6559 w 10000"/>
                  <a:gd name="connsiteY95" fmla="*/ 668 h 10000"/>
                  <a:gd name="connsiteX96" fmla="*/ 6559 w 10000"/>
                  <a:gd name="connsiteY96" fmla="*/ 668 h 10000"/>
                  <a:gd name="connsiteX97" fmla="*/ 6882 w 10000"/>
                  <a:gd name="connsiteY97" fmla="*/ 488 h 10000"/>
                  <a:gd name="connsiteX98" fmla="*/ 7273 w 10000"/>
                  <a:gd name="connsiteY98" fmla="*/ 269 h 10000"/>
                  <a:gd name="connsiteX99" fmla="*/ 7663 w 10000"/>
                  <a:gd name="connsiteY99" fmla="*/ 107 h 10000"/>
                  <a:gd name="connsiteX100" fmla="*/ 7856 w 10000"/>
                  <a:gd name="connsiteY100" fmla="*/ 33 h 10000"/>
                  <a:gd name="connsiteX101" fmla="*/ 8051 w 10000"/>
                  <a:gd name="connsiteY101" fmla="*/ 17 h 10000"/>
                  <a:gd name="connsiteX102" fmla="*/ 8051 w 10000"/>
                  <a:gd name="connsiteY102" fmla="*/ 17 h 10000"/>
                  <a:gd name="connsiteX103" fmla="*/ 8442 w 10000"/>
                  <a:gd name="connsiteY103" fmla="*/ 0 h 10000"/>
                  <a:gd name="connsiteX104" fmla="*/ 8961 w 10000"/>
                  <a:gd name="connsiteY104" fmla="*/ 0 h 10000"/>
                  <a:gd name="connsiteX105" fmla="*/ 10000 w 10000"/>
                  <a:gd name="connsiteY105" fmla="*/ 17 h 10000"/>
                  <a:gd name="connsiteX106" fmla="*/ 3247 w 10000"/>
                  <a:gd name="connsiteY106" fmla="*/ 9908 h 10000"/>
                  <a:gd name="connsiteX107" fmla="*/ 3247 w 10000"/>
                  <a:gd name="connsiteY107" fmla="*/ 9908 h 10000"/>
                  <a:gd name="connsiteX108" fmla="*/ 3117 w 10000"/>
                  <a:gd name="connsiteY108" fmla="*/ 9711 h 10000"/>
                  <a:gd name="connsiteX109" fmla="*/ 3117 w 10000"/>
                  <a:gd name="connsiteY109" fmla="*/ 9711 h 10000"/>
                  <a:gd name="connsiteX110" fmla="*/ 3312 w 10000"/>
                  <a:gd name="connsiteY110" fmla="*/ 9654 h 10000"/>
                  <a:gd name="connsiteX111" fmla="*/ 3443 w 10000"/>
                  <a:gd name="connsiteY111" fmla="*/ 9637 h 10000"/>
                  <a:gd name="connsiteX112" fmla="*/ 2661 w 10000"/>
                  <a:gd name="connsiteY112" fmla="*/ 9654 h 10000"/>
                  <a:gd name="connsiteX0" fmla="*/ 2661 w 10000"/>
                  <a:gd name="connsiteY0" fmla="*/ 9654 h 10000"/>
                  <a:gd name="connsiteX1" fmla="*/ 5389 w 10000"/>
                  <a:gd name="connsiteY1" fmla="*/ 10000 h 10000"/>
                  <a:gd name="connsiteX2" fmla="*/ 5324 w 10000"/>
                  <a:gd name="connsiteY2" fmla="*/ 9946 h 10000"/>
                  <a:gd name="connsiteX3" fmla="*/ 5259 w 10000"/>
                  <a:gd name="connsiteY3" fmla="*/ 9908 h 10000"/>
                  <a:gd name="connsiteX4" fmla="*/ 3247 w 10000"/>
                  <a:gd name="connsiteY4" fmla="*/ 9908 h 10000"/>
                  <a:gd name="connsiteX5" fmla="*/ 3247 w 10000"/>
                  <a:gd name="connsiteY5" fmla="*/ 9908 h 10000"/>
                  <a:gd name="connsiteX6" fmla="*/ 3117 w 10000"/>
                  <a:gd name="connsiteY6" fmla="*/ 9855 h 10000"/>
                  <a:gd name="connsiteX7" fmla="*/ 3117 w 10000"/>
                  <a:gd name="connsiteY7" fmla="*/ 9800 h 10000"/>
                  <a:gd name="connsiteX8" fmla="*/ 3117 w 10000"/>
                  <a:gd name="connsiteY8" fmla="*/ 9764 h 10000"/>
                  <a:gd name="connsiteX9" fmla="*/ 3184 w 10000"/>
                  <a:gd name="connsiteY9" fmla="*/ 9727 h 10000"/>
                  <a:gd name="connsiteX10" fmla="*/ 3312 w 10000"/>
                  <a:gd name="connsiteY10" fmla="*/ 9654 h 10000"/>
                  <a:gd name="connsiteX11" fmla="*/ 3443 w 10000"/>
                  <a:gd name="connsiteY11" fmla="*/ 9637 h 10000"/>
                  <a:gd name="connsiteX12" fmla="*/ 3443 w 10000"/>
                  <a:gd name="connsiteY12" fmla="*/ 9637 h 10000"/>
                  <a:gd name="connsiteX13" fmla="*/ 3443 w 10000"/>
                  <a:gd name="connsiteY13" fmla="*/ 9620 h 10000"/>
                  <a:gd name="connsiteX14" fmla="*/ 3507 w 10000"/>
                  <a:gd name="connsiteY14" fmla="*/ 9601 h 10000"/>
                  <a:gd name="connsiteX15" fmla="*/ 7646 w 10000"/>
                  <a:gd name="connsiteY15" fmla="*/ 9324 h 10000"/>
                  <a:gd name="connsiteX16" fmla="*/ 8116 w 10000"/>
                  <a:gd name="connsiteY16" fmla="*/ 9333 h 10000"/>
                  <a:gd name="connsiteX17" fmla="*/ 8116 w 10000"/>
                  <a:gd name="connsiteY17" fmla="*/ 9333 h 10000"/>
                  <a:gd name="connsiteX18" fmla="*/ 8442 w 10000"/>
                  <a:gd name="connsiteY18" fmla="*/ 9297 h 10000"/>
                  <a:gd name="connsiteX19" fmla="*/ 8702 w 10000"/>
                  <a:gd name="connsiteY19" fmla="*/ 9207 h 10000"/>
                  <a:gd name="connsiteX20" fmla="*/ 8636 w 10000"/>
                  <a:gd name="connsiteY20" fmla="*/ 9170 h 10000"/>
                  <a:gd name="connsiteX21" fmla="*/ 8636 w 10000"/>
                  <a:gd name="connsiteY21" fmla="*/ 9134 h 10000"/>
                  <a:gd name="connsiteX22" fmla="*/ 8312 w 10000"/>
                  <a:gd name="connsiteY22" fmla="*/ 9044 h 10000"/>
                  <a:gd name="connsiteX23" fmla="*/ 5975 w 10000"/>
                  <a:gd name="connsiteY23" fmla="*/ 8718 h 10000"/>
                  <a:gd name="connsiteX24" fmla="*/ 5975 w 10000"/>
                  <a:gd name="connsiteY24" fmla="*/ 8718 h 10000"/>
                  <a:gd name="connsiteX25" fmla="*/ 5714 w 10000"/>
                  <a:gd name="connsiteY25" fmla="*/ 8666 h 10000"/>
                  <a:gd name="connsiteX26" fmla="*/ 5519 w 10000"/>
                  <a:gd name="connsiteY26" fmla="*/ 8611 h 10000"/>
                  <a:gd name="connsiteX27" fmla="*/ 5389 w 10000"/>
                  <a:gd name="connsiteY27" fmla="*/ 8557 h 10000"/>
                  <a:gd name="connsiteX28" fmla="*/ 5389 w 10000"/>
                  <a:gd name="connsiteY28" fmla="*/ 8557 h 10000"/>
                  <a:gd name="connsiteX29" fmla="*/ 7729 w 10000"/>
                  <a:gd name="connsiteY29" fmla="*/ 8538 h 10000"/>
                  <a:gd name="connsiteX30" fmla="*/ 10000 w 10000"/>
                  <a:gd name="connsiteY30" fmla="*/ 8718 h 10000"/>
                  <a:gd name="connsiteX31" fmla="*/ 10000 w 10000"/>
                  <a:gd name="connsiteY31" fmla="*/ 7081 h 10000"/>
                  <a:gd name="connsiteX32" fmla="*/ 10000 w 10000"/>
                  <a:gd name="connsiteY32" fmla="*/ 7081 h 10000"/>
                  <a:gd name="connsiteX33" fmla="*/ 7404 w 10000"/>
                  <a:gd name="connsiteY33" fmla="*/ 6700 h 10000"/>
                  <a:gd name="connsiteX34" fmla="*/ 5975 w 10000"/>
                  <a:gd name="connsiteY34" fmla="*/ 6486 h 10000"/>
                  <a:gd name="connsiteX35" fmla="*/ 5975 w 10000"/>
                  <a:gd name="connsiteY35" fmla="*/ 6486 h 10000"/>
                  <a:gd name="connsiteX36" fmla="*/ 5975 w 10000"/>
                  <a:gd name="connsiteY36" fmla="*/ 6468 h 10000"/>
                  <a:gd name="connsiteX37" fmla="*/ 5975 w 10000"/>
                  <a:gd name="connsiteY37" fmla="*/ 6360 h 10000"/>
                  <a:gd name="connsiteX38" fmla="*/ 5975 w 10000"/>
                  <a:gd name="connsiteY38" fmla="*/ 6360 h 10000"/>
                  <a:gd name="connsiteX39" fmla="*/ 5779 w 10000"/>
                  <a:gd name="connsiteY39" fmla="*/ 6231 h 10000"/>
                  <a:gd name="connsiteX40" fmla="*/ 5389 w 10000"/>
                  <a:gd name="connsiteY40" fmla="*/ 6034 h 10000"/>
                  <a:gd name="connsiteX41" fmla="*/ 4545 w 10000"/>
                  <a:gd name="connsiteY41" fmla="*/ 5657 h 10000"/>
                  <a:gd name="connsiteX42" fmla="*/ 4545 w 10000"/>
                  <a:gd name="connsiteY42" fmla="*/ 5657 h 10000"/>
                  <a:gd name="connsiteX43" fmla="*/ 4352 w 10000"/>
                  <a:gd name="connsiteY43" fmla="*/ 5603 h 10000"/>
                  <a:gd name="connsiteX44" fmla="*/ 4026 w 10000"/>
                  <a:gd name="connsiteY44" fmla="*/ 5531 h 10000"/>
                  <a:gd name="connsiteX45" fmla="*/ 3052 w 10000"/>
                  <a:gd name="connsiteY45" fmla="*/ 5368 h 10000"/>
                  <a:gd name="connsiteX46" fmla="*/ 1689 w 10000"/>
                  <a:gd name="connsiteY46" fmla="*/ 5171 h 10000"/>
                  <a:gd name="connsiteX47" fmla="*/ 1689 w 10000"/>
                  <a:gd name="connsiteY47" fmla="*/ 5171 h 10000"/>
                  <a:gd name="connsiteX48" fmla="*/ 1103 w 10000"/>
                  <a:gd name="connsiteY48" fmla="*/ 5151 h 10000"/>
                  <a:gd name="connsiteX49" fmla="*/ 650 w 10000"/>
                  <a:gd name="connsiteY49" fmla="*/ 5134 h 10000"/>
                  <a:gd name="connsiteX50" fmla="*/ 521 w 10000"/>
                  <a:gd name="connsiteY50" fmla="*/ 5115 h 10000"/>
                  <a:gd name="connsiteX51" fmla="*/ 390 w 10000"/>
                  <a:gd name="connsiteY51" fmla="*/ 5098 h 10000"/>
                  <a:gd name="connsiteX52" fmla="*/ 390 w 10000"/>
                  <a:gd name="connsiteY52" fmla="*/ 5098 h 10000"/>
                  <a:gd name="connsiteX53" fmla="*/ 261 w 10000"/>
                  <a:gd name="connsiteY53" fmla="*/ 5024 h 10000"/>
                  <a:gd name="connsiteX54" fmla="*/ 65 w 10000"/>
                  <a:gd name="connsiteY54" fmla="*/ 4902 h 10000"/>
                  <a:gd name="connsiteX55" fmla="*/ 0 w 10000"/>
                  <a:gd name="connsiteY55" fmla="*/ 4829 h 10000"/>
                  <a:gd name="connsiteX56" fmla="*/ 0 w 10000"/>
                  <a:gd name="connsiteY56" fmla="*/ 4755 h 10000"/>
                  <a:gd name="connsiteX57" fmla="*/ 0 w 10000"/>
                  <a:gd name="connsiteY57" fmla="*/ 4702 h 10000"/>
                  <a:gd name="connsiteX58" fmla="*/ 131 w 10000"/>
                  <a:gd name="connsiteY58" fmla="*/ 4647 h 10000"/>
                  <a:gd name="connsiteX59" fmla="*/ 131 w 10000"/>
                  <a:gd name="connsiteY59" fmla="*/ 4647 h 10000"/>
                  <a:gd name="connsiteX60" fmla="*/ 455 w 10000"/>
                  <a:gd name="connsiteY60" fmla="*/ 4557 h 10000"/>
                  <a:gd name="connsiteX61" fmla="*/ 779 w 10000"/>
                  <a:gd name="connsiteY61" fmla="*/ 4469 h 10000"/>
                  <a:gd name="connsiteX62" fmla="*/ 975 w 10000"/>
                  <a:gd name="connsiteY62" fmla="*/ 4415 h 10000"/>
                  <a:gd name="connsiteX63" fmla="*/ 1103 w 10000"/>
                  <a:gd name="connsiteY63" fmla="*/ 4360 h 10000"/>
                  <a:gd name="connsiteX64" fmla="*/ 1103 w 10000"/>
                  <a:gd name="connsiteY64" fmla="*/ 4287 h 10000"/>
                  <a:gd name="connsiteX65" fmla="*/ 1103 w 10000"/>
                  <a:gd name="connsiteY65" fmla="*/ 4197 h 10000"/>
                  <a:gd name="connsiteX66" fmla="*/ 1103 w 10000"/>
                  <a:gd name="connsiteY66" fmla="*/ 4197 h 10000"/>
                  <a:gd name="connsiteX67" fmla="*/ 845 w 10000"/>
                  <a:gd name="connsiteY67" fmla="*/ 3945 h 10000"/>
                  <a:gd name="connsiteX68" fmla="*/ 521 w 10000"/>
                  <a:gd name="connsiteY68" fmla="*/ 3603 h 10000"/>
                  <a:gd name="connsiteX69" fmla="*/ 261 w 10000"/>
                  <a:gd name="connsiteY69" fmla="*/ 3295 h 10000"/>
                  <a:gd name="connsiteX70" fmla="*/ 195 w 10000"/>
                  <a:gd name="connsiteY70" fmla="*/ 3206 h 10000"/>
                  <a:gd name="connsiteX71" fmla="*/ 195 w 10000"/>
                  <a:gd name="connsiteY71" fmla="*/ 3171 h 10000"/>
                  <a:gd name="connsiteX72" fmla="*/ 261 w 10000"/>
                  <a:gd name="connsiteY72" fmla="*/ 3151 h 10000"/>
                  <a:gd name="connsiteX73" fmla="*/ 261 w 10000"/>
                  <a:gd name="connsiteY73" fmla="*/ 3151 h 10000"/>
                  <a:gd name="connsiteX74" fmla="*/ 650 w 10000"/>
                  <a:gd name="connsiteY74" fmla="*/ 3134 h 10000"/>
                  <a:gd name="connsiteX75" fmla="*/ 908 w 10000"/>
                  <a:gd name="connsiteY75" fmla="*/ 3134 h 10000"/>
                  <a:gd name="connsiteX76" fmla="*/ 1103 w 10000"/>
                  <a:gd name="connsiteY76" fmla="*/ 3151 h 10000"/>
                  <a:gd name="connsiteX77" fmla="*/ 1103 w 10000"/>
                  <a:gd name="connsiteY77" fmla="*/ 3151 h 10000"/>
                  <a:gd name="connsiteX78" fmla="*/ 1168 w 10000"/>
                  <a:gd name="connsiteY78" fmla="*/ 3151 h 10000"/>
                  <a:gd name="connsiteX79" fmla="*/ 1235 w 10000"/>
                  <a:gd name="connsiteY79" fmla="*/ 3118 h 10000"/>
                  <a:gd name="connsiteX80" fmla="*/ 1559 w 10000"/>
                  <a:gd name="connsiteY80" fmla="*/ 3008 h 10000"/>
                  <a:gd name="connsiteX81" fmla="*/ 2402 w 10000"/>
                  <a:gd name="connsiteY81" fmla="*/ 2647 h 10000"/>
                  <a:gd name="connsiteX82" fmla="*/ 3507 w 10000"/>
                  <a:gd name="connsiteY82" fmla="*/ 2127 h 10000"/>
                  <a:gd name="connsiteX83" fmla="*/ 3507 w 10000"/>
                  <a:gd name="connsiteY83" fmla="*/ 2127 h 10000"/>
                  <a:gd name="connsiteX84" fmla="*/ 3507 w 10000"/>
                  <a:gd name="connsiteY84" fmla="*/ 2053 h 10000"/>
                  <a:gd name="connsiteX85" fmla="*/ 3507 w 10000"/>
                  <a:gd name="connsiteY85" fmla="*/ 1889 h 10000"/>
                  <a:gd name="connsiteX86" fmla="*/ 3573 w 10000"/>
                  <a:gd name="connsiteY86" fmla="*/ 1783 h 10000"/>
                  <a:gd name="connsiteX87" fmla="*/ 3702 w 10000"/>
                  <a:gd name="connsiteY87" fmla="*/ 1692 h 10000"/>
                  <a:gd name="connsiteX88" fmla="*/ 3896 w 10000"/>
                  <a:gd name="connsiteY88" fmla="*/ 1585 h 10000"/>
                  <a:gd name="connsiteX89" fmla="*/ 4156 w 10000"/>
                  <a:gd name="connsiteY89" fmla="*/ 1496 h 10000"/>
                  <a:gd name="connsiteX90" fmla="*/ 4156 w 10000"/>
                  <a:gd name="connsiteY90" fmla="*/ 1496 h 10000"/>
                  <a:gd name="connsiteX91" fmla="*/ 4806 w 10000"/>
                  <a:gd name="connsiteY91" fmla="*/ 1317 h 10000"/>
                  <a:gd name="connsiteX92" fmla="*/ 5455 w 10000"/>
                  <a:gd name="connsiteY92" fmla="*/ 1080 h 10000"/>
                  <a:gd name="connsiteX93" fmla="*/ 6104 w 10000"/>
                  <a:gd name="connsiteY93" fmla="*/ 864 h 10000"/>
                  <a:gd name="connsiteX94" fmla="*/ 6559 w 10000"/>
                  <a:gd name="connsiteY94" fmla="*/ 668 h 10000"/>
                  <a:gd name="connsiteX95" fmla="*/ 6559 w 10000"/>
                  <a:gd name="connsiteY95" fmla="*/ 668 h 10000"/>
                  <a:gd name="connsiteX96" fmla="*/ 6882 w 10000"/>
                  <a:gd name="connsiteY96" fmla="*/ 488 h 10000"/>
                  <a:gd name="connsiteX97" fmla="*/ 7273 w 10000"/>
                  <a:gd name="connsiteY97" fmla="*/ 269 h 10000"/>
                  <a:gd name="connsiteX98" fmla="*/ 7663 w 10000"/>
                  <a:gd name="connsiteY98" fmla="*/ 107 h 10000"/>
                  <a:gd name="connsiteX99" fmla="*/ 7856 w 10000"/>
                  <a:gd name="connsiteY99" fmla="*/ 33 h 10000"/>
                  <a:gd name="connsiteX100" fmla="*/ 8051 w 10000"/>
                  <a:gd name="connsiteY100" fmla="*/ 17 h 10000"/>
                  <a:gd name="connsiteX101" fmla="*/ 8051 w 10000"/>
                  <a:gd name="connsiteY101" fmla="*/ 17 h 10000"/>
                  <a:gd name="connsiteX102" fmla="*/ 8442 w 10000"/>
                  <a:gd name="connsiteY102" fmla="*/ 0 h 10000"/>
                  <a:gd name="connsiteX103" fmla="*/ 8961 w 10000"/>
                  <a:gd name="connsiteY103" fmla="*/ 0 h 10000"/>
                  <a:gd name="connsiteX104" fmla="*/ 10000 w 10000"/>
                  <a:gd name="connsiteY104" fmla="*/ 17 h 10000"/>
                  <a:gd name="connsiteX105" fmla="*/ 3247 w 10000"/>
                  <a:gd name="connsiteY105" fmla="*/ 9908 h 10000"/>
                  <a:gd name="connsiteX106" fmla="*/ 3247 w 10000"/>
                  <a:gd name="connsiteY106" fmla="*/ 9908 h 10000"/>
                  <a:gd name="connsiteX107" fmla="*/ 3117 w 10000"/>
                  <a:gd name="connsiteY107" fmla="*/ 9711 h 10000"/>
                  <a:gd name="connsiteX108" fmla="*/ 3117 w 10000"/>
                  <a:gd name="connsiteY108" fmla="*/ 9711 h 10000"/>
                  <a:gd name="connsiteX109" fmla="*/ 3312 w 10000"/>
                  <a:gd name="connsiteY109" fmla="*/ 9654 h 10000"/>
                  <a:gd name="connsiteX110" fmla="*/ 3443 w 10000"/>
                  <a:gd name="connsiteY110" fmla="*/ 9637 h 10000"/>
                  <a:gd name="connsiteX111" fmla="*/ 2661 w 10000"/>
                  <a:gd name="connsiteY111" fmla="*/ 9654 h 10000"/>
                  <a:gd name="connsiteX0" fmla="*/ 2661 w 10000"/>
                  <a:gd name="connsiteY0" fmla="*/ 9654 h 10000"/>
                  <a:gd name="connsiteX1" fmla="*/ 5389 w 10000"/>
                  <a:gd name="connsiteY1" fmla="*/ 10000 h 10000"/>
                  <a:gd name="connsiteX2" fmla="*/ 5324 w 10000"/>
                  <a:gd name="connsiteY2" fmla="*/ 9946 h 10000"/>
                  <a:gd name="connsiteX3" fmla="*/ 3247 w 10000"/>
                  <a:gd name="connsiteY3" fmla="*/ 9908 h 10000"/>
                  <a:gd name="connsiteX4" fmla="*/ 3247 w 10000"/>
                  <a:gd name="connsiteY4" fmla="*/ 9908 h 10000"/>
                  <a:gd name="connsiteX5" fmla="*/ 3117 w 10000"/>
                  <a:gd name="connsiteY5" fmla="*/ 9855 h 10000"/>
                  <a:gd name="connsiteX6" fmla="*/ 3117 w 10000"/>
                  <a:gd name="connsiteY6" fmla="*/ 9800 h 10000"/>
                  <a:gd name="connsiteX7" fmla="*/ 3117 w 10000"/>
                  <a:gd name="connsiteY7" fmla="*/ 9764 h 10000"/>
                  <a:gd name="connsiteX8" fmla="*/ 3184 w 10000"/>
                  <a:gd name="connsiteY8" fmla="*/ 9727 h 10000"/>
                  <a:gd name="connsiteX9" fmla="*/ 3312 w 10000"/>
                  <a:gd name="connsiteY9" fmla="*/ 9654 h 10000"/>
                  <a:gd name="connsiteX10" fmla="*/ 3443 w 10000"/>
                  <a:gd name="connsiteY10" fmla="*/ 9637 h 10000"/>
                  <a:gd name="connsiteX11" fmla="*/ 3443 w 10000"/>
                  <a:gd name="connsiteY11" fmla="*/ 9637 h 10000"/>
                  <a:gd name="connsiteX12" fmla="*/ 3443 w 10000"/>
                  <a:gd name="connsiteY12" fmla="*/ 9620 h 10000"/>
                  <a:gd name="connsiteX13" fmla="*/ 3507 w 10000"/>
                  <a:gd name="connsiteY13" fmla="*/ 9601 h 10000"/>
                  <a:gd name="connsiteX14" fmla="*/ 7646 w 10000"/>
                  <a:gd name="connsiteY14" fmla="*/ 9324 h 10000"/>
                  <a:gd name="connsiteX15" fmla="*/ 8116 w 10000"/>
                  <a:gd name="connsiteY15" fmla="*/ 9333 h 10000"/>
                  <a:gd name="connsiteX16" fmla="*/ 8116 w 10000"/>
                  <a:gd name="connsiteY16" fmla="*/ 9333 h 10000"/>
                  <a:gd name="connsiteX17" fmla="*/ 8442 w 10000"/>
                  <a:gd name="connsiteY17" fmla="*/ 9297 h 10000"/>
                  <a:gd name="connsiteX18" fmla="*/ 8702 w 10000"/>
                  <a:gd name="connsiteY18" fmla="*/ 9207 h 10000"/>
                  <a:gd name="connsiteX19" fmla="*/ 8636 w 10000"/>
                  <a:gd name="connsiteY19" fmla="*/ 9170 h 10000"/>
                  <a:gd name="connsiteX20" fmla="*/ 8636 w 10000"/>
                  <a:gd name="connsiteY20" fmla="*/ 9134 h 10000"/>
                  <a:gd name="connsiteX21" fmla="*/ 8312 w 10000"/>
                  <a:gd name="connsiteY21" fmla="*/ 9044 h 10000"/>
                  <a:gd name="connsiteX22" fmla="*/ 5975 w 10000"/>
                  <a:gd name="connsiteY22" fmla="*/ 8718 h 10000"/>
                  <a:gd name="connsiteX23" fmla="*/ 5975 w 10000"/>
                  <a:gd name="connsiteY23" fmla="*/ 8718 h 10000"/>
                  <a:gd name="connsiteX24" fmla="*/ 5714 w 10000"/>
                  <a:gd name="connsiteY24" fmla="*/ 8666 h 10000"/>
                  <a:gd name="connsiteX25" fmla="*/ 5519 w 10000"/>
                  <a:gd name="connsiteY25" fmla="*/ 8611 h 10000"/>
                  <a:gd name="connsiteX26" fmla="*/ 5389 w 10000"/>
                  <a:gd name="connsiteY26" fmla="*/ 8557 h 10000"/>
                  <a:gd name="connsiteX27" fmla="*/ 5389 w 10000"/>
                  <a:gd name="connsiteY27" fmla="*/ 8557 h 10000"/>
                  <a:gd name="connsiteX28" fmla="*/ 7729 w 10000"/>
                  <a:gd name="connsiteY28" fmla="*/ 8538 h 10000"/>
                  <a:gd name="connsiteX29" fmla="*/ 10000 w 10000"/>
                  <a:gd name="connsiteY29" fmla="*/ 8718 h 10000"/>
                  <a:gd name="connsiteX30" fmla="*/ 10000 w 10000"/>
                  <a:gd name="connsiteY30" fmla="*/ 7081 h 10000"/>
                  <a:gd name="connsiteX31" fmla="*/ 10000 w 10000"/>
                  <a:gd name="connsiteY31" fmla="*/ 7081 h 10000"/>
                  <a:gd name="connsiteX32" fmla="*/ 7404 w 10000"/>
                  <a:gd name="connsiteY32" fmla="*/ 6700 h 10000"/>
                  <a:gd name="connsiteX33" fmla="*/ 5975 w 10000"/>
                  <a:gd name="connsiteY33" fmla="*/ 6486 h 10000"/>
                  <a:gd name="connsiteX34" fmla="*/ 5975 w 10000"/>
                  <a:gd name="connsiteY34" fmla="*/ 6486 h 10000"/>
                  <a:gd name="connsiteX35" fmla="*/ 5975 w 10000"/>
                  <a:gd name="connsiteY35" fmla="*/ 6468 h 10000"/>
                  <a:gd name="connsiteX36" fmla="*/ 5975 w 10000"/>
                  <a:gd name="connsiteY36" fmla="*/ 6360 h 10000"/>
                  <a:gd name="connsiteX37" fmla="*/ 5975 w 10000"/>
                  <a:gd name="connsiteY37" fmla="*/ 6360 h 10000"/>
                  <a:gd name="connsiteX38" fmla="*/ 5779 w 10000"/>
                  <a:gd name="connsiteY38" fmla="*/ 6231 h 10000"/>
                  <a:gd name="connsiteX39" fmla="*/ 5389 w 10000"/>
                  <a:gd name="connsiteY39" fmla="*/ 6034 h 10000"/>
                  <a:gd name="connsiteX40" fmla="*/ 4545 w 10000"/>
                  <a:gd name="connsiteY40" fmla="*/ 5657 h 10000"/>
                  <a:gd name="connsiteX41" fmla="*/ 4545 w 10000"/>
                  <a:gd name="connsiteY41" fmla="*/ 5657 h 10000"/>
                  <a:gd name="connsiteX42" fmla="*/ 4352 w 10000"/>
                  <a:gd name="connsiteY42" fmla="*/ 5603 h 10000"/>
                  <a:gd name="connsiteX43" fmla="*/ 4026 w 10000"/>
                  <a:gd name="connsiteY43" fmla="*/ 5531 h 10000"/>
                  <a:gd name="connsiteX44" fmla="*/ 3052 w 10000"/>
                  <a:gd name="connsiteY44" fmla="*/ 5368 h 10000"/>
                  <a:gd name="connsiteX45" fmla="*/ 1689 w 10000"/>
                  <a:gd name="connsiteY45" fmla="*/ 5171 h 10000"/>
                  <a:gd name="connsiteX46" fmla="*/ 1689 w 10000"/>
                  <a:gd name="connsiteY46" fmla="*/ 5171 h 10000"/>
                  <a:gd name="connsiteX47" fmla="*/ 1103 w 10000"/>
                  <a:gd name="connsiteY47" fmla="*/ 5151 h 10000"/>
                  <a:gd name="connsiteX48" fmla="*/ 650 w 10000"/>
                  <a:gd name="connsiteY48" fmla="*/ 5134 h 10000"/>
                  <a:gd name="connsiteX49" fmla="*/ 521 w 10000"/>
                  <a:gd name="connsiteY49" fmla="*/ 5115 h 10000"/>
                  <a:gd name="connsiteX50" fmla="*/ 390 w 10000"/>
                  <a:gd name="connsiteY50" fmla="*/ 5098 h 10000"/>
                  <a:gd name="connsiteX51" fmla="*/ 390 w 10000"/>
                  <a:gd name="connsiteY51" fmla="*/ 5098 h 10000"/>
                  <a:gd name="connsiteX52" fmla="*/ 261 w 10000"/>
                  <a:gd name="connsiteY52" fmla="*/ 5024 h 10000"/>
                  <a:gd name="connsiteX53" fmla="*/ 65 w 10000"/>
                  <a:gd name="connsiteY53" fmla="*/ 4902 h 10000"/>
                  <a:gd name="connsiteX54" fmla="*/ 0 w 10000"/>
                  <a:gd name="connsiteY54" fmla="*/ 4829 h 10000"/>
                  <a:gd name="connsiteX55" fmla="*/ 0 w 10000"/>
                  <a:gd name="connsiteY55" fmla="*/ 4755 h 10000"/>
                  <a:gd name="connsiteX56" fmla="*/ 0 w 10000"/>
                  <a:gd name="connsiteY56" fmla="*/ 4702 h 10000"/>
                  <a:gd name="connsiteX57" fmla="*/ 131 w 10000"/>
                  <a:gd name="connsiteY57" fmla="*/ 4647 h 10000"/>
                  <a:gd name="connsiteX58" fmla="*/ 131 w 10000"/>
                  <a:gd name="connsiteY58" fmla="*/ 4647 h 10000"/>
                  <a:gd name="connsiteX59" fmla="*/ 455 w 10000"/>
                  <a:gd name="connsiteY59" fmla="*/ 4557 h 10000"/>
                  <a:gd name="connsiteX60" fmla="*/ 779 w 10000"/>
                  <a:gd name="connsiteY60" fmla="*/ 4469 h 10000"/>
                  <a:gd name="connsiteX61" fmla="*/ 975 w 10000"/>
                  <a:gd name="connsiteY61" fmla="*/ 4415 h 10000"/>
                  <a:gd name="connsiteX62" fmla="*/ 1103 w 10000"/>
                  <a:gd name="connsiteY62" fmla="*/ 4360 h 10000"/>
                  <a:gd name="connsiteX63" fmla="*/ 1103 w 10000"/>
                  <a:gd name="connsiteY63" fmla="*/ 4287 h 10000"/>
                  <a:gd name="connsiteX64" fmla="*/ 1103 w 10000"/>
                  <a:gd name="connsiteY64" fmla="*/ 4197 h 10000"/>
                  <a:gd name="connsiteX65" fmla="*/ 1103 w 10000"/>
                  <a:gd name="connsiteY65" fmla="*/ 4197 h 10000"/>
                  <a:gd name="connsiteX66" fmla="*/ 845 w 10000"/>
                  <a:gd name="connsiteY66" fmla="*/ 3945 h 10000"/>
                  <a:gd name="connsiteX67" fmla="*/ 521 w 10000"/>
                  <a:gd name="connsiteY67" fmla="*/ 3603 h 10000"/>
                  <a:gd name="connsiteX68" fmla="*/ 261 w 10000"/>
                  <a:gd name="connsiteY68" fmla="*/ 3295 h 10000"/>
                  <a:gd name="connsiteX69" fmla="*/ 195 w 10000"/>
                  <a:gd name="connsiteY69" fmla="*/ 3206 h 10000"/>
                  <a:gd name="connsiteX70" fmla="*/ 195 w 10000"/>
                  <a:gd name="connsiteY70" fmla="*/ 3171 h 10000"/>
                  <a:gd name="connsiteX71" fmla="*/ 261 w 10000"/>
                  <a:gd name="connsiteY71" fmla="*/ 3151 h 10000"/>
                  <a:gd name="connsiteX72" fmla="*/ 261 w 10000"/>
                  <a:gd name="connsiteY72" fmla="*/ 3151 h 10000"/>
                  <a:gd name="connsiteX73" fmla="*/ 650 w 10000"/>
                  <a:gd name="connsiteY73" fmla="*/ 3134 h 10000"/>
                  <a:gd name="connsiteX74" fmla="*/ 908 w 10000"/>
                  <a:gd name="connsiteY74" fmla="*/ 3134 h 10000"/>
                  <a:gd name="connsiteX75" fmla="*/ 1103 w 10000"/>
                  <a:gd name="connsiteY75" fmla="*/ 3151 h 10000"/>
                  <a:gd name="connsiteX76" fmla="*/ 1103 w 10000"/>
                  <a:gd name="connsiteY76" fmla="*/ 3151 h 10000"/>
                  <a:gd name="connsiteX77" fmla="*/ 1168 w 10000"/>
                  <a:gd name="connsiteY77" fmla="*/ 3151 h 10000"/>
                  <a:gd name="connsiteX78" fmla="*/ 1235 w 10000"/>
                  <a:gd name="connsiteY78" fmla="*/ 3118 h 10000"/>
                  <a:gd name="connsiteX79" fmla="*/ 1559 w 10000"/>
                  <a:gd name="connsiteY79" fmla="*/ 3008 h 10000"/>
                  <a:gd name="connsiteX80" fmla="*/ 2402 w 10000"/>
                  <a:gd name="connsiteY80" fmla="*/ 2647 h 10000"/>
                  <a:gd name="connsiteX81" fmla="*/ 3507 w 10000"/>
                  <a:gd name="connsiteY81" fmla="*/ 2127 h 10000"/>
                  <a:gd name="connsiteX82" fmla="*/ 3507 w 10000"/>
                  <a:gd name="connsiteY82" fmla="*/ 2127 h 10000"/>
                  <a:gd name="connsiteX83" fmla="*/ 3507 w 10000"/>
                  <a:gd name="connsiteY83" fmla="*/ 2053 h 10000"/>
                  <a:gd name="connsiteX84" fmla="*/ 3507 w 10000"/>
                  <a:gd name="connsiteY84" fmla="*/ 1889 h 10000"/>
                  <a:gd name="connsiteX85" fmla="*/ 3573 w 10000"/>
                  <a:gd name="connsiteY85" fmla="*/ 1783 h 10000"/>
                  <a:gd name="connsiteX86" fmla="*/ 3702 w 10000"/>
                  <a:gd name="connsiteY86" fmla="*/ 1692 h 10000"/>
                  <a:gd name="connsiteX87" fmla="*/ 3896 w 10000"/>
                  <a:gd name="connsiteY87" fmla="*/ 1585 h 10000"/>
                  <a:gd name="connsiteX88" fmla="*/ 4156 w 10000"/>
                  <a:gd name="connsiteY88" fmla="*/ 1496 h 10000"/>
                  <a:gd name="connsiteX89" fmla="*/ 4156 w 10000"/>
                  <a:gd name="connsiteY89" fmla="*/ 1496 h 10000"/>
                  <a:gd name="connsiteX90" fmla="*/ 4806 w 10000"/>
                  <a:gd name="connsiteY90" fmla="*/ 1317 h 10000"/>
                  <a:gd name="connsiteX91" fmla="*/ 5455 w 10000"/>
                  <a:gd name="connsiteY91" fmla="*/ 1080 h 10000"/>
                  <a:gd name="connsiteX92" fmla="*/ 6104 w 10000"/>
                  <a:gd name="connsiteY92" fmla="*/ 864 h 10000"/>
                  <a:gd name="connsiteX93" fmla="*/ 6559 w 10000"/>
                  <a:gd name="connsiteY93" fmla="*/ 668 h 10000"/>
                  <a:gd name="connsiteX94" fmla="*/ 6559 w 10000"/>
                  <a:gd name="connsiteY94" fmla="*/ 668 h 10000"/>
                  <a:gd name="connsiteX95" fmla="*/ 6882 w 10000"/>
                  <a:gd name="connsiteY95" fmla="*/ 488 h 10000"/>
                  <a:gd name="connsiteX96" fmla="*/ 7273 w 10000"/>
                  <a:gd name="connsiteY96" fmla="*/ 269 h 10000"/>
                  <a:gd name="connsiteX97" fmla="*/ 7663 w 10000"/>
                  <a:gd name="connsiteY97" fmla="*/ 107 h 10000"/>
                  <a:gd name="connsiteX98" fmla="*/ 7856 w 10000"/>
                  <a:gd name="connsiteY98" fmla="*/ 33 h 10000"/>
                  <a:gd name="connsiteX99" fmla="*/ 8051 w 10000"/>
                  <a:gd name="connsiteY99" fmla="*/ 17 h 10000"/>
                  <a:gd name="connsiteX100" fmla="*/ 8051 w 10000"/>
                  <a:gd name="connsiteY100" fmla="*/ 17 h 10000"/>
                  <a:gd name="connsiteX101" fmla="*/ 8442 w 10000"/>
                  <a:gd name="connsiteY101" fmla="*/ 0 h 10000"/>
                  <a:gd name="connsiteX102" fmla="*/ 8961 w 10000"/>
                  <a:gd name="connsiteY102" fmla="*/ 0 h 10000"/>
                  <a:gd name="connsiteX103" fmla="*/ 10000 w 10000"/>
                  <a:gd name="connsiteY103" fmla="*/ 17 h 10000"/>
                  <a:gd name="connsiteX104" fmla="*/ 3247 w 10000"/>
                  <a:gd name="connsiteY104" fmla="*/ 9908 h 10000"/>
                  <a:gd name="connsiteX105" fmla="*/ 3247 w 10000"/>
                  <a:gd name="connsiteY105" fmla="*/ 9908 h 10000"/>
                  <a:gd name="connsiteX106" fmla="*/ 3117 w 10000"/>
                  <a:gd name="connsiteY106" fmla="*/ 9711 h 10000"/>
                  <a:gd name="connsiteX107" fmla="*/ 3117 w 10000"/>
                  <a:gd name="connsiteY107" fmla="*/ 9711 h 10000"/>
                  <a:gd name="connsiteX108" fmla="*/ 3312 w 10000"/>
                  <a:gd name="connsiteY108" fmla="*/ 9654 h 10000"/>
                  <a:gd name="connsiteX109" fmla="*/ 3443 w 10000"/>
                  <a:gd name="connsiteY109" fmla="*/ 9637 h 10000"/>
                  <a:gd name="connsiteX110" fmla="*/ 2661 w 10000"/>
                  <a:gd name="connsiteY110" fmla="*/ 9654 h 10000"/>
                  <a:gd name="connsiteX0" fmla="*/ 2661 w 10000"/>
                  <a:gd name="connsiteY0" fmla="*/ 9654 h 10008"/>
                  <a:gd name="connsiteX1" fmla="*/ 5389 w 10000"/>
                  <a:gd name="connsiteY1" fmla="*/ 10000 h 10008"/>
                  <a:gd name="connsiteX2" fmla="*/ 3247 w 10000"/>
                  <a:gd name="connsiteY2" fmla="*/ 9908 h 10008"/>
                  <a:gd name="connsiteX3" fmla="*/ 3247 w 10000"/>
                  <a:gd name="connsiteY3" fmla="*/ 9908 h 10008"/>
                  <a:gd name="connsiteX4" fmla="*/ 3117 w 10000"/>
                  <a:gd name="connsiteY4" fmla="*/ 9855 h 10008"/>
                  <a:gd name="connsiteX5" fmla="*/ 3117 w 10000"/>
                  <a:gd name="connsiteY5" fmla="*/ 9800 h 10008"/>
                  <a:gd name="connsiteX6" fmla="*/ 3117 w 10000"/>
                  <a:gd name="connsiteY6" fmla="*/ 9764 h 10008"/>
                  <a:gd name="connsiteX7" fmla="*/ 3184 w 10000"/>
                  <a:gd name="connsiteY7" fmla="*/ 9727 h 10008"/>
                  <a:gd name="connsiteX8" fmla="*/ 3312 w 10000"/>
                  <a:gd name="connsiteY8" fmla="*/ 9654 h 10008"/>
                  <a:gd name="connsiteX9" fmla="*/ 3443 w 10000"/>
                  <a:gd name="connsiteY9" fmla="*/ 9637 h 10008"/>
                  <a:gd name="connsiteX10" fmla="*/ 3443 w 10000"/>
                  <a:gd name="connsiteY10" fmla="*/ 9637 h 10008"/>
                  <a:gd name="connsiteX11" fmla="*/ 3443 w 10000"/>
                  <a:gd name="connsiteY11" fmla="*/ 9620 h 10008"/>
                  <a:gd name="connsiteX12" fmla="*/ 3507 w 10000"/>
                  <a:gd name="connsiteY12" fmla="*/ 9601 h 10008"/>
                  <a:gd name="connsiteX13" fmla="*/ 7646 w 10000"/>
                  <a:gd name="connsiteY13" fmla="*/ 9324 h 10008"/>
                  <a:gd name="connsiteX14" fmla="*/ 8116 w 10000"/>
                  <a:gd name="connsiteY14" fmla="*/ 9333 h 10008"/>
                  <a:gd name="connsiteX15" fmla="*/ 8116 w 10000"/>
                  <a:gd name="connsiteY15" fmla="*/ 9333 h 10008"/>
                  <a:gd name="connsiteX16" fmla="*/ 8442 w 10000"/>
                  <a:gd name="connsiteY16" fmla="*/ 9297 h 10008"/>
                  <a:gd name="connsiteX17" fmla="*/ 8702 w 10000"/>
                  <a:gd name="connsiteY17" fmla="*/ 9207 h 10008"/>
                  <a:gd name="connsiteX18" fmla="*/ 8636 w 10000"/>
                  <a:gd name="connsiteY18" fmla="*/ 9170 h 10008"/>
                  <a:gd name="connsiteX19" fmla="*/ 8636 w 10000"/>
                  <a:gd name="connsiteY19" fmla="*/ 9134 h 10008"/>
                  <a:gd name="connsiteX20" fmla="*/ 8312 w 10000"/>
                  <a:gd name="connsiteY20" fmla="*/ 9044 h 10008"/>
                  <a:gd name="connsiteX21" fmla="*/ 5975 w 10000"/>
                  <a:gd name="connsiteY21" fmla="*/ 8718 h 10008"/>
                  <a:gd name="connsiteX22" fmla="*/ 5975 w 10000"/>
                  <a:gd name="connsiteY22" fmla="*/ 8718 h 10008"/>
                  <a:gd name="connsiteX23" fmla="*/ 5714 w 10000"/>
                  <a:gd name="connsiteY23" fmla="*/ 8666 h 10008"/>
                  <a:gd name="connsiteX24" fmla="*/ 5519 w 10000"/>
                  <a:gd name="connsiteY24" fmla="*/ 8611 h 10008"/>
                  <a:gd name="connsiteX25" fmla="*/ 5389 w 10000"/>
                  <a:gd name="connsiteY25" fmla="*/ 8557 h 10008"/>
                  <a:gd name="connsiteX26" fmla="*/ 5389 w 10000"/>
                  <a:gd name="connsiteY26" fmla="*/ 8557 h 10008"/>
                  <a:gd name="connsiteX27" fmla="*/ 7729 w 10000"/>
                  <a:gd name="connsiteY27" fmla="*/ 8538 h 10008"/>
                  <a:gd name="connsiteX28" fmla="*/ 10000 w 10000"/>
                  <a:gd name="connsiteY28" fmla="*/ 8718 h 10008"/>
                  <a:gd name="connsiteX29" fmla="*/ 10000 w 10000"/>
                  <a:gd name="connsiteY29" fmla="*/ 7081 h 10008"/>
                  <a:gd name="connsiteX30" fmla="*/ 10000 w 10000"/>
                  <a:gd name="connsiteY30" fmla="*/ 7081 h 10008"/>
                  <a:gd name="connsiteX31" fmla="*/ 7404 w 10000"/>
                  <a:gd name="connsiteY31" fmla="*/ 6700 h 10008"/>
                  <a:gd name="connsiteX32" fmla="*/ 5975 w 10000"/>
                  <a:gd name="connsiteY32" fmla="*/ 6486 h 10008"/>
                  <a:gd name="connsiteX33" fmla="*/ 5975 w 10000"/>
                  <a:gd name="connsiteY33" fmla="*/ 6486 h 10008"/>
                  <a:gd name="connsiteX34" fmla="*/ 5975 w 10000"/>
                  <a:gd name="connsiteY34" fmla="*/ 6468 h 10008"/>
                  <a:gd name="connsiteX35" fmla="*/ 5975 w 10000"/>
                  <a:gd name="connsiteY35" fmla="*/ 6360 h 10008"/>
                  <a:gd name="connsiteX36" fmla="*/ 5975 w 10000"/>
                  <a:gd name="connsiteY36" fmla="*/ 6360 h 10008"/>
                  <a:gd name="connsiteX37" fmla="*/ 5779 w 10000"/>
                  <a:gd name="connsiteY37" fmla="*/ 6231 h 10008"/>
                  <a:gd name="connsiteX38" fmla="*/ 5389 w 10000"/>
                  <a:gd name="connsiteY38" fmla="*/ 6034 h 10008"/>
                  <a:gd name="connsiteX39" fmla="*/ 4545 w 10000"/>
                  <a:gd name="connsiteY39" fmla="*/ 5657 h 10008"/>
                  <a:gd name="connsiteX40" fmla="*/ 4545 w 10000"/>
                  <a:gd name="connsiteY40" fmla="*/ 5657 h 10008"/>
                  <a:gd name="connsiteX41" fmla="*/ 4352 w 10000"/>
                  <a:gd name="connsiteY41" fmla="*/ 5603 h 10008"/>
                  <a:gd name="connsiteX42" fmla="*/ 4026 w 10000"/>
                  <a:gd name="connsiteY42" fmla="*/ 5531 h 10008"/>
                  <a:gd name="connsiteX43" fmla="*/ 3052 w 10000"/>
                  <a:gd name="connsiteY43" fmla="*/ 5368 h 10008"/>
                  <a:gd name="connsiteX44" fmla="*/ 1689 w 10000"/>
                  <a:gd name="connsiteY44" fmla="*/ 5171 h 10008"/>
                  <a:gd name="connsiteX45" fmla="*/ 1689 w 10000"/>
                  <a:gd name="connsiteY45" fmla="*/ 5171 h 10008"/>
                  <a:gd name="connsiteX46" fmla="*/ 1103 w 10000"/>
                  <a:gd name="connsiteY46" fmla="*/ 5151 h 10008"/>
                  <a:gd name="connsiteX47" fmla="*/ 650 w 10000"/>
                  <a:gd name="connsiteY47" fmla="*/ 5134 h 10008"/>
                  <a:gd name="connsiteX48" fmla="*/ 521 w 10000"/>
                  <a:gd name="connsiteY48" fmla="*/ 5115 h 10008"/>
                  <a:gd name="connsiteX49" fmla="*/ 390 w 10000"/>
                  <a:gd name="connsiteY49" fmla="*/ 5098 h 10008"/>
                  <a:gd name="connsiteX50" fmla="*/ 390 w 10000"/>
                  <a:gd name="connsiteY50" fmla="*/ 5098 h 10008"/>
                  <a:gd name="connsiteX51" fmla="*/ 261 w 10000"/>
                  <a:gd name="connsiteY51" fmla="*/ 5024 h 10008"/>
                  <a:gd name="connsiteX52" fmla="*/ 65 w 10000"/>
                  <a:gd name="connsiteY52" fmla="*/ 4902 h 10008"/>
                  <a:gd name="connsiteX53" fmla="*/ 0 w 10000"/>
                  <a:gd name="connsiteY53" fmla="*/ 4829 h 10008"/>
                  <a:gd name="connsiteX54" fmla="*/ 0 w 10000"/>
                  <a:gd name="connsiteY54" fmla="*/ 4755 h 10008"/>
                  <a:gd name="connsiteX55" fmla="*/ 0 w 10000"/>
                  <a:gd name="connsiteY55" fmla="*/ 4702 h 10008"/>
                  <a:gd name="connsiteX56" fmla="*/ 131 w 10000"/>
                  <a:gd name="connsiteY56" fmla="*/ 4647 h 10008"/>
                  <a:gd name="connsiteX57" fmla="*/ 131 w 10000"/>
                  <a:gd name="connsiteY57" fmla="*/ 4647 h 10008"/>
                  <a:gd name="connsiteX58" fmla="*/ 455 w 10000"/>
                  <a:gd name="connsiteY58" fmla="*/ 4557 h 10008"/>
                  <a:gd name="connsiteX59" fmla="*/ 779 w 10000"/>
                  <a:gd name="connsiteY59" fmla="*/ 4469 h 10008"/>
                  <a:gd name="connsiteX60" fmla="*/ 975 w 10000"/>
                  <a:gd name="connsiteY60" fmla="*/ 4415 h 10008"/>
                  <a:gd name="connsiteX61" fmla="*/ 1103 w 10000"/>
                  <a:gd name="connsiteY61" fmla="*/ 4360 h 10008"/>
                  <a:gd name="connsiteX62" fmla="*/ 1103 w 10000"/>
                  <a:gd name="connsiteY62" fmla="*/ 4287 h 10008"/>
                  <a:gd name="connsiteX63" fmla="*/ 1103 w 10000"/>
                  <a:gd name="connsiteY63" fmla="*/ 4197 h 10008"/>
                  <a:gd name="connsiteX64" fmla="*/ 1103 w 10000"/>
                  <a:gd name="connsiteY64" fmla="*/ 4197 h 10008"/>
                  <a:gd name="connsiteX65" fmla="*/ 845 w 10000"/>
                  <a:gd name="connsiteY65" fmla="*/ 3945 h 10008"/>
                  <a:gd name="connsiteX66" fmla="*/ 521 w 10000"/>
                  <a:gd name="connsiteY66" fmla="*/ 3603 h 10008"/>
                  <a:gd name="connsiteX67" fmla="*/ 261 w 10000"/>
                  <a:gd name="connsiteY67" fmla="*/ 3295 h 10008"/>
                  <a:gd name="connsiteX68" fmla="*/ 195 w 10000"/>
                  <a:gd name="connsiteY68" fmla="*/ 3206 h 10008"/>
                  <a:gd name="connsiteX69" fmla="*/ 195 w 10000"/>
                  <a:gd name="connsiteY69" fmla="*/ 3171 h 10008"/>
                  <a:gd name="connsiteX70" fmla="*/ 261 w 10000"/>
                  <a:gd name="connsiteY70" fmla="*/ 3151 h 10008"/>
                  <a:gd name="connsiteX71" fmla="*/ 261 w 10000"/>
                  <a:gd name="connsiteY71" fmla="*/ 3151 h 10008"/>
                  <a:gd name="connsiteX72" fmla="*/ 650 w 10000"/>
                  <a:gd name="connsiteY72" fmla="*/ 3134 h 10008"/>
                  <a:gd name="connsiteX73" fmla="*/ 908 w 10000"/>
                  <a:gd name="connsiteY73" fmla="*/ 3134 h 10008"/>
                  <a:gd name="connsiteX74" fmla="*/ 1103 w 10000"/>
                  <a:gd name="connsiteY74" fmla="*/ 3151 h 10008"/>
                  <a:gd name="connsiteX75" fmla="*/ 1103 w 10000"/>
                  <a:gd name="connsiteY75" fmla="*/ 3151 h 10008"/>
                  <a:gd name="connsiteX76" fmla="*/ 1168 w 10000"/>
                  <a:gd name="connsiteY76" fmla="*/ 3151 h 10008"/>
                  <a:gd name="connsiteX77" fmla="*/ 1235 w 10000"/>
                  <a:gd name="connsiteY77" fmla="*/ 3118 h 10008"/>
                  <a:gd name="connsiteX78" fmla="*/ 1559 w 10000"/>
                  <a:gd name="connsiteY78" fmla="*/ 3008 h 10008"/>
                  <a:gd name="connsiteX79" fmla="*/ 2402 w 10000"/>
                  <a:gd name="connsiteY79" fmla="*/ 2647 h 10008"/>
                  <a:gd name="connsiteX80" fmla="*/ 3507 w 10000"/>
                  <a:gd name="connsiteY80" fmla="*/ 2127 h 10008"/>
                  <a:gd name="connsiteX81" fmla="*/ 3507 w 10000"/>
                  <a:gd name="connsiteY81" fmla="*/ 2127 h 10008"/>
                  <a:gd name="connsiteX82" fmla="*/ 3507 w 10000"/>
                  <a:gd name="connsiteY82" fmla="*/ 2053 h 10008"/>
                  <a:gd name="connsiteX83" fmla="*/ 3507 w 10000"/>
                  <a:gd name="connsiteY83" fmla="*/ 1889 h 10008"/>
                  <a:gd name="connsiteX84" fmla="*/ 3573 w 10000"/>
                  <a:gd name="connsiteY84" fmla="*/ 1783 h 10008"/>
                  <a:gd name="connsiteX85" fmla="*/ 3702 w 10000"/>
                  <a:gd name="connsiteY85" fmla="*/ 1692 h 10008"/>
                  <a:gd name="connsiteX86" fmla="*/ 3896 w 10000"/>
                  <a:gd name="connsiteY86" fmla="*/ 1585 h 10008"/>
                  <a:gd name="connsiteX87" fmla="*/ 4156 w 10000"/>
                  <a:gd name="connsiteY87" fmla="*/ 1496 h 10008"/>
                  <a:gd name="connsiteX88" fmla="*/ 4156 w 10000"/>
                  <a:gd name="connsiteY88" fmla="*/ 1496 h 10008"/>
                  <a:gd name="connsiteX89" fmla="*/ 4806 w 10000"/>
                  <a:gd name="connsiteY89" fmla="*/ 1317 h 10008"/>
                  <a:gd name="connsiteX90" fmla="*/ 5455 w 10000"/>
                  <a:gd name="connsiteY90" fmla="*/ 1080 h 10008"/>
                  <a:gd name="connsiteX91" fmla="*/ 6104 w 10000"/>
                  <a:gd name="connsiteY91" fmla="*/ 864 h 10008"/>
                  <a:gd name="connsiteX92" fmla="*/ 6559 w 10000"/>
                  <a:gd name="connsiteY92" fmla="*/ 668 h 10008"/>
                  <a:gd name="connsiteX93" fmla="*/ 6559 w 10000"/>
                  <a:gd name="connsiteY93" fmla="*/ 668 h 10008"/>
                  <a:gd name="connsiteX94" fmla="*/ 6882 w 10000"/>
                  <a:gd name="connsiteY94" fmla="*/ 488 h 10008"/>
                  <a:gd name="connsiteX95" fmla="*/ 7273 w 10000"/>
                  <a:gd name="connsiteY95" fmla="*/ 269 h 10008"/>
                  <a:gd name="connsiteX96" fmla="*/ 7663 w 10000"/>
                  <a:gd name="connsiteY96" fmla="*/ 107 h 10008"/>
                  <a:gd name="connsiteX97" fmla="*/ 7856 w 10000"/>
                  <a:gd name="connsiteY97" fmla="*/ 33 h 10008"/>
                  <a:gd name="connsiteX98" fmla="*/ 8051 w 10000"/>
                  <a:gd name="connsiteY98" fmla="*/ 17 h 10008"/>
                  <a:gd name="connsiteX99" fmla="*/ 8051 w 10000"/>
                  <a:gd name="connsiteY99" fmla="*/ 17 h 10008"/>
                  <a:gd name="connsiteX100" fmla="*/ 8442 w 10000"/>
                  <a:gd name="connsiteY100" fmla="*/ 0 h 10008"/>
                  <a:gd name="connsiteX101" fmla="*/ 8961 w 10000"/>
                  <a:gd name="connsiteY101" fmla="*/ 0 h 10008"/>
                  <a:gd name="connsiteX102" fmla="*/ 10000 w 10000"/>
                  <a:gd name="connsiteY102" fmla="*/ 17 h 10008"/>
                  <a:gd name="connsiteX103" fmla="*/ 3247 w 10000"/>
                  <a:gd name="connsiteY103" fmla="*/ 9908 h 10008"/>
                  <a:gd name="connsiteX104" fmla="*/ 3247 w 10000"/>
                  <a:gd name="connsiteY104" fmla="*/ 9908 h 10008"/>
                  <a:gd name="connsiteX105" fmla="*/ 3117 w 10000"/>
                  <a:gd name="connsiteY105" fmla="*/ 9711 h 10008"/>
                  <a:gd name="connsiteX106" fmla="*/ 3117 w 10000"/>
                  <a:gd name="connsiteY106" fmla="*/ 9711 h 10008"/>
                  <a:gd name="connsiteX107" fmla="*/ 3312 w 10000"/>
                  <a:gd name="connsiteY107" fmla="*/ 9654 h 10008"/>
                  <a:gd name="connsiteX108" fmla="*/ 3443 w 10000"/>
                  <a:gd name="connsiteY108" fmla="*/ 9637 h 10008"/>
                  <a:gd name="connsiteX109" fmla="*/ 2661 w 10000"/>
                  <a:gd name="connsiteY109" fmla="*/ 9654 h 10008"/>
                  <a:gd name="connsiteX0" fmla="*/ 2661 w 10000"/>
                  <a:gd name="connsiteY0" fmla="*/ 9654 h 9908"/>
                  <a:gd name="connsiteX1" fmla="*/ 3247 w 10000"/>
                  <a:gd name="connsiteY1" fmla="*/ 9908 h 9908"/>
                  <a:gd name="connsiteX2" fmla="*/ 3247 w 10000"/>
                  <a:gd name="connsiteY2" fmla="*/ 9908 h 9908"/>
                  <a:gd name="connsiteX3" fmla="*/ 3117 w 10000"/>
                  <a:gd name="connsiteY3" fmla="*/ 9855 h 9908"/>
                  <a:gd name="connsiteX4" fmla="*/ 3117 w 10000"/>
                  <a:gd name="connsiteY4" fmla="*/ 9800 h 9908"/>
                  <a:gd name="connsiteX5" fmla="*/ 3117 w 10000"/>
                  <a:gd name="connsiteY5" fmla="*/ 9764 h 9908"/>
                  <a:gd name="connsiteX6" fmla="*/ 3184 w 10000"/>
                  <a:gd name="connsiteY6" fmla="*/ 9727 h 9908"/>
                  <a:gd name="connsiteX7" fmla="*/ 3312 w 10000"/>
                  <a:gd name="connsiteY7" fmla="*/ 9654 h 9908"/>
                  <a:gd name="connsiteX8" fmla="*/ 3443 w 10000"/>
                  <a:gd name="connsiteY8" fmla="*/ 9637 h 9908"/>
                  <a:gd name="connsiteX9" fmla="*/ 3443 w 10000"/>
                  <a:gd name="connsiteY9" fmla="*/ 9637 h 9908"/>
                  <a:gd name="connsiteX10" fmla="*/ 3443 w 10000"/>
                  <a:gd name="connsiteY10" fmla="*/ 9620 h 9908"/>
                  <a:gd name="connsiteX11" fmla="*/ 3507 w 10000"/>
                  <a:gd name="connsiteY11" fmla="*/ 9601 h 9908"/>
                  <a:gd name="connsiteX12" fmla="*/ 7646 w 10000"/>
                  <a:gd name="connsiteY12" fmla="*/ 9324 h 9908"/>
                  <a:gd name="connsiteX13" fmla="*/ 8116 w 10000"/>
                  <a:gd name="connsiteY13" fmla="*/ 9333 h 9908"/>
                  <a:gd name="connsiteX14" fmla="*/ 8116 w 10000"/>
                  <a:gd name="connsiteY14" fmla="*/ 9333 h 9908"/>
                  <a:gd name="connsiteX15" fmla="*/ 8442 w 10000"/>
                  <a:gd name="connsiteY15" fmla="*/ 9297 h 9908"/>
                  <a:gd name="connsiteX16" fmla="*/ 8702 w 10000"/>
                  <a:gd name="connsiteY16" fmla="*/ 9207 h 9908"/>
                  <a:gd name="connsiteX17" fmla="*/ 8636 w 10000"/>
                  <a:gd name="connsiteY17" fmla="*/ 9170 h 9908"/>
                  <a:gd name="connsiteX18" fmla="*/ 8636 w 10000"/>
                  <a:gd name="connsiteY18" fmla="*/ 9134 h 9908"/>
                  <a:gd name="connsiteX19" fmla="*/ 8312 w 10000"/>
                  <a:gd name="connsiteY19" fmla="*/ 9044 h 9908"/>
                  <a:gd name="connsiteX20" fmla="*/ 5975 w 10000"/>
                  <a:gd name="connsiteY20" fmla="*/ 8718 h 9908"/>
                  <a:gd name="connsiteX21" fmla="*/ 5975 w 10000"/>
                  <a:gd name="connsiteY21" fmla="*/ 8718 h 9908"/>
                  <a:gd name="connsiteX22" fmla="*/ 5714 w 10000"/>
                  <a:gd name="connsiteY22" fmla="*/ 8666 h 9908"/>
                  <a:gd name="connsiteX23" fmla="*/ 5519 w 10000"/>
                  <a:gd name="connsiteY23" fmla="*/ 8611 h 9908"/>
                  <a:gd name="connsiteX24" fmla="*/ 5389 w 10000"/>
                  <a:gd name="connsiteY24" fmla="*/ 8557 h 9908"/>
                  <a:gd name="connsiteX25" fmla="*/ 5389 w 10000"/>
                  <a:gd name="connsiteY25" fmla="*/ 8557 h 9908"/>
                  <a:gd name="connsiteX26" fmla="*/ 7729 w 10000"/>
                  <a:gd name="connsiteY26" fmla="*/ 8538 h 9908"/>
                  <a:gd name="connsiteX27" fmla="*/ 10000 w 10000"/>
                  <a:gd name="connsiteY27" fmla="*/ 8718 h 9908"/>
                  <a:gd name="connsiteX28" fmla="*/ 10000 w 10000"/>
                  <a:gd name="connsiteY28" fmla="*/ 7081 h 9908"/>
                  <a:gd name="connsiteX29" fmla="*/ 10000 w 10000"/>
                  <a:gd name="connsiteY29" fmla="*/ 7081 h 9908"/>
                  <a:gd name="connsiteX30" fmla="*/ 7404 w 10000"/>
                  <a:gd name="connsiteY30" fmla="*/ 6700 h 9908"/>
                  <a:gd name="connsiteX31" fmla="*/ 5975 w 10000"/>
                  <a:gd name="connsiteY31" fmla="*/ 6486 h 9908"/>
                  <a:gd name="connsiteX32" fmla="*/ 5975 w 10000"/>
                  <a:gd name="connsiteY32" fmla="*/ 6486 h 9908"/>
                  <a:gd name="connsiteX33" fmla="*/ 5975 w 10000"/>
                  <a:gd name="connsiteY33" fmla="*/ 6468 h 9908"/>
                  <a:gd name="connsiteX34" fmla="*/ 5975 w 10000"/>
                  <a:gd name="connsiteY34" fmla="*/ 6360 h 9908"/>
                  <a:gd name="connsiteX35" fmla="*/ 5975 w 10000"/>
                  <a:gd name="connsiteY35" fmla="*/ 6360 h 9908"/>
                  <a:gd name="connsiteX36" fmla="*/ 5779 w 10000"/>
                  <a:gd name="connsiteY36" fmla="*/ 6231 h 9908"/>
                  <a:gd name="connsiteX37" fmla="*/ 5389 w 10000"/>
                  <a:gd name="connsiteY37" fmla="*/ 6034 h 9908"/>
                  <a:gd name="connsiteX38" fmla="*/ 4545 w 10000"/>
                  <a:gd name="connsiteY38" fmla="*/ 5657 h 9908"/>
                  <a:gd name="connsiteX39" fmla="*/ 4545 w 10000"/>
                  <a:gd name="connsiteY39" fmla="*/ 5657 h 9908"/>
                  <a:gd name="connsiteX40" fmla="*/ 4352 w 10000"/>
                  <a:gd name="connsiteY40" fmla="*/ 5603 h 9908"/>
                  <a:gd name="connsiteX41" fmla="*/ 4026 w 10000"/>
                  <a:gd name="connsiteY41" fmla="*/ 5531 h 9908"/>
                  <a:gd name="connsiteX42" fmla="*/ 3052 w 10000"/>
                  <a:gd name="connsiteY42" fmla="*/ 5368 h 9908"/>
                  <a:gd name="connsiteX43" fmla="*/ 1689 w 10000"/>
                  <a:gd name="connsiteY43" fmla="*/ 5171 h 9908"/>
                  <a:gd name="connsiteX44" fmla="*/ 1689 w 10000"/>
                  <a:gd name="connsiteY44" fmla="*/ 5171 h 9908"/>
                  <a:gd name="connsiteX45" fmla="*/ 1103 w 10000"/>
                  <a:gd name="connsiteY45" fmla="*/ 5151 h 9908"/>
                  <a:gd name="connsiteX46" fmla="*/ 650 w 10000"/>
                  <a:gd name="connsiteY46" fmla="*/ 5134 h 9908"/>
                  <a:gd name="connsiteX47" fmla="*/ 521 w 10000"/>
                  <a:gd name="connsiteY47" fmla="*/ 5115 h 9908"/>
                  <a:gd name="connsiteX48" fmla="*/ 390 w 10000"/>
                  <a:gd name="connsiteY48" fmla="*/ 5098 h 9908"/>
                  <a:gd name="connsiteX49" fmla="*/ 390 w 10000"/>
                  <a:gd name="connsiteY49" fmla="*/ 5098 h 9908"/>
                  <a:gd name="connsiteX50" fmla="*/ 261 w 10000"/>
                  <a:gd name="connsiteY50" fmla="*/ 5024 h 9908"/>
                  <a:gd name="connsiteX51" fmla="*/ 65 w 10000"/>
                  <a:gd name="connsiteY51" fmla="*/ 4902 h 9908"/>
                  <a:gd name="connsiteX52" fmla="*/ 0 w 10000"/>
                  <a:gd name="connsiteY52" fmla="*/ 4829 h 9908"/>
                  <a:gd name="connsiteX53" fmla="*/ 0 w 10000"/>
                  <a:gd name="connsiteY53" fmla="*/ 4755 h 9908"/>
                  <a:gd name="connsiteX54" fmla="*/ 0 w 10000"/>
                  <a:gd name="connsiteY54" fmla="*/ 4702 h 9908"/>
                  <a:gd name="connsiteX55" fmla="*/ 131 w 10000"/>
                  <a:gd name="connsiteY55" fmla="*/ 4647 h 9908"/>
                  <a:gd name="connsiteX56" fmla="*/ 131 w 10000"/>
                  <a:gd name="connsiteY56" fmla="*/ 4647 h 9908"/>
                  <a:gd name="connsiteX57" fmla="*/ 455 w 10000"/>
                  <a:gd name="connsiteY57" fmla="*/ 4557 h 9908"/>
                  <a:gd name="connsiteX58" fmla="*/ 779 w 10000"/>
                  <a:gd name="connsiteY58" fmla="*/ 4469 h 9908"/>
                  <a:gd name="connsiteX59" fmla="*/ 975 w 10000"/>
                  <a:gd name="connsiteY59" fmla="*/ 4415 h 9908"/>
                  <a:gd name="connsiteX60" fmla="*/ 1103 w 10000"/>
                  <a:gd name="connsiteY60" fmla="*/ 4360 h 9908"/>
                  <a:gd name="connsiteX61" fmla="*/ 1103 w 10000"/>
                  <a:gd name="connsiteY61" fmla="*/ 4287 h 9908"/>
                  <a:gd name="connsiteX62" fmla="*/ 1103 w 10000"/>
                  <a:gd name="connsiteY62" fmla="*/ 4197 h 9908"/>
                  <a:gd name="connsiteX63" fmla="*/ 1103 w 10000"/>
                  <a:gd name="connsiteY63" fmla="*/ 4197 h 9908"/>
                  <a:gd name="connsiteX64" fmla="*/ 845 w 10000"/>
                  <a:gd name="connsiteY64" fmla="*/ 3945 h 9908"/>
                  <a:gd name="connsiteX65" fmla="*/ 521 w 10000"/>
                  <a:gd name="connsiteY65" fmla="*/ 3603 h 9908"/>
                  <a:gd name="connsiteX66" fmla="*/ 261 w 10000"/>
                  <a:gd name="connsiteY66" fmla="*/ 3295 h 9908"/>
                  <a:gd name="connsiteX67" fmla="*/ 195 w 10000"/>
                  <a:gd name="connsiteY67" fmla="*/ 3206 h 9908"/>
                  <a:gd name="connsiteX68" fmla="*/ 195 w 10000"/>
                  <a:gd name="connsiteY68" fmla="*/ 3171 h 9908"/>
                  <a:gd name="connsiteX69" fmla="*/ 261 w 10000"/>
                  <a:gd name="connsiteY69" fmla="*/ 3151 h 9908"/>
                  <a:gd name="connsiteX70" fmla="*/ 261 w 10000"/>
                  <a:gd name="connsiteY70" fmla="*/ 3151 h 9908"/>
                  <a:gd name="connsiteX71" fmla="*/ 650 w 10000"/>
                  <a:gd name="connsiteY71" fmla="*/ 3134 h 9908"/>
                  <a:gd name="connsiteX72" fmla="*/ 908 w 10000"/>
                  <a:gd name="connsiteY72" fmla="*/ 3134 h 9908"/>
                  <a:gd name="connsiteX73" fmla="*/ 1103 w 10000"/>
                  <a:gd name="connsiteY73" fmla="*/ 3151 h 9908"/>
                  <a:gd name="connsiteX74" fmla="*/ 1103 w 10000"/>
                  <a:gd name="connsiteY74" fmla="*/ 3151 h 9908"/>
                  <a:gd name="connsiteX75" fmla="*/ 1168 w 10000"/>
                  <a:gd name="connsiteY75" fmla="*/ 3151 h 9908"/>
                  <a:gd name="connsiteX76" fmla="*/ 1235 w 10000"/>
                  <a:gd name="connsiteY76" fmla="*/ 3118 h 9908"/>
                  <a:gd name="connsiteX77" fmla="*/ 1559 w 10000"/>
                  <a:gd name="connsiteY77" fmla="*/ 3008 h 9908"/>
                  <a:gd name="connsiteX78" fmla="*/ 2402 w 10000"/>
                  <a:gd name="connsiteY78" fmla="*/ 2647 h 9908"/>
                  <a:gd name="connsiteX79" fmla="*/ 3507 w 10000"/>
                  <a:gd name="connsiteY79" fmla="*/ 2127 h 9908"/>
                  <a:gd name="connsiteX80" fmla="*/ 3507 w 10000"/>
                  <a:gd name="connsiteY80" fmla="*/ 2127 h 9908"/>
                  <a:gd name="connsiteX81" fmla="*/ 3507 w 10000"/>
                  <a:gd name="connsiteY81" fmla="*/ 2053 h 9908"/>
                  <a:gd name="connsiteX82" fmla="*/ 3507 w 10000"/>
                  <a:gd name="connsiteY82" fmla="*/ 1889 h 9908"/>
                  <a:gd name="connsiteX83" fmla="*/ 3573 w 10000"/>
                  <a:gd name="connsiteY83" fmla="*/ 1783 h 9908"/>
                  <a:gd name="connsiteX84" fmla="*/ 3702 w 10000"/>
                  <a:gd name="connsiteY84" fmla="*/ 1692 h 9908"/>
                  <a:gd name="connsiteX85" fmla="*/ 3896 w 10000"/>
                  <a:gd name="connsiteY85" fmla="*/ 1585 h 9908"/>
                  <a:gd name="connsiteX86" fmla="*/ 4156 w 10000"/>
                  <a:gd name="connsiteY86" fmla="*/ 1496 h 9908"/>
                  <a:gd name="connsiteX87" fmla="*/ 4156 w 10000"/>
                  <a:gd name="connsiteY87" fmla="*/ 1496 h 9908"/>
                  <a:gd name="connsiteX88" fmla="*/ 4806 w 10000"/>
                  <a:gd name="connsiteY88" fmla="*/ 1317 h 9908"/>
                  <a:gd name="connsiteX89" fmla="*/ 5455 w 10000"/>
                  <a:gd name="connsiteY89" fmla="*/ 1080 h 9908"/>
                  <a:gd name="connsiteX90" fmla="*/ 6104 w 10000"/>
                  <a:gd name="connsiteY90" fmla="*/ 864 h 9908"/>
                  <a:gd name="connsiteX91" fmla="*/ 6559 w 10000"/>
                  <a:gd name="connsiteY91" fmla="*/ 668 h 9908"/>
                  <a:gd name="connsiteX92" fmla="*/ 6559 w 10000"/>
                  <a:gd name="connsiteY92" fmla="*/ 668 h 9908"/>
                  <a:gd name="connsiteX93" fmla="*/ 6882 w 10000"/>
                  <a:gd name="connsiteY93" fmla="*/ 488 h 9908"/>
                  <a:gd name="connsiteX94" fmla="*/ 7273 w 10000"/>
                  <a:gd name="connsiteY94" fmla="*/ 269 h 9908"/>
                  <a:gd name="connsiteX95" fmla="*/ 7663 w 10000"/>
                  <a:gd name="connsiteY95" fmla="*/ 107 h 9908"/>
                  <a:gd name="connsiteX96" fmla="*/ 7856 w 10000"/>
                  <a:gd name="connsiteY96" fmla="*/ 33 h 9908"/>
                  <a:gd name="connsiteX97" fmla="*/ 8051 w 10000"/>
                  <a:gd name="connsiteY97" fmla="*/ 17 h 9908"/>
                  <a:gd name="connsiteX98" fmla="*/ 8051 w 10000"/>
                  <a:gd name="connsiteY98" fmla="*/ 17 h 9908"/>
                  <a:gd name="connsiteX99" fmla="*/ 8442 w 10000"/>
                  <a:gd name="connsiteY99" fmla="*/ 0 h 9908"/>
                  <a:gd name="connsiteX100" fmla="*/ 8961 w 10000"/>
                  <a:gd name="connsiteY100" fmla="*/ 0 h 9908"/>
                  <a:gd name="connsiteX101" fmla="*/ 10000 w 10000"/>
                  <a:gd name="connsiteY101" fmla="*/ 17 h 9908"/>
                  <a:gd name="connsiteX102" fmla="*/ 3247 w 10000"/>
                  <a:gd name="connsiteY102" fmla="*/ 9908 h 9908"/>
                  <a:gd name="connsiteX103" fmla="*/ 3247 w 10000"/>
                  <a:gd name="connsiteY103" fmla="*/ 9908 h 9908"/>
                  <a:gd name="connsiteX104" fmla="*/ 3117 w 10000"/>
                  <a:gd name="connsiteY104" fmla="*/ 9711 h 9908"/>
                  <a:gd name="connsiteX105" fmla="*/ 3117 w 10000"/>
                  <a:gd name="connsiteY105" fmla="*/ 9711 h 9908"/>
                  <a:gd name="connsiteX106" fmla="*/ 3312 w 10000"/>
                  <a:gd name="connsiteY106" fmla="*/ 9654 h 9908"/>
                  <a:gd name="connsiteX107" fmla="*/ 3443 w 10000"/>
                  <a:gd name="connsiteY107" fmla="*/ 9637 h 9908"/>
                  <a:gd name="connsiteX108" fmla="*/ 2661 w 10000"/>
                  <a:gd name="connsiteY108" fmla="*/ 9654 h 9908"/>
                  <a:gd name="connsiteX0" fmla="*/ 2661 w 10000"/>
                  <a:gd name="connsiteY0" fmla="*/ 9744 h 10000"/>
                  <a:gd name="connsiteX1" fmla="*/ 3247 w 10000"/>
                  <a:gd name="connsiteY1" fmla="*/ 10000 h 10000"/>
                  <a:gd name="connsiteX2" fmla="*/ 3247 w 10000"/>
                  <a:gd name="connsiteY2" fmla="*/ 10000 h 10000"/>
                  <a:gd name="connsiteX3" fmla="*/ 3117 w 10000"/>
                  <a:gd name="connsiteY3" fmla="*/ 9947 h 10000"/>
                  <a:gd name="connsiteX4" fmla="*/ 3117 w 10000"/>
                  <a:gd name="connsiteY4" fmla="*/ 9891 h 10000"/>
                  <a:gd name="connsiteX5" fmla="*/ 3117 w 10000"/>
                  <a:gd name="connsiteY5" fmla="*/ 9855 h 10000"/>
                  <a:gd name="connsiteX6" fmla="*/ 3184 w 10000"/>
                  <a:gd name="connsiteY6" fmla="*/ 9817 h 10000"/>
                  <a:gd name="connsiteX7" fmla="*/ 3312 w 10000"/>
                  <a:gd name="connsiteY7" fmla="*/ 9744 h 10000"/>
                  <a:gd name="connsiteX8" fmla="*/ 3443 w 10000"/>
                  <a:gd name="connsiteY8" fmla="*/ 9726 h 10000"/>
                  <a:gd name="connsiteX9" fmla="*/ 3443 w 10000"/>
                  <a:gd name="connsiteY9" fmla="*/ 9726 h 10000"/>
                  <a:gd name="connsiteX10" fmla="*/ 3443 w 10000"/>
                  <a:gd name="connsiteY10" fmla="*/ 9709 h 10000"/>
                  <a:gd name="connsiteX11" fmla="*/ 3507 w 10000"/>
                  <a:gd name="connsiteY11" fmla="*/ 9690 h 10000"/>
                  <a:gd name="connsiteX12" fmla="*/ 7646 w 10000"/>
                  <a:gd name="connsiteY12" fmla="*/ 9411 h 10000"/>
                  <a:gd name="connsiteX13" fmla="*/ 8116 w 10000"/>
                  <a:gd name="connsiteY13" fmla="*/ 9420 h 10000"/>
                  <a:gd name="connsiteX14" fmla="*/ 8116 w 10000"/>
                  <a:gd name="connsiteY14" fmla="*/ 9420 h 10000"/>
                  <a:gd name="connsiteX15" fmla="*/ 8442 w 10000"/>
                  <a:gd name="connsiteY15" fmla="*/ 9383 h 10000"/>
                  <a:gd name="connsiteX16" fmla="*/ 8702 w 10000"/>
                  <a:gd name="connsiteY16" fmla="*/ 9292 h 10000"/>
                  <a:gd name="connsiteX17" fmla="*/ 8636 w 10000"/>
                  <a:gd name="connsiteY17" fmla="*/ 9255 h 10000"/>
                  <a:gd name="connsiteX18" fmla="*/ 8636 w 10000"/>
                  <a:gd name="connsiteY18" fmla="*/ 9219 h 10000"/>
                  <a:gd name="connsiteX19" fmla="*/ 8312 w 10000"/>
                  <a:gd name="connsiteY19" fmla="*/ 9128 h 10000"/>
                  <a:gd name="connsiteX20" fmla="*/ 5975 w 10000"/>
                  <a:gd name="connsiteY20" fmla="*/ 8799 h 10000"/>
                  <a:gd name="connsiteX21" fmla="*/ 5975 w 10000"/>
                  <a:gd name="connsiteY21" fmla="*/ 8799 h 10000"/>
                  <a:gd name="connsiteX22" fmla="*/ 5714 w 10000"/>
                  <a:gd name="connsiteY22" fmla="*/ 8746 h 10000"/>
                  <a:gd name="connsiteX23" fmla="*/ 5519 w 10000"/>
                  <a:gd name="connsiteY23" fmla="*/ 8691 h 10000"/>
                  <a:gd name="connsiteX24" fmla="*/ 5389 w 10000"/>
                  <a:gd name="connsiteY24" fmla="*/ 8636 h 10000"/>
                  <a:gd name="connsiteX25" fmla="*/ 5389 w 10000"/>
                  <a:gd name="connsiteY25" fmla="*/ 8636 h 10000"/>
                  <a:gd name="connsiteX26" fmla="*/ 7729 w 10000"/>
                  <a:gd name="connsiteY26" fmla="*/ 8617 h 10000"/>
                  <a:gd name="connsiteX27" fmla="*/ 10000 w 10000"/>
                  <a:gd name="connsiteY27" fmla="*/ 8799 h 10000"/>
                  <a:gd name="connsiteX28" fmla="*/ 10000 w 10000"/>
                  <a:gd name="connsiteY28" fmla="*/ 7147 h 10000"/>
                  <a:gd name="connsiteX29" fmla="*/ 10000 w 10000"/>
                  <a:gd name="connsiteY29" fmla="*/ 7147 h 10000"/>
                  <a:gd name="connsiteX30" fmla="*/ 7404 w 10000"/>
                  <a:gd name="connsiteY30" fmla="*/ 6762 h 10000"/>
                  <a:gd name="connsiteX31" fmla="*/ 5975 w 10000"/>
                  <a:gd name="connsiteY31" fmla="*/ 6546 h 10000"/>
                  <a:gd name="connsiteX32" fmla="*/ 5975 w 10000"/>
                  <a:gd name="connsiteY32" fmla="*/ 6546 h 10000"/>
                  <a:gd name="connsiteX33" fmla="*/ 5975 w 10000"/>
                  <a:gd name="connsiteY33" fmla="*/ 6528 h 10000"/>
                  <a:gd name="connsiteX34" fmla="*/ 5975 w 10000"/>
                  <a:gd name="connsiteY34" fmla="*/ 6419 h 10000"/>
                  <a:gd name="connsiteX35" fmla="*/ 5975 w 10000"/>
                  <a:gd name="connsiteY35" fmla="*/ 6419 h 10000"/>
                  <a:gd name="connsiteX36" fmla="*/ 5779 w 10000"/>
                  <a:gd name="connsiteY36" fmla="*/ 6289 h 10000"/>
                  <a:gd name="connsiteX37" fmla="*/ 5389 w 10000"/>
                  <a:gd name="connsiteY37" fmla="*/ 6090 h 10000"/>
                  <a:gd name="connsiteX38" fmla="*/ 4545 w 10000"/>
                  <a:gd name="connsiteY38" fmla="*/ 5710 h 10000"/>
                  <a:gd name="connsiteX39" fmla="*/ 4545 w 10000"/>
                  <a:gd name="connsiteY39" fmla="*/ 5710 h 10000"/>
                  <a:gd name="connsiteX40" fmla="*/ 4352 w 10000"/>
                  <a:gd name="connsiteY40" fmla="*/ 5655 h 10000"/>
                  <a:gd name="connsiteX41" fmla="*/ 4026 w 10000"/>
                  <a:gd name="connsiteY41" fmla="*/ 5582 h 10000"/>
                  <a:gd name="connsiteX42" fmla="*/ 3052 w 10000"/>
                  <a:gd name="connsiteY42" fmla="*/ 5418 h 10000"/>
                  <a:gd name="connsiteX43" fmla="*/ 1689 w 10000"/>
                  <a:gd name="connsiteY43" fmla="*/ 5219 h 10000"/>
                  <a:gd name="connsiteX44" fmla="*/ 1689 w 10000"/>
                  <a:gd name="connsiteY44" fmla="*/ 5219 h 10000"/>
                  <a:gd name="connsiteX45" fmla="*/ 1103 w 10000"/>
                  <a:gd name="connsiteY45" fmla="*/ 5199 h 10000"/>
                  <a:gd name="connsiteX46" fmla="*/ 650 w 10000"/>
                  <a:gd name="connsiteY46" fmla="*/ 5182 h 10000"/>
                  <a:gd name="connsiteX47" fmla="*/ 521 w 10000"/>
                  <a:gd name="connsiteY47" fmla="*/ 5162 h 10000"/>
                  <a:gd name="connsiteX48" fmla="*/ 390 w 10000"/>
                  <a:gd name="connsiteY48" fmla="*/ 5145 h 10000"/>
                  <a:gd name="connsiteX49" fmla="*/ 390 w 10000"/>
                  <a:gd name="connsiteY49" fmla="*/ 5145 h 10000"/>
                  <a:gd name="connsiteX50" fmla="*/ 261 w 10000"/>
                  <a:gd name="connsiteY50" fmla="*/ 5071 h 10000"/>
                  <a:gd name="connsiteX51" fmla="*/ 65 w 10000"/>
                  <a:gd name="connsiteY51" fmla="*/ 4948 h 10000"/>
                  <a:gd name="connsiteX52" fmla="*/ 0 w 10000"/>
                  <a:gd name="connsiteY52" fmla="*/ 4874 h 10000"/>
                  <a:gd name="connsiteX53" fmla="*/ 0 w 10000"/>
                  <a:gd name="connsiteY53" fmla="*/ 4799 h 10000"/>
                  <a:gd name="connsiteX54" fmla="*/ 0 w 10000"/>
                  <a:gd name="connsiteY54" fmla="*/ 4746 h 10000"/>
                  <a:gd name="connsiteX55" fmla="*/ 131 w 10000"/>
                  <a:gd name="connsiteY55" fmla="*/ 4690 h 10000"/>
                  <a:gd name="connsiteX56" fmla="*/ 131 w 10000"/>
                  <a:gd name="connsiteY56" fmla="*/ 4690 h 10000"/>
                  <a:gd name="connsiteX57" fmla="*/ 455 w 10000"/>
                  <a:gd name="connsiteY57" fmla="*/ 4599 h 10000"/>
                  <a:gd name="connsiteX58" fmla="*/ 779 w 10000"/>
                  <a:gd name="connsiteY58" fmla="*/ 4510 h 10000"/>
                  <a:gd name="connsiteX59" fmla="*/ 975 w 10000"/>
                  <a:gd name="connsiteY59" fmla="*/ 4456 h 10000"/>
                  <a:gd name="connsiteX60" fmla="*/ 1103 w 10000"/>
                  <a:gd name="connsiteY60" fmla="*/ 4400 h 10000"/>
                  <a:gd name="connsiteX61" fmla="*/ 1103 w 10000"/>
                  <a:gd name="connsiteY61" fmla="*/ 4327 h 10000"/>
                  <a:gd name="connsiteX62" fmla="*/ 1103 w 10000"/>
                  <a:gd name="connsiteY62" fmla="*/ 4236 h 10000"/>
                  <a:gd name="connsiteX63" fmla="*/ 1103 w 10000"/>
                  <a:gd name="connsiteY63" fmla="*/ 4236 h 10000"/>
                  <a:gd name="connsiteX64" fmla="*/ 845 w 10000"/>
                  <a:gd name="connsiteY64" fmla="*/ 3982 h 10000"/>
                  <a:gd name="connsiteX65" fmla="*/ 521 w 10000"/>
                  <a:gd name="connsiteY65" fmla="*/ 3636 h 10000"/>
                  <a:gd name="connsiteX66" fmla="*/ 261 w 10000"/>
                  <a:gd name="connsiteY66" fmla="*/ 3326 h 10000"/>
                  <a:gd name="connsiteX67" fmla="*/ 195 w 10000"/>
                  <a:gd name="connsiteY67" fmla="*/ 3236 h 10000"/>
                  <a:gd name="connsiteX68" fmla="*/ 195 w 10000"/>
                  <a:gd name="connsiteY68" fmla="*/ 3200 h 10000"/>
                  <a:gd name="connsiteX69" fmla="*/ 261 w 10000"/>
                  <a:gd name="connsiteY69" fmla="*/ 3180 h 10000"/>
                  <a:gd name="connsiteX70" fmla="*/ 261 w 10000"/>
                  <a:gd name="connsiteY70" fmla="*/ 3180 h 10000"/>
                  <a:gd name="connsiteX71" fmla="*/ 650 w 10000"/>
                  <a:gd name="connsiteY71" fmla="*/ 3163 h 10000"/>
                  <a:gd name="connsiteX72" fmla="*/ 908 w 10000"/>
                  <a:gd name="connsiteY72" fmla="*/ 3163 h 10000"/>
                  <a:gd name="connsiteX73" fmla="*/ 1103 w 10000"/>
                  <a:gd name="connsiteY73" fmla="*/ 3180 h 10000"/>
                  <a:gd name="connsiteX74" fmla="*/ 1103 w 10000"/>
                  <a:gd name="connsiteY74" fmla="*/ 3180 h 10000"/>
                  <a:gd name="connsiteX75" fmla="*/ 1168 w 10000"/>
                  <a:gd name="connsiteY75" fmla="*/ 3180 h 10000"/>
                  <a:gd name="connsiteX76" fmla="*/ 1235 w 10000"/>
                  <a:gd name="connsiteY76" fmla="*/ 3147 h 10000"/>
                  <a:gd name="connsiteX77" fmla="*/ 1559 w 10000"/>
                  <a:gd name="connsiteY77" fmla="*/ 3036 h 10000"/>
                  <a:gd name="connsiteX78" fmla="*/ 2402 w 10000"/>
                  <a:gd name="connsiteY78" fmla="*/ 2672 h 10000"/>
                  <a:gd name="connsiteX79" fmla="*/ 3507 w 10000"/>
                  <a:gd name="connsiteY79" fmla="*/ 2147 h 10000"/>
                  <a:gd name="connsiteX80" fmla="*/ 3507 w 10000"/>
                  <a:gd name="connsiteY80" fmla="*/ 2147 h 10000"/>
                  <a:gd name="connsiteX81" fmla="*/ 3507 w 10000"/>
                  <a:gd name="connsiteY81" fmla="*/ 2072 h 10000"/>
                  <a:gd name="connsiteX82" fmla="*/ 3507 w 10000"/>
                  <a:gd name="connsiteY82" fmla="*/ 1907 h 10000"/>
                  <a:gd name="connsiteX83" fmla="*/ 3573 w 10000"/>
                  <a:gd name="connsiteY83" fmla="*/ 1800 h 10000"/>
                  <a:gd name="connsiteX84" fmla="*/ 3702 w 10000"/>
                  <a:gd name="connsiteY84" fmla="*/ 1708 h 10000"/>
                  <a:gd name="connsiteX85" fmla="*/ 3896 w 10000"/>
                  <a:gd name="connsiteY85" fmla="*/ 1600 h 10000"/>
                  <a:gd name="connsiteX86" fmla="*/ 4156 w 10000"/>
                  <a:gd name="connsiteY86" fmla="*/ 1510 h 10000"/>
                  <a:gd name="connsiteX87" fmla="*/ 4156 w 10000"/>
                  <a:gd name="connsiteY87" fmla="*/ 1510 h 10000"/>
                  <a:gd name="connsiteX88" fmla="*/ 4806 w 10000"/>
                  <a:gd name="connsiteY88" fmla="*/ 1329 h 10000"/>
                  <a:gd name="connsiteX89" fmla="*/ 5455 w 10000"/>
                  <a:gd name="connsiteY89" fmla="*/ 1090 h 10000"/>
                  <a:gd name="connsiteX90" fmla="*/ 6104 w 10000"/>
                  <a:gd name="connsiteY90" fmla="*/ 872 h 10000"/>
                  <a:gd name="connsiteX91" fmla="*/ 6559 w 10000"/>
                  <a:gd name="connsiteY91" fmla="*/ 674 h 10000"/>
                  <a:gd name="connsiteX92" fmla="*/ 6559 w 10000"/>
                  <a:gd name="connsiteY92" fmla="*/ 674 h 10000"/>
                  <a:gd name="connsiteX93" fmla="*/ 6882 w 10000"/>
                  <a:gd name="connsiteY93" fmla="*/ 493 h 10000"/>
                  <a:gd name="connsiteX94" fmla="*/ 7273 w 10000"/>
                  <a:gd name="connsiteY94" fmla="*/ 271 h 10000"/>
                  <a:gd name="connsiteX95" fmla="*/ 7663 w 10000"/>
                  <a:gd name="connsiteY95" fmla="*/ 108 h 10000"/>
                  <a:gd name="connsiteX96" fmla="*/ 7856 w 10000"/>
                  <a:gd name="connsiteY96" fmla="*/ 33 h 10000"/>
                  <a:gd name="connsiteX97" fmla="*/ 8051 w 10000"/>
                  <a:gd name="connsiteY97" fmla="*/ 17 h 10000"/>
                  <a:gd name="connsiteX98" fmla="*/ 8051 w 10000"/>
                  <a:gd name="connsiteY98" fmla="*/ 17 h 10000"/>
                  <a:gd name="connsiteX99" fmla="*/ 8442 w 10000"/>
                  <a:gd name="connsiteY99" fmla="*/ 0 h 10000"/>
                  <a:gd name="connsiteX100" fmla="*/ 8961 w 10000"/>
                  <a:gd name="connsiteY100" fmla="*/ 0 h 10000"/>
                  <a:gd name="connsiteX101" fmla="*/ 10000 w 10000"/>
                  <a:gd name="connsiteY101" fmla="*/ 17 h 10000"/>
                  <a:gd name="connsiteX102" fmla="*/ 3247 w 10000"/>
                  <a:gd name="connsiteY102" fmla="*/ 10000 h 10000"/>
                  <a:gd name="connsiteX103" fmla="*/ 3117 w 10000"/>
                  <a:gd name="connsiteY103" fmla="*/ 9801 h 10000"/>
                  <a:gd name="connsiteX104" fmla="*/ 3117 w 10000"/>
                  <a:gd name="connsiteY104" fmla="*/ 9801 h 10000"/>
                  <a:gd name="connsiteX105" fmla="*/ 3312 w 10000"/>
                  <a:gd name="connsiteY105" fmla="*/ 9744 h 10000"/>
                  <a:gd name="connsiteX106" fmla="*/ 3443 w 10000"/>
                  <a:gd name="connsiteY106" fmla="*/ 9726 h 10000"/>
                  <a:gd name="connsiteX107" fmla="*/ 2661 w 10000"/>
                  <a:gd name="connsiteY107" fmla="*/ 9744 h 10000"/>
                  <a:gd name="connsiteX0" fmla="*/ 2661 w 10000"/>
                  <a:gd name="connsiteY0" fmla="*/ 9744 h 10000"/>
                  <a:gd name="connsiteX1" fmla="*/ 3247 w 10000"/>
                  <a:gd name="connsiteY1" fmla="*/ 10000 h 10000"/>
                  <a:gd name="connsiteX2" fmla="*/ 3247 w 10000"/>
                  <a:gd name="connsiteY2" fmla="*/ 10000 h 10000"/>
                  <a:gd name="connsiteX3" fmla="*/ 3117 w 10000"/>
                  <a:gd name="connsiteY3" fmla="*/ 9947 h 10000"/>
                  <a:gd name="connsiteX4" fmla="*/ 3117 w 10000"/>
                  <a:gd name="connsiteY4" fmla="*/ 9891 h 10000"/>
                  <a:gd name="connsiteX5" fmla="*/ 3117 w 10000"/>
                  <a:gd name="connsiteY5" fmla="*/ 9855 h 10000"/>
                  <a:gd name="connsiteX6" fmla="*/ 3184 w 10000"/>
                  <a:gd name="connsiteY6" fmla="*/ 9817 h 10000"/>
                  <a:gd name="connsiteX7" fmla="*/ 3312 w 10000"/>
                  <a:gd name="connsiteY7" fmla="*/ 9744 h 10000"/>
                  <a:gd name="connsiteX8" fmla="*/ 3443 w 10000"/>
                  <a:gd name="connsiteY8" fmla="*/ 9726 h 10000"/>
                  <a:gd name="connsiteX9" fmla="*/ 3443 w 10000"/>
                  <a:gd name="connsiteY9" fmla="*/ 9726 h 10000"/>
                  <a:gd name="connsiteX10" fmla="*/ 3443 w 10000"/>
                  <a:gd name="connsiteY10" fmla="*/ 9709 h 10000"/>
                  <a:gd name="connsiteX11" fmla="*/ 3507 w 10000"/>
                  <a:gd name="connsiteY11" fmla="*/ 9690 h 10000"/>
                  <a:gd name="connsiteX12" fmla="*/ 7646 w 10000"/>
                  <a:gd name="connsiteY12" fmla="*/ 9411 h 10000"/>
                  <a:gd name="connsiteX13" fmla="*/ 8116 w 10000"/>
                  <a:gd name="connsiteY13" fmla="*/ 9420 h 10000"/>
                  <a:gd name="connsiteX14" fmla="*/ 8116 w 10000"/>
                  <a:gd name="connsiteY14" fmla="*/ 9420 h 10000"/>
                  <a:gd name="connsiteX15" fmla="*/ 8442 w 10000"/>
                  <a:gd name="connsiteY15" fmla="*/ 9383 h 10000"/>
                  <a:gd name="connsiteX16" fmla="*/ 8702 w 10000"/>
                  <a:gd name="connsiteY16" fmla="*/ 9292 h 10000"/>
                  <a:gd name="connsiteX17" fmla="*/ 8636 w 10000"/>
                  <a:gd name="connsiteY17" fmla="*/ 9255 h 10000"/>
                  <a:gd name="connsiteX18" fmla="*/ 8636 w 10000"/>
                  <a:gd name="connsiteY18" fmla="*/ 9219 h 10000"/>
                  <a:gd name="connsiteX19" fmla="*/ 8312 w 10000"/>
                  <a:gd name="connsiteY19" fmla="*/ 9128 h 10000"/>
                  <a:gd name="connsiteX20" fmla="*/ 5975 w 10000"/>
                  <a:gd name="connsiteY20" fmla="*/ 8799 h 10000"/>
                  <a:gd name="connsiteX21" fmla="*/ 5975 w 10000"/>
                  <a:gd name="connsiteY21" fmla="*/ 8799 h 10000"/>
                  <a:gd name="connsiteX22" fmla="*/ 5714 w 10000"/>
                  <a:gd name="connsiteY22" fmla="*/ 8746 h 10000"/>
                  <a:gd name="connsiteX23" fmla="*/ 5519 w 10000"/>
                  <a:gd name="connsiteY23" fmla="*/ 8691 h 10000"/>
                  <a:gd name="connsiteX24" fmla="*/ 5389 w 10000"/>
                  <a:gd name="connsiteY24" fmla="*/ 8636 h 10000"/>
                  <a:gd name="connsiteX25" fmla="*/ 5389 w 10000"/>
                  <a:gd name="connsiteY25" fmla="*/ 8636 h 10000"/>
                  <a:gd name="connsiteX26" fmla="*/ 7729 w 10000"/>
                  <a:gd name="connsiteY26" fmla="*/ 8617 h 10000"/>
                  <a:gd name="connsiteX27" fmla="*/ 10000 w 10000"/>
                  <a:gd name="connsiteY27" fmla="*/ 8799 h 10000"/>
                  <a:gd name="connsiteX28" fmla="*/ 10000 w 10000"/>
                  <a:gd name="connsiteY28" fmla="*/ 7147 h 10000"/>
                  <a:gd name="connsiteX29" fmla="*/ 10000 w 10000"/>
                  <a:gd name="connsiteY29" fmla="*/ 7147 h 10000"/>
                  <a:gd name="connsiteX30" fmla="*/ 7404 w 10000"/>
                  <a:gd name="connsiteY30" fmla="*/ 6762 h 10000"/>
                  <a:gd name="connsiteX31" fmla="*/ 5975 w 10000"/>
                  <a:gd name="connsiteY31" fmla="*/ 6546 h 10000"/>
                  <a:gd name="connsiteX32" fmla="*/ 5975 w 10000"/>
                  <a:gd name="connsiteY32" fmla="*/ 6546 h 10000"/>
                  <a:gd name="connsiteX33" fmla="*/ 5975 w 10000"/>
                  <a:gd name="connsiteY33" fmla="*/ 6528 h 10000"/>
                  <a:gd name="connsiteX34" fmla="*/ 5975 w 10000"/>
                  <a:gd name="connsiteY34" fmla="*/ 6419 h 10000"/>
                  <a:gd name="connsiteX35" fmla="*/ 5975 w 10000"/>
                  <a:gd name="connsiteY35" fmla="*/ 6419 h 10000"/>
                  <a:gd name="connsiteX36" fmla="*/ 5779 w 10000"/>
                  <a:gd name="connsiteY36" fmla="*/ 6289 h 10000"/>
                  <a:gd name="connsiteX37" fmla="*/ 5389 w 10000"/>
                  <a:gd name="connsiteY37" fmla="*/ 6090 h 10000"/>
                  <a:gd name="connsiteX38" fmla="*/ 4545 w 10000"/>
                  <a:gd name="connsiteY38" fmla="*/ 5710 h 10000"/>
                  <a:gd name="connsiteX39" fmla="*/ 4545 w 10000"/>
                  <a:gd name="connsiteY39" fmla="*/ 5710 h 10000"/>
                  <a:gd name="connsiteX40" fmla="*/ 4352 w 10000"/>
                  <a:gd name="connsiteY40" fmla="*/ 5655 h 10000"/>
                  <a:gd name="connsiteX41" fmla="*/ 4026 w 10000"/>
                  <a:gd name="connsiteY41" fmla="*/ 5582 h 10000"/>
                  <a:gd name="connsiteX42" fmla="*/ 3052 w 10000"/>
                  <a:gd name="connsiteY42" fmla="*/ 5418 h 10000"/>
                  <a:gd name="connsiteX43" fmla="*/ 1689 w 10000"/>
                  <a:gd name="connsiteY43" fmla="*/ 5219 h 10000"/>
                  <a:gd name="connsiteX44" fmla="*/ 1689 w 10000"/>
                  <a:gd name="connsiteY44" fmla="*/ 5219 h 10000"/>
                  <a:gd name="connsiteX45" fmla="*/ 1103 w 10000"/>
                  <a:gd name="connsiteY45" fmla="*/ 5199 h 10000"/>
                  <a:gd name="connsiteX46" fmla="*/ 650 w 10000"/>
                  <a:gd name="connsiteY46" fmla="*/ 5182 h 10000"/>
                  <a:gd name="connsiteX47" fmla="*/ 521 w 10000"/>
                  <a:gd name="connsiteY47" fmla="*/ 5162 h 10000"/>
                  <a:gd name="connsiteX48" fmla="*/ 390 w 10000"/>
                  <a:gd name="connsiteY48" fmla="*/ 5145 h 10000"/>
                  <a:gd name="connsiteX49" fmla="*/ 390 w 10000"/>
                  <a:gd name="connsiteY49" fmla="*/ 5145 h 10000"/>
                  <a:gd name="connsiteX50" fmla="*/ 261 w 10000"/>
                  <a:gd name="connsiteY50" fmla="*/ 5071 h 10000"/>
                  <a:gd name="connsiteX51" fmla="*/ 65 w 10000"/>
                  <a:gd name="connsiteY51" fmla="*/ 4948 h 10000"/>
                  <a:gd name="connsiteX52" fmla="*/ 0 w 10000"/>
                  <a:gd name="connsiteY52" fmla="*/ 4874 h 10000"/>
                  <a:gd name="connsiteX53" fmla="*/ 0 w 10000"/>
                  <a:gd name="connsiteY53" fmla="*/ 4799 h 10000"/>
                  <a:gd name="connsiteX54" fmla="*/ 0 w 10000"/>
                  <a:gd name="connsiteY54" fmla="*/ 4746 h 10000"/>
                  <a:gd name="connsiteX55" fmla="*/ 131 w 10000"/>
                  <a:gd name="connsiteY55" fmla="*/ 4690 h 10000"/>
                  <a:gd name="connsiteX56" fmla="*/ 131 w 10000"/>
                  <a:gd name="connsiteY56" fmla="*/ 4690 h 10000"/>
                  <a:gd name="connsiteX57" fmla="*/ 455 w 10000"/>
                  <a:gd name="connsiteY57" fmla="*/ 4599 h 10000"/>
                  <a:gd name="connsiteX58" fmla="*/ 779 w 10000"/>
                  <a:gd name="connsiteY58" fmla="*/ 4510 h 10000"/>
                  <a:gd name="connsiteX59" fmla="*/ 975 w 10000"/>
                  <a:gd name="connsiteY59" fmla="*/ 4456 h 10000"/>
                  <a:gd name="connsiteX60" fmla="*/ 1103 w 10000"/>
                  <a:gd name="connsiteY60" fmla="*/ 4400 h 10000"/>
                  <a:gd name="connsiteX61" fmla="*/ 1103 w 10000"/>
                  <a:gd name="connsiteY61" fmla="*/ 4327 h 10000"/>
                  <a:gd name="connsiteX62" fmla="*/ 1103 w 10000"/>
                  <a:gd name="connsiteY62" fmla="*/ 4236 h 10000"/>
                  <a:gd name="connsiteX63" fmla="*/ 1103 w 10000"/>
                  <a:gd name="connsiteY63" fmla="*/ 4236 h 10000"/>
                  <a:gd name="connsiteX64" fmla="*/ 845 w 10000"/>
                  <a:gd name="connsiteY64" fmla="*/ 3982 h 10000"/>
                  <a:gd name="connsiteX65" fmla="*/ 521 w 10000"/>
                  <a:gd name="connsiteY65" fmla="*/ 3636 h 10000"/>
                  <a:gd name="connsiteX66" fmla="*/ 261 w 10000"/>
                  <a:gd name="connsiteY66" fmla="*/ 3326 h 10000"/>
                  <a:gd name="connsiteX67" fmla="*/ 195 w 10000"/>
                  <a:gd name="connsiteY67" fmla="*/ 3236 h 10000"/>
                  <a:gd name="connsiteX68" fmla="*/ 195 w 10000"/>
                  <a:gd name="connsiteY68" fmla="*/ 3200 h 10000"/>
                  <a:gd name="connsiteX69" fmla="*/ 261 w 10000"/>
                  <a:gd name="connsiteY69" fmla="*/ 3180 h 10000"/>
                  <a:gd name="connsiteX70" fmla="*/ 261 w 10000"/>
                  <a:gd name="connsiteY70" fmla="*/ 3180 h 10000"/>
                  <a:gd name="connsiteX71" fmla="*/ 650 w 10000"/>
                  <a:gd name="connsiteY71" fmla="*/ 3163 h 10000"/>
                  <a:gd name="connsiteX72" fmla="*/ 908 w 10000"/>
                  <a:gd name="connsiteY72" fmla="*/ 3163 h 10000"/>
                  <a:gd name="connsiteX73" fmla="*/ 1103 w 10000"/>
                  <a:gd name="connsiteY73" fmla="*/ 3180 h 10000"/>
                  <a:gd name="connsiteX74" fmla="*/ 1103 w 10000"/>
                  <a:gd name="connsiteY74" fmla="*/ 3180 h 10000"/>
                  <a:gd name="connsiteX75" fmla="*/ 1168 w 10000"/>
                  <a:gd name="connsiteY75" fmla="*/ 3180 h 10000"/>
                  <a:gd name="connsiteX76" fmla="*/ 1235 w 10000"/>
                  <a:gd name="connsiteY76" fmla="*/ 3147 h 10000"/>
                  <a:gd name="connsiteX77" fmla="*/ 1559 w 10000"/>
                  <a:gd name="connsiteY77" fmla="*/ 3036 h 10000"/>
                  <a:gd name="connsiteX78" fmla="*/ 2402 w 10000"/>
                  <a:gd name="connsiteY78" fmla="*/ 2672 h 10000"/>
                  <a:gd name="connsiteX79" fmla="*/ 3507 w 10000"/>
                  <a:gd name="connsiteY79" fmla="*/ 2147 h 10000"/>
                  <a:gd name="connsiteX80" fmla="*/ 3507 w 10000"/>
                  <a:gd name="connsiteY80" fmla="*/ 2147 h 10000"/>
                  <a:gd name="connsiteX81" fmla="*/ 3507 w 10000"/>
                  <a:gd name="connsiteY81" fmla="*/ 2072 h 10000"/>
                  <a:gd name="connsiteX82" fmla="*/ 3507 w 10000"/>
                  <a:gd name="connsiteY82" fmla="*/ 1907 h 10000"/>
                  <a:gd name="connsiteX83" fmla="*/ 3573 w 10000"/>
                  <a:gd name="connsiteY83" fmla="*/ 1800 h 10000"/>
                  <a:gd name="connsiteX84" fmla="*/ 3702 w 10000"/>
                  <a:gd name="connsiteY84" fmla="*/ 1708 h 10000"/>
                  <a:gd name="connsiteX85" fmla="*/ 3896 w 10000"/>
                  <a:gd name="connsiteY85" fmla="*/ 1600 h 10000"/>
                  <a:gd name="connsiteX86" fmla="*/ 4156 w 10000"/>
                  <a:gd name="connsiteY86" fmla="*/ 1510 h 10000"/>
                  <a:gd name="connsiteX87" fmla="*/ 4156 w 10000"/>
                  <a:gd name="connsiteY87" fmla="*/ 1510 h 10000"/>
                  <a:gd name="connsiteX88" fmla="*/ 4806 w 10000"/>
                  <a:gd name="connsiteY88" fmla="*/ 1329 h 10000"/>
                  <a:gd name="connsiteX89" fmla="*/ 5455 w 10000"/>
                  <a:gd name="connsiteY89" fmla="*/ 1090 h 10000"/>
                  <a:gd name="connsiteX90" fmla="*/ 6104 w 10000"/>
                  <a:gd name="connsiteY90" fmla="*/ 872 h 10000"/>
                  <a:gd name="connsiteX91" fmla="*/ 6559 w 10000"/>
                  <a:gd name="connsiteY91" fmla="*/ 674 h 10000"/>
                  <a:gd name="connsiteX92" fmla="*/ 6559 w 10000"/>
                  <a:gd name="connsiteY92" fmla="*/ 674 h 10000"/>
                  <a:gd name="connsiteX93" fmla="*/ 6882 w 10000"/>
                  <a:gd name="connsiteY93" fmla="*/ 493 h 10000"/>
                  <a:gd name="connsiteX94" fmla="*/ 7273 w 10000"/>
                  <a:gd name="connsiteY94" fmla="*/ 271 h 10000"/>
                  <a:gd name="connsiteX95" fmla="*/ 7663 w 10000"/>
                  <a:gd name="connsiteY95" fmla="*/ 108 h 10000"/>
                  <a:gd name="connsiteX96" fmla="*/ 7856 w 10000"/>
                  <a:gd name="connsiteY96" fmla="*/ 33 h 10000"/>
                  <a:gd name="connsiteX97" fmla="*/ 8051 w 10000"/>
                  <a:gd name="connsiteY97" fmla="*/ 17 h 10000"/>
                  <a:gd name="connsiteX98" fmla="*/ 8051 w 10000"/>
                  <a:gd name="connsiteY98" fmla="*/ 17 h 10000"/>
                  <a:gd name="connsiteX99" fmla="*/ 8442 w 10000"/>
                  <a:gd name="connsiteY99" fmla="*/ 0 h 10000"/>
                  <a:gd name="connsiteX100" fmla="*/ 8961 w 10000"/>
                  <a:gd name="connsiteY100" fmla="*/ 0 h 10000"/>
                  <a:gd name="connsiteX101" fmla="*/ 10000 w 10000"/>
                  <a:gd name="connsiteY101" fmla="*/ 17 h 10000"/>
                  <a:gd name="connsiteX102" fmla="*/ 3247 w 10000"/>
                  <a:gd name="connsiteY102" fmla="*/ 10000 h 10000"/>
                  <a:gd name="connsiteX103" fmla="*/ 3117 w 10000"/>
                  <a:gd name="connsiteY103" fmla="*/ 9801 h 10000"/>
                  <a:gd name="connsiteX104" fmla="*/ 3117 w 10000"/>
                  <a:gd name="connsiteY104" fmla="*/ 9801 h 10000"/>
                  <a:gd name="connsiteX105" fmla="*/ 3312 w 10000"/>
                  <a:gd name="connsiteY105" fmla="*/ 9744 h 10000"/>
                  <a:gd name="connsiteX106" fmla="*/ 2661 w 10000"/>
                  <a:gd name="connsiteY106" fmla="*/ 9744 h 10000"/>
                  <a:gd name="connsiteX0" fmla="*/ 2661 w 10000"/>
                  <a:gd name="connsiteY0" fmla="*/ 9744 h 10000"/>
                  <a:gd name="connsiteX1" fmla="*/ 3247 w 10000"/>
                  <a:gd name="connsiteY1" fmla="*/ 10000 h 10000"/>
                  <a:gd name="connsiteX2" fmla="*/ 3247 w 10000"/>
                  <a:gd name="connsiteY2" fmla="*/ 10000 h 10000"/>
                  <a:gd name="connsiteX3" fmla="*/ 3117 w 10000"/>
                  <a:gd name="connsiteY3" fmla="*/ 9947 h 10000"/>
                  <a:gd name="connsiteX4" fmla="*/ 3117 w 10000"/>
                  <a:gd name="connsiteY4" fmla="*/ 9891 h 10000"/>
                  <a:gd name="connsiteX5" fmla="*/ 3117 w 10000"/>
                  <a:gd name="connsiteY5" fmla="*/ 9855 h 10000"/>
                  <a:gd name="connsiteX6" fmla="*/ 3184 w 10000"/>
                  <a:gd name="connsiteY6" fmla="*/ 9817 h 10000"/>
                  <a:gd name="connsiteX7" fmla="*/ 3312 w 10000"/>
                  <a:gd name="connsiteY7" fmla="*/ 9744 h 10000"/>
                  <a:gd name="connsiteX8" fmla="*/ 3443 w 10000"/>
                  <a:gd name="connsiteY8" fmla="*/ 9726 h 10000"/>
                  <a:gd name="connsiteX9" fmla="*/ 3443 w 10000"/>
                  <a:gd name="connsiteY9" fmla="*/ 9726 h 10000"/>
                  <a:gd name="connsiteX10" fmla="*/ 3443 w 10000"/>
                  <a:gd name="connsiteY10" fmla="*/ 9709 h 10000"/>
                  <a:gd name="connsiteX11" fmla="*/ 3507 w 10000"/>
                  <a:gd name="connsiteY11" fmla="*/ 9690 h 10000"/>
                  <a:gd name="connsiteX12" fmla="*/ 7646 w 10000"/>
                  <a:gd name="connsiteY12" fmla="*/ 9411 h 10000"/>
                  <a:gd name="connsiteX13" fmla="*/ 8116 w 10000"/>
                  <a:gd name="connsiteY13" fmla="*/ 9420 h 10000"/>
                  <a:gd name="connsiteX14" fmla="*/ 8116 w 10000"/>
                  <a:gd name="connsiteY14" fmla="*/ 9420 h 10000"/>
                  <a:gd name="connsiteX15" fmla="*/ 8442 w 10000"/>
                  <a:gd name="connsiteY15" fmla="*/ 9383 h 10000"/>
                  <a:gd name="connsiteX16" fmla="*/ 8702 w 10000"/>
                  <a:gd name="connsiteY16" fmla="*/ 9292 h 10000"/>
                  <a:gd name="connsiteX17" fmla="*/ 8636 w 10000"/>
                  <a:gd name="connsiteY17" fmla="*/ 9255 h 10000"/>
                  <a:gd name="connsiteX18" fmla="*/ 8636 w 10000"/>
                  <a:gd name="connsiteY18" fmla="*/ 9219 h 10000"/>
                  <a:gd name="connsiteX19" fmla="*/ 8312 w 10000"/>
                  <a:gd name="connsiteY19" fmla="*/ 9128 h 10000"/>
                  <a:gd name="connsiteX20" fmla="*/ 5975 w 10000"/>
                  <a:gd name="connsiteY20" fmla="*/ 8799 h 10000"/>
                  <a:gd name="connsiteX21" fmla="*/ 5975 w 10000"/>
                  <a:gd name="connsiteY21" fmla="*/ 8799 h 10000"/>
                  <a:gd name="connsiteX22" fmla="*/ 5714 w 10000"/>
                  <a:gd name="connsiteY22" fmla="*/ 8746 h 10000"/>
                  <a:gd name="connsiteX23" fmla="*/ 5519 w 10000"/>
                  <a:gd name="connsiteY23" fmla="*/ 8691 h 10000"/>
                  <a:gd name="connsiteX24" fmla="*/ 5389 w 10000"/>
                  <a:gd name="connsiteY24" fmla="*/ 8636 h 10000"/>
                  <a:gd name="connsiteX25" fmla="*/ 5389 w 10000"/>
                  <a:gd name="connsiteY25" fmla="*/ 8636 h 10000"/>
                  <a:gd name="connsiteX26" fmla="*/ 7729 w 10000"/>
                  <a:gd name="connsiteY26" fmla="*/ 8617 h 10000"/>
                  <a:gd name="connsiteX27" fmla="*/ 10000 w 10000"/>
                  <a:gd name="connsiteY27" fmla="*/ 8799 h 10000"/>
                  <a:gd name="connsiteX28" fmla="*/ 10000 w 10000"/>
                  <a:gd name="connsiteY28" fmla="*/ 7147 h 10000"/>
                  <a:gd name="connsiteX29" fmla="*/ 10000 w 10000"/>
                  <a:gd name="connsiteY29" fmla="*/ 7147 h 10000"/>
                  <a:gd name="connsiteX30" fmla="*/ 7404 w 10000"/>
                  <a:gd name="connsiteY30" fmla="*/ 6762 h 10000"/>
                  <a:gd name="connsiteX31" fmla="*/ 5975 w 10000"/>
                  <a:gd name="connsiteY31" fmla="*/ 6546 h 10000"/>
                  <a:gd name="connsiteX32" fmla="*/ 5975 w 10000"/>
                  <a:gd name="connsiteY32" fmla="*/ 6546 h 10000"/>
                  <a:gd name="connsiteX33" fmla="*/ 5975 w 10000"/>
                  <a:gd name="connsiteY33" fmla="*/ 6528 h 10000"/>
                  <a:gd name="connsiteX34" fmla="*/ 5975 w 10000"/>
                  <a:gd name="connsiteY34" fmla="*/ 6419 h 10000"/>
                  <a:gd name="connsiteX35" fmla="*/ 5975 w 10000"/>
                  <a:gd name="connsiteY35" fmla="*/ 6419 h 10000"/>
                  <a:gd name="connsiteX36" fmla="*/ 5779 w 10000"/>
                  <a:gd name="connsiteY36" fmla="*/ 6289 h 10000"/>
                  <a:gd name="connsiteX37" fmla="*/ 5389 w 10000"/>
                  <a:gd name="connsiteY37" fmla="*/ 6090 h 10000"/>
                  <a:gd name="connsiteX38" fmla="*/ 4545 w 10000"/>
                  <a:gd name="connsiteY38" fmla="*/ 5710 h 10000"/>
                  <a:gd name="connsiteX39" fmla="*/ 4545 w 10000"/>
                  <a:gd name="connsiteY39" fmla="*/ 5710 h 10000"/>
                  <a:gd name="connsiteX40" fmla="*/ 4352 w 10000"/>
                  <a:gd name="connsiteY40" fmla="*/ 5655 h 10000"/>
                  <a:gd name="connsiteX41" fmla="*/ 4026 w 10000"/>
                  <a:gd name="connsiteY41" fmla="*/ 5582 h 10000"/>
                  <a:gd name="connsiteX42" fmla="*/ 3052 w 10000"/>
                  <a:gd name="connsiteY42" fmla="*/ 5418 h 10000"/>
                  <a:gd name="connsiteX43" fmla="*/ 1689 w 10000"/>
                  <a:gd name="connsiteY43" fmla="*/ 5219 h 10000"/>
                  <a:gd name="connsiteX44" fmla="*/ 1689 w 10000"/>
                  <a:gd name="connsiteY44" fmla="*/ 5219 h 10000"/>
                  <a:gd name="connsiteX45" fmla="*/ 1103 w 10000"/>
                  <a:gd name="connsiteY45" fmla="*/ 5199 h 10000"/>
                  <a:gd name="connsiteX46" fmla="*/ 650 w 10000"/>
                  <a:gd name="connsiteY46" fmla="*/ 5182 h 10000"/>
                  <a:gd name="connsiteX47" fmla="*/ 521 w 10000"/>
                  <a:gd name="connsiteY47" fmla="*/ 5162 h 10000"/>
                  <a:gd name="connsiteX48" fmla="*/ 390 w 10000"/>
                  <a:gd name="connsiteY48" fmla="*/ 5145 h 10000"/>
                  <a:gd name="connsiteX49" fmla="*/ 390 w 10000"/>
                  <a:gd name="connsiteY49" fmla="*/ 5145 h 10000"/>
                  <a:gd name="connsiteX50" fmla="*/ 261 w 10000"/>
                  <a:gd name="connsiteY50" fmla="*/ 5071 h 10000"/>
                  <a:gd name="connsiteX51" fmla="*/ 65 w 10000"/>
                  <a:gd name="connsiteY51" fmla="*/ 4948 h 10000"/>
                  <a:gd name="connsiteX52" fmla="*/ 0 w 10000"/>
                  <a:gd name="connsiteY52" fmla="*/ 4874 h 10000"/>
                  <a:gd name="connsiteX53" fmla="*/ 0 w 10000"/>
                  <a:gd name="connsiteY53" fmla="*/ 4799 h 10000"/>
                  <a:gd name="connsiteX54" fmla="*/ 0 w 10000"/>
                  <a:gd name="connsiteY54" fmla="*/ 4746 h 10000"/>
                  <a:gd name="connsiteX55" fmla="*/ 131 w 10000"/>
                  <a:gd name="connsiteY55" fmla="*/ 4690 h 10000"/>
                  <a:gd name="connsiteX56" fmla="*/ 131 w 10000"/>
                  <a:gd name="connsiteY56" fmla="*/ 4690 h 10000"/>
                  <a:gd name="connsiteX57" fmla="*/ 455 w 10000"/>
                  <a:gd name="connsiteY57" fmla="*/ 4599 h 10000"/>
                  <a:gd name="connsiteX58" fmla="*/ 779 w 10000"/>
                  <a:gd name="connsiteY58" fmla="*/ 4510 h 10000"/>
                  <a:gd name="connsiteX59" fmla="*/ 975 w 10000"/>
                  <a:gd name="connsiteY59" fmla="*/ 4456 h 10000"/>
                  <a:gd name="connsiteX60" fmla="*/ 1103 w 10000"/>
                  <a:gd name="connsiteY60" fmla="*/ 4400 h 10000"/>
                  <a:gd name="connsiteX61" fmla="*/ 1103 w 10000"/>
                  <a:gd name="connsiteY61" fmla="*/ 4327 h 10000"/>
                  <a:gd name="connsiteX62" fmla="*/ 1103 w 10000"/>
                  <a:gd name="connsiteY62" fmla="*/ 4236 h 10000"/>
                  <a:gd name="connsiteX63" fmla="*/ 1103 w 10000"/>
                  <a:gd name="connsiteY63" fmla="*/ 4236 h 10000"/>
                  <a:gd name="connsiteX64" fmla="*/ 845 w 10000"/>
                  <a:gd name="connsiteY64" fmla="*/ 3982 h 10000"/>
                  <a:gd name="connsiteX65" fmla="*/ 521 w 10000"/>
                  <a:gd name="connsiteY65" fmla="*/ 3636 h 10000"/>
                  <a:gd name="connsiteX66" fmla="*/ 261 w 10000"/>
                  <a:gd name="connsiteY66" fmla="*/ 3326 h 10000"/>
                  <a:gd name="connsiteX67" fmla="*/ 195 w 10000"/>
                  <a:gd name="connsiteY67" fmla="*/ 3236 h 10000"/>
                  <a:gd name="connsiteX68" fmla="*/ 195 w 10000"/>
                  <a:gd name="connsiteY68" fmla="*/ 3200 h 10000"/>
                  <a:gd name="connsiteX69" fmla="*/ 261 w 10000"/>
                  <a:gd name="connsiteY69" fmla="*/ 3180 h 10000"/>
                  <a:gd name="connsiteX70" fmla="*/ 261 w 10000"/>
                  <a:gd name="connsiteY70" fmla="*/ 3180 h 10000"/>
                  <a:gd name="connsiteX71" fmla="*/ 650 w 10000"/>
                  <a:gd name="connsiteY71" fmla="*/ 3163 h 10000"/>
                  <a:gd name="connsiteX72" fmla="*/ 908 w 10000"/>
                  <a:gd name="connsiteY72" fmla="*/ 3163 h 10000"/>
                  <a:gd name="connsiteX73" fmla="*/ 1103 w 10000"/>
                  <a:gd name="connsiteY73" fmla="*/ 3180 h 10000"/>
                  <a:gd name="connsiteX74" fmla="*/ 1103 w 10000"/>
                  <a:gd name="connsiteY74" fmla="*/ 3180 h 10000"/>
                  <a:gd name="connsiteX75" fmla="*/ 1168 w 10000"/>
                  <a:gd name="connsiteY75" fmla="*/ 3180 h 10000"/>
                  <a:gd name="connsiteX76" fmla="*/ 1235 w 10000"/>
                  <a:gd name="connsiteY76" fmla="*/ 3147 h 10000"/>
                  <a:gd name="connsiteX77" fmla="*/ 1559 w 10000"/>
                  <a:gd name="connsiteY77" fmla="*/ 3036 h 10000"/>
                  <a:gd name="connsiteX78" fmla="*/ 2402 w 10000"/>
                  <a:gd name="connsiteY78" fmla="*/ 2672 h 10000"/>
                  <a:gd name="connsiteX79" fmla="*/ 3507 w 10000"/>
                  <a:gd name="connsiteY79" fmla="*/ 2147 h 10000"/>
                  <a:gd name="connsiteX80" fmla="*/ 3507 w 10000"/>
                  <a:gd name="connsiteY80" fmla="*/ 2147 h 10000"/>
                  <a:gd name="connsiteX81" fmla="*/ 3507 w 10000"/>
                  <a:gd name="connsiteY81" fmla="*/ 2072 h 10000"/>
                  <a:gd name="connsiteX82" fmla="*/ 3507 w 10000"/>
                  <a:gd name="connsiteY82" fmla="*/ 1907 h 10000"/>
                  <a:gd name="connsiteX83" fmla="*/ 3573 w 10000"/>
                  <a:gd name="connsiteY83" fmla="*/ 1800 h 10000"/>
                  <a:gd name="connsiteX84" fmla="*/ 3702 w 10000"/>
                  <a:gd name="connsiteY84" fmla="*/ 1708 h 10000"/>
                  <a:gd name="connsiteX85" fmla="*/ 3896 w 10000"/>
                  <a:gd name="connsiteY85" fmla="*/ 1600 h 10000"/>
                  <a:gd name="connsiteX86" fmla="*/ 4156 w 10000"/>
                  <a:gd name="connsiteY86" fmla="*/ 1510 h 10000"/>
                  <a:gd name="connsiteX87" fmla="*/ 4156 w 10000"/>
                  <a:gd name="connsiteY87" fmla="*/ 1510 h 10000"/>
                  <a:gd name="connsiteX88" fmla="*/ 4806 w 10000"/>
                  <a:gd name="connsiteY88" fmla="*/ 1329 h 10000"/>
                  <a:gd name="connsiteX89" fmla="*/ 5455 w 10000"/>
                  <a:gd name="connsiteY89" fmla="*/ 1090 h 10000"/>
                  <a:gd name="connsiteX90" fmla="*/ 6104 w 10000"/>
                  <a:gd name="connsiteY90" fmla="*/ 872 h 10000"/>
                  <a:gd name="connsiteX91" fmla="*/ 6559 w 10000"/>
                  <a:gd name="connsiteY91" fmla="*/ 674 h 10000"/>
                  <a:gd name="connsiteX92" fmla="*/ 6559 w 10000"/>
                  <a:gd name="connsiteY92" fmla="*/ 674 h 10000"/>
                  <a:gd name="connsiteX93" fmla="*/ 6882 w 10000"/>
                  <a:gd name="connsiteY93" fmla="*/ 493 h 10000"/>
                  <a:gd name="connsiteX94" fmla="*/ 7273 w 10000"/>
                  <a:gd name="connsiteY94" fmla="*/ 271 h 10000"/>
                  <a:gd name="connsiteX95" fmla="*/ 7663 w 10000"/>
                  <a:gd name="connsiteY95" fmla="*/ 108 h 10000"/>
                  <a:gd name="connsiteX96" fmla="*/ 7856 w 10000"/>
                  <a:gd name="connsiteY96" fmla="*/ 33 h 10000"/>
                  <a:gd name="connsiteX97" fmla="*/ 8051 w 10000"/>
                  <a:gd name="connsiteY97" fmla="*/ 17 h 10000"/>
                  <a:gd name="connsiteX98" fmla="*/ 8051 w 10000"/>
                  <a:gd name="connsiteY98" fmla="*/ 17 h 10000"/>
                  <a:gd name="connsiteX99" fmla="*/ 8442 w 10000"/>
                  <a:gd name="connsiteY99" fmla="*/ 0 h 10000"/>
                  <a:gd name="connsiteX100" fmla="*/ 8961 w 10000"/>
                  <a:gd name="connsiteY100" fmla="*/ 0 h 10000"/>
                  <a:gd name="connsiteX101" fmla="*/ 10000 w 10000"/>
                  <a:gd name="connsiteY101" fmla="*/ 17 h 10000"/>
                  <a:gd name="connsiteX102" fmla="*/ 3117 w 10000"/>
                  <a:gd name="connsiteY102" fmla="*/ 9801 h 10000"/>
                  <a:gd name="connsiteX103" fmla="*/ 3117 w 10000"/>
                  <a:gd name="connsiteY103" fmla="*/ 9801 h 10000"/>
                  <a:gd name="connsiteX104" fmla="*/ 3312 w 10000"/>
                  <a:gd name="connsiteY104" fmla="*/ 9744 h 10000"/>
                  <a:gd name="connsiteX105" fmla="*/ 2661 w 10000"/>
                  <a:gd name="connsiteY105" fmla="*/ 9744 h 10000"/>
                  <a:gd name="connsiteX0" fmla="*/ 2661 w 10000"/>
                  <a:gd name="connsiteY0" fmla="*/ 9744 h 10000"/>
                  <a:gd name="connsiteX1" fmla="*/ 3247 w 10000"/>
                  <a:gd name="connsiteY1" fmla="*/ 10000 h 10000"/>
                  <a:gd name="connsiteX2" fmla="*/ 3247 w 10000"/>
                  <a:gd name="connsiteY2" fmla="*/ 10000 h 10000"/>
                  <a:gd name="connsiteX3" fmla="*/ 3117 w 10000"/>
                  <a:gd name="connsiteY3" fmla="*/ 9947 h 10000"/>
                  <a:gd name="connsiteX4" fmla="*/ 3117 w 10000"/>
                  <a:gd name="connsiteY4" fmla="*/ 9891 h 10000"/>
                  <a:gd name="connsiteX5" fmla="*/ 3117 w 10000"/>
                  <a:gd name="connsiteY5" fmla="*/ 9855 h 10000"/>
                  <a:gd name="connsiteX6" fmla="*/ 3184 w 10000"/>
                  <a:gd name="connsiteY6" fmla="*/ 9817 h 10000"/>
                  <a:gd name="connsiteX7" fmla="*/ 3312 w 10000"/>
                  <a:gd name="connsiteY7" fmla="*/ 9744 h 10000"/>
                  <a:gd name="connsiteX8" fmla="*/ 3443 w 10000"/>
                  <a:gd name="connsiteY8" fmla="*/ 9726 h 10000"/>
                  <a:gd name="connsiteX9" fmla="*/ 3443 w 10000"/>
                  <a:gd name="connsiteY9" fmla="*/ 9726 h 10000"/>
                  <a:gd name="connsiteX10" fmla="*/ 3443 w 10000"/>
                  <a:gd name="connsiteY10" fmla="*/ 9709 h 10000"/>
                  <a:gd name="connsiteX11" fmla="*/ 3507 w 10000"/>
                  <a:gd name="connsiteY11" fmla="*/ 9690 h 10000"/>
                  <a:gd name="connsiteX12" fmla="*/ 7646 w 10000"/>
                  <a:gd name="connsiteY12" fmla="*/ 9411 h 10000"/>
                  <a:gd name="connsiteX13" fmla="*/ 8116 w 10000"/>
                  <a:gd name="connsiteY13" fmla="*/ 9420 h 10000"/>
                  <a:gd name="connsiteX14" fmla="*/ 8116 w 10000"/>
                  <a:gd name="connsiteY14" fmla="*/ 9420 h 10000"/>
                  <a:gd name="connsiteX15" fmla="*/ 8442 w 10000"/>
                  <a:gd name="connsiteY15" fmla="*/ 9383 h 10000"/>
                  <a:gd name="connsiteX16" fmla="*/ 8702 w 10000"/>
                  <a:gd name="connsiteY16" fmla="*/ 9292 h 10000"/>
                  <a:gd name="connsiteX17" fmla="*/ 8636 w 10000"/>
                  <a:gd name="connsiteY17" fmla="*/ 9255 h 10000"/>
                  <a:gd name="connsiteX18" fmla="*/ 8636 w 10000"/>
                  <a:gd name="connsiteY18" fmla="*/ 9219 h 10000"/>
                  <a:gd name="connsiteX19" fmla="*/ 8312 w 10000"/>
                  <a:gd name="connsiteY19" fmla="*/ 9128 h 10000"/>
                  <a:gd name="connsiteX20" fmla="*/ 5975 w 10000"/>
                  <a:gd name="connsiteY20" fmla="*/ 8799 h 10000"/>
                  <a:gd name="connsiteX21" fmla="*/ 5975 w 10000"/>
                  <a:gd name="connsiteY21" fmla="*/ 8799 h 10000"/>
                  <a:gd name="connsiteX22" fmla="*/ 5714 w 10000"/>
                  <a:gd name="connsiteY22" fmla="*/ 8746 h 10000"/>
                  <a:gd name="connsiteX23" fmla="*/ 5519 w 10000"/>
                  <a:gd name="connsiteY23" fmla="*/ 8691 h 10000"/>
                  <a:gd name="connsiteX24" fmla="*/ 5389 w 10000"/>
                  <a:gd name="connsiteY24" fmla="*/ 8636 h 10000"/>
                  <a:gd name="connsiteX25" fmla="*/ 5389 w 10000"/>
                  <a:gd name="connsiteY25" fmla="*/ 8636 h 10000"/>
                  <a:gd name="connsiteX26" fmla="*/ 7729 w 10000"/>
                  <a:gd name="connsiteY26" fmla="*/ 8617 h 10000"/>
                  <a:gd name="connsiteX27" fmla="*/ 10000 w 10000"/>
                  <a:gd name="connsiteY27" fmla="*/ 8799 h 10000"/>
                  <a:gd name="connsiteX28" fmla="*/ 10000 w 10000"/>
                  <a:gd name="connsiteY28" fmla="*/ 7147 h 10000"/>
                  <a:gd name="connsiteX29" fmla="*/ 10000 w 10000"/>
                  <a:gd name="connsiteY29" fmla="*/ 7147 h 10000"/>
                  <a:gd name="connsiteX30" fmla="*/ 7404 w 10000"/>
                  <a:gd name="connsiteY30" fmla="*/ 6762 h 10000"/>
                  <a:gd name="connsiteX31" fmla="*/ 5975 w 10000"/>
                  <a:gd name="connsiteY31" fmla="*/ 6546 h 10000"/>
                  <a:gd name="connsiteX32" fmla="*/ 5975 w 10000"/>
                  <a:gd name="connsiteY32" fmla="*/ 6546 h 10000"/>
                  <a:gd name="connsiteX33" fmla="*/ 5975 w 10000"/>
                  <a:gd name="connsiteY33" fmla="*/ 6528 h 10000"/>
                  <a:gd name="connsiteX34" fmla="*/ 5975 w 10000"/>
                  <a:gd name="connsiteY34" fmla="*/ 6419 h 10000"/>
                  <a:gd name="connsiteX35" fmla="*/ 5975 w 10000"/>
                  <a:gd name="connsiteY35" fmla="*/ 6419 h 10000"/>
                  <a:gd name="connsiteX36" fmla="*/ 5779 w 10000"/>
                  <a:gd name="connsiteY36" fmla="*/ 6289 h 10000"/>
                  <a:gd name="connsiteX37" fmla="*/ 5389 w 10000"/>
                  <a:gd name="connsiteY37" fmla="*/ 6090 h 10000"/>
                  <a:gd name="connsiteX38" fmla="*/ 4545 w 10000"/>
                  <a:gd name="connsiteY38" fmla="*/ 5710 h 10000"/>
                  <a:gd name="connsiteX39" fmla="*/ 4545 w 10000"/>
                  <a:gd name="connsiteY39" fmla="*/ 5710 h 10000"/>
                  <a:gd name="connsiteX40" fmla="*/ 4352 w 10000"/>
                  <a:gd name="connsiteY40" fmla="*/ 5655 h 10000"/>
                  <a:gd name="connsiteX41" fmla="*/ 4026 w 10000"/>
                  <a:gd name="connsiteY41" fmla="*/ 5582 h 10000"/>
                  <a:gd name="connsiteX42" fmla="*/ 3052 w 10000"/>
                  <a:gd name="connsiteY42" fmla="*/ 5418 h 10000"/>
                  <a:gd name="connsiteX43" fmla="*/ 1689 w 10000"/>
                  <a:gd name="connsiteY43" fmla="*/ 5219 h 10000"/>
                  <a:gd name="connsiteX44" fmla="*/ 1689 w 10000"/>
                  <a:gd name="connsiteY44" fmla="*/ 5219 h 10000"/>
                  <a:gd name="connsiteX45" fmla="*/ 1103 w 10000"/>
                  <a:gd name="connsiteY45" fmla="*/ 5199 h 10000"/>
                  <a:gd name="connsiteX46" fmla="*/ 650 w 10000"/>
                  <a:gd name="connsiteY46" fmla="*/ 5182 h 10000"/>
                  <a:gd name="connsiteX47" fmla="*/ 521 w 10000"/>
                  <a:gd name="connsiteY47" fmla="*/ 5162 h 10000"/>
                  <a:gd name="connsiteX48" fmla="*/ 390 w 10000"/>
                  <a:gd name="connsiteY48" fmla="*/ 5145 h 10000"/>
                  <a:gd name="connsiteX49" fmla="*/ 390 w 10000"/>
                  <a:gd name="connsiteY49" fmla="*/ 5145 h 10000"/>
                  <a:gd name="connsiteX50" fmla="*/ 261 w 10000"/>
                  <a:gd name="connsiteY50" fmla="*/ 5071 h 10000"/>
                  <a:gd name="connsiteX51" fmla="*/ 65 w 10000"/>
                  <a:gd name="connsiteY51" fmla="*/ 4948 h 10000"/>
                  <a:gd name="connsiteX52" fmla="*/ 0 w 10000"/>
                  <a:gd name="connsiteY52" fmla="*/ 4874 h 10000"/>
                  <a:gd name="connsiteX53" fmla="*/ 0 w 10000"/>
                  <a:gd name="connsiteY53" fmla="*/ 4799 h 10000"/>
                  <a:gd name="connsiteX54" fmla="*/ 0 w 10000"/>
                  <a:gd name="connsiteY54" fmla="*/ 4746 h 10000"/>
                  <a:gd name="connsiteX55" fmla="*/ 131 w 10000"/>
                  <a:gd name="connsiteY55" fmla="*/ 4690 h 10000"/>
                  <a:gd name="connsiteX56" fmla="*/ 131 w 10000"/>
                  <a:gd name="connsiteY56" fmla="*/ 4690 h 10000"/>
                  <a:gd name="connsiteX57" fmla="*/ 455 w 10000"/>
                  <a:gd name="connsiteY57" fmla="*/ 4599 h 10000"/>
                  <a:gd name="connsiteX58" fmla="*/ 779 w 10000"/>
                  <a:gd name="connsiteY58" fmla="*/ 4510 h 10000"/>
                  <a:gd name="connsiteX59" fmla="*/ 975 w 10000"/>
                  <a:gd name="connsiteY59" fmla="*/ 4456 h 10000"/>
                  <a:gd name="connsiteX60" fmla="*/ 1103 w 10000"/>
                  <a:gd name="connsiteY60" fmla="*/ 4400 h 10000"/>
                  <a:gd name="connsiteX61" fmla="*/ 1103 w 10000"/>
                  <a:gd name="connsiteY61" fmla="*/ 4327 h 10000"/>
                  <a:gd name="connsiteX62" fmla="*/ 1103 w 10000"/>
                  <a:gd name="connsiteY62" fmla="*/ 4236 h 10000"/>
                  <a:gd name="connsiteX63" fmla="*/ 1103 w 10000"/>
                  <a:gd name="connsiteY63" fmla="*/ 4236 h 10000"/>
                  <a:gd name="connsiteX64" fmla="*/ 845 w 10000"/>
                  <a:gd name="connsiteY64" fmla="*/ 3982 h 10000"/>
                  <a:gd name="connsiteX65" fmla="*/ 521 w 10000"/>
                  <a:gd name="connsiteY65" fmla="*/ 3636 h 10000"/>
                  <a:gd name="connsiteX66" fmla="*/ 261 w 10000"/>
                  <a:gd name="connsiteY66" fmla="*/ 3326 h 10000"/>
                  <a:gd name="connsiteX67" fmla="*/ 195 w 10000"/>
                  <a:gd name="connsiteY67" fmla="*/ 3236 h 10000"/>
                  <a:gd name="connsiteX68" fmla="*/ 195 w 10000"/>
                  <a:gd name="connsiteY68" fmla="*/ 3200 h 10000"/>
                  <a:gd name="connsiteX69" fmla="*/ 261 w 10000"/>
                  <a:gd name="connsiteY69" fmla="*/ 3180 h 10000"/>
                  <a:gd name="connsiteX70" fmla="*/ 261 w 10000"/>
                  <a:gd name="connsiteY70" fmla="*/ 3180 h 10000"/>
                  <a:gd name="connsiteX71" fmla="*/ 650 w 10000"/>
                  <a:gd name="connsiteY71" fmla="*/ 3163 h 10000"/>
                  <a:gd name="connsiteX72" fmla="*/ 908 w 10000"/>
                  <a:gd name="connsiteY72" fmla="*/ 3163 h 10000"/>
                  <a:gd name="connsiteX73" fmla="*/ 1103 w 10000"/>
                  <a:gd name="connsiteY73" fmla="*/ 3180 h 10000"/>
                  <a:gd name="connsiteX74" fmla="*/ 1103 w 10000"/>
                  <a:gd name="connsiteY74" fmla="*/ 3180 h 10000"/>
                  <a:gd name="connsiteX75" fmla="*/ 1168 w 10000"/>
                  <a:gd name="connsiteY75" fmla="*/ 3180 h 10000"/>
                  <a:gd name="connsiteX76" fmla="*/ 1235 w 10000"/>
                  <a:gd name="connsiteY76" fmla="*/ 3147 h 10000"/>
                  <a:gd name="connsiteX77" fmla="*/ 1559 w 10000"/>
                  <a:gd name="connsiteY77" fmla="*/ 3036 h 10000"/>
                  <a:gd name="connsiteX78" fmla="*/ 2402 w 10000"/>
                  <a:gd name="connsiteY78" fmla="*/ 2672 h 10000"/>
                  <a:gd name="connsiteX79" fmla="*/ 3507 w 10000"/>
                  <a:gd name="connsiteY79" fmla="*/ 2147 h 10000"/>
                  <a:gd name="connsiteX80" fmla="*/ 3507 w 10000"/>
                  <a:gd name="connsiteY80" fmla="*/ 2147 h 10000"/>
                  <a:gd name="connsiteX81" fmla="*/ 3507 w 10000"/>
                  <a:gd name="connsiteY81" fmla="*/ 2072 h 10000"/>
                  <a:gd name="connsiteX82" fmla="*/ 3507 w 10000"/>
                  <a:gd name="connsiteY82" fmla="*/ 1907 h 10000"/>
                  <a:gd name="connsiteX83" fmla="*/ 3573 w 10000"/>
                  <a:gd name="connsiteY83" fmla="*/ 1800 h 10000"/>
                  <a:gd name="connsiteX84" fmla="*/ 3702 w 10000"/>
                  <a:gd name="connsiteY84" fmla="*/ 1708 h 10000"/>
                  <a:gd name="connsiteX85" fmla="*/ 3896 w 10000"/>
                  <a:gd name="connsiteY85" fmla="*/ 1600 h 10000"/>
                  <a:gd name="connsiteX86" fmla="*/ 4156 w 10000"/>
                  <a:gd name="connsiteY86" fmla="*/ 1510 h 10000"/>
                  <a:gd name="connsiteX87" fmla="*/ 4156 w 10000"/>
                  <a:gd name="connsiteY87" fmla="*/ 1510 h 10000"/>
                  <a:gd name="connsiteX88" fmla="*/ 4806 w 10000"/>
                  <a:gd name="connsiteY88" fmla="*/ 1329 h 10000"/>
                  <a:gd name="connsiteX89" fmla="*/ 5455 w 10000"/>
                  <a:gd name="connsiteY89" fmla="*/ 1090 h 10000"/>
                  <a:gd name="connsiteX90" fmla="*/ 6104 w 10000"/>
                  <a:gd name="connsiteY90" fmla="*/ 872 h 10000"/>
                  <a:gd name="connsiteX91" fmla="*/ 6559 w 10000"/>
                  <a:gd name="connsiteY91" fmla="*/ 674 h 10000"/>
                  <a:gd name="connsiteX92" fmla="*/ 6559 w 10000"/>
                  <a:gd name="connsiteY92" fmla="*/ 674 h 10000"/>
                  <a:gd name="connsiteX93" fmla="*/ 6882 w 10000"/>
                  <a:gd name="connsiteY93" fmla="*/ 493 h 10000"/>
                  <a:gd name="connsiteX94" fmla="*/ 7273 w 10000"/>
                  <a:gd name="connsiteY94" fmla="*/ 271 h 10000"/>
                  <a:gd name="connsiteX95" fmla="*/ 7663 w 10000"/>
                  <a:gd name="connsiteY95" fmla="*/ 108 h 10000"/>
                  <a:gd name="connsiteX96" fmla="*/ 7856 w 10000"/>
                  <a:gd name="connsiteY96" fmla="*/ 33 h 10000"/>
                  <a:gd name="connsiteX97" fmla="*/ 8051 w 10000"/>
                  <a:gd name="connsiteY97" fmla="*/ 17 h 10000"/>
                  <a:gd name="connsiteX98" fmla="*/ 8051 w 10000"/>
                  <a:gd name="connsiteY98" fmla="*/ 17 h 10000"/>
                  <a:gd name="connsiteX99" fmla="*/ 8442 w 10000"/>
                  <a:gd name="connsiteY99" fmla="*/ 0 h 10000"/>
                  <a:gd name="connsiteX100" fmla="*/ 8961 w 10000"/>
                  <a:gd name="connsiteY100" fmla="*/ 0 h 10000"/>
                  <a:gd name="connsiteX101" fmla="*/ 10000 w 10000"/>
                  <a:gd name="connsiteY101" fmla="*/ 17 h 10000"/>
                  <a:gd name="connsiteX102" fmla="*/ 3117 w 10000"/>
                  <a:gd name="connsiteY102" fmla="*/ 9801 h 10000"/>
                  <a:gd name="connsiteX103" fmla="*/ 3117 w 10000"/>
                  <a:gd name="connsiteY103" fmla="*/ 9801 h 10000"/>
                  <a:gd name="connsiteX104" fmla="*/ 2661 w 10000"/>
                  <a:gd name="connsiteY104" fmla="*/ 9744 h 10000"/>
                  <a:gd name="connsiteX0" fmla="*/ 2661 w 10000"/>
                  <a:gd name="connsiteY0" fmla="*/ 9744 h 10000"/>
                  <a:gd name="connsiteX1" fmla="*/ 3247 w 10000"/>
                  <a:gd name="connsiteY1" fmla="*/ 10000 h 10000"/>
                  <a:gd name="connsiteX2" fmla="*/ 3247 w 10000"/>
                  <a:gd name="connsiteY2" fmla="*/ 10000 h 10000"/>
                  <a:gd name="connsiteX3" fmla="*/ 3117 w 10000"/>
                  <a:gd name="connsiteY3" fmla="*/ 9947 h 10000"/>
                  <a:gd name="connsiteX4" fmla="*/ 3117 w 10000"/>
                  <a:gd name="connsiteY4" fmla="*/ 9891 h 10000"/>
                  <a:gd name="connsiteX5" fmla="*/ 3117 w 10000"/>
                  <a:gd name="connsiteY5" fmla="*/ 9855 h 10000"/>
                  <a:gd name="connsiteX6" fmla="*/ 3184 w 10000"/>
                  <a:gd name="connsiteY6" fmla="*/ 9817 h 10000"/>
                  <a:gd name="connsiteX7" fmla="*/ 3312 w 10000"/>
                  <a:gd name="connsiteY7" fmla="*/ 9744 h 10000"/>
                  <a:gd name="connsiteX8" fmla="*/ 3443 w 10000"/>
                  <a:gd name="connsiteY8" fmla="*/ 9726 h 10000"/>
                  <a:gd name="connsiteX9" fmla="*/ 3443 w 10000"/>
                  <a:gd name="connsiteY9" fmla="*/ 9726 h 10000"/>
                  <a:gd name="connsiteX10" fmla="*/ 3443 w 10000"/>
                  <a:gd name="connsiteY10" fmla="*/ 9709 h 10000"/>
                  <a:gd name="connsiteX11" fmla="*/ 7646 w 10000"/>
                  <a:gd name="connsiteY11" fmla="*/ 9411 h 10000"/>
                  <a:gd name="connsiteX12" fmla="*/ 8116 w 10000"/>
                  <a:gd name="connsiteY12" fmla="*/ 9420 h 10000"/>
                  <a:gd name="connsiteX13" fmla="*/ 8116 w 10000"/>
                  <a:gd name="connsiteY13" fmla="*/ 9420 h 10000"/>
                  <a:gd name="connsiteX14" fmla="*/ 8442 w 10000"/>
                  <a:gd name="connsiteY14" fmla="*/ 9383 h 10000"/>
                  <a:gd name="connsiteX15" fmla="*/ 8702 w 10000"/>
                  <a:gd name="connsiteY15" fmla="*/ 9292 h 10000"/>
                  <a:gd name="connsiteX16" fmla="*/ 8636 w 10000"/>
                  <a:gd name="connsiteY16" fmla="*/ 9255 h 10000"/>
                  <a:gd name="connsiteX17" fmla="*/ 8636 w 10000"/>
                  <a:gd name="connsiteY17" fmla="*/ 9219 h 10000"/>
                  <a:gd name="connsiteX18" fmla="*/ 8312 w 10000"/>
                  <a:gd name="connsiteY18" fmla="*/ 9128 h 10000"/>
                  <a:gd name="connsiteX19" fmla="*/ 5975 w 10000"/>
                  <a:gd name="connsiteY19" fmla="*/ 8799 h 10000"/>
                  <a:gd name="connsiteX20" fmla="*/ 5975 w 10000"/>
                  <a:gd name="connsiteY20" fmla="*/ 8799 h 10000"/>
                  <a:gd name="connsiteX21" fmla="*/ 5714 w 10000"/>
                  <a:gd name="connsiteY21" fmla="*/ 8746 h 10000"/>
                  <a:gd name="connsiteX22" fmla="*/ 5519 w 10000"/>
                  <a:gd name="connsiteY22" fmla="*/ 8691 h 10000"/>
                  <a:gd name="connsiteX23" fmla="*/ 5389 w 10000"/>
                  <a:gd name="connsiteY23" fmla="*/ 8636 h 10000"/>
                  <a:gd name="connsiteX24" fmla="*/ 5389 w 10000"/>
                  <a:gd name="connsiteY24" fmla="*/ 8636 h 10000"/>
                  <a:gd name="connsiteX25" fmla="*/ 7729 w 10000"/>
                  <a:gd name="connsiteY25" fmla="*/ 8617 h 10000"/>
                  <a:gd name="connsiteX26" fmla="*/ 10000 w 10000"/>
                  <a:gd name="connsiteY26" fmla="*/ 8799 h 10000"/>
                  <a:gd name="connsiteX27" fmla="*/ 10000 w 10000"/>
                  <a:gd name="connsiteY27" fmla="*/ 7147 h 10000"/>
                  <a:gd name="connsiteX28" fmla="*/ 10000 w 10000"/>
                  <a:gd name="connsiteY28" fmla="*/ 7147 h 10000"/>
                  <a:gd name="connsiteX29" fmla="*/ 7404 w 10000"/>
                  <a:gd name="connsiteY29" fmla="*/ 6762 h 10000"/>
                  <a:gd name="connsiteX30" fmla="*/ 5975 w 10000"/>
                  <a:gd name="connsiteY30" fmla="*/ 6546 h 10000"/>
                  <a:gd name="connsiteX31" fmla="*/ 5975 w 10000"/>
                  <a:gd name="connsiteY31" fmla="*/ 6546 h 10000"/>
                  <a:gd name="connsiteX32" fmla="*/ 5975 w 10000"/>
                  <a:gd name="connsiteY32" fmla="*/ 6528 h 10000"/>
                  <a:gd name="connsiteX33" fmla="*/ 5975 w 10000"/>
                  <a:gd name="connsiteY33" fmla="*/ 6419 h 10000"/>
                  <a:gd name="connsiteX34" fmla="*/ 5975 w 10000"/>
                  <a:gd name="connsiteY34" fmla="*/ 6419 h 10000"/>
                  <a:gd name="connsiteX35" fmla="*/ 5779 w 10000"/>
                  <a:gd name="connsiteY35" fmla="*/ 6289 h 10000"/>
                  <a:gd name="connsiteX36" fmla="*/ 5389 w 10000"/>
                  <a:gd name="connsiteY36" fmla="*/ 6090 h 10000"/>
                  <a:gd name="connsiteX37" fmla="*/ 4545 w 10000"/>
                  <a:gd name="connsiteY37" fmla="*/ 5710 h 10000"/>
                  <a:gd name="connsiteX38" fmla="*/ 4545 w 10000"/>
                  <a:gd name="connsiteY38" fmla="*/ 5710 h 10000"/>
                  <a:gd name="connsiteX39" fmla="*/ 4352 w 10000"/>
                  <a:gd name="connsiteY39" fmla="*/ 5655 h 10000"/>
                  <a:gd name="connsiteX40" fmla="*/ 4026 w 10000"/>
                  <a:gd name="connsiteY40" fmla="*/ 5582 h 10000"/>
                  <a:gd name="connsiteX41" fmla="*/ 3052 w 10000"/>
                  <a:gd name="connsiteY41" fmla="*/ 5418 h 10000"/>
                  <a:gd name="connsiteX42" fmla="*/ 1689 w 10000"/>
                  <a:gd name="connsiteY42" fmla="*/ 5219 h 10000"/>
                  <a:gd name="connsiteX43" fmla="*/ 1689 w 10000"/>
                  <a:gd name="connsiteY43" fmla="*/ 5219 h 10000"/>
                  <a:gd name="connsiteX44" fmla="*/ 1103 w 10000"/>
                  <a:gd name="connsiteY44" fmla="*/ 5199 h 10000"/>
                  <a:gd name="connsiteX45" fmla="*/ 650 w 10000"/>
                  <a:gd name="connsiteY45" fmla="*/ 5182 h 10000"/>
                  <a:gd name="connsiteX46" fmla="*/ 521 w 10000"/>
                  <a:gd name="connsiteY46" fmla="*/ 5162 h 10000"/>
                  <a:gd name="connsiteX47" fmla="*/ 390 w 10000"/>
                  <a:gd name="connsiteY47" fmla="*/ 5145 h 10000"/>
                  <a:gd name="connsiteX48" fmla="*/ 390 w 10000"/>
                  <a:gd name="connsiteY48" fmla="*/ 5145 h 10000"/>
                  <a:gd name="connsiteX49" fmla="*/ 261 w 10000"/>
                  <a:gd name="connsiteY49" fmla="*/ 5071 h 10000"/>
                  <a:gd name="connsiteX50" fmla="*/ 65 w 10000"/>
                  <a:gd name="connsiteY50" fmla="*/ 4948 h 10000"/>
                  <a:gd name="connsiteX51" fmla="*/ 0 w 10000"/>
                  <a:gd name="connsiteY51" fmla="*/ 4874 h 10000"/>
                  <a:gd name="connsiteX52" fmla="*/ 0 w 10000"/>
                  <a:gd name="connsiteY52" fmla="*/ 4799 h 10000"/>
                  <a:gd name="connsiteX53" fmla="*/ 0 w 10000"/>
                  <a:gd name="connsiteY53" fmla="*/ 4746 h 10000"/>
                  <a:gd name="connsiteX54" fmla="*/ 131 w 10000"/>
                  <a:gd name="connsiteY54" fmla="*/ 4690 h 10000"/>
                  <a:gd name="connsiteX55" fmla="*/ 131 w 10000"/>
                  <a:gd name="connsiteY55" fmla="*/ 4690 h 10000"/>
                  <a:gd name="connsiteX56" fmla="*/ 455 w 10000"/>
                  <a:gd name="connsiteY56" fmla="*/ 4599 h 10000"/>
                  <a:gd name="connsiteX57" fmla="*/ 779 w 10000"/>
                  <a:gd name="connsiteY57" fmla="*/ 4510 h 10000"/>
                  <a:gd name="connsiteX58" fmla="*/ 975 w 10000"/>
                  <a:gd name="connsiteY58" fmla="*/ 4456 h 10000"/>
                  <a:gd name="connsiteX59" fmla="*/ 1103 w 10000"/>
                  <a:gd name="connsiteY59" fmla="*/ 4400 h 10000"/>
                  <a:gd name="connsiteX60" fmla="*/ 1103 w 10000"/>
                  <a:gd name="connsiteY60" fmla="*/ 4327 h 10000"/>
                  <a:gd name="connsiteX61" fmla="*/ 1103 w 10000"/>
                  <a:gd name="connsiteY61" fmla="*/ 4236 h 10000"/>
                  <a:gd name="connsiteX62" fmla="*/ 1103 w 10000"/>
                  <a:gd name="connsiteY62" fmla="*/ 4236 h 10000"/>
                  <a:gd name="connsiteX63" fmla="*/ 845 w 10000"/>
                  <a:gd name="connsiteY63" fmla="*/ 3982 h 10000"/>
                  <a:gd name="connsiteX64" fmla="*/ 521 w 10000"/>
                  <a:gd name="connsiteY64" fmla="*/ 3636 h 10000"/>
                  <a:gd name="connsiteX65" fmla="*/ 261 w 10000"/>
                  <a:gd name="connsiteY65" fmla="*/ 3326 h 10000"/>
                  <a:gd name="connsiteX66" fmla="*/ 195 w 10000"/>
                  <a:gd name="connsiteY66" fmla="*/ 3236 h 10000"/>
                  <a:gd name="connsiteX67" fmla="*/ 195 w 10000"/>
                  <a:gd name="connsiteY67" fmla="*/ 3200 h 10000"/>
                  <a:gd name="connsiteX68" fmla="*/ 261 w 10000"/>
                  <a:gd name="connsiteY68" fmla="*/ 3180 h 10000"/>
                  <a:gd name="connsiteX69" fmla="*/ 261 w 10000"/>
                  <a:gd name="connsiteY69" fmla="*/ 3180 h 10000"/>
                  <a:gd name="connsiteX70" fmla="*/ 650 w 10000"/>
                  <a:gd name="connsiteY70" fmla="*/ 3163 h 10000"/>
                  <a:gd name="connsiteX71" fmla="*/ 908 w 10000"/>
                  <a:gd name="connsiteY71" fmla="*/ 3163 h 10000"/>
                  <a:gd name="connsiteX72" fmla="*/ 1103 w 10000"/>
                  <a:gd name="connsiteY72" fmla="*/ 3180 h 10000"/>
                  <a:gd name="connsiteX73" fmla="*/ 1103 w 10000"/>
                  <a:gd name="connsiteY73" fmla="*/ 3180 h 10000"/>
                  <a:gd name="connsiteX74" fmla="*/ 1168 w 10000"/>
                  <a:gd name="connsiteY74" fmla="*/ 3180 h 10000"/>
                  <a:gd name="connsiteX75" fmla="*/ 1235 w 10000"/>
                  <a:gd name="connsiteY75" fmla="*/ 3147 h 10000"/>
                  <a:gd name="connsiteX76" fmla="*/ 1559 w 10000"/>
                  <a:gd name="connsiteY76" fmla="*/ 3036 h 10000"/>
                  <a:gd name="connsiteX77" fmla="*/ 2402 w 10000"/>
                  <a:gd name="connsiteY77" fmla="*/ 2672 h 10000"/>
                  <a:gd name="connsiteX78" fmla="*/ 3507 w 10000"/>
                  <a:gd name="connsiteY78" fmla="*/ 2147 h 10000"/>
                  <a:gd name="connsiteX79" fmla="*/ 3507 w 10000"/>
                  <a:gd name="connsiteY79" fmla="*/ 2147 h 10000"/>
                  <a:gd name="connsiteX80" fmla="*/ 3507 w 10000"/>
                  <a:gd name="connsiteY80" fmla="*/ 2072 h 10000"/>
                  <a:gd name="connsiteX81" fmla="*/ 3507 w 10000"/>
                  <a:gd name="connsiteY81" fmla="*/ 1907 h 10000"/>
                  <a:gd name="connsiteX82" fmla="*/ 3573 w 10000"/>
                  <a:gd name="connsiteY82" fmla="*/ 1800 h 10000"/>
                  <a:gd name="connsiteX83" fmla="*/ 3702 w 10000"/>
                  <a:gd name="connsiteY83" fmla="*/ 1708 h 10000"/>
                  <a:gd name="connsiteX84" fmla="*/ 3896 w 10000"/>
                  <a:gd name="connsiteY84" fmla="*/ 1600 h 10000"/>
                  <a:gd name="connsiteX85" fmla="*/ 4156 w 10000"/>
                  <a:gd name="connsiteY85" fmla="*/ 1510 h 10000"/>
                  <a:gd name="connsiteX86" fmla="*/ 4156 w 10000"/>
                  <a:gd name="connsiteY86" fmla="*/ 1510 h 10000"/>
                  <a:gd name="connsiteX87" fmla="*/ 4806 w 10000"/>
                  <a:gd name="connsiteY87" fmla="*/ 1329 h 10000"/>
                  <a:gd name="connsiteX88" fmla="*/ 5455 w 10000"/>
                  <a:gd name="connsiteY88" fmla="*/ 1090 h 10000"/>
                  <a:gd name="connsiteX89" fmla="*/ 6104 w 10000"/>
                  <a:gd name="connsiteY89" fmla="*/ 872 h 10000"/>
                  <a:gd name="connsiteX90" fmla="*/ 6559 w 10000"/>
                  <a:gd name="connsiteY90" fmla="*/ 674 h 10000"/>
                  <a:gd name="connsiteX91" fmla="*/ 6559 w 10000"/>
                  <a:gd name="connsiteY91" fmla="*/ 674 h 10000"/>
                  <a:gd name="connsiteX92" fmla="*/ 6882 w 10000"/>
                  <a:gd name="connsiteY92" fmla="*/ 493 h 10000"/>
                  <a:gd name="connsiteX93" fmla="*/ 7273 w 10000"/>
                  <a:gd name="connsiteY93" fmla="*/ 271 h 10000"/>
                  <a:gd name="connsiteX94" fmla="*/ 7663 w 10000"/>
                  <a:gd name="connsiteY94" fmla="*/ 108 h 10000"/>
                  <a:gd name="connsiteX95" fmla="*/ 7856 w 10000"/>
                  <a:gd name="connsiteY95" fmla="*/ 33 h 10000"/>
                  <a:gd name="connsiteX96" fmla="*/ 8051 w 10000"/>
                  <a:gd name="connsiteY96" fmla="*/ 17 h 10000"/>
                  <a:gd name="connsiteX97" fmla="*/ 8051 w 10000"/>
                  <a:gd name="connsiteY97" fmla="*/ 17 h 10000"/>
                  <a:gd name="connsiteX98" fmla="*/ 8442 w 10000"/>
                  <a:gd name="connsiteY98" fmla="*/ 0 h 10000"/>
                  <a:gd name="connsiteX99" fmla="*/ 8961 w 10000"/>
                  <a:gd name="connsiteY99" fmla="*/ 0 h 10000"/>
                  <a:gd name="connsiteX100" fmla="*/ 10000 w 10000"/>
                  <a:gd name="connsiteY100" fmla="*/ 17 h 10000"/>
                  <a:gd name="connsiteX101" fmla="*/ 3117 w 10000"/>
                  <a:gd name="connsiteY101" fmla="*/ 9801 h 10000"/>
                  <a:gd name="connsiteX102" fmla="*/ 3117 w 10000"/>
                  <a:gd name="connsiteY102" fmla="*/ 9801 h 10000"/>
                  <a:gd name="connsiteX103" fmla="*/ 2661 w 10000"/>
                  <a:gd name="connsiteY103" fmla="*/ 9744 h 10000"/>
                  <a:gd name="connsiteX0" fmla="*/ 2661 w 10000"/>
                  <a:gd name="connsiteY0" fmla="*/ 9744 h 10000"/>
                  <a:gd name="connsiteX1" fmla="*/ 3247 w 10000"/>
                  <a:gd name="connsiteY1" fmla="*/ 10000 h 10000"/>
                  <a:gd name="connsiteX2" fmla="*/ 3247 w 10000"/>
                  <a:gd name="connsiteY2" fmla="*/ 10000 h 10000"/>
                  <a:gd name="connsiteX3" fmla="*/ 3117 w 10000"/>
                  <a:gd name="connsiteY3" fmla="*/ 9947 h 10000"/>
                  <a:gd name="connsiteX4" fmla="*/ 3117 w 10000"/>
                  <a:gd name="connsiteY4" fmla="*/ 9891 h 10000"/>
                  <a:gd name="connsiteX5" fmla="*/ 3117 w 10000"/>
                  <a:gd name="connsiteY5" fmla="*/ 9855 h 10000"/>
                  <a:gd name="connsiteX6" fmla="*/ 3184 w 10000"/>
                  <a:gd name="connsiteY6" fmla="*/ 9817 h 10000"/>
                  <a:gd name="connsiteX7" fmla="*/ 3312 w 10000"/>
                  <a:gd name="connsiteY7" fmla="*/ 9744 h 10000"/>
                  <a:gd name="connsiteX8" fmla="*/ 3443 w 10000"/>
                  <a:gd name="connsiteY8" fmla="*/ 9726 h 10000"/>
                  <a:gd name="connsiteX9" fmla="*/ 3443 w 10000"/>
                  <a:gd name="connsiteY9" fmla="*/ 9726 h 10000"/>
                  <a:gd name="connsiteX10" fmla="*/ 3443 w 10000"/>
                  <a:gd name="connsiteY10" fmla="*/ 9709 h 10000"/>
                  <a:gd name="connsiteX11" fmla="*/ 7646 w 10000"/>
                  <a:gd name="connsiteY11" fmla="*/ 9411 h 10000"/>
                  <a:gd name="connsiteX12" fmla="*/ 8116 w 10000"/>
                  <a:gd name="connsiteY12" fmla="*/ 9420 h 10000"/>
                  <a:gd name="connsiteX13" fmla="*/ 8116 w 10000"/>
                  <a:gd name="connsiteY13" fmla="*/ 9420 h 10000"/>
                  <a:gd name="connsiteX14" fmla="*/ 8442 w 10000"/>
                  <a:gd name="connsiteY14" fmla="*/ 9383 h 10000"/>
                  <a:gd name="connsiteX15" fmla="*/ 8702 w 10000"/>
                  <a:gd name="connsiteY15" fmla="*/ 9292 h 10000"/>
                  <a:gd name="connsiteX16" fmla="*/ 8636 w 10000"/>
                  <a:gd name="connsiteY16" fmla="*/ 9255 h 10000"/>
                  <a:gd name="connsiteX17" fmla="*/ 8636 w 10000"/>
                  <a:gd name="connsiteY17" fmla="*/ 9219 h 10000"/>
                  <a:gd name="connsiteX18" fmla="*/ 8312 w 10000"/>
                  <a:gd name="connsiteY18" fmla="*/ 9128 h 10000"/>
                  <a:gd name="connsiteX19" fmla="*/ 5975 w 10000"/>
                  <a:gd name="connsiteY19" fmla="*/ 8799 h 10000"/>
                  <a:gd name="connsiteX20" fmla="*/ 5975 w 10000"/>
                  <a:gd name="connsiteY20" fmla="*/ 8799 h 10000"/>
                  <a:gd name="connsiteX21" fmla="*/ 5714 w 10000"/>
                  <a:gd name="connsiteY21" fmla="*/ 8746 h 10000"/>
                  <a:gd name="connsiteX22" fmla="*/ 5519 w 10000"/>
                  <a:gd name="connsiteY22" fmla="*/ 8691 h 10000"/>
                  <a:gd name="connsiteX23" fmla="*/ 5389 w 10000"/>
                  <a:gd name="connsiteY23" fmla="*/ 8636 h 10000"/>
                  <a:gd name="connsiteX24" fmla="*/ 5389 w 10000"/>
                  <a:gd name="connsiteY24" fmla="*/ 8636 h 10000"/>
                  <a:gd name="connsiteX25" fmla="*/ 7729 w 10000"/>
                  <a:gd name="connsiteY25" fmla="*/ 8617 h 10000"/>
                  <a:gd name="connsiteX26" fmla="*/ 10000 w 10000"/>
                  <a:gd name="connsiteY26" fmla="*/ 8799 h 10000"/>
                  <a:gd name="connsiteX27" fmla="*/ 10000 w 10000"/>
                  <a:gd name="connsiteY27" fmla="*/ 7147 h 10000"/>
                  <a:gd name="connsiteX28" fmla="*/ 10000 w 10000"/>
                  <a:gd name="connsiteY28" fmla="*/ 7147 h 10000"/>
                  <a:gd name="connsiteX29" fmla="*/ 7404 w 10000"/>
                  <a:gd name="connsiteY29" fmla="*/ 6762 h 10000"/>
                  <a:gd name="connsiteX30" fmla="*/ 5975 w 10000"/>
                  <a:gd name="connsiteY30" fmla="*/ 6546 h 10000"/>
                  <a:gd name="connsiteX31" fmla="*/ 5975 w 10000"/>
                  <a:gd name="connsiteY31" fmla="*/ 6546 h 10000"/>
                  <a:gd name="connsiteX32" fmla="*/ 5975 w 10000"/>
                  <a:gd name="connsiteY32" fmla="*/ 6528 h 10000"/>
                  <a:gd name="connsiteX33" fmla="*/ 5975 w 10000"/>
                  <a:gd name="connsiteY33" fmla="*/ 6419 h 10000"/>
                  <a:gd name="connsiteX34" fmla="*/ 5975 w 10000"/>
                  <a:gd name="connsiteY34" fmla="*/ 6419 h 10000"/>
                  <a:gd name="connsiteX35" fmla="*/ 5779 w 10000"/>
                  <a:gd name="connsiteY35" fmla="*/ 6289 h 10000"/>
                  <a:gd name="connsiteX36" fmla="*/ 5389 w 10000"/>
                  <a:gd name="connsiteY36" fmla="*/ 6090 h 10000"/>
                  <a:gd name="connsiteX37" fmla="*/ 4545 w 10000"/>
                  <a:gd name="connsiteY37" fmla="*/ 5710 h 10000"/>
                  <a:gd name="connsiteX38" fmla="*/ 4545 w 10000"/>
                  <a:gd name="connsiteY38" fmla="*/ 5710 h 10000"/>
                  <a:gd name="connsiteX39" fmla="*/ 4352 w 10000"/>
                  <a:gd name="connsiteY39" fmla="*/ 5655 h 10000"/>
                  <a:gd name="connsiteX40" fmla="*/ 4026 w 10000"/>
                  <a:gd name="connsiteY40" fmla="*/ 5582 h 10000"/>
                  <a:gd name="connsiteX41" fmla="*/ 3052 w 10000"/>
                  <a:gd name="connsiteY41" fmla="*/ 5418 h 10000"/>
                  <a:gd name="connsiteX42" fmla="*/ 1689 w 10000"/>
                  <a:gd name="connsiteY42" fmla="*/ 5219 h 10000"/>
                  <a:gd name="connsiteX43" fmla="*/ 1689 w 10000"/>
                  <a:gd name="connsiteY43" fmla="*/ 5219 h 10000"/>
                  <a:gd name="connsiteX44" fmla="*/ 1103 w 10000"/>
                  <a:gd name="connsiteY44" fmla="*/ 5199 h 10000"/>
                  <a:gd name="connsiteX45" fmla="*/ 650 w 10000"/>
                  <a:gd name="connsiteY45" fmla="*/ 5182 h 10000"/>
                  <a:gd name="connsiteX46" fmla="*/ 521 w 10000"/>
                  <a:gd name="connsiteY46" fmla="*/ 5162 h 10000"/>
                  <a:gd name="connsiteX47" fmla="*/ 390 w 10000"/>
                  <a:gd name="connsiteY47" fmla="*/ 5145 h 10000"/>
                  <a:gd name="connsiteX48" fmla="*/ 390 w 10000"/>
                  <a:gd name="connsiteY48" fmla="*/ 5145 h 10000"/>
                  <a:gd name="connsiteX49" fmla="*/ 261 w 10000"/>
                  <a:gd name="connsiteY49" fmla="*/ 5071 h 10000"/>
                  <a:gd name="connsiteX50" fmla="*/ 65 w 10000"/>
                  <a:gd name="connsiteY50" fmla="*/ 4948 h 10000"/>
                  <a:gd name="connsiteX51" fmla="*/ 0 w 10000"/>
                  <a:gd name="connsiteY51" fmla="*/ 4874 h 10000"/>
                  <a:gd name="connsiteX52" fmla="*/ 0 w 10000"/>
                  <a:gd name="connsiteY52" fmla="*/ 4799 h 10000"/>
                  <a:gd name="connsiteX53" fmla="*/ 0 w 10000"/>
                  <a:gd name="connsiteY53" fmla="*/ 4746 h 10000"/>
                  <a:gd name="connsiteX54" fmla="*/ 131 w 10000"/>
                  <a:gd name="connsiteY54" fmla="*/ 4690 h 10000"/>
                  <a:gd name="connsiteX55" fmla="*/ 131 w 10000"/>
                  <a:gd name="connsiteY55" fmla="*/ 4690 h 10000"/>
                  <a:gd name="connsiteX56" fmla="*/ 455 w 10000"/>
                  <a:gd name="connsiteY56" fmla="*/ 4599 h 10000"/>
                  <a:gd name="connsiteX57" fmla="*/ 779 w 10000"/>
                  <a:gd name="connsiteY57" fmla="*/ 4510 h 10000"/>
                  <a:gd name="connsiteX58" fmla="*/ 975 w 10000"/>
                  <a:gd name="connsiteY58" fmla="*/ 4456 h 10000"/>
                  <a:gd name="connsiteX59" fmla="*/ 1103 w 10000"/>
                  <a:gd name="connsiteY59" fmla="*/ 4400 h 10000"/>
                  <a:gd name="connsiteX60" fmla="*/ 1103 w 10000"/>
                  <a:gd name="connsiteY60" fmla="*/ 4327 h 10000"/>
                  <a:gd name="connsiteX61" fmla="*/ 1103 w 10000"/>
                  <a:gd name="connsiteY61" fmla="*/ 4236 h 10000"/>
                  <a:gd name="connsiteX62" fmla="*/ 1103 w 10000"/>
                  <a:gd name="connsiteY62" fmla="*/ 4236 h 10000"/>
                  <a:gd name="connsiteX63" fmla="*/ 845 w 10000"/>
                  <a:gd name="connsiteY63" fmla="*/ 3982 h 10000"/>
                  <a:gd name="connsiteX64" fmla="*/ 521 w 10000"/>
                  <a:gd name="connsiteY64" fmla="*/ 3636 h 10000"/>
                  <a:gd name="connsiteX65" fmla="*/ 261 w 10000"/>
                  <a:gd name="connsiteY65" fmla="*/ 3326 h 10000"/>
                  <a:gd name="connsiteX66" fmla="*/ 195 w 10000"/>
                  <a:gd name="connsiteY66" fmla="*/ 3236 h 10000"/>
                  <a:gd name="connsiteX67" fmla="*/ 195 w 10000"/>
                  <a:gd name="connsiteY67" fmla="*/ 3200 h 10000"/>
                  <a:gd name="connsiteX68" fmla="*/ 261 w 10000"/>
                  <a:gd name="connsiteY68" fmla="*/ 3180 h 10000"/>
                  <a:gd name="connsiteX69" fmla="*/ 261 w 10000"/>
                  <a:gd name="connsiteY69" fmla="*/ 3180 h 10000"/>
                  <a:gd name="connsiteX70" fmla="*/ 650 w 10000"/>
                  <a:gd name="connsiteY70" fmla="*/ 3163 h 10000"/>
                  <a:gd name="connsiteX71" fmla="*/ 908 w 10000"/>
                  <a:gd name="connsiteY71" fmla="*/ 3163 h 10000"/>
                  <a:gd name="connsiteX72" fmla="*/ 1103 w 10000"/>
                  <a:gd name="connsiteY72" fmla="*/ 3180 h 10000"/>
                  <a:gd name="connsiteX73" fmla="*/ 1103 w 10000"/>
                  <a:gd name="connsiteY73" fmla="*/ 3180 h 10000"/>
                  <a:gd name="connsiteX74" fmla="*/ 1168 w 10000"/>
                  <a:gd name="connsiteY74" fmla="*/ 3180 h 10000"/>
                  <a:gd name="connsiteX75" fmla="*/ 1235 w 10000"/>
                  <a:gd name="connsiteY75" fmla="*/ 3147 h 10000"/>
                  <a:gd name="connsiteX76" fmla="*/ 1559 w 10000"/>
                  <a:gd name="connsiteY76" fmla="*/ 3036 h 10000"/>
                  <a:gd name="connsiteX77" fmla="*/ 2402 w 10000"/>
                  <a:gd name="connsiteY77" fmla="*/ 2672 h 10000"/>
                  <a:gd name="connsiteX78" fmla="*/ 3507 w 10000"/>
                  <a:gd name="connsiteY78" fmla="*/ 2147 h 10000"/>
                  <a:gd name="connsiteX79" fmla="*/ 3507 w 10000"/>
                  <a:gd name="connsiteY79" fmla="*/ 2147 h 10000"/>
                  <a:gd name="connsiteX80" fmla="*/ 3507 w 10000"/>
                  <a:gd name="connsiteY80" fmla="*/ 2072 h 10000"/>
                  <a:gd name="connsiteX81" fmla="*/ 3507 w 10000"/>
                  <a:gd name="connsiteY81" fmla="*/ 1907 h 10000"/>
                  <a:gd name="connsiteX82" fmla="*/ 3573 w 10000"/>
                  <a:gd name="connsiteY82" fmla="*/ 1800 h 10000"/>
                  <a:gd name="connsiteX83" fmla="*/ 3702 w 10000"/>
                  <a:gd name="connsiteY83" fmla="*/ 1708 h 10000"/>
                  <a:gd name="connsiteX84" fmla="*/ 3896 w 10000"/>
                  <a:gd name="connsiteY84" fmla="*/ 1600 h 10000"/>
                  <a:gd name="connsiteX85" fmla="*/ 4156 w 10000"/>
                  <a:gd name="connsiteY85" fmla="*/ 1510 h 10000"/>
                  <a:gd name="connsiteX86" fmla="*/ 4156 w 10000"/>
                  <a:gd name="connsiteY86" fmla="*/ 1510 h 10000"/>
                  <a:gd name="connsiteX87" fmla="*/ 4806 w 10000"/>
                  <a:gd name="connsiteY87" fmla="*/ 1329 h 10000"/>
                  <a:gd name="connsiteX88" fmla="*/ 5455 w 10000"/>
                  <a:gd name="connsiteY88" fmla="*/ 1090 h 10000"/>
                  <a:gd name="connsiteX89" fmla="*/ 6104 w 10000"/>
                  <a:gd name="connsiteY89" fmla="*/ 872 h 10000"/>
                  <a:gd name="connsiteX90" fmla="*/ 6559 w 10000"/>
                  <a:gd name="connsiteY90" fmla="*/ 674 h 10000"/>
                  <a:gd name="connsiteX91" fmla="*/ 6559 w 10000"/>
                  <a:gd name="connsiteY91" fmla="*/ 674 h 10000"/>
                  <a:gd name="connsiteX92" fmla="*/ 6882 w 10000"/>
                  <a:gd name="connsiteY92" fmla="*/ 493 h 10000"/>
                  <a:gd name="connsiteX93" fmla="*/ 7273 w 10000"/>
                  <a:gd name="connsiteY93" fmla="*/ 271 h 10000"/>
                  <a:gd name="connsiteX94" fmla="*/ 7663 w 10000"/>
                  <a:gd name="connsiteY94" fmla="*/ 108 h 10000"/>
                  <a:gd name="connsiteX95" fmla="*/ 7856 w 10000"/>
                  <a:gd name="connsiteY95" fmla="*/ 33 h 10000"/>
                  <a:gd name="connsiteX96" fmla="*/ 8051 w 10000"/>
                  <a:gd name="connsiteY96" fmla="*/ 17 h 10000"/>
                  <a:gd name="connsiteX97" fmla="*/ 8051 w 10000"/>
                  <a:gd name="connsiteY97" fmla="*/ 17 h 10000"/>
                  <a:gd name="connsiteX98" fmla="*/ 8442 w 10000"/>
                  <a:gd name="connsiteY98" fmla="*/ 0 h 10000"/>
                  <a:gd name="connsiteX99" fmla="*/ 8961 w 10000"/>
                  <a:gd name="connsiteY99" fmla="*/ 0 h 10000"/>
                  <a:gd name="connsiteX100" fmla="*/ 10000 w 10000"/>
                  <a:gd name="connsiteY100" fmla="*/ 17 h 10000"/>
                  <a:gd name="connsiteX101" fmla="*/ 3117 w 10000"/>
                  <a:gd name="connsiteY101" fmla="*/ 9801 h 10000"/>
                  <a:gd name="connsiteX102" fmla="*/ 2661 w 10000"/>
                  <a:gd name="connsiteY102" fmla="*/ 9744 h 10000"/>
                  <a:gd name="connsiteX0" fmla="*/ 2661 w 10000"/>
                  <a:gd name="connsiteY0" fmla="*/ 9744 h 10000"/>
                  <a:gd name="connsiteX1" fmla="*/ 3247 w 10000"/>
                  <a:gd name="connsiteY1" fmla="*/ 10000 h 10000"/>
                  <a:gd name="connsiteX2" fmla="*/ 3247 w 10000"/>
                  <a:gd name="connsiteY2" fmla="*/ 10000 h 10000"/>
                  <a:gd name="connsiteX3" fmla="*/ 3117 w 10000"/>
                  <a:gd name="connsiteY3" fmla="*/ 9947 h 10000"/>
                  <a:gd name="connsiteX4" fmla="*/ 3117 w 10000"/>
                  <a:gd name="connsiteY4" fmla="*/ 9891 h 10000"/>
                  <a:gd name="connsiteX5" fmla="*/ 3117 w 10000"/>
                  <a:gd name="connsiteY5" fmla="*/ 9855 h 10000"/>
                  <a:gd name="connsiteX6" fmla="*/ 3184 w 10000"/>
                  <a:gd name="connsiteY6" fmla="*/ 9817 h 10000"/>
                  <a:gd name="connsiteX7" fmla="*/ 3312 w 10000"/>
                  <a:gd name="connsiteY7" fmla="*/ 9744 h 10000"/>
                  <a:gd name="connsiteX8" fmla="*/ 3443 w 10000"/>
                  <a:gd name="connsiteY8" fmla="*/ 9726 h 10000"/>
                  <a:gd name="connsiteX9" fmla="*/ 3443 w 10000"/>
                  <a:gd name="connsiteY9" fmla="*/ 9726 h 10000"/>
                  <a:gd name="connsiteX10" fmla="*/ 3443 w 10000"/>
                  <a:gd name="connsiteY10" fmla="*/ 9709 h 10000"/>
                  <a:gd name="connsiteX11" fmla="*/ 7646 w 10000"/>
                  <a:gd name="connsiteY11" fmla="*/ 9411 h 10000"/>
                  <a:gd name="connsiteX12" fmla="*/ 8116 w 10000"/>
                  <a:gd name="connsiteY12" fmla="*/ 9420 h 10000"/>
                  <a:gd name="connsiteX13" fmla="*/ 8116 w 10000"/>
                  <a:gd name="connsiteY13" fmla="*/ 9420 h 10000"/>
                  <a:gd name="connsiteX14" fmla="*/ 8442 w 10000"/>
                  <a:gd name="connsiteY14" fmla="*/ 9383 h 10000"/>
                  <a:gd name="connsiteX15" fmla="*/ 8702 w 10000"/>
                  <a:gd name="connsiteY15" fmla="*/ 9292 h 10000"/>
                  <a:gd name="connsiteX16" fmla="*/ 8636 w 10000"/>
                  <a:gd name="connsiteY16" fmla="*/ 9255 h 10000"/>
                  <a:gd name="connsiteX17" fmla="*/ 8636 w 10000"/>
                  <a:gd name="connsiteY17" fmla="*/ 9219 h 10000"/>
                  <a:gd name="connsiteX18" fmla="*/ 8312 w 10000"/>
                  <a:gd name="connsiteY18" fmla="*/ 9128 h 10000"/>
                  <a:gd name="connsiteX19" fmla="*/ 5975 w 10000"/>
                  <a:gd name="connsiteY19" fmla="*/ 8799 h 10000"/>
                  <a:gd name="connsiteX20" fmla="*/ 5975 w 10000"/>
                  <a:gd name="connsiteY20" fmla="*/ 8799 h 10000"/>
                  <a:gd name="connsiteX21" fmla="*/ 5714 w 10000"/>
                  <a:gd name="connsiteY21" fmla="*/ 8746 h 10000"/>
                  <a:gd name="connsiteX22" fmla="*/ 5519 w 10000"/>
                  <a:gd name="connsiteY22" fmla="*/ 8691 h 10000"/>
                  <a:gd name="connsiteX23" fmla="*/ 5389 w 10000"/>
                  <a:gd name="connsiteY23" fmla="*/ 8636 h 10000"/>
                  <a:gd name="connsiteX24" fmla="*/ 5389 w 10000"/>
                  <a:gd name="connsiteY24" fmla="*/ 8636 h 10000"/>
                  <a:gd name="connsiteX25" fmla="*/ 7729 w 10000"/>
                  <a:gd name="connsiteY25" fmla="*/ 8617 h 10000"/>
                  <a:gd name="connsiteX26" fmla="*/ 10000 w 10000"/>
                  <a:gd name="connsiteY26" fmla="*/ 8799 h 10000"/>
                  <a:gd name="connsiteX27" fmla="*/ 10000 w 10000"/>
                  <a:gd name="connsiteY27" fmla="*/ 7147 h 10000"/>
                  <a:gd name="connsiteX28" fmla="*/ 10000 w 10000"/>
                  <a:gd name="connsiteY28" fmla="*/ 7147 h 10000"/>
                  <a:gd name="connsiteX29" fmla="*/ 7404 w 10000"/>
                  <a:gd name="connsiteY29" fmla="*/ 6762 h 10000"/>
                  <a:gd name="connsiteX30" fmla="*/ 5975 w 10000"/>
                  <a:gd name="connsiteY30" fmla="*/ 6546 h 10000"/>
                  <a:gd name="connsiteX31" fmla="*/ 5975 w 10000"/>
                  <a:gd name="connsiteY31" fmla="*/ 6546 h 10000"/>
                  <a:gd name="connsiteX32" fmla="*/ 5975 w 10000"/>
                  <a:gd name="connsiteY32" fmla="*/ 6528 h 10000"/>
                  <a:gd name="connsiteX33" fmla="*/ 5975 w 10000"/>
                  <a:gd name="connsiteY33" fmla="*/ 6419 h 10000"/>
                  <a:gd name="connsiteX34" fmla="*/ 5975 w 10000"/>
                  <a:gd name="connsiteY34" fmla="*/ 6419 h 10000"/>
                  <a:gd name="connsiteX35" fmla="*/ 5779 w 10000"/>
                  <a:gd name="connsiteY35" fmla="*/ 6289 h 10000"/>
                  <a:gd name="connsiteX36" fmla="*/ 5389 w 10000"/>
                  <a:gd name="connsiteY36" fmla="*/ 6090 h 10000"/>
                  <a:gd name="connsiteX37" fmla="*/ 4545 w 10000"/>
                  <a:gd name="connsiteY37" fmla="*/ 5710 h 10000"/>
                  <a:gd name="connsiteX38" fmla="*/ 4545 w 10000"/>
                  <a:gd name="connsiteY38" fmla="*/ 5710 h 10000"/>
                  <a:gd name="connsiteX39" fmla="*/ 4352 w 10000"/>
                  <a:gd name="connsiteY39" fmla="*/ 5655 h 10000"/>
                  <a:gd name="connsiteX40" fmla="*/ 4026 w 10000"/>
                  <a:gd name="connsiteY40" fmla="*/ 5582 h 10000"/>
                  <a:gd name="connsiteX41" fmla="*/ 3052 w 10000"/>
                  <a:gd name="connsiteY41" fmla="*/ 5418 h 10000"/>
                  <a:gd name="connsiteX42" fmla="*/ 1689 w 10000"/>
                  <a:gd name="connsiteY42" fmla="*/ 5219 h 10000"/>
                  <a:gd name="connsiteX43" fmla="*/ 1689 w 10000"/>
                  <a:gd name="connsiteY43" fmla="*/ 5219 h 10000"/>
                  <a:gd name="connsiteX44" fmla="*/ 1103 w 10000"/>
                  <a:gd name="connsiteY44" fmla="*/ 5199 h 10000"/>
                  <a:gd name="connsiteX45" fmla="*/ 650 w 10000"/>
                  <a:gd name="connsiteY45" fmla="*/ 5182 h 10000"/>
                  <a:gd name="connsiteX46" fmla="*/ 521 w 10000"/>
                  <a:gd name="connsiteY46" fmla="*/ 5162 h 10000"/>
                  <a:gd name="connsiteX47" fmla="*/ 390 w 10000"/>
                  <a:gd name="connsiteY47" fmla="*/ 5145 h 10000"/>
                  <a:gd name="connsiteX48" fmla="*/ 390 w 10000"/>
                  <a:gd name="connsiteY48" fmla="*/ 5145 h 10000"/>
                  <a:gd name="connsiteX49" fmla="*/ 261 w 10000"/>
                  <a:gd name="connsiteY49" fmla="*/ 5071 h 10000"/>
                  <a:gd name="connsiteX50" fmla="*/ 65 w 10000"/>
                  <a:gd name="connsiteY50" fmla="*/ 4948 h 10000"/>
                  <a:gd name="connsiteX51" fmla="*/ 0 w 10000"/>
                  <a:gd name="connsiteY51" fmla="*/ 4874 h 10000"/>
                  <a:gd name="connsiteX52" fmla="*/ 0 w 10000"/>
                  <a:gd name="connsiteY52" fmla="*/ 4799 h 10000"/>
                  <a:gd name="connsiteX53" fmla="*/ 0 w 10000"/>
                  <a:gd name="connsiteY53" fmla="*/ 4746 h 10000"/>
                  <a:gd name="connsiteX54" fmla="*/ 131 w 10000"/>
                  <a:gd name="connsiteY54" fmla="*/ 4690 h 10000"/>
                  <a:gd name="connsiteX55" fmla="*/ 131 w 10000"/>
                  <a:gd name="connsiteY55" fmla="*/ 4690 h 10000"/>
                  <a:gd name="connsiteX56" fmla="*/ 455 w 10000"/>
                  <a:gd name="connsiteY56" fmla="*/ 4599 h 10000"/>
                  <a:gd name="connsiteX57" fmla="*/ 779 w 10000"/>
                  <a:gd name="connsiteY57" fmla="*/ 4510 h 10000"/>
                  <a:gd name="connsiteX58" fmla="*/ 975 w 10000"/>
                  <a:gd name="connsiteY58" fmla="*/ 4456 h 10000"/>
                  <a:gd name="connsiteX59" fmla="*/ 1103 w 10000"/>
                  <a:gd name="connsiteY59" fmla="*/ 4400 h 10000"/>
                  <a:gd name="connsiteX60" fmla="*/ 1103 w 10000"/>
                  <a:gd name="connsiteY60" fmla="*/ 4327 h 10000"/>
                  <a:gd name="connsiteX61" fmla="*/ 1103 w 10000"/>
                  <a:gd name="connsiteY61" fmla="*/ 4236 h 10000"/>
                  <a:gd name="connsiteX62" fmla="*/ 1103 w 10000"/>
                  <a:gd name="connsiteY62" fmla="*/ 4236 h 10000"/>
                  <a:gd name="connsiteX63" fmla="*/ 845 w 10000"/>
                  <a:gd name="connsiteY63" fmla="*/ 3982 h 10000"/>
                  <a:gd name="connsiteX64" fmla="*/ 521 w 10000"/>
                  <a:gd name="connsiteY64" fmla="*/ 3636 h 10000"/>
                  <a:gd name="connsiteX65" fmla="*/ 261 w 10000"/>
                  <a:gd name="connsiteY65" fmla="*/ 3326 h 10000"/>
                  <a:gd name="connsiteX66" fmla="*/ 195 w 10000"/>
                  <a:gd name="connsiteY66" fmla="*/ 3236 h 10000"/>
                  <a:gd name="connsiteX67" fmla="*/ 195 w 10000"/>
                  <a:gd name="connsiteY67" fmla="*/ 3200 h 10000"/>
                  <a:gd name="connsiteX68" fmla="*/ 261 w 10000"/>
                  <a:gd name="connsiteY68" fmla="*/ 3180 h 10000"/>
                  <a:gd name="connsiteX69" fmla="*/ 261 w 10000"/>
                  <a:gd name="connsiteY69" fmla="*/ 3180 h 10000"/>
                  <a:gd name="connsiteX70" fmla="*/ 650 w 10000"/>
                  <a:gd name="connsiteY70" fmla="*/ 3163 h 10000"/>
                  <a:gd name="connsiteX71" fmla="*/ 908 w 10000"/>
                  <a:gd name="connsiteY71" fmla="*/ 3163 h 10000"/>
                  <a:gd name="connsiteX72" fmla="*/ 1103 w 10000"/>
                  <a:gd name="connsiteY72" fmla="*/ 3180 h 10000"/>
                  <a:gd name="connsiteX73" fmla="*/ 1103 w 10000"/>
                  <a:gd name="connsiteY73" fmla="*/ 3180 h 10000"/>
                  <a:gd name="connsiteX74" fmla="*/ 1168 w 10000"/>
                  <a:gd name="connsiteY74" fmla="*/ 3180 h 10000"/>
                  <a:gd name="connsiteX75" fmla="*/ 1235 w 10000"/>
                  <a:gd name="connsiteY75" fmla="*/ 3147 h 10000"/>
                  <a:gd name="connsiteX76" fmla="*/ 1559 w 10000"/>
                  <a:gd name="connsiteY76" fmla="*/ 3036 h 10000"/>
                  <a:gd name="connsiteX77" fmla="*/ 2402 w 10000"/>
                  <a:gd name="connsiteY77" fmla="*/ 2672 h 10000"/>
                  <a:gd name="connsiteX78" fmla="*/ 3507 w 10000"/>
                  <a:gd name="connsiteY78" fmla="*/ 2147 h 10000"/>
                  <a:gd name="connsiteX79" fmla="*/ 3507 w 10000"/>
                  <a:gd name="connsiteY79" fmla="*/ 2147 h 10000"/>
                  <a:gd name="connsiteX80" fmla="*/ 3507 w 10000"/>
                  <a:gd name="connsiteY80" fmla="*/ 2072 h 10000"/>
                  <a:gd name="connsiteX81" fmla="*/ 3507 w 10000"/>
                  <a:gd name="connsiteY81" fmla="*/ 1907 h 10000"/>
                  <a:gd name="connsiteX82" fmla="*/ 3573 w 10000"/>
                  <a:gd name="connsiteY82" fmla="*/ 1800 h 10000"/>
                  <a:gd name="connsiteX83" fmla="*/ 3702 w 10000"/>
                  <a:gd name="connsiteY83" fmla="*/ 1708 h 10000"/>
                  <a:gd name="connsiteX84" fmla="*/ 3896 w 10000"/>
                  <a:gd name="connsiteY84" fmla="*/ 1600 h 10000"/>
                  <a:gd name="connsiteX85" fmla="*/ 4156 w 10000"/>
                  <a:gd name="connsiteY85" fmla="*/ 1510 h 10000"/>
                  <a:gd name="connsiteX86" fmla="*/ 4156 w 10000"/>
                  <a:gd name="connsiteY86" fmla="*/ 1510 h 10000"/>
                  <a:gd name="connsiteX87" fmla="*/ 4806 w 10000"/>
                  <a:gd name="connsiteY87" fmla="*/ 1329 h 10000"/>
                  <a:gd name="connsiteX88" fmla="*/ 5455 w 10000"/>
                  <a:gd name="connsiteY88" fmla="*/ 1090 h 10000"/>
                  <a:gd name="connsiteX89" fmla="*/ 6104 w 10000"/>
                  <a:gd name="connsiteY89" fmla="*/ 872 h 10000"/>
                  <a:gd name="connsiteX90" fmla="*/ 6559 w 10000"/>
                  <a:gd name="connsiteY90" fmla="*/ 674 h 10000"/>
                  <a:gd name="connsiteX91" fmla="*/ 6559 w 10000"/>
                  <a:gd name="connsiteY91" fmla="*/ 674 h 10000"/>
                  <a:gd name="connsiteX92" fmla="*/ 6882 w 10000"/>
                  <a:gd name="connsiteY92" fmla="*/ 493 h 10000"/>
                  <a:gd name="connsiteX93" fmla="*/ 7273 w 10000"/>
                  <a:gd name="connsiteY93" fmla="*/ 271 h 10000"/>
                  <a:gd name="connsiteX94" fmla="*/ 7663 w 10000"/>
                  <a:gd name="connsiteY94" fmla="*/ 108 h 10000"/>
                  <a:gd name="connsiteX95" fmla="*/ 7856 w 10000"/>
                  <a:gd name="connsiteY95" fmla="*/ 33 h 10000"/>
                  <a:gd name="connsiteX96" fmla="*/ 8051 w 10000"/>
                  <a:gd name="connsiteY96" fmla="*/ 17 h 10000"/>
                  <a:gd name="connsiteX97" fmla="*/ 8051 w 10000"/>
                  <a:gd name="connsiteY97" fmla="*/ 17 h 10000"/>
                  <a:gd name="connsiteX98" fmla="*/ 8442 w 10000"/>
                  <a:gd name="connsiteY98" fmla="*/ 0 h 10000"/>
                  <a:gd name="connsiteX99" fmla="*/ 8961 w 10000"/>
                  <a:gd name="connsiteY99" fmla="*/ 0 h 10000"/>
                  <a:gd name="connsiteX100" fmla="*/ 10000 w 10000"/>
                  <a:gd name="connsiteY100" fmla="*/ 17 h 10000"/>
                  <a:gd name="connsiteX101" fmla="*/ 2661 w 10000"/>
                  <a:gd name="connsiteY101" fmla="*/ 9744 h 10000"/>
                  <a:gd name="connsiteX0" fmla="*/ 10000 w 10000"/>
                  <a:gd name="connsiteY0" fmla="*/ 17 h 10000"/>
                  <a:gd name="connsiteX1" fmla="*/ 3247 w 10000"/>
                  <a:gd name="connsiteY1" fmla="*/ 10000 h 10000"/>
                  <a:gd name="connsiteX2" fmla="*/ 3247 w 10000"/>
                  <a:gd name="connsiteY2" fmla="*/ 10000 h 10000"/>
                  <a:gd name="connsiteX3" fmla="*/ 3117 w 10000"/>
                  <a:gd name="connsiteY3" fmla="*/ 9947 h 10000"/>
                  <a:gd name="connsiteX4" fmla="*/ 3117 w 10000"/>
                  <a:gd name="connsiteY4" fmla="*/ 9891 h 10000"/>
                  <a:gd name="connsiteX5" fmla="*/ 3117 w 10000"/>
                  <a:gd name="connsiteY5" fmla="*/ 9855 h 10000"/>
                  <a:gd name="connsiteX6" fmla="*/ 3184 w 10000"/>
                  <a:gd name="connsiteY6" fmla="*/ 9817 h 10000"/>
                  <a:gd name="connsiteX7" fmla="*/ 3312 w 10000"/>
                  <a:gd name="connsiteY7" fmla="*/ 9744 h 10000"/>
                  <a:gd name="connsiteX8" fmla="*/ 3443 w 10000"/>
                  <a:gd name="connsiteY8" fmla="*/ 9726 h 10000"/>
                  <a:gd name="connsiteX9" fmla="*/ 3443 w 10000"/>
                  <a:gd name="connsiteY9" fmla="*/ 9726 h 10000"/>
                  <a:gd name="connsiteX10" fmla="*/ 3443 w 10000"/>
                  <a:gd name="connsiteY10" fmla="*/ 9709 h 10000"/>
                  <a:gd name="connsiteX11" fmla="*/ 7646 w 10000"/>
                  <a:gd name="connsiteY11" fmla="*/ 9411 h 10000"/>
                  <a:gd name="connsiteX12" fmla="*/ 8116 w 10000"/>
                  <a:gd name="connsiteY12" fmla="*/ 9420 h 10000"/>
                  <a:gd name="connsiteX13" fmla="*/ 8116 w 10000"/>
                  <a:gd name="connsiteY13" fmla="*/ 9420 h 10000"/>
                  <a:gd name="connsiteX14" fmla="*/ 8442 w 10000"/>
                  <a:gd name="connsiteY14" fmla="*/ 9383 h 10000"/>
                  <a:gd name="connsiteX15" fmla="*/ 8702 w 10000"/>
                  <a:gd name="connsiteY15" fmla="*/ 9292 h 10000"/>
                  <a:gd name="connsiteX16" fmla="*/ 8636 w 10000"/>
                  <a:gd name="connsiteY16" fmla="*/ 9255 h 10000"/>
                  <a:gd name="connsiteX17" fmla="*/ 8636 w 10000"/>
                  <a:gd name="connsiteY17" fmla="*/ 9219 h 10000"/>
                  <a:gd name="connsiteX18" fmla="*/ 8312 w 10000"/>
                  <a:gd name="connsiteY18" fmla="*/ 9128 h 10000"/>
                  <a:gd name="connsiteX19" fmla="*/ 5975 w 10000"/>
                  <a:gd name="connsiteY19" fmla="*/ 8799 h 10000"/>
                  <a:gd name="connsiteX20" fmla="*/ 5975 w 10000"/>
                  <a:gd name="connsiteY20" fmla="*/ 8799 h 10000"/>
                  <a:gd name="connsiteX21" fmla="*/ 5714 w 10000"/>
                  <a:gd name="connsiteY21" fmla="*/ 8746 h 10000"/>
                  <a:gd name="connsiteX22" fmla="*/ 5519 w 10000"/>
                  <a:gd name="connsiteY22" fmla="*/ 8691 h 10000"/>
                  <a:gd name="connsiteX23" fmla="*/ 5389 w 10000"/>
                  <a:gd name="connsiteY23" fmla="*/ 8636 h 10000"/>
                  <a:gd name="connsiteX24" fmla="*/ 5389 w 10000"/>
                  <a:gd name="connsiteY24" fmla="*/ 8636 h 10000"/>
                  <a:gd name="connsiteX25" fmla="*/ 7729 w 10000"/>
                  <a:gd name="connsiteY25" fmla="*/ 8617 h 10000"/>
                  <a:gd name="connsiteX26" fmla="*/ 10000 w 10000"/>
                  <a:gd name="connsiteY26" fmla="*/ 8799 h 10000"/>
                  <a:gd name="connsiteX27" fmla="*/ 10000 w 10000"/>
                  <a:gd name="connsiteY27" fmla="*/ 7147 h 10000"/>
                  <a:gd name="connsiteX28" fmla="*/ 10000 w 10000"/>
                  <a:gd name="connsiteY28" fmla="*/ 7147 h 10000"/>
                  <a:gd name="connsiteX29" fmla="*/ 7404 w 10000"/>
                  <a:gd name="connsiteY29" fmla="*/ 6762 h 10000"/>
                  <a:gd name="connsiteX30" fmla="*/ 5975 w 10000"/>
                  <a:gd name="connsiteY30" fmla="*/ 6546 h 10000"/>
                  <a:gd name="connsiteX31" fmla="*/ 5975 w 10000"/>
                  <a:gd name="connsiteY31" fmla="*/ 6546 h 10000"/>
                  <a:gd name="connsiteX32" fmla="*/ 5975 w 10000"/>
                  <a:gd name="connsiteY32" fmla="*/ 6528 h 10000"/>
                  <a:gd name="connsiteX33" fmla="*/ 5975 w 10000"/>
                  <a:gd name="connsiteY33" fmla="*/ 6419 h 10000"/>
                  <a:gd name="connsiteX34" fmla="*/ 5975 w 10000"/>
                  <a:gd name="connsiteY34" fmla="*/ 6419 h 10000"/>
                  <a:gd name="connsiteX35" fmla="*/ 5779 w 10000"/>
                  <a:gd name="connsiteY35" fmla="*/ 6289 h 10000"/>
                  <a:gd name="connsiteX36" fmla="*/ 5389 w 10000"/>
                  <a:gd name="connsiteY36" fmla="*/ 6090 h 10000"/>
                  <a:gd name="connsiteX37" fmla="*/ 4545 w 10000"/>
                  <a:gd name="connsiteY37" fmla="*/ 5710 h 10000"/>
                  <a:gd name="connsiteX38" fmla="*/ 4545 w 10000"/>
                  <a:gd name="connsiteY38" fmla="*/ 5710 h 10000"/>
                  <a:gd name="connsiteX39" fmla="*/ 4352 w 10000"/>
                  <a:gd name="connsiteY39" fmla="*/ 5655 h 10000"/>
                  <a:gd name="connsiteX40" fmla="*/ 4026 w 10000"/>
                  <a:gd name="connsiteY40" fmla="*/ 5582 h 10000"/>
                  <a:gd name="connsiteX41" fmla="*/ 3052 w 10000"/>
                  <a:gd name="connsiteY41" fmla="*/ 5418 h 10000"/>
                  <a:gd name="connsiteX42" fmla="*/ 1689 w 10000"/>
                  <a:gd name="connsiteY42" fmla="*/ 5219 h 10000"/>
                  <a:gd name="connsiteX43" fmla="*/ 1689 w 10000"/>
                  <a:gd name="connsiteY43" fmla="*/ 5219 h 10000"/>
                  <a:gd name="connsiteX44" fmla="*/ 1103 w 10000"/>
                  <a:gd name="connsiteY44" fmla="*/ 5199 h 10000"/>
                  <a:gd name="connsiteX45" fmla="*/ 650 w 10000"/>
                  <a:gd name="connsiteY45" fmla="*/ 5182 h 10000"/>
                  <a:gd name="connsiteX46" fmla="*/ 521 w 10000"/>
                  <a:gd name="connsiteY46" fmla="*/ 5162 h 10000"/>
                  <a:gd name="connsiteX47" fmla="*/ 390 w 10000"/>
                  <a:gd name="connsiteY47" fmla="*/ 5145 h 10000"/>
                  <a:gd name="connsiteX48" fmla="*/ 390 w 10000"/>
                  <a:gd name="connsiteY48" fmla="*/ 5145 h 10000"/>
                  <a:gd name="connsiteX49" fmla="*/ 261 w 10000"/>
                  <a:gd name="connsiteY49" fmla="*/ 5071 h 10000"/>
                  <a:gd name="connsiteX50" fmla="*/ 65 w 10000"/>
                  <a:gd name="connsiteY50" fmla="*/ 4948 h 10000"/>
                  <a:gd name="connsiteX51" fmla="*/ 0 w 10000"/>
                  <a:gd name="connsiteY51" fmla="*/ 4874 h 10000"/>
                  <a:gd name="connsiteX52" fmla="*/ 0 w 10000"/>
                  <a:gd name="connsiteY52" fmla="*/ 4799 h 10000"/>
                  <a:gd name="connsiteX53" fmla="*/ 0 w 10000"/>
                  <a:gd name="connsiteY53" fmla="*/ 4746 h 10000"/>
                  <a:gd name="connsiteX54" fmla="*/ 131 w 10000"/>
                  <a:gd name="connsiteY54" fmla="*/ 4690 h 10000"/>
                  <a:gd name="connsiteX55" fmla="*/ 131 w 10000"/>
                  <a:gd name="connsiteY55" fmla="*/ 4690 h 10000"/>
                  <a:gd name="connsiteX56" fmla="*/ 455 w 10000"/>
                  <a:gd name="connsiteY56" fmla="*/ 4599 h 10000"/>
                  <a:gd name="connsiteX57" fmla="*/ 779 w 10000"/>
                  <a:gd name="connsiteY57" fmla="*/ 4510 h 10000"/>
                  <a:gd name="connsiteX58" fmla="*/ 975 w 10000"/>
                  <a:gd name="connsiteY58" fmla="*/ 4456 h 10000"/>
                  <a:gd name="connsiteX59" fmla="*/ 1103 w 10000"/>
                  <a:gd name="connsiteY59" fmla="*/ 4400 h 10000"/>
                  <a:gd name="connsiteX60" fmla="*/ 1103 w 10000"/>
                  <a:gd name="connsiteY60" fmla="*/ 4327 h 10000"/>
                  <a:gd name="connsiteX61" fmla="*/ 1103 w 10000"/>
                  <a:gd name="connsiteY61" fmla="*/ 4236 h 10000"/>
                  <a:gd name="connsiteX62" fmla="*/ 1103 w 10000"/>
                  <a:gd name="connsiteY62" fmla="*/ 4236 h 10000"/>
                  <a:gd name="connsiteX63" fmla="*/ 845 w 10000"/>
                  <a:gd name="connsiteY63" fmla="*/ 3982 h 10000"/>
                  <a:gd name="connsiteX64" fmla="*/ 521 w 10000"/>
                  <a:gd name="connsiteY64" fmla="*/ 3636 h 10000"/>
                  <a:gd name="connsiteX65" fmla="*/ 261 w 10000"/>
                  <a:gd name="connsiteY65" fmla="*/ 3326 h 10000"/>
                  <a:gd name="connsiteX66" fmla="*/ 195 w 10000"/>
                  <a:gd name="connsiteY66" fmla="*/ 3236 h 10000"/>
                  <a:gd name="connsiteX67" fmla="*/ 195 w 10000"/>
                  <a:gd name="connsiteY67" fmla="*/ 3200 h 10000"/>
                  <a:gd name="connsiteX68" fmla="*/ 261 w 10000"/>
                  <a:gd name="connsiteY68" fmla="*/ 3180 h 10000"/>
                  <a:gd name="connsiteX69" fmla="*/ 261 w 10000"/>
                  <a:gd name="connsiteY69" fmla="*/ 3180 h 10000"/>
                  <a:gd name="connsiteX70" fmla="*/ 650 w 10000"/>
                  <a:gd name="connsiteY70" fmla="*/ 3163 h 10000"/>
                  <a:gd name="connsiteX71" fmla="*/ 908 w 10000"/>
                  <a:gd name="connsiteY71" fmla="*/ 3163 h 10000"/>
                  <a:gd name="connsiteX72" fmla="*/ 1103 w 10000"/>
                  <a:gd name="connsiteY72" fmla="*/ 3180 h 10000"/>
                  <a:gd name="connsiteX73" fmla="*/ 1103 w 10000"/>
                  <a:gd name="connsiteY73" fmla="*/ 3180 h 10000"/>
                  <a:gd name="connsiteX74" fmla="*/ 1168 w 10000"/>
                  <a:gd name="connsiteY74" fmla="*/ 3180 h 10000"/>
                  <a:gd name="connsiteX75" fmla="*/ 1235 w 10000"/>
                  <a:gd name="connsiteY75" fmla="*/ 3147 h 10000"/>
                  <a:gd name="connsiteX76" fmla="*/ 1559 w 10000"/>
                  <a:gd name="connsiteY76" fmla="*/ 3036 h 10000"/>
                  <a:gd name="connsiteX77" fmla="*/ 2402 w 10000"/>
                  <a:gd name="connsiteY77" fmla="*/ 2672 h 10000"/>
                  <a:gd name="connsiteX78" fmla="*/ 3507 w 10000"/>
                  <a:gd name="connsiteY78" fmla="*/ 2147 h 10000"/>
                  <a:gd name="connsiteX79" fmla="*/ 3507 w 10000"/>
                  <a:gd name="connsiteY79" fmla="*/ 2147 h 10000"/>
                  <a:gd name="connsiteX80" fmla="*/ 3507 w 10000"/>
                  <a:gd name="connsiteY80" fmla="*/ 2072 h 10000"/>
                  <a:gd name="connsiteX81" fmla="*/ 3507 w 10000"/>
                  <a:gd name="connsiteY81" fmla="*/ 1907 h 10000"/>
                  <a:gd name="connsiteX82" fmla="*/ 3573 w 10000"/>
                  <a:gd name="connsiteY82" fmla="*/ 1800 h 10000"/>
                  <a:gd name="connsiteX83" fmla="*/ 3702 w 10000"/>
                  <a:gd name="connsiteY83" fmla="*/ 1708 h 10000"/>
                  <a:gd name="connsiteX84" fmla="*/ 3896 w 10000"/>
                  <a:gd name="connsiteY84" fmla="*/ 1600 h 10000"/>
                  <a:gd name="connsiteX85" fmla="*/ 4156 w 10000"/>
                  <a:gd name="connsiteY85" fmla="*/ 1510 h 10000"/>
                  <a:gd name="connsiteX86" fmla="*/ 4156 w 10000"/>
                  <a:gd name="connsiteY86" fmla="*/ 1510 h 10000"/>
                  <a:gd name="connsiteX87" fmla="*/ 4806 w 10000"/>
                  <a:gd name="connsiteY87" fmla="*/ 1329 h 10000"/>
                  <a:gd name="connsiteX88" fmla="*/ 5455 w 10000"/>
                  <a:gd name="connsiteY88" fmla="*/ 1090 h 10000"/>
                  <a:gd name="connsiteX89" fmla="*/ 6104 w 10000"/>
                  <a:gd name="connsiteY89" fmla="*/ 872 h 10000"/>
                  <a:gd name="connsiteX90" fmla="*/ 6559 w 10000"/>
                  <a:gd name="connsiteY90" fmla="*/ 674 h 10000"/>
                  <a:gd name="connsiteX91" fmla="*/ 6559 w 10000"/>
                  <a:gd name="connsiteY91" fmla="*/ 674 h 10000"/>
                  <a:gd name="connsiteX92" fmla="*/ 6882 w 10000"/>
                  <a:gd name="connsiteY92" fmla="*/ 493 h 10000"/>
                  <a:gd name="connsiteX93" fmla="*/ 7273 w 10000"/>
                  <a:gd name="connsiteY93" fmla="*/ 271 h 10000"/>
                  <a:gd name="connsiteX94" fmla="*/ 7663 w 10000"/>
                  <a:gd name="connsiteY94" fmla="*/ 108 h 10000"/>
                  <a:gd name="connsiteX95" fmla="*/ 7856 w 10000"/>
                  <a:gd name="connsiteY95" fmla="*/ 33 h 10000"/>
                  <a:gd name="connsiteX96" fmla="*/ 8051 w 10000"/>
                  <a:gd name="connsiteY96" fmla="*/ 17 h 10000"/>
                  <a:gd name="connsiteX97" fmla="*/ 8051 w 10000"/>
                  <a:gd name="connsiteY97" fmla="*/ 17 h 10000"/>
                  <a:gd name="connsiteX98" fmla="*/ 8442 w 10000"/>
                  <a:gd name="connsiteY98" fmla="*/ 0 h 10000"/>
                  <a:gd name="connsiteX99" fmla="*/ 8961 w 10000"/>
                  <a:gd name="connsiteY99" fmla="*/ 0 h 10000"/>
                  <a:gd name="connsiteX100" fmla="*/ 10000 w 10000"/>
                  <a:gd name="connsiteY100" fmla="*/ 17 h 10000"/>
                  <a:gd name="connsiteX0" fmla="*/ 10000 w 10000"/>
                  <a:gd name="connsiteY0" fmla="*/ 17 h 10000"/>
                  <a:gd name="connsiteX1" fmla="*/ 3247 w 10000"/>
                  <a:gd name="connsiteY1" fmla="*/ 10000 h 10000"/>
                  <a:gd name="connsiteX2" fmla="*/ 3247 w 10000"/>
                  <a:gd name="connsiteY2" fmla="*/ 10000 h 10000"/>
                  <a:gd name="connsiteX3" fmla="*/ 3117 w 10000"/>
                  <a:gd name="connsiteY3" fmla="*/ 9947 h 10000"/>
                  <a:gd name="connsiteX4" fmla="*/ 3117 w 10000"/>
                  <a:gd name="connsiteY4" fmla="*/ 9891 h 10000"/>
                  <a:gd name="connsiteX5" fmla="*/ 3117 w 10000"/>
                  <a:gd name="connsiteY5" fmla="*/ 9855 h 10000"/>
                  <a:gd name="connsiteX6" fmla="*/ 3184 w 10000"/>
                  <a:gd name="connsiteY6" fmla="*/ 9817 h 10000"/>
                  <a:gd name="connsiteX7" fmla="*/ 3312 w 10000"/>
                  <a:gd name="connsiteY7" fmla="*/ 9744 h 10000"/>
                  <a:gd name="connsiteX8" fmla="*/ 3443 w 10000"/>
                  <a:gd name="connsiteY8" fmla="*/ 9726 h 10000"/>
                  <a:gd name="connsiteX9" fmla="*/ 3443 w 10000"/>
                  <a:gd name="connsiteY9" fmla="*/ 9726 h 10000"/>
                  <a:gd name="connsiteX10" fmla="*/ 7646 w 10000"/>
                  <a:gd name="connsiteY10" fmla="*/ 9411 h 10000"/>
                  <a:gd name="connsiteX11" fmla="*/ 8116 w 10000"/>
                  <a:gd name="connsiteY11" fmla="*/ 9420 h 10000"/>
                  <a:gd name="connsiteX12" fmla="*/ 8116 w 10000"/>
                  <a:gd name="connsiteY12" fmla="*/ 9420 h 10000"/>
                  <a:gd name="connsiteX13" fmla="*/ 8442 w 10000"/>
                  <a:gd name="connsiteY13" fmla="*/ 9383 h 10000"/>
                  <a:gd name="connsiteX14" fmla="*/ 8702 w 10000"/>
                  <a:gd name="connsiteY14" fmla="*/ 9292 h 10000"/>
                  <a:gd name="connsiteX15" fmla="*/ 8636 w 10000"/>
                  <a:gd name="connsiteY15" fmla="*/ 9255 h 10000"/>
                  <a:gd name="connsiteX16" fmla="*/ 8636 w 10000"/>
                  <a:gd name="connsiteY16" fmla="*/ 9219 h 10000"/>
                  <a:gd name="connsiteX17" fmla="*/ 8312 w 10000"/>
                  <a:gd name="connsiteY17" fmla="*/ 9128 h 10000"/>
                  <a:gd name="connsiteX18" fmla="*/ 5975 w 10000"/>
                  <a:gd name="connsiteY18" fmla="*/ 8799 h 10000"/>
                  <a:gd name="connsiteX19" fmla="*/ 5975 w 10000"/>
                  <a:gd name="connsiteY19" fmla="*/ 8799 h 10000"/>
                  <a:gd name="connsiteX20" fmla="*/ 5714 w 10000"/>
                  <a:gd name="connsiteY20" fmla="*/ 8746 h 10000"/>
                  <a:gd name="connsiteX21" fmla="*/ 5519 w 10000"/>
                  <a:gd name="connsiteY21" fmla="*/ 8691 h 10000"/>
                  <a:gd name="connsiteX22" fmla="*/ 5389 w 10000"/>
                  <a:gd name="connsiteY22" fmla="*/ 8636 h 10000"/>
                  <a:gd name="connsiteX23" fmla="*/ 5389 w 10000"/>
                  <a:gd name="connsiteY23" fmla="*/ 8636 h 10000"/>
                  <a:gd name="connsiteX24" fmla="*/ 7729 w 10000"/>
                  <a:gd name="connsiteY24" fmla="*/ 8617 h 10000"/>
                  <a:gd name="connsiteX25" fmla="*/ 10000 w 10000"/>
                  <a:gd name="connsiteY25" fmla="*/ 8799 h 10000"/>
                  <a:gd name="connsiteX26" fmla="*/ 10000 w 10000"/>
                  <a:gd name="connsiteY26" fmla="*/ 7147 h 10000"/>
                  <a:gd name="connsiteX27" fmla="*/ 10000 w 10000"/>
                  <a:gd name="connsiteY27" fmla="*/ 7147 h 10000"/>
                  <a:gd name="connsiteX28" fmla="*/ 7404 w 10000"/>
                  <a:gd name="connsiteY28" fmla="*/ 6762 h 10000"/>
                  <a:gd name="connsiteX29" fmla="*/ 5975 w 10000"/>
                  <a:gd name="connsiteY29" fmla="*/ 6546 h 10000"/>
                  <a:gd name="connsiteX30" fmla="*/ 5975 w 10000"/>
                  <a:gd name="connsiteY30" fmla="*/ 6546 h 10000"/>
                  <a:gd name="connsiteX31" fmla="*/ 5975 w 10000"/>
                  <a:gd name="connsiteY31" fmla="*/ 6528 h 10000"/>
                  <a:gd name="connsiteX32" fmla="*/ 5975 w 10000"/>
                  <a:gd name="connsiteY32" fmla="*/ 6419 h 10000"/>
                  <a:gd name="connsiteX33" fmla="*/ 5975 w 10000"/>
                  <a:gd name="connsiteY33" fmla="*/ 6419 h 10000"/>
                  <a:gd name="connsiteX34" fmla="*/ 5779 w 10000"/>
                  <a:gd name="connsiteY34" fmla="*/ 6289 h 10000"/>
                  <a:gd name="connsiteX35" fmla="*/ 5389 w 10000"/>
                  <a:gd name="connsiteY35" fmla="*/ 6090 h 10000"/>
                  <a:gd name="connsiteX36" fmla="*/ 4545 w 10000"/>
                  <a:gd name="connsiteY36" fmla="*/ 5710 h 10000"/>
                  <a:gd name="connsiteX37" fmla="*/ 4545 w 10000"/>
                  <a:gd name="connsiteY37" fmla="*/ 5710 h 10000"/>
                  <a:gd name="connsiteX38" fmla="*/ 4352 w 10000"/>
                  <a:gd name="connsiteY38" fmla="*/ 5655 h 10000"/>
                  <a:gd name="connsiteX39" fmla="*/ 4026 w 10000"/>
                  <a:gd name="connsiteY39" fmla="*/ 5582 h 10000"/>
                  <a:gd name="connsiteX40" fmla="*/ 3052 w 10000"/>
                  <a:gd name="connsiteY40" fmla="*/ 5418 h 10000"/>
                  <a:gd name="connsiteX41" fmla="*/ 1689 w 10000"/>
                  <a:gd name="connsiteY41" fmla="*/ 5219 h 10000"/>
                  <a:gd name="connsiteX42" fmla="*/ 1689 w 10000"/>
                  <a:gd name="connsiteY42" fmla="*/ 5219 h 10000"/>
                  <a:gd name="connsiteX43" fmla="*/ 1103 w 10000"/>
                  <a:gd name="connsiteY43" fmla="*/ 5199 h 10000"/>
                  <a:gd name="connsiteX44" fmla="*/ 650 w 10000"/>
                  <a:gd name="connsiteY44" fmla="*/ 5182 h 10000"/>
                  <a:gd name="connsiteX45" fmla="*/ 521 w 10000"/>
                  <a:gd name="connsiteY45" fmla="*/ 5162 h 10000"/>
                  <a:gd name="connsiteX46" fmla="*/ 390 w 10000"/>
                  <a:gd name="connsiteY46" fmla="*/ 5145 h 10000"/>
                  <a:gd name="connsiteX47" fmla="*/ 390 w 10000"/>
                  <a:gd name="connsiteY47" fmla="*/ 5145 h 10000"/>
                  <a:gd name="connsiteX48" fmla="*/ 261 w 10000"/>
                  <a:gd name="connsiteY48" fmla="*/ 5071 h 10000"/>
                  <a:gd name="connsiteX49" fmla="*/ 65 w 10000"/>
                  <a:gd name="connsiteY49" fmla="*/ 4948 h 10000"/>
                  <a:gd name="connsiteX50" fmla="*/ 0 w 10000"/>
                  <a:gd name="connsiteY50" fmla="*/ 4874 h 10000"/>
                  <a:gd name="connsiteX51" fmla="*/ 0 w 10000"/>
                  <a:gd name="connsiteY51" fmla="*/ 4799 h 10000"/>
                  <a:gd name="connsiteX52" fmla="*/ 0 w 10000"/>
                  <a:gd name="connsiteY52" fmla="*/ 4746 h 10000"/>
                  <a:gd name="connsiteX53" fmla="*/ 131 w 10000"/>
                  <a:gd name="connsiteY53" fmla="*/ 4690 h 10000"/>
                  <a:gd name="connsiteX54" fmla="*/ 131 w 10000"/>
                  <a:gd name="connsiteY54" fmla="*/ 4690 h 10000"/>
                  <a:gd name="connsiteX55" fmla="*/ 455 w 10000"/>
                  <a:gd name="connsiteY55" fmla="*/ 4599 h 10000"/>
                  <a:gd name="connsiteX56" fmla="*/ 779 w 10000"/>
                  <a:gd name="connsiteY56" fmla="*/ 4510 h 10000"/>
                  <a:gd name="connsiteX57" fmla="*/ 975 w 10000"/>
                  <a:gd name="connsiteY57" fmla="*/ 4456 h 10000"/>
                  <a:gd name="connsiteX58" fmla="*/ 1103 w 10000"/>
                  <a:gd name="connsiteY58" fmla="*/ 4400 h 10000"/>
                  <a:gd name="connsiteX59" fmla="*/ 1103 w 10000"/>
                  <a:gd name="connsiteY59" fmla="*/ 4327 h 10000"/>
                  <a:gd name="connsiteX60" fmla="*/ 1103 w 10000"/>
                  <a:gd name="connsiteY60" fmla="*/ 4236 h 10000"/>
                  <a:gd name="connsiteX61" fmla="*/ 1103 w 10000"/>
                  <a:gd name="connsiteY61" fmla="*/ 4236 h 10000"/>
                  <a:gd name="connsiteX62" fmla="*/ 845 w 10000"/>
                  <a:gd name="connsiteY62" fmla="*/ 3982 h 10000"/>
                  <a:gd name="connsiteX63" fmla="*/ 521 w 10000"/>
                  <a:gd name="connsiteY63" fmla="*/ 3636 h 10000"/>
                  <a:gd name="connsiteX64" fmla="*/ 261 w 10000"/>
                  <a:gd name="connsiteY64" fmla="*/ 3326 h 10000"/>
                  <a:gd name="connsiteX65" fmla="*/ 195 w 10000"/>
                  <a:gd name="connsiteY65" fmla="*/ 3236 h 10000"/>
                  <a:gd name="connsiteX66" fmla="*/ 195 w 10000"/>
                  <a:gd name="connsiteY66" fmla="*/ 3200 h 10000"/>
                  <a:gd name="connsiteX67" fmla="*/ 261 w 10000"/>
                  <a:gd name="connsiteY67" fmla="*/ 3180 h 10000"/>
                  <a:gd name="connsiteX68" fmla="*/ 261 w 10000"/>
                  <a:gd name="connsiteY68" fmla="*/ 3180 h 10000"/>
                  <a:gd name="connsiteX69" fmla="*/ 650 w 10000"/>
                  <a:gd name="connsiteY69" fmla="*/ 3163 h 10000"/>
                  <a:gd name="connsiteX70" fmla="*/ 908 w 10000"/>
                  <a:gd name="connsiteY70" fmla="*/ 3163 h 10000"/>
                  <a:gd name="connsiteX71" fmla="*/ 1103 w 10000"/>
                  <a:gd name="connsiteY71" fmla="*/ 3180 h 10000"/>
                  <a:gd name="connsiteX72" fmla="*/ 1103 w 10000"/>
                  <a:gd name="connsiteY72" fmla="*/ 3180 h 10000"/>
                  <a:gd name="connsiteX73" fmla="*/ 1168 w 10000"/>
                  <a:gd name="connsiteY73" fmla="*/ 3180 h 10000"/>
                  <a:gd name="connsiteX74" fmla="*/ 1235 w 10000"/>
                  <a:gd name="connsiteY74" fmla="*/ 3147 h 10000"/>
                  <a:gd name="connsiteX75" fmla="*/ 1559 w 10000"/>
                  <a:gd name="connsiteY75" fmla="*/ 3036 h 10000"/>
                  <a:gd name="connsiteX76" fmla="*/ 2402 w 10000"/>
                  <a:gd name="connsiteY76" fmla="*/ 2672 h 10000"/>
                  <a:gd name="connsiteX77" fmla="*/ 3507 w 10000"/>
                  <a:gd name="connsiteY77" fmla="*/ 2147 h 10000"/>
                  <a:gd name="connsiteX78" fmla="*/ 3507 w 10000"/>
                  <a:gd name="connsiteY78" fmla="*/ 2147 h 10000"/>
                  <a:gd name="connsiteX79" fmla="*/ 3507 w 10000"/>
                  <a:gd name="connsiteY79" fmla="*/ 2072 h 10000"/>
                  <a:gd name="connsiteX80" fmla="*/ 3507 w 10000"/>
                  <a:gd name="connsiteY80" fmla="*/ 1907 h 10000"/>
                  <a:gd name="connsiteX81" fmla="*/ 3573 w 10000"/>
                  <a:gd name="connsiteY81" fmla="*/ 1800 h 10000"/>
                  <a:gd name="connsiteX82" fmla="*/ 3702 w 10000"/>
                  <a:gd name="connsiteY82" fmla="*/ 1708 h 10000"/>
                  <a:gd name="connsiteX83" fmla="*/ 3896 w 10000"/>
                  <a:gd name="connsiteY83" fmla="*/ 1600 h 10000"/>
                  <a:gd name="connsiteX84" fmla="*/ 4156 w 10000"/>
                  <a:gd name="connsiteY84" fmla="*/ 1510 h 10000"/>
                  <a:gd name="connsiteX85" fmla="*/ 4156 w 10000"/>
                  <a:gd name="connsiteY85" fmla="*/ 1510 h 10000"/>
                  <a:gd name="connsiteX86" fmla="*/ 4806 w 10000"/>
                  <a:gd name="connsiteY86" fmla="*/ 1329 h 10000"/>
                  <a:gd name="connsiteX87" fmla="*/ 5455 w 10000"/>
                  <a:gd name="connsiteY87" fmla="*/ 1090 h 10000"/>
                  <a:gd name="connsiteX88" fmla="*/ 6104 w 10000"/>
                  <a:gd name="connsiteY88" fmla="*/ 872 h 10000"/>
                  <a:gd name="connsiteX89" fmla="*/ 6559 w 10000"/>
                  <a:gd name="connsiteY89" fmla="*/ 674 h 10000"/>
                  <a:gd name="connsiteX90" fmla="*/ 6559 w 10000"/>
                  <a:gd name="connsiteY90" fmla="*/ 674 h 10000"/>
                  <a:gd name="connsiteX91" fmla="*/ 6882 w 10000"/>
                  <a:gd name="connsiteY91" fmla="*/ 493 h 10000"/>
                  <a:gd name="connsiteX92" fmla="*/ 7273 w 10000"/>
                  <a:gd name="connsiteY92" fmla="*/ 271 h 10000"/>
                  <a:gd name="connsiteX93" fmla="*/ 7663 w 10000"/>
                  <a:gd name="connsiteY93" fmla="*/ 108 h 10000"/>
                  <a:gd name="connsiteX94" fmla="*/ 7856 w 10000"/>
                  <a:gd name="connsiteY94" fmla="*/ 33 h 10000"/>
                  <a:gd name="connsiteX95" fmla="*/ 8051 w 10000"/>
                  <a:gd name="connsiteY95" fmla="*/ 17 h 10000"/>
                  <a:gd name="connsiteX96" fmla="*/ 8051 w 10000"/>
                  <a:gd name="connsiteY96" fmla="*/ 17 h 10000"/>
                  <a:gd name="connsiteX97" fmla="*/ 8442 w 10000"/>
                  <a:gd name="connsiteY97" fmla="*/ 0 h 10000"/>
                  <a:gd name="connsiteX98" fmla="*/ 8961 w 10000"/>
                  <a:gd name="connsiteY98" fmla="*/ 0 h 10000"/>
                  <a:gd name="connsiteX99" fmla="*/ 10000 w 10000"/>
                  <a:gd name="connsiteY99" fmla="*/ 17 h 10000"/>
                  <a:gd name="connsiteX0" fmla="*/ 10000 w 10000"/>
                  <a:gd name="connsiteY0" fmla="*/ 17 h 10000"/>
                  <a:gd name="connsiteX1" fmla="*/ 3247 w 10000"/>
                  <a:gd name="connsiteY1" fmla="*/ 10000 h 10000"/>
                  <a:gd name="connsiteX2" fmla="*/ 3247 w 10000"/>
                  <a:gd name="connsiteY2" fmla="*/ 10000 h 10000"/>
                  <a:gd name="connsiteX3" fmla="*/ 3117 w 10000"/>
                  <a:gd name="connsiteY3" fmla="*/ 9947 h 10000"/>
                  <a:gd name="connsiteX4" fmla="*/ 3117 w 10000"/>
                  <a:gd name="connsiteY4" fmla="*/ 9891 h 10000"/>
                  <a:gd name="connsiteX5" fmla="*/ 3117 w 10000"/>
                  <a:gd name="connsiteY5" fmla="*/ 9855 h 10000"/>
                  <a:gd name="connsiteX6" fmla="*/ 3184 w 10000"/>
                  <a:gd name="connsiteY6" fmla="*/ 9817 h 10000"/>
                  <a:gd name="connsiteX7" fmla="*/ 3312 w 10000"/>
                  <a:gd name="connsiteY7" fmla="*/ 9744 h 10000"/>
                  <a:gd name="connsiteX8" fmla="*/ 3443 w 10000"/>
                  <a:gd name="connsiteY8" fmla="*/ 9726 h 10000"/>
                  <a:gd name="connsiteX9" fmla="*/ 7646 w 10000"/>
                  <a:gd name="connsiteY9" fmla="*/ 9411 h 10000"/>
                  <a:gd name="connsiteX10" fmla="*/ 8116 w 10000"/>
                  <a:gd name="connsiteY10" fmla="*/ 9420 h 10000"/>
                  <a:gd name="connsiteX11" fmla="*/ 8116 w 10000"/>
                  <a:gd name="connsiteY11" fmla="*/ 9420 h 10000"/>
                  <a:gd name="connsiteX12" fmla="*/ 8442 w 10000"/>
                  <a:gd name="connsiteY12" fmla="*/ 9383 h 10000"/>
                  <a:gd name="connsiteX13" fmla="*/ 8702 w 10000"/>
                  <a:gd name="connsiteY13" fmla="*/ 9292 h 10000"/>
                  <a:gd name="connsiteX14" fmla="*/ 8636 w 10000"/>
                  <a:gd name="connsiteY14" fmla="*/ 9255 h 10000"/>
                  <a:gd name="connsiteX15" fmla="*/ 8636 w 10000"/>
                  <a:gd name="connsiteY15" fmla="*/ 9219 h 10000"/>
                  <a:gd name="connsiteX16" fmla="*/ 8312 w 10000"/>
                  <a:gd name="connsiteY16" fmla="*/ 9128 h 10000"/>
                  <a:gd name="connsiteX17" fmla="*/ 5975 w 10000"/>
                  <a:gd name="connsiteY17" fmla="*/ 8799 h 10000"/>
                  <a:gd name="connsiteX18" fmla="*/ 5975 w 10000"/>
                  <a:gd name="connsiteY18" fmla="*/ 8799 h 10000"/>
                  <a:gd name="connsiteX19" fmla="*/ 5714 w 10000"/>
                  <a:gd name="connsiteY19" fmla="*/ 8746 h 10000"/>
                  <a:gd name="connsiteX20" fmla="*/ 5519 w 10000"/>
                  <a:gd name="connsiteY20" fmla="*/ 8691 h 10000"/>
                  <a:gd name="connsiteX21" fmla="*/ 5389 w 10000"/>
                  <a:gd name="connsiteY21" fmla="*/ 8636 h 10000"/>
                  <a:gd name="connsiteX22" fmla="*/ 5389 w 10000"/>
                  <a:gd name="connsiteY22" fmla="*/ 8636 h 10000"/>
                  <a:gd name="connsiteX23" fmla="*/ 7729 w 10000"/>
                  <a:gd name="connsiteY23" fmla="*/ 8617 h 10000"/>
                  <a:gd name="connsiteX24" fmla="*/ 10000 w 10000"/>
                  <a:gd name="connsiteY24" fmla="*/ 8799 h 10000"/>
                  <a:gd name="connsiteX25" fmla="*/ 10000 w 10000"/>
                  <a:gd name="connsiteY25" fmla="*/ 7147 h 10000"/>
                  <a:gd name="connsiteX26" fmla="*/ 10000 w 10000"/>
                  <a:gd name="connsiteY26" fmla="*/ 7147 h 10000"/>
                  <a:gd name="connsiteX27" fmla="*/ 7404 w 10000"/>
                  <a:gd name="connsiteY27" fmla="*/ 6762 h 10000"/>
                  <a:gd name="connsiteX28" fmla="*/ 5975 w 10000"/>
                  <a:gd name="connsiteY28" fmla="*/ 6546 h 10000"/>
                  <a:gd name="connsiteX29" fmla="*/ 5975 w 10000"/>
                  <a:gd name="connsiteY29" fmla="*/ 6546 h 10000"/>
                  <a:gd name="connsiteX30" fmla="*/ 5975 w 10000"/>
                  <a:gd name="connsiteY30" fmla="*/ 6528 h 10000"/>
                  <a:gd name="connsiteX31" fmla="*/ 5975 w 10000"/>
                  <a:gd name="connsiteY31" fmla="*/ 6419 h 10000"/>
                  <a:gd name="connsiteX32" fmla="*/ 5975 w 10000"/>
                  <a:gd name="connsiteY32" fmla="*/ 6419 h 10000"/>
                  <a:gd name="connsiteX33" fmla="*/ 5779 w 10000"/>
                  <a:gd name="connsiteY33" fmla="*/ 6289 h 10000"/>
                  <a:gd name="connsiteX34" fmla="*/ 5389 w 10000"/>
                  <a:gd name="connsiteY34" fmla="*/ 6090 h 10000"/>
                  <a:gd name="connsiteX35" fmla="*/ 4545 w 10000"/>
                  <a:gd name="connsiteY35" fmla="*/ 5710 h 10000"/>
                  <a:gd name="connsiteX36" fmla="*/ 4545 w 10000"/>
                  <a:gd name="connsiteY36" fmla="*/ 5710 h 10000"/>
                  <a:gd name="connsiteX37" fmla="*/ 4352 w 10000"/>
                  <a:gd name="connsiteY37" fmla="*/ 5655 h 10000"/>
                  <a:gd name="connsiteX38" fmla="*/ 4026 w 10000"/>
                  <a:gd name="connsiteY38" fmla="*/ 5582 h 10000"/>
                  <a:gd name="connsiteX39" fmla="*/ 3052 w 10000"/>
                  <a:gd name="connsiteY39" fmla="*/ 5418 h 10000"/>
                  <a:gd name="connsiteX40" fmla="*/ 1689 w 10000"/>
                  <a:gd name="connsiteY40" fmla="*/ 5219 h 10000"/>
                  <a:gd name="connsiteX41" fmla="*/ 1689 w 10000"/>
                  <a:gd name="connsiteY41" fmla="*/ 5219 h 10000"/>
                  <a:gd name="connsiteX42" fmla="*/ 1103 w 10000"/>
                  <a:gd name="connsiteY42" fmla="*/ 5199 h 10000"/>
                  <a:gd name="connsiteX43" fmla="*/ 650 w 10000"/>
                  <a:gd name="connsiteY43" fmla="*/ 5182 h 10000"/>
                  <a:gd name="connsiteX44" fmla="*/ 521 w 10000"/>
                  <a:gd name="connsiteY44" fmla="*/ 5162 h 10000"/>
                  <a:gd name="connsiteX45" fmla="*/ 390 w 10000"/>
                  <a:gd name="connsiteY45" fmla="*/ 5145 h 10000"/>
                  <a:gd name="connsiteX46" fmla="*/ 390 w 10000"/>
                  <a:gd name="connsiteY46" fmla="*/ 5145 h 10000"/>
                  <a:gd name="connsiteX47" fmla="*/ 261 w 10000"/>
                  <a:gd name="connsiteY47" fmla="*/ 5071 h 10000"/>
                  <a:gd name="connsiteX48" fmla="*/ 65 w 10000"/>
                  <a:gd name="connsiteY48" fmla="*/ 4948 h 10000"/>
                  <a:gd name="connsiteX49" fmla="*/ 0 w 10000"/>
                  <a:gd name="connsiteY49" fmla="*/ 4874 h 10000"/>
                  <a:gd name="connsiteX50" fmla="*/ 0 w 10000"/>
                  <a:gd name="connsiteY50" fmla="*/ 4799 h 10000"/>
                  <a:gd name="connsiteX51" fmla="*/ 0 w 10000"/>
                  <a:gd name="connsiteY51" fmla="*/ 4746 h 10000"/>
                  <a:gd name="connsiteX52" fmla="*/ 131 w 10000"/>
                  <a:gd name="connsiteY52" fmla="*/ 4690 h 10000"/>
                  <a:gd name="connsiteX53" fmla="*/ 131 w 10000"/>
                  <a:gd name="connsiteY53" fmla="*/ 4690 h 10000"/>
                  <a:gd name="connsiteX54" fmla="*/ 455 w 10000"/>
                  <a:gd name="connsiteY54" fmla="*/ 4599 h 10000"/>
                  <a:gd name="connsiteX55" fmla="*/ 779 w 10000"/>
                  <a:gd name="connsiteY55" fmla="*/ 4510 h 10000"/>
                  <a:gd name="connsiteX56" fmla="*/ 975 w 10000"/>
                  <a:gd name="connsiteY56" fmla="*/ 4456 h 10000"/>
                  <a:gd name="connsiteX57" fmla="*/ 1103 w 10000"/>
                  <a:gd name="connsiteY57" fmla="*/ 4400 h 10000"/>
                  <a:gd name="connsiteX58" fmla="*/ 1103 w 10000"/>
                  <a:gd name="connsiteY58" fmla="*/ 4327 h 10000"/>
                  <a:gd name="connsiteX59" fmla="*/ 1103 w 10000"/>
                  <a:gd name="connsiteY59" fmla="*/ 4236 h 10000"/>
                  <a:gd name="connsiteX60" fmla="*/ 1103 w 10000"/>
                  <a:gd name="connsiteY60" fmla="*/ 4236 h 10000"/>
                  <a:gd name="connsiteX61" fmla="*/ 845 w 10000"/>
                  <a:gd name="connsiteY61" fmla="*/ 3982 h 10000"/>
                  <a:gd name="connsiteX62" fmla="*/ 521 w 10000"/>
                  <a:gd name="connsiteY62" fmla="*/ 3636 h 10000"/>
                  <a:gd name="connsiteX63" fmla="*/ 261 w 10000"/>
                  <a:gd name="connsiteY63" fmla="*/ 3326 h 10000"/>
                  <a:gd name="connsiteX64" fmla="*/ 195 w 10000"/>
                  <a:gd name="connsiteY64" fmla="*/ 3236 h 10000"/>
                  <a:gd name="connsiteX65" fmla="*/ 195 w 10000"/>
                  <a:gd name="connsiteY65" fmla="*/ 3200 h 10000"/>
                  <a:gd name="connsiteX66" fmla="*/ 261 w 10000"/>
                  <a:gd name="connsiteY66" fmla="*/ 3180 h 10000"/>
                  <a:gd name="connsiteX67" fmla="*/ 261 w 10000"/>
                  <a:gd name="connsiteY67" fmla="*/ 3180 h 10000"/>
                  <a:gd name="connsiteX68" fmla="*/ 650 w 10000"/>
                  <a:gd name="connsiteY68" fmla="*/ 3163 h 10000"/>
                  <a:gd name="connsiteX69" fmla="*/ 908 w 10000"/>
                  <a:gd name="connsiteY69" fmla="*/ 3163 h 10000"/>
                  <a:gd name="connsiteX70" fmla="*/ 1103 w 10000"/>
                  <a:gd name="connsiteY70" fmla="*/ 3180 h 10000"/>
                  <a:gd name="connsiteX71" fmla="*/ 1103 w 10000"/>
                  <a:gd name="connsiteY71" fmla="*/ 3180 h 10000"/>
                  <a:gd name="connsiteX72" fmla="*/ 1168 w 10000"/>
                  <a:gd name="connsiteY72" fmla="*/ 3180 h 10000"/>
                  <a:gd name="connsiteX73" fmla="*/ 1235 w 10000"/>
                  <a:gd name="connsiteY73" fmla="*/ 3147 h 10000"/>
                  <a:gd name="connsiteX74" fmla="*/ 1559 w 10000"/>
                  <a:gd name="connsiteY74" fmla="*/ 3036 h 10000"/>
                  <a:gd name="connsiteX75" fmla="*/ 2402 w 10000"/>
                  <a:gd name="connsiteY75" fmla="*/ 2672 h 10000"/>
                  <a:gd name="connsiteX76" fmla="*/ 3507 w 10000"/>
                  <a:gd name="connsiteY76" fmla="*/ 2147 h 10000"/>
                  <a:gd name="connsiteX77" fmla="*/ 3507 w 10000"/>
                  <a:gd name="connsiteY77" fmla="*/ 2147 h 10000"/>
                  <a:gd name="connsiteX78" fmla="*/ 3507 w 10000"/>
                  <a:gd name="connsiteY78" fmla="*/ 2072 h 10000"/>
                  <a:gd name="connsiteX79" fmla="*/ 3507 w 10000"/>
                  <a:gd name="connsiteY79" fmla="*/ 1907 h 10000"/>
                  <a:gd name="connsiteX80" fmla="*/ 3573 w 10000"/>
                  <a:gd name="connsiteY80" fmla="*/ 1800 h 10000"/>
                  <a:gd name="connsiteX81" fmla="*/ 3702 w 10000"/>
                  <a:gd name="connsiteY81" fmla="*/ 1708 h 10000"/>
                  <a:gd name="connsiteX82" fmla="*/ 3896 w 10000"/>
                  <a:gd name="connsiteY82" fmla="*/ 1600 h 10000"/>
                  <a:gd name="connsiteX83" fmla="*/ 4156 w 10000"/>
                  <a:gd name="connsiteY83" fmla="*/ 1510 h 10000"/>
                  <a:gd name="connsiteX84" fmla="*/ 4156 w 10000"/>
                  <a:gd name="connsiteY84" fmla="*/ 1510 h 10000"/>
                  <a:gd name="connsiteX85" fmla="*/ 4806 w 10000"/>
                  <a:gd name="connsiteY85" fmla="*/ 1329 h 10000"/>
                  <a:gd name="connsiteX86" fmla="*/ 5455 w 10000"/>
                  <a:gd name="connsiteY86" fmla="*/ 1090 h 10000"/>
                  <a:gd name="connsiteX87" fmla="*/ 6104 w 10000"/>
                  <a:gd name="connsiteY87" fmla="*/ 872 h 10000"/>
                  <a:gd name="connsiteX88" fmla="*/ 6559 w 10000"/>
                  <a:gd name="connsiteY88" fmla="*/ 674 h 10000"/>
                  <a:gd name="connsiteX89" fmla="*/ 6559 w 10000"/>
                  <a:gd name="connsiteY89" fmla="*/ 674 h 10000"/>
                  <a:gd name="connsiteX90" fmla="*/ 6882 w 10000"/>
                  <a:gd name="connsiteY90" fmla="*/ 493 h 10000"/>
                  <a:gd name="connsiteX91" fmla="*/ 7273 w 10000"/>
                  <a:gd name="connsiteY91" fmla="*/ 271 h 10000"/>
                  <a:gd name="connsiteX92" fmla="*/ 7663 w 10000"/>
                  <a:gd name="connsiteY92" fmla="*/ 108 h 10000"/>
                  <a:gd name="connsiteX93" fmla="*/ 7856 w 10000"/>
                  <a:gd name="connsiteY93" fmla="*/ 33 h 10000"/>
                  <a:gd name="connsiteX94" fmla="*/ 8051 w 10000"/>
                  <a:gd name="connsiteY94" fmla="*/ 17 h 10000"/>
                  <a:gd name="connsiteX95" fmla="*/ 8051 w 10000"/>
                  <a:gd name="connsiteY95" fmla="*/ 17 h 10000"/>
                  <a:gd name="connsiteX96" fmla="*/ 8442 w 10000"/>
                  <a:gd name="connsiteY96" fmla="*/ 0 h 10000"/>
                  <a:gd name="connsiteX97" fmla="*/ 8961 w 10000"/>
                  <a:gd name="connsiteY97" fmla="*/ 0 h 10000"/>
                  <a:gd name="connsiteX98" fmla="*/ 10000 w 10000"/>
                  <a:gd name="connsiteY98" fmla="*/ 17 h 10000"/>
                  <a:gd name="connsiteX0" fmla="*/ 10000 w 10000"/>
                  <a:gd name="connsiteY0" fmla="*/ 17 h 10000"/>
                  <a:gd name="connsiteX1" fmla="*/ 3247 w 10000"/>
                  <a:gd name="connsiteY1" fmla="*/ 10000 h 10000"/>
                  <a:gd name="connsiteX2" fmla="*/ 3247 w 10000"/>
                  <a:gd name="connsiteY2" fmla="*/ 10000 h 10000"/>
                  <a:gd name="connsiteX3" fmla="*/ 3117 w 10000"/>
                  <a:gd name="connsiteY3" fmla="*/ 9947 h 10000"/>
                  <a:gd name="connsiteX4" fmla="*/ 3117 w 10000"/>
                  <a:gd name="connsiteY4" fmla="*/ 9891 h 10000"/>
                  <a:gd name="connsiteX5" fmla="*/ 3117 w 10000"/>
                  <a:gd name="connsiteY5" fmla="*/ 9855 h 10000"/>
                  <a:gd name="connsiteX6" fmla="*/ 3312 w 10000"/>
                  <a:gd name="connsiteY6" fmla="*/ 9744 h 10000"/>
                  <a:gd name="connsiteX7" fmla="*/ 3443 w 10000"/>
                  <a:gd name="connsiteY7" fmla="*/ 9726 h 10000"/>
                  <a:gd name="connsiteX8" fmla="*/ 7646 w 10000"/>
                  <a:gd name="connsiteY8" fmla="*/ 9411 h 10000"/>
                  <a:gd name="connsiteX9" fmla="*/ 8116 w 10000"/>
                  <a:gd name="connsiteY9" fmla="*/ 9420 h 10000"/>
                  <a:gd name="connsiteX10" fmla="*/ 8116 w 10000"/>
                  <a:gd name="connsiteY10" fmla="*/ 9420 h 10000"/>
                  <a:gd name="connsiteX11" fmla="*/ 8442 w 10000"/>
                  <a:gd name="connsiteY11" fmla="*/ 9383 h 10000"/>
                  <a:gd name="connsiteX12" fmla="*/ 8702 w 10000"/>
                  <a:gd name="connsiteY12" fmla="*/ 9292 h 10000"/>
                  <a:gd name="connsiteX13" fmla="*/ 8636 w 10000"/>
                  <a:gd name="connsiteY13" fmla="*/ 9255 h 10000"/>
                  <a:gd name="connsiteX14" fmla="*/ 8636 w 10000"/>
                  <a:gd name="connsiteY14" fmla="*/ 9219 h 10000"/>
                  <a:gd name="connsiteX15" fmla="*/ 8312 w 10000"/>
                  <a:gd name="connsiteY15" fmla="*/ 9128 h 10000"/>
                  <a:gd name="connsiteX16" fmla="*/ 5975 w 10000"/>
                  <a:gd name="connsiteY16" fmla="*/ 8799 h 10000"/>
                  <a:gd name="connsiteX17" fmla="*/ 5975 w 10000"/>
                  <a:gd name="connsiteY17" fmla="*/ 8799 h 10000"/>
                  <a:gd name="connsiteX18" fmla="*/ 5714 w 10000"/>
                  <a:gd name="connsiteY18" fmla="*/ 8746 h 10000"/>
                  <a:gd name="connsiteX19" fmla="*/ 5519 w 10000"/>
                  <a:gd name="connsiteY19" fmla="*/ 8691 h 10000"/>
                  <a:gd name="connsiteX20" fmla="*/ 5389 w 10000"/>
                  <a:gd name="connsiteY20" fmla="*/ 8636 h 10000"/>
                  <a:gd name="connsiteX21" fmla="*/ 5389 w 10000"/>
                  <a:gd name="connsiteY21" fmla="*/ 8636 h 10000"/>
                  <a:gd name="connsiteX22" fmla="*/ 7729 w 10000"/>
                  <a:gd name="connsiteY22" fmla="*/ 8617 h 10000"/>
                  <a:gd name="connsiteX23" fmla="*/ 10000 w 10000"/>
                  <a:gd name="connsiteY23" fmla="*/ 8799 h 10000"/>
                  <a:gd name="connsiteX24" fmla="*/ 10000 w 10000"/>
                  <a:gd name="connsiteY24" fmla="*/ 7147 h 10000"/>
                  <a:gd name="connsiteX25" fmla="*/ 10000 w 10000"/>
                  <a:gd name="connsiteY25" fmla="*/ 7147 h 10000"/>
                  <a:gd name="connsiteX26" fmla="*/ 7404 w 10000"/>
                  <a:gd name="connsiteY26" fmla="*/ 6762 h 10000"/>
                  <a:gd name="connsiteX27" fmla="*/ 5975 w 10000"/>
                  <a:gd name="connsiteY27" fmla="*/ 6546 h 10000"/>
                  <a:gd name="connsiteX28" fmla="*/ 5975 w 10000"/>
                  <a:gd name="connsiteY28" fmla="*/ 6546 h 10000"/>
                  <a:gd name="connsiteX29" fmla="*/ 5975 w 10000"/>
                  <a:gd name="connsiteY29" fmla="*/ 6528 h 10000"/>
                  <a:gd name="connsiteX30" fmla="*/ 5975 w 10000"/>
                  <a:gd name="connsiteY30" fmla="*/ 6419 h 10000"/>
                  <a:gd name="connsiteX31" fmla="*/ 5975 w 10000"/>
                  <a:gd name="connsiteY31" fmla="*/ 6419 h 10000"/>
                  <a:gd name="connsiteX32" fmla="*/ 5779 w 10000"/>
                  <a:gd name="connsiteY32" fmla="*/ 6289 h 10000"/>
                  <a:gd name="connsiteX33" fmla="*/ 5389 w 10000"/>
                  <a:gd name="connsiteY33" fmla="*/ 6090 h 10000"/>
                  <a:gd name="connsiteX34" fmla="*/ 4545 w 10000"/>
                  <a:gd name="connsiteY34" fmla="*/ 5710 h 10000"/>
                  <a:gd name="connsiteX35" fmla="*/ 4545 w 10000"/>
                  <a:gd name="connsiteY35" fmla="*/ 5710 h 10000"/>
                  <a:gd name="connsiteX36" fmla="*/ 4352 w 10000"/>
                  <a:gd name="connsiteY36" fmla="*/ 5655 h 10000"/>
                  <a:gd name="connsiteX37" fmla="*/ 4026 w 10000"/>
                  <a:gd name="connsiteY37" fmla="*/ 5582 h 10000"/>
                  <a:gd name="connsiteX38" fmla="*/ 3052 w 10000"/>
                  <a:gd name="connsiteY38" fmla="*/ 5418 h 10000"/>
                  <a:gd name="connsiteX39" fmla="*/ 1689 w 10000"/>
                  <a:gd name="connsiteY39" fmla="*/ 5219 h 10000"/>
                  <a:gd name="connsiteX40" fmla="*/ 1689 w 10000"/>
                  <a:gd name="connsiteY40" fmla="*/ 5219 h 10000"/>
                  <a:gd name="connsiteX41" fmla="*/ 1103 w 10000"/>
                  <a:gd name="connsiteY41" fmla="*/ 5199 h 10000"/>
                  <a:gd name="connsiteX42" fmla="*/ 650 w 10000"/>
                  <a:gd name="connsiteY42" fmla="*/ 5182 h 10000"/>
                  <a:gd name="connsiteX43" fmla="*/ 521 w 10000"/>
                  <a:gd name="connsiteY43" fmla="*/ 5162 h 10000"/>
                  <a:gd name="connsiteX44" fmla="*/ 390 w 10000"/>
                  <a:gd name="connsiteY44" fmla="*/ 5145 h 10000"/>
                  <a:gd name="connsiteX45" fmla="*/ 390 w 10000"/>
                  <a:gd name="connsiteY45" fmla="*/ 5145 h 10000"/>
                  <a:gd name="connsiteX46" fmla="*/ 261 w 10000"/>
                  <a:gd name="connsiteY46" fmla="*/ 5071 h 10000"/>
                  <a:gd name="connsiteX47" fmla="*/ 65 w 10000"/>
                  <a:gd name="connsiteY47" fmla="*/ 4948 h 10000"/>
                  <a:gd name="connsiteX48" fmla="*/ 0 w 10000"/>
                  <a:gd name="connsiteY48" fmla="*/ 4874 h 10000"/>
                  <a:gd name="connsiteX49" fmla="*/ 0 w 10000"/>
                  <a:gd name="connsiteY49" fmla="*/ 4799 h 10000"/>
                  <a:gd name="connsiteX50" fmla="*/ 0 w 10000"/>
                  <a:gd name="connsiteY50" fmla="*/ 4746 h 10000"/>
                  <a:gd name="connsiteX51" fmla="*/ 131 w 10000"/>
                  <a:gd name="connsiteY51" fmla="*/ 4690 h 10000"/>
                  <a:gd name="connsiteX52" fmla="*/ 131 w 10000"/>
                  <a:gd name="connsiteY52" fmla="*/ 4690 h 10000"/>
                  <a:gd name="connsiteX53" fmla="*/ 455 w 10000"/>
                  <a:gd name="connsiteY53" fmla="*/ 4599 h 10000"/>
                  <a:gd name="connsiteX54" fmla="*/ 779 w 10000"/>
                  <a:gd name="connsiteY54" fmla="*/ 4510 h 10000"/>
                  <a:gd name="connsiteX55" fmla="*/ 975 w 10000"/>
                  <a:gd name="connsiteY55" fmla="*/ 4456 h 10000"/>
                  <a:gd name="connsiteX56" fmla="*/ 1103 w 10000"/>
                  <a:gd name="connsiteY56" fmla="*/ 4400 h 10000"/>
                  <a:gd name="connsiteX57" fmla="*/ 1103 w 10000"/>
                  <a:gd name="connsiteY57" fmla="*/ 4327 h 10000"/>
                  <a:gd name="connsiteX58" fmla="*/ 1103 w 10000"/>
                  <a:gd name="connsiteY58" fmla="*/ 4236 h 10000"/>
                  <a:gd name="connsiteX59" fmla="*/ 1103 w 10000"/>
                  <a:gd name="connsiteY59" fmla="*/ 4236 h 10000"/>
                  <a:gd name="connsiteX60" fmla="*/ 845 w 10000"/>
                  <a:gd name="connsiteY60" fmla="*/ 3982 h 10000"/>
                  <a:gd name="connsiteX61" fmla="*/ 521 w 10000"/>
                  <a:gd name="connsiteY61" fmla="*/ 3636 h 10000"/>
                  <a:gd name="connsiteX62" fmla="*/ 261 w 10000"/>
                  <a:gd name="connsiteY62" fmla="*/ 3326 h 10000"/>
                  <a:gd name="connsiteX63" fmla="*/ 195 w 10000"/>
                  <a:gd name="connsiteY63" fmla="*/ 3236 h 10000"/>
                  <a:gd name="connsiteX64" fmla="*/ 195 w 10000"/>
                  <a:gd name="connsiteY64" fmla="*/ 3200 h 10000"/>
                  <a:gd name="connsiteX65" fmla="*/ 261 w 10000"/>
                  <a:gd name="connsiteY65" fmla="*/ 3180 h 10000"/>
                  <a:gd name="connsiteX66" fmla="*/ 261 w 10000"/>
                  <a:gd name="connsiteY66" fmla="*/ 3180 h 10000"/>
                  <a:gd name="connsiteX67" fmla="*/ 650 w 10000"/>
                  <a:gd name="connsiteY67" fmla="*/ 3163 h 10000"/>
                  <a:gd name="connsiteX68" fmla="*/ 908 w 10000"/>
                  <a:gd name="connsiteY68" fmla="*/ 3163 h 10000"/>
                  <a:gd name="connsiteX69" fmla="*/ 1103 w 10000"/>
                  <a:gd name="connsiteY69" fmla="*/ 3180 h 10000"/>
                  <a:gd name="connsiteX70" fmla="*/ 1103 w 10000"/>
                  <a:gd name="connsiteY70" fmla="*/ 3180 h 10000"/>
                  <a:gd name="connsiteX71" fmla="*/ 1168 w 10000"/>
                  <a:gd name="connsiteY71" fmla="*/ 3180 h 10000"/>
                  <a:gd name="connsiteX72" fmla="*/ 1235 w 10000"/>
                  <a:gd name="connsiteY72" fmla="*/ 3147 h 10000"/>
                  <a:gd name="connsiteX73" fmla="*/ 1559 w 10000"/>
                  <a:gd name="connsiteY73" fmla="*/ 3036 h 10000"/>
                  <a:gd name="connsiteX74" fmla="*/ 2402 w 10000"/>
                  <a:gd name="connsiteY74" fmla="*/ 2672 h 10000"/>
                  <a:gd name="connsiteX75" fmla="*/ 3507 w 10000"/>
                  <a:gd name="connsiteY75" fmla="*/ 2147 h 10000"/>
                  <a:gd name="connsiteX76" fmla="*/ 3507 w 10000"/>
                  <a:gd name="connsiteY76" fmla="*/ 2147 h 10000"/>
                  <a:gd name="connsiteX77" fmla="*/ 3507 w 10000"/>
                  <a:gd name="connsiteY77" fmla="*/ 2072 h 10000"/>
                  <a:gd name="connsiteX78" fmla="*/ 3507 w 10000"/>
                  <a:gd name="connsiteY78" fmla="*/ 1907 h 10000"/>
                  <a:gd name="connsiteX79" fmla="*/ 3573 w 10000"/>
                  <a:gd name="connsiteY79" fmla="*/ 1800 h 10000"/>
                  <a:gd name="connsiteX80" fmla="*/ 3702 w 10000"/>
                  <a:gd name="connsiteY80" fmla="*/ 1708 h 10000"/>
                  <a:gd name="connsiteX81" fmla="*/ 3896 w 10000"/>
                  <a:gd name="connsiteY81" fmla="*/ 1600 h 10000"/>
                  <a:gd name="connsiteX82" fmla="*/ 4156 w 10000"/>
                  <a:gd name="connsiteY82" fmla="*/ 1510 h 10000"/>
                  <a:gd name="connsiteX83" fmla="*/ 4156 w 10000"/>
                  <a:gd name="connsiteY83" fmla="*/ 1510 h 10000"/>
                  <a:gd name="connsiteX84" fmla="*/ 4806 w 10000"/>
                  <a:gd name="connsiteY84" fmla="*/ 1329 h 10000"/>
                  <a:gd name="connsiteX85" fmla="*/ 5455 w 10000"/>
                  <a:gd name="connsiteY85" fmla="*/ 1090 h 10000"/>
                  <a:gd name="connsiteX86" fmla="*/ 6104 w 10000"/>
                  <a:gd name="connsiteY86" fmla="*/ 872 h 10000"/>
                  <a:gd name="connsiteX87" fmla="*/ 6559 w 10000"/>
                  <a:gd name="connsiteY87" fmla="*/ 674 h 10000"/>
                  <a:gd name="connsiteX88" fmla="*/ 6559 w 10000"/>
                  <a:gd name="connsiteY88" fmla="*/ 674 h 10000"/>
                  <a:gd name="connsiteX89" fmla="*/ 6882 w 10000"/>
                  <a:gd name="connsiteY89" fmla="*/ 493 h 10000"/>
                  <a:gd name="connsiteX90" fmla="*/ 7273 w 10000"/>
                  <a:gd name="connsiteY90" fmla="*/ 271 h 10000"/>
                  <a:gd name="connsiteX91" fmla="*/ 7663 w 10000"/>
                  <a:gd name="connsiteY91" fmla="*/ 108 h 10000"/>
                  <a:gd name="connsiteX92" fmla="*/ 7856 w 10000"/>
                  <a:gd name="connsiteY92" fmla="*/ 33 h 10000"/>
                  <a:gd name="connsiteX93" fmla="*/ 8051 w 10000"/>
                  <a:gd name="connsiteY93" fmla="*/ 17 h 10000"/>
                  <a:gd name="connsiteX94" fmla="*/ 8051 w 10000"/>
                  <a:gd name="connsiteY94" fmla="*/ 17 h 10000"/>
                  <a:gd name="connsiteX95" fmla="*/ 8442 w 10000"/>
                  <a:gd name="connsiteY95" fmla="*/ 0 h 10000"/>
                  <a:gd name="connsiteX96" fmla="*/ 8961 w 10000"/>
                  <a:gd name="connsiteY96" fmla="*/ 0 h 10000"/>
                  <a:gd name="connsiteX97" fmla="*/ 10000 w 10000"/>
                  <a:gd name="connsiteY97" fmla="*/ 17 h 10000"/>
                  <a:gd name="connsiteX0" fmla="*/ 10000 w 10000"/>
                  <a:gd name="connsiteY0" fmla="*/ 17 h 10000"/>
                  <a:gd name="connsiteX1" fmla="*/ 3247 w 10000"/>
                  <a:gd name="connsiteY1" fmla="*/ 10000 h 10000"/>
                  <a:gd name="connsiteX2" fmla="*/ 3247 w 10000"/>
                  <a:gd name="connsiteY2" fmla="*/ 10000 h 10000"/>
                  <a:gd name="connsiteX3" fmla="*/ 3117 w 10000"/>
                  <a:gd name="connsiteY3" fmla="*/ 9947 h 10000"/>
                  <a:gd name="connsiteX4" fmla="*/ 3117 w 10000"/>
                  <a:gd name="connsiteY4" fmla="*/ 9891 h 10000"/>
                  <a:gd name="connsiteX5" fmla="*/ 3117 w 10000"/>
                  <a:gd name="connsiteY5" fmla="*/ 9855 h 10000"/>
                  <a:gd name="connsiteX6" fmla="*/ 3312 w 10000"/>
                  <a:gd name="connsiteY6" fmla="*/ 9744 h 10000"/>
                  <a:gd name="connsiteX7" fmla="*/ 7646 w 10000"/>
                  <a:gd name="connsiteY7" fmla="*/ 9411 h 10000"/>
                  <a:gd name="connsiteX8" fmla="*/ 8116 w 10000"/>
                  <a:gd name="connsiteY8" fmla="*/ 9420 h 10000"/>
                  <a:gd name="connsiteX9" fmla="*/ 8116 w 10000"/>
                  <a:gd name="connsiteY9" fmla="*/ 9420 h 10000"/>
                  <a:gd name="connsiteX10" fmla="*/ 8442 w 10000"/>
                  <a:gd name="connsiteY10" fmla="*/ 9383 h 10000"/>
                  <a:gd name="connsiteX11" fmla="*/ 8702 w 10000"/>
                  <a:gd name="connsiteY11" fmla="*/ 9292 h 10000"/>
                  <a:gd name="connsiteX12" fmla="*/ 8636 w 10000"/>
                  <a:gd name="connsiteY12" fmla="*/ 9255 h 10000"/>
                  <a:gd name="connsiteX13" fmla="*/ 8636 w 10000"/>
                  <a:gd name="connsiteY13" fmla="*/ 9219 h 10000"/>
                  <a:gd name="connsiteX14" fmla="*/ 8312 w 10000"/>
                  <a:gd name="connsiteY14" fmla="*/ 9128 h 10000"/>
                  <a:gd name="connsiteX15" fmla="*/ 5975 w 10000"/>
                  <a:gd name="connsiteY15" fmla="*/ 8799 h 10000"/>
                  <a:gd name="connsiteX16" fmla="*/ 5975 w 10000"/>
                  <a:gd name="connsiteY16" fmla="*/ 8799 h 10000"/>
                  <a:gd name="connsiteX17" fmla="*/ 5714 w 10000"/>
                  <a:gd name="connsiteY17" fmla="*/ 8746 h 10000"/>
                  <a:gd name="connsiteX18" fmla="*/ 5519 w 10000"/>
                  <a:gd name="connsiteY18" fmla="*/ 8691 h 10000"/>
                  <a:gd name="connsiteX19" fmla="*/ 5389 w 10000"/>
                  <a:gd name="connsiteY19" fmla="*/ 8636 h 10000"/>
                  <a:gd name="connsiteX20" fmla="*/ 5389 w 10000"/>
                  <a:gd name="connsiteY20" fmla="*/ 8636 h 10000"/>
                  <a:gd name="connsiteX21" fmla="*/ 7729 w 10000"/>
                  <a:gd name="connsiteY21" fmla="*/ 8617 h 10000"/>
                  <a:gd name="connsiteX22" fmla="*/ 10000 w 10000"/>
                  <a:gd name="connsiteY22" fmla="*/ 8799 h 10000"/>
                  <a:gd name="connsiteX23" fmla="*/ 10000 w 10000"/>
                  <a:gd name="connsiteY23" fmla="*/ 7147 h 10000"/>
                  <a:gd name="connsiteX24" fmla="*/ 10000 w 10000"/>
                  <a:gd name="connsiteY24" fmla="*/ 7147 h 10000"/>
                  <a:gd name="connsiteX25" fmla="*/ 7404 w 10000"/>
                  <a:gd name="connsiteY25" fmla="*/ 6762 h 10000"/>
                  <a:gd name="connsiteX26" fmla="*/ 5975 w 10000"/>
                  <a:gd name="connsiteY26" fmla="*/ 6546 h 10000"/>
                  <a:gd name="connsiteX27" fmla="*/ 5975 w 10000"/>
                  <a:gd name="connsiteY27" fmla="*/ 6546 h 10000"/>
                  <a:gd name="connsiteX28" fmla="*/ 5975 w 10000"/>
                  <a:gd name="connsiteY28" fmla="*/ 6528 h 10000"/>
                  <a:gd name="connsiteX29" fmla="*/ 5975 w 10000"/>
                  <a:gd name="connsiteY29" fmla="*/ 6419 h 10000"/>
                  <a:gd name="connsiteX30" fmla="*/ 5975 w 10000"/>
                  <a:gd name="connsiteY30" fmla="*/ 6419 h 10000"/>
                  <a:gd name="connsiteX31" fmla="*/ 5779 w 10000"/>
                  <a:gd name="connsiteY31" fmla="*/ 6289 h 10000"/>
                  <a:gd name="connsiteX32" fmla="*/ 5389 w 10000"/>
                  <a:gd name="connsiteY32" fmla="*/ 6090 h 10000"/>
                  <a:gd name="connsiteX33" fmla="*/ 4545 w 10000"/>
                  <a:gd name="connsiteY33" fmla="*/ 5710 h 10000"/>
                  <a:gd name="connsiteX34" fmla="*/ 4545 w 10000"/>
                  <a:gd name="connsiteY34" fmla="*/ 5710 h 10000"/>
                  <a:gd name="connsiteX35" fmla="*/ 4352 w 10000"/>
                  <a:gd name="connsiteY35" fmla="*/ 5655 h 10000"/>
                  <a:gd name="connsiteX36" fmla="*/ 4026 w 10000"/>
                  <a:gd name="connsiteY36" fmla="*/ 5582 h 10000"/>
                  <a:gd name="connsiteX37" fmla="*/ 3052 w 10000"/>
                  <a:gd name="connsiteY37" fmla="*/ 5418 h 10000"/>
                  <a:gd name="connsiteX38" fmla="*/ 1689 w 10000"/>
                  <a:gd name="connsiteY38" fmla="*/ 5219 h 10000"/>
                  <a:gd name="connsiteX39" fmla="*/ 1689 w 10000"/>
                  <a:gd name="connsiteY39" fmla="*/ 5219 h 10000"/>
                  <a:gd name="connsiteX40" fmla="*/ 1103 w 10000"/>
                  <a:gd name="connsiteY40" fmla="*/ 5199 h 10000"/>
                  <a:gd name="connsiteX41" fmla="*/ 650 w 10000"/>
                  <a:gd name="connsiteY41" fmla="*/ 5182 h 10000"/>
                  <a:gd name="connsiteX42" fmla="*/ 521 w 10000"/>
                  <a:gd name="connsiteY42" fmla="*/ 5162 h 10000"/>
                  <a:gd name="connsiteX43" fmla="*/ 390 w 10000"/>
                  <a:gd name="connsiteY43" fmla="*/ 5145 h 10000"/>
                  <a:gd name="connsiteX44" fmla="*/ 390 w 10000"/>
                  <a:gd name="connsiteY44" fmla="*/ 5145 h 10000"/>
                  <a:gd name="connsiteX45" fmla="*/ 261 w 10000"/>
                  <a:gd name="connsiteY45" fmla="*/ 5071 h 10000"/>
                  <a:gd name="connsiteX46" fmla="*/ 65 w 10000"/>
                  <a:gd name="connsiteY46" fmla="*/ 4948 h 10000"/>
                  <a:gd name="connsiteX47" fmla="*/ 0 w 10000"/>
                  <a:gd name="connsiteY47" fmla="*/ 4874 h 10000"/>
                  <a:gd name="connsiteX48" fmla="*/ 0 w 10000"/>
                  <a:gd name="connsiteY48" fmla="*/ 4799 h 10000"/>
                  <a:gd name="connsiteX49" fmla="*/ 0 w 10000"/>
                  <a:gd name="connsiteY49" fmla="*/ 4746 h 10000"/>
                  <a:gd name="connsiteX50" fmla="*/ 131 w 10000"/>
                  <a:gd name="connsiteY50" fmla="*/ 4690 h 10000"/>
                  <a:gd name="connsiteX51" fmla="*/ 131 w 10000"/>
                  <a:gd name="connsiteY51" fmla="*/ 4690 h 10000"/>
                  <a:gd name="connsiteX52" fmla="*/ 455 w 10000"/>
                  <a:gd name="connsiteY52" fmla="*/ 4599 h 10000"/>
                  <a:gd name="connsiteX53" fmla="*/ 779 w 10000"/>
                  <a:gd name="connsiteY53" fmla="*/ 4510 h 10000"/>
                  <a:gd name="connsiteX54" fmla="*/ 975 w 10000"/>
                  <a:gd name="connsiteY54" fmla="*/ 4456 h 10000"/>
                  <a:gd name="connsiteX55" fmla="*/ 1103 w 10000"/>
                  <a:gd name="connsiteY55" fmla="*/ 4400 h 10000"/>
                  <a:gd name="connsiteX56" fmla="*/ 1103 w 10000"/>
                  <a:gd name="connsiteY56" fmla="*/ 4327 h 10000"/>
                  <a:gd name="connsiteX57" fmla="*/ 1103 w 10000"/>
                  <a:gd name="connsiteY57" fmla="*/ 4236 h 10000"/>
                  <a:gd name="connsiteX58" fmla="*/ 1103 w 10000"/>
                  <a:gd name="connsiteY58" fmla="*/ 4236 h 10000"/>
                  <a:gd name="connsiteX59" fmla="*/ 845 w 10000"/>
                  <a:gd name="connsiteY59" fmla="*/ 3982 h 10000"/>
                  <a:gd name="connsiteX60" fmla="*/ 521 w 10000"/>
                  <a:gd name="connsiteY60" fmla="*/ 3636 h 10000"/>
                  <a:gd name="connsiteX61" fmla="*/ 261 w 10000"/>
                  <a:gd name="connsiteY61" fmla="*/ 3326 h 10000"/>
                  <a:gd name="connsiteX62" fmla="*/ 195 w 10000"/>
                  <a:gd name="connsiteY62" fmla="*/ 3236 h 10000"/>
                  <a:gd name="connsiteX63" fmla="*/ 195 w 10000"/>
                  <a:gd name="connsiteY63" fmla="*/ 3200 h 10000"/>
                  <a:gd name="connsiteX64" fmla="*/ 261 w 10000"/>
                  <a:gd name="connsiteY64" fmla="*/ 3180 h 10000"/>
                  <a:gd name="connsiteX65" fmla="*/ 261 w 10000"/>
                  <a:gd name="connsiteY65" fmla="*/ 3180 h 10000"/>
                  <a:gd name="connsiteX66" fmla="*/ 650 w 10000"/>
                  <a:gd name="connsiteY66" fmla="*/ 3163 h 10000"/>
                  <a:gd name="connsiteX67" fmla="*/ 908 w 10000"/>
                  <a:gd name="connsiteY67" fmla="*/ 3163 h 10000"/>
                  <a:gd name="connsiteX68" fmla="*/ 1103 w 10000"/>
                  <a:gd name="connsiteY68" fmla="*/ 3180 h 10000"/>
                  <a:gd name="connsiteX69" fmla="*/ 1103 w 10000"/>
                  <a:gd name="connsiteY69" fmla="*/ 3180 h 10000"/>
                  <a:gd name="connsiteX70" fmla="*/ 1168 w 10000"/>
                  <a:gd name="connsiteY70" fmla="*/ 3180 h 10000"/>
                  <a:gd name="connsiteX71" fmla="*/ 1235 w 10000"/>
                  <a:gd name="connsiteY71" fmla="*/ 3147 h 10000"/>
                  <a:gd name="connsiteX72" fmla="*/ 1559 w 10000"/>
                  <a:gd name="connsiteY72" fmla="*/ 3036 h 10000"/>
                  <a:gd name="connsiteX73" fmla="*/ 2402 w 10000"/>
                  <a:gd name="connsiteY73" fmla="*/ 2672 h 10000"/>
                  <a:gd name="connsiteX74" fmla="*/ 3507 w 10000"/>
                  <a:gd name="connsiteY74" fmla="*/ 2147 h 10000"/>
                  <a:gd name="connsiteX75" fmla="*/ 3507 w 10000"/>
                  <a:gd name="connsiteY75" fmla="*/ 2147 h 10000"/>
                  <a:gd name="connsiteX76" fmla="*/ 3507 w 10000"/>
                  <a:gd name="connsiteY76" fmla="*/ 2072 h 10000"/>
                  <a:gd name="connsiteX77" fmla="*/ 3507 w 10000"/>
                  <a:gd name="connsiteY77" fmla="*/ 1907 h 10000"/>
                  <a:gd name="connsiteX78" fmla="*/ 3573 w 10000"/>
                  <a:gd name="connsiteY78" fmla="*/ 1800 h 10000"/>
                  <a:gd name="connsiteX79" fmla="*/ 3702 w 10000"/>
                  <a:gd name="connsiteY79" fmla="*/ 1708 h 10000"/>
                  <a:gd name="connsiteX80" fmla="*/ 3896 w 10000"/>
                  <a:gd name="connsiteY80" fmla="*/ 1600 h 10000"/>
                  <a:gd name="connsiteX81" fmla="*/ 4156 w 10000"/>
                  <a:gd name="connsiteY81" fmla="*/ 1510 h 10000"/>
                  <a:gd name="connsiteX82" fmla="*/ 4156 w 10000"/>
                  <a:gd name="connsiteY82" fmla="*/ 1510 h 10000"/>
                  <a:gd name="connsiteX83" fmla="*/ 4806 w 10000"/>
                  <a:gd name="connsiteY83" fmla="*/ 1329 h 10000"/>
                  <a:gd name="connsiteX84" fmla="*/ 5455 w 10000"/>
                  <a:gd name="connsiteY84" fmla="*/ 1090 h 10000"/>
                  <a:gd name="connsiteX85" fmla="*/ 6104 w 10000"/>
                  <a:gd name="connsiteY85" fmla="*/ 872 h 10000"/>
                  <a:gd name="connsiteX86" fmla="*/ 6559 w 10000"/>
                  <a:gd name="connsiteY86" fmla="*/ 674 h 10000"/>
                  <a:gd name="connsiteX87" fmla="*/ 6559 w 10000"/>
                  <a:gd name="connsiteY87" fmla="*/ 674 h 10000"/>
                  <a:gd name="connsiteX88" fmla="*/ 6882 w 10000"/>
                  <a:gd name="connsiteY88" fmla="*/ 493 h 10000"/>
                  <a:gd name="connsiteX89" fmla="*/ 7273 w 10000"/>
                  <a:gd name="connsiteY89" fmla="*/ 271 h 10000"/>
                  <a:gd name="connsiteX90" fmla="*/ 7663 w 10000"/>
                  <a:gd name="connsiteY90" fmla="*/ 108 h 10000"/>
                  <a:gd name="connsiteX91" fmla="*/ 7856 w 10000"/>
                  <a:gd name="connsiteY91" fmla="*/ 33 h 10000"/>
                  <a:gd name="connsiteX92" fmla="*/ 8051 w 10000"/>
                  <a:gd name="connsiteY92" fmla="*/ 17 h 10000"/>
                  <a:gd name="connsiteX93" fmla="*/ 8051 w 10000"/>
                  <a:gd name="connsiteY93" fmla="*/ 17 h 10000"/>
                  <a:gd name="connsiteX94" fmla="*/ 8442 w 10000"/>
                  <a:gd name="connsiteY94" fmla="*/ 0 h 10000"/>
                  <a:gd name="connsiteX95" fmla="*/ 8961 w 10000"/>
                  <a:gd name="connsiteY95" fmla="*/ 0 h 10000"/>
                  <a:gd name="connsiteX96" fmla="*/ 10000 w 10000"/>
                  <a:gd name="connsiteY96" fmla="*/ 17 h 10000"/>
                  <a:gd name="connsiteX0" fmla="*/ 10000 w 10000"/>
                  <a:gd name="connsiteY0" fmla="*/ 17 h 10000"/>
                  <a:gd name="connsiteX1" fmla="*/ 3247 w 10000"/>
                  <a:gd name="connsiteY1" fmla="*/ 10000 h 10000"/>
                  <a:gd name="connsiteX2" fmla="*/ 3247 w 10000"/>
                  <a:gd name="connsiteY2" fmla="*/ 10000 h 10000"/>
                  <a:gd name="connsiteX3" fmla="*/ 3117 w 10000"/>
                  <a:gd name="connsiteY3" fmla="*/ 9947 h 10000"/>
                  <a:gd name="connsiteX4" fmla="*/ 3117 w 10000"/>
                  <a:gd name="connsiteY4" fmla="*/ 9891 h 10000"/>
                  <a:gd name="connsiteX5" fmla="*/ 3117 w 10000"/>
                  <a:gd name="connsiteY5" fmla="*/ 9855 h 10000"/>
                  <a:gd name="connsiteX6" fmla="*/ 7646 w 10000"/>
                  <a:gd name="connsiteY6" fmla="*/ 9411 h 10000"/>
                  <a:gd name="connsiteX7" fmla="*/ 8116 w 10000"/>
                  <a:gd name="connsiteY7" fmla="*/ 9420 h 10000"/>
                  <a:gd name="connsiteX8" fmla="*/ 8116 w 10000"/>
                  <a:gd name="connsiteY8" fmla="*/ 9420 h 10000"/>
                  <a:gd name="connsiteX9" fmla="*/ 8442 w 10000"/>
                  <a:gd name="connsiteY9" fmla="*/ 9383 h 10000"/>
                  <a:gd name="connsiteX10" fmla="*/ 8702 w 10000"/>
                  <a:gd name="connsiteY10" fmla="*/ 9292 h 10000"/>
                  <a:gd name="connsiteX11" fmla="*/ 8636 w 10000"/>
                  <a:gd name="connsiteY11" fmla="*/ 9255 h 10000"/>
                  <a:gd name="connsiteX12" fmla="*/ 8636 w 10000"/>
                  <a:gd name="connsiteY12" fmla="*/ 9219 h 10000"/>
                  <a:gd name="connsiteX13" fmla="*/ 8312 w 10000"/>
                  <a:gd name="connsiteY13" fmla="*/ 9128 h 10000"/>
                  <a:gd name="connsiteX14" fmla="*/ 5975 w 10000"/>
                  <a:gd name="connsiteY14" fmla="*/ 8799 h 10000"/>
                  <a:gd name="connsiteX15" fmla="*/ 5975 w 10000"/>
                  <a:gd name="connsiteY15" fmla="*/ 8799 h 10000"/>
                  <a:gd name="connsiteX16" fmla="*/ 5714 w 10000"/>
                  <a:gd name="connsiteY16" fmla="*/ 8746 h 10000"/>
                  <a:gd name="connsiteX17" fmla="*/ 5519 w 10000"/>
                  <a:gd name="connsiteY17" fmla="*/ 8691 h 10000"/>
                  <a:gd name="connsiteX18" fmla="*/ 5389 w 10000"/>
                  <a:gd name="connsiteY18" fmla="*/ 8636 h 10000"/>
                  <a:gd name="connsiteX19" fmla="*/ 5389 w 10000"/>
                  <a:gd name="connsiteY19" fmla="*/ 8636 h 10000"/>
                  <a:gd name="connsiteX20" fmla="*/ 7729 w 10000"/>
                  <a:gd name="connsiteY20" fmla="*/ 8617 h 10000"/>
                  <a:gd name="connsiteX21" fmla="*/ 10000 w 10000"/>
                  <a:gd name="connsiteY21" fmla="*/ 8799 h 10000"/>
                  <a:gd name="connsiteX22" fmla="*/ 10000 w 10000"/>
                  <a:gd name="connsiteY22" fmla="*/ 7147 h 10000"/>
                  <a:gd name="connsiteX23" fmla="*/ 10000 w 10000"/>
                  <a:gd name="connsiteY23" fmla="*/ 7147 h 10000"/>
                  <a:gd name="connsiteX24" fmla="*/ 7404 w 10000"/>
                  <a:gd name="connsiteY24" fmla="*/ 6762 h 10000"/>
                  <a:gd name="connsiteX25" fmla="*/ 5975 w 10000"/>
                  <a:gd name="connsiteY25" fmla="*/ 6546 h 10000"/>
                  <a:gd name="connsiteX26" fmla="*/ 5975 w 10000"/>
                  <a:gd name="connsiteY26" fmla="*/ 6546 h 10000"/>
                  <a:gd name="connsiteX27" fmla="*/ 5975 w 10000"/>
                  <a:gd name="connsiteY27" fmla="*/ 6528 h 10000"/>
                  <a:gd name="connsiteX28" fmla="*/ 5975 w 10000"/>
                  <a:gd name="connsiteY28" fmla="*/ 6419 h 10000"/>
                  <a:gd name="connsiteX29" fmla="*/ 5975 w 10000"/>
                  <a:gd name="connsiteY29" fmla="*/ 6419 h 10000"/>
                  <a:gd name="connsiteX30" fmla="*/ 5779 w 10000"/>
                  <a:gd name="connsiteY30" fmla="*/ 6289 h 10000"/>
                  <a:gd name="connsiteX31" fmla="*/ 5389 w 10000"/>
                  <a:gd name="connsiteY31" fmla="*/ 6090 h 10000"/>
                  <a:gd name="connsiteX32" fmla="*/ 4545 w 10000"/>
                  <a:gd name="connsiteY32" fmla="*/ 5710 h 10000"/>
                  <a:gd name="connsiteX33" fmla="*/ 4545 w 10000"/>
                  <a:gd name="connsiteY33" fmla="*/ 5710 h 10000"/>
                  <a:gd name="connsiteX34" fmla="*/ 4352 w 10000"/>
                  <a:gd name="connsiteY34" fmla="*/ 5655 h 10000"/>
                  <a:gd name="connsiteX35" fmla="*/ 4026 w 10000"/>
                  <a:gd name="connsiteY35" fmla="*/ 5582 h 10000"/>
                  <a:gd name="connsiteX36" fmla="*/ 3052 w 10000"/>
                  <a:gd name="connsiteY36" fmla="*/ 5418 h 10000"/>
                  <a:gd name="connsiteX37" fmla="*/ 1689 w 10000"/>
                  <a:gd name="connsiteY37" fmla="*/ 5219 h 10000"/>
                  <a:gd name="connsiteX38" fmla="*/ 1689 w 10000"/>
                  <a:gd name="connsiteY38" fmla="*/ 5219 h 10000"/>
                  <a:gd name="connsiteX39" fmla="*/ 1103 w 10000"/>
                  <a:gd name="connsiteY39" fmla="*/ 5199 h 10000"/>
                  <a:gd name="connsiteX40" fmla="*/ 650 w 10000"/>
                  <a:gd name="connsiteY40" fmla="*/ 5182 h 10000"/>
                  <a:gd name="connsiteX41" fmla="*/ 521 w 10000"/>
                  <a:gd name="connsiteY41" fmla="*/ 5162 h 10000"/>
                  <a:gd name="connsiteX42" fmla="*/ 390 w 10000"/>
                  <a:gd name="connsiteY42" fmla="*/ 5145 h 10000"/>
                  <a:gd name="connsiteX43" fmla="*/ 390 w 10000"/>
                  <a:gd name="connsiteY43" fmla="*/ 5145 h 10000"/>
                  <a:gd name="connsiteX44" fmla="*/ 261 w 10000"/>
                  <a:gd name="connsiteY44" fmla="*/ 5071 h 10000"/>
                  <a:gd name="connsiteX45" fmla="*/ 65 w 10000"/>
                  <a:gd name="connsiteY45" fmla="*/ 4948 h 10000"/>
                  <a:gd name="connsiteX46" fmla="*/ 0 w 10000"/>
                  <a:gd name="connsiteY46" fmla="*/ 4874 h 10000"/>
                  <a:gd name="connsiteX47" fmla="*/ 0 w 10000"/>
                  <a:gd name="connsiteY47" fmla="*/ 4799 h 10000"/>
                  <a:gd name="connsiteX48" fmla="*/ 0 w 10000"/>
                  <a:gd name="connsiteY48" fmla="*/ 4746 h 10000"/>
                  <a:gd name="connsiteX49" fmla="*/ 131 w 10000"/>
                  <a:gd name="connsiteY49" fmla="*/ 4690 h 10000"/>
                  <a:gd name="connsiteX50" fmla="*/ 131 w 10000"/>
                  <a:gd name="connsiteY50" fmla="*/ 4690 h 10000"/>
                  <a:gd name="connsiteX51" fmla="*/ 455 w 10000"/>
                  <a:gd name="connsiteY51" fmla="*/ 4599 h 10000"/>
                  <a:gd name="connsiteX52" fmla="*/ 779 w 10000"/>
                  <a:gd name="connsiteY52" fmla="*/ 4510 h 10000"/>
                  <a:gd name="connsiteX53" fmla="*/ 975 w 10000"/>
                  <a:gd name="connsiteY53" fmla="*/ 4456 h 10000"/>
                  <a:gd name="connsiteX54" fmla="*/ 1103 w 10000"/>
                  <a:gd name="connsiteY54" fmla="*/ 4400 h 10000"/>
                  <a:gd name="connsiteX55" fmla="*/ 1103 w 10000"/>
                  <a:gd name="connsiteY55" fmla="*/ 4327 h 10000"/>
                  <a:gd name="connsiteX56" fmla="*/ 1103 w 10000"/>
                  <a:gd name="connsiteY56" fmla="*/ 4236 h 10000"/>
                  <a:gd name="connsiteX57" fmla="*/ 1103 w 10000"/>
                  <a:gd name="connsiteY57" fmla="*/ 4236 h 10000"/>
                  <a:gd name="connsiteX58" fmla="*/ 845 w 10000"/>
                  <a:gd name="connsiteY58" fmla="*/ 3982 h 10000"/>
                  <a:gd name="connsiteX59" fmla="*/ 521 w 10000"/>
                  <a:gd name="connsiteY59" fmla="*/ 3636 h 10000"/>
                  <a:gd name="connsiteX60" fmla="*/ 261 w 10000"/>
                  <a:gd name="connsiteY60" fmla="*/ 3326 h 10000"/>
                  <a:gd name="connsiteX61" fmla="*/ 195 w 10000"/>
                  <a:gd name="connsiteY61" fmla="*/ 3236 h 10000"/>
                  <a:gd name="connsiteX62" fmla="*/ 195 w 10000"/>
                  <a:gd name="connsiteY62" fmla="*/ 3200 h 10000"/>
                  <a:gd name="connsiteX63" fmla="*/ 261 w 10000"/>
                  <a:gd name="connsiteY63" fmla="*/ 3180 h 10000"/>
                  <a:gd name="connsiteX64" fmla="*/ 261 w 10000"/>
                  <a:gd name="connsiteY64" fmla="*/ 3180 h 10000"/>
                  <a:gd name="connsiteX65" fmla="*/ 650 w 10000"/>
                  <a:gd name="connsiteY65" fmla="*/ 3163 h 10000"/>
                  <a:gd name="connsiteX66" fmla="*/ 908 w 10000"/>
                  <a:gd name="connsiteY66" fmla="*/ 3163 h 10000"/>
                  <a:gd name="connsiteX67" fmla="*/ 1103 w 10000"/>
                  <a:gd name="connsiteY67" fmla="*/ 3180 h 10000"/>
                  <a:gd name="connsiteX68" fmla="*/ 1103 w 10000"/>
                  <a:gd name="connsiteY68" fmla="*/ 3180 h 10000"/>
                  <a:gd name="connsiteX69" fmla="*/ 1168 w 10000"/>
                  <a:gd name="connsiteY69" fmla="*/ 3180 h 10000"/>
                  <a:gd name="connsiteX70" fmla="*/ 1235 w 10000"/>
                  <a:gd name="connsiteY70" fmla="*/ 3147 h 10000"/>
                  <a:gd name="connsiteX71" fmla="*/ 1559 w 10000"/>
                  <a:gd name="connsiteY71" fmla="*/ 3036 h 10000"/>
                  <a:gd name="connsiteX72" fmla="*/ 2402 w 10000"/>
                  <a:gd name="connsiteY72" fmla="*/ 2672 h 10000"/>
                  <a:gd name="connsiteX73" fmla="*/ 3507 w 10000"/>
                  <a:gd name="connsiteY73" fmla="*/ 2147 h 10000"/>
                  <a:gd name="connsiteX74" fmla="*/ 3507 w 10000"/>
                  <a:gd name="connsiteY74" fmla="*/ 2147 h 10000"/>
                  <a:gd name="connsiteX75" fmla="*/ 3507 w 10000"/>
                  <a:gd name="connsiteY75" fmla="*/ 2072 h 10000"/>
                  <a:gd name="connsiteX76" fmla="*/ 3507 w 10000"/>
                  <a:gd name="connsiteY76" fmla="*/ 1907 h 10000"/>
                  <a:gd name="connsiteX77" fmla="*/ 3573 w 10000"/>
                  <a:gd name="connsiteY77" fmla="*/ 1800 h 10000"/>
                  <a:gd name="connsiteX78" fmla="*/ 3702 w 10000"/>
                  <a:gd name="connsiteY78" fmla="*/ 1708 h 10000"/>
                  <a:gd name="connsiteX79" fmla="*/ 3896 w 10000"/>
                  <a:gd name="connsiteY79" fmla="*/ 1600 h 10000"/>
                  <a:gd name="connsiteX80" fmla="*/ 4156 w 10000"/>
                  <a:gd name="connsiteY80" fmla="*/ 1510 h 10000"/>
                  <a:gd name="connsiteX81" fmla="*/ 4156 w 10000"/>
                  <a:gd name="connsiteY81" fmla="*/ 1510 h 10000"/>
                  <a:gd name="connsiteX82" fmla="*/ 4806 w 10000"/>
                  <a:gd name="connsiteY82" fmla="*/ 1329 h 10000"/>
                  <a:gd name="connsiteX83" fmla="*/ 5455 w 10000"/>
                  <a:gd name="connsiteY83" fmla="*/ 1090 h 10000"/>
                  <a:gd name="connsiteX84" fmla="*/ 6104 w 10000"/>
                  <a:gd name="connsiteY84" fmla="*/ 872 h 10000"/>
                  <a:gd name="connsiteX85" fmla="*/ 6559 w 10000"/>
                  <a:gd name="connsiteY85" fmla="*/ 674 h 10000"/>
                  <a:gd name="connsiteX86" fmla="*/ 6559 w 10000"/>
                  <a:gd name="connsiteY86" fmla="*/ 674 h 10000"/>
                  <a:gd name="connsiteX87" fmla="*/ 6882 w 10000"/>
                  <a:gd name="connsiteY87" fmla="*/ 493 h 10000"/>
                  <a:gd name="connsiteX88" fmla="*/ 7273 w 10000"/>
                  <a:gd name="connsiteY88" fmla="*/ 271 h 10000"/>
                  <a:gd name="connsiteX89" fmla="*/ 7663 w 10000"/>
                  <a:gd name="connsiteY89" fmla="*/ 108 h 10000"/>
                  <a:gd name="connsiteX90" fmla="*/ 7856 w 10000"/>
                  <a:gd name="connsiteY90" fmla="*/ 33 h 10000"/>
                  <a:gd name="connsiteX91" fmla="*/ 8051 w 10000"/>
                  <a:gd name="connsiteY91" fmla="*/ 17 h 10000"/>
                  <a:gd name="connsiteX92" fmla="*/ 8051 w 10000"/>
                  <a:gd name="connsiteY92" fmla="*/ 17 h 10000"/>
                  <a:gd name="connsiteX93" fmla="*/ 8442 w 10000"/>
                  <a:gd name="connsiteY93" fmla="*/ 0 h 10000"/>
                  <a:gd name="connsiteX94" fmla="*/ 8961 w 10000"/>
                  <a:gd name="connsiteY94" fmla="*/ 0 h 10000"/>
                  <a:gd name="connsiteX95" fmla="*/ 10000 w 10000"/>
                  <a:gd name="connsiteY95" fmla="*/ 17 h 10000"/>
                  <a:gd name="connsiteX0" fmla="*/ 10000 w 10000"/>
                  <a:gd name="connsiteY0" fmla="*/ 17 h 10000"/>
                  <a:gd name="connsiteX1" fmla="*/ 3247 w 10000"/>
                  <a:gd name="connsiteY1" fmla="*/ 10000 h 10000"/>
                  <a:gd name="connsiteX2" fmla="*/ 3247 w 10000"/>
                  <a:gd name="connsiteY2" fmla="*/ 10000 h 10000"/>
                  <a:gd name="connsiteX3" fmla="*/ 3117 w 10000"/>
                  <a:gd name="connsiteY3" fmla="*/ 9947 h 10000"/>
                  <a:gd name="connsiteX4" fmla="*/ 3117 w 10000"/>
                  <a:gd name="connsiteY4" fmla="*/ 9891 h 10000"/>
                  <a:gd name="connsiteX5" fmla="*/ 7646 w 10000"/>
                  <a:gd name="connsiteY5" fmla="*/ 9411 h 10000"/>
                  <a:gd name="connsiteX6" fmla="*/ 8116 w 10000"/>
                  <a:gd name="connsiteY6" fmla="*/ 9420 h 10000"/>
                  <a:gd name="connsiteX7" fmla="*/ 8116 w 10000"/>
                  <a:gd name="connsiteY7" fmla="*/ 9420 h 10000"/>
                  <a:gd name="connsiteX8" fmla="*/ 8442 w 10000"/>
                  <a:gd name="connsiteY8" fmla="*/ 9383 h 10000"/>
                  <a:gd name="connsiteX9" fmla="*/ 8702 w 10000"/>
                  <a:gd name="connsiteY9" fmla="*/ 9292 h 10000"/>
                  <a:gd name="connsiteX10" fmla="*/ 8636 w 10000"/>
                  <a:gd name="connsiteY10" fmla="*/ 9255 h 10000"/>
                  <a:gd name="connsiteX11" fmla="*/ 8636 w 10000"/>
                  <a:gd name="connsiteY11" fmla="*/ 9219 h 10000"/>
                  <a:gd name="connsiteX12" fmla="*/ 8312 w 10000"/>
                  <a:gd name="connsiteY12" fmla="*/ 9128 h 10000"/>
                  <a:gd name="connsiteX13" fmla="*/ 5975 w 10000"/>
                  <a:gd name="connsiteY13" fmla="*/ 8799 h 10000"/>
                  <a:gd name="connsiteX14" fmla="*/ 5975 w 10000"/>
                  <a:gd name="connsiteY14" fmla="*/ 8799 h 10000"/>
                  <a:gd name="connsiteX15" fmla="*/ 5714 w 10000"/>
                  <a:gd name="connsiteY15" fmla="*/ 8746 h 10000"/>
                  <a:gd name="connsiteX16" fmla="*/ 5519 w 10000"/>
                  <a:gd name="connsiteY16" fmla="*/ 8691 h 10000"/>
                  <a:gd name="connsiteX17" fmla="*/ 5389 w 10000"/>
                  <a:gd name="connsiteY17" fmla="*/ 8636 h 10000"/>
                  <a:gd name="connsiteX18" fmla="*/ 5389 w 10000"/>
                  <a:gd name="connsiteY18" fmla="*/ 8636 h 10000"/>
                  <a:gd name="connsiteX19" fmla="*/ 7729 w 10000"/>
                  <a:gd name="connsiteY19" fmla="*/ 8617 h 10000"/>
                  <a:gd name="connsiteX20" fmla="*/ 10000 w 10000"/>
                  <a:gd name="connsiteY20" fmla="*/ 8799 h 10000"/>
                  <a:gd name="connsiteX21" fmla="*/ 10000 w 10000"/>
                  <a:gd name="connsiteY21" fmla="*/ 7147 h 10000"/>
                  <a:gd name="connsiteX22" fmla="*/ 10000 w 10000"/>
                  <a:gd name="connsiteY22" fmla="*/ 7147 h 10000"/>
                  <a:gd name="connsiteX23" fmla="*/ 7404 w 10000"/>
                  <a:gd name="connsiteY23" fmla="*/ 6762 h 10000"/>
                  <a:gd name="connsiteX24" fmla="*/ 5975 w 10000"/>
                  <a:gd name="connsiteY24" fmla="*/ 6546 h 10000"/>
                  <a:gd name="connsiteX25" fmla="*/ 5975 w 10000"/>
                  <a:gd name="connsiteY25" fmla="*/ 6546 h 10000"/>
                  <a:gd name="connsiteX26" fmla="*/ 5975 w 10000"/>
                  <a:gd name="connsiteY26" fmla="*/ 6528 h 10000"/>
                  <a:gd name="connsiteX27" fmla="*/ 5975 w 10000"/>
                  <a:gd name="connsiteY27" fmla="*/ 6419 h 10000"/>
                  <a:gd name="connsiteX28" fmla="*/ 5975 w 10000"/>
                  <a:gd name="connsiteY28" fmla="*/ 6419 h 10000"/>
                  <a:gd name="connsiteX29" fmla="*/ 5779 w 10000"/>
                  <a:gd name="connsiteY29" fmla="*/ 6289 h 10000"/>
                  <a:gd name="connsiteX30" fmla="*/ 5389 w 10000"/>
                  <a:gd name="connsiteY30" fmla="*/ 6090 h 10000"/>
                  <a:gd name="connsiteX31" fmla="*/ 4545 w 10000"/>
                  <a:gd name="connsiteY31" fmla="*/ 5710 h 10000"/>
                  <a:gd name="connsiteX32" fmla="*/ 4545 w 10000"/>
                  <a:gd name="connsiteY32" fmla="*/ 5710 h 10000"/>
                  <a:gd name="connsiteX33" fmla="*/ 4352 w 10000"/>
                  <a:gd name="connsiteY33" fmla="*/ 5655 h 10000"/>
                  <a:gd name="connsiteX34" fmla="*/ 4026 w 10000"/>
                  <a:gd name="connsiteY34" fmla="*/ 5582 h 10000"/>
                  <a:gd name="connsiteX35" fmla="*/ 3052 w 10000"/>
                  <a:gd name="connsiteY35" fmla="*/ 5418 h 10000"/>
                  <a:gd name="connsiteX36" fmla="*/ 1689 w 10000"/>
                  <a:gd name="connsiteY36" fmla="*/ 5219 h 10000"/>
                  <a:gd name="connsiteX37" fmla="*/ 1689 w 10000"/>
                  <a:gd name="connsiteY37" fmla="*/ 5219 h 10000"/>
                  <a:gd name="connsiteX38" fmla="*/ 1103 w 10000"/>
                  <a:gd name="connsiteY38" fmla="*/ 5199 h 10000"/>
                  <a:gd name="connsiteX39" fmla="*/ 650 w 10000"/>
                  <a:gd name="connsiteY39" fmla="*/ 5182 h 10000"/>
                  <a:gd name="connsiteX40" fmla="*/ 521 w 10000"/>
                  <a:gd name="connsiteY40" fmla="*/ 5162 h 10000"/>
                  <a:gd name="connsiteX41" fmla="*/ 390 w 10000"/>
                  <a:gd name="connsiteY41" fmla="*/ 5145 h 10000"/>
                  <a:gd name="connsiteX42" fmla="*/ 390 w 10000"/>
                  <a:gd name="connsiteY42" fmla="*/ 5145 h 10000"/>
                  <a:gd name="connsiteX43" fmla="*/ 261 w 10000"/>
                  <a:gd name="connsiteY43" fmla="*/ 5071 h 10000"/>
                  <a:gd name="connsiteX44" fmla="*/ 65 w 10000"/>
                  <a:gd name="connsiteY44" fmla="*/ 4948 h 10000"/>
                  <a:gd name="connsiteX45" fmla="*/ 0 w 10000"/>
                  <a:gd name="connsiteY45" fmla="*/ 4874 h 10000"/>
                  <a:gd name="connsiteX46" fmla="*/ 0 w 10000"/>
                  <a:gd name="connsiteY46" fmla="*/ 4799 h 10000"/>
                  <a:gd name="connsiteX47" fmla="*/ 0 w 10000"/>
                  <a:gd name="connsiteY47" fmla="*/ 4746 h 10000"/>
                  <a:gd name="connsiteX48" fmla="*/ 131 w 10000"/>
                  <a:gd name="connsiteY48" fmla="*/ 4690 h 10000"/>
                  <a:gd name="connsiteX49" fmla="*/ 131 w 10000"/>
                  <a:gd name="connsiteY49" fmla="*/ 4690 h 10000"/>
                  <a:gd name="connsiteX50" fmla="*/ 455 w 10000"/>
                  <a:gd name="connsiteY50" fmla="*/ 4599 h 10000"/>
                  <a:gd name="connsiteX51" fmla="*/ 779 w 10000"/>
                  <a:gd name="connsiteY51" fmla="*/ 4510 h 10000"/>
                  <a:gd name="connsiteX52" fmla="*/ 975 w 10000"/>
                  <a:gd name="connsiteY52" fmla="*/ 4456 h 10000"/>
                  <a:gd name="connsiteX53" fmla="*/ 1103 w 10000"/>
                  <a:gd name="connsiteY53" fmla="*/ 4400 h 10000"/>
                  <a:gd name="connsiteX54" fmla="*/ 1103 w 10000"/>
                  <a:gd name="connsiteY54" fmla="*/ 4327 h 10000"/>
                  <a:gd name="connsiteX55" fmla="*/ 1103 w 10000"/>
                  <a:gd name="connsiteY55" fmla="*/ 4236 h 10000"/>
                  <a:gd name="connsiteX56" fmla="*/ 1103 w 10000"/>
                  <a:gd name="connsiteY56" fmla="*/ 4236 h 10000"/>
                  <a:gd name="connsiteX57" fmla="*/ 845 w 10000"/>
                  <a:gd name="connsiteY57" fmla="*/ 3982 h 10000"/>
                  <a:gd name="connsiteX58" fmla="*/ 521 w 10000"/>
                  <a:gd name="connsiteY58" fmla="*/ 3636 h 10000"/>
                  <a:gd name="connsiteX59" fmla="*/ 261 w 10000"/>
                  <a:gd name="connsiteY59" fmla="*/ 3326 h 10000"/>
                  <a:gd name="connsiteX60" fmla="*/ 195 w 10000"/>
                  <a:gd name="connsiteY60" fmla="*/ 3236 h 10000"/>
                  <a:gd name="connsiteX61" fmla="*/ 195 w 10000"/>
                  <a:gd name="connsiteY61" fmla="*/ 3200 h 10000"/>
                  <a:gd name="connsiteX62" fmla="*/ 261 w 10000"/>
                  <a:gd name="connsiteY62" fmla="*/ 3180 h 10000"/>
                  <a:gd name="connsiteX63" fmla="*/ 261 w 10000"/>
                  <a:gd name="connsiteY63" fmla="*/ 3180 h 10000"/>
                  <a:gd name="connsiteX64" fmla="*/ 650 w 10000"/>
                  <a:gd name="connsiteY64" fmla="*/ 3163 h 10000"/>
                  <a:gd name="connsiteX65" fmla="*/ 908 w 10000"/>
                  <a:gd name="connsiteY65" fmla="*/ 3163 h 10000"/>
                  <a:gd name="connsiteX66" fmla="*/ 1103 w 10000"/>
                  <a:gd name="connsiteY66" fmla="*/ 3180 h 10000"/>
                  <a:gd name="connsiteX67" fmla="*/ 1103 w 10000"/>
                  <a:gd name="connsiteY67" fmla="*/ 3180 h 10000"/>
                  <a:gd name="connsiteX68" fmla="*/ 1168 w 10000"/>
                  <a:gd name="connsiteY68" fmla="*/ 3180 h 10000"/>
                  <a:gd name="connsiteX69" fmla="*/ 1235 w 10000"/>
                  <a:gd name="connsiteY69" fmla="*/ 3147 h 10000"/>
                  <a:gd name="connsiteX70" fmla="*/ 1559 w 10000"/>
                  <a:gd name="connsiteY70" fmla="*/ 3036 h 10000"/>
                  <a:gd name="connsiteX71" fmla="*/ 2402 w 10000"/>
                  <a:gd name="connsiteY71" fmla="*/ 2672 h 10000"/>
                  <a:gd name="connsiteX72" fmla="*/ 3507 w 10000"/>
                  <a:gd name="connsiteY72" fmla="*/ 2147 h 10000"/>
                  <a:gd name="connsiteX73" fmla="*/ 3507 w 10000"/>
                  <a:gd name="connsiteY73" fmla="*/ 2147 h 10000"/>
                  <a:gd name="connsiteX74" fmla="*/ 3507 w 10000"/>
                  <a:gd name="connsiteY74" fmla="*/ 2072 h 10000"/>
                  <a:gd name="connsiteX75" fmla="*/ 3507 w 10000"/>
                  <a:gd name="connsiteY75" fmla="*/ 1907 h 10000"/>
                  <a:gd name="connsiteX76" fmla="*/ 3573 w 10000"/>
                  <a:gd name="connsiteY76" fmla="*/ 1800 h 10000"/>
                  <a:gd name="connsiteX77" fmla="*/ 3702 w 10000"/>
                  <a:gd name="connsiteY77" fmla="*/ 1708 h 10000"/>
                  <a:gd name="connsiteX78" fmla="*/ 3896 w 10000"/>
                  <a:gd name="connsiteY78" fmla="*/ 1600 h 10000"/>
                  <a:gd name="connsiteX79" fmla="*/ 4156 w 10000"/>
                  <a:gd name="connsiteY79" fmla="*/ 1510 h 10000"/>
                  <a:gd name="connsiteX80" fmla="*/ 4156 w 10000"/>
                  <a:gd name="connsiteY80" fmla="*/ 1510 h 10000"/>
                  <a:gd name="connsiteX81" fmla="*/ 4806 w 10000"/>
                  <a:gd name="connsiteY81" fmla="*/ 1329 h 10000"/>
                  <a:gd name="connsiteX82" fmla="*/ 5455 w 10000"/>
                  <a:gd name="connsiteY82" fmla="*/ 1090 h 10000"/>
                  <a:gd name="connsiteX83" fmla="*/ 6104 w 10000"/>
                  <a:gd name="connsiteY83" fmla="*/ 872 h 10000"/>
                  <a:gd name="connsiteX84" fmla="*/ 6559 w 10000"/>
                  <a:gd name="connsiteY84" fmla="*/ 674 h 10000"/>
                  <a:gd name="connsiteX85" fmla="*/ 6559 w 10000"/>
                  <a:gd name="connsiteY85" fmla="*/ 674 h 10000"/>
                  <a:gd name="connsiteX86" fmla="*/ 6882 w 10000"/>
                  <a:gd name="connsiteY86" fmla="*/ 493 h 10000"/>
                  <a:gd name="connsiteX87" fmla="*/ 7273 w 10000"/>
                  <a:gd name="connsiteY87" fmla="*/ 271 h 10000"/>
                  <a:gd name="connsiteX88" fmla="*/ 7663 w 10000"/>
                  <a:gd name="connsiteY88" fmla="*/ 108 h 10000"/>
                  <a:gd name="connsiteX89" fmla="*/ 7856 w 10000"/>
                  <a:gd name="connsiteY89" fmla="*/ 33 h 10000"/>
                  <a:gd name="connsiteX90" fmla="*/ 8051 w 10000"/>
                  <a:gd name="connsiteY90" fmla="*/ 17 h 10000"/>
                  <a:gd name="connsiteX91" fmla="*/ 8051 w 10000"/>
                  <a:gd name="connsiteY91" fmla="*/ 17 h 10000"/>
                  <a:gd name="connsiteX92" fmla="*/ 8442 w 10000"/>
                  <a:gd name="connsiteY92" fmla="*/ 0 h 10000"/>
                  <a:gd name="connsiteX93" fmla="*/ 8961 w 10000"/>
                  <a:gd name="connsiteY93" fmla="*/ 0 h 10000"/>
                  <a:gd name="connsiteX94" fmla="*/ 10000 w 10000"/>
                  <a:gd name="connsiteY94" fmla="*/ 17 h 10000"/>
                  <a:gd name="connsiteX0" fmla="*/ 10000 w 10000"/>
                  <a:gd name="connsiteY0" fmla="*/ 17 h 10000"/>
                  <a:gd name="connsiteX1" fmla="*/ 3247 w 10000"/>
                  <a:gd name="connsiteY1" fmla="*/ 10000 h 10000"/>
                  <a:gd name="connsiteX2" fmla="*/ 3247 w 10000"/>
                  <a:gd name="connsiteY2" fmla="*/ 10000 h 10000"/>
                  <a:gd name="connsiteX3" fmla="*/ 3117 w 10000"/>
                  <a:gd name="connsiteY3" fmla="*/ 9947 h 10000"/>
                  <a:gd name="connsiteX4" fmla="*/ 7646 w 10000"/>
                  <a:gd name="connsiteY4" fmla="*/ 9411 h 10000"/>
                  <a:gd name="connsiteX5" fmla="*/ 8116 w 10000"/>
                  <a:gd name="connsiteY5" fmla="*/ 9420 h 10000"/>
                  <a:gd name="connsiteX6" fmla="*/ 8116 w 10000"/>
                  <a:gd name="connsiteY6" fmla="*/ 9420 h 10000"/>
                  <a:gd name="connsiteX7" fmla="*/ 8442 w 10000"/>
                  <a:gd name="connsiteY7" fmla="*/ 9383 h 10000"/>
                  <a:gd name="connsiteX8" fmla="*/ 8702 w 10000"/>
                  <a:gd name="connsiteY8" fmla="*/ 9292 h 10000"/>
                  <a:gd name="connsiteX9" fmla="*/ 8636 w 10000"/>
                  <a:gd name="connsiteY9" fmla="*/ 9255 h 10000"/>
                  <a:gd name="connsiteX10" fmla="*/ 8636 w 10000"/>
                  <a:gd name="connsiteY10" fmla="*/ 9219 h 10000"/>
                  <a:gd name="connsiteX11" fmla="*/ 8312 w 10000"/>
                  <a:gd name="connsiteY11" fmla="*/ 9128 h 10000"/>
                  <a:gd name="connsiteX12" fmla="*/ 5975 w 10000"/>
                  <a:gd name="connsiteY12" fmla="*/ 8799 h 10000"/>
                  <a:gd name="connsiteX13" fmla="*/ 5975 w 10000"/>
                  <a:gd name="connsiteY13" fmla="*/ 8799 h 10000"/>
                  <a:gd name="connsiteX14" fmla="*/ 5714 w 10000"/>
                  <a:gd name="connsiteY14" fmla="*/ 8746 h 10000"/>
                  <a:gd name="connsiteX15" fmla="*/ 5519 w 10000"/>
                  <a:gd name="connsiteY15" fmla="*/ 8691 h 10000"/>
                  <a:gd name="connsiteX16" fmla="*/ 5389 w 10000"/>
                  <a:gd name="connsiteY16" fmla="*/ 8636 h 10000"/>
                  <a:gd name="connsiteX17" fmla="*/ 5389 w 10000"/>
                  <a:gd name="connsiteY17" fmla="*/ 8636 h 10000"/>
                  <a:gd name="connsiteX18" fmla="*/ 7729 w 10000"/>
                  <a:gd name="connsiteY18" fmla="*/ 8617 h 10000"/>
                  <a:gd name="connsiteX19" fmla="*/ 10000 w 10000"/>
                  <a:gd name="connsiteY19" fmla="*/ 8799 h 10000"/>
                  <a:gd name="connsiteX20" fmla="*/ 10000 w 10000"/>
                  <a:gd name="connsiteY20" fmla="*/ 7147 h 10000"/>
                  <a:gd name="connsiteX21" fmla="*/ 10000 w 10000"/>
                  <a:gd name="connsiteY21" fmla="*/ 7147 h 10000"/>
                  <a:gd name="connsiteX22" fmla="*/ 7404 w 10000"/>
                  <a:gd name="connsiteY22" fmla="*/ 6762 h 10000"/>
                  <a:gd name="connsiteX23" fmla="*/ 5975 w 10000"/>
                  <a:gd name="connsiteY23" fmla="*/ 6546 h 10000"/>
                  <a:gd name="connsiteX24" fmla="*/ 5975 w 10000"/>
                  <a:gd name="connsiteY24" fmla="*/ 6546 h 10000"/>
                  <a:gd name="connsiteX25" fmla="*/ 5975 w 10000"/>
                  <a:gd name="connsiteY25" fmla="*/ 6528 h 10000"/>
                  <a:gd name="connsiteX26" fmla="*/ 5975 w 10000"/>
                  <a:gd name="connsiteY26" fmla="*/ 6419 h 10000"/>
                  <a:gd name="connsiteX27" fmla="*/ 5975 w 10000"/>
                  <a:gd name="connsiteY27" fmla="*/ 6419 h 10000"/>
                  <a:gd name="connsiteX28" fmla="*/ 5779 w 10000"/>
                  <a:gd name="connsiteY28" fmla="*/ 6289 h 10000"/>
                  <a:gd name="connsiteX29" fmla="*/ 5389 w 10000"/>
                  <a:gd name="connsiteY29" fmla="*/ 6090 h 10000"/>
                  <a:gd name="connsiteX30" fmla="*/ 4545 w 10000"/>
                  <a:gd name="connsiteY30" fmla="*/ 5710 h 10000"/>
                  <a:gd name="connsiteX31" fmla="*/ 4545 w 10000"/>
                  <a:gd name="connsiteY31" fmla="*/ 5710 h 10000"/>
                  <a:gd name="connsiteX32" fmla="*/ 4352 w 10000"/>
                  <a:gd name="connsiteY32" fmla="*/ 5655 h 10000"/>
                  <a:gd name="connsiteX33" fmla="*/ 4026 w 10000"/>
                  <a:gd name="connsiteY33" fmla="*/ 5582 h 10000"/>
                  <a:gd name="connsiteX34" fmla="*/ 3052 w 10000"/>
                  <a:gd name="connsiteY34" fmla="*/ 5418 h 10000"/>
                  <a:gd name="connsiteX35" fmla="*/ 1689 w 10000"/>
                  <a:gd name="connsiteY35" fmla="*/ 5219 h 10000"/>
                  <a:gd name="connsiteX36" fmla="*/ 1689 w 10000"/>
                  <a:gd name="connsiteY36" fmla="*/ 5219 h 10000"/>
                  <a:gd name="connsiteX37" fmla="*/ 1103 w 10000"/>
                  <a:gd name="connsiteY37" fmla="*/ 5199 h 10000"/>
                  <a:gd name="connsiteX38" fmla="*/ 650 w 10000"/>
                  <a:gd name="connsiteY38" fmla="*/ 5182 h 10000"/>
                  <a:gd name="connsiteX39" fmla="*/ 521 w 10000"/>
                  <a:gd name="connsiteY39" fmla="*/ 5162 h 10000"/>
                  <a:gd name="connsiteX40" fmla="*/ 390 w 10000"/>
                  <a:gd name="connsiteY40" fmla="*/ 5145 h 10000"/>
                  <a:gd name="connsiteX41" fmla="*/ 390 w 10000"/>
                  <a:gd name="connsiteY41" fmla="*/ 5145 h 10000"/>
                  <a:gd name="connsiteX42" fmla="*/ 261 w 10000"/>
                  <a:gd name="connsiteY42" fmla="*/ 5071 h 10000"/>
                  <a:gd name="connsiteX43" fmla="*/ 65 w 10000"/>
                  <a:gd name="connsiteY43" fmla="*/ 4948 h 10000"/>
                  <a:gd name="connsiteX44" fmla="*/ 0 w 10000"/>
                  <a:gd name="connsiteY44" fmla="*/ 4874 h 10000"/>
                  <a:gd name="connsiteX45" fmla="*/ 0 w 10000"/>
                  <a:gd name="connsiteY45" fmla="*/ 4799 h 10000"/>
                  <a:gd name="connsiteX46" fmla="*/ 0 w 10000"/>
                  <a:gd name="connsiteY46" fmla="*/ 4746 h 10000"/>
                  <a:gd name="connsiteX47" fmla="*/ 131 w 10000"/>
                  <a:gd name="connsiteY47" fmla="*/ 4690 h 10000"/>
                  <a:gd name="connsiteX48" fmla="*/ 131 w 10000"/>
                  <a:gd name="connsiteY48" fmla="*/ 4690 h 10000"/>
                  <a:gd name="connsiteX49" fmla="*/ 455 w 10000"/>
                  <a:gd name="connsiteY49" fmla="*/ 4599 h 10000"/>
                  <a:gd name="connsiteX50" fmla="*/ 779 w 10000"/>
                  <a:gd name="connsiteY50" fmla="*/ 4510 h 10000"/>
                  <a:gd name="connsiteX51" fmla="*/ 975 w 10000"/>
                  <a:gd name="connsiteY51" fmla="*/ 4456 h 10000"/>
                  <a:gd name="connsiteX52" fmla="*/ 1103 w 10000"/>
                  <a:gd name="connsiteY52" fmla="*/ 4400 h 10000"/>
                  <a:gd name="connsiteX53" fmla="*/ 1103 w 10000"/>
                  <a:gd name="connsiteY53" fmla="*/ 4327 h 10000"/>
                  <a:gd name="connsiteX54" fmla="*/ 1103 w 10000"/>
                  <a:gd name="connsiteY54" fmla="*/ 4236 h 10000"/>
                  <a:gd name="connsiteX55" fmla="*/ 1103 w 10000"/>
                  <a:gd name="connsiteY55" fmla="*/ 4236 h 10000"/>
                  <a:gd name="connsiteX56" fmla="*/ 845 w 10000"/>
                  <a:gd name="connsiteY56" fmla="*/ 3982 h 10000"/>
                  <a:gd name="connsiteX57" fmla="*/ 521 w 10000"/>
                  <a:gd name="connsiteY57" fmla="*/ 3636 h 10000"/>
                  <a:gd name="connsiteX58" fmla="*/ 261 w 10000"/>
                  <a:gd name="connsiteY58" fmla="*/ 3326 h 10000"/>
                  <a:gd name="connsiteX59" fmla="*/ 195 w 10000"/>
                  <a:gd name="connsiteY59" fmla="*/ 3236 h 10000"/>
                  <a:gd name="connsiteX60" fmla="*/ 195 w 10000"/>
                  <a:gd name="connsiteY60" fmla="*/ 3200 h 10000"/>
                  <a:gd name="connsiteX61" fmla="*/ 261 w 10000"/>
                  <a:gd name="connsiteY61" fmla="*/ 3180 h 10000"/>
                  <a:gd name="connsiteX62" fmla="*/ 261 w 10000"/>
                  <a:gd name="connsiteY62" fmla="*/ 3180 h 10000"/>
                  <a:gd name="connsiteX63" fmla="*/ 650 w 10000"/>
                  <a:gd name="connsiteY63" fmla="*/ 3163 h 10000"/>
                  <a:gd name="connsiteX64" fmla="*/ 908 w 10000"/>
                  <a:gd name="connsiteY64" fmla="*/ 3163 h 10000"/>
                  <a:gd name="connsiteX65" fmla="*/ 1103 w 10000"/>
                  <a:gd name="connsiteY65" fmla="*/ 3180 h 10000"/>
                  <a:gd name="connsiteX66" fmla="*/ 1103 w 10000"/>
                  <a:gd name="connsiteY66" fmla="*/ 3180 h 10000"/>
                  <a:gd name="connsiteX67" fmla="*/ 1168 w 10000"/>
                  <a:gd name="connsiteY67" fmla="*/ 3180 h 10000"/>
                  <a:gd name="connsiteX68" fmla="*/ 1235 w 10000"/>
                  <a:gd name="connsiteY68" fmla="*/ 3147 h 10000"/>
                  <a:gd name="connsiteX69" fmla="*/ 1559 w 10000"/>
                  <a:gd name="connsiteY69" fmla="*/ 3036 h 10000"/>
                  <a:gd name="connsiteX70" fmla="*/ 2402 w 10000"/>
                  <a:gd name="connsiteY70" fmla="*/ 2672 h 10000"/>
                  <a:gd name="connsiteX71" fmla="*/ 3507 w 10000"/>
                  <a:gd name="connsiteY71" fmla="*/ 2147 h 10000"/>
                  <a:gd name="connsiteX72" fmla="*/ 3507 w 10000"/>
                  <a:gd name="connsiteY72" fmla="*/ 2147 h 10000"/>
                  <a:gd name="connsiteX73" fmla="*/ 3507 w 10000"/>
                  <a:gd name="connsiteY73" fmla="*/ 2072 h 10000"/>
                  <a:gd name="connsiteX74" fmla="*/ 3507 w 10000"/>
                  <a:gd name="connsiteY74" fmla="*/ 1907 h 10000"/>
                  <a:gd name="connsiteX75" fmla="*/ 3573 w 10000"/>
                  <a:gd name="connsiteY75" fmla="*/ 1800 h 10000"/>
                  <a:gd name="connsiteX76" fmla="*/ 3702 w 10000"/>
                  <a:gd name="connsiteY76" fmla="*/ 1708 h 10000"/>
                  <a:gd name="connsiteX77" fmla="*/ 3896 w 10000"/>
                  <a:gd name="connsiteY77" fmla="*/ 1600 h 10000"/>
                  <a:gd name="connsiteX78" fmla="*/ 4156 w 10000"/>
                  <a:gd name="connsiteY78" fmla="*/ 1510 h 10000"/>
                  <a:gd name="connsiteX79" fmla="*/ 4156 w 10000"/>
                  <a:gd name="connsiteY79" fmla="*/ 1510 h 10000"/>
                  <a:gd name="connsiteX80" fmla="*/ 4806 w 10000"/>
                  <a:gd name="connsiteY80" fmla="*/ 1329 h 10000"/>
                  <a:gd name="connsiteX81" fmla="*/ 5455 w 10000"/>
                  <a:gd name="connsiteY81" fmla="*/ 1090 h 10000"/>
                  <a:gd name="connsiteX82" fmla="*/ 6104 w 10000"/>
                  <a:gd name="connsiteY82" fmla="*/ 872 h 10000"/>
                  <a:gd name="connsiteX83" fmla="*/ 6559 w 10000"/>
                  <a:gd name="connsiteY83" fmla="*/ 674 h 10000"/>
                  <a:gd name="connsiteX84" fmla="*/ 6559 w 10000"/>
                  <a:gd name="connsiteY84" fmla="*/ 674 h 10000"/>
                  <a:gd name="connsiteX85" fmla="*/ 6882 w 10000"/>
                  <a:gd name="connsiteY85" fmla="*/ 493 h 10000"/>
                  <a:gd name="connsiteX86" fmla="*/ 7273 w 10000"/>
                  <a:gd name="connsiteY86" fmla="*/ 271 h 10000"/>
                  <a:gd name="connsiteX87" fmla="*/ 7663 w 10000"/>
                  <a:gd name="connsiteY87" fmla="*/ 108 h 10000"/>
                  <a:gd name="connsiteX88" fmla="*/ 7856 w 10000"/>
                  <a:gd name="connsiteY88" fmla="*/ 33 h 10000"/>
                  <a:gd name="connsiteX89" fmla="*/ 8051 w 10000"/>
                  <a:gd name="connsiteY89" fmla="*/ 17 h 10000"/>
                  <a:gd name="connsiteX90" fmla="*/ 8051 w 10000"/>
                  <a:gd name="connsiteY90" fmla="*/ 17 h 10000"/>
                  <a:gd name="connsiteX91" fmla="*/ 8442 w 10000"/>
                  <a:gd name="connsiteY91" fmla="*/ 0 h 10000"/>
                  <a:gd name="connsiteX92" fmla="*/ 8961 w 10000"/>
                  <a:gd name="connsiteY92" fmla="*/ 0 h 10000"/>
                  <a:gd name="connsiteX93" fmla="*/ 10000 w 10000"/>
                  <a:gd name="connsiteY93" fmla="*/ 17 h 10000"/>
                  <a:gd name="connsiteX0" fmla="*/ 10000 w 10000"/>
                  <a:gd name="connsiteY0" fmla="*/ 17 h 10000"/>
                  <a:gd name="connsiteX1" fmla="*/ 3247 w 10000"/>
                  <a:gd name="connsiteY1" fmla="*/ 10000 h 10000"/>
                  <a:gd name="connsiteX2" fmla="*/ 3247 w 10000"/>
                  <a:gd name="connsiteY2" fmla="*/ 10000 h 10000"/>
                  <a:gd name="connsiteX3" fmla="*/ 7646 w 10000"/>
                  <a:gd name="connsiteY3" fmla="*/ 9411 h 10000"/>
                  <a:gd name="connsiteX4" fmla="*/ 8116 w 10000"/>
                  <a:gd name="connsiteY4" fmla="*/ 9420 h 10000"/>
                  <a:gd name="connsiteX5" fmla="*/ 8116 w 10000"/>
                  <a:gd name="connsiteY5" fmla="*/ 9420 h 10000"/>
                  <a:gd name="connsiteX6" fmla="*/ 8442 w 10000"/>
                  <a:gd name="connsiteY6" fmla="*/ 9383 h 10000"/>
                  <a:gd name="connsiteX7" fmla="*/ 8702 w 10000"/>
                  <a:gd name="connsiteY7" fmla="*/ 9292 h 10000"/>
                  <a:gd name="connsiteX8" fmla="*/ 8636 w 10000"/>
                  <a:gd name="connsiteY8" fmla="*/ 9255 h 10000"/>
                  <a:gd name="connsiteX9" fmla="*/ 8636 w 10000"/>
                  <a:gd name="connsiteY9" fmla="*/ 9219 h 10000"/>
                  <a:gd name="connsiteX10" fmla="*/ 8312 w 10000"/>
                  <a:gd name="connsiteY10" fmla="*/ 9128 h 10000"/>
                  <a:gd name="connsiteX11" fmla="*/ 5975 w 10000"/>
                  <a:gd name="connsiteY11" fmla="*/ 8799 h 10000"/>
                  <a:gd name="connsiteX12" fmla="*/ 5975 w 10000"/>
                  <a:gd name="connsiteY12" fmla="*/ 8799 h 10000"/>
                  <a:gd name="connsiteX13" fmla="*/ 5714 w 10000"/>
                  <a:gd name="connsiteY13" fmla="*/ 8746 h 10000"/>
                  <a:gd name="connsiteX14" fmla="*/ 5519 w 10000"/>
                  <a:gd name="connsiteY14" fmla="*/ 8691 h 10000"/>
                  <a:gd name="connsiteX15" fmla="*/ 5389 w 10000"/>
                  <a:gd name="connsiteY15" fmla="*/ 8636 h 10000"/>
                  <a:gd name="connsiteX16" fmla="*/ 5389 w 10000"/>
                  <a:gd name="connsiteY16" fmla="*/ 8636 h 10000"/>
                  <a:gd name="connsiteX17" fmla="*/ 7729 w 10000"/>
                  <a:gd name="connsiteY17" fmla="*/ 8617 h 10000"/>
                  <a:gd name="connsiteX18" fmla="*/ 10000 w 10000"/>
                  <a:gd name="connsiteY18" fmla="*/ 8799 h 10000"/>
                  <a:gd name="connsiteX19" fmla="*/ 10000 w 10000"/>
                  <a:gd name="connsiteY19" fmla="*/ 7147 h 10000"/>
                  <a:gd name="connsiteX20" fmla="*/ 10000 w 10000"/>
                  <a:gd name="connsiteY20" fmla="*/ 7147 h 10000"/>
                  <a:gd name="connsiteX21" fmla="*/ 7404 w 10000"/>
                  <a:gd name="connsiteY21" fmla="*/ 6762 h 10000"/>
                  <a:gd name="connsiteX22" fmla="*/ 5975 w 10000"/>
                  <a:gd name="connsiteY22" fmla="*/ 6546 h 10000"/>
                  <a:gd name="connsiteX23" fmla="*/ 5975 w 10000"/>
                  <a:gd name="connsiteY23" fmla="*/ 6546 h 10000"/>
                  <a:gd name="connsiteX24" fmla="*/ 5975 w 10000"/>
                  <a:gd name="connsiteY24" fmla="*/ 6528 h 10000"/>
                  <a:gd name="connsiteX25" fmla="*/ 5975 w 10000"/>
                  <a:gd name="connsiteY25" fmla="*/ 6419 h 10000"/>
                  <a:gd name="connsiteX26" fmla="*/ 5975 w 10000"/>
                  <a:gd name="connsiteY26" fmla="*/ 6419 h 10000"/>
                  <a:gd name="connsiteX27" fmla="*/ 5779 w 10000"/>
                  <a:gd name="connsiteY27" fmla="*/ 6289 h 10000"/>
                  <a:gd name="connsiteX28" fmla="*/ 5389 w 10000"/>
                  <a:gd name="connsiteY28" fmla="*/ 6090 h 10000"/>
                  <a:gd name="connsiteX29" fmla="*/ 4545 w 10000"/>
                  <a:gd name="connsiteY29" fmla="*/ 5710 h 10000"/>
                  <a:gd name="connsiteX30" fmla="*/ 4545 w 10000"/>
                  <a:gd name="connsiteY30" fmla="*/ 5710 h 10000"/>
                  <a:gd name="connsiteX31" fmla="*/ 4352 w 10000"/>
                  <a:gd name="connsiteY31" fmla="*/ 5655 h 10000"/>
                  <a:gd name="connsiteX32" fmla="*/ 4026 w 10000"/>
                  <a:gd name="connsiteY32" fmla="*/ 5582 h 10000"/>
                  <a:gd name="connsiteX33" fmla="*/ 3052 w 10000"/>
                  <a:gd name="connsiteY33" fmla="*/ 5418 h 10000"/>
                  <a:gd name="connsiteX34" fmla="*/ 1689 w 10000"/>
                  <a:gd name="connsiteY34" fmla="*/ 5219 h 10000"/>
                  <a:gd name="connsiteX35" fmla="*/ 1689 w 10000"/>
                  <a:gd name="connsiteY35" fmla="*/ 5219 h 10000"/>
                  <a:gd name="connsiteX36" fmla="*/ 1103 w 10000"/>
                  <a:gd name="connsiteY36" fmla="*/ 5199 h 10000"/>
                  <a:gd name="connsiteX37" fmla="*/ 650 w 10000"/>
                  <a:gd name="connsiteY37" fmla="*/ 5182 h 10000"/>
                  <a:gd name="connsiteX38" fmla="*/ 521 w 10000"/>
                  <a:gd name="connsiteY38" fmla="*/ 5162 h 10000"/>
                  <a:gd name="connsiteX39" fmla="*/ 390 w 10000"/>
                  <a:gd name="connsiteY39" fmla="*/ 5145 h 10000"/>
                  <a:gd name="connsiteX40" fmla="*/ 390 w 10000"/>
                  <a:gd name="connsiteY40" fmla="*/ 5145 h 10000"/>
                  <a:gd name="connsiteX41" fmla="*/ 261 w 10000"/>
                  <a:gd name="connsiteY41" fmla="*/ 5071 h 10000"/>
                  <a:gd name="connsiteX42" fmla="*/ 65 w 10000"/>
                  <a:gd name="connsiteY42" fmla="*/ 4948 h 10000"/>
                  <a:gd name="connsiteX43" fmla="*/ 0 w 10000"/>
                  <a:gd name="connsiteY43" fmla="*/ 4874 h 10000"/>
                  <a:gd name="connsiteX44" fmla="*/ 0 w 10000"/>
                  <a:gd name="connsiteY44" fmla="*/ 4799 h 10000"/>
                  <a:gd name="connsiteX45" fmla="*/ 0 w 10000"/>
                  <a:gd name="connsiteY45" fmla="*/ 4746 h 10000"/>
                  <a:gd name="connsiteX46" fmla="*/ 131 w 10000"/>
                  <a:gd name="connsiteY46" fmla="*/ 4690 h 10000"/>
                  <a:gd name="connsiteX47" fmla="*/ 131 w 10000"/>
                  <a:gd name="connsiteY47" fmla="*/ 4690 h 10000"/>
                  <a:gd name="connsiteX48" fmla="*/ 455 w 10000"/>
                  <a:gd name="connsiteY48" fmla="*/ 4599 h 10000"/>
                  <a:gd name="connsiteX49" fmla="*/ 779 w 10000"/>
                  <a:gd name="connsiteY49" fmla="*/ 4510 h 10000"/>
                  <a:gd name="connsiteX50" fmla="*/ 975 w 10000"/>
                  <a:gd name="connsiteY50" fmla="*/ 4456 h 10000"/>
                  <a:gd name="connsiteX51" fmla="*/ 1103 w 10000"/>
                  <a:gd name="connsiteY51" fmla="*/ 4400 h 10000"/>
                  <a:gd name="connsiteX52" fmla="*/ 1103 w 10000"/>
                  <a:gd name="connsiteY52" fmla="*/ 4327 h 10000"/>
                  <a:gd name="connsiteX53" fmla="*/ 1103 w 10000"/>
                  <a:gd name="connsiteY53" fmla="*/ 4236 h 10000"/>
                  <a:gd name="connsiteX54" fmla="*/ 1103 w 10000"/>
                  <a:gd name="connsiteY54" fmla="*/ 4236 h 10000"/>
                  <a:gd name="connsiteX55" fmla="*/ 845 w 10000"/>
                  <a:gd name="connsiteY55" fmla="*/ 3982 h 10000"/>
                  <a:gd name="connsiteX56" fmla="*/ 521 w 10000"/>
                  <a:gd name="connsiteY56" fmla="*/ 3636 h 10000"/>
                  <a:gd name="connsiteX57" fmla="*/ 261 w 10000"/>
                  <a:gd name="connsiteY57" fmla="*/ 3326 h 10000"/>
                  <a:gd name="connsiteX58" fmla="*/ 195 w 10000"/>
                  <a:gd name="connsiteY58" fmla="*/ 3236 h 10000"/>
                  <a:gd name="connsiteX59" fmla="*/ 195 w 10000"/>
                  <a:gd name="connsiteY59" fmla="*/ 3200 h 10000"/>
                  <a:gd name="connsiteX60" fmla="*/ 261 w 10000"/>
                  <a:gd name="connsiteY60" fmla="*/ 3180 h 10000"/>
                  <a:gd name="connsiteX61" fmla="*/ 261 w 10000"/>
                  <a:gd name="connsiteY61" fmla="*/ 3180 h 10000"/>
                  <a:gd name="connsiteX62" fmla="*/ 650 w 10000"/>
                  <a:gd name="connsiteY62" fmla="*/ 3163 h 10000"/>
                  <a:gd name="connsiteX63" fmla="*/ 908 w 10000"/>
                  <a:gd name="connsiteY63" fmla="*/ 3163 h 10000"/>
                  <a:gd name="connsiteX64" fmla="*/ 1103 w 10000"/>
                  <a:gd name="connsiteY64" fmla="*/ 3180 h 10000"/>
                  <a:gd name="connsiteX65" fmla="*/ 1103 w 10000"/>
                  <a:gd name="connsiteY65" fmla="*/ 3180 h 10000"/>
                  <a:gd name="connsiteX66" fmla="*/ 1168 w 10000"/>
                  <a:gd name="connsiteY66" fmla="*/ 3180 h 10000"/>
                  <a:gd name="connsiteX67" fmla="*/ 1235 w 10000"/>
                  <a:gd name="connsiteY67" fmla="*/ 3147 h 10000"/>
                  <a:gd name="connsiteX68" fmla="*/ 1559 w 10000"/>
                  <a:gd name="connsiteY68" fmla="*/ 3036 h 10000"/>
                  <a:gd name="connsiteX69" fmla="*/ 2402 w 10000"/>
                  <a:gd name="connsiteY69" fmla="*/ 2672 h 10000"/>
                  <a:gd name="connsiteX70" fmla="*/ 3507 w 10000"/>
                  <a:gd name="connsiteY70" fmla="*/ 2147 h 10000"/>
                  <a:gd name="connsiteX71" fmla="*/ 3507 w 10000"/>
                  <a:gd name="connsiteY71" fmla="*/ 2147 h 10000"/>
                  <a:gd name="connsiteX72" fmla="*/ 3507 w 10000"/>
                  <a:gd name="connsiteY72" fmla="*/ 2072 h 10000"/>
                  <a:gd name="connsiteX73" fmla="*/ 3507 w 10000"/>
                  <a:gd name="connsiteY73" fmla="*/ 1907 h 10000"/>
                  <a:gd name="connsiteX74" fmla="*/ 3573 w 10000"/>
                  <a:gd name="connsiteY74" fmla="*/ 1800 h 10000"/>
                  <a:gd name="connsiteX75" fmla="*/ 3702 w 10000"/>
                  <a:gd name="connsiteY75" fmla="*/ 1708 h 10000"/>
                  <a:gd name="connsiteX76" fmla="*/ 3896 w 10000"/>
                  <a:gd name="connsiteY76" fmla="*/ 1600 h 10000"/>
                  <a:gd name="connsiteX77" fmla="*/ 4156 w 10000"/>
                  <a:gd name="connsiteY77" fmla="*/ 1510 h 10000"/>
                  <a:gd name="connsiteX78" fmla="*/ 4156 w 10000"/>
                  <a:gd name="connsiteY78" fmla="*/ 1510 h 10000"/>
                  <a:gd name="connsiteX79" fmla="*/ 4806 w 10000"/>
                  <a:gd name="connsiteY79" fmla="*/ 1329 h 10000"/>
                  <a:gd name="connsiteX80" fmla="*/ 5455 w 10000"/>
                  <a:gd name="connsiteY80" fmla="*/ 1090 h 10000"/>
                  <a:gd name="connsiteX81" fmla="*/ 6104 w 10000"/>
                  <a:gd name="connsiteY81" fmla="*/ 872 h 10000"/>
                  <a:gd name="connsiteX82" fmla="*/ 6559 w 10000"/>
                  <a:gd name="connsiteY82" fmla="*/ 674 h 10000"/>
                  <a:gd name="connsiteX83" fmla="*/ 6559 w 10000"/>
                  <a:gd name="connsiteY83" fmla="*/ 674 h 10000"/>
                  <a:gd name="connsiteX84" fmla="*/ 6882 w 10000"/>
                  <a:gd name="connsiteY84" fmla="*/ 493 h 10000"/>
                  <a:gd name="connsiteX85" fmla="*/ 7273 w 10000"/>
                  <a:gd name="connsiteY85" fmla="*/ 271 h 10000"/>
                  <a:gd name="connsiteX86" fmla="*/ 7663 w 10000"/>
                  <a:gd name="connsiteY86" fmla="*/ 108 h 10000"/>
                  <a:gd name="connsiteX87" fmla="*/ 7856 w 10000"/>
                  <a:gd name="connsiteY87" fmla="*/ 33 h 10000"/>
                  <a:gd name="connsiteX88" fmla="*/ 8051 w 10000"/>
                  <a:gd name="connsiteY88" fmla="*/ 17 h 10000"/>
                  <a:gd name="connsiteX89" fmla="*/ 8051 w 10000"/>
                  <a:gd name="connsiteY89" fmla="*/ 17 h 10000"/>
                  <a:gd name="connsiteX90" fmla="*/ 8442 w 10000"/>
                  <a:gd name="connsiteY90" fmla="*/ 0 h 10000"/>
                  <a:gd name="connsiteX91" fmla="*/ 8961 w 10000"/>
                  <a:gd name="connsiteY91" fmla="*/ 0 h 10000"/>
                  <a:gd name="connsiteX92" fmla="*/ 10000 w 10000"/>
                  <a:gd name="connsiteY92" fmla="*/ 17 h 10000"/>
                  <a:gd name="connsiteX0" fmla="*/ 10000 w 10000"/>
                  <a:gd name="connsiteY0" fmla="*/ 17 h 10000"/>
                  <a:gd name="connsiteX1" fmla="*/ 3247 w 10000"/>
                  <a:gd name="connsiteY1" fmla="*/ 10000 h 10000"/>
                  <a:gd name="connsiteX2" fmla="*/ 7646 w 10000"/>
                  <a:gd name="connsiteY2" fmla="*/ 9411 h 10000"/>
                  <a:gd name="connsiteX3" fmla="*/ 8116 w 10000"/>
                  <a:gd name="connsiteY3" fmla="*/ 9420 h 10000"/>
                  <a:gd name="connsiteX4" fmla="*/ 8116 w 10000"/>
                  <a:gd name="connsiteY4" fmla="*/ 9420 h 10000"/>
                  <a:gd name="connsiteX5" fmla="*/ 8442 w 10000"/>
                  <a:gd name="connsiteY5" fmla="*/ 9383 h 10000"/>
                  <a:gd name="connsiteX6" fmla="*/ 8702 w 10000"/>
                  <a:gd name="connsiteY6" fmla="*/ 9292 h 10000"/>
                  <a:gd name="connsiteX7" fmla="*/ 8636 w 10000"/>
                  <a:gd name="connsiteY7" fmla="*/ 9255 h 10000"/>
                  <a:gd name="connsiteX8" fmla="*/ 8636 w 10000"/>
                  <a:gd name="connsiteY8" fmla="*/ 9219 h 10000"/>
                  <a:gd name="connsiteX9" fmla="*/ 8312 w 10000"/>
                  <a:gd name="connsiteY9" fmla="*/ 9128 h 10000"/>
                  <a:gd name="connsiteX10" fmla="*/ 5975 w 10000"/>
                  <a:gd name="connsiteY10" fmla="*/ 8799 h 10000"/>
                  <a:gd name="connsiteX11" fmla="*/ 5975 w 10000"/>
                  <a:gd name="connsiteY11" fmla="*/ 8799 h 10000"/>
                  <a:gd name="connsiteX12" fmla="*/ 5714 w 10000"/>
                  <a:gd name="connsiteY12" fmla="*/ 8746 h 10000"/>
                  <a:gd name="connsiteX13" fmla="*/ 5519 w 10000"/>
                  <a:gd name="connsiteY13" fmla="*/ 8691 h 10000"/>
                  <a:gd name="connsiteX14" fmla="*/ 5389 w 10000"/>
                  <a:gd name="connsiteY14" fmla="*/ 8636 h 10000"/>
                  <a:gd name="connsiteX15" fmla="*/ 5389 w 10000"/>
                  <a:gd name="connsiteY15" fmla="*/ 8636 h 10000"/>
                  <a:gd name="connsiteX16" fmla="*/ 7729 w 10000"/>
                  <a:gd name="connsiteY16" fmla="*/ 8617 h 10000"/>
                  <a:gd name="connsiteX17" fmla="*/ 10000 w 10000"/>
                  <a:gd name="connsiteY17" fmla="*/ 8799 h 10000"/>
                  <a:gd name="connsiteX18" fmla="*/ 10000 w 10000"/>
                  <a:gd name="connsiteY18" fmla="*/ 7147 h 10000"/>
                  <a:gd name="connsiteX19" fmla="*/ 10000 w 10000"/>
                  <a:gd name="connsiteY19" fmla="*/ 7147 h 10000"/>
                  <a:gd name="connsiteX20" fmla="*/ 7404 w 10000"/>
                  <a:gd name="connsiteY20" fmla="*/ 6762 h 10000"/>
                  <a:gd name="connsiteX21" fmla="*/ 5975 w 10000"/>
                  <a:gd name="connsiteY21" fmla="*/ 6546 h 10000"/>
                  <a:gd name="connsiteX22" fmla="*/ 5975 w 10000"/>
                  <a:gd name="connsiteY22" fmla="*/ 6546 h 10000"/>
                  <a:gd name="connsiteX23" fmla="*/ 5975 w 10000"/>
                  <a:gd name="connsiteY23" fmla="*/ 6528 h 10000"/>
                  <a:gd name="connsiteX24" fmla="*/ 5975 w 10000"/>
                  <a:gd name="connsiteY24" fmla="*/ 6419 h 10000"/>
                  <a:gd name="connsiteX25" fmla="*/ 5975 w 10000"/>
                  <a:gd name="connsiteY25" fmla="*/ 6419 h 10000"/>
                  <a:gd name="connsiteX26" fmla="*/ 5779 w 10000"/>
                  <a:gd name="connsiteY26" fmla="*/ 6289 h 10000"/>
                  <a:gd name="connsiteX27" fmla="*/ 5389 w 10000"/>
                  <a:gd name="connsiteY27" fmla="*/ 6090 h 10000"/>
                  <a:gd name="connsiteX28" fmla="*/ 4545 w 10000"/>
                  <a:gd name="connsiteY28" fmla="*/ 5710 h 10000"/>
                  <a:gd name="connsiteX29" fmla="*/ 4545 w 10000"/>
                  <a:gd name="connsiteY29" fmla="*/ 5710 h 10000"/>
                  <a:gd name="connsiteX30" fmla="*/ 4352 w 10000"/>
                  <a:gd name="connsiteY30" fmla="*/ 5655 h 10000"/>
                  <a:gd name="connsiteX31" fmla="*/ 4026 w 10000"/>
                  <a:gd name="connsiteY31" fmla="*/ 5582 h 10000"/>
                  <a:gd name="connsiteX32" fmla="*/ 3052 w 10000"/>
                  <a:gd name="connsiteY32" fmla="*/ 5418 h 10000"/>
                  <a:gd name="connsiteX33" fmla="*/ 1689 w 10000"/>
                  <a:gd name="connsiteY33" fmla="*/ 5219 h 10000"/>
                  <a:gd name="connsiteX34" fmla="*/ 1689 w 10000"/>
                  <a:gd name="connsiteY34" fmla="*/ 5219 h 10000"/>
                  <a:gd name="connsiteX35" fmla="*/ 1103 w 10000"/>
                  <a:gd name="connsiteY35" fmla="*/ 5199 h 10000"/>
                  <a:gd name="connsiteX36" fmla="*/ 650 w 10000"/>
                  <a:gd name="connsiteY36" fmla="*/ 5182 h 10000"/>
                  <a:gd name="connsiteX37" fmla="*/ 521 w 10000"/>
                  <a:gd name="connsiteY37" fmla="*/ 5162 h 10000"/>
                  <a:gd name="connsiteX38" fmla="*/ 390 w 10000"/>
                  <a:gd name="connsiteY38" fmla="*/ 5145 h 10000"/>
                  <a:gd name="connsiteX39" fmla="*/ 390 w 10000"/>
                  <a:gd name="connsiteY39" fmla="*/ 5145 h 10000"/>
                  <a:gd name="connsiteX40" fmla="*/ 261 w 10000"/>
                  <a:gd name="connsiteY40" fmla="*/ 5071 h 10000"/>
                  <a:gd name="connsiteX41" fmla="*/ 65 w 10000"/>
                  <a:gd name="connsiteY41" fmla="*/ 4948 h 10000"/>
                  <a:gd name="connsiteX42" fmla="*/ 0 w 10000"/>
                  <a:gd name="connsiteY42" fmla="*/ 4874 h 10000"/>
                  <a:gd name="connsiteX43" fmla="*/ 0 w 10000"/>
                  <a:gd name="connsiteY43" fmla="*/ 4799 h 10000"/>
                  <a:gd name="connsiteX44" fmla="*/ 0 w 10000"/>
                  <a:gd name="connsiteY44" fmla="*/ 4746 h 10000"/>
                  <a:gd name="connsiteX45" fmla="*/ 131 w 10000"/>
                  <a:gd name="connsiteY45" fmla="*/ 4690 h 10000"/>
                  <a:gd name="connsiteX46" fmla="*/ 131 w 10000"/>
                  <a:gd name="connsiteY46" fmla="*/ 4690 h 10000"/>
                  <a:gd name="connsiteX47" fmla="*/ 455 w 10000"/>
                  <a:gd name="connsiteY47" fmla="*/ 4599 h 10000"/>
                  <a:gd name="connsiteX48" fmla="*/ 779 w 10000"/>
                  <a:gd name="connsiteY48" fmla="*/ 4510 h 10000"/>
                  <a:gd name="connsiteX49" fmla="*/ 975 w 10000"/>
                  <a:gd name="connsiteY49" fmla="*/ 4456 h 10000"/>
                  <a:gd name="connsiteX50" fmla="*/ 1103 w 10000"/>
                  <a:gd name="connsiteY50" fmla="*/ 4400 h 10000"/>
                  <a:gd name="connsiteX51" fmla="*/ 1103 w 10000"/>
                  <a:gd name="connsiteY51" fmla="*/ 4327 h 10000"/>
                  <a:gd name="connsiteX52" fmla="*/ 1103 w 10000"/>
                  <a:gd name="connsiteY52" fmla="*/ 4236 h 10000"/>
                  <a:gd name="connsiteX53" fmla="*/ 1103 w 10000"/>
                  <a:gd name="connsiteY53" fmla="*/ 4236 h 10000"/>
                  <a:gd name="connsiteX54" fmla="*/ 845 w 10000"/>
                  <a:gd name="connsiteY54" fmla="*/ 3982 h 10000"/>
                  <a:gd name="connsiteX55" fmla="*/ 521 w 10000"/>
                  <a:gd name="connsiteY55" fmla="*/ 3636 h 10000"/>
                  <a:gd name="connsiteX56" fmla="*/ 261 w 10000"/>
                  <a:gd name="connsiteY56" fmla="*/ 3326 h 10000"/>
                  <a:gd name="connsiteX57" fmla="*/ 195 w 10000"/>
                  <a:gd name="connsiteY57" fmla="*/ 3236 h 10000"/>
                  <a:gd name="connsiteX58" fmla="*/ 195 w 10000"/>
                  <a:gd name="connsiteY58" fmla="*/ 3200 h 10000"/>
                  <a:gd name="connsiteX59" fmla="*/ 261 w 10000"/>
                  <a:gd name="connsiteY59" fmla="*/ 3180 h 10000"/>
                  <a:gd name="connsiteX60" fmla="*/ 261 w 10000"/>
                  <a:gd name="connsiteY60" fmla="*/ 3180 h 10000"/>
                  <a:gd name="connsiteX61" fmla="*/ 650 w 10000"/>
                  <a:gd name="connsiteY61" fmla="*/ 3163 h 10000"/>
                  <a:gd name="connsiteX62" fmla="*/ 908 w 10000"/>
                  <a:gd name="connsiteY62" fmla="*/ 3163 h 10000"/>
                  <a:gd name="connsiteX63" fmla="*/ 1103 w 10000"/>
                  <a:gd name="connsiteY63" fmla="*/ 3180 h 10000"/>
                  <a:gd name="connsiteX64" fmla="*/ 1103 w 10000"/>
                  <a:gd name="connsiteY64" fmla="*/ 3180 h 10000"/>
                  <a:gd name="connsiteX65" fmla="*/ 1168 w 10000"/>
                  <a:gd name="connsiteY65" fmla="*/ 3180 h 10000"/>
                  <a:gd name="connsiteX66" fmla="*/ 1235 w 10000"/>
                  <a:gd name="connsiteY66" fmla="*/ 3147 h 10000"/>
                  <a:gd name="connsiteX67" fmla="*/ 1559 w 10000"/>
                  <a:gd name="connsiteY67" fmla="*/ 3036 h 10000"/>
                  <a:gd name="connsiteX68" fmla="*/ 2402 w 10000"/>
                  <a:gd name="connsiteY68" fmla="*/ 2672 h 10000"/>
                  <a:gd name="connsiteX69" fmla="*/ 3507 w 10000"/>
                  <a:gd name="connsiteY69" fmla="*/ 2147 h 10000"/>
                  <a:gd name="connsiteX70" fmla="*/ 3507 w 10000"/>
                  <a:gd name="connsiteY70" fmla="*/ 2147 h 10000"/>
                  <a:gd name="connsiteX71" fmla="*/ 3507 w 10000"/>
                  <a:gd name="connsiteY71" fmla="*/ 2072 h 10000"/>
                  <a:gd name="connsiteX72" fmla="*/ 3507 w 10000"/>
                  <a:gd name="connsiteY72" fmla="*/ 1907 h 10000"/>
                  <a:gd name="connsiteX73" fmla="*/ 3573 w 10000"/>
                  <a:gd name="connsiteY73" fmla="*/ 1800 h 10000"/>
                  <a:gd name="connsiteX74" fmla="*/ 3702 w 10000"/>
                  <a:gd name="connsiteY74" fmla="*/ 1708 h 10000"/>
                  <a:gd name="connsiteX75" fmla="*/ 3896 w 10000"/>
                  <a:gd name="connsiteY75" fmla="*/ 1600 h 10000"/>
                  <a:gd name="connsiteX76" fmla="*/ 4156 w 10000"/>
                  <a:gd name="connsiteY76" fmla="*/ 1510 h 10000"/>
                  <a:gd name="connsiteX77" fmla="*/ 4156 w 10000"/>
                  <a:gd name="connsiteY77" fmla="*/ 1510 h 10000"/>
                  <a:gd name="connsiteX78" fmla="*/ 4806 w 10000"/>
                  <a:gd name="connsiteY78" fmla="*/ 1329 h 10000"/>
                  <a:gd name="connsiteX79" fmla="*/ 5455 w 10000"/>
                  <a:gd name="connsiteY79" fmla="*/ 1090 h 10000"/>
                  <a:gd name="connsiteX80" fmla="*/ 6104 w 10000"/>
                  <a:gd name="connsiteY80" fmla="*/ 872 h 10000"/>
                  <a:gd name="connsiteX81" fmla="*/ 6559 w 10000"/>
                  <a:gd name="connsiteY81" fmla="*/ 674 h 10000"/>
                  <a:gd name="connsiteX82" fmla="*/ 6559 w 10000"/>
                  <a:gd name="connsiteY82" fmla="*/ 674 h 10000"/>
                  <a:gd name="connsiteX83" fmla="*/ 6882 w 10000"/>
                  <a:gd name="connsiteY83" fmla="*/ 493 h 10000"/>
                  <a:gd name="connsiteX84" fmla="*/ 7273 w 10000"/>
                  <a:gd name="connsiteY84" fmla="*/ 271 h 10000"/>
                  <a:gd name="connsiteX85" fmla="*/ 7663 w 10000"/>
                  <a:gd name="connsiteY85" fmla="*/ 108 h 10000"/>
                  <a:gd name="connsiteX86" fmla="*/ 7856 w 10000"/>
                  <a:gd name="connsiteY86" fmla="*/ 33 h 10000"/>
                  <a:gd name="connsiteX87" fmla="*/ 8051 w 10000"/>
                  <a:gd name="connsiteY87" fmla="*/ 17 h 10000"/>
                  <a:gd name="connsiteX88" fmla="*/ 8051 w 10000"/>
                  <a:gd name="connsiteY88" fmla="*/ 17 h 10000"/>
                  <a:gd name="connsiteX89" fmla="*/ 8442 w 10000"/>
                  <a:gd name="connsiteY89" fmla="*/ 0 h 10000"/>
                  <a:gd name="connsiteX90" fmla="*/ 8961 w 10000"/>
                  <a:gd name="connsiteY90" fmla="*/ 0 h 10000"/>
                  <a:gd name="connsiteX91" fmla="*/ 10000 w 10000"/>
                  <a:gd name="connsiteY91" fmla="*/ 17 h 10000"/>
                  <a:gd name="connsiteX0" fmla="*/ 10000 w 10000"/>
                  <a:gd name="connsiteY0" fmla="*/ 17 h 9420"/>
                  <a:gd name="connsiteX1" fmla="*/ 7646 w 10000"/>
                  <a:gd name="connsiteY1" fmla="*/ 9411 h 9420"/>
                  <a:gd name="connsiteX2" fmla="*/ 8116 w 10000"/>
                  <a:gd name="connsiteY2" fmla="*/ 9420 h 9420"/>
                  <a:gd name="connsiteX3" fmla="*/ 8116 w 10000"/>
                  <a:gd name="connsiteY3" fmla="*/ 9420 h 9420"/>
                  <a:gd name="connsiteX4" fmla="*/ 8442 w 10000"/>
                  <a:gd name="connsiteY4" fmla="*/ 9383 h 9420"/>
                  <a:gd name="connsiteX5" fmla="*/ 8702 w 10000"/>
                  <a:gd name="connsiteY5" fmla="*/ 9292 h 9420"/>
                  <a:gd name="connsiteX6" fmla="*/ 8636 w 10000"/>
                  <a:gd name="connsiteY6" fmla="*/ 9255 h 9420"/>
                  <a:gd name="connsiteX7" fmla="*/ 8636 w 10000"/>
                  <a:gd name="connsiteY7" fmla="*/ 9219 h 9420"/>
                  <a:gd name="connsiteX8" fmla="*/ 8312 w 10000"/>
                  <a:gd name="connsiteY8" fmla="*/ 9128 h 9420"/>
                  <a:gd name="connsiteX9" fmla="*/ 5975 w 10000"/>
                  <a:gd name="connsiteY9" fmla="*/ 8799 h 9420"/>
                  <a:gd name="connsiteX10" fmla="*/ 5975 w 10000"/>
                  <a:gd name="connsiteY10" fmla="*/ 8799 h 9420"/>
                  <a:gd name="connsiteX11" fmla="*/ 5714 w 10000"/>
                  <a:gd name="connsiteY11" fmla="*/ 8746 h 9420"/>
                  <a:gd name="connsiteX12" fmla="*/ 5519 w 10000"/>
                  <a:gd name="connsiteY12" fmla="*/ 8691 h 9420"/>
                  <a:gd name="connsiteX13" fmla="*/ 5389 w 10000"/>
                  <a:gd name="connsiteY13" fmla="*/ 8636 h 9420"/>
                  <a:gd name="connsiteX14" fmla="*/ 5389 w 10000"/>
                  <a:gd name="connsiteY14" fmla="*/ 8636 h 9420"/>
                  <a:gd name="connsiteX15" fmla="*/ 7729 w 10000"/>
                  <a:gd name="connsiteY15" fmla="*/ 8617 h 9420"/>
                  <a:gd name="connsiteX16" fmla="*/ 10000 w 10000"/>
                  <a:gd name="connsiteY16" fmla="*/ 8799 h 9420"/>
                  <a:gd name="connsiteX17" fmla="*/ 10000 w 10000"/>
                  <a:gd name="connsiteY17" fmla="*/ 7147 h 9420"/>
                  <a:gd name="connsiteX18" fmla="*/ 10000 w 10000"/>
                  <a:gd name="connsiteY18" fmla="*/ 7147 h 9420"/>
                  <a:gd name="connsiteX19" fmla="*/ 7404 w 10000"/>
                  <a:gd name="connsiteY19" fmla="*/ 6762 h 9420"/>
                  <a:gd name="connsiteX20" fmla="*/ 5975 w 10000"/>
                  <a:gd name="connsiteY20" fmla="*/ 6546 h 9420"/>
                  <a:gd name="connsiteX21" fmla="*/ 5975 w 10000"/>
                  <a:gd name="connsiteY21" fmla="*/ 6546 h 9420"/>
                  <a:gd name="connsiteX22" fmla="*/ 5975 w 10000"/>
                  <a:gd name="connsiteY22" fmla="*/ 6528 h 9420"/>
                  <a:gd name="connsiteX23" fmla="*/ 5975 w 10000"/>
                  <a:gd name="connsiteY23" fmla="*/ 6419 h 9420"/>
                  <a:gd name="connsiteX24" fmla="*/ 5975 w 10000"/>
                  <a:gd name="connsiteY24" fmla="*/ 6419 h 9420"/>
                  <a:gd name="connsiteX25" fmla="*/ 5779 w 10000"/>
                  <a:gd name="connsiteY25" fmla="*/ 6289 h 9420"/>
                  <a:gd name="connsiteX26" fmla="*/ 5389 w 10000"/>
                  <a:gd name="connsiteY26" fmla="*/ 6090 h 9420"/>
                  <a:gd name="connsiteX27" fmla="*/ 4545 w 10000"/>
                  <a:gd name="connsiteY27" fmla="*/ 5710 h 9420"/>
                  <a:gd name="connsiteX28" fmla="*/ 4545 w 10000"/>
                  <a:gd name="connsiteY28" fmla="*/ 5710 h 9420"/>
                  <a:gd name="connsiteX29" fmla="*/ 4352 w 10000"/>
                  <a:gd name="connsiteY29" fmla="*/ 5655 h 9420"/>
                  <a:gd name="connsiteX30" fmla="*/ 4026 w 10000"/>
                  <a:gd name="connsiteY30" fmla="*/ 5582 h 9420"/>
                  <a:gd name="connsiteX31" fmla="*/ 3052 w 10000"/>
                  <a:gd name="connsiteY31" fmla="*/ 5418 h 9420"/>
                  <a:gd name="connsiteX32" fmla="*/ 1689 w 10000"/>
                  <a:gd name="connsiteY32" fmla="*/ 5219 h 9420"/>
                  <a:gd name="connsiteX33" fmla="*/ 1689 w 10000"/>
                  <a:gd name="connsiteY33" fmla="*/ 5219 h 9420"/>
                  <a:gd name="connsiteX34" fmla="*/ 1103 w 10000"/>
                  <a:gd name="connsiteY34" fmla="*/ 5199 h 9420"/>
                  <a:gd name="connsiteX35" fmla="*/ 650 w 10000"/>
                  <a:gd name="connsiteY35" fmla="*/ 5182 h 9420"/>
                  <a:gd name="connsiteX36" fmla="*/ 521 w 10000"/>
                  <a:gd name="connsiteY36" fmla="*/ 5162 h 9420"/>
                  <a:gd name="connsiteX37" fmla="*/ 390 w 10000"/>
                  <a:gd name="connsiteY37" fmla="*/ 5145 h 9420"/>
                  <a:gd name="connsiteX38" fmla="*/ 390 w 10000"/>
                  <a:gd name="connsiteY38" fmla="*/ 5145 h 9420"/>
                  <a:gd name="connsiteX39" fmla="*/ 261 w 10000"/>
                  <a:gd name="connsiteY39" fmla="*/ 5071 h 9420"/>
                  <a:gd name="connsiteX40" fmla="*/ 65 w 10000"/>
                  <a:gd name="connsiteY40" fmla="*/ 4948 h 9420"/>
                  <a:gd name="connsiteX41" fmla="*/ 0 w 10000"/>
                  <a:gd name="connsiteY41" fmla="*/ 4874 h 9420"/>
                  <a:gd name="connsiteX42" fmla="*/ 0 w 10000"/>
                  <a:gd name="connsiteY42" fmla="*/ 4799 h 9420"/>
                  <a:gd name="connsiteX43" fmla="*/ 0 w 10000"/>
                  <a:gd name="connsiteY43" fmla="*/ 4746 h 9420"/>
                  <a:gd name="connsiteX44" fmla="*/ 131 w 10000"/>
                  <a:gd name="connsiteY44" fmla="*/ 4690 h 9420"/>
                  <a:gd name="connsiteX45" fmla="*/ 131 w 10000"/>
                  <a:gd name="connsiteY45" fmla="*/ 4690 h 9420"/>
                  <a:gd name="connsiteX46" fmla="*/ 455 w 10000"/>
                  <a:gd name="connsiteY46" fmla="*/ 4599 h 9420"/>
                  <a:gd name="connsiteX47" fmla="*/ 779 w 10000"/>
                  <a:gd name="connsiteY47" fmla="*/ 4510 h 9420"/>
                  <a:gd name="connsiteX48" fmla="*/ 975 w 10000"/>
                  <a:gd name="connsiteY48" fmla="*/ 4456 h 9420"/>
                  <a:gd name="connsiteX49" fmla="*/ 1103 w 10000"/>
                  <a:gd name="connsiteY49" fmla="*/ 4400 h 9420"/>
                  <a:gd name="connsiteX50" fmla="*/ 1103 w 10000"/>
                  <a:gd name="connsiteY50" fmla="*/ 4327 h 9420"/>
                  <a:gd name="connsiteX51" fmla="*/ 1103 w 10000"/>
                  <a:gd name="connsiteY51" fmla="*/ 4236 h 9420"/>
                  <a:gd name="connsiteX52" fmla="*/ 1103 w 10000"/>
                  <a:gd name="connsiteY52" fmla="*/ 4236 h 9420"/>
                  <a:gd name="connsiteX53" fmla="*/ 845 w 10000"/>
                  <a:gd name="connsiteY53" fmla="*/ 3982 h 9420"/>
                  <a:gd name="connsiteX54" fmla="*/ 521 w 10000"/>
                  <a:gd name="connsiteY54" fmla="*/ 3636 h 9420"/>
                  <a:gd name="connsiteX55" fmla="*/ 261 w 10000"/>
                  <a:gd name="connsiteY55" fmla="*/ 3326 h 9420"/>
                  <a:gd name="connsiteX56" fmla="*/ 195 w 10000"/>
                  <a:gd name="connsiteY56" fmla="*/ 3236 h 9420"/>
                  <a:gd name="connsiteX57" fmla="*/ 195 w 10000"/>
                  <a:gd name="connsiteY57" fmla="*/ 3200 h 9420"/>
                  <a:gd name="connsiteX58" fmla="*/ 261 w 10000"/>
                  <a:gd name="connsiteY58" fmla="*/ 3180 h 9420"/>
                  <a:gd name="connsiteX59" fmla="*/ 261 w 10000"/>
                  <a:gd name="connsiteY59" fmla="*/ 3180 h 9420"/>
                  <a:gd name="connsiteX60" fmla="*/ 650 w 10000"/>
                  <a:gd name="connsiteY60" fmla="*/ 3163 h 9420"/>
                  <a:gd name="connsiteX61" fmla="*/ 908 w 10000"/>
                  <a:gd name="connsiteY61" fmla="*/ 3163 h 9420"/>
                  <a:gd name="connsiteX62" fmla="*/ 1103 w 10000"/>
                  <a:gd name="connsiteY62" fmla="*/ 3180 h 9420"/>
                  <a:gd name="connsiteX63" fmla="*/ 1103 w 10000"/>
                  <a:gd name="connsiteY63" fmla="*/ 3180 h 9420"/>
                  <a:gd name="connsiteX64" fmla="*/ 1168 w 10000"/>
                  <a:gd name="connsiteY64" fmla="*/ 3180 h 9420"/>
                  <a:gd name="connsiteX65" fmla="*/ 1235 w 10000"/>
                  <a:gd name="connsiteY65" fmla="*/ 3147 h 9420"/>
                  <a:gd name="connsiteX66" fmla="*/ 1559 w 10000"/>
                  <a:gd name="connsiteY66" fmla="*/ 3036 h 9420"/>
                  <a:gd name="connsiteX67" fmla="*/ 2402 w 10000"/>
                  <a:gd name="connsiteY67" fmla="*/ 2672 h 9420"/>
                  <a:gd name="connsiteX68" fmla="*/ 3507 w 10000"/>
                  <a:gd name="connsiteY68" fmla="*/ 2147 h 9420"/>
                  <a:gd name="connsiteX69" fmla="*/ 3507 w 10000"/>
                  <a:gd name="connsiteY69" fmla="*/ 2147 h 9420"/>
                  <a:gd name="connsiteX70" fmla="*/ 3507 w 10000"/>
                  <a:gd name="connsiteY70" fmla="*/ 2072 h 9420"/>
                  <a:gd name="connsiteX71" fmla="*/ 3507 w 10000"/>
                  <a:gd name="connsiteY71" fmla="*/ 1907 h 9420"/>
                  <a:gd name="connsiteX72" fmla="*/ 3573 w 10000"/>
                  <a:gd name="connsiteY72" fmla="*/ 1800 h 9420"/>
                  <a:gd name="connsiteX73" fmla="*/ 3702 w 10000"/>
                  <a:gd name="connsiteY73" fmla="*/ 1708 h 9420"/>
                  <a:gd name="connsiteX74" fmla="*/ 3896 w 10000"/>
                  <a:gd name="connsiteY74" fmla="*/ 1600 h 9420"/>
                  <a:gd name="connsiteX75" fmla="*/ 4156 w 10000"/>
                  <a:gd name="connsiteY75" fmla="*/ 1510 h 9420"/>
                  <a:gd name="connsiteX76" fmla="*/ 4156 w 10000"/>
                  <a:gd name="connsiteY76" fmla="*/ 1510 h 9420"/>
                  <a:gd name="connsiteX77" fmla="*/ 4806 w 10000"/>
                  <a:gd name="connsiteY77" fmla="*/ 1329 h 9420"/>
                  <a:gd name="connsiteX78" fmla="*/ 5455 w 10000"/>
                  <a:gd name="connsiteY78" fmla="*/ 1090 h 9420"/>
                  <a:gd name="connsiteX79" fmla="*/ 6104 w 10000"/>
                  <a:gd name="connsiteY79" fmla="*/ 872 h 9420"/>
                  <a:gd name="connsiteX80" fmla="*/ 6559 w 10000"/>
                  <a:gd name="connsiteY80" fmla="*/ 674 h 9420"/>
                  <a:gd name="connsiteX81" fmla="*/ 6559 w 10000"/>
                  <a:gd name="connsiteY81" fmla="*/ 674 h 9420"/>
                  <a:gd name="connsiteX82" fmla="*/ 6882 w 10000"/>
                  <a:gd name="connsiteY82" fmla="*/ 493 h 9420"/>
                  <a:gd name="connsiteX83" fmla="*/ 7273 w 10000"/>
                  <a:gd name="connsiteY83" fmla="*/ 271 h 9420"/>
                  <a:gd name="connsiteX84" fmla="*/ 7663 w 10000"/>
                  <a:gd name="connsiteY84" fmla="*/ 108 h 9420"/>
                  <a:gd name="connsiteX85" fmla="*/ 7856 w 10000"/>
                  <a:gd name="connsiteY85" fmla="*/ 33 h 9420"/>
                  <a:gd name="connsiteX86" fmla="*/ 8051 w 10000"/>
                  <a:gd name="connsiteY86" fmla="*/ 17 h 9420"/>
                  <a:gd name="connsiteX87" fmla="*/ 8051 w 10000"/>
                  <a:gd name="connsiteY87" fmla="*/ 17 h 9420"/>
                  <a:gd name="connsiteX88" fmla="*/ 8442 w 10000"/>
                  <a:gd name="connsiteY88" fmla="*/ 0 h 9420"/>
                  <a:gd name="connsiteX89" fmla="*/ 8961 w 10000"/>
                  <a:gd name="connsiteY89" fmla="*/ 0 h 9420"/>
                  <a:gd name="connsiteX90" fmla="*/ 10000 w 10000"/>
                  <a:gd name="connsiteY90" fmla="*/ 17 h 9420"/>
                  <a:gd name="connsiteX0" fmla="*/ 10000 w 10000"/>
                  <a:gd name="connsiteY0" fmla="*/ 18 h 10000"/>
                  <a:gd name="connsiteX1" fmla="*/ 8116 w 10000"/>
                  <a:gd name="connsiteY1" fmla="*/ 10000 h 10000"/>
                  <a:gd name="connsiteX2" fmla="*/ 8116 w 10000"/>
                  <a:gd name="connsiteY2" fmla="*/ 10000 h 10000"/>
                  <a:gd name="connsiteX3" fmla="*/ 8442 w 10000"/>
                  <a:gd name="connsiteY3" fmla="*/ 9961 h 10000"/>
                  <a:gd name="connsiteX4" fmla="*/ 8702 w 10000"/>
                  <a:gd name="connsiteY4" fmla="*/ 9864 h 10000"/>
                  <a:gd name="connsiteX5" fmla="*/ 8636 w 10000"/>
                  <a:gd name="connsiteY5" fmla="*/ 9825 h 10000"/>
                  <a:gd name="connsiteX6" fmla="*/ 8636 w 10000"/>
                  <a:gd name="connsiteY6" fmla="*/ 9787 h 10000"/>
                  <a:gd name="connsiteX7" fmla="*/ 8312 w 10000"/>
                  <a:gd name="connsiteY7" fmla="*/ 9690 h 10000"/>
                  <a:gd name="connsiteX8" fmla="*/ 5975 w 10000"/>
                  <a:gd name="connsiteY8" fmla="*/ 9341 h 10000"/>
                  <a:gd name="connsiteX9" fmla="*/ 5975 w 10000"/>
                  <a:gd name="connsiteY9" fmla="*/ 9341 h 10000"/>
                  <a:gd name="connsiteX10" fmla="*/ 5714 w 10000"/>
                  <a:gd name="connsiteY10" fmla="*/ 9285 h 10000"/>
                  <a:gd name="connsiteX11" fmla="*/ 5519 w 10000"/>
                  <a:gd name="connsiteY11" fmla="*/ 9226 h 10000"/>
                  <a:gd name="connsiteX12" fmla="*/ 5389 w 10000"/>
                  <a:gd name="connsiteY12" fmla="*/ 9168 h 10000"/>
                  <a:gd name="connsiteX13" fmla="*/ 5389 w 10000"/>
                  <a:gd name="connsiteY13" fmla="*/ 9168 h 10000"/>
                  <a:gd name="connsiteX14" fmla="*/ 7729 w 10000"/>
                  <a:gd name="connsiteY14" fmla="*/ 9148 h 10000"/>
                  <a:gd name="connsiteX15" fmla="*/ 10000 w 10000"/>
                  <a:gd name="connsiteY15" fmla="*/ 9341 h 10000"/>
                  <a:gd name="connsiteX16" fmla="*/ 10000 w 10000"/>
                  <a:gd name="connsiteY16" fmla="*/ 7587 h 10000"/>
                  <a:gd name="connsiteX17" fmla="*/ 10000 w 10000"/>
                  <a:gd name="connsiteY17" fmla="*/ 7587 h 10000"/>
                  <a:gd name="connsiteX18" fmla="*/ 7404 w 10000"/>
                  <a:gd name="connsiteY18" fmla="*/ 7178 h 10000"/>
                  <a:gd name="connsiteX19" fmla="*/ 5975 w 10000"/>
                  <a:gd name="connsiteY19" fmla="*/ 6949 h 10000"/>
                  <a:gd name="connsiteX20" fmla="*/ 5975 w 10000"/>
                  <a:gd name="connsiteY20" fmla="*/ 6949 h 10000"/>
                  <a:gd name="connsiteX21" fmla="*/ 5975 w 10000"/>
                  <a:gd name="connsiteY21" fmla="*/ 6930 h 10000"/>
                  <a:gd name="connsiteX22" fmla="*/ 5975 w 10000"/>
                  <a:gd name="connsiteY22" fmla="*/ 6814 h 10000"/>
                  <a:gd name="connsiteX23" fmla="*/ 5975 w 10000"/>
                  <a:gd name="connsiteY23" fmla="*/ 6814 h 10000"/>
                  <a:gd name="connsiteX24" fmla="*/ 5779 w 10000"/>
                  <a:gd name="connsiteY24" fmla="*/ 6676 h 10000"/>
                  <a:gd name="connsiteX25" fmla="*/ 5389 w 10000"/>
                  <a:gd name="connsiteY25" fmla="*/ 6465 h 10000"/>
                  <a:gd name="connsiteX26" fmla="*/ 4545 w 10000"/>
                  <a:gd name="connsiteY26" fmla="*/ 6062 h 10000"/>
                  <a:gd name="connsiteX27" fmla="*/ 4545 w 10000"/>
                  <a:gd name="connsiteY27" fmla="*/ 6062 h 10000"/>
                  <a:gd name="connsiteX28" fmla="*/ 4352 w 10000"/>
                  <a:gd name="connsiteY28" fmla="*/ 6003 h 10000"/>
                  <a:gd name="connsiteX29" fmla="*/ 4026 w 10000"/>
                  <a:gd name="connsiteY29" fmla="*/ 5926 h 10000"/>
                  <a:gd name="connsiteX30" fmla="*/ 3052 w 10000"/>
                  <a:gd name="connsiteY30" fmla="*/ 5752 h 10000"/>
                  <a:gd name="connsiteX31" fmla="*/ 1689 w 10000"/>
                  <a:gd name="connsiteY31" fmla="*/ 5540 h 10000"/>
                  <a:gd name="connsiteX32" fmla="*/ 1689 w 10000"/>
                  <a:gd name="connsiteY32" fmla="*/ 5540 h 10000"/>
                  <a:gd name="connsiteX33" fmla="*/ 1103 w 10000"/>
                  <a:gd name="connsiteY33" fmla="*/ 5519 h 10000"/>
                  <a:gd name="connsiteX34" fmla="*/ 650 w 10000"/>
                  <a:gd name="connsiteY34" fmla="*/ 5501 h 10000"/>
                  <a:gd name="connsiteX35" fmla="*/ 521 w 10000"/>
                  <a:gd name="connsiteY35" fmla="*/ 5480 h 10000"/>
                  <a:gd name="connsiteX36" fmla="*/ 390 w 10000"/>
                  <a:gd name="connsiteY36" fmla="*/ 5462 h 10000"/>
                  <a:gd name="connsiteX37" fmla="*/ 390 w 10000"/>
                  <a:gd name="connsiteY37" fmla="*/ 5462 h 10000"/>
                  <a:gd name="connsiteX38" fmla="*/ 261 w 10000"/>
                  <a:gd name="connsiteY38" fmla="*/ 5383 h 10000"/>
                  <a:gd name="connsiteX39" fmla="*/ 65 w 10000"/>
                  <a:gd name="connsiteY39" fmla="*/ 5253 h 10000"/>
                  <a:gd name="connsiteX40" fmla="*/ 0 w 10000"/>
                  <a:gd name="connsiteY40" fmla="*/ 5174 h 10000"/>
                  <a:gd name="connsiteX41" fmla="*/ 0 w 10000"/>
                  <a:gd name="connsiteY41" fmla="*/ 5094 h 10000"/>
                  <a:gd name="connsiteX42" fmla="*/ 0 w 10000"/>
                  <a:gd name="connsiteY42" fmla="*/ 5038 h 10000"/>
                  <a:gd name="connsiteX43" fmla="*/ 131 w 10000"/>
                  <a:gd name="connsiteY43" fmla="*/ 4979 h 10000"/>
                  <a:gd name="connsiteX44" fmla="*/ 131 w 10000"/>
                  <a:gd name="connsiteY44" fmla="*/ 4979 h 10000"/>
                  <a:gd name="connsiteX45" fmla="*/ 455 w 10000"/>
                  <a:gd name="connsiteY45" fmla="*/ 4882 h 10000"/>
                  <a:gd name="connsiteX46" fmla="*/ 779 w 10000"/>
                  <a:gd name="connsiteY46" fmla="*/ 4788 h 10000"/>
                  <a:gd name="connsiteX47" fmla="*/ 975 w 10000"/>
                  <a:gd name="connsiteY47" fmla="*/ 4730 h 10000"/>
                  <a:gd name="connsiteX48" fmla="*/ 1103 w 10000"/>
                  <a:gd name="connsiteY48" fmla="*/ 4671 h 10000"/>
                  <a:gd name="connsiteX49" fmla="*/ 1103 w 10000"/>
                  <a:gd name="connsiteY49" fmla="*/ 4593 h 10000"/>
                  <a:gd name="connsiteX50" fmla="*/ 1103 w 10000"/>
                  <a:gd name="connsiteY50" fmla="*/ 4497 h 10000"/>
                  <a:gd name="connsiteX51" fmla="*/ 1103 w 10000"/>
                  <a:gd name="connsiteY51" fmla="*/ 4497 h 10000"/>
                  <a:gd name="connsiteX52" fmla="*/ 845 w 10000"/>
                  <a:gd name="connsiteY52" fmla="*/ 4227 h 10000"/>
                  <a:gd name="connsiteX53" fmla="*/ 521 w 10000"/>
                  <a:gd name="connsiteY53" fmla="*/ 3860 h 10000"/>
                  <a:gd name="connsiteX54" fmla="*/ 261 w 10000"/>
                  <a:gd name="connsiteY54" fmla="*/ 3531 h 10000"/>
                  <a:gd name="connsiteX55" fmla="*/ 195 w 10000"/>
                  <a:gd name="connsiteY55" fmla="*/ 3435 h 10000"/>
                  <a:gd name="connsiteX56" fmla="*/ 195 w 10000"/>
                  <a:gd name="connsiteY56" fmla="*/ 3397 h 10000"/>
                  <a:gd name="connsiteX57" fmla="*/ 261 w 10000"/>
                  <a:gd name="connsiteY57" fmla="*/ 3376 h 10000"/>
                  <a:gd name="connsiteX58" fmla="*/ 261 w 10000"/>
                  <a:gd name="connsiteY58" fmla="*/ 3376 h 10000"/>
                  <a:gd name="connsiteX59" fmla="*/ 650 w 10000"/>
                  <a:gd name="connsiteY59" fmla="*/ 3358 h 10000"/>
                  <a:gd name="connsiteX60" fmla="*/ 908 w 10000"/>
                  <a:gd name="connsiteY60" fmla="*/ 3358 h 10000"/>
                  <a:gd name="connsiteX61" fmla="*/ 1103 w 10000"/>
                  <a:gd name="connsiteY61" fmla="*/ 3376 h 10000"/>
                  <a:gd name="connsiteX62" fmla="*/ 1103 w 10000"/>
                  <a:gd name="connsiteY62" fmla="*/ 3376 h 10000"/>
                  <a:gd name="connsiteX63" fmla="*/ 1168 w 10000"/>
                  <a:gd name="connsiteY63" fmla="*/ 3376 h 10000"/>
                  <a:gd name="connsiteX64" fmla="*/ 1235 w 10000"/>
                  <a:gd name="connsiteY64" fmla="*/ 3341 h 10000"/>
                  <a:gd name="connsiteX65" fmla="*/ 1559 w 10000"/>
                  <a:gd name="connsiteY65" fmla="*/ 3223 h 10000"/>
                  <a:gd name="connsiteX66" fmla="*/ 2402 w 10000"/>
                  <a:gd name="connsiteY66" fmla="*/ 2837 h 10000"/>
                  <a:gd name="connsiteX67" fmla="*/ 3507 w 10000"/>
                  <a:gd name="connsiteY67" fmla="*/ 2279 h 10000"/>
                  <a:gd name="connsiteX68" fmla="*/ 3507 w 10000"/>
                  <a:gd name="connsiteY68" fmla="*/ 2279 h 10000"/>
                  <a:gd name="connsiteX69" fmla="*/ 3507 w 10000"/>
                  <a:gd name="connsiteY69" fmla="*/ 2200 h 10000"/>
                  <a:gd name="connsiteX70" fmla="*/ 3507 w 10000"/>
                  <a:gd name="connsiteY70" fmla="*/ 2024 h 10000"/>
                  <a:gd name="connsiteX71" fmla="*/ 3573 w 10000"/>
                  <a:gd name="connsiteY71" fmla="*/ 1911 h 10000"/>
                  <a:gd name="connsiteX72" fmla="*/ 3702 w 10000"/>
                  <a:gd name="connsiteY72" fmla="*/ 1813 h 10000"/>
                  <a:gd name="connsiteX73" fmla="*/ 3896 w 10000"/>
                  <a:gd name="connsiteY73" fmla="*/ 1699 h 10000"/>
                  <a:gd name="connsiteX74" fmla="*/ 4156 w 10000"/>
                  <a:gd name="connsiteY74" fmla="*/ 1603 h 10000"/>
                  <a:gd name="connsiteX75" fmla="*/ 4156 w 10000"/>
                  <a:gd name="connsiteY75" fmla="*/ 1603 h 10000"/>
                  <a:gd name="connsiteX76" fmla="*/ 4806 w 10000"/>
                  <a:gd name="connsiteY76" fmla="*/ 1411 h 10000"/>
                  <a:gd name="connsiteX77" fmla="*/ 5455 w 10000"/>
                  <a:gd name="connsiteY77" fmla="*/ 1157 h 10000"/>
                  <a:gd name="connsiteX78" fmla="*/ 6104 w 10000"/>
                  <a:gd name="connsiteY78" fmla="*/ 926 h 10000"/>
                  <a:gd name="connsiteX79" fmla="*/ 6559 w 10000"/>
                  <a:gd name="connsiteY79" fmla="*/ 715 h 10000"/>
                  <a:gd name="connsiteX80" fmla="*/ 6559 w 10000"/>
                  <a:gd name="connsiteY80" fmla="*/ 715 h 10000"/>
                  <a:gd name="connsiteX81" fmla="*/ 6882 w 10000"/>
                  <a:gd name="connsiteY81" fmla="*/ 523 h 10000"/>
                  <a:gd name="connsiteX82" fmla="*/ 7273 w 10000"/>
                  <a:gd name="connsiteY82" fmla="*/ 288 h 10000"/>
                  <a:gd name="connsiteX83" fmla="*/ 7663 w 10000"/>
                  <a:gd name="connsiteY83" fmla="*/ 115 h 10000"/>
                  <a:gd name="connsiteX84" fmla="*/ 7856 w 10000"/>
                  <a:gd name="connsiteY84" fmla="*/ 35 h 10000"/>
                  <a:gd name="connsiteX85" fmla="*/ 8051 w 10000"/>
                  <a:gd name="connsiteY85" fmla="*/ 18 h 10000"/>
                  <a:gd name="connsiteX86" fmla="*/ 8051 w 10000"/>
                  <a:gd name="connsiteY86" fmla="*/ 18 h 10000"/>
                  <a:gd name="connsiteX87" fmla="*/ 8442 w 10000"/>
                  <a:gd name="connsiteY87" fmla="*/ 0 h 10000"/>
                  <a:gd name="connsiteX88" fmla="*/ 8961 w 10000"/>
                  <a:gd name="connsiteY88" fmla="*/ 0 h 10000"/>
                  <a:gd name="connsiteX89" fmla="*/ 10000 w 10000"/>
                  <a:gd name="connsiteY89" fmla="*/ 18 h 10000"/>
                  <a:gd name="connsiteX0" fmla="*/ 10000 w 10000"/>
                  <a:gd name="connsiteY0" fmla="*/ 18 h 10000"/>
                  <a:gd name="connsiteX1" fmla="*/ 8116 w 10000"/>
                  <a:gd name="connsiteY1" fmla="*/ 10000 h 10000"/>
                  <a:gd name="connsiteX2" fmla="*/ 8442 w 10000"/>
                  <a:gd name="connsiteY2" fmla="*/ 9961 h 10000"/>
                  <a:gd name="connsiteX3" fmla="*/ 8702 w 10000"/>
                  <a:gd name="connsiteY3" fmla="*/ 9864 h 10000"/>
                  <a:gd name="connsiteX4" fmla="*/ 8636 w 10000"/>
                  <a:gd name="connsiteY4" fmla="*/ 9825 h 10000"/>
                  <a:gd name="connsiteX5" fmla="*/ 8636 w 10000"/>
                  <a:gd name="connsiteY5" fmla="*/ 9787 h 10000"/>
                  <a:gd name="connsiteX6" fmla="*/ 8312 w 10000"/>
                  <a:gd name="connsiteY6" fmla="*/ 9690 h 10000"/>
                  <a:gd name="connsiteX7" fmla="*/ 5975 w 10000"/>
                  <a:gd name="connsiteY7" fmla="*/ 9341 h 10000"/>
                  <a:gd name="connsiteX8" fmla="*/ 5975 w 10000"/>
                  <a:gd name="connsiteY8" fmla="*/ 9341 h 10000"/>
                  <a:gd name="connsiteX9" fmla="*/ 5714 w 10000"/>
                  <a:gd name="connsiteY9" fmla="*/ 9285 h 10000"/>
                  <a:gd name="connsiteX10" fmla="*/ 5519 w 10000"/>
                  <a:gd name="connsiteY10" fmla="*/ 9226 h 10000"/>
                  <a:gd name="connsiteX11" fmla="*/ 5389 w 10000"/>
                  <a:gd name="connsiteY11" fmla="*/ 9168 h 10000"/>
                  <a:gd name="connsiteX12" fmla="*/ 5389 w 10000"/>
                  <a:gd name="connsiteY12" fmla="*/ 9168 h 10000"/>
                  <a:gd name="connsiteX13" fmla="*/ 7729 w 10000"/>
                  <a:gd name="connsiteY13" fmla="*/ 9148 h 10000"/>
                  <a:gd name="connsiteX14" fmla="*/ 10000 w 10000"/>
                  <a:gd name="connsiteY14" fmla="*/ 9341 h 10000"/>
                  <a:gd name="connsiteX15" fmla="*/ 10000 w 10000"/>
                  <a:gd name="connsiteY15" fmla="*/ 7587 h 10000"/>
                  <a:gd name="connsiteX16" fmla="*/ 10000 w 10000"/>
                  <a:gd name="connsiteY16" fmla="*/ 7587 h 10000"/>
                  <a:gd name="connsiteX17" fmla="*/ 7404 w 10000"/>
                  <a:gd name="connsiteY17" fmla="*/ 7178 h 10000"/>
                  <a:gd name="connsiteX18" fmla="*/ 5975 w 10000"/>
                  <a:gd name="connsiteY18" fmla="*/ 6949 h 10000"/>
                  <a:gd name="connsiteX19" fmla="*/ 5975 w 10000"/>
                  <a:gd name="connsiteY19" fmla="*/ 6949 h 10000"/>
                  <a:gd name="connsiteX20" fmla="*/ 5975 w 10000"/>
                  <a:gd name="connsiteY20" fmla="*/ 6930 h 10000"/>
                  <a:gd name="connsiteX21" fmla="*/ 5975 w 10000"/>
                  <a:gd name="connsiteY21" fmla="*/ 6814 h 10000"/>
                  <a:gd name="connsiteX22" fmla="*/ 5975 w 10000"/>
                  <a:gd name="connsiteY22" fmla="*/ 6814 h 10000"/>
                  <a:gd name="connsiteX23" fmla="*/ 5779 w 10000"/>
                  <a:gd name="connsiteY23" fmla="*/ 6676 h 10000"/>
                  <a:gd name="connsiteX24" fmla="*/ 5389 w 10000"/>
                  <a:gd name="connsiteY24" fmla="*/ 6465 h 10000"/>
                  <a:gd name="connsiteX25" fmla="*/ 4545 w 10000"/>
                  <a:gd name="connsiteY25" fmla="*/ 6062 h 10000"/>
                  <a:gd name="connsiteX26" fmla="*/ 4545 w 10000"/>
                  <a:gd name="connsiteY26" fmla="*/ 6062 h 10000"/>
                  <a:gd name="connsiteX27" fmla="*/ 4352 w 10000"/>
                  <a:gd name="connsiteY27" fmla="*/ 6003 h 10000"/>
                  <a:gd name="connsiteX28" fmla="*/ 4026 w 10000"/>
                  <a:gd name="connsiteY28" fmla="*/ 5926 h 10000"/>
                  <a:gd name="connsiteX29" fmla="*/ 3052 w 10000"/>
                  <a:gd name="connsiteY29" fmla="*/ 5752 h 10000"/>
                  <a:gd name="connsiteX30" fmla="*/ 1689 w 10000"/>
                  <a:gd name="connsiteY30" fmla="*/ 5540 h 10000"/>
                  <a:gd name="connsiteX31" fmla="*/ 1689 w 10000"/>
                  <a:gd name="connsiteY31" fmla="*/ 5540 h 10000"/>
                  <a:gd name="connsiteX32" fmla="*/ 1103 w 10000"/>
                  <a:gd name="connsiteY32" fmla="*/ 5519 h 10000"/>
                  <a:gd name="connsiteX33" fmla="*/ 650 w 10000"/>
                  <a:gd name="connsiteY33" fmla="*/ 5501 h 10000"/>
                  <a:gd name="connsiteX34" fmla="*/ 521 w 10000"/>
                  <a:gd name="connsiteY34" fmla="*/ 5480 h 10000"/>
                  <a:gd name="connsiteX35" fmla="*/ 390 w 10000"/>
                  <a:gd name="connsiteY35" fmla="*/ 5462 h 10000"/>
                  <a:gd name="connsiteX36" fmla="*/ 390 w 10000"/>
                  <a:gd name="connsiteY36" fmla="*/ 5462 h 10000"/>
                  <a:gd name="connsiteX37" fmla="*/ 261 w 10000"/>
                  <a:gd name="connsiteY37" fmla="*/ 5383 h 10000"/>
                  <a:gd name="connsiteX38" fmla="*/ 65 w 10000"/>
                  <a:gd name="connsiteY38" fmla="*/ 5253 h 10000"/>
                  <a:gd name="connsiteX39" fmla="*/ 0 w 10000"/>
                  <a:gd name="connsiteY39" fmla="*/ 5174 h 10000"/>
                  <a:gd name="connsiteX40" fmla="*/ 0 w 10000"/>
                  <a:gd name="connsiteY40" fmla="*/ 5094 h 10000"/>
                  <a:gd name="connsiteX41" fmla="*/ 0 w 10000"/>
                  <a:gd name="connsiteY41" fmla="*/ 5038 h 10000"/>
                  <a:gd name="connsiteX42" fmla="*/ 131 w 10000"/>
                  <a:gd name="connsiteY42" fmla="*/ 4979 h 10000"/>
                  <a:gd name="connsiteX43" fmla="*/ 131 w 10000"/>
                  <a:gd name="connsiteY43" fmla="*/ 4979 h 10000"/>
                  <a:gd name="connsiteX44" fmla="*/ 455 w 10000"/>
                  <a:gd name="connsiteY44" fmla="*/ 4882 h 10000"/>
                  <a:gd name="connsiteX45" fmla="*/ 779 w 10000"/>
                  <a:gd name="connsiteY45" fmla="*/ 4788 h 10000"/>
                  <a:gd name="connsiteX46" fmla="*/ 975 w 10000"/>
                  <a:gd name="connsiteY46" fmla="*/ 4730 h 10000"/>
                  <a:gd name="connsiteX47" fmla="*/ 1103 w 10000"/>
                  <a:gd name="connsiteY47" fmla="*/ 4671 h 10000"/>
                  <a:gd name="connsiteX48" fmla="*/ 1103 w 10000"/>
                  <a:gd name="connsiteY48" fmla="*/ 4593 h 10000"/>
                  <a:gd name="connsiteX49" fmla="*/ 1103 w 10000"/>
                  <a:gd name="connsiteY49" fmla="*/ 4497 h 10000"/>
                  <a:gd name="connsiteX50" fmla="*/ 1103 w 10000"/>
                  <a:gd name="connsiteY50" fmla="*/ 4497 h 10000"/>
                  <a:gd name="connsiteX51" fmla="*/ 845 w 10000"/>
                  <a:gd name="connsiteY51" fmla="*/ 4227 h 10000"/>
                  <a:gd name="connsiteX52" fmla="*/ 521 w 10000"/>
                  <a:gd name="connsiteY52" fmla="*/ 3860 h 10000"/>
                  <a:gd name="connsiteX53" fmla="*/ 261 w 10000"/>
                  <a:gd name="connsiteY53" fmla="*/ 3531 h 10000"/>
                  <a:gd name="connsiteX54" fmla="*/ 195 w 10000"/>
                  <a:gd name="connsiteY54" fmla="*/ 3435 h 10000"/>
                  <a:gd name="connsiteX55" fmla="*/ 195 w 10000"/>
                  <a:gd name="connsiteY55" fmla="*/ 3397 h 10000"/>
                  <a:gd name="connsiteX56" fmla="*/ 261 w 10000"/>
                  <a:gd name="connsiteY56" fmla="*/ 3376 h 10000"/>
                  <a:gd name="connsiteX57" fmla="*/ 261 w 10000"/>
                  <a:gd name="connsiteY57" fmla="*/ 3376 h 10000"/>
                  <a:gd name="connsiteX58" fmla="*/ 650 w 10000"/>
                  <a:gd name="connsiteY58" fmla="*/ 3358 h 10000"/>
                  <a:gd name="connsiteX59" fmla="*/ 908 w 10000"/>
                  <a:gd name="connsiteY59" fmla="*/ 3358 h 10000"/>
                  <a:gd name="connsiteX60" fmla="*/ 1103 w 10000"/>
                  <a:gd name="connsiteY60" fmla="*/ 3376 h 10000"/>
                  <a:gd name="connsiteX61" fmla="*/ 1103 w 10000"/>
                  <a:gd name="connsiteY61" fmla="*/ 3376 h 10000"/>
                  <a:gd name="connsiteX62" fmla="*/ 1168 w 10000"/>
                  <a:gd name="connsiteY62" fmla="*/ 3376 h 10000"/>
                  <a:gd name="connsiteX63" fmla="*/ 1235 w 10000"/>
                  <a:gd name="connsiteY63" fmla="*/ 3341 h 10000"/>
                  <a:gd name="connsiteX64" fmla="*/ 1559 w 10000"/>
                  <a:gd name="connsiteY64" fmla="*/ 3223 h 10000"/>
                  <a:gd name="connsiteX65" fmla="*/ 2402 w 10000"/>
                  <a:gd name="connsiteY65" fmla="*/ 2837 h 10000"/>
                  <a:gd name="connsiteX66" fmla="*/ 3507 w 10000"/>
                  <a:gd name="connsiteY66" fmla="*/ 2279 h 10000"/>
                  <a:gd name="connsiteX67" fmla="*/ 3507 w 10000"/>
                  <a:gd name="connsiteY67" fmla="*/ 2279 h 10000"/>
                  <a:gd name="connsiteX68" fmla="*/ 3507 w 10000"/>
                  <a:gd name="connsiteY68" fmla="*/ 2200 h 10000"/>
                  <a:gd name="connsiteX69" fmla="*/ 3507 w 10000"/>
                  <a:gd name="connsiteY69" fmla="*/ 2024 h 10000"/>
                  <a:gd name="connsiteX70" fmla="*/ 3573 w 10000"/>
                  <a:gd name="connsiteY70" fmla="*/ 1911 h 10000"/>
                  <a:gd name="connsiteX71" fmla="*/ 3702 w 10000"/>
                  <a:gd name="connsiteY71" fmla="*/ 1813 h 10000"/>
                  <a:gd name="connsiteX72" fmla="*/ 3896 w 10000"/>
                  <a:gd name="connsiteY72" fmla="*/ 1699 h 10000"/>
                  <a:gd name="connsiteX73" fmla="*/ 4156 w 10000"/>
                  <a:gd name="connsiteY73" fmla="*/ 1603 h 10000"/>
                  <a:gd name="connsiteX74" fmla="*/ 4156 w 10000"/>
                  <a:gd name="connsiteY74" fmla="*/ 1603 h 10000"/>
                  <a:gd name="connsiteX75" fmla="*/ 4806 w 10000"/>
                  <a:gd name="connsiteY75" fmla="*/ 1411 h 10000"/>
                  <a:gd name="connsiteX76" fmla="*/ 5455 w 10000"/>
                  <a:gd name="connsiteY76" fmla="*/ 1157 h 10000"/>
                  <a:gd name="connsiteX77" fmla="*/ 6104 w 10000"/>
                  <a:gd name="connsiteY77" fmla="*/ 926 h 10000"/>
                  <a:gd name="connsiteX78" fmla="*/ 6559 w 10000"/>
                  <a:gd name="connsiteY78" fmla="*/ 715 h 10000"/>
                  <a:gd name="connsiteX79" fmla="*/ 6559 w 10000"/>
                  <a:gd name="connsiteY79" fmla="*/ 715 h 10000"/>
                  <a:gd name="connsiteX80" fmla="*/ 6882 w 10000"/>
                  <a:gd name="connsiteY80" fmla="*/ 523 h 10000"/>
                  <a:gd name="connsiteX81" fmla="*/ 7273 w 10000"/>
                  <a:gd name="connsiteY81" fmla="*/ 288 h 10000"/>
                  <a:gd name="connsiteX82" fmla="*/ 7663 w 10000"/>
                  <a:gd name="connsiteY82" fmla="*/ 115 h 10000"/>
                  <a:gd name="connsiteX83" fmla="*/ 7856 w 10000"/>
                  <a:gd name="connsiteY83" fmla="*/ 35 h 10000"/>
                  <a:gd name="connsiteX84" fmla="*/ 8051 w 10000"/>
                  <a:gd name="connsiteY84" fmla="*/ 18 h 10000"/>
                  <a:gd name="connsiteX85" fmla="*/ 8051 w 10000"/>
                  <a:gd name="connsiteY85" fmla="*/ 18 h 10000"/>
                  <a:gd name="connsiteX86" fmla="*/ 8442 w 10000"/>
                  <a:gd name="connsiteY86" fmla="*/ 0 h 10000"/>
                  <a:gd name="connsiteX87" fmla="*/ 8961 w 10000"/>
                  <a:gd name="connsiteY87" fmla="*/ 0 h 10000"/>
                  <a:gd name="connsiteX88" fmla="*/ 10000 w 10000"/>
                  <a:gd name="connsiteY88" fmla="*/ 18 h 10000"/>
                  <a:gd name="connsiteX0" fmla="*/ 10000 w 10000"/>
                  <a:gd name="connsiteY0" fmla="*/ 18 h 10000"/>
                  <a:gd name="connsiteX1" fmla="*/ 8116 w 10000"/>
                  <a:gd name="connsiteY1" fmla="*/ 10000 h 10000"/>
                  <a:gd name="connsiteX2" fmla="*/ 8442 w 10000"/>
                  <a:gd name="connsiteY2" fmla="*/ 9961 h 10000"/>
                  <a:gd name="connsiteX3" fmla="*/ 8702 w 10000"/>
                  <a:gd name="connsiteY3" fmla="*/ 9864 h 10000"/>
                  <a:gd name="connsiteX4" fmla="*/ 8636 w 10000"/>
                  <a:gd name="connsiteY4" fmla="*/ 9825 h 10000"/>
                  <a:gd name="connsiteX5" fmla="*/ 8636 w 10000"/>
                  <a:gd name="connsiteY5" fmla="*/ 9787 h 10000"/>
                  <a:gd name="connsiteX6" fmla="*/ 8312 w 10000"/>
                  <a:gd name="connsiteY6" fmla="*/ 9690 h 10000"/>
                  <a:gd name="connsiteX7" fmla="*/ 5975 w 10000"/>
                  <a:gd name="connsiteY7" fmla="*/ 9341 h 10000"/>
                  <a:gd name="connsiteX8" fmla="*/ 5975 w 10000"/>
                  <a:gd name="connsiteY8" fmla="*/ 9341 h 10000"/>
                  <a:gd name="connsiteX9" fmla="*/ 5714 w 10000"/>
                  <a:gd name="connsiteY9" fmla="*/ 9285 h 10000"/>
                  <a:gd name="connsiteX10" fmla="*/ 5519 w 10000"/>
                  <a:gd name="connsiteY10" fmla="*/ 9226 h 10000"/>
                  <a:gd name="connsiteX11" fmla="*/ 5389 w 10000"/>
                  <a:gd name="connsiteY11" fmla="*/ 9168 h 10000"/>
                  <a:gd name="connsiteX12" fmla="*/ 5389 w 10000"/>
                  <a:gd name="connsiteY12" fmla="*/ 9168 h 10000"/>
                  <a:gd name="connsiteX13" fmla="*/ 7729 w 10000"/>
                  <a:gd name="connsiteY13" fmla="*/ 9148 h 10000"/>
                  <a:gd name="connsiteX14" fmla="*/ 10000 w 10000"/>
                  <a:gd name="connsiteY14" fmla="*/ 7587 h 10000"/>
                  <a:gd name="connsiteX15" fmla="*/ 10000 w 10000"/>
                  <a:gd name="connsiteY15" fmla="*/ 7587 h 10000"/>
                  <a:gd name="connsiteX16" fmla="*/ 7404 w 10000"/>
                  <a:gd name="connsiteY16" fmla="*/ 7178 h 10000"/>
                  <a:gd name="connsiteX17" fmla="*/ 5975 w 10000"/>
                  <a:gd name="connsiteY17" fmla="*/ 6949 h 10000"/>
                  <a:gd name="connsiteX18" fmla="*/ 5975 w 10000"/>
                  <a:gd name="connsiteY18" fmla="*/ 6949 h 10000"/>
                  <a:gd name="connsiteX19" fmla="*/ 5975 w 10000"/>
                  <a:gd name="connsiteY19" fmla="*/ 6930 h 10000"/>
                  <a:gd name="connsiteX20" fmla="*/ 5975 w 10000"/>
                  <a:gd name="connsiteY20" fmla="*/ 6814 h 10000"/>
                  <a:gd name="connsiteX21" fmla="*/ 5975 w 10000"/>
                  <a:gd name="connsiteY21" fmla="*/ 6814 h 10000"/>
                  <a:gd name="connsiteX22" fmla="*/ 5779 w 10000"/>
                  <a:gd name="connsiteY22" fmla="*/ 6676 h 10000"/>
                  <a:gd name="connsiteX23" fmla="*/ 5389 w 10000"/>
                  <a:gd name="connsiteY23" fmla="*/ 6465 h 10000"/>
                  <a:gd name="connsiteX24" fmla="*/ 4545 w 10000"/>
                  <a:gd name="connsiteY24" fmla="*/ 6062 h 10000"/>
                  <a:gd name="connsiteX25" fmla="*/ 4545 w 10000"/>
                  <a:gd name="connsiteY25" fmla="*/ 6062 h 10000"/>
                  <a:gd name="connsiteX26" fmla="*/ 4352 w 10000"/>
                  <a:gd name="connsiteY26" fmla="*/ 6003 h 10000"/>
                  <a:gd name="connsiteX27" fmla="*/ 4026 w 10000"/>
                  <a:gd name="connsiteY27" fmla="*/ 5926 h 10000"/>
                  <a:gd name="connsiteX28" fmla="*/ 3052 w 10000"/>
                  <a:gd name="connsiteY28" fmla="*/ 5752 h 10000"/>
                  <a:gd name="connsiteX29" fmla="*/ 1689 w 10000"/>
                  <a:gd name="connsiteY29" fmla="*/ 5540 h 10000"/>
                  <a:gd name="connsiteX30" fmla="*/ 1689 w 10000"/>
                  <a:gd name="connsiteY30" fmla="*/ 5540 h 10000"/>
                  <a:gd name="connsiteX31" fmla="*/ 1103 w 10000"/>
                  <a:gd name="connsiteY31" fmla="*/ 5519 h 10000"/>
                  <a:gd name="connsiteX32" fmla="*/ 650 w 10000"/>
                  <a:gd name="connsiteY32" fmla="*/ 5501 h 10000"/>
                  <a:gd name="connsiteX33" fmla="*/ 521 w 10000"/>
                  <a:gd name="connsiteY33" fmla="*/ 5480 h 10000"/>
                  <a:gd name="connsiteX34" fmla="*/ 390 w 10000"/>
                  <a:gd name="connsiteY34" fmla="*/ 5462 h 10000"/>
                  <a:gd name="connsiteX35" fmla="*/ 390 w 10000"/>
                  <a:gd name="connsiteY35" fmla="*/ 5462 h 10000"/>
                  <a:gd name="connsiteX36" fmla="*/ 261 w 10000"/>
                  <a:gd name="connsiteY36" fmla="*/ 5383 h 10000"/>
                  <a:gd name="connsiteX37" fmla="*/ 65 w 10000"/>
                  <a:gd name="connsiteY37" fmla="*/ 5253 h 10000"/>
                  <a:gd name="connsiteX38" fmla="*/ 0 w 10000"/>
                  <a:gd name="connsiteY38" fmla="*/ 5174 h 10000"/>
                  <a:gd name="connsiteX39" fmla="*/ 0 w 10000"/>
                  <a:gd name="connsiteY39" fmla="*/ 5094 h 10000"/>
                  <a:gd name="connsiteX40" fmla="*/ 0 w 10000"/>
                  <a:gd name="connsiteY40" fmla="*/ 5038 h 10000"/>
                  <a:gd name="connsiteX41" fmla="*/ 131 w 10000"/>
                  <a:gd name="connsiteY41" fmla="*/ 4979 h 10000"/>
                  <a:gd name="connsiteX42" fmla="*/ 131 w 10000"/>
                  <a:gd name="connsiteY42" fmla="*/ 4979 h 10000"/>
                  <a:gd name="connsiteX43" fmla="*/ 455 w 10000"/>
                  <a:gd name="connsiteY43" fmla="*/ 4882 h 10000"/>
                  <a:gd name="connsiteX44" fmla="*/ 779 w 10000"/>
                  <a:gd name="connsiteY44" fmla="*/ 4788 h 10000"/>
                  <a:gd name="connsiteX45" fmla="*/ 975 w 10000"/>
                  <a:gd name="connsiteY45" fmla="*/ 4730 h 10000"/>
                  <a:gd name="connsiteX46" fmla="*/ 1103 w 10000"/>
                  <a:gd name="connsiteY46" fmla="*/ 4671 h 10000"/>
                  <a:gd name="connsiteX47" fmla="*/ 1103 w 10000"/>
                  <a:gd name="connsiteY47" fmla="*/ 4593 h 10000"/>
                  <a:gd name="connsiteX48" fmla="*/ 1103 w 10000"/>
                  <a:gd name="connsiteY48" fmla="*/ 4497 h 10000"/>
                  <a:gd name="connsiteX49" fmla="*/ 1103 w 10000"/>
                  <a:gd name="connsiteY49" fmla="*/ 4497 h 10000"/>
                  <a:gd name="connsiteX50" fmla="*/ 845 w 10000"/>
                  <a:gd name="connsiteY50" fmla="*/ 4227 h 10000"/>
                  <a:gd name="connsiteX51" fmla="*/ 521 w 10000"/>
                  <a:gd name="connsiteY51" fmla="*/ 3860 h 10000"/>
                  <a:gd name="connsiteX52" fmla="*/ 261 w 10000"/>
                  <a:gd name="connsiteY52" fmla="*/ 3531 h 10000"/>
                  <a:gd name="connsiteX53" fmla="*/ 195 w 10000"/>
                  <a:gd name="connsiteY53" fmla="*/ 3435 h 10000"/>
                  <a:gd name="connsiteX54" fmla="*/ 195 w 10000"/>
                  <a:gd name="connsiteY54" fmla="*/ 3397 h 10000"/>
                  <a:gd name="connsiteX55" fmla="*/ 261 w 10000"/>
                  <a:gd name="connsiteY55" fmla="*/ 3376 h 10000"/>
                  <a:gd name="connsiteX56" fmla="*/ 261 w 10000"/>
                  <a:gd name="connsiteY56" fmla="*/ 3376 h 10000"/>
                  <a:gd name="connsiteX57" fmla="*/ 650 w 10000"/>
                  <a:gd name="connsiteY57" fmla="*/ 3358 h 10000"/>
                  <a:gd name="connsiteX58" fmla="*/ 908 w 10000"/>
                  <a:gd name="connsiteY58" fmla="*/ 3358 h 10000"/>
                  <a:gd name="connsiteX59" fmla="*/ 1103 w 10000"/>
                  <a:gd name="connsiteY59" fmla="*/ 3376 h 10000"/>
                  <a:gd name="connsiteX60" fmla="*/ 1103 w 10000"/>
                  <a:gd name="connsiteY60" fmla="*/ 3376 h 10000"/>
                  <a:gd name="connsiteX61" fmla="*/ 1168 w 10000"/>
                  <a:gd name="connsiteY61" fmla="*/ 3376 h 10000"/>
                  <a:gd name="connsiteX62" fmla="*/ 1235 w 10000"/>
                  <a:gd name="connsiteY62" fmla="*/ 3341 h 10000"/>
                  <a:gd name="connsiteX63" fmla="*/ 1559 w 10000"/>
                  <a:gd name="connsiteY63" fmla="*/ 3223 h 10000"/>
                  <a:gd name="connsiteX64" fmla="*/ 2402 w 10000"/>
                  <a:gd name="connsiteY64" fmla="*/ 2837 h 10000"/>
                  <a:gd name="connsiteX65" fmla="*/ 3507 w 10000"/>
                  <a:gd name="connsiteY65" fmla="*/ 2279 h 10000"/>
                  <a:gd name="connsiteX66" fmla="*/ 3507 w 10000"/>
                  <a:gd name="connsiteY66" fmla="*/ 2279 h 10000"/>
                  <a:gd name="connsiteX67" fmla="*/ 3507 w 10000"/>
                  <a:gd name="connsiteY67" fmla="*/ 2200 h 10000"/>
                  <a:gd name="connsiteX68" fmla="*/ 3507 w 10000"/>
                  <a:gd name="connsiteY68" fmla="*/ 2024 h 10000"/>
                  <a:gd name="connsiteX69" fmla="*/ 3573 w 10000"/>
                  <a:gd name="connsiteY69" fmla="*/ 1911 h 10000"/>
                  <a:gd name="connsiteX70" fmla="*/ 3702 w 10000"/>
                  <a:gd name="connsiteY70" fmla="*/ 1813 h 10000"/>
                  <a:gd name="connsiteX71" fmla="*/ 3896 w 10000"/>
                  <a:gd name="connsiteY71" fmla="*/ 1699 h 10000"/>
                  <a:gd name="connsiteX72" fmla="*/ 4156 w 10000"/>
                  <a:gd name="connsiteY72" fmla="*/ 1603 h 10000"/>
                  <a:gd name="connsiteX73" fmla="*/ 4156 w 10000"/>
                  <a:gd name="connsiteY73" fmla="*/ 1603 h 10000"/>
                  <a:gd name="connsiteX74" fmla="*/ 4806 w 10000"/>
                  <a:gd name="connsiteY74" fmla="*/ 1411 h 10000"/>
                  <a:gd name="connsiteX75" fmla="*/ 5455 w 10000"/>
                  <a:gd name="connsiteY75" fmla="*/ 1157 h 10000"/>
                  <a:gd name="connsiteX76" fmla="*/ 6104 w 10000"/>
                  <a:gd name="connsiteY76" fmla="*/ 926 h 10000"/>
                  <a:gd name="connsiteX77" fmla="*/ 6559 w 10000"/>
                  <a:gd name="connsiteY77" fmla="*/ 715 h 10000"/>
                  <a:gd name="connsiteX78" fmla="*/ 6559 w 10000"/>
                  <a:gd name="connsiteY78" fmla="*/ 715 h 10000"/>
                  <a:gd name="connsiteX79" fmla="*/ 6882 w 10000"/>
                  <a:gd name="connsiteY79" fmla="*/ 523 h 10000"/>
                  <a:gd name="connsiteX80" fmla="*/ 7273 w 10000"/>
                  <a:gd name="connsiteY80" fmla="*/ 288 h 10000"/>
                  <a:gd name="connsiteX81" fmla="*/ 7663 w 10000"/>
                  <a:gd name="connsiteY81" fmla="*/ 115 h 10000"/>
                  <a:gd name="connsiteX82" fmla="*/ 7856 w 10000"/>
                  <a:gd name="connsiteY82" fmla="*/ 35 h 10000"/>
                  <a:gd name="connsiteX83" fmla="*/ 8051 w 10000"/>
                  <a:gd name="connsiteY83" fmla="*/ 18 h 10000"/>
                  <a:gd name="connsiteX84" fmla="*/ 8051 w 10000"/>
                  <a:gd name="connsiteY84" fmla="*/ 18 h 10000"/>
                  <a:gd name="connsiteX85" fmla="*/ 8442 w 10000"/>
                  <a:gd name="connsiteY85" fmla="*/ 0 h 10000"/>
                  <a:gd name="connsiteX86" fmla="*/ 8961 w 10000"/>
                  <a:gd name="connsiteY86" fmla="*/ 0 h 10000"/>
                  <a:gd name="connsiteX87" fmla="*/ 10000 w 10000"/>
                  <a:gd name="connsiteY87" fmla="*/ 18 h 10000"/>
                  <a:gd name="connsiteX0" fmla="*/ 10000 w 10000"/>
                  <a:gd name="connsiteY0" fmla="*/ 18 h 10000"/>
                  <a:gd name="connsiteX1" fmla="*/ 8116 w 10000"/>
                  <a:gd name="connsiteY1" fmla="*/ 10000 h 10000"/>
                  <a:gd name="connsiteX2" fmla="*/ 8442 w 10000"/>
                  <a:gd name="connsiteY2" fmla="*/ 9961 h 10000"/>
                  <a:gd name="connsiteX3" fmla="*/ 8702 w 10000"/>
                  <a:gd name="connsiteY3" fmla="*/ 9864 h 10000"/>
                  <a:gd name="connsiteX4" fmla="*/ 8636 w 10000"/>
                  <a:gd name="connsiteY4" fmla="*/ 9825 h 10000"/>
                  <a:gd name="connsiteX5" fmla="*/ 8636 w 10000"/>
                  <a:gd name="connsiteY5" fmla="*/ 9787 h 10000"/>
                  <a:gd name="connsiteX6" fmla="*/ 8312 w 10000"/>
                  <a:gd name="connsiteY6" fmla="*/ 9690 h 10000"/>
                  <a:gd name="connsiteX7" fmla="*/ 5975 w 10000"/>
                  <a:gd name="connsiteY7" fmla="*/ 9341 h 10000"/>
                  <a:gd name="connsiteX8" fmla="*/ 5975 w 10000"/>
                  <a:gd name="connsiteY8" fmla="*/ 9341 h 10000"/>
                  <a:gd name="connsiteX9" fmla="*/ 5714 w 10000"/>
                  <a:gd name="connsiteY9" fmla="*/ 9285 h 10000"/>
                  <a:gd name="connsiteX10" fmla="*/ 5519 w 10000"/>
                  <a:gd name="connsiteY10" fmla="*/ 9226 h 10000"/>
                  <a:gd name="connsiteX11" fmla="*/ 5389 w 10000"/>
                  <a:gd name="connsiteY11" fmla="*/ 9168 h 10000"/>
                  <a:gd name="connsiteX12" fmla="*/ 5389 w 10000"/>
                  <a:gd name="connsiteY12" fmla="*/ 9168 h 10000"/>
                  <a:gd name="connsiteX13" fmla="*/ 10000 w 10000"/>
                  <a:gd name="connsiteY13" fmla="*/ 7587 h 10000"/>
                  <a:gd name="connsiteX14" fmla="*/ 10000 w 10000"/>
                  <a:gd name="connsiteY14" fmla="*/ 7587 h 10000"/>
                  <a:gd name="connsiteX15" fmla="*/ 7404 w 10000"/>
                  <a:gd name="connsiteY15" fmla="*/ 7178 h 10000"/>
                  <a:gd name="connsiteX16" fmla="*/ 5975 w 10000"/>
                  <a:gd name="connsiteY16" fmla="*/ 6949 h 10000"/>
                  <a:gd name="connsiteX17" fmla="*/ 5975 w 10000"/>
                  <a:gd name="connsiteY17" fmla="*/ 6949 h 10000"/>
                  <a:gd name="connsiteX18" fmla="*/ 5975 w 10000"/>
                  <a:gd name="connsiteY18" fmla="*/ 6930 h 10000"/>
                  <a:gd name="connsiteX19" fmla="*/ 5975 w 10000"/>
                  <a:gd name="connsiteY19" fmla="*/ 6814 h 10000"/>
                  <a:gd name="connsiteX20" fmla="*/ 5975 w 10000"/>
                  <a:gd name="connsiteY20" fmla="*/ 6814 h 10000"/>
                  <a:gd name="connsiteX21" fmla="*/ 5779 w 10000"/>
                  <a:gd name="connsiteY21" fmla="*/ 6676 h 10000"/>
                  <a:gd name="connsiteX22" fmla="*/ 5389 w 10000"/>
                  <a:gd name="connsiteY22" fmla="*/ 6465 h 10000"/>
                  <a:gd name="connsiteX23" fmla="*/ 4545 w 10000"/>
                  <a:gd name="connsiteY23" fmla="*/ 6062 h 10000"/>
                  <a:gd name="connsiteX24" fmla="*/ 4545 w 10000"/>
                  <a:gd name="connsiteY24" fmla="*/ 6062 h 10000"/>
                  <a:gd name="connsiteX25" fmla="*/ 4352 w 10000"/>
                  <a:gd name="connsiteY25" fmla="*/ 6003 h 10000"/>
                  <a:gd name="connsiteX26" fmla="*/ 4026 w 10000"/>
                  <a:gd name="connsiteY26" fmla="*/ 5926 h 10000"/>
                  <a:gd name="connsiteX27" fmla="*/ 3052 w 10000"/>
                  <a:gd name="connsiteY27" fmla="*/ 5752 h 10000"/>
                  <a:gd name="connsiteX28" fmla="*/ 1689 w 10000"/>
                  <a:gd name="connsiteY28" fmla="*/ 5540 h 10000"/>
                  <a:gd name="connsiteX29" fmla="*/ 1689 w 10000"/>
                  <a:gd name="connsiteY29" fmla="*/ 5540 h 10000"/>
                  <a:gd name="connsiteX30" fmla="*/ 1103 w 10000"/>
                  <a:gd name="connsiteY30" fmla="*/ 5519 h 10000"/>
                  <a:gd name="connsiteX31" fmla="*/ 650 w 10000"/>
                  <a:gd name="connsiteY31" fmla="*/ 5501 h 10000"/>
                  <a:gd name="connsiteX32" fmla="*/ 521 w 10000"/>
                  <a:gd name="connsiteY32" fmla="*/ 5480 h 10000"/>
                  <a:gd name="connsiteX33" fmla="*/ 390 w 10000"/>
                  <a:gd name="connsiteY33" fmla="*/ 5462 h 10000"/>
                  <a:gd name="connsiteX34" fmla="*/ 390 w 10000"/>
                  <a:gd name="connsiteY34" fmla="*/ 5462 h 10000"/>
                  <a:gd name="connsiteX35" fmla="*/ 261 w 10000"/>
                  <a:gd name="connsiteY35" fmla="*/ 5383 h 10000"/>
                  <a:gd name="connsiteX36" fmla="*/ 65 w 10000"/>
                  <a:gd name="connsiteY36" fmla="*/ 5253 h 10000"/>
                  <a:gd name="connsiteX37" fmla="*/ 0 w 10000"/>
                  <a:gd name="connsiteY37" fmla="*/ 5174 h 10000"/>
                  <a:gd name="connsiteX38" fmla="*/ 0 w 10000"/>
                  <a:gd name="connsiteY38" fmla="*/ 5094 h 10000"/>
                  <a:gd name="connsiteX39" fmla="*/ 0 w 10000"/>
                  <a:gd name="connsiteY39" fmla="*/ 5038 h 10000"/>
                  <a:gd name="connsiteX40" fmla="*/ 131 w 10000"/>
                  <a:gd name="connsiteY40" fmla="*/ 4979 h 10000"/>
                  <a:gd name="connsiteX41" fmla="*/ 131 w 10000"/>
                  <a:gd name="connsiteY41" fmla="*/ 4979 h 10000"/>
                  <a:gd name="connsiteX42" fmla="*/ 455 w 10000"/>
                  <a:gd name="connsiteY42" fmla="*/ 4882 h 10000"/>
                  <a:gd name="connsiteX43" fmla="*/ 779 w 10000"/>
                  <a:gd name="connsiteY43" fmla="*/ 4788 h 10000"/>
                  <a:gd name="connsiteX44" fmla="*/ 975 w 10000"/>
                  <a:gd name="connsiteY44" fmla="*/ 4730 h 10000"/>
                  <a:gd name="connsiteX45" fmla="*/ 1103 w 10000"/>
                  <a:gd name="connsiteY45" fmla="*/ 4671 h 10000"/>
                  <a:gd name="connsiteX46" fmla="*/ 1103 w 10000"/>
                  <a:gd name="connsiteY46" fmla="*/ 4593 h 10000"/>
                  <a:gd name="connsiteX47" fmla="*/ 1103 w 10000"/>
                  <a:gd name="connsiteY47" fmla="*/ 4497 h 10000"/>
                  <a:gd name="connsiteX48" fmla="*/ 1103 w 10000"/>
                  <a:gd name="connsiteY48" fmla="*/ 4497 h 10000"/>
                  <a:gd name="connsiteX49" fmla="*/ 845 w 10000"/>
                  <a:gd name="connsiteY49" fmla="*/ 4227 h 10000"/>
                  <a:gd name="connsiteX50" fmla="*/ 521 w 10000"/>
                  <a:gd name="connsiteY50" fmla="*/ 3860 h 10000"/>
                  <a:gd name="connsiteX51" fmla="*/ 261 w 10000"/>
                  <a:gd name="connsiteY51" fmla="*/ 3531 h 10000"/>
                  <a:gd name="connsiteX52" fmla="*/ 195 w 10000"/>
                  <a:gd name="connsiteY52" fmla="*/ 3435 h 10000"/>
                  <a:gd name="connsiteX53" fmla="*/ 195 w 10000"/>
                  <a:gd name="connsiteY53" fmla="*/ 3397 h 10000"/>
                  <a:gd name="connsiteX54" fmla="*/ 261 w 10000"/>
                  <a:gd name="connsiteY54" fmla="*/ 3376 h 10000"/>
                  <a:gd name="connsiteX55" fmla="*/ 261 w 10000"/>
                  <a:gd name="connsiteY55" fmla="*/ 3376 h 10000"/>
                  <a:gd name="connsiteX56" fmla="*/ 650 w 10000"/>
                  <a:gd name="connsiteY56" fmla="*/ 3358 h 10000"/>
                  <a:gd name="connsiteX57" fmla="*/ 908 w 10000"/>
                  <a:gd name="connsiteY57" fmla="*/ 3358 h 10000"/>
                  <a:gd name="connsiteX58" fmla="*/ 1103 w 10000"/>
                  <a:gd name="connsiteY58" fmla="*/ 3376 h 10000"/>
                  <a:gd name="connsiteX59" fmla="*/ 1103 w 10000"/>
                  <a:gd name="connsiteY59" fmla="*/ 3376 h 10000"/>
                  <a:gd name="connsiteX60" fmla="*/ 1168 w 10000"/>
                  <a:gd name="connsiteY60" fmla="*/ 3376 h 10000"/>
                  <a:gd name="connsiteX61" fmla="*/ 1235 w 10000"/>
                  <a:gd name="connsiteY61" fmla="*/ 3341 h 10000"/>
                  <a:gd name="connsiteX62" fmla="*/ 1559 w 10000"/>
                  <a:gd name="connsiteY62" fmla="*/ 3223 h 10000"/>
                  <a:gd name="connsiteX63" fmla="*/ 2402 w 10000"/>
                  <a:gd name="connsiteY63" fmla="*/ 2837 h 10000"/>
                  <a:gd name="connsiteX64" fmla="*/ 3507 w 10000"/>
                  <a:gd name="connsiteY64" fmla="*/ 2279 h 10000"/>
                  <a:gd name="connsiteX65" fmla="*/ 3507 w 10000"/>
                  <a:gd name="connsiteY65" fmla="*/ 2279 h 10000"/>
                  <a:gd name="connsiteX66" fmla="*/ 3507 w 10000"/>
                  <a:gd name="connsiteY66" fmla="*/ 2200 h 10000"/>
                  <a:gd name="connsiteX67" fmla="*/ 3507 w 10000"/>
                  <a:gd name="connsiteY67" fmla="*/ 2024 h 10000"/>
                  <a:gd name="connsiteX68" fmla="*/ 3573 w 10000"/>
                  <a:gd name="connsiteY68" fmla="*/ 1911 h 10000"/>
                  <a:gd name="connsiteX69" fmla="*/ 3702 w 10000"/>
                  <a:gd name="connsiteY69" fmla="*/ 1813 h 10000"/>
                  <a:gd name="connsiteX70" fmla="*/ 3896 w 10000"/>
                  <a:gd name="connsiteY70" fmla="*/ 1699 h 10000"/>
                  <a:gd name="connsiteX71" fmla="*/ 4156 w 10000"/>
                  <a:gd name="connsiteY71" fmla="*/ 1603 h 10000"/>
                  <a:gd name="connsiteX72" fmla="*/ 4156 w 10000"/>
                  <a:gd name="connsiteY72" fmla="*/ 1603 h 10000"/>
                  <a:gd name="connsiteX73" fmla="*/ 4806 w 10000"/>
                  <a:gd name="connsiteY73" fmla="*/ 1411 h 10000"/>
                  <a:gd name="connsiteX74" fmla="*/ 5455 w 10000"/>
                  <a:gd name="connsiteY74" fmla="*/ 1157 h 10000"/>
                  <a:gd name="connsiteX75" fmla="*/ 6104 w 10000"/>
                  <a:gd name="connsiteY75" fmla="*/ 926 h 10000"/>
                  <a:gd name="connsiteX76" fmla="*/ 6559 w 10000"/>
                  <a:gd name="connsiteY76" fmla="*/ 715 h 10000"/>
                  <a:gd name="connsiteX77" fmla="*/ 6559 w 10000"/>
                  <a:gd name="connsiteY77" fmla="*/ 715 h 10000"/>
                  <a:gd name="connsiteX78" fmla="*/ 6882 w 10000"/>
                  <a:gd name="connsiteY78" fmla="*/ 523 h 10000"/>
                  <a:gd name="connsiteX79" fmla="*/ 7273 w 10000"/>
                  <a:gd name="connsiteY79" fmla="*/ 288 h 10000"/>
                  <a:gd name="connsiteX80" fmla="*/ 7663 w 10000"/>
                  <a:gd name="connsiteY80" fmla="*/ 115 h 10000"/>
                  <a:gd name="connsiteX81" fmla="*/ 7856 w 10000"/>
                  <a:gd name="connsiteY81" fmla="*/ 35 h 10000"/>
                  <a:gd name="connsiteX82" fmla="*/ 8051 w 10000"/>
                  <a:gd name="connsiteY82" fmla="*/ 18 h 10000"/>
                  <a:gd name="connsiteX83" fmla="*/ 8051 w 10000"/>
                  <a:gd name="connsiteY83" fmla="*/ 18 h 10000"/>
                  <a:gd name="connsiteX84" fmla="*/ 8442 w 10000"/>
                  <a:gd name="connsiteY84" fmla="*/ 0 h 10000"/>
                  <a:gd name="connsiteX85" fmla="*/ 8961 w 10000"/>
                  <a:gd name="connsiteY85" fmla="*/ 0 h 10000"/>
                  <a:gd name="connsiteX86" fmla="*/ 10000 w 10000"/>
                  <a:gd name="connsiteY86" fmla="*/ 18 h 10000"/>
                  <a:gd name="connsiteX0" fmla="*/ 10000 w 10000"/>
                  <a:gd name="connsiteY0" fmla="*/ 18 h 10000"/>
                  <a:gd name="connsiteX1" fmla="*/ 8116 w 10000"/>
                  <a:gd name="connsiteY1" fmla="*/ 10000 h 10000"/>
                  <a:gd name="connsiteX2" fmla="*/ 8442 w 10000"/>
                  <a:gd name="connsiteY2" fmla="*/ 9961 h 10000"/>
                  <a:gd name="connsiteX3" fmla="*/ 8702 w 10000"/>
                  <a:gd name="connsiteY3" fmla="*/ 9864 h 10000"/>
                  <a:gd name="connsiteX4" fmla="*/ 8636 w 10000"/>
                  <a:gd name="connsiteY4" fmla="*/ 9825 h 10000"/>
                  <a:gd name="connsiteX5" fmla="*/ 8636 w 10000"/>
                  <a:gd name="connsiteY5" fmla="*/ 9787 h 10000"/>
                  <a:gd name="connsiteX6" fmla="*/ 8312 w 10000"/>
                  <a:gd name="connsiteY6" fmla="*/ 9690 h 10000"/>
                  <a:gd name="connsiteX7" fmla="*/ 5975 w 10000"/>
                  <a:gd name="connsiteY7" fmla="*/ 9341 h 10000"/>
                  <a:gd name="connsiteX8" fmla="*/ 5975 w 10000"/>
                  <a:gd name="connsiteY8" fmla="*/ 9341 h 10000"/>
                  <a:gd name="connsiteX9" fmla="*/ 5714 w 10000"/>
                  <a:gd name="connsiteY9" fmla="*/ 9285 h 10000"/>
                  <a:gd name="connsiteX10" fmla="*/ 5519 w 10000"/>
                  <a:gd name="connsiteY10" fmla="*/ 9226 h 10000"/>
                  <a:gd name="connsiteX11" fmla="*/ 5389 w 10000"/>
                  <a:gd name="connsiteY11" fmla="*/ 9168 h 10000"/>
                  <a:gd name="connsiteX12" fmla="*/ 10000 w 10000"/>
                  <a:gd name="connsiteY12" fmla="*/ 7587 h 10000"/>
                  <a:gd name="connsiteX13" fmla="*/ 10000 w 10000"/>
                  <a:gd name="connsiteY13" fmla="*/ 7587 h 10000"/>
                  <a:gd name="connsiteX14" fmla="*/ 7404 w 10000"/>
                  <a:gd name="connsiteY14" fmla="*/ 7178 h 10000"/>
                  <a:gd name="connsiteX15" fmla="*/ 5975 w 10000"/>
                  <a:gd name="connsiteY15" fmla="*/ 6949 h 10000"/>
                  <a:gd name="connsiteX16" fmla="*/ 5975 w 10000"/>
                  <a:gd name="connsiteY16" fmla="*/ 6949 h 10000"/>
                  <a:gd name="connsiteX17" fmla="*/ 5975 w 10000"/>
                  <a:gd name="connsiteY17" fmla="*/ 6930 h 10000"/>
                  <a:gd name="connsiteX18" fmla="*/ 5975 w 10000"/>
                  <a:gd name="connsiteY18" fmla="*/ 6814 h 10000"/>
                  <a:gd name="connsiteX19" fmla="*/ 5975 w 10000"/>
                  <a:gd name="connsiteY19" fmla="*/ 6814 h 10000"/>
                  <a:gd name="connsiteX20" fmla="*/ 5779 w 10000"/>
                  <a:gd name="connsiteY20" fmla="*/ 6676 h 10000"/>
                  <a:gd name="connsiteX21" fmla="*/ 5389 w 10000"/>
                  <a:gd name="connsiteY21" fmla="*/ 6465 h 10000"/>
                  <a:gd name="connsiteX22" fmla="*/ 4545 w 10000"/>
                  <a:gd name="connsiteY22" fmla="*/ 6062 h 10000"/>
                  <a:gd name="connsiteX23" fmla="*/ 4545 w 10000"/>
                  <a:gd name="connsiteY23" fmla="*/ 6062 h 10000"/>
                  <a:gd name="connsiteX24" fmla="*/ 4352 w 10000"/>
                  <a:gd name="connsiteY24" fmla="*/ 6003 h 10000"/>
                  <a:gd name="connsiteX25" fmla="*/ 4026 w 10000"/>
                  <a:gd name="connsiteY25" fmla="*/ 5926 h 10000"/>
                  <a:gd name="connsiteX26" fmla="*/ 3052 w 10000"/>
                  <a:gd name="connsiteY26" fmla="*/ 5752 h 10000"/>
                  <a:gd name="connsiteX27" fmla="*/ 1689 w 10000"/>
                  <a:gd name="connsiteY27" fmla="*/ 5540 h 10000"/>
                  <a:gd name="connsiteX28" fmla="*/ 1689 w 10000"/>
                  <a:gd name="connsiteY28" fmla="*/ 5540 h 10000"/>
                  <a:gd name="connsiteX29" fmla="*/ 1103 w 10000"/>
                  <a:gd name="connsiteY29" fmla="*/ 5519 h 10000"/>
                  <a:gd name="connsiteX30" fmla="*/ 650 w 10000"/>
                  <a:gd name="connsiteY30" fmla="*/ 5501 h 10000"/>
                  <a:gd name="connsiteX31" fmla="*/ 521 w 10000"/>
                  <a:gd name="connsiteY31" fmla="*/ 5480 h 10000"/>
                  <a:gd name="connsiteX32" fmla="*/ 390 w 10000"/>
                  <a:gd name="connsiteY32" fmla="*/ 5462 h 10000"/>
                  <a:gd name="connsiteX33" fmla="*/ 390 w 10000"/>
                  <a:gd name="connsiteY33" fmla="*/ 5462 h 10000"/>
                  <a:gd name="connsiteX34" fmla="*/ 261 w 10000"/>
                  <a:gd name="connsiteY34" fmla="*/ 5383 h 10000"/>
                  <a:gd name="connsiteX35" fmla="*/ 65 w 10000"/>
                  <a:gd name="connsiteY35" fmla="*/ 5253 h 10000"/>
                  <a:gd name="connsiteX36" fmla="*/ 0 w 10000"/>
                  <a:gd name="connsiteY36" fmla="*/ 5174 h 10000"/>
                  <a:gd name="connsiteX37" fmla="*/ 0 w 10000"/>
                  <a:gd name="connsiteY37" fmla="*/ 5094 h 10000"/>
                  <a:gd name="connsiteX38" fmla="*/ 0 w 10000"/>
                  <a:gd name="connsiteY38" fmla="*/ 5038 h 10000"/>
                  <a:gd name="connsiteX39" fmla="*/ 131 w 10000"/>
                  <a:gd name="connsiteY39" fmla="*/ 4979 h 10000"/>
                  <a:gd name="connsiteX40" fmla="*/ 131 w 10000"/>
                  <a:gd name="connsiteY40" fmla="*/ 4979 h 10000"/>
                  <a:gd name="connsiteX41" fmla="*/ 455 w 10000"/>
                  <a:gd name="connsiteY41" fmla="*/ 4882 h 10000"/>
                  <a:gd name="connsiteX42" fmla="*/ 779 w 10000"/>
                  <a:gd name="connsiteY42" fmla="*/ 4788 h 10000"/>
                  <a:gd name="connsiteX43" fmla="*/ 975 w 10000"/>
                  <a:gd name="connsiteY43" fmla="*/ 4730 h 10000"/>
                  <a:gd name="connsiteX44" fmla="*/ 1103 w 10000"/>
                  <a:gd name="connsiteY44" fmla="*/ 4671 h 10000"/>
                  <a:gd name="connsiteX45" fmla="*/ 1103 w 10000"/>
                  <a:gd name="connsiteY45" fmla="*/ 4593 h 10000"/>
                  <a:gd name="connsiteX46" fmla="*/ 1103 w 10000"/>
                  <a:gd name="connsiteY46" fmla="*/ 4497 h 10000"/>
                  <a:gd name="connsiteX47" fmla="*/ 1103 w 10000"/>
                  <a:gd name="connsiteY47" fmla="*/ 4497 h 10000"/>
                  <a:gd name="connsiteX48" fmla="*/ 845 w 10000"/>
                  <a:gd name="connsiteY48" fmla="*/ 4227 h 10000"/>
                  <a:gd name="connsiteX49" fmla="*/ 521 w 10000"/>
                  <a:gd name="connsiteY49" fmla="*/ 3860 h 10000"/>
                  <a:gd name="connsiteX50" fmla="*/ 261 w 10000"/>
                  <a:gd name="connsiteY50" fmla="*/ 3531 h 10000"/>
                  <a:gd name="connsiteX51" fmla="*/ 195 w 10000"/>
                  <a:gd name="connsiteY51" fmla="*/ 3435 h 10000"/>
                  <a:gd name="connsiteX52" fmla="*/ 195 w 10000"/>
                  <a:gd name="connsiteY52" fmla="*/ 3397 h 10000"/>
                  <a:gd name="connsiteX53" fmla="*/ 261 w 10000"/>
                  <a:gd name="connsiteY53" fmla="*/ 3376 h 10000"/>
                  <a:gd name="connsiteX54" fmla="*/ 261 w 10000"/>
                  <a:gd name="connsiteY54" fmla="*/ 3376 h 10000"/>
                  <a:gd name="connsiteX55" fmla="*/ 650 w 10000"/>
                  <a:gd name="connsiteY55" fmla="*/ 3358 h 10000"/>
                  <a:gd name="connsiteX56" fmla="*/ 908 w 10000"/>
                  <a:gd name="connsiteY56" fmla="*/ 3358 h 10000"/>
                  <a:gd name="connsiteX57" fmla="*/ 1103 w 10000"/>
                  <a:gd name="connsiteY57" fmla="*/ 3376 h 10000"/>
                  <a:gd name="connsiteX58" fmla="*/ 1103 w 10000"/>
                  <a:gd name="connsiteY58" fmla="*/ 3376 h 10000"/>
                  <a:gd name="connsiteX59" fmla="*/ 1168 w 10000"/>
                  <a:gd name="connsiteY59" fmla="*/ 3376 h 10000"/>
                  <a:gd name="connsiteX60" fmla="*/ 1235 w 10000"/>
                  <a:gd name="connsiteY60" fmla="*/ 3341 h 10000"/>
                  <a:gd name="connsiteX61" fmla="*/ 1559 w 10000"/>
                  <a:gd name="connsiteY61" fmla="*/ 3223 h 10000"/>
                  <a:gd name="connsiteX62" fmla="*/ 2402 w 10000"/>
                  <a:gd name="connsiteY62" fmla="*/ 2837 h 10000"/>
                  <a:gd name="connsiteX63" fmla="*/ 3507 w 10000"/>
                  <a:gd name="connsiteY63" fmla="*/ 2279 h 10000"/>
                  <a:gd name="connsiteX64" fmla="*/ 3507 w 10000"/>
                  <a:gd name="connsiteY64" fmla="*/ 2279 h 10000"/>
                  <a:gd name="connsiteX65" fmla="*/ 3507 w 10000"/>
                  <a:gd name="connsiteY65" fmla="*/ 2200 h 10000"/>
                  <a:gd name="connsiteX66" fmla="*/ 3507 w 10000"/>
                  <a:gd name="connsiteY66" fmla="*/ 2024 h 10000"/>
                  <a:gd name="connsiteX67" fmla="*/ 3573 w 10000"/>
                  <a:gd name="connsiteY67" fmla="*/ 1911 h 10000"/>
                  <a:gd name="connsiteX68" fmla="*/ 3702 w 10000"/>
                  <a:gd name="connsiteY68" fmla="*/ 1813 h 10000"/>
                  <a:gd name="connsiteX69" fmla="*/ 3896 w 10000"/>
                  <a:gd name="connsiteY69" fmla="*/ 1699 h 10000"/>
                  <a:gd name="connsiteX70" fmla="*/ 4156 w 10000"/>
                  <a:gd name="connsiteY70" fmla="*/ 1603 h 10000"/>
                  <a:gd name="connsiteX71" fmla="*/ 4156 w 10000"/>
                  <a:gd name="connsiteY71" fmla="*/ 1603 h 10000"/>
                  <a:gd name="connsiteX72" fmla="*/ 4806 w 10000"/>
                  <a:gd name="connsiteY72" fmla="*/ 1411 h 10000"/>
                  <a:gd name="connsiteX73" fmla="*/ 5455 w 10000"/>
                  <a:gd name="connsiteY73" fmla="*/ 1157 h 10000"/>
                  <a:gd name="connsiteX74" fmla="*/ 6104 w 10000"/>
                  <a:gd name="connsiteY74" fmla="*/ 926 h 10000"/>
                  <a:gd name="connsiteX75" fmla="*/ 6559 w 10000"/>
                  <a:gd name="connsiteY75" fmla="*/ 715 h 10000"/>
                  <a:gd name="connsiteX76" fmla="*/ 6559 w 10000"/>
                  <a:gd name="connsiteY76" fmla="*/ 715 h 10000"/>
                  <a:gd name="connsiteX77" fmla="*/ 6882 w 10000"/>
                  <a:gd name="connsiteY77" fmla="*/ 523 h 10000"/>
                  <a:gd name="connsiteX78" fmla="*/ 7273 w 10000"/>
                  <a:gd name="connsiteY78" fmla="*/ 288 h 10000"/>
                  <a:gd name="connsiteX79" fmla="*/ 7663 w 10000"/>
                  <a:gd name="connsiteY79" fmla="*/ 115 h 10000"/>
                  <a:gd name="connsiteX80" fmla="*/ 7856 w 10000"/>
                  <a:gd name="connsiteY80" fmla="*/ 35 h 10000"/>
                  <a:gd name="connsiteX81" fmla="*/ 8051 w 10000"/>
                  <a:gd name="connsiteY81" fmla="*/ 18 h 10000"/>
                  <a:gd name="connsiteX82" fmla="*/ 8051 w 10000"/>
                  <a:gd name="connsiteY82" fmla="*/ 18 h 10000"/>
                  <a:gd name="connsiteX83" fmla="*/ 8442 w 10000"/>
                  <a:gd name="connsiteY83" fmla="*/ 0 h 10000"/>
                  <a:gd name="connsiteX84" fmla="*/ 8961 w 10000"/>
                  <a:gd name="connsiteY84" fmla="*/ 0 h 10000"/>
                  <a:gd name="connsiteX85" fmla="*/ 10000 w 10000"/>
                  <a:gd name="connsiteY85" fmla="*/ 18 h 10000"/>
                  <a:gd name="connsiteX0" fmla="*/ 10000 w 10000"/>
                  <a:gd name="connsiteY0" fmla="*/ 18 h 10000"/>
                  <a:gd name="connsiteX1" fmla="*/ 8116 w 10000"/>
                  <a:gd name="connsiteY1" fmla="*/ 10000 h 10000"/>
                  <a:gd name="connsiteX2" fmla="*/ 8442 w 10000"/>
                  <a:gd name="connsiteY2" fmla="*/ 9961 h 10000"/>
                  <a:gd name="connsiteX3" fmla="*/ 8702 w 10000"/>
                  <a:gd name="connsiteY3" fmla="*/ 9864 h 10000"/>
                  <a:gd name="connsiteX4" fmla="*/ 8636 w 10000"/>
                  <a:gd name="connsiteY4" fmla="*/ 9825 h 10000"/>
                  <a:gd name="connsiteX5" fmla="*/ 8636 w 10000"/>
                  <a:gd name="connsiteY5" fmla="*/ 9787 h 10000"/>
                  <a:gd name="connsiteX6" fmla="*/ 8312 w 10000"/>
                  <a:gd name="connsiteY6" fmla="*/ 9690 h 10000"/>
                  <a:gd name="connsiteX7" fmla="*/ 5975 w 10000"/>
                  <a:gd name="connsiteY7" fmla="*/ 9341 h 10000"/>
                  <a:gd name="connsiteX8" fmla="*/ 5975 w 10000"/>
                  <a:gd name="connsiteY8" fmla="*/ 9341 h 10000"/>
                  <a:gd name="connsiteX9" fmla="*/ 5714 w 10000"/>
                  <a:gd name="connsiteY9" fmla="*/ 9285 h 10000"/>
                  <a:gd name="connsiteX10" fmla="*/ 5519 w 10000"/>
                  <a:gd name="connsiteY10" fmla="*/ 9226 h 10000"/>
                  <a:gd name="connsiteX11" fmla="*/ 10000 w 10000"/>
                  <a:gd name="connsiteY11" fmla="*/ 7587 h 10000"/>
                  <a:gd name="connsiteX12" fmla="*/ 10000 w 10000"/>
                  <a:gd name="connsiteY12" fmla="*/ 7587 h 10000"/>
                  <a:gd name="connsiteX13" fmla="*/ 7404 w 10000"/>
                  <a:gd name="connsiteY13" fmla="*/ 7178 h 10000"/>
                  <a:gd name="connsiteX14" fmla="*/ 5975 w 10000"/>
                  <a:gd name="connsiteY14" fmla="*/ 6949 h 10000"/>
                  <a:gd name="connsiteX15" fmla="*/ 5975 w 10000"/>
                  <a:gd name="connsiteY15" fmla="*/ 6949 h 10000"/>
                  <a:gd name="connsiteX16" fmla="*/ 5975 w 10000"/>
                  <a:gd name="connsiteY16" fmla="*/ 6930 h 10000"/>
                  <a:gd name="connsiteX17" fmla="*/ 5975 w 10000"/>
                  <a:gd name="connsiteY17" fmla="*/ 6814 h 10000"/>
                  <a:gd name="connsiteX18" fmla="*/ 5975 w 10000"/>
                  <a:gd name="connsiteY18" fmla="*/ 6814 h 10000"/>
                  <a:gd name="connsiteX19" fmla="*/ 5779 w 10000"/>
                  <a:gd name="connsiteY19" fmla="*/ 6676 h 10000"/>
                  <a:gd name="connsiteX20" fmla="*/ 5389 w 10000"/>
                  <a:gd name="connsiteY20" fmla="*/ 6465 h 10000"/>
                  <a:gd name="connsiteX21" fmla="*/ 4545 w 10000"/>
                  <a:gd name="connsiteY21" fmla="*/ 6062 h 10000"/>
                  <a:gd name="connsiteX22" fmla="*/ 4545 w 10000"/>
                  <a:gd name="connsiteY22" fmla="*/ 6062 h 10000"/>
                  <a:gd name="connsiteX23" fmla="*/ 4352 w 10000"/>
                  <a:gd name="connsiteY23" fmla="*/ 6003 h 10000"/>
                  <a:gd name="connsiteX24" fmla="*/ 4026 w 10000"/>
                  <a:gd name="connsiteY24" fmla="*/ 5926 h 10000"/>
                  <a:gd name="connsiteX25" fmla="*/ 3052 w 10000"/>
                  <a:gd name="connsiteY25" fmla="*/ 5752 h 10000"/>
                  <a:gd name="connsiteX26" fmla="*/ 1689 w 10000"/>
                  <a:gd name="connsiteY26" fmla="*/ 5540 h 10000"/>
                  <a:gd name="connsiteX27" fmla="*/ 1689 w 10000"/>
                  <a:gd name="connsiteY27" fmla="*/ 5540 h 10000"/>
                  <a:gd name="connsiteX28" fmla="*/ 1103 w 10000"/>
                  <a:gd name="connsiteY28" fmla="*/ 5519 h 10000"/>
                  <a:gd name="connsiteX29" fmla="*/ 650 w 10000"/>
                  <a:gd name="connsiteY29" fmla="*/ 5501 h 10000"/>
                  <a:gd name="connsiteX30" fmla="*/ 521 w 10000"/>
                  <a:gd name="connsiteY30" fmla="*/ 5480 h 10000"/>
                  <a:gd name="connsiteX31" fmla="*/ 390 w 10000"/>
                  <a:gd name="connsiteY31" fmla="*/ 5462 h 10000"/>
                  <a:gd name="connsiteX32" fmla="*/ 390 w 10000"/>
                  <a:gd name="connsiteY32" fmla="*/ 5462 h 10000"/>
                  <a:gd name="connsiteX33" fmla="*/ 261 w 10000"/>
                  <a:gd name="connsiteY33" fmla="*/ 5383 h 10000"/>
                  <a:gd name="connsiteX34" fmla="*/ 65 w 10000"/>
                  <a:gd name="connsiteY34" fmla="*/ 5253 h 10000"/>
                  <a:gd name="connsiteX35" fmla="*/ 0 w 10000"/>
                  <a:gd name="connsiteY35" fmla="*/ 5174 h 10000"/>
                  <a:gd name="connsiteX36" fmla="*/ 0 w 10000"/>
                  <a:gd name="connsiteY36" fmla="*/ 5094 h 10000"/>
                  <a:gd name="connsiteX37" fmla="*/ 0 w 10000"/>
                  <a:gd name="connsiteY37" fmla="*/ 5038 h 10000"/>
                  <a:gd name="connsiteX38" fmla="*/ 131 w 10000"/>
                  <a:gd name="connsiteY38" fmla="*/ 4979 h 10000"/>
                  <a:gd name="connsiteX39" fmla="*/ 131 w 10000"/>
                  <a:gd name="connsiteY39" fmla="*/ 4979 h 10000"/>
                  <a:gd name="connsiteX40" fmla="*/ 455 w 10000"/>
                  <a:gd name="connsiteY40" fmla="*/ 4882 h 10000"/>
                  <a:gd name="connsiteX41" fmla="*/ 779 w 10000"/>
                  <a:gd name="connsiteY41" fmla="*/ 4788 h 10000"/>
                  <a:gd name="connsiteX42" fmla="*/ 975 w 10000"/>
                  <a:gd name="connsiteY42" fmla="*/ 4730 h 10000"/>
                  <a:gd name="connsiteX43" fmla="*/ 1103 w 10000"/>
                  <a:gd name="connsiteY43" fmla="*/ 4671 h 10000"/>
                  <a:gd name="connsiteX44" fmla="*/ 1103 w 10000"/>
                  <a:gd name="connsiteY44" fmla="*/ 4593 h 10000"/>
                  <a:gd name="connsiteX45" fmla="*/ 1103 w 10000"/>
                  <a:gd name="connsiteY45" fmla="*/ 4497 h 10000"/>
                  <a:gd name="connsiteX46" fmla="*/ 1103 w 10000"/>
                  <a:gd name="connsiteY46" fmla="*/ 4497 h 10000"/>
                  <a:gd name="connsiteX47" fmla="*/ 845 w 10000"/>
                  <a:gd name="connsiteY47" fmla="*/ 4227 h 10000"/>
                  <a:gd name="connsiteX48" fmla="*/ 521 w 10000"/>
                  <a:gd name="connsiteY48" fmla="*/ 3860 h 10000"/>
                  <a:gd name="connsiteX49" fmla="*/ 261 w 10000"/>
                  <a:gd name="connsiteY49" fmla="*/ 3531 h 10000"/>
                  <a:gd name="connsiteX50" fmla="*/ 195 w 10000"/>
                  <a:gd name="connsiteY50" fmla="*/ 3435 h 10000"/>
                  <a:gd name="connsiteX51" fmla="*/ 195 w 10000"/>
                  <a:gd name="connsiteY51" fmla="*/ 3397 h 10000"/>
                  <a:gd name="connsiteX52" fmla="*/ 261 w 10000"/>
                  <a:gd name="connsiteY52" fmla="*/ 3376 h 10000"/>
                  <a:gd name="connsiteX53" fmla="*/ 261 w 10000"/>
                  <a:gd name="connsiteY53" fmla="*/ 3376 h 10000"/>
                  <a:gd name="connsiteX54" fmla="*/ 650 w 10000"/>
                  <a:gd name="connsiteY54" fmla="*/ 3358 h 10000"/>
                  <a:gd name="connsiteX55" fmla="*/ 908 w 10000"/>
                  <a:gd name="connsiteY55" fmla="*/ 3358 h 10000"/>
                  <a:gd name="connsiteX56" fmla="*/ 1103 w 10000"/>
                  <a:gd name="connsiteY56" fmla="*/ 3376 h 10000"/>
                  <a:gd name="connsiteX57" fmla="*/ 1103 w 10000"/>
                  <a:gd name="connsiteY57" fmla="*/ 3376 h 10000"/>
                  <a:gd name="connsiteX58" fmla="*/ 1168 w 10000"/>
                  <a:gd name="connsiteY58" fmla="*/ 3376 h 10000"/>
                  <a:gd name="connsiteX59" fmla="*/ 1235 w 10000"/>
                  <a:gd name="connsiteY59" fmla="*/ 3341 h 10000"/>
                  <a:gd name="connsiteX60" fmla="*/ 1559 w 10000"/>
                  <a:gd name="connsiteY60" fmla="*/ 3223 h 10000"/>
                  <a:gd name="connsiteX61" fmla="*/ 2402 w 10000"/>
                  <a:gd name="connsiteY61" fmla="*/ 2837 h 10000"/>
                  <a:gd name="connsiteX62" fmla="*/ 3507 w 10000"/>
                  <a:gd name="connsiteY62" fmla="*/ 2279 h 10000"/>
                  <a:gd name="connsiteX63" fmla="*/ 3507 w 10000"/>
                  <a:gd name="connsiteY63" fmla="*/ 2279 h 10000"/>
                  <a:gd name="connsiteX64" fmla="*/ 3507 w 10000"/>
                  <a:gd name="connsiteY64" fmla="*/ 2200 h 10000"/>
                  <a:gd name="connsiteX65" fmla="*/ 3507 w 10000"/>
                  <a:gd name="connsiteY65" fmla="*/ 2024 h 10000"/>
                  <a:gd name="connsiteX66" fmla="*/ 3573 w 10000"/>
                  <a:gd name="connsiteY66" fmla="*/ 1911 h 10000"/>
                  <a:gd name="connsiteX67" fmla="*/ 3702 w 10000"/>
                  <a:gd name="connsiteY67" fmla="*/ 1813 h 10000"/>
                  <a:gd name="connsiteX68" fmla="*/ 3896 w 10000"/>
                  <a:gd name="connsiteY68" fmla="*/ 1699 h 10000"/>
                  <a:gd name="connsiteX69" fmla="*/ 4156 w 10000"/>
                  <a:gd name="connsiteY69" fmla="*/ 1603 h 10000"/>
                  <a:gd name="connsiteX70" fmla="*/ 4156 w 10000"/>
                  <a:gd name="connsiteY70" fmla="*/ 1603 h 10000"/>
                  <a:gd name="connsiteX71" fmla="*/ 4806 w 10000"/>
                  <a:gd name="connsiteY71" fmla="*/ 1411 h 10000"/>
                  <a:gd name="connsiteX72" fmla="*/ 5455 w 10000"/>
                  <a:gd name="connsiteY72" fmla="*/ 1157 h 10000"/>
                  <a:gd name="connsiteX73" fmla="*/ 6104 w 10000"/>
                  <a:gd name="connsiteY73" fmla="*/ 926 h 10000"/>
                  <a:gd name="connsiteX74" fmla="*/ 6559 w 10000"/>
                  <a:gd name="connsiteY74" fmla="*/ 715 h 10000"/>
                  <a:gd name="connsiteX75" fmla="*/ 6559 w 10000"/>
                  <a:gd name="connsiteY75" fmla="*/ 715 h 10000"/>
                  <a:gd name="connsiteX76" fmla="*/ 6882 w 10000"/>
                  <a:gd name="connsiteY76" fmla="*/ 523 h 10000"/>
                  <a:gd name="connsiteX77" fmla="*/ 7273 w 10000"/>
                  <a:gd name="connsiteY77" fmla="*/ 288 h 10000"/>
                  <a:gd name="connsiteX78" fmla="*/ 7663 w 10000"/>
                  <a:gd name="connsiteY78" fmla="*/ 115 h 10000"/>
                  <a:gd name="connsiteX79" fmla="*/ 7856 w 10000"/>
                  <a:gd name="connsiteY79" fmla="*/ 35 h 10000"/>
                  <a:gd name="connsiteX80" fmla="*/ 8051 w 10000"/>
                  <a:gd name="connsiteY80" fmla="*/ 18 h 10000"/>
                  <a:gd name="connsiteX81" fmla="*/ 8051 w 10000"/>
                  <a:gd name="connsiteY81" fmla="*/ 18 h 10000"/>
                  <a:gd name="connsiteX82" fmla="*/ 8442 w 10000"/>
                  <a:gd name="connsiteY82" fmla="*/ 0 h 10000"/>
                  <a:gd name="connsiteX83" fmla="*/ 8961 w 10000"/>
                  <a:gd name="connsiteY83" fmla="*/ 0 h 10000"/>
                  <a:gd name="connsiteX84" fmla="*/ 10000 w 10000"/>
                  <a:gd name="connsiteY84" fmla="*/ 18 h 10000"/>
                  <a:gd name="connsiteX0" fmla="*/ 10000 w 10000"/>
                  <a:gd name="connsiteY0" fmla="*/ 18 h 10000"/>
                  <a:gd name="connsiteX1" fmla="*/ 8116 w 10000"/>
                  <a:gd name="connsiteY1" fmla="*/ 10000 h 10000"/>
                  <a:gd name="connsiteX2" fmla="*/ 8442 w 10000"/>
                  <a:gd name="connsiteY2" fmla="*/ 9961 h 10000"/>
                  <a:gd name="connsiteX3" fmla="*/ 8702 w 10000"/>
                  <a:gd name="connsiteY3" fmla="*/ 9864 h 10000"/>
                  <a:gd name="connsiteX4" fmla="*/ 8636 w 10000"/>
                  <a:gd name="connsiteY4" fmla="*/ 9825 h 10000"/>
                  <a:gd name="connsiteX5" fmla="*/ 8636 w 10000"/>
                  <a:gd name="connsiteY5" fmla="*/ 9787 h 10000"/>
                  <a:gd name="connsiteX6" fmla="*/ 8312 w 10000"/>
                  <a:gd name="connsiteY6" fmla="*/ 9690 h 10000"/>
                  <a:gd name="connsiteX7" fmla="*/ 5975 w 10000"/>
                  <a:gd name="connsiteY7" fmla="*/ 9341 h 10000"/>
                  <a:gd name="connsiteX8" fmla="*/ 5975 w 10000"/>
                  <a:gd name="connsiteY8" fmla="*/ 9341 h 10000"/>
                  <a:gd name="connsiteX9" fmla="*/ 5714 w 10000"/>
                  <a:gd name="connsiteY9" fmla="*/ 9285 h 10000"/>
                  <a:gd name="connsiteX10" fmla="*/ 5519 w 10000"/>
                  <a:gd name="connsiteY10" fmla="*/ 9226 h 10000"/>
                  <a:gd name="connsiteX11" fmla="*/ 10000 w 10000"/>
                  <a:gd name="connsiteY11" fmla="*/ 7587 h 10000"/>
                  <a:gd name="connsiteX12" fmla="*/ 10000 w 10000"/>
                  <a:gd name="connsiteY12" fmla="*/ 7587 h 10000"/>
                  <a:gd name="connsiteX13" fmla="*/ 8661 w 10000"/>
                  <a:gd name="connsiteY13" fmla="*/ 7365 h 10000"/>
                  <a:gd name="connsiteX14" fmla="*/ 7404 w 10000"/>
                  <a:gd name="connsiteY14" fmla="*/ 7178 h 10000"/>
                  <a:gd name="connsiteX15" fmla="*/ 5975 w 10000"/>
                  <a:gd name="connsiteY15" fmla="*/ 6949 h 10000"/>
                  <a:gd name="connsiteX16" fmla="*/ 5975 w 10000"/>
                  <a:gd name="connsiteY16" fmla="*/ 6949 h 10000"/>
                  <a:gd name="connsiteX17" fmla="*/ 5975 w 10000"/>
                  <a:gd name="connsiteY17" fmla="*/ 6930 h 10000"/>
                  <a:gd name="connsiteX18" fmla="*/ 5975 w 10000"/>
                  <a:gd name="connsiteY18" fmla="*/ 6814 h 10000"/>
                  <a:gd name="connsiteX19" fmla="*/ 5975 w 10000"/>
                  <a:gd name="connsiteY19" fmla="*/ 6814 h 10000"/>
                  <a:gd name="connsiteX20" fmla="*/ 5779 w 10000"/>
                  <a:gd name="connsiteY20" fmla="*/ 6676 h 10000"/>
                  <a:gd name="connsiteX21" fmla="*/ 5389 w 10000"/>
                  <a:gd name="connsiteY21" fmla="*/ 6465 h 10000"/>
                  <a:gd name="connsiteX22" fmla="*/ 4545 w 10000"/>
                  <a:gd name="connsiteY22" fmla="*/ 6062 h 10000"/>
                  <a:gd name="connsiteX23" fmla="*/ 4545 w 10000"/>
                  <a:gd name="connsiteY23" fmla="*/ 6062 h 10000"/>
                  <a:gd name="connsiteX24" fmla="*/ 4352 w 10000"/>
                  <a:gd name="connsiteY24" fmla="*/ 6003 h 10000"/>
                  <a:gd name="connsiteX25" fmla="*/ 4026 w 10000"/>
                  <a:gd name="connsiteY25" fmla="*/ 5926 h 10000"/>
                  <a:gd name="connsiteX26" fmla="*/ 3052 w 10000"/>
                  <a:gd name="connsiteY26" fmla="*/ 5752 h 10000"/>
                  <a:gd name="connsiteX27" fmla="*/ 1689 w 10000"/>
                  <a:gd name="connsiteY27" fmla="*/ 5540 h 10000"/>
                  <a:gd name="connsiteX28" fmla="*/ 1689 w 10000"/>
                  <a:gd name="connsiteY28" fmla="*/ 5540 h 10000"/>
                  <a:gd name="connsiteX29" fmla="*/ 1103 w 10000"/>
                  <a:gd name="connsiteY29" fmla="*/ 5519 h 10000"/>
                  <a:gd name="connsiteX30" fmla="*/ 650 w 10000"/>
                  <a:gd name="connsiteY30" fmla="*/ 5501 h 10000"/>
                  <a:gd name="connsiteX31" fmla="*/ 521 w 10000"/>
                  <a:gd name="connsiteY31" fmla="*/ 5480 h 10000"/>
                  <a:gd name="connsiteX32" fmla="*/ 390 w 10000"/>
                  <a:gd name="connsiteY32" fmla="*/ 5462 h 10000"/>
                  <a:gd name="connsiteX33" fmla="*/ 390 w 10000"/>
                  <a:gd name="connsiteY33" fmla="*/ 5462 h 10000"/>
                  <a:gd name="connsiteX34" fmla="*/ 261 w 10000"/>
                  <a:gd name="connsiteY34" fmla="*/ 5383 h 10000"/>
                  <a:gd name="connsiteX35" fmla="*/ 65 w 10000"/>
                  <a:gd name="connsiteY35" fmla="*/ 5253 h 10000"/>
                  <a:gd name="connsiteX36" fmla="*/ 0 w 10000"/>
                  <a:gd name="connsiteY36" fmla="*/ 5174 h 10000"/>
                  <a:gd name="connsiteX37" fmla="*/ 0 w 10000"/>
                  <a:gd name="connsiteY37" fmla="*/ 5094 h 10000"/>
                  <a:gd name="connsiteX38" fmla="*/ 0 w 10000"/>
                  <a:gd name="connsiteY38" fmla="*/ 5038 h 10000"/>
                  <a:gd name="connsiteX39" fmla="*/ 131 w 10000"/>
                  <a:gd name="connsiteY39" fmla="*/ 4979 h 10000"/>
                  <a:gd name="connsiteX40" fmla="*/ 131 w 10000"/>
                  <a:gd name="connsiteY40" fmla="*/ 4979 h 10000"/>
                  <a:gd name="connsiteX41" fmla="*/ 455 w 10000"/>
                  <a:gd name="connsiteY41" fmla="*/ 4882 h 10000"/>
                  <a:gd name="connsiteX42" fmla="*/ 779 w 10000"/>
                  <a:gd name="connsiteY42" fmla="*/ 4788 h 10000"/>
                  <a:gd name="connsiteX43" fmla="*/ 975 w 10000"/>
                  <a:gd name="connsiteY43" fmla="*/ 4730 h 10000"/>
                  <a:gd name="connsiteX44" fmla="*/ 1103 w 10000"/>
                  <a:gd name="connsiteY44" fmla="*/ 4671 h 10000"/>
                  <a:gd name="connsiteX45" fmla="*/ 1103 w 10000"/>
                  <a:gd name="connsiteY45" fmla="*/ 4593 h 10000"/>
                  <a:gd name="connsiteX46" fmla="*/ 1103 w 10000"/>
                  <a:gd name="connsiteY46" fmla="*/ 4497 h 10000"/>
                  <a:gd name="connsiteX47" fmla="*/ 1103 w 10000"/>
                  <a:gd name="connsiteY47" fmla="*/ 4497 h 10000"/>
                  <a:gd name="connsiteX48" fmla="*/ 845 w 10000"/>
                  <a:gd name="connsiteY48" fmla="*/ 4227 h 10000"/>
                  <a:gd name="connsiteX49" fmla="*/ 521 w 10000"/>
                  <a:gd name="connsiteY49" fmla="*/ 3860 h 10000"/>
                  <a:gd name="connsiteX50" fmla="*/ 261 w 10000"/>
                  <a:gd name="connsiteY50" fmla="*/ 3531 h 10000"/>
                  <a:gd name="connsiteX51" fmla="*/ 195 w 10000"/>
                  <a:gd name="connsiteY51" fmla="*/ 3435 h 10000"/>
                  <a:gd name="connsiteX52" fmla="*/ 195 w 10000"/>
                  <a:gd name="connsiteY52" fmla="*/ 3397 h 10000"/>
                  <a:gd name="connsiteX53" fmla="*/ 261 w 10000"/>
                  <a:gd name="connsiteY53" fmla="*/ 3376 h 10000"/>
                  <a:gd name="connsiteX54" fmla="*/ 261 w 10000"/>
                  <a:gd name="connsiteY54" fmla="*/ 3376 h 10000"/>
                  <a:gd name="connsiteX55" fmla="*/ 650 w 10000"/>
                  <a:gd name="connsiteY55" fmla="*/ 3358 h 10000"/>
                  <a:gd name="connsiteX56" fmla="*/ 908 w 10000"/>
                  <a:gd name="connsiteY56" fmla="*/ 3358 h 10000"/>
                  <a:gd name="connsiteX57" fmla="*/ 1103 w 10000"/>
                  <a:gd name="connsiteY57" fmla="*/ 3376 h 10000"/>
                  <a:gd name="connsiteX58" fmla="*/ 1103 w 10000"/>
                  <a:gd name="connsiteY58" fmla="*/ 3376 h 10000"/>
                  <a:gd name="connsiteX59" fmla="*/ 1168 w 10000"/>
                  <a:gd name="connsiteY59" fmla="*/ 3376 h 10000"/>
                  <a:gd name="connsiteX60" fmla="*/ 1235 w 10000"/>
                  <a:gd name="connsiteY60" fmla="*/ 3341 h 10000"/>
                  <a:gd name="connsiteX61" fmla="*/ 1559 w 10000"/>
                  <a:gd name="connsiteY61" fmla="*/ 3223 h 10000"/>
                  <a:gd name="connsiteX62" fmla="*/ 2402 w 10000"/>
                  <a:gd name="connsiteY62" fmla="*/ 2837 h 10000"/>
                  <a:gd name="connsiteX63" fmla="*/ 3507 w 10000"/>
                  <a:gd name="connsiteY63" fmla="*/ 2279 h 10000"/>
                  <a:gd name="connsiteX64" fmla="*/ 3507 w 10000"/>
                  <a:gd name="connsiteY64" fmla="*/ 2279 h 10000"/>
                  <a:gd name="connsiteX65" fmla="*/ 3507 w 10000"/>
                  <a:gd name="connsiteY65" fmla="*/ 2200 h 10000"/>
                  <a:gd name="connsiteX66" fmla="*/ 3507 w 10000"/>
                  <a:gd name="connsiteY66" fmla="*/ 2024 h 10000"/>
                  <a:gd name="connsiteX67" fmla="*/ 3573 w 10000"/>
                  <a:gd name="connsiteY67" fmla="*/ 1911 h 10000"/>
                  <a:gd name="connsiteX68" fmla="*/ 3702 w 10000"/>
                  <a:gd name="connsiteY68" fmla="*/ 1813 h 10000"/>
                  <a:gd name="connsiteX69" fmla="*/ 3896 w 10000"/>
                  <a:gd name="connsiteY69" fmla="*/ 1699 h 10000"/>
                  <a:gd name="connsiteX70" fmla="*/ 4156 w 10000"/>
                  <a:gd name="connsiteY70" fmla="*/ 1603 h 10000"/>
                  <a:gd name="connsiteX71" fmla="*/ 4156 w 10000"/>
                  <a:gd name="connsiteY71" fmla="*/ 1603 h 10000"/>
                  <a:gd name="connsiteX72" fmla="*/ 4806 w 10000"/>
                  <a:gd name="connsiteY72" fmla="*/ 1411 h 10000"/>
                  <a:gd name="connsiteX73" fmla="*/ 5455 w 10000"/>
                  <a:gd name="connsiteY73" fmla="*/ 1157 h 10000"/>
                  <a:gd name="connsiteX74" fmla="*/ 6104 w 10000"/>
                  <a:gd name="connsiteY74" fmla="*/ 926 h 10000"/>
                  <a:gd name="connsiteX75" fmla="*/ 6559 w 10000"/>
                  <a:gd name="connsiteY75" fmla="*/ 715 h 10000"/>
                  <a:gd name="connsiteX76" fmla="*/ 6559 w 10000"/>
                  <a:gd name="connsiteY76" fmla="*/ 715 h 10000"/>
                  <a:gd name="connsiteX77" fmla="*/ 6882 w 10000"/>
                  <a:gd name="connsiteY77" fmla="*/ 523 h 10000"/>
                  <a:gd name="connsiteX78" fmla="*/ 7273 w 10000"/>
                  <a:gd name="connsiteY78" fmla="*/ 288 h 10000"/>
                  <a:gd name="connsiteX79" fmla="*/ 7663 w 10000"/>
                  <a:gd name="connsiteY79" fmla="*/ 115 h 10000"/>
                  <a:gd name="connsiteX80" fmla="*/ 7856 w 10000"/>
                  <a:gd name="connsiteY80" fmla="*/ 35 h 10000"/>
                  <a:gd name="connsiteX81" fmla="*/ 8051 w 10000"/>
                  <a:gd name="connsiteY81" fmla="*/ 18 h 10000"/>
                  <a:gd name="connsiteX82" fmla="*/ 8051 w 10000"/>
                  <a:gd name="connsiteY82" fmla="*/ 18 h 10000"/>
                  <a:gd name="connsiteX83" fmla="*/ 8442 w 10000"/>
                  <a:gd name="connsiteY83" fmla="*/ 0 h 10000"/>
                  <a:gd name="connsiteX84" fmla="*/ 8961 w 10000"/>
                  <a:gd name="connsiteY84" fmla="*/ 0 h 10000"/>
                  <a:gd name="connsiteX85" fmla="*/ 10000 w 10000"/>
                  <a:gd name="connsiteY85" fmla="*/ 18 h 10000"/>
                  <a:gd name="connsiteX0" fmla="*/ 10000 w 10000"/>
                  <a:gd name="connsiteY0" fmla="*/ 18 h 10000"/>
                  <a:gd name="connsiteX1" fmla="*/ 8116 w 10000"/>
                  <a:gd name="connsiteY1" fmla="*/ 10000 h 10000"/>
                  <a:gd name="connsiteX2" fmla="*/ 8442 w 10000"/>
                  <a:gd name="connsiteY2" fmla="*/ 9961 h 10000"/>
                  <a:gd name="connsiteX3" fmla="*/ 8702 w 10000"/>
                  <a:gd name="connsiteY3" fmla="*/ 9864 h 10000"/>
                  <a:gd name="connsiteX4" fmla="*/ 8636 w 10000"/>
                  <a:gd name="connsiteY4" fmla="*/ 9825 h 10000"/>
                  <a:gd name="connsiteX5" fmla="*/ 8636 w 10000"/>
                  <a:gd name="connsiteY5" fmla="*/ 9787 h 10000"/>
                  <a:gd name="connsiteX6" fmla="*/ 8312 w 10000"/>
                  <a:gd name="connsiteY6" fmla="*/ 9690 h 10000"/>
                  <a:gd name="connsiteX7" fmla="*/ 5975 w 10000"/>
                  <a:gd name="connsiteY7" fmla="*/ 9341 h 10000"/>
                  <a:gd name="connsiteX8" fmla="*/ 5975 w 10000"/>
                  <a:gd name="connsiteY8" fmla="*/ 9341 h 10000"/>
                  <a:gd name="connsiteX9" fmla="*/ 5714 w 10000"/>
                  <a:gd name="connsiteY9" fmla="*/ 9285 h 10000"/>
                  <a:gd name="connsiteX10" fmla="*/ 10000 w 10000"/>
                  <a:gd name="connsiteY10" fmla="*/ 7587 h 10000"/>
                  <a:gd name="connsiteX11" fmla="*/ 10000 w 10000"/>
                  <a:gd name="connsiteY11" fmla="*/ 7587 h 10000"/>
                  <a:gd name="connsiteX12" fmla="*/ 8661 w 10000"/>
                  <a:gd name="connsiteY12" fmla="*/ 7365 h 10000"/>
                  <a:gd name="connsiteX13" fmla="*/ 7404 w 10000"/>
                  <a:gd name="connsiteY13" fmla="*/ 7178 h 10000"/>
                  <a:gd name="connsiteX14" fmla="*/ 5975 w 10000"/>
                  <a:gd name="connsiteY14" fmla="*/ 6949 h 10000"/>
                  <a:gd name="connsiteX15" fmla="*/ 5975 w 10000"/>
                  <a:gd name="connsiteY15" fmla="*/ 6949 h 10000"/>
                  <a:gd name="connsiteX16" fmla="*/ 5975 w 10000"/>
                  <a:gd name="connsiteY16" fmla="*/ 6930 h 10000"/>
                  <a:gd name="connsiteX17" fmla="*/ 5975 w 10000"/>
                  <a:gd name="connsiteY17" fmla="*/ 6814 h 10000"/>
                  <a:gd name="connsiteX18" fmla="*/ 5975 w 10000"/>
                  <a:gd name="connsiteY18" fmla="*/ 6814 h 10000"/>
                  <a:gd name="connsiteX19" fmla="*/ 5779 w 10000"/>
                  <a:gd name="connsiteY19" fmla="*/ 6676 h 10000"/>
                  <a:gd name="connsiteX20" fmla="*/ 5389 w 10000"/>
                  <a:gd name="connsiteY20" fmla="*/ 6465 h 10000"/>
                  <a:gd name="connsiteX21" fmla="*/ 4545 w 10000"/>
                  <a:gd name="connsiteY21" fmla="*/ 6062 h 10000"/>
                  <a:gd name="connsiteX22" fmla="*/ 4545 w 10000"/>
                  <a:gd name="connsiteY22" fmla="*/ 6062 h 10000"/>
                  <a:gd name="connsiteX23" fmla="*/ 4352 w 10000"/>
                  <a:gd name="connsiteY23" fmla="*/ 6003 h 10000"/>
                  <a:gd name="connsiteX24" fmla="*/ 4026 w 10000"/>
                  <a:gd name="connsiteY24" fmla="*/ 5926 h 10000"/>
                  <a:gd name="connsiteX25" fmla="*/ 3052 w 10000"/>
                  <a:gd name="connsiteY25" fmla="*/ 5752 h 10000"/>
                  <a:gd name="connsiteX26" fmla="*/ 1689 w 10000"/>
                  <a:gd name="connsiteY26" fmla="*/ 5540 h 10000"/>
                  <a:gd name="connsiteX27" fmla="*/ 1689 w 10000"/>
                  <a:gd name="connsiteY27" fmla="*/ 5540 h 10000"/>
                  <a:gd name="connsiteX28" fmla="*/ 1103 w 10000"/>
                  <a:gd name="connsiteY28" fmla="*/ 5519 h 10000"/>
                  <a:gd name="connsiteX29" fmla="*/ 650 w 10000"/>
                  <a:gd name="connsiteY29" fmla="*/ 5501 h 10000"/>
                  <a:gd name="connsiteX30" fmla="*/ 521 w 10000"/>
                  <a:gd name="connsiteY30" fmla="*/ 5480 h 10000"/>
                  <a:gd name="connsiteX31" fmla="*/ 390 w 10000"/>
                  <a:gd name="connsiteY31" fmla="*/ 5462 h 10000"/>
                  <a:gd name="connsiteX32" fmla="*/ 390 w 10000"/>
                  <a:gd name="connsiteY32" fmla="*/ 5462 h 10000"/>
                  <a:gd name="connsiteX33" fmla="*/ 261 w 10000"/>
                  <a:gd name="connsiteY33" fmla="*/ 5383 h 10000"/>
                  <a:gd name="connsiteX34" fmla="*/ 65 w 10000"/>
                  <a:gd name="connsiteY34" fmla="*/ 5253 h 10000"/>
                  <a:gd name="connsiteX35" fmla="*/ 0 w 10000"/>
                  <a:gd name="connsiteY35" fmla="*/ 5174 h 10000"/>
                  <a:gd name="connsiteX36" fmla="*/ 0 w 10000"/>
                  <a:gd name="connsiteY36" fmla="*/ 5094 h 10000"/>
                  <a:gd name="connsiteX37" fmla="*/ 0 w 10000"/>
                  <a:gd name="connsiteY37" fmla="*/ 5038 h 10000"/>
                  <a:gd name="connsiteX38" fmla="*/ 131 w 10000"/>
                  <a:gd name="connsiteY38" fmla="*/ 4979 h 10000"/>
                  <a:gd name="connsiteX39" fmla="*/ 131 w 10000"/>
                  <a:gd name="connsiteY39" fmla="*/ 4979 h 10000"/>
                  <a:gd name="connsiteX40" fmla="*/ 455 w 10000"/>
                  <a:gd name="connsiteY40" fmla="*/ 4882 h 10000"/>
                  <a:gd name="connsiteX41" fmla="*/ 779 w 10000"/>
                  <a:gd name="connsiteY41" fmla="*/ 4788 h 10000"/>
                  <a:gd name="connsiteX42" fmla="*/ 975 w 10000"/>
                  <a:gd name="connsiteY42" fmla="*/ 4730 h 10000"/>
                  <a:gd name="connsiteX43" fmla="*/ 1103 w 10000"/>
                  <a:gd name="connsiteY43" fmla="*/ 4671 h 10000"/>
                  <a:gd name="connsiteX44" fmla="*/ 1103 w 10000"/>
                  <a:gd name="connsiteY44" fmla="*/ 4593 h 10000"/>
                  <a:gd name="connsiteX45" fmla="*/ 1103 w 10000"/>
                  <a:gd name="connsiteY45" fmla="*/ 4497 h 10000"/>
                  <a:gd name="connsiteX46" fmla="*/ 1103 w 10000"/>
                  <a:gd name="connsiteY46" fmla="*/ 4497 h 10000"/>
                  <a:gd name="connsiteX47" fmla="*/ 845 w 10000"/>
                  <a:gd name="connsiteY47" fmla="*/ 4227 h 10000"/>
                  <a:gd name="connsiteX48" fmla="*/ 521 w 10000"/>
                  <a:gd name="connsiteY48" fmla="*/ 3860 h 10000"/>
                  <a:gd name="connsiteX49" fmla="*/ 261 w 10000"/>
                  <a:gd name="connsiteY49" fmla="*/ 3531 h 10000"/>
                  <a:gd name="connsiteX50" fmla="*/ 195 w 10000"/>
                  <a:gd name="connsiteY50" fmla="*/ 3435 h 10000"/>
                  <a:gd name="connsiteX51" fmla="*/ 195 w 10000"/>
                  <a:gd name="connsiteY51" fmla="*/ 3397 h 10000"/>
                  <a:gd name="connsiteX52" fmla="*/ 261 w 10000"/>
                  <a:gd name="connsiteY52" fmla="*/ 3376 h 10000"/>
                  <a:gd name="connsiteX53" fmla="*/ 261 w 10000"/>
                  <a:gd name="connsiteY53" fmla="*/ 3376 h 10000"/>
                  <a:gd name="connsiteX54" fmla="*/ 650 w 10000"/>
                  <a:gd name="connsiteY54" fmla="*/ 3358 h 10000"/>
                  <a:gd name="connsiteX55" fmla="*/ 908 w 10000"/>
                  <a:gd name="connsiteY55" fmla="*/ 3358 h 10000"/>
                  <a:gd name="connsiteX56" fmla="*/ 1103 w 10000"/>
                  <a:gd name="connsiteY56" fmla="*/ 3376 h 10000"/>
                  <a:gd name="connsiteX57" fmla="*/ 1103 w 10000"/>
                  <a:gd name="connsiteY57" fmla="*/ 3376 h 10000"/>
                  <a:gd name="connsiteX58" fmla="*/ 1168 w 10000"/>
                  <a:gd name="connsiteY58" fmla="*/ 3376 h 10000"/>
                  <a:gd name="connsiteX59" fmla="*/ 1235 w 10000"/>
                  <a:gd name="connsiteY59" fmla="*/ 3341 h 10000"/>
                  <a:gd name="connsiteX60" fmla="*/ 1559 w 10000"/>
                  <a:gd name="connsiteY60" fmla="*/ 3223 h 10000"/>
                  <a:gd name="connsiteX61" fmla="*/ 2402 w 10000"/>
                  <a:gd name="connsiteY61" fmla="*/ 2837 h 10000"/>
                  <a:gd name="connsiteX62" fmla="*/ 3507 w 10000"/>
                  <a:gd name="connsiteY62" fmla="*/ 2279 h 10000"/>
                  <a:gd name="connsiteX63" fmla="*/ 3507 w 10000"/>
                  <a:gd name="connsiteY63" fmla="*/ 2279 h 10000"/>
                  <a:gd name="connsiteX64" fmla="*/ 3507 w 10000"/>
                  <a:gd name="connsiteY64" fmla="*/ 2200 h 10000"/>
                  <a:gd name="connsiteX65" fmla="*/ 3507 w 10000"/>
                  <a:gd name="connsiteY65" fmla="*/ 2024 h 10000"/>
                  <a:gd name="connsiteX66" fmla="*/ 3573 w 10000"/>
                  <a:gd name="connsiteY66" fmla="*/ 1911 h 10000"/>
                  <a:gd name="connsiteX67" fmla="*/ 3702 w 10000"/>
                  <a:gd name="connsiteY67" fmla="*/ 1813 h 10000"/>
                  <a:gd name="connsiteX68" fmla="*/ 3896 w 10000"/>
                  <a:gd name="connsiteY68" fmla="*/ 1699 h 10000"/>
                  <a:gd name="connsiteX69" fmla="*/ 4156 w 10000"/>
                  <a:gd name="connsiteY69" fmla="*/ 1603 h 10000"/>
                  <a:gd name="connsiteX70" fmla="*/ 4156 w 10000"/>
                  <a:gd name="connsiteY70" fmla="*/ 1603 h 10000"/>
                  <a:gd name="connsiteX71" fmla="*/ 4806 w 10000"/>
                  <a:gd name="connsiteY71" fmla="*/ 1411 h 10000"/>
                  <a:gd name="connsiteX72" fmla="*/ 5455 w 10000"/>
                  <a:gd name="connsiteY72" fmla="*/ 1157 h 10000"/>
                  <a:gd name="connsiteX73" fmla="*/ 6104 w 10000"/>
                  <a:gd name="connsiteY73" fmla="*/ 926 h 10000"/>
                  <a:gd name="connsiteX74" fmla="*/ 6559 w 10000"/>
                  <a:gd name="connsiteY74" fmla="*/ 715 h 10000"/>
                  <a:gd name="connsiteX75" fmla="*/ 6559 w 10000"/>
                  <a:gd name="connsiteY75" fmla="*/ 715 h 10000"/>
                  <a:gd name="connsiteX76" fmla="*/ 6882 w 10000"/>
                  <a:gd name="connsiteY76" fmla="*/ 523 h 10000"/>
                  <a:gd name="connsiteX77" fmla="*/ 7273 w 10000"/>
                  <a:gd name="connsiteY77" fmla="*/ 288 h 10000"/>
                  <a:gd name="connsiteX78" fmla="*/ 7663 w 10000"/>
                  <a:gd name="connsiteY78" fmla="*/ 115 h 10000"/>
                  <a:gd name="connsiteX79" fmla="*/ 7856 w 10000"/>
                  <a:gd name="connsiteY79" fmla="*/ 35 h 10000"/>
                  <a:gd name="connsiteX80" fmla="*/ 8051 w 10000"/>
                  <a:gd name="connsiteY80" fmla="*/ 18 h 10000"/>
                  <a:gd name="connsiteX81" fmla="*/ 8051 w 10000"/>
                  <a:gd name="connsiteY81" fmla="*/ 18 h 10000"/>
                  <a:gd name="connsiteX82" fmla="*/ 8442 w 10000"/>
                  <a:gd name="connsiteY82" fmla="*/ 0 h 10000"/>
                  <a:gd name="connsiteX83" fmla="*/ 8961 w 10000"/>
                  <a:gd name="connsiteY83" fmla="*/ 0 h 10000"/>
                  <a:gd name="connsiteX84" fmla="*/ 10000 w 10000"/>
                  <a:gd name="connsiteY84" fmla="*/ 18 h 10000"/>
                  <a:gd name="connsiteX0" fmla="*/ 10000 w 10000"/>
                  <a:gd name="connsiteY0" fmla="*/ 18 h 10000"/>
                  <a:gd name="connsiteX1" fmla="*/ 8116 w 10000"/>
                  <a:gd name="connsiteY1" fmla="*/ 10000 h 10000"/>
                  <a:gd name="connsiteX2" fmla="*/ 8442 w 10000"/>
                  <a:gd name="connsiteY2" fmla="*/ 9961 h 10000"/>
                  <a:gd name="connsiteX3" fmla="*/ 8702 w 10000"/>
                  <a:gd name="connsiteY3" fmla="*/ 9864 h 10000"/>
                  <a:gd name="connsiteX4" fmla="*/ 8636 w 10000"/>
                  <a:gd name="connsiteY4" fmla="*/ 9825 h 10000"/>
                  <a:gd name="connsiteX5" fmla="*/ 8636 w 10000"/>
                  <a:gd name="connsiteY5" fmla="*/ 9787 h 10000"/>
                  <a:gd name="connsiteX6" fmla="*/ 8312 w 10000"/>
                  <a:gd name="connsiteY6" fmla="*/ 9690 h 10000"/>
                  <a:gd name="connsiteX7" fmla="*/ 5975 w 10000"/>
                  <a:gd name="connsiteY7" fmla="*/ 9341 h 10000"/>
                  <a:gd name="connsiteX8" fmla="*/ 5975 w 10000"/>
                  <a:gd name="connsiteY8" fmla="*/ 9341 h 10000"/>
                  <a:gd name="connsiteX9" fmla="*/ 10000 w 10000"/>
                  <a:gd name="connsiteY9" fmla="*/ 7587 h 10000"/>
                  <a:gd name="connsiteX10" fmla="*/ 10000 w 10000"/>
                  <a:gd name="connsiteY10" fmla="*/ 7587 h 10000"/>
                  <a:gd name="connsiteX11" fmla="*/ 8661 w 10000"/>
                  <a:gd name="connsiteY11" fmla="*/ 7365 h 10000"/>
                  <a:gd name="connsiteX12" fmla="*/ 7404 w 10000"/>
                  <a:gd name="connsiteY12" fmla="*/ 7178 h 10000"/>
                  <a:gd name="connsiteX13" fmla="*/ 5975 w 10000"/>
                  <a:gd name="connsiteY13" fmla="*/ 6949 h 10000"/>
                  <a:gd name="connsiteX14" fmla="*/ 5975 w 10000"/>
                  <a:gd name="connsiteY14" fmla="*/ 6949 h 10000"/>
                  <a:gd name="connsiteX15" fmla="*/ 5975 w 10000"/>
                  <a:gd name="connsiteY15" fmla="*/ 6930 h 10000"/>
                  <a:gd name="connsiteX16" fmla="*/ 5975 w 10000"/>
                  <a:gd name="connsiteY16" fmla="*/ 6814 h 10000"/>
                  <a:gd name="connsiteX17" fmla="*/ 5975 w 10000"/>
                  <a:gd name="connsiteY17" fmla="*/ 6814 h 10000"/>
                  <a:gd name="connsiteX18" fmla="*/ 5779 w 10000"/>
                  <a:gd name="connsiteY18" fmla="*/ 6676 h 10000"/>
                  <a:gd name="connsiteX19" fmla="*/ 5389 w 10000"/>
                  <a:gd name="connsiteY19" fmla="*/ 6465 h 10000"/>
                  <a:gd name="connsiteX20" fmla="*/ 4545 w 10000"/>
                  <a:gd name="connsiteY20" fmla="*/ 6062 h 10000"/>
                  <a:gd name="connsiteX21" fmla="*/ 4545 w 10000"/>
                  <a:gd name="connsiteY21" fmla="*/ 6062 h 10000"/>
                  <a:gd name="connsiteX22" fmla="*/ 4352 w 10000"/>
                  <a:gd name="connsiteY22" fmla="*/ 6003 h 10000"/>
                  <a:gd name="connsiteX23" fmla="*/ 4026 w 10000"/>
                  <a:gd name="connsiteY23" fmla="*/ 5926 h 10000"/>
                  <a:gd name="connsiteX24" fmla="*/ 3052 w 10000"/>
                  <a:gd name="connsiteY24" fmla="*/ 5752 h 10000"/>
                  <a:gd name="connsiteX25" fmla="*/ 1689 w 10000"/>
                  <a:gd name="connsiteY25" fmla="*/ 5540 h 10000"/>
                  <a:gd name="connsiteX26" fmla="*/ 1689 w 10000"/>
                  <a:gd name="connsiteY26" fmla="*/ 5540 h 10000"/>
                  <a:gd name="connsiteX27" fmla="*/ 1103 w 10000"/>
                  <a:gd name="connsiteY27" fmla="*/ 5519 h 10000"/>
                  <a:gd name="connsiteX28" fmla="*/ 650 w 10000"/>
                  <a:gd name="connsiteY28" fmla="*/ 5501 h 10000"/>
                  <a:gd name="connsiteX29" fmla="*/ 521 w 10000"/>
                  <a:gd name="connsiteY29" fmla="*/ 5480 h 10000"/>
                  <a:gd name="connsiteX30" fmla="*/ 390 w 10000"/>
                  <a:gd name="connsiteY30" fmla="*/ 5462 h 10000"/>
                  <a:gd name="connsiteX31" fmla="*/ 390 w 10000"/>
                  <a:gd name="connsiteY31" fmla="*/ 5462 h 10000"/>
                  <a:gd name="connsiteX32" fmla="*/ 261 w 10000"/>
                  <a:gd name="connsiteY32" fmla="*/ 5383 h 10000"/>
                  <a:gd name="connsiteX33" fmla="*/ 65 w 10000"/>
                  <a:gd name="connsiteY33" fmla="*/ 5253 h 10000"/>
                  <a:gd name="connsiteX34" fmla="*/ 0 w 10000"/>
                  <a:gd name="connsiteY34" fmla="*/ 5174 h 10000"/>
                  <a:gd name="connsiteX35" fmla="*/ 0 w 10000"/>
                  <a:gd name="connsiteY35" fmla="*/ 5094 h 10000"/>
                  <a:gd name="connsiteX36" fmla="*/ 0 w 10000"/>
                  <a:gd name="connsiteY36" fmla="*/ 5038 h 10000"/>
                  <a:gd name="connsiteX37" fmla="*/ 131 w 10000"/>
                  <a:gd name="connsiteY37" fmla="*/ 4979 h 10000"/>
                  <a:gd name="connsiteX38" fmla="*/ 131 w 10000"/>
                  <a:gd name="connsiteY38" fmla="*/ 4979 h 10000"/>
                  <a:gd name="connsiteX39" fmla="*/ 455 w 10000"/>
                  <a:gd name="connsiteY39" fmla="*/ 4882 h 10000"/>
                  <a:gd name="connsiteX40" fmla="*/ 779 w 10000"/>
                  <a:gd name="connsiteY40" fmla="*/ 4788 h 10000"/>
                  <a:gd name="connsiteX41" fmla="*/ 975 w 10000"/>
                  <a:gd name="connsiteY41" fmla="*/ 4730 h 10000"/>
                  <a:gd name="connsiteX42" fmla="*/ 1103 w 10000"/>
                  <a:gd name="connsiteY42" fmla="*/ 4671 h 10000"/>
                  <a:gd name="connsiteX43" fmla="*/ 1103 w 10000"/>
                  <a:gd name="connsiteY43" fmla="*/ 4593 h 10000"/>
                  <a:gd name="connsiteX44" fmla="*/ 1103 w 10000"/>
                  <a:gd name="connsiteY44" fmla="*/ 4497 h 10000"/>
                  <a:gd name="connsiteX45" fmla="*/ 1103 w 10000"/>
                  <a:gd name="connsiteY45" fmla="*/ 4497 h 10000"/>
                  <a:gd name="connsiteX46" fmla="*/ 845 w 10000"/>
                  <a:gd name="connsiteY46" fmla="*/ 4227 h 10000"/>
                  <a:gd name="connsiteX47" fmla="*/ 521 w 10000"/>
                  <a:gd name="connsiteY47" fmla="*/ 3860 h 10000"/>
                  <a:gd name="connsiteX48" fmla="*/ 261 w 10000"/>
                  <a:gd name="connsiteY48" fmla="*/ 3531 h 10000"/>
                  <a:gd name="connsiteX49" fmla="*/ 195 w 10000"/>
                  <a:gd name="connsiteY49" fmla="*/ 3435 h 10000"/>
                  <a:gd name="connsiteX50" fmla="*/ 195 w 10000"/>
                  <a:gd name="connsiteY50" fmla="*/ 3397 h 10000"/>
                  <a:gd name="connsiteX51" fmla="*/ 261 w 10000"/>
                  <a:gd name="connsiteY51" fmla="*/ 3376 h 10000"/>
                  <a:gd name="connsiteX52" fmla="*/ 261 w 10000"/>
                  <a:gd name="connsiteY52" fmla="*/ 3376 h 10000"/>
                  <a:gd name="connsiteX53" fmla="*/ 650 w 10000"/>
                  <a:gd name="connsiteY53" fmla="*/ 3358 h 10000"/>
                  <a:gd name="connsiteX54" fmla="*/ 908 w 10000"/>
                  <a:gd name="connsiteY54" fmla="*/ 3358 h 10000"/>
                  <a:gd name="connsiteX55" fmla="*/ 1103 w 10000"/>
                  <a:gd name="connsiteY55" fmla="*/ 3376 h 10000"/>
                  <a:gd name="connsiteX56" fmla="*/ 1103 w 10000"/>
                  <a:gd name="connsiteY56" fmla="*/ 3376 h 10000"/>
                  <a:gd name="connsiteX57" fmla="*/ 1168 w 10000"/>
                  <a:gd name="connsiteY57" fmla="*/ 3376 h 10000"/>
                  <a:gd name="connsiteX58" fmla="*/ 1235 w 10000"/>
                  <a:gd name="connsiteY58" fmla="*/ 3341 h 10000"/>
                  <a:gd name="connsiteX59" fmla="*/ 1559 w 10000"/>
                  <a:gd name="connsiteY59" fmla="*/ 3223 h 10000"/>
                  <a:gd name="connsiteX60" fmla="*/ 2402 w 10000"/>
                  <a:gd name="connsiteY60" fmla="*/ 2837 h 10000"/>
                  <a:gd name="connsiteX61" fmla="*/ 3507 w 10000"/>
                  <a:gd name="connsiteY61" fmla="*/ 2279 h 10000"/>
                  <a:gd name="connsiteX62" fmla="*/ 3507 w 10000"/>
                  <a:gd name="connsiteY62" fmla="*/ 2279 h 10000"/>
                  <a:gd name="connsiteX63" fmla="*/ 3507 w 10000"/>
                  <a:gd name="connsiteY63" fmla="*/ 2200 h 10000"/>
                  <a:gd name="connsiteX64" fmla="*/ 3507 w 10000"/>
                  <a:gd name="connsiteY64" fmla="*/ 2024 h 10000"/>
                  <a:gd name="connsiteX65" fmla="*/ 3573 w 10000"/>
                  <a:gd name="connsiteY65" fmla="*/ 1911 h 10000"/>
                  <a:gd name="connsiteX66" fmla="*/ 3702 w 10000"/>
                  <a:gd name="connsiteY66" fmla="*/ 1813 h 10000"/>
                  <a:gd name="connsiteX67" fmla="*/ 3896 w 10000"/>
                  <a:gd name="connsiteY67" fmla="*/ 1699 h 10000"/>
                  <a:gd name="connsiteX68" fmla="*/ 4156 w 10000"/>
                  <a:gd name="connsiteY68" fmla="*/ 1603 h 10000"/>
                  <a:gd name="connsiteX69" fmla="*/ 4156 w 10000"/>
                  <a:gd name="connsiteY69" fmla="*/ 1603 h 10000"/>
                  <a:gd name="connsiteX70" fmla="*/ 4806 w 10000"/>
                  <a:gd name="connsiteY70" fmla="*/ 1411 h 10000"/>
                  <a:gd name="connsiteX71" fmla="*/ 5455 w 10000"/>
                  <a:gd name="connsiteY71" fmla="*/ 1157 h 10000"/>
                  <a:gd name="connsiteX72" fmla="*/ 6104 w 10000"/>
                  <a:gd name="connsiteY72" fmla="*/ 926 h 10000"/>
                  <a:gd name="connsiteX73" fmla="*/ 6559 w 10000"/>
                  <a:gd name="connsiteY73" fmla="*/ 715 h 10000"/>
                  <a:gd name="connsiteX74" fmla="*/ 6559 w 10000"/>
                  <a:gd name="connsiteY74" fmla="*/ 715 h 10000"/>
                  <a:gd name="connsiteX75" fmla="*/ 6882 w 10000"/>
                  <a:gd name="connsiteY75" fmla="*/ 523 h 10000"/>
                  <a:gd name="connsiteX76" fmla="*/ 7273 w 10000"/>
                  <a:gd name="connsiteY76" fmla="*/ 288 h 10000"/>
                  <a:gd name="connsiteX77" fmla="*/ 7663 w 10000"/>
                  <a:gd name="connsiteY77" fmla="*/ 115 h 10000"/>
                  <a:gd name="connsiteX78" fmla="*/ 7856 w 10000"/>
                  <a:gd name="connsiteY78" fmla="*/ 35 h 10000"/>
                  <a:gd name="connsiteX79" fmla="*/ 8051 w 10000"/>
                  <a:gd name="connsiteY79" fmla="*/ 18 h 10000"/>
                  <a:gd name="connsiteX80" fmla="*/ 8051 w 10000"/>
                  <a:gd name="connsiteY80" fmla="*/ 18 h 10000"/>
                  <a:gd name="connsiteX81" fmla="*/ 8442 w 10000"/>
                  <a:gd name="connsiteY81" fmla="*/ 0 h 10000"/>
                  <a:gd name="connsiteX82" fmla="*/ 8961 w 10000"/>
                  <a:gd name="connsiteY82" fmla="*/ 0 h 10000"/>
                  <a:gd name="connsiteX83" fmla="*/ 10000 w 10000"/>
                  <a:gd name="connsiteY83" fmla="*/ 18 h 10000"/>
                  <a:gd name="connsiteX0" fmla="*/ 10000 w 10000"/>
                  <a:gd name="connsiteY0" fmla="*/ 18 h 10000"/>
                  <a:gd name="connsiteX1" fmla="*/ 8116 w 10000"/>
                  <a:gd name="connsiteY1" fmla="*/ 10000 h 10000"/>
                  <a:gd name="connsiteX2" fmla="*/ 8442 w 10000"/>
                  <a:gd name="connsiteY2" fmla="*/ 9961 h 10000"/>
                  <a:gd name="connsiteX3" fmla="*/ 8702 w 10000"/>
                  <a:gd name="connsiteY3" fmla="*/ 9864 h 10000"/>
                  <a:gd name="connsiteX4" fmla="*/ 8636 w 10000"/>
                  <a:gd name="connsiteY4" fmla="*/ 9825 h 10000"/>
                  <a:gd name="connsiteX5" fmla="*/ 8636 w 10000"/>
                  <a:gd name="connsiteY5" fmla="*/ 9787 h 10000"/>
                  <a:gd name="connsiteX6" fmla="*/ 8312 w 10000"/>
                  <a:gd name="connsiteY6" fmla="*/ 9690 h 10000"/>
                  <a:gd name="connsiteX7" fmla="*/ 5975 w 10000"/>
                  <a:gd name="connsiteY7" fmla="*/ 9341 h 10000"/>
                  <a:gd name="connsiteX8" fmla="*/ 10000 w 10000"/>
                  <a:gd name="connsiteY8" fmla="*/ 7587 h 10000"/>
                  <a:gd name="connsiteX9" fmla="*/ 10000 w 10000"/>
                  <a:gd name="connsiteY9" fmla="*/ 7587 h 10000"/>
                  <a:gd name="connsiteX10" fmla="*/ 8661 w 10000"/>
                  <a:gd name="connsiteY10" fmla="*/ 7365 h 10000"/>
                  <a:gd name="connsiteX11" fmla="*/ 7404 w 10000"/>
                  <a:gd name="connsiteY11" fmla="*/ 7178 h 10000"/>
                  <a:gd name="connsiteX12" fmla="*/ 5975 w 10000"/>
                  <a:gd name="connsiteY12" fmla="*/ 6949 h 10000"/>
                  <a:gd name="connsiteX13" fmla="*/ 5975 w 10000"/>
                  <a:gd name="connsiteY13" fmla="*/ 6949 h 10000"/>
                  <a:gd name="connsiteX14" fmla="*/ 5975 w 10000"/>
                  <a:gd name="connsiteY14" fmla="*/ 6930 h 10000"/>
                  <a:gd name="connsiteX15" fmla="*/ 5975 w 10000"/>
                  <a:gd name="connsiteY15" fmla="*/ 6814 h 10000"/>
                  <a:gd name="connsiteX16" fmla="*/ 5975 w 10000"/>
                  <a:gd name="connsiteY16" fmla="*/ 6814 h 10000"/>
                  <a:gd name="connsiteX17" fmla="*/ 5779 w 10000"/>
                  <a:gd name="connsiteY17" fmla="*/ 6676 h 10000"/>
                  <a:gd name="connsiteX18" fmla="*/ 5389 w 10000"/>
                  <a:gd name="connsiteY18" fmla="*/ 6465 h 10000"/>
                  <a:gd name="connsiteX19" fmla="*/ 4545 w 10000"/>
                  <a:gd name="connsiteY19" fmla="*/ 6062 h 10000"/>
                  <a:gd name="connsiteX20" fmla="*/ 4545 w 10000"/>
                  <a:gd name="connsiteY20" fmla="*/ 6062 h 10000"/>
                  <a:gd name="connsiteX21" fmla="*/ 4352 w 10000"/>
                  <a:gd name="connsiteY21" fmla="*/ 6003 h 10000"/>
                  <a:gd name="connsiteX22" fmla="*/ 4026 w 10000"/>
                  <a:gd name="connsiteY22" fmla="*/ 5926 h 10000"/>
                  <a:gd name="connsiteX23" fmla="*/ 3052 w 10000"/>
                  <a:gd name="connsiteY23" fmla="*/ 5752 h 10000"/>
                  <a:gd name="connsiteX24" fmla="*/ 1689 w 10000"/>
                  <a:gd name="connsiteY24" fmla="*/ 5540 h 10000"/>
                  <a:gd name="connsiteX25" fmla="*/ 1689 w 10000"/>
                  <a:gd name="connsiteY25" fmla="*/ 5540 h 10000"/>
                  <a:gd name="connsiteX26" fmla="*/ 1103 w 10000"/>
                  <a:gd name="connsiteY26" fmla="*/ 5519 h 10000"/>
                  <a:gd name="connsiteX27" fmla="*/ 650 w 10000"/>
                  <a:gd name="connsiteY27" fmla="*/ 5501 h 10000"/>
                  <a:gd name="connsiteX28" fmla="*/ 521 w 10000"/>
                  <a:gd name="connsiteY28" fmla="*/ 5480 h 10000"/>
                  <a:gd name="connsiteX29" fmla="*/ 390 w 10000"/>
                  <a:gd name="connsiteY29" fmla="*/ 5462 h 10000"/>
                  <a:gd name="connsiteX30" fmla="*/ 390 w 10000"/>
                  <a:gd name="connsiteY30" fmla="*/ 5462 h 10000"/>
                  <a:gd name="connsiteX31" fmla="*/ 261 w 10000"/>
                  <a:gd name="connsiteY31" fmla="*/ 5383 h 10000"/>
                  <a:gd name="connsiteX32" fmla="*/ 65 w 10000"/>
                  <a:gd name="connsiteY32" fmla="*/ 5253 h 10000"/>
                  <a:gd name="connsiteX33" fmla="*/ 0 w 10000"/>
                  <a:gd name="connsiteY33" fmla="*/ 5174 h 10000"/>
                  <a:gd name="connsiteX34" fmla="*/ 0 w 10000"/>
                  <a:gd name="connsiteY34" fmla="*/ 5094 h 10000"/>
                  <a:gd name="connsiteX35" fmla="*/ 0 w 10000"/>
                  <a:gd name="connsiteY35" fmla="*/ 5038 h 10000"/>
                  <a:gd name="connsiteX36" fmla="*/ 131 w 10000"/>
                  <a:gd name="connsiteY36" fmla="*/ 4979 h 10000"/>
                  <a:gd name="connsiteX37" fmla="*/ 131 w 10000"/>
                  <a:gd name="connsiteY37" fmla="*/ 4979 h 10000"/>
                  <a:gd name="connsiteX38" fmla="*/ 455 w 10000"/>
                  <a:gd name="connsiteY38" fmla="*/ 4882 h 10000"/>
                  <a:gd name="connsiteX39" fmla="*/ 779 w 10000"/>
                  <a:gd name="connsiteY39" fmla="*/ 4788 h 10000"/>
                  <a:gd name="connsiteX40" fmla="*/ 975 w 10000"/>
                  <a:gd name="connsiteY40" fmla="*/ 4730 h 10000"/>
                  <a:gd name="connsiteX41" fmla="*/ 1103 w 10000"/>
                  <a:gd name="connsiteY41" fmla="*/ 4671 h 10000"/>
                  <a:gd name="connsiteX42" fmla="*/ 1103 w 10000"/>
                  <a:gd name="connsiteY42" fmla="*/ 4593 h 10000"/>
                  <a:gd name="connsiteX43" fmla="*/ 1103 w 10000"/>
                  <a:gd name="connsiteY43" fmla="*/ 4497 h 10000"/>
                  <a:gd name="connsiteX44" fmla="*/ 1103 w 10000"/>
                  <a:gd name="connsiteY44" fmla="*/ 4497 h 10000"/>
                  <a:gd name="connsiteX45" fmla="*/ 845 w 10000"/>
                  <a:gd name="connsiteY45" fmla="*/ 4227 h 10000"/>
                  <a:gd name="connsiteX46" fmla="*/ 521 w 10000"/>
                  <a:gd name="connsiteY46" fmla="*/ 3860 h 10000"/>
                  <a:gd name="connsiteX47" fmla="*/ 261 w 10000"/>
                  <a:gd name="connsiteY47" fmla="*/ 3531 h 10000"/>
                  <a:gd name="connsiteX48" fmla="*/ 195 w 10000"/>
                  <a:gd name="connsiteY48" fmla="*/ 3435 h 10000"/>
                  <a:gd name="connsiteX49" fmla="*/ 195 w 10000"/>
                  <a:gd name="connsiteY49" fmla="*/ 3397 h 10000"/>
                  <a:gd name="connsiteX50" fmla="*/ 261 w 10000"/>
                  <a:gd name="connsiteY50" fmla="*/ 3376 h 10000"/>
                  <a:gd name="connsiteX51" fmla="*/ 261 w 10000"/>
                  <a:gd name="connsiteY51" fmla="*/ 3376 h 10000"/>
                  <a:gd name="connsiteX52" fmla="*/ 650 w 10000"/>
                  <a:gd name="connsiteY52" fmla="*/ 3358 h 10000"/>
                  <a:gd name="connsiteX53" fmla="*/ 908 w 10000"/>
                  <a:gd name="connsiteY53" fmla="*/ 3358 h 10000"/>
                  <a:gd name="connsiteX54" fmla="*/ 1103 w 10000"/>
                  <a:gd name="connsiteY54" fmla="*/ 3376 h 10000"/>
                  <a:gd name="connsiteX55" fmla="*/ 1103 w 10000"/>
                  <a:gd name="connsiteY55" fmla="*/ 3376 h 10000"/>
                  <a:gd name="connsiteX56" fmla="*/ 1168 w 10000"/>
                  <a:gd name="connsiteY56" fmla="*/ 3376 h 10000"/>
                  <a:gd name="connsiteX57" fmla="*/ 1235 w 10000"/>
                  <a:gd name="connsiteY57" fmla="*/ 3341 h 10000"/>
                  <a:gd name="connsiteX58" fmla="*/ 1559 w 10000"/>
                  <a:gd name="connsiteY58" fmla="*/ 3223 h 10000"/>
                  <a:gd name="connsiteX59" fmla="*/ 2402 w 10000"/>
                  <a:gd name="connsiteY59" fmla="*/ 2837 h 10000"/>
                  <a:gd name="connsiteX60" fmla="*/ 3507 w 10000"/>
                  <a:gd name="connsiteY60" fmla="*/ 2279 h 10000"/>
                  <a:gd name="connsiteX61" fmla="*/ 3507 w 10000"/>
                  <a:gd name="connsiteY61" fmla="*/ 2279 h 10000"/>
                  <a:gd name="connsiteX62" fmla="*/ 3507 w 10000"/>
                  <a:gd name="connsiteY62" fmla="*/ 2200 h 10000"/>
                  <a:gd name="connsiteX63" fmla="*/ 3507 w 10000"/>
                  <a:gd name="connsiteY63" fmla="*/ 2024 h 10000"/>
                  <a:gd name="connsiteX64" fmla="*/ 3573 w 10000"/>
                  <a:gd name="connsiteY64" fmla="*/ 1911 h 10000"/>
                  <a:gd name="connsiteX65" fmla="*/ 3702 w 10000"/>
                  <a:gd name="connsiteY65" fmla="*/ 1813 h 10000"/>
                  <a:gd name="connsiteX66" fmla="*/ 3896 w 10000"/>
                  <a:gd name="connsiteY66" fmla="*/ 1699 h 10000"/>
                  <a:gd name="connsiteX67" fmla="*/ 4156 w 10000"/>
                  <a:gd name="connsiteY67" fmla="*/ 1603 h 10000"/>
                  <a:gd name="connsiteX68" fmla="*/ 4156 w 10000"/>
                  <a:gd name="connsiteY68" fmla="*/ 1603 h 10000"/>
                  <a:gd name="connsiteX69" fmla="*/ 4806 w 10000"/>
                  <a:gd name="connsiteY69" fmla="*/ 1411 h 10000"/>
                  <a:gd name="connsiteX70" fmla="*/ 5455 w 10000"/>
                  <a:gd name="connsiteY70" fmla="*/ 1157 h 10000"/>
                  <a:gd name="connsiteX71" fmla="*/ 6104 w 10000"/>
                  <a:gd name="connsiteY71" fmla="*/ 926 h 10000"/>
                  <a:gd name="connsiteX72" fmla="*/ 6559 w 10000"/>
                  <a:gd name="connsiteY72" fmla="*/ 715 h 10000"/>
                  <a:gd name="connsiteX73" fmla="*/ 6559 w 10000"/>
                  <a:gd name="connsiteY73" fmla="*/ 715 h 10000"/>
                  <a:gd name="connsiteX74" fmla="*/ 6882 w 10000"/>
                  <a:gd name="connsiteY74" fmla="*/ 523 h 10000"/>
                  <a:gd name="connsiteX75" fmla="*/ 7273 w 10000"/>
                  <a:gd name="connsiteY75" fmla="*/ 288 h 10000"/>
                  <a:gd name="connsiteX76" fmla="*/ 7663 w 10000"/>
                  <a:gd name="connsiteY76" fmla="*/ 115 h 10000"/>
                  <a:gd name="connsiteX77" fmla="*/ 7856 w 10000"/>
                  <a:gd name="connsiteY77" fmla="*/ 35 h 10000"/>
                  <a:gd name="connsiteX78" fmla="*/ 8051 w 10000"/>
                  <a:gd name="connsiteY78" fmla="*/ 18 h 10000"/>
                  <a:gd name="connsiteX79" fmla="*/ 8051 w 10000"/>
                  <a:gd name="connsiteY79" fmla="*/ 18 h 10000"/>
                  <a:gd name="connsiteX80" fmla="*/ 8442 w 10000"/>
                  <a:gd name="connsiteY80" fmla="*/ 0 h 10000"/>
                  <a:gd name="connsiteX81" fmla="*/ 8961 w 10000"/>
                  <a:gd name="connsiteY81" fmla="*/ 0 h 10000"/>
                  <a:gd name="connsiteX82" fmla="*/ 10000 w 10000"/>
                  <a:gd name="connsiteY82" fmla="*/ 18 h 10000"/>
                  <a:gd name="connsiteX0" fmla="*/ 10000 w 10000"/>
                  <a:gd name="connsiteY0" fmla="*/ 18 h 10000"/>
                  <a:gd name="connsiteX1" fmla="*/ 8116 w 10000"/>
                  <a:gd name="connsiteY1" fmla="*/ 10000 h 10000"/>
                  <a:gd name="connsiteX2" fmla="*/ 8442 w 10000"/>
                  <a:gd name="connsiteY2" fmla="*/ 9961 h 10000"/>
                  <a:gd name="connsiteX3" fmla="*/ 8702 w 10000"/>
                  <a:gd name="connsiteY3" fmla="*/ 9864 h 10000"/>
                  <a:gd name="connsiteX4" fmla="*/ 8636 w 10000"/>
                  <a:gd name="connsiteY4" fmla="*/ 9825 h 10000"/>
                  <a:gd name="connsiteX5" fmla="*/ 8636 w 10000"/>
                  <a:gd name="connsiteY5" fmla="*/ 9787 h 10000"/>
                  <a:gd name="connsiteX6" fmla="*/ 8312 w 10000"/>
                  <a:gd name="connsiteY6" fmla="*/ 9690 h 10000"/>
                  <a:gd name="connsiteX7" fmla="*/ 10000 w 10000"/>
                  <a:gd name="connsiteY7" fmla="*/ 7587 h 10000"/>
                  <a:gd name="connsiteX8" fmla="*/ 10000 w 10000"/>
                  <a:gd name="connsiteY8" fmla="*/ 7587 h 10000"/>
                  <a:gd name="connsiteX9" fmla="*/ 8661 w 10000"/>
                  <a:gd name="connsiteY9" fmla="*/ 7365 h 10000"/>
                  <a:gd name="connsiteX10" fmla="*/ 7404 w 10000"/>
                  <a:gd name="connsiteY10" fmla="*/ 7178 h 10000"/>
                  <a:gd name="connsiteX11" fmla="*/ 5975 w 10000"/>
                  <a:gd name="connsiteY11" fmla="*/ 6949 h 10000"/>
                  <a:gd name="connsiteX12" fmla="*/ 5975 w 10000"/>
                  <a:gd name="connsiteY12" fmla="*/ 6949 h 10000"/>
                  <a:gd name="connsiteX13" fmla="*/ 5975 w 10000"/>
                  <a:gd name="connsiteY13" fmla="*/ 6930 h 10000"/>
                  <a:gd name="connsiteX14" fmla="*/ 5975 w 10000"/>
                  <a:gd name="connsiteY14" fmla="*/ 6814 h 10000"/>
                  <a:gd name="connsiteX15" fmla="*/ 5975 w 10000"/>
                  <a:gd name="connsiteY15" fmla="*/ 6814 h 10000"/>
                  <a:gd name="connsiteX16" fmla="*/ 5779 w 10000"/>
                  <a:gd name="connsiteY16" fmla="*/ 6676 h 10000"/>
                  <a:gd name="connsiteX17" fmla="*/ 5389 w 10000"/>
                  <a:gd name="connsiteY17" fmla="*/ 6465 h 10000"/>
                  <a:gd name="connsiteX18" fmla="*/ 4545 w 10000"/>
                  <a:gd name="connsiteY18" fmla="*/ 6062 h 10000"/>
                  <a:gd name="connsiteX19" fmla="*/ 4545 w 10000"/>
                  <a:gd name="connsiteY19" fmla="*/ 6062 h 10000"/>
                  <a:gd name="connsiteX20" fmla="*/ 4352 w 10000"/>
                  <a:gd name="connsiteY20" fmla="*/ 6003 h 10000"/>
                  <a:gd name="connsiteX21" fmla="*/ 4026 w 10000"/>
                  <a:gd name="connsiteY21" fmla="*/ 5926 h 10000"/>
                  <a:gd name="connsiteX22" fmla="*/ 3052 w 10000"/>
                  <a:gd name="connsiteY22" fmla="*/ 5752 h 10000"/>
                  <a:gd name="connsiteX23" fmla="*/ 1689 w 10000"/>
                  <a:gd name="connsiteY23" fmla="*/ 5540 h 10000"/>
                  <a:gd name="connsiteX24" fmla="*/ 1689 w 10000"/>
                  <a:gd name="connsiteY24" fmla="*/ 5540 h 10000"/>
                  <a:gd name="connsiteX25" fmla="*/ 1103 w 10000"/>
                  <a:gd name="connsiteY25" fmla="*/ 5519 h 10000"/>
                  <a:gd name="connsiteX26" fmla="*/ 650 w 10000"/>
                  <a:gd name="connsiteY26" fmla="*/ 5501 h 10000"/>
                  <a:gd name="connsiteX27" fmla="*/ 521 w 10000"/>
                  <a:gd name="connsiteY27" fmla="*/ 5480 h 10000"/>
                  <a:gd name="connsiteX28" fmla="*/ 390 w 10000"/>
                  <a:gd name="connsiteY28" fmla="*/ 5462 h 10000"/>
                  <a:gd name="connsiteX29" fmla="*/ 390 w 10000"/>
                  <a:gd name="connsiteY29" fmla="*/ 5462 h 10000"/>
                  <a:gd name="connsiteX30" fmla="*/ 261 w 10000"/>
                  <a:gd name="connsiteY30" fmla="*/ 5383 h 10000"/>
                  <a:gd name="connsiteX31" fmla="*/ 65 w 10000"/>
                  <a:gd name="connsiteY31" fmla="*/ 5253 h 10000"/>
                  <a:gd name="connsiteX32" fmla="*/ 0 w 10000"/>
                  <a:gd name="connsiteY32" fmla="*/ 5174 h 10000"/>
                  <a:gd name="connsiteX33" fmla="*/ 0 w 10000"/>
                  <a:gd name="connsiteY33" fmla="*/ 5094 h 10000"/>
                  <a:gd name="connsiteX34" fmla="*/ 0 w 10000"/>
                  <a:gd name="connsiteY34" fmla="*/ 5038 h 10000"/>
                  <a:gd name="connsiteX35" fmla="*/ 131 w 10000"/>
                  <a:gd name="connsiteY35" fmla="*/ 4979 h 10000"/>
                  <a:gd name="connsiteX36" fmla="*/ 131 w 10000"/>
                  <a:gd name="connsiteY36" fmla="*/ 4979 h 10000"/>
                  <a:gd name="connsiteX37" fmla="*/ 455 w 10000"/>
                  <a:gd name="connsiteY37" fmla="*/ 4882 h 10000"/>
                  <a:gd name="connsiteX38" fmla="*/ 779 w 10000"/>
                  <a:gd name="connsiteY38" fmla="*/ 4788 h 10000"/>
                  <a:gd name="connsiteX39" fmla="*/ 975 w 10000"/>
                  <a:gd name="connsiteY39" fmla="*/ 4730 h 10000"/>
                  <a:gd name="connsiteX40" fmla="*/ 1103 w 10000"/>
                  <a:gd name="connsiteY40" fmla="*/ 4671 h 10000"/>
                  <a:gd name="connsiteX41" fmla="*/ 1103 w 10000"/>
                  <a:gd name="connsiteY41" fmla="*/ 4593 h 10000"/>
                  <a:gd name="connsiteX42" fmla="*/ 1103 w 10000"/>
                  <a:gd name="connsiteY42" fmla="*/ 4497 h 10000"/>
                  <a:gd name="connsiteX43" fmla="*/ 1103 w 10000"/>
                  <a:gd name="connsiteY43" fmla="*/ 4497 h 10000"/>
                  <a:gd name="connsiteX44" fmla="*/ 845 w 10000"/>
                  <a:gd name="connsiteY44" fmla="*/ 4227 h 10000"/>
                  <a:gd name="connsiteX45" fmla="*/ 521 w 10000"/>
                  <a:gd name="connsiteY45" fmla="*/ 3860 h 10000"/>
                  <a:gd name="connsiteX46" fmla="*/ 261 w 10000"/>
                  <a:gd name="connsiteY46" fmla="*/ 3531 h 10000"/>
                  <a:gd name="connsiteX47" fmla="*/ 195 w 10000"/>
                  <a:gd name="connsiteY47" fmla="*/ 3435 h 10000"/>
                  <a:gd name="connsiteX48" fmla="*/ 195 w 10000"/>
                  <a:gd name="connsiteY48" fmla="*/ 3397 h 10000"/>
                  <a:gd name="connsiteX49" fmla="*/ 261 w 10000"/>
                  <a:gd name="connsiteY49" fmla="*/ 3376 h 10000"/>
                  <a:gd name="connsiteX50" fmla="*/ 261 w 10000"/>
                  <a:gd name="connsiteY50" fmla="*/ 3376 h 10000"/>
                  <a:gd name="connsiteX51" fmla="*/ 650 w 10000"/>
                  <a:gd name="connsiteY51" fmla="*/ 3358 h 10000"/>
                  <a:gd name="connsiteX52" fmla="*/ 908 w 10000"/>
                  <a:gd name="connsiteY52" fmla="*/ 3358 h 10000"/>
                  <a:gd name="connsiteX53" fmla="*/ 1103 w 10000"/>
                  <a:gd name="connsiteY53" fmla="*/ 3376 h 10000"/>
                  <a:gd name="connsiteX54" fmla="*/ 1103 w 10000"/>
                  <a:gd name="connsiteY54" fmla="*/ 3376 h 10000"/>
                  <a:gd name="connsiteX55" fmla="*/ 1168 w 10000"/>
                  <a:gd name="connsiteY55" fmla="*/ 3376 h 10000"/>
                  <a:gd name="connsiteX56" fmla="*/ 1235 w 10000"/>
                  <a:gd name="connsiteY56" fmla="*/ 3341 h 10000"/>
                  <a:gd name="connsiteX57" fmla="*/ 1559 w 10000"/>
                  <a:gd name="connsiteY57" fmla="*/ 3223 h 10000"/>
                  <a:gd name="connsiteX58" fmla="*/ 2402 w 10000"/>
                  <a:gd name="connsiteY58" fmla="*/ 2837 h 10000"/>
                  <a:gd name="connsiteX59" fmla="*/ 3507 w 10000"/>
                  <a:gd name="connsiteY59" fmla="*/ 2279 h 10000"/>
                  <a:gd name="connsiteX60" fmla="*/ 3507 w 10000"/>
                  <a:gd name="connsiteY60" fmla="*/ 2279 h 10000"/>
                  <a:gd name="connsiteX61" fmla="*/ 3507 w 10000"/>
                  <a:gd name="connsiteY61" fmla="*/ 2200 h 10000"/>
                  <a:gd name="connsiteX62" fmla="*/ 3507 w 10000"/>
                  <a:gd name="connsiteY62" fmla="*/ 2024 h 10000"/>
                  <a:gd name="connsiteX63" fmla="*/ 3573 w 10000"/>
                  <a:gd name="connsiteY63" fmla="*/ 1911 h 10000"/>
                  <a:gd name="connsiteX64" fmla="*/ 3702 w 10000"/>
                  <a:gd name="connsiteY64" fmla="*/ 1813 h 10000"/>
                  <a:gd name="connsiteX65" fmla="*/ 3896 w 10000"/>
                  <a:gd name="connsiteY65" fmla="*/ 1699 h 10000"/>
                  <a:gd name="connsiteX66" fmla="*/ 4156 w 10000"/>
                  <a:gd name="connsiteY66" fmla="*/ 1603 h 10000"/>
                  <a:gd name="connsiteX67" fmla="*/ 4156 w 10000"/>
                  <a:gd name="connsiteY67" fmla="*/ 1603 h 10000"/>
                  <a:gd name="connsiteX68" fmla="*/ 4806 w 10000"/>
                  <a:gd name="connsiteY68" fmla="*/ 1411 h 10000"/>
                  <a:gd name="connsiteX69" fmla="*/ 5455 w 10000"/>
                  <a:gd name="connsiteY69" fmla="*/ 1157 h 10000"/>
                  <a:gd name="connsiteX70" fmla="*/ 6104 w 10000"/>
                  <a:gd name="connsiteY70" fmla="*/ 926 h 10000"/>
                  <a:gd name="connsiteX71" fmla="*/ 6559 w 10000"/>
                  <a:gd name="connsiteY71" fmla="*/ 715 h 10000"/>
                  <a:gd name="connsiteX72" fmla="*/ 6559 w 10000"/>
                  <a:gd name="connsiteY72" fmla="*/ 715 h 10000"/>
                  <a:gd name="connsiteX73" fmla="*/ 6882 w 10000"/>
                  <a:gd name="connsiteY73" fmla="*/ 523 h 10000"/>
                  <a:gd name="connsiteX74" fmla="*/ 7273 w 10000"/>
                  <a:gd name="connsiteY74" fmla="*/ 288 h 10000"/>
                  <a:gd name="connsiteX75" fmla="*/ 7663 w 10000"/>
                  <a:gd name="connsiteY75" fmla="*/ 115 h 10000"/>
                  <a:gd name="connsiteX76" fmla="*/ 7856 w 10000"/>
                  <a:gd name="connsiteY76" fmla="*/ 35 h 10000"/>
                  <a:gd name="connsiteX77" fmla="*/ 8051 w 10000"/>
                  <a:gd name="connsiteY77" fmla="*/ 18 h 10000"/>
                  <a:gd name="connsiteX78" fmla="*/ 8051 w 10000"/>
                  <a:gd name="connsiteY78" fmla="*/ 18 h 10000"/>
                  <a:gd name="connsiteX79" fmla="*/ 8442 w 10000"/>
                  <a:gd name="connsiteY79" fmla="*/ 0 h 10000"/>
                  <a:gd name="connsiteX80" fmla="*/ 8961 w 10000"/>
                  <a:gd name="connsiteY80" fmla="*/ 0 h 10000"/>
                  <a:gd name="connsiteX81" fmla="*/ 10000 w 10000"/>
                  <a:gd name="connsiteY81" fmla="*/ 18 h 10000"/>
                  <a:gd name="connsiteX0" fmla="*/ 10000 w 10000"/>
                  <a:gd name="connsiteY0" fmla="*/ 18 h 10000"/>
                  <a:gd name="connsiteX1" fmla="*/ 8116 w 10000"/>
                  <a:gd name="connsiteY1" fmla="*/ 10000 h 10000"/>
                  <a:gd name="connsiteX2" fmla="*/ 8442 w 10000"/>
                  <a:gd name="connsiteY2" fmla="*/ 9961 h 10000"/>
                  <a:gd name="connsiteX3" fmla="*/ 8702 w 10000"/>
                  <a:gd name="connsiteY3" fmla="*/ 9864 h 10000"/>
                  <a:gd name="connsiteX4" fmla="*/ 8636 w 10000"/>
                  <a:gd name="connsiteY4" fmla="*/ 9825 h 10000"/>
                  <a:gd name="connsiteX5" fmla="*/ 8636 w 10000"/>
                  <a:gd name="connsiteY5" fmla="*/ 9787 h 10000"/>
                  <a:gd name="connsiteX6" fmla="*/ 10000 w 10000"/>
                  <a:gd name="connsiteY6" fmla="*/ 7587 h 10000"/>
                  <a:gd name="connsiteX7" fmla="*/ 10000 w 10000"/>
                  <a:gd name="connsiteY7" fmla="*/ 7587 h 10000"/>
                  <a:gd name="connsiteX8" fmla="*/ 8661 w 10000"/>
                  <a:gd name="connsiteY8" fmla="*/ 7365 h 10000"/>
                  <a:gd name="connsiteX9" fmla="*/ 7404 w 10000"/>
                  <a:gd name="connsiteY9" fmla="*/ 7178 h 10000"/>
                  <a:gd name="connsiteX10" fmla="*/ 5975 w 10000"/>
                  <a:gd name="connsiteY10" fmla="*/ 6949 h 10000"/>
                  <a:gd name="connsiteX11" fmla="*/ 5975 w 10000"/>
                  <a:gd name="connsiteY11" fmla="*/ 6949 h 10000"/>
                  <a:gd name="connsiteX12" fmla="*/ 5975 w 10000"/>
                  <a:gd name="connsiteY12" fmla="*/ 6930 h 10000"/>
                  <a:gd name="connsiteX13" fmla="*/ 5975 w 10000"/>
                  <a:gd name="connsiteY13" fmla="*/ 6814 h 10000"/>
                  <a:gd name="connsiteX14" fmla="*/ 5975 w 10000"/>
                  <a:gd name="connsiteY14" fmla="*/ 6814 h 10000"/>
                  <a:gd name="connsiteX15" fmla="*/ 5779 w 10000"/>
                  <a:gd name="connsiteY15" fmla="*/ 6676 h 10000"/>
                  <a:gd name="connsiteX16" fmla="*/ 5389 w 10000"/>
                  <a:gd name="connsiteY16" fmla="*/ 6465 h 10000"/>
                  <a:gd name="connsiteX17" fmla="*/ 4545 w 10000"/>
                  <a:gd name="connsiteY17" fmla="*/ 6062 h 10000"/>
                  <a:gd name="connsiteX18" fmla="*/ 4545 w 10000"/>
                  <a:gd name="connsiteY18" fmla="*/ 6062 h 10000"/>
                  <a:gd name="connsiteX19" fmla="*/ 4352 w 10000"/>
                  <a:gd name="connsiteY19" fmla="*/ 6003 h 10000"/>
                  <a:gd name="connsiteX20" fmla="*/ 4026 w 10000"/>
                  <a:gd name="connsiteY20" fmla="*/ 5926 h 10000"/>
                  <a:gd name="connsiteX21" fmla="*/ 3052 w 10000"/>
                  <a:gd name="connsiteY21" fmla="*/ 5752 h 10000"/>
                  <a:gd name="connsiteX22" fmla="*/ 1689 w 10000"/>
                  <a:gd name="connsiteY22" fmla="*/ 5540 h 10000"/>
                  <a:gd name="connsiteX23" fmla="*/ 1689 w 10000"/>
                  <a:gd name="connsiteY23" fmla="*/ 5540 h 10000"/>
                  <a:gd name="connsiteX24" fmla="*/ 1103 w 10000"/>
                  <a:gd name="connsiteY24" fmla="*/ 5519 h 10000"/>
                  <a:gd name="connsiteX25" fmla="*/ 650 w 10000"/>
                  <a:gd name="connsiteY25" fmla="*/ 5501 h 10000"/>
                  <a:gd name="connsiteX26" fmla="*/ 521 w 10000"/>
                  <a:gd name="connsiteY26" fmla="*/ 5480 h 10000"/>
                  <a:gd name="connsiteX27" fmla="*/ 390 w 10000"/>
                  <a:gd name="connsiteY27" fmla="*/ 5462 h 10000"/>
                  <a:gd name="connsiteX28" fmla="*/ 390 w 10000"/>
                  <a:gd name="connsiteY28" fmla="*/ 5462 h 10000"/>
                  <a:gd name="connsiteX29" fmla="*/ 261 w 10000"/>
                  <a:gd name="connsiteY29" fmla="*/ 5383 h 10000"/>
                  <a:gd name="connsiteX30" fmla="*/ 65 w 10000"/>
                  <a:gd name="connsiteY30" fmla="*/ 5253 h 10000"/>
                  <a:gd name="connsiteX31" fmla="*/ 0 w 10000"/>
                  <a:gd name="connsiteY31" fmla="*/ 5174 h 10000"/>
                  <a:gd name="connsiteX32" fmla="*/ 0 w 10000"/>
                  <a:gd name="connsiteY32" fmla="*/ 5094 h 10000"/>
                  <a:gd name="connsiteX33" fmla="*/ 0 w 10000"/>
                  <a:gd name="connsiteY33" fmla="*/ 5038 h 10000"/>
                  <a:gd name="connsiteX34" fmla="*/ 131 w 10000"/>
                  <a:gd name="connsiteY34" fmla="*/ 4979 h 10000"/>
                  <a:gd name="connsiteX35" fmla="*/ 131 w 10000"/>
                  <a:gd name="connsiteY35" fmla="*/ 4979 h 10000"/>
                  <a:gd name="connsiteX36" fmla="*/ 455 w 10000"/>
                  <a:gd name="connsiteY36" fmla="*/ 4882 h 10000"/>
                  <a:gd name="connsiteX37" fmla="*/ 779 w 10000"/>
                  <a:gd name="connsiteY37" fmla="*/ 4788 h 10000"/>
                  <a:gd name="connsiteX38" fmla="*/ 975 w 10000"/>
                  <a:gd name="connsiteY38" fmla="*/ 4730 h 10000"/>
                  <a:gd name="connsiteX39" fmla="*/ 1103 w 10000"/>
                  <a:gd name="connsiteY39" fmla="*/ 4671 h 10000"/>
                  <a:gd name="connsiteX40" fmla="*/ 1103 w 10000"/>
                  <a:gd name="connsiteY40" fmla="*/ 4593 h 10000"/>
                  <a:gd name="connsiteX41" fmla="*/ 1103 w 10000"/>
                  <a:gd name="connsiteY41" fmla="*/ 4497 h 10000"/>
                  <a:gd name="connsiteX42" fmla="*/ 1103 w 10000"/>
                  <a:gd name="connsiteY42" fmla="*/ 4497 h 10000"/>
                  <a:gd name="connsiteX43" fmla="*/ 845 w 10000"/>
                  <a:gd name="connsiteY43" fmla="*/ 4227 h 10000"/>
                  <a:gd name="connsiteX44" fmla="*/ 521 w 10000"/>
                  <a:gd name="connsiteY44" fmla="*/ 3860 h 10000"/>
                  <a:gd name="connsiteX45" fmla="*/ 261 w 10000"/>
                  <a:gd name="connsiteY45" fmla="*/ 3531 h 10000"/>
                  <a:gd name="connsiteX46" fmla="*/ 195 w 10000"/>
                  <a:gd name="connsiteY46" fmla="*/ 3435 h 10000"/>
                  <a:gd name="connsiteX47" fmla="*/ 195 w 10000"/>
                  <a:gd name="connsiteY47" fmla="*/ 3397 h 10000"/>
                  <a:gd name="connsiteX48" fmla="*/ 261 w 10000"/>
                  <a:gd name="connsiteY48" fmla="*/ 3376 h 10000"/>
                  <a:gd name="connsiteX49" fmla="*/ 261 w 10000"/>
                  <a:gd name="connsiteY49" fmla="*/ 3376 h 10000"/>
                  <a:gd name="connsiteX50" fmla="*/ 650 w 10000"/>
                  <a:gd name="connsiteY50" fmla="*/ 3358 h 10000"/>
                  <a:gd name="connsiteX51" fmla="*/ 908 w 10000"/>
                  <a:gd name="connsiteY51" fmla="*/ 3358 h 10000"/>
                  <a:gd name="connsiteX52" fmla="*/ 1103 w 10000"/>
                  <a:gd name="connsiteY52" fmla="*/ 3376 h 10000"/>
                  <a:gd name="connsiteX53" fmla="*/ 1103 w 10000"/>
                  <a:gd name="connsiteY53" fmla="*/ 3376 h 10000"/>
                  <a:gd name="connsiteX54" fmla="*/ 1168 w 10000"/>
                  <a:gd name="connsiteY54" fmla="*/ 3376 h 10000"/>
                  <a:gd name="connsiteX55" fmla="*/ 1235 w 10000"/>
                  <a:gd name="connsiteY55" fmla="*/ 3341 h 10000"/>
                  <a:gd name="connsiteX56" fmla="*/ 1559 w 10000"/>
                  <a:gd name="connsiteY56" fmla="*/ 3223 h 10000"/>
                  <a:gd name="connsiteX57" fmla="*/ 2402 w 10000"/>
                  <a:gd name="connsiteY57" fmla="*/ 2837 h 10000"/>
                  <a:gd name="connsiteX58" fmla="*/ 3507 w 10000"/>
                  <a:gd name="connsiteY58" fmla="*/ 2279 h 10000"/>
                  <a:gd name="connsiteX59" fmla="*/ 3507 w 10000"/>
                  <a:gd name="connsiteY59" fmla="*/ 2279 h 10000"/>
                  <a:gd name="connsiteX60" fmla="*/ 3507 w 10000"/>
                  <a:gd name="connsiteY60" fmla="*/ 2200 h 10000"/>
                  <a:gd name="connsiteX61" fmla="*/ 3507 w 10000"/>
                  <a:gd name="connsiteY61" fmla="*/ 2024 h 10000"/>
                  <a:gd name="connsiteX62" fmla="*/ 3573 w 10000"/>
                  <a:gd name="connsiteY62" fmla="*/ 1911 h 10000"/>
                  <a:gd name="connsiteX63" fmla="*/ 3702 w 10000"/>
                  <a:gd name="connsiteY63" fmla="*/ 1813 h 10000"/>
                  <a:gd name="connsiteX64" fmla="*/ 3896 w 10000"/>
                  <a:gd name="connsiteY64" fmla="*/ 1699 h 10000"/>
                  <a:gd name="connsiteX65" fmla="*/ 4156 w 10000"/>
                  <a:gd name="connsiteY65" fmla="*/ 1603 h 10000"/>
                  <a:gd name="connsiteX66" fmla="*/ 4156 w 10000"/>
                  <a:gd name="connsiteY66" fmla="*/ 1603 h 10000"/>
                  <a:gd name="connsiteX67" fmla="*/ 4806 w 10000"/>
                  <a:gd name="connsiteY67" fmla="*/ 1411 h 10000"/>
                  <a:gd name="connsiteX68" fmla="*/ 5455 w 10000"/>
                  <a:gd name="connsiteY68" fmla="*/ 1157 h 10000"/>
                  <a:gd name="connsiteX69" fmla="*/ 6104 w 10000"/>
                  <a:gd name="connsiteY69" fmla="*/ 926 h 10000"/>
                  <a:gd name="connsiteX70" fmla="*/ 6559 w 10000"/>
                  <a:gd name="connsiteY70" fmla="*/ 715 h 10000"/>
                  <a:gd name="connsiteX71" fmla="*/ 6559 w 10000"/>
                  <a:gd name="connsiteY71" fmla="*/ 715 h 10000"/>
                  <a:gd name="connsiteX72" fmla="*/ 6882 w 10000"/>
                  <a:gd name="connsiteY72" fmla="*/ 523 h 10000"/>
                  <a:gd name="connsiteX73" fmla="*/ 7273 w 10000"/>
                  <a:gd name="connsiteY73" fmla="*/ 288 h 10000"/>
                  <a:gd name="connsiteX74" fmla="*/ 7663 w 10000"/>
                  <a:gd name="connsiteY74" fmla="*/ 115 h 10000"/>
                  <a:gd name="connsiteX75" fmla="*/ 7856 w 10000"/>
                  <a:gd name="connsiteY75" fmla="*/ 35 h 10000"/>
                  <a:gd name="connsiteX76" fmla="*/ 8051 w 10000"/>
                  <a:gd name="connsiteY76" fmla="*/ 18 h 10000"/>
                  <a:gd name="connsiteX77" fmla="*/ 8051 w 10000"/>
                  <a:gd name="connsiteY77" fmla="*/ 18 h 10000"/>
                  <a:gd name="connsiteX78" fmla="*/ 8442 w 10000"/>
                  <a:gd name="connsiteY78" fmla="*/ 0 h 10000"/>
                  <a:gd name="connsiteX79" fmla="*/ 8961 w 10000"/>
                  <a:gd name="connsiteY79" fmla="*/ 0 h 10000"/>
                  <a:gd name="connsiteX80" fmla="*/ 10000 w 10000"/>
                  <a:gd name="connsiteY80" fmla="*/ 18 h 10000"/>
                  <a:gd name="connsiteX0" fmla="*/ 10000 w 10000"/>
                  <a:gd name="connsiteY0" fmla="*/ 18 h 10000"/>
                  <a:gd name="connsiteX1" fmla="*/ 8116 w 10000"/>
                  <a:gd name="connsiteY1" fmla="*/ 10000 h 10000"/>
                  <a:gd name="connsiteX2" fmla="*/ 8442 w 10000"/>
                  <a:gd name="connsiteY2" fmla="*/ 9961 h 10000"/>
                  <a:gd name="connsiteX3" fmla="*/ 8702 w 10000"/>
                  <a:gd name="connsiteY3" fmla="*/ 9864 h 10000"/>
                  <a:gd name="connsiteX4" fmla="*/ 8636 w 10000"/>
                  <a:gd name="connsiteY4" fmla="*/ 9825 h 10000"/>
                  <a:gd name="connsiteX5" fmla="*/ 10000 w 10000"/>
                  <a:gd name="connsiteY5" fmla="*/ 7587 h 10000"/>
                  <a:gd name="connsiteX6" fmla="*/ 10000 w 10000"/>
                  <a:gd name="connsiteY6" fmla="*/ 7587 h 10000"/>
                  <a:gd name="connsiteX7" fmla="*/ 8661 w 10000"/>
                  <a:gd name="connsiteY7" fmla="*/ 7365 h 10000"/>
                  <a:gd name="connsiteX8" fmla="*/ 7404 w 10000"/>
                  <a:gd name="connsiteY8" fmla="*/ 7178 h 10000"/>
                  <a:gd name="connsiteX9" fmla="*/ 5975 w 10000"/>
                  <a:gd name="connsiteY9" fmla="*/ 6949 h 10000"/>
                  <a:gd name="connsiteX10" fmla="*/ 5975 w 10000"/>
                  <a:gd name="connsiteY10" fmla="*/ 6949 h 10000"/>
                  <a:gd name="connsiteX11" fmla="*/ 5975 w 10000"/>
                  <a:gd name="connsiteY11" fmla="*/ 6930 h 10000"/>
                  <a:gd name="connsiteX12" fmla="*/ 5975 w 10000"/>
                  <a:gd name="connsiteY12" fmla="*/ 6814 h 10000"/>
                  <a:gd name="connsiteX13" fmla="*/ 5975 w 10000"/>
                  <a:gd name="connsiteY13" fmla="*/ 6814 h 10000"/>
                  <a:gd name="connsiteX14" fmla="*/ 5779 w 10000"/>
                  <a:gd name="connsiteY14" fmla="*/ 6676 h 10000"/>
                  <a:gd name="connsiteX15" fmla="*/ 5389 w 10000"/>
                  <a:gd name="connsiteY15" fmla="*/ 6465 h 10000"/>
                  <a:gd name="connsiteX16" fmla="*/ 4545 w 10000"/>
                  <a:gd name="connsiteY16" fmla="*/ 6062 h 10000"/>
                  <a:gd name="connsiteX17" fmla="*/ 4545 w 10000"/>
                  <a:gd name="connsiteY17" fmla="*/ 6062 h 10000"/>
                  <a:gd name="connsiteX18" fmla="*/ 4352 w 10000"/>
                  <a:gd name="connsiteY18" fmla="*/ 6003 h 10000"/>
                  <a:gd name="connsiteX19" fmla="*/ 4026 w 10000"/>
                  <a:gd name="connsiteY19" fmla="*/ 5926 h 10000"/>
                  <a:gd name="connsiteX20" fmla="*/ 3052 w 10000"/>
                  <a:gd name="connsiteY20" fmla="*/ 5752 h 10000"/>
                  <a:gd name="connsiteX21" fmla="*/ 1689 w 10000"/>
                  <a:gd name="connsiteY21" fmla="*/ 5540 h 10000"/>
                  <a:gd name="connsiteX22" fmla="*/ 1689 w 10000"/>
                  <a:gd name="connsiteY22" fmla="*/ 5540 h 10000"/>
                  <a:gd name="connsiteX23" fmla="*/ 1103 w 10000"/>
                  <a:gd name="connsiteY23" fmla="*/ 5519 h 10000"/>
                  <a:gd name="connsiteX24" fmla="*/ 650 w 10000"/>
                  <a:gd name="connsiteY24" fmla="*/ 5501 h 10000"/>
                  <a:gd name="connsiteX25" fmla="*/ 521 w 10000"/>
                  <a:gd name="connsiteY25" fmla="*/ 5480 h 10000"/>
                  <a:gd name="connsiteX26" fmla="*/ 390 w 10000"/>
                  <a:gd name="connsiteY26" fmla="*/ 5462 h 10000"/>
                  <a:gd name="connsiteX27" fmla="*/ 390 w 10000"/>
                  <a:gd name="connsiteY27" fmla="*/ 5462 h 10000"/>
                  <a:gd name="connsiteX28" fmla="*/ 261 w 10000"/>
                  <a:gd name="connsiteY28" fmla="*/ 5383 h 10000"/>
                  <a:gd name="connsiteX29" fmla="*/ 65 w 10000"/>
                  <a:gd name="connsiteY29" fmla="*/ 5253 h 10000"/>
                  <a:gd name="connsiteX30" fmla="*/ 0 w 10000"/>
                  <a:gd name="connsiteY30" fmla="*/ 5174 h 10000"/>
                  <a:gd name="connsiteX31" fmla="*/ 0 w 10000"/>
                  <a:gd name="connsiteY31" fmla="*/ 5094 h 10000"/>
                  <a:gd name="connsiteX32" fmla="*/ 0 w 10000"/>
                  <a:gd name="connsiteY32" fmla="*/ 5038 h 10000"/>
                  <a:gd name="connsiteX33" fmla="*/ 131 w 10000"/>
                  <a:gd name="connsiteY33" fmla="*/ 4979 h 10000"/>
                  <a:gd name="connsiteX34" fmla="*/ 131 w 10000"/>
                  <a:gd name="connsiteY34" fmla="*/ 4979 h 10000"/>
                  <a:gd name="connsiteX35" fmla="*/ 455 w 10000"/>
                  <a:gd name="connsiteY35" fmla="*/ 4882 h 10000"/>
                  <a:gd name="connsiteX36" fmla="*/ 779 w 10000"/>
                  <a:gd name="connsiteY36" fmla="*/ 4788 h 10000"/>
                  <a:gd name="connsiteX37" fmla="*/ 975 w 10000"/>
                  <a:gd name="connsiteY37" fmla="*/ 4730 h 10000"/>
                  <a:gd name="connsiteX38" fmla="*/ 1103 w 10000"/>
                  <a:gd name="connsiteY38" fmla="*/ 4671 h 10000"/>
                  <a:gd name="connsiteX39" fmla="*/ 1103 w 10000"/>
                  <a:gd name="connsiteY39" fmla="*/ 4593 h 10000"/>
                  <a:gd name="connsiteX40" fmla="*/ 1103 w 10000"/>
                  <a:gd name="connsiteY40" fmla="*/ 4497 h 10000"/>
                  <a:gd name="connsiteX41" fmla="*/ 1103 w 10000"/>
                  <a:gd name="connsiteY41" fmla="*/ 4497 h 10000"/>
                  <a:gd name="connsiteX42" fmla="*/ 845 w 10000"/>
                  <a:gd name="connsiteY42" fmla="*/ 4227 h 10000"/>
                  <a:gd name="connsiteX43" fmla="*/ 521 w 10000"/>
                  <a:gd name="connsiteY43" fmla="*/ 3860 h 10000"/>
                  <a:gd name="connsiteX44" fmla="*/ 261 w 10000"/>
                  <a:gd name="connsiteY44" fmla="*/ 3531 h 10000"/>
                  <a:gd name="connsiteX45" fmla="*/ 195 w 10000"/>
                  <a:gd name="connsiteY45" fmla="*/ 3435 h 10000"/>
                  <a:gd name="connsiteX46" fmla="*/ 195 w 10000"/>
                  <a:gd name="connsiteY46" fmla="*/ 3397 h 10000"/>
                  <a:gd name="connsiteX47" fmla="*/ 261 w 10000"/>
                  <a:gd name="connsiteY47" fmla="*/ 3376 h 10000"/>
                  <a:gd name="connsiteX48" fmla="*/ 261 w 10000"/>
                  <a:gd name="connsiteY48" fmla="*/ 3376 h 10000"/>
                  <a:gd name="connsiteX49" fmla="*/ 650 w 10000"/>
                  <a:gd name="connsiteY49" fmla="*/ 3358 h 10000"/>
                  <a:gd name="connsiteX50" fmla="*/ 908 w 10000"/>
                  <a:gd name="connsiteY50" fmla="*/ 3358 h 10000"/>
                  <a:gd name="connsiteX51" fmla="*/ 1103 w 10000"/>
                  <a:gd name="connsiteY51" fmla="*/ 3376 h 10000"/>
                  <a:gd name="connsiteX52" fmla="*/ 1103 w 10000"/>
                  <a:gd name="connsiteY52" fmla="*/ 3376 h 10000"/>
                  <a:gd name="connsiteX53" fmla="*/ 1168 w 10000"/>
                  <a:gd name="connsiteY53" fmla="*/ 3376 h 10000"/>
                  <a:gd name="connsiteX54" fmla="*/ 1235 w 10000"/>
                  <a:gd name="connsiteY54" fmla="*/ 3341 h 10000"/>
                  <a:gd name="connsiteX55" fmla="*/ 1559 w 10000"/>
                  <a:gd name="connsiteY55" fmla="*/ 3223 h 10000"/>
                  <a:gd name="connsiteX56" fmla="*/ 2402 w 10000"/>
                  <a:gd name="connsiteY56" fmla="*/ 2837 h 10000"/>
                  <a:gd name="connsiteX57" fmla="*/ 3507 w 10000"/>
                  <a:gd name="connsiteY57" fmla="*/ 2279 h 10000"/>
                  <a:gd name="connsiteX58" fmla="*/ 3507 w 10000"/>
                  <a:gd name="connsiteY58" fmla="*/ 2279 h 10000"/>
                  <a:gd name="connsiteX59" fmla="*/ 3507 w 10000"/>
                  <a:gd name="connsiteY59" fmla="*/ 2200 h 10000"/>
                  <a:gd name="connsiteX60" fmla="*/ 3507 w 10000"/>
                  <a:gd name="connsiteY60" fmla="*/ 2024 h 10000"/>
                  <a:gd name="connsiteX61" fmla="*/ 3573 w 10000"/>
                  <a:gd name="connsiteY61" fmla="*/ 1911 h 10000"/>
                  <a:gd name="connsiteX62" fmla="*/ 3702 w 10000"/>
                  <a:gd name="connsiteY62" fmla="*/ 1813 h 10000"/>
                  <a:gd name="connsiteX63" fmla="*/ 3896 w 10000"/>
                  <a:gd name="connsiteY63" fmla="*/ 1699 h 10000"/>
                  <a:gd name="connsiteX64" fmla="*/ 4156 w 10000"/>
                  <a:gd name="connsiteY64" fmla="*/ 1603 h 10000"/>
                  <a:gd name="connsiteX65" fmla="*/ 4156 w 10000"/>
                  <a:gd name="connsiteY65" fmla="*/ 1603 h 10000"/>
                  <a:gd name="connsiteX66" fmla="*/ 4806 w 10000"/>
                  <a:gd name="connsiteY66" fmla="*/ 1411 h 10000"/>
                  <a:gd name="connsiteX67" fmla="*/ 5455 w 10000"/>
                  <a:gd name="connsiteY67" fmla="*/ 1157 h 10000"/>
                  <a:gd name="connsiteX68" fmla="*/ 6104 w 10000"/>
                  <a:gd name="connsiteY68" fmla="*/ 926 h 10000"/>
                  <a:gd name="connsiteX69" fmla="*/ 6559 w 10000"/>
                  <a:gd name="connsiteY69" fmla="*/ 715 h 10000"/>
                  <a:gd name="connsiteX70" fmla="*/ 6559 w 10000"/>
                  <a:gd name="connsiteY70" fmla="*/ 715 h 10000"/>
                  <a:gd name="connsiteX71" fmla="*/ 6882 w 10000"/>
                  <a:gd name="connsiteY71" fmla="*/ 523 h 10000"/>
                  <a:gd name="connsiteX72" fmla="*/ 7273 w 10000"/>
                  <a:gd name="connsiteY72" fmla="*/ 288 h 10000"/>
                  <a:gd name="connsiteX73" fmla="*/ 7663 w 10000"/>
                  <a:gd name="connsiteY73" fmla="*/ 115 h 10000"/>
                  <a:gd name="connsiteX74" fmla="*/ 7856 w 10000"/>
                  <a:gd name="connsiteY74" fmla="*/ 35 h 10000"/>
                  <a:gd name="connsiteX75" fmla="*/ 8051 w 10000"/>
                  <a:gd name="connsiteY75" fmla="*/ 18 h 10000"/>
                  <a:gd name="connsiteX76" fmla="*/ 8051 w 10000"/>
                  <a:gd name="connsiteY76" fmla="*/ 18 h 10000"/>
                  <a:gd name="connsiteX77" fmla="*/ 8442 w 10000"/>
                  <a:gd name="connsiteY77" fmla="*/ 0 h 10000"/>
                  <a:gd name="connsiteX78" fmla="*/ 8961 w 10000"/>
                  <a:gd name="connsiteY78" fmla="*/ 0 h 10000"/>
                  <a:gd name="connsiteX79" fmla="*/ 10000 w 10000"/>
                  <a:gd name="connsiteY79" fmla="*/ 18 h 10000"/>
                  <a:gd name="connsiteX0" fmla="*/ 10000 w 10000"/>
                  <a:gd name="connsiteY0" fmla="*/ 18 h 10000"/>
                  <a:gd name="connsiteX1" fmla="*/ 8116 w 10000"/>
                  <a:gd name="connsiteY1" fmla="*/ 10000 h 10000"/>
                  <a:gd name="connsiteX2" fmla="*/ 8442 w 10000"/>
                  <a:gd name="connsiteY2" fmla="*/ 9961 h 10000"/>
                  <a:gd name="connsiteX3" fmla="*/ 8702 w 10000"/>
                  <a:gd name="connsiteY3" fmla="*/ 9864 h 10000"/>
                  <a:gd name="connsiteX4" fmla="*/ 10000 w 10000"/>
                  <a:gd name="connsiteY4" fmla="*/ 7587 h 10000"/>
                  <a:gd name="connsiteX5" fmla="*/ 10000 w 10000"/>
                  <a:gd name="connsiteY5" fmla="*/ 7587 h 10000"/>
                  <a:gd name="connsiteX6" fmla="*/ 8661 w 10000"/>
                  <a:gd name="connsiteY6" fmla="*/ 7365 h 10000"/>
                  <a:gd name="connsiteX7" fmla="*/ 7404 w 10000"/>
                  <a:gd name="connsiteY7" fmla="*/ 7178 h 10000"/>
                  <a:gd name="connsiteX8" fmla="*/ 5975 w 10000"/>
                  <a:gd name="connsiteY8" fmla="*/ 6949 h 10000"/>
                  <a:gd name="connsiteX9" fmla="*/ 5975 w 10000"/>
                  <a:gd name="connsiteY9" fmla="*/ 6949 h 10000"/>
                  <a:gd name="connsiteX10" fmla="*/ 5975 w 10000"/>
                  <a:gd name="connsiteY10" fmla="*/ 6930 h 10000"/>
                  <a:gd name="connsiteX11" fmla="*/ 5975 w 10000"/>
                  <a:gd name="connsiteY11" fmla="*/ 6814 h 10000"/>
                  <a:gd name="connsiteX12" fmla="*/ 5975 w 10000"/>
                  <a:gd name="connsiteY12" fmla="*/ 6814 h 10000"/>
                  <a:gd name="connsiteX13" fmla="*/ 5779 w 10000"/>
                  <a:gd name="connsiteY13" fmla="*/ 6676 h 10000"/>
                  <a:gd name="connsiteX14" fmla="*/ 5389 w 10000"/>
                  <a:gd name="connsiteY14" fmla="*/ 6465 h 10000"/>
                  <a:gd name="connsiteX15" fmla="*/ 4545 w 10000"/>
                  <a:gd name="connsiteY15" fmla="*/ 6062 h 10000"/>
                  <a:gd name="connsiteX16" fmla="*/ 4545 w 10000"/>
                  <a:gd name="connsiteY16" fmla="*/ 6062 h 10000"/>
                  <a:gd name="connsiteX17" fmla="*/ 4352 w 10000"/>
                  <a:gd name="connsiteY17" fmla="*/ 6003 h 10000"/>
                  <a:gd name="connsiteX18" fmla="*/ 4026 w 10000"/>
                  <a:gd name="connsiteY18" fmla="*/ 5926 h 10000"/>
                  <a:gd name="connsiteX19" fmla="*/ 3052 w 10000"/>
                  <a:gd name="connsiteY19" fmla="*/ 5752 h 10000"/>
                  <a:gd name="connsiteX20" fmla="*/ 1689 w 10000"/>
                  <a:gd name="connsiteY20" fmla="*/ 5540 h 10000"/>
                  <a:gd name="connsiteX21" fmla="*/ 1689 w 10000"/>
                  <a:gd name="connsiteY21" fmla="*/ 5540 h 10000"/>
                  <a:gd name="connsiteX22" fmla="*/ 1103 w 10000"/>
                  <a:gd name="connsiteY22" fmla="*/ 5519 h 10000"/>
                  <a:gd name="connsiteX23" fmla="*/ 650 w 10000"/>
                  <a:gd name="connsiteY23" fmla="*/ 5501 h 10000"/>
                  <a:gd name="connsiteX24" fmla="*/ 521 w 10000"/>
                  <a:gd name="connsiteY24" fmla="*/ 5480 h 10000"/>
                  <a:gd name="connsiteX25" fmla="*/ 390 w 10000"/>
                  <a:gd name="connsiteY25" fmla="*/ 5462 h 10000"/>
                  <a:gd name="connsiteX26" fmla="*/ 390 w 10000"/>
                  <a:gd name="connsiteY26" fmla="*/ 5462 h 10000"/>
                  <a:gd name="connsiteX27" fmla="*/ 261 w 10000"/>
                  <a:gd name="connsiteY27" fmla="*/ 5383 h 10000"/>
                  <a:gd name="connsiteX28" fmla="*/ 65 w 10000"/>
                  <a:gd name="connsiteY28" fmla="*/ 5253 h 10000"/>
                  <a:gd name="connsiteX29" fmla="*/ 0 w 10000"/>
                  <a:gd name="connsiteY29" fmla="*/ 5174 h 10000"/>
                  <a:gd name="connsiteX30" fmla="*/ 0 w 10000"/>
                  <a:gd name="connsiteY30" fmla="*/ 5094 h 10000"/>
                  <a:gd name="connsiteX31" fmla="*/ 0 w 10000"/>
                  <a:gd name="connsiteY31" fmla="*/ 5038 h 10000"/>
                  <a:gd name="connsiteX32" fmla="*/ 131 w 10000"/>
                  <a:gd name="connsiteY32" fmla="*/ 4979 h 10000"/>
                  <a:gd name="connsiteX33" fmla="*/ 131 w 10000"/>
                  <a:gd name="connsiteY33" fmla="*/ 4979 h 10000"/>
                  <a:gd name="connsiteX34" fmla="*/ 455 w 10000"/>
                  <a:gd name="connsiteY34" fmla="*/ 4882 h 10000"/>
                  <a:gd name="connsiteX35" fmla="*/ 779 w 10000"/>
                  <a:gd name="connsiteY35" fmla="*/ 4788 h 10000"/>
                  <a:gd name="connsiteX36" fmla="*/ 975 w 10000"/>
                  <a:gd name="connsiteY36" fmla="*/ 4730 h 10000"/>
                  <a:gd name="connsiteX37" fmla="*/ 1103 w 10000"/>
                  <a:gd name="connsiteY37" fmla="*/ 4671 h 10000"/>
                  <a:gd name="connsiteX38" fmla="*/ 1103 w 10000"/>
                  <a:gd name="connsiteY38" fmla="*/ 4593 h 10000"/>
                  <a:gd name="connsiteX39" fmla="*/ 1103 w 10000"/>
                  <a:gd name="connsiteY39" fmla="*/ 4497 h 10000"/>
                  <a:gd name="connsiteX40" fmla="*/ 1103 w 10000"/>
                  <a:gd name="connsiteY40" fmla="*/ 4497 h 10000"/>
                  <a:gd name="connsiteX41" fmla="*/ 845 w 10000"/>
                  <a:gd name="connsiteY41" fmla="*/ 4227 h 10000"/>
                  <a:gd name="connsiteX42" fmla="*/ 521 w 10000"/>
                  <a:gd name="connsiteY42" fmla="*/ 3860 h 10000"/>
                  <a:gd name="connsiteX43" fmla="*/ 261 w 10000"/>
                  <a:gd name="connsiteY43" fmla="*/ 3531 h 10000"/>
                  <a:gd name="connsiteX44" fmla="*/ 195 w 10000"/>
                  <a:gd name="connsiteY44" fmla="*/ 3435 h 10000"/>
                  <a:gd name="connsiteX45" fmla="*/ 195 w 10000"/>
                  <a:gd name="connsiteY45" fmla="*/ 3397 h 10000"/>
                  <a:gd name="connsiteX46" fmla="*/ 261 w 10000"/>
                  <a:gd name="connsiteY46" fmla="*/ 3376 h 10000"/>
                  <a:gd name="connsiteX47" fmla="*/ 261 w 10000"/>
                  <a:gd name="connsiteY47" fmla="*/ 3376 h 10000"/>
                  <a:gd name="connsiteX48" fmla="*/ 650 w 10000"/>
                  <a:gd name="connsiteY48" fmla="*/ 3358 h 10000"/>
                  <a:gd name="connsiteX49" fmla="*/ 908 w 10000"/>
                  <a:gd name="connsiteY49" fmla="*/ 3358 h 10000"/>
                  <a:gd name="connsiteX50" fmla="*/ 1103 w 10000"/>
                  <a:gd name="connsiteY50" fmla="*/ 3376 h 10000"/>
                  <a:gd name="connsiteX51" fmla="*/ 1103 w 10000"/>
                  <a:gd name="connsiteY51" fmla="*/ 3376 h 10000"/>
                  <a:gd name="connsiteX52" fmla="*/ 1168 w 10000"/>
                  <a:gd name="connsiteY52" fmla="*/ 3376 h 10000"/>
                  <a:gd name="connsiteX53" fmla="*/ 1235 w 10000"/>
                  <a:gd name="connsiteY53" fmla="*/ 3341 h 10000"/>
                  <a:gd name="connsiteX54" fmla="*/ 1559 w 10000"/>
                  <a:gd name="connsiteY54" fmla="*/ 3223 h 10000"/>
                  <a:gd name="connsiteX55" fmla="*/ 2402 w 10000"/>
                  <a:gd name="connsiteY55" fmla="*/ 2837 h 10000"/>
                  <a:gd name="connsiteX56" fmla="*/ 3507 w 10000"/>
                  <a:gd name="connsiteY56" fmla="*/ 2279 h 10000"/>
                  <a:gd name="connsiteX57" fmla="*/ 3507 w 10000"/>
                  <a:gd name="connsiteY57" fmla="*/ 2279 h 10000"/>
                  <a:gd name="connsiteX58" fmla="*/ 3507 w 10000"/>
                  <a:gd name="connsiteY58" fmla="*/ 2200 h 10000"/>
                  <a:gd name="connsiteX59" fmla="*/ 3507 w 10000"/>
                  <a:gd name="connsiteY59" fmla="*/ 2024 h 10000"/>
                  <a:gd name="connsiteX60" fmla="*/ 3573 w 10000"/>
                  <a:gd name="connsiteY60" fmla="*/ 1911 h 10000"/>
                  <a:gd name="connsiteX61" fmla="*/ 3702 w 10000"/>
                  <a:gd name="connsiteY61" fmla="*/ 1813 h 10000"/>
                  <a:gd name="connsiteX62" fmla="*/ 3896 w 10000"/>
                  <a:gd name="connsiteY62" fmla="*/ 1699 h 10000"/>
                  <a:gd name="connsiteX63" fmla="*/ 4156 w 10000"/>
                  <a:gd name="connsiteY63" fmla="*/ 1603 h 10000"/>
                  <a:gd name="connsiteX64" fmla="*/ 4156 w 10000"/>
                  <a:gd name="connsiteY64" fmla="*/ 1603 h 10000"/>
                  <a:gd name="connsiteX65" fmla="*/ 4806 w 10000"/>
                  <a:gd name="connsiteY65" fmla="*/ 1411 h 10000"/>
                  <a:gd name="connsiteX66" fmla="*/ 5455 w 10000"/>
                  <a:gd name="connsiteY66" fmla="*/ 1157 h 10000"/>
                  <a:gd name="connsiteX67" fmla="*/ 6104 w 10000"/>
                  <a:gd name="connsiteY67" fmla="*/ 926 h 10000"/>
                  <a:gd name="connsiteX68" fmla="*/ 6559 w 10000"/>
                  <a:gd name="connsiteY68" fmla="*/ 715 h 10000"/>
                  <a:gd name="connsiteX69" fmla="*/ 6559 w 10000"/>
                  <a:gd name="connsiteY69" fmla="*/ 715 h 10000"/>
                  <a:gd name="connsiteX70" fmla="*/ 6882 w 10000"/>
                  <a:gd name="connsiteY70" fmla="*/ 523 h 10000"/>
                  <a:gd name="connsiteX71" fmla="*/ 7273 w 10000"/>
                  <a:gd name="connsiteY71" fmla="*/ 288 h 10000"/>
                  <a:gd name="connsiteX72" fmla="*/ 7663 w 10000"/>
                  <a:gd name="connsiteY72" fmla="*/ 115 h 10000"/>
                  <a:gd name="connsiteX73" fmla="*/ 7856 w 10000"/>
                  <a:gd name="connsiteY73" fmla="*/ 35 h 10000"/>
                  <a:gd name="connsiteX74" fmla="*/ 8051 w 10000"/>
                  <a:gd name="connsiteY74" fmla="*/ 18 h 10000"/>
                  <a:gd name="connsiteX75" fmla="*/ 8051 w 10000"/>
                  <a:gd name="connsiteY75" fmla="*/ 18 h 10000"/>
                  <a:gd name="connsiteX76" fmla="*/ 8442 w 10000"/>
                  <a:gd name="connsiteY76" fmla="*/ 0 h 10000"/>
                  <a:gd name="connsiteX77" fmla="*/ 8961 w 10000"/>
                  <a:gd name="connsiteY77" fmla="*/ 0 h 10000"/>
                  <a:gd name="connsiteX78" fmla="*/ 10000 w 10000"/>
                  <a:gd name="connsiteY78" fmla="*/ 18 h 10000"/>
                  <a:gd name="connsiteX0" fmla="*/ 10000 w 10000"/>
                  <a:gd name="connsiteY0" fmla="*/ 18 h 10000"/>
                  <a:gd name="connsiteX1" fmla="*/ 8116 w 10000"/>
                  <a:gd name="connsiteY1" fmla="*/ 10000 h 10000"/>
                  <a:gd name="connsiteX2" fmla="*/ 8442 w 10000"/>
                  <a:gd name="connsiteY2" fmla="*/ 9961 h 10000"/>
                  <a:gd name="connsiteX3" fmla="*/ 10000 w 10000"/>
                  <a:gd name="connsiteY3" fmla="*/ 7587 h 10000"/>
                  <a:gd name="connsiteX4" fmla="*/ 10000 w 10000"/>
                  <a:gd name="connsiteY4" fmla="*/ 7587 h 10000"/>
                  <a:gd name="connsiteX5" fmla="*/ 8661 w 10000"/>
                  <a:gd name="connsiteY5" fmla="*/ 7365 h 10000"/>
                  <a:gd name="connsiteX6" fmla="*/ 7404 w 10000"/>
                  <a:gd name="connsiteY6" fmla="*/ 7178 h 10000"/>
                  <a:gd name="connsiteX7" fmla="*/ 5975 w 10000"/>
                  <a:gd name="connsiteY7" fmla="*/ 6949 h 10000"/>
                  <a:gd name="connsiteX8" fmla="*/ 5975 w 10000"/>
                  <a:gd name="connsiteY8" fmla="*/ 6949 h 10000"/>
                  <a:gd name="connsiteX9" fmla="*/ 5975 w 10000"/>
                  <a:gd name="connsiteY9" fmla="*/ 6930 h 10000"/>
                  <a:gd name="connsiteX10" fmla="*/ 5975 w 10000"/>
                  <a:gd name="connsiteY10" fmla="*/ 6814 h 10000"/>
                  <a:gd name="connsiteX11" fmla="*/ 5975 w 10000"/>
                  <a:gd name="connsiteY11" fmla="*/ 6814 h 10000"/>
                  <a:gd name="connsiteX12" fmla="*/ 5779 w 10000"/>
                  <a:gd name="connsiteY12" fmla="*/ 6676 h 10000"/>
                  <a:gd name="connsiteX13" fmla="*/ 5389 w 10000"/>
                  <a:gd name="connsiteY13" fmla="*/ 6465 h 10000"/>
                  <a:gd name="connsiteX14" fmla="*/ 4545 w 10000"/>
                  <a:gd name="connsiteY14" fmla="*/ 6062 h 10000"/>
                  <a:gd name="connsiteX15" fmla="*/ 4545 w 10000"/>
                  <a:gd name="connsiteY15" fmla="*/ 6062 h 10000"/>
                  <a:gd name="connsiteX16" fmla="*/ 4352 w 10000"/>
                  <a:gd name="connsiteY16" fmla="*/ 6003 h 10000"/>
                  <a:gd name="connsiteX17" fmla="*/ 4026 w 10000"/>
                  <a:gd name="connsiteY17" fmla="*/ 5926 h 10000"/>
                  <a:gd name="connsiteX18" fmla="*/ 3052 w 10000"/>
                  <a:gd name="connsiteY18" fmla="*/ 5752 h 10000"/>
                  <a:gd name="connsiteX19" fmla="*/ 1689 w 10000"/>
                  <a:gd name="connsiteY19" fmla="*/ 5540 h 10000"/>
                  <a:gd name="connsiteX20" fmla="*/ 1689 w 10000"/>
                  <a:gd name="connsiteY20" fmla="*/ 5540 h 10000"/>
                  <a:gd name="connsiteX21" fmla="*/ 1103 w 10000"/>
                  <a:gd name="connsiteY21" fmla="*/ 5519 h 10000"/>
                  <a:gd name="connsiteX22" fmla="*/ 650 w 10000"/>
                  <a:gd name="connsiteY22" fmla="*/ 5501 h 10000"/>
                  <a:gd name="connsiteX23" fmla="*/ 521 w 10000"/>
                  <a:gd name="connsiteY23" fmla="*/ 5480 h 10000"/>
                  <a:gd name="connsiteX24" fmla="*/ 390 w 10000"/>
                  <a:gd name="connsiteY24" fmla="*/ 5462 h 10000"/>
                  <a:gd name="connsiteX25" fmla="*/ 390 w 10000"/>
                  <a:gd name="connsiteY25" fmla="*/ 5462 h 10000"/>
                  <a:gd name="connsiteX26" fmla="*/ 261 w 10000"/>
                  <a:gd name="connsiteY26" fmla="*/ 5383 h 10000"/>
                  <a:gd name="connsiteX27" fmla="*/ 65 w 10000"/>
                  <a:gd name="connsiteY27" fmla="*/ 5253 h 10000"/>
                  <a:gd name="connsiteX28" fmla="*/ 0 w 10000"/>
                  <a:gd name="connsiteY28" fmla="*/ 5174 h 10000"/>
                  <a:gd name="connsiteX29" fmla="*/ 0 w 10000"/>
                  <a:gd name="connsiteY29" fmla="*/ 5094 h 10000"/>
                  <a:gd name="connsiteX30" fmla="*/ 0 w 10000"/>
                  <a:gd name="connsiteY30" fmla="*/ 5038 h 10000"/>
                  <a:gd name="connsiteX31" fmla="*/ 131 w 10000"/>
                  <a:gd name="connsiteY31" fmla="*/ 4979 h 10000"/>
                  <a:gd name="connsiteX32" fmla="*/ 131 w 10000"/>
                  <a:gd name="connsiteY32" fmla="*/ 4979 h 10000"/>
                  <a:gd name="connsiteX33" fmla="*/ 455 w 10000"/>
                  <a:gd name="connsiteY33" fmla="*/ 4882 h 10000"/>
                  <a:gd name="connsiteX34" fmla="*/ 779 w 10000"/>
                  <a:gd name="connsiteY34" fmla="*/ 4788 h 10000"/>
                  <a:gd name="connsiteX35" fmla="*/ 975 w 10000"/>
                  <a:gd name="connsiteY35" fmla="*/ 4730 h 10000"/>
                  <a:gd name="connsiteX36" fmla="*/ 1103 w 10000"/>
                  <a:gd name="connsiteY36" fmla="*/ 4671 h 10000"/>
                  <a:gd name="connsiteX37" fmla="*/ 1103 w 10000"/>
                  <a:gd name="connsiteY37" fmla="*/ 4593 h 10000"/>
                  <a:gd name="connsiteX38" fmla="*/ 1103 w 10000"/>
                  <a:gd name="connsiteY38" fmla="*/ 4497 h 10000"/>
                  <a:gd name="connsiteX39" fmla="*/ 1103 w 10000"/>
                  <a:gd name="connsiteY39" fmla="*/ 4497 h 10000"/>
                  <a:gd name="connsiteX40" fmla="*/ 845 w 10000"/>
                  <a:gd name="connsiteY40" fmla="*/ 4227 h 10000"/>
                  <a:gd name="connsiteX41" fmla="*/ 521 w 10000"/>
                  <a:gd name="connsiteY41" fmla="*/ 3860 h 10000"/>
                  <a:gd name="connsiteX42" fmla="*/ 261 w 10000"/>
                  <a:gd name="connsiteY42" fmla="*/ 3531 h 10000"/>
                  <a:gd name="connsiteX43" fmla="*/ 195 w 10000"/>
                  <a:gd name="connsiteY43" fmla="*/ 3435 h 10000"/>
                  <a:gd name="connsiteX44" fmla="*/ 195 w 10000"/>
                  <a:gd name="connsiteY44" fmla="*/ 3397 h 10000"/>
                  <a:gd name="connsiteX45" fmla="*/ 261 w 10000"/>
                  <a:gd name="connsiteY45" fmla="*/ 3376 h 10000"/>
                  <a:gd name="connsiteX46" fmla="*/ 261 w 10000"/>
                  <a:gd name="connsiteY46" fmla="*/ 3376 h 10000"/>
                  <a:gd name="connsiteX47" fmla="*/ 650 w 10000"/>
                  <a:gd name="connsiteY47" fmla="*/ 3358 h 10000"/>
                  <a:gd name="connsiteX48" fmla="*/ 908 w 10000"/>
                  <a:gd name="connsiteY48" fmla="*/ 3358 h 10000"/>
                  <a:gd name="connsiteX49" fmla="*/ 1103 w 10000"/>
                  <a:gd name="connsiteY49" fmla="*/ 3376 h 10000"/>
                  <a:gd name="connsiteX50" fmla="*/ 1103 w 10000"/>
                  <a:gd name="connsiteY50" fmla="*/ 3376 h 10000"/>
                  <a:gd name="connsiteX51" fmla="*/ 1168 w 10000"/>
                  <a:gd name="connsiteY51" fmla="*/ 3376 h 10000"/>
                  <a:gd name="connsiteX52" fmla="*/ 1235 w 10000"/>
                  <a:gd name="connsiteY52" fmla="*/ 3341 h 10000"/>
                  <a:gd name="connsiteX53" fmla="*/ 1559 w 10000"/>
                  <a:gd name="connsiteY53" fmla="*/ 3223 h 10000"/>
                  <a:gd name="connsiteX54" fmla="*/ 2402 w 10000"/>
                  <a:gd name="connsiteY54" fmla="*/ 2837 h 10000"/>
                  <a:gd name="connsiteX55" fmla="*/ 3507 w 10000"/>
                  <a:gd name="connsiteY55" fmla="*/ 2279 h 10000"/>
                  <a:gd name="connsiteX56" fmla="*/ 3507 w 10000"/>
                  <a:gd name="connsiteY56" fmla="*/ 2279 h 10000"/>
                  <a:gd name="connsiteX57" fmla="*/ 3507 w 10000"/>
                  <a:gd name="connsiteY57" fmla="*/ 2200 h 10000"/>
                  <a:gd name="connsiteX58" fmla="*/ 3507 w 10000"/>
                  <a:gd name="connsiteY58" fmla="*/ 2024 h 10000"/>
                  <a:gd name="connsiteX59" fmla="*/ 3573 w 10000"/>
                  <a:gd name="connsiteY59" fmla="*/ 1911 h 10000"/>
                  <a:gd name="connsiteX60" fmla="*/ 3702 w 10000"/>
                  <a:gd name="connsiteY60" fmla="*/ 1813 h 10000"/>
                  <a:gd name="connsiteX61" fmla="*/ 3896 w 10000"/>
                  <a:gd name="connsiteY61" fmla="*/ 1699 h 10000"/>
                  <a:gd name="connsiteX62" fmla="*/ 4156 w 10000"/>
                  <a:gd name="connsiteY62" fmla="*/ 1603 h 10000"/>
                  <a:gd name="connsiteX63" fmla="*/ 4156 w 10000"/>
                  <a:gd name="connsiteY63" fmla="*/ 1603 h 10000"/>
                  <a:gd name="connsiteX64" fmla="*/ 4806 w 10000"/>
                  <a:gd name="connsiteY64" fmla="*/ 1411 h 10000"/>
                  <a:gd name="connsiteX65" fmla="*/ 5455 w 10000"/>
                  <a:gd name="connsiteY65" fmla="*/ 1157 h 10000"/>
                  <a:gd name="connsiteX66" fmla="*/ 6104 w 10000"/>
                  <a:gd name="connsiteY66" fmla="*/ 926 h 10000"/>
                  <a:gd name="connsiteX67" fmla="*/ 6559 w 10000"/>
                  <a:gd name="connsiteY67" fmla="*/ 715 h 10000"/>
                  <a:gd name="connsiteX68" fmla="*/ 6559 w 10000"/>
                  <a:gd name="connsiteY68" fmla="*/ 715 h 10000"/>
                  <a:gd name="connsiteX69" fmla="*/ 6882 w 10000"/>
                  <a:gd name="connsiteY69" fmla="*/ 523 h 10000"/>
                  <a:gd name="connsiteX70" fmla="*/ 7273 w 10000"/>
                  <a:gd name="connsiteY70" fmla="*/ 288 h 10000"/>
                  <a:gd name="connsiteX71" fmla="*/ 7663 w 10000"/>
                  <a:gd name="connsiteY71" fmla="*/ 115 h 10000"/>
                  <a:gd name="connsiteX72" fmla="*/ 7856 w 10000"/>
                  <a:gd name="connsiteY72" fmla="*/ 35 h 10000"/>
                  <a:gd name="connsiteX73" fmla="*/ 8051 w 10000"/>
                  <a:gd name="connsiteY73" fmla="*/ 18 h 10000"/>
                  <a:gd name="connsiteX74" fmla="*/ 8051 w 10000"/>
                  <a:gd name="connsiteY74" fmla="*/ 18 h 10000"/>
                  <a:gd name="connsiteX75" fmla="*/ 8442 w 10000"/>
                  <a:gd name="connsiteY75" fmla="*/ 0 h 10000"/>
                  <a:gd name="connsiteX76" fmla="*/ 8961 w 10000"/>
                  <a:gd name="connsiteY76" fmla="*/ 0 h 10000"/>
                  <a:gd name="connsiteX77" fmla="*/ 10000 w 10000"/>
                  <a:gd name="connsiteY77" fmla="*/ 18 h 10000"/>
                  <a:gd name="connsiteX0" fmla="*/ 10000 w 10000"/>
                  <a:gd name="connsiteY0" fmla="*/ 18 h 10000"/>
                  <a:gd name="connsiteX1" fmla="*/ 8116 w 10000"/>
                  <a:gd name="connsiteY1" fmla="*/ 10000 h 10000"/>
                  <a:gd name="connsiteX2" fmla="*/ 10000 w 10000"/>
                  <a:gd name="connsiteY2" fmla="*/ 7587 h 10000"/>
                  <a:gd name="connsiteX3" fmla="*/ 10000 w 10000"/>
                  <a:gd name="connsiteY3" fmla="*/ 7587 h 10000"/>
                  <a:gd name="connsiteX4" fmla="*/ 8661 w 10000"/>
                  <a:gd name="connsiteY4" fmla="*/ 7365 h 10000"/>
                  <a:gd name="connsiteX5" fmla="*/ 7404 w 10000"/>
                  <a:gd name="connsiteY5" fmla="*/ 7178 h 10000"/>
                  <a:gd name="connsiteX6" fmla="*/ 5975 w 10000"/>
                  <a:gd name="connsiteY6" fmla="*/ 6949 h 10000"/>
                  <a:gd name="connsiteX7" fmla="*/ 5975 w 10000"/>
                  <a:gd name="connsiteY7" fmla="*/ 6949 h 10000"/>
                  <a:gd name="connsiteX8" fmla="*/ 5975 w 10000"/>
                  <a:gd name="connsiteY8" fmla="*/ 6930 h 10000"/>
                  <a:gd name="connsiteX9" fmla="*/ 5975 w 10000"/>
                  <a:gd name="connsiteY9" fmla="*/ 6814 h 10000"/>
                  <a:gd name="connsiteX10" fmla="*/ 5975 w 10000"/>
                  <a:gd name="connsiteY10" fmla="*/ 6814 h 10000"/>
                  <a:gd name="connsiteX11" fmla="*/ 5779 w 10000"/>
                  <a:gd name="connsiteY11" fmla="*/ 6676 h 10000"/>
                  <a:gd name="connsiteX12" fmla="*/ 5389 w 10000"/>
                  <a:gd name="connsiteY12" fmla="*/ 6465 h 10000"/>
                  <a:gd name="connsiteX13" fmla="*/ 4545 w 10000"/>
                  <a:gd name="connsiteY13" fmla="*/ 6062 h 10000"/>
                  <a:gd name="connsiteX14" fmla="*/ 4545 w 10000"/>
                  <a:gd name="connsiteY14" fmla="*/ 6062 h 10000"/>
                  <a:gd name="connsiteX15" fmla="*/ 4352 w 10000"/>
                  <a:gd name="connsiteY15" fmla="*/ 6003 h 10000"/>
                  <a:gd name="connsiteX16" fmla="*/ 4026 w 10000"/>
                  <a:gd name="connsiteY16" fmla="*/ 5926 h 10000"/>
                  <a:gd name="connsiteX17" fmla="*/ 3052 w 10000"/>
                  <a:gd name="connsiteY17" fmla="*/ 5752 h 10000"/>
                  <a:gd name="connsiteX18" fmla="*/ 1689 w 10000"/>
                  <a:gd name="connsiteY18" fmla="*/ 5540 h 10000"/>
                  <a:gd name="connsiteX19" fmla="*/ 1689 w 10000"/>
                  <a:gd name="connsiteY19" fmla="*/ 5540 h 10000"/>
                  <a:gd name="connsiteX20" fmla="*/ 1103 w 10000"/>
                  <a:gd name="connsiteY20" fmla="*/ 5519 h 10000"/>
                  <a:gd name="connsiteX21" fmla="*/ 650 w 10000"/>
                  <a:gd name="connsiteY21" fmla="*/ 5501 h 10000"/>
                  <a:gd name="connsiteX22" fmla="*/ 521 w 10000"/>
                  <a:gd name="connsiteY22" fmla="*/ 5480 h 10000"/>
                  <a:gd name="connsiteX23" fmla="*/ 390 w 10000"/>
                  <a:gd name="connsiteY23" fmla="*/ 5462 h 10000"/>
                  <a:gd name="connsiteX24" fmla="*/ 390 w 10000"/>
                  <a:gd name="connsiteY24" fmla="*/ 5462 h 10000"/>
                  <a:gd name="connsiteX25" fmla="*/ 261 w 10000"/>
                  <a:gd name="connsiteY25" fmla="*/ 5383 h 10000"/>
                  <a:gd name="connsiteX26" fmla="*/ 65 w 10000"/>
                  <a:gd name="connsiteY26" fmla="*/ 5253 h 10000"/>
                  <a:gd name="connsiteX27" fmla="*/ 0 w 10000"/>
                  <a:gd name="connsiteY27" fmla="*/ 5174 h 10000"/>
                  <a:gd name="connsiteX28" fmla="*/ 0 w 10000"/>
                  <a:gd name="connsiteY28" fmla="*/ 5094 h 10000"/>
                  <a:gd name="connsiteX29" fmla="*/ 0 w 10000"/>
                  <a:gd name="connsiteY29" fmla="*/ 5038 h 10000"/>
                  <a:gd name="connsiteX30" fmla="*/ 131 w 10000"/>
                  <a:gd name="connsiteY30" fmla="*/ 4979 h 10000"/>
                  <a:gd name="connsiteX31" fmla="*/ 131 w 10000"/>
                  <a:gd name="connsiteY31" fmla="*/ 4979 h 10000"/>
                  <a:gd name="connsiteX32" fmla="*/ 455 w 10000"/>
                  <a:gd name="connsiteY32" fmla="*/ 4882 h 10000"/>
                  <a:gd name="connsiteX33" fmla="*/ 779 w 10000"/>
                  <a:gd name="connsiteY33" fmla="*/ 4788 h 10000"/>
                  <a:gd name="connsiteX34" fmla="*/ 975 w 10000"/>
                  <a:gd name="connsiteY34" fmla="*/ 4730 h 10000"/>
                  <a:gd name="connsiteX35" fmla="*/ 1103 w 10000"/>
                  <a:gd name="connsiteY35" fmla="*/ 4671 h 10000"/>
                  <a:gd name="connsiteX36" fmla="*/ 1103 w 10000"/>
                  <a:gd name="connsiteY36" fmla="*/ 4593 h 10000"/>
                  <a:gd name="connsiteX37" fmla="*/ 1103 w 10000"/>
                  <a:gd name="connsiteY37" fmla="*/ 4497 h 10000"/>
                  <a:gd name="connsiteX38" fmla="*/ 1103 w 10000"/>
                  <a:gd name="connsiteY38" fmla="*/ 4497 h 10000"/>
                  <a:gd name="connsiteX39" fmla="*/ 845 w 10000"/>
                  <a:gd name="connsiteY39" fmla="*/ 4227 h 10000"/>
                  <a:gd name="connsiteX40" fmla="*/ 521 w 10000"/>
                  <a:gd name="connsiteY40" fmla="*/ 3860 h 10000"/>
                  <a:gd name="connsiteX41" fmla="*/ 261 w 10000"/>
                  <a:gd name="connsiteY41" fmla="*/ 3531 h 10000"/>
                  <a:gd name="connsiteX42" fmla="*/ 195 w 10000"/>
                  <a:gd name="connsiteY42" fmla="*/ 3435 h 10000"/>
                  <a:gd name="connsiteX43" fmla="*/ 195 w 10000"/>
                  <a:gd name="connsiteY43" fmla="*/ 3397 h 10000"/>
                  <a:gd name="connsiteX44" fmla="*/ 261 w 10000"/>
                  <a:gd name="connsiteY44" fmla="*/ 3376 h 10000"/>
                  <a:gd name="connsiteX45" fmla="*/ 261 w 10000"/>
                  <a:gd name="connsiteY45" fmla="*/ 3376 h 10000"/>
                  <a:gd name="connsiteX46" fmla="*/ 650 w 10000"/>
                  <a:gd name="connsiteY46" fmla="*/ 3358 h 10000"/>
                  <a:gd name="connsiteX47" fmla="*/ 908 w 10000"/>
                  <a:gd name="connsiteY47" fmla="*/ 3358 h 10000"/>
                  <a:gd name="connsiteX48" fmla="*/ 1103 w 10000"/>
                  <a:gd name="connsiteY48" fmla="*/ 3376 h 10000"/>
                  <a:gd name="connsiteX49" fmla="*/ 1103 w 10000"/>
                  <a:gd name="connsiteY49" fmla="*/ 3376 h 10000"/>
                  <a:gd name="connsiteX50" fmla="*/ 1168 w 10000"/>
                  <a:gd name="connsiteY50" fmla="*/ 3376 h 10000"/>
                  <a:gd name="connsiteX51" fmla="*/ 1235 w 10000"/>
                  <a:gd name="connsiteY51" fmla="*/ 3341 h 10000"/>
                  <a:gd name="connsiteX52" fmla="*/ 1559 w 10000"/>
                  <a:gd name="connsiteY52" fmla="*/ 3223 h 10000"/>
                  <a:gd name="connsiteX53" fmla="*/ 2402 w 10000"/>
                  <a:gd name="connsiteY53" fmla="*/ 2837 h 10000"/>
                  <a:gd name="connsiteX54" fmla="*/ 3507 w 10000"/>
                  <a:gd name="connsiteY54" fmla="*/ 2279 h 10000"/>
                  <a:gd name="connsiteX55" fmla="*/ 3507 w 10000"/>
                  <a:gd name="connsiteY55" fmla="*/ 2279 h 10000"/>
                  <a:gd name="connsiteX56" fmla="*/ 3507 w 10000"/>
                  <a:gd name="connsiteY56" fmla="*/ 2200 h 10000"/>
                  <a:gd name="connsiteX57" fmla="*/ 3507 w 10000"/>
                  <a:gd name="connsiteY57" fmla="*/ 2024 h 10000"/>
                  <a:gd name="connsiteX58" fmla="*/ 3573 w 10000"/>
                  <a:gd name="connsiteY58" fmla="*/ 1911 h 10000"/>
                  <a:gd name="connsiteX59" fmla="*/ 3702 w 10000"/>
                  <a:gd name="connsiteY59" fmla="*/ 1813 h 10000"/>
                  <a:gd name="connsiteX60" fmla="*/ 3896 w 10000"/>
                  <a:gd name="connsiteY60" fmla="*/ 1699 h 10000"/>
                  <a:gd name="connsiteX61" fmla="*/ 4156 w 10000"/>
                  <a:gd name="connsiteY61" fmla="*/ 1603 h 10000"/>
                  <a:gd name="connsiteX62" fmla="*/ 4156 w 10000"/>
                  <a:gd name="connsiteY62" fmla="*/ 1603 h 10000"/>
                  <a:gd name="connsiteX63" fmla="*/ 4806 w 10000"/>
                  <a:gd name="connsiteY63" fmla="*/ 1411 h 10000"/>
                  <a:gd name="connsiteX64" fmla="*/ 5455 w 10000"/>
                  <a:gd name="connsiteY64" fmla="*/ 1157 h 10000"/>
                  <a:gd name="connsiteX65" fmla="*/ 6104 w 10000"/>
                  <a:gd name="connsiteY65" fmla="*/ 926 h 10000"/>
                  <a:gd name="connsiteX66" fmla="*/ 6559 w 10000"/>
                  <a:gd name="connsiteY66" fmla="*/ 715 h 10000"/>
                  <a:gd name="connsiteX67" fmla="*/ 6559 w 10000"/>
                  <a:gd name="connsiteY67" fmla="*/ 715 h 10000"/>
                  <a:gd name="connsiteX68" fmla="*/ 6882 w 10000"/>
                  <a:gd name="connsiteY68" fmla="*/ 523 h 10000"/>
                  <a:gd name="connsiteX69" fmla="*/ 7273 w 10000"/>
                  <a:gd name="connsiteY69" fmla="*/ 288 h 10000"/>
                  <a:gd name="connsiteX70" fmla="*/ 7663 w 10000"/>
                  <a:gd name="connsiteY70" fmla="*/ 115 h 10000"/>
                  <a:gd name="connsiteX71" fmla="*/ 7856 w 10000"/>
                  <a:gd name="connsiteY71" fmla="*/ 35 h 10000"/>
                  <a:gd name="connsiteX72" fmla="*/ 8051 w 10000"/>
                  <a:gd name="connsiteY72" fmla="*/ 18 h 10000"/>
                  <a:gd name="connsiteX73" fmla="*/ 8051 w 10000"/>
                  <a:gd name="connsiteY73" fmla="*/ 18 h 10000"/>
                  <a:gd name="connsiteX74" fmla="*/ 8442 w 10000"/>
                  <a:gd name="connsiteY74" fmla="*/ 0 h 10000"/>
                  <a:gd name="connsiteX75" fmla="*/ 8961 w 10000"/>
                  <a:gd name="connsiteY75" fmla="*/ 0 h 10000"/>
                  <a:gd name="connsiteX76" fmla="*/ 10000 w 10000"/>
                  <a:gd name="connsiteY76" fmla="*/ 18 h 10000"/>
                  <a:gd name="connsiteX0" fmla="*/ 10000 w 10000"/>
                  <a:gd name="connsiteY0" fmla="*/ 18 h 7587"/>
                  <a:gd name="connsiteX1" fmla="*/ 10000 w 10000"/>
                  <a:gd name="connsiteY1" fmla="*/ 7587 h 7587"/>
                  <a:gd name="connsiteX2" fmla="*/ 10000 w 10000"/>
                  <a:gd name="connsiteY2" fmla="*/ 7587 h 7587"/>
                  <a:gd name="connsiteX3" fmla="*/ 8661 w 10000"/>
                  <a:gd name="connsiteY3" fmla="*/ 7365 h 7587"/>
                  <a:gd name="connsiteX4" fmla="*/ 7404 w 10000"/>
                  <a:gd name="connsiteY4" fmla="*/ 7178 h 7587"/>
                  <a:gd name="connsiteX5" fmla="*/ 5975 w 10000"/>
                  <a:gd name="connsiteY5" fmla="*/ 6949 h 7587"/>
                  <a:gd name="connsiteX6" fmla="*/ 5975 w 10000"/>
                  <a:gd name="connsiteY6" fmla="*/ 6949 h 7587"/>
                  <a:gd name="connsiteX7" fmla="*/ 5975 w 10000"/>
                  <a:gd name="connsiteY7" fmla="*/ 6930 h 7587"/>
                  <a:gd name="connsiteX8" fmla="*/ 5975 w 10000"/>
                  <a:gd name="connsiteY8" fmla="*/ 6814 h 7587"/>
                  <a:gd name="connsiteX9" fmla="*/ 5975 w 10000"/>
                  <a:gd name="connsiteY9" fmla="*/ 6814 h 7587"/>
                  <a:gd name="connsiteX10" fmla="*/ 5779 w 10000"/>
                  <a:gd name="connsiteY10" fmla="*/ 6676 h 7587"/>
                  <a:gd name="connsiteX11" fmla="*/ 5389 w 10000"/>
                  <a:gd name="connsiteY11" fmla="*/ 6465 h 7587"/>
                  <a:gd name="connsiteX12" fmla="*/ 4545 w 10000"/>
                  <a:gd name="connsiteY12" fmla="*/ 6062 h 7587"/>
                  <a:gd name="connsiteX13" fmla="*/ 4545 w 10000"/>
                  <a:gd name="connsiteY13" fmla="*/ 6062 h 7587"/>
                  <a:gd name="connsiteX14" fmla="*/ 4352 w 10000"/>
                  <a:gd name="connsiteY14" fmla="*/ 6003 h 7587"/>
                  <a:gd name="connsiteX15" fmla="*/ 4026 w 10000"/>
                  <a:gd name="connsiteY15" fmla="*/ 5926 h 7587"/>
                  <a:gd name="connsiteX16" fmla="*/ 3052 w 10000"/>
                  <a:gd name="connsiteY16" fmla="*/ 5752 h 7587"/>
                  <a:gd name="connsiteX17" fmla="*/ 1689 w 10000"/>
                  <a:gd name="connsiteY17" fmla="*/ 5540 h 7587"/>
                  <a:gd name="connsiteX18" fmla="*/ 1689 w 10000"/>
                  <a:gd name="connsiteY18" fmla="*/ 5540 h 7587"/>
                  <a:gd name="connsiteX19" fmla="*/ 1103 w 10000"/>
                  <a:gd name="connsiteY19" fmla="*/ 5519 h 7587"/>
                  <a:gd name="connsiteX20" fmla="*/ 650 w 10000"/>
                  <a:gd name="connsiteY20" fmla="*/ 5501 h 7587"/>
                  <a:gd name="connsiteX21" fmla="*/ 521 w 10000"/>
                  <a:gd name="connsiteY21" fmla="*/ 5480 h 7587"/>
                  <a:gd name="connsiteX22" fmla="*/ 390 w 10000"/>
                  <a:gd name="connsiteY22" fmla="*/ 5462 h 7587"/>
                  <a:gd name="connsiteX23" fmla="*/ 390 w 10000"/>
                  <a:gd name="connsiteY23" fmla="*/ 5462 h 7587"/>
                  <a:gd name="connsiteX24" fmla="*/ 261 w 10000"/>
                  <a:gd name="connsiteY24" fmla="*/ 5383 h 7587"/>
                  <a:gd name="connsiteX25" fmla="*/ 65 w 10000"/>
                  <a:gd name="connsiteY25" fmla="*/ 5253 h 7587"/>
                  <a:gd name="connsiteX26" fmla="*/ 0 w 10000"/>
                  <a:gd name="connsiteY26" fmla="*/ 5174 h 7587"/>
                  <a:gd name="connsiteX27" fmla="*/ 0 w 10000"/>
                  <a:gd name="connsiteY27" fmla="*/ 5094 h 7587"/>
                  <a:gd name="connsiteX28" fmla="*/ 0 w 10000"/>
                  <a:gd name="connsiteY28" fmla="*/ 5038 h 7587"/>
                  <a:gd name="connsiteX29" fmla="*/ 131 w 10000"/>
                  <a:gd name="connsiteY29" fmla="*/ 4979 h 7587"/>
                  <a:gd name="connsiteX30" fmla="*/ 131 w 10000"/>
                  <a:gd name="connsiteY30" fmla="*/ 4979 h 7587"/>
                  <a:gd name="connsiteX31" fmla="*/ 455 w 10000"/>
                  <a:gd name="connsiteY31" fmla="*/ 4882 h 7587"/>
                  <a:gd name="connsiteX32" fmla="*/ 779 w 10000"/>
                  <a:gd name="connsiteY32" fmla="*/ 4788 h 7587"/>
                  <a:gd name="connsiteX33" fmla="*/ 975 w 10000"/>
                  <a:gd name="connsiteY33" fmla="*/ 4730 h 7587"/>
                  <a:gd name="connsiteX34" fmla="*/ 1103 w 10000"/>
                  <a:gd name="connsiteY34" fmla="*/ 4671 h 7587"/>
                  <a:gd name="connsiteX35" fmla="*/ 1103 w 10000"/>
                  <a:gd name="connsiteY35" fmla="*/ 4593 h 7587"/>
                  <a:gd name="connsiteX36" fmla="*/ 1103 w 10000"/>
                  <a:gd name="connsiteY36" fmla="*/ 4497 h 7587"/>
                  <a:gd name="connsiteX37" fmla="*/ 1103 w 10000"/>
                  <a:gd name="connsiteY37" fmla="*/ 4497 h 7587"/>
                  <a:gd name="connsiteX38" fmla="*/ 845 w 10000"/>
                  <a:gd name="connsiteY38" fmla="*/ 4227 h 7587"/>
                  <a:gd name="connsiteX39" fmla="*/ 521 w 10000"/>
                  <a:gd name="connsiteY39" fmla="*/ 3860 h 7587"/>
                  <a:gd name="connsiteX40" fmla="*/ 261 w 10000"/>
                  <a:gd name="connsiteY40" fmla="*/ 3531 h 7587"/>
                  <a:gd name="connsiteX41" fmla="*/ 195 w 10000"/>
                  <a:gd name="connsiteY41" fmla="*/ 3435 h 7587"/>
                  <a:gd name="connsiteX42" fmla="*/ 195 w 10000"/>
                  <a:gd name="connsiteY42" fmla="*/ 3397 h 7587"/>
                  <a:gd name="connsiteX43" fmla="*/ 261 w 10000"/>
                  <a:gd name="connsiteY43" fmla="*/ 3376 h 7587"/>
                  <a:gd name="connsiteX44" fmla="*/ 261 w 10000"/>
                  <a:gd name="connsiteY44" fmla="*/ 3376 h 7587"/>
                  <a:gd name="connsiteX45" fmla="*/ 650 w 10000"/>
                  <a:gd name="connsiteY45" fmla="*/ 3358 h 7587"/>
                  <a:gd name="connsiteX46" fmla="*/ 908 w 10000"/>
                  <a:gd name="connsiteY46" fmla="*/ 3358 h 7587"/>
                  <a:gd name="connsiteX47" fmla="*/ 1103 w 10000"/>
                  <a:gd name="connsiteY47" fmla="*/ 3376 h 7587"/>
                  <a:gd name="connsiteX48" fmla="*/ 1103 w 10000"/>
                  <a:gd name="connsiteY48" fmla="*/ 3376 h 7587"/>
                  <a:gd name="connsiteX49" fmla="*/ 1168 w 10000"/>
                  <a:gd name="connsiteY49" fmla="*/ 3376 h 7587"/>
                  <a:gd name="connsiteX50" fmla="*/ 1235 w 10000"/>
                  <a:gd name="connsiteY50" fmla="*/ 3341 h 7587"/>
                  <a:gd name="connsiteX51" fmla="*/ 1559 w 10000"/>
                  <a:gd name="connsiteY51" fmla="*/ 3223 h 7587"/>
                  <a:gd name="connsiteX52" fmla="*/ 2402 w 10000"/>
                  <a:gd name="connsiteY52" fmla="*/ 2837 h 7587"/>
                  <a:gd name="connsiteX53" fmla="*/ 3507 w 10000"/>
                  <a:gd name="connsiteY53" fmla="*/ 2279 h 7587"/>
                  <a:gd name="connsiteX54" fmla="*/ 3507 w 10000"/>
                  <a:gd name="connsiteY54" fmla="*/ 2279 h 7587"/>
                  <a:gd name="connsiteX55" fmla="*/ 3507 w 10000"/>
                  <a:gd name="connsiteY55" fmla="*/ 2200 h 7587"/>
                  <a:gd name="connsiteX56" fmla="*/ 3507 w 10000"/>
                  <a:gd name="connsiteY56" fmla="*/ 2024 h 7587"/>
                  <a:gd name="connsiteX57" fmla="*/ 3573 w 10000"/>
                  <a:gd name="connsiteY57" fmla="*/ 1911 h 7587"/>
                  <a:gd name="connsiteX58" fmla="*/ 3702 w 10000"/>
                  <a:gd name="connsiteY58" fmla="*/ 1813 h 7587"/>
                  <a:gd name="connsiteX59" fmla="*/ 3896 w 10000"/>
                  <a:gd name="connsiteY59" fmla="*/ 1699 h 7587"/>
                  <a:gd name="connsiteX60" fmla="*/ 4156 w 10000"/>
                  <a:gd name="connsiteY60" fmla="*/ 1603 h 7587"/>
                  <a:gd name="connsiteX61" fmla="*/ 4156 w 10000"/>
                  <a:gd name="connsiteY61" fmla="*/ 1603 h 7587"/>
                  <a:gd name="connsiteX62" fmla="*/ 4806 w 10000"/>
                  <a:gd name="connsiteY62" fmla="*/ 1411 h 7587"/>
                  <a:gd name="connsiteX63" fmla="*/ 5455 w 10000"/>
                  <a:gd name="connsiteY63" fmla="*/ 1157 h 7587"/>
                  <a:gd name="connsiteX64" fmla="*/ 6104 w 10000"/>
                  <a:gd name="connsiteY64" fmla="*/ 926 h 7587"/>
                  <a:gd name="connsiteX65" fmla="*/ 6559 w 10000"/>
                  <a:gd name="connsiteY65" fmla="*/ 715 h 7587"/>
                  <a:gd name="connsiteX66" fmla="*/ 6559 w 10000"/>
                  <a:gd name="connsiteY66" fmla="*/ 715 h 7587"/>
                  <a:gd name="connsiteX67" fmla="*/ 6882 w 10000"/>
                  <a:gd name="connsiteY67" fmla="*/ 523 h 7587"/>
                  <a:gd name="connsiteX68" fmla="*/ 7273 w 10000"/>
                  <a:gd name="connsiteY68" fmla="*/ 288 h 7587"/>
                  <a:gd name="connsiteX69" fmla="*/ 7663 w 10000"/>
                  <a:gd name="connsiteY69" fmla="*/ 115 h 7587"/>
                  <a:gd name="connsiteX70" fmla="*/ 7856 w 10000"/>
                  <a:gd name="connsiteY70" fmla="*/ 35 h 7587"/>
                  <a:gd name="connsiteX71" fmla="*/ 8051 w 10000"/>
                  <a:gd name="connsiteY71" fmla="*/ 18 h 7587"/>
                  <a:gd name="connsiteX72" fmla="*/ 8051 w 10000"/>
                  <a:gd name="connsiteY72" fmla="*/ 18 h 7587"/>
                  <a:gd name="connsiteX73" fmla="*/ 8442 w 10000"/>
                  <a:gd name="connsiteY73" fmla="*/ 0 h 7587"/>
                  <a:gd name="connsiteX74" fmla="*/ 8961 w 10000"/>
                  <a:gd name="connsiteY74" fmla="*/ 0 h 7587"/>
                  <a:gd name="connsiteX75" fmla="*/ 10000 w 10000"/>
                  <a:gd name="connsiteY75" fmla="*/ 18 h 7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10000" h="7587">
                    <a:moveTo>
                      <a:pt x="10000" y="18"/>
                    </a:moveTo>
                    <a:lnTo>
                      <a:pt x="10000" y="7587"/>
                    </a:lnTo>
                    <a:lnTo>
                      <a:pt x="10000" y="7587"/>
                    </a:lnTo>
                    <a:lnTo>
                      <a:pt x="8661" y="7365"/>
                    </a:lnTo>
                    <a:lnTo>
                      <a:pt x="7404" y="7178"/>
                    </a:lnTo>
                    <a:lnTo>
                      <a:pt x="5975" y="6949"/>
                    </a:lnTo>
                    <a:lnTo>
                      <a:pt x="5975" y="6949"/>
                    </a:lnTo>
                    <a:lnTo>
                      <a:pt x="5975" y="6930"/>
                    </a:lnTo>
                    <a:lnTo>
                      <a:pt x="5975" y="6814"/>
                    </a:lnTo>
                    <a:lnTo>
                      <a:pt x="5975" y="6814"/>
                    </a:lnTo>
                    <a:lnTo>
                      <a:pt x="5779" y="6676"/>
                    </a:lnTo>
                    <a:lnTo>
                      <a:pt x="5389" y="6465"/>
                    </a:lnTo>
                    <a:lnTo>
                      <a:pt x="4545" y="6062"/>
                    </a:lnTo>
                    <a:lnTo>
                      <a:pt x="4545" y="6062"/>
                    </a:lnTo>
                    <a:lnTo>
                      <a:pt x="4352" y="6003"/>
                    </a:lnTo>
                    <a:lnTo>
                      <a:pt x="4026" y="5926"/>
                    </a:lnTo>
                    <a:lnTo>
                      <a:pt x="3052" y="5752"/>
                    </a:lnTo>
                    <a:lnTo>
                      <a:pt x="1689" y="5540"/>
                    </a:lnTo>
                    <a:lnTo>
                      <a:pt x="1689" y="5540"/>
                    </a:lnTo>
                    <a:lnTo>
                      <a:pt x="1103" y="5519"/>
                    </a:lnTo>
                    <a:lnTo>
                      <a:pt x="650" y="5501"/>
                    </a:lnTo>
                    <a:lnTo>
                      <a:pt x="521" y="5480"/>
                    </a:lnTo>
                    <a:lnTo>
                      <a:pt x="390" y="5462"/>
                    </a:lnTo>
                    <a:lnTo>
                      <a:pt x="390" y="5462"/>
                    </a:lnTo>
                    <a:cubicBezTo>
                      <a:pt x="346" y="5436"/>
                      <a:pt x="305" y="5409"/>
                      <a:pt x="261" y="5383"/>
                    </a:cubicBezTo>
                    <a:lnTo>
                      <a:pt x="65" y="5253"/>
                    </a:lnTo>
                    <a:cubicBezTo>
                      <a:pt x="44" y="5226"/>
                      <a:pt x="22" y="5200"/>
                      <a:pt x="0" y="5174"/>
                    </a:cubicBezTo>
                    <a:lnTo>
                      <a:pt x="0" y="5094"/>
                    </a:lnTo>
                    <a:lnTo>
                      <a:pt x="0" y="5038"/>
                    </a:lnTo>
                    <a:cubicBezTo>
                      <a:pt x="44" y="5018"/>
                      <a:pt x="86" y="5001"/>
                      <a:pt x="131" y="4979"/>
                    </a:cubicBezTo>
                    <a:lnTo>
                      <a:pt x="131" y="4979"/>
                    </a:lnTo>
                    <a:lnTo>
                      <a:pt x="455" y="4882"/>
                    </a:lnTo>
                    <a:lnTo>
                      <a:pt x="779" y="4788"/>
                    </a:lnTo>
                    <a:lnTo>
                      <a:pt x="975" y="4730"/>
                    </a:lnTo>
                    <a:cubicBezTo>
                      <a:pt x="1018" y="4711"/>
                      <a:pt x="1060" y="4691"/>
                      <a:pt x="1103" y="4671"/>
                    </a:cubicBezTo>
                    <a:lnTo>
                      <a:pt x="1103" y="4593"/>
                    </a:lnTo>
                    <a:lnTo>
                      <a:pt x="1103" y="4497"/>
                    </a:lnTo>
                    <a:lnTo>
                      <a:pt x="1103" y="4497"/>
                    </a:lnTo>
                    <a:lnTo>
                      <a:pt x="845" y="4227"/>
                    </a:lnTo>
                    <a:lnTo>
                      <a:pt x="521" y="3860"/>
                    </a:lnTo>
                    <a:lnTo>
                      <a:pt x="261" y="3531"/>
                    </a:lnTo>
                    <a:cubicBezTo>
                      <a:pt x="237" y="3499"/>
                      <a:pt x="217" y="3466"/>
                      <a:pt x="195" y="3435"/>
                    </a:cubicBezTo>
                    <a:lnTo>
                      <a:pt x="195" y="3397"/>
                    </a:lnTo>
                    <a:cubicBezTo>
                      <a:pt x="217" y="3390"/>
                      <a:pt x="237" y="3383"/>
                      <a:pt x="261" y="3376"/>
                    </a:cubicBezTo>
                    <a:lnTo>
                      <a:pt x="261" y="3376"/>
                    </a:lnTo>
                    <a:lnTo>
                      <a:pt x="650" y="3358"/>
                    </a:lnTo>
                    <a:lnTo>
                      <a:pt x="908" y="3358"/>
                    </a:lnTo>
                    <a:lnTo>
                      <a:pt x="1103" y="3376"/>
                    </a:lnTo>
                    <a:lnTo>
                      <a:pt x="1103" y="3376"/>
                    </a:lnTo>
                    <a:lnTo>
                      <a:pt x="1168" y="3376"/>
                    </a:lnTo>
                    <a:cubicBezTo>
                      <a:pt x="1192" y="3363"/>
                      <a:pt x="1212" y="3351"/>
                      <a:pt x="1235" y="3341"/>
                    </a:cubicBezTo>
                    <a:lnTo>
                      <a:pt x="1559" y="3223"/>
                    </a:lnTo>
                    <a:lnTo>
                      <a:pt x="2402" y="2837"/>
                    </a:lnTo>
                    <a:lnTo>
                      <a:pt x="3507" y="2279"/>
                    </a:lnTo>
                    <a:lnTo>
                      <a:pt x="3507" y="2279"/>
                    </a:lnTo>
                    <a:lnTo>
                      <a:pt x="3507" y="2200"/>
                    </a:lnTo>
                    <a:lnTo>
                      <a:pt x="3507" y="2024"/>
                    </a:lnTo>
                    <a:cubicBezTo>
                      <a:pt x="3528" y="1989"/>
                      <a:pt x="3550" y="1947"/>
                      <a:pt x="3573" y="1911"/>
                    </a:cubicBezTo>
                    <a:lnTo>
                      <a:pt x="3702" y="1813"/>
                    </a:lnTo>
                    <a:lnTo>
                      <a:pt x="3896" y="1699"/>
                    </a:lnTo>
                    <a:lnTo>
                      <a:pt x="4156" y="1603"/>
                    </a:lnTo>
                    <a:lnTo>
                      <a:pt x="4156" y="1603"/>
                    </a:lnTo>
                    <a:lnTo>
                      <a:pt x="4806" y="1411"/>
                    </a:lnTo>
                    <a:lnTo>
                      <a:pt x="5455" y="1157"/>
                    </a:lnTo>
                    <a:lnTo>
                      <a:pt x="6104" y="926"/>
                    </a:lnTo>
                    <a:lnTo>
                      <a:pt x="6559" y="715"/>
                    </a:lnTo>
                    <a:lnTo>
                      <a:pt x="6559" y="715"/>
                    </a:lnTo>
                    <a:lnTo>
                      <a:pt x="6882" y="523"/>
                    </a:lnTo>
                    <a:lnTo>
                      <a:pt x="7273" y="288"/>
                    </a:lnTo>
                    <a:lnTo>
                      <a:pt x="7663" y="115"/>
                    </a:lnTo>
                    <a:lnTo>
                      <a:pt x="7856" y="35"/>
                    </a:lnTo>
                    <a:lnTo>
                      <a:pt x="8051" y="18"/>
                    </a:lnTo>
                    <a:lnTo>
                      <a:pt x="8051" y="18"/>
                    </a:lnTo>
                    <a:lnTo>
                      <a:pt x="8442" y="0"/>
                    </a:lnTo>
                    <a:lnTo>
                      <a:pt x="8961" y="0"/>
                    </a:lnTo>
                    <a:lnTo>
                      <a:pt x="10000" y="18"/>
                    </a:lnTo>
                    <a:close/>
                  </a:path>
                </a:pathLst>
              </a:custGeom>
              <a:solidFill>
                <a:schemeClr val="accent4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solidFill>
                    <a:srgbClr val="646464"/>
                  </a:solidFill>
                </a:endParaRPr>
              </a:p>
            </p:txBody>
          </p:sp>
          <p:sp>
            <p:nvSpPr>
              <p:cNvPr id="98" name="Freeform 91"/>
              <p:cNvSpPr>
                <a:spLocks/>
              </p:cNvSpPr>
              <p:nvPr/>
            </p:nvSpPr>
            <p:spPr bwMode="auto">
              <a:xfrm>
                <a:off x="6712409" y="5006088"/>
                <a:ext cx="273600" cy="223200"/>
              </a:xfrm>
              <a:custGeom>
                <a:avLst/>
                <a:gdLst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7778 w 10000"/>
                  <a:gd name="connsiteY71" fmla="*/ 5479 h 10000"/>
                  <a:gd name="connsiteX72" fmla="*/ 6556 w 10000"/>
                  <a:gd name="connsiteY72" fmla="*/ 5302 h 10000"/>
                  <a:gd name="connsiteX73" fmla="*/ 6556 w 10000"/>
                  <a:gd name="connsiteY73" fmla="*/ 5302 h 10000"/>
                  <a:gd name="connsiteX74" fmla="*/ 6556 w 10000"/>
                  <a:gd name="connsiteY74" fmla="*/ 5287 h 10000"/>
                  <a:gd name="connsiteX75" fmla="*/ 6556 w 10000"/>
                  <a:gd name="connsiteY75" fmla="*/ 5199 h 10000"/>
                  <a:gd name="connsiteX76" fmla="*/ 6556 w 10000"/>
                  <a:gd name="connsiteY76" fmla="*/ 5199 h 10000"/>
                  <a:gd name="connsiteX77" fmla="*/ 6389 w 10000"/>
                  <a:gd name="connsiteY77" fmla="*/ 5096 h 10000"/>
                  <a:gd name="connsiteX78" fmla="*/ 6056 w 10000"/>
                  <a:gd name="connsiteY78" fmla="*/ 4934 h 10000"/>
                  <a:gd name="connsiteX79" fmla="*/ 5333 w 10000"/>
                  <a:gd name="connsiteY79" fmla="*/ 4624 h 10000"/>
                  <a:gd name="connsiteX80" fmla="*/ 5333 w 10000"/>
                  <a:gd name="connsiteY80" fmla="*/ 4624 h 10000"/>
                  <a:gd name="connsiteX81" fmla="*/ 5167 w 10000"/>
                  <a:gd name="connsiteY81" fmla="*/ 4580 h 10000"/>
                  <a:gd name="connsiteX82" fmla="*/ 4889 w 10000"/>
                  <a:gd name="connsiteY82" fmla="*/ 4521 h 10000"/>
                  <a:gd name="connsiteX83" fmla="*/ 4056 w 10000"/>
                  <a:gd name="connsiteY83" fmla="*/ 4389 h 10000"/>
                  <a:gd name="connsiteX84" fmla="*/ 2889 w 10000"/>
                  <a:gd name="connsiteY84" fmla="*/ 4227 h 10000"/>
                  <a:gd name="connsiteX85" fmla="*/ 2889 w 10000"/>
                  <a:gd name="connsiteY85" fmla="*/ 4227 h 10000"/>
                  <a:gd name="connsiteX86" fmla="*/ 2389 w 10000"/>
                  <a:gd name="connsiteY86" fmla="*/ 4212 h 10000"/>
                  <a:gd name="connsiteX87" fmla="*/ 2000 w 10000"/>
                  <a:gd name="connsiteY87" fmla="*/ 4197 h 10000"/>
                  <a:gd name="connsiteX88" fmla="*/ 1889 w 10000"/>
                  <a:gd name="connsiteY88" fmla="*/ 4183 h 10000"/>
                  <a:gd name="connsiteX89" fmla="*/ 1778 w 10000"/>
                  <a:gd name="connsiteY89" fmla="*/ 4168 h 10000"/>
                  <a:gd name="connsiteX90" fmla="*/ 1778 w 10000"/>
                  <a:gd name="connsiteY90" fmla="*/ 4168 h 10000"/>
                  <a:gd name="connsiteX91" fmla="*/ 1667 w 10000"/>
                  <a:gd name="connsiteY91" fmla="*/ 4109 h 10000"/>
                  <a:gd name="connsiteX92" fmla="*/ 1500 w 10000"/>
                  <a:gd name="connsiteY92" fmla="*/ 4006 h 10000"/>
                  <a:gd name="connsiteX93" fmla="*/ 1444 w 10000"/>
                  <a:gd name="connsiteY93" fmla="*/ 3947 h 10000"/>
                  <a:gd name="connsiteX94" fmla="*/ 1444 w 10000"/>
                  <a:gd name="connsiteY94" fmla="*/ 3888 h 10000"/>
                  <a:gd name="connsiteX95" fmla="*/ 1444 w 10000"/>
                  <a:gd name="connsiteY95" fmla="*/ 3844 h 10000"/>
                  <a:gd name="connsiteX96" fmla="*/ 1556 w 10000"/>
                  <a:gd name="connsiteY96" fmla="*/ 3800 h 10000"/>
                  <a:gd name="connsiteX97" fmla="*/ 1556 w 10000"/>
                  <a:gd name="connsiteY97" fmla="*/ 3800 h 10000"/>
                  <a:gd name="connsiteX98" fmla="*/ 1833 w 10000"/>
                  <a:gd name="connsiteY98" fmla="*/ 3726 h 10000"/>
                  <a:gd name="connsiteX99" fmla="*/ 2111 w 10000"/>
                  <a:gd name="connsiteY99" fmla="*/ 3652 h 10000"/>
                  <a:gd name="connsiteX100" fmla="*/ 2278 w 10000"/>
                  <a:gd name="connsiteY100" fmla="*/ 3608 h 10000"/>
                  <a:gd name="connsiteX101" fmla="*/ 2389 w 10000"/>
                  <a:gd name="connsiteY101" fmla="*/ 3564 h 10000"/>
                  <a:gd name="connsiteX102" fmla="*/ 2389 w 10000"/>
                  <a:gd name="connsiteY102" fmla="*/ 3505 h 10000"/>
                  <a:gd name="connsiteX103" fmla="*/ 2389 w 10000"/>
                  <a:gd name="connsiteY103" fmla="*/ 3432 h 10000"/>
                  <a:gd name="connsiteX104" fmla="*/ 2389 w 10000"/>
                  <a:gd name="connsiteY104" fmla="*/ 3432 h 10000"/>
                  <a:gd name="connsiteX105" fmla="*/ 2167 w 10000"/>
                  <a:gd name="connsiteY105" fmla="*/ 3225 h 10000"/>
                  <a:gd name="connsiteX106" fmla="*/ 1889 w 10000"/>
                  <a:gd name="connsiteY106" fmla="*/ 2946 h 10000"/>
                  <a:gd name="connsiteX107" fmla="*/ 1667 w 10000"/>
                  <a:gd name="connsiteY107" fmla="*/ 2695 h 10000"/>
                  <a:gd name="connsiteX108" fmla="*/ 1611 w 10000"/>
                  <a:gd name="connsiteY108" fmla="*/ 2622 h 10000"/>
                  <a:gd name="connsiteX109" fmla="*/ 1611 w 10000"/>
                  <a:gd name="connsiteY109" fmla="*/ 2592 h 10000"/>
                  <a:gd name="connsiteX110" fmla="*/ 1667 w 10000"/>
                  <a:gd name="connsiteY110" fmla="*/ 2577 h 10000"/>
                  <a:gd name="connsiteX111" fmla="*/ 1667 w 10000"/>
                  <a:gd name="connsiteY111" fmla="*/ 2577 h 10000"/>
                  <a:gd name="connsiteX112" fmla="*/ 2000 w 10000"/>
                  <a:gd name="connsiteY112" fmla="*/ 2563 h 10000"/>
                  <a:gd name="connsiteX113" fmla="*/ 2222 w 10000"/>
                  <a:gd name="connsiteY113" fmla="*/ 2563 h 10000"/>
                  <a:gd name="connsiteX114" fmla="*/ 2389 w 10000"/>
                  <a:gd name="connsiteY114" fmla="*/ 2577 h 10000"/>
                  <a:gd name="connsiteX115" fmla="*/ 2389 w 10000"/>
                  <a:gd name="connsiteY115" fmla="*/ 2577 h 10000"/>
                  <a:gd name="connsiteX116" fmla="*/ 2444 w 10000"/>
                  <a:gd name="connsiteY116" fmla="*/ 2577 h 10000"/>
                  <a:gd name="connsiteX117" fmla="*/ 2500 w 10000"/>
                  <a:gd name="connsiteY117" fmla="*/ 2548 h 10000"/>
                  <a:gd name="connsiteX118" fmla="*/ 2778 w 10000"/>
                  <a:gd name="connsiteY118" fmla="*/ 2459 h 10000"/>
                  <a:gd name="connsiteX119" fmla="*/ 3500 w 10000"/>
                  <a:gd name="connsiteY119" fmla="*/ 2165 h 10000"/>
                  <a:gd name="connsiteX120" fmla="*/ 4444 w 10000"/>
                  <a:gd name="connsiteY120" fmla="*/ 1738 h 10000"/>
                  <a:gd name="connsiteX121" fmla="*/ 4444 w 10000"/>
                  <a:gd name="connsiteY121" fmla="*/ 1738 h 10000"/>
                  <a:gd name="connsiteX122" fmla="*/ 4444 w 10000"/>
                  <a:gd name="connsiteY122" fmla="*/ 1679 h 10000"/>
                  <a:gd name="connsiteX123" fmla="*/ 4444 w 10000"/>
                  <a:gd name="connsiteY123" fmla="*/ 1546 h 10000"/>
                  <a:gd name="connsiteX124" fmla="*/ 4500 w 10000"/>
                  <a:gd name="connsiteY124" fmla="*/ 1458 h 10000"/>
                  <a:gd name="connsiteX125" fmla="*/ 4611 w 10000"/>
                  <a:gd name="connsiteY125" fmla="*/ 1384 h 10000"/>
                  <a:gd name="connsiteX126" fmla="*/ 4778 w 10000"/>
                  <a:gd name="connsiteY126" fmla="*/ 1296 h 10000"/>
                  <a:gd name="connsiteX127" fmla="*/ 5000 w 10000"/>
                  <a:gd name="connsiteY127" fmla="*/ 1222 h 10000"/>
                  <a:gd name="connsiteX128" fmla="*/ 5000 w 10000"/>
                  <a:gd name="connsiteY128" fmla="*/ 1222 h 10000"/>
                  <a:gd name="connsiteX129" fmla="*/ 5556 w 10000"/>
                  <a:gd name="connsiteY129" fmla="*/ 1075 h 10000"/>
                  <a:gd name="connsiteX130" fmla="*/ 6111 w 10000"/>
                  <a:gd name="connsiteY130" fmla="*/ 884 h 10000"/>
                  <a:gd name="connsiteX131" fmla="*/ 6667 w 10000"/>
                  <a:gd name="connsiteY131" fmla="*/ 707 h 10000"/>
                  <a:gd name="connsiteX132" fmla="*/ 7056 w 10000"/>
                  <a:gd name="connsiteY132" fmla="*/ 545 h 10000"/>
                  <a:gd name="connsiteX133" fmla="*/ 7056 w 10000"/>
                  <a:gd name="connsiteY133" fmla="*/ 545 h 10000"/>
                  <a:gd name="connsiteX134" fmla="*/ 7333 w 10000"/>
                  <a:gd name="connsiteY134" fmla="*/ 398 h 10000"/>
                  <a:gd name="connsiteX135" fmla="*/ 7667 w 10000"/>
                  <a:gd name="connsiteY135" fmla="*/ 221 h 10000"/>
                  <a:gd name="connsiteX136" fmla="*/ 8000 w 10000"/>
                  <a:gd name="connsiteY136" fmla="*/ 88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9111 w 10000"/>
                  <a:gd name="connsiteY141" fmla="*/ 0 h 10000"/>
                  <a:gd name="connsiteX142" fmla="*/ 10000 w 10000"/>
                  <a:gd name="connsiteY142" fmla="*/ 9013 h 10000"/>
                  <a:gd name="connsiteX143" fmla="*/ 10000 w 10000"/>
                  <a:gd name="connsiteY143" fmla="*/ 9013 h 10000"/>
                  <a:gd name="connsiteX144" fmla="*/ 9722 w 10000"/>
                  <a:gd name="connsiteY144" fmla="*/ 8999 h 10000"/>
                  <a:gd name="connsiteX145" fmla="*/ 9389 w 10000"/>
                  <a:gd name="connsiteY145" fmla="*/ 9013 h 10000"/>
                  <a:gd name="connsiteX146" fmla="*/ 9389 w 10000"/>
                  <a:gd name="connsiteY146" fmla="*/ 9013 h 10000"/>
                  <a:gd name="connsiteX147" fmla="*/ 9278 w 10000"/>
                  <a:gd name="connsiteY147" fmla="*/ 9028 h 10000"/>
                  <a:gd name="connsiteX148" fmla="*/ 9056 w 10000"/>
                  <a:gd name="connsiteY148" fmla="*/ 9013 h 10000"/>
                  <a:gd name="connsiteX149" fmla="*/ 8889 w 10000"/>
                  <a:gd name="connsiteY149" fmla="*/ 8999 h 10000"/>
                  <a:gd name="connsiteX150" fmla="*/ 8722 w 10000"/>
                  <a:gd name="connsiteY150" fmla="*/ 8969 h 10000"/>
                  <a:gd name="connsiteX151" fmla="*/ 8611 w 10000"/>
                  <a:gd name="connsiteY151" fmla="*/ 8925 h 10000"/>
                  <a:gd name="connsiteX152" fmla="*/ 8444 w 10000"/>
                  <a:gd name="connsiteY152" fmla="*/ 8851 h 10000"/>
                  <a:gd name="connsiteX153" fmla="*/ 8444 w 10000"/>
                  <a:gd name="connsiteY153" fmla="*/ 8851 h 10000"/>
                  <a:gd name="connsiteX154" fmla="*/ 8222 w 10000"/>
                  <a:gd name="connsiteY154" fmla="*/ 8719 h 10000"/>
                  <a:gd name="connsiteX155" fmla="*/ 8111 w 10000"/>
                  <a:gd name="connsiteY155" fmla="*/ 8660 h 10000"/>
                  <a:gd name="connsiteX156" fmla="*/ 7944 w 10000"/>
                  <a:gd name="connsiteY156" fmla="*/ 8616 h 10000"/>
                  <a:gd name="connsiteX157" fmla="*/ 7778 w 10000"/>
                  <a:gd name="connsiteY157" fmla="*/ 8586 h 10000"/>
                  <a:gd name="connsiteX158" fmla="*/ 7556 w 10000"/>
                  <a:gd name="connsiteY158" fmla="*/ 8571 h 10000"/>
                  <a:gd name="connsiteX159" fmla="*/ 7333 w 10000"/>
                  <a:gd name="connsiteY159" fmla="*/ 8557 h 10000"/>
                  <a:gd name="connsiteX160" fmla="*/ 7000 w 10000"/>
                  <a:gd name="connsiteY160" fmla="*/ 8542 h 10000"/>
                  <a:gd name="connsiteX161" fmla="*/ 7000 w 10000"/>
                  <a:gd name="connsiteY161" fmla="*/ 8542 h 10000"/>
                  <a:gd name="connsiteX162" fmla="*/ 6556 w 10000"/>
                  <a:gd name="connsiteY162" fmla="*/ 8557 h 10000"/>
                  <a:gd name="connsiteX163" fmla="*/ 6222 w 10000"/>
                  <a:gd name="connsiteY163" fmla="*/ 8557 h 10000"/>
                  <a:gd name="connsiteX164" fmla="*/ 6111 w 10000"/>
                  <a:gd name="connsiteY164" fmla="*/ 8542 h 10000"/>
                  <a:gd name="connsiteX165" fmla="*/ 6056 w 10000"/>
                  <a:gd name="connsiteY165" fmla="*/ 8527 h 10000"/>
                  <a:gd name="connsiteX166" fmla="*/ 6056 w 10000"/>
                  <a:gd name="connsiteY166" fmla="*/ 8527 h 10000"/>
                  <a:gd name="connsiteX167" fmla="*/ 6056 w 10000"/>
                  <a:gd name="connsiteY167" fmla="*/ 8262 h 10000"/>
                  <a:gd name="connsiteX168" fmla="*/ 6056 w 10000"/>
                  <a:gd name="connsiteY168" fmla="*/ 8262 h 10000"/>
                  <a:gd name="connsiteX169" fmla="*/ 6056 w 10000"/>
                  <a:gd name="connsiteY169" fmla="*/ 8203 h 10000"/>
                  <a:gd name="connsiteX170" fmla="*/ 5944 w 10000"/>
                  <a:gd name="connsiteY170" fmla="*/ 8130 h 10000"/>
                  <a:gd name="connsiteX171" fmla="*/ 5889 w 10000"/>
                  <a:gd name="connsiteY171" fmla="*/ 8115 h 10000"/>
                  <a:gd name="connsiteX172" fmla="*/ 5778 w 10000"/>
                  <a:gd name="connsiteY172" fmla="*/ 8100 h 10000"/>
                  <a:gd name="connsiteX173" fmla="*/ 5667 w 10000"/>
                  <a:gd name="connsiteY173" fmla="*/ 8100 h 10000"/>
                  <a:gd name="connsiteX174" fmla="*/ 5500 w 10000"/>
                  <a:gd name="connsiteY174" fmla="*/ 8115 h 10000"/>
                  <a:gd name="connsiteX175" fmla="*/ 5500 w 10000"/>
                  <a:gd name="connsiteY175" fmla="*/ 8115 h 10000"/>
                  <a:gd name="connsiteX176" fmla="*/ 4889 w 10000"/>
                  <a:gd name="connsiteY176" fmla="*/ 8218 h 10000"/>
                  <a:gd name="connsiteX177" fmla="*/ 4611 w 10000"/>
                  <a:gd name="connsiteY177" fmla="*/ 8247 h 10000"/>
                  <a:gd name="connsiteX178" fmla="*/ 4556 w 10000"/>
                  <a:gd name="connsiteY178" fmla="*/ 8262 h 10000"/>
                  <a:gd name="connsiteX179" fmla="*/ 4500 w 10000"/>
                  <a:gd name="connsiteY179" fmla="*/ 8247 h 10000"/>
                  <a:gd name="connsiteX180" fmla="*/ 4500 w 10000"/>
                  <a:gd name="connsiteY180" fmla="*/ 8247 h 10000"/>
                  <a:gd name="connsiteX181" fmla="*/ 4222 w 10000"/>
                  <a:gd name="connsiteY181" fmla="*/ 8100 h 10000"/>
                  <a:gd name="connsiteX182" fmla="*/ 4222 w 10000"/>
                  <a:gd name="connsiteY182" fmla="*/ 8100 h 10000"/>
                  <a:gd name="connsiteX183" fmla="*/ 4111 w 10000"/>
                  <a:gd name="connsiteY183" fmla="*/ 8027 h 10000"/>
                  <a:gd name="connsiteX184" fmla="*/ 4111 w 10000"/>
                  <a:gd name="connsiteY184" fmla="*/ 7982 h 10000"/>
                  <a:gd name="connsiteX185" fmla="*/ 4111 w 10000"/>
                  <a:gd name="connsiteY185" fmla="*/ 7938 h 10000"/>
                  <a:gd name="connsiteX186" fmla="*/ 4111 w 10000"/>
                  <a:gd name="connsiteY186" fmla="*/ 7938 h 10000"/>
                  <a:gd name="connsiteX187" fmla="*/ 4278 w 10000"/>
                  <a:gd name="connsiteY187" fmla="*/ 7894 h 10000"/>
                  <a:gd name="connsiteX188" fmla="*/ 4389 w 10000"/>
                  <a:gd name="connsiteY188" fmla="*/ 7879 h 10000"/>
                  <a:gd name="connsiteX189" fmla="*/ 4389 w 10000"/>
                  <a:gd name="connsiteY189" fmla="*/ 7879 h 10000"/>
                  <a:gd name="connsiteX190" fmla="*/ 4000 w 10000"/>
                  <a:gd name="connsiteY190" fmla="*/ 7879 h 10000"/>
                  <a:gd name="connsiteX191" fmla="*/ 3722 w 10000"/>
                  <a:gd name="connsiteY191" fmla="*/ 7894 h 10000"/>
                  <a:gd name="connsiteX192" fmla="*/ 3611 w 10000"/>
                  <a:gd name="connsiteY192" fmla="*/ 7909 h 10000"/>
                  <a:gd name="connsiteX193" fmla="*/ 3556 w 10000"/>
                  <a:gd name="connsiteY193" fmla="*/ 7923 h 10000"/>
                  <a:gd name="connsiteX194" fmla="*/ 3556 w 10000"/>
                  <a:gd name="connsiteY194" fmla="*/ 7923 h 10000"/>
                  <a:gd name="connsiteX195" fmla="*/ 3444 w 10000"/>
                  <a:gd name="connsiteY195" fmla="*/ 7982 h 10000"/>
                  <a:gd name="connsiteX196" fmla="*/ 3278 w 10000"/>
                  <a:gd name="connsiteY196" fmla="*/ 8071 h 10000"/>
                  <a:gd name="connsiteX197" fmla="*/ 3000 w 10000"/>
                  <a:gd name="connsiteY197" fmla="*/ 8174 h 10000"/>
                  <a:gd name="connsiteX198" fmla="*/ 2667 w 10000"/>
                  <a:gd name="connsiteY198" fmla="*/ 8247 h 10000"/>
                  <a:gd name="connsiteX199" fmla="*/ 2667 w 10000"/>
                  <a:gd name="connsiteY199" fmla="*/ 8247 h 10000"/>
                  <a:gd name="connsiteX200" fmla="*/ 2333 w 10000"/>
                  <a:gd name="connsiteY200" fmla="*/ 8306 h 10000"/>
                  <a:gd name="connsiteX201" fmla="*/ 1833 w 10000"/>
                  <a:gd name="connsiteY201" fmla="*/ 8365 h 10000"/>
                  <a:gd name="connsiteX202" fmla="*/ 1389 w 10000"/>
                  <a:gd name="connsiteY202" fmla="*/ 8395 h 10000"/>
                  <a:gd name="connsiteX203" fmla="*/ 889 w 10000"/>
                  <a:gd name="connsiteY203" fmla="*/ 8409 h 10000"/>
                  <a:gd name="connsiteX204" fmla="*/ 889 w 10000"/>
                  <a:gd name="connsiteY204" fmla="*/ 8409 h 10000"/>
                  <a:gd name="connsiteX205" fmla="*/ 500 w 10000"/>
                  <a:gd name="connsiteY205" fmla="*/ 8424 h 10000"/>
                  <a:gd name="connsiteX206" fmla="*/ 222 w 10000"/>
                  <a:gd name="connsiteY206" fmla="*/ 8439 h 10000"/>
                  <a:gd name="connsiteX207" fmla="*/ 0 w 10000"/>
                  <a:gd name="connsiteY207" fmla="*/ 8454 h 10000"/>
                  <a:gd name="connsiteX208" fmla="*/ 0 w 10000"/>
                  <a:gd name="connsiteY208" fmla="*/ 8454 h 10000"/>
                  <a:gd name="connsiteX209" fmla="*/ 278 w 10000"/>
                  <a:gd name="connsiteY209" fmla="*/ 8689 h 10000"/>
                  <a:gd name="connsiteX210" fmla="*/ 500 w 10000"/>
                  <a:gd name="connsiteY210" fmla="*/ 8866 h 10000"/>
                  <a:gd name="connsiteX211" fmla="*/ 722 w 10000"/>
                  <a:gd name="connsiteY211" fmla="*/ 9013 h 10000"/>
                  <a:gd name="connsiteX212" fmla="*/ 722 w 10000"/>
                  <a:gd name="connsiteY212" fmla="*/ 9013 h 10000"/>
                  <a:gd name="connsiteX213" fmla="*/ 889 w 10000"/>
                  <a:gd name="connsiteY213" fmla="*/ 9102 h 10000"/>
                  <a:gd name="connsiteX214" fmla="*/ 944 w 10000"/>
                  <a:gd name="connsiteY214" fmla="*/ 9175 h 10000"/>
                  <a:gd name="connsiteX215" fmla="*/ 1111 w 10000"/>
                  <a:gd name="connsiteY215" fmla="*/ 9249 h 10000"/>
                  <a:gd name="connsiteX216" fmla="*/ 1333 w 10000"/>
                  <a:gd name="connsiteY216" fmla="*/ 9367 h 10000"/>
                  <a:gd name="connsiteX217" fmla="*/ 1333 w 10000"/>
                  <a:gd name="connsiteY217" fmla="*/ 9367 h 10000"/>
                  <a:gd name="connsiteX218" fmla="*/ 1444 w 10000"/>
                  <a:gd name="connsiteY218" fmla="*/ 9426 h 10000"/>
                  <a:gd name="connsiteX219" fmla="*/ 1500 w 10000"/>
                  <a:gd name="connsiteY219" fmla="*/ 9470 h 10000"/>
                  <a:gd name="connsiteX220" fmla="*/ 1500 w 10000"/>
                  <a:gd name="connsiteY220" fmla="*/ 9514 h 10000"/>
                  <a:gd name="connsiteX221" fmla="*/ 1556 w 10000"/>
                  <a:gd name="connsiteY221" fmla="*/ 9529 h 10000"/>
                  <a:gd name="connsiteX222" fmla="*/ 1722 w 10000"/>
                  <a:gd name="connsiteY222" fmla="*/ 9543 h 10000"/>
                  <a:gd name="connsiteX223" fmla="*/ 1944 w 10000"/>
                  <a:gd name="connsiteY223" fmla="*/ 9558 h 10000"/>
                  <a:gd name="connsiteX224" fmla="*/ 2944 w 10000"/>
                  <a:gd name="connsiteY224" fmla="*/ 9573 h 10000"/>
                  <a:gd name="connsiteX225" fmla="*/ 2944 w 10000"/>
                  <a:gd name="connsiteY225" fmla="*/ 9573 h 10000"/>
                  <a:gd name="connsiteX226" fmla="*/ 4167 w 10000"/>
                  <a:gd name="connsiteY226" fmla="*/ 9602 h 10000"/>
                  <a:gd name="connsiteX227" fmla="*/ 4889 w 10000"/>
                  <a:gd name="connsiteY227" fmla="*/ 9647 h 10000"/>
                  <a:gd name="connsiteX228" fmla="*/ 5278 w 10000"/>
                  <a:gd name="connsiteY228" fmla="*/ 9691 h 10000"/>
                  <a:gd name="connsiteX229" fmla="*/ 5444 w 10000"/>
                  <a:gd name="connsiteY229" fmla="*/ 9705 h 10000"/>
                  <a:gd name="connsiteX230" fmla="*/ 5444 w 10000"/>
                  <a:gd name="connsiteY230" fmla="*/ 9705 h 10000"/>
                  <a:gd name="connsiteX231" fmla="*/ 5722 w 10000"/>
                  <a:gd name="connsiteY231" fmla="*/ 9735 h 10000"/>
                  <a:gd name="connsiteX232" fmla="*/ 5833 w 10000"/>
                  <a:gd name="connsiteY232" fmla="*/ 9750 h 10000"/>
                  <a:gd name="connsiteX233" fmla="*/ 5833 w 10000"/>
                  <a:gd name="connsiteY233" fmla="*/ 9750 h 10000"/>
                  <a:gd name="connsiteX234" fmla="*/ 5833 w 10000"/>
                  <a:gd name="connsiteY234" fmla="*/ 9735 h 10000"/>
                  <a:gd name="connsiteX235" fmla="*/ 5889 w 10000"/>
                  <a:gd name="connsiteY235" fmla="*/ 9720 h 10000"/>
                  <a:gd name="connsiteX236" fmla="*/ 6000 w 10000"/>
                  <a:gd name="connsiteY236" fmla="*/ 9705 h 10000"/>
                  <a:gd name="connsiteX237" fmla="*/ 6167 w 10000"/>
                  <a:gd name="connsiteY237" fmla="*/ 9691 h 10000"/>
                  <a:gd name="connsiteX238" fmla="*/ 6444 w 10000"/>
                  <a:gd name="connsiteY238" fmla="*/ 9691 h 10000"/>
                  <a:gd name="connsiteX239" fmla="*/ 6833 w 10000"/>
                  <a:gd name="connsiteY239" fmla="*/ 9705 h 10000"/>
                  <a:gd name="connsiteX240" fmla="*/ 7278 w 10000"/>
                  <a:gd name="connsiteY240" fmla="*/ 9750 h 10000"/>
                  <a:gd name="connsiteX241" fmla="*/ 7278 w 10000"/>
                  <a:gd name="connsiteY241" fmla="*/ 9750 h 10000"/>
                  <a:gd name="connsiteX242" fmla="*/ 8722 w 10000"/>
                  <a:gd name="connsiteY242" fmla="*/ 9882 h 10000"/>
                  <a:gd name="connsiteX243" fmla="*/ 10000 w 10000"/>
                  <a:gd name="connsiteY243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7778 w 10000"/>
                  <a:gd name="connsiteY71" fmla="*/ 5479 h 10000"/>
                  <a:gd name="connsiteX72" fmla="*/ 6556 w 10000"/>
                  <a:gd name="connsiteY72" fmla="*/ 5302 h 10000"/>
                  <a:gd name="connsiteX73" fmla="*/ 6556 w 10000"/>
                  <a:gd name="connsiteY73" fmla="*/ 5302 h 10000"/>
                  <a:gd name="connsiteX74" fmla="*/ 6556 w 10000"/>
                  <a:gd name="connsiteY74" fmla="*/ 5287 h 10000"/>
                  <a:gd name="connsiteX75" fmla="*/ 6556 w 10000"/>
                  <a:gd name="connsiteY75" fmla="*/ 5199 h 10000"/>
                  <a:gd name="connsiteX76" fmla="*/ 6556 w 10000"/>
                  <a:gd name="connsiteY76" fmla="*/ 5199 h 10000"/>
                  <a:gd name="connsiteX77" fmla="*/ 6389 w 10000"/>
                  <a:gd name="connsiteY77" fmla="*/ 5096 h 10000"/>
                  <a:gd name="connsiteX78" fmla="*/ 6056 w 10000"/>
                  <a:gd name="connsiteY78" fmla="*/ 4934 h 10000"/>
                  <a:gd name="connsiteX79" fmla="*/ 5333 w 10000"/>
                  <a:gd name="connsiteY79" fmla="*/ 4624 h 10000"/>
                  <a:gd name="connsiteX80" fmla="*/ 5333 w 10000"/>
                  <a:gd name="connsiteY80" fmla="*/ 4624 h 10000"/>
                  <a:gd name="connsiteX81" fmla="*/ 5167 w 10000"/>
                  <a:gd name="connsiteY81" fmla="*/ 4580 h 10000"/>
                  <a:gd name="connsiteX82" fmla="*/ 4889 w 10000"/>
                  <a:gd name="connsiteY82" fmla="*/ 4521 h 10000"/>
                  <a:gd name="connsiteX83" fmla="*/ 4056 w 10000"/>
                  <a:gd name="connsiteY83" fmla="*/ 4389 h 10000"/>
                  <a:gd name="connsiteX84" fmla="*/ 2889 w 10000"/>
                  <a:gd name="connsiteY84" fmla="*/ 4227 h 10000"/>
                  <a:gd name="connsiteX85" fmla="*/ 2889 w 10000"/>
                  <a:gd name="connsiteY85" fmla="*/ 4227 h 10000"/>
                  <a:gd name="connsiteX86" fmla="*/ 2389 w 10000"/>
                  <a:gd name="connsiteY86" fmla="*/ 4212 h 10000"/>
                  <a:gd name="connsiteX87" fmla="*/ 2000 w 10000"/>
                  <a:gd name="connsiteY87" fmla="*/ 4197 h 10000"/>
                  <a:gd name="connsiteX88" fmla="*/ 1889 w 10000"/>
                  <a:gd name="connsiteY88" fmla="*/ 4183 h 10000"/>
                  <a:gd name="connsiteX89" fmla="*/ 1778 w 10000"/>
                  <a:gd name="connsiteY89" fmla="*/ 4168 h 10000"/>
                  <a:gd name="connsiteX90" fmla="*/ 1778 w 10000"/>
                  <a:gd name="connsiteY90" fmla="*/ 4168 h 10000"/>
                  <a:gd name="connsiteX91" fmla="*/ 1667 w 10000"/>
                  <a:gd name="connsiteY91" fmla="*/ 4109 h 10000"/>
                  <a:gd name="connsiteX92" fmla="*/ 1500 w 10000"/>
                  <a:gd name="connsiteY92" fmla="*/ 4006 h 10000"/>
                  <a:gd name="connsiteX93" fmla="*/ 1444 w 10000"/>
                  <a:gd name="connsiteY93" fmla="*/ 3947 h 10000"/>
                  <a:gd name="connsiteX94" fmla="*/ 1444 w 10000"/>
                  <a:gd name="connsiteY94" fmla="*/ 3888 h 10000"/>
                  <a:gd name="connsiteX95" fmla="*/ 1444 w 10000"/>
                  <a:gd name="connsiteY95" fmla="*/ 3844 h 10000"/>
                  <a:gd name="connsiteX96" fmla="*/ 1556 w 10000"/>
                  <a:gd name="connsiteY96" fmla="*/ 3800 h 10000"/>
                  <a:gd name="connsiteX97" fmla="*/ 1556 w 10000"/>
                  <a:gd name="connsiteY97" fmla="*/ 3800 h 10000"/>
                  <a:gd name="connsiteX98" fmla="*/ 1833 w 10000"/>
                  <a:gd name="connsiteY98" fmla="*/ 3726 h 10000"/>
                  <a:gd name="connsiteX99" fmla="*/ 2111 w 10000"/>
                  <a:gd name="connsiteY99" fmla="*/ 3652 h 10000"/>
                  <a:gd name="connsiteX100" fmla="*/ 2278 w 10000"/>
                  <a:gd name="connsiteY100" fmla="*/ 3608 h 10000"/>
                  <a:gd name="connsiteX101" fmla="*/ 2389 w 10000"/>
                  <a:gd name="connsiteY101" fmla="*/ 3564 h 10000"/>
                  <a:gd name="connsiteX102" fmla="*/ 2389 w 10000"/>
                  <a:gd name="connsiteY102" fmla="*/ 3505 h 10000"/>
                  <a:gd name="connsiteX103" fmla="*/ 2389 w 10000"/>
                  <a:gd name="connsiteY103" fmla="*/ 3432 h 10000"/>
                  <a:gd name="connsiteX104" fmla="*/ 2389 w 10000"/>
                  <a:gd name="connsiteY104" fmla="*/ 3432 h 10000"/>
                  <a:gd name="connsiteX105" fmla="*/ 2167 w 10000"/>
                  <a:gd name="connsiteY105" fmla="*/ 3225 h 10000"/>
                  <a:gd name="connsiteX106" fmla="*/ 1889 w 10000"/>
                  <a:gd name="connsiteY106" fmla="*/ 2946 h 10000"/>
                  <a:gd name="connsiteX107" fmla="*/ 1667 w 10000"/>
                  <a:gd name="connsiteY107" fmla="*/ 2695 h 10000"/>
                  <a:gd name="connsiteX108" fmla="*/ 1611 w 10000"/>
                  <a:gd name="connsiteY108" fmla="*/ 2622 h 10000"/>
                  <a:gd name="connsiteX109" fmla="*/ 1611 w 10000"/>
                  <a:gd name="connsiteY109" fmla="*/ 2592 h 10000"/>
                  <a:gd name="connsiteX110" fmla="*/ 1667 w 10000"/>
                  <a:gd name="connsiteY110" fmla="*/ 2577 h 10000"/>
                  <a:gd name="connsiteX111" fmla="*/ 1667 w 10000"/>
                  <a:gd name="connsiteY111" fmla="*/ 2577 h 10000"/>
                  <a:gd name="connsiteX112" fmla="*/ 2000 w 10000"/>
                  <a:gd name="connsiteY112" fmla="*/ 2563 h 10000"/>
                  <a:gd name="connsiteX113" fmla="*/ 2222 w 10000"/>
                  <a:gd name="connsiteY113" fmla="*/ 2563 h 10000"/>
                  <a:gd name="connsiteX114" fmla="*/ 2389 w 10000"/>
                  <a:gd name="connsiteY114" fmla="*/ 2577 h 10000"/>
                  <a:gd name="connsiteX115" fmla="*/ 2389 w 10000"/>
                  <a:gd name="connsiteY115" fmla="*/ 2577 h 10000"/>
                  <a:gd name="connsiteX116" fmla="*/ 2444 w 10000"/>
                  <a:gd name="connsiteY116" fmla="*/ 2577 h 10000"/>
                  <a:gd name="connsiteX117" fmla="*/ 2500 w 10000"/>
                  <a:gd name="connsiteY117" fmla="*/ 2548 h 10000"/>
                  <a:gd name="connsiteX118" fmla="*/ 2778 w 10000"/>
                  <a:gd name="connsiteY118" fmla="*/ 2459 h 10000"/>
                  <a:gd name="connsiteX119" fmla="*/ 3500 w 10000"/>
                  <a:gd name="connsiteY119" fmla="*/ 2165 h 10000"/>
                  <a:gd name="connsiteX120" fmla="*/ 4444 w 10000"/>
                  <a:gd name="connsiteY120" fmla="*/ 1738 h 10000"/>
                  <a:gd name="connsiteX121" fmla="*/ 4444 w 10000"/>
                  <a:gd name="connsiteY121" fmla="*/ 1738 h 10000"/>
                  <a:gd name="connsiteX122" fmla="*/ 4444 w 10000"/>
                  <a:gd name="connsiteY122" fmla="*/ 1679 h 10000"/>
                  <a:gd name="connsiteX123" fmla="*/ 4444 w 10000"/>
                  <a:gd name="connsiteY123" fmla="*/ 1546 h 10000"/>
                  <a:gd name="connsiteX124" fmla="*/ 4500 w 10000"/>
                  <a:gd name="connsiteY124" fmla="*/ 1458 h 10000"/>
                  <a:gd name="connsiteX125" fmla="*/ 4611 w 10000"/>
                  <a:gd name="connsiteY125" fmla="*/ 1384 h 10000"/>
                  <a:gd name="connsiteX126" fmla="*/ 4778 w 10000"/>
                  <a:gd name="connsiteY126" fmla="*/ 1296 h 10000"/>
                  <a:gd name="connsiteX127" fmla="*/ 5000 w 10000"/>
                  <a:gd name="connsiteY127" fmla="*/ 1222 h 10000"/>
                  <a:gd name="connsiteX128" fmla="*/ 5000 w 10000"/>
                  <a:gd name="connsiteY128" fmla="*/ 1222 h 10000"/>
                  <a:gd name="connsiteX129" fmla="*/ 5556 w 10000"/>
                  <a:gd name="connsiteY129" fmla="*/ 1075 h 10000"/>
                  <a:gd name="connsiteX130" fmla="*/ 6111 w 10000"/>
                  <a:gd name="connsiteY130" fmla="*/ 884 h 10000"/>
                  <a:gd name="connsiteX131" fmla="*/ 6667 w 10000"/>
                  <a:gd name="connsiteY131" fmla="*/ 707 h 10000"/>
                  <a:gd name="connsiteX132" fmla="*/ 7056 w 10000"/>
                  <a:gd name="connsiteY132" fmla="*/ 545 h 10000"/>
                  <a:gd name="connsiteX133" fmla="*/ 7056 w 10000"/>
                  <a:gd name="connsiteY133" fmla="*/ 545 h 10000"/>
                  <a:gd name="connsiteX134" fmla="*/ 7333 w 10000"/>
                  <a:gd name="connsiteY134" fmla="*/ 398 h 10000"/>
                  <a:gd name="connsiteX135" fmla="*/ 7667 w 10000"/>
                  <a:gd name="connsiteY135" fmla="*/ 221 h 10000"/>
                  <a:gd name="connsiteX136" fmla="*/ 8000 w 10000"/>
                  <a:gd name="connsiteY136" fmla="*/ 88 h 10000"/>
                  <a:gd name="connsiteX137" fmla="*/ 8167 w 10000"/>
                  <a:gd name="connsiteY137" fmla="*/ 29 h 10000"/>
                  <a:gd name="connsiteX138" fmla="*/ 8333 w 10000"/>
                  <a:gd name="connsiteY138" fmla="*/ 15 h 10000"/>
                  <a:gd name="connsiteX139" fmla="*/ 8333 w 10000"/>
                  <a:gd name="connsiteY139" fmla="*/ 15 h 10000"/>
                  <a:gd name="connsiteX140" fmla="*/ 8667 w 10000"/>
                  <a:gd name="connsiteY140" fmla="*/ 0 h 10000"/>
                  <a:gd name="connsiteX141" fmla="*/ 10000 w 10000"/>
                  <a:gd name="connsiteY141" fmla="*/ 9013 h 10000"/>
                  <a:gd name="connsiteX142" fmla="*/ 10000 w 10000"/>
                  <a:gd name="connsiteY142" fmla="*/ 9013 h 10000"/>
                  <a:gd name="connsiteX143" fmla="*/ 9722 w 10000"/>
                  <a:gd name="connsiteY143" fmla="*/ 8999 h 10000"/>
                  <a:gd name="connsiteX144" fmla="*/ 9389 w 10000"/>
                  <a:gd name="connsiteY144" fmla="*/ 9013 h 10000"/>
                  <a:gd name="connsiteX145" fmla="*/ 9389 w 10000"/>
                  <a:gd name="connsiteY145" fmla="*/ 9013 h 10000"/>
                  <a:gd name="connsiteX146" fmla="*/ 9278 w 10000"/>
                  <a:gd name="connsiteY146" fmla="*/ 9028 h 10000"/>
                  <a:gd name="connsiteX147" fmla="*/ 9056 w 10000"/>
                  <a:gd name="connsiteY147" fmla="*/ 9013 h 10000"/>
                  <a:gd name="connsiteX148" fmla="*/ 8889 w 10000"/>
                  <a:gd name="connsiteY148" fmla="*/ 8999 h 10000"/>
                  <a:gd name="connsiteX149" fmla="*/ 8722 w 10000"/>
                  <a:gd name="connsiteY149" fmla="*/ 8969 h 10000"/>
                  <a:gd name="connsiteX150" fmla="*/ 8611 w 10000"/>
                  <a:gd name="connsiteY150" fmla="*/ 8925 h 10000"/>
                  <a:gd name="connsiteX151" fmla="*/ 8444 w 10000"/>
                  <a:gd name="connsiteY151" fmla="*/ 8851 h 10000"/>
                  <a:gd name="connsiteX152" fmla="*/ 8444 w 10000"/>
                  <a:gd name="connsiteY152" fmla="*/ 8851 h 10000"/>
                  <a:gd name="connsiteX153" fmla="*/ 8222 w 10000"/>
                  <a:gd name="connsiteY153" fmla="*/ 8719 h 10000"/>
                  <a:gd name="connsiteX154" fmla="*/ 8111 w 10000"/>
                  <a:gd name="connsiteY154" fmla="*/ 8660 h 10000"/>
                  <a:gd name="connsiteX155" fmla="*/ 7944 w 10000"/>
                  <a:gd name="connsiteY155" fmla="*/ 8616 h 10000"/>
                  <a:gd name="connsiteX156" fmla="*/ 7778 w 10000"/>
                  <a:gd name="connsiteY156" fmla="*/ 8586 h 10000"/>
                  <a:gd name="connsiteX157" fmla="*/ 7556 w 10000"/>
                  <a:gd name="connsiteY157" fmla="*/ 8571 h 10000"/>
                  <a:gd name="connsiteX158" fmla="*/ 7333 w 10000"/>
                  <a:gd name="connsiteY158" fmla="*/ 8557 h 10000"/>
                  <a:gd name="connsiteX159" fmla="*/ 7000 w 10000"/>
                  <a:gd name="connsiteY159" fmla="*/ 8542 h 10000"/>
                  <a:gd name="connsiteX160" fmla="*/ 7000 w 10000"/>
                  <a:gd name="connsiteY160" fmla="*/ 8542 h 10000"/>
                  <a:gd name="connsiteX161" fmla="*/ 6556 w 10000"/>
                  <a:gd name="connsiteY161" fmla="*/ 8557 h 10000"/>
                  <a:gd name="connsiteX162" fmla="*/ 6222 w 10000"/>
                  <a:gd name="connsiteY162" fmla="*/ 8557 h 10000"/>
                  <a:gd name="connsiteX163" fmla="*/ 6111 w 10000"/>
                  <a:gd name="connsiteY163" fmla="*/ 8542 h 10000"/>
                  <a:gd name="connsiteX164" fmla="*/ 6056 w 10000"/>
                  <a:gd name="connsiteY164" fmla="*/ 8527 h 10000"/>
                  <a:gd name="connsiteX165" fmla="*/ 6056 w 10000"/>
                  <a:gd name="connsiteY165" fmla="*/ 8527 h 10000"/>
                  <a:gd name="connsiteX166" fmla="*/ 6056 w 10000"/>
                  <a:gd name="connsiteY166" fmla="*/ 8262 h 10000"/>
                  <a:gd name="connsiteX167" fmla="*/ 6056 w 10000"/>
                  <a:gd name="connsiteY167" fmla="*/ 8262 h 10000"/>
                  <a:gd name="connsiteX168" fmla="*/ 6056 w 10000"/>
                  <a:gd name="connsiteY168" fmla="*/ 8203 h 10000"/>
                  <a:gd name="connsiteX169" fmla="*/ 5944 w 10000"/>
                  <a:gd name="connsiteY169" fmla="*/ 8130 h 10000"/>
                  <a:gd name="connsiteX170" fmla="*/ 5889 w 10000"/>
                  <a:gd name="connsiteY170" fmla="*/ 8115 h 10000"/>
                  <a:gd name="connsiteX171" fmla="*/ 5778 w 10000"/>
                  <a:gd name="connsiteY171" fmla="*/ 8100 h 10000"/>
                  <a:gd name="connsiteX172" fmla="*/ 5667 w 10000"/>
                  <a:gd name="connsiteY172" fmla="*/ 8100 h 10000"/>
                  <a:gd name="connsiteX173" fmla="*/ 5500 w 10000"/>
                  <a:gd name="connsiteY173" fmla="*/ 8115 h 10000"/>
                  <a:gd name="connsiteX174" fmla="*/ 5500 w 10000"/>
                  <a:gd name="connsiteY174" fmla="*/ 8115 h 10000"/>
                  <a:gd name="connsiteX175" fmla="*/ 4889 w 10000"/>
                  <a:gd name="connsiteY175" fmla="*/ 8218 h 10000"/>
                  <a:gd name="connsiteX176" fmla="*/ 4611 w 10000"/>
                  <a:gd name="connsiteY176" fmla="*/ 8247 h 10000"/>
                  <a:gd name="connsiteX177" fmla="*/ 4556 w 10000"/>
                  <a:gd name="connsiteY177" fmla="*/ 8262 h 10000"/>
                  <a:gd name="connsiteX178" fmla="*/ 4500 w 10000"/>
                  <a:gd name="connsiteY178" fmla="*/ 8247 h 10000"/>
                  <a:gd name="connsiteX179" fmla="*/ 4500 w 10000"/>
                  <a:gd name="connsiteY179" fmla="*/ 8247 h 10000"/>
                  <a:gd name="connsiteX180" fmla="*/ 4222 w 10000"/>
                  <a:gd name="connsiteY180" fmla="*/ 8100 h 10000"/>
                  <a:gd name="connsiteX181" fmla="*/ 4222 w 10000"/>
                  <a:gd name="connsiteY181" fmla="*/ 8100 h 10000"/>
                  <a:gd name="connsiteX182" fmla="*/ 4111 w 10000"/>
                  <a:gd name="connsiteY182" fmla="*/ 8027 h 10000"/>
                  <a:gd name="connsiteX183" fmla="*/ 4111 w 10000"/>
                  <a:gd name="connsiteY183" fmla="*/ 7982 h 10000"/>
                  <a:gd name="connsiteX184" fmla="*/ 4111 w 10000"/>
                  <a:gd name="connsiteY184" fmla="*/ 7938 h 10000"/>
                  <a:gd name="connsiteX185" fmla="*/ 4111 w 10000"/>
                  <a:gd name="connsiteY185" fmla="*/ 7938 h 10000"/>
                  <a:gd name="connsiteX186" fmla="*/ 4278 w 10000"/>
                  <a:gd name="connsiteY186" fmla="*/ 7894 h 10000"/>
                  <a:gd name="connsiteX187" fmla="*/ 4389 w 10000"/>
                  <a:gd name="connsiteY187" fmla="*/ 7879 h 10000"/>
                  <a:gd name="connsiteX188" fmla="*/ 4389 w 10000"/>
                  <a:gd name="connsiteY188" fmla="*/ 7879 h 10000"/>
                  <a:gd name="connsiteX189" fmla="*/ 4000 w 10000"/>
                  <a:gd name="connsiteY189" fmla="*/ 7879 h 10000"/>
                  <a:gd name="connsiteX190" fmla="*/ 3722 w 10000"/>
                  <a:gd name="connsiteY190" fmla="*/ 7894 h 10000"/>
                  <a:gd name="connsiteX191" fmla="*/ 3611 w 10000"/>
                  <a:gd name="connsiteY191" fmla="*/ 7909 h 10000"/>
                  <a:gd name="connsiteX192" fmla="*/ 3556 w 10000"/>
                  <a:gd name="connsiteY192" fmla="*/ 7923 h 10000"/>
                  <a:gd name="connsiteX193" fmla="*/ 3556 w 10000"/>
                  <a:gd name="connsiteY193" fmla="*/ 7923 h 10000"/>
                  <a:gd name="connsiteX194" fmla="*/ 3444 w 10000"/>
                  <a:gd name="connsiteY194" fmla="*/ 7982 h 10000"/>
                  <a:gd name="connsiteX195" fmla="*/ 3278 w 10000"/>
                  <a:gd name="connsiteY195" fmla="*/ 8071 h 10000"/>
                  <a:gd name="connsiteX196" fmla="*/ 3000 w 10000"/>
                  <a:gd name="connsiteY196" fmla="*/ 8174 h 10000"/>
                  <a:gd name="connsiteX197" fmla="*/ 2667 w 10000"/>
                  <a:gd name="connsiteY197" fmla="*/ 8247 h 10000"/>
                  <a:gd name="connsiteX198" fmla="*/ 2667 w 10000"/>
                  <a:gd name="connsiteY198" fmla="*/ 8247 h 10000"/>
                  <a:gd name="connsiteX199" fmla="*/ 2333 w 10000"/>
                  <a:gd name="connsiteY199" fmla="*/ 8306 h 10000"/>
                  <a:gd name="connsiteX200" fmla="*/ 1833 w 10000"/>
                  <a:gd name="connsiteY200" fmla="*/ 8365 h 10000"/>
                  <a:gd name="connsiteX201" fmla="*/ 1389 w 10000"/>
                  <a:gd name="connsiteY201" fmla="*/ 8395 h 10000"/>
                  <a:gd name="connsiteX202" fmla="*/ 889 w 10000"/>
                  <a:gd name="connsiteY202" fmla="*/ 8409 h 10000"/>
                  <a:gd name="connsiteX203" fmla="*/ 889 w 10000"/>
                  <a:gd name="connsiteY203" fmla="*/ 8409 h 10000"/>
                  <a:gd name="connsiteX204" fmla="*/ 500 w 10000"/>
                  <a:gd name="connsiteY204" fmla="*/ 8424 h 10000"/>
                  <a:gd name="connsiteX205" fmla="*/ 222 w 10000"/>
                  <a:gd name="connsiteY205" fmla="*/ 8439 h 10000"/>
                  <a:gd name="connsiteX206" fmla="*/ 0 w 10000"/>
                  <a:gd name="connsiteY206" fmla="*/ 8454 h 10000"/>
                  <a:gd name="connsiteX207" fmla="*/ 0 w 10000"/>
                  <a:gd name="connsiteY207" fmla="*/ 8454 h 10000"/>
                  <a:gd name="connsiteX208" fmla="*/ 278 w 10000"/>
                  <a:gd name="connsiteY208" fmla="*/ 8689 h 10000"/>
                  <a:gd name="connsiteX209" fmla="*/ 500 w 10000"/>
                  <a:gd name="connsiteY209" fmla="*/ 8866 h 10000"/>
                  <a:gd name="connsiteX210" fmla="*/ 722 w 10000"/>
                  <a:gd name="connsiteY210" fmla="*/ 9013 h 10000"/>
                  <a:gd name="connsiteX211" fmla="*/ 722 w 10000"/>
                  <a:gd name="connsiteY211" fmla="*/ 9013 h 10000"/>
                  <a:gd name="connsiteX212" fmla="*/ 889 w 10000"/>
                  <a:gd name="connsiteY212" fmla="*/ 9102 h 10000"/>
                  <a:gd name="connsiteX213" fmla="*/ 944 w 10000"/>
                  <a:gd name="connsiteY213" fmla="*/ 9175 h 10000"/>
                  <a:gd name="connsiteX214" fmla="*/ 1111 w 10000"/>
                  <a:gd name="connsiteY214" fmla="*/ 9249 h 10000"/>
                  <a:gd name="connsiteX215" fmla="*/ 1333 w 10000"/>
                  <a:gd name="connsiteY215" fmla="*/ 9367 h 10000"/>
                  <a:gd name="connsiteX216" fmla="*/ 1333 w 10000"/>
                  <a:gd name="connsiteY216" fmla="*/ 9367 h 10000"/>
                  <a:gd name="connsiteX217" fmla="*/ 1444 w 10000"/>
                  <a:gd name="connsiteY217" fmla="*/ 9426 h 10000"/>
                  <a:gd name="connsiteX218" fmla="*/ 1500 w 10000"/>
                  <a:gd name="connsiteY218" fmla="*/ 9470 h 10000"/>
                  <a:gd name="connsiteX219" fmla="*/ 1500 w 10000"/>
                  <a:gd name="connsiteY219" fmla="*/ 9514 h 10000"/>
                  <a:gd name="connsiteX220" fmla="*/ 1556 w 10000"/>
                  <a:gd name="connsiteY220" fmla="*/ 9529 h 10000"/>
                  <a:gd name="connsiteX221" fmla="*/ 1722 w 10000"/>
                  <a:gd name="connsiteY221" fmla="*/ 9543 h 10000"/>
                  <a:gd name="connsiteX222" fmla="*/ 1944 w 10000"/>
                  <a:gd name="connsiteY222" fmla="*/ 9558 h 10000"/>
                  <a:gd name="connsiteX223" fmla="*/ 2944 w 10000"/>
                  <a:gd name="connsiteY223" fmla="*/ 9573 h 10000"/>
                  <a:gd name="connsiteX224" fmla="*/ 2944 w 10000"/>
                  <a:gd name="connsiteY224" fmla="*/ 9573 h 10000"/>
                  <a:gd name="connsiteX225" fmla="*/ 4167 w 10000"/>
                  <a:gd name="connsiteY225" fmla="*/ 9602 h 10000"/>
                  <a:gd name="connsiteX226" fmla="*/ 4889 w 10000"/>
                  <a:gd name="connsiteY226" fmla="*/ 9647 h 10000"/>
                  <a:gd name="connsiteX227" fmla="*/ 5278 w 10000"/>
                  <a:gd name="connsiteY227" fmla="*/ 9691 h 10000"/>
                  <a:gd name="connsiteX228" fmla="*/ 5444 w 10000"/>
                  <a:gd name="connsiteY228" fmla="*/ 9705 h 10000"/>
                  <a:gd name="connsiteX229" fmla="*/ 5444 w 10000"/>
                  <a:gd name="connsiteY229" fmla="*/ 9705 h 10000"/>
                  <a:gd name="connsiteX230" fmla="*/ 5722 w 10000"/>
                  <a:gd name="connsiteY230" fmla="*/ 9735 h 10000"/>
                  <a:gd name="connsiteX231" fmla="*/ 5833 w 10000"/>
                  <a:gd name="connsiteY231" fmla="*/ 9750 h 10000"/>
                  <a:gd name="connsiteX232" fmla="*/ 5833 w 10000"/>
                  <a:gd name="connsiteY232" fmla="*/ 9750 h 10000"/>
                  <a:gd name="connsiteX233" fmla="*/ 5833 w 10000"/>
                  <a:gd name="connsiteY233" fmla="*/ 9735 h 10000"/>
                  <a:gd name="connsiteX234" fmla="*/ 5889 w 10000"/>
                  <a:gd name="connsiteY234" fmla="*/ 9720 h 10000"/>
                  <a:gd name="connsiteX235" fmla="*/ 6000 w 10000"/>
                  <a:gd name="connsiteY235" fmla="*/ 9705 h 10000"/>
                  <a:gd name="connsiteX236" fmla="*/ 6167 w 10000"/>
                  <a:gd name="connsiteY236" fmla="*/ 9691 h 10000"/>
                  <a:gd name="connsiteX237" fmla="*/ 6444 w 10000"/>
                  <a:gd name="connsiteY237" fmla="*/ 9691 h 10000"/>
                  <a:gd name="connsiteX238" fmla="*/ 6833 w 10000"/>
                  <a:gd name="connsiteY238" fmla="*/ 9705 h 10000"/>
                  <a:gd name="connsiteX239" fmla="*/ 7278 w 10000"/>
                  <a:gd name="connsiteY239" fmla="*/ 9750 h 10000"/>
                  <a:gd name="connsiteX240" fmla="*/ 7278 w 10000"/>
                  <a:gd name="connsiteY240" fmla="*/ 9750 h 10000"/>
                  <a:gd name="connsiteX241" fmla="*/ 8722 w 10000"/>
                  <a:gd name="connsiteY241" fmla="*/ 9882 h 10000"/>
                  <a:gd name="connsiteX242" fmla="*/ 10000 w 10000"/>
                  <a:gd name="connsiteY242" fmla="*/ 10000 h 10000"/>
                  <a:gd name="connsiteX0" fmla="*/ 10000 w 10000"/>
                  <a:gd name="connsiteY0" fmla="*/ 8984 h 9985"/>
                  <a:gd name="connsiteX1" fmla="*/ 10000 w 10000"/>
                  <a:gd name="connsiteY1" fmla="*/ 8984 h 9985"/>
                  <a:gd name="connsiteX2" fmla="*/ 9222 w 10000"/>
                  <a:gd name="connsiteY2" fmla="*/ 8998 h 9985"/>
                  <a:gd name="connsiteX3" fmla="*/ 8944 w 10000"/>
                  <a:gd name="connsiteY3" fmla="*/ 8998 h 9985"/>
                  <a:gd name="connsiteX4" fmla="*/ 8833 w 10000"/>
                  <a:gd name="connsiteY4" fmla="*/ 8984 h 9985"/>
                  <a:gd name="connsiteX5" fmla="*/ 8778 w 10000"/>
                  <a:gd name="connsiteY5" fmla="*/ 8969 h 9985"/>
                  <a:gd name="connsiteX6" fmla="*/ 8778 w 10000"/>
                  <a:gd name="connsiteY6" fmla="*/ 8969 h 9985"/>
                  <a:gd name="connsiteX7" fmla="*/ 8444 w 10000"/>
                  <a:gd name="connsiteY7" fmla="*/ 8792 h 9985"/>
                  <a:gd name="connsiteX8" fmla="*/ 8167 w 10000"/>
                  <a:gd name="connsiteY8" fmla="*/ 8630 h 9985"/>
                  <a:gd name="connsiteX9" fmla="*/ 8167 w 10000"/>
                  <a:gd name="connsiteY9" fmla="*/ 8630 h 9985"/>
                  <a:gd name="connsiteX10" fmla="*/ 8056 w 10000"/>
                  <a:gd name="connsiteY10" fmla="*/ 8601 h 9985"/>
                  <a:gd name="connsiteX11" fmla="*/ 7889 w 10000"/>
                  <a:gd name="connsiteY11" fmla="*/ 8571 h 9985"/>
                  <a:gd name="connsiteX12" fmla="*/ 7444 w 10000"/>
                  <a:gd name="connsiteY12" fmla="*/ 8556 h 9985"/>
                  <a:gd name="connsiteX13" fmla="*/ 6889 w 10000"/>
                  <a:gd name="connsiteY13" fmla="*/ 8542 h 9985"/>
                  <a:gd name="connsiteX14" fmla="*/ 6389 w 10000"/>
                  <a:gd name="connsiteY14" fmla="*/ 8542 h 9985"/>
                  <a:gd name="connsiteX15" fmla="*/ 6389 w 10000"/>
                  <a:gd name="connsiteY15" fmla="*/ 8542 h 9985"/>
                  <a:gd name="connsiteX16" fmla="*/ 6167 w 10000"/>
                  <a:gd name="connsiteY16" fmla="*/ 8527 h 9985"/>
                  <a:gd name="connsiteX17" fmla="*/ 6056 w 10000"/>
                  <a:gd name="connsiteY17" fmla="*/ 8498 h 9985"/>
                  <a:gd name="connsiteX18" fmla="*/ 6000 w 10000"/>
                  <a:gd name="connsiteY18" fmla="*/ 8468 h 9985"/>
                  <a:gd name="connsiteX19" fmla="*/ 6000 w 10000"/>
                  <a:gd name="connsiteY19" fmla="*/ 8409 h 9985"/>
                  <a:gd name="connsiteX20" fmla="*/ 6056 w 10000"/>
                  <a:gd name="connsiteY20" fmla="*/ 8291 h 9985"/>
                  <a:gd name="connsiteX21" fmla="*/ 6111 w 10000"/>
                  <a:gd name="connsiteY21" fmla="*/ 8232 h 9985"/>
                  <a:gd name="connsiteX22" fmla="*/ 6056 w 10000"/>
                  <a:gd name="connsiteY22" fmla="*/ 8159 h 9985"/>
                  <a:gd name="connsiteX23" fmla="*/ 6056 w 10000"/>
                  <a:gd name="connsiteY23" fmla="*/ 8159 h 9985"/>
                  <a:gd name="connsiteX24" fmla="*/ 6000 w 10000"/>
                  <a:gd name="connsiteY24" fmla="*/ 8115 h 9985"/>
                  <a:gd name="connsiteX25" fmla="*/ 5944 w 10000"/>
                  <a:gd name="connsiteY25" fmla="*/ 8085 h 9985"/>
                  <a:gd name="connsiteX26" fmla="*/ 5833 w 10000"/>
                  <a:gd name="connsiteY26" fmla="*/ 8085 h 9985"/>
                  <a:gd name="connsiteX27" fmla="*/ 5667 w 10000"/>
                  <a:gd name="connsiteY27" fmla="*/ 8100 h 9985"/>
                  <a:gd name="connsiteX28" fmla="*/ 5333 w 10000"/>
                  <a:gd name="connsiteY28" fmla="*/ 8144 h 9985"/>
                  <a:gd name="connsiteX29" fmla="*/ 4889 w 10000"/>
                  <a:gd name="connsiteY29" fmla="*/ 8218 h 9985"/>
                  <a:gd name="connsiteX30" fmla="*/ 4889 w 10000"/>
                  <a:gd name="connsiteY30" fmla="*/ 8218 h 9985"/>
                  <a:gd name="connsiteX31" fmla="*/ 4611 w 10000"/>
                  <a:gd name="connsiteY31" fmla="*/ 8232 h 9985"/>
                  <a:gd name="connsiteX32" fmla="*/ 4500 w 10000"/>
                  <a:gd name="connsiteY32" fmla="*/ 8232 h 9985"/>
                  <a:gd name="connsiteX33" fmla="*/ 4444 w 10000"/>
                  <a:gd name="connsiteY33" fmla="*/ 8218 h 9985"/>
                  <a:gd name="connsiteX34" fmla="*/ 4389 w 10000"/>
                  <a:gd name="connsiteY34" fmla="*/ 8159 h 9985"/>
                  <a:gd name="connsiteX35" fmla="*/ 4222 w 10000"/>
                  <a:gd name="connsiteY35" fmla="*/ 8085 h 9985"/>
                  <a:gd name="connsiteX36" fmla="*/ 4222 w 10000"/>
                  <a:gd name="connsiteY36" fmla="*/ 8085 h 9985"/>
                  <a:gd name="connsiteX37" fmla="*/ 4111 w 10000"/>
                  <a:gd name="connsiteY37" fmla="*/ 8041 h 9985"/>
                  <a:gd name="connsiteX38" fmla="*/ 4111 w 10000"/>
                  <a:gd name="connsiteY38" fmla="*/ 7997 h 9985"/>
                  <a:gd name="connsiteX39" fmla="*/ 4111 w 10000"/>
                  <a:gd name="connsiteY39" fmla="*/ 7967 h 9985"/>
                  <a:gd name="connsiteX40" fmla="*/ 4167 w 10000"/>
                  <a:gd name="connsiteY40" fmla="*/ 7938 h 9985"/>
                  <a:gd name="connsiteX41" fmla="*/ 4278 w 10000"/>
                  <a:gd name="connsiteY41" fmla="*/ 7879 h 9985"/>
                  <a:gd name="connsiteX42" fmla="*/ 4389 w 10000"/>
                  <a:gd name="connsiteY42" fmla="*/ 7864 h 9985"/>
                  <a:gd name="connsiteX43" fmla="*/ 4389 w 10000"/>
                  <a:gd name="connsiteY43" fmla="*/ 7864 h 9985"/>
                  <a:gd name="connsiteX44" fmla="*/ 4389 w 10000"/>
                  <a:gd name="connsiteY44" fmla="*/ 7850 h 9985"/>
                  <a:gd name="connsiteX45" fmla="*/ 4444 w 10000"/>
                  <a:gd name="connsiteY45" fmla="*/ 7835 h 9985"/>
                  <a:gd name="connsiteX46" fmla="*/ 4667 w 10000"/>
                  <a:gd name="connsiteY46" fmla="*/ 7820 h 9985"/>
                  <a:gd name="connsiteX47" fmla="*/ 5333 w 10000"/>
                  <a:gd name="connsiteY47" fmla="*/ 7791 h 9985"/>
                  <a:gd name="connsiteX48" fmla="*/ 6500 w 10000"/>
                  <a:gd name="connsiteY48" fmla="*/ 7746 h 9985"/>
                  <a:gd name="connsiteX49" fmla="*/ 6500 w 10000"/>
                  <a:gd name="connsiteY49" fmla="*/ 7746 h 9985"/>
                  <a:gd name="connsiteX50" fmla="*/ 7167 w 10000"/>
                  <a:gd name="connsiteY50" fmla="*/ 7702 h 9985"/>
                  <a:gd name="connsiteX51" fmla="*/ 8389 w 10000"/>
                  <a:gd name="connsiteY51" fmla="*/ 7614 h 9985"/>
                  <a:gd name="connsiteX52" fmla="*/ 8389 w 10000"/>
                  <a:gd name="connsiteY52" fmla="*/ 7614 h 9985"/>
                  <a:gd name="connsiteX53" fmla="*/ 8667 w 10000"/>
                  <a:gd name="connsiteY53" fmla="*/ 7584 h 9985"/>
                  <a:gd name="connsiteX54" fmla="*/ 8778 w 10000"/>
                  <a:gd name="connsiteY54" fmla="*/ 7540 h 9985"/>
                  <a:gd name="connsiteX55" fmla="*/ 8889 w 10000"/>
                  <a:gd name="connsiteY55" fmla="*/ 7511 h 9985"/>
                  <a:gd name="connsiteX56" fmla="*/ 8833 w 10000"/>
                  <a:gd name="connsiteY56" fmla="*/ 7481 h 9985"/>
                  <a:gd name="connsiteX57" fmla="*/ 8833 w 10000"/>
                  <a:gd name="connsiteY57" fmla="*/ 7452 h 9985"/>
                  <a:gd name="connsiteX58" fmla="*/ 8722 w 10000"/>
                  <a:gd name="connsiteY58" fmla="*/ 7422 h 9985"/>
                  <a:gd name="connsiteX59" fmla="*/ 8556 w 10000"/>
                  <a:gd name="connsiteY59" fmla="*/ 7378 h 9985"/>
                  <a:gd name="connsiteX60" fmla="*/ 8556 w 10000"/>
                  <a:gd name="connsiteY60" fmla="*/ 7378 h 9985"/>
                  <a:gd name="connsiteX61" fmla="*/ 6556 w 10000"/>
                  <a:gd name="connsiteY61" fmla="*/ 7113 h 9985"/>
                  <a:gd name="connsiteX62" fmla="*/ 6556 w 10000"/>
                  <a:gd name="connsiteY62" fmla="*/ 7113 h 9985"/>
                  <a:gd name="connsiteX63" fmla="*/ 6333 w 10000"/>
                  <a:gd name="connsiteY63" fmla="*/ 7069 h 9985"/>
                  <a:gd name="connsiteX64" fmla="*/ 6167 w 10000"/>
                  <a:gd name="connsiteY64" fmla="*/ 7025 h 9985"/>
                  <a:gd name="connsiteX65" fmla="*/ 6056 w 10000"/>
                  <a:gd name="connsiteY65" fmla="*/ 6981 h 9985"/>
                  <a:gd name="connsiteX66" fmla="*/ 6056 w 10000"/>
                  <a:gd name="connsiteY66" fmla="*/ 6981 h 9985"/>
                  <a:gd name="connsiteX67" fmla="*/ 8056 w 10000"/>
                  <a:gd name="connsiteY67" fmla="*/ 6966 h 9985"/>
                  <a:gd name="connsiteX68" fmla="*/ 10000 w 10000"/>
                  <a:gd name="connsiteY68" fmla="*/ 7113 h 9985"/>
                  <a:gd name="connsiteX69" fmla="*/ 10000 w 10000"/>
                  <a:gd name="connsiteY69" fmla="*/ 5773 h 9985"/>
                  <a:gd name="connsiteX70" fmla="*/ 10000 w 10000"/>
                  <a:gd name="connsiteY70" fmla="*/ 5773 h 9985"/>
                  <a:gd name="connsiteX71" fmla="*/ 7778 w 10000"/>
                  <a:gd name="connsiteY71" fmla="*/ 5464 h 9985"/>
                  <a:gd name="connsiteX72" fmla="*/ 6556 w 10000"/>
                  <a:gd name="connsiteY72" fmla="*/ 5287 h 9985"/>
                  <a:gd name="connsiteX73" fmla="*/ 6556 w 10000"/>
                  <a:gd name="connsiteY73" fmla="*/ 5287 h 9985"/>
                  <a:gd name="connsiteX74" fmla="*/ 6556 w 10000"/>
                  <a:gd name="connsiteY74" fmla="*/ 5272 h 9985"/>
                  <a:gd name="connsiteX75" fmla="*/ 6556 w 10000"/>
                  <a:gd name="connsiteY75" fmla="*/ 5184 h 9985"/>
                  <a:gd name="connsiteX76" fmla="*/ 6556 w 10000"/>
                  <a:gd name="connsiteY76" fmla="*/ 5184 h 9985"/>
                  <a:gd name="connsiteX77" fmla="*/ 6389 w 10000"/>
                  <a:gd name="connsiteY77" fmla="*/ 5081 h 9985"/>
                  <a:gd name="connsiteX78" fmla="*/ 6056 w 10000"/>
                  <a:gd name="connsiteY78" fmla="*/ 4919 h 9985"/>
                  <a:gd name="connsiteX79" fmla="*/ 5333 w 10000"/>
                  <a:gd name="connsiteY79" fmla="*/ 4609 h 9985"/>
                  <a:gd name="connsiteX80" fmla="*/ 5333 w 10000"/>
                  <a:gd name="connsiteY80" fmla="*/ 4609 h 9985"/>
                  <a:gd name="connsiteX81" fmla="*/ 5167 w 10000"/>
                  <a:gd name="connsiteY81" fmla="*/ 4565 h 9985"/>
                  <a:gd name="connsiteX82" fmla="*/ 4889 w 10000"/>
                  <a:gd name="connsiteY82" fmla="*/ 4506 h 9985"/>
                  <a:gd name="connsiteX83" fmla="*/ 4056 w 10000"/>
                  <a:gd name="connsiteY83" fmla="*/ 4374 h 9985"/>
                  <a:gd name="connsiteX84" fmla="*/ 2889 w 10000"/>
                  <a:gd name="connsiteY84" fmla="*/ 4212 h 9985"/>
                  <a:gd name="connsiteX85" fmla="*/ 2889 w 10000"/>
                  <a:gd name="connsiteY85" fmla="*/ 4212 h 9985"/>
                  <a:gd name="connsiteX86" fmla="*/ 2389 w 10000"/>
                  <a:gd name="connsiteY86" fmla="*/ 4197 h 9985"/>
                  <a:gd name="connsiteX87" fmla="*/ 2000 w 10000"/>
                  <a:gd name="connsiteY87" fmla="*/ 4182 h 9985"/>
                  <a:gd name="connsiteX88" fmla="*/ 1889 w 10000"/>
                  <a:gd name="connsiteY88" fmla="*/ 4168 h 9985"/>
                  <a:gd name="connsiteX89" fmla="*/ 1778 w 10000"/>
                  <a:gd name="connsiteY89" fmla="*/ 4153 h 9985"/>
                  <a:gd name="connsiteX90" fmla="*/ 1778 w 10000"/>
                  <a:gd name="connsiteY90" fmla="*/ 4153 h 9985"/>
                  <a:gd name="connsiteX91" fmla="*/ 1667 w 10000"/>
                  <a:gd name="connsiteY91" fmla="*/ 4094 h 9985"/>
                  <a:gd name="connsiteX92" fmla="*/ 1500 w 10000"/>
                  <a:gd name="connsiteY92" fmla="*/ 3991 h 9985"/>
                  <a:gd name="connsiteX93" fmla="*/ 1444 w 10000"/>
                  <a:gd name="connsiteY93" fmla="*/ 3932 h 9985"/>
                  <a:gd name="connsiteX94" fmla="*/ 1444 w 10000"/>
                  <a:gd name="connsiteY94" fmla="*/ 3873 h 9985"/>
                  <a:gd name="connsiteX95" fmla="*/ 1444 w 10000"/>
                  <a:gd name="connsiteY95" fmla="*/ 3829 h 9985"/>
                  <a:gd name="connsiteX96" fmla="*/ 1556 w 10000"/>
                  <a:gd name="connsiteY96" fmla="*/ 3785 h 9985"/>
                  <a:gd name="connsiteX97" fmla="*/ 1556 w 10000"/>
                  <a:gd name="connsiteY97" fmla="*/ 3785 h 9985"/>
                  <a:gd name="connsiteX98" fmla="*/ 1833 w 10000"/>
                  <a:gd name="connsiteY98" fmla="*/ 3711 h 9985"/>
                  <a:gd name="connsiteX99" fmla="*/ 2111 w 10000"/>
                  <a:gd name="connsiteY99" fmla="*/ 3637 h 9985"/>
                  <a:gd name="connsiteX100" fmla="*/ 2278 w 10000"/>
                  <a:gd name="connsiteY100" fmla="*/ 3593 h 9985"/>
                  <a:gd name="connsiteX101" fmla="*/ 2389 w 10000"/>
                  <a:gd name="connsiteY101" fmla="*/ 3549 h 9985"/>
                  <a:gd name="connsiteX102" fmla="*/ 2389 w 10000"/>
                  <a:gd name="connsiteY102" fmla="*/ 3490 h 9985"/>
                  <a:gd name="connsiteX103" fmla="*/ 2389 w 10000"/>
                  <a:gd name="connsiteY103" fmla="*/ 3417 h 9985"/>
                  <a:gd name="connsiteX104" fmla="*/ 2389 w 10000"/>
                  <a:gd name="connsiteY104" fmla="*/ 3417 h 9985"/>
                  <a:gd name="connsiteX105" fmla="*/ 2167 w 10000"/>
                  <a:gd name="connsiteY105" fmla="*/ 3210 h 9985"/>
                  <a:gd name="connsiteX106" fmla="*/ 1889 w 10000"/>
                  <a:gd name="connsiteY106" fmla="*/ 2931 h 9985"/>
                  <a:gd name="connsiteX107" fmla="*/ 1667 w 10000"/>
                  <a:gd name="connsiteY107" fmla="*/ 2680 h 9985"/>
                  <a:gd name="connsiteX108" fmla="*/ 1611 w 10000"/>
                  <a:gd name="connsiteY108" fmla="*/ 2607 h 9985"/>
                  <a:gd name="connsiteX109" fmla="*/ 1611 w 10000"/>
                  <a:gd name="connsiteY109" fmla="*/ 2577 h 9985"/>
                  <a:gd name="connsiteX110" fmla="*/ 1667 w 10000"/>
                  <a:gd name="connsiteY110" fmla="*/ 2562 h 9985"/>
                  <a:gd name="connsiteX111" fmla="*/ 1667 w 10000"/>
                  <a:gd name="connsiteY111" fmla="*/ 2562 h 9985"/>
                  <a:gd name="connsiteX112" fmla="*/ 2000 w 10000"/>
                  <a:gd name="connsiteY112" fmla="*/ 2548 h 9985"/>
                  <a:gd name="connsiteX113" fmla="*/ 2222 w 10000"/>
                  <a:gd name="connsiteY113" fmla="*/ 2548 h 9985"/>
                  <a:gd name="connsiteX114" fmla="*/ 2389 w 10000"/>
                  <a:gd name="connsiteY114" fmla="*/ 2562 h 9985"/>
                  <a:gd name="connsiteX115" fmla="*/ 2389 w 10000"/>
                  <a:gd name="connsiteY115" fmla="*/ 2562 h 9985"/>
                  <a:gd name="connsiteX116" fmla="*/ 2444 w 10000"/>
                  <a:gd name="connsiteY116" fmla="*/ 2562 h 9985"/>
                  <a:gd name="connsiteX117" fmla="*/ 2500 w 10000"/>
                  <a:gd name="connsiteY117" fmla="*/ 2533 h 9985"/>
                  <a:gd name="connsiteX118" fmla="*/ 2778 w 10000"/>
                  <a:gd name="connsiteY118" fmla="*/ 2444 h 9985"/>
                  <a:gd name="connsiteX119" fmla="*/ 3500 w 10000"/>
                  <a:gd name="connsiteY119" fmla="*/ 2150 h 9985"/>
                  <a:gd name="connsiteX120" fmla="*/ 4444 w 10000"/>
                  <a:gd name="connsiteY120" fmla="*/ 1723 h 9985"/>
                  <a:gd name="connsiteX121" fmla="*/ 4444 w 10000"/>
                  <a:gd name="connsiteY121" fmla="*/ 1723 h 9985"/>
                  <a:gd name="connsiteX122" fmla="*/ 4444 w 10000"/>
                  <a:gd name="connsiteY122" fmla="*/ 1664 h 9985"/>
                  <a:gd name="connsiteX123" fmla="*/ 4444 w 10000"/>
                  <a:gd name="connsiteY123" fmla="*/ 1531 h 9985"/>
                  <a:gd name="connsiteX124" fmla="*/ 4500 w 10000"/>
                  <a:gd name="connsiteY124" fmla="*/ 1443 h 9985"/>
                  <a:gd name="connsiteX125" fmla="*/ 4611 w 10000"/>
                  <a:gd name="connsiteY125" fmla="*/ 1369 h 9985"/>
                  <a:gd name="connsiteX126" fmla="*/ 4778 w 10000"/>
                  <a:gd name="connsiteY126" fmla="*/ 1281 h 9985"/>
                  <a:gd name="connsiteX127" fmla="*/ 5000 w 10000"/>
                  <a:gd name="connsiteY127" fmla="*/ 1207 h 9985"/>
                  <a:gd name="connsiteX128" fmla="*/ 5000 w 10000"/>
                  <a:gd name="connsiteY128" fmla="*/ 1207 h 9985"/>
                  <a:gd name="connsiteX129" fmla="*/ 5556 w 10000"/>
                  <a:gd name="connsiteY129" fmla="*/ 1060 h 9985"/>
                  <a:gd name="connsiteX130" fmla="*/ 6111 w 10000"/>
                  <a:gd name="connsiteY130" fmla="*/ 869 h 9985"/>
                  <a:gd name="connsiteX131" fmla="*/ 6667 w 10000"/>
                  <a:gd name="connsiteY131" fmla="*/ 692 h 9985"/>
                  <a:gd name="connsiteX132" fmla="*/ 7056 w 10000"/>
                  <a:gd name="connsiteY132" fmla="*/ 530 h 9985"/>
                  <a:gd name="connsiteX133" fmla="*/ 7056 w 10000"/>
                  <a:gd name="connsiteY133" fmla="*/ 530 h 9985"/>
                  <a:gd name="connsiteX134" fmla="*/ 7333 w 10000"/>
                  <a:gd name="connsiteY134" fmla="*/ 383 h 9985"/>
                  <a:gd name="connsiteX135" fmla="*/ 7667 w 10000"/>
                  <a:gd name="connsiteY135" fmla="*/ 206 h 9985"/>
                  <a:gd name="connsiteX136" fmla="*/ 8000 w 10000"/>
                  <a:gd name="connsiteY136" fmla="*/ 73 h 9985"/>
                  <a:gd name="connsiteX137" fmla="*/ 8167 w 10000"/>
                  <a:gd name="connsiteY137" fmla="*/ 14 h 9985"/>
                  <a:gd name="connsiteX138" fmla="*/ 8333 w 10000"/>
                  <a:gd name="connsiteY138" fmla="*/ 0 h 9985"/>
                  <a:gd name="connsiteX139" fmla="*/ 8333 w 10000"/>
                  <a:gd name="connsiteY139" fmla="*/ 0 h 9985"/>
                  <a:gd name="connsiteX140" fmla="*/ 10000 w 10000"/>
                  <a:gd name="connsiteY140" fmla="*/ 8998 h 9985"/>
                  <a:gd name="connsiteX141" fmla="*/ 10000 w 10000"/>
                  <a:gd name="connsiteY141" fmla="*/ 8998 h 9985"/>
                  <a:gd name="connsiteX142" fmla="*/ 9722 w 10000"/>
                  <a:gd name="connsiteY142" fmla="*/ 8984 h 9985"/>
                  <a:gd name="connsiteX143" fmla="*/ 9389 w 10000"/>
                  <a:gd name="connsiteY143" fmla="*/ 8998 h 9985"/>
                  <a:gd name="connsiteX144" fmla="*/ 9389 w 10000"/>
                  <a:gd name="connsiteY144" fmla="*/ 8998 h 9985"/>
                  <a:gd name="connsiteX145" fmla="*/ 9278 w 10000"/>
                  <a:gd name="connsiteY145" fmla="*/ 9013 h 9985"/>
                  <a:gd name="connsiteX146" fmla="*/ 9056 w 10000"/>
                  <a:gd name="connsiteY146" fmla="*/ 8998 h 9985"/>
                  <a:gd name="connsiteX147" fmla="*/ 8889 w 10000"/>
                  <a:gd name="connsiteY147" fmla="*/ 8984 h 9985"/>
                  <a:gd name="connsiteX148" fmla="*/ 8722 w 10000"/>
                  <a:gd name="connsiteY148" fmla="*/ 8954 h 9985"/>
                  <a:gd name="connsiteX149" fmla="*/ 8611 w 10000"/>
                  <a:gd name="connsiteY149" fmla="*/ 8910 h 9985"/>
                  <a:gd name="connsiteX150" fmla="*/ 8444 w 10000"/>
                  <a:gd name="connsiteY150" fmla="*/ 8836 h 9985"/>
                  <a:gd name="connsiteX151" fmla="*/ 8444 w 10000"/>
                  <a:gd name="connsiteY151" fmla="*/ 8836 h 9985"/>
                  <a:gd name="connsiteX152" fmla="*/ 8222 w 10000"/>
                  <a:gd name="connsiteY152" fmla="*/ 8704 h 9985"/>
                  <a:gd name="connsiteX153" fmla="*/ 8111 w 10000"/>
                  <a:gd name="connsiteY153" fmla="*/ 8645 h 9985"/>
                  <a:gd name="connsiteX154" fmla="*/ 7944 w 10000"/>
                  <a:gd name="connsiteY154" fmla="*/ 8601 h 9985"/>
                  <a:gd name="connsiteX155" fmla="*/ 7778 w 10000"/>
                  <a:gd name="connsiteY155" fmla="*/ 8571 h 9985"/>
                  <a:gd name="connsiteX156" fmla="*/ 7556 w 10000"/>
                  <a:gd name="connsiteY156" fmla="*/ 8556 h 9985"/>
                  <a:gd name="connsiteX157" fmla="*/ 7333 w 10000"/>
                  <a:gd name="connsiteY157" fmla="*/ 8542 h 9985"/>
                  <a:gd name="connsiteX158" fmla="*/ 7000 w 10000"/>
                  <a:gd name="connsiteY158" fmla="*/ 8527 h 9985"/>
                  <a:gd name="connsiteX159" fmla="*/ 7000 w 10000"/>
                  <a:gd name="connsiteY159" fmla="*/ 8527 h 9985"/>
                  <a:gd name="connsiteX160" fmla="*/ 6556 w 10000"/>
                  <a:gd name="connsiteY160" fmla="*/ 8542 h 9985"/>
                  <a:gd name="connsiteX161" fmla="*/ 6222 w 10000"/>
                  <a:gd name="connsiteY161" fmla="*/ 8542 h 9985"/>
                  <a:gd name="connsiteX162" fmla="*/ 6111 w 10000"/>
                  <a:gd name="connsiteY162" fmla="*/ 8527 h 9985"/>
                  <a:gd name="connsiteX163" fmla="*/ 6056 w 10000"/>
                  <a:gd name="connsiteY163" fmla="*/ 8512 h 9985"/>
                  <a:gd name="connsiteX164" fmla="*/ 6056 w 10000"/>
                  <a:gd name="connsiteY164" fmla="*/ 8512 h 9985"/>
                  <a:gd name="connsiteX165" fmla="*/ 6056 w 10000"/>
                  <a:gd name="connsiteY165" fmla="*/ 8247 h 9985"/>
                  <a:gd name="connsiteX166" fmla="*/ 6056 w 10000"/>
                  <a:gd name="connsiteY166" fmla="*/ 8247 h 9985"/>
                  <a:gd name="connsiteX167" fmla="*/ 6056 w 10000"/>
                  <a:gd name="connsiteY167" fmla="*/ 8188 h 9985"/>
                  <a:gd name="connsiteX168" fmla="*/ 5944 w 10000"/>
                  <a:gd name="connsiteY168" fmla="*/ 8115 h 9985"/>
                  <a:gd name="connsiteX169" fmla="*/ 5889 w 10000"/>
                  <a:gd name="connsiteY169" fmla="*/ 8100 h 9985"/>
                  <a:gd name="connsiteX170" fmla="*/ 5778 w 10000"/>
                  <a:gd name="connsiteY170" fmla="*/ 8085 h 9985"/>
                  <a:gd name="connsiteX171" fmla="*/ 5667 w 10000"/>
                  <a:gd name="connsiteY171" fmla="*/ 8085 h 9985"/>
                  <a:gd name="connsiteX172" fmla="*/ 5500 w 10000"/>
                  <a:gd name="connsiteY172" fmla="*/ 8100 h 9985"/>
                  <a:gd name="connsiteX173" fmla="*/ 5500 w 10000"/>
                  <a:gd name="connsiteY173" fmla="*/ 8100 h 9985"/>
                  <a:gd name="connsiteX174" fmla="*/ 4889 w 10000"/>
                  <a:gd name="connsiteY174" fmla="*/ 8203 h 9985"/>
                  <a:gd name="connsiteX175" fmla="*/ 4611 w 10000"/>
                  <a:gd name="connsiteY175" fmla="*/ 8232 h 9985"/>
                  <a:gd name="connsiteX176" fmla="*/ 4556 w 10000"/>
                  <a:gd name="connsiteY176" fmla="*/ 8247 h 9985"/>
                  <a:gd name="connsiteX177" fmla="*/ 4500 w 10000"/>
                  <a:gd name="connsiteY177" fmla="*/ 8232 h 9985"/>
                  <a:gd name="connsiteX178" fmla="*/ 4500 w 10000"/>
                  <a:gd name="connsiteY178" fmla="*/ 8232 h 9985"/>
                  <a:gd name="connsiteX179" fmla="*/ 4222 w 10000"/>
                  <a:gd name="connsiteY179" fmla="*/ 8085 h 9985"/>
                  <a:gd name="connsiteX180" fmla="*/ 4222 w 10000"/>
                  <a:gd name="connsiteY180" fmla="*/ 8085 h 9985"/>
                  <a:gd name="connsiteX181" fmla="*/ 4111 w 10000"/>
                  <a:gd name="connsiteY181" fmla="*/ 8012 h 9985"/>
                  <a:gd name="connsiteX182" fmla="*/ 4111 w 10000"/>
                  <a:gd name="connsiteY182" fmla="*/ 7967 h 9985"/>
                  <a:gd name="connsiteX183" fmla="*/ 4111 w 10000"/>
                  <a:gd name="connsiteY183" fmla="*/ 7923 h 9985"/>
                  <a:gd name="connsiteX184" fmla="*/ 4111 w 10000"/>
                  <a:gd name="connsiteY184" fmla="*/ 7923 h 9985"/>
                  <a:gd name="connsiteX185" fmla="*/ 4278 w 10000"/>
                  <a:gd name="connsiteY185" fmla="*/ 7879 h 9985"/>
                  <a:gd name="connsiteX186" fmla="*/ 4389 w 10000"/>
                  <a:gd name="connsiteY186" fmla="*/ 7864 h 9985"/>
                  <a:gd name="connsiteX187" fmla="*/ 4389 w 10000"/>
                  <a:gd name="connsiteY187" fmla="*/ 7864 h 9985"/>
                  <a:gd name="connsiteX188" fmla="*/ 4000 w 10000"/>
                  <a:gd name="connsiteY188" fmla="*/ 7864 h 9985"/>
                  <a:gd name="connsiteX189" fmla="*/ 3722 w 10000"/>
                  <a:gd name="connsiteY189" fmla="*/ 7879 h 9985"/>
                  <a:gd name="connsiteX190" fmla="*/ 3611 w 10000"/>
                  <a:gd name="connsiteY190" fmla="*/ 7894 h 9985"/>
                  <a:gd name="connsiteX191" fmla="*/ 3556 w 10000"/>
                  <a:gd name="connsiteY191" fmla="*/ 7908 h 9985"/>
                  <a:gd name="connsiteX192" fmla="*/ 3556 w 10000"/>
                  <a:gd name="connsiteY192" fmla="*/ 7908 h 9985"/>
                  <a:gd name="connsiteX193" fmla="*/ 3444 w 10000"/>
                  <a:gd name="connsiteY193" fmla="*/ 7967 h 9985"/>
                  <a:gd name="connsiteX194" fmla="*/ 3278 w 10000"/>
                  <a:gd name="connsiteY194" fmla="*/ 8056 h 9985"/>
                  <a:gd name="connsiteX195" fmla="*/ 3000 w 10000"/>
                  <a:gd name="connsiteY195" fmla="*/ 8159 h 9985"/>
                  <a:gd name="connsiteX196" fmla="*/ 2667 w 10000"/>
                  <a:gd name="connsiteY196" fmla="*/ 8232 h 9985"/>
                  <a:gd name="connsiteX197" fmla="*/ 2667 w 10000"/>
                  <a:gd name="connsiteY197" fmla="*/ 8232 h 9985"/>
                  <a:gd name="connsiteX198" fmla="*/ 2333 w 10000"/>
                  <a:gd name="connsiteY198" fmla="*/ 8291 h 9985"/>
                  <a:gd name="connsiteX199" fmla="*/ 1833 w 10000"/>
                  <a:gd name="connsiteY199" fmla="*/ 8350 h 9985"/>
                  <a:gd name="connsiteX200" fmla="*/ 1389 w 10000"/>
                  <a:gd name="connsiteY200" fmla="*/ 8380 h 9985"/>
                  <a:gd name="connsiteX201" fmla="*/ 889 w 10000"/>
                  <a:gd name="connsiteY201" fmla="*/ 8394 h 9985"/>
                  <a:gd name="connsiteX202" fmla="*/ 889 w 10000"/>
                  <a:gd name="connsiteY202" fmla="*/ 8394 h 9985"/>
                  <a:gd name="connsiteX203" fmla="*/ 500 w 10000"/>
                  <a:gd name="connsiteY203" fmla="*/ 8409 h 9985"/>
                  <a:gd name="connsiteX204" fmla="*/ 222 w 10000"/>
                  <a:gd name="connsiteY204" fmla="*/ 8424 h 9985"/>
                  <a:gd name="connsiteX205" fmla="*/ 0 w 10000"/>
                  <a:gd name="connsiteY205" fmla="*/ 8439 h 9985"/>
                  <a:gd name="connsiteX206" fmla="*/ 0 w 10000"/>
                  <a:gd name="connsiteY206" fmla="*/ 8439 h 9985"/>
                  <a:gd name="connsiteX207" fmla="*/ 278 w 10000"/>
                  <a:gd name="connsiteY207" fmla="*/ 8674 h 9985"/>
                  <a:gd name="connsiteX208" fmla="*/ 500 w 10000"/>
                  <a:gd name="connsiteY208" fmla="*/ 8851 h 9985"/>
                  <a:gd name="connsiteX209" fmla="*/ 722 w 10000"/>
                  <a:gd name="connsiteY209" fmla="*/ 8998 h 9985"/>
                  <a:gd name="connsiteX210" fmla="*/ 722 w 10000"/>
                  <a:gd name="connsiteY210" fmla="*/ 8998 h 9985"/>
                  <a:gd name="connsiteX211" fmla="*/ 889 w 10000"/>
                  <a:gd name="connsiteY211" fmla="*/ 9087 h 9985"/>
                  <a:gd name="connsiteX212" fmla="*/ 944 w 10000"/>
                  <a:gd name="connsiteY212" fmla="*/ 9160 h 9985"/>
                  <a:gd name="connsiteX213" fmla="*/ 1111 w 10000"/>
                  <a:gd name="connsiteY213" fmla="*/ 9234 h 9985"/>
                  <a:gd name="connsiteX214" fmla="*/ 1333 w 10000"/>
                  <a:gd name="connsiteY214" fmla="*/ 9352 h 9985"/>
                  <a:gd name="connsiteX215" fmla="*/ 1333 w 10000"/>
                  <a:gd name="connsiteY215" fmla="*/ 9352 h 9985"/>
                  <a:gd name="connsiteX216" fmla="*/ 1444 w 10000"/>
                  <a:gd name="connsiteY216" fmla="*/ 9411 h 9985"/>
                  <a:gd name="connsiteX217" fmla="*/ 1500 w 10000"/>
                  <a:gd name="connsiteY217" fmla="*/ 9455 h 9985"/>
                  <a:gd name="connsiteX218" fmla="*/ 1500 w 10000"/>
                  <a:gd name="connsiteY218" fmla="*/ 9499 h 9985"/>
                  <a:gd name="connsiteX219" fmla="*/ 1556 w 10000"/>
                  <a:gd name="connsiteY219" fmla="*/ 9514 h 9985"/>
                  <a:gd name="connsiteX220" fmla="*/ 1722 w 10000"/>
                  <a:gd name="connsiteY220" fmla="*/ 9528 h 9985"/>
                  <a:gd name="connsiteX221" fmla="*/ 1944 w 10000"/>
                  <a:gd name="connsiteY221" fmla="*/ 9543 h 9985"/>
                  <a:gd name="connsiteX222" fmla="*/ 2944 w 10000"/>
                  <a:gd name="connsiteY222" fmla="*/ 9558 h 9985"/>
                  <a:gd name="connsiteX223" fmla="*/ 2944 w 10000"/>
                  <a:gd name="connsiteY223" fmla="*/ 9558 h 9985"/>
                  <a:gd name="connsiteX224" fmla="*/ 4167 w 10000"/>
                  <a:gd name="connsiteY224" fmla="*/ 9587 h 9985"/>
                  <a:gd name="connsiteX225" fmla="*/ 4889 w 10000"/>
                  <a:gd name="connsiteY225" fmla="*/ 9632 h 9985"/>
                  <a:gd name="connsiteX226" fmla="*/ 5278 w 10000"/>
                  <a:gd name="connsiteY226" fmla="*/ 9676 h 9985"/>
                  <a:gd name="connsiteX227" fmla="*/ 5444 w 10000"/>
                  <a:gd name="connsiteY227" fmla="*/ 9690 h 9985"/>
                  <a:gd name="connsiteX228" fmla="*/ 5444 w 10000"/>
                  <a:gd name="connsiteY228" fmla="*/ 9690 h 9985"/>
                  <a:gd name="connsiteX229" fmla="*/ 5722 w 10000"/>
                  <a:gd name="connsiteY229" fmla="*/ 9720 h 9985"/>
                  <a:gd name="connsiteX230" fmla="*/ 5833 w 10000"/>
                  <a:gd name="connsiteY230" fmla="*/ 9735 h 9985"/>
                  <a:gd name="connsiteX231" fmla="*/ 5833 w 10000"/>
                  <a:gd name="connsiteY231" fmla="*/ 9735 h 9985"/>
                  <a:gd name="connsiteX232" fmla="*/ 5833 w 10000"/>
                  <a:gd name="connsiteY232" fmla="*/ 9720 h 9985"/>
                  <a:gd name="connsiteX233" fmla="*/ 5889 w 10000"/>
                  <a:gd name="connsiteY233" fmla="*/ 9705 h 9985"/>
                  <a:gd name="connsiteX234" fmla="*/ 6000 w 10000"/>
                  <a:gd name="connsiteY234" fmla="*/ 9690 h 9985"/>
                  <a:gd name="connsiteX235" fmla="*/ 6167 w 10000"/>
                  <a:gd name="connsiteY235" fmla="*/ 9676 h 9985"/>
                  <a:gd name="connsiteX236" fmla="*/ 6444 w 10000"/>
                  <a:gd name="connsiteY236" fmla="*/ 9676 h 9985"/>
                  <a:gd name="connsiteX237" fmla="*/ 6833 w 10000"/>
                  <a:gd name="connsiteY237" fmla="*/ 9690 h 9985"/>
                  <a:gd name="connsiteX238" fmla="*/ 7278 w 10000"/>
                  <a:gd name="connsiteY238" fmla="*/ 9735 h 9985"/>
                  <a:gd name="connsiteX239" fmla="*/ 7278 w 10000"/>
                  <a:gd name="connsiteY239" fmla="*/ 9735 h 9985"/>
                  <a:gd name="connsiteX240" fmla="*/ 8722 w 10000"/>
                  <a:gd name="connsiteY240" fmla="*/ 9867 h 9985"/>
                  <a:gd name="connsiteX241" fmla="*/ 10000 w 10000"/>
                  <a:gd name="connsiteY241" fmla="*/ 9985 h 9985"/>
                  <a:gd name="connsiteX0" fmla="*/ 10000 w 10000"/>
                  <a:gd name="connsiteY0" fmla="*/ 8997 h 10000"/>
                  <a:gd name="connsiteX1" fmla="*/ 10000 w 10000"/>
                  <a:gd name="connsiteY1" fmla="*/ 8997 h 10000"/>
                  <a:gd name="connsiteX2" fmla="*/ 9222 w 10000"/>
                  <a:gd name="connsiteY2" fmla="*/ 9012 h 10000"/>
                  <a:gd name="connsiteX3" fmla="*/ 8944 w 10000"/>
                  <a:gd name="connsiteY3" fmla="*/ 9012 h 10000"/>
                  <a:gd name="connsiteX4" fmla="*/ 8833 w 10000"/>
                  <a:gd name="connsiteY4" fmla="*/ 8997 h 10000"/>
                  <a:gd name="connsiteX5" fmla="*/ 8778 w 10000"/>
                  <a:gd name="connsiteY5" fmla="*/ 8982 h 10000"/>
                  <a:gd name="connsiteX6" fmla="*/ 8778 w 10000"/>
                  <a:gd name="connsiteY6" fmla="*/ 8982 h 10000"/>
                  <a:gd name="connsiteX7" fmla="*/ 8444 w 10000"/>
                  <a:gd name="connsiteY7" fmla="*/ 8805 h 10000"/>
                  <a:gd name="connsiteX8" fmla="*/ 8167 w 10000"/>
                  <a:gd name="connsiteY8" fmla="*/ 8643 h 10000"/>
                  <a:gd name="connsiteX9" fmla="*/ 8167 w 10000"/>
                  <a:gd name="connsiteY9" fmla="*/ 8643 h 10000"/>
                  <a:gd name="connsiteX10" fmla="*/ 8056 w 10000"/>
                  <a:gd name="connsiteY10" fmla="*/ 8614 h 10000"/>
                  <a:gd name="connsiteX11" fmla="*/ 7889 w 10000"/>
                  <a:gd name="connsiteY11" fmla="*/ 8584 h 10000"/>
                  <a:gd name="connsiteX12" fmla="*/ 7444 w 10000"/>
                  <a:gd name="connsiteY12" fmla="*/ 8569 h 10000"/>
                  <a:gd name="connsiteX13" fmla="*/ 6889 w 10000"/>
                  <a:gd name="connsiteY13" fmla="*/ 8555 h 10000"/>
                  <a:gd name="connsiteX14" fmla="*/ 6389 w 10000"/>
                  <a:gd name="connsiteY14" fmla="*/ 8555 h 10000"/>
                  <a:gd name="connsiteX15" fmla="*/ 6389 w 10000"/>
                  <a:gd name="connsiteY15" fmla="*/ 8555 h 10000"/>
                  <a:gd name="connsiteX16" fmla="*/ 6167 w 10000"/>
                  <a:gd name="connsiteY16" fmla="*/ 8540 h 10000"/>
                  <a:gd name="connsiteX17" fmla="*/ 6056 w 10000"/>
                  <a:gd name="connsiteY17" fmla="*/ 8511 h 10000"/>
                  <a:gd name="connsiteX18" fmla="*/ 6000 w 10000"/>
                  <a:gd name="connsiteY18" fmla="*/ 8481 h 10000"/>
                  <a:gd name="connsiteX19" fmla="*/ 6000 w 10000"/>
                  <a:gd name="connsiteY19" fmla="*/ 8422 h 10000"/>
                  <a:gd name="connsiteX20" fmla="*/ 6056 w 10000"/>
                  <a:gd name="connsiteY20" fmla="*/ 8303 h 10000"/>
                  <a:gd name="connsiteX21" fmla="*/ 6111 w 10000"/>
                  <a:gd name="connsiteY21" fmla="*/ 8244 h 10000"/>
                  <a:gd name="connsiteX22" fmla="*/ 6056 w 10000"/>
                  <a:gd name="connsiteY22" fmla="*/ 8171 h 10000"/>
                  <a:gd name="connsiteX23" fmla="*/ 6056 w 10000"/>
                  <a:gd name="connsiteY23" fmla="*/ 8171 h 10000"/>
                  <a:gd name="connsiteX24" fmla="*/ 6000 w 10000"/>
                  <a:gd name="connsiteY24" fmla="*/ 8127 h 10000"/>
                  <a:gd name="connsiteX25" fmla="*/ 5944 w 10000"/>
                  <a:gd name="connsiteY25" fmla="*/ 8097 h 10000"/>
                  <a:gd name="connsiteX26" fmla="*/ 5833 w 10000"/>
                  <a:gd name="connsiteY26" fmla="*/ 8097 h 10000"/>
                  <a:gd name="connsiteX27" fmla="*/ 5667 w 10000"/>
                  <a:gd name="connsiteY27" fmla="*/ 8112 h 10000"/>
                  <a:gd name="connsiteX28" fmla="*/ 5333 w 10000"/>
                  <a:gd name="connsiteY28" fmla="*/ 8156 h 10000"/>
                  <a:gd name="connsiteX29" fmla="*/ 4889 w 10000"/>
                  <a:gd name="connsiteY29" fmla="*/ 8230 h 10000"/>
                  <a:gd name="connsiteX30" fmla="*/ 4889 w 10000"/>
                  <a:gd name="connsiteY30" fmla="*/ 8230 h 10000"/>
                  <a:gd name="connsiteX31" fmla="*/ 4611 w 10000"/>
                  <a:gd name="connsiteY31" fmla="*/ 8244 h 10000"/>
                  <a:gd name="connsiteX32" fmla="*/ 4500 w 10000"/>
                  <a:gd name="connsiteY32" fmla="*/ 8244 h 10000"/>
                  <a:gd name="connsiteX33" fmla="*/ 4444 w 10000"/>
                  <a:gd name="connsiteY33" fmla="*/ 8230 h 10000"/>
                  <a:gd name="connsiteX34" fmla="*/ 4389 w 10000"/>
                  <a:gd name="connsiteY34" fmla="*/ 8171 h 10000"/>
                  <a:gd name="connsiteX35" fmla="*/ 4222 w 10000"/>
                  <a:gd name="connsiteY35" fmla="*/ 8097 h 10000"/>
                  <a:gd name="connsiteX36" fmla="*/ 4222 w 10000"/>
                  <a:gd name="connsiteY36" fmla="*/ 8097 h 10000"/>
                  <a:gd name="connsiteX37" fmla="*/ 4111 w 10000"/>
                  <a:gd name="connsiteY37" fmla="*/ 8053 h 10000"/>
                  <a:gd name="connsiteX38" fmla="*/ 4111 w 10000"/>
                  <a:gd name="connsiteY38" fmla="*/ 8009 h 10000"/>
                  <a:gd name="connsiteX39" fmla="*/ 4111 w 10000"/>
                  <a:gd name="connsiteY39" fmla="*/ 7979 h 10000"/>
                  <a:gd name="connsiteX40" fmla="*/ 4167 w 10000"/>
                  <a:gd name="connsiteY40" fmla="*/ 7950 h 10000"/>
                  <a:gd name="connsiteX41" fmla="*/ 4278 w 10000"/>
                  <a:gd name="connsiteY41" fmla="*/ 7891 h 10000"/>
                  <a:gd name="connsiteX42" fmla="*/ 4389 w 10000"/>
                  <a:gd name="connsiteY42" fmla="*/ 7876 h 10000"/>
                  <a:gd name="connsiteX43" fmla="*/ 4389 w 10000"/>
                  <a:gd name="connsiteY43" fmla="*/ 7876 h 10000"/>
                  <a:gd name="connsiteX44" fmla="*/ 4389 w 10000"/>
                  <a:gd name="connsiteY44" fmla="*/ 7862 h 10000"/>
                  <a:gd name="connsiteX45" fmla="*/ 4444 w 10000"/>
                  <a:gd name="connsiteY45" fmla="*/ 7847 h 10000"/>
                  <a:gd name="connsiteX46" fmla="*/ 4667 w 10000"/>
                  <a:gd name="connsiteY46" fmla="*/ 7832 h 10000"/>
                  <a:gd name="connsiteX47" fmla="*/ 5333 w 10000"/>
                  <a:gd name="connsiteY47" fmla="*/ 7803 h 10000"/>
                  <a:gd name="connsiteX48" fmla="*/ 6500 w 10000"/>
                  <a:gd name="connsiteY48" fmla="*/ 7758 h 10000"/>
                  <a:gd name="connsiteX49" fmla="*/ 6500 w 10000"/>
                  <a:gd name="connsiteY49" fmla="*/ 7758 h 10000"/>
                  <a:gd name="connsiteX50" fmla="*/ 7167 w 10000"/>
                  <a:gd name="connsiteY50" fmla="*/ 7714 h 10000"/>
                  <a:gd name="connsiteX51" fmla="*/ 8389 w 10000"/>
                  <a:gd name="connsiteY51" fmla="*/ 7625 h 10000"/>
                  <a:gd name="connsiteX52" fmla="*/ 8389 w 10000"/>
                  <a:gd name="connsiteY52" fmla="*/ 7625 h 10000"/>
                  <a:gd name="connsiteX53" fmla="*/ 8667 w 10000"/>
                  <a:gd name="connsiteY53" fmla="*/ 7595 h 10000"/>
                  <a:gd name="connsiteX54" fmla="*/ 8778 w 10000"/>
                  <a:gd name="connsiteY54" fmla="*/ 7551 h 10000"/>
                  <a:gd name="connsiteX55" fmla="*/ 8889 w 10000"/>
                  <a:gd name="connsiteY55" fmla="*/ 7522 h 10000"/>
                  <a:gd name="connsiteX56" fmla="*/ 8833 w 10000"/>
                  <a:gd name="connsiteY56" fmla="*/ 7492 h 10000"/>
                  <a:gd name="connsiteX57" fmla="*/ 8833 w 10000"/>
                  <a:gd name="connsiteY57" fmla="*/ 7463 h 10000"/>
                  <a:gd name="connsiteX58" fmla="*/ 8722 w 10000"/>
                  <a:gd name="connsiteY58" fmla="*/ 7433 h 10000"/>
                  <a:gd name="connsiteX59" fmla="*/ 8556 w 10000"/>
                  <a:gd name="connsiteY59" fmla="*/ 7389 h 10000"/>
                  <a:gd name="connsiteX60" fmla="*/ 8556 w 10000"/>
                  <a:gd name="connsiteY60" fmla="*/ 7389 h 10000"/>
                  <a:gd name="connsiteX61" fmla="*/ 6556 w 10000"/>
                  <a:gd name="connsiteY61" fmla="*/ 7124 h 10000"/>
                  <a:gd name="connsiteX62" fmla="*/ 6556 w 10000"/>
                  <a:gd name="connsiteY62" fmla="*/ 7124 h 10000"/>
                  <a:gd name="connsiteX63" fmla="*/ 6333 w 10000"/>
                  <a:gd name="connsiteY63" fmla="*/ 7080 h 10000"/>
                  <a:gd name="connsiteX64" fmla="*/ 6167 w 10000"/>
                  <a:gd name="connsiteY64" fmla="*/ 7036 h 10000"/>
                  <a:gd name="connsiteX65" fmla="*/ 6056 w 10000"/>
                  <a:gd name="connsiteY65" fmla="*/ 6991 h 10000"/>
                  <a:gd name="connsiteX66" fmla="*/ 6056 w 10000"/>
                  <a:gd name="connsiteY66" fmla="*/ 6991 h 10000"/>
                  <a:gd name="connsiteX67" fmla="*/ 8056 w 10000"/>
                  <a:gd name="connsiteY67" fmla="*/ 6976 h 10000"/>
                  <a:gd name="connsiteX68" fmla="*/ 10000 w 10000"/>
                  <a:gd name="connsiteY68" fmla="*/ 7124 h 10000"/>
                  <a:gd name="connsiteX69" fmla="*/ 10000 w 10000"/>
                  <a:gd name="connsiteY69" fmla="*/ 5782 h 10000"/>
                  <a:gd name="connsiteX70" fmla="*/ 10000 w 10000"/>
                  <a:gd name="connsiteY70" fmla="*/ 5782 h 10000"/>
                  <a:gd name="connsiteX71" fmla="*/ 7778 w 10000"/>
                  <a:gd name="connsiteY71" fmla="*/ 5472 h 10000"/>
                  <a:gd name="connsiteX72" fmla="*/ 6556 w 10000"/>
                  <a:gd name="connsiteY72" fmla="*/ 5295 h 10000"/>
                  <a:gd name="connsiteX73" fmla="*/ 6556 w 10000"/>
                  <a:gd name="connsiteY73" fmla="*/ 5295 h 10000"/>
                  <a:gd name="connsiteX74" fmla="*/ 6556 w 10000"/>
                  <a:gd name="connsiteY74" fmla="*/ 5280 h 10000"/>
                  <a:gd name="connsiteX75" fmla="*/ 6556 w 10000"/>
                  <a:gd name="connsiteY75" fmla="*/ 5192 h 10000"/>
                  <a:gd name="connsiteX76" fmla="*/ 6556 w 10000"/>
                  <a:gd name="connsiteY76" fmla="*/ 5192 h 10000"/>
                  <a:gd name="connsiteX77" fmla="*/ 6389 w 10000"/>
                  <a:gd name="connsiteY77" fmla="*/ 5089 h 10000"/>
                  <a:gd name="connsiteX78" fmla="*/ 6056 w 10000"/>
                  <a:gd name="connsiteY78" fmla="*/ 4926 h 10000"/>
                  <a:gd name="connsiteX79" fmla="*/ 5333 w 10000"/>
                  <a:gd name="connsiteY79" fmla="*/ 4616 h 10000"/>
                  <a:gd name="connsiteX80" fmla="*/ 5333 w 10000"/>
                  <a:gd name="connsiteY80" fmla="*/ 4616 h 10000"/>
                  <a:gd name="connsiteX81" fmla="*/ 5167 w 10000"/>
                  <a:gd name="connsiteY81" fmla="*/ 4572 h 10000"/>
                  <a:gd name="connsiteX82" fmla="*/ 4889 w 10000"/>
                  <a:gd name="connsiteY82" fmla="*/ 4513 h 10000"/>
                  <a:gd name="connsiteX83" fmla="*/ 4056 w 10000"/>
                  <a:gd name="connsiteY83" fmla="*/ 4381 h 10000"/>
                  <a:gd name="connsiteX84" fmla="*/ 2889 w 10000"/>
                  <a:gd name="connsiteY84" fmla="*/ 4218 h 10000"/>
                  <a:gd name="connsiteX85" fmla="*/ 2889 w 10000"/>
                  <a:gd name="connsiteY85" fmla="*/ 4218 h 10000"/>
                  <a:gd name="connsiteX86" fmla="*/ 2389 w 10000"/>
                  <a:gd name="connsiteY86" fmla="*/ 4203 h 10000"/>
                  <a:gd name="connsiteX87" fmla="*/ 2000 w 10000"/>
                  <a:gd name="connsiteY87" fmla="*/ 4188 h 10000"/>
                  <a:gd name="connsiteX88" fmla="*/ 1889 w 10000"/>
                  <a:gd name="connsiteY88" fmla="*/ 4174 h 10000"/>
                  <a:gd name="connsiteX89" fmla="*/ 1778 w 10000"/>
                  <a:gd name="connsiteY89" fmla="*/ 4159 h 10000"/>
                  <a:gd name="connsiteX90" fmla="*/ 1778 w 10000"/>
                  <a:gd name="connsiteY90" fmla="*/ 4159 h 10000"/>
                  <a:gd name="connsiteX91" fmla="*/ 1667 w 10000"/>
                  <a:gd name="connsiteY91" fmla="*/ 4100 h 10000"/>
                  <a:gd name="connsiteX92" fmla="*/ 1500 w 10000"/>
                  <a:gd name="connsiteY92" fmla="*/ 3997 h 10000"/>
                  <a:gd name="connsiteX93" fmla="*/ 1444 w 10000"/>
                  <a:gd name="connsiteY93" fmla="*/ 3938 h 10000"/>
                  <a:gd name="connsiteX94" fmla="*/ 1444 w 10000"/>
                  <a:gd name="connsiteY94" fmla="*/ 3879 h 10000"/>
                  <a:gd name="connsiteX95" fmla="*/ 1444 w 10000"/>
                  <a:gd name="connsiteY95" fmla="*/ 3835 h 10000"/>
                  <a:gd name="connsiteX96" fmla="*/ 1556 w 10000"/>
                  <a:gd name="connsiteY96" fmla="*/ 3791 h 10000"/>
                  <a:gd name="connsiteX97" fmla="*/ 1556 w 10000"/>
                  <a:gd name="connsiteY97" fmla="*/ 3791 h 10000"/>
                  <a:gd name="connsiteX98" fmla="*/ 1833 w 10000"/>
                  <a:gd name="connsiteY98" fmla="*/ 3717 h 10000"/>
                  <a:gd name="connsiteX99" fmla="*/ 2111 w 10000"/>
                  <a:gd name="connsiteY99" fmla="*/ 3642 h 10000"/>
                  <a:gd name="connsiteX100" fmla="*/ 2278 w 10000"/>
                  <a:gd name="connsiteY100" fmla="*/ 3598 h 10000"/>
                  <a:gd name="connsiteX101" fmla="*/ 2389 w 10000"/>
                  <a:gd name="connsiteY101" fmla="*/ 3554 h 10000"/>
                  <a:gd name="connsiteX102" fmla="*/ 2389 w 10000"/>
                  <a:gd name="connsiteY102" fmla="*/ 3495 h 10000"/>
                  <a:gd name="connsiteX103" fmla="*/ 2389 w 10000"/>
                  <a:gd name="connsiteY103" fmla="*/ 3422 h 10000"/>
                  <a:gd name="connsiteX104" fmla="*/ 2389 w 10000"/>
                  <a:gd name="connsiteY104" fmla="*/ 3422 h 10000"/>
                  <a:gd name="connsiteX105" fmla="*/ 2167 w 10000"/>
                  <a:gd name="connsiteY105" fmla="*/ 3215 h 10000"/>
                  <a:gd name="connsiteX106" fmla="*/ 1889 w 10000"/>
                  <a:gd name="connsiteY106" fmla="*/ 2935 h 10000"/>
                  <a:gd name="connsiteX107" fmla="*/ 1667 w 10000"/>
                  <a:gd name="connsiteY107" fmla="*/ 2684 h 10000"/>
                  <a:gd name="connsiteX108" fmla="*/ 1611 w 10000"/>
                  <a:gd name="connsiteY108" fmla="*/ 2611 h 10000"/>
                  <a:gd name="connsiteX109" fmla="*/ 1611 w 10000"/>
                  <a:gd name="connsiteY109" fmla="*/ 2581 h 10000"/>
                  <a:gd name="connsiteX110" fmla="*/ 1667 w 10000"/>
                  <a:gd name="connsiteY110" fmla="*/ 2566 h 10000"/>
                  <a:gd name="connsiteX111" fmla="*/ 1667 w 10000"/>
                  <a:gd name="connsiteY111" fmla="*/ 2566 h 10000"/>
                  <a:gd name="connsiteX112" fmla="*/ 2000 w 10000"/>
                  <a:gd name="connsiteY112" fmla="*/ 2552 h 10000"/>
                  <a:gd name="connsiteX113" fmla="*/ 2222 w 10000"/>
                  <a:gd name="connsiteY113" fmla="*/ 2552 h 10000"/>
                  <a:gd name="connsiteX114" fmla="*/ 2389 w 10000"/>
                  <a:gd name="connsiteY114" fmla="*/ 2566 h 10000"/>
                  <a:gd name="connsiteX115" fmla="*/ 2389 w 10000"/>
                  <a:gd name="connsiteY115" fmla="*/ 2566 h 10000"/>
                  <a:gd name="connsiteX116" fmla="*/ 2444 w 10000"/>
                  <a:gd name="connsiteY116" fmla="*/ 2566 h 10000"/>
                  <a:gd name="connsiteX117" fmla="*/ 2500 w 10000"/>
                  <a:gd name="connsiteY117" fmla="*/ 2537 h 10000"/>
                  <a:gd name="connsiteX118" fmla="*/ 2778 w 10000"/>
                  <a:gd name="connsiteY118" fmla="*/ 2448 h 10000"/>
                  <a:gd name="connsiteX119" fmla="*/ 3500 w 10000"/>
                  <a:gd name="connsiteY119" fmla="*/ 2153 h 10000"/>
                  <a:gd name="connsiteX120" fmla="*/ 4444 w 10000"/>
                  <a:gd name="connsiteY120" fmla="*/ 1726 h 10000"/>
                  <a:gd name="connsiteX121" fmla="*/ 4444 w 10000"/>
                  <a:gd name="connsiteY121" fmla="*/ 1726 h 10000"/>
                  <a:gd name="connsiteX122" fmla="*/ 4444 w 10000"/>
                  <a:gd name="connsiteY122" fmla="*/ 1666 h 10000"/>
                  <a:gd name="connsiteX123" fmla="*/ 4444 w 10000"/>
                  <a:gd name="connsiteY123" fmla="*/ 1533 h 10000"/>
                  <a:gd name="connsiteX124" fmla="*/ 4500 w 10000"/>
                  <a:gd name="connsiteY124" fmla="*/ 1445 h 10000"/>
                  <a:gd name="connsiteX125" fmla="*/ 4611 w 10000"/>
                  <a:gd name="connsiteY125" fmla="*/ 1371 h 10000"/>
                  <a:gd name="connsiteX126" fmla="*/ 4778 w 10000"/>
                  <a:gd name="connsiteY126" fmla="*/ 1283 h 10000"/>
                  <a:gd name="connsiteX127" fmla="*/ 5000 w 10000"/>
                  <a:gd name="connsiteY127" fmla="*/ 1209 h 10000"/>
                  <a:gd name="connsiteX128" fmla="*/ 5000 w 10000"/>
                  <a:gd name="connsiteY128" fmla="*/ 1209 h 10000"/>
                  <a:gd name="connsiteX129" fmla="*/ 5556 w 10000"/>
                  <a:gd name="connsiteY129" fmla="*/ 1062 h 10000"/>
                  <a:gd name="connsiteX130" fmla="*/ 6111 w 10000"/>
                  <a:gd name="connsiteY130" fmla="*/ 870 h 10000"/>
                  <a:gd name="connsiteX131" fmla="*/ 6667 w 10000"/>
                  <a:gd name="connsiteY131" fmla="*/ 693 h 10000"/>
                  <a:gd name="connsiteX132" fmla="*/ 7056 w 10000"/>
                  <a:gd name="connsiteY132" fmla="*/ 531 h 10000"/>
                  <a:gd name="connsiteX133" fmla="*/ 7056 w 10000"/>
                  <a:gd name="connsiteY133" fmla="*/ 531 h 10000"/>
                  <a:gd name="connsiteX134" fmla="*/ 7333 w 10000"/>
                  <a:gd name="connsiteY134" fmla="*/ 384 h 10000"/>
                  <a:gd name="connsiteX135" fmla="*/ 7667 w 10000"/>
                  <a:gd name="connsiteY135" fmla="*/ 206 h 10000"/>
                  <a:gd name="connsiteX136" fmla="*/ 8000 w 10000"/>
                  <a:gd name="connsiteY136" fmla="*/ 73 h 10000"/>
                  <a:gd name="connsiteX137" fmla="*/ 8167 w 10000"/>
                  <a:gd name="connsiteY137" fmla="*/ 14 h 10000"/>
                  <a:gd name="connsiteX138" fmla="*/ 8333 w 10000"/>
                  <a:gd name="connsiteY138" fmla="*/ 0 h 10000"/>
                  <a:gd name="connsiteX139" fmla="*/ 10000 w 10000"/>
                  <a:gd name="connsiteY139" fmla="*/ 9012 h 10000"/>
                  <a:gd name="connsiteX140" fmla="*/ 10000 w 10000"/>
                  <a:gd name="connsiteY140" fmla="*/ 9012 h 10000"/>
                  <a:gd name="connsiteX141" fmla="*/ 9722 w 10000"/>
                  <a:gd name="connsiteY141" fmla="*/ 8997 h 10000"/>
                  <a:gd name="connsiteX142" fmla="*/ 9389 w 10000"/>
                  <a:gd name="connsiteY142" fmla="*/ 9012 h 10000"/>
                  <a:gd name="connsiteX143" fmla="*/ 9389 w 10000"/>
                  <a:gd name="connsiteY143" fmla="*/ 9012 h 10000"/>
                  <a:gd name="connsiteX144" fmla="*/ 9278 w 10000"/>
                  <a:gd name="connsiteY144" fmla="*/ 9027 h 10000"/>
                  <a:gd name="connsiteX145" fmla="*/ 9056 w 10000"/>
                  <a:gd name="connsiteY145" fmla="*/ 9012 h 10000"/>
                  <a:gd name="connsiteX146" fmla="*/ 8889 w 10000"/>
                  <a:gd name="connsiteY146" fmla="*/ 8997 h 10000"/>
                  <a:gd name="connsiteX147" fmla="*/ 8722 w 10000"/>
                  <a:gd name="connsiteY147" fmla="*/ 8967 h 10000"/>
                  <a:gd name="connsiteX148" fmla="*/ 8611 w 10000"/>
                  <a:gd name="connsiteY148" fmla="*/ 8923 h 10000"/>
                  <a:gd name="connsiteX149" fmla="*/ 8444 w 10000"/>
                  <a:gd name="connsiteY149" fmla="*/ 8849 h 10000"/>
                  <a:gd name="connsiteX150" fmla="*/ 8444 w 10000"/>
                  <a:gd name="connsiteY150" fmla="*/ 8849 h 10000"/>
                  <a:gd name="connsiteX151" fmla="*/ 8222 w 10000"/>
                  <a:gd name="connsiteY151" fmla="*/ 8717 h 10000"/>
                  <a:gd name="connsiteX152" fmla="*/ 8111 w 10000"/>
                  <a:gd name="connsiteY152" fmla="*/ 8658 h 10000"/>
                  <a:gd name="connsiteX153" fmla="*/ 7944 w 10000"/>
                  <a:gd name="connsiteY153" fmla="*/ 8614 h 10000"/>
                  <a:gd name="connsiteX154" fmla="*/ 7778 w 10000"/>
                  <a:gd name="connsiteY154" fmla="*/ 8584 h 10000"/>
                  <a:gd name="connsiteX155" fmla="*/ 7556 w 10000"/>
                  <a:gd name="connsiteY155" fmla="*/ 8569 h 10000"/>
                  <a:gd name="connsiteX156" fmla="*/ 7333 w 10000"/>
                  <a:gd name="connsiteY156" fmla="*/ 8555 h 10000"/>
                  <a:gd name="connsiteX157" fmla="*/ 7000 w 10000"/>
                  <a:gd name="connsiteY157" fmla="*/ 8540 h 10000"/>
                  <a:gd name="connsiteX158" fmla="*/ 7000 w 10000"/>
                  <a:gd name="connsiteY158" fmla="*/ 8540 h 10000"/>
                  <a:gd name="connsiteX159" fmla="*/ 6556 w 10000"/>
                  <a:gd name="connsiteY159" fmla="*/ 8555 h 10000"/>
                  <a:gd name="connsiteX160" fmla="*/ 6222 w 10000"/>
                  <a:gd name="connsiteY160" fmla="*/ 8555 h 10000"/>
                  <a:gd name="connsiteX161" fmla="*/ 6111 w 10000"/>
                  <a:gd name="connsiteY161" fmla="*/ 8540 h 10000"/>
                  <a:gd name="connsiteX162" fmla="*/ 6056 w 10000"/>
                  <a:gd name="connsiteY162" fmla="*/ 8525 h 10000"/>
                  <a:gd name="connsiteX163" fmla="*/ 6056 w 10000"/>
                  <a:gd name="connsiteY163" fmla="*/ 8525 h 10000"/>
                  <a:gd name="connsiteX164" fmla="*/ 6056 w 10000"/>
                  <a:gd name="connsiteY164" fmla="*/ 8259 h 10000"/>
                  <a:gd name="connsiteX165" fmla="*/ 6056 w 10000"/>
                  <a:gd name="connsiteY165" fmla="*/ 8259 h 10000"/>
                  <a:gd name="connsiteX166" fmla="*/ 6056 w 10000"/>
                  <a:gd name="connsiteY166" fmla="*/ 8200 h 10000"/>
                  <a:gd name="connsiteX167" fmla="*/ 5944 w 10000"/>
                  <a:gd name="connsiteY167" fmla="*/ 8127 h 10000"/>
                  <a:gd name="connsiteX168" fmla="*/ 5889 w 10000"/>
                  <a:gd name="connsiteY168" fmla="*/ 8112 h 10000"/>
                  <a:gd name="connsiteX169" fmla="*/ 5778 w 10000"/>
                  <a:gd name="connsiteY169" fmla="*/ 8097 h 10000"/>
                  <a:gd name="connsiteX170" fmla="*/ 5667 w 10000"/>
                  <a:gd name="connsiteY170" fmla="*/ 8097 h 10000"/>
                  <a:gd name="connsiteX171" fmla="*/ 5500 w 10000"/>
                  <a:gd name="connsiteY171" fmla="*/ 8112 h 10000"/>
                  <a:gd name="connsiteX172" fmla="*/ 5500 w 10000"/>
                  <a:gd name="connsiteY172" fmla="*/ 8112 h 10000"/>
                  <a:gd name="connsiteX173" fmla="*/ 4889 w 10000"/>
                  <a:gd name="connsiteY173" fmla="*/ 8215 h 10000"/>
                  <a:gd name="connsiteX174" fmla="*/ 4611 w 10000"/>
                  <a:gd name="connsiteY174" fmla="*/ 8244 h 10000"/>
                  <a:gd name="connsiteX175" fmla="*/ 4556 w 10000"/>
                  <a:gd name="connsiteY175" fmla="*/ 8259 h 10000"/>
                  <a:gd name="connsiteX176" fmla="*/ 4500 w 10000"/>
                  <a:gd name="connsiteY176" fmla="*/ 8244 h 10000"/>
                  <a:gd name="connsiteX177" fmla="*/ 4500 w 10000"/>
                  <a:gd name="connsiteY177" fmla="*/ 8244 h 10000"/>
                  <a:gd name="connsiteX178" fmla="*/ 4222 w 10000"/>
                  <a:gd name="connsiteY178" fmla="*/ 8097 h 10000"/>
                  <a:gd name="connsiteX179" fmla="*/ 4222 w 10000"/>
                  <a:gd name="connsiteY179" fmla="*/ 8097 h 10000"/>
                  <a:gd name="connsiteX180" fmla="*/ 4111 w 10000"/>
                  <a:gd name="connsiteY180" fmla="*/ 8024 h 10000"/>
                  <a:gd name="connsiteX181" fmla="*/ 4111 w 10000"/>
                  <a:gd name="connsiteY181" fmla="*/ 7979 h 10000"/>
                  <a:gd name="connsiteX182" fmla="*/ 4111 w 10000"/>
                  <a:gd name="connsiteY182" fmla="*/ 7935 h 10000"/>
                  <a:gd name="connsiteX183" fmla="*/ 4111 w 10000"/>
                  <a:gd name="connsiteY183" fmla="*/ 7935 h 10000"/>
                  <a:gd name="connsiteX184" fmla="*/ 4278 w 10000"/>
                  <a:gd name="connsiteY184" fmla="*/ 7891 h 10000"/>
                  <a:gd name="connsiteX185" fmla="*/ 4389 w 10000"/>
                  <a:gd name="connsiteY185" fmla="*/ 7876 h 10000"/>
                  <a:gd name="connsiteX186" fmla="*/ 4389 w 10000"/>
                  <a:gd name="connsiteY186" fmla="*/ 7876 h 10000"/>
                  <a:gd name="connsiteX187" fmla="*/ 4000 w 10000"/>
                  <a:gd name="connsiteY187" fmla="*/ 7876 h 10000"/>
                  <a:gd name="connsiteX188" fmla="*/ 3722 w 10000"/>
                  <a:gd name="connsiteY188" fmla="*/ 7891 h 10000"/>
                  <a:gd name="connsiteX189" fmla="*/ 3611 w 10000"/>
                  <a:gd name="connsiteY189" fmla="*/ 7906 h 10000"/>
                  <a:gd name="connsiteX190" fmla="*/ 3556 w 10000"/>
                  <a:gd name="connsiteY190" fmla="*/ 7920 h 10000"/>
                  <a:gd name="connsiteX191" fmla="*/ 3556 w 10000"/>
                  <a:gd name="connsiteY191" fmla="*/ 7920 h 10000"/>
                  <a:gd name="connsiteX192" fmla="*/ 3444 w 10000"/>
                  <a:gd name="connsiteY192" fmla="*/ 7979 h 10000"/>
                  <a:gd name="connsiteX193" fmla="*/ 3278 w 10000"/>
                  <a:gd name="connsiteY193" fmla="*/ 8068 h 10000"/>
                  <a:gd name="connsiteX194" fmla="*/ 3000 w 10000"/>
                  <a:gd name="connsiteY194" fmla="*/ 8171 h 10000"/>
                  <a:gd name="connsiteX195" fmla="*/ 2667 w 10000"/>
                  <a:gd name="connsiteY195" fmla="*/ 8244 h 10000"/>
                  <a:gd name="connsiteX196" fmla="*/ 2667 w 10000"/>
                  <a:gd name="connsiteY196" fmla="*/ 8244 h 10000"/>
                  <a:gd name="connsiteX197" fmla="*/ 2333 w 10000"/>
                  <a:gd name="connsiteY197" fmla="*/ 8303 h 10000"/>
                  <a:gd name="connsiteX198" fmla="*/ 1833 w 10000"/>
                  <a:gd name="connsiteY198" fmla="*/ 8363 h 10000"/>
                  <a:gd name="connsiteX199" fmla="*/ 1389 w 10000"/>
                  <a:gd name="connsiteY199" fmla="*/ 8393 h 10000"/>
                  <a:gd name="connsiteX200" fmla="*/ 889 w 10000"/>
                  <a:gd name="connsiteY200" fmla="*/ 8407 h 10000"/>
                  <a:gd name="connsiteX201" fmla="*/ 889 w 10000"/>
                  <a:gd name="connsiteY201" fmla="*/ 8407 h 10000"/>
                  <a:gd name="connsiteX202" fmla="*/ 500 w 10000"/>
                  <a:gd name="connsiteY202" fmla="*/ 8422 h 10000"/>
                  <a:gd name="connsiteX203" fmla="*/ 222 w 10000"/>
                  <a:gd name="connsiteY203" fmla="*/ 8437 h 10000"/>
                  <a:gd name="connsiteX204" fmla="*/ 0 w 10000"/>
                  <a:gd name="connsiteY204" fmla="*/ 8452 h 10000"/>
                  <a:gd name="connsiteX205" fmla="*/ 0 w 10000"/>
                  <a:gd name="connsiteY205" fmla="*/ 8452 h 10000"/>
                  <a:gd name="connsiteX206" fmla="*/ 278 w 10000"/>
                  <a:gd name="connsiteY206" fmla="*/ 8687 h 10000"/>
                  <a:gd name="connsiteX207" fmla="*/ 500 w 10000"/>
                  <a:gd name="connsiteY207" fmla="*/ 8864 h 10000"/>
                  <a:gd name="connsiteX208" fmla="*/ 722 w 10000"/>
                  <a:gd name="connsiteY208" fmla="*/ 9012 h 10000"/>
                  <a:gd name="connsiteX209" fmla="*/ 722 w 10000"/>
                  <a:gd name="connsiteY209" fmla="*/ 9012 h 10000"/>
                  <a:gd name="connsiteX210" fmla="*/ 889 w 10000"/>
                  <a:gd name="connsiteY210" fmla="*/ 9101 h 10000"/>
                  <a:gd name="connsiteX211" fmla="*/ 944 w 10000"/>
                  <a:gd name="connsiteY211" fmla="*/ 9174 h 10000"/>
                  <a:gd name="connsiteX212" fmla="*/ 1111 w 10000"/>
                  <a:gd name="connsiteY212" fmla="*/ 9248 h 10000"/>
                  <a:gd name="connsiteX213" fmla="*/ 1333 w 10000"/>
                  <a:gd name="connsiteY213" fmla="*/ 9366 h 10000"/>
                  <a:gd name="connsiteX214" fmla="*/ 1333 w 10000"/>
                  <a:gd name="connsiteY214" fmla="*/ 9366 h 10000"/>
                  <a:gd name="connsiteX215" fmla="*/ 1444 w 10000"/>
                  <a:gd name="connsiteY215" fmla="*/ 9425 h 10000"/>
                  <a:gd name="connsiteX216" fmla="*/ 1500 w 10000"/>
                  <a:gd name="connsiteY216" fmla="*/ 9469 h 10000"/>
                  <a:gd name="connsiteX217" fmla="*/ 1500 w 10000"/>
                  <a:gd name="connsiteY217" fmla="*/ 9513 h 10000"/>
                  <a:gd name="connsiteX218" fmla="*/ 1556 w 10000"/>
                  <a:gd name="connsiteY218" fmla="*/ 9528 h 10000"/>
                  <a:gd name="connsiteX219" fmla="*/ 1722 w 10000"/>
                  <a:gd name="connsiteY219" fmla="*/ 9542 h 10000"/>
                  <a:gd name="connsiteX220" fmla="*/ 1944 w 10000"/>
                  <a:gd name="connsiteY220" fmla="*/ 9557 h 10000"/>
                  <a:gd name="connsiteX221" fmla="*/ 2944 w 10000"/>
                  <a:gd name="connsiteY221" fmla="*/ 9572 h 10000"/>
                  <a:gd name="connsiteX222" fmla="*/ 2944 w 10000"/>
                  <a:gd name="connsiteY222" fmla="*/ 9572 h 10000"/>
                  <a:gd name="connsiteX223" fmla="*/ 4167 w 10000"/>
                  <a:gd name="connsiteY223" fmla="*/ 9601 h 10000"/>
                  <a:gd name="connsiteX224" fmla="*/ 4889 w 10000"/>
                  <a:gd name="connsiteY224" fmla="*/ 9646 h 10000"/>
                  <a:gd name="connsiteX225" fmla="*/ 5278 w 10000"/>
                  <a:gd name="connsiteY225" fmla="*/ 9691 h 10000"/>
                  <a:gd name="connsiteX226" fmla="*/ 5444 w 10000"/>
                  <a:gd name="connsiteY226" fmla="*/ 9705 h 10000"/>
                  <a:gd name="connsiteX227" fmla="*/ 5444 w 10000"/>
                  <a:gd name="connsiteY227" fmla="*/ 9705 h 10000"/>
                  <a:gd name="connsiteX228" fmla="*/ 5722 w 10000"/>
                  <a:gd name="connsiteY228" fmla="*/ 9735 h 10000"/>
                  <a:gd name="connsiteX229" fmla="*/ 5833 w 10000"/>
                  <a:gd name="connsiteY229" fmla="*/ 9750 h 10000"/>
                  <a:gd name="connsiteX230" fmla="*/ 5833 w 10000"/>
                  <a:gd name="connsiteY230" fmla="*/ 9750 h 10000"/>
                  <a:gd name="connsiteX231" fmla="*/ 5833 w 10000"/>
                  <a:gd name="connsiteY231" fmla="*/ 9735 h 10000"/>
                  <a:gd name="connsiteX232" fmla="*/ 5889 w 10000"/>
                  <a:gd name="connsiteY232" fmla="*/ 9720 h 10000"/>
                  <a:gd name="connsiteX233" fmla="*/ 6000 w 10000"/>
                  <a:gd name="connsiteY233" fmla="*/ 9705 h 10000"/>
                  <a:gd name="connsiteX234" fmla="*/ 6167 w 10000"/>
                  <a:gd name="connsiteY234" fmla="*/ 9691 h 10000"/>
                  <a:gd name="connsiteX235" fmla="*/ 6444 w 10000"/>
                  <a:gd name="connsiteY235" fmla="*/ 9691 h 10000"/>
                  <a:gd name="connsiteX236" fmla="*/ 6833 w 10000"/>
                  <a:gd name="connsiteY236" fmla="*/ 9705 h 10000"/>
                  <a:gd name="connsiteX237" fmla="*/ 7278 w 10000"/>
                  <a:gd name="connsiteY237" fmla="*/ 9750 h 10000"/>
                  <a:gd name="connsiteX238" fmla="*/ 7278 w 10000"/>
                  <a:gd name="connsiteY238" fmla="*/ 9750 h 10000"/>
                  <a:gd name="connsiteX239" fmla="*/ 8722 w 10000"/>
                  <a:gd name="connsiteY239" fmla="*/ 9882 h 10000"/>
                  <a:gd name="connsiteX240" fmla="*/ 10000 w 10000"/>
                  <a:gd name="connsiteY240" fmla="*/ 10000 h 10000"/>
                  <a:gd name="connsiteX0" fmla="*/ 10000 w 10000"/>
                  <a:gd name="connsiteY0" fmla="*/ 8983 h 9986"/>
                  <a:gd name="connsiteX1" fmla="*/ 10000 w 10000"/>
                  <a:gd name="connsiteY1" fmla="*/ 8983 h 9986"/>
                  <a:gd name="connsiteX2" fmla="*/ 9222 w 10000"/>
                  <a:gd name="connsiteY2" fmla="*/ 8998 h 9986"/>
                  <a:gd name="connsiteX3" fmla="*/ 8944 w 10000"/>
                  <a:gd name="connsiteY3" fmla="*/ 8998 h 9986"/>
                  <a:gd name="connsiteX4" fmla="*/ 8833 w 10000"/>
                  <a:gd name="connsiteY4" fmla="*/ 8983 h 9986"/>
                  <a:gd name="connsiteX5" fmla="*/ 8778 w 10000"/>
                  <a:gd name="connsiteY5" fmla="*/ 8968 h 9986"/>
                  <a:gd name="connsiteX6" fmla="*/ 8778 w 10000"/>
                  <a:gd name="connsiteY6" fmla="*/ 8968 h 9986"/>
                  <a:gd name="connsiteX7" fmla="*/ 8444 w 10000"/>
                  <a:gd name="connsiteY7" fmla="*/ 8791 h 9986"/>
                  <a:gd name="connsiteX8" fmla="*/ 8167 w 10000"/>
                  <a:gd name="connsiteY8" fmla="*/ 8629 h 9986"/>
                  <a:gd name="connsiteX9" fmla="*/ 8167 w 10000"/>
                  <a:gd name="connsiteY9" fmla="*/ 8629 h 9986"/>
                  <a:gd name="connsiteX10" fmla="*/ 8056 w 10000"/>
                  <a:gd name="connsiteY10" fmla="*/ 8600 h 9986"/>
                  <a:gd name="connsiteX11" fmla="*/ 7889 w 10000"/>
                  <a:gd name="connsiteY11" fmla="*/ 8570 h 9986"/>
                  <a:gd name="connsiteX12" fmla="*/ 7444 w 10000"/>
                  <a:gd name="connsiteY12" fmla="*/ 8555 h 9986"/>
                  <a:gd name="connsiteX13" fmla="*/ 6889 w 10000"/>
                  <a:gd name="connsiteY13" fmla="*/ 8541 h 9986"/>
                  <a:gd name="connsiteX14" fmla="*/ 6389 w 10000"/>
                  <a:gd name="connsiteY14" fmla="*/ 8541 h 9986"/>
                  <a:gd name="connsiteX15" fmla="*/ 6389 w 10000"/>
                  <a:gd name="connsiteY15" fmla="*/ 8541 h 9986"/>
                  <a:gd name="connsiteX16" fmla="*/ 6167 w 10000"/>
                  <a:gd name="connsiteY16" fmla="*/ 8526 h 9986"/>
                  <a:gd name="connsiteX17" fmla="*/ 6056 w 10000"/>
                  <a:gd name="connsiteY17" fmla="*/ 8497 h 9986"/>
                  <a:gd name="connsiteX18" fmla="*/ 6000 w 10000"/>
                  <a:gd name="connsiteY18" fmla="*/ 8467 h 9986"/>
                  <a:gd name="connsiteX19" fmla="*/ 6000 w 10000"/>
                  <a:gd name="connsiteY19" fmla="*/ 8408 h 9986"/>
                  <a:gd name="connsiteX20" fmla="*/ 6056 w 10000"/>
                  <a:gd name="connsiteY20" fmla="*/ 8289 h 9986"/>
                  <a:gd name="connsiteX21" fmla="*/ 6111 w 10000"/>
                  <a:gd name="connsiteY21" fmla="*/ 8230 h 9986"/>
                  <a:gd name="connsiteX22" fmla="*/ 6056 w 10000"/>
                  <a:gd name="connsiteY22" fmla="*/ 8157 h 9986"/>
                  <a:gd name="connsiteX23" fmla="*/ 6056 w 10000"/>
                  <a:gd name="connsiteY23" fmla="*/ 8157 h 9986"/>
                  <a:gd name="connsiteX24" fmla="*/ 6000 w 10000"/>
                  <a:gd name="connsiteY24" fmla="*/ 8113 h 9986"/>
                  <a:gd name="connsiteX25" fmla="*/ 5944 w 10000"/>
                  <a:gd name="connsiteY25" fmla="*/ 8083 h 9986"/>
                  <a:gd name="connsiteX26" fmla="*/ 5833 w 10000"/>
                  <a:gd name="connsiteY26" fmla="*/ 8083 h 9986"/>
                  <a:gd name="connsiteX27" fmla="*/ 5667 w 10000"/>
                  <a:gd name="connsiteY27" fmla="*/ 8098 h 9986"/>
                  <a:gd name="connsiteX28" fmla="*/ 5333 w 10000"/>
                  <a:gd name="connsiteY28" fmla="*/ 8142 h 9986"/>
                  <a:gd name="connsiteX29" fmla="*/ 4889 w 10000"/>
                  <a:gd name="connsiteY29" fmla="*/ 8216 h 9986"/>
                  <a:gd name="connsiteX30" fmla="*/ 4889 w 10000"/>
                  <a:gd name="connsiteY30" fmla="*/ 8216 h 9986"/>
                  <a:gd name="connsiteX31" fmla="*/ 4611 w 10000"/>
                  <a:gd name="connsiteY31" fmla="*/ 8230 h 9986"/>
                  <a:gd name="connsiteX32" fmla="*/ 4500 w 10000"/>
                  <a:gd name="connsiteY32" fmla="*/ 8230 h 9986"/>
                  <a:gd name="connsiteX33" fmla="*/ 4444 w 10000"/>
                  <a:gd name="connsiteY33" fmla="*/ 8216 h 9986"/>
                  <a:gd name="connsiteX34" fmla="*/ 4389 w 10000"/>
                  <a:gd name="connsiteY34" fmla="*/ 8157 h 9986"/>
                  <a:gd name="connsiteX35" fmla="*/ 4222 w 10000"/>
                  <a:gd name="connsiteY35" fmla="*/ 8083 h 9986"/>
                  <a:gd name="connsiteX36" fmla="*/ 4222 w 10000"/>
                  <a:gd name="connsiteY36" fmla="*/ 8083 h 9986"/>
                  <a:gd name="connsiteX37" fmla="*/ 4111 w 10000"/>
                  <a:gd name="connsiteY37" fmla="*/ 8039 h 9986"/>
                  <a:gd name="connsiteX38" fmla="*/ 4111 w 10000"/>
                  <a:gd name="connsiteY38" fmla="*/ 7995 h 9986"/>
                  <a:gd name="connsiteX39" fmla="*/ 4111 w 10000"/>
                  <a:gd name="connsiteY39" fmla="*/ 7965 h 9986"/>
                  <a:gd name="connsiteX40" fmla="*/ 4167 w 10000"/>
                  <a:gd name="connsiteY40" fmla="*/ 7936 h 9986"/>
                  <a:gd name="connsiteX41" fmla="*/ 4278 w 10000"/>
                  <a:gd name="connsiteY41" fmla="*/ 7877 h 9986"/>
                  <a:gd name="connsiteX42" fmla="*/ 4389 w 10000"/>
                  <a:gd name="connsiteY42" fmla="*/ 7862 h 9986"/>
                  <a:gd name="connsiteX43" fmla="*/ 4389 w 10000"/>
                  <a:gd name="connsiteY43" fmla="*/ 7862 h 9986"/>
                  <a:gd name="connsiteX44" fmla="*/ 4389 w 10000"/>
                  <a:gd name="connsiteY44" fmla="*/ 7848 h 9986"/>
                  <a:gd name="connsiteX45" fmla="*/ 4444 w 10000"/>
                  <a:gd name="connsiteY45" fmla="*/ 7833 h 9986"/>
                  <a:gd name="connsiteX46" fmla="*/ 4667 w 10000"/>
                  <a:gd name="connsiteY46" fmla="*/ 7818 h 9986"/>
                  <a:gd name="connsiteX47" fmla="*/ 5333 w 10000"/>
                  <a:gd name="connsiteY47" fmla="*/ 7789 h 9986"/>
                  <a:gd name="connsiteX48" fmla="*/ 6500 w 10000"/>
                  <a:gd name="connsiteY48" fmla="*/ 7744 h 9986"/>
                  <a:gd name="connsiteX49" fmla="*/ 6500 w 10000"/>
                  <a:gd name="connsiteY49" fmla="*/ 7744 h 9986"/>
                  <a:gd name="connsiteX50" fmla="*/ 7167 w 10000"/>
                  <a:gd name="connsiteY50" fmla="*/ 7700 h 9986"/>
                  <a:gd name="connsiteX51" fmla="*/ 8389 w 10000"/>
                  <a:gd name="connsiteY51" fmla="*/ 7611 h 9986"/>
                  <a:gd name="connsiteX52" fmla="*/ 8389 w 10000"/>
                  <a:gd name="connsiteY52" fmla="*/ 7611 h 9986"/>
                  <a:gd name="connsiteX53" fmla="*/ 8667 w 10000"/>
                  <a:gd name="connsiteY53" fmla="*/ 7581 h 9986"/>
                  <a:gd name="connsiteX54" fmla="*/ 8778 w 10000"/>
                  <a:gd name="connsiteY54" fmla="*/ 7537 h 9986"/>
                  <a:gd name="connsiteX55" fmla="*/ 8889 w 10000"/>
                  <a:gd name="connsiteY55" fmla="*/ 7508 h 9986"/>
                  <a:gd name="connsiteX56" fmla="*/ 8833 w 10000"/>
                  <a:gd name="connsiteY56" fmla="*/ 7478 h 9986"/>
                  <a:gd name="connsiteX57" fmla="*/ 8833 w 10000"/>
                  <a:gd name="connsiteY57" fmla="*/ 7449 h 9986"/>
                  <a:gd name="connsiteX58" fmla="*/ 8722 w 10000"/>
                  <a:gd name="connsiteY58" fmla="*/ 7419 h 9986"/>
                  <a:gd name="connsiteX59" fmla="*/ 8556 w 10000"/>
                  <a:gd name="connsiteY59" fmla="*/ 7375 h 9986"/>
                  <a:gd name="connsiteX60" fmla="*/ 8556 w 10000"/>
                  <a:gd name="connsiteY60" fmla="*/ 7375 h 9986"/>
                  <a:gd name="connsiteX61" fmla="*/ 6556 w 10000"/>
                  <a:gd name="connsiteY61" fmla="*/ 7110 h 9986"/>
                  <a:gd name="connsiteX62" fmla="*/ 6556 w 10000"/>
                  <a:gd name="connsiteY62" fmla="*/ 7110 h 9986"/>
                  <a:gd name="connsiteX63" fmla="*/ 6333 w 10000"/>
                  <a:gd name="connsiteY63" fmla="*/ 7066 h 9986"/>
                  <a:gd name="connsiteX64" fmla="*/ 6167 w 10000"/>
                  <a:gd name="connsiteY64" fmla="*/ 7022 h 9986"/>
                  <a:gd name="connsiteX65" fmla="*/ 6056 w 10000"/>
                  <a:gd name="connsiteY65" fmla="*/ 6977 h 9986"/>
                  <a:gd name="connsiteX66" fmla="*/ 6056 w 10000"/>
                  <a:gd name="connsiteY66" fmla="*/ 6977 h 9986"/>
                  <a:gd name="connsiteX67" fmla="*/ 8056 w 10000"/>
                  <a:gd name="connsiteY67" fmla="*/ 6962 h 9986"/>
                  <a:gd name="connsiteX68" fmla="*/ 10000 w 10000"/>
                  <a:gd name="connsiteY68" fmla="*/ 7110 h 9986"/>
                  <a:gd name="connsiteX69" fmla="*/ 10000 w 10000"/>
                  <a:gd name="connsiteY69" fmla="*/ 5768 h 9986"/>
                  <a:gd name="connsiteX70" fmla="*/ 10000 w 10000"/>
                  <a:gd name="connsiteY70" fmla="*/ 5768 h 9986"/>
                  <a:gd name="connsiteX71" fmla="*/ 7778 w 10000"/>
                  <a:gd name="connsiteY71" fmla="*/ 5458 h 9986"/>
                  <a:gd name="connsiteX72" fmla="*/ 6556 w 10000"/>
                  <a:gd name="connsiteY72" fmla="*/ 5281 h 9986"/>
                  <a:gd name="connsiteX73" fmla="*/ 6556 w 10000"/>
                  <a:gd name="connsiteY73" fmla="*/ 5281 h 9986"/>
                  <a:gd name="connsiteX74" fmla="*/ 6556 w 10000"/>
                  <a:gd name="connsiteY74" fmla="*/ 5266 h 9986"/>
                  <a:gd name="connsiteX75" fmla="*/ 6556 w 10000"/>
                  <a:gd name="connsiteY75" fmla="*/ 5178 h 9986"/>
                  <a:gd name="connsiteX76" fmla="*/ 6556 w 10000"/>
                  <a:gd name="connsiteY76" fmla="*/ 5178 h 9986"/>
                  <a:gd name="connsiteX77" fmla="*/ 6389 w 10000"/>
                  <a:gd name="connsiteY77" fmla="*/ 5075 h 9986"/>
                  <a:gd name="connsiteX78" fmla="*/ 6056 w 10000"/>
                  <a:gd name="connsiteY78" fmla="*/ 4912 h 9986"/>
                  <a:gd name="connsiteX79" fmla="*/ 5333 w 10000"/>
                  <a:gd name="connsiteY79" fmla="*/ 4602 h 9986"/>
                  <a:gd name="connsiteX80" fmla="*/ 5333 w 10000"/>
                  <a:gd name="connsiteY80" fmla="*/ 4602 h 9986"/>
                  <a:gd name="connsiteX81" fmla="*/ 5167 w 10000"/>
                  <a:gd name="connsiteY81" fmla="*/ 4558 h 9986"/>
                  <a:gd name="connsiteX82" fmla="*/ 4889 w 10000"/>
                  <a:gd name="connsiteY82" fmla="*/ 4499 h 9986"/>
                  <a:gd name="connsiteX83" fmla="*/ 4056 w 10000"/>
                  <a:gd name="connsiteY83" fmla="*/ 4367 h 9986"/>
                  <a:gd name="connsiteX84" fmla="*/ 2889 w 10000"/>
                  <a:gd name="connsiteY84" fmla="*/ 4204 h 9986"/>
                  <a:gd name="connsiteX85" fmla="*/ 2889 w 10000"/>
                  <a:gd name="connsiteY85" fmla="*/ 4204 h 9986"/>
                  <a:gd name="connsiteX86" fmla="*/ 2389 w 10000"/>
                  <a:gd name="connsiteY86" fmla="*/ 4189 h 9986"/>
                  <a:gd name="connsiteX87" fmla="*/ 2000 w 10000"/>
                  <a:gd name="connsiteY87" fmla="*/ 4174 h 9986"/>
                  <a:gd name="connsiteX88" fmla="*/ 1889 w 10000"/>
                  <a:gd name="connsiteY88" fmla="*/ 4160 h 9986"/>
                  <a:gd name="connsiteX89" fmla="*/ 1778 w 10000"/>
                  <a:gd name="connsiteY89" fmla="*/ 4145 h 9986"/>
                  <a:gd name="connsiteX90" fmla="*/ 1778 w 10000"/>
                  <a:gd name="connsiteY90" fmla="*/ 4145 h 9986"/>
                  <a:gd name="connsiteX91" fmla="*/ 1667 w 10000"/>
                  <a:gd name="connsiteY91" fmla="*/ 4086 h 9986"/>
                  <a:gd name="connsiteX92" fmla="*/ 1500 w 10000"/>
                  <a:gd name="connsiteY92" fmla="*/ 3983 h 9986"/>
                  <a:gd name="connsiteX93" fmla="*/ 1444 w 10000"/>
                  <a:gd name="connsiteY93" fmla="*/ 3924 h 9986"/>
                  <a:gd name="connsiteX94" fmla="*/ 1444 w 10000"/>
                  <a:gd name="connsiteY94" fmla="*/ 3865 h 9986"/>
                  <a:gd name="connsiteX95" fmla="*/ 1444 w 10000"/>
                  <a:gd name="connsiteY95" fmla="*/ 3821 h 9986"/>
                  <a:gd name="connsiteX96" fmla="*/ 1556 w 10000"/>
                  <a:gd name="connsiteY96" fmla="*/ 3777 h 9986"/>
                  <a:gd name="connsiteX97" fmla="*/ 1556 w 10000"/>
                  <a:gd name="connsiteY97" fmla="*/ 3777 h 9986"/>
                  <a:gd name="connsiteX98" fmla="*/ 1833 w 10000"/>
                  <a:gd name="connsiteY98" fmla="*/ 3703 h 9986"/>
                  <a:gd name="connsiteX99" fmla="*/ 2111 w 10000"/>
                  <a:gd name="connsiteY99" fmla="*/ 3628 h 9986"/>
                  <a:gd name="connsiteX100" fmla="*/ 2278 w 10000"/>
                  <a:gd name="connsiteY100" fmla="*/ 3584 h 9986"/>
                  <a:gd name="connsiteX101" fmla="*/ 2389 w 10000"/>
                  <a:gd name="connsiteY101" fmla="*/ 3540 h 9986"/>
                  <a:gd name="connsiteX102" fmla="*/ 2389 w 10000"/>
                  <a:gd name="connsiteY102" fmla="*/ 3481 h 9986"/>
                  <a:gd name="connsiteX103" fmla="*/ 2389 w 10000"/>
                  <a:gd name="connsiteY103" fmla="*/ 3408 h 9986"/>
                  <a:gd name="connsiteX104" fmla="*/ 2389 w 10000"/>
                  <a:gd name="connsiteY104" fmla="*/ 3408 h 9986"/>
                  <a:gd name="connsiteX105" fmla="*/ 2167 w 10000"/>
                  <a:gd name="connsiteY105" fmla="*/ 3201 h 9986"/>
                  <a:gd name="connsiteX106" fmla="*/ 1889 w 10000"/>
                  <a:gd name="connsiteY106" fmla="*/ 2921 h 9986"/>
                  <a:gd name="connsiteX107" fmla="*/ 1667 w 10000"/>
                  <a:gd name="connsiteY107" fmla="*/ 2670 h 9986"/>
                  <a:gd name="connsiteX108" fmla="*/ 1611 w 10000"/>
                  <a:gd name="connsiteY108" fmla="*/ 2597 h 9986"/>
                  <a:gd name="connsiteX109" fmla="*/ 1611 w 10000"/>
                  <a:gd name="connsiteY109" fmla="*/ 2567 h 9986"/>
                  <a:gd name="connsiteX110" fmla="*/ 1667 w 10000"/>
                  <a:gd name="connsiteY110" fmla="*/ 2552 h 9986"/>
                  <a:gd name="connsiteX111" fmla="*/ 1667 w 10000"/>
                  <a:gd name="connsiteY111" fmla="*/ 2552 h 9986"/>
                  <a:gd name="connsiteX112" fmla="*/ 2000 w 10000"/>
                  <a:gd name="connsiteY112" fmla="*/ 2538 h 9986"/>
                  <a:gd name="connsiteX113" fmla="*/ 2222 w 10000"/>
                  <a:gd name="connsiteY113" fmla="*/ 2538 h 9986"/>
                  <a:gd name="connsiteX114" fmla="*/ 2389 w 10000"/>
                  <a:gd name="connsiteY114" fmla="*/ 2552 h 9986"/>
                  <a:gd name="connsiteX115" fmla="*/ 2389 w 10000"/>
                  <a:gd name="connsiteY115" fmla="*/ 2552 h 9986"/>
                  <a:gd name="connsiteX116" fmla="*/ 2444 w 10000"/>
                  <a:gd name="connsiteY116" fmla="*/ 2552 h 9986"/>
                  <a:gd name="connsiteX117" fmla="*/ 2500 w 10000"/>
                  <a:gd name="connsiteY117" fmla="*/ 2523 h 9986"/>
                  <a:gd name="connsiteX118" fmla="*/ 2778 w 10000"/>
                  <a:gd name="connsiteY118" fmla="*/ 2434 h 9986"/>
                  <a:gd name="connsiteX119" fmla="*/ 3500 w 10000"/>
                  <a:gd name="connsiteY119" fmla="*/ 2139 h 9986"/>
                  <a:gd name="connsiteX120" fmla="*/ 4444 w 10000"/>
                  <a:gd name="connsiteY120" fmla="*/ 1712 h 9986"/>
                  <a:gd name="connsiteX121" fmla="*/ 4444 w 10000"/>
                  <a:gd name="connsiteY121" fmla="*/ 1712 h 9986"/>
                  <a:gd name="connsiteX122" fmla="*/ 4444 w 10000"/>
                  <a:gd name="connsiteY122" fmla="*/ 1652 h 9986"/>
                  <a:gd name="connsiteX123" fmla="*/ 4444 w 10000"/>
                  <a:gd name="connsiteY123" fmla="*/ 1519 h 9986"/>
                  <a:gd name="connsiteX124" fmla="*/ 4500 w 10000"/>
                  <a:gd name="connsiteY124" fmla="*/ 1431 h 9986"/>
                  <a:gd name="connsiteX125" fmla="*/ 4611 w 10000"/>
                  <a:gd name="connsiteY125" fmla="*/ 1357 h 9986"/>
                  <a:gd name="connsiteX126" fmla="*/ 4778 w 10000"/>
                  <a:gd name="connsiteY126" fmla="*/ 1269 h 9986"/>
                  <a:gd name="connsiteX127" fmla="*/ 5000 w 10000"/>
                  <a:gd name="connsiteY127" fmla="*/ 1195 h 9986"/>
                  <a:gd name="connsiteX128" fmla="*/ 5000 w 10000"/>
                  <a:gd name="connsiteY128" fmla="*/ 1195 h 9986"/>
                  <a:gd name="connsiteX129" fmla="*/ 5556 w 10000"/>
                  <a:gd name="connsiteY129" fmla="*/ 1048 h 9986"/>
                  <a:gd name="connsiteX130" fmla="*/ 6111 w 10000"/>
                  <a:gd name="connsiteY130" fmla="*/ 856 h 9986"/>
                  <a:gd name="connsiteX131" fmla="*/ 6667 w 10000"/>
                  <a:gd name="connsiteY131" fmla="*/ 679 h 9986"/>
                  <a:gd name="connsiteX132" fmla="*/ 7056 w 10000"/>
                  <a:gd name="connsiteY132" fmla="*/ 517 h 9986"/>
                  <a:gd name="connsiteX133" fmla="*/ 7056 w 10000"/>
                  <a:gd name="connsiteY133" fmla="*/ 517 h 9986"/>
                  <a:gd name="connsiteX134" fmla="*/ 7333 w 10000"/>
                  <a:gd name="connsiteY134" fmla="*/ 370 h 9986"/>
                  <a:gd name="connsiteX135" fmla="*/ 7667 w 10000"/>
                  <a:gd name="connsiteY135" fmla="*/ 192 h 9986"/>
                  <a:gd name="connsiteX136" fmla="*/ 8000 w 10000"/>
                  <a:gd name="connsiteY136" fmla="*/ 59 h 9986"/>
                  <a:gd name="connsiteX137" fmla="*/ 8167 w 10000"/>
                  <a:gd name="connsiteY137" fmla="*/ 0 h 9986"/>
                  <a:gd name="connsiteX138" fmla="*/ 10000 w 10000"/>
                  <a:gd name="connsiteY138" fmla="*/ 8998 h 9986"/>
                  <a:gd name="connsiteX139" fmla="*/ 10000 w 10000"/>
                  <a:gd name="connsiteY139" fmla="*/ 8998 h 9986"/>
                  <a:gd name="connsiteX140" fmla="*/ 9722 w 10000"/>
                  <a:gd name="connsiteY140" fmla="*/ 8983 h 9986"/>
                  <a:gd name="connsiteX141" fmla="*/ 9389 w 10000"/>
                  <a:gd name="connsiteY141" fmla="*/ 8998 h 9986"/>
                  <a:gd name="connsiteX142" fmla="*/ 9389 w 10000"/>
                  <a:gd name="connsiteY142" fmla="*/ 8998 h 9986"/>
                  <a:gd name="connsiteX143" fmla="*/ 9278 w 10000"/>
                  <a:gd name="connsiteY143" fmla="*/ 9013 h 9986"/>
                  <a:gd name="connsiteX144" fmla="*/ 9056 w 10000"/>
                  <a:gd name="connsiteY144" fmla="*/ 8998 h 9986"/>
                  <a:gd name="connsiteX145" fmla="*/ 8889 w 10000"/>
                  <a:gd name="connsiteY145" fmla="*/ 8983 h 9986"/>
                  <a:gd name="connsiteX146" fmla="*/ 8722 w 10000"/>
                  <a:gd name="connsiteY146" fmla="*/ 8953 h 9986"/>
                  <a:gd name="connsiteX147" fmla="*/ 8611 w 10000"/>
                  <a:gd name="connsiteY147" fmla="*/ 8909 h 9986"/>
                  <a:gd name="connsiteX148" fmla="*/ 8444 w 10000"/>
                  <a:gd name="connsiteY148" fmla="*/ 8835 h 9986"/>
                  <a:gd name="connsiteX149" fmla="*/ 8444 w 10000"/>
                  <a:gd name="connsiteY149" fmla="*/ 8835 h 9986"/>
                  <a:gd name="connsiteX150" fmla="*/ 8222 w 10000"/>
                  <a:gd name="connsiteY150" fmla="*/ 8703 h 9986"/>
                  <a:gd name="connsiteX151" fmla="*/ 8111 w 10000"/>
                  <a:gd name="connsiteY151" fmla="*/ 8644 h 9986"/>
                  <a:gd name="connsiteX152" fmla="*/ 7944 w 10000"/>
                  <a:gd name="connsiteY152" fmla="*/ 8600 h 9986"/>
                  <a:gd name="connsiteX153" fmla="*/ 7778 w 10000"/>
                  <a:gd name="connsiteY153" fmla="*/ 8570 h 9986"/>
                  <a:gd name="connsiteX154" fmla="*/ 7556 w 10000"/>
                  <a:gd name="connsiteY154" fmla="*/ 8555 h 9986"/>
                  <a:gd name="connsiteX155" fmla="*/ 7333 w 10000"/>
                  <a:gd name="connsiteY155" fmla="*/ 8541 h 9986"/>
                  <a:gd name="connsiteX156" fmla="*/ 7000 w 10000"/>
                  <a:gd name="connsiteY156" fmla="*/ 8526 h 9986"/>
                  <a:gd name="connsiteX157" fmla="*/ 7000 w 10000"/>
                  <a:gd name="connsiteY157" fmla="*/ 8526 h 9986"/>
                  <a:gd name="connsiteX158" fmla="*/ 6556 w 10000"/>
                  <a:gd name="connsiteY158" fmla="*/ 8541 h 9986"/>
                  <a:gd name="connsiteX159" fmla="*/ 6222 w 10000"/>
                  <a:gd name="connsiteY159" fmla="*/ 8541 h 9986"/>
                  <a:gd name="connsiteX160" fmla="*/ 6111 w 10000"/>
                  <a:gd name="connsiteY160" fmla="*/ 8526 h 9986"/>
                  <a:gd name="connsiteX161" fmla="*/ 6056 w 10000"/>
                  <a:gd name="connsiteY161" fmla="*/ 8511 h 9986"/>
                  <a:gd name="connsiteX162" fmla="*/ 6056 w 10000"/>
                  <a:gd name="connsiteY162" fmla="*/ 8511 h 9986"/>
                  <a:gd name="connsiteX163" fmla="*/ 6056 w 10000"/>
                  <a:gd name="connsiteY163" fmla="*/ 8245 h 9986"/>
                  <a:gd name="connsiteX164" fmla="*/ 6056 w 10000"/>
                  <a:gd name="connsiteY164" fmla="*/ 8245 h 9986"/>
                  <a:gd name="connsiteX165" fmla="*/ 6056 w 10000"/>
                  <a:gd name="connsiteY165" fmla="*/ 8186 h 9986"/>
                  <a:gd name="connsiteX166" fmla="*/ 5944 w 10000"/>
                  <a:gd name="connsiteY166" fmla="*/ 8113 h 9986"/>
                  <a:gd name="connsiteX167" fmla="*/ 5889 w 10000"/>
                  <a:gd name="connsiteY167" fmla="*/ 8098 h 9986"/>
                  <a:gd name="connsiteX168" fmla="*/ 5778 w 10000"/>
                  <a:gd name="connsiteY168" fmla="*/ 8083 h 9986"/>
                  <a:gd name="connsiteX169" fmla="*/ 5667 w 10000"/>
                  <a:gd name="connsiteY169" fmla="*/ 8083 h 9986"/>
                  <a:gd name="connsiteX170" fmla="*/ 5500 w 10000"/>
                  <a:gd name="connsiteY170" fmla="*/ 8098 h 9986"/>
                  <a:gd name="connsiteX171" fmla="*/ 5500 w 10000"/>
                  <a:gd name="connsiteY171" fmla="*/ 8098 h 9986"/>
                  <a:gd name="connsiteX172" fmla="*/ 4889 w 10000"/>
                  <a:gd name="connsiteY172" fmla="*/ 8201 h 9986"/>
                  <a:gd name="connsiteX173" fmla="*/ 4611 w 10000"/>
                  <a:gd name="connsiteY173" fmla="*/ 8230 h 9986"/>
                  <a:gd name="connsiteX174" fmla="*/ 4556 w 10000"/>
                  <a:gd name="connsiteY174" fmla="*/ 8245 h 9986"/>
                  <a:gd name="connsiteX175" fmla="*/ 4500 w 10000"/>
                  <a:gd name="connsiteY175" fmla="*/ 8230 h 9986"/>
                  <a:gd name="connsiteX176" fmla="*/ 4500 w 10000"/>
                  <a:gd name="connsiteY176" fmla="*/ 8230 h 9986"/>
                  <a:gd name="connsiteX177" fmla="*/ 4222 w 10000"/>
                  <a:gd name="connsiteY177" fmla="*/ 8083 h 9986"/>
                  <a:gd name="connsiteX178" fmla="*/ 4222 w 10000"/>
                  <a:gd name="connsiteY178" fmla="*/ 8083 h 9986"/>
                  <a:gd name="connsiteX179" fmla="*/ 4111 w 10000"/>
                  <a:gd name="connsiteY179" fmla="*/ 8010 h 9986"/>
                  <a:gd name="connsiteX180" fmla="*/ 4111 w 10000"/>
                  <a:gd name="connsiteY180" fmla="*/ 7965 h 9986"/>
                  <a:gd name="connsiteX181" fmla="*/ 4111 w 10000"/>
                  <a:gd name="connsiteY181" fmla="*/ 7921 h 9986"/>
                  <a:gd name="connsiteX182" fmla="*/ 4111 w 10000"/>
                  <a:gd name="connsiteY182" fmla="*/ 7921 h 9986"/>
                  <a:gd name="connsiteX183" fmla="*/ 4278 w 10000"/>
                  <a:gd name="connsiteY183" fmla="*/ 7877 h 9986"/>
                  <a:gd name="connsiteX184" fmla="*/ 4389 w 10000"/>
                  <a:gd name="connsiteY184" fmla="*/ 7862 h 9986"/>
                  <a:gd name="connsiteX185" fmla="*/ 4389 w 10000"/>
                  <a:gd name="connsiteY185" fmla="*/ 7862 h 9986"/>
                  <a:gd name="connsiteX186" fmla="*/ 4000 w 10000"/>
                  <a:gd name="connsiteY186" fmla="*/ 7862 h 9986"/>
                  <a:gd name="connsiteX187" fmla="*/ 3722 w 10000"/>
                  <a:gd name="connsiteY187" fmla="*/ 7877 h 9986"/>
                  <a:gd name="connsiteX188" fmla="*/ 3611 w 10000"/>
                  <a:gd name="connsiteY188" fmla="*/ 7892 h 9986"/>
                  <a:gd name="connsiteX189" fmla="*/ 3556 w 10000"/>
                  <a:gd name="connsiteY189" fmla="*/ 7906 h 9986"/>
                  <a:gd name="connsiteX190" fmla="*/ 3556 w 10000"/>
                  <a:gd name="connsiteY190" fmla="*/ 7906 h 9986"/>
                  <a:gd name="connsiteX191" fmla="*/ 3444 w 10000"/>
                  <a:gd name="connsiteY191" fmla="*/ 7965 h 9986"/>
                  <a:gd name="connsiteX192" fmla="*/ 3278 w 10000"/>
                  <a:gd name="connsiteY192" fmla="*/ 8054 h 9986"/>
                  <a:gd name="connsiteX193" fmla="*/ 3000 w 10000"/>
                  <a:gd name="connsiteY193" fmla="*/ 8157 h 9986"/>
                  <a:gd name="connsiteX194" fmla="*/ 2667 w 10000"/>
                  <a:gd name="connsiteY194" fmla="*/ 8230 h 9986"/>
                  <a:gd name="connsiteX195" fmla="*/ 2667 w 10000"/>
                  <a:gd name="connsiteY195" fmla="*/ 8230 h 9986"/>
                  <a:gd name="connsiteX196" fmla="*/ 2333 w 10000"/>
                  <a:gd name="connsiteY196" fmla="*/ 8289 h 9986"/>
                  <a:gd name="connsiteX197" fmla="*/ 1833 w 10000"/>
                  <a:gd name="connsiteY197" fmla="*/ 8349 h 9986"/>
                  <a:gd name="connsiteX198" fmla="*/ 1389 w 10000"/>
                  <a:gd name="connsiteY198" fmla="*/ 8379 h 9986"/>
                  <a:gd name="connsiteX199" fmla="*/ 889 w 10000"/>
                  <a:gd name="connsiteY199" fmla="*/ 8393 h 9986"/>
                  <a:gd name="connsiteX200" fmla="*/ 889 w 10000"/>
                  <a:gd name="connsiteY200" fmla="*/ 8393 h 9986"/>
                  <a:gd name="connsiteX201" fmla="*/ 500 w 10000"/>
                  <a:gd name="connsiteY201" fmla="*/ 8408 h 9986"/>
                  <a:gd name="connsiteX202" fmla="*/ 222 w 10000"/>
                  <a:gd name="connsiteY202" fmla="*/ 8423 h 9986"/>
                  <a:gd name="connsiteX203" fmla="*/ 0 w 10000"/>
                  <a:gd name="connsiteY203" fmla="*/ 8438 h 9986"/>
                  <a:gd name="connsiteX204" fmla="*/ 0 w 10000"/>
                  <a:gd name="connsiteY204" fmla="*/ 8438 h 9986"/>
                  <a:gd name="connsiteX205" fmla="*/ 278 w 10000"/>
                  <a:gd name="connsiteY205" fmla="*/ 8673 h 9986"/>
                  <a:gd name="connsiteX206" fmla="*/ 500 w 10000"/>
                  <a:gd name="connsiteY206" fmla="*/ 8850 h 9986"/>
                  <a:gd name="connsiteX207" fmla="*/ 722 w 10000"/>
                  <a:gd name="connsiteY207" fmla="*/ 8998 h 9986"/>
                  <a:gd name="connsiteX208" fmla="*/ 722 w 10000"/>
                  <a:gd name="connsiteY208" fmla="*/ 8998 h 9986"/>
                  <a:gd name="connsiteX209" fmla="*/ 889 w 10000"/>
                  <a:gd name="connsiteY209" fmla="*/ 9087 h 9986"/>
                  <a:gd name="connsiteX210" fmla="*/ 944 w 10000"/>
                  <a:gd name="connsiteY210" fmla="*/ 9160 h 9986"/>
                  <a:gd name="connsiteX211" fmla="*/ 1111 w 10000"/>
                  <a:gd name="connsiteY211" fmla="*/ 9234 h 9986"/>
                  <a:gd name="connsiteX212" fmla="*/ 1333 w 10000"/>
                  <a:gd name="connsiteY212" fmla="*/ 9352 h 9986"/>
                  <a:gd name="connsiteX213" fmla="*/ 1333 w 10000"/>
                  <a:gd name="connsiteY213" fmla="*/ 9352 h 9986"/>
                  <a:gd name="connsiteX214" fmla="*/ 1444 w 10000"/>
                  <a:gd name="connsiteY214" fmla="*/ 9411 h 9986"/>
                  <a:gd name="connsiteX215" fmla="*/ 1500 w 10000"/>
                  <a:gd name="connsiteY215" fmla="*/ 9455 h 9986"/>
                  <a:gd name="connsiteX216" fmla="*/ 1500 w 10000"/>
                  <a:gd name="connsiteY216" fmla="*/ 9499 h 9986"/>
                  <a:gd name="connsiteX217" fmla="*/ 1556 w 10000"/>
                  <a:gd name="connsiteY217" fmla="*/ 9514 h 9986"/>
                  <a:gd name="connsiteX218" fmla="*/ 1722 w 10000"/>
                  <a:gd name="connsiteY218" fmla="*/ 9528 h 9986"/>
                  <a:gd name="connsiteX219" fmla="*/ 1944 w 10000"/>
                  <a:gd name="connsiteY219" fmla="*/ 9543 h 9986"/>
                  <a:gd name="connsiteX220" fmla="*/ 2944 w 10000"/>
                  <a:gd name="connsiteY220" fmla="*/ 9558 h 9986"/>
                  <a:gd name="connsiteX221" fmla="*/ 2944 w 10000"/>
                  <a:gd name="connsiteY221" fmla="*/ 9558 h 9986"/>
                  <a:gd name="connsiteX222" fmla="*/ 4167 w 10000"/>
                  <a:gd name="connsiteY222" fmla="*/ 9587 h 9986"/>
                  <a:gd name="connsiteX223" fmla="*/ 4889 w 10000"/>
                  <a:gd name="connsiteY223" fmla="*/ 9632 h 9986"/>
                  <a:gd name="connsiteX224" fmla="*/ 5278 w 10000"/>
                  <a:gd name="connsiteY224" fmla="*/ 9677 h 9986"/>
                  <a:gd name="connsiteX225" fmla="*/ 5444 w 10000"/>
                  <a:gd name="connsiteY225" fmla="*/ 9691 h 9986"/>
                  <a:gd name="connsiteX226" fmla="*/ 5444 w 10000"/>
                  <a:gd name="connsiteY226" fmla="*/ 9691 h 9986"/>
                  <a:gd name="connsiteX227" fmla="*/ 5722 w 10000"/>
                  <a:gd name="connsiteY227" fmla="*/ 9721 h 9986"/>
                  <a:gd name="connsiteX228" fmla="*/ 5833 w 10000"/>
                  <a:gd name="connsiteY228" fmla="*/ 9736 h 9986"/>
                  <a:gd name="connsiteX229" fmla="*/ 5833 w 10000"/>
                  <a:gd name="connsiteY229" fmla="*/ 9736 h 9986"/>
                  <a:gd name="connsiteX230" fmla="*/ 5833 w 10000"/>
                  <a:gd name="connsiteY230" fmla="*/ 9721 h 9986"/>
                  <a:gd name="connsiteX231" fmla="*/ 5889 w 10000"/>
                  <a:gd name="connsiteY231" fmla="*/ 9706 h 9986"/>
                  <a:gd name="connsiteX232" fmla="*/ 6000 w 10000"/>
                  <a:gd name="connsiteY232" fmla="*/ 9691 h 9986"/>
                  <a:gd name="connsiteX233" fmla="*/ 6167 w 10000"/>
                  <a:gd name="connsiteY233" fmla="*/ 9677 h 9986"/>
                  <a:gd name="connsiteX234" fmla="*/ 6444 w 10000"/>
                  <a:gd name="connsiteY234" fmla="*/ 9677 h 9986"/>
                  <a:gd name="connsiteX235" fmla="*/ 6833 w 10000"/>
                  <a:gd name="connsiteY235" fmla="*/ 9691 h 9986"/>
                  <a:gd name="connsiteX236" fmla="*/ 7278 w 10000"/>
                  <a:gd name="connsiteY236" fmla="*/ 9736 h 9986"/>
                  <a:gd name="connsiteX237" fmla="*/ 7278 w 10000"/>
                  <a:gd name="connsiteY237" fmla="*/ 9736 h 9986"/>
                  <a:gd name="connsiteX238" fmla="*/ 8722 w 10000"/>
                  <a:gd name="connsiteY238" fmla="*/ 9868 h 9986"/>
                  <a:gd name="connsiteX239" fmla="*/ 10000 w 10000"/>
                  <a:gd name="connsiteY239" fmla="*/ 9986 h 9986"/>
                  <a:gd name="connsiteX0" fmla="*/ 10000 w 10000"/>
                  <a:gd name="connsiteY0" fmla="*/ 8937 h 9941"/>
                  <a:gd name="connsiteX1" fmla="*/ 10000 w 10000"/>
                  <a:gd name="connsiteY1" fmla="*/ 8937 h 9941"/>
                  <a:gd name="connsiteX2" fmla="*/ 9222 w 10000"/>
                  <a:gd name="connsiteY2" fmla="*/ 8952 h 9941"/>
                  <a:gd name="connsiteX3" fmla="*/ 8944 w 10000"/>
                  <a:gd name="connsiteY3" fmla="*/ 8952 h 9941"/>
                  <a:gd name="connsiteX4" fmla="*/ 8833 w 10000"/>
                  <a:gd name="connsiteY4" fmla="*/ 8937 h 9941"/>
                  <a:gd name="connsiteX5" fmla="*/ 8778 w 10000"/>
                  <a:gd name="connsiteY5" fmla="*/ 8922 h 9941"/>
                  <a:gd name="connsiteX6" fmla="*/ 8778 w 10000"/>
                  <a:gd name="connsiteY6" fmla="*/ 8922 h 9941"/>
                  <a:gd name="connsiteX7" fmla="*/ 8444 w 10000"/>
                  <a:gd name="connsiteY7" fmla="*/ 8744 h 9941"/>
                  <a:gd name="connsiteX8" fmla="*/ 8167 w 10000"/>
                  <a:gd name="connsiteY8" fmla="*/ 8582 h 9941"/>
                  <a:gd name="connsiteX9" fmla="*/ 8167 w 10000"/>
                  <a:gd name="connsiteY9" fmla="*/ 8582 h 9941"/>
                  <a:gd name="connsiteX10" fmla="*/ 8056 w 10000"/>
                  <a:gd name="connsiteY10" fmla="*/ 8553 h 9941"/>
                  <a:gd name="connsiteX11" fmla="*/ 7889 w 10000"/>
                  <a:gd name="connsiteY11" fmla="*/ 8523 h 9941"/>
                  <a:gd name="connsiteX12" fmla="*/ 7444 w 10000"/>
                  <a:gd name="connsiteY12" fmla="*/ 8508 h 9941"/>
                  <a:gd name="connsiteX13" fmla="*/ 6889 w 10000"/>
                  <a:gd name="connsiteY13" fmla="*/ 8494 h 9941"/>
                  <a:gd name="connsiteX14" fmla="*/ 6389 w 10000"/>
                  <a:gd name="connsiteY14" fmla="*/ 8494 h 9941"/>
                  <a:gd name="connsiteX15" fmla="*/ 6389 w 10000"/>
                  <a:gd name="connsiteY15" fmla="*/ 8494 h 9941"/>
                  <a:gd name="connsiteX16" fmla="*/ 6167 w 10000"/>
                  <a:gd name="connsiteY16" fmla="*/ 8479 h 9941"/>
                  <a:gd name="connsiteX17" fmla="*/ 6056 w 10000"/>
                  <a:gd name="connsiteY17" fmla="*/ 8450 h 9941"/>
                  <a:gd name="connsiteX18" fmla="*/ 6000 w 10000"/>
                  <a:gd name="connsiteY18" fmla="*/ 8420 h 9941"/>
                  <a:gd name="connsiteX19" fmla="*/ 6000 w 10000"/>
                  <a:gd name="connsiteY19" fmla="*/ 8361 h 9941"/>
                  <a:gd name="connsiteX20" fmla="*/ 6056 w 10000"/>
                  <a:gd name="connsiteY20" fmla="*/ 8242 h 9941"/>
                  <a:gd name="connsiteX21" fmla="*/ 6111 w 10000"/>
                  <a:gd name="connsiteY21" fmla="*/ 8183 h 9941"/>
                  <a:gd name="connsiteX22" fmla="*/ 6056 w 10000"/>
                  <a:gd name="connsiteY22" fmla="*/ 8109 h 9941"/>
                  <a:gd name="connsiteX23" fmla="*/ 6056 w 10000"/>
                  <a:gd name="connsiteY23" fmla="*/ 8109 h 9941"/>
                  <a:gd name="connsiteX24" fmla="*/ 6000 w 10000"/>
                  <a:gd name="connsiteY24" fmla="*/ 8065 h 9941"/>
                  <a:gd name="connsiteX25" fmla="*/ 5944 w 10000"/>
                  <a:gd name="connsiteY25" fmla="*/ 8035 h 9941"/>
                  <a:gd name="connsiteX26" fmla="*/ 5833 w 10000"/>
                  <a:gd name="connsiteY26" fmla="*/ 8035 h 9941"/>
                  <a:gd name="connsiteX27" fmla="*/ 5667 w 10000"/>
                  <a:gd name="connsiteY27" fmla="*/ 8050 h 9941"/>
                  <a:gd name="connsiteX28" fmla="*/ 5333 w 10000"/>
                  <a:gd name="connsiteY28" fmla="*/ 8094 h 9941"/>
                  <a:gd name="connsiteX29" fmla="*/ 4889 w 10000"/>
                  <a:gd name="connsiteY29" fmla="*/ 8169 h 9941"/>
                  <a:gd name="connsiteX30" fmla="*/ 4889 w 10000"/>
                  <a:gd name="connsiteY30" fmla="*/ 8169 h 9941"/>
                  <a:gd name="connsiteX31" fmla="*/ 4611 w 10000"/>
                  <a:gd name="connsiteY31" fmla="*/ 8183 h 9941"/>
                  <a:gd name="connsiteX32" fmla="*/ 4500 w 10000"/>
                  <a:gd name="connsiteY32" fmla="*/ 8183 h 9941"/>
                  <a:gd name="connsiteX33" fmla="*/ 4444 w 10000"/>
                  <a:gd name="connsiteY33" fmla="*/ 8169 h 9941"/>
                  <a:gd name="connsiteX34" fmla="*/ 4389 w 10000"/>
                  <a:gd name="connsiteY34" fmla="*/ 8109 h 9941"/>
                  <a:gd name="connsiteX35" fmla="*/ 4222 w 10000"/>
                  <a:gd name="connsiteY35" fmla="*/ 8035 h 9941"/>
                  <a:gd name="connsiteX36" fmla="*/ 4222 w 10000"/>
                  <a:gd name="connsiteY36" fmla="*/ 8035 h 9941"/>
                  <a:gd name="connsiteX37" fmla="*/ 4111 w 10000"/>
                  <a:gd name="connsiteY37" fmla="*/ 7991 h 9941"/>
                  <a:gd name="connsiteX38" fmla="*/ 4111 w 10000"/>
                  <a:gd name="connsiteY38" fmla="*/ 7947 h 9941"/>
                  <a:gd name="connsiteX39" fmla="*/ 4111 w 10000"/>
                  <a:gd name="connsiteY39" fmla="*/ 7917 h 9941"/>
                  <a:gd name="connsiteX40" fmla="*/ 4167 w 10000"/>
                  <a:gd name="connsiteY40" fmla="*/ 7888 h 9941"/>
                  <a:gd name="connsiteX41" fmla="*/ 4278 w 10000"/>
                  <a:gd name="connsiteY41" fmla="*/ 7829 h 9941"/>
                  <a:gd name="connsiteX42" fmla="*/ 4389 w 10000"/>
                  <a:gd name="connsiteY42" fmla="*/ 7814 h 9941"/>
                  <a:gd name="connsiteX43" fmla="*/ 4389 w 10000"/>
                  <a:gd name="connsiteY43" fmla="*/ 7814 h 9941"/>
                  <a:gd name="connsiteX44" fmla="*/ 4389 w 10000"/>
                  <a:gd name="connsiteY44" fmla="*/ 7800 h 9941"/>
                  <a:gd name="connsiteX45" fmla="*/ 4444 w 10000"/>
                  <a:gd name="connsiteY45" fmla="*/ 7785 h 9941"/>
                  <a:gd name="connsiteX46" fmla="*/ 4667 w 10000"/>
                  <a:gd name="connsiteY46" fmla="*/ 7770 h 9941"/>
                  <a:gd name="connsiteX47" fmla="*/ 5333 w 10000"/>
                  <a:gd name="connsiteY47" fmla="*/ 7741 h 9941"/>
                  <a:gd name="connsiteX48" fmla="*/ 6500 w 10000"/>
                  <a:gd name="connsiteY48" fmla="*/ 7696 h 9941"/>
                  <a:gd name="connsiteX49" fmla="*/ 6500 w 10000"/>
                  <a:gd name="connsiteY49" fmla="*/ 7696 h 9941"/>
                  <a:gd name="connsiteX50" fmla="*/ 7167 w 10000"/>
                  <a:gd name="connsiteY50" fmla="*/ 7652 h 9941"/>
                  <a:gd name="connsiteX51" fmla="*/ 8389 w 10000"/>
                  <a:gd name="connsiteY51" fmla="*/ 7563 h 9941"/>
                  <a:gd name="connsiteX52" fmla="*/ 8389 w 10000"/>
                  <a:gd name="connsiteY52" fmla="*/ 7563 h 9941"/>
                  <a:gd name="connsiteX53" fmla="*/ 8667 w 10000"/>
                  <a:gd name="connsiteY53" fmla="*/ 7533 h 9941"/>
                  <a:gd name="connsiteX54" fmla="*/ 8778 w 10000"/>
                  <a:gd name="connsiteY54" fmla="*/ 7489 h 9941"/>
                  <a:gd name="connsiteX55" fmla="*/ 8889 w 10000"/>
                  <a:gd name="connsiteY55" fmla="*/ 7460 h 9941"/>
                  <a:gd name="connsiteX56" fmla="*/ 8833 w 10000"/>
                  <a:gd name="connsiteY56" fmla="*/ 7429 h 9941"/>
                  <a:gd name="connsiteX57" fmla="*/ 8833 w 10000"/>
                  <a:gd name="connsiteY57" fmla="*/ 7400 h 9941"/>
                  <a:gd name="connsiteX58" fmla="*/ 8722 w 10000"/>
                  <a:gd name="connsiteY58" fmla="*/ 7370 h 9941"/>
                  <a:gd name="connsiteX59" fmla="*/ 8556 w 10000"/>
                  <a:gd name="connsiteY59" fmla="*/ 7326 h 9941"/>
                  <a:gd name="connsiteX60" fmla="*/ 8556 w 10000"/>
                  <a:gd name="connsiteY60" fmla="*/ 7326 h 9941"/>
                  <a:gd name="connsiteX61" fmla="*/ 6556 w 10000"/>
                  <a:gd name="connsiteY61" fmla="*/ 7061 h 9941"/>
                  <a:gd name="connsiteX62" fmla="*/ 6556 w 10000"/>
                  <a:gd name="connsiteY62" fmla="*/ 7061 h 9941"/>
                  <a:gd name="connsiteX63" fmla="*/ 6333 w 10000"/>
                  <a:gd name="connsiteY63" fmla="*/ 7017 h 9941"/>
                  <a:gd name="connsiteX64" fmla="*/ 6167 w 10000"/>
                  <a:gd name="connsiteY64" fmla="*/ 6973 h 9941"/>
                  <a:gd name="connsiteX65" fmla="*/ 6056 w 10000"/>
                  <a:gd name="connsiteY65" fmla="*/ 6928 h 9941"/>
                  <a:gd name="connsiteX66" fmla="*/ 6056 w 10000"/>
                  <a:gd name="connsiteY66" fmla="*/ 6928 h 9941"/>
                  <a:gd name="connsiteX67" fmla="*/ 8056 w 10000"/>
                  <a:gd name="connsiteY67" fmla="*/ 6913 h 9941"/>
                  <a:gd name="connsiteX68" fmla="*/ 10000 w 10000"/>
                  <a:gd name="connsiteY68" fmla="*/ 7061 h 9941"/>
                  <a:gd name="connsiteX69" fmla="*/ 10000 w 10000"/>
                  <a:gd name="connsiteY69" fmla="*/ 5717 h 9941"/>
                  <a:gd name="connsiteX70" fmla="*/ 10000 w 10000"/>
                  <a:gd name="connsiteY70" fmla="*/ 5717 h 9941"/>
                  <a:gd name="connsiteX71" fmla="*/ 7778 w 10000"/>
                  <a:gd name="connsiteY71" fmla="*/ 5407 h 9941"/>
                  <a:gd name="connsiteX72" fmla="*/ 6556 w 10000"/>
                  <a:gd name="connsiteY72" fmla="*/ 5229 h 9941"/>
                  <a:gd name="connsiteX73" fmla="*/ 6556 w 10000"/>
                  <a:gd name="connsiteY73" fmla="*/ 5229 h 9941"/>
                  <a:gd name="connsiteX74" fmla="*/ 6556 w 10000"/>
                  <a:gd name="connsiteY74" fmla="*/ 5214 h 9941"/>
                  <a:gd name="connsiteX75" fmla="*/ 6556 w 10000"/>
                  <a:gd name="connsiteY75" fmla="*/ 5126 h 9941"/>
                  <a:gd name="connsiteX76" fmla="*/ 6556 w 10000"/>
                  <a:gd name="connsiteY76" fmla="*/ 5126 h 9941"/>
                  <a:gd name="connsiteX77" fmla="*/ 6389 w 10000"/>
                  <a:gd name="connsiteY77" fmla="*/ 5023 h 9941"/>
                  <a:gd name="connsiteX78" fmla="*/ 6056 w 10000"/>
                  <a:gd name="connsiteY78" fmla="*/ 4860 h 9941"/>
                  <a:gd name="connsiteX79" fmla="*/ 5333 w 10000"/>
                  <a:gd name="connsiteY79" fmla="*/ 4549 h 9941"/>
                  <a:gd name="connsiteX80" fmla="*/ 5333 w 10000"/>
                  <a:gd name="connsiteY80" fmla="*/ 4549 h 9941"/>
                  <a:gd name="connsiteX81" fmla="*/ 5167 w 10000"/>
                  <a:gd name="connsiteY81" fmla="*/ 4505 h 9941"/>
                  <a:gd name="connsiteX82" fmla="*/ 4889 w 10000"/>
                  <a:gd name="connsiteY82" fmla="*/ 4446 h 9941"/>
                  <a:gd name="connsiteX83" fmla="*/ 4056 w 10000"/>
                  <a:gd name="connsiteY83" fmla="*/ 4314 h 9941"/>
                  <a:gd name="connsiteX84" fmla="*/ 2889 w 10000"/>
                  <a:gd name="connsiteY84" fmla="*/ 4151 h 9941"/>
                  <a:gd name="connsiteX85" fmla="*/ 2889 w 10000"/>
                  <a:gd name="connsiteY85" fmla="*/ 4151 h 9941"/>
                  <a:gd name="connsiteX86" fmla="*/ 2389 w 10000"/>
                  <a:gd name="connsiteY86" fmla="*/ 4136 h 9941"/>
                  <a:gd name="connsiteX87" fmla="*/ 2000 w 10000"/>
                  <a:gd name="connsiteY87" fmla="*/ 4121 h 9941"/>
                  <a:gd name="connsiteX88" fmla="*/ 1889 w 10000"/>
                  <a:gd name="connsiteY88" fmla="*/ 4107 h 9941"/>
                  <a:gd name="connsiteX89" fmla="*/ 1778 w 10000"/>
                  <a:gd name="connsiteY89" fmla="*/ 4092 h 9941"/>
                  <a:gd name="connsiteX90" fmla="*/ 1778 w 10000"/>
                  <a:gd name="connsiteY90" fmla="*/ 4092 h 9941"/>
                  <a:gd name="connsiteX91" fmla="*/ 1667 w 10000"/>
                  <a:gd name="connsiteY91" fmla="*/ 4033 h 9941"/>
                  <a:gd name="connsiteX92" fmla="*/ 1500 w 10000"/>
                  <a:gd name="connsiteY92" fmla="*/ 3930 h 9941"/>
                  <a:gd name="connsiteX93" fmla="*/ 1444 w 10000"/>
                  <a:gd name="connsiteY93" fmla="*/ 3871 h 9941"/>
                  <a:gd name="connsiteX94" fmla="*/ 1444 w 10000"/>
                  <a:gd name="connsiteY94" fmla="*/ 3811 h 9941"/>
                  <a:gd name="connsiteX95" fmla="*/ 1444 w 10000"/>
                  <a:gd name="connsiteY95" fmla="*/ 3767 h 9941"/>
                  <a:gd name="connsiteX96" fmla="*/ 1556 w 10000"/>
                  <a:gd name="connsiteY96" fmla="*/ 3723 h 9941"/>
                  <a:gd name="connsiteX97" fmla="*/ 1556 w 10000"/>
                  <a:gd name="connsiteY97" fmla="*/ 3723 h 9941"/>
                  <a:gd name="connsiteX98" fmla="*/ 1833 w 10000"/>
                  <a:gd name="connsiteY98" fmla="*/ 3649 h 9941"/>
                  <a:gd name="connsiteX99" fmla="*/ 2111 w 10000"/>
                  <a:gd name="connsiteY99" fmla="*/ 3574 h 9941"/>
                  <a:gd name="connsiteX100" fmla="*/ 2278 w 10000"/>
                  <a:gd name="connsiteY100" fmla="*/ 3530 h 9941"/>
                  <a:gd name="connsiteX101" fmla="*/ 2389 w 10000"/>
                  <a:gd name="connsiteY101" fmla="*/ 3486 h 9941"/>
                  <a:gd name="connsiteX102" fmla="*/ 2389 w 10000"/>
                  <a:gd name="connsiteY102" fmla="*/ 3427 h 9941"/>
                  <a:gd name="connsiteX103" fmla="*/ 2389 w 10000"/>
                  <a:gd name="connsiteY103" fmla="*/ 3354 h 9941"/>
                  <a:gd name="connsiteX104" fmla="*/ 2389 w 10000"/>
                  <a:gd name="connsiteY104" fmla="*/ 3354 h 9941"/>
                  <a:gd name="connsiteX105" fmla="*/ 2167 w 10000"/>
                  <a:gd name="connsiteY105" fmla="*/ 3146 h 9941"/>
                  <a:gd name="connsiteX106" fmla="*/ 1889 w 10000"/>
                  <a:gd name="connsiteY106" fmla="*/ 2866 h 9941"/>
                  <a:gd name="connsiteX107" fmla="*/ 1667 w 10000"/>
                  <a:gd name="connsiteY107" fmla="*/ 2615 h 9941"/>
                  <a:gd name="connsiteX108" fmla="*/ 1611 w 10000"/>
                  <a:gd name="connsiteY108" fmla="*/ 2542 h 9941"/>
                  <a:gd name="connsiteX109" fmla="*/ 1611 w 10000"/>
                  <a:gd name="connsiteY109" fmla="*/ 2512 h 9941"/>
                  <a:gd name="connsiteX110" fmla="*/ 1667 w 10000"/>
                  <a:gd name="connsiteY110" fmla="*/ 2497 h 9941"/>
                  <a:gd name="connsiteX111" fmla="*/ 1667 w 10000"/>
                  <a:gd name="connsiteY111" fmla="*/ 2497 h 9941"/>
                  <a:gd name="connsiteX112" fmla="*/ 2000 w 10000"/>
                  <a:gd name="connsiteY112" fmla="*/ 2483 h 9941"/>
                  <a:gd name="connsiteX113" fmla="*/ 2222 w 10000"/>
                  <a:gd name="connsiteY113" fmla="*/ 2483 h 9941"/>
                  <a:gd name="connsiteX114" fmla="*/ 2389 w 10000"/>
                  <a:gd name="connsiteY114" fmla="*/ 2497 h 9941"/>
                  <a:gd name="connsiteX115" fmla="*/ 2389 w 10000"/>
                  <a:gd name="connsiteY115" fmla="*/ 2497 h 9941"/>
                  <a:gd name="connsiteX116" fmla="*/ 2444 w 10000"/>
                  <a:gd name="connsiteY116" fmla="*/ 2497 h 9941"/>
                  <a:gd name="connsiteX117" fmla="*/ 2500 w 10000"/>
                  <a:gd name="connsiteY117" fmla="*/ 2468 h 9941"/>
                  <a:gd name="connsiteX118" fmla="*/ 2778 w 10000"/>
                  <a:gd name="connsiteY118" fmla="*/ 2378 h 9941"/>
                  <a:gd name="connsiteX119" fmla="*/ 3500 w 10000"/>
                  <a:gd name="connsiteY119" fmla="*/ 2083 h 9941"/>
                  <a:gd name="connsiteX120" fmla="*/ 4444 w 10000"/>
                  <a:gd name="connsiteY120" fmla="*/ 1655 h 9941"/>
                  <a:gd name="connsiteX121" fmla="*/ 4444 w 10000"/>
                  <a:gd name="connsiteY121" fmla="*/ 1655 h 9941"/>
                  <a:gd name="connsiteX122" fmla="*/ 4444 w 10000"/>
                  <a:gd name="connsiteY122" fmla="*/ 1595 h 9941"/>
                  <a:gd name="connsiteX123" fmla="*/ 4444 w 10000"/>
                  <a:gd name="connsiteY123" fmla="*/ 1462 h 9941"/>
                  <a:gd name="connsiteX124" fmla="*/ 4500 w 10000"/>
                  <a:gd name="connsiteY124" fmla="*/ 1374 h 9941"/>
                  <a:gd name="connsiteX125" fmla="*/ 4611 w 10000"/>
                  <a:gd name="connsiteY125" fmla="*/ 1300 h 9941"/>
                  <a:gd name="connsiteX126" fmla="*/ 4778 w 10000"/>
                  <a:gd name="connsiteY126" fmla="*/ 1212 h 9941"/>
                  <a:gd name="connsiteX127" fmla="*/ 5000 w 10000"/>
                  <a:gd name="connsiteY127" fmla="*/ 1138 h 9941"/>
                  <a:gd name="connsiteX128" fmla="*/ 5000 w 10000"/>
                  <a:gd name="connsiteY128" fmla="*/ 1138 h 9941"/>
                  <a:gd name="connsiteX129" fmla="*/ 5556 w 10000"/>
                  <a:gd name="connsiteY129" fmla="*/ 990 h 9941"/>
                  <a:gd name="connsiteX130" fmla="*/ 6111 w 10000"/>
                  <a:gd name="connsiteY130" fmla="*/ 798 h 9941"/>
                  <a:gd name="connsiteX131" fmla="*/ 6667 w 10000"/>
                  <a:gd name="connsiteY131" fmla="*/ 621 h 9941"/>
                  <a:gd name="connsiteX132" fmla="*/ 7056 w 10000"/>
                  <a:gd name="connsiteY132" fmla="*/ 459 h 9941"/>
                  <a:gd name="connsiteX133" fmla="*/ 7056 w 10000"/>
                  <a:gd name="connsiteY133" fmla="*/ 459 h 9941"/>
                  <a:gd name="connsiteX134" fmla="*/ 7333 w 10000"/>
                  <a:gd name="connsiteY134" fmla="*/ 312 h 9941"/>
                  <a:gd name="connsiteX135" fmla="*/ 7667 w 10000"/>
                  <a:gd name="connsiteY135" fmla="*/ 133 h 9941"/>
                  <a:gd name="connsiteX136" fmla="*/ 8000 w 10000"/>
                  <a:gd name="connsiteY136" fmla="*/ 0 h 9941"/>
                  <a:gd name="connsiteX137" fmla="*/ 10000 w 10000"/>
                  <a:gd name="connsiteY137" fmla="*/ 8952 h 9941"/>
                  <a:gd name="connsiteX138" fmla="*/ 10000 w 10000"/>
                  <a:gd name="connsiteY138" fmla="*/ 8952 h 9941"/>
                  <a:gd name="connsiteX139" fmla="*/ 9722 w 10000"/>
                  <a:gd name="connsiteY139" fmla="*/ 8937 h 9941"/>
                  <a:gd name="connsiteX140" fmla="*/ 9389 w 10000"/>
                  <a:gd name="connsiteY140" fmla="*/ 8952 h 9941"/>
                  <a:gd name="connsiteX141" fmla="*/ 9389 w 10000"/>
                  <a:gd name="connsiteY141" fmla="*/ 8952 h 9941"/>
                  <a:gd name="connsiteX142" fmla="*/ 9278 w 10000"/>
                  <a:gd name="connsiteY142" fmla="*/ 8967 h 9941"/>
                  <a:gd name="connsiteX143" fmla="*/ 9056 w 10000"/>
                  <a:gd name="connsiteY143" fmla="*/ 8952 h 9941"/>
                  <a:gd name="connsiteX144" fmla="*/ 8889 w 10000"/>
                  <a:gd name="connsiteY144" fmla="*/ 8937 h 9941"/>
                  <a:gd name="connsiteX145" fmla="*/ 8722 w 10000"/>
                  <a:gd name="connsiteY145" fmla="*/ 8907 h 9941"/>
                  <a:gd name="connsiteX146" fmla="*/ 8611 w 10000"/>
                  <a:gd name="connsiteY146" fmla="*/ 8862 h 9941"/>
                  <a:gd name="connsiteX147" fmla="*/ 8444 w 10000"/>
                  <a:gd name="connsiteY147" fmla="*/ 8788 h 9941"/>
                  <a:gd name="connsiteX148" fmla="*/ 8444 w 10000"/>
                  <a:gd name="connsiteY148" fmla="*/ 8788 h 9941"/>
                  <a:gd name="connsiteX149" fmla="*/ 8222 w 10000"/>
                  <a:gd name="connsiteY149" fmla="*/ 8656 h 9941"/>
                  <a:gd name="connsiteX150" fmla="*/ 8111 w 10000"/>
                  <a:gd name="connsiteY150" fmla="*/ 8597 h 9941"/>
                  <a:gd name="connsiteX151" fmla="*/ 7944 w 10000"/>
                  <a:gd name="connsiteY151" fmla="*/ 8553 h 9941"/>
                  <a:gd name="connsiteX152" fmla="*/ 7778 w 10000"/>
                  <a:gd name="connsiteY152" fmla="*/ 8523 h 9941"/>
                  <a:gd name="connsiteX153" fmla="*/ 7556 w 10000"/>
                  <a:gd name="connsiteY153" fmla="*/ 8508 h 9941"/>
                  <a:gd name="connsiteX154" fmla="*/ 7333 w 10000"/>
                  <a:gd name="connsiteY154" fmla="*/ 8494 h 9941"/>
                  <a:gd name="connsiteX155" fmla="*/ 7000 w 10000"/>
                  <a:gd name="connsiteY155" fmla="*/ 8479 h 9941"/>
                  <a:gd name="connsiteX156" fmla="*/ 7000 w 10000"/>
                  <a:gd name="connsiteY156" fmla="*/ 8479 h 9941"/>
                  <a:gd name="connsiteX157" fmla="*/ 6556 w 10000"/>
                  <a:gd name="connsiteY157" fmla="*/ 8494 h 9941"/>
                  <a:gd name="connsiteX158" fmla="*/ 6222 w 10000"/>
                  <a:gd name="connsiteY158" fmla="*/ 8494 h 9941"/>
                  <a:gd name="connsiteX159" fmla="*/ 6111 w 10000"/>
                  <a:gd name="connsiteY159" fmla="*/ 8479 h 9941"/>
                  <a:gd name="connsiteX160" fmla="*/ 6056 w 10000"/>
                  <a:gd name="connsiteY160" fmla="*/ 8464 h 9941"/>
                  <a:gd name="connsiteX161" fmla="*/ 6056 w 10000"/>
                  <a:gd name="connsiteY161" fmla="*/ 8464 h 9941"/>
                  <a:gd name="connsiteX162" fmla="*/ 6056 w 10000"/>
                  <a:gd name="connsiteY162" fmla="*/ 8198 h 9941"/>
                  <a:gd name="connsiteX163" fmla="*/ 6056 w 10000"/>
                  <a:gd name="connsiteY163" fmla="*/ 8198 h 9941"/>
                  <a:gd name="connsiteX164" fmla="*/ 6056 w 10000"/>
                  <a:gd name="connsiteY164" fmla="*/ 8138 h 9941"/>
                  <a:gd name="connsiteX165" fmla="*/ 5944 w 10000"/>
                  <a:gd name="connsiteY165" fmla="*/ 8065 h 9941"/>
                  <a:gd name="connsiteX166" fmla="*/ 5889 w 10000"/>
                  <a:gd name="connsiteY166" fmla="*/ 8050 h 9941"/>
                  <a:gd name="connsiteX167" fmla="*/ 5778 w 10000"/>
                  <a:gd name="connsiteY167" fmla="*/ 8035 h 9941"/>
                  <a:gd name="connsiteX168" fmla="*/ 5667 w 10000"/>
                  <a:gd name="connsiteY168" fmla="*/ 8035 h 9941"/>
                  <a:gd name="connsiteX169" fmla="*/ 5500 w 10000"/>
                  <a:gd name="connsiteY169" fmla="*/ 8050 h 9941"/>
                  <a:gd name="connsiteX170" fmla="*/ 5500 w 10000"/>
                  <a:gd name="connsiteY170" fmla="*/ 8050 h 9941"/>
                  <a:gd name="connsiteX171" fmla="*/ 4889 w 10000"/>
                  <a:gd name="connsiteY171" fmla="*/ 8153 h 9941"/>
                  <a:gd name="connsiteX172" fmla="*/ 4611 w 10000"/>
                  <a:gd name="connsiteY172" fmla="*/ 8183 h 9941"/>
                  <a:gd name="connsiteX173" fmla="*/ 4556 w 10000"/>
                  <a:gd name="connsiteY173" fmla="*/ 8198 h 9941"/>
                  <a:gd name="connsiteX174" fmla="*/ 4500 w 10000"/>
                  <a:gd name="connsiteY174" fmla="*/ 8183 h 9941"/>
                  <a:gd name="connsiteX175" fmla="*/ 4500 w 10000"/>
                  <a:gd name="connsiteY175" fmla="*/ 8183 h 9941"/>
                  <a:gd name="connsiteX176" fmla="*/ 4222 w 10000"/>
                  <a:gd name="connsiteY176" fmla="*/ 8035 h 9941"/>
                  <a:gd name="connsiteX177" fmla="*/ 4222 w 10000"/>
                  <a:gd name="connsiteY177" fmla="*/ 8035 h 9941"/>
                  <a:gd name="connsiteX178" fmla="*/ 4111 w 10000"/>
                  <a:gd name="connsiteY178" fmla="*/ 7962 h 9941"/>
                  <a:gd name="connsiteX179" fmla="*/ 4111 w 10000"/>
                  <a:gd name="connsiteY179" fmla="*/ 7917 h 9941"/>
                  <a:gd name="connsiteX180" fmla="*/ 4111 w 10000"/>
                  <a:gd name="connsiteY180" fmla="*/ 7873 h 9941"/>
                  <a:gd name="connsiteX181" fmla="*/ 4111 w 10000"/>
                  <a:gd name="connsiteY181" fmla="*/ 7873 h 9941"/>
                  <a:gd name="connsiteX182" fmla="*/ 4278 w 10000"/>
                  <a:gd name="connsiteY182" fmla="*/ 7829 h 9941"/>
                  <a:gd name="connsiteX183" fmla="*/ 4389 w 10000"/>
                  <a:gd name="connsiteY183" fmla="*/ 7814 h 9941"/>
                  <a:gd name="connsiteX184" fmla="*/ 4389 w 10000"/>
                  <a:gd name="connsiteY184" fmla="*/ 7814 h 9941"/>
                  <a:gd name="connsiteX185" fmla="*/ 4000 w 10000"/>
                  <a:gd name="connsiteY185" fmla="*/ 7814 h 9941"/>
                  <a:gd name="connsiteX186" fmla="*/ 3722 w 10000"/>
                  <a:gd name="connsiteY186" fmla="*/ 7829 h 9941"/>
                  <a:gd name="connsiteX187" fmla="*/ 3611 w 10000"/>
                  <a:gd name="connsiteY187" fmla="*/ 7844 h 9941"/>
                  <a:gd name="connsiteX188" fmla="*/ 3556 w 10000"/>
                  <a:gd name="connsiteY188" fmla="*/ 7858 h 9941"/>
                  <a:gd name="connsiteX189" fmla="*/ 3556 w 10000"/>
                  <a:gd name="connsiteY189" fmla="*/ 7858 h 9941"/>
                  <a:gd name="connsiteX190" fmla="*/ 3444 w 10000"/>
                  <a:gd name="connsiteY190" fmla="*/ 7917 h 9941"/>
                  <a:gd name="connsiteX191" fmla="*/ 3278 w 10000"/>
                  <a:gd name="connsiteY191" fmla="*/ 8006 h 9941"/>
                  <a:gd name="connsiteX192" fmla="*/ 3000 w 10000"/>
                  <a:gd name="connsiteY192" fmla="*/ 8109 h 9941"/>
                  <a:gd name="connsiteX193" fmla="*/ 2667 w 10000"/>
                  <a:gd name="connsiteY193" fmla="*/ 8183 h 9941"/>
                  <a:gd name="connsiteX194" fmla="*/ 2667 w 10000"/>
                  <a:gd name="connsiteY194" fmla="*/ 8183 h 9941"/>
                  <a:gd name="connsiteX195" fmla="*/ 2333 w 10000"/>
                  <a:gd name="connsiteY195" fmla="*/ 8242 h 9941"/>
                  <a:gd name="connsiteX196" fmla="*/ 1833 w 10000"/>
                  <a:gd name="connsiteY196" fmla="*/ 8302 h 9941"/>
                  <a:gd name="connsiteX197" fmla="*/ 1389 w 10000"/>
                  <a:gd name="connsiteY197" fmla="*/ 8332 h 9941"/>
                  <a:gd name="connsiteX198" fmla="*/ 889 w 10000"/>
                  <a:gd name="connsiteY198" fmla="*/ 8346 h 9941"/>
                  <a:gd name="connsiteX199" fmla="*/ 889 w 10000"/>
                  <a:gd name="connsiteY199" fmla="*/ 8346 h 9941"/>
                  <a:gd name="connsiteX200" fmla="*/ 500 w 10000"/>
                  <a:gd name="connsiteY200" fmla="*/ 8361 h 9941"/>
                  <a:gd name="connsiteX201" fmla="*/ 222 w 10000"/>
                  <a:gd name="connsiteY201" fmla="*/ 8376 h 9941"/>
                  <a:gd name="connsiteX202" fmla="*/ 0 w 10000"/>
                  <a:gd name="connsiteY202" fmla="*/ 8391 h 9941"/>
                  <a:gd name="connsiteX203" fmla="*/ 0 w 10000"/>
                  <a:gd name="connsiteY203" fmla="*/ 8391 h 9941"/>
                  <a:gd name="connsiteX204" fmla="*/ 278 w 10000"/>
                  <a:gd name="connsiteY204" fmla="*/ 8626 h 9941"/>
                  <a:gd name="connsiteX205" fmla="*/ 500 w 10000"/>
                  <a:gd name="connsiteY205" fmla="*/ 8803 h 9941"/>
                  <a:gd name="connsiteX206" fmla="*/ 722 w 10000"/>
                  <a:gd name="connsiteY206" fmla="*/ 8952 h 9941"/>
                  <a:gd name="connsiteX207" fmla="*/ 722 w 10000"/>
                  <a:gd name="connsiteY207" fmla="*/ 8952 h 9941"/>
                  <a:gd name="connsiteX208" fmla="*/ 889 w 10000"/>
                  <a:gd name="connsiteY208" fmla="*/ 9041 h 9941"/>
                  <a:gd name="connsiteX209" fmla="*/ 944 w 10000"/>
                  <a:gd name="connsiteY209" fmla="*/ 9114 h 9941"/>
                  <a:gd name="connsiteX210" fmla="*/ 1111 w 10000"/>
                  <a:gd name="connsiteY210" fmla="*/ 9188 h 9941"/>
                  <a:gd name="connsiteX211" fmla="*/ 1333 w 10000"/>
                  <a:gd name="connsiteY211" fmla="*/ 9306 h 9941"/>
                  <a:gd name="connsiteX212" fmla="*/ 1333 w 10000"/>
                  <a:gd name="connsiteY212" fmla="*/ 9306 h 9941"/>
                  <a:gd name="connsiteX213" fmla="*/ 1444 w 10000"/>
                  <a:gd name="connsiteY213" fmla="*/ 9365 h 9941"/>
                  <a:gd name="connsiteX214" fmla="*/ 1500 w 10000"/>
                  <a:gd name="connsiteY214" fmla="*/ 9409 h 9941"/>
                  <a:gd name="connsiteX215" fmla="*/ 1500 w 10000"/>
                  <a:gd name="connsiteY215" fmla="*/ 9453 h 9941"/>
                  <a:gd name="connsiteX216" fmla="*/ 1556 w 10000"/>
                  <a:gd name="connsiteY216" fmla="*/ 9468 h 9941"/>
                  <a:gd name="connsiteX217" fmla="*/ 1722 w 10000"/>
                  <a:gd name="connsiteY217" fmla="*/ 9482 h 9941"/>
                  <a:gd name="connsiteX218" fmla="*/ 1944 w 10000"/>
                  <a:gd name="connsiteY218" fmla="*/ 9497 h 9941"/>
                  <a:gd name="connsiteX219" fmla="*/ 2944 w 10000"/>
                  <a:gd name="connsiteY219" fmla="*/ 9512 h 9941"/>
                  <a:gd name="connsiteX220" fmla="*/ 2944 w 10000"/>
                  <a:gd name="connsiteY220" fmla="*/ 9512 h 9941"/>
                  <a:gd name="connsiteX221" fmla="*/ 4167 w 10000"/>
                  <a:gd name="connsiteY221" fmla="*/ 9541 h 9941"/>
                  <a:gd name="connsiteX222" fmla="*/ 4889 w 10000"/>
                  <a:gd name="connsiteY222" fmla="*/ 9587 h 9941"/>
                  <a:gd name="connsiteX223" fmla="*/ 5278 w 10000"/>
                  <a:gd name="connsiteY223" fmla="*/ 9632 h 9941"/>
                  <a:gd name="connsiteX224" fmla="*/ 5444 w 10000"/>
                  <a:gd name="connsiteY224" fmla="*/ 9646 h 9941"/>
                  <a:gd name="connsiteX225" fmla="*/ 5444 w 10000"/>
                  <a:gd name="connsiteY225" fmla="*/ 9646 h 9941"/>
                  <a:gd name="connsiteX226" fmla="*/ 5722 w 10000"/>
                  <a:gd name="connsiteY226" fmla="*/ 9676 h 9941"/>
                  <a:gd name="connsiteX227" fmla="*/ 5833 w 10000"/>
                  <a:gd name="connsiteY227" fmla="*/ 9691 h 9941"/>
                  <a:gd name="connsiteX228" fmla="*/ 5833 w 10000"/>
                  <a:gd name="connsiteY228" fmla="*/ 9691 h 9941"/>
                  <a:gd name="connsiteX229" fmla="*/ 5833 w 10000"/>
                  <a:gd name="connsiteY229" fmla="*/ 9676 h 9941"/>
                  <a:gd name="connsiteX230" fmla="*/ 5889 w 10000"/>
                  <a:gd name="connsiteY230" fmla="*/ 9661 h 9941"/>
                  <a:gd name="connsiteX231" fmla="*/ 6000 w 10000"/>
                  <a:gd name="connsiteY231" fmla="*/ 9646 h 9941"/>
                  <a:gd name="connsiteX232" fmla="*/ 6167 w 10000"/>
                  <a:gd name="connsiteY232" fmla="*/ 9632 h 9941"/>
                  <a:gd name="connsiteX233" fmla="*/ 6444 w 10000"/>
                  <a:gd name="connsiteY233" fmla="*/ 9632 h 9941"/>
                  <a:gd name="connsiteX234" fmla="*/ 6833 w 10000"/>
                  <a:gd name="connsiteY234" fmla="*/ 9646 h 9941"/>
                  <a:gd name="connsiteX235" fmla="*/ 7278 w 10000"/>
                  <a:gd name="connsiteY235" fmla="*/ 9691 h 9941"/>
                  <a:gd name="connsiteX236" fmla="*/ 7278 w 10000"/>
                  <a:gd name="connsiteY236" fmla="*/ 9691 h 9941"/>
                  <a:gd name="connsiteX237" fmla="*/ 8722 w 10000"/>
                  <a:gd name="connsiteY237" fmla="*/ 9823 h 9941"/>
                  <a:gd name="connsiteX238" fmla="*/ 10000 w 10000"/>
                  <a:gd name="connsiteY238" fmla="*/ 9941 h 9941"/>
                  <a:gd name="connsiteX0" fmla="*/ 10000 w 10000"/>
                  <a:gd name="connsiteY0" fmla="*/ 8856 h 9866"/>
                  <a:gd name="connsiteX1" fmla="*/ 10000 w 10000"/>
                  <a:gd name="connsiteY1" fmla="*/ 8856 h 9866"/>
                  <a:gd name="connsiteX2" fmla="*/ 9222 w 10000"/>
                  <a:gd name="connsiteY2" fmla="*/ 8871 h 9866"/>
                  <a:gd name="connsiteX3" fmla="*/ 8944 w 10000"/>
                  <a:gd name="connsiteY3" fmla="*/ 8871 h 9866"/>
                  <a:gd name="connsiteX4" fmla="*/ 8833 w 10000"/>
                  <a:gd name="connsiteY4" fmla="*/ 8856 h 9866"/>
                  <a:gd name="connsiteX5" fmla="*/ 8778 w 10000"/>
                  <a:gd name="connsiteY5" fmla="*/ 8841 h 9866"/>
                  <a:gd name="connsiteX6" fmla="*/ 8778 w 10000"/>
                  <a:gd name="connsiteY6" fmla="*/ 8841 h 9866"/>
                  <a:gd name="connsiteX7" fmla="*/ 8444 w 10000"/>
                  <a:gd name="connsiteY7" fmla="*/ 8662 h 9866"/>
                  <a:gd name="connsiteX8" fmla="*/ 8167 w 10000"/>
                  <a:gd name="connsiteY8" fmla="*/ 8499 h 9866"/>
                  <a:gd name="connsiteX9" fmla="*/ 8167 w 10000"/>
                  <a:gd name="connsiteY9" fmla="*/ 8499 h 9866"/>
                  <a:gd name="connsiteX10" fmla="*/ 8056 w 10000"/>
                  <a:gd name="connsiteY10" fmla="*/ 8470 h 9866"/>
                  <a:gd name="connsiteX11" fmla="*/ 7889 w 10000"/>
                  <a:gd name="connsiteY11" fmla="*/ 8440 h 9866"/>
                  <a:gd name="connsiteX12" fmla="*/ 7444 w 10000"/>
                  <a:gd name="connsiteY12" fmla="*/ 8424 h 9866"/>
                  <a:gd name="connsiteX13" fmla="*/ 6889 w 10000"/>
                  <a:gd name="connsiteY13" fmla="*/ 8410 h 9866"/>
                  <a:gd name="connsiteX14" fmla="*/ 6389 w 10000"/>
                  <a:gd name="connsiteY14" fmla="*/ 8410 h 9866"/>
                  <a:gd name="connsiteX15" fmla="*/ 6389 w 10000"/>
                  <a:gd name="connsiteY15" fmla="*/ 8410 h 9866"/>
                  <a:gd name="connsiteX16" fmla="*/ 6167 w 10000"/>
                  <a:gd name="connsiteY16" fmla="*/ 8395 h 9866"/>
                  <a:gd name="connsiteX17" fmla="*/ 6056 w 10000"/>
                  <a:gd name="connsiteY17" fmla="*/ 8366 h 9866"/>
                  <a:gd name="connsiteX18" fmla="*/ 6000 w 10000"/>
                  <a:gd name="connsiteY18" fmla="*/ 8336 h 9866"/>
                  <a:gd name="connsiteX19" fmla="*/ 6000 w 10000"/>
                  <a:gd name="connsiteY19" fmla="*/ 8277 h 9866"/>
                  <a:gd name="connsiteX20" fmla="*/ 6056 w 10000"/>
                  <a:gd name="connsiteY20" fmla="*/ 8157 h 9866"/>
                  <a:gd name="connsiteX21" fmla="*/ 6111 w 10000"/>
                  <a:gd name="connsiteY21" fmla="*/ 8098 h 9866"/>
                  <a:gd name="connsiteX22" fmla="*/ 6056 w 10000"/>
                  <a:gd name="connsiteY22" fmla="*/ 8023 h 9866"/>
                  <a:gd name="connsiteX23" fmla="*/ 6056 w 10000"/>
                  <a:gd name="connsiteY23" fmla="*/ 8023 h 9866"/>
                  <a:gd name="connsiteX24" fmla="*/ 6000 w 10000"/>
                  <a:gd name="connsiteY24" fmla="*/ 7979 h 9866"/>
                  <a:gd name="connsiteX25" fmla="*/ 5944 w 10000"/>
                  <a:gd name="connsiteY25" fmla="*/ 7949 h 9866"/>
                  <a:gd name="connsiteX26" fmla="*/ 5833 w 10000"/>
                  <a:gd name="connsiteY26" fmla="*/ 7949 h 9866"/>
                  <a:gd name="connsiteX27" fmla="*/ 5667 w 10000"/>
                  <a:gd name="connsiteY27" fmla="*/ 7964 h 9866"/>
                  <a:gd name="connsiteX28" fmla="*/ 5333 w 10000"/>
                  <a:gd name="connsiteY28" fmla="*/ 8008 h 9866"/>
                  <a:gd name="connsiteX29" fmla="*/ 4889 w 10000"/>
                  <a:gd name="connsiteY29" fmla="*/ 8083 h 9866"/>
                  <a:gd name="connsiteX30" fmla="*/ 4889 w 10000"/>
                  <a:gd name="connsiteY30" fmla="*/ 8083 h 9866"/>
                  <a:gd name="connsiteX31" fmla="*/ 4611 w 10000"/>
                  <a:gd name="connsiteY31" fmla="*/ 8098 h 9866"/>
                  <a:gd name="connsiteX32" fmla="*/ 4500 w 10000"/>
                  <a:gd name="connsiteY32" fmla="*/ 8098 h 9866"/>
                  <a:gd name="connsiteX33" fmla="*/ 4444 w 10000"/>
                  <a:gd name="connsiteY33" fmla="*/ 8083 h 9866"/>
                  <a:gd name="connsiteX34" fmla="*/ 4389 w 10000"/>
                  <a:gd name="connsiteY34" fmla="*/ 8023 h 9866"/>
                  <a:gd name="connsiteX35" fmla="*/ 4222 w 10000"/>
                  <a:gd name="connsiteY35" fmla="*/ 7949 h 9866"/>
                  <a:gd name="connsiteX36" fmla="*/ 4222 w 10000"/>
                  <a:gd name="connsiteY36" fmla="*/ 7949 h 9866"/>
                  <a:gd name="connsiteX37" fmla="*/ 4111 w 10000"/>
                  <a:gd name="connsiteY37" fmla="*/ 7904 h 9866"/>
                  <a:gd name="connsiteX38" fmla="*/ 4111 w 10000"/>
                  <a:gd name="connsiteY38" fmla="*/ 7860 h 9866"/>
                  <a:gd name="connsiteX39" fmla="*/ 4111 w 10000"/>
                  <a:gd name="connsiteY39" fmla="*/ 7830 h 9866"/>
                  <a:gd name="connsiteX40" fmla="*/ 4167 w 10000"/>
                  <a:gd name="connsiteY40" fmla="*/ 7801 h 9866"/>
                  <a:gd name="connsiteX41" fmla="*/ 4278 w 10000"/>
                  <a:gd name="connsiteY41" fmla="*/ 7741 h 9866"/>
                  <a:gd name="connsiteX42" fmla="*/ 4389 w 10000"/>
                  <a:gd name="connsiteY42" fmla="*/ 7726 h 9866"/>
                  <a:gd name="connsiteX43" fmla="*/ 4389 w 10000"/>
                  <a:gd name="connsiteY43" fmla="*/ 7726 h 9866"/>
                  <a:gd name="connsiteX44" fmla="*/ 4389 w 10000"/>
                  <a:gd name="connsiteY44" fmla="*/ 7712 h 9866"/>
                  <a:gd name="connsiteX45" fmla="*/ 4444 w 10000"/>
                  <a:gd name="connsiteY45" fmla="*/ 7697 h 9866"/>
                  <a:gd name="connsiteX46" fmla="*/ 4667 w 10000"/>
                  <a:gd name="connsiteY46" fmla="*/ 7682 h 9866"/>
                  <a:gd name="connsiteX47" fmla="*/ 5333 w 10000"/>
                  <a:gd name="connsiteY47" fmla="*/ 7653 h 9866"/>
                  <a:gd name="connsiteX48" fmla="*/ 6500 w 10000"/>
                  <a:gd name="connsiteY48" fmla="*/ 7608 h 9866"/>
                  <a:gd name="connsiteX49" fmla="*/ 6500 w 10000"/>
                  <a:gd name="connsiteY49" fmla="*/ 7608 h 9866"/>
                  <a:gd name="connsiteX50" fmla="*/ 7167 w 10000"/>
                  <a:gd name="connsiteY50" fmla="*/ 7563 h 9866"/>
                  <a:gd name="connsiteX51" fmla="*/ 8389 w 10000"/>
                  <a:gd name="connsiteY51" fmla="*/ 7474 h 9866"/>
                  <a:gd name="connsiteX52" fmla="*/ 8389 w 10000"/>
                  <a:gd name="connsiteY52" fmla="*/ 7474 h 9866"/>
                  <a:gd name="connsiteX53" fmla="*/ 8667 w 10000"/>
                  <a:gd name="connsiteY53" fmla="*/ 7444 h 9866"/>
                  <a:gd name="connsiteX54" fmla="*/ 8778 w 10000"/>
                  <a:gd name="connsiteY54" fmla="*/ 7399 h 9866"/>
                  <a:gd name="connsiteX55" fmla="*/ 8889 w 10000"/>
                  <a:gd name="connsiteY55" fmla="*/ 7370 h 9866"/>
                  <a:gd name="connsiteX56" fmla="*/ 8833 w 10000"/>
                  <a:gd name="connsiteY56" fmla="*/ 7339 h 9866"/>
                  <a:gd name="connsiteX57" fmla="*/ 8833 w 10000"/>
                  <a:gd name="connsiteY57" fmla="*/ 7310 h 9866"/>
                  <a:gd name="connsiteX58" fmla="*/ 8722 w 10000"/>
                  <a:gd name="connsiteY58" fmla="*/ 7280 h 9866"/>
                  <a:gd name="connsiteX59" fmla="*/ 8556 w 10000"/>
                  <a:gd name="connsiteY59" fmla="*/ 7235 h 9866"/>
                  <a:gd name="connsiteX60" fmla="*/ 8556 w 10000"/>
                  <a:gd name="connsiteY60" fmla="*/ 7235 h 9866"/>
                  <a:gd name="connsiteX61" fmla="*/ 6556 w 10000"/>
                  <a:gd name="connsiteY61" fmla="*/ 6969 h 9866"/>
                  <a:gd name="connsiteX62" fmla="*/ 6556 w 10000"/>
                  <a:gd name="connsiteY62" fmla="*/ 6969 h 9866"/>
                  <a:gd name="connsiteX63" fmla="*/ 6333 w 10000"/>
                  <a:gd name="connsiteY63" fmla="*/ 6925 h 9866"/>
                  <a:gd name="connsiteX64" fmla="*/ 6167 w 10000"/>
                  <a:gd name="connsiteY64" fmla="*/ 6880 h 9866"/>
                  <a:gd name="connsiteX65" fmla="*/ 6056 w 10000"/>
                  <a:gd name="connsiteY65" fmla="*/ 6835 h 9866"/>
                  <a:gd name="connsiteX66" fmla="*/ 6056 w 10000"/>
                  <a:gd name="connsiteY66" fmla="*/ 6835 h 9866"/>
                  <a:gd name="connsiteX67" fmla="*/ 8056 w 10000"/>
                  <a:gd name="connsiteY67" fmla="*/ 6820 h 9866"/>
                  <a:gd name="connsiteX68" fmla="*/ 10000 w 10000"/>
                  <a:gd name="connsiteY68" fmla="*/ 6969 h 9866"/>
                  <a:gd name="connsiteX69" fmla="*/ 10000 w 10000"/>
                  <a:gd name="connsiteY69" fmla="*/ 5617 h 9866"/>
                  <a:gd name="connsiteX70" fmla="*/ 10000 w 10000"/>
                  <a:gd name="connsiteY70" fmla="*/ 5617 h 9866"/>
                  <a:gd name="connsiteX71" fmla="*/ 7778 w 10000"/>
                  <a:gd name="connsiteY71" fmla="*/ 5305 h 9866"/>
                  <a:gd name="connsiteX72" fmla="*/ 6556 w 10000"/>
                  <a:gd name="connsiteY72" fmla="*/ 5126 h 9866"/>
                  <a:gd name="connsiteX73" fmla="*/ 6556 w 10000"/>
                  <a:gd name="connsiteY73" fmla="*/ 5126 h 9866"/>
                  <a:gd name="connsiteX74" fmla="*/ 6556 w 10000"/>
                  <a:gd name="connsiteY74" fmla="*/ 5111 h 9866"/>
                  <a:gd name="connsiteX75" fmla="*/ 6556 w 10000"/>
                  <a:gd name="connsiteY75" fmla="*/ 5022 h 9866"/>
                  <a:gd name="connsiteX76" fmla="*/ 6556 w 10000"/>
                  <a:gd name="connsiteY76" fmla="*/ 5022 h 9866"/>
                  <a:gd name="connsiteX77" fmla="*/ 6389 w 10000"/>
                  <a:gd name="connsiteY77" fmla="*/ 4919 h 9866"/>
                  <a:gd name="connsiteX78" fmla="*/ 6056 w 10000"/>
                  <a:gd name="connsiteY78" fmla="*/ 4755 h 9866"/>
                  <a:gd name="connsiteX79" fmla="*/ 5333 w 10000"/>
                  <a:gd name="connsiteY79" fmla="*/ 4442 h 9866"/>
                  <a:gd name="connsiteX80" fmla="*/ 5333 w 10000"/>
                  <a:gd name="connsiteY80" fmla="*/ 4442 h 9866"/>
                  <a:gd name="connsiteX81" fmla="*/ 5167 w 10000"/>
                  <a:gd name="connsiteY81" fmla="*/ 4398 h 9866"/>
                  <a:gd name="connsiteX82" fmla="*/ 4889 w 10000"/>
                  <a:gd name="connsiteY82" fmla="*/ 4338 h 9866"/>
                  <a:gd name="connsiteX83" fmla="*/ 4056 w 10000"/>
                  <a:gd name="connsiteY83" fmla="*/ 4206 h 9866"/>
                  <a:gd name="connsiteX84" fmla="*/ 2889 w 10000"/>
                  <a:gd name="connsiteY84" fmla="*/ 4042 h 9866"/>
                  <a:gd name="connsiteX85" fmla="*/ 2889 w 10000"/>
                  <a:gd name="connsiteY85" fmla="*/ 4042 h 9866"/>
                  <a:gd name="connsiteX86" fmla="*/ 2389 w 10000"/>
                  <a:gd name="connsiteY86" fmla="*/ 4027 h 9866"/>
                  <a:gd name="connsiteX87" fmla="*/ 2000 w 10000"/>
                  <a:gd name="connsiteY87" fmla="*/ 4011 h 9866"/>
                  <a:gd name="connsiteX88" fmla="*/ 1889 w 10000"/>
                  <a:gd name="connsiteY88" fmla="*/ 3997 h 9866"/>
                  <a:gd name="connsiteX89" fmla="*/ 1778 w 10000"/>
                  <a:gd name="connsiteY89" fmla="*/ 3982 h 9866"/>
                  <a:gd name="connsiteX90" fmla="*/ 1778 w 10000"/>
                  <a:gd name="connsiteY90" fmla="*/ 3982 h 9866"/>
                  <a:gd name="connsiteX91" fmla="*/ 1667 w 10000"/>
                  <a:gd name="connsiteY91" fmla="*/ 3923 h 9866"/>
                  <a:gd name="connsiteX92" fmla="*/ 1500 w 10000"/>
                  <a:gd name="connsiteY92" fmla="*/ 3819 h 9866"/>
                  <a:gd name="connsiteX93" fmla="*/ 1444 w 10000"/>
                  <a:gd name="connsiteY93" fmla="*/ 3760 h 9866"/>
                  <a:gd name="connsiteX94" fmla="*/ 1444 w 10000"/>
                  <a:gd name="connsiteY94" fmla="*/ 3700 h 9866"/>
                  <a:gd name="connsiteX95" fmla="*/ 1444 w 10000"/>
                  <a:gd name="connsiteY95" fmla="*/ 3655 h 9866"/>
                  <a:gd name="connsiteX96" fmla="*/ 1556 w 10000"/>
                  <a:gd name="connsiteY96" fmla="*/ 3611 h 9866"/>
                  <a:gd name="connsiteX97" fmla="*/ 1556 w 10000"/>
                  <a:gd name="connsiteY97" fmla="*/ 3611 h 9866"/>
                  <a:gd name="connsiteX98" fmla="*/ 1833 w 10000"/>
                  <a:gd name="connsiteY98" fmla="*/ 3537 h 9866"/>
                  <a:gd name="connsiteX99" fmla="*/ 2111 w 10000"/>
                  <a:gd name="connsiteY99" fmla="*/ 3461 h 9866"/>
                  <a:gd name="connsiteX100" fmla="*/ 2278 w 10000"/>
                  <a:gd name="connsiteY100" fmla="*/ 3417 h 9866"/>
                  <a:gd name="connsiteX101" fmla="*/ 2389 w 10000"/>
                  <a:gd name="connsiteY101" fmla="*/ 3373 h 9866"/>
                  <a:gd name="connsiteX102" fmla="*/ 2389 w 10000"/>
                  <a:gd name="connsiteY102" fmla="*/ 3313 h 9866"/>
                  <a:gd name="connsiteX103" fmla="*/ 2389 w 10000"/>
                  <a:gd name="connsiteY103" fmla="*/ 3240 h 9866"/>
                  <a:gd name="connsiteX104" fmla="*/ 2389 w 10000"/>
                  <a:gd name="connsiteY104" fmla="*/ 3240 h 9866"/>
                  <a:gd name="connsiteX105" fmla="*/ 2167 w 10000"/>
                  <a:gd name="connsiteY105" fmla="*/ 3031 h 9866"/>
                  <a:gd name="connsiteX106" fmla="*/ 1889 w 10000"/>
                  <a:gd name="connsiteY106" fmla="*/ 2749 h 9866"/>
                  <a:gd name="connsiteX107" fmla="*/ 1667 w 10000"/>
                  <a:gd name="connsiteY107" fmla="*/ 2497 h 9866"/>
                  <a:gd name="connsiteX108" fmla="*/ 1611 w 10000"/>
                  <a:gd name="connsiteY108" fmla="*/ 2423 h 9866"/>
                  <a:gd name="connsiteX109" fmla="*/ 1611 w 10000"/>
                  <a:gd name="connsiteY109" fmla="*/ 2393 h 9866"/>
                  <a:gd name="connsiteX110" fmla="*/ 1667 w 10000"/>
                  <a:gd name="connsiteY110" fmla="*/ 2378 h 9866"/>
                  <a:gd name="connsiteX111" fmla="*/ 1667 w 10000"/>
                  <a:gd name="connsiteY111" fmla="*/ 2378 h 9866"/>
                  <a:gd name="connsiteX112" fmla="*/ 2000 w 10000"/>
                  <a:gd name="connsiteY112" fmla="*/ 2364 h 9866"/>
                  <a:gd name="connsiteX113" fmla="*/ 2222 w 10000"/>
                  <a:gd name="connsiteY113" fmla="*/ 2364 h 9866"/>
                  <a:gd name="connsiteX114" fmla="*/ 2389 w 10000"/>
                  <a:gd name="connsiteY114" fmla="*/ 2378 h 9866"/>
                  <a:gd name="connsiteX115" fmla="*/ 2389 w 10000"/>
                  <a:gd name="connsiteY115" fmla="*/ 2378 h 9866"/>
                  <a:gd name="connsiteX116" fmla="*/ 2444 w 10000"/>
                  <a:gd name="connsiteY116" fmla="*/ 2378 h 9866"/>
                  <a:gd name="connsiteX117" fmla="*/ 2500 w 10000"/>
                  <a:gd name="connsiteY117" fmla="*/ 2349 h 9866"/>
                  <a:gd name="connsiteX118" fmla="*/ 2778 w 10000"/>
                  <a:gd name="connsiteY118" fmla="*/ 2258 h 9866"/>
                  <a:gd name="connsiteX119" fmla="*/ 3500 w 10000"/>
                  <a:gd name="connsiteY119" fmla="*/ 1961 h 9866"/>
                  <a:gd name="connsiteX120" fmla="*/ 4444 w 10000"/>
                  <a:gd name="connsiteY120" fmla="*/ 1531 h 9866"/>
                  <a:gd name="connsiteX121" fmla="*/ 4444 w 10000"/>
                  <a:gd name="connsiteY121" fmla="*/ 1531 h 9866"/>
                  <a:gd name="connsiteX122" fmla="*/ 4444 w 10000"/>
                  <a:gd name="connsiteY122" fmla="*/ 1470 h 9866"/>
                  <a:gd name="connsiteX123" fmla="*/ 4444 w 10000"/>
                  <a:gd name="connsiteY123" fmla="*/ 1337 h 9866"/>
                  <a:gd name="connsiteX124" fmla="*/ 4500 w 10000"/>
                  <a:gd name="connsiteY124" fmla="*/ 1248 h 9866"/>
                  <a:gd name="connsiteX125" fmla="*/ 4611 w 10000"/>
                  <a:gd name="connsiteY125" fmla="*/ 1174 h 9866"/>
                  <a:gd name="connsiteX126" fmla="*/ 4778 w 10000"/>
                  <a:gd name="connsiteY126" fmla="*/ 1085 h 9866"/>
                  <a:gd name="connsiteX127" fmla="*/ 5000 w 10000"/>
                  <a:gd name="connsiteY127" fmla="*/ 1011 h 9866"/>
                  <a:gd name="connsiteX128" fmla="*/ 5000 w 10000"/>
                  <a:gd name="connsiteY128" fmla="*/ 1011 h 9866"/>
                  <a:gd name="connsiteX129" fmla="*/ 5556 w 10000"/>
                  <a:gd name="connsiteY129" fmla="*/ 862 h 9866"/>
                  <a:gd name="connsiteX130" fmla="*/ 6111 w 10000"/>
                  <a:gd name="connsiteY130" fmla="*/ 669 h 9866"/>
                  <a:gd name="connsiteX131" fmla="*/ 6667 w 10000"/>
                  <a:gd name="connsiteY131" fmla="*/ 491 h 9866"/>
                  <a:gd name="connsiteX132" fmla="*/ 7056 w 10000"/>
                  <a:gd name="connsiteY132" fmla="*/ 328 h 9866"/>
                  <a:gd name="connsiteX133" fmla="*/ 7056 w 10000"/>
                  <a:gd name="connsiteY133" fmla="*/ 328 h 9866"/>
                  <a:gd name="connsiteX134" fmla="*/ 7333 w 10000"/>
                  <a:gd name="connsiteY134" fmla="*/ 180 h 9866"/>
                  <a:gd name="connsiteX135" fmla="*/ 7667 w 10000"/>
                  <a:gd name="connsiteY135" fmla="*/ 0 h 9866"/>
                  <a:gd name="connsiteX136" fmla="*/ 10000 w 10000"/>
                  <a:gd name="connsiteY136" fmla="*/ 8871 h 9866"/>
                  <a:gd name="connsiteX137" fmla="*/ 10000 w 10000"/>
                  <a:gd name="connsiteY137" fmla="*/ 8871 h 9866"/>
                  <a:gd name="connsiteX138" fmla="*/ 9722 w 10000"/>
                  <a:gd name="connsiteY138" fmla="*/ 8856 h 9866"/>
                  <a:gd name="connsiteX139" fmla="*/ 9389 w 10000"/>
                  <a:gd name="connsiteY139" fmla="*/ 8871 h 9866"/>
                  <a:gd name="connsiteX140" fmla="*/ 9389 w 10000"/>
                  <a:gd name="connsiteY140" fmla="*/ 8871 h 9866"/>
                  <a:gd name="connsiteX141" fmla="*/ 9278 w 10000"/>
                  <a:gd name="connsiteY141" fmla="*/ 8886 h 9866"/>
                  <a:gd name="connsiteX142" fmla="*/ 9056 w 10000"/>
                  <a:gd name="connsiteY142" fmla="*/ 8871 h 9866"/>
                  <a:gd name="connsiteX143" fmla="*/ 8889 w 10000"/>
                  <a:gd name="connsiteY143" fmla="*/ 8856 h 9866"/>
                  <a:gd name="connsiteX144" fmla="*/ 8722 w 10000"/>
                  <a:gd name="connsiteY144" fmla="*/ 8826 h 9866"/>
                  <a:gd name="connsiteX145" fmla="*/ 8611 w 10000"/>
                  <a:gd name="connsiteY145" fmla="*/ 8781 h 9866"/>
                  <a:gd name="connsiteX146" fmla="*/ 8444 w 10000"/>
                  <a:gd name="connsiteY146" fmla="*/ 8706 h 9866"/>
                  <a:gd name="connsiteX147" fmla="*/ 8444 w 10000"/>
                  <a:gd name="connsiteY147" fmla="*/ 8706 h 9866"/>
                  <a:gd name="connsiteX148" fmla="*/ 8222 w 10000"/>
                  <a:gd name="connsiteY148" fmla="*/ 8573 h 9866"/>
                  <a:gd name="connsiteX149" fmla="*/ 8111 w 10000"/>
                  <a:gd name="connsiteY149" fmla="*/ 8514 h 9866"/>
                  <a:gd name="connsiteX150" fmla="*/ 7944 w 10000"/>
                  <a:gd name="connsiteY150" fmla="*/ 8470 h 9866"/>
                  <a:gd name="connsiteX151" fmla="*/ 7778 w 10000"/>
                  <a:gd name="connsiteY151" fmla="*/ 8440 h 9866"/>
                  <a:gd name="connsiteX152" fmla="*/ 7556 w 10000"/>
                  <a:gd name="connsiteY152" fmla="*/ 8424 h 9866"/>
                  <a:gd name="connsiteX153" fmla="*/ 7333 w 10000"/>
                  <a:gd name="connsiteY153" fmla="*/ 8410 h 9866"/>
                  <a:gd name="connsiteX154" fmla="*/ 7000 w 10000"/>
                  <a:gd name="connsiteY154" fmla="*/ 8395 h 9866"/>
                  <a:gd name="connsiteX155" fmla="*/ 7000 w 10000"/>
                  <a:gd name="connsiteY155" fmla="*/ 8395 h 9866"/>
                  <a:gd name="connsiteX156" fmla="*/ 6556 w 10000"/>
                  <a:gd name="connsiteY156" fmla="*/ 8410 h 9866"/>
                  <a:gd name="connsiteX157" fmla="*/ 6222 w 10000"/>
                  <a:gd name="connsiteY157" fmla="*/ 8410 h 9866"/>
                  <a:gd name="connsiteX158" fmla="*/ 6111 w 10000"/>
                  <a:gd name="connsiteY158" fmla="*/ 8395 h 9866"/>
                  <a:gd name="connsiteX159" fmla="*/ 6056 w 10000"/>
                  <a:gd name="connsiteY159" fmla="*/ 8380 h 9866"/>
                  <a:gd name="connsiteX160" fmla="*/ 6056 w 10000"/>
                  <a:gd name="connsiteY160" fmla="*/ 8380 h 9866"/>
                  <a:gd name="connsiteX161" fmla="*/ 6056 w 10000"/>
                  <a:gd name="connsiteY161" fmla="*/ 8113 h 9866"/>
                  <a:gd name="connsiteX162" fmla="*/ 6056 w 10000"/>
                  <a:gd name="connsiteY162" fmla="*/ 8113 h 9866"/>
                  <a:gd name="connsiteX163" fmla="*/ 6056 w 10000"/>
                  <a:gd name="connsiteY163" fmla="*/ 8052 h 9866"/>
                  <a:gd name="connsiteX164" fmla="*/ 5944 w 10000"/>
                  <a:gd name="connsiteY164" fmla="*/ 7979 h 9866"/>
                  <a:gd name="connsiteX165" fmla="*/ 5889 w 10000"/>
                  <a:gd name="connsiteY165" fmla="*/ 7964 h 9866"/>
                  <a:gd name="connsiteX166" fmla="*/ 5778 w 10000"/>
                  <a:gd name="connsiteY166" fmla="*/ 7949 h 9866"/>
                  <a:gd name="connsiteX167" fmla="*/ 5667 w 10000"/>
                  <a:gd name="connsiteY167" fmla="*/ 7949 h 9866"/>
                  <a:gd name="connsiteX168" fmla="*/ 5500 w 10000"/>
                  <a:gd name="connsiteY168" fmla="*/ 7964 h 9866"/>
                  <a:gd name="connsiteX169" fmla="*/ 5500 w 10000"/>
                  <a:gd name="connsiteY169" fmla="*/ 7964 h 9866"/>
                  <a:gd name="connsiteX170" fmla="*/ 4889 w 10000"/>
                  <a:gd name="connsiteY170" fmla="*/ 8067 h 9866"/>
                  <a:gd name="connsiteX171" fmla="*/ 4611 w 10000"/>
                  <a:gd name="connsiteY171" fmla="*/ 8098 h 9866"/>
                  <a:gd name="connsiteX172" fmla="*/ 4556 w 10000"/>
                  <a:gd name="connsiteY172" fmla="*/ 8113 h 9866"/>
                  <a:gd name="connsiteX173" fmla="*/ 4500 w 10000"/>
                  <a:gd name="connsiteY173" fmla="*/ 8098 h 9866"/>
                  <a:gd name="connsiteX174" fmla="*/ 4500 w 10000"/>
                  <a:gd name="connsiteY174" fmla="*/ 8098 h 9866"/>
                  <a:gd name="connsiteX175" fmla="*/ 4222 w 10000"/>
                  <a:gd name="connsiteY175" fmla="*/ 7949 h 9866"/>
                  <a:gd name="connsiteX176" fmla="*/ 4222 w 10000"/>
                  <a:gd name="connsiteY176" fmla="*/ 7949 h 9866"/>
                  <a:gd name="connsiteX177" fmla="*/ 4111 w 10000"/>
                  <a:gd name="connsiteY177" fmla="*/ 7875 h 9866"/>
                  <a:gd name="connsiteX178" fmla="*/ 4111 w 10000"/>
                  <a:gd name="connsiteY178" fmla="*/ 7830 h 9866"/>
                  <a:gd name="connsiteX179" fmla="*/ 4111 w 10000"/>
                  <a:gd name="connsiteY179" fmla="*/ 7786 h 9866"/>
                  <a:gd name="connsiteX180" fmla="*/ 4111 w 10000"/>
                  <a:gd name="connsiteY180" fmla="*/ 7786 h 9866"/>
                  <a:gd name="connsiteX181" fmla="*/ 4278 w 10000"/>
                  <a:gd name="connsiteY181" fmla="*/ 7741 h 9866"/>
                  <a:gd name="connsiteX182" fmla="*/ 4389 w 10000"/>
                  <a:gd name="connsiteY182" fmla="*/ 7726 h 9866"/>
                  <a:gd name="connsiteX183" fmla="*/ 4389 w 10000"/>
                  <a:gd name="connsiteY183" fmla="*/ 7726 h 9866"/>
                  <a:gd name="connsiteX184" fmla="*/ 4000 w 10000"/>
                  <a:gd name="connsiteY184" fmla="*/ 7726 h 9866"/>
                  <a:gd name="connsiteX185" fmla="*/ 3722 w 10000"/>
                  <a:gd name="connsiteY185" fmla="*/ 7741 h 9866"/>
                  <a:gd name="connsiteX186" fmla="*/ 3611 w 10000"/>
                  <a:gd name="connsiteY186" fmla="*/ 7757 h 9866"/>
                  <a:gd name="connsiteX187" fmla="*/ 3556 w 10000"/>
                  <a:gd name="connsiteY187" fmla="*/ 7771 h 9866"/>
                  <a:gd name="connsiteX188" fmla="*/ 3556 w 10000"/>
                  <a:gd name="connsiteY188" fmla="*/ 7771 h 9866"/>
                  <a:gd name="connsiteX189" fmla="*/ 3444 w 10000"/>
                  <a:gd name="connsiteY189" fmla="*/ 7830 h 9866"/>
                  <a:gd name="connsiteX190" fmla="*/ 3278 w 10000"/>
                  <a:gd name="connsiteY190" fmla="*/ 7920 h 9866"/>
                  <a:gd name="connsiteX191" fmla="*/ 3000 w 10000"/>
                  <a:gd name="connsiteY191" fmla="*/ 8023 h 9866"/>
                  <a:gd name="connsiteX192" fmla="*/ 2667 w 10000"/>
                  <a:gd name="connsiteY192" fmla="*/ 8098 h 9866"/>
                  <a:gd name="connsiteX193" fmla="*/ 2667 w 10000"/>
                  <a:gd name="connsiteY193" fmla="*/ 8098 h 9866"/>
                  <a:gd name="connsiteX194" fmla="*/ 2333 w 10000"/>
                  <a:gd name="connsiteY194" fmla="*/ 8157 h 9866"/>
                  <a:gd name="connsiteX195" fmla="*/ 1833 w 10000"/>
                  <a:gd name="connsiteY195" fmla="*/ 8217 h 9866"/>
                  <a:gd name="connsiteX196" fmla="*/ 1389 w 10000"/>
                  <a:gd name="connsiteY196" fmla="*/ 8247 h 9866"/>
                  <a:gd name="connsiteX197" fmla="*/ 889 w 10000"/>
                  <a:gd name="connsiteY197" fmla="*/ 8262 h 9866"/>
                  <a:gd name="connsiteX198" fmla="*/ 889 w 10000"/>
                  <a:gd name="connsiteY198" fmla="*/ 8262 h 9866"/>
                  <a:gd name="connsiteX199" fmla="*/ 500 w 10000"/>
                  <a:gd name="connsiteY199" fmla="*/ 8277 h 9866"/>
                  <a:gd name="connsiteX200" fmla="*/ 222 w 10000"/>
                  <a:gd name="connsiteY200" fmla="*/ 8292 h 9866"/>
                  <a:gd name="connsiteX201" fmla="*/ 0 w 10000"/>
                  <a:gd name="connsiteY201" fmla="*/ 8307 h 9866"/>
                  <a:gd name="connsiteX202" fmla="*/ 0 w 10000"/>
                  <a:gd name="connsiteY202" fmla="*/ 8307 h 9866"/>
                  <a:gd name="connsiteX203" fmla="*/ 278 w 10000"/>
                  <a:gd name="connsiteY203" fmla="*/ 8543 h 9866"/>
                  <a:gd name="connsiteX204" fmla="*/ 500 w 10000"/>
                  <a:gd name="connsiteY204" fmla="*/ 8721 h 9866"/>
                  <a:gd name="connsiteX205" fmla="*/ 722 w 10000"/>
                  <a:gd name="connsiteY205" fmla="*/ 8871 h 9866"/>
                  <a:gd name="connsiteX206" fmla="*/ 722 w 10000"/>
                  <a:gd name="connsiteY206" fmla="*/ 8871 h 9866"/>
                  <a:gd name="connsiteX207" fmla="*/ 889 w 10000"/>
                  <a:gd name="connsiteY207" fmla="*/ 8961 h 9866"/>
                  <a:gd name="connsiteX208" fmla="*/ 944 w 10000"/>
                  <a:gd name="connsiteY208" fmla="*/ 9034 h 9866"/>
                  <a:gd name="connsiteX209" fmla="*/ 1111 w 10000"/>
                  <a:gd name="connsiteY209" fmla="*/ 9109 h 9866"/>
                  <a:gd name="connsiteX210" fmla="*/ 1333 w 10000"/>
                  <a:gd name="connsiteY210" fmla="*/ 9227 h 9866"/>
                  <a:gd name="connsiteX211" fmla="*/ 1333 w 10000"/>
                  <a:gd name="connsiteY211" fmla="*/ 9227 h 9866"/>
                  <a:gd name="connsiteX212" fmla="*/ 1444 w 10000"/>
                  <a:gd name="connsiteY212" fmla="*/ 9287 h 9866"/>
                  <a:gd name="connsiteX213" fmla="*/ 1500 w 10000"/>
                  <a:gd name="connsiteY213" fmla="*/ 9331 h 9866"/>
                  <a:gd name="connsiteX214" fmla="*/ 1500 w 10000"/>
                  <a:gd name="connsiteY214" fmla="*/ 9375 h 9866"/>
                  <a:gd name="connsiteX215" fmla="*/ 1556 w 10000"/>
                  <a:gd name="connsiteY215" fmla="*/ 9390 h 9866"/>
                  <a:gd name="connsiteX216" fmla="*/ 1722 w 10000"/>
                  <a:gd name="connsiteY216" fmla="*/ 9404 h 9866"/>
                  <a:gd name="connsiteX217" fmla="*/ 1944 w 10000"/>
                  <a:gd name="connsiteY217" fmla="*/ 9419 h 9866"/>
                  <a:gd name="connsiteX218" fmla="*/ 2944 w 10000"/>
                  <a:gd name="connsiteY218" fmla="*/ 9434 h 9866"/>
                  <a:gd name="connsiteX219" fmla="*/ 2944 w 10000"/>
                  <a:gd name="connsiteY219" fmla="*/ 9434 h 9866"/>
                  <a:gd name="connsiteX220" fmla="*/ 4167 w 10000"/>
                  <a:gd name="connsiteY220" fmla="*/ 9464 h 9866"/>
                  <a:gd name="connsiteX221" fmla="*/ 4889 w 10000"/>
                  <a:gd name="connsiteY221" fmla="*/ 9510 h 9866"/>
                  <a:gd name="connsiteX222" fmla="*/ 5278 w 10000"/>
                  <a:gd name="connsiteY222" fmla="*/ 9555 h 9866"/>
                  <a:gd name="connsiteX223" fmla="*/ 5444 w 10000"/>
                  <a:gd name="connsiteY223" fmla="*/ 9569 h 9866"/>
                  <a:gd name="connsiteX224" fmla="*/ 5444 w 10000"/>
                  <a:gd name="connsiteY224" fmla="*/ 9569 h 9866"/>
                  <a:gd name="connsiteX225" fmla="*/ 5722 w 10000"/>
                  <a:gd name="connsiteY225" fmla="*/ 9599 h 9866"/>
                  <a:gd name="connsiteX226" fmla="*/ 5833 w 10000"/>
                  <a:gd name="connsiteY226" fmla="*/ 9615 h 9866"/>
                  <a:gd name="connsiteX227" fmla="*/ 5833 w 10000"/>
                  <a:gd name="connsiteY227" fmla="*/ 9615 h 9866"/>
                  <a:gd name="connsiteX228" fmla="*/ 5833 w 10000"/>
                  <a:gd name="connsiteY228" fmla="*/ 9599 h 9866"/>
                  <a:gd name="connsiteX229" fmla="*/ 5889 w 10000"/>
                  <a:gd name="connsiteY229" fmla="*/ 9584 h 9866"/>
                  <a:gd name="connsiteX230" fmla="*/ 6000 w 10000"/>
                  <a:gd name="connsiteY230" fmla="*/ 9569 h 9866"/>
                  <a:gd name="connsiteX231" fmla="*/ 6167 w 10000"/>
                  <a:gd name="connsiteY231" fmla="*/ 9555 h 9866"/>
                  <a:gd name="connsiteX232" fmla="*/ 6444 w 10000"/>
                  <a:gd name="connsiteY232" fmla="*/ 9555 h 9866"/>
                  <a:gd name="connsiteX233" fmla="*/ 6833 w 10000"/>
                  <a:gd name="connsiteY233" fmla="*/ 9569 h 9866"/>
                  <a:gd name="connsiteX234" fmla="*/ 7278 w 10000"/>
                  <a:gd name="connsiteY234" fmla="*/ 9615 h 9866"/>
                  <a:gd name="connsiteX235" fmla="*/ 7278 w 10000"/>
                  <a:gd name="connsiteY235" fmla="*/ 9615 h 9866"/>
                  <a:gd name="connsiteX236" fmla="*/ 8722 w 10000"/>
                  <a:gd name="connsiteY236" fmla="*/ 9747 h 9866"/>
                  <a:gd name="connsiteX237" fmla="*/ 10000 w 10000"/>
                  <a:gd name="connsiteY237" fmla="*/ 9866 h 9866"/>
                  <a:gd name="connsiteX0" fmla="*/ 10000 w 10000"/>
                  <a:gd name="connsiteY0" fmla="*/ 8794 h 9818"/>
                  <a:gd name="connsiteX1" fmla="*/ 10000 w 10000"/>
                  <a:gd name="connsiteY1" fmla="*/ 8794 h 9818"/>
                  <a:gd name="connsiteX2" fmla="*/ 9222 w 10000"/>
                  <a:gd name="connsiteY2" fmla="*/ 8809 h 9818"/>
                  <a:gd name="connsiteX3" fmla="*/ 8944 w 10000"/>
                  <a:gd name="connsiteY3" fmla="*/ 8809 h 9818"/>
                  <a:gd name="connsiteX4" fmla="*/ 8833 w 10000"/>
                  <a:gd name="connsiteY4" fmla="*/ 8794 h 9818"/>
                  <a:gd name="connsiteX5" fmla="*/ 8778 w 10000"/>
                  <a:gd name="connsiteY5" fmla="*/ 8779 h 9818"/>
                  <a:gd name="connsiteX6" fmla="*/ 8778 w 10000"/>
                  <a:gd name="connsiteY6" fmla="*/ 8779 h 9818"/>
                  <a:gd name="connsiteX7" fmla="*/ 8444 w 10000"/>
                  <a:gd name="connsiteY7" fmla="*/ 8598 h 9818"/>
                  <a:gd name="connsiteX8" fmla="*/ 8167 w 10000"/>
                  <a:gd name="connsiteY8" fmla="*/ 8432 h 9818"/>
                  <a:gd name="connsiteX9" fmla="*/ 8167 w 10000"/>
                  <a:gd name="connsiteY9" fmla="*/ 8432 h 9818"/>
                  <a:gd name="connsiteX10" fmla="*/ 8056 w 10000"/>
                  <a:gd name="connsiteY10" fmla="*/ 8403 h 9818"/>
                  <a:gd name="connsiteX11" fmla="*/ 7889 w 10000"/>
                  <a:gd name="connsiteY11" fmla="*/ 8373 h 9818"/>
                  <a:gd name="connsiteX12" fmla="*/ 7444 w 10000"/>
                  <a:gd name="connsiteY12" fmla="*/ 8356 h 9818"/>
                  <a:gd name="connsiteX13" fmla="*/ 6889 w 10000"/>
                  <a:gd name="connsiteY13" fmla="*/ 8342 h 9818"/>
                  <a:gd name="connsiteX14" fmla="*/ 6389 w 10000"/>
                  <a:gd name="connsiteY14" fmla="*/ 8342 h 9818"/>
                  <a:gd name="connsiteX15" fmla="*/ 6389 w 10000"/>
                  <a:gd name="connsiteY15" fmla="*/ 8342 h 9818"/>
                  <a:gd name="connsiteX16" fmla="*/ 6167 w 10000"/>
                  <a:gd name="connsiteY16" fmla="*/ 8327 h 9818"/>
                  <a:gd name="connsiteX17" fmla="*/ 6056 w 10000"/>
                  <a:gd name="connsiteY17" fmla="*/ 8298 h 9818"/>
                  <a:gd name="connsiteX18" fmla="*/ 6000 w 10000"/>
                  <a:gd name="connsiteY18" fmla="*/ 8267 h 9818"/>
                  <a:gd name="connsiteX19" fmla="*/ 6000 w 10000"/>
                  <a:gd name="connsiteY19" fmla="*/ 8207 h 9818"/>
                  <a:gd name="connsiteX20" fmla="*/ 6056 w 10000"/>
                  <a:gd name="connsiteY20" fmla="*/ 8086 h 9818"/>
                  <a:gd name="connsiteX21" fmla="*/ 6111 w 10000"/>
                  <a:gd name="connsiteY21" fmla="*/ 8026 h 9818"/>
                  <a:gd name="connsiteX22" fmla="*/ 6056 w 10000"/>
                  <a:gd name="connsiteY22" fmla="*/ 7950 h 9818"/>
                  <a:gd name="connsiteX23" fmla="*/ 6056 w 10000"/>
                  <a:gd name="connsiteY23" fmla="*/ 7950 h 9818"/>
                  <a:gd name="connsiteX24" fmla="*/ 6000 w 10000"/>
                  <a:gd name="connsiteY24" fmla="*/ 7905 h 9818"/>
                  <a:gd name="connsiteX25" fmla="*/ 5944 w 10000"/>
                  <a:gd name="connsiteY25" fmla="*/ 7875 h 9818"/>
                  <a:gd name="connsiteX26" fmla="*/ 5833 w 10000"/>
                  <a:gd name="connsiteY26" fmla="*/ 7875 h 9818"/>
                  <a:gd name="connsiteX27" fmla="*/ 5667 w 10000"/>
                  <a:gd name="connsiteY27" fmla="*/ 7890 h 9818"/>
                  <a:gd name="connsiteX28" fmla="*/ 5333 w 10000"/>
                  <a:gd name="connsiteY28" fmla="*/ 7935 h 9818"/>
                  <a:gd name="connsiteX29" fmla="*/ 4889 w 10000"/>
                  <a:gd name="connsiteY29" fmla="*/ 8011 h 9818"/>
                  <a:gd name="connsiteX30" fmla="*/ 4889 w 10000"/>
                  <a:gd name="connsiteY30" fmla="*/ 8011 h 9818"/>
                  <a:gd name="connsiteX31" fmla="*/ 4611 w 10000"/>
                  <a:gd name="connsiteY31" fmla="*/ 8026 h 9818"/>
                  <a:gd name="connsiteX32" fmla="*/ 4500 w 10000"/>
                  <a:gd name="connsiteY32" fmla="*/ 8026 h 9818"/>
                  <a:gd name="connsiteX33" fmla="*/ 4444 w 10000"/>
                  <a:gd name="connsiteY33" fmla="*/ 8011 h 9818"/>
                  <a:gd name="connsiteX34" fmla="*/ 4389 w 10000"/>
                  <a:gd name="connsiteY34" fmla="*/ 7950 h 9818"/>
                  <a:gd name="connsiteX35" fmla="*/ 4222 w 10000"/>
                  <a:gd name="connsiteY35" fmla="*/ 7875 h 9818"/>
                  <a:gd name="connsiteX36" fmla="*/ 4222 w 10000"/>
                  <a:gd name="connsiteY36" fmla="*/ 7875 h 9818"/>
                  <a:gd name="connsiteX37" fmla="*/ 4111 w 10000"/>
                  <a:gd name="connsiteY37" fmla="*/ 7829 h 9818"/>
                  <a:gd name="connsiteX38" fmla="*/ 4111 w 10000"/>
                  <a:gd name="connsiteY38" fmla="*/ 7785 h 9818"/>
                  <a:gd name="connsiteX39" fmla="*/ 4111 w 10000"/>
                  <a:gd name="connsiteY39" fmla="*/ 7754 h 9818"/>
                  <a:gd name="connsiteX40" fmla="*/ 4167 w 10000"/>
                  <a:gd name="connsiteY40" fmla="*/ 7725 h 9818"/>
                  <a:gd name="connsiteX41" fmla="*/ 4278 w 10000"/>
                  <a:gd name="connsiteY41" fmla="*/ 7664 h 9818"/>
                  <a:gd name="connsiteX42" fmla="*/ 4389 w 10000"/>
                  <a:gd name="connsiteY42" fmla="*/ 7649 h 9818"/>
                  <a:gd name="connsiteX43" fmla="*/ 4389 w 10000"/>
                  <a:gd name="connsiteY43" fmla="*/ 7649 h 9818"/>
                  <a:gd name="connsiteX44" fmla="*/ 4389 w 10000"/>
                  <a:gd name="connsiteY44" fmla="*/ 7635 h 9818"/>
                  <a:gd name="connsiteX45" fmla="*/ 4444 w 10000"/>
                  <a:gd name="connsiteY45" fmla="*/ 7620 h 9818"/>
                  <a:gd name="connsiteX46" fmla="*/ 4667 w 10000"/>
                  <a:gd name="connsiteY46" fmla="*/ 7604 h 9818"/>
                  <a:gd name="connsiteX47" fmla="*/ 5333 w 10000"/>
                  <a:gd name="connsiteY47" fmla="*/ 7575 h 9818"/>
                  <a:gd name="connsiteX48" fmla="*/ 6500 w 10000"/>
                  <a:gd name="connsiteY48" fmla="*/ 7529 h 9818"/>
                  <a:gd name="connsiteX49" fmla="*/ 6500 w 10000"/>
                  <a:gd name="connsiteY49" fmla="*/ 7529 h 9818"/>
                  <a:gd name="connsiteX50" fmla="*/ 7167 w 10000"/>
                  <a:gd name="connsiteY50" fmla="*/ 7484 h 9818"/>
                  <a:gd name="connsiteX51" fmla="*/ 8389 w 10000"/>
                  <a:gd name="connsiteY51" fmla="*/ 7394 h 9818"/>
                  <a:gd name="connsiteX52" fmla="*/ 8389 w 10000"/>
                  <a:gd name="connsiteY52" fmla="*/ 7394 h 9818"/>
                  <a:gd name="connsiteX53" fmla="*/ 8667 w 10000"/>
                  <a:gd name="connsiteY53" fmla="*/ 7363 h 9818"/>
                  <a:gd name="connsiteX54" fmla="*/ 8778 w 10000"/>
                  <a:gd name="connsiteY54" fmla="*/ 7317 h 9818"/>
                  <a:gd name="connsiteX55" fmla="*/ 8889 w 10000"/>
                  <a:gd name="connsiteY55" fmla="*/ 7288 h 9818"/>
                  <a:gd name="connsiteX56" fmla="*/ 8833 w 10000"/>
                  <a:gd name="connsiteY56" fmla="*/ 7257 h 9818"/>
                  <a:gd name="connsiteX57" fmla="*/ 8833 w 10000"/>
                  <a:gd name="connsiteY57" fmla="*/ 7227 h 9818"/>
                  <a:gd name="connsiteX58" fmla="*/ 8722 w 10000"/>
                  <a:gd name="connsiteY58" fmla="*/ 7197 h 9818"/>
                  <a:gd name="connsiteX59" fmla="*/ 8556 w 10000"/>
                  <a:gd name="connsiteY59" fmla="*/ 7151 h 9818"/>
                  <a:gd name="connsiteX60" fmla="*/ 8556 w 10000"/>
                  <a:gd name="connsiteY60" fmla="*/ 7151 h 9818"/>
                  <a:gd name="connsiteX61" fmla="*/ 6556 w 10000"/>
                  <a:gd name="connsiteY61" fmla="*/ 6882 h 9818"/>
                  <a:gd name="connsiteX62" fmla="*/ 6556 w 10000"/>
                  <a:gd name="connsiteY62" fmla="*/ 6882 h 9818"/>
                  <a:gd name="connsiteX63" fmla="*/ 6333 w 10000"/>
                  <a:gd name="connsiteY63" fmla="*/ 6837 h 9818"/>
                  <a:gd name="connsiteX64" fmla="*/ 6167 w 10000"/>
                  <a:gd name="connsiteY64" fmla="*/ 6791 h 9818"/>
                  <a:gd name="connsiteX65" fmla="*/ 6056 w 10000"/>
                  <a:gd name="connsiteY65" fmla="*/ 6746 h 9818"/>
                  <a:gd name="connsiteX66" fmla="*/ 6056 w 10000"/>
                  <a:gd name="connsiteY66" fmla="*/ 6746 h 9818"/>
                  <a:gd name="connsiteX67" fmla="*/ 8056 w 10000"/>
                  <a:gd name="connsiteY67" fmla="*/ 6731 h 9818"/>
                  <a:gd name="connsiteX68" fmla="*/ 10000 w 10000"/>
                  <a:gd name="connsiteY68" fmla="*/ 6882 h 9818"/>
                  <a:gd name="connsiteX69" fmla="*/ 10000 w 10000"/>
                  <a:gd name="connsiteY69" fmla="*/ 5511 h 9818"/>
                  <a:gd name="connsiteX70" fmla="*/ 10000 w 10000"/>
                  <a:gd name="connsiteY70" fmla="*/ 5511 h 9818"/>
                  <a:gd name="connsiteX71" fmla="*/ 7778 w 10000"/>
                  <a:gd name="connsiteY71" fmla="*/ 5195 h 9818"/>
                  <a:gd name="connsiteX72" fmla="*/ 6556 w 10000"/>
                  <a:gd name="connsiteY72" fmla="*/ 5014 h 9818"/>
                  <a:gd name="connsiteX73" fmla="*/ 6556 w 10000"/>
                  <a:gd name="connsiteY73" fmla="*/ 5014 h 9818"/>
                  <a:gd name="connsiteX74" fmla="*/ 6556 w 10000"/>
                  <a:gd name="connsiteY74" fmla="*/ 4998 h 9818"/>
                  <a:gd name="connsiteX75" fmla="*/ 6556 w 10000"/>
                  <a:gd name="connsiteY75" fmla="*/ 4908 h 9818"/>
                  <a:gd name="connsiteX76" fmla="*/ 6556 w 10000"/>
                  <a:gd name="connsiteY76" fmla="*/ 4908 h 9818"/>
                  <a:gd name="connsiteX77" fmla="*/ 6389 w 10000"/>
                  <a:gd name="connsiteY77" fmla="*/ 4804 h 9818"/>
                  <a:gd name="connsiteX78" fmla="*/ 6056 w 10000"/>
                  <a:gd name="connsiteY78" fmla="*/ 4638 h 9818"/>
                  <a:gd name="connsiteX79" fmla="*/ 5333 w 10000"/>
                  <a:gd name="connsiteY79" fmla="*/ 4320 h 9818"/>
                  <a:gd name="connsiteX80" fmla="*/ 5333 w 10000"/>
                  <a:gd name="connsiteY80" fmla="*/ 4320 h 9818"/>
                  <a:gd name="connsiteX81" fmla="*/ 5167 w 10000"/>
                  <a:gd name="connsiteY81" fmla="*/ 4276 h 9818"/>
                  <a:gd name="connsiteX82" fmla="*/ 4889 w 10000"/>
                  <a:gd name="connsiteY82" fmla="*/ 4215 h 9818"/>
                  <a:gd name="connsiteX83" fmla="*/ 4056 w 10000"/>
                  <a:gd name="connsiteY83" fmla="*/ 4081 h 9818"/>
                  <a:gd name="connsiteX84" fmla="*/ 2889 w 10000"/>
                  <a:gd name="connsiteY84" fmla="*/ 3915 h 9818"/>
                  <a:gd name="connsiteX85" fmla="*/ 2889 w 10000"/>
                  <a:gd name="connsiteY85" fmla="*/ 3915 h 9818"/>
                  <a:gd name="connsiteX86" fmla="*/ 2389 w 10000"/>
                  <a:gd name="connsiteY86" fmla="*/ 3900 h 9818"/>
                  <a:gd name="connsiteX87" fmla="*/ 2000 w 10000"/>
                  <a:gd name="connsiteY87" fmla="*/ 3883 h 9818"/>
                  <a:gd name="connsiteX88" fmla="*/ 1889 w 10000"/>
                  <a:gd name="connsiteY88" fmla="*/ 3869 h 9818"/>
                  <a:gd name="connsiteX89" fmla="*/ 1778 w 10000"/>
                  <a:gd name="connsiteY89" fmla="*/ 3854 h 9818"/>
                  <a:gd name="connsiteX90" fmla="*/ 1778 w 10000"/>
                  <a:gd name="connsiteY90" fmla="*/ 3854 h 9818"/>
                  <a:gd name="connsiteX91" fmla="*/ 1667 w 10000"/>
                  <a:gd name="connsiteY91" fmla="*/ 3794 h 9818"/>
                  <a:gd name="connsiteX92" fmla="*/ 1500 w 10000"/>
                  <a:gd name="connsiteY92" fmla="*/ 3689 h 9818"/>
                  <a:gd name="connsiteX93" fmla="*/ 1444 w 10000"/>
                  <a:gd name="connsiteY93" fmla="*/ 3629 h 9818"/>
                  <a:gd name="connsiteX94" fmla="*/ 1444 w 10000"/>
                  <a:gd name="connsiteY94" fmla="*/ 3568 h 9818"/>
                  <a:gd name="connsiteX95" fmla="*/ 1444 w 10000"/>
                  <a:gd name="connsiteY95" fmla="*/ 3523 h 9818"/>
                  <a:gd name="connsiteX96" fmla="*/ 1556 w 10000"/>
                  <a:gd name="connsiteY96" fmla="*/ 3478 h 9818"/>
                  <a:gd name="connsiteX97" fmla="*/ 1556 w 10000"/>
                  <a:gd name="connsiteY97" fmla="*/ 3478 h 9818"/>
                  <a:gd name="connsiteX98" fmla="*/ 1833 w 10000"/>
                  <a:gd name="connsiteY98" fmla="*/ 3403 h 9818"/>
                  <a:gd name="connsiteX99" fmla="*/ 2111 w 10000"/>
                  <a:gd name="connsiteY99" fmla="*/ 3326 h 9818"/>
                  <a:gd name="connsiteX100" fmla="*/ 2278 w 10000"/>
                  <a:gd name="connsiteY100" fmla="*/ 3281 h 9818"/>
                  <a:gd name="connsiteX101" fmla="*/ 2389 w 10000"/>
                  <a:gd name="connsiteY101" fmla="*/ 3237 h 9818"/>
                  <a:gd name="connsiteX102" fmla="*/ 2389 w 10000"/>
                  <a:gd name="connsiteY102" fmla="*/ 3176 h 9818"/>
                  <a:gd name="connsiteX103" fmla="*/ 2389 w 10000"/>
                  <a:gd name="connsiteY103" fmla="*/ 3102 h 9818"/>
                  <a:gd name="connsiteX104" fmla="*/ 2389 w 10000"/>
                  <a:gd name="connsiteY104" fmla="*/ 3102 h 9818"/>
                  <a:gd name="connsiteX105" fmla="*/ 2167 w 10000"/>
                  <a:gd name="connsiteY105" fmla="*/ 2890 h 9818"/>
                  <a:gd name="connsiteX106" fmla="*/ 1889 w 10000"/>
                  <a:gd name="connsiteY106" fmla="*/ 2604 h 9818"/>
                  <a:gd name="connsiteX107" fmla="*/ 1667 w 10000"/>
                  <a:gd name="connsiteY107" fmla="*/ 2349 h 9818"/>
                  <a:gd name="connsiteX108" fmla="*/ 1611 w 10000"/>
                  <a:gd name="connsiteY108" fmla="*/ 2274 h 9818"/>
                  <a:gd name="connsiteX109" fmla="*/ 1611 w 10000"/>
                  <a:gd name="connsiteY109" fmla="*/ 2244 h 9818"/>
                  <a:gd name="connsiteX110" fmla="*/ 1667 w 10000"/>
                  <a:gd name="connsiteY110" fmla="*/ 2228 h 9818"/>
                  <a:gd name="connsiteX111" fmla="*/ 1667 w 10000"/>
                  <a:gd name="connsiteY111" fmla="*/ 2228 h 9818"/>
                  <a:gd name="connsiteX112" fmla="*/ 2000 w 10000"/>
                  <a:gd name="connsiteY112" fmla="*/ 2214 h 9818"/>
                  <a:gd name="connsiteX113" fmla="*/ 2222 w 10000"/>
                  <a:gd name="connsiteY113" fmla="*/ 2214 h 9818"/>
                  <a:gd name="connsiteX114" fmla="*/ 2389 w 10000"/>
                  <a:gd name="connsiteY114" fmla="*/ 2228 h 9818"/>
                  <a:gd name="connsiteX115" fmla="*/ 2389 w 10000"/>
                  <a:gd name="connsiteY115" fmla="*/ 2228 h 9818"/>
                  <a:gd name="connsiteX116" fmla="*/ 2444 w 10000"/>
                  <a:gd name="connsiteY116" fmla="*/ 2228 h 9818"/>
                  <a:gd name="connsiteX117" fmla="*/ 2500 w 10000"/>
                  <a:gd name="connsiteY117" fmla="*/ 2199 h 9818"/>
                  <a:gd name="connsiteX118" fmla="*/ 2778 w 10000"/>
                  <a:gd name="connsiteY118" fmla="*/ 2107 h 9818"/>
                  <a:gd name="connsiteX119" fmla="*/ 3500 w 10000"/>
                  <a:gd name="connsiteY119" fmla="*/ 1806 h 9818"/>
                  <a:gd name="connsiteX120" fmla="*/ 4444 w 10000"/>
                  <a:gd name="connsiteY120" fmla="*/ 1370 h 9818"/>
                  <a:gd name="connsiteX121" fmla="*/ 4444 w 10000"/>
                  <a:gd name="connsiteY121" fmla="*/ 1370 h 9818"/>
                  <a:gd name="connsiteX122" fmla="*/ 4444 w 10000"/>
                  <a:gd name="connsiteY122" fmla="*/ 1308 h 9818"/>
                  <a:gd name="connsiteX123" fmla="*/ 4444 w 10000"/>
                  <a:gd name="connsiteY123" fmla="*/ 1173 h 9818"/>
                  <a:gd name="connsiteX124" fmla="*/ 4500 w 10000"/>
                  <a:gd name="connsiteY124" fmla="*/ 1083 h 9818"/>
                  <a:gd name="connsiteX125" fmla="*/ 4611 w 10000"/>
                  <a:gd name="connsiteY125" fmla="*/ 1008 h 9818"/>
                  <a:gd name="connsiteX126" fmla="*/ 4778 w 10000"/>
                  <a:gd name="connsiteY126" fmla="*/ 918 h 9818"/>
                  <a:gd name="connsiteX127" fmla="*/ 5000 w 10000"/>
                  <a:gd name="connsiteY127" fmla="*/ 843 h 9818"/>
                  <a:gd name="connsiteX128" fmla="*/ 5000 w 10000"/>
                  <a:gd name="connsiteY128" fmla="*/ 843 h 9818"/>
                  <a:gd name="connsiteX129" fmla="*/ 5556 w 10000"/>
                  <a:gd name="connsiteY129" fmla="*/ 692 h 9818"/>
                  <a:gd name="connsiteX130" fmla="*/ 6111 w 10000"/>
                  <a:gd name="connsiteY130" fmla="*/ 496 h 9818"/>
                  <a:gd name="connsiteX131" fmla="*/ 6667 w 10000"/>
                  <a:gd name="connsiteY131" fmla="*/ 316 h 9818"/>
                  <a:gd name="connsiteX132" fmla="*/ 7056 w 10000"/>
                  <a:gd name="connsiteY132" fmla="*/ 150 h 9818"/>
                  <a:gd name="connsiteX133" fmla="*/ 7056 w 10000"/>
                  <a:gd name="connsiteY133" fmla="*/ 150 h 9818"/>
                  <a:gd name="connsiteX134" fmla="*/ 7333 w 10000"/>
                  <a:gd name="connsiteY134" fmla="*/ 0 h 9818"/>
                  <a:gd name="connsiteX135" fmla="*/ 10000 w 10000"/>
                  <a:gd name="connsiteY135" fmla="*/ 8809 h 9818"/>
                  <a:gd name="connsiteX136" fmla="*/ 10000 w 10000"/>
                  <a:gd name="connsiteY136" fmla="*/ 8809 h 9818"/>
                  <a:gd name="connsiteX137" fmla="*/ 9722 w 10000"/>
                  <a:gd name="connsiteY137" fmla="*/ 8794 h 9818"/>
                  <a:gd name="connsiteX138" fmla="*/ 9389 w 10000"/>
                  <a:gd name="connsiteY138" fmla="*/ 8809 h 9818"/>
                  <a:gd name="connsiteX139" fmla="*/ 9389 w 10000"/>
                  <a:gd name="connsiteY139" fmla="*/ 8809 h 9818"/>
                  <a:gd name="connsiteX140" fmla="*/ 9278 w 10000"/>
                  <a:gd name="connsiteY140" fmla="*/ 8825 h 9818"/>
                  <a:gd name="connsiteX141" fmla="*/ 9056 w 10000"/>
                  <a:gd name="connsiteY141" fmla="*/ 8809 h 9818"/>
                  <a:gd name="connsiteX142" fmla="*/ 8889 w 10000"/>
                  <a:gd name="connsiteY142" fmla="*/ 8794 h 9818"/>
                  <a:gd name="connsiteX143" fmla="*/ 8722 w 10000"/>
                  <a:gd name="connsiteY143" fmla="*/ 8764 h 9818"/>
                  <a:gd name="connsiteX144" fmla="*/ 8611 w 10000"/>
                  <a:gd name="connsiteY144" fmla="*/ 8718 h 9818"/>
                  <a:gd name="connsiteX145" fmla="*/ 8444 w 10000"/>
                  <a:gd name="connsiteY145" fmla="*/ 8642 h 9818"/>
                  <a:gd name="connsiteX146" fmla="*/ 8444 w 10000"/>
                  <a:gd name="connsiteY146" fmla="*/ 8642 h 9818"/>
                  <a:gd name="connsiteX147" fmla="*/ 8222 w 10000"/>
                  <a:gd name="connsiteY147" fmla="*/ 8507 h 9818"/>
                  <a:gd name="connsiteX148" fmla="*/ 8111 w 10000"/>
                  <a:gd name="connsiteY148" fmla="*/ 8448 h 9818"/>
                  <a:gd name="connsiteX149" fmla="*/ 7944 w 10000"/>
                  <a:gd name="connsiteY149" fmla="*/ 8403 h 9818"/>
                  <a:gd name="connsiteX150" fmla="*/ 7778 w 10000"/>
                  <a:gd name="connsiteY150" fmla="*/ 8373 h 9818"/>
                  <a:gd name="connsiteX151" fmla="*/ 7556 w 10000"/>
                  <a:gd name="connsiteY151" fmla="*/ 8356 h 9818"/>
                  <a:gd name="connsiteX152" fmla="*/ 7333 w 10000"/>
                  <a:gd name="connsiteY152" fmla="*/ 8342 h 9818"/>
                  <a:gd name="connsiteX153" fmla="*/ 7000 w 10000"/>
                  <a:gd name="connsiteY153" fmla="*/ 8327 h 9818"/>
                  <a:gd name="connsiteX154" fmla="*/ 7000 w 10000"/>
                  <a:gd name="connsiteY154" fmla="*/ 8327 h 9818"/>
                  <a:gd name="connsiteX155" fmla="*/ 6556 w 10000"/>
                  <a:gd name="connsiteY155" fmla="*/ 8342 h 9818"/>
                  <a:gd name="connsiteX156" fmla="*/ 6222 w 10000"/>
                  <a:gd name="connsiteY156" fmla="*/ 8342 h 9818"/>
                  <a:gd name="connsiteX157" fmla="*/ 6111 w 10000"/>
                  <a:gd name="connsiteY157" fmla="*/ 8327 h 9818"/>
                  <a:gd name="connsiteX158" fmla="*/ 6056 w 10000"/>
                  <a:gd name="connsiteY158" fmla="*/ 8312 h 9818"/>
                  <a:gd name="connsiteX159" fmla="*/ 6056 w 10000"/>
                  <a:gd name="connsiteY159" fmla="*/ 8312 h 9818"/>
                  <a:gd name="connsiteX160" fmla="*/ 6056 w 10000"/>
                  <a:gd name="connsiteY160" fmla="*/ 8041 h 9818"/>
                  <a:gd name="connsiteX161" fmla="*/ 6056 w 10000"/>
                  <a:gd name="connsiteY161" fmla="*/ 8041 h 9818"/>
                  <a:gd name="connsiteX162" fmla="*/ 6056 w 10000"/>
                  <a:gd name="connsiteY162" fmla="*/ 7979 h 9818"/>
                  <a:gd name="connsiteX163" fmla="*/ 5944 w 10000"/>
                  <a:gd name="connsiteY163" fmla="*/ 7905 h 9818"/>
                  <a:gd name="connsiteX164" fmla="*/ 5889 w 10000"/>
                  <a:gd name="connsiteY164" fmla="*/ 7890 h 9818"/>
                  <a:gd name="connsiteX165" fmla="*/ 5778 w 10000"/>
                  <a:gd name="connsiteY165" fmla="*/ 7875 h 9818"/>
                  <a:gd name="connsiteX166" fmla="*/ 5667 w 10000"/>
                  <a:gd name="connsiteY166" fmla="*/ 7875 h 9818"/>
                  <a:gd name="connsiteX167" fmla="*/ 5500 w 10000"/>
                  <a:gd name="connsiteY167" fmla="*/ 7890 h 9818"/>
                  <a:gd name="connsiteX168" fmla="*/ 5500 w 10000"/>
                  <a:gd name="connsiteY168" fmla="*/ 7890 h 9818"/>
                  <a:gd name="connsiteX169" fmla="*/ 4889 w 10000"/>
                  <a:gd name="connsiteY169" fmla="*/ 7995 h 9818"/>
                  <a:gd name="connsiteX170" fmla="*/ 4611 w 10000"/>
                  <a:gd name="connsiteY170" fmla="*/ 8026 h 9818"/>
                  <a:gd name="connsiteX171" fmla="*/ 4556 w 10000"/>
                  <a:gd name="connsiteY171" fmla="*/ 8041 h 9818"/>
                  <a:gd name="connsiteX172" fmla="*/ 4500 w 10000"/>
                  <a:gd name="connsiteY172" fmla="*/ 8026 h 9818"/>
                  <a:gd name="connsiteX173" fmla="*/ 4500 w 10000"/>
                  <a:gd name="connsiteY173" fmla="*/ 8026 h 9818"/>
                  <a:gd name="connsiteX174" fmla="*/ 4222 w 10000"/>
                  <a:gd name="connsiteY174" fmla="*/ 7875 h 9818"/>
                  <a:gd name="connsiteX175" fmla="*/ 4222 w 10000"/>
                  <a:gd name="connsiteY175" fmla="*/ 7875 h 9818"/>
                  <a:gd name="connsiteX176" fmla="*/ 4111 w 10000"/>
                  <a:gd name="connsiteY176" fmla="*/ 7800 h 9818"/>
                  <a:gd name="connsiteX177" fmla="*/ 4111 w 10000"/>
                  <a:gd name="connsiteY177" fmla="*/ 7754 h 9818"/>
                  <a:gd name="connsiteX178" fmla="*/ 4111 w 10000"/>
                  <a:gd name="connsiteY178" fmla="*/ 7710 h 9818"/>
                  <a:gd name="connsiteX179" fmla="*/ 4111 w 10000"/>
                  <a:gd name="connsiteY179" fmla="*/ 7710 h 9818"/>
                  <a:gd name="connsiteX180" fmla="*/ 4278 w 10000"/>
                  <a:gd name="connsiteY180" fmla="*/ 7664 h 9818"/>
                  <a:gd name="connsiteX181" fmla="*/ 4389 w 10000"/>
                  <a:gd name="connsiteY181" fmla="*/ 7649 h 9818"/>
                  <a:gd name="connsiteX182" fmla="*/ 4389 w 10000"/>
                  <a:gd name="connsiteY182" fmla="*/ 7649 h 9818"/>
                  <a:gd name="connsiteX183" fmla="*/ 4000 w 10000"/>
                  <a:gd name="connsiteY183" fmla="*/ 7649 h 9818"/>
                  <a:gd name="connsiteX184" fmla="*/ 3722 w 10000"/>
                  <a:gd name="connsiteY184" fmla="*/ 7664 h 9818"/>
                  <a:gd name="connsiteX185" fmla="*/ 3611 w 10000"/>
                  <a:gd name="connsiteY185" fmla="*/ 7680 h 9818"/>
                  <a:gd name="connsiteX186" fmla="*/ 3556 w 10000"/>
                  <a:gd name="connsiteY186" fmla="*/ 7695 h 9818"/>
                  <a:gd name="connsiteX187" fmla="*/ 3556 w 10000"/>
                  <a:gd name="connsiteY187" fmla="*/ 7695 h 9818"/>
                  <a:gd name="connsiteX188" fmla="*/ 3444 w 10000"/>
                  <a:gd name="connsiteY188" fmla="*/ 7754 h 9818"/>
                  <a:gd name="connsiteX189" fmla="*/ 3278 w 10000"/>
                  <a:gd name="connsiteY189" fmla="*/ 7846 h 9818"/>
                  <a:gd name="connsiteX190" fmla="*/ 3000 w 10000"/>
                  <a:gd name="connsiteY190" fmla="*/ 7950 h 9818"/>
                  <a:gd name="connsiteX191" fmla="*/ 2667 w 10000"/>
                  <a:gd name="connsiteY191" fmla="*/ 8026 h 9818"/>
                  <a:gd name="connsiteX192" fmla="*/ 2667 w 10000"/>
                  <a:gd name="connsiteY192" fmla="*/ 8026 h 9818"/>
                  <a:gd name="connsiteX193" fmla="*/ 2333 w 10000"/>
                  <a:gd name="connsiteY193" fmla="*/ 8086 h 9818"/>
                  <a:gd name="connsiteX194" fmla="*/ 1833 w 10000"/>
                  <a:gd name="connsiteY194" fmla="*/ 8147 h 9818"/>
                  <a:gd name="connsiteX195" fmla="*/ 1389 w 10000"/>
                  <a:gd name="connsiteY195" fmla="*/ 8177 h 9818"/>
                  <a:gd name="connsiteX196" fmla="*/ 889 w 10000"/>
                  <a:gd name="connsiteY196" fmla="*/ 8192 h 9818"/>
                  <a:gd name="connsiteX197" fmla="*/ 889 w 10000"/>
                  <a:gd name="connsiteY197" fmla="*/ 8192 h 9818"/>
                  <a:gd name="connsiteX198" fmla="*/ 500 w 10000"/>
                  <a:gd name="connsiteY198" fmla="*/ 8207 h 9818"/>
                  <a:gd name="connsiteX199" fmla="*/ 222 w 10000"/>
                  <a:gd name="connsiteY199" fmla="*/ 8223 h 9818"/>
                  <a:gd name="connsiteX200" fmla="*/ 0 w 10000"/>
                  <a:gd name="connsiteY200" fmla="*/ 8238 h 9818"/>
                  <a:gd name="connsiteX201" fmla="*/ 0 w 10000"/>
                  <a:gd name="connsiteY201" fmla="*/ 8238 h 9818"/>
                  <a:gd name="connsiteX202" fmla="*/ 278 w 10000"/>
                  <a:gd name="connsiteY202" fmla="*/ 8477 h 9818"/>
                  <a:gd name="connsiteX203" fmla="*/ 500 w 10000"/>
                  <a:gd name="connsiteY203" fmla="*/ 8657 h 9818"/>
                  <a:gd name="connsiteX204" fmla="*/ 722 w 10000"/>
                  <a:gd name="connsiteY204" fmla="*/ 8809 h 9818"/>
                  <a:gd name="connsiteX205" fmla="*/ 722 w 10000"/>
                  <a:gd name="connsiteY205" fmla="*/ 8809 h 9818"/>
                  <a:gd name="connsiteX206" fmla="*/ 889 w 10000"/>
                  <a:gd name="connsiteY206" fmla="*/ 8901 h 9818"/>
                  <a:gd name="connsiteX207" fmla="*/ 944 w 10000"/>
                  <a:gd name="connsiteY207" fmla="*/ 8975 h 9818"/>
                  <a:gd name="connsiteX208" fmla="*/ 1111 w 10000"/>
                  <a:gd name="connsiteY208" fmla="*/ 9051 h 9818"/>
                  <a:gd name="connsiteX209" fmla="*/ 1333 w 10000"/>
                  <a:gd name="connsiteY209" fmla="*/ 9170 h 9818"/>
                  <a:gd name="connsiteX210" fmla="*/ 1333 w 10000"/>
                  <a:gd name="connsiteY210" fmla="*/ 9170 h 9818"/>
                  <a:gd name="connsiteX211" fmla="*/ 1444 w 10000"/>
                  <a:gd name="connsiteY211" fmla="*/ 9231 h 9818"/>
                  <a:gd name="connsiteX212" fmla="*/ 1500 w 10000"/>
                  <a:gd name="connsiteY212" fmla="*/ 9276 h 9818"/>
                  <a:gd name="connsiteX213" fmla="*/ 1500 w 10000"/>
                  <a:gd name="connsiteY213" fmla="*/ 9320 h 9818"/>
                  <a:gd name="connsiteX214" fmla="*/ 1556 w 10000"/>
                  <a:gd name="connsiteY214" fmla="*/ 9336 h 9818"/>
                  <a:gd name="connsiteX215" fmla="*/ 1722 w 10000"/>
                  <a:gd name="connsiteY215" fmla="*/ 9350 h 9818"/>
                  <a:gd name="connsiteX216" fmla="*/ 1944 w 10000"/>
                  <a:gd name="connsiteY216" fmla="*/ 9365 h 9818"/>
                  <a:gd name="connsiteX217" fmla="*/ 2944 w 10000"/>
                  <a:gd name="connsiteY217" fmla="*/ 9380 h 9818"/>
                  <a:gd name="connsiteX218" fmla="*/ 2944 w 10000"/>
                  <a:gd name="connsiteY218" fmla="*/ 9380 h 9818"/>
                  <a:gd name="connsiteX219" fmla="*/ 4167 w 10000"/>
                  <a:gd name="connsiteY219" fmla="*/ 9411 h 9818"/>
                  <a:gd name="connsiteX220" fmla="*/ 4889 w 10000"/>
                  <a:gd name="connsiteY220" fmla="*/ 9457 h 9818"/>
                  <a:gd name="connsiteX221" fmla="*/ 5278 w 10000"/>
                  <a:gd name="connsiteY221" fmla="*/ 9503 h 9818"/>
                  <a:gd name="connsiteX222" fmla="*/ 5444 w 10000"/>
                  <a:gd name="connsiteY222" fmla="*/ 9517 h 9818"/>
                  <a:gd name="connsiteX223" fmla="*/ 5444 w 10000"/>
                  <a:gd name="connsiteY223" fmla="*/ 9517 h 9818"/>
                  <a:gd name="connsiteX224" fmla="*/ 5722 w 10000"/>
                  <a:gd name="connsiteY224" fmla="*/ 9547 h 9818"/>
                  <a:gd name="connsiteX225" fmla="*/ 5833 w 10000"/>
                  <a:gd name="connsiteY225" fmla="*/ 9564 h 9818"/>
                  <a:gd name="connsiteX226" fmla="*/ 5833 w 10000"/>
                  <a:gd name="connsiteY226" fmla="*/ 9564 h 9818"/>
                  <a:gd name="connsiteX227" fmla="*/ 5833 w 10000"/>
                  <a:gd name="connsiteY227" fmla="*/ 9547 h 9818"/>
                  <a:gd name="connsiteX228" fmla="*/ 5889 w 10000"/>
                  <a:gd name="connsiteY228" fmla="*/ 9532 h 9818"/>
                  <a:gd name="connsiteX229" fmla="*/ 6000 w 10000"/>
                  <a:gd name="connsiteY229" fmla="*/ 9517 h 9818"/>
                  <a:gd name="connsiteX230" fmla="*/ 6167 w 10000"/>
                  <a:gd name="connsiteY230" fmla="*/ 9503 h 9818"/>
                  <a:gd name="connsiteX231" fmla="*/ 6444 w 10000"/>
                  <a:gd name="connsiteY231" fmla="*/ 9503 h 9818"/>
                  <a:gd name="connsiteX232" fmla="*/ 6833 w 10000"/>
                  <a:gd name="connsiteY232" fmla="*/ 9517 h 9818"/>
                  <a:gd name="connsiteX233" fmla="*/ 7278 w 10000"/>
                  <a:gd name="connsiteY233" fmla="*/ 9564 h 9818"/>
                  <a:gd name="connsiteX234" fmla="*/ 7278 w 10000"/>
                  <a:gd name="connsiteY234" fmla="*/ 9564 h 9818"/>
                  <a:gd name="connsiteX235" fmla="*/ 8722 w 10000"/>
                  <a:gd name="connsiteY235" fmla="*/ 9697 h 9818"/>
                  <a:gd name="connsiteX236" fmla="*/ 10000 w 10000"/>
                  <a:gd name="connsiteY236" fmla="*/ 9818 h 9818"/>
                  <a:gd name="connsiteX0" fmla="*/ 10000 w 10000"/>
                  <a:gd name="connsiteY0" fmla="*/ 8804 h 9847"/>
                  <a:gd name="connsiteX1" fmla="*/ 10000 w 10000"/>
                  <a:gd name="connsiteY1" fmla="*/ 8804 h 9847"/>
                  <a:gd name="connsiteX2" fmla="*/ 9222 w 10000"/>
                  <a:gd name="connsiteY2" fmla="*/ 8819 h 9847"/>
                  <a:gd name="connsiteX3" fmla="*/ 8944 w 10000"/>
                  <a:gd name="connsiteY3" fmla="*/ 8819 h 9847"/>
                  <a:gd name="connsiteX4" fmla="*/ 8833 w 10000"/>
                  <a:gd name="connsiteY4" fmla="*/ 8804 h 9847"/>
                  <a:gd name="connsiteX5" fmla="*/ 8778 w 10000"/>
                  <a:gd name="connsiteY5" fmla="*/ 8789 h 9847"/>
                  <a:gd name="connsiteX6" fmla="*/ 8778 w 10000"/>
                  <a:gd name="connsiteY6" fmla="*/ 8789 h 9847"/>
                  <a:gd name="connsiteX7" fmla="*/ 8444 w 10000"/>
                  <a:gd name="connsiteY7" fmla="*/ 8604 h 9847"/>
                  <a:gd name="connsiteX8" fmla="*/ 8167 w 10000"/>
                  <a:gd name="connsiteY8" fmla="*/ 8435 h 9847"/>
                  <a:gd name="connsiteX9" fmla="*/ 8167 w 10000"/>
                  <a:gd name="connsiteY9" fmla="*/ 8435 h 9847"/>
                  <a:gd name="connsiteX10" fmla="*/ 8056 w 10000"/>
                  <a:gd name="connsiteY10" fmla="*/ 8406 h 9847"/>
                  <a:gd name="connsiteX11" fmla="*/ 7889 w 10000"/>
                  <a:gd name="connsiteY11" fmla="*/ 8375 h 9847"/>
                  <a:gd name="connsiteX12" fmla="*/ 7444 w 10000"/>
                  <a:gd name="connsiteY12" fmla="*/ 8358 h 9847"/>
                  <a:gd name="connsiteX13" fmla="*/ 6889 w 10000"/>
                  <a:gd name="connsiteY13" fmla="*/ 8344 h 9847"/>
                  <a:gd name="connsiteX14" fmla="*/ 6389 w 10000"/>
                  <a:gd name="connsiteY14" fmla="*/ 8344 h 9847"/>
                  <a:gd name="connsiteX15" fmla="*/ 6389 w 10000"/>
                  <a:gd name="connsiteY15" fmla="*/ 8344 h 9847"/>
                  <a:gd name="connsiteX16" fmla="*/ 6167 w 10000"/>
                  <a:gd name="connsiteY16" fmla="*/ 8328 h 9847"/>
                  <a:gd name="connsiteX17" fmla="*/ 6056 w 10000"/>
                  <a:gd name="connsiteY17" fmla="*/ 8299 h 9847"/>
                  <a:gd name="connsiteX18" fmla="*/ 6000 w 10000"/>
                  <a:gd name="connsiteY18" fmla="*/ 8267 h 9847"/>
                  <a:gd name="connsiteX19" fmla="*/ 6000 w 10000"/>
                  <a:gd name="connsiteY19" fmla="*/ 8206 h 9847"/>
                  <a:gd name="connsiteX20" fmla="*/ 6056 w 10000"/>
                  <a:gd name="connsiteY20" fmla="*/ 8083 h 9847"/>
                  <a:gd name="connsiteX21" fmla="*/ 6111 w 10000"/>
                  <a:gd name="connsiteY21" fmla="*/ 8022 h 9847"/>
                  <a:gd name="connsiteX22" fmla="*/ 6056 w 10000"/>
                  <a:gd name="connsiteY22" fmla="*/ 7944 h 9847"/>
                  <a:gd name="connsiteX23" fmla="*/ 6056 w 10000"/>
                  <a:gd name="connsiteY23" fmla="*/ 7944 h 9847"/>
                  <a:gd name="connsiteX24" fmla="*/ 6000 w 10000"/>
                  <a:gd name="connsiteY24" fmla="*/ 7899 h 9847"/>
                  <a:gd name="connsiteX25" fmla="*/ 5944 w 10000"/>
                  <a:gd name="connsiteY25" fmla="*/ 7868 h 9847"/>
                  <a:gd name="connsiteX26" fmla="*/ 5833 w 10000"/>
                  <a:gd name="connsiteY26" fmla="*/ 7868 h 9847"/>
                  <a:gd name="connsiteX27" fmla="*/ 5667 w 10000"/>
                  <a:gd name="connsiteY27" fmla="*/ 7883 h 9847"/>
                  <a:gd name="connsiteX28" fmla="*/ 5333 w 10000"/>
                  <a:gd name="connsiteY28" fmla="*/ 7929 h 9847"/>
                  <a:gd name="connsiteX29" fmla="*/ 4889 w 10000"/>
                  <a:gd name="connsiteY29" fmla="*/ 8007 h 9847"/>
                  <a:gd name="connsiteX30" fmla="*/ 4889 w 10000"/>
                  <a:gd name="connsiteY30" fmla="*/ 8007 h 9847"/>
                  <a:gd name="connsiteX31" fmla="*/ 4611 w 10000"/>
                  <a:gd name="connsiteY31" fmla="*/ 8022 h 9847"/>
                  <a:gd name="connsiteX32" fmla="*/ 4500 w 10000"/>
                  <a:gd name="connsiteY32" fmla="*/ 8022 h 9847"/>
                  <a:gd name="connsiteX33" fmla="*/ 4444 w 10000"/>
                  <a:gd name="connsiteY33" fmla="*/ 8007 h 9847"/>
                  <a:gd name="connsiteX34" fmla="*/ 4389 w 10000"/>
                  <a:gd name="connsiteY34" fmla="*/ 7944 h 9847"/>
                  <a:gd name="connsiteX35" fmla="*/ 4222 w 10000"/>
                  <a:gd name="connsiteY35" fmla="*/ 7868 h 9847"/>
                  <a:gd name="connsiteX36" fmla="*/ 4222 w 10000"/>
                  <a:gd name="connsiteY36" fmla="*/ 7868 h 9847"/>
                  <a:gd name="connsiteX37" fmla="*/ 4111 w 10000"/>
                  <a:gd name="connsiteY37" fmla="*/ 7821 h 9847"/>
                  <a:gd name="connsiteX38" fmla="*/ 4111 w 10000"/>
                  <a:gd name="connsiteY38" fmla="*/ 7776 h 9847"/>
                  <a:gd name="connsiteX39" fmla="*/ 4111 w 10000"/>
                  <a:gd name="connsiteY39" fmla="*/ 7745 h 9847"/>
                  <a:gd name="connsiteX40" fmla="*/ 4167 w 10000"/>
                  <a:gd name="connsiteY40" fmla="*/ 7715 h 9847"/>
                  <a:gd name="connsiteX41" fmla="*/ 4278 w 10000"/>
                  <a:gd name="connsiteY41" fmla="*/ 7653 h 9847"/>
                  <a:gd name="connsiteX42" fmla="*/ 4389 w 10000"/>
                  <a:gd name="connsiteY42" fmla="*/ 7638 h 9847"/>
                  <a:gd name="connsiteX43" fmla="*/ 4389 w 10000"/>
                  <a:gd name="connsiteY43" fmla="*/ 7638 h 9847"/>
                  <a:gd name="connsiteX44" fmla="*/ 4389 w 10000"/>
                  <a:gd name="connsiteY44" fmla="*/ 7624 h 9847"/>
                  <a:gd name="connsiteX45" fmla="*/ 4444 w 10000"/>
                  <a:gd name="connsiteY45" fmla="*/ 7608 h 9847"/>
                  <a:gd name="connsiteX46" fmla="*/ 4667 w 10000"/>
                  <a:gd name="connsiteY46" fmla="*/ 7592 h 9847"/>
                  <a:gd name="connsiteX47" fmla="*/ 5333 w 10000"/>
                  <a:gd name="connsiteY47" fmla="*/ 7562 h 9847"/>
                  <a:gd name="connsiteX48" fmla="*/ 6500 w 10000"/>
                  <a:gd name="connsiteY48" fmla="*/ 7516 h 9847"/>
                  <a:gd name="connsiteX49" fmla="*/ 6500 w 10000"/>
                  <a:gd name="connsiteY49" fmla="*/ 7516 h 9847"/>
                  <a:gd name="connsiteX50" fmla="*/ 7167 w 10000"/>
                  <a:gd name="connsiteY50" fmla="*/ 7470 h 9847"/>
                  <a:gd name="connsiteX51" fmla="*/ 8389 w 10000"/>
                  <a:gd name="connsiteY51" fmla="*/ 7378 h 9847"/>
                  <a:gd name="connsiteX52" fmla="*/ 8389 w 10000"/>
                  <a:gd name="connsiteY52" fmla="*/ 7378 h 9847"/>
                  <a:gd name="connsiteX53" fmla="*/ 8667 w 10000"/>
                  <a:gd name="connsiteY53" fmla="*/ 7346 h 9847"/>
                  <a:gd name="connsiteX54" fmla="*/ 8778 w 10000"/>
                  <a:gd name="connsiteY54" fmla="*/ 7300 h 9847"/>
                  <a:gd name="connsiteX55" fmla="*/ 8889 w 10000"/>
                  <a:gd name="connsiteY55" fmla="*/ 7270 h 9847"/>
                  <a:gd name="connsiteX56" fmla="*/ 8833 w 10000"/>
                  <a:gd name="connsiteY56" fmla="*/ 7239 h 9847"/>
                  <a:gd name="connsiteX57" fmla="*/ 8833 w 10000"/>
                  <a:gd name="connsiteY57" fmla="*/ 7208 h 9847"/>
                  <a:gd name="connsiteX58" fmla="*/ 8722 w 10000"/>
                  <a:gd name="connsiteY58" fmla="*/ 7177 h 9847"/>
                  <a:gd name="connsiteX59" fmla="*/ 8556 w 10000"/>
                  <a:gd name="connsiteY59" fmla="*/ 7131 h 9847"/>
                  <a:gd name="connsiteX60" fmla="*/ 8556 w 10000"/>
                  <a:gd name="connsiteY60" fmla="*/ 7131 h 9847"/>
                  <a:gd name="connsiteX61" fmla="*/ 6556 w 10000"/>
                  <a:gd name="connsiteY61" fmla="*/ 6857 h 9847"/>
                  <a:gd name="connsiteX62" fmla="*/ 6556 w 10000"/>
                  <a:gd name="connsiteY62" fmla="*/ 6857 h 9847"/>
                  <a:gd name="connsiteX63" fmla="*/ 6333 w 10000"/>
                  <a:gd name="connsiteY63" fmla="*/ 6811 h 9847"/>
                  <a:gd name="connsiteX64" fmla="*/ 6167 w 10000"/>
                  <a:gd name="connsiteY64" fmla="*/ 6764 h 9847"/>
                  <a:gd name="connsiteX65" fmla="*/ 6056 w 10000"/>
                  <a:gd name="connsiteY65" fmla="*/ 6718 h 9847"/>
                  <a:gd name="connsiteX66" fmla="*/ 6056 w 10000"/>
                  <a:gd name="connsiteY66" fmla="*/ 6718 h 9847"/>
                  <a:gd name="connsiteX67" fmla="*/ 8056 w 10000"/>
                  <a:gd name="connsiteY67" fmla="*/ 6703 h 9847"/>
                  <a:gd name="connsiteX68" fmla="*/ 10000 w 10000"/>
                  <a:gd name="connsiteY68" fmla="*/ 6857 h 9847"/>
                  <a:gd name="connsiteX69" fmla="*/ 10000 w 10000"/>
                  <a:gd name="connsiteY69" fmla="*/ 5460 h 9847"/>
                  <a:gd name="connsiteX70" fmla="*/ 10000 w 10000"/>
                  <a:gd name="connsiteY70" fmla="*/ 5460 h 9847"/>
                  <a:gd name="connsiteX71" fmla="*/ 7778 w 10000"/>
                  <a:gd name="connsiteY71" fmla="*/ 5138 h 9847"/>
                  <a:gd name="connsiteX72" fmla="*/ 6556 w 10000"/>
                  <a:gd name="connsiteY72" fmla="*/ 4954 h 9847"/>
                  <a:gd name="connsiteX73" fmla="*/ 6556 w 10000"/>
                  <a:gd name="connsiteY73" fmla="*/ 4954 h 9847"/>
                  <a:gd name="connsiteX74" fmla="*/ 6556 w 10000"/>
                  <a:gd name="connsiteY74" fmla="*/ 4938 h 9847"/>
                  <a:gd name="connsiteX75" fmla="*/ 6556 w 10000"/>
                  <a:gd name="connsiteY75" fmla="*/ 4846 h 9847"/>
                  <a:gd name="connsiteX76" fmla="*/ 6556 w 10000"/>
                  <a:gd name="connsiteY76" fmla="*/ 4846 h 9847"/>
                  <a:gd name="connsiteX77" fmla="*/ 6389 w 10000"/>
                  <a:gd name="connsiteY77" fmla="*/ 4740 h 9847"/>
                  <a:gd name="connsiteX78" fmla="*/ 6056 w 10000"/>
                  <a:gd name="connsiteY78" fmla="*/ 4571 h 9847"/>
                  <a:gd name="connsiteX79" fmla="*/ 5333 w 10000"/>
                  <a:gd name="connsiteY79" fmla="*/ 4247 h 9847"/>
                  <a:gd name="connsiteX80" fmla="*/ 5333 w 10000"/>
                  <a:gd name="connsiteY80" fmla="*/ 4247 h 9847"/>
                  <a:gd name="connsiteX81" fmla="*/ 5167 w 10000"/>
                  <a:gd name="connsiteY81" fmla="*/ 4202 h 9847"/>
                  <a:gd name="connsiteX82" fmla="*/ 4889 w 10000"/>
                  <a:gd name="connsiteY82" fmla="*/ 4140 h 9847"/>
                  <a:gd name="connsiteX83" fmla="*/ 4056 w 10000"/>
                  <a:gd name="connsiteY83" fmla="*/ 4004 h 9847"/>
                  <a:gd name="connsiteX84" fmla="*/ 2889 w 10000"/>
                  <a:gd name="connsiteY84" fmla="*/ 3835 h 9847"/>
                  <a:gd name="connsiteX85" fmla="*/ 2889 w 10000"/>
                  <a:gd name="connsiteY85" fmla="*/ 3835 h 9847"/>
                  <a:gd name="connsiteX86" fmla="*/ 2389 w 10000"/>
                  <a:gd name="connsiteY86" fmla="*/ 3819 h 9847"/>
                  <a:gd name="connsiteX87" fmla="*/ 2000 w 10000"/>
                  <a:gd name="connsiteY87" fmla="*/ 3802 h 9847"/>
                  <a:gd name="connsiteX88" fmla="*/ 1889 w 10000"/>
                  <a:gd name="connsiteY88" fmla="*/ 3788 h 9847"/>
                  <a:gd name="connsiteX89" fmla="*/ 1778 w 10000"/>
                  <a:gd name="connsiteY89" fmla="*/ 3772 h 9847"/>
                  <a:gd name="connsiteX90" fmla="*/ 1778 w 10000"/>
                  <a:gd name="connsiteY90" fmla="*/ 3772 h 9847"/>
                  <a:gd name="connsiteX91" fmla="*/ 1667 w 10000"/>
                  <a:gd name="connsiteY91" fmla="*/ 3711 h 9847"/>
                  <a:gd name="connsiteX92" fmla="*/ 1500 w 10000"/>
                  <a:gd name="connsiteY92" fmla="*/ 3604 h 9847"/>
                  <a:gd name="connsiteX93" fmla="*/ 1444 w 10000"/>
                  <a:gd name="connsiteY93" fmla="*/ 3543 h 9847"/>
                  <a:gd name="connsiteX94" fmla="*/ 1444 w 10000"/>
                  <a:gd name="connsiteY94" fmla="*/ 3481 h 9847"/>
                  <a:gd name="connsiteX95" fmla="*/ 1444 w 10000"/>
                  <a:gd name="connsiteY95" fmla="*/ 3435 h 9847"/>
                  <a:gd name="connsiteX96" fmla="*/ 1556 w 10000"/>
                  <a:gd name="connsiteY96" fmla="*/ 3389 h 9847"/>
                  <a:gd name="connsiteX97" fmla="*/ 1556 w 10000"/>
                  <a:gd name="connsiteY97" fmla="*/ 3389 h 9847"/>
                  <a:gd name="connsiteX98" fmla="*/ 1833 w 10000"/>
                  <a:gd name="connsiteY98" fmla="*/ 3313 h 9847"/>
                  <a:gd name="connsiteX99" fmla="*/ 2111 w 10000"/>
                  <a:gd name="connsiteY99" fmla="*/ 3235 h 9847"/>
                  <a:gd name="connsiteX100" fmla="*/ 2278 w 10000"/>
                  <a:gd name="connsiteY100" fmla="*/ 3189 h 9847"/>
                  <a:gd name="connsiteX101" fmla="*/ 2389 w 10000"/>
                  <a:gd name="connsiteY101" fmla="*/ 3144 h 9847"/>
                  <a:gd name="connsiteX102" fmla="*/ 2389 w 10000"/>
                  <a:gd name="connsiteY102" fmla="*/ 3082 h 9847"/>
                  <a:gd name="connsiteX103" fmla="*/ 2389 w 10000"/>
                  <a:gd name="connsiteY103" fmla="*/ 3007 h 9847"/>
                  <a:gd name="connsiteX104" fmla="*/ 2389 w 10000"/>
                  <a:gd name="connsiteY104" fmla="*/ 3007 h 9847"/>
                  <a:gd name="connsiteX105" fmla="*/ 2167 w 10000"/>
                  <a:gd name="connsiteY105" fmla="*/ 2791 h 9847"/>
                  <a:gd name="connsiteX106" fmla="*/ 1889 w 10000"/>
                  <a:gd name="connsiteY106" fmla="*/ 2499 h 9847"/>
                  <a:gd name="connsiteX107" fmla="*/ 1667 w 10000"/>
                  <a:gd name="connsiteY107" fmla="*/ 2240 h 9847"/>
                  <a:gd name="connsiteX108" fmla="*/ 1611 w 10000"/>
                  <a:gd name="connsiteY108" fmla="*/ 2163 h 9847"/>
                  <a:gd name="connsiteX109" fmla="*/ 1611 w 10000"/>
                  <a:gd name="connsiteY109" fmla="*/ 2133 h 9847"/>
                  <a:gd name="connsiteX110" fmla="*/ 1667 w 10000"/>
                  <a:gd name="connsiteY110" fmla="*/ 2116 h 9847"/>
                  <a:gd name="connsiteX111" fmla="*/ 1667 w 10000"/>
                  <a:gd name="connsiteY111" fmla="*/ 2116 h 9847"/>
                  <a:gd name="connsiteX112" fmla="*/ 2000 w 10000"/>
                  <a:gd name="connsiteY112" fmla="*/ 2102 h 9847"/>
                  <a:gd name="connsiteX113" fmla="*/ 2222 w 10000"/>
                  <a:gd name="connsiteY113" fmla="*/ 2102 h 9847"/>
                  <a:gd name="connsiteX114" fmla="*/ 2389 w 10000"/>
                  <a:gd name="connsiteY114" fmla="*/ 2116 h 9847"/>
                  <a:gd name="connsiteX115" fmla="*/ 2389 w 10000"/>
                  <a:gd name="connsiteY115" fmla="*/ 2116 h 9847"/>
                  <a:gd name="connsiteX116" fmla="*/ 2444 w 10000"/>
                  <a:gd name="connsiteY116" fmla="*/ 2116 h 9847"/>
                  <a:gd name="connsiteX117" fmla="*/ 2500 w 10000"/>
                  <a:gd name="connsiteY117" fmla="*/ 2087 h 9847"/>
                  <a:gd name="connsiteX118" fmla="*/ 2778 w 10000"/>
                  <a:gd name="connsiteY118" fmla="*/ 1993 h 9847"/>
                  <a:gd name="connsiteX119" fmla="*/ 3500 w 10000"/>
                  <a:gd name="connsiteY119" fmla="*/ 1686 h 9847"/>
                  <a:gd name="connsiteX120" fmla="*/ 4444 w 10000"/>
                  <a:gd name="connsiteY120" fmla="*/ 1242 h 9847"/>
                  <a:gd name="connsiteX121" fmla="*/ 4444 w 10000"/>
                  <a:gd name="connsiteY121" fmla="*/ 1242 h 9847"/>
                  <a:gd name="connsiteX122" fmla="*/ 4444 w 10000"/>
                  <a:gd name="connsiteY122" fmla="*/ 1179 h 9847"/>
                  <a:gd name="connsiteX123" fmla="*/ 4444 w 10000"/>
                  <a:gd name="connsiteY123" fmla="*/ 1042 h 9847"/>
                  <a:gd name="connsiteX124" fmla="*/ 4500 w 10000"/>
                  <a:gd name="connsiteY124" fmla="*/ 950 h 9847"/>
                  <a:gd name="connsiteX125" fmla="*/ 4611 w 10000"/>
                  <a:gd name="connsiteY125" fmla="*/ 874 h 9847"/>
                  <a:gd name="connsiteX126" fmla="*/ 4778 w 10000"/>
                  <a:gd name="connsiteY126" fmla="*/ 782 h 9847"/>
                  <a:gd name="connsiteX127" fmla="*/ 5000 w 10000"/>
                  <a:gd name="connsiteY127" fmla="*/ 706 h 9847"/>
                  <a:gd name="connsiteX128" fmla="*/ 5000 w 10000"/>
                  <a:gd name="connsiteY128" fmla="*/ 706 h 9847"/>
                  <a:gd name="connsiteX129" fmla="*/ 5556 w 10000"/>
                  <a:gd name="connsiteY129" fmla="*/ 552 h 9847"/>
                  <a:gd name="connsiteX130" fmla="*/ 6111 w 10000"/>
                  <a:gd name="connsiteY130" fmla="*/ 352 h 9847"/>
                  <a:gd name="connsiteX131" fmla="*/ 6667 w 10000"/>
                  <a:gd name="connsiteY131" fmla="*/ 169 h 9847"/>
                  <a:gd name="connsiteX132" fmla="*/ 7056 w 10000"/>
                  <a:gd name="connsiteY132" fmla="*/ 0 h 9847"/>
                  <a:gd name="connsiteX133" fmla="*/ 7056 w 10000"/>
                  <a:gd name="connsiteY133" fmla="*/ 0 h 9847"/>
                  <a:gd name="connsiteX134" fmla="*/ 10000 w 10000"/>
                  <a:gd name="connsiteY134" fmla="*/ 8819 h 9847"/>
                  <a:gd name="connsiteX135" fmla="*/ 10000 w 10000"/>
                  <a:gd name="connsiteY135" fmla="*/ 8819 h 9847"/>
                  <a:gd name="connsiteX136" fmla="*/ 9722 w 10000"/>
                  <a:gd name="connsiteY136" fmla="*/ 8804 h 9847"/>
                  <a:gd name="connsiteX137" fmla="*/ 9389 w 10000"/>
                  <a:gd name="connsiteY137" fmla="*/ 8819 h 9847"/>
                  <a:gd name="connsiteX138" fmla="*/ 9389 w 10000"/>
                  <a:gd name="connsiteY138" fmla="*/ 8819 h 9847"/>
                  <a:gd name="connsiteX139" fmla="*/ 9278 w 10000"/>
                  <a:gd name="connsiteY139" fmla="*/ 8836 h 9847"/>
                  <a:gd name="connsiteX140" fmla="*/ 9056 w 10000"/>
                  <a:gd name="connsiteY140" fmla="*/ 8819 h 9847"/>
                  <a:gd name="connsiteX141" fmla="*/ 8889 w 10000"/>
                  <a:gd name="connsiteY141" fmla="*/ 8804 h 9847"/>
                  <a:gd name="connsiteX142" fmla="*/ 8722 w 10000"/>
                  <a:gd name="connsiteY142" fmla="*/ 8773 h 9847"/>
                  <a:gd name="connsiteX143" fmla="*/ 8611 w 10000"/>
                  <a:gd name="connsiteY143" fmla="*/ 8727 h 9847"/>
                  <a:gd name="connsiteX144" fmla="*/ 8444 w 10000"/>
                  <a:gd name="connsiteY144" fmla="*/ 8649 h 9847"/>
                  <a:gd name="connsiteX145" fmla="*/ 8444 w 10000"/>
                  <a:gd name="connsiteY145" fmla="*/ 8649 h 9847"/>
                  <a:gd name="connsiteX146" fmla="*/ 8222 w 10000"/>
                  <a:gd name="connsiteY146" fmla="*/ 8512 h 9847"/>
                  <a:gd name="connsiteX147" fmla="*/ 8111 w 10000"/>
                  <a:gd name="connsiteY147" fmla="*/ 8452 h 9847"/>
                  <a:gd name="connsiteX148" fmla="*/ 7944 w 10000"/>
                  <a:gd name="connsiteY148" fmla="*/ 8406 h 9847"/>
                  <a:gd name="connsiteX149" fmla="*/ 7778 w 10000"/>
                  <a:gd name="connsiteY149" fmla="*/ 8375 h 9847"/>
                  <a:gd name="connsiteX150" fmla="*/ 7556 w 10000"/>
                  <a:gd name="connsiteY150" fmla="*/ 8358 h 9847"/>
                  <a:gd name="connsiteX151" fmla="*/ 7333 w 10000"/>
                  <a:gd name="connsiteY151" fmla="*/ 8344 h 9847"/>
                  <a:gd name="connsiteX152" fmla="*/ 7000 w 10000"/>
                  <a:gd name="connsiteY152" fmla="*/ 8328 h 9847"/>
                  <a:gd name="connsiteX153" fmla="*/ 7000 w 10000"/>
                  <a:gd name="connsiteY153" fmla="*/ 8328 h 9847"/>
                  <a:gd name="connsiteX154" fmla="*/ 6556 w 10000"/>
                  <a:gd name="connsiteY154" fmla="*/ 8344 h 9847"/>
                  <a:gd name="connsiteX155" fmla="*/ 6222 w 10000"/>
                  <a:gd name="connsiteY155" fmla="*/ 8344 h 9847"/>
                  <a:gd name="connsiteX156" fmla="*/ 6111 w 10000"/>
                  <a:gd name="connsiteY156" fmla="*/ 8328 h 9847"/>
                  <a:gd name="connsiteX157" fmla="*/ 6056 w 10000"/>
                  <a:gd name="connsiteY157" fmla="*/ 8313 h 9847"/>
                  <a:gd name="connsiteX158" fmla="*/ 6056 w 10000"/>
                  <a:gd name="connsiteY158" fmla="*/ 8313 h 9847"/>
                  <a:gd name="connsiteX159" fmla="*/ 6056 w 10000"/>
                  <a:gd name="connsiteY159" fmla="*/ 8037 h 9847"/>
                  <a:gd name="connsiteX160" fmla="*/ 6056 w 10000"/>
                  <a:gd name="connsiteY160" fmla="*/ 8037 h 9847"/>
                  <a:gd name="connsiteX161" fmla="*/ 6056 w 10000"/>
                  <a:gd name="connsiteY161" fmla="*/ 7974 h 9847"/>
                  <a:gd name="connsiteX162" fmla="*/ 5944 w 10000"/>
                  <a:gd name="connsiteY162" fmla="*/ 7899 h 9847"/>
                  <a:gd name="connsiteX163" fmla="*/ 5889 w 10000"/>
                  <a:gd name="connsiteY163" fmla="*/ 7883 h 9847"/>
                  <a:gd name="connsiteX164" fmla="*/ 5778 w 10000"/>
                  <a:gd name="connsiteY164" fmla="*/ 7868 h 9847"/>
                  <a:gd name="connsiteX165" fmla="*/ 5667 w 10000"/>
                  <a:gd name="connsiteY165" fmla="*/ 7868 h 9847"/>
                  <a:gd name="connsiteX166" fmla="*/ 5500 w 10000"/>
                  <a:gd name="connsiteY166" fmla="*/ 7883 h 9847"/>
                  <a:gd name="connsiteX167" fmla="*/ 5500 w 10000"/>
                  <a:gd name="connsiteY167" fmla="*/ 7883 h 9847"/>
                  <a:gd name="connsiteX168" fmla="*/ 4889 w 10000"/>
                  <a:gd name="connsiteY168" fmla="*/ 7990 h 9847"/>
                  <a:gd name="connsiteX169" fmla="*/ 4611 w 10000"/>
                  <a:gd name="connsiteY169" fmla="*/ 8022 h 9847"/>
                  <a:gd name="connsiteX170" fmla="*/ 4556 w 10000"/>
                  <a:gd name="connsiteY170" fmla="*/ 8037 h 9847"/>
                  <a:gd name="connsiteX171" fmla="*/ 4500 w 10000"/>
                  <a:gd name="connsiteY171" fmla="*/ 8022 h 9847"/>
                  <a:gd name="connsiteX172" fmla="*/ 4500 w 10000"/>
                  <a:gd name="connsiteY172" fmla="*/ 8022 h 9847"/>
                  <a:gd name="connsiteX173" fmla="*/ 4222 w 10000"/>
                  <a:gd name="connsiteY173" fmla="*/ 7868 h 9847"/>
                  <a:gd name="connsiteX174" fmla="*/ 4222 w 10000"/>
                  <a:gd name="connsiteY174" fmla="*/ 7868 h 9847"/>
                  <a:gd name="connsiteX175" fmla="*/ 4111 w 10000"/>
                  <a:gd name="connsiteY175" fmla="*/ 7792 h 9847"/>
                  <a:gd name="connsiteX176" fmla="*/ 4111 w 10000"/>
                  <a:gd name="connsiteY176" fmla="*/ 7745 h 9847"/>
                  <a:gd name="connsiteX177" fmla="*/ 4111 w 10000"/>
                  <a:gd name="connsiteY177" fmla="*/ 7700 h 9847"/>
                  <a:gd name="connsiteX178" fmla="*/ 4111 w 10000"/>
                  <a:gd name="connsiteY178" fmla="*/ 7700 h 9847"/>
                  <a:gd name="connsiteX179" fmla="*/ 4278 w 10000"/>
                  <a:gd name="connsiteY179" fmla="*/ 7653 h 9847"/>
                  <a:gd name="connsiteX180" fmla="*/ 4389 w 10000"/>
                  <a:gd name="connsiteY180" fmla="*/ 7638 h 9847"/>
                  <a:gd name="connsiteX181" fmla="*/ 4389 w 10000"/>
                  <a:gd name="connsiteY181" fmla="*/ 7638 h 9847"/>
                  <a:gd name="connsiteX182" fmla="*/ 4000 w 10000"/>
                  <a:gd name="connsiteY182" fmla="*/ 7638 h 9847"/>
                  <a:gd name="connsiteX183" fmla="*/ 3722 w 10000"/>
                  <a:gd name="connsiteY183" fmla="*/ 7653 h 9847"/>
                  <a:gd name="connsiteX184" fmla="*/ 3611 w 10000"/>
                  <a:gd name="connsiteY184" fmla="*/ 7669 h 9847"/>
                  <a:gd name="connsiteX185" fmla="*/ 3556 w 10000"/>
                  <a:gd name="connsiteY185" fmla="*/ 7685 h 9847"/>
                  <a:gd name="connsiteX186" fmla="*/ 3556 w 10000"/>
                  <a:gd name="connsiteY186" fmla="*/ 7685 h 9847"/>
                  <a:gd name="connsiteX187" fmla="*/ 3444 w 10000"/>
                  <a:gd name="connsiteY187" fmla="*/ 7745 h 9847"/>
                  <a:gd name="connsiteX188" fmla="*/ 3278 w 10000"/>
                  <a:gd name="connsiteY188" fmla="*/ 7838 h 9847"/>
                  <a:gd name="connsiteX189" fmla="*/ 3000 w 10000"/>
                  <a:gd name="connsiteY189" fmla="*/ 7944 h 9847"/>
                  <a:gd name="connsiteX190" fmla="*/ 2667 w 10000"/>
                  <a:gd name="connsiteY190" fmla="*/ 8022 h 9847"/>
                  <a:gd name="connsiteX191" fmla="*/ 2667 w 10000"/>
                  <a:gd name="connsiteY191" fmla="*/ 8022 h 9847"/>
                  <a:gd name="connsiteX192" fmla="*/ 2333 w 10000"/>
                  <a:gd name="connsiteY192" fmla="*/ 8083 h 9847"/>
                  <a:gd name="connsiteX193" fmla="*/ 1833 w 10000"/>
                  <a:gd name="connsiteY193" fmla="*/ 8145 h 9847"/>
                  <a:gd name="connsiteX194" fmla="*/ 1389 w 10000"/>
                  <a:gd name="connsiteY194" fmla="*/ 8176 h 9847"/>
                  <a:gd name="connsiteX195" fmla="*/ 889 w 10000"/>
                  <a:gd name="connsiteY195" fmla="*/ 8191 h 9847"/>
                  <a:gd name="connsiteX196" fmla="*/ 889 w 10000"/>
                  <a:gd name="connsiteY196" fmla="*/ 8191 h 9847"/>
                  <a:gd name="connsiteX197" fmla="*/ 500 w 10000"/>
                  <a:gd name="connsiteY197" fmla="*/ 8206 h 9847"/>
                  <a:gd name="connsiteX198" fmla="*/ 222 w 10000"/>
                  <a:gd name="connsiteY198" fmla="*/ 8222 h 9847"/>
                  <a:gd name="connsiteX199" fmla="*/ 0 w 10000"/>
                  <a:gd name="connsiteY199" fmla="*/ 8238 h 9847"/>
                  <a:gd name="connsiteX200" fmla="*/ 0 w 10000"/>
                  <a:gd name="connsiteY200" fmla="*/ 8238 h 9847"/>
                  <a:gd name="connsiteX201" fmla="*/ 278 w 10000"/>
                  <a:gd name="connsiteY201" fmla="*/ 8481 h 9847"/>
                  <a:gd name="connsiteX202" fmla="*/ 500 w 10000"/>
                  <a:gd name="connsiteY202" fmla="*/ 8664 h 9847"/>
                  <a:gd name="connsiteX203" fmla="*/ 722 w 10000"/>
                  <a:gd name="connsiteY203" fmla="*/ 8819 h 9847"/>
                  <a:gd name="connsiteX204" fmla="*/ 722 w 10000"/>
                  <a:gd name="connsiteY204" fmla="*/ 8819 h 9847"/>
                  <a:gd name="connsiteX205" fmla="*/ 889 w 10000"/>
                  <a:gd name="connsiteY205" fmla="*/ 8913 h 9847"/>
                  <a:gd name="connsiteX206" fmla="*/ 944 w 10000"/>
                  <a:gd name="connsiteY206" fmla="*/ 8988 h 9847"/>
                  <a:gd name="connsiteX207" fmla="*/ 1111 w 10000"/>
                  <a:gd name="connsiteY207" fmla="*/ 9066 h 9847"/>
                  <a:gd name="connsiteX208" fmla="*/ 1333 w 10000"/>
                  <a:gd name="connsiteY208" fmla="*/ 9187 h 9847"/>
                  <a:gd name="connsiteX209" fmla="*/ 1333 w 10000"/>
                  <a:gd name="connsiteY209" fmla="*/ 9187 h 9847"/>
                  <a:gd name="connsiteX210" fmla="*/ 1444 w 10000"/>
                  <a:gd name="connsiteY210" fmla="*/ 9249 h 9847"/>
                  <a:gd name="connsiteX211" fmla="*/ 1500 w 10000"/>
                  <a:gd name="connsiteY211" fmla="*/ 9295 h 9847"/>
                  <a:gd name="connsiteX212" fmla="*/ 1500 w 10000"/>
                  <a:gd name="connsiteY212" fmla="*/ 9340 h 9847"/>
                  <a:gd name="connsiteX213" fmla="*/ 1556 w 10000"/>
                  <a:gd name="connsiteY213" fmla="*/ 9356 h 9847"/>
                  <a:gd name="connsiteX214" fmla="*/ 1722 w 10000"/>
                  <a:gd name="connsiteY214" fmla="*/ 9370 h 9847"/>
                  <a:gd name="connsiteX215" fmla="*/ 1944 w 10000"/>
                  <a:gd name="connsiteY215" fmla="*/ 9386 h 9847"/>
                  <a:gd name="connsiteX216" fmla="*/ 2944 w 10000"/>
                  <a:gd name="connsiteY216" fmla="*/ 9401 h 9847"/>
                  <a:gd name="connsiteX217" fmla="*/ 2944 w 10000"/>
                  <a:gd name="connsiteY217" fmla="*/ 9401 h 9847"/>
                  <a:gd name="connsiteX218" fmla="*/ 4167 w 10000"/>
                  <a:gd name="connsiteY218" fmla="*/ 9432 h 9847"/>
                  <a:gd name="connsiteX219" fmla="*/ 4889 w 10000"/>
                  <a:gd name="connsiteY219" fmla="*/ 9479 h 9847"/>
                  <a:gd name="connsiteX220" fmla="*/ 5278 w 10000"/>
                  <a:gd name="connsiteY220" fmla="*/ 9526 h 9847"/>
                  <a:gd name="connsiteX221" fmla="*/ 5444 w 10000"/>
                  <a:gd name="connsiteY221" fmla="*/ 9540 h 9847"/>
                  <a:gd name="connsiteX222" fmla="*/ 5444 w 10000"/>
                  <a:gd name="connsiteY222" fmla="*/ 9540 h 9847"/>
                  <a:gd name="connsiteX223" fmla="*/ 5722 w 10000"/>
                  <a:gd name="connsiteY223" fmla="*/ 9571 h 9847"/>
                  <a:gd name="connsiteX224" fmla="*/ 5833 w 10000"/>
                  <a:gd name="connsiteY224" fmla="*/ 9588 h 9847"/>
                  <a:gd name="connsiteX225" fmla="*/ 5833 w 10000"/>
                  <a:gd name="connsiteY225" fmla="*/ 9588 h 9847"/>
                  <a:gd name="connsiteX226" fmla="*/ 5833 w 10000"/>
                  <a:gd name="connsiteY226" fmla="*/ 9571 h 9847"/>
                  <a:gd name="connsiteX227" fmla="*/ 5889 w 10000"/>
                  <a:gd name="connsiteY227" fmla="*/ 9556 h 9847"/>
                  <a:gd name="connsiteX228" fmla="*/ 6000 w 10000"/>
                  <a:gd name="connsiteY228" fmla="*/ 9540 h 9847"/>
                  <a:gd name="connsiteX229" fmla="*/ 6167 w 10000"/>
                  <a:gd name="connsiteY229" fmla="*/ 9526 h 9847"/>
                  <a:gd name="connsiteX230" fmla="*/ 6444 w 10000"/>
                  <a:gd name="connsiteY230" fmla="*/ 9526 h 9847"/>
                  <a:gd name="connsiteX231" fmla="*/ 6833 w 10000"/>
                  <a:gd name="connsiteY231" fmla="*/ 9540 h 9847"/>
                  <a:gd name="connsiteX232" fmla="*/ 7278 w 10000"/>
                  <a:gd name="connsiteY232" fmla="*/ 9588 h 9847"/>
                  <a:gd name="connsiteX233" fmla="*/ 7278 w 10000"/>
                  <a:gd name="connsiteY233" fmla="*/ 9588 h 9847"/>
                  <a:gd name="connsiteX234" fmla="*/ 8722 w 10000"/>
                  <a:gd name="connsiteY234" fmla="*/ 9724 h 9847"/>
                  <a:gd name="connsiteX235" fmla="*/ 10000 w 10000"/>
                  <a:gd name="connsiteY235" fmla="*/ 9847 h 9847"/>
                  <a:gd name="connsiteX0" fmla="*/ 10000 w 10000"/>
                  <a:gd name="connsiteY0" fmla="*/ 8941 h 10000"/>
                  <a:gd name="connsiteX1" fmla="*/ 10000 w 10000"/>
                  <a:gd name="connsiteY1" fmla="*/ 8941 h 10000"/>
                  <a:gd name="connsiteX2" fmla="*/ 9222 w 10000"/>
                  <a:gd name="connsiteY2" fmla="*/ 8956 h 10000"/>
                  <a:gd name="connsiteX3" fmla="*/ 8944 w 10000"/>
                  <a:gd name="connsiteY3" fmla="*/ 8956 h 10000"/>
                  <a:gd name="connsiteX4" fmla="*/ 8833 w 10000"/>
                  <a:gd name="connsiteY4" fmla="*/ 8941 h 10000"/>
                  <a:gd name="connsiteX5" fmla="*/ 8778 w 10000"/>
                  <a:gd name="connsiteY5" fmla="*/ 8926 h 10000"/>
                  <a:gd name="connsiteX6" fmla="*/ 8778 w 10000"/>
                  <a:gd name="connsiteY6" fmla="*/ 8926 h 10000"/>
                  <a:gd name="connsiteX7" fmla="*/ 8444 w 10000"/>
                  <a:gd name="connsiteY7" fmla="*/ 8738 h 10000"/>
                  <a:gd name="connsiteX8" fmla="*/ 8167 w 10000"/>
                  <a:gd name="connsiteY8" fmla="*/ 8566 h 10000"/>
                  <a:gd name="connsiteX9" fmla="*/ 8167 w 10000"/>
                  <a:gd name="connsiteY9" fmla="*/ 8566 h 10000"/>
                  <a:gd name="connsiteX10" fmla="*/ 8056 w 10000"/>
                  <a:gd name="connsiteY10" fmla="*/ 8537 h 10000"/>
                  <a:gd name="connsiteX11" fmla="*/ 7889 w 10000"/>
                  <a:gd name="connsiteY11" fmla="*/ 8505 h 10000"/>
                  <a:gd name="connsiteX12" fmla="*/ 7444 w 10000"/>
                  <a:gd name="connsiteY12" fmla="*/ 8488 h 10000"/>
                  <a:gd name="connsiteX13" fmla="*/ 6889 w 10000"/>
                  <a:gd name="connsiteY13" fmla="*/ 8474 h 10000"/>
                  <a:gd name="connsiteX14" fmla="*/ 6389 w 10000"/>
                  <a:gd name="connsiteY14" fmla="*/ 8474 h 10000"/>
                  <a:gd name="connsiteX15" fmla="*/ 6389 w 10000"/>
                  <a:gd name="connsiteY15" fmla="*/ 8474 h 10000"/>
                  <a:gd name="connsiteX16" fmla="*/ 6167 w 10000"/>
                  <a:gd name="connsiteY16" fmla="*/ 8457 h 10000"/>
                  <a:gd name="connsiteX17" fmla="*/ 6056 w 10000"/>
                  <a:gd name="connsiteY17" fmla="*/ 8428 h 10000"/>
                  <a:gd name="connsiteX18" fmla="*/ 6000 w 10000"/>
                  <a:gd name="connsiteY18" fmla="*/ 8395 h 10000"/>
                  <a:gd name="connsiteX19" fmla="*/ 6000 w 10000"/>
                  <a:gd name="connsiteY19" fmla="*/ 8334 h 10000"/>
                  <a:gd name="connsiteX20" fmla="*/ 6056 w 10000"/>
                  <a:gd name="connsiteY20" fmla="*/ 8209 h 10000"/>
                  <a:gd name="connsiteX21" fmla="*/ 6111 w 10000"/>
                  <a:gd name="connsiteY21" fmla="*/ 8147 h 10000"/>
                  <a:gd name="connsiteX22" fmla="*/ 6056 w 10000"/>
                  <a:gd name="connsiteY22" fmla="*/ 8067 h 10000"/>
                  <a:gd name="connsiteX23" fmla="*/ 6056 w 10000"/>
                  <a:gd name="connsiteY23" fmla="*/ 8067 h 10000"/>
                  <a:gd name="connsiteX24" fmla="*/ 6000 w 10000"/>
                  <a:gd name="connsiteY24" fmla="*/ 8022 h 10000"/>
                  <a:gd name="connsiteX25" fmla="*/ 5944 w 10000"/>
                  <a:gd name="connsiteY25" fmla="*/ 7990 h 10000"/>
                  <a:gd name="connsiteX26" fmla="*/ 5833 w 10000"/>
                  <a:gd name="connsiteY26" fmla="*/ 7990 h 10000"/>
                  <a:gd name="connsiteX27" fmla="*/ 5667 w 10000"/>
                  <a:gd name="connsiteY27" fmla="*/ 8005 h 10000"/>
                  <a:gd name="connsiteX28" fmla="*/ 5333 w 10000"/>
                  <a:gd name="connsiteY28" fmla="*/ 8052 h 10000"/>
                  <a:gd name="connsiteX29" fmla="*/ 4889 w 10000"/>
                  <a:gd name="connsiteY29" fmla="*/ 8131 h 10000"/>
                  <a:gd name="connsiteX30" fmla="*/ 4889 w 10000"/>
                  <a:gd name="connsiteY30" fmla="*/ 8131 h 10000"/>
                  <a:gd name="connsiteX31" fmla="*/ 4611 w 10000"/>
                  <a:gd name="connsiteY31" fmla="*/ 8147 h 10000"/>
                  <a:gd name="connsiteX32" fmla="*/ 4500 w 10000"/>
                  <a:gd name="connsiteY32" fmla="*/ 8147 h 10000"/>
                  <a:gd name="connsiteX33" fmla="*/ 4444 w 10000"/>
                  <a:gd name="connsiteY33" fmla="*/ 8131 h 10000"/>
                  <a:gd name="connsiteX34" fmla="*/ 4389 w 10000"/>
                  <a:gd name="connsiteY34" fmla="*/ 8067 h 10000"/>
                  <a:gd name="connsiteX35" fmla="*/ 4222 w 10000"/>
                  <a:gd name="connsiteY35" fmla="*/ 7990 h 10000"/>
                  <a:gd name="connsiteX36" fmla="*/ 4222 w 10000"/>
                  <a:gd name="connsiteY36" fmla="*/ 7990 h 10000"/>
                  <a:gd name="connsiteX37" fmla="*/ 4111 w 10000"/>
                  <a:gd name="connsiteY37" fmla="*/ 7943 h 10000"/>
                  <a:gd name="connsiteX38" fmla="*/ 4111 w 10000"/>
                  <a:gd name="connsiteY38" fmla="*/ 7897 h 10000"/>
                  <a:gd name="connsiteX39" fmla="*/ 4111 w 10000"/>
                  <a:gd name="connsiteY39" fmla="*/ 7865 h 10000"/>
                  <a:gd name="connsiteX40" fmla="*/ 4167 w 10000"/>
                  <a:gd name="connsiteY40" fmla="*/ 7835 h 10000"/>
                  <a:gd name="connsiteX41" fmla="*/ 4278 w 10000"/>
                  <a:gd name="connsiteY41" fmla="*/ 7772 h 10000"/>
                  <a:gd name="connsiteX42" fmla="*/ 4389 w 10000"/>
                  <a:gd name="connsiteY42" fmla="*/ 7757 h 10000"/>
                  <a:gd name="connsiteX43" fmla="*/ 4389 w 10000"/>
                  <a:gd name="connsiteY43" fmla="*/ 7757 h 10000"/>
                  <a:gd name="connsiteX44" fmla="*/ 4389 w 10000"/>
                  <a:gd name="connsiteY44" fmla="*/ 7742 h 10000"/>
                  <a:gd name="connsiteX45" fmla="*/ 4444 w 10000"/>
                  <a:gd name="connsiteY45" fmla="*/ 7726 h 10000"/>
                  <a:gd name="connsiteX46" fmla="*/ 4667 w 10000"/>
                  <a:gd name="connsiteY46" fmla="*/ 7710 h 10000"/>
                  <a:gd name="connsiteX47" fmla="*/ 5333 w 10000"/>
                  <a:gd name="connsiteY47" fmla="*/ 7679 h 10000"/>
                  <a:gd name="connsiteX48" fmla="*/ 6500 w 10000"/>
                  <a:gd name="connsiteY48" fmla="*/ 7633 h 10000"/>
                  <a:gd name="connsiteX49" fmla="*/ 6500 w 10000"/>
                  <a:gd name="connsiteY49" fmla="*/ 7633 h 10000"/>
                  <a:gd name="connsiteX50" fmla="*/ 7167 w 10000"/>
                  <a:gd name="connsiteY50" fmla="*/ 7586 h 10000"/>
                  <a:gd name="connsiteX51" fmla="*/ 8389 w 10000"/>
                  <a:gd name="connsiteY51" fmla="*/ 7493 h 10000"/>
                  <a:gd name="connsiteX52" fmla="*/ 8389 w 10000"/>
                  <a:gd name="connsiteY52" fmla="*/ 7493 h 10000"/>
                  <a:gd name="connsiteX53" fmla="*/ 8667 w 10000"/>
                  <a:gd name="connsiteY53" fmla="*/ 7460 h 10000"/>
                  <a:gd name="connsiteX54" fmla="*/ 8778 w 10000"/>
                  <a:gd name="connsiteY54" fmla="*/ 7413 h 10000"/>
                  <a:gd name="connsiteX55" fmla="*/ 8889 w 10000"/>
                  <a:gd name="connsiteY55" fmla="*/ 7383 h 10000"/>
                  <a:gd name="connsiteX56" fmla="*/ 8833 w 10000"/>
                  <a:gd name="connsiteY56" fmla="*/ 7351 h 10000"/>
                  <a:gd name="connsiteX57" fmla="*/ 8833 w 10000"/>
                  <a:gd name="connsiteY57" fmla="*/ 7320 h 10000"/>
                  <a:gd name="connsiteX58" fmla="*/ 8722 w 10000"/>
                  <a:gd name="connsiteY58" fmla="*/ 7289 h 10000"/>
                  <a:gd name="connsiteX59" fmla="*/ 8556 w 10000"/>
                  <a:gd name="connsiteY59" fmla="*/ 7242 h 10000"/>
                  <a:gd name="connsiteX60" fmla="*/ 8556 w 10000"/>
                  <a:gd name="connsiteY60" fmla="*/ 7242 h 10000"/>
                  <a:gd name="connsiteX61" fmla="*/ 6556 w 10000"/>
                  <a:gd name="connsiteY61" fmla="*/ 6964 h 10000"/>
                  <a:gd name="connsiteX62" fmla="*/ 6556 w 10000"/>
                  <a:gd name="connsiteY62" fmla="*/ 6964 h 10000"/>
                  <a:gd name="connsiteX63" fmla="*/ 6333 w 10000"/>
                  <a:gd name="connsiteY63" fmla="*/ 6917 h 10000"/>
                  <a:gd name="connsiteX64" fmla="*/ 6167 w 10000"/>
                  <a:gd name="connsiteY64" fmla="*/ 6869 h 10000"/>
                  <a:gd name="connsiteX65" fmla="*/ 6056 w 10000"/>
                  <a:gd name="connsiteY65" fmla="*/ 6822 h 10000"/>
                  <a:gd name="connsiteX66" fmla="*/ 6056 w 10000"/>
                  <a:gd name="connsiteY66" fmla="*/ 6822 h 10000"/>
                  <a:gd name="connsiteX67" fmla="*/ 8056 w 10000"/>
                  <a:gd name="connsiteY67" fmla="*/ 6807 h 10000"/>
                  <a:gd name="connsiteX68" fmla="*/ 10000 w 10000"/>
                  <a:gd name="connsiteY68" fmla="*/ 6964 h 10000"/>
                  <a:gd name="connsiteX69" fmla="*/ 10000 w 10000"/>
                  <a:gd name="connsiteY69" fmla="*/ 5545 h 10000"/>
                  <a:gd name="connsiteX70" fmla="*/ 10000 w 10000"/>
                  <a:gd name="connsiteY70" fmla="*/ 5545 h 10000"/>
                  <a:gd name="connsiteX71" fmla="*/ 7778 w 10000"/>
                  <a:gd name="connsiteY71" fmla="*/ 5218 h 10000"/>
                  <a:gd name="connsiteX72" fmla="*/ 6556 w 10000"/>
                  <a:gd name="connsiteY72" fmla="*/ 5031 h 10000"/>
                  <a:gd name="connsiteX73" fmla="*/ 6556 w 10000"/>
                  <a:gd name="connsiteY73" fmla="*/ 5031 h 10000"/>
                  <a:gd name="connsiteX74" fmla="*/ 6556 w 10000"/>
                  <a:gd name="connsiteY74" fmla="*/ 5015 h 10000"/>
                  <a:gd name="connsiteX75" fmla="*/ 6556 w 10000"/>
                  <a:gd name="connsiteY75" fmla="*/ 4921 h 10000"/>
                  <a:gd name="connsiteX76" fmla="*/ 6556 w 10000"/>
                  <a:gd name="connsiteY76" fmla="*/ 4921 h 10000"/>
                  <a:gd name="connsiteX77" fmla="*/ 6389 w 10000"/>
                  <a:gd name="connsiteY77" fmla="*/ 4814 h 10000"/>
                  <a:gd name="connsiteX78" fmla="*/ 6056 w 10000"/>
                  <a:gd name="connsiteY78" fmla="*/ 4642 h 10000"/>
                  <a:gd name="connsiteX79" fmla="*/ 5333 w 10000"/>
                  <a:gd name="connsiteY79" fmla="*/ 4313 h 10000"/>
                  <a:gd name="connsiteX80" fmla="*/ 5333 w 10000"/>
                  <a:gd name="connsiteY80" fmla="*/ 4313 h 10000"/>
                  <a:gd name="connsiteX81" fmla="*/ 5167 w 10000"/>
                  <a:gd name="connsiteY81" fmla="*/ 4267 h 10000"/>
                  <a:gd name="connsiteX82" fmla="*/ 4889 w 10000"/>
                  <a:gd name="connsiteY82" fmla="*/ 4204 h 10000"/>
                  <a:gd name="connsiteX83" fmla="*/ 4056 w 10000"/>
                  <a:gd name="connsiteY83" fmla="*/ 4066 h 10000"/>
                  <a:gd name="connsiteX84" fmla="*/ 2889 w 10000"/>
                  <a:gd name="connsiteY84" fmla="*/ 3895 h 10000"/>
                  <a:gd name="connsiteX85" fmla="*/ 2889 w 10000"/>
                  <a:gd name="connsiteY85" fmla="*/ 3895 h 10000"/>
                  <a:gd name="connsiteX86" fmla="*/ 2389 w 10000"/>
                  <a:gd name="connsiteY86" fmla="*/ 3878 h 10000"/>
                  <a:gd name="connsiteX87" fmla="*/ 2000 w 10000"/>
                  <a:gd name="connsiteY87" fmla="*/ 3861 h 10000"/>
                  <a:gd name="connsiteX88" fmla="*/ 1889 w 10000"/>
                  <a:gd name="connsiteY88" fmla="*/ 3847 h 10000"/>
                  <a:gd name="connsiteX89" fmla="*/ 1778 w 10000"/>
                  <a:gd name="connsiteY89" fmla="*/ 3831 h 10000"/>
                  <a:gd name="connsiteX90" fmla="*/ 1778 w 10000"/>
                  <a:gd name="connsiteY90" fmla="*/ 3831 h 10000"/>
                  <a:gd name="connsiteX91" fmla="*/ 1667 w 10000"/>
                  <a:gd name="connsiteY91" fmla="*/ 3769 h 10000"/>
                  <a:gd name="connsiteX92" fmla="*/ 1500 w 10000"/>
                  <a:gd name="connsiteY92" fmla="*/ 3660 h 10000"/>
                  <a:gd name="connsiteX93" fmla="*/ 1444 w 10000"/>
                  <a:gd name="connsiteY93" fmla="*/ 3598 h 10000"/>
                  <a:gd name="connsiteX94" fmla="*/ 1444 w 10000"/>
                  <a:gd name="connsiteY94" fmla="*/ 3535 h 10000"/>
                  <a:gd name="connsiteX95" fmla="*/ 1444 w 10000"/>
                  <a:gd name="connsiteY95" fmla="*/ 3488 h 10000"/>
                  <a:gd name="connsiteX96" fmla="*/ 1556 w 10000"/>
                  <a:gd name="connsiteY96" fmla="*/ 3442 h 10000"/>
                  <a:gd name="connsiteX97" fmla="*/ 1556 w 10000"/>
                  <a:gd name="connsiteY97" fmla="*/ 3442 h 10000"/>
                  <a:gd name="connsiteX98" fmla="*/ 1833 w 10000"/>
                  <a:gd name="connsiteY98" fmla="*/ 3364 h 10000"/>
                  <a:gd name="connsiteX99" fmla="*/ 2111 w 10000"/>
                  <a:gd name="connsiteY99" fmla="*/ 3285 h 10000"/>
                  <a:gd name="connsiteX100" fmla="*/ 2278 w 10000"/>
                  <a:gd name="connsiteY100" fmla="*/ 3239 h 10000"/>
                  <a:gd name="connsiteX101" fmla="*/ 2389 w 10000"/>
                  <a:gd name="connsiteY101" fmla="*/ 3193 h 10000"/>
                  <a:gd name="connsiteX102" fmla="*/ 2389 w 10000"/>
                  <a:gd name="connsiteY102" fmla="*/ 3130 h 10000"/>
                  <a:gd name="connsiteX103" fmla="*/ 2389 w 10000"/>
                  <a:gd name="connsiteY103" fmla="*/ 3054 h 10000"/>
                  <a:gd name="connsiteX104" fmla="*/ 2389 w 10000"/>
                  <a:gd name="connsiteY104" fmla="*/ 3054 h 10000"/>
                  <a:gd name="connsiteX105" fmla="*/ 2167 w 10000"/>
                  <a:gd name="connsiteY105" fmla="*/ 2834 h 10000"/>
                  <a:gd name="connsiteX106" fmla="*/ 1889 w 10000"/>
                  <a:gd name="connsiteY106" fmla="*/ 2538 h 10000"/>
                  <a:gd name="connsiteX107" fmla="*/ 1667 w 10000"/>
                  <a:gd name="connsiteY107" fmla="*/ 2275 h 10000"/>
                  <a:gd name="connsiteX108" fmla="*/ 1611 w 10000"/>
                  <a:gd name="connsiteY108" fmla="*/ 2197 h 10000"/>
                  <a:gd name="connsiteX109" fmla="*/ 1611 w 10000"/>
                  <a:gd name="connsiteY109" fmla="*/ 2166 h 10000"/>
                  <a:gd name="connsiteX110" fmla="*/ 1667 w 10000"/>
                  <a:gd name="connsiteY110" fmla="*/ 2149 h 10000"/>
                  <a:gd name="connsiteX111" fmla="*/ 1667 w 10000"/>
                  <a:gd name="connsiteY111" fmla="*/ 2149 h 10000"/>
                  <a:gd name="connsiteX112" fmla="*/ 2000 w 10000"/>
                  <a:gd name="connsiteY112" fmla="*/ 2135 h 10000"/>
                  <a:gd name="connsiteX113" fmla="*/ 2222 w 10000"/>
                  <a:gd name="connsiteY113" fmla="*/ 2135 h 10000"/>
                  <a:gd name="connsiteX114" fmla="*/ 2389 w 10000"/>
                  <a:gd name="connsiteY114" fmla="*/ 2149 h 10000"/>
                  <a:gd name="connsiteX115" fmla="*/ 2389 w 10000"/>
                  <a:gd name="connsiteY115" fmla="*/ 2149 h 10000"/>
                  <a:gd name="connsiteX116" fmla="*/ 2444 w 10000"/>
                  <a:gd name="connsiteY116" fmla="*/ 2149 h 10000"/>
                  <a:gd name="connsiteX117" fmla="*/ 2500 w 10000"/>
                  <a:gd name="connsiteY117" fmla="*/ 2119 h 10000"/>
                  <a:gd name="connsiteX118" fmla="*/ 2778 w 10000"/>
                  <a:gd name="connsiteY118" fmla="*/ 2024 h 10000"/>
                  <a:gd name="connsiteX119" fmla="*/ 3500 w 10000"/>
                  <a:gd name="connsiteY119" fmla="*/ 1712 h 10000"/>
                  <a:gd name="connsiteX120" fmla="*/ 4444 w 10000"/>
                  <a:gd name="connsiteY120" fmla="*/ 1261 h 10000"/>
                  <a:gd name="connsiteX121" fmla="*/ 4444 w 10000"/>
                  <a:gd name="connsiteY121" fmla="*/ 1261 h 10000"/>
                  <a:gd name="connsiteX122" fmla="*/ 4444 w 10000"/>
                  <a:gd name="connsiteY122" fmla="*/ 1197 h 10000"/>
                  <a:gd name="connsiteX123" fmla="*/ 4444 w 10000"/>
                  <a:gd name="connsiteY123" fmla="*/ 1058 h 10000"/>
                  <a:gd name="connsiteX124" fmla="*/ 4500 w 10000"/>
                  <a:gd name="connsiteY124" fmla="*/ 965 h 10000"/>
                  <a:gd name="connsiteX125" fmla="*/ 4611 w 10000"/>
                  <a:gd name="connsiteY125" fmla="*/ 888 h 10000"/>
                  <a:gd name="connsiteX126" fmla="*/ 4778 w 10000"/>
                  <a:gd name="connsiteY126" fmla="*/ 794 h 10000"/>
                  <a:gd name="connsiteX127" fmla="*/ 5000 w 10000"/>
                  <a:gd name="connsiteY127" fmla="*/ 717 h 10000"/>
                  <a:gd name="connsiteX128" fmla="*/ 5000 w 10000"/>
                  <a:gd name="connsiteY128" fmla="*/ 717 h 10000"/>
                  <a:gd name="connsiteX129" fmla="*/ 5556 w 10000"/>
                  <a:gd name="connsiteY129" fmla="*/ 561 h 10000"/>
                  <a:gd name="connsiteX130" fmla="*/ 6111 w 10000"/>
                  <a:gd name="connsiteY130" fmla="*/ 357 h 10000"/>
                  <a:gd name="connsiteX131" fmla="*/ 6667 w 10000"/>
                  <a:gd name="connsiteY131" fmla="*/ 172 h 10000"/>
                  <a:gd name="connsiteX132" fmla="*/ 7056 w 10000"/>
                  <a:gd name="connsiteY132" fmla="*/ 0 h 10000"/>
                  <a:gd name="connsiteX133" fmla="*/ 10000 w 10000"/>
                  <a:gd name="connsiteY133" fmla="*/ 8956 h 10000"/>
                  <a:gd name="connsiteX134" fmla="*/ 10000 w 10000"/>
                  <a:gd name="connsiteY134" fmla="*/ 8956 h 10000"/>
                  <a:gd name="connsiteX135" fmla="*/ 9722 w 10000"/>
                  <a:gd name="connsiteY135" fmla="*/ 8941 h 10000"/>
                  <a:gd name="connsiteX136" fmla="*/ 9389 w 10000"/>
                  <a:gd name="connsiteY136" fmla="*/ 8956 h 10000"/>
                  <a:gd name="connsiteX137" fmla="*/ 9389 w 10000"/>
                  <a:gd name="connsiteY137" fmla="*/ 8956 h 10000"/>
                  <a:gd name="connsiteX138" fmla="*/ 9278 w 10000"/>
                  <a:gd name="connsiteY138" fmla="*/ 8973 h 10000"/>
                  <a:gd name="connsiteX139" fmla="*/ 9056 w 10000"/>
                  <a:gd name="connsiteY139" fmla="*/ 8956 h 10000"/>
                  <a:gd name="connsiteX140" fmla="*/ 8889 w 10000"/>
                  <a:gd name="connsiteY140" fmla="*/ 8941 h 10000"/>
                  <a:gd name="connsiteX141" fmla="*/ 8722 w 10000"/>
                  <a:gd name="connsiteY141" fmla="*/ 8909 h 10000"/>
                  <a:gd name="connsiteX142" fmla="*/ 8611 w 10000"/>
                  <a:gd name="connsiteY142" fmla="*/ 8863 h 10000"/>
                  <a:gd name="connsiteX143" fmla="*/ 8444 w 10000"/>
                  <a:gd name="connsiteY143" fmla="*/ 8783 h 10000"/>
                  <a:gd name="connsiteX144" fmla="*/ 8444 w 10000"/>
                  <a:gd name="connsiteY144" fmla="*/ 8783 h 10000"/>
                  <a:gd name="connsiteX145" fmla="*/ 8222 w 10000"/>
                  <a:gd name="connsiteY145" fmla="*/ 8644 h 10000"/>
                  <a:gd name="connsiteX146" fmla="*/ 8111 w 10000"/>
                  <a:gd name="connsiteY146" fmla="*/ 8583 h 10000"/>
                  <a:gd name="connsiteX147" fmla="*/ 7944 w 10000"/>
                  <a:gd name="connsiteY147" fmla="*/ 8537 h 10000"/>
                  <a:gd name="connsiteX148" fmla="*/ 7778 w 10000"/>
                  <a:gd name="connsiteY148" fmla="*/ 8505 h 10000"/>
                  <a:gd name="connsiteX149" fmla="*/ 7556 w 10000"/>
                  <a:gd name="connsiteY149" fmla="*/ 8488 h 10000"/>
                  <a:gd name="connsiteX150" fmla="*/ 7333 w 10000"/>
                  <a:gd name="connsiteY150" fmla="*/ 8474 h 10000"/>
                  <a:gd name="connsiteX151" fmla="*/ 7000 w 10000"/>
                  <a:gd name="connsiteY151" fmla="*/ 8457 h 10000"/>
                  <a:gd name="connsiteX152" fmla="*/ 7000 w 10000"/>
                  <a:gd name="connsiteY152" fmla="*/ 8457 h 10000"/>
                  <a:gd name="connsiteX153" fmla="*/ 6556 w 10000"/>
                  <a:gd name="connsiteY153" fmla="*/ 8474 h 10000"/>
                  <a:gd name="connsiteX154" fmla="*/ 6222 w 10000"/>
                  <a:gd name="connsiteY154" fmla="*/ 8474 h 10000"/>
                  <a:gd name="connsiteX155" fmla="*/ 6111 w 10000"/>
                  <a:gd name="connsiteY155" fmla="*/ 8457 h 10000"/>
                  <a:gd name="connsiteX156" fmla="*/ 6056 w 10000"/>
                  <a:gd name="connsiteY156" fmla="*/ 8442 h 10000"/>
                  <a:gd name="connsiteX157" fmla="*/ 6056 w 10000"/>
                  <a:gd name="connsiteY157" fmla="*/ 8442 h 10000"/>
                  <a:gd name="connsiteX158" fmla="*/ 6056 w 10000"/>
                  <a:gd name="connsiteY158" fmla="*/ 8162 h 10000"/>
                  <a:gd name="connsiteX159" fmla="*/ 6056 w 10000"/>
                  <a:gd name="connsiteY159" fmla="*/ 8162 h 10000"/>
                  <a:gd name="connsiteX160" fmla="*/ 6056 w 10000"/>
                  <a:gd name="connsiteY160" fmla="*/ 8098 h 10000"/>
                  <a:gd name="connsiteX161" fmla="*/ 5944 w 10000"/>
                  <a:gd name="connsiteY161" fmla="*/ 8022 h 10000"/>
                  <a:gd name="connsiteX162" fmla="*/ 5889 w 10000"/>
                  <a:gd name="connsiteY162" fmla="*/ 8005 h 10000"/>
                  <a:gd name="connsiteX163" fmla="*/ 5778 w 10000"/>
                  <a:gd name="connsiteY163" fmla="*/ 7990 h 10000"/>
                  <a:gd name="connsiteX164" fmla="*/ 5667 w 10000"/>
                  <a:gd name="connsiteY164" fmla="*/ 7990 h 10000"/>
                  <a:gd name="connsiteX165" fmla="*/ 5500 w 10000"/>
                  <a:gd name="connsiteY165" fmla="*/ 8005 h 10000"/>
                  <a:gd name="connsiteX166" fmla="*/ 5500 w 10000"/>
                  <a:gd name="connsiteY166" fmla="*/ 8005 h 10000"/>
                  <a:gd name="connsiteX167" fmla="*/ 4889 w 10000"/>
                  <a:gd name="connsiteY167" fmla="*/ 8114 h 10000"/>
                  <a:gd name="connsiteX168" fmla="*/ 4611 w 10000"/>
                  <a:gd name="connsiteY168" fmla="*/ 8147 h 10000"/>
                  <a:gd name="connsiteX169" fmla="*/ 4556 w 10000"/>
                  <a:gd name="connsiteY169" fmla="*/ 8162 h 10000"/>
                  <a:gd name="connsiteX170" fmla="*/ 4500 w 10000"/>
                  <a:gd name="connsiteY170" fmla="*/ 8147 h 10000"/>
                  <a:gd name="connsiteX171" fmla="*/ 4500 w 10000"/>
                  <a:gd name="connsiteY171" fmla="*/ 8147 h 10000"/>
                  <a:gd name="connsiteX172" fmla="*/ 4222 w 10000"/>
                  <a:gd name="connsiteY172" fmla="*/ 7990 h 10000"/>
                  <a:gd name="connsiteX173" fmla="*/ 4222 w 10000"/>
                  <a:gd name="connsiteY173" fmla="*/ 7990 h 10000"/>
                  <a:gd name="connsiteX174" fmla="*/ 4111 w 10000"/>
                  <a:gd name="connsiteY174" fmla="*/ 7913 h 10000"/>
                  <a:gd name="connsiteX175" fmla="*/ 4111 w 10000"/>
                  <a:gd name="connsiteY175" fmla="*/ 7865 h 10000"/>
                  <a:gd name="connsiteX176" fmla="*/ 4111 w 10000"/>
                  <a:gd name="connsiteY176" fmla="*/ 7820 h 10000"/>
                  <a:gd name="connsiteX177" fmla="*/ 4111 w 10000"/>
                  <a:gd name="connsiteY177" fmla="*/ 7820 h 10000"/>
                  <a:gd name="connsiteX178" fmla="*/ 4278 w 10000"/>
                  <a:gd name="connsiteY178" fmla="*/ 7772 h 10000"/>
                  <a:gd name="connsiteX179" fmla="*/ 4389 w 10000"/>
                  <a:gd name="connsiteY179" fmla="*/ 7757 h 10000"/>
                  <a:gd name="connsiteX180" fmla="*/ 4389 w 10000"/>
                  <a:gd name="connsiteY180" fmla="*/ 7757 h 10000"/>
                  <a:gd name="connsiteX181" fmla="*/ 4000 w 10000"/>
                  <a:gd name="connsiteY181" fmla="*/ 7757 h 10000"/>
                  <a:gd name="connsiteX182" fmla="*/ 3722 w 10000"/>
                  <a:gd name="connsiteY182" fmla="*/ 7772 h 10000"/>
                  <a:gd name="connsiteX183" fmla="*/ 3611 w 10000"/>
                  <a:gd name="connsiteY183" fmla="*/ 7788 h 10000"/>
                  <a:gd name="connsiteX184" fmla="*/ 3556 w 10000"/>
                  <a:gd name="connsiteY184" fmla="*/ 7804 h 10000"/>
                  <a:gd name="connsiteX185" fmla="*/ 3556 w 10000"/>
                  <a:gd name="connsiteY185" fmla="*/ 7804 h 10000"/>
                  <a:gd name="connsiteX186" fmla="*/ 3444 w 10000"/>
                  <a:gd name="connsiteY186" fmla="*/ 7865 h 10000"/>
                  <a:gd name="connsiteX187" fmla="*/ 3278 w 10000"/>
                  <a:gd name="connsiteY187" fmla="*/ 7960 h 10000"/>
                  <a:gd name="connsiteX188" fmla="*/ 3000 w 10000"/>
                  <a:gd name="connsiteY188" fmla="*/ 8067 h 10000"/>
                  <a:gd name="connsiteX189" fmla="*/ 2667 w 10000"/>
                  <a:gd name="connsiteY189" fmla="*/ 8147 h 10000"/>
                  <a:gd name="connsiteX190" fmla="*/ 2667 w 10000"/>
                  <a:gd name="connsiteY190" fmla="*/ 8147 h 10000"/>
                  <a:gd name="connsiteX191" fmla="*/ 2333 w 10000"/>
                  <a:gd name="connsiteY191" fmla="*/ 8209 h 10000"/>
                  <a:gd name="connsiteX192" fmla="*/ 1833 w 10000"/>
                  <a:gd name="connsiteY192" fmla="*/ 8272 h 10000"/>
                  <a:gd name="connsiteX193" fmla="*/ 1389 w 10000"/>
                  <a:gd name="connsiteY193" fmla="*/ 8303 h 10000"/>
                  <a:gd name="connsiteX194" fmla="*/ 889 w 10000"/>
                  <a:gd name="connsiteY194" fmla="*/ 8318 h 10000"/>
                  <a:gd name="connsiteX195" fmla="*/ 889 w 10000"/>
                  <a:gd name="connsiteY195" fmla="*/ 8318 h 10000"/>
                  <a:gd name="connsiteX196" fmla="*/ 500 w 10000"/>
                  <a:gd name="connsiteY196" fmla="*/ 8334 h 10000"/>
                  <a:gd name="connsiteX197" fmla="*/ 222 w 10000"/>
                  <a:gd name="connsiteY197" fmla="*/ 8350 h 10000"/>
                  <a:gd name="connsiteX198" fmla="*/ 0 w 10000"/>
                  <a:gd name="connsiteY198" fmla="*/ 8366 h 10000"/>
                  <a:gd name="connsiteX199" fmla="*/ 0 w 10000"/>
                  <a:gd name="connsiteY199" fmla="*/ 8366 h 10000"/>
                  <a:gd name="connsiteX200" fmla="*/ 278 w 10000"/>
                  <a:gd name="connsiteY200" fmla="*/ 8613 h 10000"/>
                  <a:gd name="connsiteX201" fmla="*/ 500 w 10000"/>
                  <a:gd name="connsiteY201" fmla="*/ 8799 h 10000"/>
                  <a:gd name="connsiteX202" fmla="*/ 722 w 10000"/>
                  <a:gd name="connsiteY202" fmla="*/ 8956 h 10000"/>
                  <a:gd name="connsiteX203" fmla="*/ 722 w 10000"/>
                  <a:gd name="connsiteY203" fmla="*/ 8956 h 10000"/>
                  <a:gd name="connsiteX204" fmla="*/ 889 w 10000"/>
                  <a:gd name="connsiteY204" fmla="*/ 9051 h 10000"/>
                  <a:gd name="connsiteX205" fmla="*/ 944 w 10000"/>
                  <a:gd name="connsiteY205" fmla="*/ 9128 h 10000"/>
                  <a:gd name="connsiteX206" fmla="*/ 1111 w 10000"/>
                  <a:gd name="connsiteY206" fmla="*/ 9207 h 10000"/>
                  <a:gd name="connsiteX207" fmla="*/ 1333 w 10000"/>
                  <a:gd name="connsiteY207" fmla="*/ 9330 h 10000"/>
                  <a:gd name="connsiteX208" fmla="*/ 1333 w 10000"/>
                  <a:gd name="connsiteY208" fmla="*/ 9330 h 10000"/>
                  <a:gd name="connsiteX209" fmla="*/ 1444 w 10000"/>
                  <a:gd name="connsiteY209" fmla="*/ 9393 h 10000"/>
                  <a:gd name="connsiteX210" fmla="*/ 1500 w 10000"/>
                  <a:gd name="connsiteY210" fmla="*/ 9439 h 10000"/>
                  <a:gd name="connsiteX211" fmla="*/ 1500 w 10000"/>
                  <a:gd name="connsiteY211" fmla="*/ 9485 h 10000"/>
                  <a:gd name="connsiteX212" fmla="*/ 1556 w 10000"/>
                  <a:gd name="connsiteY212" fmla="*/ 9501 h 10000"/>
                  <a:gd name="connsiteX213" fmla="*/ 1722 w 10000"/>
                  <a:gd name="connsiteY213" fmla="*/ 9516 h 10000"/>
                  <a:gd name="connsiteX214" fmla="*/ 1944 w 10000"/>
                  <a:gd name="connsiteY214" fmla="*/ 9532 h 10000"/>
                  <a:gd name="connsiteX215" fmla="*/ 2944 w 10000"/>
                  <a:gd name="connsiteY215" fmla="*/ 9547 h 10000"/>
                  <a:gd name="connsiteX216" fmla="*/ 2944 w 10000"/>
                  <a:gd name="connsiteY216" fmla="*/ 9547 h 10000"/>
                  <a:gd name="connsiteX217" fmla="*/ 4167 w 10000"/>
                  <a:gd name="connsiteY217" fmla="*/ 9579 h 10000"/>
                  <a:gd name="connsiteX218" fmla="*/ 4889 w 10000"/>
                  <a:gd name="connsiteY218" fmla="*/ 9626 h 10000"/>
                  <a:gd name="connsiteX219" fmla="*/ 5278 w 10000"/>
                  <a:gd name="connsiteY219" fmla="*/ 9674 h 10000"/>
                  <a:gd name="connsiteX220" fmla="*/ 5444 w 10000"/>
                  <a:gd name="connsiteY220" fmla="*/ 9688 h 10000"/>
                  <a:gd name="connsiteX221" fmla="*/ 5444 w 10000"/>
                  <a:gd name="connsiteY221" fmla="*/ 9688 h 10000"/>
                  <a:gd name="connsiteX222" fmla="*/ 5722 w 10000"/>
                  <a:gd name="connsiteY222" fmla="*/ 9720 h 10000"/>
                  <a:gd name="connsiteX223" fmla="*/ 5833 w 10000"/>
                  <a:gd name="connsiteY223" fmla="*/ 9737 h 10000"/>
                  <a:gd name="connsiteX224" fmla="*/ 5833 w 10000"/>
                  <a:gd name="connsiteY224" fmla="*/ 9737 h 10000"/>
                  <a:gd name="connsiteX225" fmla="*/ 5833 w 10000"/>
                  <a:gd name="connsiteY225" fmla="*/ 9720 h 10000"/>
                  <a:gd name="connsiteX226" fmla="*/ 5889 w 10000"/>
                  <a:gd name="connsiteY226" fmla="*/ 9704 h 10000"/>
                  <a:gd name="connsiteX227" fmla="*/ 6000 w 10000"/>
                  <a:gd name="connsiteY227" fmla="*/ 9688 h 10000"/>
                  <a:gd name="connsiteX228" fmla="*/ 6167 w 10000"/>
                  <a:gd name="connsiteY228" fmla="*/ 9674 h 10000"/>
                  <a:gd name="connsiteX229" fmla="*/ 6444 w 10000"/>
                  <a:gd name="connsiteY229" fmla="*/ 9674 h 10000"/>
                  <a:gd name="connsiteX230" fmla="*/ 6833 w 10000"/>
                  <a:gd name="connsiteY230" fmla="*/ 9688 h 10000"/>
                  <a:gd name="connsiteX231" fmla="*/ 7278 w 10000"/>
                  <a:gd name="connsiteY231" fmla="*/ 9737 h 10000"/>
                  <a:gd name="connsiteX232" fmla="*/ 7278 w 10000"/>
                  <a:gd name="connsiteY232" fmla="*/ 9737 h 10000"/>
                  <a:gd name="connsiteX233" fmla="*/ 8722 w 10000"/>
                  <a:gd name="connsiteY233" fmla="*/ 9875 h 10000"/>
                  <a:gd name="connsiteX234" fmla="*/ 10000 w 10000"/>
                  <a:gd name="connsiteY234" fmla="*/ 10000 h 10000"/>
                  <a:gd name="connsiteX0" fmla="*/ 10000 w 10000"/>
                  <a:gd name="connsiteY0" fmla="*/ 8941 h 10000"/>
                  <a:gd name="connsiteX1" fmla="*/ 10000 w 10000"/>
                  <a:gd name="connsiteY1" fmla="*/ 8941 h 10000"/>
                  <a:gd name="connsiteX2" fmla="*/ 9222 w 10000"/>
                  <a:gd name="connsiteY2" fmla="*/ 8956 h 10000"/>
                  <a:gd name="connsiteX3" fmla="*/ 8944 w 10000"/>
                  <a:gd name="connsiteY3" fmla="*/ 8956 h 10000"/>
                  <a:gd name="connsiteX4" fmla="*/ 8833 w 10000"/>
                  <a:gd name="connsiteY4" fmla="*/ 8941 h 10000"/>
                  <a:gd name="connsiteX5" fmla="*/ 8778 w 10000"/>
                  <a:gd name="connsiteY5" fmla="*/ 8926 h 10000"/>
                  <a:gd name="connsiteX6" fmla="*/ 8778 w 10000"/>
                  <a:gd name="connsiteY6" fmla="*/ 8926 h 10000"/>
                  <a:gd name="connsiteX7" fmla="*/ 8444 w 10000"/>
                  <a:gd name="connsiteY7" fmla="*/ 8738 h 10000"/>
                  <a:gd name="connsiteX8" fmla="*/ 8167 w 10000"/>
                  <a:gd name="connsiteY8" fmla="*/ 8566 h 10000"/>
                  <a:gd name="connsiteX9" fmla="*/ 8167 w 10000"/>
                  <a:gd name="connsiteY9" fmla="*/ 8566 h 10000"/>
                  <a:gd name="connsiteX10" fmla="*/ 8056 w 10000"/>
                  <a:gd name="connsiteY10" fmla="*/ 8537 h 10000"/>
                  <a:gd name="connsiteX11" fmla="*/ 7889 w 10000"/>
                  <a:gd name="connsiteY11" fmla="*/ 8505 h 10000"/>
                  <a:gd name="connsiteX12" fmla="*/ 7444 w 10000"/>
                  <a:gd name="connsiteY12" fmla="*/ 8488 h 10000"/>
                  <a:gd name="connsiteX13" fmla="*/ 6889 w 10000"/>
                  <a:gd name="connsiteY13" fmla="*/ 8474 h 10000"/>
                  <a:gd name="connsiteX14" fmla="*/ 6389 w 10000"/>
                  <a:gd name="connsiteY14" fmla="*/ 8474 h 10000"/>
                  <a:gd name="connsiteX15" fmla="*/ 6389 w 10000"/>
                  <a:gd name="connsiteY15" fmla="*/ 8474 h 10000"/>
                  <a:gd name="connsiteX16" fmla="*/ 6167 w 10000"/>
                  <a:gd name="connsiteY16" fmla="*/ 8457 h 10000"/>
                  <a:gd name="connsiteX17" fmla="*/ 6056 w 10000"/>
                  <a:gd name="connsiteY17" fmla="*/ 8428 h 10000"/>
                  <a:gd name="connsiteX18" fmla="*/ 6000 w 10000"/>
                  <a:gd name="connsiteY18" fmla="*/ 8395 h 10000"/>
                  <a:gd name="connsiteX19" fmla="*/ 6000 w 10000"/>
                  <a:gd name="connsiteY19" fmla="*/ 8334 h 10000"/>
                  <a:gd name="connsiteX20" fmla="*/ 6056 w 10000"/>
                  <a:gd name="connsiteY20" fmla="*/ 8209 h 10000"/>
                  <a:gd name="connsiteX21" fmla="*/ 6111 w 10000"/>
                  <a:gd name="connsiteY21" fmla="*/ 8147 h 10000"/>
                  <a:gd name="connsiteX22" fmla="*/ 6056 w 10000"/>
                  <a:gd name="connsiteY22" fmla="*/ 8067 h 10000"/>
                  <a:gd name="connsiteX23" fmla="*/ 6056 w 10000"/>
                  <a:gd name="connsiteY23" fmla="*/ 8067 h 10000"/>
                  <a:gd name="connsiteX24" fmla="*/ 6000 w 10000"/>
                  <a:gd name="connsiteY24" fmla="*/ 8022 h 10000"/>
                  <a:gd name="connsiteX25" fmla="*/ 5944 w 10000"/>
                  <a:gd name="connsiteY25" fmla="*/ 7990 h 10000"/>
                  <a:gd name="connsiteX26" fmla="*/ 5833 w 10000"/>
                  <a:gd name="connsiteY26" fmla="*/ 7990 h 10000"/>
                  <a:gd name="connsiteX27" fmla="*/ 5667 w 10000"/>
                  <a:gd name="connsiteY27" fmla="*/ 8005 h 10000"/>
                  <a:gd name="connsiteX28" fmla="*/ 5333 w 10000"/>
                  <a:gd name="connsiteY28" fmla="*/ 8052 h 10000"/>
                  <a:gd name="connsiteX29" fmla="*/ 4889 w 10000"/>
                  <a:gd name="connsiteY29" fmla="*/ 8131 h 10000"/>
                  <a:gd name="connsiteX30" fmla="*/ 4889 w 10000"/>
                  <a:gd name="connsiteY30" fmla="*/ 8131 h 10000"/>
                  <a:gd name="connsiteX31" fmla="*/ 4611 w 10000"/>
                  <a:gd name="connsiteY31" fmla="*/ 8147 h 10000"/>
                  <a:gd name="connsiteX32" fmla="*/ 4500 w 10000"/>
                  <a:gd name="connsiteY32" fmla="*/ 8147 h 10000"/>
                  <a:gd name="connsiteX33" fmla="*/ 4444 w 10000"/>
                  <a:gd name="connsiteY33" fmla="*/ 8131 h 10000"/>
                  <a:gd name="connsiteX34" fmla="*/ 4389 w 10000"/>
                  <a:gd name="connsiteY34" fmla="*/ 8067 h 10000"/>
                  <a:gd name="connsiteX35" fmla="*/ 4222 w 10000"/>
                  <a:gd name="connsiteY35" fmla="*/ 7990 h 10000"/>
                  <a:gd name="connsiteX36" fmla="*/ 4222 w 10000"/>
                  <a:gd name="connsiteY36" fmla="*/ 7990 h 10000"/>
                  <a:gd name="connsiteX37" fmla="*/ 4111 w 10000"/>
                  <a:gd name="connsiteY37" fmla="*/ 7943 h 10000"/>
                  <a:gd name="connsiteX38" fmla="*/ 4111 w 10000"/>
                  <a:gd name="connsiteY38" fmla="*/ 7897 h 10000"/>
                  <a:gd name="connsiteX39" fmla="*/ 4111 w 10000"/>
                  <a:gd name="connsiteY39" fmla="*/ 7865 h 10000"/>
                  <a:gd name="connsiteX40" fmla="*/ 4167 w 10000"/>
                  <a:gd name="connsiteY40" fmla="*/ 7835 h 10000"/>
                  <a:gd name="connsiteX41" fmla="*/ 4278 w 10000"/>
                  <a:gd name="connsiteY41" fmla="*/ 7772 h 10000"/>
                  <a:gd name="connsiteX42" fmla="*/ 4389 w 10000"/>
                  <a:gd name="connsiteY42" fmla="*/ 7757 h 10000"/>
                  <a:gd name="connsiteX43" fmla="*/ 4389 w 10000"/>
                  <a:gd name="connsiteY43" fmla="*/ 7757 h 10000"/>
                  <a:gd name="connsiteX44" fmla="*/ 4389 w 10000"/>
                  <a:gd name="connsiteY44" fmla="*/ 7742 h 10000"/>
                  <a:gd name="connsiteX45" fmla="*/ 4444 w 10000"/>
                  <a:gd name="connsiteY45" fmla="*/ 7726 h 10000"/>
                  <a:gd name="connsiteX46" fmla="*/ 4667 w 10000"/>
                  <a:gd name="connsiteY46" fmla="*/ 7710 h 10000"/>
                  <a:gd name="connsiteX47" fmla="*/ 5333 w 10000"/>
                  <a:gd name="connsiteY47" fmla="*/ 7679 h 10000"/>
                  <a:gd name="connsiteX48" fmla="*/ 6500 w 10000"/>
                  <a:gd name="connsiteY48" fmla="*/ 7633 h 10000"/>
                  <a:gd name="connsiteX49" fmla="*/ 6500 w 10000"/>
                  <a:gd name="connsiteY49" fmla="*/ 7633 h 10000"/>
                  <a:gd name="connsiteX50" fmla="*/ 7167 w 10000"/>
                  <a:gd name="connsiteY50" fmla="*/ 7586 h 10000"/>
                  <a:gd name="connsiteX51" fmla="*/ 8389 w 10000"/>
                  <a:gd name="connsiteY51" fmla="*/ 7493 h 10000"/>
                  <a:gd name="connsiteX52" fmla="*/ 8389 w 10000"/>
                  <a:gd name="connsiteY52" fmla="*/ 7493 h 10000"/>
                  <a:gd name="connsiteX53" fmla="*/ 8667 w 10000"/>
                  <a:gd name="connsiteY53" fmla="*/ 7460 h 10000"/>
                  <a:gd name="connsiteX54" fmla="*/ 8778 w 10000"/>
                  <a:gd name="connsiteY54" fmla="*/ 7413 h 10000"/>
                  <a:gd name="connsiteX55" fmla="*/ 8889 w 10000"/>
                  <a:gd name="connsiteY55" fmla="*/ 7383 h 10000"/>
                  <a:gd name="connsiteX56" fmla="*/ 8833 w 10000"/>
                  <a:gd name="connsiteY56" fmla="*/ 7351 h 10000"/>
                  <a:gd name="connsiteX57" fmla="*/ 8833 w 10000"/>
                  <a:gd name="connsiteY57" fmla="*/ 7320 h 10000"/>
                  <a:gd name="connsiteX58" fmla="*/ 8722 w 10000"/>
                  <a:gd name="connsiteY58" fmla="*/ 7289 h 10000"/>
                  <a:gd name="connsiteX59" fmla="*/ 8556 w 10000"/>
                  <a:gd name="connsiteY59" fmla="*/ 7242 h 10000"/>
                  <a:gd name="connsiteX60" fmla="*/ 8556 w 10000"/>
                  <a:gd name="connsiteY60" fmla="*/ 7242 h 10000"/>
                  <a:gd name="connsiteX61" fmla="*/ 6556 w 10000"/>
                  <a:gd name="connsiteY61" fmla="*/ 6964 h 10000"/>
                  <a:gd name="connsiteX62" fmla="*/ 6556 w 10000"/>
                  <a:gd name="connsiteY62" fmla="*/ 6964 h 10000"/>
                  <a:gd name="connsiteX63" fmla="*/ 6333 w 10000"/>
                  <a:gd name="connsiteY63" fmla="*/ 6917 h 10000"/>
                  <a:gd name="connsiteX64" fmla="*/ 6167 w 10000"/>
                  <a:gd name="connsiteY64" fmla="*/ 6869 h 10000"/>
                  <a:gd name="connsiteX65" fmla="*/ 6056 w 10000"/>
                  <a:gd name="connsiteY65" fmla="*/ 6822 h 10000"/>
                  <a:gd name="connsiteX66" fmla="*/ 6056 w 10000"/>
                  <a:gd name="connsiteY66" fmla="*/ 6822 h 10000"/>
                  <a:gd name="connsiteX67" fmla="*/ 8056 w 10000"/>
                  <a:gd name="connsiteY67" fmla="*/ 6807 h 10000"/>
                  <a:gd name="connsiteX68" fmla="*/ 10000 w 10000"/>
                  <a:gd name="connsiteY68" fmla="*/ 6964 h 10000"/>
                  <a:gd name="connsiteX69" fmla="*/ 10000 w 10000"/>
                  <a:gd name="connsiteY69" fmla="*/ 5545 h 10000"/>
                  <a:gd name="connsiteX70" fmla="*/ 10000 w 10000"/>
                  <a:gd name="connsiteY70" fmla="*/ 5545 h 10000"/>
                  <a:gd name="connsiteX71" fmla="*/ 7778 w 10000"/>
                  <a:gd name="connsiteY71" fmla="*/ 5218 h 10000"/>
                  <a:gd name="connsiteX72" fmla="*/ 6556 w 10000"/>
                  <a:gd name="connsiteY72" fmla="*/ 5031 h 10000"/>
                  <a:gd name="connsiteX73" fmla="*/ 6556 w 10000"/>
                  <a:gd name="connsiteY73" fmla="*/ 5031 h 10000"/>
                  <a:gd name="connsiteX74" fmla="*/ 6556 w 10000"/>
                  <a:gd name="connsiteY74" fmla="*/ 5015 h 10000"/>
                  <a:gd name="connsiteX75" fmla="*/ 6556 w 10000"/>
                  <a:gd name="connsiteY75" fmla="*/ 4921 h 10000"/>
                  <a:gd name="connsiteX76" fmla="*/ 6556 w 10000"/>
                  <a:gd name="connsiteY76" fmla="*/ 4921 h 10000"/>
                  <a:gd name="connsiteX77" fmla="*/ 6389 w 10000"/>
                  <a:gd name="connsiteY77" fmla="*/ 4814 h 10000"/>
                  <a:gd name="connsiteX78" fmla="*/ 6056 w 10000"/>
                  <a:gd name="connsiteY78" fmla="*/ 4642 h 10000"/>
                  <a:gd name="connsiteX79" fmla="*/ 5333 w 10000"/>
                  <a:gd name="connsiteY79" fmla="*/ 4313 h 10000"/>
                  <a:gd name="connsiteX80" fmla="*/ 5333 w 10000"/>
                  <a:gd name="connsiteY80" fmla="*/ 4313 h 10000"/>
                  <a:gd name="connsiteX81" fmla="*/ 5167 w 10000"/>
                  <a:gd name="connsiteY81" fmla="*/ 4267 h 10000"/>
                  <a:gd name="connsiteX82" fmla="*/ 4889 w 10000"/>
                  <a:gd name="connsiteY82" fmla="*/ 4204 h 10000"/>
                  <a:gd name="connsiteX83" fmla="*/ 4056 w 10000"/>
                  <a:gd name="connsiteY83" fmla="*/ 4066 h 10000"/>
                  <a:gd name="connsiteX84" fmla="*/ 2889 w 10000"/>
                  <a:gd name="connsiteY84" fmla="*/ 3895 h 10000"/>
                  <a:gd name="connsiteX85" fmla="*/ 2889 w 10000"/>
                  <a:gd name="connsiteY85" fmla="*/ 3895 h 10000"/>
                  <a:gd name="connsiteX86" fmla="*/ 2389 w 10000"/>
                  <a:gd name="connsiteY86" fmla="*/ 3878 h 10000"/>
                  <a:gd name="connsiteX87" fmla="*/ 2000 w 10000"/>
                  <a:gd name="connsiteY87" fmla="*/ 3861 h 10000"/>
                  <a:gd name="connsiteX88" fmla="*/ 1889 w 10000"/>
                  <a:gd name="connsiteY88" fmla="*/ 3847 h 10000"/>
                  <a:gd name="connsiteX89" fmla="*/ 1778 w 10000"/>
                  <a:gd name="connsiteY89" fmla="*/ 3831 h 10000"/>
                  <a:gd name="connsiteX90" fmla="*/ 1778 w 10000"/>
                  <a:gd name="connsiteY90" fmla="*/ 3831 h 10000"/>
                  <a:gd name="connsiteX91" fmla="*/ 1667 w 10000"/>
                  <a:gd name="connsiteY91" fmla="*/ 3769 h 10000"/>
                  <a:gd name="connsiteX92" fmla="*/ 1500 w 10000"/>
                  <a:gd name="connsiteY92" fmla="*/ 3660 h 10000"/>
                  <a:gd name="connsiteX93" fmla="*/ 1444 w 10000"/>
                  <a:gd name="connsiteY93" fmla="*/ 3598 h 10000"/>
                  <a:gd name="connsiteX94" fmla="*/ 1444 w 10000"/>
                  <a:gd name="connsiteY94" fmla="*/ 3535 h 10000"/>
                  <a:gd name="connsiteX95" fmla="*/ 1444 w 10000"/>
                  <a:gd name="connsiteY95" fmla="*/ 3488 h 10000"/>
                  <a:gd name="connsiteX96" fmla="*/ 1556 w 10000"/>
                  <a:gd name="connsiteY96" fmla="*/ 3442 h 10000"/>
                  <a:gd name="connsiteX97" fmla="*/ 1556 w 10000"/>
                  <a:gd name="connsiteY97" fmla="*/ 3442 h 10000"/>
                  <a:gd name="connsiteX98" fmla="*/ 1833 w 10000"/>
                  <a:gd name="connsiteY98" fmla="*/ 3364 h 10000"/>
                  <a:gd name="connsiteX99" fmla="*/ 2111 w 10000"/>
                  <a:gd name="connsiteY99" fmla="*/ 3285 h 10000"/>
                  <a:gd name="connsiteX100" fmla="*/ 2278 w 10000"/>
                  <a:gd name="connsiteY100" fmla="*/ 3239 h 10000"/>
                  <a:gd name="connsiteX101" fmla="*/ 2389 w 10000"/>
                  <a:gd name="connsiteY101" fmla="*/ 3193 h 10000"/>
                  <a:gd name="connsiteX102" fmla="*/ 2389 w 10000"/>
                  <a:gd name="connsiteY102" fmla="*/ 3130 h 10000"/>
                  <a:gd name="connsiteX103" fmla="*/ 2389 w 10000"/>
                  <a:gd name="connsiteY103" fmla="*/ 3054 h 10000"/>
                  <a:gd name="connsiteX104" fmla="*/ 2389 w 10000"/>
                  <a:gd name="connsiteY104" fmla="*/ 3054 h 10000"/>
                  <a:gd name="connsiteX105" fmla="*/ 2167 w 10000"/>
                  <a:gd name="connsiteY105" fmla="*/ 2834 h 10000"/>
                  <a:gd name="connsiteX106" fmla="*/ 1889 w 10000"/>
                  <a:gd name="connsiteY106" fmla="*/ 2538 h 10000"/>
                  <a:gd name="connsiteX107" fmla="*/ 1667 w 10000"/>
                  <a:gd name="connsiteY107" fmla="*/ 2275 h 10000"/>
                  <a:gd name="connsiteX108" fmla="*/ 1611 w 10000"/>
                  <a:gd name="connsiteY108" fmla="*/ 2197 h 10000"/>
                  <a:gd name="connsiteX109" fmla="*/ 1611 w 10000"/>
                  <a:gd name="connsiteY109" fmla="*/ 2166 h 10000"/>
                  <a:gd name="connsiteX110" fmla="*/ 1667 w 10000"/>
                  <a:gd name="connsiteY110" fmla="*/ 2149 h 10000"/>
                  <a:gd name="connsiteX111" fmla="*/ 1667 w 10000"/>
                  <a:gd name="connsiteY111" fmla="*/ 2149 h 10000"/>
                  <a:gd name="connsiteX112" fmla="*/ 2000 w 10000"/>
                  <a:gd name="connsiteY112" fmla="*/ 2135 h 10000"/>
                  <a:gd name="connsiteX113" fmla="*/ 2222 w 10000"/>
                  <a:gd name="connsiteY113" fmla="*/ 2135 h 10000"/>
                  <a:gd name="connsiteX114" fmla="*/ 2389 w 10000"/>
                  <a:gd name="connsiteY114" fmla="*/ 2149 h 10000"/>
                  <a:gd name="connsiteX115" fmla="*/ 2389 w 10000"/>
                  <a:gd name="connsiteY115" fmla="*/ 2149 h 10000"/>
                  <a:gd name="connsiteX116" fmla="*/ 2444 w 10000"/>
                  <a:gd name="connsiteY116" fmla="*/ 2149 h 10000"/>
                  <a:gd name="connsiteX117" fmla="*/ 2500 w 10000"/>
                  <a:gd name="connsiteY117" fmla="*/ 2119 h 10000"/>
                  <a:gd name="connsiteX118" fmla="*/ 2778 w 10000"/>
                  <a:gd name="connsiteY118" fmla="*/ 2024 h 10000"/>
                  <a:gd name="connsiteX119" fmla="*/ 3500 w 10000"/>
                  <a:gd name="connsiteY119" fmla="*/ 1712 h 10000"/>
                  <a:gd name="connsiteX120" fmla="*/ 4444 w 10000"/>
                  <a:gd name="connsiteY120" fmla="*/ 1261 h 10000"/>
                  <a:gd name="connsiteX121" fmla="*/ 4444 w 10000"/>
                  <a:gd name="connsiteY121" fmla="*/ 1261 h 10000"/>
                  <a:gd name="connsiteX122" fmla="*/ 4444 w 10000"/>
                  <a:gd name="connsiteY122" fmla="*/ 1197 h 10000"/>
                  <a:gd name="connsiteX123" fmla="*/ 4444 w 10000"/>
                  <a:gd name="connsiteY123" fmla="*/ 1058 h 10000"/>
                  <a:gd name="connsiteX124" fmla="*/ 4500 w 10000"/>
                  <a:gd name="connsiteY124" fmla="*/ 965 h 10000"/>
                  <a:gd name="connsiteX125" fmla="*/ 4611 w 10000"/>
                  <a:gd name="connsiteY125" fmla="*/ 888 h 10000"/>
                  <a:gd name="connsiteX126" fmla="*/ 4778 w 10000"/>
                  <a:gd name="connsiteY126" fmla="*/ 794 h 10000"/>
                  <a:gd name="connsiteX127" fmla="*/ 5000 w 10000"/>
                  <a:gd name="connsiteY127" fmla="*/ 717 h 10000"/>
                  <a:gd name="connsiteX128" fmla="*/ 5000 w 10000"/>
                  <a:gd name="connsiteY128" fmla="*/ 717 h 10000"/>
                  <a:gd name="connsiteX129" fmla="*/ 5556 w 10000"/>
                  <a:gd name="connsiteY129" fmla="*/ 561 h 10000"/>
                  <a:gd name="connsiteX130" fmla="*/ 6111 w 10000"/>
                  <a:gd name="connsiteY130" fmla="*/ 357 h 10000"/>
                  <a:gd name="connsiteX131" fmla="*/ 7056 w 10000"/>
                  <a:gd name="connsiteY131" fmla="*/ 0 h 10000"/>
                  <a:gd name="connsiteX132" fmla="*/ 10000 w 10000"/>
                  <a:gd name="connsiteY132" fmla="*/ 8956 h 10000"/>
                  <a:gd name="connsiteX133" fmla="*/ 10000 w 10000"/>
                  <a:gd name="connsiteY133" fmla="*/ 8956 h 10000"/>
                  <a:gd name="connsiteX134" fmla="*/ 9722 w 10000"/>
                  <a:gd name="connsiteY134" fmla="*/ 8941 h 10000"/>
                  <a:gd name="connsiteX135" fmla="*/ 9389 w 10000"/>
                  <a:gd name="connsiteY135" fmla="*/ 8956 h 10000"/>
                  <a:gd name="connsiteX136" fmla="*/ 9389 w 10000"/>
                  <a:gd name="connsiteY136" fmla="*/ 8956 h 10000"/>
                  <a:gd name="connsiteX137" fmla="*/ 9278 w 10000"/>
                  <a:gd name="connsiteY137" fmla="*/ 8973 h 10000"/>
                  <a:gd name="connsiteX138" fmla="*/ 9056 w 10000"/>
                  <a:gd name="connsiteY138" fmla="*/ 8956 h 10000"/>
                  <a:gd name="connsiteX139" fmla="*/ 8889 w 10000"/>
                  <a:gd name="connsiteY139" fmla="*/ 8941 h 10000"/>
                  <a:gd name="connsiteX140" fmla="*/ 8722 w 10000"/>
                  <a:gd name="connsiteY140" fmla="*/ 8909 h 10000"/>
                  <a:gd name="connsiteX141" fmla="*/ 8611 w 10000"/>
                  <a:gd name="connsiteY141" fmla="*/ 8863 h 10000"/>
                  <a:gd name="connsiteX142" fmla="*/ 8444 w 10000"/>
                  <a:gd name="connsiteY142" fmla="*/ 8783 h 10000"/>
                  <a:gd name="connsiteX143" fmla="*/ 8444 w 10000"/>
                  <a:gd name="connsiteY143" fmla="*/ 8783 h 10000"/>
                  <a:gd name="connsiteX144" fmla="*/ 8222 w 10000"/>
                  <a:gd name="connsiteY144" fmla="*/ 8644 h 10000"/>
                  <a:gd name="connsiteX145" fmla="*/ 8111 w 10000"/>
                  <a:gd name="connsiteY145" fmla="*/ 8583 h 10000"/>
                  <a:gd name="connsiteX146" fmla="*/ 7944 w 10000"/>
                  <a:gd name="connsiteY146" fmla="*/ 8537 h 10000"/>
                  <a:gd name="connsiteX147" fmla="*/ 7778 w 10000"/>
                  <a:gd name="connsiteY147" fmla="*/ 8505 h 10000"/>
                  <a:gd name="connsiteX148" fmla="*/ 7556 w 10000"/>
                  <a:gd name="connsiteY148" fmla="*/ 8488 h 10000"/>
                  <a:gd name="connsiteX149" fmla="*/ 7333 w 10000"/>
                  <a:gd name="connsiteY149" fmla="*/ 8474 h 10000"/>
                  <a:gd name="connsiteX150" fmla="*/ 7000 w 10000"/>
                  <a:gd name="connsiteY150" fmla="*/ 8457 h 10000"/>
                  <a:gd name="connsiteX151" fmla="*/ 7000 w 10000"/>
                  <a:gd name="connsiteY151" fmla="*/ 8457 h 10000"/>
                  <a:gd name="connsiteX152" fmla="*/ 6556 w 10000"/>
                  <a:gd name="connsiteY152" fmla="*/ 8474 h 10000"/>
                  <a:gd name="connsiteX153" fmla="*/ 6222 w 10000"/>
                  <a:gd name="connsiteY153" fmla="*/ 8474 h 10000"/>
                  <a:gd name="connsiteX154" fmla="*/ 6111 w 10000"/>
                  <a:gd name="connsiteY154" fmla="*/ 8457 h 10000"/>
                  <a:gd name="connsiteX155" fmla="*/ 6056 w 10000"/>
                  <a:gd name="connsiteY155" fmla="*/ 8442 h 10000"/>
                  <a:gd name="connsiteX156" fmla="*/ 6056 w 10000"/>
                  <a:gd name="connsiteY156" fmla="*/ 8442 h 10000"/>
                  <a:gd name="connsiteX157" fmla="*/ 6056 w 10000"/>
                  <a:gd name="connsiteY157" fmla="*/ 8162 h 10000"/>
                  <a:gd name="connsiteX158" fmla="*/ 6056 w 10000"/>
                  <a:gd name="connsiteY158" fmla="*/ 8162 h 10000"/>
                  <a:gd name="connsiteX159" fmla="*/ 6056 w 10000"/>
                  <a:gd name="connsiteY159" fmla="*/ 8098 h 10000"/>
                  <a:gd name="connsiteX160" fmla="*/ 5944 w 10000"/>
                  <a:gd name="connsiteY160" fmla="*/ 8022 h 10000"/>
                  <a:gd name="connsiteX161" fmla="*/ 5889 w 10000"/>
                  <a:gd name="connsiteY161" fmla="*/ 8005 h 10000"/>
                  <a:gd name="connsiteX162" fmla="*/ 5778 w 10000"/>
                  <a:gd name="connsiteY162" fmla="*/ 7990 h 10000"/>
                  <a:gd name="connsiteX163" fmla="*/ 5667 w 10000"/>
                  <a:gd name="connsiteY163" fmla="*/ 7990 h 10000"/>
                  <a:gd name="connsiteX164" fmla="*/ 5500 w 10000"/>
                  <a:gd name="connsiteY164" fmla="*/ 8005 h 10000"/>
                  <a:gd name="connsiteX165" fmla="*/ 5500 w 10000"/>
                  <a:gd name="connsiteY165" fmla="*/ 8005 h 10000"/>
                  <a:gd name="connsiteX166" fmla="*/ 4889 w 10000"/>
                  <a:gd name="connsiteY166" fmla="*/ 8114 h 10000"/>
                  <a:gd name="connsiteX167" fmla="*/ 4611 w 10000"/>
                  <a:gd name="connsiteY167" fmla="*/ 8147 h 10000"/>
                  <a:gd name="connsiteX168" fmla="*/ 4556 w 10000"/>
                  <a:gd name="connsiteY168" fmla="*/ 8162 h 10000"/>
                  <a:gd name="connsiteX169" fmla="*/ 4500 w 10000"/>
                  <a:gd name="connsiteY169" fmla="*/ 8147 h 10000"/>
                  <a:gd name="connsiteX170" fmla="*/ 4500 w 10000"/>
                  <a:gd name="connsiteY170" fmla="*/ 8147 h 10000"/>
                  <a:gd name="connsiteX171" fmla="*/ 4222 w 10000"/>
                  <a:gd name="connsiteY171" fmla="*/ 7990 h 10000"/>
                  <a:gd name="connsiteX172" fmla="*/ 4222 w 10000"/>
                  <a:gd name="connsiteY172" fmla="*/ 7990 h 10000"/>
                  <a:gd name="connsiteX173" fmla="*/ 4111 w 10000"/>
                  <a:gd name="connsiteY173" fmla="*/ 7913 h 10000"/>
                  <a:gd name="connsiteX174" fmla="*/ 4111 w 10000"/>
                  <a:gd name="connsiteY174" fmla="*/ 7865 h 10000"/>
                  <a:gd name="connsiteX175" fmla="*/ 4111 w 10000"/>
                  <a:gd name="connsiteY175" fmla="*/ 7820 h 10000"/>
                  <a:gd name="connsiteX176" fmla="*/ 4111 w 10000"/>
                  <a:gd name="connsiteY176" fmla="*/ 7820 h 10000"/>
                  <a:gd name="connsiteX177" fmla="*/ 4278 w 10000"/>
                  <a:gd name="connsiteY177" fmla="*/ 7772 h 10000"/>
                  <a:gd name="connsiteX178" fmla="*/ 4389 w 10000"/>
                  <a:gd name="connsiteY178" fmla="*/ 7757 h 10000"/>
                  <a:gd name="connsiteX179" fmla="*/ 4389 w 10000"/>
                  <a:gd name="connsiteY179" fmla="*/ 7757 h 10000"/>
                  <a:gd name="connsiteX180" fmla="*/ 4000 w 10000"/>
                  <a:gd name="connsiteY180" fmla="*/ 7757 h 10000"/>
                  <a:gd name="connsiteX181" fmla="*/ 3722 w 10000"/>
                  <a:gd name="connsiteY181" fmla="*/ 7772 h 10000"/>
                  <a:gd name="connsiteX182" fmla="*/ 3611 w 10000"/>
                  <a:gd name="connsiteY182" fmla="*/ 7788 h 10000"/>
                  <a:gd name="connsiteX183" fmla="*/ 3556 w 10000"/>
                  <a:gd name="connsiteY183" fmla="*/ 7804 h 10000"/>
                  <a:gd name="connsiteX184" fmla="*/ 3556 w 10000"/>
                  <a:gd name="connsiteY184" fmla="*/ 7804 h 10000"/>
                  <a:gd name="connsiteX185" fmla="*/ 3444 w 10000"/>
                  <a:gd name="connsiteY185" fmla="*/ 7865 h 10000"/>
                  <a:gd name="connsiteX186" fmla="*/ 3278 w 10000"/>
                  <a:gd name="connsiteY186" fmla="*/ 7960 h 10000"/>
                  <a:gd name="connsiteX187" fmla="*/ 3000 w 10000"/>
                  <a:gd name="connsiteY187" fmla="*/ 8067 h 10000"/>
                  <a:gd name="connsiteX188" fmla="*/ 2667 w 10000"/>
                  <a:gd name="connsiteY188" fmla="*/ 8147 h 10000"/>
                  <a:gd name="connsiteX189" fmla="*/ 2667 w 10000"/>
                  <a:gd name="connsiteY189" fmla="*/ 8147 h 10000"/>
                  <a:gd name="connsiteX190" fmla="*/ 2333 w 10000"/>
                  <a:gd name="connsiteY190" fmla="*/ 8209 h 10000"/>
                  <a:gd name="connsiteX191" fmla="*/ 1833 w 10000"/>
                  <a:gd name="connsiteY191" fmla="*/ 8272 h 10000"/>
                  <a:gd name="connsiteX192" fmla="*/ 1389 w 10000"/>
                  <a:gd name="connsiteY192" fmla="*/ 8303 h 10000"/>
                  <a:gd name="connsiteX193" fmla="*/ 889 w 10000"/>
                  <a:gd name="connsiteY193" fmla="*/ 8318 h 10000"/>
                  <a:gd name="connsiteX194" fmla="*/ 889 w 10000"/>
                  <a:gd name="connsiteY194" fmla="*/ 8318 h 10000"/>
                  <a:gd name="connsiteX195" fmla="*/ 500 w 10000"/>
                  <a:gd name="connsiteY195" fmla="*/ 8334 h 10000"/>
                  <a:gd name="connsiteX196" fmla="*/ 222 w 10000"/>
                  <a:gd name="connsiteY196" fmla="*/ 8350 h 10000"/>
                  <a:gd name="connsiteX197" fmla="*/ 0 w 10000"/>
                  <a:gd name="connsiteY197" fmla="*/ 8366 h 10000"/>
                  <a:gd name="connsiteX198" fmla="*/ 0 w 10000"/>
                  <a:gd name="connsiteY198" fmla="*/ 8366 h 10000"/>
                  <a:gd name="connsiteX199" fmla="*/ 278 w 10000"/>
                  <a:gd name="connsiteY199" fmla="*/ 8613 h 10000"/>
                  <a:gd name="connsiteX200" fmla="*/ 500 w 10000"/>
                  <a:gd name="connsiteY200" fmla="*/ 8799 h 10000"/>
                  <a:gd name="connsiteX201" fmla="*/ 722 w 10000"/>
                  <a:gd name="connsiteY201" fmla="*/ 8956 h 10000"/>
                  <a:gd name="connsiteX202" fmla="*/ 722 w 10000"/>
                  <a:gd name="connsiteY202" fmla="*/ 8956 h 10000"/>
                  <a:gd name="connsiteX203" fmla="*/ 889 w 10000"/>
                  <a:gd name="connsiteY203" fmla="*/ 9051 h 10000"/>
                  <a:gd name="connsiteX204" fmla="*/ 944 w 10000"/>
                  <a:gd name="connsiteY204" fmla="*/ 9128 h 10000"/>
                  <a:gd name="connsiteX205" fmla="*/ 1111 w 10000"/>
                  <a:gd name="connsiteY205" fmla="*/ 9207 h 10000"/>
                  <a:gd name="connsiteX206" fmla="*/ 1333 w 10000"/>
                  <a:gd name="connsiteY206" fmla="*/ 9330 h 10000"/>
                  <a:gd name="connsiteX207" fmla="*/ 1333 w 10000"/>
                  <a:gd name="connsiteY207" fmla="*/ 9330 h 10000"/>
                  <a:gd name="connsiteX208" fmla="*/ 1444 w 10000"/>
                  <a:gd name="connsiteY208" fmla="*/ 9393 h 10000"/>
                  <a:gd name="connsiteX209" fmla="*/ 1500 w 10000"/>
                  <a:gd name="connsiteY209" fmla="*/ 9439 h 10000"/>
                  <a:gd name="connsiteX210" fmla="*/ 1500 w 10000"/>
                  <a:gd name="connsiteY210" fmla="*/ 9485 h 10000"/>
                  <a:gd name="connsiteX211" fmla="*/ 1556 w 10000"/>
                  <a:gd name="connsiteY211" fmla="*/ 9501 h 10000"/>
                  <a:gd name="connsiteX212" fmla="*/ 1722 w 10000"/>
                  <a:gd name="connsiteY212" fmla="*/ 9516 h 10000"/>
                  <a:gd name="connsiteX213" fmla="*/ 1944 w 10000"/>
                  <a:gd name="connsiteY213" fmla="*/ 9532 h 10000"/>
                  <a:gd name="connsiteX214" fmla="*/ 2944 w 10000"/>
                  <a:gd name="connsiteY214" fmla="*/ 9547 h 10000"/>
                  <a:gd name="connsiteX215" fmla="*/ 2944 w 10000"/>
                  <a:gd name="connsiteY215" fmla="*/ 9547 h 10000"/>
                  <a:gd name="connsiteX216" fmla="*/ 4167 w 10000"/>
                  <a:gd name="connsiteY216" fmla="*/ 9579 h 10000"/>
                  <a:gd name="connsiteX217" fmla="*/ 4889 w 10000"/>
                  <a:gd name="connsiteY217" fmla="*/ 9626 h 10000"/>
                  <a:gd name="connsiteX218" fmla="*/ 5278 w 10000"/>
                  <a:gd name="connsiteY218" fmla="*/ 9674 h 10000"/>
                  <a:gd name="connsiteX219" fmla="*/ 5444 w 10000"/>
                  <a:gd name="connsiteY219" fmla="*/ 9688 h 10000"/>
                  <a:gd name="connsiteX220" fmla="*/ 5444 w 10000"/>
                  <a:gd name="connsiteY220" fmla="*/ 9688 h 10000"/>
                  <a:gd name="connsiteX221" fmla="*/ 5722 w 10000"/>
                  <a:gd name="connsiteY221" fmla="*/ 9720 h 10000"/>
                  <a:gd name="connsiteX222" fmla="*/ 5833 w 10000"/>
                  <a:gd name="connsiteY222" fmla="*/ 9737 h 10000"/>
                  <a:gd name="connsiteX223" fmla="*/ 5833 w 10000"/>
                  <a:gd name="connsiteY223" fmla="*/ 9737 h 10000"/>
                  <a:gd name="connsiteX224" fmla="*/ 5833 w 10000"/>
                  <a:gd name="connsiteY224" fmla="*/ 9720 h 10000"/>
                  <a:gd name="connsiteX225" fmla="*/ 5889 w 10000"/>
                  <a:gd name="connsiteY225" fmla="*/ 9704 h 10000"/>
                  <a:gd name="connsiteX226" fmla="*/ 6000 w 10000"/>
                  <a:gd name="connsiteY226" fmla="*/ 9688 h 10000"/>
                  <a:gd name="connsiteX227" fmla="*/ 6167 w 10000"/>
                  <a:gd name="connsiteY227" fmla="*/ 9674 h 10000"/>
                  <a:gd name="connsiteX228" fmla="*/ 6444 w 10000"/>
                  <a:gd name="connsiteY228" fmla="*/ 9674 h 10000"/>
                  <a:gd name="connsiteX229" fmla="*/ 6833 w 10000"/>
                  <a:gd name="connsiteY229" fmla="*/ 9688 h 10000"/>
                  <a:gd name="connsiteX230" fmla="*/ 7278 w 10000"/>
                  <a:gd name="connsiteY230" fmla="*/ 9737 h 10000"/>
                  <a:gd name="connsiteX231" fmla="*/ 7278 w 10000"/>
                  <a:gd name="connsiteY231" fmla="*/ 9737 h 10000"/>
                  <a:gd name="connsiteX232" fmla="*/ 8722 w 10000"/>
                  <a:gd name="connsiteY232" fmla="*/ 9875 h 10000"/>
                  <a:gd name="connsiteX233" fmla="*/ 10000 w 10000"/>
                  <a:gd name="connsiteY233" fmla="*/ 10000 h 10000"/>
                  <a:gd name="connsiteX0" fmla="*/ 10000 w 10000"/>
                  <a:gd name="connsiteY0" fmla="*/ 8584 h 9643"/>
                  <a:gd name="connsiteX1" fmla="*/ 10000 w 10000"/>
                  <a:gd name="connsiteY1" fmla="*/ 8584 h 9643"/>
                  <a:gd name="connsiteX2" fmla="*/ 9222 w 10000"/>
                  <a:gd name="connsiteY2" fmla="*/ 8599 h 9643"/>
                  <a:gd name="connsiteX3" fmla="*/ 8944 w 10000"/>
                  <a:gd name="connsiteY3" fmla="*/ 8599 h 9643"/>
                  <a:gd name="connsiteX4" fmla="*/ 8833 w 10000"/>
                  <a:gd name="connsiteY4" fmla="*/ 8584 h 9643"/>
                  <a:gd name="connsiteX5" fmla="*/ 8778 w 10000"/>
                  <a:gd name="connsiteY5" fmla="*/ 8569 h 9643"/>
                  <a:gd name="connsiteX6" fmla="*/ 8778 w 10000"/>
                  <a:gd name="connsiteY6" fmla="*/ 8569 h 9643"/>
                  <a:gd name="connsiteX7" fmla="*/ 8444 w 10000"/>
                  <a:gd name="connsiteY7" fmla="*/ 8381 h 9643"/>
                  <a:gd name="connsiteX8" fmla="*/ 8167 w 10000"/>
                  <a:gd name="connsiteY8" fmla="*/ 8209 h 9643"/>
                  <a:gd name="connsiteX9" fmla="*/ 8167 w 10000"/>
                  <a:gd name="connsiteY9" fmla="*/ 8209 h 9643"/>
                  <a:gd name="connsiteX10" fmla="*/ 8056 w 10000"/>
                  <a:gd name="connsiteY10" fmla="*/ 8180 h 9643"/>
                  <a:gd name="connsiteX11" fmla="*/ 7889 w 10000"/>
                  <a:gd name="connsiteY11" fmla="*/ 8148 h 9643"/>
                  <a:gd name="connsiteX12" fmla="*/ 7444 w 10000"/>
                  <a:gd name="connsiteY12" fmla="*/ 8131 h 9643"/>
                  <a:gd name="connsiteX13" fmla="*/ 6889 w 10000"/>
                  <a:gd name="connsiteY13" fmla="*/ 8117 h 9643"/>
                  <a:gd name="connsiteX14" fmla="*/ 6389 w 10000"/>
                  <a:gd name="connsiteY14" fmla="*/ 8117 h 9643"/>
                  <a:gd name="connsiteX15" fmla="*/ 6389 w 10000"/>
                  <a:gd name="connsiteY15" fmla="*/ 8117 h 9643"/>
                  <a:gd name="connsiteX16" fmla="*/ 6167 w 10000"/>
                  <a:gd name="connsiteY16" fmla="*/ 8100 h 9643"/>
                  <a:gd name="connsiteX17" fmla="*/ 6056 w 10000"/>
                  <a:gd name="connsiteY17" fmla="*/ 8071 h 9643"/>
                  <a:gd name="connsiteX18" fmla="*/ 6000 w 10000"/>
                  <a:gd name="connsiteY18" fmla="*/ 8038 h 9643"/>
                  <a:gd name="connsiteX19" fmla="*/ 6000 w 10000"/>
                  <a:gd name="connsiteY19" fmla="*/ 7977 h 9643"/>
                  <a:gd name="connsiteX20" fmla="*/ 6056 w 10000"/>
                  <a:gd name="connsiteY20" fmla="*/ 7852 h 9643"/>
                  <a:gd name="connsiteX21" fmla="*/ 6111 w 10000"/>
                  <a:gd name="connsiteY21" fmla="*/ 7790 h 9643"/>
                  <a:gd name="connsiteX22" fmla="*/ 6056 w 10000"/>
                  <a:gd name="connsiteY22" fmla="*/ 7710 h 9643"/>
                  <a:gd name="connsiteX23" fmla="*/ 6056 w 10000"/>
                  <a:gd name="connsiteY23" fmla="*/ 7710 h 9643"/>
                  <a:gd name="connsiteX24" fmla="*/ 6000 w 10000"/>
                  <a:gd name="connsiteY24" fmla="*/ 7665 h 9643"/>
                  <a:gd name="connsiteX25" fmla="*/ 5944 w 10000"/>
                  <a:gd name="connsiteY25" fmla="*/ 7633 h 9643"/>
                  <a:gd name="connsiteX26" fmla="*/ 5833 w 10000"/>
                  <a:gd name="connsiteY26" fmla="*/ 7633 h 9643"/>
                  <a:gd name="connsiteX27" fmla="*/ 5667 w 10000"/>
                  <a:gd name="connsiteY27" fmla="*/ 7648 h 9643"/>
                  <a:gd name="connsiteX28" fmla="*/ 5333 w 10000"/>
                  <a:gd name="connsiteY28" fmla="*/ 7695 h 9643"/>
                  <a:gd name="connsiteX29" fmla="*/ 4889 w 10000"/>
                  <a:gd name="connsiteY29" fmla="*/ 7774 h 9643"/>
                  <a:gd name="connsiteX30" fmla="*/ 4889 w 10000"/>
                  <a:gd name="connsiteY30" fmla="*/ 7774 h 9643"/>
                  <a:gd name="connsiteX31" fmla="*/ 4611 w 10000"/>
                  <a:gd name="connsiteY31" fmla="*/ 7790 h 9643"/>
                  <a:gd name="connsiteX32" fmla="*/ 4500 w 10000"/>
                  <a:gd name="connsiteY32" fmla="*/ 7790 h 9643"/>
                  <a:gd name="connsiteX33" fmla="*/ 4444 w 10000"/>
                  <a:gd name="connsiteY33" fmla="*/ 7774 h 9643"/>
                  <a:gd name="connsiteX34" fmla="*/ 4389 w 10000"/>
                  <a:gd name="connsiteY34" fmla="*/ 7710 h 9643"/>
                  <a:gd name="connsiteX35" fmla="*/ 4222 w 10000"/>
                  <a:gd name="connsiteY35" fmla="*/ 7633 h 9643"/>
                  <a:gd name="connsiteX36" fmla="*/ 4222 w 10000"/>
                  <a:gd name="connsiteY36" fmla="*/ 7633 h 9643"/>
                  <a:gd name="connsiteX37" fmla="*/ 4111 w 10000"/>
                  <a:gd name="connsiteY37" fmla="*/ 7586 h 9643"/>
                  <a:gd name="connsiteX38" fmla="*/ 4111 w 10000"/>
                  <a:gd name="connsiteY38" fmla="*/ 7540 h 9643"/>
                  <a:gd name="connsiteX39" fmla="*/ 4111 w 10000"/>
                  <a:gd name="connsiteY39" fmla="*/ 7508 h 9643"/>
                  <a:gd name="connsiteX40" fmla="*/ 4167 w 10000"/>
                  <a:gd name="connsiteY40" fmla="*/ 7478 h 9643"/>
                  <a:gd name="connsiteX41" fmla="*/ 4278 w 10000"/>
                  <a:gd name="connsiteY41" fmla="*/ 7415 h 9643"/>
                  <a:gd name="connsiteX42" fmla="*/ 4389 w 10000"/>
                  <a:gd name="connsiteY42" fmla="*/ 7400 h 9643"/>
                  <a:gd name="connsiteX43" fmla="*/ 4389 w 10000"/>
                  <a:gd name="connsiteY43" fmla="*/ 7400 h 9643"/>
                  <a:gd name="connsiteX44" fmla="*/ 4389 w 10000"/>
                  <a:gd name="connsiteY44" fmla="*/ 7385 h 9643"/>
                  <a:gd name="connsiteX45" fmla="*/ 4444 w 10000"/>
                  <a:gd name="connsiteY45" fmla="*/ 7369 h 9643"/>
                  <a:gd name="connsiteX46" fmla="*/ 4667 w 10000"/>
                  <a:gd name="connsiteY46" fmla="*/ 7353 h 9643"/>
                  <a:gd name="connsiteX47" fmla="*/ 5333 w 10000"/>
                  <a:gd name="connsiteY47" fmla="*/ 7322 h 9643"/>
                  <a:gd name="connsiteX48" fmla="*/ 6500 w 10000"/>
                  <a:gd name="connsiteY48" fmla="*/ 7276 h 9643"/>
                  <a:gd name="connsiteX49" fmla="*/ 6500 w 10000"/>
                  <a:gd name="connsiteY49" fmla="*/ 7276 h 9643"/>
                  <a:gd name="connsiteX50" fmla="*/ 7167 w 10000"/>
                  <a:gd name="connsiteY50" fmla="*/ 7229 h 9643"/>
                  <a:gd name="connsiteX51" fmla="*/ 8389 w 10000"/>
                  <a:gd name="connsiteY51" fmla="*/ 7136 h 9643"/>
                  <a:gd name="connsiteX52" fmla="*/ 8389 w 10000"/>
                  <a:gd name="connsiteY52" fmla="*/ 7136 h 9643"/>
                  <a:gd name="connsiteX53" fmla="*/ 8667 w 10000"/>
                  <a:gd name="connsiteY53" fmla="*/ 7103 h 9643"/>
                  <a:gd name="connsiteX54" fmla="*/ 8778 w 10000"/>
                  <a:gd name="connsiteY54" fmla="*/ 7056 h 9643"/>
                  <a:gd name="connsiteX55" fmla="*/ 8889 w 10000"/>
                  <a:gd name="connsiteY55" fmla="*/ 7026 h 9643"/>
                  <a:gd name="connsiteX56" fmla="*/ 8833 w 10000"/>
                  <a:gd name="connsiteY56" fmla="*/ 6994 h 9643"/>
                  <a:gd name="connsiteX57" fmla="*/ 8833 w 10000"/>
                  <a:gd name="connsiteY57" fmla="*/ 6963 h 9643"/>
                  <a:gd name="connsiteX58" fmla="*/ 8722 w 10000"/>
                  <a:gd name="connsiteY58" fmla="*/ 6932 h 9643"/>
                  <a:gd name="connsiteX59" fmla="*/ 8556 w 10000"/>
                  <a:gd name="connsiteY59" fmla="*/ 6885 h 9643"/>
                  <a:gd name="connsiteX60" fmla="*/ 8556 w 10000"/>
                  <a:gd name="connsiteY60" fmla="*/ 6885 h 9643"/>
                  <a:gd name="connsiteX61" fmla="*/ 6556 w 10000"/>
                  <a:gd name="connsiteY61" fmla="*/ 6607 h 9643"/>
                  <a:gd name="connsiteX62" fmla="*/ 6556 w 10000"/>
                  <a:gd name="connsiteY62" fmla="*/ 6607 h 9643"/>
                  <a:gd name="connsiteX63" fmla="*/ 6333 w 10000"/>
                  <a:gd name="connsiteY63" fmla="*/ 6560 h 9643"/>
                  <a:gd name="connsiteX64" fmla="*/ 6167 w 10000"/>
                  <a:gd name="connsiteY64" fmla="*/ 6512 h 9643"/>
                  <a:gd name="connsiteX65" fmla="*/ 6056 w 10000"/>
                  <a:gd name="connsiteY65" fmla="*/ 6465 h 9643"/>
                  <a:gd name="connsiteX66" fmla="*/ 6056 w 10000"/>
                  <a:gd name="connsiteY66" fmla="*/ 6465 h 9643"/>
                  <a:gd name="connsiteX67" fmla="*/ 8056 w 10000"/>
                  <a:gd name="connsiteY67" fmla="*/ 6450 h 9643"/>
                  <a:gd name="connsiteX68" fmla="*/ 10000 w 10000"/>
                  <a:gd name="connsiteY68" fmla="*/ 6607 h 9643"/>
                  <a:gd name="connsiteX69" fmla="*/ 10000 w 10000"/>
                  <a:gd name="connsiteY69" fmla="*/ 5188 h 9643"/>
                  <a:gd name="connsiteX70" fmla="*/ 10000 w 10000"/>
                  <a:gd name="connsiteY70" fmla="*/ 5188 h 9643"/>
                  <a:gd name="connsiteX71" fmla="*/ 7778 w 10000"/>
                  <a:gd name="connsiteY71" fmla="*/ 4861 h 9643"/>
                  <a:gd name="connsiteX72" fmla="*/ 6556 w 10000"/>
                  <a:gd name="connsiteY72" fmla="*/ 4674 h 9643"/>
                  <a:gd name="connsiteX73" fmla="*/ 6556 w 10000"/>
                  <a:gd name="connsiteY73" fmla="*/ 4674 h 9643"/>
                  <a:gd name="connsiteX74" fmla="*/ 6556 w 10000"/>
                  <a:gd name="connsiteY74" fmla="*/ 4658 h 9643"/>
                  <a:gd name="connsiteX75" fmla="*/ 6556 w 10000"/>
                  <a:gd name="connsiteY75" fmla="*/ 4564 h 9643"/>
                  <a:gd name="connsiteX76" fmla="*/ 6556 w 10000"/>
                  <a:gd name="connsiteY76" fmla="*/ 4564 h 9643"/>
                  <a:gd name="connsiteX77" fmla="*/ 6389 w 10000"/>
                  <a:gd name="connsiteY77" fmla="*/ 4457 h 9643"/>
                  <a:gd name="connsiteX78" fmla="*/ 6056 w 10000"/>
                  <a:gd name="connsiteY78" fmla="*/ 4285 h 9643"/>
                  <a:gd name="connsiteX79" fmla="*/ 5333 w 10000"/>
                  <a:gd name="connsiteY79" fmla="*/ 3956 h 9643"/>
                  <a:gd name="connsiteX80" fmla="*/ 5333 w 10000"/>
                  <a:gd name="connsiteY80" fmla="*/ 3956 h 9643"/>
                  <a:gd name="connsiteX81" fmla="*/ 5167 w 10000"/>
                  <a:gd name="connsiteY81" fmla="*/ 3910 h 9643"/>
                  <a:gd name="connsiteX82" fmla="*/ 4889 w 10000"/>
                  <a:gd name="connsiteY82" fmla="*/ 3847 h 9643"/>
                  <a:gd name="connsiteX83" fmla="*/ 4056 w 10000"/>
                  <a:gd name="connsiteY83" fmla="*/ 3709 h 9643"/>
                  <a:gd name="connsiteX84" fmla="*/ 2889 w 10000"/>
                  <a:gd name="connsiteY84" fmla="*/ 3538 h 9643"/>
                  <a:gd name="connsiteX85" fmla="*/ 2889 w 10000"/>
                  <a:gd name="connsiteY85" fmla="*/ 3538 h 9643"/>
                  <a:gd name="connsiteX86" fmla="*/ 2389 w 10000"/>
                  <a:gd name="connsiteY86" fmla="*/ 3521 h 9643"/>
                  <a:gd name="connsiteX87" fmla="*/ 2000 w 10000"/>
                  <a:gd name="connsiteY87" fmla="*/ 3504 h 9643"/>
                  <a:gd name="connsiteX88" fmla="*/ 1889 w 10000"/>
                  <a:gd name="connsiteY88" fmla="*/ 3490 h 9643"/>
                  <a:gd name="connsiteX89" fmla="*/ 1778 w 10000"/>
                  <a:gd name="connsiteY89" fmla="*/ 3474 h 9643"/>
                  <a:gd name="connsiteX90" fmla="*/ 1778 w 10000"/>
                  <a:gd name="connsiteY90" fmla="*/ 3474 h 9643"/>
                  <a:gd name="connsiteX91" fmla="*/ 1667 w 10000"/>
                  <a:gd name="connsiteY91" fmla="*/ 3412 h 9643"/>
                  <a:gd name="connsiteX92" fmla="*/ 1500 w 10000"/>
                  <a:gd name="connsiteY92" fmla="*/ 3303 h 9643"/>
                  <a:gd name="connsiteX93" fmla="*/ 1444 w 10000"/>
                  <a:gd name="connsiteY93" fmla="*/ 3241 h 9643"/>
                  <a:gd name="connsiteX94" fmla="*/ 1444 w 10000"/>
                  <a:gd name="connsiteY94" fmla="*/ 3178 h 9643"/>
                  <a:gd name="connsiteX95" fmla="*/ 1444 w 10000"/>
                  <a:gd name="connsiteY95" fmla="*/ 3131 h 9643"/>
                  <a:gd name="connsiteX96" fmla="*/ 1556 w 10000"/>
                  <a:gd name="connsiteY96" fmla="*/ 3085 h 9643"/>
                  <a:gd name="connsiteX97" fmla="*/ 1556 w 10000"/>
                  <a:gd name="connsiteY97" fmla="*/ 3085 h 9643"/>
                  <a:gd name="connsiteX98" fmla="*/ 1833 w 10000"/>
                  <a:gd name="connsiteY98" fmla="*/ 3007 h 9643"/>
                  <a:gd name="connsiteX99" fmla="*/ 2111 w 10000"/>
                  <a:gd name="connsiteY99" fmla="*/ 2928 h 9643"/>
                  <a:gd name="connsiteX100" fmla="*/ 2278 w 10000"/>
                  <a:gd name="connsiteY100" fmla="*/ 2882 h 9643"/>
                  <a:gd name="connsiteX101" fmla="*/ 2389 w 10000"/>
                  <a:gd name="connsiteY101" fmla="*/ 2836 h 9643"/>
                  <a:gd name="connsiteX102" fmla="*/ 2389 w 10000"/>
                  <a:gd name="connsiteY102" fmla="*/ 2773 h 9643"/>
                  <a:gd name="connsiteX103" fmla="*/ 2389 w 10000"/>
                  <a:gd name="connsiteY103" fmla="*/ 2697 h 9643"/>
                  <a:gd name="connsiteX104" fmla="*/ 2389 w 10000"/>
                  <a:gd name="connsiteY104" fmla="*/ 2697 h 9643"/>
                  <a:gd name="connsiteX105" fmla="*/ 2167 w 10000"/>
                  <a:gd name="connsiteY105" fmla="*/ 2477 h 9643"/>
                  <a:gd name="connsiteX106" fmla="*/ 1889 w 10000"/>
                  <a:gd name="connsiteY106" fmla="*/ 2181 h 9643"/>
                  <a:gd name="connsiteX107" fmla="*/ 1667 w 10000"/>
                  <a:gd name="connsiteY107" fmla="*/ 1918 h 9643"/>
                  <a:gd name="connsiteX108" fmla="*/ 1611 w 10000"/>
                  <a:gd name="connsiteY108" fmla="*/ 1840 h 9643"/>
                  <a:gd name="connsiteX109" fmla="*/ 1611 w 10000"/>
                  <a:gd name="connsiteY109" fmla="*/ 1809 h 9643"/>
                  <a:gd name="connsiteX110" fmla="*/ 1667 w 10000"/>
                  <a:gd name="connsiteY110" fmla="*/ 1792 h 9643"/>
                  <a:gd name="connsiteX111" fmla="*/ 1667 w 10000"/>
                  <a:gd name="connsiteY111" fmla="*/ 1792 h 9643"/>
                  <a:gd name="connsiteX112" fmla="*/ 2000 w 10000"/>
                  <a:gd name="connsiteY112" fmla="*/ 1778 h 9643"/>
                  <a:gd name="connsiteX113" fmla="*/ 2222 w 10000"/>
                  <a:gd name="connsiteY113" fmla="*/ 1778 h 9643"/>
                  <a:gd name="connsiteX114" fmla="*/ 2389 w 10000"/>
                  <a:gd name="connsiteY114" fmla="*/ 1792 h 9643"/>
                  <a:gd name="connsiteX115" fmla="*/ 2389 w 10000"/>
                  <a:gd name="connsiteY115" fmla="*/ 1792 h 9643"/>
                  <a:gd name="connsiteX116" fmla="*/ 2444 w 10000"/>
                  <a:gd name="connsiteY116" fmla="*/ 1792 h 9643"/>
                  <a:gd name="connsiteX117" fmla="*/ 2500 w 10000"/>
                  <a:gd name="connsiteY117" fmla="*/ 1762 h 9643"/>
                  <a:gd name="connsiteX118" fmla="*/ 2778 w 10000"/>
                  <a:gd name="connsiteY118" fmla="*/ 1667 h 9643"/>
                  <a:gd name="connsiteX119" fmla="*/ 3500 w 10000"/>
                  <a:gd name="connsiteY119" fmla="*/ 1355 h 9643"/>
                  <a:gd name="connsiteX120" fmla="*/ 4444 w 10000"/>
                  <a:gd name="connsiteY120" fmla="*/ 904 h 9643"/>
                  <a:gd name="connsiteX121" fmla="*/ 4444 w 10000"/>
                  <a:gd name="connsiteY121" fmla="*/ 904 h 9643"/>
                  <a:gd name="connsiteX122" fmla="*/ 4444 w 10000"/>
                  <a:gd name="connsiteY122" fmla="*/ 840 h 9643"/>
                  <a:gd name="connsiteX123" fmla="*/ 4444 w 10000"/>
                  <a:gd name="connsiteY123" fmla="*/ 701 h 9643"/>
                  <a:gd name="connsiteX124" fmla="*/ 4500 w 10000"/>
                  <a:gd name="connsiteY124" fmla="*/ 608 h 9643"/>
                  <a:gd name="connsiteX125" fmla="*/ 4611 w 10000"/>
                  <a:gd name="connsiteY125" fmla="*/ 531 h 9643"/>
                  <a:gd name="connsiteX126" fmla="*/ 4778 w 10000"/>
                  <a:gd name="connsiteY126" fmla="*/ 437 h 9643"/>
                  <a:gd name="connsiteX127" fmla="*/ 5000 w 10000"/>
                  <a:gd name="connsiteY127" fmla="*/ 360 h 9643"/>
                  <a:gd name="connsiteX128" fmla="*/ 5000 w 10000"/>
                  <a:gd name="connsiteY128" fmla="*/ 360 h 9643"/>
                  <a:gd name="connsiteX129" fmla="*/ 5556 w 10000"/>
                  <a:gd name="connsiteY129" fmla="*/ 204 h 9643"/>
                  <a:gd name="connsiteX130" fmla="*/ 6111 w 10000"/>
                  <a:gd name="connsiteY130" fmla="*/ 0 h 9643"/>
                  <a:gd name="connsiteX131" fmla="*/ 10000 w 10000"/>
                  <a:gd name="connsiteY131" fmla="*/ 8599 h 9643"/>
                  <a:gd name="connsiteX132" fmla="*/ 10000 w 10000"/>
                  <a:gd name="connsiteY132" fmla="*/ 8599 h 9643"/>
                  <a:gd name="connsiteX133" fmla="*/ 9722 w 10000"/>
                  <a:gd name="connsiteY133" fmla="*/ 8584 h 9643"/>
                  <a:gd name="connsiteX134" fmla="*/ 9389 w 10000"/>
                  <a:gd name="connsiteY134" fmla="*/ 8599 h 9643"/>
                  <a:gd name="connsiteX135" fmla="*/ 9389 w 10000"/>
                  <a:gd name="connsiteY135" fmla="*/ 8599 h 9643"/>
                  <a:gd name="connsiteX136" fmla="*/ 9278 w 10000"/>
                  <a:gd name="connsiteY136" fmla="*/ 8616 h 9643"/>
                  <a:gd name="connsiteX137" fmla="*/ 9056 w 10000"/>
                  <a:gd name="connsiteY137" fmla="*/ 8599 h 9643"/>
                  <a:gd name="connsiteX138" fmla="*/ 8889 w 10000"/>
                  <a:gd name="connsiteY138" fmla="*/ 8584 h 9643"/>
                  <a:gd name="connsiteX139" fmla="*/ 8722 w 10000"/>
                  <a:gd name="connsiteY139" fmla="*/ 8552 h 9643"/>
                  <a:gd name="connsiteX140" fmla="*/ 8611 w 10000"/>
                  <a:gd name="connsiteY140" fmla="*/ 8506 h 9643"/>
                  <a:gd name="connsiteX141" fmla="*/ 8444 w 10000"/>
                  <a:gd name="connsiteY141" fmla="*/ 8426 h 9643"/>
                  <a:gd name="connsiteX142" fmla="*/ 8444 w 10000"/>
                  <a:gd name="connsiteY142" fmla="*/ 8426 h 9643"/>
                  <a:gd name="connsiteX143" fmla="*/ 8222 w 10000"/>
                  <a:gd name="connsiteY143" fmla="*/ 8287 h 9643"/>
                  <a:gd name="connsiteX144" fmla="*/ 8111 w 10000"/>
                  <a:gd name="connsiteY144" fmla="*/ 8226 h 9643"/>
                  <a:gd name="connsiteX145" fmla="*/ 7944 w 10000"/>
                  <a:gd name="connsiteY145" fmla="*/ 8180 h 9643"/>
                  <a:gd name="connsiteX146" fmla="*/ 7778 w 10000"/>
                  <a:gd name="connsiteY146" fmla="*/ 8148 h 9643"/>
                  <a:gd name="connsiteX147" fmla="*/ 7556 w 10000"/>
                  <a:gd name="connsiteY147" fmla="*/ 8131 h 9643"/>
                  <a:gd name="connsiteX148" fmla="*/ 7333 w 10000"/>
                  <a:gd name="connsiteY148" fmla="*/ 8117 h 9643"/>
                  <a:gd name="connsiteX149" fmla="*/ 7000 w 10000"/>
                  <a:gd name="connsiteY149" fmla="*/ 8100 h 9643"/>
                  <a:gd name="connsiteX150" fmla="*/ 7000 w 10000"/>
                  <a:gd name="connsiteY150" fmla="*/ 8100 h 9643"/>
                  <a:gd name="connsiteX151" fmla="*/ 6556 w 10000"/>
                  <a:gd name="connsiteY151" fmla="*/ 8117 h 9643"/>
                  <a:gd name="connsiteX152" fmla="*/ 6222 w 10000"/>
                  <a:gd name="connsiteY152" fmla="*/ 8117 h 9643"/>
                  <a:gd name="connsiteX153" fmla="*/ 6111 w 10000"/>
                  <a:gd name="connsiteY153" fmla="*/ 8100 h 9643"/>
                  <a:gd name="connsiteX154" fmla="*/ 6056 w 10000"/>
                  <a:gd name="connsiteY154" fmla="*/ 8085 h 9643"/>
                  <a:gd name="connsiteX155" fmla="*/ 6056 w 10000"/>
                  <a:gd name="connsiteY155" fmla="*/ 8085 h 9643"/>
                  <a:gd name="connsiteX156" fmla="*/ 6056 w 10000"/>
                  <a:gd name="connsiteY156" fmla="*/ 7805 h 9643"/>
                  <a:gd name="connsiteX157" fmla="*/ 6056 w 10000"/>
                  <a:gd name="connsiteY157" fmla="*/ 7805 h 9643"/>
                  <a:gd name="connsiteX158" fmla="*/ 6056 w 10000"/>
                  <a:gd name="connsiteY158" fmla="*/ 7741 h 9643"/>
                  <a:gd name="connsiteX159" fmla="*/ 5944 w 10000"/>
                  <a:gd name="connsiteY159" fmla="*/ 7665 h 9643"/>
                  <a:gd name="connsiteX160" fmla="*/ 5889 w 10000"/>
                  <a:gd name="connsiteY160" fmla="*/ 7648 h 9643"/>
                  <a:gd name="connsiteX161" fmla="*/ 5778 w 10000"/>
                  <a:gd name="connsiteY161" fmla="*/ 7633 h 9643"/>
                  <a:gd name="connsiteX162" fmla="*/ 5667 w 10000"/>
                  <a:gd name="connsiteY162" fmla="*/ 7633 h 9643"/>
                  <a:gd name="connsiteX163" fmla="*/ 5500 w 10000"/>
                  <a:gd name="connsiteY163" fmla="*/ 7648 h 9643"/>
                  <a:gd name="connsiteX164" fmla="*/ 5500 w 10000"/>
                  <a:gd name="connsiteY164" fmla="*/ 7648 h 9643"/>
                  <a:gd name="connsiteX165" fmla="*/ 4889 w 10000"/>
                  <a:gd name="connsiteY165" fmla="*/ 7757 h 9643"/>
                  <a:gd name="connsiteX166" fmla="*/ 4611 w 10000"/>
                  <a:gd name="connsiteY166" fmla="*/ 7790 h 9643"/>
                  <a:gd name="connsiteX167" fmla="*/ 4556 w 10000"/>
                  <a:gd name="connsiteY167" fmla="*/ 7805 h 9643"/>
                  <a:gd name="connsiteX168" fmla="*/ 4500 w 10000"/>
                  <a:gd name="connsiteY168" fmla="*/ 7790 h 9643"/>
                  <a:gd name="connsiteX169" fmla="*/ 4500 w 10000"/>
                  <a:gd name="connsiteY169" fmla="*/ 7790 h 9643"/>
                  <a:gd name="connsiteX170" fmla="*/ 4222 w 10000"/>
                  <a:gd name="connsiteY170" fmla="*/ 7633 h 9643"/>
                  <a:gd name="connsiteX171" fmla="*/ 4222 w 10000"/>
                  <a:gd name="connsiteY171" fmla="*/ 7633 h 9643"/>
                  <a:gd name="connsiteX172" fmla="*/ 4111 w 10000"/>
                  <a:gd name="connsiteY172" fmla="*/ 7556 h 9643"/>
                  <a:gd name="connsiteX173" fmla="*/ 4111 w 10000"/>
                  <a:gd name="connsiteY173" fmla="*/ 7508 h 9643"/>
                  <a:gd name="connsiteX174" fmla="*/ 4111 w 10000"/>
                  <a:gd name="connsiteY174" fmla="*/ 7463 h 9643"/>
                  <a:gd name="connsiteX175" fmla="*/ 4111 w 10000"/>
                  <a:gd name="connsiteY175" fmla="*/ 7463 h 9643"/>
                  <a:gd name="connsiteX176" fmla="*/ 4278 w 10000"/>
                  <a:gd name="connsiteY176" fmla="*/ 7415 h 9643"/>
                  <a:gd name="connsiteX177" fmla="*/ 4389 w 10000"/>
                  <a:gd name="connsiteY177" fmla="*/ 7400 h 9643"/>
                  <a:gd name="connsiteX178" fmla="*/ 4389 w 10000"/>
                  <a:gd name="connsiteY178" fmla="*/ 7400 h 9643"/>
                  <a:gd name="connsiteX179" fmla="*/ 4000 w 10000"/>
                  <a:gd name="connsiteY179" fmla="*/ 7400 h 9643"/>
                  <a:gd name="connsiteX180" fmla="*/ 3722 w 10000"/>
                  <a:gd name="connsiteY180" fmla="*/ 7415 h 9643"/>
                  <a:gd name="connsiteX181" fmla="*/ 3611 w 10000"/>
                  <a:gd name="connsiteY181" fmla="*/ 7431 h 9643"/>
                  <a:gd name="connsiteX182" fmla="*/ 3556 w 10000"/>
                  <a:gd name="connsiteY182" fmla="*/ 7447 h 9643"/>
                  <a:gd name="connsiteX183" fmla="*/ 3556 w 10000"/>
                  <a:gd name="connsiteY183" fmla="*/ 7447 h 9643"/>
                  <a:gd name="connsiteX184" fmla="*/ 3444 w 10000"/>
                  <a:gd name="connsiteY184" fmla="*/ 7508 h 9643"/>
                  <a:gd name="connsiteX185" fmla="*/ 3278 w 10000"/>
                  <a:gd name="connsiteY185" fmla="*/ 7603 h 9643"/>
                  <a:gd name="connsiteX186" fmla="*/ 3000 w 10000"/>
                  <a:gd name="connsiteY186" fmla="*/ 7710 h 9643"/>
                  <a:gd name="connsiteX187" fmla="*/ 2667 w 10000"/>
                  <a:gd name="connsiteY187" fmla="*/ 7790 h 9643"/>
                  <a:gd name="connsiteX188" fmla="*/ 2667 w 10000"/>
                  <a:gd name="connsiteY188" fmla="*/ 7790 h 9643"/>
                  <a:gd name="connsiteX189" fmla="*/ 2333 w 10000"/>
                  <a:gd name="connsiteY189" fmla="*/ 7852 h 9643"/>
                  <a:gd name="connsiteX190" fmla="*/ 1833 w 10000"/>
                  <a:gd name="connsiteY190" fmla="*/ 7915 h 9643"/>
                  <a:gd name="connsiteX191" fmla="*/ 1389 w 10000"/>
                  <a:gd name="connsiteY191" fmla="*/ 7946 h 9643"/>
                  <a:gd name="connsiteX192" fmla="*/ 889 w 10000"/>
                  <a:gd name="connsiteY192" fmla="*/ 7961 h 9643"/>
                  <a:gd name="connsiteX193" fmla="*/ 889 w 10000"/>
                  <a:gd name="connsiteY193" fmla="*/ 7961 h 9643"/>
                  <a:gd name="connsiteX194" fmla="*/ 500 w 10000"/>
                  <a:gd name="connsiteY194" fmla="*/ 7977 h 9643"/>
                  <a:gd name="connsiteX195" fmla="*/ 222 w 10000"/>
                  <a:gd name="connsiteY195" fmla="*/ 7993 h 9643"/>
                  <a:gd name="connsiteX196" fmla="*/ 0 w 10000"/>
                  <a:gd name="connsiteY196" fmla="*/ 8009 h 9643"/>
                  <a:gd name="connsiteX197" fmla="*/ 0 w 10000"/>
                  <a:gd name="connsiteY197" fmla="*/ 8009 h 9643"/>
                  <a:gd name="connsiteX198" fmla="*/ 278 w 10000"/>
                  <a:gd name="connsiteY198" fmla="*/ 8256 h 9643"/>
                  <a:gd name="connsiteX199" fmla="*/ 500 w 10000"/>
                  <a:gd name="connsiteY199" fmla="*/ 8442 h 9643"/>
                  <a:gd name="connsiteX200" fmla="*/ 722 w 10000"/>
                  <a:gd name="connsiteY200" fmla="*/ 8599 h 9643"/>
                  <a:gd name="connsiteX201" fmla="*/ 722 w 10000"/>
                  <a:gd name="connsiteY201" fmla="*/ 8599 h 9643"/>
                  <a:gd name="connsiteX202" fmla="*/ 889 w 10000"/>
                  <a:gd name="connsiteY202" fmla="*/ 8694 h 9643"/>
                  <a:gd name="connsiteX203" fmla="*/ 944 w 10000"/>
                  <a:gd name="connsiteY203" fmla="*/ 8771 h 9643"/>
                  <a:gd name="connsiteX204" fmla="*/ 1111 w 10000"/>
                  <a:gd name="connsiteY204" fmla="*/ 8850 h 9643"/>
                  <a:gd name="connsiteX205" fmla="*/ 1333 w 10000"/>
                  <a:gd name="connsiteY205" fmla="*/ 8973 h 9643"/>
                  <a:gd name="connsiteX206" fmla="*/ 1333 w 10000"/>
                  <a:gd name="connsiteY206" fmla="*/ 8973 h 9643"/>
                  <a:gd name="connsiteX207" fmla="*/ 1444 w 10000"/>
                  <a:gd name="connsiteY207" fmla="*/ 9036 h 9643"/>
                  <a:gd name="connsiteX208" fmla="*/ 1500 w 10000"/>
                  <a:gd name="connsiteY208" fmla="*/ 9082 h 9643"/>
                  <a:gd name="connsiteX209" fmla="*/ 1500 w 10000"/>
                  <a:gd name="connsiteY209" fmla="*/ 9128 h 9643"/>
                  <a:gd name="connsiteX210" fmla="*/ 1556 w 10000"/>
                  <a:gd name="connsiteY210" fmla="*/ 9144 h 9643"/>
                  <a:gd name="connsiteX211" fmla="*/ 1722 w 10000"/>
                  <a:gd name="connsiteY211" fmla="*/ 9159 h 9643"/>
                  <a:gd name="connsiteX212" fmla="*/ 1944 w 10000"/>
                  <a:gd name="connsiteY212" fmla="*/ 9175 h 9643"/>
                  <a:gd name="connsiteX213" fmla="*/ 2944 w 10000"/>
                  <a:gd name="connsiteY213" fmla="*/ 9190 h 9643"/>
                  <a:gd name="connsiteX214" fmla="*/ 2944 w 10000"/>
                  <a:gd name="connsiteY214" fmla="*/ 9190 h 9643"/>
                  <a:gd name="connsiteX215" fmla="*/ 4167 w 10000"/>
                  <a:gd name="connsiteY215" fmla="*/ 9222 h 9643"/>
                  <a:gd name="connsiteX216" fmla="*/ 4889 w 10000"/>
                  <a:gd name="connsiteY216" fmla="*/ 9269 h 9643"/>
                  <a:gd name="connsiteX217" fmla="*/ 5278 w 10000"/>
                  <a:gd name="connsiteY217" fmla="*/ 9317 h 9643"/>
                  <a:gd name="connsiteX218" fmla="*/ 5444 w 10000"/>
                  <a:gd name="connsiteY218" fmla="*/ 9331 h 9643"/>
                  <a:gd name="connsiteX219" fmla="*/ 5444 w 10000"/>
                  <a:gd name="connsiteY219" fmla="*/ 9331 h 9643"/>
                  <a:gd name="connsiteX220" fmla="*/ 5722 w 10000"/>
                  <a:gd name="connsiteY220" fmla="*/ 9363 h 9643"/>
                  <a:gd name="connsiteX221" fmla="*/ 5833 w 10000"/>
                  <a:gd name="connsiteY221" fmla="*/ 9380 h 9643"/>
                  <a:gd name="connsiteX222" fmla="*/ 5833 w 10000"/>
                  <a:gd name="connsiteY222" fmla="*/ 9380 h 9643"/>
                  <a:gd name="connsiteX223" fmla="*/ 5833 w 10000"/>
                  <a:gd name="connsiteY223" fmla="*/ 9363 h 9643"/>
                  <a:gd name="connsiteX224" fmla="*/ 5889 w 10000"/>
                  <a:gd name="connsiteY224" fmla="*/ 9347 h 9643"/>
                  <a:gd name="connsiteX225" fmla="*/ 6000 w 10000"/>
                  <a:gd name="connsiteY225" fmla="*/ 9331 h 9643"/>
                  <a:gd name="connsiteX226" fmla="*/ 6167 w 10000"/>
                  <a:gd name="connsiteY226" fmla="*/ 9317 h 9643"/>
                  <a:gd name="connsiteX227" fmla="*/ 6444 w 10000"/>
                  <a:gd name="connsiteY227" fmla="*/ 9317 h 9643"/>
                  <a:gd name="connsiteX228" fmla="*/ 6833 w 10000"/>
                  <a:gd name="connsiteY228" fmla="*/ 9331 h 9643"/>
                  <a:gd name="connsiteX229" fmla="*/ 7278 w 10000"/>
                  <a:gd name="connsiteY229" fmla="*/ 9380 h 9643"/>
                  <a:gd name="connsiteX230" fmla="*/ 7278 w 10000"/>
                  <a:gd name="connsiteY230" fmla="*/ 9380 h 9643"/>
                  <a:gd name="connsiteX231" fmla="*/ 8722 w 10000"/>
                  <a:gd name="connsiteY231" fmla="*/ 9518 h 9643"/>
                  <a:gd name="connsiteX232" fmla="*/ 10000 w 10000"/>
                  <a:gd name="connsiteY232" fmla="*/ 9643 h 9643"/>
                  <a:gd name="connsiteX0" fmla="*/ 10000 w 10000"/>
                  <a:gd name="connsiteY0" fmla="*/ 8690 h 9788"/>
                  <a:gd name="connsiteX1" fmla="*/ 10000 w 10000"/>
                  <a:gd name="connsiteY1" fmla="*/ 8690 h 9788"/>
                  <a:gd name="connsiteX2" fmla="*/ 9222 w 10000"/>
                  <a:gd name="connsiteY2" fmla="*/ 8705 h 9788"/>
                  <a:gd name="connsiteX3" fmla="*/ 8944 w 10000"/>
                  <a:gd name="connsiteY3" fmla="*/ 8705 h 9788"/>
                  <a:gd name="connsiteX4" fmla="*/ 8833 w 10000"/>
                  <a:gd name="connsiteY4" fmla="*/ 8690 h 9788"/>
                  <a:gd name="connsiteX5" fmla="*/ 8778 w 10000"/>
                  <a:gd name="connsiteY5" fmla="*/ 8674 h 9788"/>
                  <a:gd name="connsiteX6" fmla="*/ 8778 w 10000"/>
                  <a:gd name="connsiteY6" fmla="*/ 8674 h 9788"/>
                  <a:gd name="connsiteX7" fmla="*/ 8444 w 10000"/>
                  <a:gd name="connsiteY7" fmla="*/ 8479 h 9788"/>
                  <a:gd name="connsiteX8" fmla="*/ 8167 w 10000"/>
                  <a:gd name="connsiteY8" fmla="*/ 8301 h 9788"/>
                  <a:gd name="connsiteX9" fmla="*/ 8167 w 10000"/>
                  <a:gd name="connsiteY9" fmla="*/ 8301 h 9788"/>
                  <a:gd name="connsiteX10" fmla="*/ 8056 w 10000"/>
                  <a:gd name="connsiteY10" fmla="*/ 8271 h 9788"/>
                  <a:gd name="connsiteX11" fmla="*/ 7889 w 10000"/>
                  <a:gd name="connsiteY11" fmla="*/ 8238 h 9788"/>
                  <a:gd name="connsiteX12" fmla="*/ 7444 w 10000"/>
                  <a:gd name="connsiteY12" fmla="*/ 8220 h 9788"/>
                  <a:gd name="connsiteX13" fmla="*/ 6889 w 10000"/>
                  <a:gd name="connsiteY13" fmla="*/ 8206 h 9788"/>
                  <a:gd name="connsiteX14" fmla="*/ 6389 w 10000"/>
                  <a:gd name="connsiteY14" fmla="*/ 8206 h 9788"/>
                  <a:gd name="connsiteX15" fmla="*/ 6389 w 10000"/>
                  <a:gd name="connsiteY15" fmla="*/ 8206 h 9788"/>
                  <a:gd name="connsiteX16" fmla="*/ 6167 w 10000"/>
                  <a:gd name="connsiteY16" fmla="*/ 8188 h 9788"/>
                  <a:gd name="connsiteX17" fmla="*/ 6056 w 10000"/>
                  <a:gd name="connsiteY17" fmla="*/ 8158 h 9788"/>
                  <a:gd name="connsiteX18" fmla="*/ 6000 w 10000"/>
                  <a:gd name="connsiteY18" fmla="*/ 8124 h 9788"/>
                  <a:gd name="connsiteX19" fmla="*/ 6000 w 10000"/>
                  <a:gd name="connsiteY19" fmla="*/ 8060 h 9788"/>
                  <a:gd name="connsiteX20" fmla="*/ 6056 w 10000"/>
                  <a:gd name="connsiteY20" fmla="*/ 7931 h 9788"/>
                  <a:gd name="connsiteX21" fmla="*/ 6111 w 10000"/>
                  <a:gd name="connsiteY21" fmla="*/ 7866 h 9788"/>
                  <a:gd name="connsiteX22" fmla="*/ 6056 w 10000"/>
                  <a:gd name="connsiteY22" fmla="*/ 7783 h 9788"/>
                  <a:gd name="connsiteX23" fmla="*/ 6056 w 10000"/>
                  <a:gd name="connsiteY23" fmla="*/ 7783 h 9788"/>
                  <a:gd name="connsiteX24" fmla="*/ 6000 w 10000"/>
                  <a:gd name="connsiteY24" fmla="*/ 7737 h 9788"/>
                  <a:gd name="connsiteX25" fmla="*/ 5944 w 10000"/>
                  <a:gd name="connsiteY25" fmla="*/ 7704 h 9788"/>
                  <a:gd name="connsiteX26" fmla="*/ 5833 w 10000"/>
                  <a:gd name="connsiteY26" fmla="*/ 7704 h 9788"/>
                  <a:gd name="connsiteX27" fmla="*/ 5667 w 10000"/>
                  <a:gd name="connsiteY27" fmla="*/ 7719 h 9788"/>
                  <a:gd name="connsiteX28" fmla="*/ 5333 w 10000"/>
                  <a:gd name="connsiteY28" fmla="*/ 7768 h 9788"/>
                  <a:gd name="connsiteX29" fmla="*/ 4889 w 10000"/>
                  <a:gd name="connsiteY29" fmla="*/ 7850 h 9788"/>
                  <a:gd name="connsiteX30" fmla="*/ 4889 w 10000"/>
                  <a:gd name="connsiteY30" fmla="*/ 7850 h 9788"/>
                  <a:gd name="connsiteX31" fmla="*/ 4611 w 10000"/>
                  <a:gd name="connsiteY31" fmla="*/ 7866 h 9788"/>
                  <a:gd name="connsiteX32" fmla="*/ 4500 w 10000"/>
                  <a:gd name="connsiteY32" fmla="*/ 7866 h 9788"/>
                  <a:gd name="connsiteX33" fmla="*/ 4444 w 10000"/>
                  <a:gd name="connsiteY33" fmla="*/ 7850 h 9788"/>
                  <a:gd name="connsiteX34" fmla="*/ 4389 w 10000"/>
                  <a:gd name="connsiteY34" fmla="*/ 7783 h 9788"/>
                  <a:gd name="connsiteX35" fmla="*/ 4222 w 10000"/>
                  <a:gd name="connsiteY35" fmla="*/ 7704 h 9788"/>
                  <a:gd name="connsiteX36" fmla="*/ 4222 w 10000"/>
                  <a:gd name="connsiteY36" fmla="*/ 7704 h 9788"/>
                  <a:gd name="connsiteX37" fmla="*/ 4111 w 10000"/>
                  <a:gd name="connsiteY37" fmla="*/ 7655 h 9788"/>
                  <a:gd name="connsiteX38" fmla="*/ 4111 w 10000"/>
                  <a:gd name="connsiteY38" fmla="*/ 7607 h 9788"/>
                  <a:gd name="connsiteX39" fmla="*/ 4111 w 10000"/>
                  <a:gd name="connsiteY39" fmla="*/ 7574 h 9788"/>
                  <a:gd name="connsiteX40" fmla="*/ 4167 w 10000"/>
                  <a:gd name="connsiteY40" fmla="*/ 7543 h 9788"/>
                  <a:gd name="connsiteX41" fmla="*/ 4278 w 10000"/>
                  <a:gd name="connsiteY41" fmla="*/ 7478 h 9788"/>
                  <a:gd name="connsiteX42" fmla="*/ 4389 w 10000"/>
                  <a:gd name="connsiteY42" fmla="*/ 7462 h 9788"/>
                  <a:gd name="connsiteX43" fmla="*/ 4389 w 10000"/>
                  <a:gd name="connsiteY43" fmla="*/ 7462 h 9788"/>
                  <a:gd name="connsiteX44" fmla="*/ 4389 w 10000"/>
                  <a:gd name="connsiteY44" fmla="*/ 7446 h 9788"/>
                  <a:gd name="connsiteX45" fmla="*/ 4444 w 10000"/>
                  <a:gd name="connsiteY45" fmla="*/ 7430 h 9788"/>
                  <a:gd name="connsiteX46" fmla="*/ 4667 w 10000"/>
                  <a:gd name="connsiteY46" fmla="*/ 7413 h 9788"/>
                  <a:gd name="connsiteX47" fmla="*/ 5333 w 10000"/>
                  <a:gd name="connsiteY47" fmla="*/ 7381 h 9788"/>
                  <a:gd name="connsiteX48" fmla="*/ 6500 w 10000"/>
                  <a:gd name="connsiteY48" fmla="*/ 7333 h 9788"/>
                  <a:gd name="connsiteX49" fmla="*/ 6500 w 10000"/>
                  <a:gd name="connsiteY49" fmla="*/ 7333 h 9788"/>
                  <a:gd name="connsiteX50" fmla="*/ 7167 w 10000"/>
                  <a:gd name="connsiteY50" fmla="*/ 7285 h 9788"/>
                  <a:gd name="connsiteX51" fmla="*/ 8389 w 10000"/>
                  <a:gd name="connsiteY51" fmla="*/ 7188 h 9788"/>
                  <a:gd name="connsiteX52" fmla="*/ 8389 w 10000"/>
                  <a:gd name="connsiteY52" fmla="*/ 7188 h 9788"/>
                  <a:gd name="connsiteX53" fmla="*/ 8667 w 10000"/>
                  <a:gd name="connsiteY53" fmla="*/ 7154 h 9788"/>
                  <a:gd name="connsiteX54" fmla="*/ 8778 w 10000"/>
                  <a:gd name="connsiteY54" fmla="*/ 7105 h 9788"/>
                  <a:gd name="connsiteX55" fmla="*/ 8889 w 10000"/>
                  <a:gd name="connsiteY55" fmla="*/ 7074 h 9788"/>
                  <a:gd name="connsiteX56" fmla="*/ 8833 w 10000"/>
                  <a:gd name="connsiteY56" fmla="*/ 7041 h 9788"/>
                  <a:gd name="connsiteX57" fmla="*/ 8833 w 10000"/>
                  <a:gd name="connsiteY57" fmla="*/ 7009 h 9788"/>
                  <a:gd name="connsiteX58" fmla="*/ 8722 w 10000"/>
                  <a:gd name="connsiteY58" fmla="*/ 6977 h 9788"/>
                  <a:gd name="connsiteX59" fmla="*/ 8556 w 10000"/>
                  <a:gd name="connsiteY59" fmla="*/ 6928 h 9788"/>
                  <a:gd name="connsiteX60" fmla="*/ 8556 w 10000"/>
                  <a:gd name="connsiteY60" fmla="*/ 6928 h 9788"/>
                  <a:gd name="connsiteX61" fmla="*/ 6556 w 10000"/>
                  <a:gd name="connsiteY61" fmla="*/ 6640 h 9788"/>
                  <a:gd name="connsiteX62" fmla="*/ 6556 w 10000"/>
                  <a:gd name="connsiteY62" fmla="*/ 6640 h 9788"/>
                  <a:gd name="connsiteX63" fmla="*/ 6333 w 10000"/>
                  <a:gd name="connsiteY63" fmla="*/ 6591 h 9788"/>
                  <a:gd name="connsiteX64" fmla="*/ 6167 w 10000"/>
                  <a:gd name="connsiteY64" fmla="*/ 6541 h 9788"/>
                  <a:gd name="connsiteX65" fmla="*/ 6056 w 10000"/>
                  <a:gd name="connsiteY65" fmla="*/ 6492 h 9788"/>
                  <a:gd name="connsiteX66" fmla="*/ 6056 w 10000"/>
                  <a:gd name="connsiteY66" fmla="*/ 6492 h 9788"/>
                  <a:gd name="connsiteX67" fmla="*/ 8056 w 10000"/>
                  <a:gd name="connsiteY67" fmla="*/ 6477 h 9788"/>
                  <a:gd name="connsiteX68" fmla="*/ 10000 w 10000"/>
                  <a:gd name="connsiteY68" fmla="*/ 6640 h 9788"/>
                  <a:gd name="connsiteX69" fmla="*/ 10000 w 10000"/>
                  <a:gd name="connsiteY69" fmla="*/ 5168 h 9788"/>
                  <a:gd name="connsiteX70" fmla="*/ 10000 w 10000"/>
                  <a:gd name="connsiteY70" fmla="*/ 5168 h 9788"/>
                  <a:gd name="connsiteX71" fmla="*/ 7778 w 10000"/>
                  <a:gd name="connsiteY71" fmla="*/ 4829 h 9788"/>
                  <a:gd name="connsiteX72" fmla="*/ 6556 w 10000"/>
                  <a:gd name="connsiteY72" fmla="*/ 4635 h 9788"/>
                  <a:gd name="connsiteX73" fmla="*/ 6556 w 10000"/>
                  <a:gd name="connsiteY73" fmla="*/ 4635 h 9788"/>
                  <a:gd name="connsiteX74" fmla="*/ 6556 w 10000"/>
                  <a:gd name="connsiteY74" fmla="*/ 4618 h 9788"/>
                  <a:gd name="connsiteX75" fmla="*/ 6556 w 10000"/>
                  <a:gd name="connsiteY75" fmla="*/ 4521 h 9788"/>
                  <a:gd name="connsiteX76" fmla="*/ 6556 w 10000"/>
                  <a:gd name="connsiteY76" fmla="*/ 4521 h 9788"/>
                  <a:gd name="connsiteX77" fmla="*/ 6389 w 10000"/>
                  <a:gd name="connsiteY77" fmla="*/ 4410 h 9788"/>
                  <a:gd name="connsiteX78" fmla="*/ 6056 w 10000"/>
                  <a:gd name="connsiteY78" fmla="*/ 4232 h 9788"/>
                  <a:gd name="connsiteX79" fmla="*/ 5333 w 10000"/>
                  <a:gd name="connsiteY79" fmla="*/ 3890 h 9788"/>
                  <a:gd name="connsiteX80" fmla="*/ 5333 w 10000"/>
                  <a:gd name="connsiteY80" fmla="*/ 3890 h 9788"/>
                  <a:gd name="connsiteX81" fmla="*/ 5167 w 10000"/>
                  <a:gd name="connsiteY81" fmla="*/ 3843 h 9788"/>
                  <a:gd name="connsiteX82" fmla="*/ 4889 w 10000"/>
                  <a:gd name="connsiteY82" fmla="*/ 3777 h 9788"/>
                  <a:gd name="connsiteX83" fmla="*/ 4056 w 10000"/>
                  <a:gd name="connsiteY83" fmla="*/ 3634 h 9788"/>
                  <a:gd name="connsiteX84" fmla="*/ 2889 w 10000"/>
                  <a:gd name="connsiteY84" fmla="*/ 3457 h 9788"/>
                  <a:gd name="connsiteX85" fmla="*/ 2889 w 10000"/>
                  <a:gd name="connsiteY85" fmla="*/ 3457 h 9788"/>
                  <a:gd name="connsiteX86" fmla="*/ 2389 w 10000"/>
                  <a:gd name="connsiteY86" fmla="*/ 3439 h 9788"/>
                  <a:gd name="connsiteX87" fmla="*/ 2000 w 10000"/>
                  <a:gd name="connsiteY87" fmla="*/ 3422 h 9788"/>
                  <a:gd name="connsiteX88" fmla="*/ 1889 w 10000"/>
                  <a:gd name="connsiteY88" fmla="*/ 3407 h 9788"/>
                  <a:gd name="connsiteX89" fmla="*/ 1778 w 10000"/>
                  <a:gd name="connsiteY89" fmla="*/ 3391 h 9788"/>
                  <a:gd name="connsiteX90" fmla="*/ 1778 w 10000"/>
                  <a:gd name="connsiteY90" fmla="*/ 3391 h 9788"/>
                  <a:gd name="connsiteX91" fmla="*/ 1667 w 10000"/>
                  <a:gd name="connsiteY91" fmla="*/ 3326 h 9788"/>
                  <a:gd name="connsiteX92" fmla="*/ 1500 w 10000"/>
                  <a:gd name="connsiteY92" fmla="*/ 3213 h 9788"/>
                  <a:gd name="connsiteX93" fmla="*/ 1444 w 10000"/>
                  <a:gd name="connsiteY93" fmla="*/ 3149 h 9788"/>
                  <a:gd name="connsiteX94" fmla="*/ 1444 w 10000"/>
                  <a:gd name="connsiteY94" fmla="*/ 3084 h 9788"/>
                  <a:gd name="connsiteX95" fmla="*/ 1444 w 10000"/>
                  <a:gd name="connsiteY95" fmla="*/ 3035 h 9788"/>
                  <a:gd name="connsiteX96" fmla="*/ 1556 w 10000"/>
                  <a:gd name="connsiteY96" fmla="*/ 2987 h 9788"/>
                  <a:gd name="connsiteX97" fmla="*/ 1556 w 10000"/>
                  <a:gd name="connsiteY97" fmla="*/ 2987 h 9788"/>
                  <a:gd name="connsiteX98" fmla="*/ 1833 w 10000"/>
                  <a:gd name="connsiteY98" fmla="*/ 2906 h 9788"/>
                  <a:gd name="connsiteX99" fmla="*/ 2111 w 10000"/>
                  <a:gd name="connsiteY99" fmla="*/ 2824 h 9788"/>
                  <a:gd name="connsiteX100" fmla="*/ 2278 w 10000"/>
                  <a:gd name="connsiteY100" fmla="*/ 2777 h 9788"/>
                  <a:gd name="connsiteX101" fmla="*/ 2389 w 10000"/>
                  <a:gd name="connsiteY101" fmla="*/ 2729 h 9788"/>
                  <a:gd name="connsiteX102" fmla="*/ 2389 w 10000"/>
                  <a:gd name="connsiteY102" fmla="*/ 2664 h 9788"/>
                  <a:gd name="connsiteX103" fmla="*/ 2389 w 10000"/>
                  <a:gd name="connsiteY103" fmla="*/ 2585 h 9788"/>
                  <a:gd name="connsiteX104" fmla="*/ 2389 w 10000"/>
                  <a:gd name="connsiteY104" fmla="*/ 2585 h 9788"/>
                  <a:gd name="connsiteX105" fmla="*/ 2167 w 10000"/>
                  <a:gd name="connsiteY105" fmla="*/ 2357 h 9788"/>
                  <a:gd name="connsiteX106" fmla="*/ 1889 w 10000"/>
                  <a:gd name="connsiteY106" fmla="*/ 2050 h 9788"/>
                  <a:gd name="connsiteX107" fmla="*/ 1667 w 10000"/>
                  <a:gd name="connsiteY107" fmla="*/ 1777 h 9788"/>
                  <a:gd name="connsiteX108" fmla="*/ 1611 w 10000"/>
                  <a:gd name="connsiteY108" fmla="*/ 1696 h 9788"/>
                  <a:gd name="connsiteX109" fmla="*/ 1611 w 10000"/>
                  <a:gd name="connsiteY109" fmla="*/ 1664 h 9788"/>
                  <a:gd name="connsiteX110" fmla="*/ 1667 w 10000"/>
                  <a:gd name="connsiteY110" fmla="*/ 1646 h 9788"/>
                  <a:gd name="connsiteX111" fmla="*/ 1667 w 10000"/>
                  <a:gd name="connsiteY111" fmla="*/ 1646 h 9788"/>
                  <a:gd name="connsiteX112" fmla="*/ 2000 w 10000"/>
                  <a:gd name="connsiteY112" fmla="*/ 1632 h 9788"/>
                  <a:gd name="connsiteX113" fmla="*/ 2222 w 10000"/>
                  <a:gd name="connsiteY113" fmla="*/ 1632 h 9788"/>
                  <a:gd name="connsiteX114" fmla="*/ 2389 w 10000"/>
                  <a:gd name="connsiteY114" fmla="*/ 1646 h 9788"/>
                  <a:gd name="connsiteX115" fmla="*/ 2389 w 10000"/>
                  <a:gd name="connsiteY115" fmla="*/ 1646 h 9788"/>
                  <a:gd name="connsiteX116" fmla="*/ 2444 w 10000"/>
                  <a:gd name="connsiteY116" fmla="*/ 1646 h 9788"/>
                  <a:gd name="connsiteX117" fmla="*/ 2500 w 10000"/>
                  <a:gd name="connsiteY117" fmla="*/ 1615 h 9788"/>
                  <a:gd name="connsiteX118" fmla="*/ 2778 w 10000"/>
                  <a:gd name="connsiteY118" fmla="*/ 1517 h 9788"/>
                  <a:gd name="connsiteX119" fmla="*/ 3500 w 10000"/>
                  <a:gd name="connsiteY119" fmla="*/ 1193 h 9788"/>
                  <a:gd name="connsiteX120" fmla="*/ 4444 w 10000"/>
                  <a:gd name="connsiteY120" fmla="*/ 725 h 9788"/>
                  <a:gd name="connsiteX121" fmla="*/ 4444 w 10000"/>
                  <a:gd name="connsiteY121" fmla="*/ 725 h 9788"/>
                  <a:gd name="connsiteX122" fmla="*/ 4444 w 10000"/>
                  <a:gd name="connsiteY122" fmla="*/ 659 h 9788"/>
                  <a:gd name="connsiteX123" fmla="*/ 4444 w 10000"/>
                  <a:gd name="connsiteY123" fmla="*/ 515 h 9788"/>
                  <a:gd name="connsiteX124" fmla="*/ 4500 w 10000"/>
                  <a:gd name="connsiteY124" fmla="*/ 419 h 9788"/>
                  <a:gd name="connsiteX125" fmla="*/ 4611 w 10000"/>
                  <a:gd name="connsiteY125" fmla="*/ 339 h 9788"/>
                  <a:gd name="connsiteX126" fmla="*/ 4778 w 10000"/>
                  <a:gd name="connsiteY126" fmla="*/ 241 h 9788"/>
                  <a:gd name="connsiteX127" fmla="*/ 5000 w 10000"/>
                  <a:gd name="connsiteY127" fmla="*/ 161 h 9788"/>
                  <a:gd name="connsiteX128" fmla="*/ 5000 w 10000"/>
                  <a:gd name="connsiteY128" fmla="*/ 161 h 9788"/>
                  <a:gd name="connsiteX129" fmla="*/ 5556 w 10000"/>
                  <a:gd name="connsiteY129" fmla="*/ 0 h 9788"/>
                  <a:gd name="connsiteX130" fmla="*/ 10000 w 10000"/>
                  <a:gd name="connsiteY130" fmla="*/ 8705 h 9788"/>
                  <a:gd name="connsiteX131" fmla="*/ 10000 w 10000"/>
                  <a:gd name="connsiteY131" fmla="*/ 8705 h 9788"/>
                  <a:gd name="connsiteX132" fmla="*/ 9722 w 10000"/>
                  <a:gd name="connsiteY132" fmla="*/ 8690 h 9788"/>
                  <a:gd name="connsiteX133" fmla="*/ 9389 w 10000"/>
                  <a:gd name="connsiteY133" fmla="*/ 8705 h 9788"/>
                  <a:gd name="connsiteX134" fmla="*/ 9389 w 10000"/>
                  <a:gd name="connsiteY134" fmla="*/ 8705 h 9788"/>
                  <a:gd name="connsiteX135" fmla="*/ 9278 w 10000"/>
                  <a:gd name="connsiteY135" fmla="*/ 8723 h 9788"/>
                  <a:gd name="connsiteX136" fmla="*/ 9056 w 10000"/>
                  <a:gd name="connsiteY136" fmla="*/ 8705 h 9788"/>
                  <a:gd name="connsiteX137" fmla="*/ 8889 w 10000"/>
                  <a:gd name="connsiteY137" fmla="*/ 8690 h 9788"/>
                  <a:gd name="connsiteX138" fmla="*/ 8722 w 10000"/>
                  <a:gd name="connsiteY138" fmla="*/ 8657 h 9788"/>
                  <a:gd name="connsiteX139" fmla="*/ 8611 w 10000"/>
                  <a:gd name="connsiteY139" fmla="*/ 8609 h 9788"/>
                  <a:gd name="connsiteX140" fmla="*/ 8444 w 10000"/>
                  <a:gd name="connsiteY140" fmla="*/ 8526 h 9788"/>
                  <a:gd name="connsiteX141" fmla="*/ 8444 w 10000"/>
                  <a:gd name="connsiteY141" fmla="*/ 8526 h 9788"/>
                  <a:gd name="connsiteX142" fmla="*/ 8222 w 10000"/>
                  <a:gd name="connsiteY142" fmla="*/ 8382 h 9788"/>
                  <a:gd name="connsiteX143" fmla="*/ 8111 w 10000"/>
                  <a:gd name="connsiteY143" fmla="*/ 8319 h 9788"/>
                  <a:gd name="connsiteX144" fmla="*/ 7944 w 10000"/>
                  <a:gd name="connsiteY144" fmla="*/ 8271 h 9788"/>
                  <a:gd name="connsiteX145" fmla="*/ 7778 w 10000"/>
                  <a:gd name="connsiteY145" fmla="*/ 8238 h 9788"/>
                  <a:gd name="connsiteX146" fmla="*/ 7556 w 10000"/>
                  <a:gd name="connsiteY146" fmla="*/ 8220 h 9788"/>
                  <a:gd name="connsiteX147" fmla="*/ 7333 w 10000"/>
                  <a:gd name="connsiteY147" fmla="*/ 8206 h 9788"/>
                  <a:gd name="connsiteX148" fmla="*/ 7000 w 10000"/>
                  <a:gd name="connsiteY148" fmla="*/ 8188 h 9788"/>
                  <a:gd name="connsiteX149" fmla="*/ 7000 w 10000"/>
                  <a:gd name="connsiteY149" fmla="*/ 8188 h 9788"/>
                  <a:gd name="connsiteX150" fmla="*/ 6556 w 10000"/>
                  <a:gd name="connsiteY150" fmla="*/ 8206 h 9788"/>
                  <a:gd name="connsiteX151" fmla="*/ 6222 w 10000"/>
                  <a:gd name="connsiteY151" fmla="*/ 8206 h 9788"/>
                  <a:gd name="connsiteX152" fmla="*/ 6111 w 10000"/>
                  <a:gd name="connsiteY152" fmla="*/ 8188 h 9788"/>
                  <a:gd name="connsiteX153" fmla="*/ 6056 w 10000"/>
                  <a:gd name="connsiteY153" fmla="*/ 8172 h 9788"/>
                  <a:gd name="connsiteX154" fmla="*/ 6056 w 10000"/>
                  <a:gd name="connsiteY154" fmla="*/ 8172 h 9788"/>
                  <a:gd name="connsiteX155" fmla="*/ 6056 w 10000"/>
                  <a:gd name="connsiteY155" fmla="*/ 7882 h 9788"/>
                  <a:gd name="connsiteX156" fmla="*/ 6056 w 10000"/>
                  <a:gd name="connsiteY156" fmla="*/ 7882 h 9788"/>
                  <a:gd name="connsiteX157" fmla="*/ 6056 w 10000"/>
                  <a:gd name="connsiteY157" fmla="*/ 7816 h 9788"/>
                  <a:gd name="connsiteX158" fmla="*/ 5944 w 10000"/>
                  <a:gd name="connsiteY158" fmla="*/ 7737 h 9788"/>
                  <a:gd name="connsiteX159" fmla="*/ 5889 w 10000"/>
                  <a:gd name="connsiteY159" fmla="*/ 7719 h 9788"/>
                  <a:gd name="connsiteX160" fmla="*/ 5778 w 10000"/>
                  <a:gd name="connsiteY160" fmla="*/ 7704 h 9788"/>
                  <a:gd name="connsiteX161" fmla="*/ 5667 w 10000"/>
                  <a:gd name="connsiteY161" fmla="*/ 7704 h 9788"/>
                  <a:gd name="connsiteX162" fmla="*/ 5500 w 10000"/>
                  <a:gd name="connsiteY162" fmla="*/ 7719 h 9788"/>
                  <a:gd name="connsiteX163" fmla="*/ 5500 w 10000"/>
                  <a:gd name="connsiteY163" fmla="*/ 7719 h 9788"/>
                  <a:gd name="connsiteX164" fmla="*/ 4889 w 10000"/>
                  <a:gd name="connsiteY164" fmla="*/ 7832 h 9788"/>
                  <a:gd name="connsiteX165" fmla="*/ 4611 w 10000"/>
                  <a:gd name="connsiteY165" fmla="*/ 7866 h 9788"/>
                  <a:gd name="connsiteX166" fmla="*/ 4556 w 10000"/>
                  <a:gd name="connsiteY166" fmla="*/ 7882 h 9788"/>
                  <a:gd name="connsiteX167" fmla="*/ 4500 w 10000"/>
                  <a:gd name="connsiteY167" fmla="*/ 7866 h 9788"/>
                  <a:gd name="connsiteX168" fmla="*/ 4500 w 10000"/>
                  <a:gd name="connsiteY168" fmla="*/ 7866 h 9788"/>
                  <a:gd name="connsiteX169" fmla="*/ 4222 w 10000"/>
                  <a:gd name="connsiteY169" fmla="*/ 7704 h 9788"/>
                  <a:gd name="connsiteX170" fmla="*/ 4222 w 10000"/>
                  <a:gd name="connsiteY170" fmla="*/ 7704 h 9788"/>
                  <a:gd name="connsiteX171" fmla="*/ 4111 w 10000"/>
                  <a:gd name="connsiteY171" fmla="*/ 7624 h 9788"/>
                  <a:gd name="connsiteX172" fmla="*/ 4111 w 10000"/>
                  <a:gd name="connsiteY172" fmla="*/ 7574 h 9788"/>
                  <a:gd name="connsiteX173" fmla="*/ 4111 w 10000"/>
                  <a:gd name="connsiteY173" fmla="*/ 7527 h 9788"/>
                  <a:gd name="connsiteX174" fmla="*/ 4111 w 10000"/>
                  <a:gd name="connsiteY174" fmla="*/ 7527 h 9788"/>
                  <a:gd name="connsiteX175" fmla="*/ 4278 w 10000"/>
                  <a:gd name="connsiteY175" fmla="*/ 7478 h 9788"/>
                  <a:gd name="connsiteX176" fmla="*/ 4389 w 10000"/>
                  <a:gd name="connsiteY176" fmla="*/ 7462 h 9788"/>
                  <a:gd name="connsiteX177" fmla="*/ 4389 w 10000"/>
                  <a:gd name="connsiteY177" fmla="*/ 7462 h 9788"/>
                  <a:gd name="connsiteX178" fmla="*/ 4000 w 10000"/>
                  <a:gd name="connsiteY178" fmla="*/ 7462 h 9788"/>
                  <a:gd name="connsiteX179" fmla="*/ 3722 w 10000"/>
                  <a:gd name="connsiteY179" fmla="*/ 7478 h 9788"/>
                  <a:gd name="connsiteX180" fmla="*/ 3611 w 10000"/>
                  <a:gd name="connsiteY180" fmla="*/ 7494 h 9788"/>
                  <a:gd name="connsiteX181" fmla="*/ 3556 w 10000"/>
                  <a:gd name="connsiteY181" fmla="*/ 7511 h 9788"/>
                  <a:gd name="connsiteX182" fmla="*/ 3556 w 10000"/>
                  <a:gd name="connsiteY182" fmla="*/ 7511 h 9788"/>
                  <a:gd name="connsiteX183" fmla="*/ 3444 w 10000"/>
                  <a:gd name="connsiteY183" fmla="*/ 7574 h 9788"/>
                  <a:gd name="connsiteX184" fmla="*/ 3278 w 10000"/>
                  <a:gd name="connsiteY184" fmla="*/ 7672 h 9788"/>
                  <a:gd name="connsiteX185" fmla="*/ 3000 w 10000"/>
                  <a:gd name="connsiteY185" fmla="*/ 7783 h 9788"/>
                  <a:gd name="connsiteX186" fmla="*/ 2667 w 10000"/>
                  <a:gd name="connsiteY186" fmla="*/ 7866 h 9788"/>
                  <a:gd name="connsiteX187" fmla="*/ 2667 w 10000"/>
                  <a:gd name="connsiteY187" fmla="*/ 7866 h 9788"/>
                  <a:gd name="connsiteX188" fmla="*/ 2333 w 10000"/>
                  <a:gd name="connsiteY188" fmla="*/ 7931 h 9788"/>
                  <a:gd name="connsiteX189" fmla="*/ 1833 w 10000"/>
                  <a:gd name="connsiteY189" fmla="*/ 7996 h 9788"/>
                  <a:gd name="connsiteX190" fmla="*/ 1389 w 10000"/>
                  <a:gd name="connsiteY190" fmla="*/ 8028 h 9788"/>
                  <a:gd name="connsiteX191" fmla="*/ 889 w 10000"/>
                  <a:gd name="connsiteY191" fmla="*/ 8044 h 9788"/>
                  <a:gd name="connsiteX192" fmla="*/ 889 w 10000"/>
                  <a:gd name="connsiteY192" fmla="*/ 8044 h 9788"/>
                  <a:gd name="connsiteX193" fmla="*/ 500 w 10000"/>
                  <a:gd name="connsiteY193" fmla="*/ 8060 h 9788"/>
                  <a:gd name="connsiteX194" fmla="*/ 222 w 10000"/>
                  <a:gd name="connsiteY194" fmla="*/ 8077 h 9788"/>
                  <a:gd name="connsiteX195" fmla="*/ 0 w 10000"/>
                  <a:gd name="connsiteY195" fmla="*/ 8094 h 9788"/>
                  <a:gd name="connsiteX196" fmla="*/ 0 w 10000"/>
                  <a:gd name="connsiteY196" fmla="*/ 8094 h 9788"/>
                  <a:gd name="connsiteX197" fmla="*/ 278 w 10000"/>
                  <a:gd name="connsiteY197" fmla="*/ 8350 h 9788"/>
                  <a:gd name="connsiteX198" fmla="*/ 500 w 10000"/>
                  <a:gd name="connsiteY198" fmla="*/ 8543 h 9788"/>
                  <a:gd name="connsiteX199" fmla="*/ 722 w 10000"/>
                  <a:gd name="connsiteY199" fmla="*/ 8705 h 9788"/>
                  <a:gd name="connsiteX200" fmla="*/ 722 w 10000"/>
                  <a:gd name="connsiteY200" fmla="*/ 8705 h 9788"/>
                  <a:gd name="connsiteX201" fmla="*/ 889 w 10000"/>
                  <a:gd name="connsiteY201" fmla="*/ 8804 h 9788"/>
                  <a:gd name="connsiteX202" fmla="*/ 944 w 10000"/>
                  <a:gd name="connsiteY202" fmla="*/ 8884 h 9788"/>
                  <a:gd name="connsiteX203" fmla="*/ 1111 w 10000"/>
                  <a:gd name="connsiteY203" fmla="*/ 8966 h 9788"/>
                  <a:gd name="connsiteX204" fmla="*/ 1333 w 10000"/>
                  <a:gd name="connsiteY204" fmla="*/ 9093 h 9788"/>
                  <a:gd name="connsiteX205" fmla="*/ 1333 w 10000"/>
                  <a:gd name="connsiteY205" fmla="*/ 9093 h 9788"/>
                  <a:gd name="connsiteX206" fmla="*/ 1444 w 10000"/>
                  <a:gd name="connsiteY206" fmla="*/ 9159 h 9788"/>
                  <a:gd name="connsiteX207" fmla="*/ 1500 w 10000"/>
                  <a:gd name="connsiteY207" fmla="*/ 9206 h 9788"/>
                  <a:gd name="connsiteX208" fmla="*/ 1500 w 10000"/>
                  <a:gd name="connsiteY208" fmla="*/ 9254 h 9788"/>
                  <a:gd name="connsiteX209" fmla="*/ 1556 w 10000"/>
                  <a:gd name="connsiteY209" fmla="*/ 9271 h 9788"/>
                  <a:gd name="connsiteX210" fmla="*/ 1722 w 10000"/>
                  <a:gd name="connsiteY210" fmla="*/ 9286 h 9788"/>
                  <a:gd name="connsiteX211" fmla="*/ 1944 w 10000"/>
                  <a:gd name="connsiteY211" fmla="*/ 9303 h 9788"/>
                  <a:gd name="connsiteX212" fmla="*/ 2944 w 10000"/>
                  <a:gd name="connsiteY212" fmla="*/ 9318 h 9788"/>
                  <a:gd name="connsiteX213" fmla="*/ 2944 w 10000"/>
                  <a:gd name="connsiteY213" fmla="*/ 9318 h 9788"/>
                  <a:gd name="connsiteX214" fmla="*/ 4167 w 10000"/>
                  <a:gd name="connsiteY214" fmla="*/ 9351 h 9788"/>
                  <a:gd name="connsiteX215" fmla="*/ 4889 w 10000"/>
                  <a:gd name="connsiteY215" fmla="*/ 9400 h 9788"/>
                  <a:gd name="connsiteX216" fmla="*/ 5278 w 10000"/>
                  <a:gd name="connsiteY216" fmla="*/ 9450 h 9788"/>
                  <a:gd name="connsiteX217" fmla="*/ 5444 w 10000"/>
                  <a:gd name="connsiteY217" fmla="*/ 9464 h 9788"/>
                  <a:gd name="connsiteX218" fmla="*/ 5444 w 10000"/>
                  <a:gd name="connsiteY218" fmla="*/ 9464 h 9788"/>
                  <a:gd name="connsiteX219" fmla="*/ 5722 w 10000"/>
                  <a:gd name="connsiteY219" fmla="*/ 9498 h 9788"/>
                  <a:gd name="connsiteX220" fmla="*/ 5833 w 10000"/>
                  <a:gd name="connsiteY220" fmla="*/ 9515 h 9788"/>
                  <a:gd name="connsiteX221" fmla="*/ 5833 w 10000"/>
                  <a:gd name="connsiteY221" fmla="*/ 9515 h 9788"/>
                  <a:gd name="connsiteX222" fmla="*/ 5833 w 10000"/>
                  <a:gd name="connsiteY222" fmla="*/ 9498 h 9788"/>
                  <a:gd name="connsiteX223" fmla="*/ 5889 w 10000"/>
                  <a:gd name="connsiteY223" fmla="*/ 9481 h 9788"/>
                  <a:gd name="connsiteX224" fmla="*/ 6000 w 10000"/>
                  <a:gd name="connsiteY224" fmla="*/ 9464 h 9788"/>
                  <a:gd name="connsiteX225" fmla="*/ 6167 w 10000"/>
                  <a:gd name="connsiteY225" fmla="*/ 9450 h 9788"/>
                  <a:gd name="connsiteX226" fmla="*/ 6444 w 10000"/>
                  <a:gd name="connsiteY226" fmla="*/ 9450 h 9788"/>
                  <a:gd name="connsiteX227" fmla="*/ 6833 w 10000"/>
                  <a:gd name="connsiteY227" fmla="*/ 9464 h 9788"/>
                  <a:gd name="connsiteX228" fmla="*/ 7278 w 10000"/>
                  <a:gd name="connsiteY228" fmla="*/ 9515 h 9788"/>
                  <a:gd name="connsiteX229" fmla="*/ 7278 w 10000"/>
                  <a:gd name="connsiteY229" fmla="*/ 9515 h 9788"/>
                  <a:gd name="connsiteX230" fmla="*/ 8722 w 10000"/>
                  <a:gd name="connsiteY230" fmla="*/ 9658 h 9788"/>
                  <a:gd name="connsiteX231" fmla="*/ 10000 w 10000"/>
                  <a:gd name="connsiteY231" fmla="*/ 9788 h 9788"/>
                  <a:gd name="connsiteX0" fmla="*/ 10000 w 10000"/>
                  <a:gd name="connsiteY0" fmla="*/ 8714 h 9836"/>
                  <a:gd name="connsiteX1" fmla="*/ 10000 w 10000"/>
                  <a:gd name="connsiteY1" fmla="*/ 8714 h 9836"/>
                  <a:gd name="connsiteX2" fmla="*/ 9222 w 10000"/>
                  <a:gd name="connsiteY2" fmla="*/ 8730 h 9836"/>
                  <a:gd name="connsiteX3" fmla="*/ 8944 w 10000"/>
                  <a:gd name="connsiteY3" fmla="*/ 8730 h 9836"/>
                  <a:gd name="connsiteX4" fmla="*/ 8833 w 10000"/>
                  <a:gd name="connsiteY4" fmla="*/ 8714 h 9836"/>
                  <a:gd name="connsiteX5" fmla="*/ 8778 w 10000"/>
                  <a:gd name="connsiteY5" fmla="*/ 8698 h 9836"/>
                  <a:gd name="connsiteX6" fmla="*/ 8778 w 10000"/>
                  <a:gd name="connsiteY6" fmla="*/ 8698 h 9836"/>
                  <a:gd name="connsiteX7" fmla="*/ 8444 w 10000"/>
                  <a:gd name="connsiteY7" fmla="*/ 8499 h 9836"/>
                  <a:gd name="connsiteX8" fmla="*/ 8167 w 10000"/>
                  <a:gd name="connsiteY8" fmla="*/ 8317 h 9836"/>
                  <a:gd name="connsiteX9" fmla="*/ 8167 w 10000"/>
                  <a:gd name="connsiteY9" fmla="*/ 8317 h 9836"/>
                  <a:gd name="connsiteX10" fmla="*/ 8056 w 10000"/>
                  <a:gd name="connsiteY10" fmla="*/ 8286 h 9836"/>
                  <a:gd name="connsiteX11" fmla="*/ 7889 w 10000"/>
                  <a:gd name="connsiteY11" fmla="*/ 8252 h 9836"/>
                  <a:gd name="connsiteX12" fmla="*/ 7444 w 10000"/>
                  <a:gd name="connsiteY12" fmla="*/ 8234 h 9836"/>
                  <a:gd name="connsiteX13" fmla="*/ 6889 w 10000"/>
                  <a:gd name="connsiteY13" fmla="*/ 8220 h 9836"/>
                  <a:gd name="connsiteX14" fmla="*/ 6389 w 10000"/>
                  <a:gd name="connsiteY14" fmla="*/ 8220 h 9836"/>
                  <a:gd name="connsiteX15" fmla="*/ 6389 w 10000"/>
                  <a:gd name="connsiteY15" fmla="*/ 8220 h 9836"/>
                  <a:gd name="connsiteX16" fmla="*/ 6167 w 10000"/>
                  <a:gd name="connsiteY16" fmla="*/ 8201 h 9836"/>
                  <a:gd name="connsiteX17" fmla="*/ 6056 w 10000"/>
                  <a:gd name="connsiteY17" fmla="*/ 8171 h 9836"/>
                  <a:gd name="connsiteX18" fmla="*/ 6000 w 10000"/>
                  <a:gd name="connsiteY18" fmla="*/ 8136 h 9836"/>
                  <a:gd name="connsiteX19" fmla="*/ 6000 w 10000"/>
                  <a:gd name="connsiteY19" fmla="*/ 8071 h 9836"/>
                  <a:gd name="connsiteX20" fmla="*/ 6056 w 10000"/>
                  <a:gd name="connsiteY20" fmla="*/ 7939 h 9836"/>
                  <a:gd name="connsiteX21" fmla="*/ 6111 w 10000"/>
                  <a:gd name="connsiteY21" fmla="*/ 7872 h 9836"/>
                  <a:gd name="connsiteX22" fmla="*/ 6056 w 10000"/>
                  <a:gd name="connsiteY22" fmla="*/ 7788 h 9836"/>
                  <a:gd name="connsiteX23" fmla="*/ 6056 w 10000"/>
                  <a:gd name="connsiteY23" fmla="*/ 7788 h 9836"/>
                  <a:gd name="connsiteX24" fmla="*/ 6000 w 10000"/>
                  <a:gd name="connsiteY24" fmla="*/ 7741 h 9836"/>
                  <a:gd name="connsiteX25" fmla="*/ 5944 w 10000"/>
                  <a:gd name="connsiteY25" fmla="*/ 7707 h 9836"/>
                  <a:gd name="connsiteX26" fmla="*/ 5833 w 10000"/>
                  <a:gd name="connsiteY26" fmla="*/ 7707 h 9836"/>
                  <a:gd name="connsiteX27" fmla="*/ 5667 w 10000"/>
                  <a:gd name="connsiteY27" fmla="*/ 7722 h 9836"/>
                  <a:gd name="connsiteX28" fmla="*/ 5333 w 10000"/>
                  <a:gd name="connsiteY28" fmla="*/ 7772 h 9836"/>
                  <a:gd name="connsiteX29" fmla="*/ 4889 w 10000"/>
                  <a:gd name="connsiteY29" fmla="*/ 7856 h 9836"/>
                  <a:gd name="connsiteX30" fmla="*/ 4889 w 10000"/>
                  <a:gd name="connsiteY30" fmla="*/ 7856 h 9836"/>
                  <a:gd name="connsiteX31" fmla="*/ 4611 w 10000"/>
                  <a:gd name="connsiteY31" fmla="*/ 7872 h 9836"/>
                  <a:gd name="connsiteX32" fmla="*/ 4500 w 10000"/>
                  <a:gd name="connsiteY32" fmla="*/ 7872 h 9836"/>
                  <a:gd name="connsiteX33" fmla="*/ 4444 w 10000"/>
                  <a:gd name="connsiteY33" fmla="*/ 7856 h 9836"/>
                  <a:gd name="connsiteX34" fmla="*/ 4389 w 10000"/>
                  <a:gd name="connsiteY34" fmla="*/ 7788 h 9836"/>
                  <a:gd name="connsiteX35" fmla="*/ 4222 w 10000"/>
                  <a:gd name="connsiteY35" fmla="*/ 7707 h 9836"/>
                  <a:gd name="connsiteX36" fmla="*/ 4222 w 10000"/>
                  <a:gd name="connsiteY36" fmla="*/ 7707 h 9836"/>
                  <a:gd name="connsiteX37" fmla="*/ 4111 w 10000"/>
                  <a:gd name="connsiteY37" fmla="*/ 7657 h 9836"/>
                  <a:gd name="connsiteX38" fmla="*/ 4111 w 10000"/>
                  <a:gd name="connsiteY38" fmla="*/ 7608 h 9836"/>
                  <a:gd name="connsiteX39" fmla="*/ 4111 w 10000"/>
                  <a:gd name="connsiteY39" fmla="*/ 7574 h 9836"/>
                  <a:gd name="connsiteX40" fmla="*/ 4167 w 10000"/>
                  <a:gd name="connsiteY40" fmla="*/ 7542 h 9836"/>
                  <a:gd name="connsiteX41" fmla="*/ 4278 w 10000"/>
                  <a:gd name="connsiteY41" fmla="*/ 7476 h 9836"/>
                  <a:gd name="connsiteX42" fmla="*/ 4389 w 10000"/>
                  <a:gd name="connsiteY42" fmla="*/ 7460 h 9836"/>
                  <a:gd name="connsiteX43" fmla="*/ 4389 w 10000"/>
                  <a:gd name="connsiteY43" fmla="*/ 7460 h 9836"/>
                  <a:gd name="connsiteX44" fmla="*/ 4389 w 10000"/>
                  <a:gd name="connsiteY44" fmla="*/ 7443 h 9836"/>
                  <a:gd name="connsiteX45" fmla="*/ 4444 w 10000"/>
                  <a:gd name="connsiteY45" fmla="*/ 7427 h 9836"/>
                  <a:gd name="connsiteX46" fmla="*/ 4667 w 10000"/>
                  <a:gd name="connsiteY46" fmla="*/ 7410 h 9836"/>
                  <a:gd name="connsiteX47" fmla="*/ 5333 w 10000"/>
                  <a:gd name="connsiteY47" fmla="*/ 7377 h 9836"/>
                  <a:gd name="connsiteX48" fmla="*/ 6500 w 10000"/>
                  <a:gd name="connsiteY48" fmla="*/ 7328 h 9836"/>
                  <a:gd name="connsiteX49" fmla="*/ 6500 w 10000"/>
                  <a:gd name="connsiteY49" fmla="*/ 7328 h 9836"/>
                  <a:gd name="connsiteX50" fmla="*/ 7167 w 10000"/>
                  <a:gd name="connsiteY50" fmla="*/ 7279 h 9836"/>
                  <a:gd name="connsiteX51" fmla="*/ 8389 w 10000"/>
                  <a:gd name="connsiteY51" fmla="*/ 7180 h 9836"/>
                  <a:gd name="connsiteX52" fmla="*/ 8389 w 10000"/>
                  <a:gd name="connsiteY52" fmla="*/ 7180 h 9836"/>
                  <a:gd name="connsiteX53" fmla="*/ 8667 w 10000"/>
                  <a:gd name="connsiteY53" fmla="*/ 7145 h 9836"/>
                  <a:gd name="connsiteX54" fmla="*/ 8778 w 10000"/>
                  <a:gd name="connsiteY54" fmla="*/ 7095 h 9836"/>
                  <a:gd name="connsiteX55" fmla="*/ 8889 w 10000"/>
                  <a:gd name="connsiteY55" fmla="*/ 7063 h 9836"/>
                  <a:gd name="connsiteX56" fmla="*/ 8833 w 10000"/>
                  <a:gd name="connsiteY56" fmla="*/ 7030 h 9836"/>
                  <a:gd name="connsiteX57" fmla="*/ 8833 w 10000"/>
                  <a:gd name="connsiteY57" fmla="*/ 6997 h 9836"/>
                  <a:gd name="connsiteX58" fmla="*/ 8722 w 10000"/>
                  <a:gd name="connsiteY58" fmla="*/ 6964 h 9836"/>
                  <a:gd name="connsiteX59" fmla="*/ 8556 w 10000"/>
                  <a:gd name="connsiteY59" fmla="*/ 6914 h 9836"/>
                  <a:gd name="connsiteX60" fmla="*/ 8556 w 10000"/>
                  <a:gd name="connsiteY60" fmla="*/ 6914 h 9836"/>
                  <a:gd name="connsiteX61" fmla="*/ 6556 w 10000"/>
                  <a:gd name="connsiteY61" fmla="*/ 6620 h 9836"/>
                  <a:gd name="connsiteX62" fmla="*/ 6556 w 10000"/>
                  <a:gd name="connsiteY62" fmla="*/ 6620 h 9836"/>
                  <a:gd name="connsiteX63" fmla="*/ 6333 w 10000"/>
                  <a:gd name="connsiteY63" fmla="*/ 6570 h 9836"/>
                  <a:gd name="connsiteX64" fmla="*/ 6167 w 10000"/>
                  <a:gd name="connsiteY64" fmla="*/ 6519 h 9836"/>
                  <a:gd name="connsiteX65" fmla="*/ 6056 w 10000"/>
                  <a:gd name="connsiteY65" fmla="*/ 6469 h 9836"/>
                  <a:gd name="connsiteX66" fmla="*/ 6056 w 10000"/>
                  <a:gd name="connsiteY66" fmla="*/ 6469 h 9836"/>
                  <a:gd name="connsiteX67" fmla="*/ 8056 w 10000"/>
                  <a:gd name="connsiteY67" fmla="*/ 6453 h 9836"/>
                  <a:gd name="connsiteX68" fmla="*/ 10000 w 10000"/>
                  <a:gd name="connsiteY68" fmla="*/ 6620 h 9836"/>
                  <a:gd name="connsiteX69" fmla="*/ 10000 w 10000"/>
                  <a:gd name="connsiteY69" fmla="*/ 5116 h 9836"/>
                  <a:gd name="connsiteX70" fmla="*/ 10000 w 10000"/>
                  <a:gd name="connsiteY70" fmla="*/ 5116 h 9836"/>
                  <a:gd name="connsiteX71" fmla="*/ 7778 w 10000"/>
                  <a:gd name="connsiteY71" fmla="*/ 4770 h 9836"/>
                  <a:gd name="connsiteX72" fmla="*/ 6556 w 10000"/>
                  <a:gd name="connsiteY72" fmla="*/ 4571 h 9836"/>
                  <a:gd name="connsiteX73" fmla="*/ 6556 w 10000"/>
                  <a:gd name="connsiteY73" fmla="*/ 4571 h 9836"/>
                  <a:gd name="connsiteX74" fmla="*/ 6556 w 10000"/>
                  <a:gd name="connsiteY74" fmla="*/ 4554 h 9836"/>
                  <a:gd name="connsiteX75" fmla="*/ 6556 w 10000"/>
                  <a:gd name="connsiteY75" fmla="*/ 4455 h 9836"/>
                  <a:gd name="connsiteX76" fmla="*/ 6556 w 10000"/>
                  <a:gd name="connsiteY76" fmla="*/ 4455 h 9836"/>
                  <a:gd name="connsiteX77" fmla="*/ 6389 w 10000"/>
                  <a:gd name="connsiteY77" fmla="*/ 4342 h 9836"/>
                  <a:gd name="connsiteX78" fmla="*/ 6056 w 10000"/>
                  <a:gd name="connsiteY78" fmla="*/ 4160 h 9836"/>
                  <a:gd name="connsiteX79" fmla="*/ 5333 w 10000"/>
                  <a:gd name="connsiteY79" fmla="*/ 3810 h 9836"/>
                  <a:gd name="connsiteX80" fmla="*/ 5333 w 10000"/>
                  <a:gd name="connsiteY80" fmla="*/ 3810 h 9836"/>
                  <a:gd name="connsiteX81" fmla="*/ 5167 w 10000"/>
                  <a:gd name="connsiteY81" fmla="*/ 3762 h 9836"/>
                  <a:gd name="connsiteX82" fmla="*/ 4889 w 10000"/>
                  <a:gd name="connsiteY82" fmla="*/ 3695 h 9836"/>
                  <a:gd name="connsiteX83" fmla="*/ 4056 w 10000"/>
                  <a:gd name="connsiteY83" fmla="*/ 3549 h 9836"/>
                  <a:gd name="connsiteX84" fmla="*/ 2889 w 10000"/>
                  <a:gd name="connsiteY84" fmla="*/ 3368 h 9836"/>
                  <a:gd name="connsiteX85" fmla="*/ 2889 w 10000"/>
                  <a:gd name="connsiteY85" fmla="*/ 3368 h 9836"/>
                  <a:gd name="connsiteX86" fmla="*/ 2389 w 10000"/>
                  <a:gd name="connsiteY86" fmla="*/ 3349 h 9836"/>
                  <a:gd name="connsiteX87" fmla="*/ 2000 w 10000"/>
                  <a:gd name="connsiteY87" fmla="*/ 3332 h 9836"/>
                  <a:gd name="connsiteX88" fmla="*/ 1889 w 10000"/>
                  <a:gd name="connsiteY88" fmla="*/ 3317 h 9836"/>
                  <a:gd name="connsiteX89" fmla="*/ 1778 w 10000"/>
                  <a:gd name="connsiteY89" fmla="*/ 3300 h 9836"/>
                  <a:gd name="connsiteX90" fmla="*/ 1778 w 10000"/>
                  <a:gd name="connsiteY90" fmla="*/ 3300 h 9836"/>
                  <a:gd name="connsiteX91" fmla="*/ 1667 w 10000"/>
                  <a:gd name="connsiteY91" fmla="*/ 3234 h 9836"/>
                  <a:gd name="connsiteX92" fmla="*/ 1500 w 10000"/>
                  <a:gd name="connsiteY92" fmla="*/ 3119 h 9836"/>
                  <a:gd name="connsiteX93" fmla="*/ 1444 w 10000"/>
                  <a:gd name="connsiteY93" fmla="*/ 3053 h 9836"/>
                  <a:gd name="connsiteX94" fmla="*/ 1444 w 10000"/>
                  <a:gd name="connsiteY94" fmla="*/ 2987 h 9836"/>
                  <a:gd name="connsiteX95" fmla="*/ 1444 w 10000"/>
                  <a:gd name="connsiteY95" fmla="*/ 2937 h 9836"/>
                  <a:gd name="connsiteX96" fmla="*/ 1556 w 10000"/>
                  <a:gd name="connsiteY96" fmla="*/ 2888 h 9836"/>
                  <a:gd name="connsiteX97" fmla="*/ 1556 w 10000"/>
                  <a:gd name="connsiteY97" fmla="*/ 2888 h 9836"/>
                  <a:gd name="connsiteX98" fmla="*/ 1833 w 10000"/>
                  <a:gd name="connsiteY98" fmla="*/ 2805 h 9836"/>
                  <a:gd name="connsiteX99" fmla="*/ 2111 w 10000"/>
                  <a:gd name="connsiteY99" fmla="*/ 2721 h 9836"/>
                  <a:gd name="connsiteX100" fmla="*/ 2278 w 10000"/>
                  <a:gd name="connsiteY100" fmla="*/ 2673 h 9836"/>
                  <a:gd name="connsiteX101" fmla="*/ 2389 w 10000"/>
                  <a:gd name="connsiteY101" fmla="*/ 2624 h 9836"/>
                  <a:gd name="connsiteX102" fmla="*/ 2389 w 10000"/>
                  <a:gd name="connsiteY102" fmla="*/ 2558 h 9836"/>
                  <a:gd name="connsiteX103" fmla="*/ 2389 w 10000"/>
                  <a:gd name="connsiteY103" fmla="*/ 2477 h 9836"/>
                  <a:gd name="connsiteX104" fmla="*/ 2389 w 10000"/>
                  <a:gd name="connsiteY104" fmla="*/ 2477 h 9836"/>
                  <a:gd name="connsiteX105" fmla="*/ 2167 w 10000"/>
                  <a:gd name="connsiteY105" fmla="*/ 2244 h 9836"/>
                  <a:gd name="connsiteX106" fmla="*/ 1889 w 10000"/>
                  <a:gd name="connsiteY106" fmla="*/ 1930 h 9836"/>
                  <a:gd name="connsiteX107" fmla="*/ 1667 w 10000"/>
                  <a:gd name="connsiteY107" fmla="*/ 1651 h 9836"/>
                  <a:gd name="connsiteX108" fmla="*/ 1611 w 10000"/>
                  <a:gd name="connsiteY108" fmla="*/ 1569 h 9836"/>
                  <a:gd name="connsiteX109" fmla="*/ 1611 w 10000"/>
                  <a:gd name="connsiteY109" fmla="*/ 1536 h 9836"/>
                  <a:gd name="connsiteX110" fmla="*/ 1667 w 10000"/>
                  <a:gd name="connsiteY110" fmla="*/ 1518 h 9836"/>
                  <a:gd name="connsiteX111" fmla="*/ 1667 w 10000"/>
                  <a:gd name="connsiteY111" fmla="*/ 1518 h 9836"/>
                  <a:gd name="connsiteX112" fmla="*/ 2000 w 10000"/>
                  <a:gd name="connsiteY112" fmla="*/ 1503 h 9836"/>
                  <a:gd name="connsiteX113" fmla="*/ 2222 w 10000"/>
                  <a:gd name="connsiteY113" fmla="*/ 1503 h 9836"/>
                  <a:gd name="connsiteX114" fmla="*/ 2389 w 10000"/>
                  <a:gd name="connsiteY114" fmla="*/ 1518 h 9836"/>
                  <a:gd name="connsiteX115" fmla="*/ 2389 w 10000"/>
                  <a:gd name="connsiteY115" fmla="*/ 1518 h 9836"/>
                  <a:gd name="connsiteX116" fmla="*/ 2444 w 10000"/>
                  <a:gd name="connsiteY116" fmla="*/ 1518 h 9836"/>
                  <a:gd name="connsiteX117" fmla="*/ 2500 w 10000"/>
                  <a:gd name="connsiteY117" fmla="*/ 1486 h 9836"/>
                  <a:gd name="connsiteX118" fmla="*/ 2778 w 10000"/>
                  <a:gd name="connsiteY118" fmla="*/ 1386 h 9836"/>
                  <a:gd name="connsiteX119" fmla="*/ 3500 w 10000"/>
                  <a:gd name="connsiteY119" fmla="*/ 1055 h 9836"/>
                  <a:gd name="connsiteX120" fmla="*/ 4444 w 10000"/>
                  <a:gd name="connsiteY120" fmla="*/ 577 h 9836"/>
                  <a:gd name="connsiteX121" fmla="*/ 4444 w 10000"/>
                  <a:gd name="connsiteY121" fmla="*/ 577 h 9836"/>
                  <a:gd name="connsiteX122" fmla="*/ 4444 w 10000"/>
                  <a:gd name="connsiteY122" fmla="*/ 509 h 9836"/>
                  <a:gd name="connsiteX123" fmla="*/ 4444 w 10000"/>
                  <a:gd name="connsiteY123" fmla="*/ 362 h 9836"/>
                  <a:gd name="connsiteX124" fmla="*/ 4500 w 10000"/>
                  <a:gd name="connsiteY124" fmla="*/ 264 h 9836"/>
                  <a:gd name="connsiteX125" fmla="*/ 4611 w 10000"/>
                  <a:gd name="connsiteY125" fmla="*/ 182 h 9836"/>
                  <a:gd name="connsiteX126" fmla="*/ 4778 w 10000"/>
                  <a:gd name="connsiteY126" fmla="*/ 82 h 9836"/>
                  <a:gd name="connsiteX127" fmla="*/ 5000 w 10000"/>
                  <a:gd name="connsiteY127" fmla="*/ 0 h 9836"/>
                  <a:gd name="connsiteX128" fmla="*/ 5000 w 10000"/>
                  <a:gd name="connsiteY128" fmla="*/ 0 h 9836"/>
                  <a:gd name="connsiteX129" fmla="*/ 10000 w 10000"/>
                  <a:gd name="connsiteY129" fmla="*/ 8730 h 9836"/>
                  <a:gd name="connsiteX130" fmla="*/ 10000 w 10000"/>
                  <a:gd name="connsiteY130" fmla="*/ 8730 h 9836"/>
                  <a:gd name="connsiteX131" fmla="*/ 9722 w 10000"/>
                  <a:gd name="connsiteY131" fmla="*/ 8714 h 9836"/>
                  <a:gd name="connsiteX132" fmla="*/ 9389 w 10000"/>
                  <a:gd name="connsiteY132" fmla="*/ 8730 h 9836"/>
                  <a:gd name="connsiteX133" fmla="*/ 9389 w 10000"/>
                  <a:gd name="connsiteY133" fmla="*/ 8730 h 9836"/>
                  <a:gd name="connsiteX134" fmla="*/ 9278 w 10000"/>
                  <a:gd name="connsiteY134" fmla="*/ 8748 h 9836"/>
                  <a:gd name="connsiteX135" fmla="*/ 9056 w 10000"/>
                  <a:gd name="connsiteY135" fmla="*/ 8730 h 9836"/>
                  <a:gd name="connsiteX136" fmla="*/ 8889 w 10000"/>
                  <a:gd name="connsiteY136" fmla="*/ 8714 h 9836"/>
                  <a:gd name="connsiteX137" fmla="*/ 8722 w 10000"/>
                  <a:gd name="connsiteY137" fmla="*/ 8681 h 9836"/>
                  <a:gd name="connsiteX138" fmla="*/ 8611 w 10000"/>
                  <a:gd name="connsiteY138" fmla="*/ 8631 h 9836"/>
                  <a:gd name="connsiteX139" fmla="*/ 8444 w 10000"/>
                  <a:gd name="connsiteY139" fmla="*/ 8547 h 9836"/>
                  <a:gd name="connsiteX140" fmla="*/ 8444 w 10000"/>
                  <a:gd name="connsiteY140" fmla="*/ 8547 h 9836"/>
                  <a:gd name="connsiteX141" fmla="*/ 8222 w 10000"/>
                  <a:gd name="connsiteY141" fmla="*/ 8400 h 9836"/>
                  <a:gd name="connsiteX142" fmla="*/ 8111 w 10000"/>
                  <a:gd name="connsiteY142" fmla="*/ 8335 h 9836"/>
                  <a:gd name="connsiteX143" fmla="*/ 7944 w 10000"/>
                  <a:gd name="connsiteY143" fmla="*/ 8286 h 9836"/>
                  <a:gd name="connsiteX144" fmla="*/ 7778 w 10000"/>
                  <a:gd name="connsiteY144" fmla="*/ 8252 h 9836"/>
                  <a:gd name="connsiteX145" fmla="*/ 7556 w 10000"/>
                  <a:gd name="connsiteY145" fmla="*/ 8234 h 9836"/>
                  <a:gd name="connsiteX146" fmla="*/ 7333 w 10000"/>
                  <a:gd name="connsiteY146" fmla="*/ 8220 h 9836"/>
                  <a:gd name="connsiteX147" fmla="*/ 7000 w 10000"/>
                  <a:gd name="connsiteY147" fmla="*/ 8201 h 9836"/>
                  <a:gd name="connsiteX148" fmla="*/ 7000 w 10000"/>
                  <a:gd name="connsiteY148" fmla="*/ 8201 h 9836"/>
                  <a:gd name="connsiteX149" fmla="*/ 6556 w 10000"/>
                  <a:gd name="connsiteY149" fmla="*/ 8220 h 9836"/>
                  <a:gd name="connsiteX150" fmla="*/ 6222 w 10000"/>
                  <a:gd name="connsiteY150" fmla="*/ 8220 h 9836"/>
                  <a:gd name="connsiteX151" fmla="*/ 6111 w 10000"/>
                  <a:gd name="connsiteY151" fmla="*/ 8201 h 9836"/>
                  <a:gd name="connsiteX152" fmla="*/ 6056 w 10000"/>
                  <a:gd name="connsiteY152" fmla="*/ 8185 h 9836"/>
                  <a:gd name="connsiteX153" fmla="*/ 6056 w 10000"/>
                  <a:gd name="connsiteY153" fmla="*/ 8185 h 9836"/>
                  <a:gd name="connsiteX154" fmla="*/ 6056 w 10000"/>
                  <a:gd name="connsiteY154" fmla="*/ 7889 h 9836"/>
                  <a:gd name="connsiteX155" fmla="*/ 6056 w 10000"/>
                  <a:gd name="connsiteY155" fmla="*/ 7889 h 9836"/>
                  <a:gd name="connsiteX156" fmla="*/ 6056 w 10000"/>
                  <a:gd name="connsiteY156" fmla="*/ 7821 h 9836"/>
                  <a:gd name="connsiteX157" fmla="*/ 5944 w 10000"/>
                  <a:gd name="connsiteY157" fmla="*/ 7741 h 9836"/>
                  <a:gd name="connsiteX158" fmla="*/ 5889 w 10000"/>
                  <a:gd name="connsiteY158" fmla="*/ 7722 h 9836"/>
                  <a:gd name="connsiteX159" fmla="*/ 5778 w 10000"/>
                  <a:gd name="connsiteY159" fmla="*/ 7707 h 9836"/>
                  <a:gd name="connsiteX160" fmla="*/ 5667 w 10000"/>
                  <a:gd name="connsiteY160" fmla="*/ 7707 h 9836"/>
                  <a:gd name="connsiteX161" fmla="*/ 5500 w 10000"/>
                  <a:gd name="connsiteY161" fmla="*/ 7722 h 9836"/>
                  <a:gd name="connsiteX162" fmla="*/ 5500 w 10000"/>
                  <a:gd name="connsiteY162" fmla="*/ 7722 h 9836"/>
                  <a:gd name="connsiteX163" fmla="*/ 4889 w 10000"/>
                  <a:gd name="connsiteY163" fmla="*/ 7838 h 9836"/>
                  <a:gd name="connsiteX164" fmla="*/ 4611 w 10000"/>
                  <a:gd name="connsiteY164" fmla="*/ 7872 h 9836"/>
                  <a:gd name="connsiteX165" fmla="*/ 4556 w 10000"/>
                  <a:gd name="connsiteY165" fmla="*/ 7889 h 9836"/>
                  <a:gd name="connsiteX166" fmla="*/ 4500 w 10000"/>
                  <a:gd name="connsiteY166" fmla="*/ 7872 h 9836"/>
                  <a:gd name="connsiteX167" fmla="*/ 4500 w 10000"/>
                  <a:gd name="connsiteY167" fmla="*/ 7872 h 9836"/>
                  <a:gd name="connsiteX168" fmla="*/ 4222 w 10000"/>
                  <a:gd name="connsiteY168" fmla="*/ 7707 h 9836"/>
                  <a:gd name="connsiteX169" fmla="*/ 4222 w 10000"/>
                  <a:gd name="connsiteY169" fmla="*/ 7707 h 9836"/>
                  <a:gd name="connsiteX170" fmla="*/ 4111 w 10000"/>
                  <a:gd name="connsiteY170" fmla="*/ 7625 h 9836"/>
                  <a:gd name="connsiteX171" fmla="*/ 4111 w 10000"/>
                  <a:gd name="connsiteY171" fmla="*/ 7574 h 9836"/>
                  <a:gd name="connsiteX172" fmla="*/ 4111 w 10000"/>
                  <a:gd name="connsiteY172" fmla="*/ 7526 h 9836"/>
                  <a:gd name="connsiteX173" fmla="*/ 4111 w 10000"/>
                  <a:gd name="connsiteY173" fmla="*/ 7526 h 9836"/>
                  <a:gd name="connsiteX174" fmla="*/ 4278 w 10000"/>
                  <a:gd name="connsiteY174" fmla="*/ 7476 h 9836"/>
                  <a:gd name="connsiteX175" fmla="*/ 4389 w 10000"/>
                  <a:gd name="connsiteY175" fmla="*/ 7460 h 9836"/>
                  <a:gd name="connsiteX176" fmla="*/ 4389 w 10000"/>
                  <a:gd name="connsiteY176" fmla="*/ 7460 h 9836"/>
                  <a:gd name="connsiteX177" fmla="*/ 4000 w 10000"/>
                  <a:gd name="connsiteY177" fmla="*/ 7460 h 9836"/>
                  <a:gd name="connsiteX178" fmla="*/ 3722 w 10000"/>
                  <a:gd name="connsiteY178" fmla="*/ 7476 h 9836"/>
                  <a:gd name="connsiteX179" fmla="*/ 3611 w 10000"/>
                  <a:gd name="connsiteY179" fmla="*/ 7492 h 9836"/>
                  <a:gd name="connsiteX180" fmla="*/ 3556 w 10000"/>
                  <a:gd name="connsiteY180" fmla="*/ 7510 h 9836"/>
                  <a:gd name="connsiteX181" fmla="*/ 3556 w 10000"/>
                  <a:gd name="connsiteY181" fmla="*/ 7510 h 9836"/>
                  <a:gd name="connsiteX182" fmla="*/ 3444 w 10000"/>
                  <a:gd name="connsiteY182" fmla="*/ 7574 h 9836"/>
                  <a:gd name="connsiteX183" fmla="*/ 3278 w 10000"/>
                  <a:gd name="connsiteY183" fmla="*/ 7674 h 9836"/>
                  <a:gd name="connsiteX184" fmla="*/ 3000 w 10000"/>
                  <a:gd name="connsiteY184" fmla="*/ 7788 h 9836"/>
                  <a:gd name="connsiteX185" fmla="*/ 2667 w 10000"/>
                  <a:gd name="connsiteY185" fmla="*/ 7872 h 9836"/>
                  <a:gd name="connsiteX186" fmla="*/ 2667 w 10000"/>
                  <a:gd name="connsiteY186" fmla="*/ 7872 h 9836"/>
                  <a:gd name="connsiteX187" fmla="*/ 2333 w 10000"/>
                  <a:gd name="connsiteY187" fmla="*/ 7939 h 9836"/>
                  <a:gd name="connsiteX188" fmla="*/ 1833 w 10000"/>
                  <a:gd name="connsiteY188" fmla="*/ 8005 h 9836"/>
                  <a:gd name="connsiteX189" fmla="*/ 1389 w 10000"/>
                  <a:gd name="connsiteY189" fmla="*/ 8038 h 9836"/>
                  <a:gd name="connsiteX190" fmla="*/ 889 w 10000"/>
                  <a:gd name="connsiteY190" fmla="*/ 8054 h 9836"/>
                  <a:gd name="connsiteX191" fmla="*/ 889 w 10000"/>
                  <a:gd name="connsiteY191" fmla="*/ 8054 h 9836"/>
                  <a:gd name="connsiteX192" fmla="*/ 500 w 10000"/>
                  <a:gd name="connsiteY192" fmla="*/ 8071 h 9836"/>
                  <a:gd name="connsiteX193" fmla="*/ 222 w 10000"/>
                  <a:gd name="connsiteY193" fmla="*/ 8088 h 9836"/>
                  <a:gd name="connsiteX194" fmla="*/ 0 w 10000"/>
                  <a:gd name="connsiteY194" fmla="*/ 8105 h 9836"/>
                  <a:gd name="connsiteX195" fmla="*/ 0 w 10000"/>
                  <a:gd name="connsiteY195" fmla="*/ 8105 h 9836"/>
                  <a:gd name="connsiteX196" fmla="*/ 278 w 10000"/>
                  <a:gd name="connsiteY196" fmla="*/ 8367 h 9836"/>
                  <a:gd name="connsiteX197" fmla="*/ 500 w 10000"/>
                  <a:gd name="connsiteY197" fmla="*/ 8564 h 9836"/>
                  <a:gd name="connsiteX198" fmla="*/ 722 w 10000"/>
                  <a:gd name="connsiteY198" fmla="*/ 8730 h 9836"/>
                  <a:gd name="connsiteX199" fmla="*/ 722 w 10000"/>
                  <a:gd name="connsiteY199" fmla="*/ 8730 h 9836"/>
                  <a:gd name="connsiteX200" fmla="*/ 889 w 10000"/>
                  <a:gd name="connsiteY200" fmla="*/ 8831 h 9836"/>
                  <a:gd name="connsiteX201" fmla="*/ 944 w 10000"/>
                  <a:gd name="connsiteY201" fmla="*/ 8912 h 9836"/>
                  <a:gd name="connsiteX202" fmla="*/ 1111 w 10000"/>
                  <a:gd name="connsiteY202" fmla="*/ 8996 h 9836"/>
                  <a:gd name="connsiteX203" fmla="*/ 1333 w 10000"/>
                  <a:gd name="connsiteY203" fmla="*/ 9126 h 9836"/>
                  <a:gd name="connsiteX204" fmla="*/ 1333 w 10000"/>
                  <a:gd name="connsiteY204" fmla="*/ 9126 h 9836"/>
                  <a:gd name="connsiteX205" fmla="*/ 1444 w 10000"/>
                  <a:gd name="connsiteY205" fmla="*/ 9193 h 9836"/>
                  <a:gd name="connsiteX206" fmla="*/ 1500 w 10000"/>
                  <a:gd name="connsiteY206" fmla="*/ 9241 h 9836"/>
                  <a:gd name="connsiteX207" fmla="*/ 1500 w 10000"/>
                  <a:gd name="connsiteY207" fmla="*/ 9290 h 9836"/>
                  <a:gd name="connsiteX208" fmla="*/ 1556 w 10000"/>
                  <a:gd name="connsiteY208" fmla="*/ 9308 h 9836"/>
                  <a:gd name="connsiteX209" fmla="*/ 1722 w 10000"/>
                  <a:gd name="connsiteY209" fmla="*/ 9323 h 9836"/>
                  <a:gd name="connsiteX210" fmla="*/ 1944 w 10000"/>
                  <a:gd name="connsiteY210" fmla="*/ 9340 h 9836"/>
                  <a:gd name="connsiteX211" fmla="*/ 2944 w 10000"/>
                  <a:gd name="connsiteY211" fmla="*/ 9356 h 9836"/>
                  <a:gd name="connsiteX212" fmla="*/ 2944 w 10000"/>
                  <a:gd name="connsiteY212" fmla="*/ 9356 h 9836"/>
                  <a:gd name="connsiteX213" fmla="*/ 4167 w 10000"/>
                  <a:gd name="connsiteY213" fmla="*/ 9390 h 9836"/>
                  <a:gd name="connsiteX214" fmla="*/ 4889 w 10000"/>
                  <a:gd name="connsiteY214" fmla="*/ 9440 h 9836"/>
                  <a:gd name="connsiteX215" fmla="*/ 5278 w 10000"/>
                  <a:gd name="connsiteY215" fmla="*/ 9491 h 9836"/>
                  <a:gd name="connsiteX216" fmla="*/ 5444 w 10000"/>
                  <a:gd name="connsiteY216" fmla="*/ 9505 h 9836"/>
                  <a:gd name="connsiteX217" fmla="*/ 5444 w 10000"/>
                  <a:gd name="connsiteY217" fmla="*/ 9505 h 9836"/>
                  <a:gd name="connsiteX218" fmla="*/ 5722 w 10000"/>
                  <a:gd name="connsiteY218" fmla="*/ 9540 h 9836"/>
                  <a:gd name="connsiteX219" fmla="*/ 5833 w 10000"/>
                  <a:gd name="connsiteY219" fmla="*/ 9557 h 9836"/>
                  <a:gd name="connsiteX220" fmla="*/ 5833 w 10000"/>
                  <a:gd name="connsiteY220" fmla="*/ 9557 h 9836"/>
                  <a:gd name="connsiteX221" fmla="*/ 5833 w 10000"/>
                  <a:gd name="connsiteY221" fmla="*/ 9540 h 9836"/>
                  <a:gd name="connsiteX222" fmla="*/ 5889 w 10000"/>
                  <a:gd name="connsiteY222" fmla="*/ 9522 h 9836"/>
                  <a:gd name="connsiteX223" fmla="*/ 6000 w 10000"/>
                  <a:gd name="connsiteY223" fmla="*/ 9505 h 9836"/>
                  <a:gd name="connsiteX224" fmla="*/ 6167 w 10000"/>
                  <a:gd name="connsiteY224" fmla="*/ 9491 h 9836"/>
                  <a:gd name="connsiteX225" fmla="*/ 6444 w 10000"/>
                  <a:gd name="connsiteY225" fmla="*/ 9491 h 9836"/>
                  <a:gd name="connsiteX226" fmla="*/ 6833 w 10000"/>
                  <a:gd name="connsiteY226" fmla="*/ 9505 h 9836"/>
                  <a:gd name="connsiteX227" fmla="*/ 7278 w 10000"/>
                  <a:gd name="connsiteY227" fmla="*/ 9557 h 9836"/>
                  <a:gd name="connsiteX228" fmla="*/ 7278 w 10000"/>
                  <a:gd name="connsiteY228" fmla="*/ 9557 h 9836"/>
                  <a:gd name="connsiteX229" fmla="*/ 8722 w 10000"/>
                  <a:gd name="connsiteY229" fmla="*/ 9703 h 9836"/>
                  <a:gd name="connsiteX230" fmla="*/ 10000 w 10000"/>
                  <a:gd name="connsiteY230" fmla="*/ 9836 h 9836"/>
                  <a:gd name="connsiteX0" fmla="*/ 10000 w 10000"/>
                  <a:gd name="connsiteY0" fmla="*/ 8859 h 10000"/>
                  <a:gd name="connsiteX1" fmla="*/ 10000 w 10000"/>
                  <a:gd name="connsiteY1" fmla="*/ 8859 h 10000"/>
                  <a:gd name="connsiteX2" fmla="*/ 9222 w 10000"/>
                  <a:gd name="connsiteY2" fmla="*/ 8876 h 10000"/>
                  <a:gd name="connsiteX3" fmla="*/ 8944 w 10000"/>
                  <a:gd name="connsiteY3" fmla="*/ 8876 h 10000"/>
                  <a:gd name="connsiteX4" fmla="*/ 8833 w 10000"/>
                  <a:gd name="connsiteY4" fmla="*/ 8859 h 10000"/>
                  <a:gd name="connsiteX5" fmla="*/ 8778 w 10000"/>
                  <a:gd name="connsiteY5" fmla="*/ 8843 h 10000"/>
                  <a:gd name="connsiteX6" fmla="*/ 8778 w 10000"/>
                  <a:gd name="connsiteY6" fmla="*/ 8843 h 10000"/>
                  <a:gd name="connsiteX7" fmla="*/ 8444 w 10000"/>
                  <a:gd name="connsiteY7" fmla="*/ 8641 h 10000"/>
                  <a:gd name="connsiteX8" fmla="*/ 8167 w 10000"/>
                  <a:gd name="connsiteY8" fmla="*/ 8456 h 10000"/>
                  <a:gd name="connsiteX9" fmla="*/ 8167 w 10000"/>
                  <a:gd name="connsiteY9" fmla="*/ 8456 h 10000"/>
                  <a:gd name="connsiteX10" fmla="*/ 8056 w 10000"/>
                  <a:gd name="connsiteY10" fmla="*/ 8424 h 10000"/>
                  <a:gd name="connsiteX11" fmla="*/ 7889 w 10000"/>
                  <a:gd name="connsiteY11" fmla="*/ 8390 h 10000"/>
                  <a:gd name="connsiteX12" fmla="*/ 7444 w 10000"/>
                  <a:gd name="connsiteY12" fmla="*/ 8371 h 10000"/>
                  <a:gd name="connsiteX13" fmla="*/ 6889 w 10000"/>
                  <a:gd name="connsiteY13" fmla="*/ 8357 h 10000"/>
                  <a:gd name="connsiteX14" fmla="*/ 6389 w 10000"/>
                  <a:gd name="connsiteY14" fmla="*/ 8357 h 10000"/>
                  <a:gd name="connsiteX15" fmla="*/ 6389 w 10000"/>
                  <a:gd name="connsiteY15" fmla="*/ 8357 h 10000"/>
                  <a:gd name="connsiteX16" fmla="*/ 6167 w 10000"/>
                  <a:gd name="connsiteY16" fmla="*/ 8338 h 10000"/>
                  <a:gd name="connsiteX17" fmla="*/ 6056 w 10000"/>
                  <a:gd name="connsiteY17" fmla="*/ 8307 h 10000"/>
                  <a:gd name="connsiteX18" fmla="*/ 6000 w 10000"/>
                  <a:gd name="connsiteY18" fmla="*/ 8272 h 10000"/>
                  <a:gd name="connsiteX19" fmla="*/ 6000 w 10000"/>
                  <a:gd name="connsiteY19" fmla="*/ 8206 h 10000"/>
                  <a:gd name="connsiteX20" fmla="*/ 6056 w 10000"/>
                  <a:gd name="connsiteY20" fmla="*/ 8071 h 10000"/>
                  <a:gd name="connsiteX21" fmla="*/ 6111 w 10000"/>
                  <a:gd name="connsiteY21" fmla="*/ 8003 h 10000"/>
                  <a:gd name="connsiteX22" fmla="*/ 6056 w 10000"/>
                  <a:gd name="connsiteY22" fmla="*/ 7918 h 10000"/>
                  <a:gd name="connsiteX23" fmla="*/ 6056 w 10000"/>
                  <a:gd name="connsiteY23" fmla="*/ 7918 h 10000"/>
                  <a:gd name="connsiteX24" fmla="*/ 6000 w 10000"/>
                  <a:gd name="connsiteY24" fmla="*/ 7870 h 10000"/>
                  <a:gd name="connsiteX25" fmla="*/ 5944 w 10000"/>
                  <a:gd name="connsiteY25" fmla="*/ 7836 h 10000"/>
                  <a:gd name="connsiteX26" fmla="*/ 5833 w 10000"/>
                  <a:gd name="connsiteY26" fmla="*/ 7836 h 10000"/>
                  <a:gd name="connsiteX27" fmla="*/ 5667 w 10000"/>
                  <a:gd name="connsiteY27" fmla="*/ 7851 h 10000"/>
                  <a:gd name="connsiteX28" fmla="*/ 5333 w 10000"/>
                  <a:gd name="connsiteY28" fmla="*/ 7902 h 10000"/>
                  <a:gd name="connsiteX29" fmla="*/ 4889 w 10000"/>
                  <a:gd name="connsiteY29" fmla="*/ 7987 h 10000"/>
                  <a:gd name="connsiteX30" fmla="*/ 4889 w 10000"/>
                  <a:gd name="connsiteY30" fmla="*/ 7987 h 10000"/>
                  <a:gd name="connsiteX31" fmla="*/ 4611 w 10000"/>
                  <a:gd name="connsiteY31" fmla="*/ 8003 h 10000"/>
                  <a:gd name="connsiteX32" fmla="*/ 4500 w 10000"/>
                  <a:gd name="connsiteY32" fmla="*/ 8003 h 10000"/>
                  <a:gd name="connsiteX33" fmla="*/ 4444 w 10000"/>
                  <a:gd name="connsiteY33" fmla="*/ 7987 h 10000"/>
                  <a:gd name="connsiteX34" fmla="*/ 4389 w 10000"/>
                  <a:gd name="connsiteY34" fmla="*/ 7918 h 10000"/>
                  <a:gd name="connsiteX35" fmla="*/ 4222 w 10000"/>
                  <a:gd name="connsiteY35" fmla="*/ 7836 h 10000"/>
                  <a:gd name="connsiteX36" fmla="*/ 4222 w 10000"/>
                  <a:gd name="connsiteY36" fmla="*/ 7836 h 10000"/>
                  <a:gd name="connsiteX37" fmla="*/ 4111 w 10000"/>
                  <a:gd name="connsiteY37" fmla="*/ 7785 h 10000"/>
                  <a:gd name="connsiteX38" fmla="*/ 4111 w 10000"/>
                  <a:gd name="connsiteY38" fmla="*/ 7735 h 10000"/>
                  <a:gd name="connsiteX39" fmla="*/ 4111 w 10000"/>
                  <a:gd name="connsiteY39" fmla="*/ 7700 h 10000"/>
                  <a:gd name="connsiteX40" fmla="*/ 4167 w 10000"/>
                  <a:gd name="connsiteY40" fmla="*/ 7668 h 10000"/>
                  <a:gd name="connsiteX41" fmla="*/ 4278 w 10000"/>
                  <a:gd name="connsiteY41" fmla="*/ 7601 h 10000"/>
                  <a:gd name="connsiteX42" fmla="*/ 4389 w 10000"/>
                  <a:gd name="connsiteY42" fmla="*/ 7584 h 10000"/>
                  <a:gd name="connsiteX43" fmla="*/ 4389 w 10000"/>
                  <a:gd name="connsiteY43" fmla="*/ 7584 h 10000"/>
                  <a:gd name="connsiteX44" fmla="*/ 4389 w 10000"/>
                  <a:gd name="connsiteY44" fmla="*/ 7567 h 10000"/>
                  <a:gd name="connsiteX45" fmla="*/ 4444 w 10000"/>
                  <a:gd name="connsiteY45" fmla="*/ 7551 h 10000"/>
                  <a:gd name="connsiteX46" fmla="*/ 4667 w 10000"/>
                  <a:gd name="connsiteY46" fmla="*/ 7534 h 10000"/>
                  <a:gd name="connsiteX47" fmla="*/ 5333 w 10000"/>
                  <a:gd name="connsiteY47" fmla="*/ 7500 h 10000"/>
                  <a:gd name="connsiteX48" fmla="*/ 6500 w 10000"/>
                  <a:gd name="connsiteY48" fmla="*/ 7450 h 10000"/>
                  <a:gd name="connsiteX49" fmla="*/ 6500 w 10000"/>
                  <a:gd name="connsiteY49" fmla="*/ 7450 h 10000"/>
                  <a:gd name="connsiteX50" fmla="*/ 7167 w 10000"/>
                  <a:gd name="connsiteY50" fmla="*/ 7400 h 10000"/>
                  <a:gd name="connsiteX51" fmla="*/ 8389 w 10000"/>
                  <a:gd name="connsiteY51" fmla="*/ 7300 h 10000"/>
                  <a:gd name="connsiteX52" fmla="*/ 8389 w 10000"/>
                  <a:gd name="connsiteY52" fmla="*/ 7300 h 10000"/>
                  <a:gd name="connsiteX53" fmla="*/ 8667 w 10000"/>
                  <a:gd name="connsiteY53" fmla="*/ 7264 h 10000"/>
                  <a:gd name="connsiteX54" fmla="*/ 8778 w 10000"/>
                  <a:gd name="connsiteY54" fmla="*/ 7213 h 10000"/>
                  <a:gd name="connsiteX55" fmla="*/ 8889 w 10000"/>
                  <a:gd name="connsiteY55" fmla="*/ 7181 h 10000"/>
                  <a:gd name="connsiteX56" fmla="*/ 8833 w 10000"/>
                  <a:gd name="connsiteY56" fmla="*/ 7147 h 10000"/>
                  <a:gd name="connsiteX57" fmla="*/ 8833 w 10000"/>
                  <a:gd name="connsiteY57" fmla="*/ 7114 h 10000"/>
                  <a:gd name="connsiteX58" fmla="*/ 8722 w 10000"/>
                  <a:gd name="connsiteY58" fmla="*/ 7080 h 10000"/>
                  <a:gd name="connsiteX59" fmla="*/ 8556 w 10000"/>
                  <a:gd name="connsiteY59" fmla="*/ 7029 h 10000"/>
                  <a:gd name="connsiteX60" fmla="*/ 8556 w 10000"/>
                  <a:gd name="connsiteY60" fmla="*/ 7029 h 10000"/>
                  <a:gd name="connsiteX61" fmla="*/ 6556 w 10000"/>
                  <a:gd name="connsiteY61" fmla="*/ 6730 h 10000"/>
                  <a:gd name="connsiteX62" fmla="*/ 6556 w 10000"/>
                  <a:gd name="connsiteY62" fmla="*/ 6730 h 10000"/>
                  <a:gd name="connsiteX63" fmla="*/ 6333 w 10000"/>
                  <a:gd name="connsiteY63" fmla="*/ 6680 h 10000"/>
                  <a:gd name="connsiteX64" fmla="*/ 6167 w 10000"/>
                  <a:gd name="connsiteY64" fmla="*/ 6628 h 10000"/>
                  <a:gd name="connsiteX65" fmla="*/ 6056 w 10000"/>
                  <a:gd name="connsiteY65" fmla="*/ 6577 h 10000"/>
                  <a:gd name="connsiteX66" fmla="*/ 6056 w 10000"/>
                  <a:gd name="connsiteY66" fmla="*/ 6577 h 10000"/>
                  <a:gd name="connsiteX67" fmla="*/ 8056 w 10000"/>
                  <a:gd name="connsiteY67" fmla="*/ 6561 h 10000"/>
                  <a:gd name="connsiteX68" fmla="*/ 10000 w 10000"/>
                  <a:gd name="connsiteY68" fmla="*/ 6730 h 10000"/>
                  <a:gd name="connsiteX69" fmla="*/ 10000 w 10000"/>
                  <a:gd name="connsiteY69" fmla="*/ 5201 h 10000"/>
                  <a:gd name="connsiteX70" fmla="*/ 10000 w 10000"/>
                  <a:gd name="connsiteY70" fmla="*/ 5201 h 10000"/>
                  <a:gd name="connsiteX71" fmla="*/ 7778 w 10000"/>
                  <a:gd name="connsiteY71" fmla="*/ 4850 h 10000"/>
                  <a:gd name="connsiteX72" fmla="*/ 6556 w 10000"/>
                  <a:gd name="connsiteY72" fmla="*/ 4647 h 10000"/>
                  <a:gd name="connsiteX73" fmla="*/ 6556 w 10000"/>
                  <a:gd name="connsiteY73" fmla="*/ 4647 h 10000"/>
                  <a:gd name="connsiteX74" fmla="*/ 6556 w 10000"/>
                  <a:gd name="connsiteY74" fmla="*/ 4630 h 10000"/>
                  <a:gd name="connsiteX75" fmla="*/ 6556 w 10000"/>
                  <a:gd name="connsiteY75" fmla="*/ 4529 h 10000"/>
                  <a:gd name="connsiteX76" fmla="*/ 6556 w 10000"/>
                  <a:gd name="connsiteY76" fmla="*/ 4529 h 10000"/>
                  <a:gd name="connsiteX77" fmla="*/ 6389 w 10000"/>
                  <a:gd name="connsiteY77" fmla="*/ 4414 h 10000"/>
                  <a:gd name="connsiteX78" fmla="*/ 6056 w 10000"/>
                  <a:gd name="connsiteY78" fmla="*/ 4229 h 10000"/>
                  <a:gd name="connsiteX79" fmla="*/ 5333 w 10000"/>
                  <a:gd name="connsiteY79" fmla="*/ 3874 h 10000"/>
                  <a:gd name="connsiteX80" fmla="*/ 5333 w 10000"/>
                  <a:gd name="connsiteY80" fmla="*/ 3874 h 10000"/>
                  <a:gd name="connsiteX81" fmla="*/ 5167 w 10000"/>
                  <a:gd name="connsiteY81" fmla="*/ 3825 h 10000"/>
                  <a:gd name="connsiteX82" fmla="*/ 4889 w 10000"/>
                  <a:gd name="connsiteY82" fmla="*/ 3757 h 10000"/>
                  <a:gd name="connsiteX83" fmla="*/ 4056 w 10000"/>
                  <a:gd name="connsiteY83" fmla="*/ 3608 h 10000"/>
                  <a:gd name="connsiteX84" fmla="*/ 2889 w 10000"/>
                  <a:gd name="connsiteY84" fmla="*/ 3424 h 10000"/>
                  <a:gd name="connsiteX85" fmla="*/ 2889 w 10000"/>
                  <a:gd name="connsiteY85" fmla="*/ 3424 h 10000"/>
                  <a:gd name="connsiteX86" fmla="*/ 2389 w 10000"/>
                  <a:gd name="connsiteY86" fmla="*/ 3405 h 10000"/>
                  <a:gd name="connsiteX87" fmla="*/ 2000 w 10000"/>
                  <a:gd name="connsiteY87" fmla="*/ 3388 h 10000"/>
                  <a:gd name="connsiteX88" fmla="*/ 1889 w 10000"/>
                  <a:gd name="connsiteY88" fmla="*/ 3372 h 10000"/>
                  <a:gd name="connsiteX89" fmla="*/ 1778 w 10000"/>
                  <a:gd name="connsiteY89" fmla="*/ 3355 h 10000"/>
                  <a:gd name="connsiteX90" fmla="*/ 1778 w 10000"/>
                  <a:gd name="connsiteY90" fmla="*/ 3355 h 10000"/>
                  <a:gd name="connsiteX91" fmla="*/ 1667 w 10000"/>
                  <a:gd name="connsiteY91" fmla="*/ 3288 h 10000"/>
                  <a:gd name="connsiteX92" fmla="*/ 1500 w 10000"/>
                  <a:gd name="connsiteY92" fmla="*/ 3171 h 10000"/>
                  <a:gd name="connsiteX93" fmla="*/ 1444 w 10000"/>
                  <a:gd name="connsiteY93" fmla="*/ 3104 h 10000"/>
                  <a:gd name="connsiteX94" fmla="*/ 1444 w 10000"/>
                  <a:gd name="connsiteY94" fmla="*/ 3037 h 10000"/>
                  <a:gd name="connsiteX95" fmla="*/ 1444 w 10000"/>
                  <a:gd name="connsiteY95" fmla="*/ 2986 h 10000"/>
                  <a:gd name="connsiteX96" fmla="*/ 1556 w 10000"/>
                  <a:gd name="connsiteY96" fmla="*/ 2936 h 10000"/>
                  <a:gd name="connsiteX97" fmla="*/ 1556 w 10000"/>
                  <a:gd name="connsiteY97" fmla="*/ 2936 h 10000"/>
                  <a:gd name="connsiteX98" fmla="*/ 1833 w 10000"/>
                  <a:gd name="connsiteY98" fmla="*/ 2852 h 10000"/>
                  <a:gd name="connsiteX99" fmla="*/ 2111 w 10000"/>
                  <a:gd name="connsiteY99" fmla="*/ 2766 h 10000"/>
                  <a:gd name="connsiteX100" fmla="*/ 2278 w 10000"/>
                  <a:gd name="connsiteY100" fmla="*/ 2718 h 10000"/>
                  <a:gd name="connsiteX101" fmla="*/ 2389 w 10000"/>
                  <a:gd name="connsiteY101" fmla="*/ 2668 h 10000"/>
                  <a:gd name="connsiteX102" fmla="*/ 2389 w 10000"/>
                  <a:gd name="connsiteY102" fmla="*/ 2601 h 10000"/>
                  <a:gd name="connsiteX103" fmla="*/ 2389 w 10000"/>
                  <a:gd name="connsiteY103" fmla="*/ 2518 h 10000"/>
                  <a:gd name="connsiteX104" fmla="*/ 2389 w 10000"/>
                  <a:gd name="connsiteY104" fmla="*/ 2518 h 10000"/>
                  <a:gd name="connsiteX105" fmla="*/ 2167 w 10000"/>
                  <a:gd name="connsiteY105" fmla="*/ 2281 h 10000"/>
                  <a:gd name="connsiteX106" fmla="*/ 1889 w 10000"/>
                  <a:gd name="connsiteY106" fmla="*/ 1962 h 10000"/>
                  <a:gd name="connsiteX107" fmla="*/ 1667 w 10000"/>
                  <a:gd name="connsiteY107" fmla="*/ 1679 h 10000"/>
                  <a:gd name="connsiteX108" fmla="*/ 1611 w 10000"/>
                  <a:gd name="connsiteY108" fmla="*/ 1595 h 10000"/>
                  <a:gd name="connsiteX109" fmla="*/ 1611 w 10000"/>
                  <a:gd name="connsiteY109" fmla="*/ 1562 h 10000"/>
                  <a:gd name="connsiteX110" fmla="*/ 1667 w 10000"/>
                  <a:gd name="connsiteY110" fmla="*/ 1543 h 10000"/>
                  <a:gd name="connsiteX111" fmla="*/ 1667 w 10000"/>
                  <a:gd name="connsiteY111" fmla="*/ 1543 h 10000"/>
                  <a:gd name="connsiteX112" fmla="*/ 2000 w 10000"/>
                  <a:gd name="connsiteY112" fmla="*/ 1528 h 10000"/>
                  <a:gd name="connsiteX113" fmla="*/ 2222 w 10000"/>
                  <a:gd name="connsiteY113" fmla="*/ 1528 h 10000"/>
                  <a:gd name="connsiteX114" fmla="*/ 2389 w 10000"/>
                  <a:gd name="connsiteY114" fmla="*/ 1543 h 10000"/>
                  <a:gd name="connsiteX115" fmla="*/ 2389 w 10000"/>
                  <a:gd name="connsiteY115" fmla="*/ 1543 h 10000"/>
                  <a:gd name="connsiteX116" fmla="*/ 2444 w 10000"/>
                  <a:gd name="connsiteY116" fmla="*/ 1543 h 10000"/>
                  <a:gd name="connsiteX117" fmla="*/ 2500 w 10000"/>
                  <a:gd name="connsiteY117" fmla="*/ 1511 h 10000"/>
                  <a:gd name="connsiteX118" fmla="*/ 2778 w 10000"/>
                  <a:gd name="connsiteY118" fmla="*/ 1409 h 10000"/>
                  <a:gd name="connsiteX119" fmla="*/ 3500 w 10000"/>
                  <a:gd name="connsiteY119" fmla="*/ 1073 h 10000"/>
                  <a:gd name="connsiteX120" fmla="*/ 4444 w 10000"/>
                  <a:gd name="connsiteY120" fmla="*/ 587 h 10000"/>
                  <a:gd name="connsiteX121" fmla="*/ 4444 w 10000"/>
                  <a:gd name="connsiteY121" fmla="*/ 587 h 10000"/>
                  <a:gd name="connsiteX122" fmla="*/ 4444 w 10000"/>
                  <a:gd name="connsiteY122" fmla="*/ 517 h 10000"/>
                  <a:gd name="connsiteX123" fmla="*/ 4444 w 10000"/>
                  <a:gd name="connsiteY123" fmla="*/ 368 h 10000"/>
                  <a:gd name="connsiteX124" fmla="*/ 4500 w 10000"/>
                  <a:gd name="connsiteY124" fmla="*/ 268 h 10000"/>
                  <a:gd name="connsiteX125" fmla="*/ 4611 w 10000"/>
                  <a:gd name="connsiteY125" fmla="*/ 185 h 10000"/>
                  <a:gd name="connsiteX126" fmla="*/ 4778 w 10000"/>
                  <a:gd name="connsiteY126" fmla="*/ 83 h 10000"/>
                  <a:gd name="connsiteX127" fmla="*/ 5000 w 10000"/>
                  <a:gd name="connsiteY127" fmla="*/ 0 h 10000"/>
                  <a:gd name="connsiteX128" fmla="*/ 10000 w 10000"/>
                  <a:gd name="connsiteY128" fmla="*/ 8876 h 10000"/>
                  <a:gd name="connsiteX129" fmla="*/ 10000 w 10000"/>
                  <a:gd name="connsiteY129" fmla="*/ 8876 h 10000"/>
                  <a:gd name="connsiteX130" fmla="*/ 9722 w 10000"/>
                  <a:gd name="connsiteY130" fmla="*/ 8859 h 10000"/>
                  <a:gd name="connsiteX131" fmla="*/ 9389 w 10000"/>
                  <a:gd name="connsiteY131" fmla="*/ 8876 h 10000"/>
                  <a:gd name="connsiteX132" fmla="*/ 9389 w 10000"/>
                  <a:gd name="connsiteY132" fmla="*/ 8876 h 10000"/>
                  <a:gd name="connsiteX133" fmla="*/ 9278 w 10000"/>
                  <a:gd name="connsiteY133" fmla="*/ 8894 h 10000"/>
                  <a:gd name="connsiteX134" fmla="*/ 9056 w 10000"/>
                  <a:gd name="connsiteY134" fmla="*/ 8876 h 10000"/>
                  <a:gd name="connsiteX135" fmla="*/ 8889 w 10000"/>
                  <a:gd name="connsiteY135" fmla="*/ 8859 h 10000"/>
                  <a:gd name="connsiteX136" fmla="*/ 8722 w 10000"/>
                  <a:gd name="connsiteY136" fmla="*/ 8826 h 10000"/>
                  <a:gd name="connsiteX137" fmla="*/ 8611 w 10000"/>
                  <a:gd name="connsiteY137" fmla="*/ 8775 h 10000"/>
                  <a:gd name="connsiteX138" fmla="*/ 8444 w 10000"/>
                  <a:gd name="connsiteY138" fmla="*/ 8690 h 10000"/>
                  <a:gd name="connsiteX139" fmla="*/ 8444 w 10000"/>
                  <a:gd name="connsiteY139" fmla="*/ 8690 h 10000"/>
                  <a:gd name="connsiteX140" fmla="*/ 8222 w 10000"/>
                  <a:gd name="connsiteY140" fmla="*/ 8540 h 10000"/>
                  <a:gd name="connsiteX141" fmla="*/ 8111 w 10000"/>
                  <a:gd name="connsiteY141" fmla="*/ 8474 h 10000"/>
                  <a:gd name="connsiteX142" fmla="*/ 7944 w 10000"/>
                  <a:gd name="connsiteY142" fmla="*/ 8424 h 10000"/>
                  <a:gd name="connsiteX143" fmla="*/ 7778 w 10000"/>
                  <a:gd name="connsiteY143" fmla="*/ 8390 h 10000"/>
                  <a:gd name="connsiteX144" fmla="*/ 7556 w 10000"/>
                  <a:gd name="connsiteY144" fmla="*/ 8371 h 10000"/>
                  <a:gd name="connsiteX145" fmla="*/ 7333 w 10000"/>
                  <a:gd name="connsiteY145" fmla="*/ 8357 h 10000"/>
                  <a:gd name="connsiteX146" fmla="*/ 7000 w 10000"/>
                  <a:gd name="connsiteY146" fmla="*/ 8338 h 10000"/>
                  <a:gd name="connsiteX147" fmla="*/ 7000 w 10000"/>
                  <a:gd name="connsiteY147" fmla="*/ 8338 h 10000"/>
                  <a:gd name="connsiteX148" fmla="*/ 6556 w 10000"/>
                  <a:gd name="connsiteY148" fmla="*/ 8357 h 10000"/>
                  <a:gd name="connsiteX149" fmla="*/ 6222 w 10000"/>
                  <a:gd name="connsiteY149" fmla="*/ 8357 h 10000"/>
                  <a:gd name="connsiteX150" fmla="*/ 6111 w 10000"/>
                  <a:gd name="connsiteY150" fmla="*/ 8338 h 10000"/>
                  <a:gd name="connsiteX151" fmla="*/ 6056 w 10000"/>
                  <a:gd name="connsiteY151" fmla="*/ 8321 h 10000"/>
                  <a:gd name="connsiteX152" fmla="*/ 6056 w 10000"/>
                  <a:gd name="connsiteY152" fmla="*/ 8321 h 10000"/>
                  <a:gd name="connsiteX153" fmla="*/ 6056 w 10000"/>
                  <a:gd name="connsiteY153" fmla="*/ 8021 h 10000"/>
                  <a:gd name="connsiteX154" fmla="*/ 6056 w 10000"/>
                  <a:gd name="connsiteY154" fmla="*/ 8021 h 10000"/>
                  <a:gd name="connsiteX155" fmla="*/ 6056 w 10000"/>
                  <a:gd name="connsiteY155" fmla="*/ 7951 h 10000"/>
                  <a:gd name="connsiteX156" fmla="*/ 5944 w 10000"/>
                  <a:gd name="connsiteY156" fmla="*/ 7870 h 10000"/>
                  <a:gd name="connsiteX157" fmla="*/ 5889 w 10000"/>
                  <a:gd name="connsiteY157" fmla="*/ 7851 h 10000"/>
                  <a:gd name="connsiteX158" fmla="*/ 5778 w 10000"/>
                  <a:gd name="connsiteY158" fmla="*/ 7836 h 10000"/>
                  <a:gd name="connsiteX159" fmla="*/ 5667 w 10000"/>
                  <a:gd name="connsiteY159" fmla="*/ 7836 h 10000"/>
                  <a:gd name="connsiteX160" fmla="*/ 5500 w 10000"/>
                  <a:gd name="connsiteY160" fmla="*/ 7851 h 10000"/>
                  <a:gd name="connsiteX161" fmla="*/ 5500 w 10000"/>
                  <a:gd name="connsiteY161" fmla="*/ 7851 h 10000"/>
                  <a:gd name="connsiteX162" fmla="*/ 4889 w 10000"/>
                  <a:gd name="connsiteY162" fmla="*/ 7969 h 10000"/>
                  <a:gd name="connsiteX163" fmla="*/ 4611 w 10000"/>
                  <a:gd name="connsiteY163" fmla="*/ 8003 h 10000"/>
                  <a:gd name="connsiteX164" fmla="*/ 4556 w 10000"/>
                  <a:gd name="connsiteY164" fmla="*/ 8021 h 10000"/>
                  <a:gd name="connsiteX165" fmla="*/ 4500 w 10000"/>
                  <a:gd name="connsiteY165" fmla="*/ 8003 h 10000"/>
                  <a:gd name="connsiteX166" fmla="*/ 4500 w 10000"/>
                  <a:gd name="connsiteY166" fmla="*/ 8003 h 10000"/>
                  <a:gd name="connsiteX167" fmla="*/ 4222 w 10000"/>
                  <a:gd name="connsiteY167" fmla="*/ 7836 h 10000"/>
                  <a:gd name="connsiteX168" fmla="*/ 4222 w 10000"/>
                  <a:gd name="connsiteY168" fmla="*/ 7836 h 10000"/>
                  <a:gd name="connsiteX169" fmla="*/ 4111 w 10000"/>
                  <a:gd name="connsiteY169" fmla="*/ 7752 h 10000"/>
                  <a:gd name="connsiteX170" fmla="*/ 4111 w 10000"/>
                  <a:gd name="connsiteY170" fmla="*/ 7700 h 10000"/>
                  <a:gd name="connsiteX171" fmla="*/ 4111 w 10000"/>
                  <a:gd name="connsiteY171" fmla="*/ 7651 h 10000"/>
                  <a:gd name="connsiteX172" fmla="*/ 4111 w 10000"/>
                  <a:gd name="connsiteY172" fmla="*/ 7651 h 10000"/>
                  <a:gd name="connsiteX173" fmla="*/ 4278 w 10000"/>
                  <a:gd name="connsiteY173" fmla="*/ 7601 h 10000"/>
                  <a:gd name="connsiteX174" fmla="*/ 4389 w 10000"/>
                  <a:gd name="connsiteY174" fmla="*/ 7584 h 10000"/>
                  <a:gd name="connsiteX175" fmla="*/ 4389 w 10000"/>
                  <a:gd name="connsiteY175" fmla="*/ 7584 h 10000"/>
                  <a:gd name="connsiteX176" fmla="*/ 4000 w 10000"/>
                  <a:gd name="connsiteY176" fmla="*/ 7584 h 10000"/>
                  <a:gd name="connsiteX177" fmla="*/ 3722 w 10000"/>
                  <a:gd name="connsiteY177" fmla="*/ 7601 h 10000"/>
                  <a:gd name="connsiteX178" fmla="*/ 3611 w 10000"/>
                  <a:gd name="connsiteY178" fmla="*/ 7617 h 10000"/>
                  <a:gd name="connsiteX179" fmla="*/ 3556 w 10000"/>
                  <a:gd name="connsiteY179" fmla="*/ 7635 h 10000"/>
                  <a:gd name="connsiteX180" fmla="*/ 3556 w 10000"/>
                  <a:gd name="connsiteY180" fmla="*/ 7635 h 10000"/>
                  <a:gd name="connsiteX181" fmla="*/ 3444 w 10000"/>
                  <a:gd name="connsiteY181" fmla="*/ 7700 h 10000"/>
                  <a:gd name="connsiteX182" fmla="*/ 3278 w 10000"/>
                  <a:gd name="connsiteY182" fmla="*/ 7802 h 10000"/>
                  <a:gd name="connsiteX183" fmla="*/ 3000 w 10000"/>
                  <a:gd name="connsiteY183" fmla="*/ 7918 h 10000"/>
                  <a:gd name="connsiteX184" fmla="*/ 2667 w 10000"/>
                  <a:gd name="connsiteY184" fmla="*/ 8003 h 10000"/>
                  <a:gd name="connsiteX185" fmla="*/ 2667 w 10000"/>
                  <a:gd name="connsiteY185" fmla="*/ 8003 h 10000"/>
                  <a:gd name="connsiteX186" fmla="*/ 2333 w 10000"/>
                  <a:gd name="connsiteY186" fmla="*/ 8071 h 10000"/>
                  <a:gd name="connsiteX187" fmla="*/ 1833 w 10000"/>
                  <a:gd name="connsiteY187" fmla="*/ 8138 h 10000"/>
                  <a:gd name="connsiteX188" fmla="*/ 1389 w 10000"/>
                  <a:gd name="connsiteY188" fmla="*/ 8172 h 10000"/>
                  <a:gd name="connsiteX189" fmla="*/ 889 w 10000"/>
                  <a:gd name="connsiteY189" fmla="*/ 8188 h 10000"/>
                  <a:gd name="connsiteX190" fmla="*/ 889 w 10000"/>
                  <a:gd name="connsiteY190" fmla="*/ 8188 h 10000"/>
                  <a:gd name="connsiteX191" fmla="*/ 500 w 10000"/>
                  <a:gd name="connsiteY191" fmla="*/ 8206 h 10000"/>
                  <a:gd name="connsiteX192" fmla="*/ 222 w 10000"/>
                  <a:gd name="connsiteY192" fmla="*/ 8223 h 10000"/>
                  <a:gd name="connsiteX193" fmla="*/ 0 w 10000"/>
                  <a:gd name="connsiteY193" fmla="*/ 8240 h 10000"/>
                  <a:gd name="connsiteX194" fmla="*/ 0 w 10000"/>
                  <a:gd name="connsiteY194" fmla="*/ 8240 h 10000"/>
                  <a:gd name="connsiteX195" fmla="*/ 278 w 10000"/>
                  <a:gd name="connsiteY195" fmla="*/ 8507 h 10000"/>
                  <a:gd name="connsiteX196" fmla="*/ 500 w 10000"/>
                  <a:gd name="connsiteY196" fmla="*/ 8707 h 10000"/>
                  <a:gd name="connsiteX197" fmla="*/ 722 w 10000"/>
                  <a:gd name="connsiteY197" fmla="*/ 8876 h 10000"/>
                  <a:gd name="connsiteX198" fmla="*/ 722 w 10000"/>
                  <a:gd name="connsiteY198" fmla="*/ 8876 h 10000"/>
                  <a:gd name="connsiteX199" fmla="*/ 889 w 10000"/>
                  <a:gd name="connsiteY199" fmla="*/ 8978 h 10000"/>
                  <a:gd name="connsiteX200" fmla="*/ 944 w 10000"/>
                  <a:gd name="connsiteY200" fmla="*/ 9061 h 10000"/>
                  <a:gd name="connsiteX201" fmla="*/ 1111 w 10000"/>
                  <a:gd name="connsiteY201" fmla="*/ 9146 h 10000"/>
                  <a:gd name="connsiteX202" fmla="*/ 1333 w 10000"/>
                  <a:gd name="connsiteY202" fmla="*/ 9278 h 10000"/>
                  <a:gd name="connsiteX203" fmla="*/ 1333 w 10000"/>
                  <a:gd name="connsiteY203" fmla="*/ 9278 h 10000"/>
                  <a:gd name="connsiteX204" fmla="*/ 1444 w 10000"/>
                  <a:gd name="connsiteY204" fmla="*/ 9346 h 10000"/>
                  <a:gd name="connsiteX205" fmla="*/ 1500 w 10000"/>
                  <a:gd name="connsiteY205" fmla="*/ 9395 h 10000"/>
                  <a:gd name="connsiteX206" fmla="*/ 1500 w 10000"/>
                  <a:gd name="connsiteY206" fmla="*/ 9445 h 10000"/>
                  <a:gd name="connsiteX207" fmla="*/ 1556 w 10000"/>
                  <a:gd name="connsiteY207" fmla="*/ 9463 h 10000"/>
                  <a:gd name="connsiteX208" fmla="*/ 1722 w 10000"/>
                  <a:gd name="connsiteY208" fmla="*/ 9478 h 10000"/>
                  <a:gd name="connsiteX209" fmla="*/ 1944 w 10000"/>
                  <a:gd name="connsiteY209" fmla="*/ 9496 h 10000"/>
                  <a:gd name="connsiteX210" fmla="*/ 2944 w 10000"/>
                  <a:gd name="connsiteY210" fmla="*/ 9512 h 10000"/>
                  <a:gd name="connsiteX211" fmla="*/ 2944 w 10000"/>
                  <a:gd name="connsiteY211" fmla="*/ 9512 h 10000"/>
                  <a:gd name="connsiteX212" fmla="*/ 4167 w 10000"/>
                  <a:gd name="connsiteY212" fmla="*/ 9547 h 10000"/>
                  <a:gd name="connsiteX213" fmla="*/ 4889 w 10000"/>
                  <a:gd name="connsiteY213" fmla="*/ 9597 h 10000"/>
                  <a:gd name="connsiteX214" fmla="*/ 5278 w 10000"/>
                  <a:gd name="connsiteY214" fmla="*/ 9649 h 10000"/>
                  <a:gd name="connsiteX215" fmla="*/ 5444 w 10000"/>
                  <a:gd name="connsiteY215" fmla="*/ 9663 h 10000"/>
                  <a:gd name="connsiteX216" fmla="*/ 5444 w 10000"/>
                  <a:gd name="connsiteY216" fmla="*/ 9663 h 10000"/>
                  <a:gd name="connsiteX217" fmla="*/ 5722 w 10000"/>
                  <a:gd name="connsiteY217" fmla="*/ 9699 h 10000"/>
                  <a:gd name="connsiteX218" fmla="*/ 5833 w 10000"/>
                  <a:gd name="connsiteY218" fmla="*/ 9716 h 10000"/>
                  <a:gd name="connsiteX219" fmla="*/ 5833 w 10000"/>
                  <a:gd name="connsiteY219" fmla="*/ 9716 h 10000"/>
                  <a:gd name="connsiteX220" fmla="*/ 5833 w 10000"/>
                  <a:gd name="connsiteY220" fmla="*/ 9699 h 10000"/>
                  <a:gd name="connsiteX221" fmla="*/ 5889 w 10000"/>
                  <a:gd name="connsiteY221" fmla="*/ 9681 h 10000"/>
                  <a:gd name="connsiteX222" fmla="*/ 6000 w 10000"/>
                  <a:gd name="connsiteY222" fmla="*/ 9663 h 10000"/>
                  <a:gd name="connsiteX223" fmla="*/ 6167 w 10000"/>
                  <a:gd name="connsiteY223" fmla="*/ 9649 h 10000"/>
                  <a:gd name="connsiteX224" fmla="*/ 6444 w 10000"/>
                  <a:gd name="connsiteY224" fmla="*/ 9649 h 10000"/>
                  <a:gd name="connsiteX225" fmla="*/ 6833 w 10000"/>
                  <a:gd name="connsiteY225" fmla="*/ 9663 h 10000"/>
                  <a:gd name="connsiteX226" fmla="*/ 7278 w 10000"/>
                  <a:gd name="connsiteY226" fmla="*/ 9716 h 10000"/>
                  <a:gd name="connsiteX227" fmla="*/ 7278 w 10000"/>
                  <a:gd name="connsiteY227" fmla="*/ 9716 h 10000"/>
                  <a:gd name="connsiteX228" fmla="*/ 8722 w 10000"/>
                  <a:gd name="connsiteY228" fmla="*/ 9865 h 10000"/>
                  <a:gd name="connsiteX229" fmla="*/ 10000 w 10000"/>
                  <a:gd name="connsiteY229" fmla="*/ 10000 h 10000"/>
                  <a:gd name="connsiteX0" fmla="*/ 10000 w 10000"/>
                  <a:gd name="connsiteY0" fmla="*/ 8859 h 10000"/>
                  <a:gd name="connsiteX1" fmla="*/ 10000 w 10000"/>
                  <a:gd name="connsiteY1" fmla="*/ 8859 h 10000"/>
                  <a:gd name="connsiteX2" fmla="*/ 9222 w 10000"/>
                  <a:gd name="connsiteY2" fmla="*/ 8876 h 10000"/>
                  <a:gd name="connsiteX3" fmla="*/ 8944 w 10000"/>
                  <a:gd name="connsiteY3" fmla="*/ 8876 h 10000"/>
                  <a:gd name="connsiteX4" fmla="*/ 8833 w 10000"/>
                  <a:gd name="connsiteY4" fmla="*/ 8859 h 10000"/>
                  <a:gd name="connsiteX5" fmla="*/ 8778 w 10000"/>
                  <a:gd name="connsiteY5" fmla="*/ 8843 h 10000"/>
                  <a:gd name="connsiteX6" fmla="*/ 8778 w 10000"/>
                  <a:gd name="connsiteY6" fmla="*/ 8843 h 10000"/>
                  <a:gd name="connsiteX7" fmla="*/ 8444 w 10000"/>
                  <a:gd name="connsiteY7" fmla="*/ 8641 h 10000"/>
                  <a:gd name="connsiteX8" fmla="*/ 8167 w 10000"/>
                  <a:gd name="connsiteY8" fmla="*/ 8456 h 10000"/>
                  <a:gd name="connsiteX9" fmla="*/ 8167 w 10000"/>
                  <a:gd name="connsiteY9" fmla="*/ 8456 h 10000"/>
                  <a:gd name="connsiteX10" fmla="*/ 8056 w 10000"/>
                  <a:gd name="connsiteY10" fmla="*/ 8424 h 10000"/>
                  <a:gd name="connsiteX11" fmla="*/ 7889 w 10000"/>
                  <a:gd name="connsiteY11" fmla="*/ 8390 h 10000"/>
                  <a:gd name="connsiteX12" fmla="*/ 7444 w 10000"/>
                  <a:gd name="connsiteY12" fmla="*/ 8371 h 10000"/>
                  <a:gd name="connsiteX13" fmla="*/ 6889 w 10000"/>
                  <a:gd name="connsiteY13" fmla="*/ 8357 h 10000"/>
                  <a:gd name="connsiteX14" fmla="*/ 6389 w 10000"/>
                  <a:gd name="connsiteY14" fmla="*/ 8357 h 10000"/>
                  <a:gd name="connsiteX15" fmla="*/ 6389 w 10000"/>
                  <a:gd name="connsiteY15" fmla="*/ 8357 h 10000"/>
                  <a:gd name="connsiteX16" fmla="*/ 6167 w 10000"/>
                  <a:gd name="connsiteY16" fmla="*/ 8338 h 10000"/>
                  <a:gd name="connsiteX17" fmla="*/ 6056 w 10000"/>
                  <a:gd name="connsiteY17" fmla="*/ 8307 h 10000"/>
                  <a:gd name="connsiteX18" fmla="*/ 6000 w 10000"/>
                  <a:gd name="connsiteY18" fmla="*/ 8272 h 10000"/>
                  <a:gd name="connsiteX19" fmla="*/ 6000 w 10000"/>
                  <a:gd name="connsiteY19" fmla="*/ 8206 h 10000"/>
                  <a:gd name="connsiteX20" fmla="*/ 6056 w 10000"/>
                  <a:gd name="connsiteY20" fmla="*/ 8071 h 10000"/>
                  <a:gd name="connsiteX21" fmla="*/ 6111 w 10000"/>
                  <a:gd name="connsiteY21" fmla="*/ 8003 h 10000"/>
                  <a:gd name="connsiteX22" fmla="*/ 6056 w 10000"/>
                  <a:gd name="connsiteY22" fmla="*/ 7918 h 10000"/>
                  <a:gd name="connsiteX23" fmla="*/ 6056 w 10000"/>
                  <a:gd name="connsiteY23" fmla="*/ 7918 h 10000"/>
                  <a:gd name="connsiteX24" fmla="*/ 6000 w 10000"/>
                  <a:gd name="connsiteY24" fmla="*/ 7870 h 10000"/>
                  <a:gd name="connsiteX25" fmla="*/ 5944 w 10000"/>
                  <a:gd name="connsiteY25" fmla="*/ 7836 h 10000"/>
                  <a:gd name="connsiteX26" fmla="*/ 5833 w 10000"/>
                  <a:gd name="connsiteY26" fmla="*/ 7836 h 10000"/>
                  <a:gd name="connsiteX27" fmla="*/ 5667 w 10000"/>
                  <a:gd name="connsiteY27" fmla="*/ 7851 h 10000"/>
                  <a:gd name="connsiteX28" fmla="*/ 5333 w 10000"/>
                  <a:gd name="connsiteY28" fmla="*/ 7902 h 10000"/>
                  <a:gd name="connsiteX29" fmla="*/ 4889 w 10000"/>
                  <a:gd name="connsiteY29" fmla="*/ 7987 h 10000"/>
                  <a:gd name="connsiteX30" fmla="*/ 4889 w 10000"/>
                  <a:gd name="connsiteY30" fmla="*/ 7987 h 10000"/>
                  <a:gd name="connsiteX31" fmla="*/ 4611 w 10000"/>
                  <a:gd name="connsiteY31" fmla="*/ 8003 h 10000"/>
                  <a:gd name="connsiteX32" fmla="*/ 4500 w 10000"/>
                  <a:gd name="connsiteY32" fmla="*/ 8003 h 10000"/>
                  <a:gd name="connsiteX33" fmla="*/ 4444 w 10000"/>
                  <a:gd name="connsiteY33" fmla="*/ 7987 h 10000"/>
                  <a:gd name="connsiteX34" fmla="*/ 4389 w 10000"/>
                  <a:gd name="connsiteY34" fmla="*/ 7918 h 10000"/>
                  <a:gd name="connsiteX35" fmla="*/ 4222 w 10000"/>
                  <a:gd name="connsiteY35" fmla="*/ 7836 h 10000"/>
                  <a:gd name="connsiteX36" fmla="*/ 4222 w 10000"/>
                  <a:gd name="connsiteY36" fmla="*/ 7836 h 10000"/>
                  <a:gd name="connsiteX37" fmla="*/ 4111 w 10000"/>
                  <a:gd name="connsiteY37" fmla="*/ 7785 h 10000"/>
                  <a:gd name="connsiteX38" fmla="*/ 4111 w 10000"/>
                  <a:gd name="connsiteY38" fmla="*/ 7735 h 10000"/>
                  <a:gd name="connsiteX39" fmla="*/ 4111 w 10000"/>
                  <a:gd name="connsiteY39" fmla="*/ 7700 h 10000"/>
                  <a:gd name="connsiteX40" fmla="*/ 4167 w 10000"/>
                  <a:gd name="connsiteY40" fmla="*/ 7668 h 10000"/>
                  <a:gd name="connsiteX41" fmla="*/ 4278 w 10000"/>
                  <a:gd name="connsiteY41" fmla="*/ 7601 h 10000"/>
                  <a:gd name="connsiteX42" fmla="*/ 4389 w 10000"/>
                  <a:gd name="connsiteY42" fmla="*/ 7584 h 10000"/>
                  <a:gd name="connsiteX43" fmla="*/ 4389 w 10000"/>
                  <a:gd name="connsiteY43" fmla="*/ 7584 h 10000"/>
                  <a:gd name="connsiteX44" fmla="*/ 4389 w 10000"/>
                  <a:gd name="connsiteY44" fmla="*/ 7567 h 10000"/>
                  <a:gd name="connsiteX45" fmla="*/ 4444 w 10000"/>
                  <a:gd name="connsiteY45" fmla="*/ 7551 h 10000"/>
                  <a:gd name="connsiteX46" fmla="*/ 4667 w 10000"/>
                  <a:gd name="connsiteY46" fmla="*/ 7534 h 10000"/>
                  <a:gd name="connsiteX47" fmla="*/ 5333 w 10000"/>
                  <a:gd name="connsiteY47" fmla="*/ 7500 h 10000"/>
                  <a:gd name="connsiteX48" fmla="*/ 6500 w 10000"/>
                  <a:gd name="connsiteY48" fmla="*/ 7450 h 10000"/>
                  <a:gd name="connsiteX49" fmla="*/ 6500 w 10000"/>
                  <a:gd name="connsiteY49" fmla="*/ 7450 h 10000"/>
                  <a:gd name="connsiteX50" fmla="*/ 7167 w 10000"/>
                  <a:gd name="connsiteY50" fmla="*/ 7400 h 10000"/>
                  <a:gd name="connsiteX51" fmla="*/ 8389 w 10000"/>
                  <a:gd name="connsiteY51" fmla="*/ 7300 h 10000"/>
                  <a:gd name="connsiteX52" fmla="*/ 8389 w 10000"/>
                  <a:gd name="connsiteY52" fmla="*/ 7300 h 10000"/>
                  <a:gd name="connsiteX53" fmla="*/ 8667 w 10000"/>
                  <a:gd name="connsiteY53" fmla="*/ 7264 h 10000"/>
                  <a:gd name="connsiteX54" fmla="*/ 8778 w 10000"/>
                  <a:gd name="connsiteY54" fmla="*/ 7213 h 10000"/>
                  <a:gd name="connsiteX55" fmla="*/ 8889 w 10000"/>
                  <a:gd name="connsiteY55" fmla="*/ 7181 h 10000"/>
                  <a:gd name="connsiteX56" fmla="*/ 8833 w 10000"/>
                  <a:gd name="connsiteY56" fmla="*/ 7147 h 10000"/>
                  <a:gd name="connsiteX57" fmla="*/ 8833 w 10000"/>
                  <a:gd name="connsiteY57" fmla="*/ 7114 h 10000"/>
                  <a:gd name="connsiteX58" fmla="*/ 8722 w 10000"/>
                  <a:gd name="connsiteY58" fmla="*/ 7080 h 10000"/>
                  <a:gd name="connsiteX59" fmla="*/ 8556 w 10000"/>
                  <a:gd name="connsiteY59" fmla="*/ 7029 h 10000"/>
                  <a:gd name="connsiteX60" fmla="*/ 8556 w 10000"/>
                  <a:gd name="connsiteY60" fmla="*/ 7029 h 10000"/>
                  <a:gd name="connsiteX61" fmla="*/ 6556 w 10000"/>
                  <a:gd name="connsiteY61" fmla="*/ 6730 h 10000"/>
                  <a:gd name="connsiteX62" fmla="*/ 6556 w 10000"/>
                  <a:gd name="connsiteY62" fmla="*/ 6730 h 10000"/>
                  <a:gd name="connsiteX63" fmla="*/ 6333 w 10000"/>
                  <a:gd name="connsiteY63" fmla="*/ 6680 h 10000"/>
                  <a:gd name="connsiteX64" fmla="*/ 6167 w 10000"/>
                  <a:gd name="connsiteY64" fmla="*/ 6628 h 10000"/>
                  <a:gd name="connsiteX65" fmla="*/ 6056 w 10000"/>
                  <a:gd name="connsiteY65" fmla="*/ 6577 h 10000"/>
                  <a:gd name="connsiteX66" fmla="*/ 6056 w 10000"/>
                  <a:gd name="connsiteY66" fmla="*/ 6577 h 10000"/>
                  <a:gd name="connsiteX67" fmla="*/ 8056 w 10000"/>
                  <a:gd name="connsiteY67" fmla="*/ 6561 h 10000"/>
                  <a:gd name="connsiteX68" fmla="*/ 10000 w 10000"/>
                  <a:gd name="connsiteY68" fmla="*/ 6730 h 10000"/>
                  <a:gd name="connsiteX69" fmla="*/ 10000 w 10000"/>
                  <a:gd name="connsiteY69" fmla="*/ 5201 h 10000"/>
                  <a:gd name="connsiteX70" fmla="*/ 10000 w 10000"/>
                  <a:gd name="connsiteY70" fmla="*/ 5201 h 10000"/>
                  <a:gd name="connsiteX71" fmla="*/ 7778 w 10000"/>
                  <a:gd name="connsiteY71" fmla="*/ 4850 h 10000"/>
                  <a:gd name="connsiteX72" fmla="*/ 6556 w 10000"/>
                  <a:gd name="connsiteY72" fmla="*/ 4647 h 10000"/>
                  <a:gd name="connsiteX73" fmla="*/ 6556 w 10000"/>
                  <a:gd name="connsiteY73" fmla="*/ 4647 h 10000"/>
                  <a:gd name="connsiteX74" fmla="*/ 6556 w 10000"/>
                  <a:gd name="connsiteY74" fmla="*/ 4630 h 10000"/>
                  <a:gd name="connsiteX75" fmla="*/ 6556 w 10000"/>
                  <a:gd name="connsiteY75" fmla="*/ 4529 h 10000"/>
                  <a:gd name="connsiteX76" fmla="*/ 6556 w 10000"/>
                  <a:gd name="connsiteY76" fmla="*/ 4529 h 10000"/>
                  <a:gd name="connsiteX77" fmla="*/ 6389 w 10000"/>
                  <a:gd name="connsiteY77" fmla="*/ 4414 h 10000"/>
                  <a:gd name="connsiteX78" fmla="*/ 6056 w 10000"/>
                  <a:gd name="connsiteY78" fmla="*/ 4229 h 10000"/>
                  <a:gd name="connsiteX79" fmla="*/ 5333 w 10000"/>
                  <a:gd name="connsiteY79" fmla="*/ 3874 h 10000"/>
                  <a:gd name="connsiteX80" fmla="*/ 5333 w 10000"/>
                  <a:gd name="connsiteY80" fmla="*/ 3874 h 10000"/>
                  <a:gd name="connsiteX81" fmla="*/ 5167 w 10000"/>
                  <a:gd name="connsiteY81" fmla="*/ 3825 h 10000"/>
                  <a:gd name="connsiteX82" fmla="*/ 4889 w 10000"/>
                  <a:gd name="connsiteY82" fmla="*/ 3757 h 10000"/>
                  <a:gd name="connsiteX83" fmla="*/ 4056 w 10000"/>
                  <a:gd name="connsiteY83" fmla="*/ 3608 h 10000"/>
                  <a:gd name="connsiteX84" fmla="*/ 2889 w 10000"/>
                  <a:gd name="connsiteY84" fmla="*/ 3424 h 10000"/>
                  <a:gd name="connsiteX85" fmla="*/ 2889 w 10000"/>
                  <a:gd name="connsiteY85" fmla="*/ 3424 h 10000"/>
                  <a:gd name="connsiteX86" fmla="*/ 2389 w 10000"/>
                  <a:gd name="connsiteY86" fmla="*/ 3405 h 10000"/>
                  <a:gd name="connsiteX87" fmla="*/ 2000 w 10000"/>
                  <a:gd name="connsiteY87" fmla="*/ 3388 h 10000"/>
                  <a:gd name="connsiteX88" fmla="*/ 1889 w 10000"/>
                  <a:gd name="connsiteY88" fmla="*/ 3372 h 10000"/>
                  <a:gd name="connsiteX89" fmla="*/ 1778 w 10000"/>
                  <a:gd name="connsiteY89" fmla="*/ 3355 h 10000"/>
                  <a:gd name="connsiteX90" fmla="*/ 1778 w 10000"/>
                  <a:gd name="connsiteY90" fmla="*/ 3355 h 10000"/>
                  <a:gd name="connsiteX91" fmla="*/ 1667 w 10000"/>
                  <a:gd name="connsiteY91" fmla="*/ 3288 h 10000"/>
                  <a:gd name="connsiteX92" fmla="*/ 1500 w 10000"/>
                  <a:gd name="connsiteY92" fmla="*/ 3171 h 10000"/>
                  <a:gd name="connsiteX93" fmla="*/ 1444 w 10000"/>
                  <a:gd name="connsiteY93" fmla="*/ 3104 h 10000"/>
                  <a:gd name="connsiteX94" fmla="*/ 1444 w 10000"/>
                  <a:gd name="connsiteY94" fmla="*/ 3037 h 10000"/>
                  <a:gd name="connsiteX95" fmla="*/ 1444 w 10000"/>
                  <a:gd name="connsiteY95" fmla="*/ 2986 h 10000"/>
                  <a:gd name="connsiteX96" fmla="*/ 1556 w 10000"/>
                  <a:gd name="connsiteY96" fmla="*/ 2936 h 10000"/>
                  <a:gd name="connsiteX97" fmla="*/ 1556 w 10000"/>
                  <a:gd name="connsiteY97" fmla="*/ 2936 h 10000"/>
                  <a:gd name="connsiteX98" fmla="*/ 1833 w 10000"/>
                  <a:gd name="connsiteY98" fmla="*/ 2852 h 10000"/>
                  <a:gd name="connsiteX99" fmla="*/ 2111 w 10000"/>
                  <a:gd name="connsiteY99" fmla="*/ 2766 h 10000"/>
                  <a:gd name="connsiteX100" fmla="*/ 2278 w 10000"/>
                  <a:gd name="connsiteY100" fmla="*/ 2718 h 10000"/>
                  <a:gd name="connsiteX101" fmla="*/ 2389 w 10000"/>
                  <a:gd name="connsiteY101" fmla="*/ 2668 h 10000"/>
                  <a:gd name="connsiteX102" fmla="*/ 2389 w 10000"/>
                  <a:gd name="connsiteY102" fmla="*/ 2601 h 10000"/>
                  <a:gd name="connsiteX103" fmla="*/ 2389 w 10000"/>
                  <a:gd name="connsiteY103" fmla="*/ 2518 h 10000"/>
                  <a:gd name="connsiteX104" fmla="*/ 2389 w 10000"/>
                  <a:gd name="connsiteY104" fmla="*/ 2518 h 10000"/>
                  <a:gd name="connsiteX105" fmla="*/ 2167 w 10000"/>
                  <a:gd name="connsiteY105" fmla="*/ 2281 h 10000"/>
                  <a:gd name="connsiteX106" fmla="*/ 1889 w 10000"/>
                  <a:gd name="connsiteY106" fmla="*/ 1962 h 10000"/>
                  <a:gd name="connsiteX107" fmla="*/ 1667 w 10000"/>
                  <a:gd name="connsiteY107" fmla="*/ 1679 h 10000"/>
                  <a:gd name="connsiteX108" fmla="*/ 1611 w 10000"/>
                  <a:gd name="connsiteY108" fmla="*/ 1595 h 10000"/>
                  <a:gd name="connsiteX109" fmla="*/ 1611 w 10000"/>
                  <a:gd name="connsiteY109" fmla="*/ 1562 h 10000"/>
                  <a:gd name="connsiteX110" fmla="*/ 1667 w 10000"/>
                  <a:gd name="connsiteY110" fmla="*/ 1543 h 10000"/>
                  <a:gd name="connsiteX111" fmla="*/ 1667 w 10000"/>
                  <a:gd name="connsiteY111" fmla="*/ 1543 h 10000"/>
                  <a:gd name="connsiteX112" fmla="*/ 2000 w 10000"/>
                  <a:gd name="connsiteY112" fmla="*/ 1528 h 10000"/>
                  <a:gd name="connsiteX113" fmla="*/ 2222 w 10000"/>
                  <a:gd name="connsiteY113" fmla="*/ 1528 h 10000"/>
                  <a:gd name="connsiteX114" fmla="*/ 2389 w 10000"/>
                  <a:gd name="connsiteY114" fmla="*/ 1543 h 10000"/>
                  <a:gd name="connsiteX115" fmla="*/ 2389 w 10000"/>
                  <a:gd name="connsiteY115" fmla="*/ 1543 h 10000"/>
                  <a:gd name="connsiteX116" fmla="*/ 2444 w 10000"/>
                  <a:gd name="connsiteY116" fmla="*/ 1543 h 10000"/>
                  <a:gd name="connsiteX117" fmla="*/ 2500 w 10000"/>
                  <a:gd name="connsiteY117" fmla="*/ 1511 h 10000"/>
                  <a:gd name="connsiteX118" fmla="*/ 2778 w 10000"/>
                  <a:gd name="connsiteY118" fmla="*/ 1409 h 10000"/>
                  <a:gd name="connsiteX119" fmla="*/ 3500 w 10000"/>
                  <a:gd name="connsiteY119" fmla="*/ 1073 h 10000"/>
                  <a:gd name="connsiteX120" fmla="*/ 4444 w 10000"/>
                  <a:gd name="connsiteY120" fmla="*/ 587 h 10000"/>
                  <a:gd name="connsiteX121" fmla="*/ 4444 w 10000"/>
                  <a:gd name="connsiteY121" fmla="*/ 587 h 10000"/>
                  <a:gd name="connsiteX122" fmla="*/ 4444 w 10000"/>
                  <a:gd name="connsiteY122" fmla="*/ 517 h 10000"/>
                  <a:gd name="connsiteX123" fmla="*/ 4444 w 10000"/>
                  <a:gd name="connsiteY123" fmla="*/ 368 h 10000"/>
                  <a:gd name="connsiteX124" fmla="*/ 4500 w 10000"/>
                  <a:gd name="connsiteY124" fmla="*/ 268 h 10000"/>
                  <a:gd name="connsiteX125" fmla="*/ 4778 w 10000"/>
                  <a:gd name="connsiteY125" fmla="*/ 83 h 10000"/>
                  <a:gd name="connsiteX126" fmla="*/ 5000 w 10000"/>
                  <a:gd name="connsiteY126" fmla="*/ 0 h 10000"/>
                  <a:gd name="connsiteX127" fmla="*/ 10000 w 10000"/>
                  <a:gd name="connsiteY127" fmla="*/ 8876 h 10000"/>
                  <a:gd name="connsiteX128" fmla="*/ 10000 w 10000"/>
                  <a:gd name="connsiteY128" fmla="*/ 8876 h 10000"/>
                  <a:gd name="connsiteX129" fmla="*/ 9722 w 10000"/>
                  <a:gd name="connsiteY129" fmla="*/ 8859 h 10000"/>
                  <a:gd name="connsiteX130" fmla="*/ 9389 w 10000"/>
                  <a:gd name="connsiteY130" fmla="*/ 8876 h 10000"/>
                  <a:gd name="connsiteX131" fmla="*/ 9389 w 10000"/>
                  <a:gd name="connsiteY131" fmla="*/ 8876 h 10000"/>
                  <a:gd name="connsiteX132" fmla="*/ 9278 w 10000"/>
                  <a:gd name="connsiteY132" fmla="*/ 8894 h 10000"/>
                  <a:gd name="connsiteX133" fmla="*/ 9056 w 10000"/>
                  <a:gd name="connsiteY133" fmla="*/ 8876 h 10000"/>
                  <a:gd name="connsiteX134" fmla="*/ 8889 w 10000"/>
                  <a:gd name="connsiteY134" fmla="*/ 8859 h 10000"/>
                  <a:gd name="connsiteX135" fmla="*/ 8722 w 10000"/>
                  <a:gd name="connsiteY135" fmla="*/ 8826 h 10000"/>
                  <a:gd name="connsiteX136" fmla="*/ 8611 w 10000"/>
                  <a:gd name="connsiteY136" fmla="*/ 8775 h 10000"/>
                  <a:gd name="connsiteX137" fmla="*/ 8444 w 10000"/>
                  <a:gd name="connsiteY137" fmla="*/ 8690 h 10000"/>
                  <a:gd name="connsiteX138" fmla="*/ 8444 w 10000"/>
                  <a:gd name="connsiteY138" fmla="*/ 8690 h 10000"/>
                  <a:gd name="connsiteX139" fmla="*/ 8222 w 10000"/>
                  <a:gd name="connsiteY139" fmla="*/ 8540 h 10000"/>
                  <a:gd name="connsiteX140" fmla="*/ 8111 w 10000"/>
                  <a:gd name="connsiteY140" fmla="*/ 8474 h 10000"/>
                  <a:gd name="connsiteX141" fmla="*/ 7944 w 10000"/>
                  <a:gd name="connsiteY141" fmla="*/ 8424 h 10000"/>
                  <a:gd name="connsiteX142" fmla="*/ 7778 w 10000"/>
                  <a:gd name="connsiteY142" fmla="*/ 8390 h 10000"/>
                  <a:gd name="connsiteX143" fmla="*/ 7556 w 10000"/>
                  <a:gd name="connsiteY143" fmla="*/ 8371 h 10000"/>
                  <a:gd name="connsiteX144" fmla="*/ 7333 w 10000"/>
                  <a:gd name="connsiteY144" fmla="*/ 8357 h 10000"/>
                  <a:gd name="connsiteX145" fmla="*/ 7000 w 10000"/>
                  <a:gd name="connsiteY145" fmla="*/ 8338 h 10000"/>
                  <a:gd name="connsiteX146" fmla="*/ 7000 w 10000"/>
                  <a:gd name="connsiteY146" fmla="*/ 8338 h 10000"/>
                  <a:gd name="connsiteX147" fmla="*/ 6556 w 10000"/>
                  <a:gd name="connsiteY147" fmla="*/ 8357 h 10000"/>
                  <a:gd name="connsiteX148" fmla="*/ 6222 w 10000"/>
                  <a:gd name="connsiteY148" fmla="*/ 8357 h 10000"/>
                  <a:gd name="connsiteX149" fmla="*/ 6111 w 10000"/>
                  <a:gd name="connsiteY149" fmla="*/ 8338 h 10000"/>
                  <a:gd name="connsiteX150" fmla="*/ 6056 w 10000"/>
                  <a:gd name="connsiteY150" fmla="*/ 8321 h 10000"/>
                  <a:gd name="connsiteX151" fmla="*/ 6056 w 10000"/>
                  <a:gd name="connsiteY151" fmla="*/ 8321 h 10000"/>
                  <a:gd name="connsiteX152" fmla="*/ 6056 w 10000"/>
                  <a:gd name="connsiteY152" fmla="*/ 8021 h 10000"/>
                  <a:gd name="connsiteX153" fmla="*/ 6056 w 10000"/>
                  <a:gd name="connsiteY153" fmla="*/ 8021 h 10000"/>
                  <a:gd name="connsiteX154" fmla="*/ 6056 w 10000"/>
                  <a:gd name="connsiteY154" fmla="*/ 7951 h 10000"/>
                  <a:gd name="connsiteX155" fmla="*/ 5944 w 10000"/>
                  <a:gd name="connsiteY155" fmla="*/ 7870 h 10000"/>
                  <a:gd name="connsiteX156" fmla="*/ 5889 w 10000"/>
                  <a:gd name="connsiteY156" fmla="*/ 7851 h 10000"/>
                  <a:gd name="connsiteX157" fmla="*/ 5778 w 10000"/>
                  <a:gd name="connsiteY157" fmla="*/ 7836 h 10000"/>
                  <a:gd name="connsiteX158" fmla="*/ 5667 w 10000"/>
                  <a:gd name="connsiteY158" fmla="*/ 7836 h 10000"/>
                  <a:gd name="connsiteX159" fmla="*/ 5500 w 10000"/>
                  <a:gd name="connsiteY159" fmla="*/ 7851 h 10000"/>
                  <a:gd name="connsiteX160" fmla="*/ 5500 w 10000"/>
                  <a:gd name="connsiteY160" fmla="*/ 7851 h 10000"/>
                  <a:gd name="connsiteX161" fmla="*/ 4889 w 10000"/>
                  <a:gd name="connsiteY161" fmla="*/ 7969 h 10000"/>
                  <a:gd name="connsiteX162" fmla="*/ 4611 w 10000"/>
                  <a:gd name="connsiteY162" fmla="*/ 8003 h 10000"/>
                  <a:gd name="connsiteX163" fmla="*/ 4556 w 10000"/>
                  <a:gd name="connsiteY163" fmla="*/ 8021 h 10000"/>
                  <a:gd name="connsiteX164" fmla="*/ 4500 w 10000"/>
                  <a:gd name="connsiteY164" fmla="*/ 8003 h 10000"/>
                  <a:gd name="connsiteX165" fmla="*/ 4500 w 10000"/>
                  <a:gd name="connsiteY165" fmla="*/ 8003 h 10000"/>
                  <a:gd name="connsiteX166" fmla="*/ 4222 w 10000"/>
                  <a:gd name="connsiteY166" fmla="*/ 7836 h 10000"/>
                  <a:gd name="connsiteX167" fmla="*/ 4222 w 10000"/>
                  <a:gd name="connsiteY167" fmla="*/ 7836 h 10000"/>
                  <a:gd name="connsiteX168" fmla="*/ 4111 w 10000"/>
                  <a:gd name="connsiteY168" fmla="*/ 7752 h 10000"/>
                  <a:gd name="connsiteX169" fmla="*/ 4111 w 10000"/>
                  <a:gd name="connsiteY169" fmla="*/ 7700 h 10000"/>
                  <a:gd name="connsiteX170" fmla="*/ 4111 w 10000"/>
                  <a:gd name="connsiteY170" fmla="*/ 7651 h 10000"/>
                  <a:gd name="connsiteX171" fmla="*/ 4111 w 10000"/>
                  <a:gd name="connsiteY171" fmla="*/ 7651 h 10000"/>
                  <a:gd name="connsiteX172" fmla="*/ 4278 w 10000"/>
                  <a:gd name="connsiteY172" fmla="*/ 7601 h 10000"/>
                  <a:gd name="connsiteX173" fmla="*/ 4389 w 10000"/>
                  <a:gd name="connsiteY173" fmla="*/ 7584 h 10000"/>
                  <a:gd name="connsiteX174" fmla="*/ 4389 w 10000"/>
                  <a:gd name="connsiteY174" fmla="*/ 7584 h 10000"/>
                  <a:gd name="connsiteX175" fmla="*/ 4000 w 10000"/>
                  <a:gd name="connsiteY175" fmla="*/ 7584 h 10000"/>
                  <a:gd name="connsiteX176" fmla="*/ 3722 w 10000"/>
                  <a:gd name="connsiteY176" fmla="*/ 7601 h 10000"/>
                  <a:gd name="connsiteX177" fmla="*/ 3611 w 10000"/>
                  <a:gd name="connsiteY177" fmla="*/ 7617 h 10000"/>
                  <a:gd name="connsiteX178" fmla="*/ 3556 w 10000"/>
                  <a:gd name="connsiteY178" fmla="*/ 7635 h 10000"/>
                  <a:gd name="connsiteX179" fmla="*/ 3556 w 10000"/>
                  <a:gd name="connsiteY179" fmla="*/ 7635 h 10000"/>
                  <a:gd name="connsiteX180" fmla="*/ 3444 w 10000"/>
                  <a:gd name="connsiteY180" fmla="*/ 7700 h 10000"/>
                  <a:gd name="connsiteX181" fmla="*/ 3278 w 10000"/>
                  <a:gd name="connsiteY181" fmla="*/ 7802 h 10000"/>
                  <a:gd name="connsiteX182" fmla="*/ 3000 w 10000"/>
                  <a:gd name="connsiteY182" fmla="*/ 7918 h 10000"/>
                  <a:gd name="connsiteX183" fmla="*/ 2667 w 10000"/>
                  <a:gd name="connsiteY183" fmla="*/ 8003 h 10000"/>
                  <a:gd name="connsiteX184" fmla="*/ 2667 w 10000"/>
                  <a:gd name="connsiteY184" fmla="*/ 8003 h 10000"/>
                  <a:gd name="connsiteX185" fmla="*/ 2333 w 10000"/>
                  <a:gd name="connsiteY185" fmla="*/ 8071 h 10000"/>
                  <a:gd name="connsiteX186" fmla="*/ 1833 w 10000"/>
                  <a:gd name="connsiteY186" fmla="*/ 8138 h 10000"/>
                  <a:gd name="connsiteX187" fmla="*/ 1389 w 10000"/>
                  <a:gd name="connsiteY187" fmla="*/ 8172 h 10000"/>
                  <a:gd name="connsiteX188" fmla="*/ 889 w 10000"/>
                  <a:gd name="connsiteY188" fmla="*/ 8188 h 10000"/>
                  <a:gd name="connsiteX189" fmla="*/ 889 w 10000"/>
                  <a:gd name="connsiteY189" fmla="*/ 8188 h 10000"/>
                  <a:gd name="connsiteX190" fmla="*/ 500 w 10000"/>
                  <a:gd name="connsiteY190" fmla="*/ 8206 h 10000"/>
                  <a:gd name="connsiteX191" fmla="*/ 222 w 10000"/>
                  <a:gd name="connsiteY191" fmla="*/ 8223 h 10000"/>
                  <a:gd name="connsiteX192" fmla="*/ 0 w 10000"/>
                  <a:gd name="connsiteY192" fmla="*/ 8240 h 10000"/>
                  <a:gd name="connsiteX193" fmla="*/ 0 w 10000"/>
                  <a:gd name="connsiteY193" fmla="*/ 8240 h 10000"/>
                  <a:gd name="connsiteX194" fmla="*/ 278 w 10000"/>
                  <a:gd name="connsiteY194" fmla="*/ 8507 h 10000"/>
                  <a:gd name="connsiteX195" fmla="*/ 500 w 10000"/>
                  <a:gd name="connsiteY195" fmla="*/ 8707 h 10000"/>
                  <a:gd name="connsiteX196" fmla="*/ 722 w 10000"/>
                  <a:gd name="connsiteY196" fmla="*/ 8876 h 10000"/>
                  <a:gd name="connsiteX197" fmla="*/ 722 w 10000"/>
                  <a:gd name="connsiteY197" fmla="*/ 8876 h 10000"/>
                  <a:gd name="connsiteX198" fmla="*/ 889 w 10000"/>
                  <a:gd name="connsiteY198" fmla="*/ 8978 h 10000"/>
                  <a:gd name="connsiteX199" fmla="*/ 944 w 10000"/>
                  <a:gd name="connsiteY199" fmla="*/ 9061 h 10000"/>
                  <a:gd name="connsiteX200" fmla="*/ 1111 w 10000"/>
                  <a:gd name="connsiteY200" fmla="*/ 9146 h 10000"/>
                  <a:gd name="connsiteX201" fmla="*/ 1333 w 10000"/>
                  <a:gd name="connsiteY201" fmla="*/ 9278 h 10000"/>
                  <a:gd name="connsiteX202" fmla="*/ 1333 w 10000"/>
                  <a:gd name="connsiteY202" fmla="*/ 9278 h 10000"/>
                  <a:gd name="connsiteX203" fmla="*/ 1444 w 10000"/>
                  <a:gd name="connsiteY203" fmla="*/ 9346 h 10000"/>
                  <a:gd name="connsiteX204" fmla="*/ 1500 w 10000"/>
                  <a:gd name="connsiteY204" fmla="*/ 9395 h 10000"/>
                  <a:gd name="connsiteX205" fmla="*/ 1500 w 10000"/>
                  <a:gd name="connsiteY205" fmla="*/ 9445 h 10000"/>
                  <a:gd name="connsiteX206" fmla="*/ 1556 w 10000"/>
                  <a:gd name="connsiteY206" fmla="*/ 9463 h 10000"/>
                  <a:gd name="connsiteX207" fmla="*/ 1722 w 10000"/>
                  <a:gd name="connsiteY207" fmla="*/ 9478 h 10000"/>
                  <a:gd name="connsiteX208" fmla="*/ 1944 w 10000"/>
                  <a:gd name="connsiteY208" fmla="*/ 9496 h 10000"/>
                  <a:gd name="connsiteX209" fmla="*/ 2944 w 10000"/>
                  <a:gd name="connsiteY209" fmla="*/ 9512 h 10000"/>
                  <a:gd name="connsiteX210" fmla="*/ 2944 w 10000"/>
                  <a:gd name="connsiteY210" fmla="*/ 9512 h 10000"/>
                  <a:gd name="connsiteX211" fmla="*/ 4167 w 10000"/>
                  <a:gd name="connsiteY211" fmla="*/ 9547 h 10000"/>
                  <a:gd name="connsiteX212" fmla="*/ 4889 w 10000"/>
                  <a:gd name="connsiteY212" fmla="*/ 9597 h 10000"/>
                  <a:gd name="connsiteX213" fmla="*/ 5278 w 10000"/>
                  <a:gd name="connsiteY213" fmla="*/ 9649 h 10000"/>
                  <a:gd name="connsiteX214" fmla="*/ 5444 w 10000"/>
                  <a:gd name="connsiteY214" fmla="*/ 9663 h 10000"/>
                  <a:gd name="connsiteX215" fmla="*/ 5444 w 10000"/>
                  <a:gd name="connsiteY215" fmla="*/ 9663 h 10000"/>
                  <a:gd name="connsiteX216" fmla="*/ 5722 w 10000"/>
                  <a:gd name="connsiteY216" fmla="*/ 9699 h 10000"/>
                  <a:gd name="connsiteX217" fmla="*/ 5833 w 10000"/>
                  <a:gd name="connsiteY217" fmla="*/ 9716 h 10000"/>
                  <a:gd name="connsiteX218" fmla="*/ 5833 w 10000"/>
                  <a:gd name="connsiteY218" fmla="*/ 9716 h 10000"/>
                  <a:gd name="connsiteX219" fmla="*/ 5833 w 10000"/>
                  <a:gd name="connsiteY219" fmla="*/ 9699 h 10000"/>
                  <a:gd name="connsiteX220" fmla="*/ 5889 w 10000"/>
                  <a:gd name="connsiteY220" fmla="*/ 9681 h 10000"/>
                  <a:gd name="connsiteX221" fmla="*/ 6000 w 10000"/>
                  <a:gd name="connsiteY221" fmla="*/ 9663 h 10000"/>
                  <a:gd name="connsiteX222" fmla="*/ 6167 w 10000"/>
                  <a:gd name="connsiteY222" fmla="*/ 9649 h 10000"/>
                  <a:gd name="connsiteX223" fmla="*/ 6444 w 10000"/>
                  <a:gd name="connsiteY223" fmla="*/ 9649 h 10000"/>
                  <a:gd name="connsiteX224" fmla="*/ 6833 w 10000"/>
                  <a:gd name="connsiteY224" fmla="*/ 9663 h 10000"/>
                  <a:gd name="connsiteX225" fmla="*/ 7278 w 10000"/>
                  <a:gd name="connsiteY225" fmla="*/ 9716 h 10000"/>
                  <a:gd name="connsiteX226" fmla="*/ 7278 w 10000"/>
                  <a:gd name="connsiteY226" fmla="*/ 9716 h 10000"/>
                  <a:gd name="connsiteX227" fmla="*/ 8722 w 10000"/>
                  <a:gd name="connsiteY227" fmla="*/ 9865 h 10000"/>
                  <a:gd name="connsiteX228" fmla="*/ 10000 w 10000"/>
                  <a:gd name="connsiteY228" fmla="*/ 10000 h 10000"/>
                  <a:gd name="connsiteX0" fmla="*/ 10000 w 10000"/>
                  <a:gd name="connsiteY0" fmla="*/ 8859 h 10000"/>
                  <a:gd name="connsiteX1" fmla="*/ 10000 w 10000"/>
                  <a:gd name="connsiteY1" fmla="*/ 8859 h 10000"/>
                  <a:gd name="connsiteX2" fmla="*/ 9222 w 10000"/>
                  <a:gd name="connsiteY2" fmla="*/ 8876 h 10000"/>
                  <a:gd name="connsiteX3" fmla="*/ 8944 w 10000"/>
                  <a:gd name="connsiteY3" fmla="*/ 8876 h 10000"/>
                  <a:gd name="connsiteX4" fmla="*/ 8833 w 10000"/>
                  <a:gd name="connsiteY4" fmla="*/ 8859 h 10000"/>
                  <a:gd name="connsiteX5" fmla="*/ 8778 w 10000"/>
                  <a:gd name="connsiteY5" fmla="*/ 8843 h 10000"/>
                  <a:gd name="connsiteX6" fmla="*/ 8778 w 10000"/>
                  <a:gd name="connsiteY6" fmla="*/ 8843 h 10000"/>
                  <a:gd name="connsiteX7" fmla="*/ 8444 w 10000"/>
                  <a:gd name="connsiteY7" fmla="*/ 8641 h 10000"/>
                  <a:gd name="connsiteX8" fmla="*/ 8167 w 10000"/>
                  <a:gd name="connsiteY8" fmla="*/ 8456 h 10000"/>
                  <a:gd name="connsiteX9" fmla="*/ 8167 w 10000"/>
                  <a:gd name="connsiteY9" fmla="*/ 8456 h 10000"/>
                  <a:gd name="connsiteX10" fmla="*/ 8056 w 10000"/>
                  <a:gd name="connsiteY10" fmla="*/ 8424 h 10000"/>
                  <a:gd name="connsiteX11" fmla="*/ 7889 w 10000"/>
                  <a:gd name="connsiteY11" fmla="*/ 8390 h 10000"/>
                  <a:gd name="connsiteX12" fmla="*/ 7444 w 10000"/>
                  <a:gd name="connsiteY12" fmla="*/ 8371 h 10000"/>
                  <a:gd name="connsiteX13" fmla="*/ 6889 w 10000"/>
                  <a:gd name="connsiteY13" fmla="*/ 8357 h 10000"/>
                  <a:gd name="connsiteX14" fmla="*/ 6389 w 10000"/>
                  <a:gd name="connsiteY14" fmla="*/ 8357 h 10000"/>
                  <a:gd name="connsiteX15" fmla="*/ 6389 w 10000"/>
                  <a:gd name="connsiteY15" fmla="*/ 8357 h 10000"/>
                  <a:gd name="connsiteX16" fmla="*/ 6167 w 10000"/>
                  <a:gd name="connsiteY16" fmla="*/ 8338 h 10000"/>
                  <a:gd name="connsiteX17" fmla="*/ 6056 w 10000"/>
                  <a:gd name="connsiteY17" fmla="*/ 8307 h 10000"/>
                  <a:gd name="connsiteX18" fmla="*/ 6000 w 10000"/>
                  <a:gd name="connsiteY18" fmla="*/ 8272 h 10000"/>
                  <a:gd name="connsiteX19" fmla="*/ 6000 w 10000"/>
                  <a:gd name="connsiteY19" fmla="*/ 8206 h 10000"/>
                  <a:gd name="connsiteX20" fmla="*/ 6056 w 10000"/>
                  <a:gd name="connsiteY20" fmla="*/ 8071 h 10000"/>
                  <a:gd name="connsiteX21" fmla="*/ 6111 w 10000"/>
                  <a:gd name="connsiteY21" fmla="*/ 8003 h 10000"/>
                  <a:gd name="connsiteX22" fmla="*/ 6056 w 10000"/>
                  <a:gd name="connsiteY22" fmla="*/ 7918 h 10000"/>
                  <a:gd name="connsiteX23" fmla="*/ 6056 w 10000"/>
                  <a:gd name="connsiteY23" fmla="*/ 7918 h 10000"/>
                  <a:gd name="connsiteX24" fmla="*/ 6000 w 10000"/>
                  <a:gd name="connsiteY24" fmla="*/ 7870 h 10000"/>
                  <a:gd name="connsiteX25" fmla="*/ 5944 w 10000"/>
                  <a:gd name="connsiteY25" fmla="*/ 7836 h 10000"/>
                  <a:gd name="connsiteX26" fmla="*/ 5833 w 10000"/>
                  <a:gd name="connsiteY26" fmla="*/ 7836 h 10000"/>
                  <a:gd name="connsiteX27" fmla="*/ 5667 w 10000"/>
                  <a:gd name="connsiteY27" fmla="*/ 7851 h 10000"/>
                  <a:gd name="connsiteX28" fmla="*/ 5333 w 10000"/>
                  <a:gd name="connsiteY28" fmla="*/ 7902 h 10000"/>
                  <a:gd name="connsiteX29" fmla="*/ 4889 w 10000"/>
                  <a:gd name="connsiteY29" fmla="*/ 7987 h 10000"/>
                  <a:gd name="connsiteX30" fmla="*/ 4889 w 10000"/>
                  <a:gd name="connsiteY30" fmla="*/ 7987 h 10000"/>
                  <a:gd name="connsiteX31" fmla="*/ 4611 w 10000"/>
                  <a:gd name="connsiteY31" fmla="*/ 8003 h 10000"/>
                  <a:gd name="connsiteX32" fmla="*/ 4500 w 10000"/>
                  <a:gd name="connsiteY32" fmla="*/ 8003 h 10000"/>
                  <a:gd name="connsiteX33" fmla="*/ 4444 w 10000"/>
                  <a:gd name="connsiteY33" fmla="*/ 7987 h 10000"/>
                  <a:gd name="connsiteX34" fmla="*/ 4389 w 10000"/>
                  <a:gd name="connsiteY34" fmla="*/ 7918 h 10000"/>
                  <a:gd name="connsiteX35" fmla="*/ 4222 w 10000"/>
                  <a:gd name="connsiteY35" fmla="*/ 7836 h 10000"/>
                  <a:gd name="connsiteX36" fmla="*/ 4222 w 10000"/>
                  <a:gd name="connsiteY36" fmla="*/ 7836 h 10000"/>
                  <a:gd name="connsiteX37" fmla="*/ 4111 w 10000"/>
                  <a:gd name="connsiteY37" fmla="*/ 7785 h 10000"/>
                  <a:gd name="connsiteX38" fmla="*/ 4111 w 10000"/>
                  <a:gd name="connsiteY38" fmla="*/ 7735 h 10000"/>
                  <a:gd name="connsiteX39" fmla="*/ 4111 w 10000"/>
                  <a:gd name="connsiteY39" fmla="*/ 7700 h 10000"/>
                  <a:gd name="connsiteX40" fmla="*/ 4167 w 10000"/>
                  <a:gd name="connsiteY40" fmla="*/ 7668 h 10000"/>
                  <a:gd name="connsiteX41" fmla="*/ 4278 w 10000"/>
                  <a:gd name="connsiteY41" fmla="*/ 7601 h 10000"/>
                  <a:gd name="connsiteX42" fmla="*/ 4389 w 10000"/>
                  <a:gd name="connsiteY42" fmla="*/ 7584 h 10000"/>
                  <a:gd name="connsiteX43" fmla="*/ 4389 w 10000"/>
                  <a:gd name="connsiteY43" fmla="*/ 7584 h 10000"/>
                  <a:gd name="connsiteX44" fmla="*/ 4389 w 10000"/>
                  <a:gd name="connsiteY44" fmla="*/ 7567 h 10000"/>
                  <a:gd name="connsiteX45" fmla="*/ 4444 w 10000"/>
                  <a:gd name="connsiteY45" fmla="*/ 7551 h 10000"/>
                  <a:gd name="connsiteX46" fmla="*/ 4667 w 10000"/>
                  <a:gd name="connsiteY46" fmla="*/ 7534 h 10000"/>
                  <a:gd name="connsiteX47" fmla="*/ 5333 w 10000"/>
                  <a:gd name="connsiteY47" fmla="*/ 7500 h 10000"/>
                  <a:gd name="connsiteX48" fmla="*/ 6500 w 10000"/>
                  <a:gd name="connsiteY48" fmla="*/ 7450 h 10000"/>
                  <a:gd name="connsiteX49" fmla="*/ 6500 w 10000"/>
                  <a:gd name="connsiteY49" fmla="*/ 7450 h 10000"/>
                  <a:gd name="connsiteX50" fmla="*/ 7167 w 10000"/>
                  <a:gd name="connsiteY50" fmla="*/ 7400 h 10000"/>
                  <a:gd name="connsiteX51" fmla="*/ 8389 w 10000"/>
                  <a:gd name="connsiteY51" fmla="*/ 7300 h 10000"/>
                  <a:gd name="connsiteX52" fmla="*/ 8389 w 10000"/>
                  <a:gd name="connsiteY52" fmla="*/ 7300 h 10000"/>
                  <a:gd name="connsiteX53" fmla="*/ 8667 w 10000"/>
                  <a:gd name="connsiteY53" fmla="*/ 7264 h 10000"/>
                  <a:gd name="connsiteX54" fmla="*/ 8778 w 10000"/>
                  <a:gd name="connsiteY54" fmla="*/ 7213 h 10000"/>
                  <a:gd name="connsiteX55" fmla="*/ 8889 w 10000"/>
                  <a:gd name="connsiteY55" fmla="*/ 7181 h 10000"/>
                  <a:gd name="connsiteX56" fmla="*/ 8833 w 10000"/>
                  <a:gd name="connsiteY56" fmla="*/ 7147 h 10000"/>
                  <a:gd name="connsiteX57" fmla="*/ 8833 w 10000"/>
                  <a:gd name="connsiteY57" fmla="*/ 7114 h 10000"/>
                  <a:gd name="connsiteX58" fmla="*/ 8722 w 10000"/>
                  <a:gd name="connsiteY58" fmla="*/ 7080 h 10000"/>
                  <a:gd name="connsiteX59" fmla="*/ 8556 w 10000"/>
                  <a:gd name="connsiteY59" fmla="*/ 7029 h 10000"/>
                  <a:gd name="connsiteX60" fmla="*/ 8556 w 10000"/>
                  <a:gd name="connsiteY60" fmla="*/ 7029 h 10000"/>
                  <a:gd name="connsiteX61" fmla="*/ 6556 w 10000"/>
                  <a:gd name="connsiteY61" fmla="*/ 6730 h 10000"/>
                  <a:gd name="connsiteX62" fmla="*/ 6556 w 10000"/>
                  <a:gd name="connsiteY62" fmla="*/ 6730 h 10000"/>
                  <a:gd name="connsiteX63" fmla="*/ 6333 w 10000"/>
                  <a:gd name="connsiteY63" fmla="*/ 6680 h 10000"/>
                  <a:gd name="connsiteX64" fmla="*/ 6167 w 10000"/>
                  <a:gd name="connsiteY64" fmla="*/ 6628 h 10000"/>
                  <a:gd name="connsiteX65" fmla="*/ 6056 w 10000"/>
                  <a:gd name="connsiteY65" fmla="*/ 6577 h 10000"/>
                  <a:gd name="connsiteX66" fmla="*/ 6056 w 10000"/>
                  <a:gd name="connsiteY66" fmla="*/ 6577 h 10000"/>
                  <a:gd name="connsiteX67" fmla="*/ 8056 w 10000"/>
                  <a:gd name="connsiteY67" fmla="*/ 6561 h 10000"/>
                  <a:gd name="connsiteX68" fmla="*/ 10000 w 10000"/>
                  <a:gd name="connsiteY68" fmla="*/ 6730 h 10000"/>
                  <a:gd name="connsiteX69" fmla="*/ 10000 w 10000"/>
                  <a:gd name="connsiteY69" fmla="*/ 5201 h 10000"/>
                  <a:gd name="connsiteX70" fmla="*/ 10000 w 10000"/>
                  <a:gd name="connsiteY70" fmla="*/ 5201 h 10000"/>
                  <a:gd name="connsiteX71" fmla="*/ 7778 w 10000"/>
                  <a:gd name="connsiteY71" fmla="*/ 4850 h 10000"/>
                  <a:gd name="connsiteX72" fmla="*/ 6556 w 10000"/>
                  <a:gd name="connsiteY72" fmla="*/ 4647 h 10000"/>
                  <a:gd name="connsiteX73" fmla="*/ 6556 w 10000"/>
                  <a:gd name="connsiteY73" fmla="*/ 4647 h 10000"/>
                  <a:gd name="connsiteX74" fmla="*/ 6556 w 10000"/>
                  <a:gd name="connsiteY74" fmla="*/ 4630 h 10000"/>
                  <a:gd name="connsiteX75" fmla="*/ 6556 w 10000"/>
                  <a:gd name="connsiteY75" fmla="*/ 4529 h 10000"/>
                  <a:gd name="connsiteX76" fmla="*/ 6556 w 10000"/>
                  <a:gd name="connsiteY76" fmla="*/ 4529 h 10000"/>
                  <a:gd name="connsiteX77" fmla="*/ 6389 w 10000"/>
                  <a:gd name="connsiteY77" fmla="*/ 4414 h 10000"/>
                  <a:gd name="connsiteX78" fmla="*/ 6056 w 10000"/>
                  <a:gd name="connsiteY78" fmla="*/ 4229 h 10000"/>
                  <a:gd name="connsiteX79" fmla="*/ 5333 w 10000"/>
                  <a:gd name="connsiteY79" fmla="*/ 3874 h 10000"/>
                  <a:gd name="connsiteX80" fmla="*/ 5333 w 10000"/>
                  <a:gd name="connsiteY80" fmla="*/ 3874 h 10000"/>
                  <a:gd name="connsiteX81" fmla="*/ 5167 w 10000"/>
                  <a:gd name="connsiteY81" fmla="*/ 3825 h 10000"/>
                  <a:gd name="connsiteX82" fmla="*/ 4889 w 10000"/>
                  <a:gd name="connsiteY82" fmla="*/ 3757 h 10000"/>
                  <a:gd name="connsiteX83" fmla="*/ 4056 w 10000"/>
                  <a:gd name="connsiteY83" fmla="*/ 3608 h 10000"/>
                  <a:gd name="connsiteX84" fmla="*/ 2889 w 10000"/>
                  <a:gd name="connsiteY84" fmla="*/ 3424 h 10000"/>
                  <a:gd name="connsiteX85" fmla="*/ 2889 w 10000"/>
                  <a:gd name="connsiteY85" fmla="*/ 3424 h 10000"/>
                  <a:gd name="connsiteX86" fmla="*/ 2389 w 10000"/>
                  <a:gd name="connsiteY86" fmla="*/ 3405 h 10000"/>
                  <a:gd name="connsiteX87" fmla="*/ 2000 w 10000"/>
                  <a:gd name="connsiteY87" fmla="*/ 3388 h 10000"/>
                  <a:gd name="connsiteX88" fmla="*/ 1889 w 10000"/>
                  <a:gd name="connsiteY88" fmla="*/ 3372 h 10000"/>
                  <a:gd name="connsiteX89" fmla="*/ 1778 w 10000"/>
                  <a:gd name="connsiteY89" fmla="*/ 3355 h 10000"/>
                  <a:gd name="connsiteX90" fmla="*/ 1778 w 10000"/>
                  <a:gd name="connsiteY90" fmla="*/ 3355 h 10000"/>
                  <a:gd name="connsiteX91" fmla="*/ 1667 w 10000"/>
                  <a:gd name="connsiteY91" fmla="*/ 3288 h 10000"/>
                  <a:gd name="connsiteX92" fmla="*/ 1500 w 10000"/>
                  <a:gd name="connsiteY92" fmla="*/ 3171 h 10000"/>
                  <a:gd name="connsiteX93" fmla="*/ 1444 w 10000"/>
                  <a:gd name="connsiteY93" fmla="*/ 3104 h 10000"/>
                  <a:gd name="connsiteX94" fmla="*/ 1444 w 10000"/>
                  <a:gd name="connsiteY94" fmla="*/ 3037 h 10000"/>
                  <a:gd name="connsiteX95" fmla="*/ 1444 w 10000"/>
                  <a:gd name="connsiteY95" fmla="*/ 2986 h 10000"/>
                  <a:gd name="connsiteX96" fmla="*/ 1556 w 10000"/>
                  <a:gd name="connsiteY96" fmla="*/ 2936 h 10000"/>
                  <a:gd name="connsiteX97" fmla="*/ 1556 w 10000"/>
                  <a:gd name="connsiteY97" fmla="*/ 2936 h 10000"/>
                  <a:gd name="connsiteX98" fmla="*/ 1833 w 10000"/>
                  <a:gd name="connsiteY98" fmla="*/ 2852 h 10000"/>
                  <a:gd name="connsiteX99" fmla="*/ 2111 w 10000"/>
                  <a:gd name="connsiteY99" fmla="*/ 2766 h 10000"/>
                  <a:gd name="connsiteX100" fmla="*/ 2278 w 10000"/>
                  <a:gd name="connsiteY100" fmla="*/ 2718 h 10000"/>
                  <a:gd name="connsiteX101" fmla="*/ 2389 w 10000"/>
                  <a:gd name="connsiteY101" fmla="*/ 2668 h 10000"/>
                  <a:gd name="connsiteX102" fmla="*/ 2389 w 10000"/>
                  <a:gd name="connsiteY102" fmla="*/ 2601 h 10000"/>
                  <a:gd name="connsiteX103" fmla="*/ 2389 w 10000"/>
                  <a:gd name="connsiteY103" fmla="*/ 2518 h 10000"/>
                  <a:gd name="connsiteX104" fmla="*/ 2389 w 10000"/>
                  <a:gd name="connsiteY104" fmla="*/ 2518 h 10000"/>
                  <a:gd name="connsiteX105" fmla="*/ 2167 w 10000"/>
                  <a:gd name="connsiteY105" fmla="*/ 2281 h 10000"/>
                  <a:gd name="connsiteX106" fmla="*/ 1889 w 10000"/>
                  <a:gd name="connsiteY106" fmla="*/ 1962 h 10000"/>
                  <a:gd name="connsiteX107" fmla="*/ 1667 w 10000"/>
                  <a:gd name="connsiteY107" fmla="*/ 1679 h 10000"/>
                  <a:gd name="connsiteX108" fmla="*/ 1611 w 10000"/>
                  <a:gd name="connsiteY108" fmla="*/ 1595 h 10000"/>
                  <a:gd name="connsiteX109" fmla="*/ 1611 w 10000"/>
                  <a:gd name="connsiteY109" fmla="*/ 1562 h 10000"/>
                  <a:gd name="connsiteX110" fmla="*/ 1667 w 10000"/>
                  <a:gd name="connsiteY110" fmla="*/ 1543 h 10000"/>
                  <a:gd name="connsiteX111" fmla="*/ 1667 w 10000"/>
                  <a:gd name="connsiteY111" fmla="*/ 1543 h 10000"/>
                  <a:gd name="connsiteX112" fmla="*/ 2000 w 10000"/>
                  <a:gd name="connsiteY112" fmla="*/ 1528 h 10000"/>
                  <a:gd name="connsiteX113" fmla="*/ 2222 w 10000"/>
                  <a:gd name="connsiteY113" fmla="*/ 1528 h 10000"/>
                  <a:gd name="connsiteX114" fmla="*/ 2389 w 10000"/>
                  <a:gd name="connsiteY114" fmla="*/ 1543 h 10000"/>
                  <a:gd name="connsiteX115" fmla="*/ 2389 w 10000"/>
                  <a:gd name="connsiteY115" fmla="*/ 1543 h 10000"/>
                  <a:gd name="connsiteX116" fmla="*/ 2444 w 10000"/>
                  <a:gd name="connsiteY116" fmla="*/ 1543 h 10000"/>
                  <a:gd name="connsiteX117" fmla="*/ 2500 w 10000"/>
                  <a:gd name="connsiteY117" fmla="*/ 1511 h 10000"/>
                  <a:gd name="connsiteX118" fmla="*/ 2778 w 10000"/>
                  <a:gd name="connsiteY118" fmla="*/ 1409 h 10000"/>
                  <a:gd name="connsiteX119" fmla="*/ 3500 w 10000"/>
                  <a:gd name="connsiteY119" fmla="*/ 1073 h 10000"/>
                  <a:gd name="connsiteX120" fmla="*/ 4444 w 10000"/>
                  <a:gd name="connsiteY120" fmla="*/ 587 h 10000"/>
                  <a:gd name="connsiteX121" fmla="*/ 4444 w 10000"/>
                  <a:gd name="connsiteY121" fmla="*/ 587 h 10000"/>
                  <a:gd name="connsiteX122" fmla="*/ 4444 w 10000"/>
                  <a:gd name="connsiteY122" fmla="*/ 517 h 10000"/>
                  <a:gd name="connsiteX123" fmla="*/ 4500 w 10000"/>
                  <a:gd name="connsiteY123" fmla="*/ 268 h 10000"/>
                  <a:gd name="connsiteX124" fmla="*/ 4778 w 10000"/>
                  <a:gd name="connsiteY124" fmla="*/ 83 h 10000"/>
                  <a:gd name="connsiteX125" fmla="*/ 5000 w 10000"/>
                  <a:gd name="connsiteY125" fmla="*/ 0 h 10000"/>
                  <a:gd name="connsiteX126" fmla="*/ 10000 w 10000"/>
                  <a:gd name="connsiteY126" fmla="*/ 8876 h 10000"/>
                  <a:gd name="connsiteX127" fmla="*/ 10000 w 10000"/>
                  <a:gd name="connsiteY127" fmla="*/ 8876 h 10000"/>
                  <a:gd name="connsiteX128" fmla="*/ 9722 w 10000"/>
                  <a:gd name="connsiteY128" fmla="*/ 8859 h 10000"/>
                  <a:gd name="connsiteX129" fmla="*/ 9389 w 10000"/>
                  <a:gd name="connsiteY129" fmla="*/ 8876 h 10000"/>
                  <a:gd name="connsiteX130" fmla="*/ 9389 w 10000"/>
                  <a:gd name="connsiteY130" fmla="*/ 8876 h 10000"/>
                  <a:gd name="connsiteX131" fmla="*/ 9278 w 10000"/>
                  <a:gd name="connsiteY131" fmla="*/ 8894 h 10000"/>
                  <a:gd name="connsiteX132" fmla="*/ 9056 w 10000"/>
                  <a:gd name="connsiteY132" fmla="*/ 8876 h 10000"/>
                  <a:gd name="connsiteX133" fmla="*/ 8889 w 10000"/>
                  <a:gd name="connsiteY133" fmla="*/ 8859 h 10000"/>
                  <a:gd name="connsiteX134" fmla="*/ 8722 w 10000"/>
                  <a:gd name="connsiteY134" fmla="*/ 8826 h 10000"/>
                  <a:gd name="connsiteX135" fmla="*/ 8611 w 10000"/>
                  <a:gd name="connsiteY135" fmla="*/ 8775 h 10000"/>
                  <a:gd name="connsiteX136" fmla="*/ 8444 w 10000"/>
                  <a:gd name="connsiteY136" fmla="*/ 8690 h 10000"/>
                  <a:gd name="connsiteX137" fmla="*/ 8444 w 10000"/>
                  <a:gd name="connsiteY137" fmla="*/ 8690 h 10000"/>
                  <a:gd name="connsiteX138" fmla="*/ 8222 w 10000"/>
                  <a:gd name="connsiteY138" fmla="*/ 8540 h 10000"/>
                  <a:gd name="connsiteX139" fmla="*/ 8111 w 10000"/>
                  <a:gd name="connsiteY139" fmla="*/ 8474 h 10000"/>
                  <a:gd name="connsiteX140" fmla="*/ 7944 w 10000"/>
                  <a:gd name="connsiteY140" fmla="*/ 8424 h 10000"/>
                  <a:gd name="connsiteX141" fmla="*/ 7778 w 10000"/>
                  <a:gd name="connsiteY141" fmla="*/ 8390 h 10000"/>
                  <a:gd name="connsiteX142" fmla="*/ 7556 w 10000"/>
                  <a:gd name="connsiteY142" fmla="*/ 8371 h 10000"/>
                  <a:gd name="connsiteX143" fmla="*/ 7333 w 10000"/>
                  <a:gd name="connsiteY143" fmla="*/ 8357 h 10000"/>
                  <a:gd name="connsiteX144" fmla="*/ 7000 w 10000"/>
                  <a:gd name="connsiteY144" fmla="*/ 8338 h 10000"/>
                  <a:gd name="connsiteX145" fmla="*/ 7000 w 10000"/>
                  <a:gd name="connsiteY145" fmla="*/ 8338 h 10000"/>
                  <a:gd name="connsiteX146" fmla="*/ 6556 w 10000"/>
                  <a:gd name="connsiteY146" fmla="*/ 8357 h 10000"/>
                  <a:gd name="connsiteX147" fmla="*/ 6222 w 10000"/>
                  <a:gd name="connsiteY147" fmla="*/ 8357 h 10000"/>
                  <a:gd name="connsiteX148" fmla="*/ 6111 w 10000"/>
                  <a:gd name="connsiteY148" fmla="*/ 8338 h 10000"/>
                  <a:gd name="connsiteX149" fmla="*/ 6056 w 10000"/>
                  <a:gd name="connsiteY149" fmla="*/ 8321 h 10000"/>
                  <a:gd name="connsiteX150" fmla="*/ 6056 w 10000"/>
                  <a:gd name="connsiteY150" fmla="*/ 8321 h 10000"/>
                  <a:gd name="connsiteX151" fmla="*/ 6056 w 10000"/>
                  <a:gd name="connsiteY151" fmla="*/ 8021 h 10000"/>
                  <a:gd name="connsiteX152" fmla="*/ 6056 w 10000"/>
                  <a:gd name="connsiteY152" fmla="*/ 8021 h 10000"/>
                  <a:gd name="connsiteX153" fmla="*/ 6056 w 10000"/>
                  <a:gd name="connsiteY153" fmla="*/ 7951 h 10000"/>
                  <a:gd name="connsiteX154" fmla="*/ 5944 w 10000"/>
                  <a:gd name="connsiteY154" fmla="*/ 7870 h 10000"/>
                  <a:gd name="connsiteX155" fmla="*/ 5889 w 10000"/>
                  <a:gd name="connsiteY155" fmla="*/ 7851 h 10000"/>
                  <a:gd name="connsiteX156" fmla="*/ 5778 w 10000"/>
                  <a:gd name="connsiteY156" fmla="*/ 7836 h 10000"/>
                  <a:gd name="connsiteX157" fmla="*/ 5667 w 10000"/>
                  <a:gd name="connsiteY157" fmla="*/ 7836 h 10000"/>
                  <a:gd name="connsiteX158" fmla="*/ 5500 w 10000"/>
                  <a:gd name="connsiteY158" fmla="*/ 7851 h 10000"/>
                  <a:gd name="connsiteX159" fmla="*/ 5500 w 10000"/>
                  <a:gd name="connsiteY159" fmla="*/ 7851 h 10000"/>
                  <a:gd name="connsiteX160" fmla="*/ 4889 w 10000"/>
                  <a:gd name="connsiteY160" fmla="*/ 7969 h 10000"/>
                  <a:gd name="connsiteX161" fmla="*/ 4611 w 10000"/>
                  <a:gd name="connsiteY161" fmla="*/ 8003 h 10000"/>
                  <a:gd name="connsiteX162" fmla="*/ 4556 w 10000"/>
                  <a:gd name="connsiteY162" fmla="*/ 8021 h 10000"/>
                  <a:gd name="connsiteX163" fmla="*/ 4500 w 10000"/>
                  <a:gd name="connsiteY163" fmla="*/ 8003 h 10000"/>
                  <a:gd name="connsiteX164" fmla="*/ 4500 w 10000"/>
                  <a:gd name="connsiteY164" fmla="*/ 8003 h 10000"/>
                  <a:gd name="connsiteX165" fmla="*/ 4222 w 10000"/>
                  <a:gd name="connsiteY165" fmla="*/ 7836 h 10000"/>
                  <a:gd name="connsiteX166" fmla="*/ 4222 w 10000"/>
                  <a:gd name="connsiteY166" fmla="*/ 7836 h 10000"/>
                  <a:gd name="connsiteX167" fmla="*/ 4111 w 10000"/>
                  <a:gd name="connsiteY167" fmla="*/ 7752 h 10000"/>
                  <a:gd name="connsiteX168" fmla="*/ 4111 w 10000"/>
                  <a:gd name="connsiteY168" fmla="*/ 7700 h 10000"/>
                  <a:gd name="connsiteX169" fmla="*/ 4111 w 10000"/>
                  <a:gd name="connsiteY169" fmla="*/ 7651 h 10000"/>
                  <a:gd name="connsiteX170" fmla="*/ 4111 w 10000"/>
                  <a:gd name="connsiteY170" fmla="*/ 7651 h 10000"/>
                  <a:gd name="connsiteX171" fmla="*/ 4278 w 10000"/>
                  <a:gd name="connsiteY171" fmla="*/ 7601 h 10000"/>
                  <a:gd name="connsiteX172" fmla="*/ 4389 w 10000"/>
                  <a:gd name="connsiteY172" fmla="*/ 7584 h 10000"/>
                  <a:gd name="connsiteX173" fmla="*/ 4389 w 10000"/>
                  <a:gd name="connsiteY173" fmla="*/ 7584 h 10000"/>
                  <a:gd name="connsiteX174" fmla="*/ 4000 w 10000"/>
                  <a:gd name="connsiteY174" fmla="*/ 7584 h 10000"/>
                  <a:gd name="connsiteX175" fmla="*/ 3722 w 10000"/>
                  <a:gd name="connsiteY175" fmla="*/ 7601 h 10000"/>
                  <a:gd name="connsiteX176" fmla="*/ 3611 w 10000"/>
                  <a:gd name="connsiteY176" fmla="*/ 7617 h 10000"/>
                  <a:gd name="connsiteX177" fmla="*/ 3556 w 10000"/>
                  <a:gd name="connsiteY177" fmla="*/ 7635 h 10000"/>
                  <a:gd name="connsiteX178" fmla="*/ 3556 w 10000"/>
                  <a:gd name="connsiteY178" fmla="*/ 7635 h 10000"/>
                  <a:gd name="connsiteX179" fmla="*/ 3444 w 10000"/>
                  <a:gd name="connsiteY179" fmla="*/ 7700 h 10000"/>
                  <a:gd name="connsiteX180" fmla="*/ 3278 w 10000"/>
                  <a:gd name="connsiteY180" fmla="*/ 7802 h 10000"/>
                  <a:gd name="connsiteX181" fmla="*/ 3000 w 10000"/>
                  <a:gd name="connsiteY181" fmla="*/ 7918 h 10000"/>
                  <a:gd name="connsiteX182" fmla="*/ 2667 w 10000"/>
                  <a:gd name="connsiteY182" fmla="*/ 8003 h 10000"/>
                  <a:gd name="connsiteX183" fmla="*/ 2667 w 10000"/>
                  <a:gd name="connsiteY183" fmla="*/ 8003 h 10000"/>
                  <a:gd name="connsiteX184" fmla="*/ 2333 w 10000"/>
                  <a:gd name="connsiteY184" fmla="*/ 8071 h 10000"/>
                  <a:gd name="connsiteX185" fmla="*/ 1833 w 10000"/>
                  <a:gd name="connsiteY185" fmla="*/ 8138 h 10000"/>
                  <a:gd name="connsiteX186" fmla="*/ 1389 w 10000"/>
                  <a:gd name="connsiteY186" fmla="*/ 8172 h 10000"/>
                  <a:gd name="connsiteX187" fmla="*/ 889 w 10000"/>
                  <a:gd name="connsiteY187" fmla="*/ 8188 h 10000"/>
                  <a:gd name="connsiteX188" fmla="*/ 889 w 10000"/>
                  <a:gd name="connsiteY188" fmla="*/ 8188 h 10000"/>
                  <a:gd name="connsiteX189" fmla="*/ 500 w 10000"/>
                  <a:gd name="connsiteY189" fmla="*/ 8206 h 10000"/>
                  <a:gd name="connsiteX190" fmla="*/ 222 w 10000"/>
                  <a:gd name="connsiteY190" fmla="*/ 8223 h 10000"/>
                  <a:gd name="connsiteX191" fmla="*/ 0 w 10000"/>
                  <a:gd name="connsiteY191" fmla="*/ 8240 h 10000"/>
                  <a:gd name="connsiteX192" fmla="*/ 0 w 10000"/>
                  <a:gd name="connsiteY192" fmla="*/ 8240 h 10000"/>
                  <a:gd name="connsiteX193" fmla="*/ 278 w 10000"/>
                  <a:gd name="connsiteY193" fmla="*/ 8507 h 10000"/>
                  <a:gd name="connsiteX194" fmla="*/ 500 w 10000"/>
                  <a:gd name="connsiteY194" fmla="*/ 8707 h 10000"/>
                  <a:gd name="connsiteX195" fmla="*/ 722 w 10000"/>
                  <a:gd name="connsiteY195" fmla="*/ 8876 h 10000"/>
                  <a:gd name="connsiteX196" fmla="*/ 722 w 10000"/>
                  <a:gd name="connsiteY196" fmla="*/ 8876 h 10000"/>
                  <a:gd name="connsiteX197" fmla="*/ 889 w 10000"/>
                  <a:gd name="connsiteY197" fmla="*/ 8978 h 10000"/>
                  <a:gd name="connsiteX198" fmla="*/ 944 w 10000"/>
                  <a:gd name="connsiteY198" fmla="*/ 9061 h 10000"/>
                  <a:gd name="connsiteX199" fmla="*/ 1111 w 10000"/>
                  <a:gd name="connsiteY199" fmla="*/ 9146 h 10000"/>
                  <a:gd name="connsiteX200" fmla="*/ 1333 w 10000"/>
                  <a:gd name="connsiteY200" fmla="*/ 9278 h 10000"/>
                  <a:gd name="connsiteX201" fmla="*/ 1333 w 10000"/>
                  <a:gd name="connsiteY201" fmla="*/ 9278 h 10000"/>
                  <a:gd name="connsiteX202" fmla="*/ 1444 w 10000"/>
                  <a:gd name="connsiteY202" fmla="*/ 9346 h 10000"/>
                  <a:gd name="connsiteX203" fmla="*/ 1500 w 10000"/>
                  <a:gd name="connsiteY203" fmla="*/ 9395 h 10000"/>
                  <a:gd name="connsiteX204" fmla="*/ 1500 w 10000"/>
                  <a:gd name="connsiteY204" fmla="*/ 9445 h 10000"/>
                  <a:gd name="connsiteX205" fmla="*/ 1556 w 10000"/>
                  <a:gd name="connsiteY205" fmla="*/ 9463 h 10000"/>
                  <a:gd name="connsiteX206" fmla="*/ 1722 w 10000"/>
                  <a:gd name="connsiteY206" fmla="*/ 9478 h 10000"/>
                  <a:gd name="connsiteX207" fmla="*/ 1944 w 10000"/>
                  <a:gd name="connsiteY207" fmla="*/ 9496 h 10000"/>
                  <a:gd name="connsiteX208" fmla="*/ 2944 w 10000"/>
                  <a:gd name="connsiteY208" fmla="*/ 9512 h 10000"/>
                  <a:gd name="connsiteX209" fmla="*/ 2944 w 10000"/>
                  <a:gd name="connsiteY209" fmla="*/ 9512 h 10000"/>
                  <a:gd name="connsiteX210" fmla="*/ 4167 w 10000"/>
                  <a:gd name="connsiteY210" fmla="*/ 9547 h 10000"/>
                  <a:gd name="connsiteX211" fmla="*/ 4889 w 10000"/>
                  <a:gd name="connsiteY211" fmla="*/ 9597 h 10000"/>
                  <a:gd name="connsiteX212" fmla="*/ 5278 w 10000"/>
                  <a:gd name="connsiteY212" fmla="*/ 9649 h 10000"/>
                  <a:gd name="connsiteX213" fmla="*/ 5444 w 10000"/>
                  <a:gd name="connsiteY213" fmla="*/ 9663 h 10000"/>
                  <a:gd name="connsiteX214" fmla="*/ 5444 w 10000"/>
                  <a:gd name="connsiteY214" fmla="*/ 9663 h 10000"/>
                  <a:gd name="connsiteX215" fmla="*/ 5722 w 10000"/>
                  <a:gd name="connsiteY215" fmla="*/ 9699 h 10000"/>
                  <a:gd name="connsiteX216" fmla="*/ 5833 w 10000"/>
                  <a:gd name="connsiteY216" fmla="*/ 9716 h 10000"/>
                  <a:gd name="connsiteX217" fmla="*/ 5833 w 10000"/>
                  <a:gd name="connsiteY217" fmla="*/ 9716 h 10000"/>
                  <a:gd name="connsiteX218" fmla="*/ 5833 w 10000"/>
                  <a:gd name="connsiteY218" fmla="*/ 9699 h 10000"/>
                  <a:gd name="connsiteX219" fmla="*/ 5889 w 10000"/>
                  <a:gd name="connsiteY219" fmla="*/ 9681 h 10000"/>
                  <a:gd name="connsiteX220" fmla="*/ 6000 w 10000"/>
                  <a:gd name="connsiteY220" fmla="*/ 9663 h 10000"/>
                  <a:gd name="connsiteX221" fmla="*/ 6167 w 10000"/>
                  <a:gd name="connsiteY221" fmla="*/ 9649 h 10000"/>
                  <a:gd name="connsiteX222" fmla="*/ 6444 w 10000"/>
                  <a:gd name="connsiteY222" fmla="*/ 9649 h 10000"/>
                  <a:gd name="connsiteX223" fmla="*/ 6833 w 10000"/>
                  <a:gd name="connsiteY223" fmla="*/ 9663 h 10000"/>
                  <a:gd name="connsiteX224" fmla="*/ 7278 w 10000"/>
                  <a:gd name="connsiteY224" fmla="*/ 9716 h 10000"/>
                  <a:gd name="connsiteX225" fmla="*/ 7278 w 10000"/>
                  <a:gd name="connsiteY225" fmla="*/ 9716 h 10000"/>
                  <a:gd name="connsiteX226" fmla="*/ 8722 w 10000"/>
                  <a:gd name="connsiteY226" fmla="*/ 9865 h 10000"/>
                  <a:gd name="connsiteX227" fmla="*/ 10000 w 10000"/>
                  <a:gd name="connsiteY227" fmla="*/ 10000 h 10000"/>
                  <a:gd name="connsiteX0" fmla="*/ 10000 w 10000"/>
                  <a:gd name="connsiteY0" fmla="*/ 8859 h 10000"/>
                  <a:gd name="connsiteX1" fmla="*/ 10000 w 10000"/>
                  <a:gd name="connsiteY1" fmla="*/ 8859 h 10000"/>
                  <a:gd name="connsiteX2" fmla="*/ 9222 w 10000"/>
                  <a:gd name="connsiteY2" fmla="*/ 8876 h 10000"/>
                  <a:gd name="connsiteX3" fmla="*/ 8944 w 10000"/>
                  <a:gd name="connsiteY3" fmla="*/ 8876 h 10000"/>
                  <a:gd name="connsiteX4" fmla="*/ 8833 w 10000"/>
                  <a:gd name="connsiteY4" fmla="*/ 8859 h 10000"/>
                  <a:gd name="connsiteX5" fmla="*/ 8778 w 10000"/>
                  <a:gd name="connsiteY5" fmla="*/ 8843 h 10000"/>
                  <a:gd name="connsiteX6" fmla="*/ 8778 w 10000"/>
                  <a:gd name="connsiteY6" fmla="*/ 8843 h 10000"/>
                  <a:gd name="connsiteX7" fmla="*/ 8444 w 10000"/>
                  <a:gd name="connsiteY7" fmla="*/ 8641 h 10000"/>
                  <a:gd name="connsiteX8" fmla="*/ 8167 w 10000"/>
                  <a:gd name="connsiteY8" fmla="*/ 8456 h 10000"/>
                  <a:gd name="connsiteX9" fmla="*/ 8167 w 10000"/>
                  <a:gd name="connsiteY9" fmla="*/ 8456 h 10000"/>
                  <a:gd name="connsiteX10" fmla="*/ 8056 w 10000"/>
                  <a:gd name="connsiteY10" fmla="*/ 8424 h 10000"/>
                  <a:gd name="connsiteX11" fmla="*/ 7889 w 10000"/>
                  <a:gd name="connsiteY11" fmla="*/ 8390 h 10000"/>
                  <a:gd name="connsiteX12" fmla="*/ 7444 w 10000"/>
                  <a:gd name="connsiteY12" fmla="*/ 8371 h 10000"/>
                  <a:gd name="connsiteX13" fmla="*/ 6889 w 10000"/>
                  <a:gd name="connsiteY13" fmla="*/ 8357 h 10000"/>
                  <a:gd name="connsiteX14" fmla="*/ 6389 w 10000"/>
                  <a:gd name="connsiteY14" fmla="*/ 8357 h 10000"/>
                  <a:gd name="connsiteX15" fmla="*/ 6389 w 10000"/>
                  <a:gd name="connsiteY15" fmla="*/ 8357 h 10000"/>
                  <a:gd name="connsiteX16" fmla="*/ 6167 w 10000"/>
                  <a:gd name="connsiteY16" fmla="*/ 8338 h 10000"/>
                  <a:gd name="connsiteX17" fmla="*/ 6056 w 10000"/>
                  <a:gd name="connsiteY17" fmla="*/ 8307 h 10000"/>
                  <a:gd name="connsiteX18" fmla="*/ 6000 w 10000"/>
                  <a:gd name="connsiteY18" fmla="*/ 8272 h 10000"/>
                  <a:gd name="connsiteX19" fmla="*/ 6000 w 10000"/>
                  <a:gd name="connsiteY19" fmla="*/ 8206 h 10000"/>
                  <a:gd name="connsiteX20" fmla="*/ 6056 w 10000"/>
                  <a:gd name="connsiteY20" fmla="*/ 8071 h 10000"/>
                  <a:gd name="connsiteX21" fmla="*/ 6111 w 10000"/>
                  <a:gd name="connsiteY21" fmla="*/ 8003 h 10000"/>
                  <a:gd name="connsiteX22" fmla="*/ 6056 w 10000"/>
                  <a:gd name="connsiteY22" fmla="*/ 7918 h 10000"/>
                  <a:gd name="connsiteX23" fmla="*/ 6056 w 10000"/>
                  <a:gd name="connsiteY23" fmla="*/ 7918 h 10000"/>
                  <a:gd name="connsiteX24" fmla="*/ 6000 w 10000"/>
                  <a:gd name="connsiteY24" fmla="*/ 7870 h 10000"/>
                  <a:gd name="connsiteX25" fmla="*/ 5944 w 10000"/>
                  <a:gd name="connsiteY25" fmla="*/ 7836 h 10000"/>
                  <a:gd name="connsiteX26" fmla="*/ 5833 w 10000"/>
                  <a:gd name="connsiteY26" fmla="*/ 7836 h 10000"/>
                  <a:gd name="connsiteX27" fmla="*/ 5667 w 10000"/>
                  <a:gd name="connsiteY27" fmla="*/ 7851 h 10000"/>
                  <a:gd name="connsiteX28" fmla="*/ 5333 w 10000"/>
                  <a:gd name="connsiteY28" fmla="*/ 7902 h 10000"/>
                  <a:gd name="connsiteX29" fmla="*/ 4889 w 10000"/>
                  <a:gd name="connsiteY29" fmla="*/ 7987 h 10000"/>
                  <a:gd name="connsiteX30" fmla="*/ 4889 w 10000"/>
                  <a:gd name="connsiteY30" fmla="*/ 7987 h 10000"/>
                  <a:gd name="connsiteX31" fmla="*/ 4611 w 10000"/>
                  <a:gd name="connsiteY31" fmla="*/ 8003 h 10000"/>
                  <a:gd name="connsiteX32" fmla="*/ 4500 w 10000"/>
                  <a:gd name="connsiteY32" fmla="*/ 8003 h 10000"/>
                  <a:gd name="connsiteX33" fmla="*/ 4444 w 10000"/>
                  <a:gd name="connsiteY33" fmla="*/ 7987 h 10000"/>
                  <a:gd name="connsiteX34" fmla="*/ 4389 w 10000"/>
                  <a:gd name="connsiteY34" fmla="*/ 7918 h 10000"/>
                  <a:gd name="connsiteX35" fmla="*/ 4222 w 10000"/>
                  <a:gd name="connsiteY35" fmla="*/ 7836 h 10000"/>
                  <a:gd name="connsiteX36" fmla="*/ 4222 w 10000"/>
                  <a:gd name="connsiteY36" fmla="*/ 7836 h 10000"/>
                  <a:gd name="connsiteX37" fmla="*/ 4111 w 10000"/>
                  <a:gd name="connsiteY37" fmla="*/ 7785 h 10000"/>
                  <a:gd name="connsiteX38" fmla="*/ 4111 w 10000"/>
                  <a:gd name="connsiteY38" fmla="*/ 7735 h 10000"/>
                  <a:gd name="connsiteX39" fmla="*/ 4111 w 10000"/>
                  <a:gd name="connsiteY39" fmla="*/ 7700 h 10000"/>
                  <a:gd name="connsiteX40" fmla="*/ 4167 w 10000"/>
                  <a:gd name="connsiteY40" fmla="*/ 7668 h 10000"/>
                  <a:gd name="connsiteX41" fmla="*/ 4278 w 10000"/>
                  <a:gd name="connsiteY41" fmla="*/ 7601 h 10000"/>
                  <a:gd name="connsiteX42" fmla="*/ 4389 w 10000"/>
                  <a:gd name="connsiteY42" fmla="*/ 7584 h 10000"/>
                  <a:gd name="connsiteX43" fmla="*/ 4389 w 10000"/>
                  <a:gd name="connsiteY43" fmla="*/ 7584 h 10000"/>
                  <a:gd name="connsiteX44" fmla="*/ 4389 w 10000"/>
                  <a:gd name="connsiteY44" fmla="*/ 7567 h 10000"/>
                  <a:gd name="connsiteX45" fmla="*/ 4444 w 10000"/>
                  <a:gd name="connsiteY45" fmla="*/ 7551 h 10000"/>
                  <a:gd name="connsiteX46" fmla="*/ 4667 w 10000"/>
                  <a:gd name="connsiteY46" fmla="*/ 7534 h 10000"/>
                  <a:gd name="connsiteX47" fmla="*/ 5333 w 10000"/>
                  <a:gd name="connsiteY47" fmla="*/ 7500 h 10000"/>
                  <a:gd name="connsiteX48" fmla="*/ 6500 w 10000"/>
                  <a:gd name="connsiteY48" fmla="*/ 7450 h 10000"/>
                  <a:gd name="connsiteX49" fmla="*/ 6500 w 10000"/>
                  <a:gd name="connsiteY49" fmla="*/ 7450 h 10000"/>
                  <a:gd name="connsiteX50" fmla="*/ 7167 w 10000"/>
                  <a:gd name="connsiteY50" fmla="*/ 7400 h 10000"/>
                  <a:gd name="connsiteX51" fmla="*/ 8389 w 10000"/>
                  <a:gd name="connsiteY51" fmla="*/ 7300 h 10000"/>
                  <a:gd name="connsiteX52" fmla="*/ 8389 w 10000"/>
                  <a:gd name="connsiteY52" fmla="*/ 7300 h 10000"/>
                  <a:gd name="connsiteX53" fmla="*/ 8667 w 10000"/>
                  <a:gd name="connsiteY53" fmla="*/ 7264 h 10000"/>
                  <a:gd name="connsiteX54" fmla="*/ 8778 w 10000"/>
                  <a:gd name="connsiteY54" fmla="*/ 7213 h 10000"/>
                  <a:gd name="connsiteX55" fmla="*/ 8889 w 10000"/>
                  <a:gd name="connsiteY55" fmla="*/ 7181 h 10000"/>
                  <a:gd name="connsiteX56" fmla="*/ 8833 w 10000"/>
                  <a:gd name="connsiteY56" fmla="*/ 7147 h 10000"/>
                  <a:gd name="connsiteX57" fmla="*/ 8833 w 10000"/>
                  <a:gd name="connsiteY57" fmla="*/ 7114 h 10000"/>
                  <a:gd name="connsiteX58" fmla="*/ 8722 w 10000"/>
                  <a:gd name="connsiteY58" fmla="*/ 7080 h 10000"/>
                  <a:gd name="connsiteX59" fmla="*/ 8556 w 10000"/>
                  <a:gd name="connsiteY59" fmla="*/ 7029 h 10000"/>
                  <a:gd name="connsiteX60" fmla="*/ 8556 w 10000"/>
                  <a:gd name="connsiteY60" fmla="*/ 7029 h 10000"/>
                  <a:gd name="connsiteX61" fmla="*/ 6556 w 10000"/>
                  <a:gd name="connsiteY61" fmla="*/ 6730 h 10000"/>
                  <a:gd name="connsiteX62" fmla="*/ 6556 w 10000"/>
                  <a:gd name="connsiteY62" fmla="*/ 6730 h 10000"/>
                  <a:gd name="connsiteX63" fmla="*/ 6333 w 10000"/>
                  <a:gd name="connsiteY63" fmla="*/ 6680 h 10000"/>
                  <a:gd name="connsiteX64" fmla="*/ 6167 w 10000"/>
                  <a:gd name="connsiteY64" fmla="*/ 6628 h 10000"/>
                  <a:gd name="connsiteX65" fmla="*/ 6056 w 10000"/>
                  <a:gd name="connsiteY65" fmla="*/ 6577 h 10000"/>
                  <a:gd name="connsiteX66" fmla="*/ 6056 w 10000"/>
                  <a:gd name="connsiteY66" fmla="*/ 6577 h 10000"/>
                  <a:gd name="connsiteX67" fmla="*/ 8056 w 10000"/>
                  <a:gd name="connsiteY67" fmla="*/ 6561 h 10000"/>
                  <a:gd name="connsiteX68" fmla="*/ 10000 w 10000"/>
                  <a:gd name="connsiteY68" fmla="*/ 6730 h 10000"/>
                  <a:gd name="connsiteX69" fmla="*/ 10000 w 10000"/>
                  <a:gd name="connsiteY69" fmla="*/ 5201 h 10000"/>
                  <a:gd name="connsiteX70" fmla="*/ 10000 w 10000"/>
                  <a:gd name="connsiteY70" fmla="*/ 5201 h 10000"/>
                  <a:gd name="connsiteX71" fmla="*/ 7778 w 10000"/>
                  <a:gd name="connsiteY71" fmla="*/ 4850 h 10000"/>
                  <a:gd name="connsiteX72" fmla="*/ 6556 w 10000"/>
                  <a:gd name="connsiteY72" fmla="*/ 4647 h 10000"/>
                  <a:gd name="connsiteX73" fmla="*/ 6556 w 10000"/>
                  <a:gd name="connsiteY73" fmla="*/ 4647 h 10000"/>
                  <a:gd name="connsiteX74" fmla="*/ 6556 w 10000"/>
                  <a:gd name="connsiteY74" fmla="*/ 4630 h 10000"/>
                  <a:gd name="connsiteX75" fmla="*/ 6556 w 10000"/>
                  <a:gd name="connsiteY75" fmla="*/ 4529 h 10000"/>
                  <a:gd name="connsiteX76" fmla="*/ 6556 w 10000"/>
                  <a:gd name="connsiteY76" fmla="*/ 4529 h 10000"/>
                  <a:gd name="connsiteX77" fmla="*/ 6389 w 10000"/>
                  <a:gd name="connsiteY77" fmla="*/ 4414 h 10000"/>
                  <a:gd name="connsiteX78" fmla="*/ 6056 w 10000"/>
                  <a:gd name="connsiteY78" fmla="*/ 4229 h 10000"/>
                  <a:gd name="connsiteX79" fmla="*/ 5333 w 10000"/>
                  <a:gd name="connsiteY79" fmla="*/ 3874 h 10000"/>
                  <a:gd name="connsiteX80" fmla="*/ 5333 w 10000"/>
                  <a:gd name="connsiteY80" fmla="*/ 3874 h 10000"/>
                  <a:gd name="connsiteX81" fmla="*/ 5167 w 10000"/>
                  <a:gd name="connsiteY81" fmla="*/ 3825 h 10000"/>
                  <a:gd name="connsiteX82" fmla="*/ 4889 w 10000"/>
                  <a:gd name="connsiteY82" fmla="*/ 3757 h 10000"/>
                  <a:gd name="connsiteX83" fmla="*/ 4056 w 10000"/>
                  <a:gd name="connsiteY83" fmla="*/ 3608 h 10000"/>
                  <a:gd name="connsiteX84" fmla="*/ 2889 w 10000"/>
                  <a:gd name="connsiteY84" fmla="*/ 3424 h 10000"/>
                  <a:gd name="connsiteX85" fmla="*/ 2889 w 10000"/>
                  <a:gd name="connsiteY85" fmla="*/ 3424 h 10000"/>
                  <a:gd name="connsiteX86" fmla="*/ 2389 w 10000"/>
                  <a:gd name="connsiteY86" fmla="*/ 3405 h 10000"/>
                  <a:gd name="connsiteX87" fmla="*/ 2000 w 10000"/>
                  <a:gd name="connsiteY87" fmla="*/ 3388 h 10000"/>
                  <a:gd name="connsiteX88" fmla="*/ 1889 w 10000"/>
                  <a:gd name="connsiteY88" fmla="*/ 3372 h 10000"/>
                  <a:gd name="connsiteX89" fmla="*/ 1778 w 10000"/>
                  <a:gd name="connsiteY89" fmla="*/ 3355 h 10000"/>
                  <a:gd name="connsiteX90" fmla="*/ 1778 w 10000"/>
                  <a:gd name="connsiteY90" fmla="*/ 3355 h 10000"/>
                  <a:gd name="connsiteX91" fmla="*/ 1667 w 10000"/>
                  <a:gd name="connsiteY91" fmla="*/ 3288 h 10000"/>
                  <a:gd name="connsiteX92" fmla="*/ 1500 w 10000"/>
                  <a:gd name="connsiteY92" fmla="*/ 3171 h 10000"/>
                  <a:gd name="connsiteX93" fmla="*/ 1444 w 10000"/>
                  <a:gd name="connsiteY93" fmla="*/ 3104 h 10000"/>
                  <a:gd name="connsiteX94" fmla="*/ 1444 w 10000"/>
                  <a:gd name="connsiteY94" fmla="*/ 3037 h 10000"/>
                  <a:gd name="connsiteX95" fmla="*/ 1444 w 10000"/>
                  <a:gd name="connsiteY95" fmla="*/ 2986 h 10000"/>
                  <a:gd name="connsiteX96" fmla="*/ 1556 w 10000"/>
                  <a:gd name="connsiteY96" fmla="*/ 2936 h 10000"/>
                  <a:gd name="connsiteX97" fmla="*/ 1556 w 10000"/>
                  <a:gd name="connsiteY97" fmla="*/ 2936 h 10000"/>
                  <a:gd name="connsiteX98" fmla="*/ 1833 w 10000"/>
                  <a:gd name="connsiteY98" fmla="*/ 2852 h 10000"/>
                  <a:gd name="connsiteX99" fmla="*/ 2111 w 10000"/>
                  <a:gd name="connsiteY99" fmla="*/ 2766 h 10000"/>
                  <a:gd name="connsiteX100" fmla="*/ 2278 w 10000"/>
                  <a:gd name="connsiteY100" fmla="*/ 2718 h 10000"/>
                  <a:gd name="connsiteX101" fmla="*/ 2389 w 10000"/>
                  <a:gd name="connsiteY101" fmla="*/ 2668 h 10000"/>
                  <a:gd name="connsiteX102" fmla="*/ 2389 w 10000"/>
                  <a:gd name="connsiteY102" fmla="*/ 2601 h 10000"/>
                  <a:gd name="connsiteX103" fmla="*/ 2389 w 10000"/>
                  <a:gd name="connsiteY103" fmla="*/ 2518 h 10000"/>
                  <a:gd name="connsiteX104" fmla="*/ 2389 w 10000"/>
                  <a:gd name="connsiteY104" fmla="*/ 2518 h 10000"/>
                  <a:gd name="connsiteX105" fmla="*/ 2167 w 10000"/>
                  <a:gd name="connsiteY105" fmla="*/ 2281 h 10000"/>
                  <a:gd name="connsiteX106" fmla="*/ 1889 w 10000"/>
                  <a:gd name="connsiteY106" fmla="*/ 1962 h 10000"/>
                  <a:gd name="connsiteX107" fmla="*/ 1667 w 10000"/>
                  <a:gd name="connsiteY107" fmla="*/ 1679 h 10000"/>
                  <a:gd name="connsiteX108" fmla="*/ 1611 w 10000"/>
                  <a:gd name="connsiteY108" fmla="*/ 1595 h 10000"/>
                  <a:gd name="connsiteX109" fmla="*/ 1611 w 10000"/>
                  <a:gd name="connsiteY109" fmla="*/ 1562 h 10000"/>
                  <a:gd name="connsiteX110" fmla="*/ 1667 w 10000"/>
                  <a:gd name="connsiteY110" fmla="*/ 1543 h 10000"/>
                  <a:gd name="connsiteX111" fmla="*/ 1667 w 10000"/>
                  <a:gd name="connsiteY111" fmla="*/ 1543 h 10000"/>
                  <a:gd name="connsiteX112" fmla="*/ 2000 w 10000"/>
                  <a:gd name="connsiteY112" fmla="*/ 1528 h 10000"/>
                  <a:gd name="connsiteX113" fmla="*/ 2222 w 10000"/>
                  <a:gd name="connsiteY113" fmla="*/ 1528 h 10000"/>
                  <a:gd name="connsiteX114" fmla="*/ 2389 w 10000"/>
                  <a:gd name="connsiteY114" fmla="*/ 1543 h 10000"/>
                  <a:gd name="connsiteX115" fmla="*/ 2389 w 10000"/>
                  <a:gd name="connsiteY115" fmla="*/ 1543 h 10000"/>
                  <a:gd name="connsiteX116" fmla="*/ 2444 w 10000"/>
                  <a:gd name="connsiteY116" fmla="*/ 1543 h 10000"/>
                  <a:gd name="connsiteX117" fmla="*/ 2500 w 10000"/>
                  <a:gd name="connsiteY117" fmla="*/ 1511 h 10000"/>
                  <a:gd name="connsiteX118" fmla="*/ 2778 w 10000"/>
                  <a:gd name="connsiteY118" fmla="*/ 1409 h 10000"/>
                  <a:gd name="connsiteX119" fmla="*/ 3500 w 10000"/>
                  <a:gd name="connsiteY119" fmla="*/ 1073 h 10000"/>
                  <a:gd name="connsiteX120" fmla="*/ 4444 w 10000"/>
                  <a:gd name="connsiteY120" fmla="*/ 587 h 10000"/>
                  <a:gd name="connsiteX121" fmla="*/ 4444 w 10000"/>
                  <a:gd name="connsiteY121" fmla="*/ 517 h 10000"/>
                  <a:gd name="connsiteX122" fmla="*/ 4500 w 10000"/>
                  <a:gd name="connsiteY122" fmla="*/ 268 h 10000"/>
                  <a:gd name="connsiteX123" fmla="*/ 4778 w 10000"/>
                  <a:gd name="connsiteY123" fmla="*/ 83 h 10000"/>
                  <a:gd name="connsiteX124" fmla="*/ 5000 w 10000"/>
                  <a:gd name="connsiteY124" fmla="*/ 0 h 10000"/>
                  <a:gd name="connsiteX125" fmla="*/ 10000 w 10000"/>
                  <a:gd name="connsiteY125" fmla="*/ 8876 h 10000"/>
                  <a:gd name="connsiteX126" fmla="*/ 10000 w 10000"/>
                  <a:gd name="connsiteY126" fmla="*/ 8876 h 10000"/>
                  <a:gd name="connsiteX127" fmla="*/ 9722 w 10000"/>
                  <a:gd name="connsiteY127" fmla="*/ 8859 h 10000"/>
                  <a:gd name="connsiteX128" fmla="*/ 9389 w 10000"/>
                  <a:gd name="connsiteY128" fmla="*/ 8876 h 10000"/>
                  <a:gd name="connsiteX129" fmla="*/ 9389 w 10000"/>
                  <a:gd name="connsiteY129" fmla="*/ 8876 h 10000"/>
                  <a:gd name="connsiteX130" fmla="*/ 9278 w 10000"/>
                  <a:gd name="connsiteY130" fmla="*/ 8894 h 10000"/>
                  <a:gd name="connsiteX131" fmla="*/ 9056 w 10000"/>
                  <a:gd name="connsiteY131" fmla="*/ 8876 h 10000"/>
                  <a:gd name="connsiteX132" fmla="*/ 8889 w 10000"/>
                  <a:gd name="connsiteY132" fmla="*/ 8859 h 10000"/>
                  <a:gd name="connsiteX133" fmla="*/ 8722 w 10000"/>
                  <a:gd name="connsiteY133" fmla="*/ 8826 h 10000"/>
                  <a:gd name="connsiteX134" fmla="*/ 8611 w 10000"/>
                  <a:gd name="connsiteY134" fmla="*/ 8775 h 10000"/>
                  <a:gd name="connsiteX135" fmla="*/ 8444 w 10000"/>
                  <a:gd name="connsiteY135" fmla="*/ 8690 h 10000"/>
                  <a:gd name="connsiteX136" fmla="*/ 8444 w 10000"/>
                  <a:gd name="connsiteY136" fmla="*/ 8690 h 10000"/>
                  <a:gd name="connsiteX137" fmla="*/ 8222 w 10000"/>
                  <a:gd name="connsiteY137" fmla="*/ 8540 h 10000"/>
                  <a:gd name="connsiteX138" fmla="*/ 8111 w 10000"/>
                  <a:gd name="connsiteY138" fmla="*/ 8474 h 10000"/>
                  <a:gd name="connsiteX139" fmla="*/ 7944 w 10000"/>
                  <a:gd name="connsiteY139" fmla="*/ 8424 h 10000"/>
                  <a:gd name="connsiteX140" fmla="*/ 7778 w 10000"/>
                  <a:gd name="connsiteY140" fmla="*/ 8390 h 10000"/>
                  <a:gd name="connsiteX141" fmla="*/ 7556 w 10000"/>
                  <a:gd name="connsiteY141" fmla="*/ 8371 h 10000"/>
                  <a:gd name="connsiteX142" fmla="*/ 7333 w 10000"/>
                  <a:gd name="connsiteY142" fmla="*/ 8357 h 10000"/>
                  <a:gd name="connsiteX143" fmla="*/ 7000 w 10000"/>
                  <a:gd name="connsiteY143" fmla="*/ 8338 h 10000"/>
                  <a:gd name="connsiteX144" fmla="*/ 7000 w 10000"/>
                  <a:gd name="connsiteY144" fmla="*/ 8338 h 10000"/>
                  <a:gd name="connsiteX145" fmla="*/ 6556 w 10000"/>
                  <a:gd name="connsiteY145" fmla="*/ 8357 h 10000"/>
                  <a:gd name="connsiteX146" fmla="*/ 6222 w 10000"/>
                  <a:gd name="connsiteY146" fmla="*/ 8357 h 10000"/>
                  <a:gd name="connsiteX147" fmla="*/ 6111 w 10000"/>
                  <a:gd name="connsiteY147" fmla="*/ 8338 h 10000"/>
                  <a:gd name="connsiteX148" fmla="*/ 6056 w 10000"/>
                  <a:gd name="connsiteY148" fmla="*/ 8321 h 10000"/>
                  <a:gd name="connsiteX149" fmla="*/ 6056 w 10000"/>
                  <a:gd name="connsiteY149" fmla="*/ 8321 h 10000"/>
                  <a:gd name="connsiteX150" fmla="*/ 6056 w 10000"/>
                  <a:gd name="connsiteY150" fmla="*/ 8021 h 10000"/>
                  <a:gd name="connsiteX151" fmla="*/ 6056 w 10000"/>
                  <a:gd name="connsiteY151" fmla="*/ 8021 h 10000"/>
                  <a:gd name="connsiteX152" fmla="*/ 6056 w 10000"/>
                  <a:gd name="connsiteY152" fmla="*/ 7951 h 10000"/>
                  <a:gd name="connsiteX153" fmla="*/ 5944 w 10000"/>
                  <a:gd name="connsiteY153" fmla="*/ 7870 h 10000"/>
                  <a:gd name="connsiteX154" fmla="*/ 5889 w 10000"/>
                  <a:gd name="connsiteY154" fmla="*/ 7851 h 10000"/>
                  <a:gd name="connsiteX155" fmla="*/ 5778 w 10000"/>
                  <a:gd name="connsiteY155" fmla="*/ 7836 h 10000"/>
                  <a:gd name="connsiteX156" fmla="*/ 5667 w 10000"/>
                  <a:gd name="connsiteY156" fmla="*/ 7836 h 10000"/>
                  <a:gd name="connsiteX157" fmla="*/ 5500 w 10000"/>
                  <a:gd name="connsiteY157" fmla="*/ 7851 h 10000"/>
                  <a:gd name="connsiteX158" fmla="*/ 5500 w 10000"/>
                  <a:gd name="connsiteY158" fmla="*/ 7851 h 10000"/>
                  <a:gd name="connsiteX159" fmla="*/ 4889 w 10000"/>
                  <a:gd name="connsiteY159" fmla="*/ 7969 h 10000"/>
                  <a:gd name="connsiteX160" fmla="*/ 4611 w 10000"/>
                  <a:gd name="connsiteY160" fmla="*/ 8003 h 10000"/>
                  <a:gd name="connsiteX161" fmla="*/ 4556 w 10000"/>
                  <a:gd name="connsiteY161" fmla="*/ 8021 h 10000"/>
                  <a:gd name="connsiteX162" fmla="*/ 4500 w 10000"/>
                  <a:gd name="connsiteY162" fmla="*/ 8003 h 10000"/>
                  <a:gd name="connsiteX163" fmla="*/ 4500 w 10000"/>
                  <a:gd name="connsiteY163" fmla="*/ 8003 h 10000"/>
                  <a:gd name="connsiteX164" fmla="*/ 4222 w 10000"/>
                  <a:gd name="connsiteY164" fmla="*/ 7836 h 10000"/>
                  <a:gd name="connsiteX165" fmla="*/ 4222 w 10000"/>
                  <a:gd name="connsiteY165" fmla="*/ 7836 h 10000"/>
                  <a:gd name="connsiteX166" fmla="*/ 4111 w 10000"/>
                  <a:gd name="connsiteY166" fmla="*/ 7752 h 10000"/>
                  <a:gd name="connsiteX167" fmla="*/ 4111 w 10000"/>
                  <a:gd name="connsiteY167" fmla="*/ 7700 h 10000"/>
                  <a:gd name="connsiteX168" fmla="*/ 4111 w 10000"/>
                  <a:gd name="connsiteY168" fmla="*/ 7651 h 10000"/>
                  <a:gd name="connsiteX169" fmla="*/ 4111 w 10000"/>
                  <a:gd name="connsiteY169" fmla="*/ 7651 h 10000"/>
                  <a:gd name="connsiteX170" fmla="*/ 4278 w 10000"/>
                  <a:gd name="connsiteY170" fmla="*/ 7601 h 10000"/>
                  <a:gd name="connsiteX171" fmla="*/ 4389 w 10000"/>
                  <a:gd name="connsiteY171" fmla="*/ 7584 h 10000"/>
                  <a:gd name="connsiteX172" fmla="*/ 4389 w 10000"/>
                  <a:gd name="connsiteY172" fmla="*/ 7584 h 10000"/>
                  <a:gd name="connsiteX173" fmla="*/ 4000 w 10000"/>
                  <a:gd name="connsiteY173" fmla="*/ 7584 h 10000"/>
                  <a:gd name="connsiteX174" fmla="*/ 3722 w 10000"/>
                  <a:gd name="connsiteY174" fmla="*/ 7601 h 10000"/>
                  <a:gd name="connsiteX175" fmla="*/ 3611 w 10000"/>
                  <a:gd name="connsiteY175" fmla="*/ 7617 h 10000"/>
                  <a:gd name="connsiteX176" fmla="*/ 3556 w 10000"/>
                  <a:gd name="connsiteY176" fmla="*/ 7635 h 10000"/>
                  <a:gd name="connsiteX177" fmla="*/ 3556 w 10000"/>
                  <a:gd name="connsiteY177" fmla="*/ 7635 h 10000"/>
                  <a:gd name="connsiteX178" fmla="*/ 3444 w 10000"/>
                  <a:gd name="connsiteY178" fmla="*/ 7700 h 10000"/>
                  <a:gd name="connsiteX179" fmla="*/ 3278 w 10000"/>
                  <a:gd name="connsiteY179" fmla="*/ 7802 h 10000"/>
                  <a:gd name="connsiteX180" fmla="*/ 3000 w 10000"/>
                  <a:gd name="connsiteY180" fmla="*/ 7918 h 10000"/>
                  <a:gd name="connsiteX181" fmla="*/ 2667 w 10000"/>
                  <a:gd name="connsiteY181" fmla="*/ 8003 h 10000"/>
                  <a:gd name="connsiteX182" fmla="*/ 2667 w 10000"/>
                  <a:gd name="connsiteY182" fmla="*/ 8003 h 10000"/>
                  <a:gd name="connsiteX183" fmla="*/ 2333 w 10000"/>
                  <a:gd name="connsiteY183" fmla="*/ 8071 h 10000"/>
                  <a:gd name="connsiteX184" fmla="*/ 1833 w 10000"/>
                  <a:gd name="connsiteY184" fmla="*/ 8138 h 10000"/>
                  <a:gd name="connsiteX185" fmla="*/ 1389 w 10000"/>
                  <a:gd name="connsiteY185" fmla="*/ 8172 h 10000"/>
                  <a:gd name="connsiteX186" fmla="*/ 889 w 10000"/>
                  <a:gd name="connsiteY186" fmla="*/ 8188 h 10000"/>
                  <a:gd name="connsiteX187" fmla="*/ 889 w 10000"/>
                  <a:gd name="connsiteY187" fmla="*/ 8188 h 10000"/>
                  <a:gd name="connsiteX188" fmla="*/ 500 w 10000"/>
                  <a:gd name="connsiteY188" fmla="*/ 8206 h 10000"/>
                  <a:gd name="connsiteX189" fmla="*/ 222 w 10000"/>
                  <a:gd name="connsiteY189" fmla="*/ 8223 h 10000"/>
                  <a:gd name="connsiteX190" fmla="*/ 0 w 10000"/>
                  <a:gd name="connsiteY190" fmla="*/ 8240 h 10000"/>
                  <a:gd name="connsiteX191" fmla="*/ 0 w 10000"/>
                  <a:gd name="connsiteY191" fmla="*/ 8240 h 10000"/>
                  <a:gd name="connsiteX192" fmla="*/ 278 w 10000"/>
                  <a:gd name="connsiteY192" fmla="*/ 8507 h 10000"/>
                  <a:gd name="connsiteX193" fmla="*/ 500 w 10000"/>
                  <a:gd name="connsiteY193" fmla="*/ 8707 h 10000"/>
                  <a:gd name="connsiteX194" fmla="*/ 722 w 10000"/>
                  <a:gd name="connsiteY194" fmla="*/ 8876 h 10000"/>
                  <a:gd name="connsiteX195" fmla="*/ 722 w 10000"/>
                  <a:gd name="connsiteY195" fmla="*/ 8876 h 10000"/>
                  <a:gd name="connsiteX196" fmla="*/ 889 w 10000"/>
                  <a:gd name="connsiteY196" fmla="*/ 8978 h 10000"/>
                  <a:gd name="connsiteX197" fmla="*/ 944 w 10000"/>
                  <a:gd name="connsiteY197" fmla="*/ 9061 h 10000"/>
                  <a:gd name="connsiteX198" fmla="*/ 1111 w 10000"/>
                  <a:gd name="connsiteY198" fmla="*/ 9146 h 10000"/>
                  <a:gd name="connsiteX199" fmla="*/ 1333 w 10000"/>
                  <a:gd name="connsiteY199" fmla="*/ 9278 h 10000"/>
                  <a:gd name="connsiteX200" fmla="*/ 1333 w 10000"/>
                  <a:gd name="connsiteY200" fmla="*/ 9278 h 10000"/>
                  <a:gd name="connsiteX201" fmla="*/ 1444 w 10000"/>
                  <a:gd name="connsiteY201" fmla="*/ 9346 h 10000"/>
                  <a:gd name="connsiteX202" fmla="*/ 1500 w 10000"/>
                  <a:gd name="connsiteY202" fmla="*/ 9395 h 10000"/>
                  <a:gd name="connsiteX203" fmla="*/ 1500 w 10000"/>
                  <a:gd name="connsiteY203" fmla="*/ 9445 h 10000"/>
                  <a:gd name="connsiteX204" fmla="*/ 1556 w 10000"/>
                  <a:gd name="connsiteY204" fmla="*/ 9463 h 10000"/>
                  <a:gd name="connsiteX205" fmla="*/ 1722 w 10000"/>
                  <a:gd name="connsiteY205" fmla="*/ 9478 h 10000"/>
                  <a:gd name="connsiteX206" fmla="*/ 1944 w 10000"/>
                  <a:gd name="connsiteY206" fmla="*/ 9496 h 10000"/>
                  <a:gd name="connsiteX207" fmla="*/ 2944 w 10000"/>
                  <a:gd name="connsiteY207" fmla="*/ 9512 h 10000"/>
                  <a:gd name="connsiteX208" fmla="*/ 2944 w 10000"/>
                  <a:gd name="connsiteY208" fmla="*/ 9512 h 10000"/>
                  <a:gd name="connsiteX209" fmla="*/ 4167 w 10000"/>
                  <a:gd name="connsiteY209" fmla="*/ 9547 h 10000"/>
                  <a:gd name="connsiteX210" fmla="*/ 4889 w 10000"/>
                  <a:gd name="connsiteY210" fmla="*/ 9597 h 10000"/>
                  <a:gd name="connsiteX211" fmla="*/ 5278 w 10000"/>
                  <a:gd name="connsiteY211" fmla="*/ 9649 h 10000"/>
                  <a:gd name="connsiteX212" fmla="*/ 5444 w 10000"/>
                  <a:gd name="connsiteY212" fmla="*/ 9663 h 10000"/>
                  <a:gd name="connsiteX213" fmla="*/ 5444 w 10000"/>
                  <a:gd name="connsiteY213" fmla="*/ 9663 h 10000"/>
                  <a:gd name="connsiteX214" fmla="*/ 5722 w 10000"/>
                  <a:gd name="connsiteY214" fmla="*/ 9699 h 10000"/>
                  <a:gd name="connsiteX215" fmla="*/ 5833 w 10000"/>
                  <a:gd name="connsiteY215" fmla="*/ 9716 h 10000"/>
                  <a:gd name="connsiteX216" fmla="*/ 5833 w 10000"/>
                  <a:gd name="connsiteY216" fmla="*/ 9716 h 10000"/>
                  <a:gd name="connsiteX217" fmla="*/ 5833 w 10000"/>
                  <a:gd name="connsiteY217" fmla="*/ 9699 h 10000"/>
                  <a:gd name="connsiteX218" fmla="*/ 5889 w 10000"/>
                  <a:gd name="connsiteY218" fmla="*/ 9681 h 10000"/>
                  <a:gd name="connsiteX219" fmla="*/ 6000 w 10000"/>
                  <a:gd name="connsiteY219" fmla="*/ 9663 h 10000"/>
                  <a:gd name="connsiteX220" fmla="*/ 6167 w 10000"/>
                  <a:gd name="connsiteY220" fmla="*/ 9649 h 10000"/>
                  <a:gd name="connsiteX221" fmla="*/ 6444 w 10000"/>
                  <a:gd name="connsiteY221" fmla="*/ 9649 h 10000"/>
                  <a:gd name="connsiteX222" fmla="*/ 6833 w 10000"/>
                  <a:gd name="connsiteY222" fmla="*/ 9663 h 10000"/>
                  <a:gd name="connsiteX223" fmla="*/ 7278 w 10000"/>
                  <a:gd name="connsiteY223" fmla="*/ 9716 h 10000"/>
                  <a:gd name="connsiteX224" fmla="*/ 7278 w 10000"/>
                  <a:gd name="connsiteY224" fmla="*/ 9716 h 10000"/>
                  <a:gd name="connsiteX225" fmla="*/ 8722 w 10000"/>
                  <a:gd name="connsiteY225" fmla="*/ 9865 h 10000"/>
                  <a:gd name="connsiteX226" fmla="*/ 10000 w 10000"/>
                  <a:gd name="connsiteY226" fmla="*/ 10000 h 10000"/>
                  <a:gd name="connsiteX0" fmla="*/ 10000 w 10000"/>
                  <a:gd name="connsiteY0" fmla="*/ 8776 h 9917"/>
                  <a:gd name="connsiteX1" fmla="*/ 10000 w 10000"/>
                  <a:gd name="connsiteY1" fmla="*/ 8776 h 9917"/>
                  <a:gd name="connsiteX2" fmla="*/ 9222 w 10000"/>
                  <a:gd name="connsiteY2" fmla="*/ 8793 h 9917"/>
                  <a:gd name="connsiteX3" fmla="*/ 8944 w 10000"/>
                  <a:gd name="connsiteY3" fmla="*/ 8793 h 9917"/>
                  <a:gd name="connsiteX4" fmla="*/ 8833 w 10000"/>
                  <a:gd name="connsiteY4" fmla="*/ 8776 h 9917"/>
                  <a:gd name="connsiteX5" fmla="*/ 8778 w 10000"/>
                  <a:gd name="connsiteY5" fmla="*/ 8760 h 9917"/>
                  <a:gd name="connsiteX6" fmla="*/ 8778 w 10000"/>
                  <a:gd name="connsiteY6" fmla="*/ 8760 h 9917"/>
                  <a:gd name="connsiteX7" fmla="*/ 8444 w 10000"/>
                  <a:gd name="connsiteY7" fmla="*/ 8558 h 9917"/>
                  <a:gd name="connsiteX8" fmla="*/ 8167 w 10000"/>
                  <a:gd name="connsiteY8" fmla="*/ 8373 h 9917"/>
                  <a:gd name="connsiteX9" fmla="*/ 8167 w 10000"/>
                  <a:gd name="connsiteY9" fmla="*/ 8373 h 9917"/>
                  <a:gd name="connsiteX10" fmla="*/ 8056 w 10000"/>
                  <a:gd name="connsiteY10" fmla="*/ 8341 h 9917"/>
                  <a:gd name="connsiteX11" fmla="*/ 7889 w 10000"/>
                  <a:gd name="connsiteY11" fmla="*/ 8307 h 9917"/>
                  <a:gd name="connsiteX12" fmla="*/ 7444 w 10000"/>
                  <a:gd name="connsiteY12" fmla="*/ 8288 h 9917"/>
                  <a:gd name="connsiteX13" fmla="*/ 6889 w 10000"/>
                  <a:gd name="connsiteY13" fmla="*/ 8274 h 9917"/>
                  <a:gd name="connsiteX14" fmla="*/ 6389 w 10000"/>
                  <a:gd name="connsiteY14" fmla="*/ 8274 h 9917"/>
                  <a:gd name="connsiteX15" fmla="*/ 6389 w 10000"/>
                  <a:gd name="connsiteY15" fmla="*/ 8274 h 9917"/>
                  <a:gd name="connsiteX16" fmla="*/ 6167 w 10000"/>
                  <a:gd name="connsiteY16" fmla="*/ 8255 h 9917"/>
                  <a:gd name="connsiteX17" fmla="*/ 6056 w 10000"/>
                  <a:gd name="connsiteY17" fmla="*/ 8224 h 9917"/>
                  <a:gd name="connsiteX18" fmla="*/ 6000 w 10000"/>
                  <a:gd name="connsiteY18" fmla="*/ 8189 h 9917"/>
                  <a:gd name="connsiteX19" fmla="*/ 6000 w 10000"/>
                  <a:gd name="connsiteY19" fmla="*/ 8123 h 9917"/>
                  <a:gd name="connsiteX20" fmla="*/ 6056 w 10000"/>
                  <a:gd name="connsiteY20" fmla="*/ 7988 h 9917"/>
                  <a:gd name="connsiteX21" fmla="*/ 6111 w 10000"/>
                  <a:gd name="connsiteY21" fmla="*/ 7920 h 9917"/>
                  <a:gd name="connsiteX22" fmla="*/ 6056 w 10000"/>
                  <a:gd name="connsiteY22" fmla="*/ 7835 h 9917"/>
                  <a:gd name="connsiteX23" fmla="*/ 6056 w 10000"/>
                  <a:gd name="connsiteY23" fmla="*/ 7835 h 9917"/>
                  <a:gd name="connsiteX24" fmla="*/ 6000 w 10000"/>
                  <a:gd name="connsiteY24" fmla="*/ 7787 h 9917"/>
                  <a:gd name="connsiteX25" fmla="*/ 5944 w 10000"/>
                  <a:gd name="connsiteY25" fmla="*/ 7753 h 9917"/>
                  <a:gd name="connsiteX26" fmla="*/ 5833 w 10000"/>
                  <a:gd name="connsiteY26" fmla="*/ 7753 h 9917"/>
                  <a:gd name="connsiteX27" fmla="*/ 5667 w 10000"/>
                  <a:gd name="connsiteY27" fmla="*/ 7768 h 9917"/>
                  <a:gd name="connsiteX28" fmla="*/ 5333 w 10000"/>
                  <a:gd name="connsiteY28" fmla="*/ 7819 h 9917"/>
                  <a:gd name="connsiteX29" fmla="*/ 4889 w 10000"/>
                  <a:gd name="connsiteY29" fmla="*/ 7904 h 9917"/>
                  <a:gd name="connsiteX30" fmla="*/ 4889 w 10000"/>
                  <a:gd name="connsiteY30" fmla="*/ 7904 h 9917"/>
                  <a:gd name="connsiteX31" fmla="*/ 4611 w 10000"/>
                  <a:gd name="connsiteY31" fmla="*/ 7920 h 9917"/>
                  <a:gd name="connsiteX32" fmla="*/ 4500 w 10000"/>
                  <a:gd name="connsiteY32" fmla="*/ 7920 h 9917"/>
                  <a:gd name="connsiteX33" fmla="*/ 4444 w 10000"/>
                  <a:gd name="connsiteY33" fmla="*/ 7904 h 9917"/>
                  <a:gd name="connsiteX34" fmla="*/ 4389 w 10000"/>
                  <a:gd name="connsiteY34" fmla="*/ 7835 h 9917"/>
                  <a:gd name="connsiteX35" fmla="*/ 4222 w 10000"/>
                  <a:gd name="connsiteY35" fmla="*/ 7753 h 9917"/>
                  <a:gd name="connsiteX36" fmla="*/ 4222 w 10000"/>
                  <a:gd name="connsiteY36" fmla="*/ 7753 h 9917"/>
                  <a:gd name="connsiteX37" fmla="*/ 4111 w 10000"/>
                  <a:gd name="connsiteY37" fmla="*/ 7702 h 9917"/>
                  <a:gd name="connsiteX38" fmla="*/ 4111 w 10000"/>
                  <a:gd name="connsiteY38" fmla="*/ 7652 h 9917"/>
                  <a:gd name="connsiteX39" fmla="*/ 4111 w 10000"/>
                  <a:gd name="connsiteY39" fmla="*/ 7617 h 9917"/>
                  <a:gd name="connsiteX40" fmla="*/ 4167 w 10000"/>
                  <a:gd name="connsiteY40" fmla="*/ 7585 h 9917"/>
                  <a:gd name="connsiteX41" fmla="*/ 4278 w 10000"/>
                  <a:gd name="connsiteY41" fmla="*/ 7518 h 9917"/>
                  <a:gd name="connsiteX42" fmla="*/ 4389 w 10000"/>
                  <a:gd name="connsiteY42" fmla="*/ 7501 h 9917"/>
                  <a:gd name="connsiteX43" fmla="*/ 4389 w 10000"/>
                  <a:gd name="connsiteY43" fmla="*/ 7501 h 9917"/>
                  <a:gd name="connsiteX44" fmla="*/ 4389 w 10000"/>
                  <a:gd name="connsiteY44" fmla="*/ 7484 h 9917"/>
                  <a:gd name="connsiteX45" fmla="*/ 4444 w 10000"/>
                  <a:gd name="connsiteY45" fmla="*/ 7468 h 9917"/>
                  <a:gd name="connsiteX46" fmla="*/ 4667 w 10000"/>
                  <a:gd name="connsiteY46" fmla="*/ 7451 h 9917"/>
                  <a:gd name="connsiteX47" fmla="*/ 5333 w 10000"/>
                  <a:gd name="connsiteY47" fmla="*/ 7417 h 9917"/>
                  <a:gd name="connsiteX48" fmla="*/ 6500 w 10000"/>
                  <a:gd name="connsiteY48" fmla="*/ 7367 h 9917"/>
                  <a:gd name="connsiteX49" fmla="*/ 6500 w 10000"/>
                  <a:gd name="connsiteY49" fmla="*/ 7367 h 9917"/>
                  <a:gd name="connsiteX50" fmla="*/ 7167 w 10000"/>
                  <a:gd name="connsiteY50" fmla="*/ 7317 h 9917"/>
                  <a:gd name="connsiteX51" fmla="*/ 8389 w 10000"/>
                  <a:gd name="connsiteY51" fmla="*/ 7217 h 9917"/>
                  <a:gd name="connsiteX52" fmla="*/ 8389 w 10000"/>
                  <a:gd name="connsiteY52" fmla="*/ 7217 h 9917"/>
                  <a:gd name="connsiteX53" fmla="*/ 8667 w 10000"/>
                  <a:gd name="connsiteY53" fmla="*/ 7181 h 9917"/>
                  <a:gd name="connsiteX54" fmla="*/ 8778 w 10000"/>
                  <a:gd name="connsiteY54" fmla="*/ 7130 h 9917"/>
                  <a:gd name="connsiteX55" fmla="*/ 8889 w 10000"/>
                  <a:gd name="connsiteY55" fmla="*/ 7098 h 9917"/>
                  <a:gd name="connsiteX56" fmla="*/ 8833 w 10000"/>
                  <a:gd name="connsiteY56" fmla="*/ 7064 h 9917"/>
                  <a:gd name="connsiteX57" fmla="*/ 8833 w 10000"/>
                  <a:gd name="connsiteY57" fmla="*/ 7031 h 9917"/>
                  <a:gd name="connsiteX58" fmla="*/ 8722 w 10000"/>
                  <a:gd name="connsiteY58" fmla="*/ 6997 h 9917"/>
                  <a:gd name="connsiteX59" fmla="*/ 8556 w 10000"/>
                  <a:gd name="connsiteY59" fmla="*/ 6946 h 9917"/>
                  <a:gd name="connsiteX60" fmla="*/ 8556 w 10000"/>
                  <a:gd name="connsiteY60" fmla="*/ 6946 h 9917"/>
                  <a:gd name="connsiteX61" fmla="*/ 6556 w 10000"/>
                  <a:gd name="connsiteY61" fmla="*/ 6647 h 9917"/>
                  <a:gd name="connsiteX62" fmla="*/ 6556 w 10000"/>
                  <a:gd name="connsiteY62" fmla="*/ 6647 h 9917"/>
                  <a:gd name="connsiteX63" fmla="*/ 6333 w 10000"/>
                  <a:gd name="connsiteY63" fmla="*/ 6597 h 9917"/>
                  <a:gd name="connsiteX64" fmla="*/ 6167 w 10000"/>
                  <a:gd name="connsiteY64" fmla="*/ 6545 h 9917"/>
                  <a:gd name="connsiteX65" fmla="*/ 6056 w 10000"/>
                  <a:gd name="connsiteY65" fmla="*/ 6494 h 9917"/>
                  <a:gd name="connsiteX66" fmla="*/ 6056 w 10000"/>
                  <a:gd name="connsiteY66" fmla="*/ 6494 h 9917"/>
                  <a:gd name="connsiteX67" fmla="*/ 8056 w 10000"/>
                  <a:gd name="connsiteY67" fmla="*/ 6478 h 9917"/>
                  <a:gd name="connsiteX68" fmla="*/ 10000 w 10000"/>
                  <a:gd name="connsiteY68" fmla="*/ 6647 h 9917"/>
                  <a:gd name="connsiteX69" fmla="*/ 10000 w 10000"/>
                  <a:gd name="connsiteY69" fmla="*/ 5118 h 9917"/>
                  <a:gd name="connsiteX70" fmla="*/ 10000 w 10000"/>
                  <a:gd name="connsiteY70" fmla="*/ 5118 h 9917"/>
                  <a:gd name="connsiteX71" fmla="*/ 7778 w 10000"/>
                  <a:gd name="connsiteY71" fmla="*/ 4767 h 9917"/>
                  <a:gd name="connsiteX72" fmla="*/ 6556 w 10000"/>
                  <a:gd name="connsiteY72" fmla="*/ 4564 h 9917"/>
                  <a:gd name="connsiteX73" fmla="*/ 6556 w 10000"/>
                  <a:gd name="connsiteY73" fmla="*/ 4564 h 9917"/>
                  <a:gd name="connsiteX74" fmla="*/ 6556 w 10000"/>
                  <a:gd name="connsiteY74" fmla="*/ 4547 h 9917"/>
                  <a:gd name="connsiteX75" fmla="*/ 6556 w 10000"/>
                  <a:gd name="connsiteY75" fmla="*/ 4446 h 9917"/>
                  <a:gd name="connsiteX76" fmla="*/ 6556 w 10000"/>
                  <a:gd name="connsiteY76" fmla="*/ 4446 h 9917"/>
                  <a:gd name="connsiteX77" fmla="*/ 6389 w 10000"/>
                  <a:gd name="connsiteY77" fmla="*/ 4331 h 9917"/>
                  <a:gd name="connsiteX78" fmla="*/ 6056 w 10000"/>
                  <a:gd name="connsiteY78" fmla="*/ 4146 h 9917"/>
                  <a:gd name="connsiteX79" fmla="*/ 5333 w 10000"/>
                  <a:gd name="connsiteY79" fmla="*/ 3791 h 9917"/>
                  <a:gd name="connsiteX80" fmla="*/ 5333 w 10000"/>
                  <a:gd name="connsiteY80" fmla="*/ 3791 h 9917"/>
                  <a:gd name="connsiteX81" fmla="*/ 5167 w 10000"/>
                  <a:gd name="connsiteY81" fmla="*/ 3742 h 9917"/>
                  <a:gd name="connsiteX82" fmla="*/ 4889 w 10000"/>
                  <a:gd name="connsiteY82" fmla="*/ 3674 h 9917"/>
                  <a:gd name="connsiteX83" fmla="*/ 4056 w 10000"/>
                  <a:gd name="connsiteY83" fmla="*/ 3525 h 9917"/>
                  <a:gd name="connsiteX84" fmla="*/ 2889 w 10000"/>
                  <a:gd name="connsiteY84" fmla="*/ 3341 h 9917"/>
                  <a:gd name="connsiteX85" fmla="*/ 2889 w 10000"/>
                  <a:gd name="connsiteY85" fmla="*/ 3341 h 9917"/>
                  <a:gd name="connsiteX86" fmla="*/ 2389 w 10000"/>
                  <a:gd name="connsiteY86" fmla="*/ 3322 h 9917"/>
                  <a:gd name="connsiteX87" fmla="*/ 2000 w 10000"/>
                  <a:gd name="connsiteY87" fmla="*/ 3305 h 9917"/>
                  <a:gd name="connsiteX88" fmla="*/ 1889 w 10000"/>
                  <a:gd name="connsiteY88" fmla="*/ 3289 h 9917"/>
                  <a:gd name="connsiteX89" fmla="*/ 1778 w 10000"/>
                  <a:gd name="connsiteY89" fmla="*/ 3272 h 9917"/>
                  <a:gd name="connsiteX90" fmla="*/ 1778 w 10000"/>
                  <a:gd name="connsiteY90" fmla="*/ 3272 h 9917"/>
                  <a:gd name="connsiteX91" fmla="*/ 1667 w 10000"/>
                  <a:gd name="connsiteY91" fmla="*/ 3205 h 9917"/>
                  <a:gd name="connsiteX92" fmla="*/ 1500 w 10000"/>
                  <a:gd name="connsiteY92" fmla="*/ 3088 h 9917"/>
                  <a:gd name="connsiteX93" fmla="*/ 1444 w 10000"/>
                  <a:gd name="connsiteY93" fmla="*/ 3021 h 9917"/>
                  <a:gd name="connsiteX94" fmla="*/ 1444 w 10000"/>
                  <a:gd name="connsiteY94" fmla="*/ 2954 h 9917"/>
                  <a:gd name="connsiteX95" fmla="*/ 1444 w 10000"/>
                  <a:gd name="connsiteY95" fmla="*/ 2903 h 9917"/>
                  <a:gd name="connsiteX96" fmla="*/ 1556 w 10000"/>
                  <a:gd name="connsiteY96" fmla="*/ 2853 h 9917"/>
                  <a:gd name="connsiteX97" fmla="*/ 1556 w 10000"/>
                  <a:gd name="connsiteY97" fmla="*/ 2853 h 9917"/>
                  <a:gd name="connsiteX98" fmla="*/ 1833 w 10000"/>
                  <a:gd name="connsiteY98" fmla="*/ 2769 h 9917"/>
                  <a:gd name="connsiteX99" fmla="*/ 2111 w 10000"/>
                  <a:gd name="connsiteY99" fmla="*/ 2683 h 9917"/>
                  <a:gd name="connsiteX100" fmla="*/ 2278 w 10000"/>
                  <a:gd name="connsiteY100" fmla="*/ 2635 h 9917"/>
                  <a:gd name="connsiteX101" fmla="*/ 2389 w 10000"/>
                  <a:gd name="connsiteY101" fmla="*/ 2585 h 9917"/>
                  <a:gd name="connsiteX102" fmla="*/ 2389 w 10000"/>
                  <a:gd name="connsiteY102" fmla="*/ 2518 h 9917"/>
                  <a:gd name="connsiteX103" fmla="*/ 2389 w 10000"/>
                  <a:gd name="connsiteY103" fmla="*/ 2435 h 9917"/>
                  <a:gd name="connsiteX104" fmla="*/ 2389 w 10000"/>
                  <a:gd name="connsiteY104" fmla="*/ 2435 h 9917"/>
                  <a:gd name="connsiteX105" fmla="*/ 2167 w 10000"/>
                  <a:gd name="connsiteY105" fmla="*/ 2198 h 9917"/>
                  <a:gd name="connsiteX106" fmla="*/ 1889 w 10000"/>
                  <a:gd name="connsiteY106" fmla="*/ 1879 h 9917"/>
                  <a:gd name="connsiteX107" fmla="*/ 1667 w 10000"/>
                  <a:gd name="connsiteY107" fmla="*/ 1596 h 9917"/>
                  <a:gd name="connsiteX108" fmla="*/ 1611 w 10000"/>
                  <a:gd name="connsiteY108" fmla="*/ 1512 h 9917"/>
                  <a:gd name="connsiteX109" fmla="*/ 1611 w 10000"/>
                  <a:gd name="connsiteY109" fmla="*/ 1479 h 9917"/>
                  <a:gd name="connsiteX110" fmla="*/ 1667 w 10000"/>
                  <a:gd name="connsiteY110" fmla="*/ 1460 h 9917"/>
                  <a:gd name="connsiteX111" fmla="*/ 1667 w 10000"/>
                  <a:gd name="connsiteY111" fmla="*/ 1460 h 9917"/>
                  <a:gd name="connsiteX112" fmla="*/ 2000 w 10000"/>
                  <a:gd name="connsiteY112" fmla="*/ 1445 h 9917"/>
                  <a:gd name="connsiteX113" fmla="*/ 2222 w 10000"/>
                  <a:gd name="connsiteY113" fmla="*/ 1445 h 9917"/>
                  <a:gd name="connsiteX114" fmla="*/ 2389 w 10000"/>
                  <a:gd name="connsiteY114" fmla="*/ 1460 h 9917"/>
                  <a:gd name="connsiteX115" fmla="*/ 2389 w 10000"/>
                  <a:gd name="connsiteY115" fmla="*/ 1460 h 9917"/>
                  <a:gd name="connsiteX116" fmla="*/ 2444 w 10000"/>
                  <a:gd name="connsiteY116" fmla="*/ 1460 h 9917"/>
                  <a:gd name="connsiteX117" fmla="*/ 2500 w 10000"/>
                  <a:gd name="connsiteY117" fmla="*/ 1428 h 9917"/>
                  <a:gd name="connsiteX118" fmla="*/ 2778 w 10000"/>
                  <a:gd name="connsiteY118" fmla="*/ 1326 h 9917"/>
                  <a:gd name="connsiteX119" fmla="*/ 3500 w 10000"/>
                  <a:gd name="connsiteY119" fmla="*/ 990 h 9917"/>
                  <a:gd name="connsiteX120" fmla="*/ 4444 w 10000"/>
                  <a:gd name="connsiteY120" fmla="*/ 504 h 9917"/>
                  <a:gd name="connsiteX121" fmla="*/ 4444 w 10000"/>
                  <a:gd name="connsiteY121" fmla="*/ 434 h 9917"/>
                  <a:gd name="connsiteX122" fmla="*/ 4500 w 10000"/>
                  <a:gd name="connsiteY122" fmla="*/ 185 h 9917"/>
                  <a:gd name="connsiteX123" fmla="*/ 4778 w 10000"/>
                  <a:gd name="connsiteY123" fmla="*/ 0 h 9917"/>
                  <a:gd name="connsiteX124" fmla="*/ 10000 w 10000"/>
                  <a:gd name="connsiteY124" fmla="*/ 8793 h 9917"/>
                  <a:gd name="connsiteX125" fmla="*/ 10000 w 10000"/>
                  <a:gd name="connsiteY125" fmla="*/ 8793 h 9917"/>
                  <a:gd name="connsiteX126" fmla="*/ 9722 w 10000"/>
                  <a:gd name="connsiteY126" fmla="*/ 8776 h 9917"/>
                  <a:gd name="connsiteX127" fmla="*/ 9389 w 10000"/>
                  <a:gd name="connsiteY127" fmla="*/ 8793 h 9917"/>
                  <a:gd name="connsiteX128" fmla="*/ 9389 w 10000"/>
                  <a:gd name="connsiteY128" fmla="*/ 8793 h 9917"/>
                  <a:gd name="connsiteX129" fmla="*/ 9278 w 10000"/>
                  <a:gd name="connsiteY129" fmla="*/ 8811 h 9917"/>
                  <a:gd name="connsiteX130" fmla="*/ 9056 w 10000"/>
                  <a:gd name="connsiteY130" fmla="*/ 8793 h 9917"/>
                  <a:gd name="connsiteX131" fmla="*/ 8889 w 10000"/>
                  <a:gd name="connsiteY131" fmla="*/ 8776 h 9917"/>
                  <a:gd name="connsiteX132" fmla="*/ 8722 w 10000"/>
                  <a:gd name="connsiteY132" fmla="*/ 8743 h 9917"/>
                  <a:gd name="connsiteX133" fmla="*/ 8611 w 10000"/>
                  <a:gd name="connsiteY133" fmla="*/ 8692 h 9917"/>
                  <a:gd name="connsiteX134" fmla="*/ 8444 w 10000"/>
                  <a:gd name="connsiteY134" fmla="*/ 8607 h 9917"/>
                  <a:gd name="connsiteX135" fmla="*/ 8444 w 10000"/>
                  <a:gd name="connsiteY135" fmla="*/ 8607 h 9917"/>
                  <a:gd name="connsiteX136" fmla="*/ 8222 w 10000"/>
                  <a:gd name="connsiteY136" fmla="*/ 8457 h 9917"/>
                  <a:gd name="connsiteX137" fmla="*/ 8111 w 10000"/>
                  <a:gd name="connsiteY137" fmla="*/ 8391 h 9917"/>
                  <a:gd name="connsiteX138" fmla="*/ 7944 w 10000"/>
                  <a:gd name="connsiteY138" fmla="*/ 8341 h 9917"/>
                  <a:gd name="connsiteX139" fmla="*/ 7778 w 10000"/>
                  <a:gd name="connsiteY139" fmla="*/ 8307 h 9917"/>
                  <a:gd name="connsiteX140" fmla="*/ 7556 w 10000"/>
                  <a:gd name="connsiteY140" fmla="*/ 8288 h 9917"/>
                  <a:gd name="connsiteX141" fmla="*/ 7333 w 10000"/>
                  <a:gd name="connsiteY141" fmla="*/ 8274 h 9917"/>
                  <a:gd name="connsiteX142" fmla="*/ 7000 w 10000"/>
                  <a:gd name="connsiteY142" fmla="*/ 8255 h 9917"/>
                  <a:gd name="connsiteX143" fmla="*/ 7000 w 10000"/>
                  <a:gd name="connsiteY143" fmla="*/ 8255 h 9917"/>
                  <a:gd name="connsiteX144" fmla="*/ 6556 w 10000"/>
                  <a:gd name="connsiteY144" fmla="*/ 8274 h 9917"/>
                  <a:gd name="connsiteX145" fmla="*/ 6222 w 10000"/>
                  <a:gd name="connsiteY145" fmla="*/ 8274 h 9917"/>
                  <a:gd name="connsiteX146" fmla="*/ 6111 w 10000"/>
                  <a:gd name="connsiteY146" fmla="*/ 8255 h 9917"/>
                  <a:gd name="connsiteX147" fmla="*/ 6056 w 10000"/>
                  <a:gd name="connsiteY147" fmla="*/ 8238 h 9917"/>
                  <a:gd name="connsiteX148" fmla="*/ 6056 w 10000"/>
                  <a:gd name="connsiteY148" fmla="*/ 8238 h 9917"/>
                  <a:gd name="connsiteX149" fmla="*/ 6056 w 10000"/>
                  <a:gd name="connsiteY149" fmla="*/ 7938 h 9917"/>
                  <a:gd name="connsiteX150" fmla="*/ 6056 w 10000"/>
                  <a:gd name="connsiteY150" fmla="*/ 7938 h 9917"/>
                  <a:gd name="connsiteX151" fmla="*/ 6056 w 10000"/>
                  <a:gd name="connsiteY151" fmla="*/ 7868 h 9917"/>
                  <a:gd name="connsiteX152" fmla="*/ 5944 w 10000"/>
                  <a:gd name="connsiteY152" fmla="*/ 7787 h 9917"/>
                  <a:gd name="connsiteX153" fmla="*/ 5889 w 10000"/>
                  <a:gd name="connsiteY153" fmla="*/ 7768 h 9917"/>
                  <a:gd name="connsiteX154" fmla="*/ 5778 w 10000"/>
                  <a:gd name="connsiteY154" fmla="*/ 7753 h 9917"/>
                  <a:gd name="connsiteX155" fmla="*/ 5667 w 10000"/>
                  <a:gd name="connsiteY155" fmla="*/ 7753 h 9917"/>
                  <a:gd name="connsiteX156" fmla="*/ 5500 w 10000"/>
                  <a:gd name="connsiteY156" fmla="*/ 7768 h 9917"/>
                  <a:gd name="connsiteX157" fmla="*/ 5500 w 10000"/>
                  <a:gd name="connsiteY157" fmla="*/ 7768 h 9917"/>
                  <a:gd name="connsiteX158" fmla="*/ 4889 w 10000"/>
                  <a:gd name="connsiteY158" fmla="*/ 7886 h 9917"/>
                  <a:gd name="connsiteX159" fmla="*/ 4611 w 10000"/>
                  <a:gd name="connsiteY159" fmla="*/ 7920 h 9917"/>
                  <a:gd name="connsiteX160" fmla="*/ 4556 w 10000"/>
                  <a:gd name="connsiteY160" fmla="*/ 7938 h 9917"/>
                  <a:gd name="connsiteX161" fmla="*/ 4500 w 10000"/>
                  <a:gd name="connsiteY161" fmla="*/ 7920 h 9917"/>
                  <a:gd name="connsiteX162" fmla="*/ 4500 w 10000"/>
                  <a:gd name="connsiteY162" fmla="*/ 7920 h 9917"/>
                  <a:gd name="connsiteX163" fmla="*/ 4222 w 10000"/>
                  <a:gd name="connsiteY163" fmla="*/ 7753 h 9917"/>
                  <a:gd name="connsiteX164" fmla="*/ 4222 w 10000"/>
                  <a:gd name="connsiteY164" fmla="*/ 7753 h 9917"/>
                  <a:gd name="connsiteX165" fmla="*/ 4111 w 10000"/>
                  <a:gd name="connsiteY165" fmla="*/ 7669 h 9917"/>
                  <a:gd name="connsiteX166" fmla="*/ 4111 w 10000"/>
                  <a:gd name="connsiteY166" fmla="*/ 7617 h 9917"/>
                  <a:gd name="connsiteX167" fmla="*/ 4111 w 10000"/>
                  <a:gd name="connsiteY167" fmla="*/ 7568 h 9917"/>
                  <a:gd name="connsiteX168" fmla="*/ 4111 w 10000"/>
                  <a:gd name="connsiteY168" fmla="*/ 7568 h 9917"/>
                  <a:gd name="connsiteX169" fmla="*/ 4278 w 10000"/>
                  <a:gd name="connsiteY169" fmla="*/ 7518 h 9917"/>
                  <a:gd name="connsiteX170" fmla="*/ 4389 w 10000"/>
                  <a:gd name="connsiteY170" fmla="*/ 7501 h 9917"/>
                  <a:gd name="connsiteX171" fmla="*/ 4389 w 10000"/>
                  <a:gd name="connsiteY171" fmla="*/ 7501 h 9917"/>
                  <a:gd name="connsiteX172" fmla="*/ 4000 w 10000"/>
                  <a:gd name="connsiteY172" fmla="*/ 7501 h 9917"/>
                  <a:gd name="connsiteX173" fmla="*/ 3722 w 10000"/>
                  <a:gd name="connsiteY173" fmla="*/ 7518 h 9917"/>
                  <a:gd name="connsiteX174" fmla="*/ 3611 w 10000"/>
                  <a:gd name="connsiteY174" fmla="*/ 7534 h 9917"/>
                  <a:gd name="connsiteX175" fmla="*/ 3556 w 10000"/>
                  <a:gd name="connsiteY175" fmla="*/ 7552 h 9917"/>
                  <a:gd name="connsiteX176" fmla="*/ 3556 w 10000"/>
                  <a:gd name="connsiteY176" fmla="*/ 7552 h 9917"/>
                  <a:gd name="connsiteX177" fmla="*/ 3444 w 10000"/>
                  <a:gd name="connsiteY177" fmla="*/ 7617 h 9917"/>
                  <a:gd name="connsiteX178" fmla="*/ 3278 w 10000"/>
                  <a:gd name="connsiteY178" fmla="*/ 7719 h 9917"/>
                  <a:gd name="connsiteX179" fmla="*/ 3000 w 10000"/>
                  <a:gd name="connsiteY179" fmla="*/ 7835 h 9917"/>
                  <a:gd name="connsiteX180" fmla="*/ 2667 w 10000"/>
                  <a:gd name="connsiteY180" fmla="*/ 7920 h 9917"/>
                  <a:gd name="connsiteX181" fmla="*/ 2667 w 10000"/>
                  <a:gd name="connsiteY181" fmla="*/ 7920 h 9917"/>
                  <a:gd name="connsiteX182" fmla="*/ 2333 w 10000"/>
                  <a:gd name="connsiteY182" fmla="*/ 7988 h 9917"/>
                  <a:gd name="connsiteX183" fmla="*/ 1833 w 10000"/>
                  <a:gd name="connsiteY183" fmla="*/ 8055 h 9917"/>
                  <a:gd name="connsiteX184" fmla="*/ 1389 w 10000"/>
                  <a:gd name="connsiteY184" fmla="*/ 8089 h 9917"/>
                  <a:gd name="connsiteX185" fmla="*/ 889 w 10000"/>
                  <a:gd name="connsiteY185" fmla="*/ 8105 h 9917"/>
                  <a:gd name="connsiteX186" fmla="*/ 889 w 10000"/>
                  <a:gd name="connsiteY186" fmla="*/ 8105 h 9917"/>
                  <a:gd name="connsiteX187" fmla="*/ 500 w 10000"/>
                  <a:gd name="connsiteY187" fmla="*/ 8123 h 9917"/>
                  <a:gd name="connsiteX188" fmla="*/ 222 w 10000"/>
                  <a:gd name="connsiteY188" fmla="*/ 8140 h 9917"/>
                  <a:gd name="connsiteX189" fmla="*/ 0 w 10000"/>
                  <a:gd name="connsiteY189" fmla="*/ 8157 h 9917"/>
                  <a:gd name="connsiteX190" fmla="*/ 0 w 10000"/>
                  <a:gd name="connsiteY190" fmla="*/ 8157 h 9917"/>
                  <a:gd name="connsiteX191" fmla="*/ 278 w 10000"/>
                  <a:gd name="connsiteY191" fmla="*/ 8424 h 9917"/>
                  <a:gd name="connsiteX192" fmla="*/ 500 w 10000"/>
                  <a:gd name="connsiteY192" fmla="*/ 8624 h 9917"/>
                  <a:gd name="connsiteX193" fmla="*/ 722 w 10000"/>
                  <a:gd name="connsiteY193" fmla="*/ 8793 h 9917"/>
                  <a:gd name="connsiteX194" fmla="*/ 722 w 10000"/>
                  <a:gd name="connsiteY194" fmla="*/ 8793 h 9917"/>
                  <a:gd name="connsiteX195" fmla="*/ 889 w 10000"/>
                  <a:gd name="connsiteY195" fmla="*/ 8895 h 9917"/>
                  <a:gd name="connsiteX196" fmla="*/ 944 w 10000"/>
                  <a:gd name="connsiteY196" fmla="*/ 8978 h 9917"/>
                  <a:gd name="connsiteX197" fmla="*/ 1111 w 10000"/>
                  <a:gd name="connsiteY197" fmla="*/ 9063 h 9917"/>
                  <a:gd name="connsiteX198" fmla="*/ 1333 w 10000"/>
                  <a:gd name="connsiteY198" fmla="*/ 9195 h 9917"/>
                  <a:gd name="connsiteX199" fmla="*/ 1333 w 10000"/>
                  <a:gd name="connsiteY199" fmla="*/ 9195 h 9917"/>
                  <a:gd name="connsiteX200" fmla="*/ 1444 w 10000"/>
                  <a:gd name="connsiteY200" fmla="*/ 9263 h 9917"/>
                  <a:gd name="connsiteX201" fmla="*/ 1500 w 10000"/>
                  <a:gd name="connsiteY201" fmla="*/ 9312 h 9917"/>
                  <a:gd name="connsiteX202" fmla="*/ 1500 w 10000"/>
                  <a:gd name="connsiteY202" fmla="*/ 9362 h 9917"/>
                  <a:gd name="connsiteX203" fmla="*/ 1556 w 10000"/>
                  <a:gd name="connsiteY203" fmla="*/ 9380 h 9917"/>
                  <a:gd name="connsiteX204" fmla="*/ 1722 w 10000"/>
                  <a:gd name="connsiteY204" fmla="*/ 9395 h 9917"/>
                  <a:gd name="connsiteX205" fmla="*/ 1944 w 10000"/>
                  <a:gd name="connsiteY205" fmla="*/ 9413 h 9917"/>
                  <a:gd name="connsiteX206" fmla="*/ 2944 w 10000"/>
                  <a:gd name="connsiteY206" fmla="*/ 9429 h 9917"/>
                  <a:gd name="connsiteX207" fmla="*/ 2944 w 10000"/>
                  <a:gd name="connsiteY207" fmla="*/ 9429 h 9917"/>
                  <a:gd name="connsiteX208" fmla="*/ 4167 w 10000"/>
                  <a:gd name="connsiteY208" fmla="*/ 9464 h 9917"/>
                  <a:gd name="connsiteX209" fmla="*/ 4889 w 10000"/>
                  <a:gd name="connsiteY209" fmla="*/ 9514 h 9917"/>
                  <a:gd name="connsiteX210" fmla="*/ 5278 w 10000"/>
                  <a:gd name="connsiteY210" fmla="*/ 9566 h 9917"/>
                  <a:gd name="connsiteX211" fmla="*/ 5444 w 10000"/>
                  <a:gd name="connsiteY211" fmla="*/ 9580 h 9917"/>
                  <a:gd name="connsiteX212" fmla="*/ 5444 w 10000"/>
                  <a:gd name="connsiteY212" fmla="*/ 9580 h 9917"/>
                  <a:gd name="connsiteX213" fmla="*/ 5722 w 10000"/>
                  <a:gd name="connsiteY213" fmla="*/ 9616 h 9917"/>
                  <a:gd name="connsiteX214" fmla="*/ 5833 w 10000"/>
                  <a:gd name="connsiteY214" fmla="*/ 9633 h 9917"/>
                  <a:gd name="connsiteX215" fmla="*/ 5833 w 10000"/>
                  <a:gd name="connsiteY215" fmla="*/ 9633 h 9917"/>
                  <a:gd name="connsiteX216" fmla="*/ 5833 w 10000"/>
                  <a:gd name="connsiteY216" fmla="*/ 9616 h 9917"/>
                  <a:gd name="connsiteX217" fmla="*/ 5889 w 10000"/>
                  <a:gd name="connsiteY217" fmla="*/ 9598 h 9917"/>
                  <a:gd name="connsiteX218" fmla="*/ 6000 w 10000"/>
                  <a:gd name="connsiteY218" fmla="*/ 9580 h 9917"/>
                  <a:gd name="connsiteX219" fmla="*/ 6167 w 10000"/>
                  <a:gd name="connsiteY219" fmla="*/ 9566 h 9917"/>
                  <a:gd name="connsiteX220" fmla="*/ 6444 w 10000"/>
                  <a:gd name="connsiteY220" fmla="*/ 9566 h 9917"/>
                  <a:gd name="connsiteX221" fmla="*/ 6833 w 10000"/>
                  <a:gd name="connsiteY221" fmla="*/ 9580 h 9917"/>
                  <a:gd name="connsiteX222" fmla="*/ 7278 w 10000"/>
                  <a:gd name="connsiteY222" fmla="*/ 9633 h 9917"/>
                  <a:gd name="connsiteX223" fmla="*/ 7278 w 10000"/>
                  <a:gd name="connsiteY223" fmla="*/ 9633 h 9917"/>
                  <a:gd name="connsiteX224" fmla="*/ 8722 w 10000"/>
                  <a:gd name="connsiteY224" fmla="*/ 9782 h 9917"/>
                  <a:gd name="connsiteX225" fmla="*/ 10000 w 10000"/>
                  <a:gd name="connsiteY225" fmla="*/ 9917 h 9917"/>
                  <a:gd name="connsiteX0" fmla="*/ 10000 w 10000"/>
                  <a:gd name="connsiteY0" fmla="*/ 8662 h 9813"/>
                  <a:gd name="connsiteX1" fmla="*/ 10000 w 10000"/>
                  <a:gd name="connsiteY1" fmla="*/ 8662 h 9813"/>
                  <a:gd name="connsiteX2" fmla="*/ 9222 w 10000"/>
                  <a:gd name="connsiteY2" fmla="*/ 8680 h 9813"/>
                  <a:gd name="connsiteX3" fmla="*/ 8944 w 10000"/>
                  <a:gd name="connsiteY3" fmla="*/ 8680 h 9813"/>
                  <a:gd name="connsiteX4" fmla="*/ 8833 w 10000"/>
                  <a:gd name="connsiteY4" fmla="*/ 8662 h 9813"/>
                  <a:gd name="connsiteX5" fmla="*/ 8778 w 10000"/>
                  <a:gd name="connsiteY5" fmla="*/ 8646 h 9813"/>
                  <a:gd name="connsiteX6" fmla="*/ 8778 w 10000"/>
                  <a:gd name="connsiteY6" fmla="*/ 8646 h 9813"/>
                  <a:gd name="connsiteX7" fmla="*/ 8444 w 10000"/>
                  <a:gd name="connsiteY7" fmla="*/ 8443 h 9813"/>
                  <a:gd name="connsiteX8" fmla="*/ 8167 w 10000"/>
                  <a:gd name="connsiteY8" fmla="*/ 8256 h 9813"/>
                  <a:gd name="connsiteX9" fmla="*/ 8167 w 10000"/>
                  <a:gd name="connsiteY9" fmla="*/ 8256 h 9813"/>
                  <a:gd name="connsiteX10" fmla="*/ 8056 w 10000"/>
                  <a:gd name="connsiteY10" fmla="*/ 8224 h 9813"/>
                  <a:gd name="connsiteX11" fmla="*/ 7889 w 10000"/>
                  <a:gd name="connsiteY11" fmla="*/ 8190 h 9813"/>
                  <a:gd name="connsiteX12" fmla="*/ 7444 w 10000"/>
                  <a:gd name="connsiteY12" fmla="*/ 8170 h 9813"/>
                  <a:gd name="connsiteX13" fmla="*/ 6889 w 10000"/>
                  <a:gd name="connsiteY13" fmla="*/ 8156 h 9813"/>
                  <a:gd name="connsiteX14" fmla="*/ 6389 w 10000"/>
                  <a:gd name="connsiteY14" fmla="*/ 8156 h 9813"/>
                  <a:gd name="connsiteX15" fmla="*/ 6389 w 10000"/>
                  <a:gd name="connsiteY15" fmla="*/ 8156 h 9813"/>
                  <a:gd name="connsiteX16" fmla="*/ 6167 w 10000"/>
                  <a:gd name="connsiteY16" fmla="*/ 8137 h 9813"/>
                  <a:gd name="connsiteX17" fmla="*/ 6056 w 10000"/>
                  <a:gd name="connsiteY17" fmla="*/ 8106 h 9813"/>
                  <a:gd name="connsiteX18" fmla="*/ 6000 w 10000"/>
                  <a:gd name="connsiteY18" fmla="*/ 8071 h 9813"/>
                  <a:gd name="connsiteX19" fmla="*/ 6000 w 10000"/>
                  <a:gd name="connsiteY19" fmla="*/ 8004 h 9813"/>
                  <a:gd name="connsiteX20" fmla="*/ 6056 w 10000"/>
                  <a:gd name="connsiteY20" fmla="*/ 7868 h 9813"/>
                  <a:gd name="connsiteX21" fmla="*/ 6111 w 10000"/>
                  <a:gd name="connsiteY21" fmla="*/ 7799 h 9813"/>
                  <a:gd name="connsiteX22" fmla="*/ 6056 w 10000"/>
                  <a:gd name="connsiteY22" fmla="*/ 7714 h 9813"/>
                  <a:gd name="connsiteX23" fmla="*/ 6056 w 10000"/>
                  <a:gd name="connsiteY23" fmla="*/ 7714 h 9813"/>
                  <a:gd name="connsiteX24" fmla="*/ 6000 w 10000"/>
                  <a:gd name="connsiteY24" fmla="*/ 7665 h 9813"/>
                  <a:gd name="connsiteX25" fmla="*/ 5944 w 10000"/>
                  <a:gd name="connsiteY25" fmla="*/ 7631 h 9813"/>
                  <a:gd name="connsiteX26" fmla="*/ 5833 w 10000"/>
                  <a:gd name="connsiteY26" fmla="*/ 7631 h 9813"/>
                  <a:gd name="connsiteX27" fmla="*/ 5667 w 10000"/>
                  <a:gd name="connsiteY27" fmla="*/ 7646 h 9813"/>
                  <a:gd name="connsiteX28" fmla="*/ 5333 w 10000"/>
                  <a:gd name="connsiteY28" fmla="*/ 7697 h 9813"/>
                  <a:gd name="connsiteX29" fmla="*/ 4889 w 10000"/>
                  <a:gd name="connsiteY29" fmla="*/ 7783 h 9813"/>
                  <a:gd name="connsiteX30" fmla="*/ 4889 w 10000"/>
                  <a:gd name="connsiteY30" fmla="*/ 7783 h 9813"/>
                  <a:gd name="connsiteX31" fmla="*/ 4611 w 10000"/>
                  <a:gd name="connsiteY31" fmla="*/ 7799 h 9813"/>
                  <a:gd name="connsiteX32" fmla="*/ 4500 w 10000"/>
                  <a:gd name="connsiteY32" fmla="*/ 7799 h 9813"/>
                  <a:gd name="connsiteX33" fmla="*/ 4444 w 10000"/>
                  <a:gd name="connsiteY33" fmla="*/ 7783 h 9813"/>
                  <a:gd name="connsiteX34" fmla="*/ 4389 w 10000"/>
                  <a:gd name="connsiteY34" fmla="*/ 7714 h 9813"/>
                  <a:gd name="connsiteX35" fmla="*/ 4222 w 10000"/>
                  <a:gd name="connsiteY35" fmla="*/ 7631 h 9813"/>
                  <a:gd name="connsiteX36" fmla="*/ 4222 w 10000"/>
                  <a:gd name="connsiteY36" fmla="*/ 7631 h 9813"/>
                  <a:gd name="connsiteX37" fmla="*/ 4111 w 10000"/>
                  <a:gd name="connsiteY37" fmla="*/ 7579 h 9813"/>
                  <a:gd name="connsiteX38" fmla="*/ 4111 w 10000"/>
                  <a:gd name="connsiteY38" fmla="*/ 7529 h 9813"/>
                  <a:gd name="connsiteX39" fmla="*/ 4111 w 10000"/>
                  <a:gd name="connsiteY39" fmla="*/ 7494 h 9813"/>
                  <a:gd name="connsiteX40" fmla="*/ 4167 w 10000"/>
                  <a:gd name="connsiteY40" fmla="*/ 7461 h 9813"/>
                  <a:gd name="connsiteX41" fmla="*/ 4278 w 10000"/>
                  <a:gd name="connsiteY41" fmla="*/ 7394 h 9813"/>
                  <a:gd name="connsiteX42" fmla="*/ 4389 w 10000"/>
                  <a:gd name="connsiteY42" fmla="*/ 7377 h 9813"/>
                  <a:gd name="connsiteX43" fmla="*/ 4389 w 10000"/>
                  <a:gd name="connsiteY43" fmla="*/ 7377 h 9813"/>
                  <a:gd name="connsiteX44" fmla="*/ 4389 w 10000"/>
                  <a:gd name="connsiteY44" fmla="*/ 7360 h 9813"/>
                  <a:gd name="connsiteX45" fmla="*/ 4444 w 10000"/>
                  <a:gd name="connsiteY45" fmla="*/ 7344 h 9813"/>
                  <a:gd name="connsiteX46" fmla="*/ 4667 w 10000"/>
                  <a:gd name="connsiteY46" fmla="*/ 7326 h 9813"/>
                  <a:gd name="connsiteX47" fmla="*/ 5333 w 10000"/>
                  <a:gd name="connsiteY47" fmla="*/ 7292 h 9813"/>
                  <a:gd name="connsiteX48" fmla="*/ 6500 w 10000"/>
                  <a:gd name="connsiteY48" fmla="*/ 7242 h 9813"/>
                  <a:gd name="connsiteX49" fmla="*/ 6500 w 10000"/>
                  <a:gd name="connsiteY49" fmla="*/ 7242 h 9813"/>
                  <a:gd name="connsiteX50" fmla="*/ 7167 w 10000"/>
                  <a:gd name="connsiteY50" fmla="*/ 7191 h 9813"/>
                  <a:gd name="connsiteX51" fmla="*/ 8389 w 10000"/>
                  <a:gd name="connsiteY51" fmla="*/ 7090 h 9813"/>
                  <a:gd name="connsiteX52" fmla="*/ 8389 w 10000"/>
                  <a:gd name="connsiteY52" fmla="*/ 7090 h 9813"/>
                  <a:gd name="connsiteX53" fmla="*/ 8667 w 10000"/>
                  <a:gd name="connsiteY53" fmla="*/ 7054 h 9813"/>
                  <a:gd name="connsiteX54" fmla="*/ 8778 w 10000"/>
                  <a:gd name="connsiteY54" fmla="*/ 7003 h 9813"/>
                  <a:gd name="connsiteX55" fmla="*/ 8889 w 10000"/>
                  <a:gd name="connsiteY55" fmla="*/ 6970 h 9813"/>
                  <a:gd name="connsiteX56" fmla="*/ 8833 w 10000"/>
                  <a:gd name="connsiteY56" fmla="*/ 6936 h 9813"/>
                  <a:gd name="connsiteX57" fmla="*/ 8833 w 10000"/>
                  <a:gd name="connsiteY57" fmla="*/ 6903 h 9813"/>
                  <a:gd name="connsiteX58" fmla="*/ 8722 w 10000"/>
                  <a:gd name="connsiteY58" fmla="*/ 6869 h 9813"/>
                  <a:gd name="connsiteX59" fmla="*/ 8556 w 10000"/>
                  <a:gd name="connsiteY59" fmla="*/ 6817 h 9813"/>
                  <a:gd name="connsiteX60" fmla="*/ 8556 w 10000"/>
                  <a:gd name="connsiteY60" fmla="*/ 6817 h 9813"/>
                  <a:gd name="connsiteX61" fmla="*/ 6556 w 10000"/>
                  <a:gd name="connsiteY61" fmla="*/ 6516 h 9813"/>
                  <a:gd name="connsiteX62" fmla="*/ 6556 w 10000"/>
                  <a:gd name="connsiteY62" fmla="*/ 6516 h 9813"/>
                  <a:gd name="connsiteX63" fmla="*/ 6333 w 10000"/>
                  <a:gd name="connsiteY63" fmla="*/ 6465 h 9813"/>
                  <a:gd name="connsiteX64" fmla="*/ 6167 w 10000"/>
                  <a:gd name="connsiteY64" fmla="*/ 6413 h 9813"/>
                  <a:gd name="connsiteX65" fmla="*/ 6056 w 10000"/>
                  <a:gd name="connsiteY65" fmla="*/ 6361 h 9813"/>
                  <a:gd name="connsiteX66" fmla="*/ 6056 w 10000"/>
                  <a:gd name="connsiteY66" fmla="*/ 6361 h 9813"/>
                  <a:gd name="connsiteX67" fmla="*/ 8056 w 10000"/>
                  <a:gd name="connsiteY67" fmla="*/ 6345 h 9813"/>
                  <a:gd name="connsiteX68" fmla="*/ 10000 w 10000"/>
                  <a:gd name="connsiteY68" fmla="*/ 6516 h 9813"/>
                  <a:gd name="connsiteX69" fmla="*/ 10000 w 10000"/>
                  <a:gd name="connsiteY69" fmla="*/ 4974 h 9813"/>
                  <a:gd name="connsiteX70" fmla="*/ 10000 w 10000"/>
                  <a:gd name="connsiteY70" fmla="*/ 4974 h 9813"/>
                  <a:gd name="connsiteX71" fmla="*/ 7778 w 10000"/>
                  <a:gd name="connsiteY71" fmla="*/ 4620 h 9813"/>
                  <a:gd name="connsiteX72" fmla="*/ 6556 w 10000"/>
                  <a:gd name="connsiteY72" fmla="*/ 4415 h 9813"/>
                  <a:gd name="connsiteX73" fmla="*/ 6556 w 10000"/>
                  <a:gd name="connsiteY73" fmla="*/ 4415 h 9813"/>
                  <a:gd name="connsiteX74" fmla="*/ 6556 w 10000"/>
                  <a:gd name="connsiteY74" fmla="*/ 4398 h 9813"/>
                  <a:gd name="connsiteX75" fmla="*/ 6556 w 10000"/>
                  <a:gd name="connsiteY75" fmla="*/ 4296 h 9813"/>
                  <a:gd name="connsiteX76" fmla="*/ 6556 w 10000"/>
                  <a:gd name="connsiteY76" fmla="*/ 4296 h 9813"/>
                  <a:gd name="connsiteX77" fmla="*/ 6389 w 10000"/>
                  <a:gd name="connsiteY77" fmla="*/ 4180 h 9813"/>
                  <a:gd name="connsiteX78" fmla="*/ 6056 w 10000"/>
                  <a:gd name="connsiteY78" fmla="*/ 3994 h 9813"/>
                  <a:gd name="connsiteX79" fmla="*/ 5333 w 10000"/>
                  <a:gd name="connsiteY79" fmla="*/ 3636 h 9813"/>
                  <a:gd name="connsiteX80" fmla="*/ 5333 w 10000"/>
                  <a:gd name="connsiteY80" fmla="*/ 3636 h 9813"/>
                  <a:gd name="connsiteX81" fmla="*/ 5167 w 10000"/>
                  <a:gd name="connsiteY81" fmla="*/ 3586 h 9813"/>
                  <a:gd name="connsiteX82" fmla="*/ 4889 w 10000"/>
                  <a:gd name="connsiteY82" fmla="*/ 3518 h 9813"/>
                  <a:gd name="connsiteX83" fmla="*/ 4056 w 10000"/>
                  <a:gd name="connsiteY83" fmla="*/ 3368 h 9813"/>
                  <a:gd name="connsiteX84" fmla="*/ 2889 w 10000"/>
                  <a:gd name="connsiteY84" fmla="*/ 3182 h 9813"/>
                  <a:gd name="connsiteX85" fmla="*/ 2889 w 10000"/>
                  <a:gd name="connsiteY85" fmla="*/ 3182 h 9813"/>
                  <a:gd name="connsiteX86" fmla="*/ 2389 w 10000"/>
                  <a:gd name="connsiteY86" fmla="*/ 3163 h 9813"/>
                  <a:gd name="connsiteX87" fmla="*/ 2000 w 10000"/>
                  <a:gd name="connsiteY87" fmla="*/ 3146 h 9813"/>
                  <a:gd name="connsiteX88" fmla="*/ 1889 w 10000"/>
                  <a:gd name="connsiteY88" fmla="*/ 3130 h 9813"/>
                  <a:gd name="connsiteX89" fmla="*/ 1778 w 10000"/>
                  <a:gd name="connsiteY89" fmla="*/ 3112 h 9813"/>
                  <a:gd name="connsiteX90" fmla="*/ 1778 w 10000"/>
                  <a:gd name="connsiteY90" fmla="*/ 3112 h 9813"/>
                  <a:gd name="connsiteX91" fmla="*/ 1667 w 10000"/>
                  <a:gd name="connsiteY91" fmla="*/ 3045 h 9813"/>
                  <a:gd name="connsiteX92" fmla="*/ 1500 w 10000"/>
                  <a:gd name="connsiteY92" fmla="*/ 2927 h 9813"/>
                  <a:gd name="connsiteX93" fmla="*/ 1444 w 10000"/>
                  <a:gd name="connsiteY93" fmla="*/ 2859 h 9813"/>
                  <a:gd name="connsiteX94" fmla="*/ 1444 w 10000"/>
                  <a:gd name="connsiteY94" fmla="*/ 2792 h 9813"/>
                  <a:gd name="connsiteX95" fmla="*/ 1444 w 10000"/>
                  <a:gd name="connsiteY95" fmla="*/ 2740 h 9813"/>
                  <a:gd name="connsiteX96" fmla="*/ 1556 w 10000"/>
                  <a:gd name="connsiteY96" fmla="*/ 2690 h 9813"/>
                  <a:gd name="connsiteX97" fmla="*/ 1556 w 10000"/>
                  <a:gd name="connsiteY97" fmla="*/ 2690 h 9813"/>
                  <a:gd name="connsiteX98" fmla="*/ 1833 w 10000"/>
                  <a:gd name="connsiteY98" fmla="*/ 2605 h 9813"/>
                  <a:gd name="connsiteX99" fmla="*/ 2111 w 10000"/>
                  <a:gd name="connsiteY99" fmla="*/ 2518 h 9813"/>
                  <a:gd name="connsiteX100" fmla="*/ 2278 w 10000"/>
                  <a:gd name="connsiteY100" fmla="*/ 2470 h 9813"/>
                  <a:gd name="connsiteX101" fmla="*/ 2389 w 10000"/>
                  <a:gd name="connsiteY101" fmla="*/ 2420 h 9813"/>
                  <a:gd name="connsiteX102" fmla="*/ 2389 w 10000"/>
                  <a:gd name="connsiteY102" fmla="*/ 2352 h 9813"/>
                  <a:gd name="connsiteX103" fmla="*/ 2389 w 10000"/>
                  <a:gd name="connsiteY103" fmla="*/ 2268 h 9813"/>
                  <a:gd name="connsiteX104" fmla="*/ 2389 w 10000"/>
                  <a:gd name="connsiteY104" fmla="*/ 2268 h 9813"/>
                  <a:gd name="connsiteX105" fmla="*/ 2167 w 10000"/>
                  <a:gd name="connsiteY105" fmla="*/ 2029 h 9813"/>
                  <a:gd name="connsiteX106" fmla="*/ 1889 w 10000"/>
                  <a:gd name="connsiteY106" fmla="*/ 1708 h 9813"/>
                  <a:gd name="connsiteX107" fmla="*/ 1667 w 10000"/>
                  <a:gd name="connsiteY107" fmla="*/ 1422 h 9813"/>
                  <a:gd name="connsiteX108" fmla="*/ 1611 w 10000"/>
                  <a:gd name="connsiteY108" fmla="*/ 1338 h 9813"/>
                  <a:gd name="connsiteX109" fmla="*/ 1611 w 10000"/>
                  <a:gd name="connsiteY109" fmla="*/ 1304 h 9813"/>
                  <a:gd name="connsiteX110" fmla="*/ 1667 w 10000"/>
                  <a:gd name="connsiteY110" fmla="*/ 1285 h 9813"/>
                  <a:gd name="connsiteX111" fmla="*/ 1667 w 10000"/>
                  <a:gd name="connsiteY111" fmla="*/ 1285 h 9813"/>
                  <a:gd name="connsiteX112" fmla="*/ 2000 w 10000"/>
                  <a:gd name="connsiteY112" fmla="*/ 1270 h 9813"/>
                  <a:gd name="connsiteX113" fmla="*/ 2222 w 10000"/>
                  <a:gd name="connsiteY113" fmla="*/ 1270 h 9813"/>
                  <a:gd name="connsiteX114" fmla="*/ 2389 w 10000"/>
                  <a:gd name="connsiteY114" fmla="*/ 1285 h 9813"/>
                  <a:gd name="connsiteX115" fmla="*/ 2389 w 10000"/>
                  <a:gd name="connsiteY115" fmla="*/ 1285 h 9813"/>
                  <a:gd name="connsiteX116" fmla="*/ 2444 w 10000"/>
                  <a:gd name="connsiteY116" fmla="*/ 1285 h 9813"/>
                  <a:gd name="connsiteX117" fmla="*/ 2500 w 10000"/>
                  <a:gd name="connsiteY117" fmla="*/ 1253 h 9813"/>
                  <a:gd name="connsiteX118" fmla="*/ 2778 w 10000"/>
                  <a:gd name="connsiteY118" fmla="*/ 1150 h 9813"/>
                  <a:gd name="connsiteX119" fmla="*/ 3500 w 10000"/>
                  <a:gd name="connsiteY119" fmla="*/ 811 h 9813"/>
                  <a:gd name="connsiteX120" fmla="*/ 4444 w 10000"/>
                  <a:gd name="connsiteY120" fmla="*/ 321 h 9813"/>
                  <a:gd name="connsiteX121" fmla="*/ 4444 w 10000"/>
                  <a:gd name="connsiteY121" fmla="*/ 251 h 9813"/>
                  <a:gd name="connsiteX122" fmla="*/ 4500 w 10000"/>
                  <a:gd name="connsiteY122" fmla="*/ 0 h 9813"/>
                  <a:gd name="connsiteX123" fmla="*/ 10000 w 10000"/>
                  <a:gd name="connsiteY123" fmla="*/ 8680 h 9813"/>
                  <a:gd name="connsiteX124" fmla="*/ 10000 w 10000"/>
                  <a:gd name="connsiteY124" fmla="*/ 8680 h 9813"/>
                  <a:gd name="connsiteX125" fmla="*/ 9722 w 10000"/>
                  <a:gd name="connsiteY125" fmla="*/ 8662 h 9813"/>
                  <a:gd name="connsiteX126" fmla="*/ 9389 w 10000"/>
                  <a:gd name="connsiteY126" fmla="*/ 8680 h 9813"/>
                  <a:gd name="connsiteX127" fmla="*/ 9389 w 10000"/>
                  <a:gd name="connsiteY127" fmla="*/ 8680 h 9813"/>
                  <a:gd name="connsiteX128" fmla="*/ 9278 w 10000"/>
                  <a:gd name="connsiteY128" fmla="*/ 8698 h 9813"/>
                  <a:gd name="connsiteX129" fmla="*/ 9056 w 10000"/>
                  <a:gd name="connsiteY129" fmla="*/ 8680 h 9813"/>
                  <a:gd name="connsiteX130" fmla="*/ 8889 w 10000"/>
                  <a:gd name="connsiteY130" fmla="*/ 8662 h 9813"/>
                  <a:gd name="connsiteX131" fmla="*/ 8722 w 10000"/>
                  <a:gd name="connsiteY131" fmla="*/ 8629 h 9813"/>
                  <a:gd name="connsiteX132" fmla="*/ 8611 w 10000"/>
                  <a:gd name="connsiteY132" fmla="*/ 8578 h 9813"/>
                  <a:gd name="connsiteX133" fmla="*/ 8444 w 10000"/>
                  <a:gd name="connsiteY133" fmla="*/ 8492 h 9813"/>
                  <a:gd name="connsiteX134" fmla="*/ 8444 w 10000"/>
                  <a:gd name="connsiteY134" fmla="*/ 8492 h 9813"/>
                  <a:gd name="connsiteX135" fmla="*/ 8222 w 10000"/>
                  <a:gd name="connsiteY135" fmla="*/ 8341 h 9813"/>
                  <a:gd name="connsiteX136" fmla="*/ 8111 w 10000"/>
                  <a:gd name="connsiteY136" fmla="*/ 8274 h 9813"/>
                  <a:gd name="connsiteX137" fmla="*/ 7944 w 10000"/>
                  <a:gd name="connsiteY137" fmla="*/ 8224 h 9813"/>
                  <a:gd name="connsiteX138" fmla="*/ 7778 w 10000"/>
                  <a:gd name="connsiteY138" fmla="*/ 8190 h 9813"/>
                  <a:gd name="connsiteX139" fmla="*/ 7556 w 10000"/>
                  <a:gd name="connsiteY139" fmla="*/ 8170 h 9813"/>
                  <a:gd name="connsiteX140" fmla="*/ 7333 w 10000"/>
                  <a:gd name="connsiteY140" fmla="*/ 8156 h 9813"/>
                  <a:gd name="connsiteX141" fmla="*/ 7000 w 10000"/>
                  <a:gd name="connsiteY141" fmla="*/ 8137 h 9813"/>
                  <a:gd name="connsiteX142" fmla="*/ 7000 w 10000"/>
                  <a:gd name="connsiteY142" fmla="*/ 8137 h 9813"/>
                  <a:gd name="connsiteX143" fmla="*/ 6556 w 10000"/>
                  <a:gd name="connsiteY143" fmla="*/ 8156 h 9813"/>
                  <a:gd name="connsiteX144" fmla="*/ 6222 w 10000"/>
                  <a:gd name="connsiteY144" fmla="*/ 8156 h 9813"/>
                  <a:gd name="connsiteX145" fmla="*/ 6111 w 10000"/>
                  <a:gd name="connsiteY145" fmla="*/ 8137 h 9813"/>
                  <a:gd name="connsiteX146" fmla="*/ 6056 w 10000"/>
                  <a:gd name="connsiteY146" fmla="*/ 8120 h 9813"/>
                  <a:gd name="connsiteX147" fmla="*/ 6056 w 10000"/>
                  <a:gd name="connsiteY147" fmla="*/ 8120 h 9813"/>
                  <a:gd name="connsiteX148" fmla="*/ 6056 w 10000"/>
                  <a:gd name="connsiteY148" fmla="*/ 7817 h 9813"/>
                  <a:gd name="connsiteX149" fmla="*/ 6056 w 10000"/>
                  <a:gd name="connsiteY149" fmla="*/ 7817 h 9813"/>
                  <a:gd name="connsiteX150" fmla="*/ 6056 w 10000"/>
                  <a:gd name="connsiteY150" fmla="*/ 7747 h 9813"/>
                  <a:gd name="connsiteX151" fmla="*/ 5944 w 10000"/>
                  <a:gd name="connsiteY151" fmla="*/ 7665 h 9813"/>
                  <a:gd name="connsiteX152" fmla="*/ 5889 w 10000"/>
                  <a:gd name="connsiteY152" fmla="*/ 7646 h 9813"/>
                  <a:gd name="connsiteX153" fmla="*/ 5778 w 10000"/>
                  <a:gd name="connsiteY153" fmla="*/ 7631 h 9813"/>
                  <a:gd name="connsiteX154" fmla="*/ 5667 w 10000"/>
                  <a:gd name="connsiteY154" fmla="*/ 7631 h 9813"/>
                  <a:gd name="connsiteX155" fmla="*/ 5500 w 10000"/>
                  <a:gd name="connsiteY155" fmla="*/ 7646 h 9813"/>
                  <a:gd name="connsiteX156" fmla="*/ 5500 w 10000"/>
                  <a:gd name="connsiteY156" fmla="*/ 7646 h 9813"/>
                  <a:gd name="connsiteX157" fmla="*/ 4889 w 10000"/>
                  <a:gd name="connsiteY157" fmla="*/ 7765 h 9813"/>
                  <a:gd name="connsiteX158" fmla="*/ 4611 w 10000"/>
                  <a:gd name="connsiteY158" fmla="*/ 7799 h 9813"/>
                  <a:gd name="connsiteX159" fmla="*/ 4556 w 10000"/>
                  <a:gd name="connsiteY159" fmla="*/ 7817 h 9813"/>
                  <a:gd name="connsiteX160" fmla="*/ 4500 w 10000"/>
                  <a:gd name="connsiteY160" fmla="*/ 7799 h 9813"/>
                  <a:gd name="connsiteX161" fmla="*/ 4500 w 10000"/>
                  <a:gd name="connsiteY161" fmla="*/ 7799 h 9813"/>
                  <a:gd name="connsiteX162" fmla="*/ 4222 w 10000"/>
                  <a:gd name="connsiteY162" fmla="*/ 7631 h 9813"/>
                  <a:gd name="connsiteX163" fmla="*/ 4222 w 10000"/>
                  <a:gd name="connsiteY163" fmla="*/ 7631 h 9813"/>
                  <a:gd name="connsiteX164" fmla="*/ 4111 w 10000"/>
                  <a:gd name="connsiteY164" fmla="*/ 7546 h 9813"/>
                  <a:gd name="connsiteX165" fmla="*/ 4111 w 10000"/>
                  <a:gd name="connsiteY165" fmla="*/ 7494 h 9813"/>
                  <a:gd name="connsiteX166" fmla="*/ 4111 w 10000"/>
                  <a:gd name="connsiteY166" fmla="*/ 7444 h 9813"/>
                  <a:gd name="connsiteX167" fmla="*/ 4111 w 10000"/>
                  <a:gd name="connsiteY167" fmla="*/ 7444 h 9813"/>
                  <a:gd name="connsiteX168" fmla="*/ 4278 w 10000"/>
                  <a:gd name="connsiteY168" fmla="*/ 7394 h 9813"/>
                  <a:gd name="connsiteX169" fmla="*/ 4389 w 10000"/>
                  <a:gd name="connsiteY169" fmla="*/ 7377 h 9813"/>
                  <a:gd name="connsiteX170" fmla="*/ 4389 w 10000"/>
                  <a:gd name="connsiteY170" fmla="*/ 7377 h 9813"/>
                  <a:gd name="connsiteX171" fmla="*/ 4000 w 10000"/>
                  <a:gd name="connsiteY171" fmla="*/ 7377 h 9813"/>
                  <a:gd name="connsiteX172" fmla="*/ 3722 w 10000"/>
                  <a:gd name="connsiteY172" fmla="*/ 7394 h 9813"/>
                  <a:gd name="connsiteX173" fmla="*/ 3611 w 10000"/>
                  <a:gd name="connsiteY173" fmla="*/ 7410 h 9813"/>
                  <a:gd name="connsiteX174" fmla="*/ 3556 w 10000"/>
                  <a:gd name="connsiteY174" fmla="*/ 7428 h 9813"/>
                  <a:gd name="connsiteX175" fmla="*/ 3556 w 10000"/>
                  <a:gd name="connsiteY175" fmla="*/ 7428 h 9813"/>
                  <a:gd name="connsiteX176" fmla="*/ 3444 w 10000"/>
                  <a:gd name="connsiteY176" fmla="*/ 7494 h 9813"/>
                  <a:gd name="connsiteX177" fmla="*/ 3278 w 10000"/>
                  <a:gd name="connsiteY177" fmla="*/ 7597 h 9813"/>
                  <a:gd name="connsiteX178" fmla="*/ 3000 w 10000"/>
                  <a:gd name="connsiteY178" fmla="*/ 7714 h 9813"/>
                  <a:gd name="connsiteX179" fmla="*/ 2667 w 10000"/>
                  <a:gd name="connsiteY179" fmla="*/ 7799 h 9813"/>
                  <a:gd name="connsiteX180" fmla="*/ 2667 w 10000"/>
                  <a:gd name="connsiteY180" fmla="*/ 7799 h 9813"/>
                  <a:gd name="connsiteX181" fmla="*/ 2333 w 10000"/>
                  <a:gd name="connsiteY181" fmla="*/ 7868 h 9813"/>
                  <a:gd name="connsiteX182" fmla="*/ 1833 w 10000"/>
                  <a:gd name="connsiteY182" fmla="*/ 7935 h 9813"/>
                  <a:gd name="connsiteX183" fmla="*/ 1389 w 10000"/>
                  <a:gd name="connsiteY183" fmla="*/ 7970 h 9813"/>
                  <a:gd name="connsiteX184" fmla="*/ 889 w 10000"/>
                  <a:gd name="connsiteY184" fmla="*/ 7986 h 9813"/>
                  <a:gd name="connsiteX185" fmla="*/ 889 w 10000"/>
                  <a:gd name="connsiteY185" fmla="*/ 7986 h 9813"/>
                  <a:gd name="connsiteX186" fmla="*/ 500 w 10000"/>
                  <a:gd name="connsiteY186" fmla="*/ 8004 h 9813"/>
                  <a:gd name="connsiteX187" fmla="*/ 222 w 10000"/>
                  <a:gd name="connsiteY187" fmla="*/ 8021 h 9813"/>
                  <a:gd name="connsiteX188" fmla="*/ 0 w 10000"/>
                  <a:gd name="connsiteY188" fmla="*/ 8038 h 9813"/>
                  <a:gd name="connsiteX189" fmla="*/ 0 w 10000"/>
                  <a:gd name="connsiteY189" fmla="*/ 8038 h 9813"/>
                  <a:gd name="connsiteX190" fmla="*/ 278 w 10000"/>
                  <a:gd name="connsiteY190" fmla="*/ 8308 h 9813"/>
                  <a:gd name="connsiteX191" fmla="*/ 500 w 10000"/>
                  <a:gd name="connsiteY191" fmla="*/ 8509 h 9813"/>
                  <a:gd name="connsiteX192" fmla="*/ 722 w 10000"/>
                  <a:gd name="connsiteY192" fmla="*/ 8680 h 9813"/>
                  <a:gd name="connsiteX193" fmla="*/ 722 w 10000"/>
                  <a:gd name="connsiteY193" fmla="*/ 8680 h 9813"/>
                  <a:gd name="connsiteX194" fmla="*/ 889 w 10000"/>
                  <a:gd name="connsiteY194" fmla="*/ 8782 h 9813"/>
                  <a:gd name="connsiteX195" fmla="*/ 944 w 10000"/>
                  <a:gd name="connsiteY195" fmla="*/ 8866 h 9813"/>
                  <a:gd name="connsiteX196" fmla="*/ 1111 w 10000"/>
                  <a:gd name="connsiteY196" fmla="*/ 8952 h 9813"/>
                  <a:gd name="connsiteX197" fmla="*/ 1333 w 10000"/>
                  <a:gd name="connsiteY197" fmla="*/ 9085 h 9813"/>
                  <a:gd name="connsiteX198" fmla="*/ 1333 w 10000"/>
                  <a:gd name="connsiteY198" fmla="*/ 9085 h 9813"/>
                  <a:gd name="connsiteX199" fmla="*/ 1444 w 10000"/>
                  <a:gd name="connsiteY199" fmla="*/ 9154 h 9813"/>
                  <a:gd name="connsiteX200" fmla="*/ 1500 w 10000"/>
                  <a:gd name="connsiteY200" fmla="*/ 9203 h 9813"/>
                  <a:gd name="connsiteX201" fmla="*/ 1500 w 10000"/>
                  <a:gd name="connsiteY201" fmla="*/ 9253 h 9813"/>
                  <a:gd name="connsiteX202" fmla="*/ 1556 w 10000"/>
                  <a:gd name="connsiteY202" fmla="*/ 9272 h 9813"/>
                  <a:gd name="connsiteX203" fmla="*/ 1722 w 10000"/>
                  <a:gd name="connsiteY203" fmla="*/ 9287 h 9813"/>
                  <a:gd name="connsiteX204" fmla="*/ 1944 w 10000"/>
                  <a:gd name="connsiteY204" fmla="*/ 9305 h 9813"/>
                  <a:gd name="connsiteX205" fmla="*/ 2944 w 10000"/>
                  <a:gd name="connsiteY205" fmla="*/ 9321 h 9813"/>
                  <a:gd name="connsiteX206" fmla="*/ 2944 w 10000"/>
                  <a:gd name="connsiteY206" fmla="*/ 9321 h 9813"/>
                  <a:gd name="connsiteX207" fmla="*/ 4167 w 10000"/>
                  <a:gd name="connsiteY207" fmla="*/ 9356 h 9813"/>
                  <a:gd name="connsiteX208" fmla="*/ 4889 w 10000"/>
                  <a:gd name="connsiteY208" fmla="*/ 9407 h 9813"/>
                  <a:gd name="connsiteX209" fmla="*/ 5278 w 10000"/>
                  <a:gd name="connsiteY209" fmla="*/ 9459 h 9813"/>
                  <a:gd name="connsiteX210" fmla="*/ 5444 w 10000"/>
                  <a:gd name="connsiteY210" fmla="*/ 9473 h 9813"/>
                  <a:gd name="connsiteX211" fmla="*/ 5444 w 10000"/>
                  <a:gd name="connsiteY211" fmla="*/ 9473 h 9813"/>
                  <a:gd name="connsiteX212" fmla="*/ 5722 w 10000"/>
                  <a:gd name="connsiteY212" fmla="*/ 9509 h 9813"/>
                  <a:gd name="connsiteX213" fmla="*/ 5833 w 10000"/>
                  <a:gd name="connsiteY213" fmla="*/ 9527 h 9813"/>
                  <a:gd name="connsiteX214" fmla="*/ 5833 w 10000"/>
                  <a:gd name="connsiteY214" fmla="*/ 9527 h 9813"/>
                  <a:gd name="connsiteX215" fmla="*/ 5833 w 10000"/>
                  <a:gd name="connsiteY215" fmla="*/ 9509 h 9813"/>
                  <a:gd name="connsiteX216" fmla="*/ 5889 w 10000"/>
                  <a:gd name="connsiteY216" fmla="*/ 9491 h 9813"/>
                  <a:gd name="connsiteX217" fmla="*/ 6000 w 10000"/>
                  <a:gd name="connsiteY217" fmla="*/ 9473 h 9813"/>
                  <a:gd name="connsiteX218" fmla="*/ 6167 w 10000"/>
                  <a:gd name="connsiteY218" fmla="*/ 9459 h 9813"/>
                  <a:gd name="connsiteX219" fmla="*/ 6444 w 10000"/>
                  <a:gd name="connsiteY219" fmla="*/ 9459 h 9813"/>
                  <a:gd name="connsiteX220" fmla="*/ 6833 w 10000"/>
                  <a:gd name="connsiteY220" fmla="*/ 9473 h 9813"/>
                  <a:gd name="connsiteX221" fmla="*/ 7278 w 10000"/>
                  <a:gd name="connsiteY221" fmla="*/ 9527 h 9813"/>
                  <a:gd name="connsiteX222" fmla="*/ 7278 w 10000"/>
                  <a:gd name="connsiteY222" fmla="*/ 9527 h 9813"/>
                  <a:gd name="connsiteX223" fmla="*/ 8722 w 10000"/>
                  <a:gd name="connsiteY223" fmla="*/ 9677 h 9813"/>
                  <a:gd name="connsiteX224" fmla="*/ 10000 w 10000"/>
                  <a:gd name="connsiteY224" fmla="*/ 9813 h 9813"/>
                  <a:gd name="connsiteX0" fmla="*/ 10000 w 10000"/>
                  <a:gd name="connsiteY0" fmla="*/ 8571 h 9744"/>
                  <a:gd name="connsiteX1" fmla="*/ 10000 w 10000"/>
                  <a:gd name="connsiteY1" fmla="*/ 8571 h 9744"/>
                  <a:gd name="connsiteX2" fmla="*/ 9222 w 10000"/>
                  <a:gd name="connsiteY2" fmla="*/ 8589 h 9744"/>
                  <a:gd name="connsiteX3" fmla="*/ 8944 w 10000"/>
                  <a:gd name="connsiteY3" fmla="*/ 8589 h 9744"/>
                  <a:gd name="connsiteX4" fmla="*/ 8833 w 10000"/>
                  <a:gd name="connsiteY4" fmla="*/ 8571 h 9744"/>
                  <a:gd name="connsiteX5" fmla="*/ 8778 w 10000"/>
                  <a:gd name="connsiteY5" fmla="*/ 8555 h 9744"/>
                  <a:gd name="connsiteX6" fmla="*/ 8778 w 10000"/>
                  <a:gd name="connsiteY6" fmla="*/ 8555 h 9744"/>
                  <a:gd name="connsiteX7" fmla="*/ 8444 w 10000"/>
                  <a:gd name="connsiteY7" fmla="*/ 8348 h 9744"/>
                  <a:gd name="connsiteX8" fmla="*/ 8167 w 10000"/>
                  <a:gd name="connsiteY8" fmla="*/ 8157 h 9744"/>
                  <a:gd name="connsiteX9" fmla="*/ 8167 w 10000"/>
                  <a:gd name="connsiteY9" fmla="*/ 8157 h 9744"/>
                  <a:gd name="connsiteX10" fmla="*/ 8056 w 10000"/>
                  <a:gd name="connsiteY10" fmla="*/ 8125 h 9744"/>
                  <a:gd name="connsiteX11" fmla="*/ 7889 w 10000"/>
                  <a:gd name="connsiteY11" fmla="*/ 8090 h 9744"/>
                  <a:gd name="connsiteX12" fmla="*/ 7444 w 10000"/>
                  <a:gd name="connsiteY12" fmla="*/ 8070 h 9744"/>
                  <a:gd name="connsiteX13" fmla="*/ 6889 w 10000"/>
                  <a:gd name="connsiteY13" fmla="*/ 8055 h 9744"/>
                  <a:gd name="connsiteX14" fmla="*/ 6389 w 10000"/>
                  <a:gd name="connsiteY14" fmla="*/ 8055 h 9744"/>
                  <a:gd name="connsiteX15" fmla="*/ 6389 w 10000"/>
                  <a:gd name="connsiteY15" fmla="*/ 8055 h 9744"/>
                  <a:gd name="connsiteX16" fmla="*/ 6167 w 10000"/>
                  <a:gd name="connsiteY16" fmla="*/ 8036 h 9744"/>
                  <a:gd name="connsiteX17" fmla="*/ 6056 w 10000"/>
                  <a:gd name="connsiteY17" fmla="*/ 8004 h 9744"/>
                  <a:gd name="connsiteX18" fmla="*/ 6000 w 10000"/>
                  <a:gd name="connsiteY18" fmla="*/ 7969 h 9744"/>
                  <a:gd name="connsiteX19" fmla="*/ 6000 w 10000"/>
                  <a:gd name="connsiteY19" fmla="*/ 7901 h 9744"/>
                  <a:gd name="connsiteX20" fmla="*/ 6056 w 10000"/>
                  <a:gd name="connsiteY20" fmla="*/ 7762 h 9744"/>
                  <a:gd name="connsiteX21" fmla="*/ 6111 w 10000"/>
                  <a:gd name="connsiteY21" fmla="*/ 7692 h 9744"/>
                  <a:gd name="connsiteX22" fmla="*/ 6056 w 10000"/>
                  <a:gd name="connsiteY22" fmla="*/ 7605 h 9744"/>
                  <a:gd name="connsiteX23" fmla="*/ 6056 w 10000"/>
                  <a:gd name="connsiteY23" fmla="*/ 7605 h 9744"/>
                  <a:gd name="connsiteX24" fmla="*/ 6000 w 10000"/>
                  <a:gd name="connsiteY24" fmla="*/ 7555 h 9744"/>
                  <a:gd name="connsiteX25" fmla="*/ 5944 w 10000"/>
                  <a:gd name="connsiteY25" fmla="*/ 7520 h 9744"/>
                  <a:gd name="connsiteX26" fmla="*/ 5833 w 10000"/>
                  <a:gd name="connsiteY26" fmla="*/ 7520 h 9744"/>
                  <a:gd name="connsiteX27" fmla="*/ 5667 w 10000"/>
                  <a:gd name="connsiteY27" fmla="*/ 7536 h 9744"/>
                  <a:gd name="connsiteX28" fmla="*/ 5333 w 10000"/>
                  <a:gd name="connsiteY28" fmla="*/ 7588 h 9744"/>
                  <a:gd name="connsiteX29" fmla="*/ 4889 w 10000"/>
                  <a:gd name="connsiteY29" fmla="*/ 7675 h 9744"/>
                  <a:gd name="connsiteX30" fmla="*/ 4889 w 10000"/>
                  <a:gd name="connsiteY30" fmla="*/ 7675 h 9744"/>
                  <a:gd name="connsiteX31" fmla="*/ 4611 w 10000"/>
                  <a:gd name="connsiteY31" fmla="*/ 7692 h 9744"/>
                  <a:gd name="connsiteX32" fmla="*/ 4500 w 10000"/>
                  <a:gd name="connsiteY32" fmla="*/ 7692 h 9744"/>
                  <a:gd name="connsiteX33" fmla="*/ 4444 w 10000"/>
                  <a:gd name="connsiteY33" fmla="*/ 7675 h 9744"/>
                  <a:gd name="connsiteX34" fmla="*/ 4389 w 10000"/>
                  <a:gd name="connsiteY34" fmla="*/ 7605 h 9744"/>
                  <a:gd name="connsiteX35" fmla="*/ 4222 w 10000"/>
                  <a:gd name="connsiteY35" fmla="*/ 7520 h 9744"/>
                  <a:gd name="connsiteX36" fmla="*/ 4222 w 10000"/>
                  <a:gd name="connsiteY36" fmla="*/ 7520 h 9744"/>
                  <a:gd name="connsiteX37" fmla="*/ 4111 w 10000"/>
                  <a:gd name="connsiteY37" fmla="*/ 7467 h 9744"/>
                  <a:gd name="connsiteX38" fmla="*/ 4111 w 10000"/>
                  <a:gd name="connsiteY38" fmla="*/ 7416 h 9744"/>
                  <a:gd name="connsiteX39" fmla="*/ 4111 w 10000"/>
                  <a:gd name="connsiteY39" fmla="*/ 7381 h 9744"/>
                  <a:gd name="connsiteX40" fmla="*/ 4167 w 10000"/>
                  <a:gd name="connsiteY40" fmla="*/ 7347 h 9744"/>
                  <a:gd name="connsiteX41" fmla="*/ 4278 w 10000"/>
                  <a:gd name="connsiteY41" fmla="*/ 7279 h 9744"/>
                  <a:gd name="connsiteX42" fmla="*/ 4389 w 10000"/>
                  <a:gd name="connsiteY42" fmla="*/ 7262 h 9744"/>
                  <a:gd name="connsiteX43" fmla="*/ 4389 w 10000"/>
                  <a:gd name="connsiteY43" fmla="*/ 7262 h 9744"/>
                  <a:gd name="connsiteX44" fmla="*/ 4389 w 10000"/>
                  <a:gd name="connsiteY44" fmla="*/ 7244 h 9744"/>
                  <a:gd name="connsiteX45" fmla="*/ 4444 w 10000"/>
                  <a:gd name="connsiteY45" fmla="*/ 7228 h 9744"/>
                  <a:gd name="connsiteX46" fmla="*/ 4667 w 10000"/>
                  <a:gd name="connsiteY46" fmla="*/ 7210 h 9744"/>
                  <a:gd name="connsiteX47" fmla="*/ 5333 w 10000"/>
                  <a:gd name="connsiteY47" fmla="*/ 7175 h 9744"/>
                  <a:gd name="connsiteX48" fmla="*/ 6500 w 10000"/>
                  <a:gd name="connsiteY48" fmla="*/ 7124 h 9744"/>
                  <a:gd name="connsiteX49" fmla="*/ 6500 w 10000"/>
                  <a:gd name="connsiteY49" fmla="*/ 7124 h 9744"/>
                  <a:gd name="connsiteX50" fmla="*/ 7167 w 10000"/>
                  <a:gd name="connsiteY50" fmla="*/ 7072 h 9744"/>
                  <a:gd name="connsiteX51" fmla="*/ 8389 w 10000"/>
                  <a:gd name="connsiteY51" fmla="*/ 6969 h 9744"/>
                  <a:gd name="connsiteX52" fmla="*/ 8389 w 10000"/>
                  <a:gd name="connsiteY52" fmla="*/ 6969 h 9744"/>
                  <a:gd name="connsiteX53" fmla="*/ 8667 w 10000"/>
                  <a:gd name="connsiteY53" fmla="*/ 6932 h 9744"/>
                  <a:gd name="connsiteX54" fmla="*/ 8778 w 10000"/>
                  <a:gd name="connsiteY54" fmla="*/ 6880 h 9744"/>
                  <a:gd name="connsiteX55" fmla="*/ 8889 w 10000"/>
                  <a:gd name="connsiteY55" fmla="*/ 6847 h 9744"/>
                  <a:gd name="connsiteX56" fmla="*/ 8833 w 10000"/>
                  <a:gd name="connsiteY56" fmla="*/ 6812 h 9744"/>
                  <a:gd name="connsiteX57" fmla="*/ 8833 w 10000"/>
                  <a:gd name="connsiteY57" fmla="*/ 6779 h 9744"/>
                  <a:gd name="connsiteX58" fmla="*/ 8722 w 10000"/>
                  <a:gd name="connsiteY58" fmla="*/ 6744 h 9744"/>
                  <a:gd name="connsiteX59" fmla="*/ 8556 w 10000"/>
                  <a:gd name="connsiteY59" fmla="*/ 6691 h 9744"/>
                  <a:gd name="connsiteX60" fmla="*/ 8556 w 10000"/>
                  <a:gd name="connsiteY60" fmla="*/ 6691 h 9744"/>
                  <a:gd name="connsiteX61" fmla="*/ 6556 w 10000"/>
                  <a:gd name="connsiteY61" fmla="*/ 6384 h 9744"/>
                  <a:gd name="connsiteX62" fmla="*/ 6556 w 10000"/>
                  <a:gd name="connsiteY62" fmla="*/ 6384 h 9744"/>
                  <a:gd name="connsiteX63" fmla="*/ 6333 w 10000"/>
                  <a:gd name="connsiteY63" fmla="*/ 6332 h 9744"/>
                  <a:gd name="connsiteX64" fmla="*/ 6167 w 10000"/>
                  <a:gd name="connsiteY64" fmla="*/ 6279 h 9744"/>
                  <a:gd name="connsiteX65" fmla="*/ 6056 w 10000"/>
                  <a:gd name="connsiteY65" fmla="*/ 6226 h 9744"/>
                  <a:gd name="connsiteX66" fmla="*/ 6056 w 10000"/>
                  <a:gd name="connsiteY66" fmla="*/ 6226 h 9744"/>
                  <a:gd name="connsiteX67" fmla="*/ 8056 w 10000"/>
                  <a:gd name="connsiteY67" fmla="*/ 6210 h 9744"/>
                  <a:gd name="connsiteX68" fmla="*/ 10000 w 10000"/>
                  <a:gd name="connsiteY68" fmla="*/ 6384 h 9744"/>
                  <a:gd name="connsiteX69" fmla="*/ 10000 w 10000"/>
                  <a:gd name="connsiteY69" fmla="*/ 4813 h 9744"/>
                  <a:gd name="connsiteX70" fmla="*/ 10000 w 10000"/>
                  <a:gd name="connsiteY70" fmla="*/ 4813 h 9744"/>
                  <a:gd name="connsiteX71" fmla="*/ 7778 w 10000"/>
                  <a:gd name="connsiteY71" fmla="*/ 4452 h 9744"/>
                  <a:gd name="connsiteX72" fmla="*/ 6556 w 10000"/>
                  <a:gd name="connsiteY72" fmla="*/ 4243 h 9744"/>
                  <a:gd name="connsiteX73" fmla="*/ 6556 w 10000"/>
                  <a:gd name="connsiteY73" fmla="*/ 4243 h 9744"/>
                  <a:gd name="connsiteX74" fmla="*/ 6556 w 10000"/>
                  <a:gd name="connsiteY74" fmla="*/ 4226 h 9744"/>
                  <a:gd name="connsiteX75" fmla="*/ 6556 w 10000"/>
                  <a:gd name="connsiteY75" fmla="*/ 4122 h 9744"/>
                  <a:gd name="connsiteX76" fmla="*/ 6556 w 10000"/>
                  <a:gd name="connsiteY76" fmla="*/ 4122 h 9744"/>
                  <a:gd name="connsiteX77" fmla="*/ 6389 w 10000"/>
                  <a:gd name="connsiteY77" fmla="*/ 4004 h 9744"/>
                  <a:gd name="connsiteX78" fmla="*/ 6056 w 10000"/>
                  <a:gd name="connsiteY78" fmla="*/ 3814 h 9744"/>
                  <a:gd name="connsiteX79" fmla="*/ 5333 w 10000"/>
                  <a:gd name="connsiteY79" fmla="*/ 3449 h 9744"/>
                  <a:gd name="connsiteX80" fmla="*/ 5333 w 10000"/>
                  <a:gd name="connsiteY80" fmla="*/ 3449 h 9744"/>
                  <a:gd name="connsiteX81" fmla="*/ 5167 w 10000"/>
                  <a:gd name="connsiteY81" fmla="*/ 3398 h 9744"/>
                  <a:gd name="connsiteX82" fmla="*/ 4889 w 10000"/>
                  <a:gd name="connsiteY82" fmla="*/ 3329 h 9744"/>
                  <a:gd name="connsiteX83" fmla="*/ 4056 w 10000"/>
                  <a:gd name="connsiteY83" fmla="*/ 3176 h 9744"/>
                  <a:gd name="connsiteX84" fmla="*/ 2889 w 10000"/>
                  <a:gd name="connsiteY84" fmla="*/ 2987 h 9744"/>
                  <a:gd name="connsiteX85" fmla="*/ 2889 w 10000"/>
                  <a:gd name="connsiteY85" fmla="*/ 2987 h 9744"/>
                  <a:gd name="connsiteX86" fmla="*/ 2389 w 10000"/>
                  <a:gd name="connsiteY86" fmla="*/ 2967 h 9744"/>
                  <a:gd name="connsiteX87" fmla="*/ 2000 w 10000"/>
                  <a:gd name="connsiteY87" fmla="*/ 2950 h 9744"/>
                  <a:gd name="connsiteX88" fmla="*/ 1889 w 10000"/>
                  <a:gd name="connsiteY88" fmla="*/ 2934 h 9744"/>
                  <a:gd name="connsiteX89" fmla="*/ 1778 w 10000"/>
                  <a:gd name="connsiteY89" fmla="*/ 2915 h 9744"/>
                  <a:gd name="connsiteX90" fmla="*/ 1778 w 10000"/>
                  <a:gd name="connsiteY90" fmla="*/ 2915 h 9744"/>
                  <a:gd name="connsiteX91" fmla="*/ 1667 w 10000"/>
                  <a:gd name="connsiteY91" fmla="*/ 2847 h 9744"/>
                  <a:gd name="connsiteX92" fmla="*/ 1500 w 10000"/>
                  <a:gd name="connsiteY92" fmla="*/ 2727 h 9744"/>
                  <a:gd name="connsiteX93" fmla="*/ 1444 w 10000"/>
                  <a:gd name="connsiteY93" fmla="*/ 2657 h 9744"/>
                  <a:gd name="connsiteX94" fmla="*/ 1444 w 10000"/>
                  <a:gd name="connsiteY94" fmla="*/ 2589 h 9744"/>
                  <a:gd name="connsiteX95" fmla="*/ 1444 w 10000"/>
                  <a:gd name="connsiteY95" fmla="*/ 2536 h 9744"/>
                  <a:gd name="connsiteX96" fmla="*/ 1556 w 10000"/>
                  <a:gd name="connsiteY96" fmla="*/ 2485 h 9744"/>
                  <a:gd name="connsiteX97" fmla="*/ 1556 w 10000"/>
                  <a:gd name="connsiteY97" fmla="*/ 2485 h 9744"/>
                  <a:gd name="connsiteX98" fmla="*/ 1833 w 10000"/>
                  <a:gd name="connsiteY98" fmla="*/ 2399 h 9744"/>
                  <a:gd name="connsiteX99" fmla="*/ 2111 w 10000"/>
                  <a:gd name="connsiteY99" fmla="*/ 2310 h 9744"/>
                  <a:gd name="connsiteX100" fmla="*/ 2278 w 10000"/>
                  <a:gd name="connsiteY100" fmla="*/ 2261 h 9744"/>
                  <a:gd name="connsiteX101" fmla="*/ 2389 w 10000"/>
                  <a:gd name="connsiteY101" fmla="*/ 2210 h 9744"/>
                  <a:gd name="connsiteX102" fmla="*/ 2389 w 10000"/>
                  <a:gd name="connsiteY102" fmla="*/ 2141 h 9744"/>
                  <a:gd name="connsiteX103" fmla="*/ 2389 w 10000"/>
                  <a:gd name="connsiteY103" fmla="*/ 2055 h 9744"/>
                  <a:gd name="connsiteX104" fmla="*/ 2389 w 10000"/>
                  <a:gd name="connsiteY104" fmla="*/ 2055 h 9744"/>
                  <a:gd name="connsiteX105" fmla="*/ 2167 w 10000"/>
                  <a:gd name="connsiteY105" fmla="*/ 1812 h 9744"/>
                  <a:gd name="connsiteX106" fmla="*/ 1889 w 10000"/>
                  <a:gd name="connsiteY106" fmla="*/ 1485 h 9744"/>
                  <a:gd name="connsiteX107" fmla="*/ 1667 w 10000"/>
                  <a:gd name="connsiteY107" fmla="*/ 1193 h 9744"/>
                  <a:gd name="connsiteX108" fmla="*/ 1611 w 10000"/>
                  <a:gd name="connsiteY108" fmla="*/ 1107 h 9744"/>
                  <a:gd name="connsiteX109" fmla="*/ 1611 w 10000"/>
                  <a:gd name="connsiteY109" fmla="*/ 1073 h 9744"/>
                  <a:gd name="connsiteX110" fmla="*/ 1667 w 10000"/>
                  <a:gd name="connsiteY110" fmla="*/ 1053 h 9744"/>
                  <a:gd name="connsiteX111" fmla="*/ 1667 w 10000"/>
                  <a:gd name="connsiteY111" fmla="*/ 1053 h 9744"/>
                  <a:gd name="connsiteX112" fmla="*/ 2000 w 10000"/>
                  <a:gd name="connsiteY112" fmla="*/ 1038 h 9744"/>
                  <a:gd name="connsiteX113" fmla="*/ 2222 w 10000"/>
                  <a:gd name="connsiteY113" fmla="*/ 1038 h 9744"/>
                  <a:gd name="connsiteX114" fmla="*/ 2389 w 10000"/>
                  <a:gd name="connsiteY114" fmla="*/ 1053 h 9744"/>
                  <a:gd name="connsiteX115" fmla="*/ 2389 w 10000"/>
                  <a:gd name="connsiteY115" fmla="*/ 1053 h 9744"/>
                  <a:gd name="connsiteX116" fmla="*/ 2444 w 10000"/>
                  <a:gd name="connsiteY116" fmla="*/ 1053 h 9744"/>
                  <a:gd name="connsiteX117" fmla="*/ 2500 w 10000"/>
                  <a:gd name="connsiteY117" fmla="*/ 1021 h 9744"/>
                  <a:gd name="connsiteX118" fmla="*/ 2778 w 10000"/>
                  <a:gd name="connsiteY118" fmla="*/ 916 h 9744"/>
                  <a:gd name="connsiteX119" fmla="*/ 3500 w 10000"/>
                  <a:gd name="connsiteY119" fmla="*/ 570 h 9744"/>
                  <a:gd name="connsiteX120" fmla="*/ 4444 w 10000"/>
                  <a:gd name="connsiteY120" fmla="*/ 71 h 9744"/>
                  <a:gd name="connsiteX121" fmla="*/ 4444 w 10000"/>
                  <a:gd name="connsiteY121" fmla="*/ 0 h 9744"/>
                  <a:gd name="connsiteX122" fmla="*/ 10000 w 10000"/>
                  <a:gd name="connsiteY122" fmla="*/ 8589 h 9744"/>
                  <a:gd name="connsiteX123" fmla="*/ 10000 w 10000"/>
                  <a:gd name="connsiteY123" fmla="*/ 8589 h 9744"/>
                  <a:gd name="connsiteX124" fmla="*/ 9722 w 10000"/>
                  <a:gd name="connsiteY124" fmla="*/ 8571 h 9744"/>
                  <a:gd name="connsiteX125" fmla="*/ 9389 w 10000"/>
                  <a:gd name="connsiteY125" fmla="*/ 8589 h 9744"/>
                  <a:gd name="connsiteX126" fmla="*/ 9389 w 10000"/>
                  <a:gd name="connsiteY126" fmla="*/ 8589 h 9744"/>
                  <a:gd name="connsiteX127" fmla="*/ 9278 w 10000"/>
                  <a:gd name="connsiteY127" fmla="*/ 8608 h 9744"/>
                  <a:gd name="connsiteX128" fmla="*/ 9056 w 10000"/>
                  <a:gd name="connsiteY128" fmla="*/ 8589 h 9744"/>
                  <a:gd name="connsiteX129" fmla="*/ 8889 w 10000"/>
                  <a:gd name="connsiteY129" fmla="*/ 8571 h 9744"/>
                  <a:gd name="connsiteX130" fmla="*/ 8722 w 10000"/>
                  <a:gd name="connsiteY130" fmla="*/ 8537 h 9744"/>
                  <a:gd name="connsiteX131" fmla="*/ 8611 w 10000"/>
                  <a:gd name="connsiteY131" fmla="*/ 8485 h 9744"/>
                  <a:gd name="connsiteX132" fmla="*/ 8444 w 10000"/>
                  <a:gd name="connsiteY132" fmla="*/ 8398 h 9744"/>
                  <a:gd name="connsiteX133" fmla="*/ 8444 w 10000"/>
                  <a:gd name="connsiteY133" fmla="*/ 8398 h 9744"/>
                  <a:gd name="connsiteX134" fmla="*/ 8222 w 10000"/>
                  <a:gd name="connsiteY134" fmla="*/ 8244 h 9744"/>
                  <a:gd name="connsiteX135" fmla="*/ 8111 w 10000"/>
                  <a:gd name="connsiteY135" fmla="*/ 8176 h 9744"/>
                  <a:gd name="connsiteX136" fmla="*/ 7944 w 10000"/>
                  <a:gd name="connsiteY136" fmla="*/ 8125 h 9744"/>
                  <a:gd name="connsiteX137" fmla="*/ 7778 w 10000"/>
                  <a:gd name="connsiteY137" fmla="*/ 8090 h 9744"/>
                  <a:gd name="connsiteX138" fmla="*/ 7556 w 10000"/>
                  <a:gd name="connsiteY138" fmla="*/ 8070 h 9744"/>
                  <a:gd name="connsiteX139" fmla="*/ 7333 w 10000"/>
                  <a:gd name="connsiteY139" fmla="*/ 8055 h 9744"/>
                  <a:gd name="connsiteX140" fmla="*/ 7000 w 10000"/>
                  <a:gd name="connsiteY140" fmla="*/ 8036 h 9744"/>
                  <a:gd name="connsiteX141" fmla="*/ 7000 w 10000"/>
                  <a:gd name="connsiteY141" fmla="*/ 8036 h 9744"/>
                  <a:gd name="connsiteX142" fmla="*/ 6556 w 10000"/>
                  <a:gd name="connsiteY142" fmla="*/ 8055 h 9744"/>
                  <a:gd name="connsiteX143" fmla="*/ 6222 w 10000"/>
                  <a:gd name="connsiteY143" fmla="*/ 8055 h 9744"/>
                  <a:gd name="connsiteX144" fmla="*/ 6111 w 10000"/>
                  <a:gd name="connsiteY144" fmla="*/ 8036 h 9744"/>
                  <a:gd name="connsiteX145" fmla="*/ 6056 w 10000"/>
                  <a:gd name="connsiteY145" fmla="*/ 8019 h 9744"/>
                  <a:gd name="connsiteX146" fmla="*/ 6056 w 10000"/>
                  <a:gd name="connsiteY146" fmla="*/ 8019 h 9744"/>
                  <a:gd name="connsiteX147" fmla="*/ 6056 w 10000"/>
                  <a:gd name="connsiteY147" fmla="*/ 7710 h 9744"/>
                  <a:gd name="connsiteX148" fmla="*/ 6056 w 10000"/>
                  <a:gd name="connsiteY148" fmla="*/ 7710 h 9744"/>
                  <a:gd name="connsiteX149" fmla="*/ 6056 w 10000"/>
                  <a:gd name="connsiteY149" fmla="*/ 7639 h 9744"/>
                  <a:gd name="connsiteX150" fmla="*/ 5944 w 10000"/>
                  <a:gd name="connsiteY150" fmla="*/ 7555 h 9744"/>
                  <a:gd name="connsiteX151" fmla="*/ 5889 w 10000"/>
                  <a:gd name="connsiteY151" fmla="*/ 7536 h 9744"/>
                  <a:gd name="connsiteX152" fmla="*/ 5778 w 10000"/>
                  <a:gd name="connsiteY152" fmla="*/ 7520 h 9744"/>
                  <a:gd name="connsiteX153" fmla="*/ 5667 w 10000"/>
                  <a:gd name="connsiteY153" fmla="*/ 7520 h 9744"/>
                  <a:gd name="connsiteX154" fmla="*/ 5500 w 10000"/>
                  <a:gd name="connsiteY154" fmla="*/ 7536 h 9744"/>
                  <a:gd name="connsiteX155" fmla="*/ 5500 w 10000"/>
                  <a:gd name="connsiteY155" fmla="*/ 7536 h 9744"/>
                  <a:gd name="connsiteX156" fmla="*/ 4889 w 10000"/>
                  <a:gd name="connsiteY156" fmla="*/ 7657 h 9744"/>
                  <a:gd name="connsiteX157" fmla="*/ 4611 w 10000"/>
                  <a:gd name="connsiteY157" fmla="*/ 7692 h 9744"/>
                  <a:gd name="connsiteX158" fmla="*/ 4556 w 10000"/>
                  <a:gd name="connsiteY158" fmla="*/ 7710 h 9744"/>
                  <a:gd name="connsiteX159" fmla="*/ 4500 w 10000"/>
                  <a:gd name="connsiteY159" fmla="*/ 7692 h 9744"/>
                  <a:gd name="connsiteX160" fmla="*/ 4500 w 10000"/>
                  <a:gd name="connsiteY160" fmla="*/ 7692 h 9744"/>
                  <a:gd name="connsiteX161" fmla="*/ 4222 w 10000"/>
                  <a:gd name="connsiteY161" fmla="*/ 7520 h 9744"/>
                  <a:gd name="connsiteX162" fmla="*/ 4222 w 10000"/>
                  <a:gd name="connsiteY162" fmla="*/ 7520 h 9744"/>
                  <a:gd name="connsiteX163" fmla="*/ 4111 w 10000"/>
                  <a:gd name="connsiteY163" fmla="*/ 7434 h 9744"/>
                  <a:gd name="connsiteX164" fmla="*/ 4111 w 10000"/>
                  <a:gd name="connsiteY164" fmla="*/ 7381 h 9744"/>
                  <a:gd name="connsiteX165" fmla="*/ 4111 w 10000"/>
                  <a:gd name="connsiteY165" fmla="*/ 7330 h 9744"/>
                  <a:gd name="connsiteX166" fmla="*/ 4111 w 10000"/>
                  <a:gd name="connsiteY166" fmla="*/ 7330 h 9744"/>
                  <a:gd name="connsiteX167" fmla="*/ 4278 w 10000"/>
                  <a:gd name="connsiteY167" fmla="*/ 7279 h 9744"/>
                  <a:gd name="connsiteX168" fmla="*/ 4389 w 10000"/>
                  <a:gd name="connsiteY168" fmla="*/ 7262 h 9744"/>
                  <a:gd name="connsiteX169" fmla="*/ 4389 w 10000"/>
                  <a:gd name="connsiteY169" fmla="*/ 7262 h 9744"/>
                  <a:gd name="connsiteX170" fmla="*/ 4000 w 10000"/>
                  <a:gd name="connsiteY170" fmla="*/ 7262 h 9744"/>
                  <a:gd name="connsiteX171" fmla="*/ 3722 w 10000"/>
                  <a:gd name="connsiteY171" fmla="*/ 7279 h 9744"/>
                  <a:gd name="connsiteX172" fmla="*/ 3611 w 10000"/>
                  <a:gd name="connsiteY172" fmla="*/ 7295 h 9744"/>
                  <a:gd name="connsiteX173" fmla="*/ 3556 w 10000"/>
                  <a:gd name="connsiteY173" fmla="*/ 7314 h 9744"/>
                  <a:gd name="connsiteX174" fmla="*/ 3556 w 10000"/>
                  <a:gd name="connsiteY174" fmla="*/ 7314 h 9744"/>
                  <a:gd name="connsiteX175" fmla="*/ 3444 w 10000"/>
                  <a:gd name="connsiteY175" fmla="*/ 7381 h 9744"/>
                  <a:gd name="connsiteX176" fmla="*/ 3278 w 10000"/>
                  <a:gd name="connsiteY176" fmla="*/ 7486 h 9744"/>
                  <a:gd name="connsiteX177" fmla="*/ 3000 w 10000"/>
                  <a:gd name="connsiteY177" fmla="*/ 7605 h 9744"/>
                  <a:gd name="connsiteX178" fmla="*/ 2667 w 10000"/>
                  <a:gd name="connsiteY178" fmla="*/ 7692 h 9744"/>
                  <a:gd name="connsiteX179" fmla="*/ 2667 w 10000"/>
                  <a:gd name="connsiteY179" fmla="*/ 7692 h 9744"/>
                  <a:gd name="connsiteX180" fmla="*/ 2333 w 10000"/>
                  <a:gd name="connsiteY180" fmla="*/ 7762 h 9744"/>
                  <a:gd name="connsiteX181" fmla="*/ 1833 w 10000"/>
                  <a:gd name="connsiteY181" fmla="*/ 7830 h 9744"/>
                  <a:gd name="connsiteX182" fmla="*/ 1389 w 10000"/>
                  <a:gd name="connsiteY182" fmla="*/ 7866 h 9744"/>
                  <a:gd name="connsiteX183" fmla="*/ 889 w 10000"/>
                  <a:gd name="connsiteY183" fmla="*/ 7882 h 9744"/>
                  <a:gd name="connsiteX184" fmla="*/ 889 w 10000"/>
                  <a:gd name="connsiteY184" fmla="*/ 7882 h 9744"/>
                  <a:gd name="connsiteX185" fmla="*/ 500 w 10000"/>
                  <a:gd name="connsiteY185" fmla="*/ 7901 h 9744"/>
                  <a:gd name="connsiteX186" fmla="*/ 222 w 10000"/>
                  <a:gd name="connsiteY186" fmla="*/ 7918 h 9744"/>
                  <a:gd name="connsiteX187" fmla="*/ 0 w 10000"/>
                  <a:gd name="connsiteY187" fmla="*/ 7935 h 9744"/>
                  <a:gd name="connsiteX188" fmla="*/ 0 w 10000"/>
                  <a:gd name="connsiteY188" fmla="*/ 7935 h 9744"/>
                  <a:gd name="connsiteX189" fmla="*/ 278 w 10000"/>
                  <a:gd name="connsiteY189" fmla="*/ 8210 h 9744"/>
                  <a:gd name="connsiteX190" fmla="*/ 500 w 10000"/>
                  <a:gd name="connsiteY190" fmla="*/ 8415 h 9744"/>
                  <a:gd name="connsiteX191" fmla="*/ 722 w 10000"/>
                  <a:gd name="connsiteY191" fmla="*/ 8589 h 9744"/>
                  <a:gd name="connsiteX192" fmla="*/ 722 w 10000"/>
                  <a:gd name="connsiteY192" fmla="*/ 8589 h 9744"/>
                  <a:gd name="connsiteX193" fmla="*/ 889 w 10000"/>
                  <a:gd name="connsiteY193" fmla="*/ 8693 h 9744"/>
                  <a:gd name="connsiteX194" fmla="*/ 944 w 10000"/>
                  <a:gd name="connsiteY194" fmla="*/ 8779 h 9744"/>
                  <a:gd name="connsiteX195" fmla="*/ 1111 w 10000"/>
                  <a:gd name="connsiteY195" fmla="*/ 8867 h 9744"/>
                  <a:gd name="connsiteX196" fmla="*/ 1333 w 10000"/>
                  <a:gd name="connsiteY196" fmla="*/ 9002 h 9744"/>
                  <a:gd name="connsiteX197" fmla="*/ 1333 w 10000"/>
                  <a:gd name="connsiteY197" fmla="*/ 9002 h 9744"/>
                  <a:gd name="connsiteX198" fmla="*/ 1444 w 10000"/>
                  <a:gd name="connsiteY198" fmla="*/ 9072 h 9744"/>
                  <a:gd name="connsiteX199" fmla="*/ 1500 w 10000"/>
                  <a:gd name="connsiteY199" fmla="*/ 9122 h 9744"/>
                  <a:gd name="connsiteX200" fmla="*/ 1500 w 10000"/>
                  <a:gd name="connsiteY200" fmla="*/ 9173 h 9744"/>
                  <a:gd name="connsiteX201" fmla="*/ 1556 w 10000"/>
                  <a:gd name="connsiteY201" fmla="*/ 9193 h 9744"/>
                  <a:gd name="connsiteX202" fmla="*/ 1722 w 10000"/>
                  <a:gd name="connsiteY202" fmla="*/ 9208 h 9744"/>
                  <a:gd name="connsiteX203" fmla="*/ 1944 w 10000"/>
                  <a:gd name="connsiteY203" fmla="*/ 9226 h 9744"/>
                  <a:gd name="connsiteX204" fmla="*/ 2944 w 10000"/>
                  <a:gd name="connsiteY204" fmla="*/ 9243 h 9744"/>
                  <a:gd name="connsiteX205" fmla="*/ 2944 w 10000"/>
                  <a:gd name="connsiteY205" fmla="*/ 9243 h 9744"/>
                  <a:gd name="connsiteX206" fmla="*/ 4167 w 10000"/>
                  <a:gd name="connsiteY206" fmla="*/ 9278 h 9744"/>
                  <a:gd name="connsiteX207" fmla="*/ 4889 w 10000"/>
                  <a:gd name="connsiteY207" fmla="*/ 9330 h 9744"/>
                  <a:gd name="connsiteX208" fmla="*/ 5278 w 10000"/>
                  <a:gd name="connsiteY208" fmla="*/ 9383 h 9744"/>
                  <a:gd name="connsiteX209" fmla="*/ 5444 w 10000"/>
                  <a:gd name="connsiteY209" fmla="*/ 9398 h 9744"/>
                  <a:gd name="connsiteX210" fmla="*/ 5444 w 10000"/>
                  <a:gd name="connsiteY210" fmla="*/ 9398 h 9744"/>
                  <a:gd name="connsiteX211" fmla="*/ 5722 w 10000"/>
                  <a:gd name="connsiteY211" fmla="*/ 9434 h 9744"/>
                  <a:gd name="connsiteX212" fmla="*/ 5833 w 10000"/>
                  <a:gd name="connsiteY212" fmla="*/ 9453 h 9744"/>
                  <a:gd name="connsiteX213" fmla="*/ 5833 w 10000"/>
                  <a:gd name="connsiteY213" fmla="*/ 9453 h 9744"/>
                  <a:gd name="connsiteX214" fmla="*/ 5833 w 10000"/>
                  <a:gd name="connsiteY214" fmla="*/ 9434 h 9744"/>
                  <a:gd name="connsiteX215" fmla="*/ 5889 w 10000"/>
                  <a:gd name="connsiteY215" fmla="*/ 9416 h 9744"/>
                  <a:gd name="connsiteX216" fmla="*/ 6000 w 10000"/>
                  <a:gd name="connsiteY216" fmla="*/ 9398 h 9744"/>
                  <a:gd name="connsiteX217" fmla="*/ 6167 w 10000"/>
                  <a:gd name="connsiteY217" fmla="*/ 9383 h 9744"/>
                  <a:gd name="connsiteX218" fmla="*/ 6444 w 10000"/>
                  <a:gd name="connsiteY218" fmla="*/ 9383 h 9744"/>
                  <a:gd name="connsiteX219" fmla="*/ 6833 w 10000"/>
                  <a:gd name="connsiteY219" fmla="*/ 9398 h 9744"/>
                  <a:gd name="connsiteX220" fmla="*/ 7278 w 10000"/>
                  <a:gd name="connsiteY220" fmla="*/ 9453 h 9744"/>
                  <a:gd name="connsiteX221" fmla="*/ 7278 w 10000"/>
                  <a:gd name="connsiteY221" fmla="*/ 9453 h 9744"/>
                  <a:gd name="connsiteX222" fmla="*/ 8722 w 10000"/>
                  <a:gd name="connsiteY222" fmla="*/ 9605 h 9744"/>
                  <a:gd name="connsiteX223" fmla="*/ 10000 w 10000"/>
                  <a:gd name="connsiteY223" fmla="*/ 9744 h 9744"/>
                  <a:gd name="connsiteX0" fmla="*/ 10000 w 10000"/>
                  <a:gd name="connsiteY0" fmla="*/ 8723 h 9927"/>
                  <a:gd name="connsiteX1" fmla="*/ 10000 w 10000"/>
                  <a:gd name="connsiteY1" fmla="*/ 8723 h 9927"/>
                  <a:gd name="connsiteX2" fmla="*/ 9222 w 10000"/>
                  <a:gd name="connsiteY2" fmla="*/ 8742 h 9927"/>
                  <a:gd name="connsiteX3" fmla="*/ 8944 w 10000"/>
                  <a:gd name="connsiteY3" fmla="*/ 8742 h 9927"/>
                  <a:gd name="connsiteX4" fmla="*/ 8833 w 10000"/>
                  <a:gd name="connsiteY4" fmla="*/ 8723 h 9927"/>
                  <a:gd name="connsiteX5" fmla="*/ 8778 w 10000"/>
                  <a:gd name="connsiteY5" fmla="*/ 8707 h 9927"/>
                  <a:gd name="connsiteX6" fmla="*/ 8778 w 10000"/>
                  <a:gd name="connsiteY6" fmla="*/ 8707 h 9927"/>
                  <a:gd name="connsiteX7" fmla="*/ 8444 w 10000"/>
                  <a:gd name="connsiteY7" fmla="*/ 8494 h 9927"/>
                  <a:gd name="connsiteX8" fmla="*/ 8167 w 10000"/>
                  <a:gd name="connsiteY8" fmla="*/ 8298 h 9927"/>
                  <a:gd name="connsiteX9" fmla="*/ 8167 w 10000"/>
                  <a:gd name="connsiteY9" fmla="*/ 8298 h 9927"/>
                  <a:gd name="connsiteX10" fmla="*/ 8056 w 10000"/>
                  <a:gd name="connsiteY10" fmla="*/ 8265 h 9927"/>
                  <a:gd name="connsiteX11" fmla="*/ 7889 w 10000"/>
                  <a:gd name="connsiteY11" fmla="*/ 8230 h 9927"/>
                  <a:gd name="connsiteX12" fmla="*/ 7444 w 10000"/>
                  <a:gd name="connsiteY12" fmla="*/ 8209 h 9927"/>
                  <a:gd name="connsiteX13" fmla="*/ 6889 w 10000"/>
                  <a:gd name="connsiteY13" fmla="*/ 8194 h 9927"/>
                  <a:gd name="connsiteX14" fmla="*/ 6389 w 10000"/>
                  <a:gd name="connsiteY14" fmla="*/ 8194 h 9927"/>
                  <a:gd name="connsiteX15" fmla="*/ 6389 w 10000"/>
                  <a:gd name="connsiteY15" fmla="*/ 8194 h 9927"/>
                  <a:gd name="connsiteX16" fmla="*/ 6167 w 10000"/>
                  <a:gd name="connsiteY16" fmla="*/ 8174 h 9927"/>
                  <a:gd name="connsiteX17" fmla="*/ 6056 w 10000"/>
                  <a:gd name="connsiteY17" fmla="*/ 8141 h 9927"/>
                  <a:gd name="connsiteX18" fmla="*/ 6000 w 10000"/>
                  <a:gd name="connsiteY18" fmla="*/ 8105 h 9927"/>
                  <a:gd name="connsiteX19" fmla="*/ 6000 w 10000"/>
                  <a:gd name="connsiteY19" fmla="*/ 8036 h 9927"/>
                  <a:gd name="connsiteX20" fmla="*/ 6056 w 10000"/>
                  <a:gd name="connsiteY20" fmla="*/ 7893 h 9927"/>
                  <a:gd name="connsiteX21" fmla="*/ 6111 w 10000"/>
                  <a:gd name="connsiteY21" fmla="*/ 7821 h 9927"/>
                  <a:gd name="connsiteX22" fmla="*/ 6056 w 10000"/>
                  <a:gd name="connsiteY22" fmla="*/ 7732 h 9927"/>
                  <a:gd name="connsiteX23" fmla="*/ 6056 w 10000"/>
                  <a:gd name="connsiteY23" fmla="*/ 7732 h 9927"/>
                  <a:gd name="connsiteX24" fmla="*/ 6000 w 10000"/>
                  <a:gd name="connsiteY24" fmla="*/ 7680 h 9927"/>
                  <a:gd name="connsiteX25" fmla="*/ 5944 w 10000"/>
                  <a:gd name="connsiteY25" fmla="*/ 7645 h 9927"/>
                  <a:gd name="connsiteX26" fmla="*/ 5833 w 10000"/>
                  <a:gd name="connsiteY26" fmla="*/ 7645 h 9927"/>
                  <a:gd name="connsiteX27" fmla="*/ 5667 w 10000"/>
                  <a:gd name="connsiteY27" fmla="*/ 7661 h 9927"/>
                  <a:gd name="connsiteX28" fmla="*/ 5333 w 10000"/>
                  <a:gd name="connsiteY28" fmla="*/ 7714 h 9927"/>
                  <a:gd name="connsiteX29" fmla="*/ 4889 w 10000"/>
                  <a:gd name="connsiteY29" fmla="*/ 7804 h 9927"/>
                  <a:gd name="connsiteX30" fmla="*/ 4889 w 10000"/>
                  <a:gd name="connsiteY30" fmla="*/ 7804 h 9927"/>
                  <a:gd name="connsiteX31" fmla="*/ 4611 w 10000"/>
                  <a:gd name="connsiteY31" fmla="*/ 7821 h 9927"/>
                  <a:gd name="connsiteX32" fmla="*/ 4500 w 10000"/>
                  <a:gd name="connsiteY32" fmla="*/ 7821 h 9927"/>
                  <a:gd name="connsiteX33" fmla="*/ 4444 w 10000"/>
                  <a:gd name="connsiteY33" fmla="*/ 7804 h 9927"/>
                  <a:gd name="connsiteX34" fmla="*/ 4389 w 10000"/>
                  <a:gd name="connsiteY34" fmla="*/ 7732 h 9927"/>
                  <a:gd name="connsiteX35" fmla="*/ 4222 w 10000"/>
                  <a:gd name="connsiteY35" fmla="*/ 7645 h 9927"/>
                  <a:gd name="connsiteX36" fmla="*/ 4222 w 10000"/>
                  <a:gd name="connsiteY36" fmla="*/ 7645 h 9927"/>
                  <a:gd name="connsiteX37" fmla="*/ 4111 w 10000"/>
                  <a:gd name="connsiteY37" fmla="*/ 7590 h 9927"/>
                  <a:gd name="connsiteX38" fmla="*/ 4111 w 10000"/>
                  <a:gd name="connsiteY38" fmla="*/ 7538 h 9927"/>
                  <a:gd name="connsiteX39" fmla="*/ 4111 w 10000"/>
                  <a:gd name="connsiteY39" fmla="*/ 7502 h 9927"/>
                  <a:gd name="connsiteX40" fmla="*/ 4167 w 10000"/>
                  <a:gd name="connsiteY40" fmla="*/ 7467 h 9927"/>
                  <a:gd name="connsiteX41" fmla="*/ 4278 w 10000"/>
                  <a:gd name="connsiteY41" fmla="*/ 7397 h 9927"/>
                  <a:gd name="connsiteX42" fmla="*/ 4389 w 10000"/>
                  <a:gd name="connsiteY42" fmla="*/ 7380 h 9927"/>
                  <a:gd name="connsiteX43" fmla="*/ 4389 w 10000"/>
                  <a:gd name="connsiteY43" fmla="*/ 7380 h 9927"/>
                  <a:gd name="connsiteX44" fmla="*/ 4389 w 10000"/>
                  <a:gd name="connsiteY44" fmla="*/ 7361 h 9927"/>
                  <a:gd name="connsiteX45" fmla="*/ 4444 w 10000"/>
                  <a:gd name="connsiteY45" fmla="*/ 7345 h 9927"/>
                  <a:gd name="connsiteX46" fmla="*/ 4667 w 10000"/>
                  <a:gd name="connsiteY46" fmla="*/ 7326 h 9927"/>
                  <a:gd name="connsiteX47" fmla="*/ 5333 w 10000"/>
                  <a:gd name="connsiteY47" fmla="*/ 7291 h 9927"/>
                  <a:gd name="connsiteX48" fmla="*/ 6500 w 10000"/>
                  <a:gd name="connsiteY48" fmla="*/ 7238 h 9927"/>
                  <a:gd name="connsiteX49" fmla="*/ 6500 w 10000"/>
                  <a:gd name="connsiteY49" fmla="*/ 7238 h 9927"/>
                  <a:gd name="connsiteX50" fmla="*/ 7167 w 10000"/>
                  <a:gd name="connsiteY50" fmla="*/ 7185 h 9927"/>
                  <a:gd name="connsiteX51" fmla="*/ 8389 w 10000"/>
                  <a:gd name="connsiteY51" fmla="*/ 7079 h 9927"/>
                  <a:gd name="connsiteX52" fmla="*/ 8389 w 10000"/>
                  <a:gd name="connsiteY52" fmla="*/ 7079 h 9927"/>
                  <a:gd name="connsiteX53" fmla="*/ 8667 w 10000"/>
                  <a:gd name="connsiteY53" fmla="*/ 7041 h 9927"/>
                  <a:gd name="connsiteX54" fmla="*/ 8778 w 10000"/>
                  <a:gd name="connsiteY54" fmla="*/ 6988 h 9927"/>
                  <a:gd name="connsiteX55" fmla="*/ 8889 w 10000"/>
                  <a:gd name="connsiteY55" fmla="*/ 6954 h 9927"/>
                  <a:gd name="connsiteX56" fmla="*/ 8833 w 10000"/>
                  <a:gd name="connsiteY56" fmla="*/ 6918 h 9927"/>
                  <a:gd name="connsiteX57" fmla="*/ 8833 w 10000"/>
                  <a:gd name="connsiteY57" fmla="*/ 6884 h 9927"/>
                  <a:gd name="connsiteX58" fmla="*/ 8722 w 10000"/>
                  <a:gd name="connsiteY58" fmla="*/ 6848 h 9927"/>
                  <a:gd name="connsiteX59" fmla="*/ 8556 w 10000"/>
                  <a:gd name="connsiteY59" fmla="*/ 6794 h 9927"/>
                  <a:gd name="connsiteX60" fmla="*/ 8556 w 10000"/>
                  <a:gd name="connsiteY60" fmla="*/ 6794 h 9927"/>
                  <a:gd name="connsiteX61" fmla="*/ 6556 w 10000"/>
                  <a:gd name="connsiteY61" fmla="*/ 6479 h 9927"/>
                  <a:gd name="connsiteX62" fmla="*/ 6556 w 10000"/>
                  <a:gd name="connsiteY62" fmla="*/ 6479 h 9927"/>
                  <a:gd name="connsiteX63" fmla="*/ 6333 w 10000"/>
                  <a:gd name="connsiteY63" fmla="*/ 6425 h 9927"/>
                  <a:gd name="connsiteX64" fmla="*/ 6167 w 10000"/>
                  <a:gd name="connsiteY64" fmla="*/ 6371 h 9927"/>
                  <a:gd name="connsiteX65" fmla="*/ 6056 w 10000"/>
                  <a:gd name="connsiteY65" fmla="*/ 6317 h 9927"/>
                  <a:gd name="connsiteX66" fmla="*/ 6056 w 10000"/>
                  <a:gd name="connsiteY66" fmla="*/ 6317 h 9927"/>
                  <a:gd name="connsiteX67" fmla="*/ 8056 w 10000"/>
                  <a:gd name="connsiteY67" fmla="*/ 6300 h 9927"/>
                  <a:gd name="connsiteX68" fmla="*/ 10000 w 10000"/>
                  <a:gd name="connsiteY68" fmla="*/ 6479 h 9927"/>
                  <a:gd name="connsiteX69" fmla="*/ 10000 w 10000"/>
                  <a:gd name="connsiteY69" fmla="*/ 4866 h 9927"/>
                  <a:gd name="connsiteX70" fmla="*/ 10000 w 10000"/>
                  <a:gd name="connsiteY70" fmla="*/ 4866 h 9927"/>
                  <a:gd name="connsiteX71" fmla="*/ 7778 w 10000"/>
                  <a:gd name="connsiteY71" fmla="*/ 4496 h 9927"/>
                  <a:gd name="connsiteX72" fmla="*/ 6556 w 10000"/>
                  <a:gd name="connsiteY72" fmla="*/ 4281 h 9927"/>
                  <a:gd name="connsiteX73" fmla="*/ 6556 w 10000"/>
                  <a:gd name="connsiteY73" fmla="*/ 4281 h 9927"/>
                  <a:gd name="connsiteX74" fmla="*/ 6556 w 10000"/>
                  <a:gd name="connsiteY74" fmla="*/ 4264 h 9927"/>
                  <a:gd name="connsiteX75" fmla="*/ 6556 w 10000"/>
                  <a:gd name="connsiteY75" fmla="*/ 4157 h 9927"/>
                  <a:gd name="connsiteX76" fmla="*/ 6556 w 10000"/>
                  <a:gd name="connsiteY76" fmla="*/ 4157 h 9927"/>
                  <a:gd name="connsiteX77" fmla="*/ 6389 w 10000"/>
                  <a:gd name="connsiteY77" fmla="*/ 4036 h 9927"/>
                  <a:gd name="connsiteX78" fmla="*/ 6056 w 10000"/>
                  <a:gd name="connsiteY78" fmla="*/ 3841 h 9927"/>
                  <a:gd name="connsiteX79" fmla="*/ 5333 w 10000"/>
                  <a:gd name="connsiteY79" fmla="*/ 3467 h 9927"/>
                  <a:gd name="connsiteX80" fmla="*/ 5333 w 10000"/>
                  <a:gd name="connsiteY80" fmla="*/ 3467 h 9927"/>
                  <a:gd name="connsiteX81" fmla="*/ 5167 w 10000"/>
                  <a:gd name="connsiteY81" fmla="*/ 3414 h 9927"/>
                  <a:gd name="connsiteX82" fmla="*/ 4889 w 10000"/>
                  <a:gd name="connsiteY82" fmla="*/ 3343 h 9927"/>
                  <a:gd name="connsiteX83" fmla="*/ 4056 w 10000"/>
                  <a:gd name="connsiteY83" fmla="*/ 3186 h 9927"/>
                  <a:gd name="connsiteX84" fmla="*/ 2889 w 10000"/>
                  <a:gd name="connsiteY84" fmla="*/ 2992 h 9927"/>
                  <a:gd name="connsiteX85" fmla="*/ 2889 w 10000"/>
                  <a:gd name="connsiteY85" fmla="*/ 2992 h 9927"/>
                  <a:gd name="connsiteX86" fmla="*/ 2389 w 10000"/>
                  <a:gd name="connsiteY86" fmla="*/ 2972 h 9927"/>
                  <a:gd name="connsiteX87" fmla="*/ 2000 w 10000"/>
                  <a:gd name="connsiteY87" fmla="*/ 2955 h 9927"/>
                  <a:gd name="connsiteX88" fmla="*/ 1889 w 10000"/>
                  <a:gd name="connsiteY88" fmla="*/ 2938 h 9927"/>
                  <a:gd name="connsiteX89" fmla="*/ 1778 w 10000"/>
                  <a:gd name="connsiteY89" fmla="*/ 2919 h 9927"/>
                  <a:gd name="connsiteX90" fmla="*/ 1778 w 10000"/>
                  <a:gd name="connsiteY90" fmla="*/ 2919 h 9927"/>
                  <a:gd name="connsiteX91" fmla="*/ 1667 w 10000"/>
                  <a:gd name="connsiteY91" fmla="*/ 2849 h 9927"/>
                  <a:gd name="connsiteX92" fmla="*/ 1500 w 10000"/>
                  <a:gd name="connsiteY92" fmla="*/ 2726 h 9927"/>
                  <a:gd name="connsiteX93" fmla="*/ 1444 w 10000"/>
                  <a:gd name="connsiteY93" fmla="*/ 2654 h 9927"/>
                  <a:gd name="connsiteX94" fmla="*/ 1444 w 10000"/>
                  <a:gd name="connsiteY94" fmla="*/ 2584 h 9927"/>
                  <a:gd name="connsiteX95" fmla="*/ 1444 w 10000"/>
                  <a:gd name="connsiteY95" fmla="*/ 2530 h 9927"/>
                  <a:gd name="connsiteX96" fmla="*/ 1556 w 10000"/>
                  <a:gd name="connsiteY96" fmla="*/ 2477 h 9927"/>
                  <a:gd name="connsiteX97" fmla="*/ 1556 w 10000"/>
                  <a:gd name="connsiteY97" fmla="*/ 2477 h 9927"/>
                  <a:gd name="connsiteX98" fmla="*/ 1833 w 10000"/>
                  <a:gd name="connsiteY98" fmla="*/ 2389 h 9927"/>
                  <a:gd name="connsiteX99" fmla="*/ 2111 w 10000"/>
                  <a:gd name="connsiteY99" fmla="*/ 2298 h 9927"/>
                  <a:gd name="connsiteX100" fmla="*/ 2278 w 10000"/>
                  <a:gd name="connsiteY100" fmla="*/ 2247 h 9927"/>
                  <a:gd name="connsiteX101" fmla="*/ 2389 w 10000"/>
                  <a:gd name="connsiteY101" fmla="*/ 2195 h 9927"/>
                  <a:gd name="connsiteX102" fmla="*/ 2389 w 10000"/>
                  <a:gd name="connsiteY102" fmla="*/ 2124 h 9927"/>
                  <a:gd name="connsiteX103" fmla="*/ 2389 w 10000"/>
                  <a:gd name="connsiteY103" fmla="*/ 2036 h 9927"/>
                  <a:gd name="connsiteX104" fmla="*/ 2389 w 10000"/>
                  <a:gd name="connsiteY104" fmla="*/ 2036 h 9927"/>
                  <a:gd name="connsiteX105" fmla="*/ 2167 w 10000"/>
                  <a:gd name="connsiteY105" fmla="*/ 1787 h 9927"/>
                  <a:gd name="connsiteX106" fmla="*/ 1889 w 10000"/>
                  <a:gd name="connsiteY106" fmla="*/ 1451 h 9927"/>
                  <a:gd name="connsiteX107" fmla="*/ 1667 w 10000"/>
                  <a:gd name="connsiteY107" fmla="*/ 1151 h 9927"/>
                  <a:gd name="connsiteX108" fmla="*/ 1611 w 10000"/>
                  <a:gd name="connsiteY108" fmla="*/ 1063 h 9927"/>
                  <a:gd name="connsiteX109" fmla="*/ 1611 w 10000"/>
                  <a:gd name="connsiteY109" fmla="*/ 1028 h 9927"/>
                  <a:gd name="connsiteX110" fmla="*/ 1667 w 10000"/>
                  <a:gd name="connsiteY110" fmla="*/ 1008 h 9927"/>
                  <a:gd name="connsiteX111" fmla="*/ 1667 w 10000"/>
                  <a:gd name="connsiteY111" fmla="*/ 1008 h 9927"/>
                  <a:gd name="connsiteX112" fmla="*/ 2000 w 10000"/>
                  <a:gd name="connsiteY112" fmla="*/ 992 h 9927"/>
                  <a:gd name="connsiteX113" fmla="*/ 2222 w 10000"/>
                  <a:gd name="connsiteY113" fmla="*/ 992 h 9927"/>
                  <a:gd name="connsiteX114" fmla="*/ 2389 w 10000"/>
                  <a:gd name="connsiteY114" fmla="*/ 1008 h 9927"/>
                  <a:gd name="connsiteX115" fmla="*/ 2389 w 10000"/>
                  <a:gd name="connsiteY115" fmla="*/ 1008 h 9927"/>
                  <a:gd name="connsiteX116" fmla="*/ 2444 w 10000"/>
                  <a:gd name="connsiteY116" fmla="*/ 1008 h 9927"/>
                  <a:gd name="connsiteX117" fmla="*/ 2500 w 10000"/>
                  <a:gd name="connsiteY117" fmla="*/ 975 h 9927"/>
                  <a:gd name="connsiteX118" fmla="*/ 2778 w 10000"/>
                  <a:gd name="connsiteY118" fmla="*/ 867 h 9927"/>
                  <a:gd name="connsiteX119" fmla="*/ 3500 w 10000"/>
                  <a:gd name="connsiteY119" fmla="*/ 512 h 9927"/>
                  <a:gd name="connsiteX120" fmla="*/ 4444 w 10000"/>
                  <a:gd name="connsiteY120" fmla="*/ 0 h 9927"/>
                  <a:gd name="connsiteX121" fmla="*/ 10000 w 10000"/>
                  <a:gd name="connsiteY121" fmla="*/ 8742 h 9927"/>
                  <a:gd name="connsiteX122" fmla="*/ 10000 w 10000"/>
                  <a:gd name="connsiteY122" fmla="*/ 8742 h 9927"/>
                  <a:gd name="connsiteX123" fmla="*/ 9722 w 10000"/>
                  <a:gd name="connsiteY123" fmla="*/ 8723 h 9927"/>
                  <a:gd name="connsiteX124" fmla="*/ 9389 w 10000"/>
                  <a:gd name="connsiteY124" fmla="*/ 8742 h 9927"/>
                  <a:gd name="connsiteX125" fmla="*/ 9389 w 10000"/>
                  <a:gd name="connsiteY125" fmla="*/ 8742 h 9927"/>
                  <a:gd name="connsiteX126" fmla="*/ 9278 w 10000"/>
                  <a:gd name="connsiteY126" fmla="*/ 8761 h 9927"/>
                  <a:gd name="connsiteX127" fmla="*/ 9056 w 10000"/>
                  <a:gd name="connsiteY127" fmla="*/ 8742 h 9927"/>
                  <a:gd name="connsiteX128" fmla="*/ 8889 w 10000"/>
                  <a:gd name="connsiteY128" fmla="*/ 8723 h 9927"/>
                  <a:gd name="connsiteX129" fmla="*/ 8722 w 10000"/>
                  <a:gd name="connsiteY129" fmla="*/ 8688 h 9927"/>
                  <a:gd name="connsiteX130" fmla="*/ 8611 w 10000"/>
                  <a:gd name="connsiteY130" fmla="*/ 8635 h 9927"/>
                  <a:gd name="connsiteX131" fmla="*/ 8444 w 10000"/>
                  <a:gd name="connsiteY131" fmla="*/ 8546 h 9927"/>
                  <a:gd name="connsiteX132" fmla="*/ 8444 w 10000"/>
                  <a:gd name="connsiteY132" fmla="*/ 8546 h 9927"/>
                  <a:gd name="connsiteX133" fmla="*/ 8222 w 10000"/>
                  <a:gd name="connsiteY133" fmla="*/ 8388 h 9927"/>
                  <a:gd name="connsiteX134" fmla="*/ 8111 w 10000"/>
                  <a:gd name="connsiteY134" fmla="*/ 8318 h 9927"/>
                  <a:gd name="connsiteX135" fmla="*/ 7944 w 10000"/>
                  <a:gd name="connsiteY135" fmla="*/ 8265 h 9927"/>
                  <a:gd name="connsiteX136" fmla="*/ 7778 w 10000"/>
                  <a:gd name="connsiteY136" fmla="*/ 8230 h 9927"/>
                  <a:gd name="connsiteX137" fmla="*/ 7556 w 10000"/>
                  <a:gd name="connsiteY137" fmla="*/ 8209 h 9927"/>
                  <a:gd name="connsiteX138" fmla="*/ 7333 w 10000"/>
                  <a:gd name="connsiteY138" fmla="*/ 8194 h 9927"/>
                  <a:gd name="connsiteX139" fmla="*/ 7000 w 10000"/>
                  <a:gd name="connsiteY139" fmla="*/ 8174 h 9927"/>
                  <a:gd name="connsiteX140" fmla="*/ 7000 w 10000"/>
                  <a:gd name="connsiteY140" fmla="*/ 8174 h 9927"/>
                  <a:gd name="connsiteX141" fmla="*/ 6556 w 10000"/>
                  <a:gd name="connsiteY141" fmla="*/ 8194 h 9927"/>
                  <a:gd name="connsiteX142" fmla="*/ 6222 w 10000"/>
                  <a:gd name="connsiteY142" fmla="*/ 8194 h 9927"/>
                  <a:gd name="connsiteX143" fmla="*/ 6111 w 10000"/>
                  <a:gd name="connsiteY143" fmla="*/ 8174 h 9927"/>
                  <a:gd name="connsiteX144" fmla="*/ 6056 w 10000"/>
                  <a:gd name="connsiteY144" fmla="*/ 8157 h 9927"/>
                  <a:gd name="connsiteX145" fmla="*/ 6056 w 10000"/>
                  <a:gd name="connsiteY145" fmla="*/ 8157 h 9927"/>
                  <a:gd name="connsiteX146" fmla="*/ 6056 w 10000"/>
                  <a:gd name="connsiteY146" fmla="*/ 7840 h 9927"/>
                  <a:gd name="connsiteX147" fmla="*/ 6056 w 10000"/>
                  <a:gd name="connsiteY147" fmla="*/ 7840 h 9927"/>
                  <a:gd name="connsiteX148" fmla="*/ 6056 w 10000"/>
                  <a:gd name="connsiteY148" fmla="*/ 7767 h 9927"/>
                  <a:gd name="connsiteX149" fmla="*/ 5944 w 10000"/>
                  <a:gd name="connsiteY149" fmla="*/ 7680 h 9927"/>
                  <a:gd name="connsiteX150" fmla="*/ 5889 w 10000"/>
                  <a:gd name="connsiteY150" fmla="*/ 7661 h 9927"/>
                  <a:gd name="connsiteX151" fmla="*/ 5778 w 10000"/>
                  <a:gd name="connsiteY151" fmla="*/ 7645 h 9927"/>
                  <a:gd name="connsiteX152" fmla="*/ 5667 w 10000"/>
                  <a:gd name="connsiteY152" fmla="*/ 7645 h 9927"/>
                  <a:gd name="connsiteX153" fmla="*/ 5500 w 10000"/>
                  <a:gd name="connsiteY153" fmla="*/ 7661 h 9927"/>
                  <a:gd name="connsiteX154" fmla="*/ 5500 w 10000"/>
                  <a:gd name="connsiteY154" fmla="*/ 7661 h 9927"/>
                  <a:gd name="connsiteX155" fmla="*/ 4889 w 10000"/>
                  <a:gd name="connsiteY155" fmla="*/ 7785 h 9927"/>
                  <a:gd name="connsiteX156" fmla="*/ 4611 w 10000"/>
                  <a:gd name="connsiteY156" fmla="*/ 7821 h 9927"/>
                  <a:gd name="connsiteX157" fmla="*/ 4556 w 10000"/>
                  <a:gd name="connsiteY157" fmla="*/ 7840 h 9927"/>
                  <a:gd name="connsiteX158" fmla="*/ 4500 w 10000"/>
                  <a:gd name="connsiteY158" fmla="*/ 7821 h 9927"/>
                  <a:gd name="connsiteX159" fmla="*/ 4500 w 10000"/>
                  <a:gd name="connsiteY159" fmla="*/ 7821 h 9927"/>
                  <a:gd name="connsiteX160" fmla="*/ 4222 w 10000"/>
                  <a:gd name="connsiteY160" fmla="*/ 7645 h 9927"/>
                  <a:gd name="connsiteX161" fmla="*/ 4222 w 10000"/>
                  <a:gd name="connsiteY161" fmla="*/ 7645 h 9927"/>
                  <a:gd name="connsiteX162" fmla="*/ 4111 w 10000"/>
                  <a:gd name="connsiteY162" fmla="*/ 7556 h 9927"/>
                  <a:gd name="connsiteX163" fmla="*/ 4111 w 10000"/>
                  <a:gd name="connsiteY163" fmla="*/ 7502 h 9927"/>
                  <a:gd name="connsiteX164" fmla="*/ 4111 w 10000"/>
                  <a:gd name="connsiteY164" fmla="*/ 7450 h 9927"/>
                  <a:gd name="connsiteX165" fmla="*/ 4111 w 10000"/>
                  <a:gd name="connsiteY165" fmla="*/ 7450 h 9927"/>
                  <a:gd name="connsiteX166" fmla="*/ 4278 w 10000"/>
                  <a:gd name="connsiteY166" fmla="*/ 7397 h 9927"/>
                  <a:gd name="connsiteX167" fmla="*/ 4389 w 10000"/>
                  <a:gd name="connsiteY167" fmla="*/ 7380 h 9927"/>
                  <a:gd name="connsiteX168" fmla="*/ 4389 w 10000"/>
                  <a:gd name="connsiteY168" fmla="*/ 7380 h 9927"/>
                  <a:gd name="connsiteX169" fmla="*/ 4000 w 10000"/>
                  <a:gd name="connsiteY169" fmla="*/ 7380 h 9927"/>
                  <a:gd name="connsiteX170" fmla="*/ 3722 w 10000"/>
                  <a:gd name="connsiteY170" fmla="*/ 7397 h 9927"/>
                  <a:gd name="connsiteX171" fmla="*/ 3611 w 10000"/>
                  <a:gd name="connsiteY171" fmla="*/ 7414 h 9927"/>
                  <a:gd name="connsiteX172" fmla="*/ 3556 w 10000"/>
                  <a:gd name="connsiteY172" fmla="*/ 7433 h 9927"/>
                  <a:gd name="connsiteX173" fmla="*/ 3556 w 10000"/>
                  <a:gd name="connsiteY173" fmla="*/ 7433 h 9927"/>
                  <a:gd name="connsiteX174" fmla="*/ 3444 w 10000"/>
                  <a:gd name="connsiteY174" fmla="*/ 7502 h 9927"/>
                  <a:gd name="connsiteX175" fmla="*/ 3278 w 10000"/>
                  <a:gd name="connsiteY175" fmla="*/ 7610 h 9927"/>
                  <a:gd name="connsiteX176" fmla="*/ 3000 w 10000"/>
                  <a:gd name="connsiteY176" fmla="*/ 7732 h 9927"/>
                  <a:gd name="connsiteX177" fmla="*/ 2667 w 10000"/>
                  <a:gd name="connsiteY177" fmla="*/ 7821 h 9927"/>
                  <a:gd name="connsiteX178" fmla="*/ 2667 w 10000"/>
                  <a:gd name="connsiteY178" fmla="*/ 7821 h 9927"/>
                  <a:gd name="connsiteX179" fmla="*/ 2333 w 10000"/>
                  <a:gd name="connsiteY179" fmla="*/ 7893 h 9927"/>
                  <a:gd name="connsiteX180" fmla="*/ 1833 w 10000"/>
                  <a:gd name="connsiteY180" fmla="*/ 7963 h 9927"/>
                  <a:gd name="connsiteX181" fmla="*/ 1389 w 10000"/>
                  <a:gd name="connsiteY181" fmla="*/ 8000 h 9927"/>
                  <a:gd name="connsiteX182" fmla="*/ 889 w 10000"/>
                  <a:gd name="connsiteY182" fmla="*/ 8016 h 9927"/>
                  <a:gd name="connsiteX183" fmla="*/ 889 w 10000"/>
                  <a:gd name="connsiteY183" fmla="*/ 8016 h 9927"/>
                  <a:gd name="connsiteX184" fmla="*/ 500 w 10000"/>
                  <a:gd name="connsiteY184" fmla="*/ 8036 h 9927"/>
                  <a:gd name="connsiteX185" fmla="*/ 222 w 10000"/>
                  <a:gd name="connsiteY185" fmla="*/ 8053 h 9927"/>
                  <a:gd name="connsiteX186" fmla="*/ 0 w 10000"/>
                  <a:gd name="connsiteY186" fmla="*/ 8070 h 9927"/>
                  <a:gd name="connsiteX187" fmla="*/ 0 w 10000"/>
                  <a:gd name="connsiteY187" fmla="*/ 8070 h 9927"/>
                  <a:gd name="connsiteX188" fmla="*/ 278 w 10000"/>
                  <a:gd name="connsiteY188" fmla="*/ 8353 h 9927"/>
                  <a:gd name="connsiteX189" fmla="*/ 500 w 10000"/>
                  <a:gd name="connsiteY189" fmla="*/ 8563 h 9927"/>
                  <a:gd name="connsiteX190" fmla="*/ 722 w 10000"/>
                  <a:gd name="connsiteY190" fmla="*/ 8742 h 9927"/>
                  <a:gd name="connsiteX191" fmla="*/ 722 w 10000"/>
                  <a:gd name="connsiteY191" fmla="*/ 8742 h 9927"/>
                  <a:gd name="connsiteX192" fmla="*/ 889 w 10000"/>
                  <a:gd name="connsiteY192" fmla="*/ 8848 h 9927"/>
                  <a:gd name="connsiteX193" fmla="*/ 944 w 10000"/>
                  <a:gd name="connsiteY193" fmla="*/ 8937 h 9927"/>
                  <a:gd name="connsiteX194" fmla="*/ 1111 w 10000"/>
                  <a:gd name="connsiteY194" fmla="*/ 9027 h 9927"/>
                  <a:gd name="connsiteX195" fmla="*/ 1333 w 10000"/>
                  <a:gd name="connsiteY195" fmla="*/ 9166 h 9927"/>
                  <a:gd name="connsiteX196" fmla="*/ 1333 w 10000"/>
                  <a:gd name="connsiteY196" fmla="*/ 9166 h 9927"/>
                  <a:gd name="connsiteX197" fmla="*/ 1444 w 10000"/>
                  <a:gd name="connsiteY197" fmla="*/ 9237 h 9927"/>
                  <a:gd name="connsiteX198" fmla="*/ 1500 w 10000"/>
                  <a:gd name="connsiteY198" fmla="*/ 9289 h 9927"/>
                  <a:gd name="connsiteX199" fmla="*/ 1500 w 10000"/>
                  <a:gd name="connsiteY199" fmla="*/ 9341 h 9927"/>
                  <a:gd name="connsiteX200" fmla="*/ 1556 w 10000"/>
                  <a:gd name="connsiteY200" fmla="*/ 9362 h 9927"/>
                  <a:gd name="connsiteX201" fmla="*/ 1722 w 10000"/>
                  <a:gd name="connsiteY201" fmla="*/ 9377 h 9927"/>
                  <a:gd name="connsiteX202" fmla="*/ 1944 w 10000"/>
                  <a:gd name="connsiteY202" fmla="*/ 9395 h 9927"/>
                  <a:gd name="connsiteX203" fmla="*/ 2944 w 10000"/>
                  <a:gd name="connsiteY203" fmla="*/ 9413 h 9927"/>
                  <a:gd name="connsiteX204" fmla="*/ 2944 w 10000"/>
                  <a:gd name="connsiteY204" fmla="*/ 9413 h 9927"/>
                  <a:gd name="connsiteX205" fmla="*/ 4167 w 10000"/>
                  <a:gd name="connsiteY205" fmla="*/ 9449 h 9927"/>
                  <a:gd name="connsiteX206" fmla="*/ 4889 w 10000"/>
                  <a:gd name="connsiteY206" fmla="*/ 9502 h 9927"/>
                  <a:gd name="connsiteX207" fmla="*/ 5278 w 10000"/>
                  <a:gd name="connsiteY207" fmla="*/ 9557 h 9927"/>
                  <a:gd name="connsiteX208" fmla="*/ 5444 w 10000"/>
                  <a:gd name="connsiteY208" fmla="*/ 9572 h 9927"/>
                  <a:gd name="connsiteX209" fmla="*/ 5444 w 10000"/>
                  <a:gd name="connsiteY209" fmla="*/ 9572 h 9927"/>
                  <a:gd name="connsiteX210" fmla="*/ 5722 w 10000"/>
                  <a:gd name="connsiteY210" fmla="*/ 9609 h 9927"/>
                  <a:gd name="connsiteX211" fmla="*/ 5833 w 10000"/>
                  <a:gd name="connsiteY211" fmla="*/ 9628 h 9927"/>
                  <a:gd name="connsiteX212" fmla="*/ 5833 w 10000"/>
                  <a:gd name="connsiteY212" fmla="*/ 9628 h 9927"/>
                  <a:gd name="connsiteX213" fmla="*/ 5833 w 10000"/>
                  <a:gd name="connsiteY213" fmla="*/ 9609 h 9927"/>
                  <a:gd name="connsiteX214" fmla="*/ 5889 w 10000"/>
                  <a:gd name="connsiteY214" fmla="*/ 9590 h 9927"/>
                  <a:gd name="connsiteX215" fmla="*/ 6000 w 10000"/>
                  <a:gd name="connsiteY215" fmla="*/ 9572 h 9927"/>
                  <a:gd name="connsiteX216" fmla="*/ 6167 w 10000"/>
                  <a:gd name="connsiteY216" fmla="*/ 9557 h 9927"/>
                  <a:gd name="connsiteX217" fmla="*/ 6444 w 10000"/>
                  <a:gd name="connsiteY217" fmla="*/ 9557 h 9927"/>
                  <a:gd name="connsiteX218" fmla="*/ 6833 w 10000"/>
                  <a:gd name="connsiteY218" fmla="*/ 9572 h 9927"/>
                  <a:gd name="connsiteX219" fmla="*/ 7278 w 10000"/>
                  <a:gd name="connsiteY219" fmla="*/ 9628 h 9927"/>
                  <a:gd name="connsiteX220" fmla="*/ 7278 w 10000"/>
                  <a:gd name="connsiteY220" fmla="*/ 9628 h 9927"/>
                  <a:gd name="connsiteX221" fmla="*/ 8722 w 10000"/>
                  <a:gd name="connsiteY221" fmla="*/ 9784 h 9927"/>
                  <a:gd name="connsiteX222" fmla="*/ 10000 w 10000"/>
                  <a:gd name="connsiteY222" fmla="*/ 9927 h 9927"/>
                  <a:gd name="connsiteX0" fmla="*/ 10000 w 10000"/>
                  <a:gd name="connsiteY0" fmla="*/ 8271 h 9484"/>
                  <a:gd name="connsiteX1" fmla="*/ 10000 w 10000"/>
                  <a:gd name="connsiteY1" fmla="*/ 8271 h 9484"/>
                  <a:gd name="connsiteX2" fmla="*/ 9222 w 10000"/>
                  <a:gd name="connsiteY2" fmla="*/ 8290 h 9484"/>
                  <a:gd name="connsiteX3" fmla="*/ 8944 w 10000"/>
                  <a:gd name="connsiteY3" fmla="*/ 8290 h 9484"/>
                  <a:gd name="connsiteX4" fmla="*/ 8833 w 10000"/>
                  <a:gd name="connsiteY4" fmla="*/ 8271 h 9484"/>
                  <a:gd name="connsiteX5" fmla="*/ 8778 w 10000"/>
                  <a:gd name="connsiteY5" fmla="*/ 8255 h 9484"/>
                  <a:gd name="connsiteX6" fmla="*/ 8778 w 10000"/>
                  <a:gd name="connsiteY6" fmla="*/ 8255 h 9484"/>
                  <a:gd name="connsiteX7" fmla="*/ 8444 w 10000"/>
                  <a:gd name="connsiteY7" fmla="*/ 8040 h 9484"/>
                  <a:gd name="connsiteX8" fmla="*/ 8167 w 10000"/>
                  <a:gd name="connsiteY8" fmla="*/ 7843 h 9484"/>
                  <a:gd name="connsiteX9" fmla="*/ 8167 w 10000"/>
                  <a:gd name="connsiteY9" fmla="*/ 7843 h 9484"/>
                  <a:gd name="connsiteX10" fmla="*/ 8056 w 10000"/>
                  <a:gd name="connsiteY10" fmla="*/ 7810 h 9484"/>
                  <a:gd name="connsiteX11" fmla="*/ 7889 w 10000"/>
                  <a:gd name="connsiteY11" fmla="*/ 7775 h 9484"/>
                  <a:gd name="connsiteX12" fmla="*/ 7444 w 10000"/>
                  <a:gd name="connsiteY12" fmla="*/ 7753 h 9484"/>
                  <a:gd name="connsiteX13" fmla="*/ 6889 w 10000"/>
                  <a:gd name="connsiteY13" fmla="*/ 7738 h 9484"/>
                  <a:gd name="connsiteX14" fmla="*/ 6389 w 10000"/>
                  <a:gd name="connsiteY14" fmla="*/ 7738 h 9484"/>
                  <a:gd name="connsiteX15" fmla="*/ 6389 w 10000"/>
                  <a:gd name="connsiteY15" fmla="*/ 7738 h 9484"/>
                  <a:gd name="connsiteX16" fmla="*/ 6167 w 10000"/>
                  <a:gd name="connsiteY16" fmla="*/ 7718 h 9484"/>
                  <a:gd name="connsiteX17" fmla="*/ 6056 w 10000"/>
                  <a:gd name="connsiteY17" fmla="*/ 7685 h 9484"/>
                  <a:gd name="connsiteX18" fmla="*/ 6000 w 10000"/>
                  <a:gd name="connsiteY18" fmla="*/ 7649 h 9484"/>
                  <a:gd name="connsiteX19" fmla="*/ 6000 w 10000"/>
                  <a:gd name="connsiteY19" fmla="*/ 7579 h 9484"/>
                  <a:gd name="connsiteX20" fmla="*/ 6056 w 10000"/>
                  <a:gd name="connsiteY20" fmla="*/ 7435 h 9484"/>
                  <a:gd name="connsiteX21" fmla="*/ 6111 w 10000"/>
                  <a:gd name="connsiteY21" fmla="*/ 7363 h 9484"/>
                  <a:gd name="connsiteX22" fmla="*/ 6056 w 10000"/>
                  <a:gd name="connsiteY22" fmla="*/ 7273 h 9484"/>
                  <a:gd name="connsiteX23" fmla="*/ 6056 w 10000"/>
                  <a:gd name="connsiteY23" fmla="*/ 7273 h 9484"/>
                  <a:gd name="connsiteX24" fmla="*/ 6000 w 10000"/>
                  <a:gd name="connsiteY24" fmla="*/ 7220 h 9484"/>
                  <a:gd name="connsiteX25" fmla="*/ 5944 w 10000"/>
                  <a:gd name="connsiteY25" fmla="*/ 7185 h 9484"/>
                  <a:gd name="connsiteX26" fmla="*/ 5833 w 10000"/>
                  <a:gd name="connsiteY26" fmla="*/ 7185 h 9484"/>
                  <a:gd name="connsiteX27" fmla="*/ 5667 w 10000"/>
                  <a:gd name="connsiteY27" fmla="*/ 7201 h 9484"/>
                  <a:gd name="connsiteX28" fmla="*/ 5333 w 10000"/>
                  <a:gd name="connsiteY28" fmla="*/ 7255 h 9484"/>
                  <a:gd name="connsiteX29" fmla="*/ 4889 w 10000"/>
                  <a:gd name="connsiteY29" fmla="*/ 7345 h 9484"/>
                  <a:gd name="connsiteX30" fmla="*/ 4889 w 10000"/>
                  <a:gd name="connsiteY30" fmla="*/ 7345 h 9484"/>
                  <a:gd name="connsiteX31" fmla="*/ 4611 w 10000"/>
                  <a:gd name="connsiteY31" fmla="*/ 7363 h 9484"/>
                  <a:gd name="connsiteX32" fmla="*/ 4500 w 10000"/>
                  <a:gd name="connsiteY32" fmla="*/ 7363 h 9484"/>
                  <a:gd name="connsiteX33" fmla="*/ 4444 w 10000"/>
                  <a:gd name="connsiteY33" fmla="*/ 7345 h 9484"/>
                  <a:gd name="connsiteX34" fmla="*/ 4389 w 10000"/>
                  <a:gd name="connsiteY34" fmla="*/ 7273 h 9484"/>
                  <a:gd name="connsiteX35" fmla="*/ 4222 w 10000"/>
                  <a:gd name="connsiteY35" fmla="*/ 7185 h 9484"/>
                  <a:gd name="connsiteX36" fmla="*/ 4222 w 10000"/>
                  <a:gd name="connsiteY36" fmla="*/ 7185 h 9484"/>
                  <a:gd name="connsiteX37" fmla="*/ 4111 w 10000"/>
                  <a:gd name="connsiteY37" fmla="*/ 7130 h 9484"/>
                  <a:gd name="connsiteX38" fmla="*/ 4111 w 10000"/>
                  <a:gd name="connsiteY38" fmla="*/ 7077 h 9484"/>
                  <a:gd name="connsiteX39" fmla="*/ 4111 w 10000"/>
                  <a:gd name="connsiteY39" fmla="*/ 7041 h 9484"/>
                  <a:gd name="connsiteX40" fmla="*/ 4167 w 10000"/>
                  <a:gd name="connsiteY40" fmla="*/ 7006 h 9484"/>
                  <a:gd name="connsiteX41" fmla="*/ 4278 w 10000"/>
                  <a:gd name="connsiteY41" fmla="*/ 6935 h 9484"/>
                  <a:gd name="connsiteX42" fmla="*/ 4389 w 10000"/>
                  <a:gd name="connsiteY42" fmla="*/ 6918 h 9484"/>
                  <a:gd name="connsiteX43" fmla="*/ 4389 w 10000"/>
                  <a:gd name="connsiteY43" fmla="*/ 6918 h 9484"/>
                  <a:gd name="connsiteX44" fmla="*/ 4389 w 10000"/>
                  <a:gd name="connsiteY44" fmla="*/ 6899 h 9484"/>
                  <a:gd name="connsiteX45" fmla="*/ 4444 w 10000"/>
                  <a:gd name="connsiteY45" fmla="*/ 6883 h 9484"/>
                  <a:gd name="connsiteX46" fmla="*/ 4667 w 10000"/>
                  <a:gd name="connsiteY46" fmla="*/ 6864 h 9484"/>
                  <a:gd name="connsiteX47" fmla="*/ 5333 w 10000"/>
                  <a:gd name="connsiteY47" fmla="*/ 6829 h 9484"/>
                  <a:gd name="connsiteX48" fmla="*/ 6500 w 10000"/>
                  <a:gd name="connsiteY48" fmla="*/ 6775 h 9484"/>
                  <a:gd name="connsiteX49" fmla="*/ 6500 w 10000"/>
                  <a:gd name="connsiteY49" fmla="*/ 6775 h 9484"/>
                  <a:gd name="connsiteX50" fmla="*/ 7167 w 10000"/>
                  <a:gd name="connsiteY50" fmla="*/ 6722 h 9484"/>
                  <a:gd name="connsiteX51" fmla="*/ 8389 w 10000"/>
                  <a:gd name="connsiteY51" fmla="*/ 6615 h 9484"/>
                  <a:gd name="connsiteX52" fmla="*/ 8389 w 10000"/>
                  <a:gd name="connsiteY52" fmla="*/ 6615 h 9484"/>
                  <a:gd name="connsiteX53" fmla="*/ 8667 w 10000"/>
                  <a:gd name="connsiteY53" fmla="*/ 6577 h 9484"/>
                  <a:gd name="connsiteX54" fmla="*/ 8778 w 10000"/>
                  <a:gd name="connsiteY54" fmla="*/ 6523 h 9484"/>
                  <a:gd name="connsiteX55" fmla="*/ 8889 w 10000"/>
                  <a:gd name="connsiteY55" fmla="*/ 6489 h 9484"/>
                  <a:gd name="connsiteX56" fmla="*/ 8833 w 10000"/>
                  <a:gd name="connsiteY56" fmla="*/ 6453 h 9484"/>
                  <a:gd name="connsiteX57" fmla="*/ 8833 w 10000"/>
                  <a:gd name="connsiteY57" fmla="*/ 6419 h 9484"/>
                  <a:gd name="connsiteX58" fmla="*/ 8722 w 10000"/>
                  <a:gd name="connsiteY58" fmla="*/ 6382 h 9484"/>
                  <a:gd name="connsiteX59" fmla="*/ 8556 w 10000"/>
                  <a:gd name="connsiteY59" fmla="*/ 6328 h 9484"/>
                  <a:gd name="connsiteX60" fmla="*/ 8556 w 10000"/>
                  <a:gd name="connsiteY60" fmla="*/ 6328 h 9484"/>
                  <a:gd name="connsiteX61" fmla="*/ 6556 w 10000"/>
                  <a:gd name="connsiteY61" fmla="*/ 6011 h 9484"/>
                  <a:gd name="connsiteX62" fmla="*/ 6556 w 10000"/>
                  <a:gd name="connsiteY62" fmla="*/ 6011 h 9484"/>
                  <a:gd name="connsiteX63" fmla="*/ 6333 w 10000"/>
                  <a:gd name="connsiteY63" fmla="*/ 5956 h 9484"/>
                  <a:gd name="connsiteX64" fmla="*/ 6167 w 10000"/>
                  <a:gd name="connsiteY64" fmla="*/ 5902 h 9484"/>
                  <a:gd name="connsiteX65" fmla="*/ 6056 w 10000"/>
                  <a:gd name="connsiteY65" fmla="*/ 5847 h 9484"/>
                  <a:gd name="connsiteX66" fmla="*/ 6056 w 10000"/>
                  <a:gd name="connsiteY66" fmla="*/ 5847 h 9484"/>
                  <a:gd name="connsiteX67" fmla="*/ 8056 w 10000"/>
                  <a:gd name="connsiteY67" fmla="*/ 5830 h 9484"/>
                  <a:gd name="connsiteX68" fmla="*/ 10000 w 10000"/>
                  <a:gd name="connsiteY68" fmla="*/ 6011 h 9484"/>
                  <a:gd name="connsiteX69" fmla="*/ 10000 w 10000"/>
                  <a:gd name="connsiteY69" fmla="*/ 4386 h 9484"/>
                  <a:gd name="connsiteX70" fmla="*/ 10000 w 10000"/>
                  <a:gd name="connsiteY70" fmla="*/ 4386 h 9484"/>
                  <a:gd name="connsiteX71" fmla="*/ 7778 w 10000"/>
                  <a:gd name="connsiteY71" fmla="*/ 4013 h 9484"/>
                  <a:gd name="connsiteX72" fmla="*/ 6556 w 10000"/>
                  <a:gd name="connsiteY72" fmla="*/ 3796 h 9484"/>
                  <a:gd name="connsiteX73" fmla="*/ 6556 w 10000"/>
                  <a:gd name="connsiteY73" fmla="*/ 3796 h 9484"/>
                  <a:gd name="connsiteX74" fmla="*/ 6556 w 10000"/>
                  <a:gd name="connsiteY74" fmla="*/ 3779 h 9484"/>
                  <a:gd name="connsiteX75" fmla="*/ 6556 w 10000"/>
                  <a:gd name="connsiteY75" fmla="*/ 3672 h 9484"/>
                  <a:gd name="connsiteX76" fmla="*/ 6556 w 10000"/>
                  <a:gd name="connsiteY76" fmla="*/ 3672 h 9484"/>
                  <a:gd name="connsiteX77" fmla="*/ 6389 w 10000"/>
                  <a:gd name="connsiteY77" fmla="*/ 3550 h 9484"/>
                  <a:gd name="connsiteX78" fmla="*/ 6056 w 10000"/>
                  <a:gd name="connsiteY78" fmla="*/ 3353 h 9484"/>
                  <a:gd name="connsiteX79" fmla="*/ 5333 w 10000"/>
                  <a:gd name="connsiteY79" fmla="*/ 2976 h 9484"/>
                  <a:gd name="connsiteX80" fmla="*/ 5333 w 10000"/>
                  <a:gd name="connsiteY80" fmla="*/ 2976 h 9484"/>
                  <a:gd name="connsiteX81" fmla="*/ 5167 w 10000"/>
                  <a:gd name="connsiteY81" fmla="*/ 2923 h 9484"/>
                  <a:gd name="connsiteX82" fmla="*/ 4889 w 10000"/>
                  <a:gd name="connsiteY82" fmla="*/ 2852 h 9484"/>
                  <a:gd name="connsiteX83" fmla="*/ 4056 w 10000"/>
                  <a:gd name="connsiteY83" fmla="*/ 2693 h 9484"/>
                  <a:gd name="connsiteX84" fmla="*/ 2889 w 10000"/>
                  <a:gd name="connsiteY84" fmla="*/ 2498 h 9484"/>
                  <a:gd name="connsiteX85" fmla="*/ 2889 w 10000"/>
                  <a:gd name="connsiteY85" fmla="*/ 2498 h 9484"/>
                  <a:gd name="connsiteX86" fmla="*/ 2389 w 10000"/>
                  <a:gd name="connsiteY86" fmla="*/ 2478 h 9484"/>
                  <a:gd name="connsiteX87" fmla="*/ 2000 w 10000"/>
                  <a:gd name="connsiteY87" fmla="*/ 2461 h 9484"/>
                  <a:gd name="connsiteX88" fmla="*/ 1889 w 10000"/>
                  <a:gd name="connsiteY88" fmla="*/ 2444 h 9484"/>
                  <a:gd name="connsiteX89" fmla="*/ 1778 w 10000"/>
                  <a:gd name="connsiteY89" fmla="*/ 2424 h 9484"/>
                  <a:gd name="connsiteX90" fmla="*/ 1778 w 10000"/>
                  <a:gd name="connsiteY90" fmla="*/ 2424 h 9484"/>
                  <a:gd name="connsiteX91" fmla="*/ 1667 w 10000"/>
                  <a:gd name="connsiteY91" fmla="*/ 2354 h 9484"/>
                  <a:gd name="connsiteX92" fmla="*/ 1500 w 10000"/>
                  <a:gd name="connsiteY92" fmla="*/ 2230 h 9484"/>
                  <a:gd name="connsiteX93" fmla="*/ 1444 w 10000"/>
                  <a:gd name="connsiteY93" fmla="*/ 2158 h 9484"/>
                  <a:gd name="connsiteX94" fmla="*/ 1444 w 10000"/>
                  <a:gd name="connsiteY94" fmla="*/ 2087 h 9484"/>
                  <a:gd name="connsiteX95" fmla="*/ 1444 w 10000"/>
                  <a:gd name="connsiteY95" fmla="*/ 2033 h 9484"/>
                  <a:gd name="connsiteX96" fmla="*/ 1556 w 10000"/>
                  <a:gd name="connsiteY96" fmla="*/ 1979 h 9484"/>
                  <a:gd name="connsiteX97" fmla="*/ 1556 w 10000"/>
                  <a:gd name="connsiteY97" fmla="*/ 1979 h 9484"/>
                  <a:gd name="connsiteX98" fmla="*/ 1833 w 10000"/>
                  <a:gd name="connsiteY98" fmla="*/ 1891 h 9484"/>
                  <a:gd name="connsiteX99" fmla="*/ 2111 w 10000"/>
                  <a:gd name="connsiteY99" fmla="*/ 1799 h 9484"/>
                  <a:gd name="connsiteX100" fmla="*/ 2278 w 10000"/>
                  <a:gd name="connsiteY100" fmla="*/ 1748 h 9484"/>
                  <a:gd name="connsiteX101" fmla="*/ 2389 w 10000"/>
                  <a:gd name="connsiteY101" fmla="*/ 1695 h 9484"/>
                  <a:gd name="connsiteX102" fmla="*/ 2389 w 10000"/>
                  <a:gd name="connsiteY102" fmla="*/ 1624 h 9484"/>
                  <a:gd name="connsiteX103" fmla="*/ 2389 w 10000"/>
                  <a:gd name="connsiteY103" fmla="*/ 1535 h 9484"/>
                  <a:gd name="connsiteX104" fmla="*/ 2389 w 10000"/>
                  <a:gd name="connsiteY104" fmla="*/ 1535 h 9484"/>
                  <a:gd name="connsiteX105" fmla="*/ 2167 w 10000"/>
                  <a:gd name="connsiteY105" fmla="*/ 1284 h 9484"/>
                  <a:gd name="connsiteX106" fmla="*/ 1889 w 10000"/>
                  <a:gd name="connsiteY106" fmla="*/ 946 h 9484"/>
                  <a:gd name="connsiteX107" fmla="*/ 1667 w 10000"/>
                  <a:gd name="connsiteY107" fmla="*/ 643 h 9484"/>
                  <a:gd name="connsiteX108" fmla="*/ 1611 w 10000"/>
                  <a:gd name="connsiteY108" fmla="*/ 555 h 9484"/>
                  <a:gd name="connsiteX109" fmla="*/ 1611 w 10000"/>
                  <a:gd name="connsiteY109" fmla="*/ 520 h 9484"/>
                  <a:gd name="connsiteX110" fmla="*/ 1667 w 10000"/>
                  <a:gd name="connsiteY110" fmla="*/ 499 h 9484"/>
                  <a:gd name="connsiteX111" fmla="*/ 1667 w 10000"/>
                  <a:gd name="connsiteY111" fmla="*/ 499 h 9484"/>
                  <a:gd name="connsiteX112" fmla="*/ 2000 w 10000"/>
                  <a:gd name="connsiteY112" fmla="*/ 483 h 9484"/>
                  <a:gd name="connsiteX113" fmla="*/ 2222 w 10000"/>
                  <a:gd name="connsiteY113" fmla="*/ 483 h 9484"/>
                  <a:gd name="connsiteX114" fmla="*/ 2389 w 10000"/>
                  <a:gd name="connsiteY114" fmla="*/ 499 h 9484"/>
                  <a:gd name="connsiteX115" fmla="*/ 2389 w 10000"/>
                  <a:gd name="connsiteY115" fmla="*/ 499 h 9484"/>
                  <a:gd name="connsiteX116" fmla="*/ 2444 w 10000"/>
                  <a:gd name="connsiteY116" fmla="*/ 499 h 9484"/>
                  <a:gd name="connsiteX117" fmla="*/ 2500 w 10000"/>
                  <a:gd name="connsiteY117" fmla="*/ 466 h 9484"/>
                  <a:gd name="connsiteX118" fmla="*/ 2778 w 10000"/>
                  <a:gd name="connsiteY118" fmla="*/ 357 h 9484"/>
                  <a:gd name="connsiteX119" fmla="*/ 3500 w 10000"/>
                  <a:gd name="connsiteY119" fmla="*/ 0 h 9484"/>
                  <a:gd name="connsiteX120" fmla="*/ 10000 w 10000"/>
                  <a:gd name="connsiteY120" fmla="*/ 8290 h 9484"/>
                  <a:gd name="connsiteX121" fmla="*/ 10000 w 10000"/>
                  <a:gd name="connsiteY121" fmla="*/ 8290 h 9484"/>
                  <a:gd name="connsiteX122" fmla="*/ 9722 w 10000"/>
                  <a:gd name="connsiteY122" fmla="*/ 8271 h 9484"/>
                  <a:gd name="connsiteX123" fmla="*/ 9389 w 10000"/>
                  <a:gd name="connsiteY123" fmla="*/ 8290 h 9484"/>
                  <a:gd name="connsiteX124" fmla="*/ 9389 w 10000"/>
                  <a:gd name="connsiteY124" fmla="*/ 8290 h 9484"/>
                  <a:gd name="connsiteX125" fmla="*/ 9278 w 10000"/>
                  <a:gd name="connsiteY125" fmla="*/ 8309 h 9484"/>
                  <a:gd name="connsiteX126" fmla="*/ 9056 w 10000"/>
                  <a:gd name="connsiteY126" fmla="*/ 8290 h 9484"/>
                  <a:gd name="connsiteX127" fmla="*/ 8889 w 10000"/>
                  <a:gd name="connsiteY127" fmla="*/ 8271 h 9484"/>
                  <a:gd name="connsiteX128" fmla="*/ 8722 w 10000"/>
                  <a:gd name="connsiteY128" fmla="*/ 8236 h 9484"/>
                  <a:gd name="connsiteX129" fmla="*/ 8611 w 10000"/>
                  <a:gd name="connsiteY129" fmla="*/ 8182 h 9484"/>
                  <a:gd name="connsiteX130" fmla="*/ 8444 w 10000"/>
                  <a:gd name="connsiteY130" fmla="*/ 8093 h 9484"/>
                  <a:gd name="connsiteX131" fmla="*/ 8444 w 10000"/>
                  <a:gd name="connsiteY131" fmla="*/ 8093 h 9484"/>
                  <a:gd name="connsiteX132" fmla="*/ 8222 w 10000"/>
                  <a:gd name="connsiteY132" fmla="*/ 7934 h 9484"/>
                  <a:gd name="connsiteX133" fmla="*/ 8111 w 10000"/>
                  <a:gd name="connsiteY133" fmla="*/ 7863 h 9484"/>
                  <a:gd name="connsiteX134" fmla="*/ 7944 w 10000"/>
                  <a:gd name="connsiteY134" fmla="*/ 7810 h 9484"/>
                  <a:gd name="connsiteX135" fmla="*/ 7778 w 10000"/>
                  <a:gd name="connsiteY135" fmla="*/ 7775 h 9484"/>
                  <a:gd name="connsiteX136" fmla="*/ 7556 w 10000"/>
                  <a:gd name="connsiteY136" fmla="*/ 7753 h 9484"/>
                  <a:gd name="connsiteX137" fmla="*/ 7333 w 10000"/>
                  <a:gd name="connsiteY137" fmla="*/ 7738 h 9484"/>
                  <a:gd name="connsiteX138" fmla="*/ 7000 w 10000"/>
                  <a:gd name="connsiteY138" fmla="*/ 7718 h 9484"/>
                  <a:gd name="connsiteX139" fmla="*/ 7000 w 10000"/>
                  <a:gd name="connsiteY139" fmla="*/ 7718 h 9484"/>
                  <a:gd name="connsiteX140" fmla="*/ 6556 w 10000"/>
                  <a:gd name="connsiteY140" fmla="*/ 7738 h 9484"/>
                  <a:gd name="connsiteX141" fmla="*/ 6222 w 10000"/>
                  <a:gd name="connsiteY141" fmla="*/ 7738 h 9484"/>
                  <a:gd name="connsiteX142" fmla="*/ 6111 w 10000"/>
                  <a:gd name="connsiteY142" fmla="*/ 7718 h 9484"/>
                  <a:gd name="connsiteX143" fmla="*/ 6056 w 10000"/>
                  <a:gd name="connsiteY143" fmla="*/ 7701 h 9484"/>
                  <a:gd name="connsiteX144" fmla="*/ 6056 w 10000"/>
                  <a:gd name="connsiteY144" fmla="*/ 7701 h 9484"/>
                  <a:gd name="connsiteX145" fmla="*/ 6056 w 10000"/>
                  <a:gd name="connsiteY145" fmla="*/ 7382 h 9484"/>
                  <a:gd name="connsiteX146" fmla="*/ 6056 w 10000"/>
                  <a:gd name="connsiteY146" fmla="*/ 7382 h 9484"/>
                  <a:gd name="connsiteX147" fmla="*/ 6056 w 10000"/>
                  <a:gd name="connsiteY147" fmla="*/ 7308 h 9484"/>
                  <a:gd name="connsiteX148" fmla="*/ 5944 w 10000"/>
                  <a:gd name="connsiteY148" fmla="*/ 7220 h 9484"/>
                  <a:gd name="connsiteX149" fmla="*/ 5889 w 10000"/>
                  <a:gd name="connsiteY149" fmla="*/ 7201 h 9484"/>
                  <a:gd name="connsiteX150" fmla="*/ 5778 w 10000"/>
                  <a:gd name="connsiteY150" fmla="*/ 7185 h 9484"/>
                  <a:gd name="connsiteX151" fmla="*/ 5667 w 10000"/>
                  <a:gd name="connsiteY151" fmla="*/ 7185 h 9484"/>
                  <a:gd name="connsiteX152" fmla="*/ 5500 w 10000"/>
                  <a:gd name="connsiteY152" fmla="*/ 7201 h 9484"/>
                  <a:gd name="connsiteX153" fmla="*/ 5500 w 10000"/>
                  <a:gd name="connsiteY153" fmla="*/ 7201 h 9484"/>
                  <a:gd name="connsiteX154" fmla="*/ 4889 w 10000"/>
                  <a:gd name="connsiteY154" fmla="*/ 7326 h 9484"/>
                  <a:gd name="connsiteX155" fmla="*/ 4611 w 10000"/>
                  <a:gd name="connsiteY155" fmla="*/ 7363 h 9484"/>
                  <a:gd name="connsiteX156" fmla="*/ 4556 w 10000"/>
                  <a:gd name="connsiteY156" fmla="*/ 7382 h 9484"/>
                  <a:gd name="connsiteX157" fmla="*/ 4500 w 10000"/>
                  <a:gd name="connsiteY157" fmla="*/ 7363 h 9484"/>
                  <a:gd name="connsiteX158" fmla="*/ 4500 w 10000"/>
                  <a:gd name="connsiteY158" fmla="*/ 7363 h 9484"/>
                  <a:gd name="connsiteX159" fmla="*/ 4222 w 10000"/>
                  <a:gd name="connsiteY159" fmla="*/ 7185 h 9484"/>
                  <a:gd name="connsiteX160" fmla="*/ 4222 w 10000"/>
                  <a:gd name="connsiteY160" fmla="*/ 7185 h 9484"/>
                  <a:gd name="connsiteX161" fmla="*/ 4111 w 10000"/>
                  <a:gd name="connsiteY161" fmla="*/ 7096 h 9484"/>
                  <a:gd name="connsiteX162" fmla="*/ 4111 w 10000"/>
                  <a:gd name="connsiteY162" fmla="*/ 7041 h 9484"/>
                  <a:gd name="connsiteX163" fmla="*/ 4111 w 10000"/>
                  <a:gd name="connsiteY163" fmla="*/ 6989 h 9484"/>
                  <a:gd name="connsiteX164" fmla="*/ 4111 w 10000"/>
                  <a:gd name="connsiteY164" fmla="*/ 6989 h 9484"/>
                  <a:gd name="connsiteX165" fmla="*/ 4278 w 10000"/>
                  <a:gd name="connsiteY165" fmla="*/ 6935 h 9484"/>
                  <a:gd name="connsiteX166" fmla="*/ 4389 w 10000"/>
                  <a:gd name="connsiteY166" fmla="*/ 6918 h 9484"/>
                  <a:gd name="connsiteX167" fmla="*/ 4389 w 10000"/>
                  <a:gd name="connsiteY167" fmla="*/ 6918 h 9484"/>
                  <a:gd name="connsiteX168" fmla="*/ 4000 w 10000"/>
                  <a:gd name="connsiteY168" fmla="*/ 6918 h 9484"/>
                  <a:gd name="connsiteX169" fmla="*/ 3722 w 10000"/>
                  <a:gd name="connsiteY169" fmla="*/ 6935 h 9484"/>
                  <a:gd name="connsiteX170" fmla="*/ 3611 w 10000"/>
                  <a:gd name="connsiteY170" fmla="*/ 6953 h 9484"/>
                  <a:gd name="connsiteX171" fmla="*/ 3556 w 10000"/>
                  <a:gd name="connsiteY171" fmla="*/ 6972 h 9484"/>
                  <a:gd name="connsiteX172" fmla="*/ 3556 w 10000"/>
                  <a:gd name="connsiteY172" fmla="*/ 6972 h 9484"/>
                  <a:gd name="connsiteX173" fmla="*/ 3444 w 10000"/>
                  <a:gd name="connsiteY173" fmla="*/ 7041 h 9484"/>
                  <a:gd name="connsiteX174" fmla="*/ 3278 w 10000"/>
                  <a:gd name="connsiteY174" fmla="*/ 7150 h 9484"/>
                  <a:gd name="connsiteX175" fmla="*/ 3000 w 10000"/>
                  <a:gd name="connsiteY175" fmla="*/ 7273 h 9484"/>
                  <a:gd name="connsiteX176" fmla="*/ 2667 w 10000"/>
                  <a:gd name="connsiteY176" fmla="*/ 7363 h 9484"/>
                  <a:gd name="connsiteX177" fmla="*/ 2667 w 10000"/>
                  <a:gd name="connsiteY177" fmla="*/ 7363 h 9484"/>
                  <a:gd name="connsiteX178" fmla="*/ 2333 w 10000"/>
                  <a:gd name="connsiteY178" fmla="*/ 7435 h 9484"/>
                  <a:gd name="connsiteX179" fmla="*/ 1833 w 10000"/>
                  <a:gd name="connsiteY179" fmla="*/ 7506 h 9484"/>
                  <a:gd name="connsiteX180" fmla="*/ 1389 w 10000"/>
                  <a:gd name="connsiteY180" fmla="*/ 7543 h 9484"/>
                  <a:gd name="connsiteX181" fmla="*/ 889 w 10000"/>
                  <a:gd name="connsiteY181" fmla="*/ 7559 h 9484"/>
                  <a:gd name="connsiteX182" fmla="*/ 889 w 10000"/>
                  <a:gd name="connsiteY182" fmla="*/ 7559 h 9484"/>
                  <a:gd name="connsiteX183" fmla="*/ 500 w 10000"/>
                  <a:gd name="connsiteY183" fmla="*/ 7579 h 9484"/>
                  <a:gd name="connsiteX184" fmla="*/ 222 w 10000"/>
                  <a:gd name="connsiteY184" fmla="*/ 7596 h 9484"/>
                  <a:gd name="connsiteX185" fmla="*/ 0 w 10000"/>
                  <a:gd name="connsiteY185" fmla="*/ 7613 h 9484"/>
                  <a:gd name="connsiteX186" fmla="*/ 0 w 10000"/>
                  <a:gd name="connsiteY186" fmla="*/ 7613 h 9484"/>
                  <a:gd name="connsiteX187" fmla="*/ 278 w 10000"/>
                  <a:gd name="connsiteY187" fmla="*/ 7898 h 9484"/>
                  <a:gd name="connsiteX188" fmla="*/ 500 w 10000"/>
                  <a:gd name="connsiteY188" fmla="*/ 8110 h 9484"/>
                  <a:gd name="connsiteX189" fmla="*/ 722 w 10000"/>
                  <a:gd name="connsiteY189" fmla="*/ 8290 h 9484"/>
                  <a:gd name="connsiteX190" fmla="*/ 722 w 10000"/>
                  <a:gd name="connsiteY190" fmla="*/ 8290 h 9484"/>
                  <a:gd name="connsiteX191" fmla="*/ 889 w 10000"/>
                  <a:gd name="connsiteY191" fmla="*/ 8397 h 9484"/>
                  <a:gd name="connsiteX192" fmla="*/ 944 w 10000"/>
                  <a:gd name="connsiteY192" fmla="*/ 8487 h 9484"/>
                  <a:gd name="connsiteX193" fmla="*/ 1111 w 10000"/>
                  <a:gd name="connsiteY193" fmla="*/ 8577 h 9484"/>
                  <a:gd name="connsiteX194" fmla="*/ 1333 w 10000"/>
                  <a:gd name="connsiteY194" fmla="*/ 8717 h 9484"/>
                  <a:gd name="connsiteX195" fmla="*/ 1333 w 10000"/>
                  <a:gd name="connsiteY195" fmla="*/ 8717 h 9484"/>
                  <a:gd name="connsiteX196" fmla="*/ 1444 w 10000"/>
                  <a:gd name="connsiteY196" fmla="*/ 8789 h 9484"/>
                  <a:gd name="connsiteX197" fmla="*/ 1500 w 10000"/>
                  <a:gd name="connsiteY197" fmla="*/ 8841 h 9484"/>
                  <a:gd name="connsiteX198" fmla="*/ 1500 w 10000"/>
                  <a:gd name="connsiteY198" fmla="*/ 8894 h 9484"/>
                  <a:gd name="connsiteX199" fmla="*/ 1556 w 10000"/>
                  <a:gd name="connsiteY199" fmla="*/ 8915 h 9484"/>
                  <a:gd name="connsiteX200" fmla="*/ 1722 w 10000"/>
                  <a:gd name="connsiteY200" fmla="*/ 8930 h 9484"/>
                  <a:gd name="connsiteX201" fmla="*/ 1944 w 10000"/>
                  <a:gd name="connsiteY201" fmla="*/ 8948 h 9484"/>
                  <a:gd name="connsiteX202" fmla="*/ 2944 w 10000"/>
                  <a:gd name="connsiteY202" fmla="*/ 8966 h 9484"/>
                  <a:gd name="connsiteX203" fmla="*/ 2944 w 10000"/>
                  <a:gd name="connsiteY203" fmla="*/ 8966 h 9484"/>
                  <a:gd name="connsiteX204" fmla="*/ 4167 w 10000"/>
                  <a:gd name="connsiteY204" fmla="*/ 9002 h 9484"/>
                  <a:gd name="connsiteX205" fmla="*/ 4889 w 10000"/>
                  <a:gd name="connsiteY205" fmla="*/ 9056 h 9484"/>
                  <a:gd name="connsiteX206" fmla="*/ 5278 w 10000"/>
                  <a:gd name="connsiteY206" fmla="*/ 9111 h 9484"/>
                  <a:gd name="connsiteX207" fmla="*/ 5444 w 10000"/>
                  <a:gd name="connsiteY207" fmla="*/ 9126 h 9484"/>
                  <a:gd name="connsiteX208" fmla="*/ 5444 w 10000"/>
                  <a:gd name="connsiteY208" fmla="*/ 9126 h 9484"/>
                  <a:gd name="connsiteX209" fmla="*/ 5722 w 10000"/>
                  <a:gd name="connsiteY209" fmla="*/ 9164 h 9484"/>
                  <a:gd name="connsiteX210" fmla="*/ 5833 w 10000"/>
                  <a:gd name="connsiteY210" fmla="*/ 9183 h 9484"/>
                  <a:gd name="connsiteX211" fmla="*/ 5833 w 10000"/>
                  <a:gd name="connsiteY211" fmla="*/ 9183 h 9484"/>
                  <a:gd name="connsiteX212" fmla="*/ 5833 w 10000"/>
                  <a:gd name="connsiteY212" fmla="*/ 9164 h 9484"/>
                  <a:gd name="connsiteX213" fmla="*/ 5889 w 10000"/>
                  <a:gd name="connsiteY213" fmla="*/ 9145 h 9484"/>
                  <a:gd name="connsiteX214" fmla="*/ 6000 w 10000"/>
                  <a:gd name="connsiteY214" fmla="*/ 9126 h 9484"/>
                  <a:gd name="connsiteX215" fmla="*/ 6167 w 10000"/>
                  <a:gd name="connsiteY215" fmla="*/ 9111 h 9484"/>
                  <a:gd name="connsiteX216" fmla="*/ 6444 w 10000"/>
                  <a:gd name="connsiteY216" fmla="*/ 9111 h 9484"/>
                  <a:gd name="connsiteX217" fmla="*/ 6833 w 10000"/>
                  <a:gd name="connsiteY217" fmla="*/ 9126 h 9484"/>
                  <a:gd name="connsiteX218" fmla="*/ 7278 w 10000"/>
                  <a:gd name="connsiteY218" fmla="*/ 9183 h 9484"/>
                  <a:gd name="connsiteX219" fmla="*/ 7278 w 10000"/>
                  <a:gd name="connsiteY219" fmla="*/ 9183 h 9484"/>
                  <a:gd name="connsiteX220" fmla="*/ 8722 w 10000"/>
                  <a:gd name="connsiteY220" fmla="*/ 9340 h 9484"/>
                  <a:gd name="connsiteX221" fmla="*/ 10000 w 10000"/>
                  <a:gd name="connsiteY221" fmla="*/ 9484 h 9484"/>
                  <a:gd name="connsiteX0" fmla="*/ 10000 w 10000"/>
                  <a:gd name="connsiteY0" fmla="*/ 8345 h 9624"/>
                  <a:gd name="connsiteX1" fmla="*/ 10000 w 10000"/>
                  <a:gd name="connsiteY1" fmla="*/ 8345 h 9624"/>
                  <a:gd name="connsiteX2" fmla="*/ 9222 w 10000"/>
                  <a:gd name="connsiteY2" fmla="*/ 8365 h 9624"/>
                  <a:gd name="connsiteX3" fmla="*/ 8944 w 10000"/>
                  <a:gd name="connsiteY3" fmla="*/ 8365 h 9624"/>
                  <a:gd name="connsiteX4" fmla="*/ 8833 w 10000"/>
                  <a:gd name="connsiteY4" fmla="*/ 8345 h 9624"/>
                  <a:gd name="connsiteX5" fmla="*/ 8778 w 10000"/>
                  <a:gd name="connsiteY5" fmla="*/ 8328 h 9624"/>
                  <a:gd name="connsiteX6" fmla="*/ 8778 w 10000"/>
                  <a:gd name="connsiteY6" fmla="*/ 8328 h 9624"/>
                  <a:gd name="connsiteX7" fmla="*/ 8444 w 10000"/>
                  <a:gd name="connsiteY7" fmla="*/ 8101 h 9624"/>
                  <a:gd name="connsiteX8" fmla="*/ 8167 w 10000"/>
                  <a:gd name="connsiteY8" fmla="*/ 7894 h 9624"/>
                  <a:gd name="connsiteX9" fmla="*/ 8167 w 10000"/>
                  <a:gd name="connsiteY9" fmla="*/ 7894 h 9624"/>
                  <a:gd name="connsiteX10" fmla="*/ 8056 w 10000"/>
                  <a:gd name="connsiteY10" fmla="*/ 7859 h 9624"/>
                  <a:gd name="connsiteX11" fmla="*/ 7889 w 10000"/>
                  <a:gd name="connsiteY11" fmla="*/ 7822 h 9624"/>
                  <a:gd name="connsiteX12" fmla="*/ 7444 w 10000"/>
                  <a:gd name="connsiteY12" fmla="*/ 7799 h 9624"/>
                  <a:gd name="connsiteX13" fmla="*/ 6889 w 10000"/>
                  <a:gd name="connsiteY13" fmla="*/ 7783 h 9624"/>
                  <a:gd name="connsiteX14" fmla="*/ 6389 w 10000"/>
                  <a:gd name="connsiteY14" fmla="*/ 7783 h 9624"/>
                  <a:gd name="connsiteX15" fmla="*/ 6389 w 10000"/>
                  <a:gd name="connsiteY15" fmla="*/ 7783 h 9624"/>
                  <a:gd name="connsiteX16" fmla="*/ 6167 w 10000"/>
                  <a:gd name="connsiteY16" fmla="*/ 7762 h 9624"/>
                  <a:gd name="connsiteX17" fmla="*/ 6056 w 10000"/>
                  <a:gd name="connsiteY17" fmla="*/ 7727 h 9624"/>
                  <a:gd name="connsiteX18" fmla="*/ 6000 w 10000"/>
                  <a:gd name="connsiteY18" fmla="*/ 7689 h 9624"/>
                  <a:gd name="connsiteX19" fmla="*/ 6000 w 10000"/>
                  <a:gd name="connsiteY19" fmla="*/ 7615 h 9624"/>
                  <a:gd name="connsiteX20" fmla="*/ 6056 w 10000"/>
                  <a:gd name="connsiteY20" fmla="*/ 7464 h 9624"/>
                  <a:gd name="connsiteX21" fmla="*/ 6111 w 10000"/>
                  <a:gd name="connsiteY21" fmla="*/ 7388 h 9624"/>
                  <a:gd name="connsiteX22" fmla="*/ 6056 w 10000"/>
                  <a:gd name="connsiteY22" fmla="*/ 7293 h 9624"/>
                  <a:gd name="connsiteX23" fmla="*/ 6056 w 10000"/>
                  <a:gd name="connsiteY23" fmla="*/ 7293 h 9624"/>
                  <a:gd name="connsiteX24" fmla="*/ 6000 w 10000"/>
                  <a:gd name="connsiteY24" fmla="*/ 7237 h 9624"/>
                  <a:gd name="connsiteX25" fmla="*/ 5944 w 10000"/>
                  <a:gd name="connsiteY25" fmla="*/ 7200 h 9624"/>
                  <a:gd name="connsiteX26" fmla="*/ 5833 w 10000"/>
                  <a:gd name="connsiteY26" fmla="*/ 7200 h 9624"/>
                  <a:gd name="connsiteX27" fmla="*/ 5667 w 10000"/>
                  <a:gd name="connsiteY27" fmla="*/ 7217 h 9624"/>
                  <a:gd name="connsiteX28" fmla="*/ 5333 w 10000"/>
                  <a:gd name="connsiteY28" fmla="*/ 7274 h 9624"/>
                  <a:gd name="connsiteX29" fmla="*/ 4889 w 10000"/>
                  <a:gd name="connsiteY29" fmla="*/ 7369 h 9624"/>
                  <a:gd name="connsiteX30" fmla="*/ 4889 w 10000"/>
                  <a:gd name="connsiteY30" fmla="*/ 7369 h 9624"/>
                  <a:gd name="connsiteX31" fmla="*/ 4611 w 10000"/>
                  <a:gd name="connsiteY31" fmla="*/ 7388 h 9624"/>
                  <a:gd name="connsiteX32" fmla="*/ 4500 w 10000"/>
                  <a:gd name="connsiteY32" fmla="*/ 7388 h 9624"/>
                  <a:gd name="connsiteX33" fmla="*/ 4444 w 10000"/>
                  <a:gd name="connsiteY33" fmla="*/ 7369 h 9624"/>
                  <a:gd name="connsiteX34" fmla="*/ 4389 w 10000"/>
                  <a:gd name="connsiteY34" fmla="*/ 7293 h 9624"/>
                  <a:gd name="connsiteX35" fmla="*/ 4222 w 10000"/>
                  <a:gd name="connsiteY35" fmla="*/ 7200 h 9624"/>
                  <a:gd name="connsiteX36" fmla="*/ 4222 w 10000"/>
                  <a:gd name="connsiteY36" fmla="*/ 7200 h 9624"/>
                  <a:gd name="connsiteX37" fmla="*/ 4111 w 10000"/>
                  <a:gd name="connsiteY37" fmla="*/ 7142 h 9624"/>
                  <a:gd name="connsiteX38" fmla="*/ 4111 w 10000"/>
                  <a:gd name="connsiteY38" fmla="*/ 7086 h 9624"/>
                  <a:gd name="connsiteX39" fmla="*/ 4111 w 10000"/>
                  <a:gd name="connsiteY39" fmla="*/ 7048 h 9624"/>
                  <a:gd name="connsiteX40" fmla="*/ 4167 w 10000"/>
                  <a:gd name="connsiteY40" fmla="*/ 7011 h 9624"/>
                  <a:gd name="connsiteX41" fmla="*/ 4278 w 10000"/>
                  <a:gd name="connsiteY41" fmla="*/ 6936 h 9624"/>
                  <a:gd name="connsiteX42" fmla="*/ 4389 w 10000"/>
                  <a:gd name="connsiteY42" fmla="*/ 6918 h 9624"/>
                  <a:gd name="connsiteX43" fmla="*/ 4389 w 10000"/>
                  <a:gd name="connsiteY43" fmla="*/ 6918 h 9624"/>
                  <a:gd name="connsiteX44" fmla="*/ 4389 w 10000"/>
                  <a:gd name="connsiteY44" fmla="*/ 6898 h 9624"/>
                  <a:gd name="connsiteX45" fmla="*/ 4444 w 10000"/>
                  <a:gd name="connsiteY45" fmla="*/ 6881 h 9624"/>
                  <a:gd name="connsiteX46" fmla="*/ 4667 w 10000"/>
                  <a:gd name="connsiteY46" fmla="*/ 6861 h 9624"/>
                  <a:gd name="connsiteX47" fmla="*/ 5333 w 10000"/>
                  <a:gd name="connsiteY47" fmla="*/ 6825 h 9624"/>
                  <a:gd name="connsiteX48" fmla="*/ 6500 w 10000"/>
                  <a:gd name="connsiteY48" fmla="*/ 6768 h 9624"/>
                  <a:gd name="connsiteX49" fmla="*/ 6500 w 10000"/>
                  <a:gd name="connsiteY49" fmla="*/ 6768 h 9624"/>
                  <a:gd name="connsiteX50" fmla="*/ 7167 w 10000"/>
                  <a:gd name="connsiteY50" fmla="*/ 6712 h 9624"/>
                  <a:gd name="connsiteX51" fmla="*/ 8389 w 10000"/>
                  <a:gd name="connsiteY51" fmla="*/ 6599 h 9624"/>
                  <a:gd name="connsiteX52" fmla="*/ 8389 w 10000"/>
                  <a:gd name="connsiteY52" fmla="*/ 6599 h 9624"/>
                  <a:gd name="connsiteX53" fmla="*/ 8667 w 10000"/>
                  <a:gd name="connsiteY53" fmla="*/ 6559 h 9624"/>
                  <a:gd name="connsiteX54" fmla="*/ 8778 w 10000"/>
                  <a:gd name="connsiteY54" fmla="*/ 6502 h 9624"/>
                  <a:gd name="connsiteX55" fmla="*/ 8889 w 10000"/>
                  <a:gd name="connsiteY55" fmla="*/ 6466 h 9624"/>
                  <a:gd name="connsiteX56" fmla="*/ 8833 w 10000"/>
                  <a:gd name="connsiteY56" fmla="*/ 6428 h 9624"/>
                  <a:gd name="connsiteX57" fmla="*/ 8833 w 10000"/>
                  <a:gd name="connsiteY57" fmla="*/ 6392 h 9624"/>
                  <a:gd name="connsiteX58" fmla="*/ 8722 w 10000"/>
                  <a:gd name="connsiteY58" fmla="*/ 6353 h 9624"/>
                  <a:gd name="connsiteX59" fmla="*/ 8556 w 10000"/>
                  <a:gd name="connsiteY59" fmla="*/ 6296 h 9624"/>
                  <a:gd name="connsiteX60" fmla="*/ 8556 w 10000"/>
                  <a:gd name="connsiteY60" fmla="*/ 6296 h 9624"/>
                  <a:gd name="connsiteX61" fmla="*/ 6556 w 10000"/>
                  <a:gd name="connsiteY61" fmla="*/ 5962 h 9624"/>
                  <a:gd name="connsiteX62" fmla="*/ 6556 w 10000"/>
                  <a:gd name="connsiteY62" fmla="*/ 5962 h 9624"/>
                  <a:gd name="connsiteX63" fmla="*/ 6333 w 10000"/>
                  <a:gd name="connsiteY63" fmla="*/ 5904 h 9624"/>
                  <a:gd name="connsiteX64" fmla="*/ 6167 w 10000"/>
                  <a:gd name="connsiteY64" fmla="*/ 5847 h 9624"/>
                  <a:gd name="connsiteX65" fmla="*/ 6056 w 10000"/>
                  <a:gd name="connsiteY65" fmla="*/ 5789 h 9624"/>
                  <a:gd name="connsiteX66" fmla="*/ 6056 w 10000"/>
                  <a:gd name="connsiteY66" fmla="*/ 5789 h 9624"/>
                  <a:gd name="connsiteX67" fmla="*/ 8056 w 10000"/>
                  <a:gd name="connsiteY67" fmla="*/ 5771 h 9624"/>
                  <a:gd name="connsiteX68" fmla="*/ 10000 w 10000"/>
                  <a:gd name="connsiteY68" fmla="*/ 5962 h 9624"/>
                  <a:gd name="connsiteX69" fmla="*/ 10000 w 10000"/>
                  <a:gd name="connsiteY69" fmla="*/ 4249 h 9624"/>
                  <a:gd name="connsiteX70" fmla="*/ 10000 w 10000"/>
                  <a:gd name="connsiteY70" fmla="*/ 4249 h 9624"/>
                  <a:gd name="connsiteX71" fmla="*/ 7778 w 10000"/>
                  <a:gd name="connsiteY71" fmla="*/ 3855 h 9624"/>
                  <a:gd name="connsiteX72" fmla="*/ 6556 w 10000"/>
                  <a:gd name="connsiteY72" fmla="*/ 3627 h 9624"/>
                  <a:gd name="connsiteX73" fmla="*/ 6556 w 10000"/>
                  <a:gd name="connsiteY73" fmla="*/ 3627 h 9624"/>
                  <a:gd name="connsiteX74" fmla="*/ 6556 w 10000"/>
                  <a:gd name="connsiteY74" fmla="*/ 3609 h 9624"/>
                  <a:gd name="connsiteX75" fmla="*/ 6556 w 10000"/>
                  <a:gd name="connsiteY75" fmla="*/ 3496 h 9624"/>
                  <a:gd name="connsiteX76" fmla="*/ 6556 w 10000"/>
                  <a:gd name="connsiteY76" fmla="*/ 3496 h 9624"/>
                  <a:gd name="connsiteX77" fmla="*/ 6389 w 10000"/>
                  <a:gd name="connsiteY77" fmla="*/ 3367 h 9624"/>
                  <a:gd name="connsiteX78" fmla="*/ 6056 w 10000"/>
                  <a:gd name="connsiteY78" fmla="*/ 3159 h 9624"/>
                  <a:gd name="connsiteX79" fmla="*/ 5333 w 10000"/>
                  <a:gd name="connsiteY79" fmla="*/ 2762 h 9624"/>
                  <a:gd name="connsiteX80" fmla="*/ 5333 w 10000"/>
                  <a:gd name="connsiteY80" fmla="*/ 2762 h 9624"/>
                  <a:gd name="connsiteX81" fmla="*/ 5167 w 10000"/>
                  <a:gd name="connsiteY81" fmla="*/ 2706 h 9624"/>
                  <a:gd name="connsiteX82" fmla="*/ 4889 w 10000"/>
                  <a:gd name="connsiteY82" fmla="*/ 2631 h 9624"/>
                  <a:gd name="connsiteX83" fmla="*/ 4056 w 10000"/>
                  <a:gd name="connsiteY83" fmla="*/ 2464 h 9624"/>
                  <a:gd name="connsiteX84" fmla="*/ 2889 w 10000"/>
                  <a:gd name="connsiteY84" fmla="*/ 2258 h 9624"/>
                  <a:gd name="connsiteX85" fmla="*/ 2889 w 10000"/>
                  <a:gd name="connsiteY85" fmla="*/ 2258 h 9624"/>
                  <a:gd name="connsiteX86" fmla="*/ 2389 w 10000"/>
                  <a:gd name="connsiteY86" fmla="*/ 2237 h 9624"/>
                  <a:gd name="connsiteX87" fmla="*/ 2000 w 10000"/>
                  <a:gd name="connsiteY87" fmla="*/ 2219 h 9624"/>
                  <a:gd name="connsiteX88" fmla="*/ 1889 w 10000"/>
                  <a:gd name="connsiteY88" fmla="*/ 2201 h 9624"/>
                  <a:gd name="connsiteX89" fmla="*/ 1778 w 10000"/>
                  <a:gd name="connsiteY89" fmla="*/ 2180 h 9624"/>
                  <a:gd name="connsiteX90" fmla="*/ 1778 w 10000"/>
                  <a:gd name="connsiteY90" fmla="*/ 2180 h 9624"/>
                  <a:gd name="connsiteX91" fmla="*/ 1667 w 10000"/>
                  <a:gd name="connsiteY91" fmla="*/ 2106 h 9624"/>
                  <a:gd name="connsiteX92" fmla="*/ 1500 w 10000"/>
                  <a:gd name="connsiteY92" fmla="*/ 1975 h 9624"/>
                  <a:gd name="connsiteX93" fmla="*/ 1444 w 10000"/>
                  <a:gd name="connsiteY93" fmla="*/ 1899 h 9624"/>
                  <a:gd name="connsiteX94" fmla="*/ 1444 w 10000"/>
                  <a:gd name="connsiteY94" fmla="*/ 1825 h 9624"/>
                  <a:gd name="connsiteX95" fmla="*/ 1444 w 10000"/>
                  <a:gd name="connsiteY95" fmla="*/ 1768 h 9624"/>
                  <a:gd name="connsiteX96" fmla="*/ 1556 w 10000"/>
                  <a:gd name="connsiteY96" fmla="*/ 1711 h 9624"/>
                  <a:gd name="connsiteX97" fmla="*/ 1556 w 10000"/>
                  <a:gd name="connsiteY97" fmla="*/ 1711 h 9624"/>
                  <a:gd name="connsiteX98" fmla="*/ 1833 w 10000"/>
                  <a:gd name="connsiteY98" fmla="*/ 1618 h 9624"/>
                  <a:gd name="connsiteX99" fmla="*/ 2111 w 10000"/>
                  <a:gd name="connsiteY99" fmla="*/ 1521 h 9624"/>
                  <a:gd name="connsiteX100" fmla="*/ 2278 w 10000"/>
                  <a:gd name="connsiteY100" fmla="*/ 1467 h 9624"/>
                  <a:gd name="connsiteX101" fmla="*/ 2389 w 10000"/>
                  <a:gd name="connsiteY101" fmla="*/ 1411 h 9624"/>
                  <a:gd name="connsiteX102" fmla="*/ 2389 w 10000"/>
                  <a:gd name="connsiteY102" fmla="*/ 1336 h 9624"/>
                  <a:gd name="connsiteX103" fmla="*/ 2389 w 10000"/>
                  <a:gd name="connsiteY103" fmla="*/ 1243 h 9624"/>
                  <a:gd name="connsiteX104" fmla="*/ 2389 w 10000"/>
                  <a:gd name="connsiteY104" fmla="*/ 1243 h 9624"/>
                  <a:gd name="connsiteX105" fmla="*/ 2167 w 10000"/>
                  <a:gd name="connsiteY105" fmla="*/ 978 h 9624"/>
                  <a:gd name="connsiteX106" fmla="*/ 1889 w 10000"/>
                  <a:gd name="connsiteY106" fmla="*/ 621 h 9624"/>
                  <a:gd name="connsiteX107" fmla="*/ 1667 w 10000"/>
                  <a:gd name="connsiteY107" fmla="*/ 302 h 9624"/>
                  <a:gd name="connsiteX108" fmla="*/ 1611 w 10000"/>
                  <a:gd name="connsiteY108" fmla="*/ 209 h 9624"/>
                  <a:gd name="connsiteX109" fmla="*/ 1611 w 10000"/>
                  <a:gd name="connsiteY109" fmla="*/ 172 h 9624"/>
                  <a:gd name="connsiteX110" fmla="*/ 1667 w 10000"/>
                  <a:gd name="connsiteY110" fmla="*/ 150 h 9624"/>
                  <a:gd name="connsiteX111" fmla="*/ 1667 w 10000"/>
                  <a:gd name="connsiteY111" fmla="*/ 150 h 9624"/>
                  <a:gd name="connsiteX112" fmla="*/ 2000 w 10000"/>
                  <a:gd name="connsiteY112" fmla="*/ 133 h 9624"/>
                  <a:gd name="connsiteX113" fmla="*/ 2222 w 10000"/>
                  <a:gd name="connsiteY113" fmla="*/ 133 h 9624"/>
                  <a:gd name="connsiteX114" fmla="*/ 2389 w 10000"/>
                  <a:gd name="connsiteY114" fmla="*/ 150 h 9624"/>
                  <a:gd name="connsiteX115" fmla="*/ 2389 w 10000"/>
                  <a:gd name="connsiteY115" fmla="*/ 150 h 9624"/>
                  <a:gd name="connsiteX116" fmla="*/ 2444 w 10000"/>
                  <a:gd name="connsiteY116" fmla="*/ 150 h 9624"/>
                  <a:gd name="connsiteX117" fmla="*/ 2500 w 10000"/>
                  <a:gd name="connsiteY117" fmla="*/ 115 h 9624"/>
                  <a:gd name="connsiteX118" fmla="*/ 2778 w 10000"/>
                  <a:gd name="connsiteY118" fmla="*/ 0 h 9624"/>
                  <a:gd name="connsiteX119" fmla="*/ 10000 w 10000"/>
                  <a:gd name="connsiteY119" fmla="*/ 8365 h 9624"/>
                  <a:gd name="connsiteX120" fmla="*/ 10000 w 10000"/>
                  <a:gd name="connsiteY120" fmla="*/ 8365 h 9624"/>
                  <a:gd name="connsiteX121" fmla="*/ 9722 w 10000"/>
                  <a:gd name="connsiteY121" fmla="*/ 8345 h 9624"/>
                  <a:gd name="connsiteX122" fmla="*/ 9389 w 10000"/>
                  <a:gd name="connsiteY122" fmla="*/ 8365 h 9624"/>
                  <a:gd name="connsiteX123" fmla="*/ 9389 w 10000"/>
                  <a:gd name="connsiteY123" fmla="*/ 8365 h 9624"/>
                  <a:gd name="connsiteX124" fmla="*/ 9278 w 10000"/>
                  <a:gd name="connsiteY124" fmla="*/ 8385 h 9624"/>
                  <a:gd name="connsiteX125" fmla="*/ 9056 w 10000"/>
                  <a:gd name="connsiteY125" fmla="*/ 8365 h 9624"/>
                  <a:gd name="connsiteX126" fmla="*/ 8889 w 10000"/>
                  <a:gd name="connsiteY126" fmla="*/ 8345 h 9624"/>
                  <a:gd name="connsiteX127" fmla="*/ 8722 w 10000"/>
                  <a:gd name="connsiteY127" fmla="*/ 8308 h 9624"/>
                  <a:gd name="connsiteX128" fmla="*/ 8611 w 10000"/>
                  <a:gd name="connsiteY128" fmla="*/ 8251 h 9624"/>
                  <a:gd name="connsiteX129" fmla="*/ 8444 w 10000"/>
                  <a:gd name="connsiteY129" fmla="*/ 8157 h 9624"/>
                  <a:gd name="connsiteX130" fmla="*/ 8444 w 10000"/>
                  <a:gd name="connsiteY130" fmla="*/ 8157 h 9624"/>
                  <a:gd name="connsiteX131" fmla="*/ 8222 w 10000"/>
                  <a:gd name="connsiteY131" fmla="*/ 7990 h 9624"/>
                  <a:gd name="connsiteX132" fmla="*/ 8111 w 10000"/>
                  <a:gd name="connsiteY132" fmla="*/ 7915 h 9624"/>
                  <a:gd name="connsiteX133" fmla="*/ 7944 w 10000"/>
                  <a:gd name="connsiteY133" fmla="*/ 7859 h 9624"/>
                  <a:gd name="connsiteX134" fmla="*/ 7778 w 10000"/>
                  <a:gd name="connsiteY134" fmla="*/ 7822 h 9624"/>
                  <a:gd name="connsiteX135" fmla="*/ 7556 w 10000"/>
                  <a:gd name="connsiteY135" fmla="*/ 7799 h 9624"/>
                  <a:gd name="connsiteX136" fmla="*/ 7333 w 10000"/>
                  <a:gd name="connsiteY136" fmla="*/ 7783 h 9624"/>
                  <a:gd name="connsiteX137" fmla="*/ 7000 w 10000"/>
                  <a:gd name="connsiteY137" fmla="*/ 7762 h 9624"/>
                  <a:gd name="connsiteX138" fmla="*/ 7000 w 10000"/>
                  <a:gd name="connsiteY138" fmla="*/ 7762 h 9624"/>
                  <a:gd name="connsiteX139" fmla="*/ 6556 w 10000"/>
                  <a:gd name="connsiteY139" fmla="*/ 7783 h 9624"/>
                  <a:gd name="connsiteX140" fmla="*/ 6222 w 10000"/>
                  <a:gd name="connsiteY140" fmla="*/ 7783 h 9624"/>
                  <a:gd name="connsiteX141" fmla="*/ 6111 w 10000"/>
                  <a:gd name="connsiteY141" fmla="*/ 7762 h 9624"/>
                  <a:gd name="connsiteX142" fmla="*/ 6056 w 10000"/>
                  <a:gd name="connsiteY142" fmla="*/ 7744 h 9624"/>
                  <a:gd name="connsiteX143" fmla="*/ 6056 w 10000"/>
                  <a:gd name="connsiteY143" fmla="*/ 7744 h 9624"/>
                  <a:gd name="connsiteX144" fmla="*/ 6056 w 10000"/>
                  <a:gd name="connsiteY144" fmla="*/ 7408 h 9624"/>
                  <a:gd name="connsiteX145" fmla="*/ 6056 w 10000"/>
                  <a:gd name="connsiteY145" fmla="*/ 7408 h 9624"/>
                  <a:gd name="connsiteX146" fmla="*/ 6056 w 10000"/>
                  <a:gd name="connsiteY146" fmla="*/ 7330 h 9624"/>
                  <a:gd name="connsiteX147" fmla="*/ 5944 w 10000"/>
                  <a:gd name="connsiteY147" fmla="*/ 7237 h 9624"/>
                  <a:gd name="connsiteX148" fmla="*/ 5889 w 10000"/>
                  <a:gd name="connsiteY148" fmla="*/ 7217 h 9624"/>
                  <a:gd name="connsiteX149" fmla="*/ 5778 w 10000"/>
                  <a:gd name="connsiteY149" fmla="*/ 7200 h 9624"/>
                  <a:gd name="connsiteX150" fmla="*/ 5667 w 10000"/>
                  <a:gd name="connsiteY150" fmla="*/ 7200 h 9624"/>
                  <a:gd name="connsiteX151" fmla="*/ 5500 w 10000"/>
                  <a:gd name="connsiteY151" fmla="*/ 7217 h 9624"/>
                  <a:gd name="connsiteX152" fmla="*/ 5500 w 10000"/>
                  <a:gd name="connsiteY152" fmla="*/ 7217 h 9624"/>
                  <a:gd name="connsiteX153" fmla="*/ 4889 w 10000"/>
                  <a:gd name="connsiteY153" fmla="*/ 7349 h 9624"/>
                  <a:gd name="connsiteX154" fmla="*/ 4611 w 10000"/>
                  <a:gd name="connsiteY154" fmla="*/ 7388 h 9624"/>
                  <a:gd name="connsiteX155" fmla="*/ 4556 w 10000"/>
                  <a:gd name="connsiteY155" fmla="*/ 7408 h 9624"/>
                  <a:gd name="connsiteX156" fmla="*/ 4500 w 10000"/>
                  <a:gd name="connsiteY156" fmla="*/ 7388 h 9624"/>
                  <a:gd name="connsiteX157" fmla="*/ 4500 w 10000"/>
                  <a:gd name="connsiteY157" fmla="*/ 7388 h 9624"/>
                  <a:gd name="connsiteX158" fmla="*/ 4222 w 10000"/>
                  <a:gd name="connsiteY158" fmla="*/ 7200 h 9624"/>
                  <a:gd name="connsiteX159" fmla="*/ 4222 w 10000"/>
                  <a:gd name="connsiteY159" fmla="*/ 7200 h 9624"/>
                  <a:gd name="connsiteX160" fmla="*/ 4111 w 10000"/>
                  <a:gd name="connsiteY160" fmla="*/ 7106 h 9624"/>
                  <a:gd name="connsiteX161" fmla="*/ 4111 w 10000"/>
                  <a:gd name="connsiteY161" fmla="*/ 7048 h 9624"/>
                  <a:gd name="connsiteX162" fmla="*/ 4111 w 10000"/>
                  <a:gd name="connsiteY162" fmla="*/ 6993 h 9624"/>
                  <a:gd name="connsiteX163" fmla="*/ 4111 w 10000"/>
                  <a:gd name="connsiteY163" fmla="*/ 6993 h 9624"/>
                  <a:gd name="connsiteX164" fmla="*/ 4278 w 10000"/>
                  <a:gd name="connsiteY164" fmla="*/ 6936 h 9624"/>
                  <a:gd name="connsiteX165" fmla="*/ 4389 w 10000"/>
                  <a:gd name="connsiteY165" fmla="*/ 6918 h 9624"/>
                  <a:gd name="connsiteX166" fmla="*/ 4389 w 10000"/>
                  <a:gd name="connsiteY166" fmla="*/ 6918 h 9624"/>
                  <a:gd name="connsiteX167" fmla="*/ 4000 w 10000"/>
                  <a:gd name="connsiteY167" fmla="*/ 6918 h 9624"/>
                  <a:gd name="connsiteX168" fmla="*/ 3722 w 10000"/>
                  <a:gd name="connsiteY168" fmla="*/ 6936 h 9624"/>
                  <a:gd name="connsiteX169" fmla="*/ 3611 w 10000"/>
                  <a:gd name="connsiteY169" fmla="*/ 6955 h 9624"/>
                  <a:gd name="connsiteX170" fmla="*/ 3556 w 10000"/>
                  <a:gd name="connsiteY170" fmla="*/ 6975 h 9624"/>
                  <a:gd name="connsiteX171" fmla="*/ 3556 w 10000"/>
                  <a:gd name="connsiteY171" fmla="*/ 6975 h 9624"/>
                  <a:gd name="connsiteX172" fmla="*/ 3444 w 10000"/>
                  <a:gd name="connsiteY172" fmla="*/ 7048 h 9624"/>
                  <a:gd name="connsiteX173" fmla="*/ 3278 w 10000"/>
                  <a:gd name="connsiteY173" fmla="*/ 7163 h 9624"/>
                  <a:gd name="connsiteX174" fmla="*/ 3000 w 10000"/>
                  <a:gd name="connsiteY174" fmla="*/ 7293 h 9624"/>
                  <a:gd name="connsiteX175" fmla="*/ 2667 w 10000"/>
                  <a:gd name="connsiteY175" fmla="*/ 7388 h 9624"/>
                  <a:gd name="connsiteX176" fmla="*/ 2667 w 10000"/>
                  <a:gd name="connsiteY176" fmla="*/ 7388 h 9624"/>
                  <a:gd name="connsiteX177" fmla="*/ 2333 w 10000"/>
                  <a:gd name="connsiteY177" fmla="*/ 7464 h 9624"/>
                  <a:gd name="connsiteX178" fmla="*/ 1833 w 10000"/>
                  <a:gd name="connsiteY178" fmla="*/ 7538 h 9624"/>
                  <a:gd name="connsiteX179" fmla="*/ 1389 w 10000"/>
                  <a:gd name="connsiteY179" fmla="*/ 7577 h 9624"/>
                  <a:gd name="connsiteX180" fmla="*/ 889 w 10000"/>
                  <a:gd name="connsiteY180" fmla="*/ 7594 h 9624"/>
                  <a:gd name="connsiteX181" fmla="*/ 889 w 10000"/>
                  <a:gd name="connsiteY181" fmla="*/ 7594 h 9624"/>
                  <a:gd name="connsiteX182" fmla="*/ 500 w 10000"/>
                  <a:gd name="connsiteY182" fmla="*/ 7615 h 9624"/>
                  <a:gd name="connsiteX183" fmla="*/ 222 w 10000"/>
                  <a:gd name="connsiteY183" fmla="*/ 7633 h 9624"/>
                  <a:gd name="connsiteX184" fmla="*/ 0 w 10000"/>
                  <a:gd name="connsiteY184" fmla="*/ 7651 h 9624"/>
                  <a:gd name="connsiteX185" fmla="*/ 0 w 10000"/>
                  <a:gd name="connsiteY185" fmla="*/ 7651 h 9624"/>
                  <a:gd name="connsiteX186" fmla="*/ 278 w 10000"/>
                  <a:gd name="connsiteY186" fmla="*/ 7952 h 9624"/>
                  <a:gd name="connsiteX187" fmla="*/ 500 w 10000"/>
                  <a:gd name="connsiteY187" fmla="*/ 8175 h 9624"/>
                  <a:gd name="connsiteX188" fmla="*/ 722 w 10000"/>
                  <a:gd name="connsiteY188" fmla="*/ 8365 h 9624"/>
                  <a:gd name="connsiteX189" fmla="*/ 722 w 10000"/>
                  <a:gd name="connsiteY189" fmla="*/ 8365 h 9624"/>
                  <a:gd name="connsiteX190" fmla="*/ 889 w 10000"/>
                  <a:gd name="connsiteY190" fmla="*/ 8478 h 9624"/>
                  <a:gd name="connsiteX191" fmla="*/ 944 w 10000"/>
                  <a:gd name="connsiteY191" fmla="*/ 8573 h 9624"/>
                  <a:gd name="connsiteX192" fmla="*/ 1111 w 10000"/>
                  <a:gd name="connsiteY192" fmla="*/ 8668 h 9624"/>
                  <a:gd name="connsiteX193" fmla="*/ 1333 w 10000"/>
                  <a:gd name="connsiteY193" fmla="*/ 8815 h 9624"/>
                  <a:gd name="connsiteX194" fmla="*/ 1333 w 10000"/>
                  <a:gd name="connsiteY194" fmla="*/ 8815 h 9624"/>
                  <a:gd name="connsiteX195" fmla="*/ 1444 w 10000"/>
                  <a:gd name="connsiteY195" fmla="*/ 8891 h 9624"/>
                  <a:gd name="connsiteX196" fmla="*/ 1500 w 10000"/>
                  <a:gd name="connsiteY196" fmla="*/ 8946 h 9624"/>
                  <a:gd name="connsiteX197" fmla="*/ 1500 w 10000"/>
                  <a:gd name="connsiteY197" fmla="*/ 9002 h 9624"/>
                  <a:gd name="connsiteX198" fmla="*/ 1556 w 10000"/>
                  <a:gd name="connsiteY198" fmla="*/ 9024 h 9624"/>
                  <a:gd name="connsiteX199" fmla="*/ 1722 w 10000"/>
                  <a:gd name="connsiteY199" fmla="*/ 9040 h 9624"/>
                  <a:gd name="connsiteX200" fmla="*/ 1944 w 10000"/>
                  <a:gd name="connsiteY200" fmla="*/ 9059 h 9624"/>
                  <a:gd name="connsiteX201" fmla="*/ 2944 w 10000"/>
                  <a:gd name="connsiteY201" fmla="*/ 9078 h 9624"/>
                  <a:gd name="connsiteX202" fmla="*/ 2944 w 10000"/>
                  <a:gd name="connsiteY202" fmla="*/ 9078 h 9624"/>
                  <a:gd name="connsiteX203" fmla="*/ 4167 w 10000"/>
                  <a:gd name="connsiteY203" fmla="*/ 9116 h 9624"/>
                  <a:gd name="connsiteX204" fmla="*/ 4889 w 10000"/>
                  <a:gd name="connsiteY204" fmla="*/ 9173 h 9624"/>
                  <a:gd name="connsiteX205" fmla="*/ 5278 w 10000"/>
                  <a:gd name="connsiteY205" fmla="*/ 9231 h 9624"/>
                  <a:gd name="connsiteX206" fmla="*/ 5444 w 10000"/>
                  <a:gd name="connsiteY206" fmla="*/ 9247 h 9624"/>
                  <a:gd name="connsiteX207" fmla="*/ 5444 w 10000"/>
                  <a:gd name="connsiteY207" fmla="*/ 9247 h 9624"/>
                  <a:gd name="connsiteX208" fmla="*/ 5722 w 10000"/>
                  <a:gd name="connsiteY208" fmla="*/ 9287 h 9624"/>
                  <a:gd name="connsiteX209" fmla="*/ 5833 w 10000"/>
                  <a:gd name="connsiteY209" fmla="*/ 9307 h 9624"/>
                  <a:gd name="connsiteX210" fmla="*/ 5833 w 10000"/>
                  <a:gd name="connsiteY210" fmla="*/ 9307 h 9624"/>
                  <a:gd name="connsiteX211" fmla="*/ 5833 w 10000"/>
                  <a:gd name="connsiteY211" fmla="*/ 9287 h 9624"/>
                  <a:gd name="connsiteX212" fmla="*/ 5889 w 10000"/>
                  <a:gd name="connsiteY212" fmla="*/ 9267 h 9624"/>
                  <a:gd name="connsiteX213" fmla="*/ 6000 w 10000"/>
                  <a:gd name="connsiteY213" fmla="*/ 9247 h 9624"/>
                  <a:gd name="connsiteX214" fmla="*/ 6167 w 10000"/>
                  <a:gd name="connsiteY214" fmla="*/ 9231 h 9624"/>
                  <a:gd name="connsiteX215" fmla="*/ 6444 w 10000"/>
                  <a:gd name="connsiteY215" fmla="*/ 9231 h 9624"/>
                  <a:gd name="connsiteX216" fmla="*/ 6833 w 10000"/>
                  <a:gd name="connsiteY216" fmla="*/ 9247 h 9624"/>
                  <a:gd name="connsiteX217" fmla="*/ 7278 w 10000"/>
                  <a:gd name="connsiteY217" fmla="*/ 9307 h 9624"/>
                  <a:gd name="connsiteX218" fmla="*/ 7278 w 10000"/>
                  <a:gd name="connsiteY218" fmla="*/ 9307 h 9624"/>
                  <a:gd name="connsiteX219" fmla="*/ 8722 w 10000"/>
                  <a:gd name="connsiteY219" fmla="*/ 9472 h 9624"/>
                  <a:gd name="connsiteX220" fmla="*/ 10000 w 10000"/>
                  <a:gd name="connsiteY220" fmla="*/ 9624 h 9624"/>
                  <a:gd name="connsiteX0" fmla="*/ 10000 w 10000"/>
                  <a:gd name="connsiteY0" fmla="*/ 8552 h 9881"/>
                  <a:gd name="connsiteX1" fmla="*/ 10000 w 10000"/>
                  <a:gd name="connsiteY1" fmla="*/ 8552 h 9881"/>
                  <a:gd name="connsiteX2" fmla="*/ 9222 w 10000"/>
                  <a:gd name="connsiteY2" fmla="*/ 8573 h 9881"/>
                  <a:gd name="connsiteX3" fmla="*/ 8944 w 10000"/>
                  <a:gd name="connsiteY3" fmla="*/ 8573 h 9881"/>
                  <a:gd name="connsiteX4" fmla="*/ 8833 w 10000"/>
                  <a:gd name="connsiteY4" fmla="*/ 8552 h 9881"/>
                  <a:gd name="connsiteX5" fmla="*/ 8778 w 10000"/>
                  <a:gd name="connsiteY5" fmla="*/ 8534 h 9881"/>
                  <a:gd name="connsiteX6" fmla="*/ 8778 w 10000"/>
                  <a:gd name="connsiteY6" fmla="*/ 8534 h 9881"/>
                  <a:gd name="connsiteX7" fmla="*/ 8444 w 10000"/>
                  <a:gd name="connsiteY7" fmla="*/ 8298 h 9881"/>
                  <a:gd name="connsiteX8" fmla="*/ 8167 w 10000"/>
                  <a:gd name="connsiteY8" fmla="*/ 8083 h 9881"/>
                  <a:gd name="connsiteX9" fmla="*/ 8167 w 10000"/>
                  <a:gd name="connsiteY9" fmla="*/ 8083 h 9881"/>
                  <a:gd name="connsiteX10" fmla="*/ 8056 w 10000"/>
                  <a:gd name="connsiteY10" fmla="*/ 8047 h 9881"/>
                  <a:gd name="connsiteX11" fmla="*/ 7889 w 10000"/>
                  <a:gd name="connsiteY11" fmla="*/ 8009 h 9881"/>
                  <a:gd name="connsiteX12" fmla="*/ 7444 w 10000"/>
                  <a:gd name="connsiteY12" fmla="*/ 7985 h 9881"/>
                  <a:gd name="connsiteX13" fmla="*/ 6889 w 10000"/>
                  <a:gd name="connsiteY13" fmla="*/ 7968 h 9881"/>
                  <a:gd name="connsiteX14" fmla="*/ 6389 w 10000"/>
                  <a:gd name="connsiteY14" fmla="*/ 7968 h 9881"/>
                  <a:gd name="connsiteX15" fmla="*/ 6389 w 10000"/>
                  <a:gd name="connsiteY15" fmla="*/ 7968 h 9881"/>
                  <a:gd name="connsiteX16" fmla="*/ 6167 w 10000"/>
                  <a:gd name="connsiteY16" fmla="*/ 7946 h 9881"/>
                  <a:gd name="connsiteX17" fmla="*/ 6056 w 10000"/>
                  <a:gd name="connsiteY17" fmla="*/ 7910 h 9881"/>
                  <a:gd name="connsiteX18" fmla="*/ 6000 w 10000"/>
                  <a:gd name="connsiteY18" fmla="*/ 7870 h 9881"/>
                  <a:gd name="connsiteX19" fmla="*/ 6000 w 10000"/>
                  <a:gd name="connsiteY19" fmla="*/ 7794 h 9881"/>
                  <a:gd name="connsiteX20" fmla="*/ 6056 w 10000"/>
                  <a:gd name="connsiteY20" fmla="*/ 7637 h 9881"/>
                  <a:gd name="connsiteX21" fmla="*/ 6111 w 10000"/>
                  <a:gd name="connsiteY21" fmla="*/ 7558 h 9881"/>
                  <a:gd name="connsiteX22" fmla="*/ 6056 w 10000"/>
                  <a:gd name="connsiteY22" fmla="*/ 7459 h 9881"/>
                  <a:gd name="connsiteX23" fmla="*/ 6056 w 10000"/>
                  <a:gd name="connsiteY23" fmla="*/ 7459 h 9881"/>
                  <a:gd name="connsiteX24" fmla="*/ 6000 w 10000"/>
                  <a:gd name="connsiteY24" fmla="*/ 7401 h 9881"/>
                  <a:gd name="connsiteX25" fmla="*/ 5944 w 10000"/>
                  <a:gd name="connsiteY25" fmla="*/ 7362 h 9881"/>
                  <a:gd name="connsiteX26" fmla="*/ 5833 w 10000"/>
                  <a:gd name="connsiteY26" fmla="*/ 7362 h 9881"/>
                  <a:gd name="connsiteX27" fmla="*/ 5667 w 10000"/>
                  <a:gd name="connsiteY27" fmla="*/ 7380 h 9881"/>
                  <a:gd name="connsiteX28" fmla="*/ 5333 w 10000"/>
                  <a:gd name="connsiteY28" fmla="*/ 7439 h 9881"/>
                  <a:gd name="connsiteX29" fmla="*/ 4889 w 10000"/>
                  <a:gd name="connsiteY29" fmla="*/ 7538 h 9881"/>
                  <a:gd name="connsiteX30" fmla="*/ 4889 w 10000"/>
                  <a:gd name="connsiteY30" fmla="*/ 7538 h 9881"/>
                  <a:gd name="connsiteX31" fmla="*/ 4611 w 10000"/>
                  <a:gd name="connsiteY31" fmla="*/ 7558 h 9881"/>
                  <a:gd name="connsiteX32" fmla="*/ 4500 w 10000"/>
                  <a:gd name="connsiteY32" fmla="*/ 7558 h 9881"/>
                  <a:gd name="connsiteX33" fmla="*/ 4444 w 10000"/>
                  <a:gd name="connsiteY33" fmla="*/ 7538 h 9881"/>
                  <a:gd name="connsiteX34" fmla="*/ 4389 w 10000"/>
                  <a:gd name="connsiteY34" fmla="*/ 7459 h 9881"/>
                  <a:gd name="connsiteX35" fmla="*/ 4222 w 10000"/>
                  <a:gd name="connsiteY35" fmla="*/ 7362 h 9881"/>
                  <a:gd name="connsiteX36" fmla="*/ 4222 w 10000"/>
                  <a:gd name="connsiteY36" fmla="*/ 7362 h 9881"/>
                  <a:gd name="connsiteX37" fmla="*/ 4111 w 10000"/>
                  <a:gd name="connsiteY37" fmla="*/ 7302 h 9881"/>
                  <a:gd name="connsiteX38" fmla="*/ 4111 w 10000"/>
                  <a:gd name="connsiteY38" fmla="*/ 7244 h 9881"/>
                  <a:gd name="connsiteX39" fmla="*/ 4111 w 10000"/>
                  <a:gd name="connsiteY39" fmla="*/ 7204 h 9881"/>
                  <a:gd name="connsiteX40" fmla="*/ 4167 w 10000"/>
                  <a:gd name="connsiteY40" fmla="*/ 7166 h 9881"/>
                  <a:gd name="connsiteX41" fmla="*/ 4278 w 10000"/>
                  <a:gd name="connsiteY41" fmla="*/ 7088 h 9881"/>
                  <a:gd name="connsiteX42" fmla="*/ 4389 w 10000"/>
                  <a:gd name="connsiteY42" fmla="*/ 7069 h 9881"/>
                  <a:gd name="connsiteX43" fmla="*/ 4389 w 10000"/>
                  <a:gd name="connsiteY43" fmla="*/ 7069 h 9881"/>
                  <a:gd name="connsiteX44" fmla="*/ 4389 w 10000"/>
                  <a:gd name="connsiteY44" fmla="*/ 7048 h 9881"/>
                  <a:gd name="connsiteX45" fmla="*/ 4444 w 10000"/>
                  <a:gd name="connsiteY45" fmla="*/ 7031 h 9881"/>
                  <a:gd name="connsiteX46" fmla="*/ 4667 w 10000"/>
                  <a:gd name="connsiteY46" fmla="*/ 7010 h 9881"/>
                  <a:gd name="connsiteX47" fmla="*/ 5333 w 10000"/>
                  <a:gd name="connsiteY47" fmla="*/ 6973 h 9881"/>
                  <a:gd name="connsiteX48" fmla="*/ 6500 w 10000"/>
                  <a:gd name="connsiteY48" fmla="*/ 6913 h 9881"/>
                  <a:gd name="connsiteX49" fmla="*/ 6500 w 10000"/>
                  <a:gd name="connsiteY49" fmla="*/ 6913 h 9881"/>
                  <a:gd name="connsiteX50" fmla="*/ 7167 w 10000"/>
                  <a:gd name="connsiteY50" fmla="*/ 6855 h 9881"/>
                  <a:gd name="connsiteX51" fmla="*/ 8389 w 10000"/>
                  <a:gd name="connsiteY51" fmla="*/ 6738 h 9881"/>
                  <a:gd name="connsiteX52" fmla="*/ 8389 w 10000"/>
                  <a:gd name="connsiteY52" fmla="*/ 6738 h 9881"/>
                  <a:gd name="connsiteX53" fmla="*/ 8667 w 10000"/>
                  <a:gd name="connsiteY53" fmla="*/ 6696 h 9881"/>
                  <a:gd name="connsiteX54" fmla="*/ 8778 w 10000"/>
                  <a:gd name="connsiteY54" fmla="*/ 6637 h 9881"/>
                  <a:gd name="connsiteX55" fmla="*/ 8889 w 10000"/>
                  <a:gd name="connsiteY55" fmla="*/ 6600 h 9881"/>
                  <a:gd name="connsiteX56" fmla="*/ 8833 w 10000"/>
                  <a:gd name="connsiteY56" fmla="*/ 6560 h 9881"/>
                  <a:gd name="connsiteX57" fmla="*/ 8833 w 10000"/>
                  <a:gd name="connsiteY57" fmla="*/ 6523 h 9881"/>
                  <a:gd name="connsiteX58" fmla="*/ 8722 w 10000"/>
                  <a:gd name="connsiteY58" fmla="*/ 6482 h 9881"/>
                  <a:gd name="connsiteX59" fmla="*/ 8556 w 10000"/>
                  <a:gd name="connsiteY59" fmla="*/ 6423 h 9881"/>
                  <a:gd name="connsiteX60" fmla="*/ 8556 w 10000"/>
                  <a:gd name="connsiteY60" fmla="*/ 6423 h 9881"/>
                  <a:gd name="connsiteX61" fmla="*/ 6556 w 10000"/>
                  <a:gd name="connsiteY61" fmla="*/ 6076 h 9881"/>
                  <a:gd name="connsiteX62" fmla="*/ 6556 w 10000"/>
                  <a:gd name="connsiteY62" fmla="*/ 6076 h 9881"/>
                  <a:gd name="connsiteX63" fmla="*/ 6333 w 10000"/>
                  <a:gd name="connsiteY63" fmla="*/ 6016 h 9881"/>
                  <a:gd name="connsiteX64" fmla="*/ 6167 w 10000"/>
                  <a:gd name="connsiteY64" fmla="*/ 5956 h 9881"/>
                  <a:gd name="connsiteX65" fmla="*/ 6056 w 10000"/>
                  <a:gd name="connsiteY65" fmla="*/ 5896 h 9881"/>
                  <a:gd name="connsiteX66" fmla="*/ 6056 w 10000"/>
                  <a:gd name="connsiteY66" fmla="*/ 5896 h 9881"/>
                  <a:gd name="connsiteX67" fmla="*/ 8056 w 10000"/>
                  <a:gd name="connsiteY67" fmla="*/ 5877 h 9881"/>
                  <a:gd name="connsiteX68" fmla="*/ 10000 w 10000"/>
                  <a:gd name="connsiteY68" fmla="*/ 6076 h 9881"/>
                  <a:gd name="connsiteX69" fmla="*/ 10000 w 10000"/>
                  <a:gd name="connsiteY69" fmla="*/ 4296 h 9881"/>
                  <a:gd name="connsiteX70" fmla="*/ 10000 w 10000"/>
                  <a:gd name="connsiteY70" fmla="*/ 4296 h 9881"/>
                  <a:gd name="connsiteX71" fmla="*/ 7778 w 10000"/>
                  <a:gd name="connsiteY71" fmla="*/ 3887 h 9881"/>
                  <a:gd name="connsiteX72" fmla="*/ 6556 w 10000"/>
                  <a:gd name="connsiteY72" fmla="*/ 3650 h 9881"/>
                  <a:gd name="connsiteX73" fmla="*/ 6556 w 10000"/>
                  <a:gd name="connsiteY73" fmla="*/ 3650 h 9881"/>
                  <a:gd name="connsiteX74" fmla="*/ 6556 w 10000"/>
                  <a:gd name="connsiteY74" fmla="*/ 3631 h 9881"/>
                  <a:gd name="connsiteX75" fmla="*/ 6556 w 10000"/>
                  <a:gd name="connsiteY75" fmla="*/ 3514 h 9881"/>
                  <a:gd name="connsiteX76" fmla="*/ 6556 w 10000"/>
                  <a:gd name="connsiteY76" fmla="*/ 3514 h 9881"/>
                  <a:gd name="connsiteX77" fmla="*/ 6389 w 10000"/>
                  <a:gd name="connsiteY77" fmla="*/ 3380 h 9881"/>
                  <a:gd name="connsiteX78" fmla="*/ 6056 w 10000"/>
                  <a:gd name="connsiteY78" fmla="*/ 3163 h 9881"/>
                  <a:gd name="connsiteX79" fmla="*/ 5333 w 10000"/>
                  <a:gd name="connsiteY79" fmla="*/ 2751 h 9881"/>
                  <a:gd name="connsiteX80" fmla="*/ 5333 w 10000"/>
                  <a:gd name="connsiteY80" fmla="*/ 2751 h 9881"/>
                  <a:gd name="connsiteX81" fmla="*/ 5167 w 10000"/>
                  <a:gd name="connsiteY81" fmla="*/ 2693 h 9881"/>
                  <a:gd name="connsiteX82" fmla="*/ 4889 w 10000"/>
                  <a:gd name="connsiteY82" fmla="*/ 2615 h 9881"/>
                  <a:gd name="connsiteX83" fmla="*/ 4056 w 10000"/>
                  <a:gd name="connsiteY83" fmla="*/ 2441 h 9881"/>
                  <a:gd name="connsiteX84" fmla="*/ 2889 w 10000"/>
                  <a:gd name="connsiteY84" fmla="*/ 2227 h 9881"/>
                  <a:gd name="connsiteX85" fmla="*/ 2889 w 10000"/>
                  <a:gd name="connsiteY85" fmla="*/ 2227 h 9881"/>
                  <a:gd name="connsiteX86" fmla="*/ 2389 w 10000"/>
                  <a:gd name="connsiteY86" fmla="*/ 2205 h 9881"/>
                  <a:gd name="connsiteX87" fmla="*/ 2000 w 10000"/>
                  <a:gd name="connsiteY87" fmla="*/ 2187 h 9881"/>
                  <a:gd name="connsiteX88" fmla="*/ 1889 w 10000"/>
                  <a:gd name="connsiteY88" fmla="*/ 2168 h 9881"/>
                  <a:gd name="connsiteX89" fmla="*/ 1778 w 10000"/>
                  <a:gd name="connsiteY89" fmla="*/ 2146 h 9881"/>
                  <a:gd name="connsiteX90" fmla="*/ 1778 w 10000"/>
                  <a:gd name="connsiteY90" fmla="*/ 2146 h 9881"/>
                  <a:gd name="connsiteX91" fmla="*/ 1667 w 10000"/>
                  <a:gd name="connsiteY91" fmla="*/ 2069 h 9881"/>
                  <a:gd name="connsiteX92" fmla="*/ 1500 w 10000"/>
                  <a:gd name="connsiteY92" fmla="*/ 1933 h 9881"/>
                  <a:gd name="connsiteX93" fmla="*/ 1444 w 10000"/>
                  <a:gd name="connsiteY93" fmla="*/ 1854 h 9881"/>
                  <a:gd name="connsiteX94" fmla="*/ 1444 w 10000"/>
                  <a:gd name="connsiteY94" fmla="*/ 1777 h 9881"/>
                  <a:gd name="connsiteX95" fmla="*/ 1444 w 10000"/>
                  <a:gd name="connsiteY95" fmla="*/ 1718 h 9881"/>
                  <a:gd name="connsiteX96" fmla="*/ 1556 w 10000"/>
                  <a:gd name="connsiteY96" fmla="*/ 1659 h 9881"/>
                  <a:gd name="connsiteX97" fmla="*/ 1556 w 10000"/>
                  <a:gd name="connsiteY97" fmla="*/ 1659 h 9881"/>
                  <a:gd name="connsiteX98" fmla="*/ 1833 w 10000"/>
                  <a:gd name="connsiteY98" fmla="*/ 1562 h 9881"/>
                  <a:gd name="connsiteX99" fmla="*/ 2111 w 10000"/>
                  <a:gd name="connsiteY99" fmla="*/ 1461 h 9881"/>
                  <a:gd name="connsiteX100" fmla="*/ 2278 w 10000"/>
                  <a:gd name="connsiteY100" fmla="*/ 1405 h 9881"/>
                  <a:gd name="connsiteX101" fmla="*/ 2389 w 10000"/>
                  <a:gd name="connsiteY101" fmla="*/ 1347 h 9881"/>
                  <a:gd name="connsiteX102" fmla="*/ 2389 w 10000"/>
                  <a:gd name="connsiteY102" fmla="*/ 1269 h 9881"/>
                  <a:gd name="connsiteX103" fmla="*/ 2389 w 10000"/>
                  <a:gd name="connsiteY103" fmla="*/ 1173 h 9881"/>
                  <a:gd name="connsiteX104" fmla="*/ 2389 w 10000"/>
                  <a:gd name="connsiteY104" fmla="*/ 1173 h 9881"/>
                  <a:gd name="connsiteX105" fmla="*/ 2167 w 10000"/>
                  <a:gd name="connsiteY105" fmla="*/ 897 h 9881"/>
                  <a:gd name="connsiteX106" fmla="*/ 1889 w 10000"/>
                  <a:gd name="connsiteY106" fmla="*/ 526 h 9881"/>
                  <a:gd name="connsiteX107" fmla="*/ 1667 w 10000"/>
                  <a:gd name="connsiteY107" fmla="*/ 195 h 9881"/>
                  <a:gd name="connsiteX108" fmla="*/ 1611 w 10000"/>
                  <a:gd name="connsiteY108" fmla="*/ 98 h 9881"/>
                  <a:gd name="connsiteX109" fmla="*/ 1611 w 10000"/>
                  <a:gd name="connsiteY109" fmla="*/ 60 h 9881"/>
                  <a:gd name="connsiteX110" fmla="*/ 1667 w 10000"/>
                  <a:gd name="connsiteY110" fmla="*/ 37 h 9881"/>
                  <a:gd name="connsiteX111" fmla="*/ 1667 w 10000"/>
                  <a:gd name="connsiteY111" fmla="*/ 37 h 9881"/>
                  <a:gd name="connsiteX112" fmla="*/ 2000 w 10000"/>
                  <a:gd name="connsiteY112" fmla="*/ 19 h 9881"/>
                  <a:gd name="connsiteX113" fmla="*/ 2222 w 10000"/>
                  <a:gd name="connsiteY113" fmla="*/ 19 h 9881"/>
                  <a:gd name="connsiteX114" fmla="*/ 2389 w 10000"/>
                  <a:gd name="connsiteY114" fmla="*/ 37 h 9881"/>
                  <a:gd name="connsiteX115" fmla="*/ 2389 w 10000"/>
                  <a:gd name="connsiteY115" fmla="*/ 37 h 9881"/>
                  <a:gd name="connsiteX116" fmla="*/ 2444 w 10000"/>
                  <a:gd name="connsiteY116" fmla="*/ 37 h 9881"/>
                  <a:gd name="connsiteX117" fmla="*/ 2500 w 10000"/>
                  <a:gd name="connsiteY117" fmla="*/ 0 h 9881"/>
                  <a:gd name="connsiteX118" fmla="*/ 10000 w 10000"/>
                  <a:gd name="connsiteY118" fmla="*/ 8573 h 9881"/>
                  <a:gd name="connsiteX119" fmla="*/ 10000 w 10000"/>
                  <a:gd name="connsiteY119" fmla="*/ 8573 h 9881"/>
                  <a:gd name="connsiteX120" fmla="*/ 9722 w 10000"/>
                  <a:gd name="connsiteY120" fmla="*/ 8552 h 9881"/>
                  <a:gd name="connsiteX121" fmla="*/ 9389 w 10000"/>
                  <a:gd name="connsiteY121" fmla="*/ 8573 h 9881"/>
                  <a:gd name="connsiteX122" fmla="*/ 9389 w 10000"/>
                  <a:gd name="connsiteY122" fmla="*/ 8573 h 9881"/>
                  <a:gd name="connsiteX123" fmla="*/ 9278 w 10000"/>
                  <a:gd name="connsiteY123" fmla="*/ 8594 h 9881"/>
                  <a:gd name="connsiteX124" fmla="*/ 9056 w 10000"/>
                  <a:gd name="connsiteY124" fmla="*/ 8573 h 9881"/>
                  <a:gd name="connsiteX125" fmla="*/ 8889 w 10000"/>
                  <a:gd name="connsiteY125" fmla="*/ 8552 h 9881"/>
                  <a:gd name="connsiteX126" fmla="*/ 8722 w 10000"/>
                  <a:gd name="connsiteY126" fmla="*/ 8514 h 9881"/>
                  <a:gd name="connsiteX127" fmla="*/ 8611 w 10000"/>
                  <a:gd name="connsiteY127" fmla="*/ 8454 h 9881"/>
                  <a:gd name="connsiteX128" fmla="*/ 8444 w 10000"/>
                  <a:gd name="connsiteY128" fmla="*/ 8357 h 9881"/>
                  <a:gd name="connsiteX129" fmla="*/ 8444 w 10000"/>
                  <a:gd name="connsiteY129" fmla="*/ 8357 h 9881"/>
                  <a:gd name="connsiteX130" fmla="*/ 8222 w 10000"/>
                  <a:gd name="connsiteY130" fmla="*/ 8183 h 9881"/>
                  <a:gd name="connsiteX131" fmla="*/ 8111 w 10000"/>
                  <a:gd name="connsiteY131" fmla="*/ 8105 h 9881"/>
                  <a:gd name="connsiteX132" fmla="*/ 7944 w 10000"/>
                  <a:gd name="connsiteY132" fmla="*/ 8047 h 9881"/>
                  <a:gd name="connsiteX133" fmla="*/ 7778 w 10000"/>
                  <a:gd name="connsiteY133" fmla="*/ 8009 h 9881"/>
                  <a:gd name="connsiteX134" fmla="*/ 7556 w 10000"/>
                  <a:gd name="connsiteY134" fmla="*/ 7985 h 9881"/>
                  <a:gd name="connsiteX135" fmla="*/ 7333 w 10000"/>
                  <a:gd name="connsiteY135" fmla="*/ 7968 h 9881"/>
                  <a:gd name="connsiteX136" fmla="*/ 7000 w 10000"/>
                  <a:gd name="connsiteY136" fmla="*/ 7946 h 9881"/>
                  <a:gd name="connsiteX137" fmla="*/ 7000 w 10000"/>
                  <a:gd name="connsiteY137" fmla="*/ 7946 h 9881"/>
                  <a:gd name="connsiteX138" fmla="*/ 6556 w 10000"/>
                  <a:gd name="connsiteY138" fmla="*/ 7968 h 9881"/>
                  <a:gd name="connsiteX139" fmla="*/ 6222 w 10000"/>
                  <a:gd name="connsiteY139" fmla="*/ 7968 h 9881"/>
                  <a:gd name="connsiteX140" fmla="*/ 6111 w 10000"/>
                  <a:gd name="connsiteY140" fmla="*/ 7946 h 9881"/>
                  <a:gd name="connsiteX141" fmla="*/ 6056 w 10000"/>
                  <a:gd name="connsiteY141" fmla="*/ 7928 h 9881"/>
                  <a:gd name="connsiteX142" fmla="*/ 6056 w 10000"/>
                  <a:gd name="connsiteY142" fmla="*/ 7928 h 9881"/>
                  <a:gd name="connsiteX143" fmla="*/ 6056 w 10000"/>
                  <a:gd name="connsiteY143" fmla="*/ 7578 h 9881"/>
                  <a:gd name="connsiteX144" fmla="*/ 6056 w 10000"/>
                  <a:gd name="connsiteY144" fmla="*/ 7578 h 9881"/>
                  <a:gd name="connsiteX145" fmla="*/ 6056 w 10000"/>
                  <a:gd name="connsiteY145" fmla="*/ 7497 h 9881"/>
                  <a:gd name="connsiteX146" fmla="*/ 5944 w 10000"/>
                  <a:gd name="connsiteY146" fmla="*/ 7401 h 9881"/>
                  <a:gd name="connsiteX147" fmla="*/ 5889 w 10000"/>
                  <a:gd name="connsiteY147" fmla="*/ 7380 h 9881"/>
                  <a:gd name="connsiteX148" fmla="*/ 5778 w 10000"/>
                  <a:gd name="connsiteY148" fmla="*/ 7362 h 9881"/>
                  <a:gd name="connsiteX149" fmla="*/ 5667 w 10000"/>
                  <a:gd name="connsiteY149" fmla="*/ 7362 h 9881"/>
                  <a:gd name="connsiteX150" fmla="*/ 5500 w 10000"/>
                  <a:gd name="connsiteY150" fmla="*/ 7380 h 9881"/>
                  <a:gd name="connsiteX151" fmla="*/ 5500 w 10000"/>
                  <a:gd name="connsiteY151" fmla="*/ 7380 h 9881"/>
                  <a:gd name="connsiteX152" fmla="*/ 4889 w 10000"/>
                  <a:gd name="connsiteY152" fmla="*/ 7517 h 9881"/>
                  <a:gd name="connsiteX153" fmla="*/ 4611 w 10000"/>
                  <a:gd name="connsiteY153" fmla="*/ 7558 h 9881"/>
                  <a:gd name="connsiteX154" fmla="*/ 4556 w 10000"/>
                  <a:gd name="connsiteY154" fmla="*/ 7578 h 9881"/>
                  <a:gd name="connsiteX155" fmla="*/ 4500 w 10000"/>
                  <a:gd name="connsiteY155" fmla="*/ 7558 h 9881"/>
                  <a:gd name="connsiteX156" fmla="*/ 4500 w 10000"/>
                  <a:gd name="connsiteY156" fmla="*/ 7558 h 9881"/>
                  <a:gd name="connsiteX157" fmla="*/ 4222 w 10000"/>
                  <a:gd name="connsiteY157" fmla="*/ 7362 h 9881"/>
                  <a:gd name="connsiteX158" fmla="*/ 4222 w 10000"/>
                  <a:gd name="connsiteY158" fmla="*/ 7362 h 9881"/>
                  <a:gd name="connsiteX159" fmla="*/ 4111 w 10000"/>
                  <a:gd name="connsiteY159" fmla="*/ 7265 h 9881"/>
                  <a:gd name="connsiteX160" fmla="*/ 4111 w 10000"/>
                  <a:gd name="connsiteY160" fmla="*/ 7204 h 9881"/>
                  <a:gd name="connsiteX161" fmla="*/ 4111 w 10000"/>
                  <a:gd name="connsiteY161" fmla="*/ 7147 h 9881"/>
                  <a:gd name="connsiteX162" fmla="*/ 4111 w 10000"/>
                  <a:gd name="connsiteY162" fmla="*/ 7147 h 9881"/>
                  <a:gd name="connsiteX163" fmla="*/ 4278 w 10000"/>
                  <a:gd name="connsiteY163" fmla="*/ 7088 h 9881"/>
                  <a:gd name="connsiteX164" fmla="*/ 4389 w 10000"/>
                  <a:gd name="connsiteY164" fmla="*/ 7069 h 9881"/>
                  <a:gd name="connsiteX165" fmla="*/ 4389 w 10000"/>
                  <a:gd name="connsiteY165" fmla="*/ 7069 h 9881"/>
                  <a:gd name="connsiteX166" fmla="*/ 4000 w 10000"/>
                  <a:gd name="connsiteY166" fmla="*/ 7069 h 9881"/>
                  <a:gd name="connsiteX167" fmla="*/ 3722 w 10000"/>
                  <a:gd name="connsiteY167" fmla="*/ 7088 h 9881"/>
                  <a:gd name="connsiteX168" fmla="*/ 3611 w 10000"/>
                  <a:gd name="connsiteY168" fmla="*/ 7108 h 9881"/>
                  <a:gd name="connsiteX169" fmla="*/ 3556 w 10000"/>
                  <a:gd name="connsiteY169" fmla="*/ 7129 h 9881"/>
                  <a:gd name="connsiteX170" fmla="*/ 3556 w 10000"/>
                  <a:gd name="connsiteY170" fmla="*/ 7129 h 9881"/>
                  <a:gd name="connsiteX171" fmla="*/ 3444 w 10000"/>
                  <a:gd name="connsiteY171" fmla="*/ 7204 h 9881"/>
                  <a:gd name="connsiteX172" fmla="*/ 3278 w 10000"/>
                  <a:gd name="connsiteY172" fmla="*/ 7324 h 9881"/>
                  <a:gd name="connsiteX173" fmla="*/ 3000 w 10000"/>
                  <a:gd name="connsiteY173" fmla="*/ 7459 h 9881"/>
                  <a:gd name="connsiteX174" fmla="*/ 2667 w 10000"/>
                  <a:gd name="connsiteY174" fmla="*/ 7558 h 9881"/>
                  <a:gd name="connsiteX175" fmla="*/ 2667 w 10000"/>
                  <a:gd name="connsiteY175" fmla="*/ 7558 h 9881"/>
                  <a:gd name="connsiteX176" fmla="*/ 2333 w 10000"/>
                  <a:gd name="connsiteY176" fmla="*/ 7637 h 9881"/>
                  <a:gd name="connsiteX177" fmla="*/ 1833 w 10000"/>
                  <a:gd name="connsiteY177" fmla="*/ 7714 h 9881"/>
                  <a:gd name="connsiteX178" fmla="*/ 1389 w 10000"/>
                  <a:gd name="connsiteY178" fmla="*/ 7754 h 9881"/>
                  <a:gd name="connsiteX179" fmla="*/ 889 w 10000"/>
                  <a:gd name="connsiteY179" fmla="*/ 7772 h 9881"/>
                  <a:gd name="connsiteX180" fmla="*/ 889 w 10000"/>
                  <a:gd name="connsiteY180" fmla="*/ 7772 h 9881"/>
                  <a:gd name="connsiteX181" fmla="*/ 500 w 10000"/>
                  <a:gd name="connsiteY181" fmla="*/ 7794 h 9881"/>
                  <a:gd name="connsiteX182" fmla="*/ 222 w 10000"/>
                  <a:gd name="connsiteY182" fmla="*/ 7812 h 9881"/>
                  <a:gd name="connsiteX183" fmla="*/ 0 w 10000"/>
                  <a:gd name="connsiteY183" fmla="*/ 7831 h 9881"/>
                  <a:gd name="connsiteX184" fmla="*/ 0 w 10000"/>
                  <a:gd name="connsiteY184" fmla="*/ 7831 h 9881"/>
                  <a:gd name="connsiteX185" fmla="*/ 278 w 10000"/>
                  <a:gd name="connsiteY185" fmla="*/ 8144 h 9881"/>
                  <a:gd name="connsiteX186" fmla="*/ 500 w 10000"/>
                  <a:gd name="connsiteY186" fmla="*/ 8375 h 9881"/>
                  <a:gd name="connsiteX187" fmla="*/ 722 w 10000"/>
                  <a:gd name="connsiteY187" fmla="*/ 8573 h 9881"/>
                  <a:gd name="connsiteX188" fmla="*/ 722 w 10000"/>
                  <a:gd name="connsiteY188" fmla="*/ 8573 h 9881"/>
                  <a:gd name="connsiteX189" fmla="*/ 889 w 10000"/>
                  <a:gd name="connsiteY189" fmla="*/ 8690 h 9881"/>
                  <a:gd name="connsiteX190" fmla="*/ 944 w 10000"/>
                  <a:gd name="connsiteY190" fmla="*/ 8789 h 9881"/>
                  <a:gd name="connsiteX191" fmla="*/ 1111 w 10000"/>
                  <a:gd name="connsiteY191" fmla="*/ 8888 h 9881"/>
                  <a:gd name="connsiteX192" fmla="*/ 1333 w 10000"/>
                  <a:gd name="connsiteY192" fmla="*/ 9040 h 9881"/>
                  <a:gd name="connsiteX193" fmla="*/ 1333 w 10000"/>
                  <a:gd name="connsiteY193" fmla="*/ 9040 h 9881"/>
                  <a:gd name="connsiteX194" fmla="*/ 1444 w 10000"/>
                  <a:gd name="connsiteY194" fmla="*/ 9119 h 9881"/>
                  <a:gd name="connsiteX195" fmla="*/ 1500 w 10000"/>
                  <a:gd name="connsiteY195" fmla="*/ 9177 h 9881"/>
                  <a:gd name="connsiteX196" fmla="*/ 1500 w 10000"/>
                  <a:gd name="connsiteY196" fmla="*/ 9235 h 9881"/>
                  <a:gd name="connsiteX197" fmla="*/ 1556 w 10000"/>
                  <a:gd name="connsiteY197" fmla="*/ 9258 h 9881"/>
                  <a:gd name="connsiteX198" fmla="*/ 1722 w 10000"/>
                  <a:gd name="connsiteY198" fmla="*/ 9274 h 9881"/>
                  <a:gd name="connsiteX199" fmla="*/ 1944 w 10000"/>
                  <a:gd name="connsiteY199" fmla="*/ 9294 h 9881"/>
                  <a:gd name="connsiteX200" fmla="*/ 2944 w 10000"/>
                  <a:gd name="connsiteY200" fmla="*/ 9314 h 9881"/>
                  <a:gd name="connsiteX201" fmla="*/ 2944 w 10000"/>
                  <a:gd name="connsiteY201" fmla="*/ 9314 h 9881"/>
                  <a:gd name="connsiteX202" fmla="*/ 4167 w 10000"/>
                  <a:gd name="connsiteY202" fmla="*/ 9353 h 9881"/>
                  <a:gd name="connsiteX203" fmla="*/ 4889 w 10000"/>
                  <a:gd name="connsiteY203" fmla="*/ 9412 h 9881"/>
                  <a:gd name="connsiteX204" fmla="*/ 5278 w 10000"/>
                  <a:gd name="connsiteY204" fmla="*/ 9473 h 9881"/>
                  <a:gd name="connsiteX205" fmla="*/ 5444 w 10000"/>
                  <a:gd name="connsiteY205" fmla="*/ 9489 h 9881"/>
                  <a:gd name="connsiteX206" fmla="*/ 5444 w 10000"/>
                  <a:gd name="connsiteY206" fmla="*/ 9489 h 9881"/>
                  <a:gd name="connsiteX207" fmla="*/ 5722 w 10000"/>
                  <a:gd name="connsiteY207" fmla="*/ 9531 h 9881"/>
                  <a:gd name="connsiteX208" fmla="*/ 5833 w 10000"/>
                  <a:gd name="connsiteY208" fmla="*/ 9552 h 9881"/>
                  <a:gd name="connsiteX209" fmla="*/ 5833 w 10000"/>
                  <a:gd name="connsiteY209" fmla="*/ 9552 h 9881"/>
                  <a:gd name="connsiteX210" fmla="*/ 5833 w 10000"/>
                  <a:gd name="connsiteY210" fmla="*/ 9531 h 9881"/>
                  <a:gd name="connsiteX211" fmla="*/ 5889 w 10000"/>
                  <a:gd name="connsiteY211" fmla="*/ 9510 h 9881"/>
                  <a:gd name="connsiteX212" fmla="*/ 6000 w 10000"/>
                  <a:gd name="connsiteY212" fmla="*/ 9489 h 9881"/>
                  <a:gd name="connsiteX213" fmla="*/ 6167 w 10000"/>
                  <a:gd name="connsiteY213" fmla="*/ 9473 h 9881"/>
                  <a:gd name="connsiteX214" fmla="*/ 6444 w 10000"/>
                  <a:gd name="connsiteY214" fmla="*/ 9473 h 9881"/>
                  <a:gd name="connsiteX215" fmla="*/ 6833 w 10000"/>
                  <a:gd name="connsiteY215" fmla="*/ 9489 h 9881"/>
                  <a:gd name="connsiteX216" fmla="*/ 7278 w 10000"/>
                  <a:gd name="connsiteY216" fmla="*/ 9552 h 9881"/>
                  <a:gd name="connsiteX217" fmla="*/ 7278 w 10000"/>
                  <a:gd name="connsiteY217" fmla="*/ 9552 h 9881"/>
                  <a:gd name="connsiteX218" fmla="*/ 8722 w 10000"/>
                  <a:gd name="connsiteY218" fmla="*/ 9723 h 9881"/>
                  <a:gd name="connsiteX219" fmla="*/ 10000 w 10000"/>
                  <a:gd name="connsiteY219" fmla="*/ 9881 h 9881"/>
                  <a:gd name="connsiteX0" fmla="*/ 10000 w 10000"/>
                  <a:gd name="connsiteY0" fmla="*/ 8636 h 9981"/>
                  <a:gd name="connsiteX1" fmla="*/ 10000 w 10000"/>
                  <a:gd name="connsiteY1" fmla="*/ 8636 h 9981"/>
                  <a:gd name="connsiteX2" fmla="*/ 9222 w 10000"/>
                  <a:gd name="connsiteY2" fmla="*/ 8657 h 9981"/>
                  <a:gd name="connsiteX3" fmla="*/ 8944 w 10000"/>
                  <a:gd name="connsiteY3" fmla="*/ 8657 h 9981"/>
                  <a:gd name="connsiteX4" fmla="*/ 8833 w 10000"/>
                  <a:gd name="connsiteY4" fmla="*/ 8636 h 9981"/>
                  <a:gd name="connsiteX5" fmla="*/ 8778 w 10000"/>
                  <a:gd name="connsiteY5" fmla="*/ 8618 h 9981"/>
                  <a:gd name="connsiteX6" fmla="*/ 8778 w 10000"/>
                  <a:gd name="connsiteY6" fmla="*/ 8618 h 9981"/>
                  <a:gd name="connsiteX7" fmla="*/ 8444 w 10000"/>
                  <a:gd name="connsiteY7" fmla="*/ 8379 h 9981"/>
                  <a:gd name="connsiteX8" fmla="*/ 8167 w 10000"/>
                  <a:gd name="connsiteY8" fmla="*/ 8161 h 9981"/>
                  <a:gd name="connsiteX9" fmla="*/ 8167 w 10000"/>
                  <a:gd name="connsiteY9" fmla="*/ 8161 h 9981"/>
                  <a:gd name="connsiteX10" fmla="*/ 8056 w 10000"/>
                  <a:gd name="connsiteY10" fmla="*/ 8125 h 9981"/>
                  <a:gd name="connsiteX11" fmla="*/ 7889 w 10000"/>
                  <a:gd name="connsiteY11" fmla="*/ 8086 h 9981"/>
                  <a:gd name="connsiteX12" fmla="*/ 7444 w 10000"/>
                  <a:gd name="connsiteY12" fmla="*/ 8062 h 9981"/>
                  <a:gd name="connsiteX13" fmla="*/ 6889 w 10000"/>
                  <a:gd name="connsiteY13" fmla="*/ 8045 h 9981"/>
                  <a:gd name="connsiteX14" fmla="*/ 6389 w 10000"/>
                  <a:gd name="connsiteY14" fmla="*/ 8045 h 9981"/>
                  <a:gd name="connsiteX15" fmla="*/ 6389 w 10000"/>
                  <a:gd name="connsiteY15" fmla="*/ 8045 h 9981"/>
                  <a:gd name="connsiteX16" fmla="*/ 6167 w 10000"/>
                  <a:gd name="connsiteY16" fmla="*/ 8023 h 9981"/>
                  <a:gd name="connsiteX17" fmla="*/ 6056 w 10000"/>
                  <a:gd name="connsiteY17" fmla="*/ 7986 h 9981"/>
                  <a:gd name="connsiteX18" fmla="*/ 6000 w 10000"/>
                  <a:gd name="connsiteY18" fmla="*/ 7946 h 9981"/>
                  <a:gd name="connsiteX19" fmla="*/ 6000 w 10000"/>
                  <a:gd name="connsiteY19" fmla="*/ 7869 h 9981"/>
                  <a:gd name="connsiteX20" fmla="*/ 6056 w 10000"/>
                  <a:gd name="connsiteY20" fmla="*/ 7710 h 9981"/>
                  <a:gd name="connsiteX21" fmla="*/ 6111 w 10000"/>
                  <a:gd name="connsiteY21" fmla="*/ 7630 h 9981"/>
                  <a:gd name="connsiteX22" fmla="*/ 6056 w 10000"/>
                  <a:gd name="connsiteY22" fmla="*/ 7530 h 9981"/>
                  <a:gd name="connsiteX23" fmla="*/ 6056 w 10000"/>
                  <a:gd name="connsiteY23" fmla="*/ 7530 h 9981"/>
                  <a:gd name="connsiteX24" fmla="*/ 6000 w 10000"/>
                  <a:gd name="connsiteY24" fmla="*/ 7471 h 9981"/>
                  <a:gd name="connsiteX25" fmla="*/ 5944 w 10000"/>
                  <a:gd name="connsiteY25" fmla="*/ 7432 h 9981"/>
                  <a:gd name="connsiteX26" fmla="*/ 5833 w 10000"/>
                  <a:gd name="connsiteY26" fmla="*/ 7432 h 9981"/>
                  <a:gd name="connsiteX27" fmla="*/ 5667 w 10000"/>
                  <a:gd name="connsiteY27" fmla="*/ 7450 h 9981"/>
                  <a:gd name="connsiteX28" fmla="*/ 5333 w 10000"/>
                  <a:gd name="connsiteY28" fmla="*/ 7510 h 9981"/>
                  <a:gd name="connsiteX29" fmla="*/ 4889 w 10000"/>
                  <a:gd name="connsiteY29" fmla="*/ 7610 h 9981"/>
                  <a:gd name="connsiteX30" fmla="*/ 4889 w 10000"/>
                  <a:gd name="connsiteY30" fmla="*/ 7610 h 9981"/>
                  <a:gd name="connsiteX31" fmla="*/ 4611 w 10000"/>
                  <a:gd name="connsiteY31" fmla="*/ 7630 h 9981"/>
                  <a:gd name="connsiteX32" fmla="*/ 4500 w 10000"/>
                  <a:gd name="connsiteY32" fmla="*/ 7630 h 9981"/>
                  <a:gd name="connsiteX33" fmla="*/ 4444 w 10000"/>
                  <a:gd name="connsiteY33" fmla="*/ 7610 h 9981"/>
                  <a:gd name="connsiteX34" fmla="*/ 4389 w 10000"/>
                  <a:gd name="connsiteY34" fmla="*/ 7530 h 9981"/>
                  <a:gd name="connsiteX35" fmla="*/ 4222 w 10000"/>
                  <a:gd name="connsiteY35" fmla="*/ 7432 h 9981"/>
                  <a:gd name="connsiteX36" fmla="*/ 4222 w 10000"/>
                  <a:gd name="connsiteY36" fmla="*/ 7432 h 9981"/>
                  <a:gd name="connsiteX37" fmla="*/ 4111 w 10000"/>
                  <a:gd name="connsiteY37" fmla="*/ 7371 h 9981"/>
                  <a:gd name="connsiteX38" fmla="*/ 4111 w 10000"/>
                  <a:gd name="connsiteY38" fmla="*/ 7312 h 9981"/>
                  <a:gd name="connsiteX39" fmla="*/ 4111 w 10000"/>
                  <a:gd name="connsiteY39" fmla="*/ 7272 h 9981"/>
                  <a:gd name="connsiteX40" fmla="*/ 4167 w 10000"/>
                  <a:gd name="connsiteY40" fmla="*/ 7233 h 9981"/>
                  <a:gd name="connsiteX41" fmla="*/ 4278 w 10000"/>
                  <a:gd name="connsiteY41" fmla="*/ 7154 h 9981"/>
                  <a:gd name="connsiteX42" fmla="*/ 4389 w 10000"/>
                  <a:gd name="connsiteY42" fmla="*/ 7135 h 9981"/>
                  <a:gd name="connsiteX43" fmla="*/ 4389 w 10000"/>
                  <a:gd name="connsiteY43" fmla="*/ 7135 h 9981"/>
                  <a:gd name="connsiteX44" fmla="*/ 4389 w 10000"/>
                  <a:gd name="connsiteY44" fmla="*/ 7114 h 9981"/>
                  <a:gd name="connsiteX45" fmla="*/ 4444 w 10000"/>
                  <a:gd name="connsiteY45" fmla="*/ 7097 h 9981"/>
                  <a:gd name="connsiteX46" fmla="*/ 4667 w 10000"/>
                  <a:gd name="connsiteY46" fmla="*/ 7075 h 9981"/>
                  <a:gd name="connsiteX47" fmla="*/ 5333 w 10000"/>
                  <a:gd name="connsiteY47" fmla="*/ 7038 h 9981"/>
                  <a:gd name="connsiteX48" fmla="*/ 6500 w 10000"/>
                  <a:gd name="connsiteY48" fmla="*/ 6977 h 9981"/>
                  <a:gd name="connsiteX49" fmla="*/ 6500 w 10000"/>
                  <a:gd name="connsiteY49" fmla="*/ 6977 h 9981"/>
                  <a:gd name="connsiteX50" fmla="*/ 7167 w 10000"/>
                  <a:gd name="connsiteY50" fmla="*/ 6919 h 9981"/>
                  <a:gd name="connsiteX51" fmla="*/ 8389 w 10000"/>
                  <a:gd name="connsiteY51" fmla="*/ 6800 h 9981"/>
                  <a:gd name="connsiteX52" fmla="*/ 8389 w 10000"/>
                  <a:gd name="connsiteY52" fmla="*/ 6800 h 9981"/>
                  <a:gd name="connsiteX53" fmla="*/ 8667 w 10000"/>
                  <a:gd name="connsiteY53" fmla="*/ 6758 h 9981"/>
                  <a:gd name="connsiteX54" fmla="*/ 8778 w 10000"/>
                  <a:gd name="connsiteY54" fmla="*/ 6698 h 9981"/>
                  <a:gd name="connsiteX55" fmla="*/ 8889 w 10000"/>
                  <a:gd name="connsiteY55" fmla="*/ 6660 h 9981"/>
                  <a:gd name="connsiteX56" fmla="*/ 8833 w 10000"/>
                  <a:gd name="connsiteY56" fmla="*/ 6620 h 9981"/>
                  <a:gd name="connsiteX57" fmla="*/ 8833 w 10000"/>
                  <a:gd name="connsiteY57" fmla="*/ 6583 h 9981"/>
                  <a:gd name="connsiteX58" fmla="*/ 8722 w 10000"/>
                  <a:gd name="connsiteY58" fmla="*/ 6541 h 9981"/>
                  <a:gd name="connsiteX59" fmla="*/ 8556 w 10000"/>
                  <a:gd name="connsiteY59" fmla="*/ 6481 h 9981"/>
                  <a:gd name="connsiteX60" fmla="*/ 8556 w 10000"/>
                  <a:gd name="connsiteY60" fmla="*/ 6481 h 9981"/>
                  <a:gd name="connsiteX61" fmla="*/ 6556 w 10000"/>
                  <a:gd name="connsiteY61" fmla="*/ 6130 h 9981"/>
                  <a:gd name="connsiteX62" fmla="*/ 6556 w 10000"/>
                  <a:gd name="connsiteY62" fmla="*/ 6130 h 9981"/>
                  <a:gd name="connsiteX63" fmla="*/ 6333 w 10000"/>
                  <a:gd name="connsiteY63" fmla="*/ 6069 h 9981"/>
                  <a:gd name="connsiteX64" fmla="*/ 6167 w 10000"/>
                  <a:gd name="connsiteY64" fmla="*/ 6009 h 9981"/>
                  <a:gd name="connsiteX65" fmla="*/ 6056 w 10000"/>
                  <a:gd name="connsiteY65" fmla="*/ 5948 h 9981"/>
                  <a:gd name="connsiteX66" fmla="*/ 6056 w 10000"/>
                  <a:gd name="connsiteY66" fmla="*/ 5948 h 9981"/>
                  <a:gd name="connsiteX67" fmla="*/ 8056 w 10000"/>
                  <a:gd name="connsiteY67" fmla="*/ 5929 h 9981"/>
                  <a:gd name="connsiteX68" fmla="*/ 10000 w 10000"/>
                  <a:gd name="connsiteY68" fmla="*/ 6130 h 9981"/>
                  <a:gd name="connsiteX69" fmla="*/ 10000 w 10000"/>
                  <a:gd name="connsiteY69" fmla="*/ 4329 h 9981"/>
                  <a:gd name="connsiteX70" fmla="*/ 10000 w 10000"/>
                  <a:gd name="connsiteY70" fmla="*/ 4329 h 9981"/>
                  <a:gd name="connsiteX71" fmla="*/ 7778 w 10000"/>
                  <a:gd name="connsiteY71" fmla="*/ 3915 h 9981"/>
                  <a:gd name="connsiteX72" fmla="*/ 6556 w 10000"/>
                  <a:gd name="connsiteY72" fmla="*/ 3675 h 9981"/>
                  <a:gd name="connsiteX73" fmla="*/ 6556 w 10000"/>
                  <a:gd name="connsiteY73" fmla="*/ 3675 h 9981"/>
                  <a:gd name="connsiteX74" fmla="*/ 6556 w 10000"/>
                  <a:gd name="connsiteY74" fmla="*/ 3656 h 9981"/>
                  <a:gd name="connsiteX75" fmla="*/ 6556 w 10000"/>
                  <a:gd name="connsiteY75" fmla="*/ 3537 h 9981"/>
                  <a:gd name="connsiteX76" fmla="*/ 6556 w 10000"/>
                  <a:gd name="connsiteY76" fmla="*/ 3537 h 9981"/>
                  <a:gd name="connsiteX77" fmla="*/ 6389 w 10000"/>
                  <a:gd name="connsiteY77" fmla="*/ 3402 h 9981"/>
                  <a:gd name="connsiteX78" fmla="*/ 6056 w 10000"/>
                  <a:gd name="connsiteY78" fmla="*/ 3182 h 9981"/>
                  <a:gd name="connsiteX79" fmla="*/ 5333 w 10000"/>
                  <a:gd name="connsiteY79" fmla="*/ 2765 h 9981"/>
                  <a:gd name="connsiteX80" fmla="*/ 5333 w 10000"/>
                  <a:gd name="connsiteY80" fmla="*/ 2765 h 9981"/>
                  <a:gd name="connsiteX81" fmla="*/ 5167 w 10000"/>
                  <a:gd name="connsiteY81" fmla="*/ 2706 h 9981"/>
                  <a:gd name="connsiteX82" fmla="*/ 4889 w 10000"/>
                  <a:gd name="connsiteY82" fmla="*/ 2627 h 9981"/>
                  <a:gd name="connsiteX83" fmla="*/ 4056 w 10000"/>
                  <a:gd name="connsiteY83" fmla="*/ 2451 h 9981"/>
                  <a:gd name="connsiteX84" fmla="*/ 2889 w 10000"/>
                  <a:gd name="connsiteY84" fmla="*/ 2235 h 9981"/>
                  <a:gd name="connsiteX85" fmla="*/ 2889 w 10000"/>
                  <a:gd name="connsiteY85" fmla="*/ 2235 h 9981"/>
                  <a:gd name="connsiteX86" fmla="*/ 2389 w 10000"/>
                  <a:gd name="connsiteY86" fmla="*/ 2213 h 9981"/>
                  <a:gd name="connsiteX87" fmla="*/ 2000 w 10000"/>
                  <a:gd name="connsiteY87" fmla="*/ 2194 h 9981"/>
                  <a:gd name="connsiteX88" fmla="*/ 1889 w 10000"/>
                  <a:gd name="connsiteY88" fmla="*/ 2175 h 9981"/>
                  <a:gd name="connsiteX89" fmla="*/ 1778 w 10000"/>
                  <a:gd name="connsiteY89" fmla="*/ 2153 h 9981"/>
                  <a:gd name="connsiteX90" fmla="*/ 1778 w 10000"/>
                  <a:gd name="connsiteY90" fmla="*/ 2153 h 9981"/>
                  <a:gd name="connsiteX91" fmla="*/ 1667 w 10000"/>
                  <a:gd name="connsiteY91" fmla="*/ 2075 h 9981"/>
                  <a:gd name="connsiteX92" fmla="*/ 1500 w 10000"/>
                  <a:gd name="connsiteY92" fmla="*/ 1937 h 9981"/>
                  <a:gd name="connsiteX93" fmla="*/ 1444 w 10000"/>
                  <a:gd name="connsiteY93" fmla="*/ 1857 h 9981"/>
                  <a:gd name="connsiteX94" fmla="*/ 1444 w 10000"/>
                  <a:gd name="connsiteY94" fmla="*/ 1779 h 9981"/>
                  <a:gd name="connsiteX95" fmla="*/ 1444 w 10000"/>
                  <a:gd name="connsiteY95" fmla="*/ 1720 h 9981"/>
                  <a:gd name="connsiteX96" fmla="*/ 1556 w 10000"/>
                  <a:gd name="connsiteY96" fmla="*/ 1660 h 9981"/>
                  <a:gd name="connsiteX97" fmla="*/ 1556 w 10000"/>
                  <a:gd name="connsiteY97" fmla="*/ 1660 h 9981"/>
                  <a:gd name="connsiteX98" fmla="*/ 1833 w 10000"/>
                  <a:gd name="connsiteY98" fmla="*/ 1562 h 9981"/>
                  <a:gd name="connsiteX99" fmla="*/ 2111 w 10000"/>
                  <a:gd name="connsiteY99" fmla="*/ 1460 h 9981"/>
                  <a:gd name="connsiteX100" fmla="*/ 2278 w 10000"/>
                  <a:gd name="connsiteY100" fmla="*/ 1403 h 9981"/>
                  <a:gd name="connsiteX101" fmla="*/ 2389 w 10000"/>
                  <a:gd name="connsiteY101" fmla="*/ 1344 h 9981"/>
                  <a:gd name="connsiteX102" fmla="*/ 2389 w 10000"/>
                  <a:gd name="connsiteY102" fmla="*/ 1265 h 9981"/>
                  <a:gd name="connsiteX103" fmla="*/ 2389 w 10000"/>
                  <a:gd name="connsiteY103" fmla="*/ 1168 h 9981"/>
                  <a:gd name="connsiteX104" fmla="*/ 2389 w 10000"/>
                  <a:gd name="connsiteY104" fmla="*/ 1168 h 9981"/>
                  <a:gd name="connsiteX105" fmla="*/ 2167 w 10000"/>
                  <a:gd name="connsiteY105" fmla="*/ 889 h 9981"/>
                  <a:gd name="connsiteX106" fmla="*/ 1889 w 10000"/>
                  <a:gd name="connsiteY106" fmla="*/ 513 h 9981"/>
                  <a:gd name="connsiteX107" fmla="*/ 1667 w 10000"/>
                  <a:gd name="connsiteY107" fmla="*/ 178 h 9981"/>
                  <a:gd name="connsiteX108" fmla="*/ 1611 w 10000"/>
                  <a:gd name="connsiteY108" fmla="*/ 80 h 9981"/>
                  <a:gd name="connsiteX109" fmla="*/ 1611 w 10000"/>
                  <a:gd name="connsiteY109" fmla="*/ 42 h 9981"/>
                  <a:gd name="connsiteX110" fmla="*/ 1667 w 10000"/>
                  <a:gd name="connsiteY110" fmla="*/ 18 h 9981"/>
                  <a:gd name="connsiteX111" fmla="*/ 1667 w 10000"/>
                  <a:gd name="connsiteY111" fmla="*/ 18 h 9981"/>
                  <a:gd name="connsiteX112" fmla="*/ 2000 w 10000"/>
                  <a:gd name="connsiteY112" fmla="*/ 0 h 9981"/>
                  <a:gd name="connsiteX113" fmla="*/ 2222 w 10000"/>
                  <a:gd name="connsiteY113" fmla="*/ 0 h 9981"/>
                  <a:gd name="connsiteX114" fmla="*/ 2389 w 10000"/>
                  <a:gd name="connsiteY114" fmla="*/ 18 h 9981"/>
                  <a:gd name="connsiteX115" fmla="*/ 2389 w 10000"/>
                  <a:gd name="connsiteY115" fmla="*/ 18 h 9981"/>
                  <a:gd name="connsiteX116" fmla="*/ 2444 w 10000"/>
                  <a:gd name="connsiteY116" fmla="*/ 18 h 9981"/>
                  <a:gd name="connsiteX117" fmla="*/ 10000 w 10000"/>
                  <a:gd name="connsiteY117" fmla="*/ 8657 h 9981"/>
                  <a:gd name="connsiteX118" fmla="*/ 10000 w 10000"/>
                  <a:gd name="connsiteY118" fmla="*/ 8657 h 9981"/>
                  <a:gd name="connsiteX119" fmla="*/ 9722 w 10000"/>
                  <a:gd name="connsiteY119" fmla="*/ 8636 h 9981"/>
                  <a:gd name="connsiteX120" fmla="*/ 9389 w 10000"/>
                  <a:gd name="connsiteY120" fmla="*/ 8657 h 9981"/>
                  <a:gd name="connsiteX121" fmla="*/ 9389 w 10000"/>
                  <a:gd name="connsiteY121" fmla="*/ 8657 h 9981"/>
                  <a:gd name="connsiteX122" fmla="*/ 9278 w 10000"/>
                  <a:gd name="connsiteY122" fmla="*/ 8679 h 9981"/>
                  <a:gd name="connsiteX123" fmla="*/ 9056 w 10000"/>
                  <a:gd name="connsiteY123" fmla="*/ 8657 h 9981"/>
                  <a:gd name="connsiteX124" fmla="*/ 8889 w 10000"/>
                  <a:gd name="connsiteY124" fmla="*/ 8636 h 9981"/>
                  <a:gd name="connsiteX125" fmla="*/ 8722 w 10000"/>
                  <a:gd name="connsiteY125" fmla="*/ 8598 h 9981"/>
                  <a:gd name="connsiteX126" fmla="*/ 8611 w 10000"/>
                  <a:gd name="connsiteY126" fmla="*/ 8537 h 9981"/>
                  <a:gd name="connsiteX127" fmla="*/ 8444 w 10000"/>
                  <a:gd name="connsiteY127" fmla="*/ 8439 h 9981"/>
                  <a:gd name="connsiteX128" fmla="*/ 8444 w 10000"/>
                  <a:gd name="connsiteY128" fmla="*/ 8439 h 9981"/>
                  <a:gd name="connsiteX129" fmla="*/ 8222 w 10000"/>
                  <a:gd name="connsiteY129" fmla="*/ 8263 h 9981"/>
                  <a:gd name="connsiteX130" fmla="*/ 8111 w 10000"/>
                  <a:gd name="connsiteY130" fmla="*/ 8184 h 9981"/>
                  <a:gd name="connsiteX131" fmla="*/ 7944 w 10000"/>
                  <a:gd name="connsiteY131" fmla="*/ 8125 h 9981"/>
                  <a:gd name="connsiteX132" fmla="*/ 7778 w 10000"/>
                  <a:gd name="connsiteY132" fmla="*/ 8086 h 9981"/>
                  <a:gd name="connsiteX133" fmla="*/ 7556 w 10000"/>
                  <a:gd name="connsiteY133" fmla="*/ 8062 h 9981"/>
                  <a:gd name="connsiteX134" fmla="*/ 7333 w 10000"/>
                  <a:gd name="connsiteY134" fmla="*/ 8045 h 9981"/>
                  <a:gd name="connsiteX135" fmla="*/ 7000 w 10000"/>
                  <a:gd name="connsiteY135" fmla="*/ 8023 h 9981"/>
                  <a:gd name="connsiteX136" fmla="*/ 7000 w 10000"/>
                  <a:gd name="connsiteY136" fmla="*/ 8023 h 9981"/>
                  <a:gd name="connsiteX137" fmla="*/ 6556 w 10000"/>
                  <a:gd name="connsiteY137" fmla="*/ 8045 h 9981"/>
                  <a:gd name="connsiteX138" fmla="*/ 6222 w 10000"/>
                  <a:gd name="connsiteY138" fmla="*/ 8045 h 9981"/>
                  <a:gd name="connsiteX139" fmla="*/ 6111 w 10000"/>
                  <a:gd name="connsiteY139" fmla="*/ 8023 h 9981"/>
                  <a:gd name="connsiteX140" fmla="*/ 6056 w 10000"/>
                  <a:gd name="connsiteY140" fmla="*/ 8004 h 9981"/>
                  <a:gd name="connsiteX141" fmla="*/ 6056 w 10000"/>
                  <a:gd name="connsiteY141" fmla="*/ 8004 h 9981"/>
                  <a:gd name="connsiteX142" fmla="*/ 6056 w 10000"/>
                  <a:gd name="connsiteY142" fmla="*/ 7650 h 9981"/>
                  <a:gd name="connsiteX143" fmla="*/ 6056 w 10000"/>
                  <a:gd name="connsiteY143" fmla="*/ 7650 h 9981"/>
                  <a:gd name="connsiteX144" fmla="*/ 6056 w 10000"/>
                  <a:gd name="connsiteY144" fmla="*/ 7568 h 9981"/>
                  <a:gd name="connsiteX145" fmla="*/ 5944 w 10000"/>
                  <a:gd name="connsiteY145" fmla="*/ 7471 h 9981"/>
                  <a:gd name="connsiteX146" fmla="*/ 5889 w 10000"/>
                  <a:gd name="connsiteY146" fmla="*/ 7450 h 9981"/>
                  <a:gd name="connsiteX147" fmla="*/ 5778 w 10000"/>
                  <a:gd name="connsiteY147" fmla="*/ 7432 h 9981"/>
                  <a:gd name="connsiteX148" fmla="*/ 5667 w 10000"/>
                  <a:gd name="connsiteY148" fmla="*/ 7432 h 9981"/>
                  <a:gd name="connsiteX149" fmla="*/ 5500 w 10000"/>
                  <a:gd name="connsiteY149" fmla="*/ 7450 h 9981"/>
                  <a:gd name="connsiteX150" fmla="*/ 5500 w 10000"/>
                  <a:gd name="connsiteY150" fmla="*/ 7450 h 9981"/>
                  <a:gd name="connsiteX151" fmla="*/ 4889 w 10000"/>
                  <a:gd name="connsiteY151" fmla="*/ 7589 h 9981"/>
                  <a:gd name="connsiteX152" fmla="*/ 4611 w 10000"/>
                  <a:gd name="connsiteY152" fmla="*/ 7630 h 9981"/>
                  <a:gd name="connsiteX153" fmla="*/ 4556 w 10000"/>
                  <a:gd name="connsiteY153" fmla="*/ 7650 h 9981"/>
                  <a:gd name="connsiteX154" fmla="*/ 4500 w 10000"/>
                  <a:gd name="connsiteY154" fmla="*/ 7630 h 9981"/>
                  <a:gd name="connsiteX155" fmla="*/ 4500 w 10000"/>
                  <a:gd name="connsiteY155" fmla="*/ 7630 h 9981"/>
                  <a:gd name="connsiteX156" fmla="*/ 4222 w 10000"/>
                  <a:gd name="connsiteY156" fmla="*/ 7432 h 9981"/>
                  <a:gd name="connsiteX157" fmla="*/ 4222 w 10000"/>
                  <a:gd name="connsiteY157" fmla="*/ 7432 h 9981"/>
                  <a:gd name="connsiteX158" fmla="*/ 4111 w 10000"/>
                  <a:gd name="connsiteY158" fmla="*/ 7333 h 9981"/>
                  <a:gd name="connsiteX159" fmla="*/ 4111 w 10000"/>
                  <a:gd name="connsiteY159" fmla="*/ 7272 h 9981"/>
                  <a:gd name="connsiteX160" fmla="*/ 4111 w 10000"/>
                  <a:gd name="connsiteY160" fmla="*/ 7214 h 9981"/>
                  <a:gd name="connsiteX161" fmla="*/ 4111 w 10000"/>
                  <a:gd name="connsiteY161" fmla="*/ 7214 h 9981"/>
                  <a:gd name="connsiteX162" fmla="*/ 4278 w 10000"/>
                  <a:gd name="connsiteY162" fmla="*/ 7154 h 9981"/>
                  <a:gd name="connsiteX163" fmla="*/ 4389 w 10000"/>
                  <a:gd name="connsiteY163" fmla="*/ 7135 h 9981"/>
                  <a:gd name="connsiteX164" fmla="*/ 4389 w 10000"/>
                  <a:gd name="connsiteY164" fmla="*/ 7135 h 9981"/>
                  <a:gd name="connsiteX165" fmla="*/ 4000 w 10000"/>
                  <a:gd name="connsiteY165" fmla="*/ 7135 h 9981"/>
                  <a:gd name="connsiteX166" fmla="*/ 3722 w 10000"/>
                  <a:gd name="connsiteY166" fmla="*/ 7154 h 9981"/>
                  <a:gd name="connsiteX167" fmla="*/ 3611 w 10000"/>
                  <a:gd name="connsiteY167" fmla="*/ 7175 h 9981"/>
                  <a:gd name="connsiteX168" fmla="*/ 3556 w 10000"/>
                  <a:gd name="connsiteY168" fmla="*/ 7196 h 9981"/>
                  <a:gd name="connsiteX169" fmla="*/ 3556 w 10000"/>
                  <a:gd name="connsiteY169" fmla="*/ 7196 h 9981"/>
                  <a:gd name="connsiteX170" fmla="*/ 3444 w 10000"/>
                  <a:gd name="connsiteY170" fmla="*/ 7272 h 9981"/>
                  <a:gd name="connsiteX171" fmla="*/ 3278 w 10000"/>
                  <a:gd name="connsiteY171" fmla="*/ 7393 h 9981"/>
                  <a:gd name="connsiteX172" fmla="*/ 3000 w 10000"/>
                  <a:gd name="connsiteY172" fmla="*/ 7530 h 9981"/>
                  <a:gd name="connsiteX173" fmla="*/ 2667 w 10000"/>
                  <a:gd name="connsiteY173" fmla="*/ 7630 h 9981"/>
                  <a:gd name="connsiteX174" fmla="*/ 2667 w 10000"/>
                  <a:gd name="connsiteY174" fmla="*/ 7630 h 9981"/>
                  <a:gd name="connsiteX175" fmla="*/ 2333 w 10000"/>
                  <a:gd name="connsiteY175" fmla="*/ 7710 h 9981"/>
                  <a:gd name="connsiteX176" fmla="*/ 1833 w 10000"/>
                  <a:gd name="connsiteY176" fmla="*/ 7788 h 9981"/>
                  <a:gd name="connsiteX177" fmla="*/ 1389 w 10000"/>
                  <a:gd name="connsiteY177" fmla="*/ 7828 h 9981"/>
                  <a:gd name="connsiteX178" fmla="*/ 889 w 10000"/>
                  <a:gd name="connsiteY178" fmla="*/ 7847 h 9981"/>
                  <a:gd name="connsiteX179" fmla="*/ 889 w 10000"/>
                  <a:gd name="connsiteY179" fmla="*/ 7847 h 9981"/>
                  <a:gd name="connsiteX180" fmla="*/ 500 w 10000"/>
                  <a:gd name="connsiteY180" fmla="*/ 7869 h 9981"/>
                  <a:gd name="connsiteX181" fmla="*/ 222 w 10000"/>
                  <a:gd name="connsiteY181" fmla="*/ 7887 h 9981"/>
                  <a:gd name="connsiteX182" fmla="*/ 0 w 10000"/>
                  <a:gd name="connsiteY182" fmla="*/ 7906 h 9981"/>
                  <a:gd name="connsiteX183" fmla="*/ 0 w 10000"/>
                  <a:gd name="connsiteY183" fmla="*/ 7906 h 9981"/>
                  <a:gd name="connsiteX184" fmla="*/ 278 w 10000"/>
                  <a:gd name="connsiteY184" fmla="*/ 8223 h 9981"/>
                  <a:gd name="connsiteX185" fmla="*/ 500 w 10000"/>
                  <a:gd name="connsiteY185" fmla="*/ 8457 h 9981"/>
                  <a:gd name="connsiteX186" fmla="*/ 722 w 10000"/>
                  <a:gd name="connsiteY186" fmla="*/ 8657 h 9981"/>
                  <a:gd name="connsiteX187" fmla="*/ 722 w 10000"/>
                  <a:gd name="connsiteY187" fmla="*/ 8657 h 9981"/>
                  <a:gd name="connsiteX188" fmla="*/ 889 w 10000"/>
                  <a:gd name="connsiteY188" fmla="*/ 8776 h 9981"/>
                  <a:gd name="connsiteX189" fmla="*/ 944 w 10000"/>
                  <a:gd name="connsiteY189" fmla="*/ 8876 h 9981"/>
                  <a:gd name="connsiteX190" fmla="*/ 1111 w 10000"/>
                  <a:gd name="connsiteY190" fmla="*/ 8976 h 9981"/>
                  <a:gd name="connsiteX191" fmla="*/ 1333 w 10000"/>
                  <a:gd name="connsiteY191" fmla="*/ 9130 h 9981"/>
                  <a:gd name="connsiteX192" fmla="*/ 1333 w 10000"/>
                  <a:gd name="connsiteY192" fmla="*/ 9130 h 9981"/>
                  <a:gd name="connsiteX193" fmla="*/ 1444 w 10000"/>
                  <a:gd name="connsiteY193" fmla="*/ 9210 h 9981"/>
                  <a:gd name="connsiteX194" fmla="*/ 1500 w 10000"/>
                  <a:gd name="connsiteY194" fmla="*/ 9269 h 9981"/>
                  <a:gd name="connsiteX195" fmla="*/ 1500 w 10000"/>
                  <a:gd name="connsiteY195" fmla="*/ 9327 h 9981"/>
                  <a:gd name="connsiteX196" fmla="*/ 1556 w 10000"/>
                  <a:gd name="connsiteY196" fmla="*/ 9350 h 9981"/>
                  <a:gd name="connsiteX197" fmla="*/ 1722 w 10000"/>
                  <a:gd name="connsiteY197" fmla="*/ 9367 h 9981"/>
                  <a:gd name="connsiteX198" fmla="*/ 1944 w 10000"/>
                  <a:gd name="connsiteY198" fmla="*/ 9387 h 9981"/>
                  <a:gd name="connsiteX199" fmla="*/ 2944 w 10000"/>
                  <a:gd name="connsiteY199" fmla="*/ 9407 h 9981"/>
                  <a:gd name="connsiteX200" fmla="*/ 2944 w 10000"/>
                  <a:gd name="connsiteY200" fmla="*/ 9407 h 9981"/>
                  <a:gd name="connsiteX201" fmla="*/ 4167 w 10000"/>
                  <a:gd name="connsiteY201" fmla="*/ 9447 h 9981"/>
                  <a:gd name="connsiteX202" fmla="*/ 4889 w 10000"/>
                  <a:gd name="connsiteY202" fmla="*/ 9506 h 9981"/>
                  <a:gd name="connsiteX203" fmla="*/ 5278 w 10000"/>
                  <a:gd name="connsiteY203" fmla="*/ 9568 h 9981"/>
                  <a:gd name="connsiteX204" fmla="*/ 5444 w 10000"/>
                  <a:gd name="connsiteY204" fmla="*/ 9584 h 9981"/>
                  <a:gd name="connsiteX205" fmla="*/ 5444 w 10000"/>
                  <a:gd name="connsiteY205" fmla="*/ 9584 h 9981"/>
                  <a:gd name="connsiteX206" fmla="*/ 5722 w 10000"/>
                  <a:gd name="connsiteY206" fmla="*/ 9627 h 9981"/>
                  <a:gd name="connsiteX207" fmla="*/ 5833 w 10000"/>
                  <a:gd name="connsiteY207" fmla="*/ 9648 h 9981"/>
                  <a:gd name="connsiteX208" fmla="*/ 5833 w 10000"/>
                  <a:gd name="connsiteY208" fmla="*/ 9648 h 9981"/>
                  <a:gd name="connsiteX209" fmla="*/ 5833 w 10000"/>
                  <a:gd name="connsiteY209" fmla="*/ 9627 h 9981"/>
                  <a:gd name="connsiteX210" fmla="*/ 5889 w 10000"/>
                  <a:gd name="connsiteY210" fmla="*/ 9606 h 9981"/>
                  <a:gd name="connsiteX211" fmla="*/ 6000 w 10000"/>
                  <a:gd name="connsiteY211" fmla="*/ 9584 h 9981"/>
                  <a:gd name="connsiteX212" fmla="*/ 6167 w 10000"/>
                  <a:gd name="connsiteY212" fmla="*/ 9568 h 9981"/>
                  <a:gd name="connsiteX213" fmla="*/ 6444 w 10000"/>
                  <a:gd name="connsiteY213" fmla="*/ 9568 h 9981"/>
                  <a:gd name="connsiteX214" fmla="*/ 6833 w 10000"/>
                  <a:gd name="connsiteY214" fmla="*/ 9584 h 9981"/>
                  <a:gd name="connsiteX215" fmla="*/ 7278 w 10000"/>
                  <a:gd name="connsiteY215" fmla="*/ 9648 h 9981"/>
                  <a:gd name="connsiteX216" fmla="*/ 7278 w 10000"/>
                  <a:gd name="connsiteY216" fmla="*/ 9648 h 9981"/>
                  <a:gd name="connsiteX217" fmla="*/ 8722 w 10000"/>
                  <a:gd name="connsiteY217" fmla="*/ 9821 h 9981"/>
                  <a:gd name="connsiteX218" fmla="*/ 10000 w 10000"/>
                  <a:gd name="connsiteY218" fmla="*/ 9981 h 9981"/>
                  <a:gd name="connsiteX0" fmla="*/ 10000 w 10000"/>
                  <a:gd name="connsiteY0" fmla="*/ 8652 h 10000"/>
                  <a:gd name="connsiteX1" fmla="*/ 10000 w 10000"/>
                  <a:gd name="connsiteY1" fmla="*/ 8652 h 10000"/>
                  <a:gd name="connsiteX2" fmla="*/ 9222 w 10000"/>
                  <a:gd name="connsiteY2" fmla="*/ 8673 h 10000"/>
                  <a:gd name="connsiteX3" fmla="*/ 8944 w 10000"/>
                  <a:gd name="connsiteY3" fmla="*/ 8673 h 10000"/>
                  <a:gd name="connsiteX4" fmla="*/ 8833 w 10000"/>
                  <a:gd name="connsiteY4" fmla="*/ 8652 h 10000"/>
                  <a:gd name="connsiteX5" fmla="*/ 8778 w 10000"/>
                  <a:gd name="connsiteY5" fmla="*/ 8634 h 10000"/>
                  <a:gd name="connsiteX6" fmla="*/ 8778 w 10000"/>
                  <a:gd name="connsiteY6" fmla="*/ 8634 h 10000"/>
                  <a:gd name="connsiteX7" fmla="*/ 8444 w 10000"/>
                  <a:gd name="connsiteY7" fmla="*/ 8395 h 10000"/>
                  <a:gd name="connsiteX8" fmla="*/ 8167 w 10000"/>
                  <a:gd name="connsiteY8" fmla="*/ 8177 h 10000"/>
                  <a:gd name="connsiteX9" fmla="*/ 8167 w 10000"/>
                  <a:gd name="connsiteY9" fmla="*/ 8177 h 10000"/>
                  <a:gd name="connsiteX10" fmla="*/ 8056 w 10000"/>
                  <a:gd name="connsiteY10" fmla="*/ 8140 h 10000"/>
                  <a:gd name="connsiteX11" fmla="*/ 7889 w 10000"/>
                  <a:gd name="connsiteY11" fmla="*/ 8101 h 10000"/>
                  <a:gd name="connsiteX12" fmla="*/ 7444 w 10000"/>
                  <a:gd name="connsiteY12" fmla="*/ 8077 h 10000"/>
                  <a:gd name="connsiteX13" fmla="*/ 6889 w 10000"/>
                  <a:gd name="connsiteY13" fmla="*/ 8060 h 10000"/>
                  <a:gd name="connsiteX14" fmla="*/ 6389 w 10000"/>
                  <a:gd name="connsiteY14" fmla="*/ 8060 h 10000"/>
                  <a:gd name="connsiteX15" fmla="*/ 6389 w 10000"/>
                  <a:gd name="connsiteY15" fmla="*/ 8060 h 10000"/>
                  <a:gd name="connsiteX16" fmla="*/ 6167 w 10000"/>
                  <a:gd name="connsiteY16" fmla="*/ 8038 h 10000"/>
                  <a:gd name="connsiteX17" fmla="*/ 6056 w 10000"/>
                  <a:gd name="connsiteY17" fmla="*/ 8001 h 10000"/>
                  <a:gd name="connsiteX18" fmla="*/ 6000 w 10000"/>
                  <a:gd name="connsiteY18" fmla="*/ 7961 h 10000"/>
                  <a:gd name="connsiteX19" fmla="*/ 6000 w 10000"/>
                  <a:gd name="connsiteY19" fmla="*/ 7884 h 10000"/>
                  <a:gd name="connsiteX20" fmla="*/ 6056 w 10000"/>
                  <a:gd name="connsiteY20" fmla="*/ 7725 h 10000"/>
                  <a:gd name="connsiteX21" fmla="*/ 6111 w 10000"/>
                  <a:gd name="connsiteY21" fmla="*/ 7645 h 10000"/>
                  <a:gd name="connsiteX22" fmla="*/ 6056 w 10000"/>
                  <a:gd name="connsiteY22" fmla="*/ 7544 h 10000"/>
                  <a:gd name="connsiteX23" fmla="*/ 6056 w 10000"/>
                  <a:gd name="connsiteY23" fmla="*/ 7544 h 10000"/>
                  <a:gd name="connsiteX24" fmla="*/ 6000 w 10000"/>
                  <a:gd name="connsiteY24" fmla="*/ 7485 h 10000"/>
                  <a:gd name="connsiteX25" fmla="*/ 5944 w 10000"/>
                  <a:gd name="connsiteY25" fmla="*/ 7446 h 10000"/>
                  <a:gd name="connsiteX26" fmla="*/ 5833 w 10000"/>
                  <a:gd name="connsiteY26" fmla="*/ 7446 h 10000"/>
                  <a:gd name="connsiteX27" fmla="*/ 5667 w 10000"/>
                  <a:gd name="connsiteY27" fmla="*/ 7464 h 10000"/>
                  <a:gd name="connsiteX28" fmla="*/ 5333 w 10000"/>
                  <a:gd name="connsiteY28" fmla="*/ 7524 h 10000"/>
                  <a:gd name="connsiteX29" fmla="*/ 4889 w 10000"/>
                  <a:gd name="connsiteY29" fmla="*/ 7624 h 10000"/>
                  <a:gd name="connsiteX30" fmla="*/ 4889 w 10000"/>
                  <a:gd name="connsiteY30" fmla="*/ 7624 h 10000"/>
                  <a:gd name="connsiteX31" fmla="*/ 4611 w 10000"/>
                  <a:gd name="connsiteY31" fmla="*/ 7645 h 10000"/>
                  <a:gd name="connsiteX32" fmla="*/ 4500 w 10000"/>
                  <a:gd name="connsiteY32" fmla="*/ 7645 h 10000"/>
                  <a:gd name="connsiteX33" fmla="*/ 4444 w 10000"/>
                  <a:gd name="connsiteY33" fmla="*/ 7624 h 10000"/>
                  <a:gd name="connsiteX34" fmla="*/ 4389 w 10000"/>
                  <a:gd name="connsiteY34" fmla="*/ 7544 h 10000"/>
                  <a:gd name="connsiteX35" fmla="*/ 4222 w 10000"/>
                  <a:gd name="connsiteY35" fmla="*/ 7446 h 10000"/>
                  <a:gd name="connsiteX36" fmla="*/ 4222 w 10000"/>
                  <a:gd name="connsiteY36" fmla="*/ 7446 h 10000"/>
                  <a:gd name="connsiteX37" fmla="*/ 4111 w 10000"/>
                  <a:gd name="connsiteY37" fmla="*/ 7385 h 10000"/>
                  <a:gd name="connsiteX38" fmla="*/ 4111 w 10000"/>
                  <a:gd name="connsiteY38" fmla="*/ 7326 h 10000"/>
                  <a:gd name="connsiteX39" fmla="*/ 4111 w 10000"/>
                  <a:gd name="connsiteY39" fmla="*/ 7286 h 10000"/>
                  <a:gd name="connsiteX40" fmla="*/ 4167 w 10000"/>
                  <a:gd name="connsiteY40" fmla="*/ 7247 h 10000"/>
                  <a:gd name="connsiteX41" fmla="*/ 4278 w 10000"/>
                  <a:gd name="connsiteY41" fmla="*/ 7168 h 10000"/>
                  <a:gd name="connsiteX42" fmla="*/ 4389 w 10000"/>
                  <a:gd name="connsiteY42" fmla="*/ 7149 h 10000"/>
                  <a:gd name="connsiteX43" fmla="*/ 4389 w 10000"/>
                  <a:gd name="connsiteY43" fmla="*/ 7149 h 10000"/>
                  <a:gd name="connsiteX44" fmla="*/ 4389 w 10000"/>
                  <a:gd name="connsiteY44" fmla="*/ 7128 h 10000"/>
                  <a:gd name="connsiteX45" fmla="*/ 4444 w 10000"/>
                  <a:gd name="connsiteY45" fmla="*/ 7111 h 10000"/>
                  <a:gd name="connsiteX46" fmla="*/ 4667 w 10000"/>
                  <a:gd name="connsiteY46" fmla="*/ 7088 h 10000"/>
                  <a:gd name="connsiteX47" fmla="*/ 5333 w 10000"/>
                  <a:gd name="connsiteY47" fmla="*/ 7051 h 10000"/>
                  <a:gd name="connsiteX48" fmla="*/ 6500 w 10000"/>
                  <a:gd name="connsiteY48" fmla="*/ 6990 h 10000"/>
                  <a:gd name="connsiteX49" fmla="*/ 6500 w 10000"/>
                  <a:gd name="connsiteY49" fmla="*/ 6990 h 10000"/>
                  <a:gd name="connsiteX50" fmla="*/ 7167 w 10000"/>
                  <a:gd name="connsiteY50" fmla="*/ 6932 h 10000"/>
                  <a:gd name="connsiteX51" fmla="*/ 8389 w 10000"/>
                  <a:gd name="connsiteY51" fmla="*/ 6813 h 10000"/>
                  <a:gd name="connsiteX52" fmla="*/ 8389 w 10000"/>
                  <a:gd name="connsiteY52" fmla="*/ 6813 h 10000"/>
                  <a:gd name="connsiteX53" fmla="*/ 8667 w 10000"/>
                  <a:gd name="connsiteY53" fmla="*/ 6771 h 10000"/>
                  <a:gd name="connsiteX54" fmla="*/ 8778 w 10000"/>
                  <a:gd name="connsiteY54" fmla="*/ 6711 h 10000"/>
                  <a:gd name="connsiteX55" fmla="*/ 8889 w 10000"/>
                  <a:gd name="connsiteY55" fmla="*/ 6673 h 10000"/>
                  <a:gd name="connsiteX56" fmla="*/ 8833 w 10000"/>
                  <a:gd name="connsiteY56" fmla="*/ 6633 h 10000"/>
                  <a:gd name="connsiteX57" fmla="*/ 8833 w 10000"/>
                  <a:gd name="connsiteY57" fmla="*/ 6596 h 10000"/>
                  <a:gd name="connsiteX58" fmla="*/ 8722 w 10000"/>
                  <a:gd name="connsiteY58" fmla="*/ 6553 h 10000"/>
                  <a:gd name="connsiteX59" fmla="*/ 8556 w 10000"/>
                  <a:gd name="connsiteY59" fmla="*/ 6493 h 10000"/>
                  <a:gd name="connsiteX60" fmla="*/ 8556 w 10000"/>
                  <a:gd name="connsiteY60" fmla="*/ 6493 h 10000"/>
                  <a:gd name="connsiteX61" fmla="*/ 6556 w 10000"/>
                  <a:gd name="connsiteY61" fmla="*/ 6142 h 10000"/>
                  <a:gd name="connsiteX62" fmla="*/ 6556 w 10000"/>
                  <a:gd name="connsiteY62" fmla="*/ 6142 h 10000"/>
                  <a:gd name="connsiteX63" fmla="*/ 6333 w 10000"/>
                  <a:gd name="connsiteY63" fmla="*/ 6081 h 10000"/>
                  <a:gd name="connsiteX64" fmla="*/ 6167 w 10000"/>
                  <a:gd name="connsiteY64" fmla="*/ 6020 h 10000"/>
                  <a:gd name="connsiteX65" fmla="*/ 6056 w 10000"/>
                  <a:gd name="connsiteY65" fmla="*/ 5959 h 10000"/>
                  <a:gd name="connsiteX66" fmla="*/ 6056 w 10000"/>
                  <a:gd name="connsiteY66" fmla="*/ 5959 h 10000"/>
                  <a:gd name="connsiteX67" fmla="*/ 8056 w 10000"/>
                  <a:gd name="connsiteY67" fmla="*/ 5940 h 10000"/>
                  <a:gd name="connsiteX68" fmla="*/ 10000 w 10000"/>
                  <a:gd name="connsiteY68" fmla="*/ 6142 h 10000"/>
                  <a:gd name="connsiteX69" fmla="*/ 10000 w 10000"/>
                  <a:gd name="connsiteY69" fmla="*/ 4337 h 10000"/>
                  <a:gd name="connsiteX70" fmla="*/ 10000 w 10000"/>
                  <a:gd name="connsiteY70" fmla="*/ 4337 h 10000"/>
                  <a:gd name="connsiteX71" fmla="*/ 7778 w 10000"/>
                  <a:gd name="connsiteY71" fmla="*/ 3922 h 10000"/>
                  <a:gd name="connsiteX72" fmla="*/ 6556 w 10000"/>
                  <a:gd name="connsiteY72" fmla="*/ 3682 h 10000"/>
                  <a:gd name="connsiteX73" fmla="*/ 6556 w 10000"/>
                  <a:gd name="connsiteY73" fmla="*/ 3682 h 10000"/>
                  <a:gd name="connsiteX74" fmla="*/ 6556 w 10000"/>
                  <a:gd name="connsiteY74" fmla="*/ 3663 h 10000"/>
                  <a:gd name="connsiteX75" fmla="*/ 6556 w 10000"/>
                  <a:gd name="connsiteY75" fmla="*/ 3544 h 10000"/>
                  <a:gd name="connsiteX76" fmla="*/ 6556 w 10000"/>
                  <a:gd name="connsiteY76" fmla="*/ 3544 h 10000"/>
                  <a:gd name="connsiteX77" fmla="*/ 6389 w 10000"/>
                  <a:gd name="connsiteY77" fmla="*/ 3408 h 10000"/>
                  <a:gd name="connsiteX78" fmla="*/ 6056 w 10000"/>
                  <a:gd name="connsiteY78" fmla="*/ 3188 h 10000"/>
                  <a:gd name="connsiteX79" fmla="*/ 5333 w 10000"/>
                  <a:gd name="connsiteY79" fmla="*/ 2770 h 10000"/>
                  <a:gd name="connsiteX80" fmla="*/ 5333 w 10000"/>
                  <a:gd name="connsiteY80" fmla="*/ 2770 h 10000"/>
                  <a:gd name="connsiteX81" fmla="*/ 5167 w 10000"/>
                  <a:gd name="connsiteY81" fmla="*/ 2711 h 10000"/>
                  <a:gd name="connsiteX82" fmla="*/ 4889 w 10000"/>
                  <a:gd name="connsiteY82" fmla="*/ 2632 h 10000"/>
                  <a:gd name="connsiteX83" fmla="*/ 4056 w 10000"/>
                  <a:gd name="connsiteY83" fmla="*/ 2456 h 10000"/>
                  <a:gd name="connsiteX84" fmla="*/ 2889 w 10000"/>
                  <a:gd name="connsiteY84" fmla="*/ 2239 h 10000"/>
                  <a:gd name="connsiteX85" fmla="*/ 2889 w 10000"/>
                  <a:gd name="connsiteY85" fmla="*/ 2239 h 10000"/>
                  <a:gd name="connsiteX86" fmla="*/ 2389 w 10000"/>
                  <a:gd name="connsiteY86" fmla="*/ 2217 h 10000"/>
                  <a:gd name="connsiteX87" fmla="*/ 2000 w 10000"/>
                  <a:gd name="connsiteY87" fmla="*/ 2198 h 10000"/>
                  <a:gd name="connsiteX88" fmla="*/ 1889 w 10000"/>
                  <a:gd name="connsiteY88" fmla="*/ 2179 h 10000"/>
                  <a:gd name="connsiteX89" fmla="*/ 1778 w 10000"/>
                  <a:gd name="connsiteY89" fmla="*/ 2157 h 10000"/>
                  <a:gd name="connsiteX90" fmla="*/ 1778 w 10000"/>
                  <a:gd name="connsiteY90" fmla="*/ 2157 h 10000"/>
                  <a:gd name="connsiteX91" fmla="*/ 1667 w 10000"/>
                  <a:gd name="connsiteY91" fmla="*/ 2079 h 10000"/>
                  <a:gd name="connsiteX92" fmla="*/ 1500 w 10000"/>
                  <a:gd name="connsiteY92" fmla="*/ 1941 h 10000"/>
                  <a:gd name="connsiteX93" fmla="*/ 1444 w 10000"/>
                  <a:gd name="connsiteY93" fmla="*/ 1861 h 10000"/>
                  <a:gd name="connsiteX94" fmla="*/ 1444 w 10000"/>
                  <a:gd name="connsiteY94" fmla="*/ 1782 h 10000"/>
                  <a:gd name="connsiteX95" fmla="*/ 1444 w 10000"/>
                  <a:gd name="connsiteY95" fmla="*/ 1723 h 10000"/>
                  <a:gd name="connsiteX96" fmla="*/ 1556 w 10000"/>
                  <a:gd name="connsiteY96" fmla="*/ 1663 h 10000"/>
                  <a:gd name="connsiteX97" fmla="*/ 1556 w 10000"/>
                  <a:gd name="connsiteY97" fmla="*/ 1663 h 10000"/>
                  <a:gd name="connsiteX98" fmla="*/ 1833 w 10000"/>
                  <a:gd name="connsiteY98" fmla="*/ 1565 h 10000"/>
                  <a:gd name="connsiteX99" fmla="*/ 2111 w 10000"/>
                  <a:gd name="connsiteY99" fmla="*/ 1463 h 10000"/>
                  <a:gd name="connsiteX100" fmla="*/ 2278 w 10000"/>
                  <a:gd name="connsiteY100" fmla="*/ 1406 h 10000"/>
                  <a:gd name="connsiteX101" fmla="*/ 2389 w 10000"/>
                  <a:gd name="connsiteY101" fmla="*/ 1347 h 10000"/>
                  <a:gd name="connsiteX102" fmla="*/ 2389 w 10000"/>
                  <a:gd name="connsiteY102" fmla="*/ 1267 h 10000"/>
                  <a:gd name="connsiteX103" fmla="*/ 2389 w 10000"/>
                  <a:gd name="connsiteY103" fmla="*/ 1170 h 10000"/>
                  <a:gd name="connsiteX104" fmla="*/ 2389 w 10000"/>
                  <a:gd name="connsiteY104" fmla="*/ 1170 h 10000"/>
                  <a:gd name="connsiteX105" fmla="*/ 2167 w 10000"/>
                  <a:gd name="connsiteY105" fmla="*/ 891 h 10000"/>
                  <a:gd name="connsiteX106" fmla="*/ 1889 w 10000"/>
                  <a:gd name="connsiteY106" fmla="*/ 514 h 10000"/>
                  <a:gd name="connsiteX107" fmla="*/ 1667 w 10000"/>
                  <a:gd name="connsiteY107" fmla="*/ 178 h 10000"/>
                  <a:gd name="connsiteX108" fmla="*/ 1611 w 10000"/>
                  <a:gd name="connsiteY108" fmla="*/ 80 h 10000"/>
                  <a:gd name="connsiteX109" fmla="*/ 1611 w 10000"/>
                  <a:gd name="connsiteY109" fmla="*/ 42 h 10000"/>
                  <a:gd name="connsiteX110" fmla="*/ 1667 w 10000"/>
                  <a:gd name="connsiteY110" fmla="*/ 18 h 10000"/>
                  <a:gd name="connsiteX111" fmla="*/ 1667 w 10000"/>
                  <a:gd name="connsiteY111" fmla="*/ 18 h 10000"/>
                  <a:gd name="connsiteX112" fmla="*/ 2222 w 10000"/>
                  <a:gd name="connsiteY112" fmla="*/ 0 h 10000"/>
                  <a:gd name="connsiteX113" fmla="*/ 2389 w 10000"/>
                  <a:gd name="connsiteY113" fmla="*/ 18 h 10000"/>
                  <a:gd name="connsiteX114" fmla="*/ 2389 w 10000"/>
                  <a:gd name="connsiteY114" fmla="*/ 18 h 10000"/>
                  <a:gd name="connsiteX115" fmla="*/ 2444 w 10000"/>
                  <a:gd name="connsiteY115" fmla="*/ 18 h 10000"/>
                  <a:gd name="connsiteX116" fmla="*/ 10000 w 10000"/>
                  <a:gd name="connsiteY116" fmla="*/ 8673 h 10000"/>
                  <a:gd name="connsiteX117" fmla="*/ 10000 w 10000"/>
                  <a:gd name="connsiteY117" fmla="*/ 8673 h 10000"/>
                  <a:gd name="connsiteX118" fmla="*/ 9722 w 10000"/>
                  <a:gd name="connsiteY118" fmla="*/ 8652 h 10000"/>
                  <a:gd name="connsiteX119" fmla="*/ 9389 w 10000"/>
                  <a:gd name="connsiteY119" fmla="*/ 8673 h 10000"/>
                  <a:gd name="connsiteX120" fmla="*/ 9389 w 10000"/>
                  <a:gd name="connsiteY120" fmla="*/ 8673 h 10000"/>
                  <a:gd name="connsiteX121" fmla="*/ 9278 w 10000"/>
                  <a:gd name="connsiteY121" fmla="*/ 8696 h 10000"/>
                  <a:gd name="connsiteX122" fmla="*/ 9056 w 10000"/>
                  <a:gd name="connsiteY122" fmla="*/ 8673 h 10000"/>
                  <a:gd name="connsiteX123" fmla="*/ 8889 w 10000"/>
                  <a:gd name="connsiteY123" fmla="*/ 8652 h 10000"/>
                  <a:gd name="connsiteX124" fmla="*/ 8722 w 10000"/>
                  <a:gd name="connsiteY124" fmla="*/ 8614 h 10000"/>
                  <a:gd name="connsiteX125" fmla="*/ 8611 w 10000"/>
                  <a:gd name="connsiteY125" fmla="*/ 8553 h 10000"/>
                  <a:gd name="connsiteX126" fmla="*/ 8444 w 10000"/>
                  <a:gd name="connsiteY126" fmla="*/ 8455 h 10000"/>
                  <a:gd name="connsiteX127" fmla="*/ 8444 w 10000"/>
                  <a:gd name="connsiteY127" fmla="*/ 8455 h 10000"/>
                  <a:gd name="connsiteX128" fmla="*/ 8222 w 10000"/>
                  <a:gd name="connsiteY128" fmla="*/ 8279 h 10000"/>
                  <a:gd name="connsiteX129" fmla="*/ 8111 w 10000"/>
                  <a:gd name="connsiteY129" fmla="*/ 8200 h 10000"/>
                  <a:gd name="connsiteX130" fmla="*/ 7944 w 10000"/>
                  <a:gd name="connsiteY130" fmla="*/ 8140 h 10000"/>
                  <a:gd name="connsiteX131" fmla="*/ 7778 w 10000"/>
                  <a:gd name="connsiteY131" fmla="*/ 8101 h 10000"/>
                  <a:gd name="connsiteX132" fmla="*/ 7556 w 10000"/>
                  <a:gd name="connsiteY132" fmla="*/ 8077 h 10000"/>
                  <a:gd name="connsiteX133" fmla="*/ 7333 w 10000"/>
                  <a:gd name="connsiteY133" fmla="*/ 8060 h 10000"/>
                  <a:gd name="connsiteX134" fmla="*/ 7000 w 10000"/>
                  <a:gd name="connsiteY134" fmla="*/ 8038 h 10000"/>
                  <a:gd name="connsiteX135" fmla="*/ 7000 w 10000"/>
                  <a:gd name="connsiteY135" fmla="*/ 8038 h 10000"/>
                  <a:gd name="connsiteX136" fmla="*/ 6556 w 10000"/>
                  <a:gd name="connsiteY136" fmla="*/ 8060 h 10000"/>
                  <a:gd name="connsiteX137" fmla="*/ 6222 w 10000"/>
                  <a:gd name="connsiteY137" fmla="*/ 8060 h 10000"/>
                  <a:gd name="connsiteX138" fmla="*/ 6111 w 10000"/>
                  <a:gd name="connsiteY138" fmla="*/ 8038 h 10000"/>
                  <a:gd name="connsiteX139" fmla="*/ 6056 w 10000"/>
                  <a:gd name="connsiteY139" fmla="*/ 8019 h 10000"/>
                  <a:gd name="connsiteX140" fmla="*/ 6056 w 10000"/>
                  <a:gd name="connsiteY140" fmla="*/ 8019 h 10000"/>
                  <a:gd name="connsiteX141" fmla="*/ 6056 w 10000"/>
                  <a:gd name="connsiteY141" fmla="*/ 7665 h 10000"/>
                  <a:gd name="connsiteX142" fmla="*/ 6056 w 10000"/>
                  <a:gd name="connsiteY142" fmla="*/ 7665 h 10000"/>
                  <a:gd name="connsiteX143" fmla="*/ 6056 w 10000"/>
                  <a:gd name="connsiteY143" fmla="*/ 7582 h 10000"/>
                  <a:gd name="connsiteX144" fmla="*/ 5944 w 10000"/>
                  <a:gd name="connsiteY144" fmla="*/ 7485 h 10000"/>
                  <a:gd name="connsiteX145" fmla="*/ 5889 w 10000"/>
                  <a:gd name="connsiteY145" fmla="*/ 7464 h 10000"/>
                  <a:gd name="connsiteX146" fmla="*/ 5778 w 10000"/>
                  <a:gd name="connsiteY146" fmla="*/ 7446 h 10000"/>
                  <a:gd name="connsiteX147" fmla="*/ 5667 w 10000"/>
                  <a:gd name="connsiteY147" fmla="*/ 7446 h 10000"/>
                  <a:gd name="connsiteX148" fmla="*/ 5500 w 10000"/>
                  <a:gd name="connsiteY148" fmla="*/ 7464 h 10000"/>
                  <a:gd name="connsiteX149" fmla="*/ 5500 w 10000"/>
                  <a:gd name="connsiteY149" fmla="*/ 7464 h 10000"/>
                  <a:gd name="connsiteX150" fmla="*/ 4889 w 10000"/>
                  <a:gd name="connsiteY150" fmla="*/ 7603 h 10000"/>
                  <a:gd name="connsiteX151" fmla="*/ 4611 w 10000"/>
                  <a:gd name="connsiteY151" fmla="*/ 7645 h 10000"/>
                  <a:gd name="connsiteX152" fmla="*/ 4556 w 10000"/>
                  <a:gd name="connsiteY152" fmla="*/ 7665 h 10000"/>
                  <a:gd name="connsiteX153" fmla="*/ 4500 w 10000"/>
                  <a:gd name="connsiteY153" fmla="*/ 7645 h 10000"/>
                  <a:gd name="connsiteX154" fmla="*/ 4500 w 10000"/>
                  <a:gd name="connsiteY154" fmla="*/ 7645 h 10000"/>
                  <a:gd name="connsiteX155" fmla="*/ 4222 w 10000"/>
                  <a:gd name="connsiteY155" fmla="*/ 7446 h 10000"/>
                  <a:gd name="connsiteX156" fmla="*/ 4222 w 10000"/>
                  <a:gd name="connsiteY156" fmla="*/ 7446 h 10000"/>
                  <a:gd name="connsiteX157" fmla="*/ 4111 w 10000"/>
                  <a:gd name="connsiteY157" fmla="*/ 7347 h 10000"/>
                  <a:gd name="connsiteX158" fmla="*/ 4111 w 10000"/>
                  <a:gd name="connsiteY158" fmla="*/ 7286 h 10000"/>
                  <a:gd name="connsiteX159" fmla="*/ 4111 w 10000"/>
                  <a:gd name="connsiteY159" fmla="*/ 7228 h 10000"/>
                  <a:gd name="connsiteX160" fmla="*/ 4111 w 10000"/>
                  <a:gd name="connsiteY160" fmla="*/ 7228 h 10000"/>
                  <a:gd name="connsiteX161" fmla="*/ 4278 w 10000"/>
                  <a:gd name="connsiteY161" fmla="*/ 7168 h 10000"/>
                  <a:gd name="connsiteX162" fmla="*/ 4389 w 10000"/>
                  <a:gd name="connsiteY162" fmla="*/ 7149 h 10000"/>
                  <a:gd name="connsiteX163" fmla="*/ 4389 w 10000"/>
                  <a:gd name="connsiteY163" fmla="*/ 7149 h 10000"/>
                  <a:gd name="connsiteX164" fmla="*/ 4000 w 10000"/>
                  <a:gd name="connsiteY164" fmla="*/ 7149 h 10000"/>
                  <a:gd name="connsiteX165" fmla="*/ 3722 w 10000"/>
                  <a:gd name="connsiteY165" fmla="*/ 7168 h 10000"/>
                  <a:gd name="connsiteX166" fmla="*/ 3611 w 10000"/>
                  <a:gd name="connsiteY166" fmla="*/ 7189 h 10000"/>
                  <a:gd name="connsiteX167" fmla="*/ 3556 w 10000"/>
                  <a:gd name="connsiteY167" fmla="*/ 7210 h 10000"/>
                  <a:gd name="connsiteX168" fmla="*/ 3556 w 10000"/>
                  <a:gd name="connsiteY168" fmla="*/ 7210 h 10000"/>
                  <a:gd name="connsiteX169" fmla="*/ 3444 w 10000"/>
                  <a:gd name="connsiteY169" fmla="*/ 7286 h 10000"/>
                  <a:gd name="connsiteX170" fmla="*/ 3278 w 10000"/>
                  <a:gd name="connsiteY170" fmla="*/ 7407 h 10000"/>
                  <a:gd name="connsiteX171" fmla="*/ 3000 w 10000"/>
                  <a:gd name="connsiteY171" fmla="*/ 7544 h 10000"/>
                  <a:gd name="connsiteX172" fmla="*/ 2667 w 10000"/>
                  <a:gd name="connsiteY172" fmla="*/ 7645 h 10000"/>
                  <a:gd name="connsiteX173" fmla="*/ 2667 w 10000"/>
                  <a:gd name="connsiteY173" fmla="*/ 7645 h 10000"/>
                  <a:gd name="connsiteX174" fmla="*/ 2333 w 10000"/>
                  <a:gd name="connsiteY174" fmla="*/ 7725 h 10000"/>
                  <a:gd name="connsiteX175" fmla="*/ 1833 w 10000"/>
                  <a:gd name="connsiteY175" fmla="*/ 7803 h 10000"/>
                  <a:gd name="connsiteX176" fmla="*/ 1389 w 10000"/>
                  <a:gd name="connsiteY176" fmla="*/ 7843 h 10000"/>
                  <a:gd name="connsiteX177" fmla="*/ 889 w 10000"/>
                  <a:gd name="connsiteY177" fmla="*/ 7862 h 10000"/>
                  <a:gd name="connsiteX178" fmla="*/ 889 w 10000"/>
                  <a:gd name="connsiteY178" fmla="*/ 7862 h 10000"/>
                  <a:gd name="connsiteX179" fmla="*/ 500 w 10000"/>
                  <a:gd name="connsiteY179" fmla="*/ 7884 h 10000"/>
                  <a:gd name="connsiteX180" fmla="*/ 222 w 10000"/>
                  <a:gd name="connsiteY180" fmla="*/ 7902 h 10000"/>
                  <a:gd name="connsiteX181" fmla="*/ 0 w 10000"/>
                  <a:gd name="connsiteY181" fmla="*/ 7921 h 10000"/>
                  <a:gd name="connsiteX182" fmla="*/ 0 w 10000"/>
                  <a:gd name="connsiteY182" fmla="*/ 7921 h 10000"/>
                  <a:gd name="connsiteX183" fmla="*/ 278 w 10000"/>
                  <a:gd name="connsiteY183" fmla="*/ 8239 h 10000"/>
                  <a:gd name="connsiteX184" fmla="*/ 500 w 10000"/>
                  <a:gd name="connsiteY184" fmla="*/ 8473 h 10000"/>
                  <a:gd name="connsiteX185" fmla="*/ 722 w 10000"/>
                  <a:gd name="connsiteY185" fmla="*/ 8673 h 10000"/>
                  <a:gd name="connsiteX186" fmla="*/ 722 w 10000"/>
                  <a:gd name="connsiteY186" fmla="*/ 8673 h 10000"/>
                  <a:gd name="connsiteX187" fmla="*/ 889 w 10000"/>
                  <a:gd name="connsiteY187" fmla="*/ 8793 h 10000"/>
                  <a:gd name="connsiteX188" fmla="*/ 944 w 10000"/>
                  <a:gd name="connsiteY188" fmla="*/ 8893 h 10000"/>
                  <a:gd name="connsiteX189" fmla="*/ 1111 w 10000"/>
                  <a:gd name="connsiteY189" fmla="*/ 8993 h 10000"/>
                  <a:gd name="connsiteX190" fmla="*/ 1333 w 10000"/>
                  <a:gd name="connsiteY190" fmla="*/ 9147 h 10000"/>
                  <a:gd name="connsiteX191" fmla="*/ 1333 w 10000"/>
                  <a:gd name="connsiteY191" fmla="*/ 9147 h 10000"/>
                  <a:gd name="connsiteX192" fmla="*/ 1444 w 10000"/>
                  <a:gd name="connsiteY192" fmla="*/ 9228 h 10000"/>
                  <a:gd name="connsiteX193" fmla="*/ 1500 w 10000"/>
                  <a:gd name="connsiteY193" fmla="*/ 9287 h 10000"/>
                  <a:gd name="connsiteX194" fmla="*/ 1500 w 10000"/>
                  <a:gd name="connsiteY194" fmla="*/ 9345 h 10000"/>
                  <a:gd name="connsiteX195" fmla="*/ 1556 w 10000"/>
                  <a:gd name="connsiteY195" fmla="*/ 9368 h 10000"/>
                  <a:gd name="connsiteX196" fmla="*/ 1722 w 10000"/>
                  <a:gd name="connsiteY196" fmla="*/ 9385 h 10000"/>
                  <a:gd name="connsiteX197" fmla="*/ 1944 w 10000"/>
                  <a:gd name="connsiteY197" fmla="*/ 9405 h 10000"/>
                  <a:gd name="connsiteX198" fmla="*/ 2944 w 10000"/>
                  <a:gd name="connsiteY198" fmla="*/ 9425 h 10000"/>
                  <a:gd name="connsiteX199" fmla="*/ 2944 w 10000"/>
                  <a:gd name="connsiteY199" fmla="*/ 9425 h 10000"/>
                  <a:gd name="connsiteX200" fmla="*/ 4167 w 10000"/>
                  <a:gd name="connsiteY200" fmla="*/ 9465 h 10000"/>
                  <a:gd name="connsiteX201" fmla="*/ 4889 w 10000"/>
                  <a:gd name="connsiteY201" fmla="*/ 9524 h 10000"/>
                  <a:gd name="connsiteX202" fmla="*/ 5278 w 10000"/>
                  <a:gd name="connsiteY202" fmla="*/ 9586 h 10000"/>
                  <a:gd name="connsiteX203" fmla="*/ 5444 w 10000"/>
                  <a:gd name="connsiteY203" fmla="*/ 9602 h 10000"/>
                  <a:gd name="connsiteX204" fmla="*/ 5444 w 10000"/>
                  <a:gd name="connsiteY204" fmla="*/ 9602 h 10000"/>
                  <a:gd name="connsiteX205" fmla="*/ 5722 w 10000"/>
                  <a:gd name="connsiteY205" fmla="*/ 9645 h 10000"/>
                  <a:gd name="connsiteX206" fmla="*/ 5833 w 10000"/>
                  <a:gd name="connsiteY206" fmla="*/ 9666 h 10000"/>
                  <a:gd name="connsiteX207" fmla="*/ 5833 w 10000"/>
                  <a:gd name="connsiteY207" fmla="*/ 9666 h 10000"/>
                  <a:gd name="connsiteX208" fmla="*/ 5833 w 10000"/>
                  <a:gd name="connsiteY208" fmla="*/ 9645 h 10000"/>
                  <a:gd name="connsiteX209" fmla="*/ 5889 w 10000"/>
                  <a:gd name="connsiteY209" fmla="*/ 9624 h 10000"/>
                  <a:gd name="connsiteX210" fmla="*/ 6000 w 10000"/>
                  <a:gd name="connsiteY210" fmla="*/ 9602 h 10000"/>
                  <a:gd name="connsiteX211" fmla="*/ 6167 w 10000"/>
                  <a:gd name="connsiteY211" fmla="*/ 9586 h 10000"/>
                  <a:gd name="connsiteX212" fmla="*/ 6444 w 10000"/>
                  <a:gd name="connsiteY212" fmla="*/ 9586 h 10000"/>
                  <a:gd name="connsiteX213" fmla="*/ 6833 w 10000"/>
                  <a:gd name="connsiteY213" fmla="*/ 9602 h 10000"/>
                  <a:gd name="connsiteX214" fmla="*/ 7278 w 10000"/>
                  <a:gd name="connsiteY214" fmla="*/ 9666 h 10000"/>
                  <a:gd name="connsiteX215" fmla="*/ 7278 w 10000"/>
                  <a:gd name="connsiteY215" fmla="*/ 9666 h 10000"/>
                  <a:gd name="connsiteX216" fmla="*/ 8722 w 10000"/>
                  <a:gd name="connsiteY216" fmla="*/ 9840 h 10000"/>
                  <a:gd name="connsiteX217" fmla="*/ 10000 w 10000"/>
                  <a:gd name="connsiteY217" fmla="*/ 10000 h 10000"/>
                  <a:gd name="connsiteX0" fmla="*/ 10000 w 10000"/>
                  <a:gd name="connsiteY0" fmla="*/ 8652 h 10000"/>
                  <a:gd name="connsiteX1" fmla="*/ 10000 w 10000"/>
                  <a:gd name="connsiteY1" fmla="*/ 8652 h 10000"/>
                  <a:gd name="connsiteX2" fmla="*/ 9222 w 10000"/>
                  <a:gd name="connsiteY2" fmla="*/ 8673 h 10000"/>
                  <a:gd name="connsiteX3" fmla="*/ 8944 w 10000"/>
                  <a:gd name="connsiteY3" fmla="*/ 8673 h 10000"/>
                  <a:gd name="connsiteX4" fmla="*/ 8833 w 10000"/>
                  <a:gd name="connsiteY4" fmla="*/ 8652 h 10000"/>
                  <a:gd name="connsiteX5" fmla="*/ 8778 w 10000"/>
                  <a:gd name="connsiteY5" fmla="*/ 8634 h 10000"/>
                  <a:gd name="connsiteX6" fmla="*/ 8778 w 10000"/>
                  <a:gd name="connsiteY6" fmla="*/ 8634 h 10000"/>
                  <a:gd name="connsiteX7" fmla="*/ 8444 w 10000"/>
                  <a:gd name="connsiteY7" fmla="*/ 8395 h 10000"/>
                  <a:gd name="connsiteX8" fmla="*/ 8167 w 10000"/>
                  <a:gd name="connsiteY8" fmla="*/ 8177 h 10000"/>
                  <a:gd name="connsiteX9" fmla="*/ 8167 w 10000"/>
                  <a:gd name="connsiteY9" fmla="*/ 8177 h 10000"/>
                  <a:gd name="connsiteX10" fmla="*/ 8056 w 10000"/>
                  <a:gd name="connsiteY10" fmla="*/ 8140 h 10000"/>
                  <a:gd name="connsiteX11" fmla="*/ 7889 w 10000"/>
                  <a:gd name="connsiteY11" fmla="*/ 8101 h 10000"/>
                  <a:gd name="connsiteX12" fmla="*/ 7444 w 10000"/>
                  <a:gd name="connsiteY12" fmla="*/ 8077 h 10000"/>
                  <a:gd name="connsiteX13" fmla="*/ 6889 w 10000"/>
                  <a:gd name="connsiteY13" fmla="*/ 8060 h 10000"/>
                  <a:gd name="connsiteX14" fmla="*/ 6389 w 10000"/>
                  <a:gd name="connsiteY14" fmla="*/ 8060 h 10000"/>
                  <a:gd name="connsiteX15" fmla="*/ 6389 w 10000"/>
                  <a:gd name="connsiteY15" fmla="*/ 8060 h 10000"/>
                  <a:gd name="connsiteX16" fmla="*/ 6167 w 10000"/>
                  <a:gd name="connsiteY16" fmla="*/ 8038 h 10000"/>
                  <a:gd name="connsiteX17" fmla="*/ 6056 w 10000"/>
                  <a:gd name="connsiteY17" fmla="*/ 8001 h 10000"/>
                  <a:gd name="connsiteX18" fmla="*/ 6000 w 10000"/>
                  <a:gd name="connsiteY18" fmla="*/ 7961 h 10000"/>
                  <a:gd name="connsiteX19" fmla="*/ 6000 w 10000"/>
                  <a:gd name="connsiteY19" fmla="*/ 7884 h 10000"/>
                  <a:gd name="connsiteX20" fmla="*/ 6056 w 10000"/>
                  <a:gd name="connsiteY20" fmla="*/ 7725 h 10000"/>
                  <a:gd name="connsiteX21" fmla="*/ 6111 w 10000"/>
                  <a:gd name="connsiteY21" fmla="*/ 7645 h 10000"/>
                  <a:gd name="connsiteX22" fmla="*/ 6056 w 10000"/>
                  <a:gd name="connsiteY22" fmla="*/ 7544 h 10000"/>
                  <a:gd name="connsiteX23" fmla="*/ 6056 w 10000"/>
                  <a:gd name="connsiteY23" fmla="*/ 7544 h 10000"/>
                  <a:gd name="connsiteX24" fmla="*/ 6000 w 10000"/>
                  <a:gd name="connsiteY24" fmla="*/ 7485 h 10000"/>
                  <a:gd name="connsiteX25" fmla="*/ 5944 w 10000"/>
                  <a:gd name="connsiteY25" fmla="*/ 7446 h 10000"/>
                  <a:gd name="connsiteX26" fmla="*/ 5833 w 10000"/>
                  <a:gd name="connsiteY26" fmla="*/ 7446 h 10000"/>
                  <a:gd name="connsiteX27" fmla="*/ 5667 w 10000"/>
                  <a:gd name="connsiteY27" fmla="*/ 7464 h 10000"/>
                  <a:gd name="connsiteX28" fmla="*/ 5333 w 10000"/>
                  <a:gd name="connsiteY28" fmla="*/ 7524 h 10000"/>
                  <a:gd name="connsiteX29" fmla="*/ 4889 w 10000"/>
                  <a:gd name="connsiteY29" fmla="*/ 7624 h 10000"/>
                  <a:gd name="connsiteX30" fmla="*/ 4889 w 10000"/>
                  <a:gd name="connsiteY30" fmla="*/ 7624 h 10000"/>
                  <a:gd name="connsiteX31" fmla="*/ 4611 w 10000"/>
                  <a:gd name="connsiteY31" fmla="*/ 7645 h 10000"/>
                  <a:gd name="connsiteX32" fmla="*/ 4500 w 10000"/>
                  <a:gd name="connsiteY32" fmla="*/ 7645 h 10000"/>
                  <a:gd name="connsiteX33" fmla="*/ 4444 w 10000"/>
                  <a:gd name="connsiteY33" fmla="*/ 7624 h 10000"/>
                  <a:gd name="connsiteX34" fmla="*/ 4389 w 10000"/>
                  <a:gd name="connsiteY34" fmla="*/ 7544 h 10000"/>
                  <a:gd name="connsiteX35" fmla="*/ 4222 w 10000"/>
                  <a:gd name="connsiteY35" fmla="*/ 7446 h 10000"/>
                  <a:gd name="connsiteX36" fmla="*/ 4222 w 10000"/>
                  <a:gd name="connsiteY36" fmla="*/ 7446 h 10000"/>
                  <a:gd name="connsiteX37" fmla="*/ 4111 w 10000"/>
                  <a:gd name="connsiteY37" fmla="*/ 7385 h 10000"/>
                  <a:gd name="connsiteX38" fmla="*/ 4111 w 10000"/>
                  <a:gd name="connsiteY38" fmla="*/ 7326 h 10000"/>
                  <a:gd name="connsiteX39" fmla="*/ 4111 w 10000"/>
                  <a:gd name="connsiteY39" fmla="*/ 7286 h 10000"/>
                  <a:gd name="connsiteX40" fmla="*/ 4167 w 10000"/>
                  <a:gd name="connsiteY40" fmla="*/ 7247 h 10000"/>
                  <a:gd name="connsiteX41" fmla="*/ 4278 w 10000"/>
                  <a:gd name="connsiteY41" fmla="*/ 7168 h 10000"/>
                  <a:gd name="connsiteX42" fmla="*/ 4389 w 10000"/>
                  <a:gd name="connsiteY42" fmla="*/ 7149 h 10000"/>
                  <a:gd name="connsiteX43" fmla="*/ 4389 w 10000"/>
                  <a:gd name="connsiteY43" fmla="*/ 7149 h 10000"/>
                  <a:gd name="connsiteX44" fmla="*/ 4389 w 10000"/>
                  <a:gd name="connsiteY44" fmla="*/ 7128 h 10000"/>
                  <a:gd name="connsiteX45" fmla="*/ 4444 w 10000"/>
                  <a:gd name="connsiteY45" fmla="*/ 7111 h 10000"/>
                  <a:gd name="connsiteX46" fmla="*/ 4667 w 10000"/>
                  <a:gd name="connsiteY46" fmla="*/ 7088 h 10000"/>
                  <a:gd name="connsiteX47" fmla="*/ 5333 w 10000"/>
                  <a:gd name="connsiteY47" fmla="*/ 7051 h 10000"/>
                  <a:gd name="connsiteX48" fmla="*/ 6500 w 10000"/>
                  <a:gd name="connsiteY48" fmla="*/ 6990 h 10000"/>
                  <a:gd name="connsiteX49" fmla="*/ 6500 w 10000"/>
                  <a:gd name="connsiteY49" fmla="*/ 6990 h 10000"/>
                  <a:gd name="connsiteX50" fmla="*/ 7167 w 10000"/>
                  <a:gd name="connsiteY50" fmla="*/ 6932 h 10000"/>
                  <a:gd name="connsiteX51" fmla="*/ 8389 w 10000"/>
                  <a:gd name="connsiteY51" fmla="*/ 6813 h 10000"/>
                  <a:gd name="connsiteX52" fmla="*/ 8389 w 10000"/>
                  <a:gd name="connsiteY52" fmla="*/ 6813 h 10000"/>
                  <a:gd name="connsiteX53" fmla="*/ 8667 w 10000"/>
                  <a:gd name="connsiteY53" fmla="*/ 6771 h 10000"/>
                  <a:gd name="connsiteX54" fmla="*/ 8778 w 10000"/>
                  <a:gd name="connsiteY54" fmla="*/ 6711 h 10000"/>
                  <a:gd name="connsiteX55" fmla="*/ 8889 w 10000"/>
                  <a:gd name="connsiteY55" fmla="*/ 6673 h 10000"/>
                  <a:gd name="connsiteX56" fmla="*/ 8833 w 10000"/>
                  <a:gd name="connsiteY56" fmla="*/ 6633 h 10000"/>
                  <a:gd name="connsiteX57" fmla="*/ 8833 w 10000"/>
                  <a:gd name="connsiteY57" fmla="*/ 6596 h 10000"/>
                  <a:gd name="connsiteX58" fmla="*/ 8722 w 10000"/>
                  <a:gd name="connsiteY58" fmla="*/ 6553 h 10000"/>
                  <a:gd name="connsiteX59" fmla="*/ 8556 w 10000"/>
                  <a:gd name="connsiteY59" fmla="*/ 6493 h 10000"/>
                  <a:gd name="connsiteX60" fmla="*/ 8556 w 10000"/>
                  <a:gd name="connsiteY60" fmla="*/ 6493 h 10000"/>
                  <a:gd name="connsiteX61" fmla="*/ 6556 w 10000"/>
                  <a:gd name="connsiteY61" fmla="*/ 6142 h 10000"/>
                  <a:gd name="connsiteX62" fmla="*/ 6556 w 10000"/>
                  <a:gd name="connsiteY62" fmla="*/ 6142 h 10000"/>
                  <a:gd name="connsiteX63" fmla="*/ 6333 w 10000"/>
                  <a:gd name="connsiteY63" fmla="*/ 6081 h 10000"/>
                  <a:gd name="connsiteX64" fmla="*/ 6167 w 10000"/>
                  <a:gd name="connsiteY64" fmla="*/ 6020 h 10000"/>
                  <a:gd name="connsiteX65" fmla="*/ 6056 w 10000"/>
                  <a:gd name="connsiteY65" fmla="*/ 5959 h 10000"/>
                  <a:gd name="connsiteX66" fmla="*/ 6056 w 10000"/>
                  <a:gd name="connsiteY66" fmla="*/ 5959 h 10000"/>
                  <a:gd name="connsiteX67" fmla="*/ 8056 w 10000"/>
                  <a:gd name="connsiteY67" fmla="*/ 5940 h 10000"/>
                  <a:gd name="connsiteX68" fmla="*/ 10000 w 10000"/>
                  <a:gd name="connsiteY68" fmla="*/ 6142 h 10000"/>
                  <a:gd name="connsiteX69" fmla="*/ 10000 w 10000"/>
                  <a:gd name="connsiteY69" fmla="*/ 4337 h 10000"/>
                  <a:gd name="connsiteX70" fmla="*/ 10000 w 10000"/>
                  <a:gd name="connsiteY70" fmla="*/ 4337 h 10000"/>
                  <a:gd name="connsiteX71" fmla="*/ 7778 w 10000"/>
                  <a:gd name="connsiteY71" fmla="*/ 3922 h 10000"/>
                  <a:gd name="connsiteX72" fmla="*/ 6556 w 10000"/>
                  <a:gd name="connsiteY72" fmla="*/ 3682 h 10000"/>
                  <a:gd name="connsiteX73" fmla="*/ 6556 w 10000"/>
                  <a:gd name="connsiteY73" fmla="*/ 3682 h 10000"/>
                  <a:gd name="connsiteX74" fmla="*/ 6556 w 10000"/>
                  <a:gd name="connsiteY74" fmla="*/ 3663 h 10000"/>
                  <a:gd name="connsiteX75" fmla="*/ 6556 w 10000"/>
                  <a:gd name="connsiteY75" fmla="*/ 3544 h 10000"/>
                  <a:gd name="connsiteX76" fmla="*/ 6556 w 10000"/>
                  <a:gd name="connsiteY76" fmla="*/ 3544 h 10000"/>
                  <a:gd name="connsiteX77" fmla="*/ 6389 w 10000"/>
                  <a:gd name="connsiteY77" fmla="*/ 3408 h 10000"/>
                  <a:gd name="connsiteX78" fmla="*/ 6056 w 10000"/>
                  <a:gd name="connsiteY78" fmla="*/ 3188 h 10000"/>
                  <a:gd name="connsiteX79" fmla="*/ 5333 w 10000"/>
                  <a:gd name="connsiteY79" fmla="*/ 2770 h 10000"/>
                  <a:gd name="connsiteX80" fmla="*/ 5333 w 10000"/>
                  <a:gd name="connsiteY80" fmla="*/ 2770 h 10000"/>
                  <a:gd name="connsiteX81" fmla="*/ 5167 w 10000"/>
                  <a:gd name="connsiteY81" fmla="*/ 2711 h 10000"/>
                  <a:gd name="connsiteX82" fmla="*/ 4889 w 10000"/>
                  <a:gd name="connsiteY82" fmla="*/ 2632 h 10000"/>
                  <a:gd name="connsiteX83" fmla="*/ 4056 w 10000"/>
                  <a:gd name="connsiteY83" fmla="*/ 2456 h 10000"/>
                  <a:gd name="connsiteX84" fmla="*/ 2889 w 10000"/>
                  <a:gd name="connsiteY84" fmla="*/ 2239 h 10000"/>
                  <a:gd name="connsiteX85" fmla="*/ 2889 w 10000"/>
                  <a:gd name="connsiteY85" fmla="*/ 2239 h 10000"/>
                  <a:gd name="connsiteX86" fmla="*/ 2389 w 10000"/>
                  <a:gd name="connsiteY86" fmla="*/ 2217 h 10000"/>
                  <a:gd name="connsiteX87" fmla="*/ 2000 w 10000"/>
                  <a:gd name="connsiteY87" fmla="*/ 2198 h 10000"/>
                  <a:gd name="connsiteX88" fmla="*/ 1889 w 10000"/>
                  <a:gd name="connsiteY88" fmla="*/ 2179 h 10000"/>
                  <a:gd name="connsiteX89" fmla="*/ 1778 w 10000"/>
                  <a:gd name="connsiteY89" fmla="*/ 2157 h 10000"/>
                  <a:gd name="connsiteX90" fmla="*/ 1778 w 10000"/>
                  <a:gd name="connsiteY90" fmla="*/ 2157 h 10000"/>
                  <a:gd name="connsiteX91" fmla="*/ 1667 w 10000"/>
                  <a:gd name="connsiteY91" fmla="*/ 2079 h 10000"/>
                  <a:gd name="connsiteX92" fmla="*/ 1500 w 10000"/>
                  <a:gd name="connsiteY92" fmla="*/ 1941 h 10000"/>
                  <a:gd name="connsiteX93" fmla="*/ 1444 w 10000"/>
                  <a:gd name="connsiteY93" fmla="*/ 1861 h 10000"/>
                  <a:gd name="connsiteX94" fmla="*/ 1444 w 10000"/>
                  <a:gd name="connsiteY94" fmla="*/ 1782 h 10000"/>
                  <a:gd name="connsiteX95" fmla="*/ 1444 w 10000"/>
                  <a:gd name="connsiteY95" fmla="*/ 1723 h 10000"/>
                  <a:gd name="connsiteX96" fmla="*/ 1556 w 10000"/>
                  <a:gd name="connsiteY96" fmla="*/ 1663 h 10000"/>
                  <a:gd name="connsiteX97" fmla="*/ 1556 w 10000"/>
                  <a:gd name="connsiteY97" fmla="*/ 1663 h 10000"/>
                  <a:gd name="connsiteX98" fmla="*/ 1833 w 10000"/>
                  <a:gd name="connsiteY98" fmla="*/ 1565 h 10000"/>
                  <a:gd name="connsiteX99" fmla="*/ 2111 w 10000"/>
                  <a:gd name="connsiteY99" fmla="*/ 1463 h 10000"/>
                  <a:gd name="connsiteX100" fmla="*/ 2278 w 10000"/>
                  <a:gd name="connsiteY100" fmla="*/ 1406 h 10000"/>
                  <a:gd name="connsiteX101" fmla="*/ 2389 w 10000"/>
                  <a:gd name="connsiteY101" fmla="*/ 1347 h 10000"/>
                  <a:gd name="connsiteX102" fmla="*/ 2389 w 10000"/>
                  <a:gd name="connsiteY102" fmla="*/ 1267 h 10000"/>
                  <a:gd name="connsiteX103" fmla="*/ 2389 w 10000"/>
                  <a:gd name="connsiteY103" fmla="*/ 1170 h 10000"/>
                  <a:gd name="connsiteX104" fmla="*/ 2389 w 10000"/>
                  <a:gd name="connsiteY104" fmla="*/ 1170 h 10000"/>
                  <a:gd name="connsiteX105" fmla="*/ 2167 w 10000"/>
                  <a:gd name="connsiteY105" fmla="*/ 891 h 10000"/>
                  <a:gd name="connsiteX106" fmla="*/ 1889 w 10000"/>
                  <a:gd name="connsiteY106" fmla="*/ 514 h 10000"/>
                  <a:gd name="connsiteX107" fmla="*/ 1667 w 10000"/>
                  <a:gd name="connsiteY107" fmla="*/ 178 h 10000"/>
                  <a:gd name="connsiteX108" fmla="*/ 1611 w 10000"/>
                  <a:gd name="connsiteY108" fmla="*/ 80 h 10000"/>
                  <a:gd name="connsiteX109" fmla="*/ 1611 w 10000"/>
                  <a:gd name="connsiteY109" fmla="*/ 42 h 10000"/>
                  <a:gd name="connsiteX110" fmla="*/ 1667 w 10000"/>
                  <a:gd name="connsiteY110" fmla="*/ 18 h 10000"/>
                  <a:gd name="connsiteX111" fmla="*/ 1667 w 10000"/>
                  <a:gd name="connsiteY111" fmla="*/ 18 h 10000"/>
                  <a:gd name="connsiteX112" fmla="*/ 2222 w 10000"/>
                  <a:gd name="connsiteY112" fmla="*/ 0 h 10000"/>
                  <a:gd name="connsiteX113" fmla="*/ 2389 w 10000"/>
                  <a:gd name="connsiteY113" fmla="*/ 18 h 10000"/>
                  <a:gd name="connsiteX114" fmla="*/ 2389 w 10000"/>
                  <a:gd name="connsiteY114" fmla="*/ 18 h 10000"/>
                  <a:gd name="connsiteX115" fmla="*/ 10000 w 10000"/>
                  <a:gd name="connsiteY115" fmla="*/ 8673 h 10000"/>
                  <a:gd name="connsiteX116" fmla="*/ 10000 w 10000"/>
                  <a:gd name="connsiteY116" fmla="*/ 8673 h 10000"/>
                  <a:gd name="connsiteX117" fmla="*/ 9722 w 10000"/>
                  <a:gd name="connsiteY117" fmla="*/ 8652 h 10000"/>
                  <a:gd name="connsiteX118" fmla="*/ 9389 w 10000"/>
                  <a:gd name="connsiteY118" fmla="*/ 8673 h 10000"/>
                  <a:gd name="connsiteX119" fmla="*/ 9389 w 10000"/>
                  <a:gd name="connsiteY119" fmla="*/ 8673 h 10000"/>
                  <a:gd name="connsiteX120" fmla="*/ 9278 w 10000"/>
                  <a:gd name="connsiteY120" fmla="*/ 8696 h 10000"/>
                  <a:gd name="connsiteX121" fmla="*/ 9056 w 10000"/>
                  <a:gd name="connsiteY121" fmla="*/ 8673 h 10000"/>
                  <a:gd name="connsiteX122" fmla="*/ 8889 w 10000"/>
                  <a:gd name="connsiteY122" fmla="*/ 8652 h 10000"/>
                  <a:gd name="connsiteX123" fmla="*/ 8722 w 10000"/>
                  <a:gd name="connsiteY123" fmla="*/ 8614 h 10000"/>
                  <a:gd name="connsiteX124" fmla="*/ 8611 w 10000"/>
                  <a:gd name="connsiteY124" fmla="*/ 8553 h 10000"/>
                  <a:gd name="connsiteX125" fmla="*/ 8444 w 10000"/>
                  <a:gd name="connsiteY125" fmla="*/ 8455 h 10000"/>
                  <a:gd name="connsiteX126" fmla="*/ 8444 w 10000"/>
                  <a:gd name="connsiteY126" fmla="*/ 8455 h 10000"/>
                  <a:gd name="connsiteX127" fmla="*/ 8222 w 10000"/>
                  <a:gd name="connsiteY127" fmla="*/ 8279 h 10000"/>
                  <a:gd name="connsiteX128" fmla="*/ 8111 w 10000"/>
                  <a:gd name="connsiteY128" fmla="*/ 8200 h 10000"/>
                  <a:gd name="connsiteX129" fmla="*/ 7944 w 10000"/>
                  <a:gd name="connsiteY129" fmla="*/ 8140 h 10000"/>
                  <a:gd name="connsiteX130" fmla="*/ 7778 w 10000"/>
                  <a:gd name="connsiteY130" fmla="*/ 8101 h 10000"/>
                  <a:gd name="connsiteX131" fmla="*/ 7556 w 10000"/>
                  <a:gd name="connsiteY131" fmla="*/ 8077 h 10000"/>
                  <a:gd name="connsiteX132" fmla="*/ 7333 w 10000"/>
                  <a:gd name="connsiteY132" fmla="*/ 8060 h 10000"/>
                  <a:gd name="connsiteX133" fmla="*/ 7000 w 10000"/>
                  <a:gd name="connsiteY133" fmla="*/ 8038 h 10000"/>
                  <a:gd name="connsiteX134" fmla="*/ 7000 w 10000"/>
                  <a:gd name="connsiteY134" fmla="*/ 8038 h 10000"/>
                  <a:gd name="connsiteX135" fmla="*/ 6556 w 10000"/>
                  <a:gd name="connsiteY135" fmla="*/ 8060 h 10000"/>
                  <a:gd name="connsiteX136" fmla="*/ 6222 w 10000"/>
                  <a:gd name="connsiteY136" fmla="*/ 8060 h 10000"/>
                  <a:gd name="connsiteX137" fmla="*/ 6111 w 10000"/>
                  <a:gd name="connsiteY137" fmla="*/ 8038 h 10000"/>
                  <a:gd name="connsiteX138" fmla="*/ 6056 w 10000"/>
                  <a:gd name="connsiteY138" fmla="*/ 8019 h 10000"/>
                  <a:gd name="connsiteX139" fmla="*/ 6056 w 10000"/>
                  <a:gd name="connsiteY139" fmla="*/ 8019 h 10000"/>
                  <a:gd name="connsiteX140" fmla="*/ 6056 w 10000"/>
                  <a:gd name="connsiteY140" fmla="*/ 7665 h 10000"/>
                  <a:gd name="connsiteX141" fmla="*/ 6056 w 10000"/>
                  <a:gd name="connsiteY141" fmla="*/ 7665 h 10000"/>
                  <a:gd name="connsiteX142" fmla="*/ 6056 w 10000"/>
                  <a:gd name="connsiteY142" fmla="*/ 7582 h 10000"/>
                  <a:gd name="connsiteX143" fmla="*/ 5944 w 10000"/>
                  <a:gd name="connsiteY143" fmla="*/ 7485 h 10000"/>
                  <a:gd name="connsiteX144" fmla="*/ 5889 w 10000"/>
                  <a:gd name="connsiteY144" fmla="*/ 7464 h 10000"/>
                  <a:gd name="connsiteX145" fmla="*/ 5778 w 10000"/>
                  <a:gd name="connsiteY145" fmla="*/ 7446 h 10000"/>
                  <a:gd name="connsiteX146" fmla="*/ 5667 w 10000"/>
                  <a:gd name="connsiteY146" fmla="*/ 7446 h 10000"/>
                  <a:gd name="connsiteX147" fmla="*/ 5500 w 10000"/>
                  <a:gd name="connsiteY147" fmla="*/ 7464 h 10000"/>
                  <a:gd name="connsiteX148" fmla="*/ 5500 w 10000"/>
                  <a:gd name="connsiteY148" fmla="*/ 7464 h 10000"/>
                  <a:gd name="connsiteX149" fmla="*/ 4889 w 10000"/>
                  <a:gd name="connsiteY149" fmla="*/ 7603 h 10000"/>
                  <a:gd name="connsiteX150" fmla="*/ 4611 w 10000"/>
                  <a:gd name="connsiteY150" fmla="*/ 7645 h 10000"/>
                  <a:gd name="connsiteX151" fmla="*/ 4556 w 10000"/>
                  <a:gd name="connsiteY151" fmla="*/ 7665 h 10000"/>
                  <a:gd name="connsiteX152" fmla="*/ 4500 w 10000"/>
                  <a:gd name="connsiteY152" fmla="*/ 7645 h 10000"/>
                  <a:gd name="connsiteX153" fmla="*/ 4500 w 10000"/>
                  <a:gd name="connsiteY153" fmla="*/ 7645 h 10000"/>
                  <a:gd name="connsiteX154" fmla="*/ 4222 w 10000"/>
                  <a:gd name="connsiteY154" fmla="*/ 7446 h 10000"/>
                  <a:gd name="connsiteX155" fmla="*/ 4222 w 10000"/>
                  <a:gd name="connsiteY155" fmla="*/ 7446 h 10000"/>
                  <a:gd name="connsiteX156" fmla="*/ 4111 w 10000"/>
                  <a:gd name="connsiteY156" fmla="*/ 7347 h 10000"/>
                  <a:gd name="connsiteX157" fmla="*/ 4111 w 10000"/>
                  <a:gd name="connsiteY157" fmla="*/ 7286 h 10000"/>
                  <a:gd name="connsiteX158" fmla="*/ 4111 w 10000"/>
                  <a:gd name="connsiteY158" fmla="*/ 7228 h 10000"/>
                  <a:gd name="connsiteX159" fmla="*/ 4111 w 10000"/>
                  <a:gd name="connsiteY159" fmla="*/ 7228 h 10000"/>
                  <a:gd name="connsiteX160" fmla="*/ 4278 w 10000"/>
                  <a:gd name="connsiteY160" fmla="*/ 7168 h 10000"/>
                  <a:gd name="connsiteX161" fmla="*/ 4389 w 10000"/>
                  <a:gd name="connsiteY161" fmla="*/ 7149 h 10000"/>
                  <a:gd name="connsiteX162" fmla="*/ 4389 w 10000"/>
                  <a:gd name="connsiteY162" fmla="*/ 7149 h 10000"/>
                  <a:gd name="connsiteX163" fmla="*/ 4000 w 10000"/>
                  <a:gd name="connsiteY163" fmla="*/ 7149 h 10000"/>
                  <a:gd name="connsiteX164" fmla="*/ 3722 w 10000"/>
                  <a:gd name="connsiteY164" fmla="*/ 7168 h 10000"/>
                  <a:gd name="connsiteX165" fmla="*/ 3611 w 10000"/>
                  <a:gd name="connsiteY165" fmla="*/ 7189 h 10000"/>
                  <a:gd name="connsiteX166" fmla="*/ 3556 w 10000"/>
                  <a:gd name="connsiteY166" fmla="*/ 7210 h 10000"/>
                  <a:gd name="connsiteX167" fmla="*/ 3556 w 10000"/>
                  <a:gd name="connsiteY167" fmla="*/ 7210 h 10000"/>
                  <a:gd name="connsiteX168" fmla="*/ 3444 w 10000"/>
                  <a:gd name="connsiteY168" fmla="*/ 7286 h 10000"/>
                  <a:gd name="connsiteX169" fmla="*/ 3278 w 10000"/>
                  <a:gd name="connsiteY169" fmla="*/ 7407 h 10000"/>
                  <a:gd name="connsiteX170" fmla="*/ 3000 w 10000"/>
                  <a:gd name="connsiteY170" fmla="*/ 7544 h 10000"/>
                  <a:gd name="connsiteX171" fmla="*/ 2667 w 10000"/>
                  <a:gd name="connsiteY171" fmla="*/ 7645 h 10000"/>
                  <a:gd name="connsiteX172" fmla="*/ 2667 w 10000"/>
                  <a:gd name="connsiteY172" fmla="*/ 7645 h 10000"/>
                  <a:gd name="connsiteX173" fmla="*/ 2333 w 10000"/>
                  <a:gd name="connsiteY173" fmla="*/ 7725 h 10000"/>
                  <a:gd name="connsiteX174" fmla="*/ 1833 w 10000"/>
                  <a:gd name="connsiteY174" fmla="*/ 7803 h 10000"/>
                  <a:gd name="connsiteX175" fmla="*/ 1389 w 10000"/>
                  <a:gd name="connsiteY175" fmla="*/ 7843 h 10000"/>
                  <a:gd name="connsiteX176" fmla="*/ 889 w 10000"/>
                  <a:gd name="connsiteY176" fmla="*/ 7862 h 10000"/>
                  <a:gd name="connsiteX177" fmla="*/ 889 w 10000"/>
                  <a:gd name="connsiteY177" fmla="*/ 7862 h 10000"/>
                  <a:gd name="connsiteX178" fmla="*/ 500 w 10000"/>
                  <a:gd name="connsiteY178" fmla="*/ 7884 h 10000"/>
                  <a:gd name="connsiteX179" fmla="*/ 222 w 10000"/>
                  <a:gd name="connsiteY179" fmla="*/ 7902 h 10000"/>
                  <a:gd name="connsiteX180" fmla="*/ 0 w 10000"/>
                  <a:gd name="connsiteY180" fmla="*/ 7921 h 10000"/>
                  <a:gd name="connsiteX181" fmla="*/ 0 w 10000"/>
                  <a:gd name="connsiteY181" fmla="*/ 7921 h 10000"/>
                  <a:gd name="connsiteX182" fmla="*/ 278 w 10000"/>
                  <a:gd name="connsiteY182" fmla="*/ 8239 h 10000"/>
                  <a:gd name="connsiteX183" fmla="*/ 500 w 10000"/>
                  <a:gd name="connsiteY183" fmla="*/ 8473 h 10000"/>
                  <a:gd name="connsiteX184" fmla="*/ 722 w 10000"/>
                  <a:gd name="connsiteY184" fmla="*/ 8673 h 10000"/>
                  <a:gd name="connsiteX185" fmla="*/ 722 w 10000"/>
                  <a:gd name="connsiteY185" fmla="*/ 8673 h 10000"/>
                  <a:gd name="connsiteX186" fmla="*/ 889 w 10000"/>
                  <a:gd name="connsiteY186" fmla="*/ 8793 h 10000"/>
                  <a:gd name="connsiteX187" fmla="*/ 944 w 10000"/>
                  <a:gd name="connsiteY187" fmla="*/ 8893 h 10000"/>
                  <a:gd name="connsiteX188" fmla="*/ 1111 w 10000"/>
                  <a:gd name="connsiteY188" fmla="*/ 8993 h 10000"/>
                  <a:gd name="connsiteX189" fmla="*/ 1333 w 10000"/>
                  <a:gd name="connsiteY189" fmla="*/ 9147 h 10000"/>
                  <a:gd name="connsiteX190" fmla="*/ 1333 w 10000"/>
                  <a:gd name="connsiteY190" fmla="*/ 9147 h 10000"/>
                  <a:gd name="connsiteX191" fmla="*/ 1444 w 10000"/>
                  <a:gd name="connsiteY191" fmla="*/ 9228 h 10000"/>
                  <a:gd name="connsiteX192" fmla="*/ 1500 w 10000"/>
                  <a:gd name="connsiteY192" fmla="*/ 9287 h 10000"/>
                  <a:gd name="connsiteX193" fmla="*/ 1500 w 10000"/>
                  <a:gd name="connsiteY193" fmla="*/ 9345 h 10000"/>
                  <a:gd name="connsiteX194" fmla="*/ 1556 w 10000"/>
                  <a:gd name="connsiteY194" fmla="*/ 9368 h 10000"/>
                  <a:gd name="connsiteX195" fmla="*/ 1722 w 10000"/>
                  <a:gd name="connsiteY195" fmla="*/ 9385 h 10000"/>
                  <a:gd name="connsiteX196" fmla="*/ 1944 w 10000"/>
                  <a:gd name="connsiteY196" fmla="*/ 9405 h 10000"/>
                  <a:gd name="connsiteX197" fmla="*/ 2944 w 10000"/>
                  <a:gd name="connsiteY197" fmla="*/ 9425 h 10000"/>
                  <a:gd name="connsiteX198" fmla="*/ 2944 w 10000"/>
                  <a:gd name="connsiteY198" fmla="*/ 9425 h 10000"/>
                  <a:gd name="connsiteX199" fmla="*/ 4167 w 10000"/>
                  <a:gd name="connsiteY199" fmla="*/ 9465 h 10000"/>
                  <a:gd name="connsiteX200" fmla="*/ 4889 w 10000"/>
                  <a:gd name="connsiteY200" fmla="*/ 9524 h 10000"/>
                  <a:gd name="connsiteX201" fmla="*/ 5278 w 10000"/>
                  <a:gd name="connsiteY201" fmla="*/ 9586 h 10000"/>
                  <a:gd name="connsiteX202" fmla="*/ 5444 w 10000"/>
                  <a:gd name="connsiteY202" fmla="*/ 9602 h 10000"/>
                  <a:gd name="connsiteX203" fmla="*/ 5444 w 10000"/>
                  <a:gd name="connsiteY203" fmla="*/ 9602 h 10000"/>
                  <a:gd name="connsiteX204" fmla="*/ 5722 w 10000"/>
                  <a:gd name="connsiteY204" fmla="*/ 9645 h 10000"/>
                  <a:gd name="connsiteX205" fmla="*/ 5833 w 10000"/>
                  <a:gd name="connsiteY205" fmla="*/ 9666 h 10000"/>
                  <a:gd name="connsiteX206" fmla="*/ 5833 w 10000"/>
                  <a:gd name="connsiteY206" fmla="*/ 9666 h 10000"/>
                  <a:gd name="connsiteX207" fmla="*/ 5833 w 10000"/>
                  <a:gd name="connsiteY207" fmla="*/ 9645 h 10000"/>
                  <a:gd name="connsiteX208" fmla="*/ 5889 w 10000"/>
                  <a:gd name="connsiteY208" fmla="*/ 9624 h 10000"/>
                  <a:gd name="connsiteX209" fmla="*/ 6000 w 10000"/>
                  <a:gd name="connsiteY209" fmla="*/ 9602 h 10000"/>
                  <a:gd name="connsiteX210" fmla="*/ 6167 w 10000"/>
                  <a:gd name="connsiteY210" fmla="*/ 9586 h 10000"/>
                  <a:gd name="connsiteX211" fmla="*/ 6444 w 10000"/>
                  <a:gd name="connsiteY211" fmla="*/ 9586 h 10000"/>
                  <a:gd name="connsiteX212" fmla="*/ 6833 w 10000"/>
                  <a:gd name="connsiteY212" fmla="*/ 9602 h 10000"/>
                  <a:gd name="connsiteX213" fmla="*/ 7278 w 10000"/>
                  <a:gd name="connsiteY213" fmla="*/ 9666 h 10000"/>
                  <a:gd name="connsiteX214" fmla="*/ 7278 w 10000"/>
                  <a:gd name="connsiteY214" fmla="*/ 9666 h 10000"/>
                  <a:gd name="connsiteX215" fmla="*/ 8722 w 10000"/>
                  <a:gd name="connsiteY215" fmla="*/ 9840 h 10000"/>
                  <a:gd name="connsiteX216" fmla="*/ 10000 w 10000"/>
                  <a:gd name="connsiteY216" fmla="*/ 10000 h 10000"/>
                  <a:gd name="connsiteX0" fmla="*/ 10000 w 10000"/>
                  <a:gd name="connsiteY0" fmla="*/ 8652 h 10000"/>
                  <a:gd name="connsiteX1" fmla="*/ 10000 w 10000"/>
                  <a:gd name="connsiteY1" fmla="*/ 8652 h 10000"/>
                  <a:gd name="connsiteX2" fmla="*/ 9222 w 10000"/>
                  <a:gd name="connsiteY2" fmla="*/ 8673 h 10000"/>
                  <a:gd name="connsiteX3" fmla="*/ 8944 w 10000"/>
                  <a:gd name="connsiteY3" fmla="*/ 8673 h 10000"/>
                  <a:gd name="connsiteX4" fmla="*/ 8833 w 10000"/>
                  <a:gd name="connsiteY4" fmla="*/ 8652 h 10000"/>
                  <a:gd name="connsiteX5" fmla="*/ 8778 w 10000"/>
                  <a:gd name="connsiteY5" fmla="*/ 8634 h 10000"/>
                  <a:gd name="connsiteX6" fmla="*/ 8778 w 10000"/>
                  <a:gd name="connsiteY6" fmla="*/ 8634 h 10000"/>
                  <a:gd name="connsiteX7" fmla="*/ 8444 w 10000"/>
                  <a:gd name="connsiteY7" fmla="*/ 8395 h 10000"/>
                  <a:gd name="connsiteX8" fmla="*/ 8167 w 10000"/>
                  <a:gd name="connsiteY8" fmla="*/ 8177 h 10000"/>
                  <a:gd name="connsiteX9" fmla="*/ 8167 w 10000"/>
                  <a:gd name="connsiteY9" fmla="*/ 8177 h 10000"/>
                  <a:gd name="connsiteX10" fmla="*/ 8056 w 10000"/>
                  <a:gd name="connsiteY10" fmla="*/ 8140 h 10000"/>
                  <a:gd name="connsiteX11" fmla="*/ 7889 w 10000"/>
                  <a:gd name="connsiteY11" fmla="*/ 8101 h 10000"/>
                  <a:gd name="connsiteX12" fmla="*/ 7444 w 10000"/>
                  <a:gd name="connsiteY12" fmla="*/ 8077 h 10000"/>
                  <a:gd name="connsiteX13" fmla="*/ 6889 w 10000"/>
                  <a:gd name="connsiteY13" fmla="*/ 8060 h 10000"/>
                  <a:gd name="connsiteX14" fmla="*/ 6389 w 10000"/>
                  <a:gd name="connsiteY14" fmla="*/ 8060 h 10000"/>
                  <a:gd name="connsiteX15" fmla="*/ 6389 w 10000"/>
                  <a:gd name="connsiteY15" fmla="*/ 8060 h 10000"/>
                  <a:gd name="connsiteX16" fmla="*/ 6167 w 10000"/>
                  <a:gd name="connsiteY16" fmla="*/ 8038 h 10000"/>
                  <a:gd name="connsiteX17" fmla="*/ 6056 w 10000"/>
                  <a:gd name="connsiteY17" fmla="*/ 8001 h 10000"/>
                  <a:gd name="connsiteX18" fmla="*/ 6000 w 10000"/>
                  <a:gd name="connsiteY18" fmla="*/ 7961 h 10000"/>
                  <a:gd name="connsiteX19" fmla="*/ 6000 w 10000"/>
                  <a:gd name="connsiteY19" fmla="*/ 7884 h 10000"/>
                  <a:gd name="connsiteX20" fmla="*/ 6056 w 10000"/>
                  <a:gd name="connsiteY20" fmla="*/ 7725 h 10000"/>
                  <a:gd name="connsiteX21" fmla="*/ 6111 w 10000"/>
                  <a:gd name="connsiteY21" fmla="*/ 7645 h 10000"/>
                  <a:gd name="connsiteX22" fmla="*/ 6056 w 10000"/>
                  <a:gd name="connsiteY22" fmla="*/ 7544 h 10000"/>
                  <a:gd name="connsiteX23" fmla="*/ 6056 w 10000"/>
                  <a:gd name="connsiteY23" fmla="*/ 7544 h 10000"/>
                  <a:gd name="connsiteX24" fmla="*/ 6000 w 10000"/>
                  <a:gd name="connsiteY24" fmla="*/ 7485 h 10000"/>
                  <a:gd name="connsiteX25" fmla="*/ 5944 w 10000"/>
                  <a:gd name="connsiteY25" fmla="*/ 7446 h 10000"/>
                  <a:gd name="connsiteX26" fmla="*/ 5833 w 10000"/>
                  <a:gd name="connsiteY26" fmla="*/ 7446 h 10000"/>
                  <a:gd name="connsiteX27" fmla="*/ 5667 w 10000"/>
                  <a:gd name="connsiteY27" fmla="*/ 7464 h 10000"/>
                  <a:gd name="connsiteX28" fmla="*/ 5333 w 10000"/>
                  <a:gd name="connsiteY28" fmla="*/ 7524 h 10000"/>
                  <a:gd name="connsiteX29" fmla="*/ 4889 w 10000"/>
                  <a:gd name="connsiteY29" fmla="*/ 7624 h 10000"/>
                  <a:gd name="connsiteX30" fmla="*/ 4889 w 10000"/>
                  <a:gd name="connsiteY30" fmla="*/ 7624 h 10000"/>
                  <a:gd name="connsiteX31" fmla="*/ 4611 w 10000"/>
                  <a:gd name="connsiteY31" fmla="*/ 7645 h 10000"/>
                  <a:gd name="connsiteX32" fmla="*/ 4500 w 10000"/>
                  <a:gd name="connsiteY32" fmla="*/ 7645 h 10000"/>
                  <a:gd name="connsiteX33" fmla="*/ 4444 w 10000"/>
                  <a:gd name="connsiteY33" fmla="*/ 7624 h 10000"/>
                  <a:gd name="connsiteX34" fmla="*/ 4389 w 10000"/>
                  <a:gd name="connsiteY34" fmla="*/ 7544 h 10000"/>
                  <a:gd name="connsiteX35" fmla="*/ 4222 w 10000"/>
                  <a:gd name="connsiteY35" fmla="*/ 7446 h 10000"/>
                  <a:gd name="connsiteX36" fmla="*/ 4222 w 10000"/>
                  <a:gd name="connsiteY36" fmla="*/ 7446 h 10000"/>
                  <a:gd name="connsiteX37" fmla="*/ 4111 w 10000"/>
                  <a:gd name="connsiteY37" fmla="*/ 7385 h 10000"/>
                  <a:gd name="connsiteX38" fmla="*/ 4111 w 10000"/>
                  <a:gd name="connsiteY38" fmla="*/ 7326 h 10000"/>
                  <a:gd name="connsiteX39" fmla="*/ 4111 w 10000"/>
                  <a:gd name="connsiteY39" fmla="*/ 7286 h 10000"/>
                  <a:gd name="connsiteX40" fmla="*/ 4167 w 10000"/>
                  <a:gd name="connsiteY40" fmla="*/ 7247 h 10000"/>
                  <a:gd name="connsiteX41" fmla="*/ 4278 w 10000"/>
                  <a:gd name="connsiteY41" fmla="*/ 7168 h 10000"/>
                  <a:gd name="connsiteX42" fmla="*/ 4389 w 10000"/>
                  <a:gd name="connsiteY42" fmla="*/ 7149 h 10000"/>
                  <a:gd name="connsiteX43" fmla="*/ 4389 w 10000"/>
                  <a:gd name="connsiteY43" fmla="*/ 7149 h 10000"/>
                  <a:gd name="connsiteX44" fmla="*/ 4389 w 10000"/>
                  <a:gd name="connsiteY44" fmla="*/ 7128 h 10000"/>
                  <a:gd name="connsiteX45" fmla="*/ 4444 w 10000"/>
                  <a:gd name="connsiteY45" fmla="*/ 7111 h 10000"/>
                  <a:gd name="connsiteX46" fmla="*/ 4667 w 10000"/>
                  <a:gd name="connsiteY46" fmla="*/ 7088 h 10000"/>
                  <a:gd name="connsiteX47" fmla="*/ 5333 w 10000"/>
                  <a:gd name="connsiteY47" fmla="*/ 7051 h 10000"/>
                  <a:gd name="connsiteX48" fmla="*/ 6500 w 10000"/>
                  <a:gd name="connsiteY48" fmla="*/ 6990 h 10000"/>
                  <a:gd name="connsiteX49" fmla="*/ 6500 w 10000"/>
                  <a:gd name="connsiteY49" fmla="*/ 6990 h 10000"/>
                  <a:gd name="connsiteX50" fmla="*/ 7167 w 10000"/>
                  <a:gd name="connsiteY50" fmla="*/ 6932 h 10000"/>
                  <a:gd name="connsiteX51" fmla="*/ 8389 w 10000"/>
                  <a:gd name="connsiteY51" fmla="*/ 6813 h 10000"/>
                  <a:gd name="connsiteX52" fmla="*/ 8389 w 10000"/>
                  <a:gd name="connsiteY52" fmla="*/ 6813 h 10000"/>
                  <a:gd name="connsiteX53" fmla="*/ 8667 w 10000"/>
                  <a:gd name="connsiteY53" fmla="*/ 6771 h 10000"/>
                  <a:gd name="connsiteX54" fmla="*/ 8778 w 10000"/>
                  <a:gd name="connsiteY54" fmla="*/ 6711 h 10000"/>
                  <a:gd name="connsiteX55" fmla="*/ 8889 w 10000"/>
                  <a:gd name="connsiteY55" fmla="*/ 6673 h 10000"/>
                  <a:gd name="connsiteX56" fmla="*/ 8833 w 10000"/>
                  <a:gd name="connsiteY56" fmla="*/ 6633 h 10000"/>
                  <a:gd name="connsiteX57" fmla="*/ 8833 w 10000"/>
                  <a:gd name="connsiteY57" fmla="*/ 6596 h 10000"/>
                  <a:gd name="connsiteX58" fmla="*/ 8722 w 10000"/>
                  <a:gd name="connsiteY58" fmla="*/ 6553 h 10000"/>
                  <a:gd name="connsiteX59" fmla="*/ 8556 w 10000"/>
                  <a:gd name="connsiteY59" fmla="*/ 6493 h 10000"/>
                  <a:gd name="connsiteX60" fmla="*/ 8556 w 10000"/>
                  <a:gd name="connsiteY60" fmla="*/ 6493 h 10000"/>
                  <a:gd name="connsiteX61" fmla="*/ 6556 w 10000"/>
                  <a:gd name="connsiteY61" fmla="*/ 6142 h 10000"/>
                  <a:gd name="connsiteX62" fmla="*/ 6556 w 10000"/>
                  <a:gd name="connsiteY62" fmla="*/ 6142 h 10000"/>
                  <a:gd name="connsiteX63" fmla="*/ 6333 w 10000"/>
                  <a:gd name="connsiteY63" fmla="*/ 6081 h 10000"/>
                  <a:gd name="connsiteX64" fmla="*/ 6167 w 10000"/>
                  <a:gd name="connsiteY64" fmla="*/ 6020 h 10000"/>
                  <a:gd name="connsiteX65" fmla="*/ 6056 w 10000"/>
                  <a:gd name="connsiteY65" fmla="*/ 5959 h 10000"/>
                  <a:gd name="connsiteX66" fmla="*/ 6056 w 10000"/>
                  <a:gd name="connsiteY66" fmla="*/ 5959 h 10000"/>
                  <a:gd name="connsiteX67" fmla="*/ 8056 w 10000"/>
                  <a:gd name="connsiteY67" fmla="*/ 5940 h 10000"/>
                  <a:gd name="connsiteX68" fmla="*/ 10000 w 10000"/>
                  <a:gd name="connsiteY68" fmla="*/ 6142 h 10000"/>
                  <a:gd name="connsiteX69" fmla="*/ 10000 w 10000"/>
                  <a:gd name="connsiteY69" fmla="*/ 4337 h 10000"/>
                  <a:gd name="connsiteX70" fmla="*/ 10000 w 10000"/>
                  <a:gd name="connsiteY70" fmla="*/ 4337 h 10000"/>
                  <a:gd name="connsiteX71" fmla="*/ 7778 w 10000"/>
                  <a:gd name="connsiteY71" fmla="*/ 3922 h 10000"/>
                  <a:gd name="connsiteX72" fmla="*/ 6556 w 10000"/>
                  <a:gd name="connsiteY72" fmla="*/ 3682 h 10000"/>
                  <a:gd name="connsiteX73" fmla="*/ 6556 w 10000"/>
                  <a:gd name="connsiteY73" fmla="*/ 3682 h 10000"/>
                  <a:gd name="connsiteX74" fmla="*/ 6556 w 10000"/>
                  <a:gd name="connsiteY74" fmla="*/ 3663 h 10000"/>
                  <a:gd name="connsiteX75" fmla="*/ 6556 w 10000"/>
                  <a:gd name="connsiteY75" fmla="*/ 3544 h 10000"/>
                  <a:gd name="connsiteX76" fmla="*/ 6556 w 10000"/>
                  <a:gd name="connsiteY76" fmla="*/ 3544 h 10000"/>
                  <a:gd name="connsiteX77" fmla="*/ 6389 w 10000"/>
                  <a:gd name="connsiteY77" fmla="*/ 3408 h 10000"/>
                  <a:gd name="connsiteX78" fmla="*/ 6056 w 10000"/>
                  <a:gd name="connsiteY78" fmla="*/ 3188 h 10000"/>
                  <a:gd name="connsiteX79" fmla="*/ 5333 w 10000"/>
                  <a:gd name="connsiteY79" fmla="*/ 2770 h 10000"/>
                  <a:gd name="connsiteX80" fmla="*/ 5333 w 10000"/>
                  <a:gd name="connsiteY80" fmla="*/ 2770 h 10000"/>
                  <a:gd name="connsiteX81" fmla="*/ 5167 w 10000"/>
                  <a:gd name="connsiteY81" fmla="*/ 2711 h 10000"/>
                  <a:gd name="connsiteX82" fmla="*/ 4889 w 10000"/>
                  <a:gd name="connsiteY82" fmla="*/ 2632 h 10000"/>
                  <a:gd name="connsiteX83" fmla="*/ 4056 w 10000"/>
                  <a:gd name="connsiteY83" fmla="*/ 2456 h 10000"/>
                  <a:gd name="connsiteX84" fmla="*/ 2889 w 10000"/>
                  <a:gd name="connsiteY84" fmla="*/ 2239 h 10000"/>
                  <a:gd name="connsiteX85" fmla="*/ 2889 w 10000"/>
                  <a:gd name="connsiteY85" fmla="*/ 2239 h 10000"/>
                  <a:gd name="connsiteX86" fmla="*/ 2389 w 10000"/>
                  <a:gd name="connsiteY86" fmla="*/ 2217 h 10000"/>
                  <a:gd name="connsiteX87" fmla="*/ 2000 w 10000"/>
                  <a:gd name="connsiteY87" fmla="*/ 2198 h 10000"/>
                  <a:gd name="connsiteX88" fmla="*/ 1889 w 10000"/>
                  <a:gd name="connsiteY88" fmla="*/ 2179 h 10000"/>
                  <a:gd name="connsiteX89" fmla="*/ 1778 w 10000"/>
                  <a:gd name="connsiteY89" fmla="*/ 2157 h 10000"/>
                  <a:gd name="connsiteX90" fmla="*/ 1778 w 10000"/>
                  <a:gd name="connsiteY90" fmla="*/ 2157 h 10000"/>
                  <a:gd name="connsiteX91" fmla="*/ 1667 w 10000"/>
                  <a:gd name="connsiteY91" fmla="*/ 2079 h 10000"/>
                  <a:gd name="connsiteX92" fmla="*/ 1500 w 10000"/>
                  <a:gd name="connsiteY92" fmla="*/ 1941 h 10000"/>
                  <a:gd name="connsiteX93" fmla="*/ 1444 w 10000"/>
                  <a:gd name="connsiteY93" fmla="*/ 1861 h 10000"/>
                  <a:gd name="connsiteX94" fmla="*/ 1444 w 10000"/>
                  <a:gd name="connsiteY94" fmla="*/ 1782 h 10000"/>
                  <a:gd name="connsiteX95" fmla="*/ 1444 w 10000"/>
                  <a:gd name="connsiteY95" fmla="*/ 1723 h 10000"/>
                  <a:gd name="connsiteX96" fmla="*/ 1556 w 10000"/>
                  <a:gd name="connsiteY96" fmla="*/ 1663 h 10000"/>
                  <a:gd name="connsiteX97" fmla="*/ 1556 w 10000"/>
                  <a:gd name="connsiteY97" fmla="*/ 1663 h 10000"/>
                  <a:gd name="connsiteX98" fmla="*/ 1833 w 10000"/>
                  <a:gd name="connsiteY98" fmla="*/ 1565 h 10000"/>
                  <a:gd name="connsiteX99" fmla="*/ 2111 w 10000"/>
                  <a:gd name="connsiteY99" fmla="*/ 1463 h 10000"/>
                  <a:gd name="connsiteX100" fmla="*/ 2278 w 10000"/>
                  <a:gd name="connsiteY100" fmla="*/ 1406 h 10000"/>
                  <a:gd name="connsiteX101" fmla="*/ 2389 w 10000"/>
                  <a:gd name="connsiteY101" fmla="*/ 1347 h 10000"/>
                  <a:gd name="connsiteX102" fmla="*/ 2389 w 10000"/>
                  <a:gd name="connsiteY102" fmla="*/ 1267 h 10000"/>
                  <a:gd name="connsiteX103" fmla="*/ 2389 w 10000"/>
                  <a:gd name="connsiteY103" fmla="*/ 1170 h 10000"/>
                  <a:gd name="connsiteX104" fmla="*/ 2389 w 10000"/>
                  <a:gd name="connsiteY104" fmla="*/ 1170 h 10000"/>
                  <a:gd name="connsiteX105" fmla="*/ 2167 w 10000"/>
                  <a:gd name="connsiteY105" fmla="*/ 891 h 10000"/>
                  <a:gd name="connsiteX106" fmla="*/ 1889 w 10000"/>
                  <a:gd name="connsiteY106" fmla="*/ 514 h 10000"/>
                  <a:gd name="connsiteX107" fmla="*/ 1667 w 10000"/>
                  <a:gd name="connsiteY107" fmla="*/ 178 h 10000"/>
                  <a:gd name="connsiteX108" fmla="*/ 1611 w 10000"/>
                  <a:gd name="connsiteY108" fmla="*/ 80 h 10000"/>
                  <a:gd name="connsiteX109" fmla="*/ 1611 w 10000"/>
                  <a:gd name="connsiteY109" fmla="*/ 42 h 10000"/>
                  <a:gd name="connsiteX110" fmla="*/ 1667 w 10000"/>
                  <a:gd name="connsiteY110" fmla="*/ 18 h 10000"/>
                  <a:gd name="connsiteX111" fmla="*/ 2222 w 10000"/>
                  <a:gd name="connsiteY111" fmla="*/ 0 h 10000"/>
                  <a:gd name="connsiteX112" fmla="*/ 2389 w 10000"/>
                  <a:gd name="connsiteY112" fmla="*/ 18 h 10000"/>
                  <a:gd name="connsiteX113" fmla="*/ 2389 w 10000"/>
                  <a:gd name="connsiteY113" fmla="*/ 18 h 10000"/>
                  <a:gd name="connsiteX114" fmla="*/ 10000 w 10000"/>
                  <a:gd name="connsiteY114" fmla="*/ 8673 h 10000"/>
                  <a:gd name="connsiteX115" fmla="*/ 10000 w 10000"/>
                  <a:gd name="connsiteY115" fmla="*/ 8673 h 10000"/>
                  <a:gd name="connsiteX116" fmla="*/ 9722 w 10000"/>
                  <a:gd name="connsiteY116" fmla="*/ 8652 h 10000"/>
                  <a:gd name="connsiteX117" fmla="*/ 9389 w 10000"/>
                  <a:gd name="connsiteY117" fmla="*/ 8673 h 10000"/>
                  <a:gd name="connsiteX118" fmla="*/ 9389 w 10000"/>
                  <a:gd name="connsiteY118" fmla="*/ 8673 h 10000"/>
                  <a:gd name="connsiteX119" fmla="*/ 9278 w 10000"/>
                  <a:gd name="connsiteY119" fmla="*/ 8696 h 10000"/>
                  <a:gd name="connsiteX120" fmla="*/ 9056 w 10000"/>
                  <a:gd name="connsiteY120" fmla="*/ 8673 h 10000"/>
                  <a:gd name="connsiteX121" fmla="*/ 8889 w 10000"/>
                  <a:gd name="connsiteY121" fmla="*/ 8652 h 10000"/>
                  <a:gd name="connsiteX122" fmla="*/ 8722 w 10000"/>
                  <a:gd name="connsiteY122" fmla="*/ 8614 h 10000"/>
                  <a:gd name="connsiteX123" fmla="*/ 8611 w 10000"/>
                  <a:gd name="connsiteY123" fmla="*/ 8553 h 10000"/>
                  <a:gd name="connsiteX124" fmla="*/ 8444 w 10000"/>
                  <a:gd name="connsiteY124" fmla="*/ 8455 h 10000"/>
                  <a:gd name="connsiteX125" fmla="*/ 8444 w 10000"/>
                  <a:gd name="connsiteY125" fmla="*/ 8455 h 10000"/>
                  <a:gd name="connsiteX126" fmla="*/ 8222 w 10000"/>
                  <a:gd name="connsiteY126" fmla="*/ 8279 h 10000"/>
                  <a:gd name="connsiteX127" fmla="*/ 8111 w 10000"/>
                  <a:gd name="connsiteY127" fmla="*/ 8200 h 10000"/>
                  <a:gd name="connsiteX128" fmla="*/ 7944 w 10000"/>
                  <a:gd name="connsiteY128" fmla="*/ 8140 h 10000"/>
                  <a:gd name="connsiteX129" fmla="*/ 7778 w 10000"/>
                  <a:gd name="connsiteY129" fmla="*/ 8101 h 10000"/>
                  <a:gd name="connsiteX130" fmla="*/ 7556 w 10000"/>
                  <a:gd name="connsiteY130" fmla="*/ 8077 h 10000"/>
                  <a:gd name="connsiteX131" fmla="*/ 7333 w 10000"/>
                  <a:gd name="connsiteY131" fmla="*/ 8060 h 10000"/>
                  <a:gd name="connsiteX132" fmla="*/ 7000 w 10000"/>
                  <a:gd name="connsiteY132" fmla="*/ 8038 h 10000"/>
                  <a:gd name="connsiteX133" fmla="*/ 7000 w 10000"/>
                  <a:gd name="connsiteY133" fmla="*/ 8038 h 10000"/>
                  <a:gd name="connsiteX134" fmla="*/ 6556 w 10000"/>
                  <a:gd name="connsiteY134" fmla="*/ 8060 h 10000"/>
                  <a:gd name="connsiteX135" fmla="*/ 6222 w 10000"/>
                  <a:gd name="connsiteY135" fmla="*/ 8060 h 10000"/>
                  <a:gd name="connsiteX136" fmla="*/ 6111 w 10000"/>
                  <a:gd name="connsiteY136" fmla="*/ 8038 h 10000"/>
                  <a:gd name="connsiteX137" fmla="*/ 6056 w 10000"/>
                  <a:gd name="connsiteY137" fmla="*/ 8019 h 10000"/>
                  <a:gd name="connsiteX138" fmla="*/ 6056 w 10000"/>
                  <a:gd name="connsiteY138" fmla="*/ 8019 h 10000"/>
                  <a:gd name="connsiteX139" fmla="*/ 6056 w 10000"/>
                  <a:gd name="connsiteY139" fmla="*/ 7665 h 10000"/>
                  <a:gd name="connsiteX140" fmla="*/ 6056 w 10000"/>
                  <a:gd name="connsiteY140" fmla="*/ 7665 h 10000"/>
                  <a:gd name="connsiteX141" fmla="*/ 6056 w 10000"/>
                  <a:gd name="connsiteY141" fmla="*/ 7582 h 10000"/>
                  <a:gd name="connsiteX142" fmla="*/ 5944 w 10000"/>
                  <a:gd name="connsiteY142" fmla="*/ 7485 h 10000"/>
                  <a:gd name="connsiteX143" fmla="*/ 5889 w 10000"/>
                  <a:gd name="connsiteY143" fmla="*/ 7464 h 10000"/>
                  <a:gd name="connsiteX144" fmla="*/ 5778 w 10000"/>
                  <a:gd name="connsiteY144" fmla="*/ 7446 h 10000"/>
                  <a:gd name="connsiteX145" fmla="*/ 5667 w 10000"/>
                  <a:gd name="connsiteY145" fmla="*/ 7446 h 10000"/>
                  <a:gd name="connsiteX146" fmla="*/ 5500 w 10000"/>
                  <a:gd name="connsiteY146" fmla="*/ 7464 h 10000"/>
                  <a:gd name="connsiteX147" fmla="*/ 5500 w 10000"/>
                  <a:gd name="connsiteY147" fmla="*/ 7464 h 10000"/>
                  <a:gd name="connsiteX148" fmla="*/ 4889 w 10000"/>
                  <a:gd name="connsiteY148" fmla="*/ 7603 h 10000"/>
                  <a:gd name="connsiteX149" fmla="*/ 4611 w 10000"/>
                  <a:gd name="connsiteY149" fmla="*/ 7645 h 10000"/>
                  <a:gd name="connsiteX150" fmla="*/ 4556 w 10000"/>
                  <a:gd name="connsiteY150" fmla="*/ 7665 h 10000"/>
                  <a:gd name="connsiteX151" fmla="*/ 4500 w 10000"/>
                  <a:gd name="connsiteY151" fmla="*/ 7645 h 10000"/>
                  <a:gd name="connsiteX152" fmla="*/ 4500 w 10000"/>
                  <a:gd name="connsiteY152" fmla="*/ 7645 h 10000"/>
                  <a:gd name="connsiteX153" fmla="*/ 4222 w 10000"/>
                  <a:gd name="connsiteY153" fmla="*/ 7446 h 10000"/>
                  <a:gd name="connsiteX154" fmla="*/ 4222 w 10000"/>
                  <a:gd name="connsiteY154" fmla="*/ 7446 h 10000"/>
                  <a:gd name="connsiteX155" fmla="*/ 4111 w 10000"/>
                  <a:gd name="connsiteY155" fmla="*/ 7347 h 10000"/>
                  <a:gd name="connsiteX156" fmla="*/ 4111 w 10000"/>
                  <a:gd name="connsiteY156" fmla="*/ 7286 h 10000"/>
                  <a:gd name="connsiteX157" fmla="*/ 4111 w 10000"/>
                  <a:gd name="connsiteY157" fmla="*/ 7228 h 10000"/>
                  <a:gd name="connsiteX158" fmla="*/ 4111 w 10000"/>
                  <a:gd name="connsiteY158" fmla="*/ 7228 h 10000"/>
                  <a:gd name="connsiteX159" fmla="*/ 4278 w 10000"/>
                  <a:gd name="connsiteY159" fmla="*/ 7168 h 10000"/>
                  <a:gd name="connsiteX160" fmla="*/ 4389 w 10000"/>
                  <a:gd name="connsiteY160" fmla="*/ 7149 h 10000"/>
                  <a:gd name="connsiteX161" fmla="*/ 4389 w 10000"/>
                  <a:gd name="connsiteY161" fmla="*/ 7149 h 10000"/>
                  <a:gd name="connsiteX162" fmla="*/ 4000 w 10000"/>
                  <a:gd name="connsiteY162" fmla="*/ 7149 h 10000"/>
                  <a:gd name="connsiteX163" fmla="*/ 3722 w 10000"/>
                  <a:gd name="connsiteY163" fmla="*/ 7168 h 10000"/>
                  <a:gd name="connsiteX164" fmla="*/ 3611 w 10000"/>
                  <a:gd name="connsiteY164" fmla="*/ 7189 h 10000"/>
                  <a:gd name="connsiteX165" fmla="*/ 3556 w 10000"/>
                  <a:gd name="connsiteY165" fmla="*/ 7210 h 10000"/>
                  <a:gd name="connsiteX166" fmla="*/ 3556 w 10000"/>
                  <a:gd name="connsiteY166" fmla="*/ 7210 h 10000"/>
                  <a:gd name="connsiteX167" fmla="*/ 3444 w 10000"/>
                  <a:gd name="connsiteY167" fmla="*/ 7286 h 10000"/>
                  <a:gd name="connsiteX168" fmla="*/ 3278 w 10000"/>
                  <a:gd name="connsiteY168" fmla="*/ 7407 h 10000"/>
                  <a:gd name="connsiteX169" fmla="*/ 3000 w 10000"/>
                  <a:gd name="connsiteY169" fmla="*/ 7544 h 10000"/>
                  <a:gd name="connsiteX170" fmla="*/ 2667 w 10000"/>
                  <a:gd name="connsiteY170" fmla="*/ 7645 h 10000"/>
                  <a:gd name="connsiteX171" fmla="*/ 2667 w 10000"/>
                  <a:gd name="connsiteY171" fmla="*/ 7645 h 10000"/>
                  <a:gd name="connsiteX172" fmla="*/ 2333 w 10000"/>
                  <a:gd name="connsiteY172" fmla="*/ 7725 h 10000"/>
                  <a:gd name="connsiteX173" fmla="*/ 1833 w 10000"/>
                  <a:gd name="connsiteY173" fmla="*/ 7803 h 10000"/>
                  <a:gd name="connsiteX174" fmla="*/ 1389 w 10000"/>
                  <a:gd name="connsiteY174" fmla="*/ 7843 h 10000"/>
                  <a:gd name="connsiteX175" fmla="*/ 889 w 10000"/>
                  <a:gd name="connsiteY175" fmla="*/ 7862 h 10000"/>
                  <a:gd name="connsiteX176" fmla="*/ 889 w 10000"/>
                  <a:gd name="connsiteY176" fmla="*/ 7862 h 10000"/>
                  <a:gd name="connsiteX177" fmla="*/ 500 w 10000"/>
                  <a:gd name="connsiteY177" fmla="*/ 7884 h 10000"/>
                  <a:gd name="connsiteX178" fmla="*/ 222 w 10000"/>
                  <a:gd name="connsiteY178" fmla="*/ 7902 h 10000"/>
                  <a:gd name="connsiteX179" fmla="*/ 0 w 10000"/>
                  <a:gd name="connsiteY179" fmla="*/ 7921 h 10000"/>
                  <a:gd name="connsiteX180" fmla="*/ 0 w 10000"/>
                  <a:gd name="connsiteY180" fmla="*/ 7921 h 10000"/>
                  <a:gd name="connsiteX181" fmla="*/ 278 w 10000"/>
                  <a:gd name="connsiteY181" fmla="*/ 8239 h 10000"/>
                  <a:gd name="connsiteX182" fmla="*/ 500 w 10000"/>
                  <a:gd name="connsiteY182" fmla="*/ 8473 h 10000"/>
                  <a:gd name="connsiteX183" fmla="*/ 722 w 10000"/>
                  <a:gd name="connsiteY183" fmla="*/ 8673 h 10000"/>
                  <a:gd name="connsiteX184" fmla="*/ 722 w 10000"/>
                  <a:gd name="connsiteY184" fmla="*/ 8673 h 10000"/>
                  <a:gd name="connsiteX185" fmla="*/ 889 w 10000"/>
                  <a:gd name="connsiteY185" fmla="*/ 8793 h 10000"/>
                  <a:gd name="connsiteX186" fmla="*/ 944 w 10000"/>
                  <a:gd name="connsiteY186" fmla="*/ 8893 h 10000"/>
                  <a:gd name="connsiteX187" fmla="*/ 1111 w 10000"/>
                  <a:gd name="connsiteY187" fmla="*/ 8993 h 10000"/>
                  <a:gd name="connsiteX188" fmla="*/ 1333 w 10000"/>
                  <a:gd name="connsiteY188" fmla="*/ 9147 h 10000"/>
                  <a:gd name="connsiteX189" fmla="*/ 1333 w 10000"/>
                  <a:gd name="connsiteY189" fmla="*/ 9147 h 10000"/>
                  <a:gd name="connsiteX190" fmla="*/ 1444 w 10000"/>
                  <a:gd name="connsiteY190" fmla="*/ 9228 h 10000"/>
                  <a:gd name="connsiteX191" fmla="*/ 1500 w 10000"/>
                  <a:gd name="connsiteY191" fmla="*/ 9287 h 10000"/>
                  <a:gd name="connsiteX192" fmla="*/ 1500 w 10000"/>
                  <a:gd name="connsiteY192" fmla="*/ 9345 h 10000"/>
                  <a:gd name="connsiteX193" fmla="*/ 1556 w 10000"/>
                  <a:gd name="connsiteY193" fmla="*/ 9368 h 10000"/>
                  <a:gd name="connsiteX194" fmla="*/ 1722 w 10000"/>
                  <a:gd name="connsiteY194" fmla="*/ 9385 h 10000"/>
                  <a:gd name="connsiteX195" fmla="*/ 1944 w 10000"/>
                  <a:gd name="connsiteY195" fmla="*/ 9405 h 10000"/>
                  <a:gd name="connsiteX196" fmla="*/ 2944 w 10000"/>
                  <a:gd name="connsiteY196" fmla="*/ 9425 h 10000"/>
                  <a:gd name="connsiteX197" fmla="*/ 2944 w 10000"/>
                  <a:gd name="connsiteY197" fmla="*/ 9425 h 10000"/>
                  <a:gd name="connsiteX198" fmla="*/ 4167 w 10000"/>
                  <a:gd name="connsiteY198" fmla="*/ 9465 h 10000"/>
                  <a:gd name="connsiteX199" fmla="*/ 4889 w 10000"/>
                  <a:gd name="connsiteY199" fmla="*/ 9524 h 10000"/>
                  <a:gd name="connsiteX200" fmla="*/ 5278 w 10000"/>
                  <a:gd name="connsiteY200" fmla="*/ 9586 h 10000"/>
                  <a:gd name="connsiteX201" fmla="*/ 5444 w 10000"/>
                  <a:gd name="connsiteY201" fmla="*/ 9602 h 10000"/>
                  <a:gd name="connsiteX202" fmla="*/ 5444 w 10000"/>
                  <a:gd name="connsiteY202" fmla="*/ 9602 h 10000"/>
                  <a:gd name="connsiteX203" fmla="*/ 5722 w 10000"/>
                  <a:gd name="connsiteY203" fmla="*/ 9645 h 10000"/>
                  <a:gd name="connsiteX204" fmla="*/ 5833 w 10000"/>
                  <a:gd name="connsiteY204" fmla="*/ 9666 h 10000"/>
                  <a:gd name="connsiteX205" fmla="*/ 5833 w 10000"/>
                  <a:gd name="connsiteY205" fmla="*/ 9666 h 10000"/>
                  <a:gd name="connsiteX206" fmla="*/ 5833 w 10000"/>
                  <a:gd name="connsiteY206" fmla="*/ 9645 h 10000"/>
                  <a:gd name="connsiteX207" fmla="*/ 5889 w 10000"/>
                  <a:gd name="connsiteY207" fmla="*/ 9624 h 10000"/>
                  <a:gd name="connsiteX208" fmla="*/ 6000 w 10000"/>
                  <a:gd name="connsiteY208" fmla="*/ 9602 h 10000"/>
                  <a:gd name="connsiteX209" fmla="*/ 6167 w 10000"/>
                  <a:gd name="connsiteY209" fmla="*/ 9586 h 10000"/>
                  <a:gd name="connsiteX210" fmla="*/ 6444 w 10000"/>
                  <a:gd name="connsiteY210" fmla="*/ 9586 h 10000"/>
                  <a:gd name="connsiteX211" fmla="*/ 6833 w 10000"/>
                  <a:gd name="connsiteY211" fmla="*/ 9602 h 10000"/>
                  <a:gd name="connsiteX212" fmla="*/ 7278 w 10000"/>
                  <a:gd name="connsiteY212" fmla="*/ 9666 h 10000"/>
                  <a:gd name="connsiteX213" fmla="*/ 7278 w 10000"/>
                  <a:gd name="connsiteY213" fmla="*/ 9666 h 10000"/>
                  <a:gd name="connsiteX214" fmla="*/ 8722 w 10000"/>
                  <a:gd name="connsiteY214" fmla="*/ 9840 h 10000"/>
                  <a:gd name="connsiteX215" fmla="*/ 10000 w 10000"/>
                  <a:gd name="connsiteY215" fmla="*/ 10000 h 10000"/>
                  <a:gd name="connsiteX0" fmla="*/ 10000 w 10000"/>
                  <a:gd name="connsiteY0" fmla="*/ 8652 h 10000"/>
                  <a:gd name="connsiteX1" fmla="*/ 10000 w 10000"/>
                  <a:gd name="connsiteY1" fmla="*/ 8652 h 10000"/>
                  <a:gd name="connsiteX2" fmla="*/ 9222 w 10000"/>
                  <a:gd name="connsiteY2" fmla="*/ 8673 h 10000"/>
                  <a:gd name="connsiteX3" fmla="*/ 8944 w 10000"/>
                  <a:gd name="connsiteY3" fmla="*/ 8673 h 10000"/>
                  <a:gd name="connsiteX4" fmla="*/ 8833 w 10000"/>
                  <a:gd name="connsiteY4" fmla="*/ 8652 h 10000"/>
                  <a:gd name="connsiteX5" fmla="*/ 8778 w 10000"/>
                  <a:gd name="connsiteY5" fmla="*/ 8634 h 10000"/>
                  <a:gd name="connsiteX6" fmla="*/ 8778 w 10000"/>
                  <a:gd name="connsiteY6" fmla="*/ 8634 h 10000"/>
                  <a:gd name="connsiteX7" fmla="*/ 8444 w 10000"/>
                  <a:gd name="connsiteY7" fmla="*/ 8395 h 10000"/>
                  <a:gd name="connsiteX8" fmla="*/ 8167 w 10000"/>
                  <a:gd name="connsiteY8" fmla="*/ 8177 h 10000"/>
                  <a:gd name="connsiteX9" fmla="*/ 8167 w 10000"/>
                  <a:gd name="connsiteY9" fmla="*/ 8177 h 10000"/>
                  <a:gd name="connsiteX10" fmla="*/ 8056 w 10000"/>
                  <a:gd name="connsiteY10" fmla="*/ 8140 h 10000"/>
                  <a:gd name="connsiteX11" fmla="*/ 7889 w 10000"/>
                  <a:gd name="connsiteY11" fmla="*/ 8101 h 10000"/>
                  <a:gd name="connsiteX12" fmla="*/ 7444 w 10000"/>
                  <a:gd name="connsiteY12" fmla="*/ 8077 h 10000"/>
                  <a:gd name="connsiteX13" fmla="*/ 6889 w 10000"/>
                  <a:gd name="connsiteY13" fmla="*/ 8060 h 10000"/>
                  <a:gd name="connsiteX14" fmla="*/ 6389 w 10000"/>
                  <a:gd name="connsiteY14" fmla="*/ 8060 h 10000"/>
                  <a:gd name="connsiteX15" fmla="*/ 6389 w 10000"/>
                  <a:gd name="connsiteY15" fmla="*/ 8060 h 10000"/>
                  <a:gd name="connsiteX16" fmla="*/ 6167 w 10000"/>
                  <a:gd name="connsiteY16" fmla="*/ 8038 h 10000"/>
                  <a:gd name="connsiteX17" fmla="*/ 6056 w 10000"/>
                  <a:gd name="connsiteY17" fmla="*/ 8001 h 10000"/>
                  <a:gd name="connsiteX18" fmla="*/ 6000 w 10000"/>
                  <a:gd name="connsiteY18" fmla="*/ 7961 h 10000"/>
                  <a:gd name="connsiteX19" fmla="*/ 6000 w 10000"/>
                  <a:gd name="connsiteY19" fmla="*/ 7884 h 10000"/>
                  <a:gd name="connsiteX20" fmla="*/ 6056 w 10000"/>
                  <a:gd name="connsiteY20" fmla="*/ 7725 h 10000"/>
                  <a:gd name="connsiteX21" fmla="*/ 6111 w 10000"/>
                  <a:gd name="connsiteY21" fmla="*/ 7645 h 10000"/>
                  <a:gd name="connsiteX22" fmla="*/ 6056 w 10000"/>
                  <a:gd name="connsiteY22" fmla="*/ 7544 h 10000"/>
                  <a:gd name="connsiteX23" fmla="*/ 6056 w 10000"/>
                  <a:gd name="connsiteY23" fmla="*/ 7544 h 10000"/>
                  <a:gd name="connsiteX24" fmla="*/ 6000 w 10000"/>
                  <a:gd name="connsiteY24" fmla="*/ 7485 h 10000"/>
                  <a:gd name="connsiteX25" fmla="*/ 5944 w 10000"/>
                  <a:gd name="connsiteY25" fmla="*/ 7446 h 10000"/>
                  <a:gd name="connsiteX26" fmla="*/ 5833 w 10000"/>
                  <a:gd name="connsiteY26" fmla="*/ 7446 h 10000"/>
                  <a:gd name="connsiteX27" fmla="*/ 5667 w 10000"/>
                  <a:gd name="connsiteY27" fmla="*/ 7464 h 10000"/>
                  <a:gd name="connsiteX28" fmla="*/ 5333 w 10000"/>
                  <a:gd name="connsiteY28" fmla="*/ 7524 h 10000"/>
                  <a:gd name="connsiteX29" fmla="*/ 4889 w 10000"/>
                  <a:gd name="connsiteY29" fmla="*/ 7624 h 10000"/>
                  <a:gd name="connsiteX30" fmla="*/ 4889 w 10000"/>
                  <a:gd name="connsiteY30" fmla="*/ 7624 h 10000"/>
                  <a:gd name="connsiteX31" fmla="*/ 4611 w 10000"/>
                  <a:gd name="connsiteY31" fmla="*/ 7645 h 10000"/>
                  <a:gd name="connsiteX32" fmla="*/ 4500 w 10000"/>
                  <a:gd name="connsiteY32" fmla="*/ 7645 h 10000"/>
                  <a:gd name="connsiteX33" fmla="*/ 4444 w 10000"/>
                  <a:gd name="connsiteY33" fmla="*/ 7624 h 10000"/>
                  <a:gd name="connsiteX34" fmla="*/ 4389 w 10000"/>
                  <a:gd name="connsiteY34" fmla="*/ 7544 h 10000"/>
                  <a:gd name="connsiteX35" fmla="*/ 4222 w 10000"/>
                  <a:gd name="connsiteY35" fmla="*/ 7446 h 10000"/>
                  <a:gd name="connsiteX36" fmla="*/ 4222 w 10000"/>
                  <a:gd name="connsiteY36" fmla="*/ 7446 h 10000"/>
                  <a:gd name="connsiteX37" fmla="*/ 4111 w 10000"/>
                  <a:gd name="connsiteY37" fmla="*/ 7385 h 10000"/>
                  <a:gd name="connsiteX38" fmla="*/ 4111 w 10000"/>
                  <a:gd name="connsiteY38" fmla="*/ 7326 h 10000"/>
                  <a:gd name="connsiteX39" fmla="*/ 4111 w 10000"/>
                  <a:gd name="connsiteY39" fmla="*/ 7286 h 10000"/>
                  <a:gd name="connsiteX40" fmla="*/ 4167 w 10000"/>
                  <a:gd name="connsiteY40" fmla="*/ 7247 h 10000"/>
                  <a:gd name="connsiteX41" fmla="*/ 4278 w 10000"/>
                  <a:gd name="connsiteY41" fmla="*/ 7168 h 10000"/>
                  <a:gd name="connsiteX42" fmla="*/ 4389 w 10000"/>
                  <a:gd name="connsiteY42" fmla="*/ 7149 h 10000"/>
                  <a:gd name="connsiteX43" fmla="*/ 4389 w 10000"/>
                  <a:gd name="connsiteY43" fmla="*/ 7149 h 10000"/>
                  <a:gd name="connsiteX44" fmla="*/ 4389 w 10000"/>
                  <a:gd name="connsiteY44" fmla="*/ 7128 h 10000"/>
                  <a:gd name="connsiteX45" fmla="*/ 4444 w 10000"/>
                  <a:gd name="connsiteY45" fmla="*/ 7111 h 10000"/>
                  <a:gd name="connsiteX46" fmla="*/ 4667 w 10000"/>
                  <a:gd name="connsiteY46" fmla="*/ 7088 h 10000"/>
                  <a:gd name="connsiteX47" fmla="*/ 5333 w 10000"/>
                  <a:gd name="connsiteY47" fmla="*/ 7051 h 10000"/>
                  <a:gd name="connsiteX48" fmla="*/ 6500 w 10000"/>
                  <a:gd name="connsiteY48" fmla="*/ 6990 h 10000"/>
                  <a:gd name="connsiteX49" fmla="*/ 6500 w 10000"/>
                  <a:gd name="connsiteY49" fmla="*/ 6990 h 10000"/>
                  <a:gd name="connsiteX50" fmla="*/ 7167 w 10000"/>
                  <a:gd name="connsiteY50" fmla="*/ 6932 h 10000"/>
                  <a:gd name="connsiteX51" fmla="*/ 8389 w 10000"/>
                  <a:gd name="connsiteY51" fmla="*/ 6813 h 10000"/>
                  <a:gd name="connsiteX52" fmla="*/ 8389 w 10000"/>
                  <a:gd name="connsiteY52" fmla="*/ 6813 h 10000"/>
                  <a:gd name="connsiteX53" fmla="*/ 8667 w 10000"/>
                  <a:gd name="connsiteY53" fmla="*/ 6771 h 10000"/>
                  <a:gd name="connsiteX54" fmla="*/ 8778 w 10000"/>
                  <a:gd name="connsiteY54" fmla="*/ 6711 h 10000"/>
                  <a:gd name="connsiteX55" fmla="*/ 8889 w 10000"/>
                  <a:gd name="connsiteY55" fmla="*/ 6673 h 10000"/>
                  <a:gd name="connsiteX56" fmla="*/ 8833 w 10000"/>
                  <a:gd name="connsiteY56" fmla="*/ 6633 h 10000"/>
                  <a:gd name="connsiteX57" fmla="*/ 8833 w 10000"/>
                  <a:gd name="connsiteY57" fmla="*/ 6596 h 10000"/>
                  <a:gd name="connsiteX58" fmla="*/ 8722 w 10000"/>
                  <a:gd name="connsiteY58" fmla="*/ 6553 h 10000"/>
                  <a:gd name="connsiteX59" fmla="*/ 8556 w 10000"/>
                  <a:gd name="connsiteY59" fmla="*/ 6493 h 10000"/>
                  <a:gd name="connsiteX60" fmla="*/ 8556 w 10000"/>
                  <a:gd name="connsiteY60" fmla="*/ 6493 h 10000"/>
                  <a:gd name="connsiteX61" fmla="*/ 6556 w 10000"/>
                  <a:gd name="connsiteY61" fmla="*/ 6142 h 10000"/>
                  <a:gd name="connsiteX62" fmla="*/ 6556 w 10000"/>
                  <a:gd name="connsiteY62" fmla="*/ 6142 h 10000"/>
                  <a:gd name="connsiteX63" fmla="*/ 6333 w 10000"/>
                  <a:gd name="connsiteY63" fmla="*/ 6081 h 10000"/>
                  <a:gd name="connsiteX64" fmla="*/ 6167 w 10000"/>
                  <a:gd name="connsiteY64" fmla="*/ 6020 h 10000"/>
                  <a:gd name="connsiteX65" fmla="*/ 6056 w 10000"/>
                  <a:gd name="connsiteY65" fmla="*/ 5959 h 10000"/>
                  <a:gd name="connsiteX66" fmla="*/ 6056 w 10000"/>
                  <a:gd name="connsiteY66" fmla="*/ 5959 h 10000"/>
                  <a:gd name="connsiteX67" fmla="*/ 8056 w 10000"/>
                  <a:gd name="connsiteY67" fmla="*/ 5940 h 10000"/>
                  <a:gd name="connsiteX68" fmla="*/ 10000 w 10000"/>
                  <a:gd name="connsiteY68" fmla="*/ 6142 h 10000"/>
                  <a:gd name="connsiteX69" fmla="*/ 10000 w 10000"/>
                  <a:gd name="connsiteY69" fmla="*/ 4337 h 10000"/>
                  <a:gd name="connsiteX70" fmla="*/ 10000 w 10000"/>
                  <a:gd name="connsiteY70" fmla="*/ 4337 h 10000"/>
                  <a:gd name="connsiteX71" fmla="*/ 7778 w 10000"/>
                  <a:gd name="connsiteY71" fmla="*/ 3922 h 10000"/>
                  <a:gd name="connsiteX72" fmla="*/ 6556 w 10000"/>
                  <a:gd name="connsiteY72" fmla="*/ 3682 h 10000"/>
                  <a:gd name="connsiteX73" fmla="*/ 6556 w 10000"/>
                  <a:gd name="connsiteY73" fmla="*/ 3682 h 10000"/>
                  <a:gd name="connsiteX74" fmla="*/ 6556 w 10000"/>
                  <a:gd name="connsiteY74" fmla="*/ 3663 h 10000"/>
                  <a:gd name="connsiteX75" fmla="*/ 6556 w 10000"/>
                  <a:gd name="connsiteY75" fmla="*/ 3544 h 10000"/>
                  <a:gd name="connsiteX76" fmla="*/ 6556 w 10000"/>
                  <a:gd name="connsiteY76" fmla="*/ 3544 h 10000"/>
                  <a:gd name="connsiteX77" fmla="*/ 6389 w 10000"/>
                  <a:gd name="connsiteY77" fmla="*/ 3408 h 10000"/>
                  <a:gd name="connsiteX78" fmla="*/ 6056 w 10000"/>
                  <a:gd name="connsiteY78" fmla="*/ 3188 h 10000"/>
                  <a:gd name="connsiteX79" fmla="*/ 5333 w 10000"/>
                  <a:gd name="connsiteY79" fmla="*/ 2770 h 10000"/>
                  <a:gd name="connsiteX80" fmla="*/ 5333 w 10000"/>
                  <a:gd name="connsiteY80" fmla="*/ 2770 h 10000"/>
                  <a:gd name="connsiteX81" fmla="*/ 5167 w 10000"/>
                  <a:gd name="connsiteY81" fmla="*/ 2711 h 10000"/>
                  <a:gd name="connsiteX82" fmla="*/ 4889 w 10000"/>
                  <a:gd name="connsiteY82" fmla="*/ 2632 h 10000"/>
                  <a:gd name="connsiteX83" fmla="*/ 4056 w 10000"/>
                  <a:gd name="connsiteY83" fmla="*/ 2456 h 10000"/>
                  <a:gd name="connsiteX84" fmla="*/ 2889 w 10000"/>
                  <a:gd name="connsiteY84" fmla="*/ 2239 h 10000"/>
                  <a:gd name="connsiteX85" fmla="*/ 2889 w 10000"/>
                  <a:gd name="connsiteY85" fmla="*/ 2239 h 10000"/>
                  <a:gd name="connsiteX86" fmla="*/ 2389 w 10000"/>
                  <a:gd name="connsiteY86" fmla="*/ 2217 h 10000"/>
                  <a:gd name="connsiteX87" fmla="*/ 2000 w 10000"/>
                  <a:gd name="connsiteY87" fmla="*/ 2198 h 10000"/>
                  <a:gd name="connsiteX88" fmla="*/ 1889 w 10000"/>
                  <a:gd name="connsiteY88" fmla="*/ 2179 h 10000"/>
                  <a:gd name="connsiteX89" fmla="*/ 1778 w 10000"/>
                  <a:gd name="connsiteY89" fmla="*/ 2157 h 10000"/>
                  <a:gd name="connsiteX90" fmla="*/ 1778 w 10000"/>
                  <a:gd name="connsiteY90" fmla="*/ 2157 h 10000"/>
                  <a:gd name="connsiteX91" fmla="*/ 1667 w 10000"/>
                  <a:gd name="connsiteY91" fmla="*/ 2079 h 10000"/>
                  <a:gd name="connsiteX92" fmla="*/ 1500 w 10000"/>
                  <a:gd name="connsiteY92" fmla="*/ 1941 h 10000"/>
                  <a:gd name="connsiteX93" fmla="*/ 1444 w 10000"/>
                  <a:gd name="connsiteY93" fmla="*/ 1861 h 10000"/>
                  <a:gd name="connsiteX94" fmla="*/ 1444 w 10000"/>
                  <a:gd name="connsiteY94" fmla="*/ 1782 h 10000"/>
                  <a:gd name="connsiteX95" fmla="*/ 1444 w 10000"/>
                  <a:gd name="connsiteY95" fmla="*/ 1723 h 10000"/>
                  <a:gd name="connsiteX96" fmla="*/ 1556 w 10000"/>
                  <a:gd name="connsiteY96" fmla="*/ 1663 h 10000"/>
                  <a:gd name="connsiteX97" fmla="*/ 1556 w 10000"/>
                  <a:gd name="connsiteY97" fmla="*/ 1663 h 10000"/>
                  <a:gd name="connsiteX98" fmla="*/ 1833 w 10000"/>
                  <a:gd name="connsiteY98" fmla="*/ 1565 h 10000"/>
                  <a:gd name="connsiteX99" fmla="*/ 2111 w 10000"/>
                  <a:gd name="connsiteY99" fmla="*/ 1463 h 10000"/>
                  <a:gd name="connsiteX100" fmla="*/ 2278 w 10000"/>
                  <a:gd name="connsiteY100" fmla="*/ 1406 h 10000"/>
                  <a:gd name="connsiteX101" fmla="*/ 2389 w 10000"/>
                  <a:gd name="connsiteY101" fmla="*/ 1347 h 10000"/>
                  <a:gd name="connsiteX102" fmla="*/ 2389 w 10000"/>
                  <a:gd name="connsiteY102" fmla="*/ 1267 h 10000"/>
                  <a:gd name="connsiteX103" fmla="*/ 2389 w 10000"/>
                  <a:gd name="connsiteY103" fmla="*/ 1170 h 10000"/>
                  <a:gd name="connsiteX104" fmla="*/ 2389 w 10000"/>
                  <a:gd name="connsiteY104" fmla="*/ 1170 h 10000"/>
                  <a:gd name="connsiteX105" fmla="*/ 2167 w 10000"/>
                  <a:gd name="connsiteY105" fmla="*/ 891 h 10000"/>
                  <a:gd name="connsiteX106" fmla="*/ 1889 w 10000"/>
                  <a:gd name="connsiteY106" fmla="*/ 514 h 10000"/>
                  <a:gd name="connsiteX107" fmla="*/ 1667 w 10000"/>
                  <a:gd name="connsiteY107" fmla="*/ 178 h 10000"/>
                  <a:gd name="connsiteX108" fmla="*/ 1611 w 10000"/>
                  <a:gd name="connsiteY108" fmla="*/ 80 h 10000"/>
                  <a:gd name="connsiteX109" fmla="*/ 1611 w 10000"/>
                  <a:gd name="connsiteY109" fmla="*/ 42 h 10000"/>
                  <a:gd name="connsiteX110" fmla="*/ 1667 w 10000"/>
                  <a:gd name="connsiteY110" fmla="*/ 18 h 10000"/>
                  <a:gd name="connsiteX111" fmla="*/ 2222 w 10000"/>
                  <a:gd name="connsiteY111" fmla="*/ 0 h 10000"/>
                  <a:gd name="connsiteX112" fmla="*/ 2389 w 10000"/>
                  <a:gd name="connsiteY112" fmla="*/ 18 h 10000"/>
                  <a:gd name="connsiteX113" fmla="*/ 10000 w 10000"/>
                  <a:gd name="connsiteY113" fmla="*/ 8673 h 10000"/>
                  <a:gd name="connsiteX114" fmla="*/ 10000 w 10000"/>
                  <a:gd name="connsiteY114" fmla="*/ 8673 h 10000"/>
                  <a:gd name="connsiteX115" fmla="*/ 9722 w 10000"/>
                  <a:gd name="connsiteY115" fmla="*/ 8652 h 10000"/>
                  <a:gd name="connsiteX116" fmla="*/ 9389 w 10000"/>
                  <a:gd name="connsiteY116" fmla="*/ 8673 h 10000"/>
                  <a:gd name="connsiteX117" fmla="*/ 9389 w 10000"/>
                  <a:gd name="connsiteY117" fmla="*/ 8673 h 10000"/>
                  <a:gd name="connsiteX118" fmla="*/ 9278 w 10000"/>
                  <a:gd name="connsiteY118" fmla="*/ 8696 h 10000"/>
                  <a:gd name="connsiteX119" fmla="*/ 9056 w 10000"/>
                  <a:gd name="connsiteY119" fmla="*/ 8673 h 10000"/>
                  <a:gd name="connsiteX120" fmla="*/ 8889 w 10000"/>
                  <a:gd name="connsiteY120" fmla="*/ 8652 h 10000"/>
                  <a:gd name="connsiteX121" fmla="*/ 8722 w 10000"/>
                  <a:gd name="connsiteY121" fmla="*/ 8614 h 10000"/>
                  <a:gd name="connsiteX122" fmla="*/ 8611 w 10000"/>
                  <a:gd name="connsiteY122" fmla="*/ 8553 h 10000"/>
                  <a:gd name="connsiteX123" fmla="*/ 8444 w 10000"/>
                  <a:gd name="connsiteY123" fmla="*/ 8455 h 10000"/>
                  <a:gd name="connsiteX124" fmla="*/ 8444 w 10000"/>
                  <a:gd name="connsiteY124" fmla="*/ 8455 h 10000"/>
                  <a:gd name="connsiteX125" fmla="*/ 8222 w 10000"/>
                  <a:gd name="connsiteY125" fmla="*/ 8279 h 10000"/>
                  <a:gd name="connsiteX126" fmla="*/ 8111 w 10000"/>
                  <a:gd name="connsiteY126" fmla="*/ 8200 h 10000"/>
                  <a:gd name="connsiteX127" fmla="*/ 7944 w 10000"/>
                  <a:gd name="connsiteY127" fmla="*/ 8140 h 10000"/>
                  <a:gd name="connsiteX128" fmla="*/ 7778 w 10000"/>
                  <a:gd name="connsiteY128" fmla="*/ 8101 h 10000"/>
                  <a:gd name="connsiteX129" fmla="*/ 7556 w 10000"/>
                  <a:gd name="connsiteY129" fmla="*/ 8077 h 10000"/>
                  <a:gd name="connsiteX130" fmla="*/ 7333 w 10000"/>
                  <a:gd name="connsiteY130" fmla="*/ 8060 h 10000"/>
                  <a:gd name="connsiteX131" fmla="*/ 7000 w 10000"/>
                  <a:gd name="connsiteY131" fmla="*/ 8038 h 10000"/>
                  <a:gd name="connsiteX132" fmla="*/ 7000 w 10000"/>
                  <a:gd name="connsiteY132" fmla="*/ 8038 h 10000"/>
                  <a:gd name="connsiteX133" fmla="*/ 6556 w 10000"/>
                  <a:gd name="connsiteY133" fmla="*/ 8060 h 10000"/>
                  <a:gd name="connsiteX134" fmla="*/ 6222 w 10000"/>
                  <a:gd name="connsiteY134" fmla="*/ 8060 h 10000"/>
                  <a:gd name="connsiteX135" fmla="*/ 6111 w 10000"/>
                  <a:gd name="connsiteY135" fmla="*/ 8038 h 10000"/>
                  <a:gd name="connsiteX136" fmla="*/ 6056 w 10000"/>
                  <a:gd name="connsiteY136" fmla="*/ 8019 h 10000"/>
                  <a:gd name="connsiteX137" fmla="*/ 6056 w 10000"/>
                  <a:gd name="connsiteY137" fmla="*/ 8019 h 10000"/>
                  <a:gd name="connsiteX138" fmla="*/ 6056 w 10000"/>
                  <a:gd name="connsiteY138" fmla="*/ 7665 h 10000"/>
                  <a:gd name="connsiteX139" fmla="*/ 6056 w 10000"/>
                  <a:gd name="connsiteY139" fmla="*/ 7665 h 10000"/>
                  <a:gd name="connsiteX140" fmla="*/ 6056 w 10000"/>
                  <a:gd name="connsiteY140" fmla="*/ 7582 h 10000"/>
                  <a:gd name="connsiteX141" fmla="*/ 5944 w 10000"/>
                  <a:gd name="connsiteY141" fmla="*/ 7485 h 10000"/>
                  <a:gd name="connsiteX142" fmla="*/ 5889 w 10000"/>
                  <a:gd name="connsiteY142" fmla="*/ 7464 h 10000"/>
                  <a:gd name="connsiteX143" fmla="*/ 5778 w 10000"/>
                  <a:gd name="connsiteY143" fmla="*/ 7446 h 10000"/>
                  <a:gd name="connsiteX144" fmla="*/ 5667 w 10000"/>
                  <a:gd name="connsiteY144" fmla="*/ 7446 h 10000"/>
                  <a:gd name="connsiteX145" fmla="*/ 5500 w 10000"/>
                  <a:gd name="connsiteY145" fmla="*/ 7464 h 10000"/>
                  <a:gd name="connsiteX146" fmla="*/ 5500 w 10000"/>
                  <a:gd name="connsiteY146" fmla="*/ 7464 h 10000"/>
                  <a:gd name="connsiteX147" fmla="*/ 4889 w 10000"/>
                  <a:gd name="connsiteY147" fmla="*/ 7603 h 10000"/>
                  <a:gd name="connsiteX148" fmla="*/ 4611 w 10000"/>
                  <a:gd name="connsiteY148" fmla="*/ 7645 h 10000"/>
                  <a:gd name="connsiteX149" fmla="*/ 4556 w 10000"/>
                  <a:gd name="connsiteY149" fmla="*/ 7665 h 10000"/>
                  <a:gd name="connsiteX150" fmla="*/ 4500 w 10000"/>
                  <a:gd name="connsiteY150" fmla="*/ 7645 h 10000"/>
                  <a:gd name="connsiteX151" fmla="*/ 4500 w 10000"/>
                  <a:gd name="connsiteY151" fmla="*/ 7645 h 10000"/>
                  <a:gd name="connsiteX152" fmla="*/ 4222 w 10000"/>
                  <a:gd name="connsiteY152" fmla="*/ 7446 h 10000"/>
                  <a:gd name="connsiteX153" fmla="*/ 4222 w 10000"/>
                  <a:gd name="connsiteY153" fmla="*/ 7446 h 10000"/>
                  <a:gd name="connsiteX154" fmla="*/ 4111 w 10000"/>
                  <a:gd name="connsiteY154" fmla="*/ 7347 h 10000"/>
                  <a:gd name="connsiteX155" fmla="*/ 4111 w 10000"/>
                  <a:gd name="connsiteY155" fmla="*/ 7286 h 10000"/>
                  <a:gd name="connsiteX156" fmla="*/ 4111 w 10000"/>
                  <a:gd name="connsiteY156" fmla="*/ 7228 h 10000"/>
                  <a:gd name="connsiteX157" fmla="*/ 4111 w 10000"/>
                  <a:gd name="connsiteY157" fmla="*/ 7228 h 10000"/>
                  <a:gd name="connsiteX158" fmla="*/ 4278 w 10000"/>
                  <a:gd name="connsiteY158" fmla="*/ 7168 h 10000"/>
                  <a:gd name="connsiteX159" fmla="*/ 4389 w 10000"/>
                  <a:gd name="connsiteY159" fmla="*/ 7149 h 10000"/>
                  <a:gd name="connsiteX160" fmla="*/ 4389 w 10000"/>
                  <a:gd name="connsiteY160" fmla="*/ 7149 h 10000"/>
                  <a:gd name="connsiteX161" fmla="*/ 4000 w 10000"/>
                  <a:gd name="connsiteY161" fmla="*/ 7149 h 10000"/>
                  <a:gd name="connsiteX162" fmla="*/ 3722 w 10000"/>
                  <a:gd name="connsiteY162" fmla="*/ 7168 h 10000"/>
                  <a:gd name="connsiteX163" fmla="*/ 3611 w 10000"/>
                  <a:gd name="connsiteY163" fmla="*/ 7189 h 10000"/>
                  <a:gd name="connsiteX164" fmla="*/ 3556 w 10000"/>
                  <a:gd name="connsiteY164" fmla="*/ 7210 h 10000"/>
                  <a:gd name="connsiteX165" fmla="*/ 3556 w 10000"/>
                  <a:gd name="connsiteY165" fmla="*/ 7210 h 10000"/>
                  <a:gd name="connsiteX166" fmla="*/ 3444 w 10000"/>
                  <a:gd name="connsiteY166" fmla="*/ 7286 h 10000"/>
                  <a:gd name="connsiteX167" fmla="*/ 3278 w 10000"/>
                  <a:gd name="connsiteY167" fmla="*/ 7407 h 10000"/>
                  <a:gd name="connsiteX168" fmla="*/ 3000 w 10000"/>
                  <a:gd name="connsiteY168" fmla="*/ 7544 h 10000"/>
                  <a:gd name="connsiteX169" fmla="*/ 2667 w 10000"/>
                  <a:gd name="connsiteY169" fmla="*/ 7645 h 10000"/>
                  <a:gd name="connsiteX170" fmla="*/ 2667 w 10000"/>
                  <a:gd name="connsiteY170" fmla="*/ 7645 h 10000"/>
                  <a:gd name="connsiteX171" fmla="*/ 2333 w 10000"/>
                  <a:gd name="connsiteY171" fmla="*/ 7725 h 10000"/>
                  <a:gd name="connsiteX172" fmla="*/ 1833 w 10000"/>
                  <a:gd name="connsiteY172" fmla="*/ 7803 h 10000"/>
                  <a:gd name="connsiteX173" fmla="*/ 1389 w 10000"/>
                  <a:gd name="connsiteY173" fmla="*/ 7843 h 10000"/>
                  <a:gd name="connsiteX174" fmla="*/ 889 w 10000"/>
                  <a:gd name="connsiteY174" fmla="*/ 7862 h 10000"/>
                  <a:gd name="connsiteX175" fmla="*/ 889 w 10000"/>
                  <a:gd name="connsiteY175" fmla="*/ 7862 h 10000"/>
                  <a:gd name="connsiteX176" fmla="*/ 500 w 10000"/>
                  <a:gd name="connsiteY176" fmla="*/ 7884 h 10000"/>
                  <a:gd name="connsiteX177" fmla="*/ 222 w 10000"/>
                  <a:gd name="connsiteY177" fmla="*/ 7902 h 10000"/>
                  <a:gd name="connsiteX178" fmla="*/ 0 w 10000"/>
                  <a:gd name="connsiteY178" fmla="*/ 7921 h 10000"/>
                  <a:gd name="connsiteX179" fmla="*/ 0 w 10000"/>
                  <a:gd name="connsiteY179" fmla="*/ 7921 h 10000"/>
                  <a:gd name="connsiteX180" fmla="*/ 278 w 10000"/>
                  <a:gd name="connsiteY180" fmla="*/ 8239 h 10000"/>
                  <a:gd name="connsiteX181" fmla="*/ 500 w 10000"/>
                  <a:gd name="connsiteY181" fmla="*/ 8473 h 10000"/>
                  <a:gd name="connsiteX182" fmla="*/ 722 w 10000"/>
                  <a:gd name="connsiteY182" fmla="*/ 8673 h 10000"/>
                  <a:gd name="connsiteX183" fmla="*/ 722 w 10000"/>
                  <a:gd name="connsiteY183" fmla="*/ 8673 h 10000"/>
                  <a:gd name="connsiteX184" fmla="*/ 889 w 10000"/>
                  <a:gd name="connsiteY184" fmla="*/ 8793 h 10000"/>
                  <a:gd name="connsiteX185" fmla="*/ 944 w 10000"/>
                  <a:gd name="connsiteY185" fmla="*/ 8893 h 10000"/>
                  <a:gd name="connsiteX186" fmla="*/ 1111 w 10000"/>
                  <a:gd name="connsiteY186" fmla="*/ 8993 h 10000"/>
                  <a:gd name="connsiteX187" fmla="*/ 1333 w 10000"/>
                  <a:gd name="connsiteY187" fmla="*/ 9147 h 10000"/>
                  <a:gd name="connsiteX188" fmla="*/ 1333 w 10000"/>
                  <a:gd name="connsiteY188" fmla="*/ 9147 h 10000"/>
                  <a:gd name="connsiteX189" fmla="*/ 1444 w 10000"/>
                  <a:gd name="connsiteY189" fmla="*/ 9228 h 10000"/>
                  <a:gd name="connsiteX190" fmla="*/ 1500 w 10000"/>
                  <a:gd name="connsiteY190" fmla="*/ 9287 h 10000"/>
                  <a:gd name="connsiteX191" fmla="*/ 1500 w 10000"/>
                  <a:gd name="connsiteY191" fmla="*/ 9345 h 10000"/>
                  <a:gd name="connsiteX192" fmla="*/ 1556 w 10000"/>
                  <a:gd name="connsiteY192" fmla="*/ 9368 h 10000"/>
                  <a:gd name="connsiteX193" fmla="*/ 1722 w 10000"/>
                  <a:gd name="connsiteY193" fmla="*/ 9385 h 10000"/>
                  <a:gd name="connsiteX194" fmla="*/ 1944 w 10000"/>
                  <a:gd name="connsiteY194" fmla="*/ 9405 h 10000"/>
                  <a:gd name="connsiteX195" fmla="*/ 2944 w 10000"/>
                  <a:gd name="connsiteY195" fmla="*/ 9425 h 10000"/>
                  <a:gd name="connsiteX196" fmla="*/ 2944 w 10000"/>
                  <a:gd name="connsiteY196" fmla="*/ 9425 h 10000"/>
                  <a:gd name="connsiteX197" fmla="*/ 4167 w 10000"/>
                  <a:gd name="connsiteY197" fmla="*/ 9465 h 10000"/>
                  <a:gd name="connsiteX198" fmla="*/ 4889 w 10000"/>
                  <a:gd name="connsiteY198" fmla="*/ 9524 h 10000"/>
                  <a:gd name="connsiteX199" fmla="*/ 5278 w 10000"/>
                  <a:gd name="connsiteY199" fmla="*/ 9586 h 10000"/>
                  <a:gd name="connsiteX200" fmla="*/ 5444 w 10000"/>
                  <a:gd name="connsiteY200" fmla="*/ 9602 h 10000"/>
                  <a:gd name="connsiteX201" fmla="*/ 5444 w 10000"/>
                  <a:gd name="connsiteY201" fmla="*/ 9602 h 10000"/>
                  <a:gd name="connsiteX202" fmla="*/ 5722 w 10000"/>
                  <a:gd name="connsiteY202" fmla="*/ 9645 h 10000"/>
                  <a:gd name="connsiteX203" fmla="*/ 5833 w 10000"/>
                  <a:gd name="connsiteY203" fmla="*/ 9666 h 10000"/>
                  <a:gd name="connsiteX204" fmla="*/ 5833 w 10000"/>
                  <a:gd name="connsiteY204" fmla="*/ 9666 h 10000"/>
                  <a:gd name="connsiteX205" fmla="*/ 5833 w 10000"/>
                  <a:gd name="connsiteY205" fmla="*/ 9645 h 10000"/>
                  <a:gd name="connsiteX206" fmla="*/ 5889 w 10000"/>
                  <a:gd name="connsiteY206" fmla="*/ 9624 h 10000"/>
                  <a:gd name="connsiteX207" fmla="*/ 6000 w 10000"/>
                  <a:gd name="connsiteY207" fmla="*/ 9602 h 10000"/>
                  <a:gd name="connsiteX208" fmla="*/ 6167 w 10000"/>
                  <a:gd name="connsiteY208" fmla="*/ 9586 h 10000"/>
                  <a:gd name="connsiteX209" fmla="*/ 6444 w 10000"/>
                  <a:gd name="connsiteY209" fmla="*/ 9586 h 10000"/>
                  <a:gd name="connsiteX210" fmla="*/ 6833 w 10000"/>
                  <a:gd name="connsiteY210" fmla="*/ 9602 h 10000"/>
                  <a:gd name="connsiteX211" fmla="*/ 7278 w 10000"/>
                  <a:gd name="connsiteY211" fmla="*/ 9666 h 10000"/>
                  <a:gd name="connsiteX212" fmla="*/ 7278 w 10000"/>
                  <a:gd name="connsiteY212" fmla="*/ 9666 h 10000"/>
                  <a:gd name="connsiteX213" fmla="*/ 8722 w 10000"/>
                  <a:gd name="connsiteY213" fmla="*/ 9840 h 10000"/>
                  <a:gd name="connsiteX214" fmla="*/ 10000 w 10000"/>
                  <a:gd name="connsiteY214" fmla="*/ 10000 h 10000"/>
                  <a:gd name="connsiteX0" fmla="*/ 10000 w 10000"/>
                  <a:gd name="connsiteY0" fmla="*/ 8652 h 10000"/>
                  <a:gd name="connsiteX1" fmla="*/ 10000 w 10000"/>
                  <a:gd name="connsiteY1" fmla="*/ 8652 h 10000"/>
                  <a:gd name="connsiteX2" fmla="*/ 9222 w 10000"/>
                  <a:gd name="connsiteY2" fmla="*/ 8673 h 10000"/>
                  <a:gd name="connsiteX3" fmla="*/ 8944 w 10000"/>
                  <a:gd name="connsiteY3" fmla="*/ 8673 h 10000"/>
                  <a:gd name="connsiteX4" fmla="*/ 8833 w 10000"/>
                  <a:gd name="connsiteY4" fmla="*/ 8652 h 10000"/>
                  <a:gd name="connsiteX5" fmla="*/ 8778 w 10000"/>
                  <a:gd name="connsiteY5" fmla="*/ 8634 h 10000"/>
                  <a:gd name="connsiteX6" fmla="*/ 8778 w 10000"/>
                  <a:gd name="connsiteY6" fmla="*/ 8634 h 10000"/>
                  <a:gd name="connsiteX7" fmla="*/ 8444 w 10000"/>
                  <a:gd name="connsiteY7" fmla="*/ 8395 h 10000"/>
                  <a:gd name="connsiteX8" fmla="*/ 8167 w 10000"/>
                  <a:gd name="connsiteY8" fmla="*/ 8177 h 10000"/>
                  <a:gd name="connsiteX9" fmla="*/ 8167 w 10000"/>
                  <a:gd name="connsiteY9" fmla="*/ 8177 h 10000"/>
                  <a:gd name="connsiteX10" fmla="*/ 8056 w 10000"/>
                  <a:gd name="connsiteY10" fmla="*/ 8140 h 10000"/>
                  <a:gd name="connsiteX11" fmla="*/ 7889 w 10000"/>
                  <a:gd name="connsiteY11" fmla="*/ 8101 h 10000"/>
                  <a:gd name="connsiteX12" fmla="*/ 7444 w 10000"/>
                  <a:gd name="connsiteY12" fmla="*/ 8077 h 10000"/>
                  <a:gd name="connsiteX13" fmla="*/ 6889 w 10000"/>
                  <a:gd name="connsiteY13" fmla="*/ 8060 h 10000"/>
                  <a:gd name="connsiteX14" fmla="*/ 6389 w 10000"/>
                  <a:gd name="connsiteY14" fmla="*/ 8060 h 10000"/>
                  <a:gd name="connsiteX15" fmla="*/ 6389 w 10000"/>
                  <a:gd name="connsiteY15" fmla="*/ 8060 h 10000"/>
                  <a:gd name="connsiteX16" fmla="*/ 6167 w 10000"/>
                  <a:gd name="connsiteY16" fmla="*/ 8038 h 10000"/>
                  <a:gd name="connsiteX17" fmla="*/ 6056 w 10000"/>
                  <a:gd name="connsiteY17" fmla="*/ 8001 h 10000"/>
                  <a:gd name="connsiteX18" fmla="*/ 6000 w 10000"/>
                  <a:gd name="connsiteY18" fmla="*/ 7961 h 10000"/>
                  <a:gd name="connsiteX19" fmla="*/ 6000 w 10000"/>
                  <a:gd name="connsiteY19" fmla="*/ 7884 h 10000"/>
                  <a:gd name="connsiteX20" fmla="*/ 6056 w 10000"/>
                  <a:gd name="connsiteY20" fmla="*/ 7725 h 10000"/>
                  <a:gd name="connsiteX21" fmla="*/ 6111 w 10000"/>
                  <a:gd name="connsiteY21" fmla="*/ 7645 h 10000"/>
                  <a:gd name="connsiteX22" fmla="*/ 6056 w 10000"/>
                  <a:gd name="connsiteY22" fmla="*/ 7544 h 10000"/>
                  <a:gd name="connsiteX23" fmla="*/ 6056 w 10000"/>
                  <a:gd name="connsiteY23" fmla="*/ 7544 h 10000"/>
                  <a:gd name="connsiteX24" fmla="*/ 6000 w 10000"/>
                  <a:gd name="connsiteY24" fmla="*/ 7485 h 10000"/>
                  <a:gd name="connsiteX25" fmla="*/ 5944 w 10000"/>
                  <a:gd name="connsiteY25" fmla="*/ 7446 h 10000"/>
                  <a:gd name="connsiteX26" fmla="*/ 5833 w 10000"/>
                  <a:gd name="connsiteY26" fmla="*/ 7446 h 10000"/>
                  <a:gd name="connsiteX27" fmla="*/ 5667 w 10000"/>
                  <a:gd name="connsiteY27" fmla="*/ 7464 h 10000"/>
                  <a:gd name="connsiteX28" fmla="*/ 5333 w 10000"/>
                  <a:gd name="connsiteY28" fmla="*/ 7524 h 10000"/>
                  <a:gd name="connsiteX29" fmla="*/ 4889 w 10000"/>
                  <a:gd name="connsiteY29" fmla="*/ 7624 h 10000"/>
                  <a:gd name="connsiteX30" fmla="*/ 4889 w 10000"/>
                  <a:gd name="connsiteY30" fmla="*/ 7624 h 10000"/>
                  <a:gd name="connsiteX31" fmla="*/ 4611 w 10000"/>
                  <a:gd name="connsiteY31" fmla="*/ 7645 h 10000"/>
                  <a:gd name="connsiteX32" fmla="*/ 4500 w 10000"/>
                  <a:gd name="connsiteY32" fmla="*/ 7645 h 10000"/>
                  <a:gd name="connsiteX33" fmla="*/ 4444 w 10000"/>
                  <a:gd name="connsiteY33" fmla="*/ 7624 h 10000"/>
                  <a:gd name="connsiteX34" fmla="*/ 4389 w 10000"/>
                  <a:gd name="connsiteY34" fmla="*/ 7544 h 10000"/>
                  <a:gd name="connsiteX35" fmla="*/ 4222 w 10000"/>
                  <a:gd name="connsiteY35" fmla="*/ 7446 h 10000"/>
                  <a:gd name="connsiteX36" fmla="*/ 4222 w 10000"/>
                  <a:gd name="connsiteY36" fmla="*/ 7446 h 10000"/>
                  <a:gd name="connsiteX37" fmla="*/ 4111 w 10000"/>
                  <a:gd name="connsiteY37" fmla="*/ 7385 h 10000"/>
                  <a:gd name="connsiteX38" fmla="*/ 4111 w 10000"/>
                  <a:gd name="connsiteY38" fmla="*/ 7326 h 10000"/>
                  <a:gd name="connsiteX39" fmla="*/ 4111 w 10000"/>
                  <a:gd name="connsiteY39" fmla="*/ 7286 h 10000"/>
                  <a:gd name="connsiteX40" fmla="*/ 4167 w 10000"/>
                  <a:gd name="connsiteY40" fmla="*/ 7247 h 10000"/>
                  <a:gd name="connsiteX41" fmla="*/ 4278 w 10000"/>
                  <a:gd name="connsiteY41" fmla="*/ 7168 h 10000"/>
                  <a:gd name="connsiteX42" fmla="*/ 4389 w 10000"/>
                  <a:gd name="connsiteY42" fmla="*/ 7149 h 10000"/>
                  <a:gd name="connsiteX43" fmla="*/ 4389 w 10000"/>
                  <a:gd name="connsiteY43" fmla="*/ 7149 h 10000"/>
                  <a:gd name="connsiteX44" fmla="*/ 4389 w 10000"/>
                  <a:gd name="connsiteY44" fmla="*/ 7128 h 10000"/>
                  <a:gd name="connsiteX45" fmla="*/ 4444 w 10000"/>
                  <a:gd name="connsiteY45" fmla="*/ 7111 h 10000"/>
                  <a:gd name="connsiteX46" fmla="*/ 4667 w 10000"/>
                  <a:gd name="connsiteY46" fmla="*/ 7088 h 10000"/>
                  <a:gd name="connsiteX47" fmla="*/ 5333 w 10000"/>
                  <a:gd name="connsiteY47" fmla="*/ 7051 h 10000"/>
                  <a:gd name="connsiteX48" fmla="*/ 6500 w 10000"/>
                  <a:gd name="connsiteY48" fmla="*/ 6990 h 10000"/>
                  <a:gd name="connsiteX49" fmla="*/ 6500 w 10000"/>
                  <a:gd name="connsiteY49" fmla="*/ 6990 h 10000"/>
                  <a:gd name="connsiteX50" fmla="*/ 7167 w 10000"/>
                  <a:gd name="connsiteY50" fmla="*/ 6932 h 10000"/>
                  <a:gd name="connsiteX51" fmla="*/ 8389 w 10000"/>
                  <a:gd name="connsiteY51" fmla="*/ 6813 h 10000"/>
                  <a:gd name="connsiteX52" fmla="*/ 8389 w 10000"/>
                  <a:gd name="connsiteY52" fmla="*/ 6813 h 10000"/>
                  <a:gd name="connsiteX53" fmla="*/ 8667 w 10000"/>
                  <a:gd name="connsiteY53" fmla="*/ 6771 h 10000"/>
                  <a:gd name="connsiteX54" fmla="*/ 8778 w 10000"/>
                  <a:gd name="connsiteY54" fmla="*/ 6711 h 10000"/>
                  <a:gd name="connsiteX55" fmla="*/ 8889 w 10000"/>
                  <a:gd name="connsiteY55" fmla="*/ 6673 h 10000"/>
                  <a:gd name="connsiteX56" fmla="*/ 8833 w 10000"/>
                  <a:gd name="connsiteY56" fmla="*/ 6633 h 10000"/>
                  <a:gd name="connsiteX57" fmla="*/ 8833 w 10000"/>
                  <a:gd name="connsiteY57" fmla="*/ 6596 h 10000"/>
                  <a:gd name="connsiteX58" fmla="*/ 8722 w 10000"/>
                  <a:gd name="connsiteY58" fmla="*/ 6553 h 10000"/>
                  <a:gd name="connsiteX59" fmla="*/ 8556 w 10000"/>
                  <a:gd name="connsiteY59" fmla="*/ 6493 h 10000"/>
                  <a:gd name="connsiteX60" fmla="*/ 8556 w 10000"/>
                  <a:gd name="connsiteY60" fmla="*/ 6493 h 10000"/>
                  <a:gd name="connsiteX61" fmla="*/ 6556 w 10000"/>
                  <a:gd name="connsiteY61" fmla="*/ 6142 h 10000"/>
                  <a:gd name="connsiteX62" fmla="*/ 6556 w 10000"/>
                  <a:gd name="connsiteY62" fmla="*/ 6142 h 10000"/>
                  <a:gd name="connsiteX63" fmla="*/ 6333 w 10000"/>
                  <a:gd name="connsiteY63" fmla="*/ 6081 h 10000"/>
                  <a:gd name="connsiteX64" fmla="*/ 6167 w 10000"/>
                  <a:gd name="connsiteY64" fmla="*/ 6020 h 10000"/>
                  <a:gd name="connsiteX65" fmla="*/ 6056 w 10000"/>
                  <a:gd name="connsiteY65" fmla="*/ 5959 h 10000"/>
                  <a:gd name="connsiteX66" fmla="*/ 6056 w 10000"/>
                  <a:gd name="connsiteY66" fmla="*/ 5959 h 10000"/>
                  <a:gd name="connsiteX67" fmla="*/ 8056 w 10000"/>
                  <a:gd name="connsiteY67" fmla="*/ 5940 h 10000"/>
                  <a:gd name="connsiteX68" fmla="*/ 10000 w 10000"/>
                  <a:gd name="connsiteY68" fmla="*/ 6142 h 10000"/>
                  <a:gd name="connsiteX69" fmla="*/ 10000 w 10000"/>
                  <a:gd name="connsiteY69" fmla="*/ 4337 h 10000"/>
                  <a:gd name="connsiteX70" fmla="*/ 10000 w 10000"/>
                  <a:gd name="connsiteY70" fmla="*/ 4337 h 10000"/>
                  <a:gd name="connsiteX71" fmla="*/ 7778 w 10000"/>
                  <a:gd name="connsiteY71" fmla="*/ 3922 h 10000"/>
                  <a:gd name="connsiteX72" fmla="*/ 6556 w 10000"/>
                  <a:gd name="connsiteY72" fmla="*/ 3682 h 10000"/>
                  <a:gd name="connsiteX73" fmla="*/ 6556 w 10000"/>
                  <a:gd name="connsiteY73" fmla="*/ 3682 h 10000"/>
                  <a:gd name="connsiteX74" fmla="*/ 6556 w 10000"/>
                  <a:gd name="connsiteY74" fmla="*/ 3663 h 10000"/>
                  <a:gd name="connsiteX75" fmla="*/ 6556 w 10000"/>
                  <a:gd name="connsiteY75" fmla="*/ 3544 h 10000"/>
                  <a:gd name="connsiteX76" fmla="*/ 6556 w 10000"/>
                  <a:gd name="connsiteY76" fmla="*/ 3544 h 10000"/>
                  <a:gd name="connsiteX77" fmla="*/ 6389 w 10000"/>
                  <a:gd name="connsiteY77" fmla="*/ 3408 h 10000"/>
                  <a:gd name="connsiteX78" fmla="*/ 6056 w 10000"/>
                  <a:gd name="connsiteY78" fmla="*/ 3188 h 10000"/>
                  <a:gd name="connsiteX79" fmla="*/ 5333 w 10000"/>
                  <a:gd name="connsiteY79" fmla="*/ 2770 h 10000"/>
                  <a:gd name="connsiteX80" fmla="*/ 5333 w 10000"/>
                  <a:gd name="connsiteY80" fmla="*/ 2770 h 10000"/>
                  <a:gd name="connsiteX81" fmla="*/ 5167 w 10000"/>
                  <a:gd name="connsiteY81" fmla="*/ 2711 h 10000"/>
                  <a:gd name="connsiteX82" fmla="*/ 4889 w 10000"/>
                  <a:gd name="connsiteY82" fmla="*/ 2632 h 10000"/>
                  <a:gd name="connsiteX83" fmla="*/ 4056 w 10000"/>
                  <a:gd name="connsiteY83" fmla="*/ 2456 h 10000"/>
                  <a:gd name="connsiteX84" fmla="*/ 2889 w 10000"/>
                  <a:gd name="connsiteY84" fmla="*/ 2239 h 10000"/>
                  <a:gd name="connsiteX85" fmla="*/ 2889 w 10000"/>
                  <a:gd name="connsiteY85" fmla="*/ 2239 h 10000"/>
                  <a:gd name="connsiteX86" fmla="*/ 2389 w 10000"/>
                  <a:gd name="connsiteY86" fmla="*/ 2217 h 10000"/>
                  <a:gd name="connsiteX87" fmla="*/ 2000 w 10000"/>
                  <a:gd name="connsiteY87" fmla="*/ 2198 h 10000"/>
                  <a:gd name="connsiteX88" fmla="*/ 1889 w 10000"/>
                  <a:gd name="connsiteY88" fmla="*/ 2179 h 10000"/>
                  <a:gd name="connsiteX89" fmla="*/ 1778 w 10000"/>
                  <a:gd name="connsiteY89" fmla="*/ 2157 h 10000"/>
                  <a:gd name="connsiteX90" fmla="*/ 1778 w 10000"/>
                  <a:gd name="connsiteY90" fmla="*/ 2157 h 10000"/>
                  <a:gd name="connsiteX91" fmla="*/ 1667 w 10000"/>
                  <a:gd name="connsiteY91" fmla="*/ 2079 h 10000"/>
                  <a:gd name="connsiteX92" fmla="*/ 1500 w 10000"/>
                  <a:gd name="connsiteY92" fmla="*/ 1941 h 10000"/>
                  <a:gd name="connsiteX93" fmla="*/ 1444 w 10000"/>
                  <a:gd name="connsiteY93" fmla="*/ 1861 h 10000"/>
                  <a:gd name="connsiteX94" fmla="*/ 1444 w 10000"/>
                  <a:gd name="connsiteY94" fmla="*/ 1782 h 10000"/>
                  <a:gd name="connsiteX95" fmla="*/ 1444 w 10000"/>
                  <a:gd name="connsiteY95" fmla="*/ 1723 h 10000"/>
                  <a:gd name="connsiteX96" fmla="*/ 1556 w 10000"/>
                  <a:gd name="connsiteY96" fmla="*/ 1663 h 10000"/>
                  <a:gd name="connsiteX97" fmla="*/ 1556 w 10000"/>
                  <a:gd name="connsiteY97" fmla="*/ 1663 h 10000"/>
                  <a:gd name="connsiteX98" fmla="*/ 1833 w 10000"/>
                  <a:gd name="connsiteY98" fmla="*/ 1565 h 10000"/>
                  <a:gd name="connsiteX99" fmla="*/ 2111 w 10000"/>
                  <a:gd name="connsiteY99" fmla="*/ 1463 h 10000"/>
                  <a:gd name="connsiteX100" fmla="*/ 2278 w 10000"/>
                  <a:gd name="connsiteY100" fmla="*/ 1406 h 10000"/>
                  <a:gd name="connsiteX101" fmla="*/ 2389 w 10000"/>
                  <a:gd name="connsiteY101" fmla="*/ 1347 h 10000"/>
                  <a:gd name="connsiteX102" fmla="*/ 2389 w 10000"/>
                  <a:gd name="connsiteY102" fmla="*/ 1267 h 10000"/>
                  <a:gd name="connsiteX103" fmla="*/ 2389 w 10000"/>
                  <a:gd name="connsiteY103" fmla="*/ 1170 h 10000"/>
                  <a:gd name="connsiteX104" fmla="*/ 2389 w 10000"/>
                  <a:gd name="connsiteY104" fmla="*/ 1170 h 10000"/>
                  <a:gd name="connsiteX105" fmla="*/ 2167 w 10000"/>
                  <a:gd name="connsiteY105" fmla="*/ 891 h 10000"/>
                  <a:gd name="connsiteX106" fmla="*/ 1889 w 10000"/>
                  <a:gd name="connsiteY106" fmla="*/ 514 h 10000"/>
                  <a:gd name="connsiteX107" fmla="*/ 1667 w 10000"/>
                  <a:gd name="connsiteY107" fmla="*/ 178 h 10000"/>
                  <a:gd name="connsiteX108" fmla="*/ 1611 w 10000"/>
                  <a:gd name="connsiteY108" fmla="*/ 80 h 10000"/>
                  <a:gd name="connsiteX109" fmla="*/ 1611 w 10000"/>
                  <a:gd name="connsiteY109" fmla="*/ 42 h 10000"/>
                  <a:gd name="connsiteX110" fmla="*/ 1667 w 10000"/>
                  <a:gd name="connsiteY110" fmla="*/ 18 h 10000"/>
                  <a:gd name="connsiteX111" fmla="*/ 2222 w 10000"/>
                  <a:gd name="connsiteY111" fmla="*/ 0 h 10000"/>
                  <a:gd name="connsiteX112" fmla="*/ 10000 w 10000"/>
                  <a:gd name="connsiteY112" fmla="*/ 8673 h 10000"/>
                  <a:gd name="connsiteX113" fmla="*/ 10000 w 10000"/>
                  <a:gd name="connsiteY113" fmla="*/ 8673 h 10000"/>
                  <a:gd name="connsiteX114" fmla="*/ 9722 w 10000"/>
                  <a:gd name="connsiteY114" fmla="*/ 8652 h 10000"/>
                  <a:gd name="connsiteX115" fmla="*/ 9389 w 10000"/>
                  <a:gd name="connsiteY115" fmla="*/ 8673 h 10000"/>
                  <a:gd name="connsiteX116" fmla="*/ 9389 w 10000"/>
                  <a:gd name="connsiteY116" fmla="*/ 8673 h 10000"/>
                  <a:gd name="connsiteX117" fmla="*/ 9278 w 10000"/>
                  <a:gd name="connsiteY117" fmla="*/ 8696 h 10000"/>
                  <a:gd name="connsiteX118" fmla="*/ 9056 w 10000"/>
                  <a:gd name="connsiteY118" fmla="*/ 8673 h 10000"/>
                  <a:gd name="connsiteX119" fmla="*/ 8889 w 10000"/>
                  <a:gd name="connsiteY119" fmla="*/ 8652 h 10000"/>
                  <a:gd name="connsiteX120" fmla="*/ 8722 w 10000"/>
                  <a:gd name="connsiteY120" fmla="*/ 8614 h 10000"/>
                  <a:gd name="connsiteX121" fmla="*/ 8611 w 10000"/>
                  <a:gd name="connsiteY121" fmla="*/ 8553 h 10000"/>
                  <a:gd name="connsiteX122" fmla="*/ 8444 w 10000"/>
                  <a:gd name="connsiteY122" fmla="*/ 8455 h 10000"/>
                  <a:gd name="connsiteX123" fmla="*/ 8444 w 10000"/>
                  <a:gd name="connsiteY123" fmla="*/ 8455 h 10000"/>
                  <a:gd name="connsiteX124" fmla="*/ 8222 w 10000"/>
                  <a:gd name="connsiteY124" fmla="*/ 8279 h 10000"/>
                  <a:gd name="connsiteX125" fmla="*/ 8111 w 10000"/>
                  <a:gd name="connsiteY125" fmla="*/ 8200 h 10000"/>
                  <a:gd name="connsiteX126" fmla="*/ 7944 w 10000"/>
                  <a:gd name="connsiteY126" fmla="*/ 8140 h 10000"/>
                  <a:gd name="connsiteX127" fmla="*/ 7778 w 10000"/>
                  <a:gd name="connsiteY127" fmla="*/ 8101 h 10000"/>
                  <a:gd name="connsiteX128" fmla="*/ 7556 w 10000"/>
                  <a:gd name="connsiteY128" fmla="*/ 8077 h 10000"/>
                  <a:gd name="connsiteX129" fmla="*/ 7333 w 10000"/>
                  <a:gd name="connsiteY129" fmla="*/ 8060 h 10000"/>
                  <a:gd name="connsiteX130" fmla="*/ 7000 w 10000"/>
                  <a:gd name="connsiteY130" fmla="*/ 8038 h 10000"/>
                  <a:gd name="connsiteX131" fmla="*/ 7000 w 10000"/>
                  <a:gd name="connsiteY131" fmla="*/ 8038 h 10000"/>
                  <a:gd name="connsiteX132" fmla="*/ 6556 w 10000"/>
                  <a:gd name="connsiteY132" fmla="*/ 8060 h 10000"/>
                  <a:gd name="connsiteX133" fmla="*/ 6222 w 10000"/>
                  <a:gd name="connsiteY133" fmla="*/ 8060 h 10000"/>
                  <a:gd name="connsiteX134" fmla="*/ 6111 w 10000"/>
                  <a:gd name="connsiteY134" fmla="*/ 8038 h 10000"/>
                  <a:gd name="connsiteX135" fmla="*/ 6056 w 10000"/>
                  <a:gd name="connsiteY135" fmla="*/ 8019 h 10000"/>
                  <a:gd name="connsiteX136" fmla="*/ 6056 w 10000"/>
                  <a:gd name="connsiteY136" fmla="*/ 8019 h 10000"/>
                  <a:gd name="connsiteX137" fmla="*/ 6056 w 10000"/>
                  <a:gd name="connsiteY137" fmla="*/ 7665 h 10000"/>
                  <a:gd name="connsiteX138" fmla="*/ 6056 w 10000"/>
                  <a:gd name="connsiteY138" fmla="*/ 7665 h 10000"/>
                  <a:gd name="connsiteX139" fmla="*/ 6056 w 10000"/>
                  <a:gd name="connsiteY139" fmla="*/ 7582 h 10000"/>
                  <a:gd name="connsiteX140" fmla="*/ 5944 w 10000"/>
                  <a:gd name="connsiteY140" fmla="*/ 7485 h 10000"/>
                  <a:gd name="connsiteX141" fmla="*/ 5889 w 10000"/>
                  <a:gd name="connsiteY141" fmla="*/ 7464 h 10000"/>
                  <a:gd name="connsiteX142" fmla="*/ 5778 w 10000"/>
                  <a:gd name="connsiteY142" fmla="*/ 7446 h 10000"/>
                  <a:gd name="connsiteX143" fmla="*/ 5667 w 10000"/>
                  <a:gd name="connsiteY143" fmla="*/ 7446 h 10000"/>
                  <a:gd name="connsiteX144" fmla="*/ 5500 w 10000"/>
                  <a:gd name="connsiteY144" fmla="*/ 7464 h 10000"/>
                  <a:gd name="connsiteX145" fmla="*/ 5500 w 10000"/>
                  <a:gd name="connsiteY145" fmla="*/ 7464 h 10000"/>
                  <a:gd name="connsiteX146" fmla="*/ 4889 w 10000"/>
                  <a:gd name="connsiteY146" fmla="*/ 7603 h 10000"/>
                  <a:gd name="connsiteX147" fmla="*/ 4611 w 10000"/>
                  <a:gd name="connsiteY147" fmla="*/ 7645 h 10000"/>
                  <a:gd name="connsiteX148" fmla="*/ 4556 w 10000"/>
                  <a:gd name="connsiteY148" fmla="*/ 7665 h 10000"/>
                  <a:gd name="connsiteX149" fmla="*/ 4500 w 10000"/>
                  <a:gd name="connsiteY149" fmla="*/ 7645 h 10000"/>
                  <a:gd name="connsiteX150" fmla="*/ 4500 w 10000"/>
                  <a:gd name="connsiteY150" fmla="*/ 7645 h 10000"/>
                  <a:gd name="connsiteX151" fmla="*/ 4222 w 10000"/>
                  <a:gd name="connsiteY151" fmla="*/ 7446 h 10000"/>
                  <a:gd name="connsiteX152" fmla="*/ 4222 w 10000"/>
                  <a:gd name="connsiteY152" fmla="*/ 7446 h 10000"/>
                  <a:gd name="connsiteX153" fmla="*/ 4111 w 10000"/>
                  <a:gd name="connsiteY153" fmla="*/ 7347 h 10000"/>
                  <a:gd name="connsiteX154" fmla="*/ 4111 w 10000"/>
                  <a:gd name="connsiteY154" fmla="*/ 7286 h 10000"/>
                  <a:gd name="connsiteX155" fmla="*/ 4111 w 10000"/>
                  <a:gd name="connsiteY155" fmla="*/ 7228 h 10000"/>
                  <a:gd name="connsiteX156" fmla="*/ 4111 w 10000"/>
                  <a:gd name="connsiteY156" fmla="*/ 7228 h 10000"/>
                  <a:gd name="connsiteX157" fmla="*/ 4278 w 10000"/>
                  <a:gd name="connsiteY157" fmla="*/ 7168 h 10000"/>
                  <a:gd name="connsiteX158" fmla="*/ 4389 w 10000"/>
                  <a:gd name="connsiteY158" fmla="*/ 7149 h 10000"/>
                  <a:gd name="connsiteX159" fmla="*/ 4389 w 10000"/>
                  <a:gd name="connsiteY159" fmla="*/ 7149 h 10000"/>
                  <a:gd name="connsiteX160" fmla="*/ 4000 w 10000"/>
                  <a:gd name="connsiteY160" fmla="*/ 7149 h 10000"/>
                  <a:gd name="connsiteX161" fmla="*/ 3722 w 10000"/>
                  <a:gd name="connsiteY161" fmla="*/ 7168 h 10000"/>
                  <a:gd name="connsiteX162" fmla="*/ 3611 w 10000"/>
                  <a:gd name="connsiteY162" fmla="*/ 7189 h 10000"/>
                  <a:gd name="connsiteX163" fmla="*/ 3556 w 10000"/>
                  <a:gd name="connsiteY163" fmla="*/ 7210 h 10000"/>
                  <a:gd name="connsiteX164" fmla="*/ 3556 w 10000"/>
                  <a:gd name="connsiteY164" fmla="*/ 7210 h 10000"/>
                  <a:gd name="connsiteX165" fmla="*/ 3444 w 10000"/>
                  <a:gd name="connsiteY165" fmla="*/ 7286 h 10000"/>
                  <a:gd name="connsiteX166" fmla="*/ 3278 w 10000"/>
                  <a:gd name="connsiteY166" fmla="*/ 7407 h 10000"/>
                  <a:gd name="connsiteX167" fmla="*/ 3000 w 10000"/>
                  <a:gd name="connsiteY167" fmla="*/ 7544 h 10000"/>
                  <a:gd name="connsiteX168" fmla="*/ 2667 w 10000"/>
                  <a:gd name="connsiteY168" fmla="*/ 7645 h 10000"/>
                  <a:gd name="connsiteX169" fmla="*/ 2667 w 10000"/>
                  <a:gd name="connsiteY169" fmla="*/ 7645 h 10000"/>
                  <a:gd name="connsiteX170" fmla="*/ 2333 w 10000"/>
                  <a:gd name="connsiteY170" fmla="*/ 7725 h 10000"/>
                  <a:gd name="connsiteX171" fmla="*/ 1833 w 10000"/>
                  <a:gd name="connsiteY171" fmla="*/ 7803 h 10000"/>
                  <a:gd name="connsiteX172" fmla="*/ 1389 w 10000"/>
                  <a:gd name="connsiteY172" fmla="*/ 7843 h 10000"/>
                  <a:gd name="connsiteX173" fmla="*/ 889 w 10000"/>
                  <a:gd name="connsiteY173" fmla="*/ 7862 h 10000"/>
                  <a:gd name="connsiteX174" fmla="*/ 889 w 10000"/>
                  <a:gd name="connsiteY174" fmla="*/ 7862 h 10000"/>
                  <a:gd name="connsiteX175" fmla="*/ 500 w 10000"/>
                  <a:gd name="connsiteY175" fmla="*/ 7884 h 10000"/>
                  <a:gd name="connsiteX176" fmla="*/ 222 w 10000"/>
                  <a:gd name="connsiteY176" fmla="*/ 7902 h 10000"/>
                  <a:gd name="connsiteX177" fmla="*/ 0 w 10000"/>
                  <a:gd name="connsiteY177" fmla="*/ 7921 h 10000"/>
                  <a:gd name="connsiteX178" fmla="*/ 0 w 10000"/>
                  <a:gd name="connsiteY178" fmla="*/ 7921 h 10000"/>
                  <a:gd name="connsiteX179" fmla="*/ 278 w 10000"/>
                  <a:gd name="connsiteY179" fmla="*/ 8239 h 10000"/>
                  <a:gd name="connsiteX180" fmla="*/ 500 w 10000"/>
                  <a:gd name="connsiteY180" fmla="*/ 8473 h 10000"/>
                  <a:gd name="connsiteX181" fmla="*/ 722 w 10000"/>
                  <a:gd name="connsiteY181" fmla="*/ 8673 h 10000"/>
                  <a:gd name="connsiteX182" fmla="*/ 722 w 10000"/>
                  <a:gd name="connsiteY182" fmla="*/ 8673 h 10000"/>
                  <a:gd name="connsiteX183" fmla="*/ 889 w 10000"/>
                  <a:gd name="connsiteY183" fmla="*/ 8793 h 10000"/>
                  <a:gd name="connsiteX184" fmla="*/ 944 w 10000"/>
                  <a:gd name="connsiteY184" fmla="*/ 8893 h 10000"/>
                  <a:gd name="connsiteX185" fmla="*/ 1111 w 10000"/>
                  <a:gd name="connsiteY185" fmla="*/ 8993 h 10000"/>
                  <a:gd name="connsiteX186" fmla="*/ 1333 w 10000"/>
                  <a:gd name="connsiteY186" fmla="*/ 9147 h 10000"/>
                  <a:gd name="connsiteX187" fmla="*/ 1333 w 10000"/>
                  <a:gd name="connsiteY187" fmla="*/ 9147 h 10000"/>
                  <a:gd name="connsiteX188" fmla="*/ 1444 w 10000"/>
                  <a:gd name="connsiteY188" fmla="*/ 9228 h 10000"/>
                  <a:gd name="connsiteX189" fmla="*/ 1500 w 10000"/>
                  <a:gd name="connsiteY189" fmla="*/ 9287 h 10000"/>
                  <a:gd name="connsiteX190" fmla="*/ 1500 w 10000"/>
                  <a:gd name="connsiteY190" fmla="*/ 9345 h 10000"/>
                  <a:gd name="connsiteX191" fmla="*/ 1556 w 10000"/>
                  <a:gd name="connsiteY191" fmla="*/ 9368 h 10000"/>
                  <a:gd name="connsiteX192" fmla="*/ 1722 w 10000"/>
                  <a:gd name="connsiteY192" fmla="*/ 9385 h 10000"/>
                  <a:gd name="connsiteX193" fmla="*/ 1944 w 10000"/>
                  <a:gd name="connsiteY193" fmla="*/ 9405 h 10000"/>
                  <a:gd name="connsiteX194" fmla="*/ 2944 w 10000"/>
                  <a:gd name="connsiteY194" fmla="*/ 9425 h 10000"/>
                  <a:gd name="connsiteX195" fmla="*/ 2944 w 10000"/>
                  <a:gd name="connsiteY195" fmla="*/ 9425 h 10000"/>
                  <a:gd name="connsiteX196" fmla="*/ 4167 w 10000"/>
                  <a:gd name="connsiteY196" fmla="*/ 9465 h 10000"/>
                  <a:gd name="connsiteX197" fmla="*/ 4889 w 10000"/>
                  <a:gd name="connsiteY197" fmla="*/ 9524 h 10000"/>
                  <a:gd name="connsiteX198" fmla="*/ 5278 w 10000"/>
                  <a:gd name="connsiteY198" fmla="*/ 9586 h 10000"/>
                  <a:gd name="connsiteX199" fmla="*/ 5444 w 10000"/>
                  <a:gd name="connsiteY199" fmla="*/ 9602 h 10000"/>
                  <a:gd name="connsiteX200" fmla="*/ 5444 w 10000"/>
                  <a:gd name="connsiteY200" fmla="*/ 9602 h 10000"/>
                  <a:gd name="connsiteX201" fmla="*/ 5722 w 10000"/>
                  <a:gd name="connsiteY201" fmla="*/ 9645 h 10000"/>
                  <a:gd name="connsiteX202" fmla="*/ 5833 w 10000"/>
                  <a:gd name="connsiteY202" fmla="*/ 9666 h 10000"/>
                  <a:gd name="connsiteX203" fmla="*/ 5833 w 10000"/>
                  <a:gd name="connsiteY203" fmla="*/ 9666 h 10000"/>
                  <a:gd name="connsiteX204" fmla="*/ 5833 w 10000"/>
                  <a:gd name="connsiteY204" fmla="*/ 9645 h 10000"/>
                  <a:gd name="connsiteX205" fmla="*/ 5889 w 10000"/>
                  <a:gd name="connsiteY205" fmla="*/ 9624 h 10000"/>
                  <a:gd name="connsiteX206" fmla="*/ 6000 w 10000"/>
                  <a:gd name="connsiteY206" fmla="*/ 9602 h 10000"/>
                  <a:gd name="connsiteX207" fmla="*/ 6167 w 10000"/>
                  <a:gd name="connsiteY207" fmla="*/ 9586 h 10000"/>
                  <a:gd name="connsiteX208" fmla="*/ 6444 w 10000"/>
                  <a:gd name="connsiteY208" fmla="*/ 9586 h 10000"/>
                  <a:gd name="connsiteX209" fmla="*/ 6833 w 10000"/>
                  <a:gd name="connsiteY209" fmla="*/ 9602 h 10000"/>
                  <a:gd name="connsiteX210" fmla="*/ 7278 w 10000"/>
                  <a:gd name="connsiteY210" fmla="*/ 9666 h 10000"/>
                  <a:gd name="connsiteX211" fmla="*/ 7278 w 10000"/>
                  <a:gd name="connsiteY211" fmla="*/ 9666 h 10000"/>
                  <a:gd name="connsiteX212" fmla="*/ 8722 w 10000"/>
                  <a:gd name="connsiteY212" fmla="*/ 9840 h 10000"/>
                  <a:gd name="connsiteX213" fmla="*/ 10000 w 10000"/>
                  <a:gd name="connsiteY213" fmla="*/ 10000 h 10000"/>
                  <a:gd name="connsiteX0" fmla="*/ 10000 w 10000"/>
                  <a:gd name="connsiteY0" fmla="*/ 9283 h 10631"/>
                  <a:gd name="connsiteX1" fmla="*/ 10000 w 10000"/>
                  <a:gd name="connsiteY1" fmla="*/ 9283 h 10631"/>
                  <a:gd name="connsiteX2" fmla="*/ 9222 w 10000"/>
                  <a:gd name="connsiteY2" fmla="*/ 9304 h 10631"/>
                  <a:gd name="connsiteX3" fmla="*/ 8944 w 10000"/>
                  <a:gd name="connsiteY3" fmla="*/ 9304 h 10631"/>
                  <a:gd name="connsiteX4" fmla="*/ 8833 w 10000"/>
                  <a:gd name="connsiteY4" fmla="*/ 9283 h 10631"/>
                  <a:gd name="connsiteX5" fmla="*/ 8778 w 10000"/>
                  <a:gd name="connsiteY5" fmla="*/ 9265 h 10631"/>
                  <a:gd name="connsiteX6" fmla="*/ 8778 w 10000"/>
                  <a:gd name="connsiteY6" fmla="*/ 9265 h 10631"/>
                  <a:gd name="connsiteX7" fmla="*/ 8444 w 10000"/>
                  <a:gd name="connsiteY7" fmla="*/ 9026 h 10631"/>
                  <a:gd name="connsiteX8" fmla="*/ 8167 w 10000"/>
                  <a:gd name="connsiteY8" fmla="*/ 8808 h 10631"/>
                  <a:gd name="connsiteX9" fmla="*/ 8167 w 10000"/>
                  <a:gd name="connsiteY9" fmla="*/ 8808 h 10631"/>
                  <a:gd name="connsiteX10" fmla="*/ 8056 w 10000"/>
                  <a:gd name="connsiteY10" fmla="*/ 8771 h 10631"/>
                  <a:gd name="connsiteX11" fmla="*/ 7889 w 10000"/>
                  <a:gd name="connsiteY11" fmla="*/ 8732 h 10631"/>
                  <a:gd name="connsiteX12" fmla="*/ 7444 w 10000"/>
                  <a:gd name="connsiteY12" fmla="*/ 8708 h 10631"/>
                  <a:gd name="connsiteX13" fmla="*/ 6889 w 10000"/>
                  <a:gd name="connsiteY13" fmla="*/ 8691 h 10631"/>
                  <a:gd name="connsiteX14" fmla="*/ 6389 w 10000"/>
                  <a:gd name="connsiteY14" fmla="*/ 8691 h 10631"/>
                  <a:gd name="connsiteX15" fmla="*/ 6389 w 10000"/>
                  <a:gd name="connsiteY15" fmla="*/ 8691 h 10631"/>
                  <a:gd name="connsiteX16" fmla="*/ 6167 w 10000"/>
                  <a:gd name="connsiteY16" fmla="*/ 8669 h 10631"/>
                  <a:gd name="connsiteX17" fmla="*/ 6056 w 10000"/>
                  <a:gd name="connsiteY17" fmla="*/ 8632 h 10631"/>
                  <a:gd name="connsiteX18" fmla="*/ 6000 w 10000"/>
                  <a:gd name="connsiteY18" fmla="*/ 8592 h 10631"/>
                  <a:gd name="connsiteX19" fmla="*/ 6000 w 10000"/>
                  <a:gd name="connsiteY19" fmla="*/ 8515 h 10631"/>
                  <a:gd name="connsiteX20" fmla="*/ 6056 w 10000"/>
                  <a:gd name="connsiteY20" fmla="*/ 8356 h 10631"/>
                  <a:gd name="connsiteX21" fmla="*/ 6111 w 10000"/>
                  <a:gd name="connsiteY21" fmla="*/ 8276 h 10631"/>
                  <a:gd name="connsiteX22" fmla="*/ 6056 w 10000"/>
                  <a:gd name="connsiteY22" fmla="*/ 8175 h 10631"/>
                  <a:gd name="connsiteX23" fmla="*/ 6056 w 10000"/>
                  <a:gd name="connsiteY23" fmla="*/ 8175 h 10631"/>
                  <a:gd name="connsiteX24" fmla="*/ 6000 w 10000"/>
                  <a:gd name="connsiteY24" fmla="*/ 8116 h 10631"/>
                  <a:gd name="connsiteX25" fmla="*/ 5944 w 10000"/>
                  <a:gd name="connsiteY25" fmla="*/ 8077 h 10631"/>
                  <a:gd name="connsiteX26" fmla="*/ 5833 w 10000"/>
                  <a:gd name="connsiteY26" fmla="*/ 8077 h 10631"/>
                  <a:gd name="connsiteX27" fmla="*/ 5667 w 10000"/>
                  <a:gd name="connsiteY27" fmla="*/ 8095 h 10631"/>
                  <a:gd name="connsiteX28" fmla="*/ 5333 w 10000"/>
                  <a:gd name="connsiteY28" fmla="*/ 8155 h 10631"/>
                  <a:gd name="connsiteX29" fmla="*/ 4889 w 10000"/>
                  <a:gd name="connsiteY29" fmla="*/ 8255 h 10631"/>
                  <a:gd name="connsiteX30" fmla="*/ 4889 w 10000"/>
                  <a:gd name="connsiteY30" fmla="*/ 8255 h 10631"/>
                  <a:gd name="connsiteX31" fmla="*/ 4611 w 10000"/>
                  <a:gd name="connsiteY31" fmla="*/ 8276 h 10631"/>
                  <a:gd name="connsiteX32" fmla="*/ 4500 w 10000"/>
                  <a:gd name="connsiteY32" fmla="*/ 8276 h 10631"/>
                  <a:gd name="connsiteX33" fmla="*/ 4444 w 10000"/>
                  <a:gd name="connsiteY33" fmla="*/ 8255 h 10631"/>
                  <a:gd name="connsiteX34" fmla="*/ 4389 w 10000"/>
                  <a:gd name="connsiteY34" fmla="*/ 8175 h 10631"/>
                  <a:gd name="connsiteX35" fmla="*/ 4222 w 10000"/>
                  <a:gd name="connsiteY35" fmla="*/ 8077 h 10631"/>
                  <a:gd name="connsiteX36" fmla="*/ 4222 w 10000"/>
                  <a:gd name="connsiteY36" fmla="*/ 8077 h 10631"/>
                  <a:gd name="connsiteX37" fmla="*/ 4111 w 10000"/>
                  <a:gd name="connsiteY37" fmla="*/ 8016 h 10631"/>
                  <a:gd name="connsiteX38" fmla="*/ 4111 w 10000"/>
                  <a:gd name="connsiteY38" fmla="*/ 7957 h 10631"/>
                  <a:gd name="connsiteX39" fmla="*/ 4111 w 10000"/>
                  <a:gd name="connsiteY39" fmla="*/ 7917 h 10631"/>
                  <a:gd name="connsiteX40" fmla="*/ 4167 w 10000"/>
                  <a:gd name="connsiteY40" fmla="*/ 7878 h 10631"/>
                  <a:gd name="connsiteX41" fmla="*/ 4278 w 10000"/>
                  <a:gd name="connsiteY41" fmla="*/ 7799 h 10631"/>
                  <a:gd name="connsiteX42" fmla="*/ 4389 w 10000"/>
                  <a:gd name="connsiteY42" fmla="*/ 7780 h 10631"/>
                  <a:gd name="connsiteX43" fmla="*/ 4389 w 10000"/>
                  <a:gd name="connsiteY43" fmla="*/ 7780 h 10631"/>
                  <a:gd name="connsiteX44" fmla="*/ 4389 w 10000"/>
                  <a:gd name="connsiteY44" fmla="*/ 7759 h 10631"/>
                  <a:gd name="connsiteX45" fmla="*/ 4444 w 10000"/>
                  <a:gd name="connsiteY45" fmla="*/ 7742 h 10631"/>
                  <a:gd name="connsiteX46" fmla="*/ 4667 w 10000"/>
                  <a:gd name="connsiteY46" fmla="*/ 7719 h 10631"/>
                  <a:gd name="connsiteX47" fmla="*/ 5333 w 10000"/>
                  <a:gd name="connsiteY47" fmla="*/ 7682 h 10631"/>
                  <a:gd name="connsiteX48" fmla="*/ 6500 w 10000"/>
                  <a:gd name="connsiteY48" fmla="*/ 7621 h 10631"/>
                  <a:gd name="connsiteX49" fmla="*/ 6500 w 10000"/>
                  <a:gd name="connsiteY49" fmla="*/ 7621 h 10631"/>
                  <a:gd name="connsiteX50" fmla="*/ 7167 w 10000"/>
                  <a:gd name="connsiteY50" fmla="*/ 7563 h 10631"/>
                  <a:gd name="connsiteX51" fmla="*/ 8389 w 10000"/>
                  <a:gd name="connsiteY51" fmla="*/ 7444 h 10631"/>
                  <a:gd name="connsiteX52" fmla="*/ 8389 w 10000"/>
                  <a:gd name="connsiteY52" fmla="*/ 7444 h 10631"/>
                  <a:gd name="connsiteX53" fmla="*/ 8667 w 10000"/>
                  <a:gd name="connsiteY53" fmla="*/ 7402 h 10631"/>
                  <a:gd name="connsiteX54" fmla="*/ 8778 w 10000"/>
                  <a:gd name="connsiteY54" fmla="*/ 7342 h 10631"/>
                  <a:gd name="connsiteX55" fmla="*/ 8889 w 10000"/>
                  <a:gd name="connsiteY55" fmla="*/ 7304 h 10631"/>
                  <a:gd name="connsiteX56" fmla="*/ 8833 w 10000"/>
                  <a:gd name="connsiteY56" fmla="*/ 7264 h 10631"/>
                  <a:gd name="connsiteX57" fmla="*/ 8833 w 10000"/>
                  <a:gd name="connsiteY57" fmla="*/ 7227 h 10631"/>
                  <a:gd name="connsiteX58" fmla="*/ 8722 w 10000"/>
                  <a:gd name="connsiteY58" fmla="*/ 7184 h 10631"/>
                  <a:gd name="connsiteX59" fmla="*/ 8556 w 10000"/>
                  <a:gd name="connsiteY59" fmla="*/ 7124 h 10631"/>
                  <a:gd name="connsiteX60" fmla="*/ 8556 w 10000"/>
                  <a:gd name="connsiteY60" fmla="*/ 7124 h 10631"/>
                  <a:gd name="connsiteX61" fmla="*/ 6556 w 10000"/>
                  <a:gd name="connsiteY61" fmla="*/ 6773 h 10631"/>
                  <a:gd name="connsiteX62" fmla="*/ 6556 w 10000"/>
                  <a:gd name="connsiteY62" fmla="*/ 6773 h 10631"/>
                  <a:gd name="connsiteX63" fmla="*/ 6333 w 10000"/>
                  <a:gd name="connsiteY63" fmla="*/ 6712 h 10631"/>
                  <a:gd name="connsiteX64" fmla="*/ 6167 w 10000"/>
                  <a:gd name="connsiteY64" fmla="*/ 6651 h 10631"/>
                  <a:gd name="connsiteX65" fmla="*/ 6056 w 10000"/>
                  <a:gd name="connsiteY65" fmla="*/ 6590 h 10631"/>
                  <a:gd name="connsiteX66" fmla="*/ 6056 w 10000"/>
                  <a:gd name="connsiteY66" fmla="*/ 6590 h 10631"/>
                  <a:gd name="connsiteX67" fmla="*/ 8056 w 10000"/>
                  <a:gd name="connsiteY67" fmla="*/ 6571 h 10631"/>
                  <a:gd name="connsiteX68" fmla="*/ 10000 w 10000"/>
                  <a:gd name="connsiteY68" fmla="*/ 6773 h 10631"/>
                  <a:gd name="connsiteX69" fmla="*/ 10000 w 10000"/>
                  <a:gd name="connsiteY69" fmla="*/ 4968 h 10631"/>
                  <a:gd name="connsiteX70" fmla="*/ 10000 w 10000"/>
                  <a:gd name="connsiteY70" fmla="*/ 4968 h 10631"/>
                  <a:gd name="connsiteX71" fmla="*/ 7778 w 10000"/>
                  <a:gd name="connsiteY71" fmla="*/ 4553 h 10631"/>
                  <a:gd name="connsiteX72" fmla="*/ 6556 w 10000"/>
                  <a:gd name="connsiteY72" fmla="*/ 4313 h 10631"/>
                  <a:gd name="connsiteX73" fmla="*/ 6556 w 10000"/>
                  <a:gd name="connsiteY73" fmla="*/ 4313 h 10631"/>
                  <a:gd name="connsiteX74" fmla="*/ 6556 w 10000"/>
                  <a:gd name="connsiteY74" fmla="*/ 4294 h 10631"/>
                  <a:gd name="connsiteX75" fmla="*/ 6556 w 10000"/>
                  <a:gd name="connsiteY75" fmla="*/ 4175 h 10631"/>
                  <a:gd name="connsiteX76" fmla="*/ 6556 w 10000"/>
                  <a:gd name="connsiteY76" fmla="*/ 4175 h 10631"/>
                  <a:gd name="connsiteX77" fmla="*/ 6389 w 10000"/>
                  <a:gd name="connsiteY77" fmla="*/ 4039 h 10631"/>
                  <a:gd name="connsiteX78" fmla="*/ 6056 w 10000"/>
                  <a:gd name="connsiteY78" fmla="*/ 3819 h 10631"/>
                  <a:gd name="connsiteX79" fmla="*/ 5333 w 10000"/>
                  <a:gd name="connsiteY79" fmla="*/ 3401 h 10631"/>
                  <a:gd name="connsiteX80" fmla="*/ 5333 w 10000"/>
                  <a:gd name="connsiteY80" fmla="*/ 3401 h 10631"/>
                  <a:gd name="connsiteX81" fmla="*/ 5167 w 10000"/>
                  <a:gd name="connsiteY81" fmla="*/ 3342 h 10631"/>
                  <a:gd name="connsiteX82" fmla="*/ 4889 w 10000"/>
                  <a:gd name="connsiteY82" fmla="*/ 3263 h 10631"/>
                  <a:gd name="connsiteX83" fmla="*/ 4056 w 10000"/>
                  <a:gd name="connsiteY83" fmla="*/ 3087 h 10631"/>
                  <a:gd name="connsiteX84" fmla="*/ 2889 w 10000"/>
                  <a:gd name="connsiteY84" fmla="*/ 2870 h 10631"/>
                  <a:gd name="connsiteX85" fmla="*/ 2889 w 10000"/>
                  <a:gd name="connsiteY85" fmla="*/ 2870 h 10631"/>
                  <a:gd name="connsiteX86" fmla="*/ 2389 w 10000"/>
                  <a:gd name="connsiteY86" fmla="*/ 2848 h 10631"/>
                  <a:gd name="connsiteX87" fmla="*/ 2000 w 10000"/>
                  <a:gd name="connsiteY87" fmla="*/ 2829 h 10631"/>
                  <a:gd name="connsiteX88" fmla="*/ 1889 w 10000"/>
                  <a:gd name="connsiteY88" fmla="*/ 2810 h 10631"/>
                  <a:gd name="connsiteX89" fmla="*/ 1778 w 10000"/>
                  <a:gd name="connsiteY89" fmla="*/ 2788 h 10631"/>
                  <a:gd name="connsiteX90" fmla="*/ 1778 w 10000"/>
                  <a:gd name="connsiteY90" fmla="*/ 2788 h 10631"/>
                  <a:gd name="connsiteX91" fmla="*/ 1667 w 10000"/>
                  <a:gd name="connsiteY91" fmla="*/ 2710 h 10631"/>
                  <a:gd name="connsiteX92" fmla="*/ 1500 w 10000"/>
                  <a:gd name="connsiteY92" fmla="*/ 2572 h 10631"/>
                  <a:gd name="connsiteX93" fmla="*/ 1444 w 10000"/>
                  <a:gd name="connsiteY93" fmla="*/ 2492 h 10631"/>
                  <a:gd name="connsiteX94" fmla="*/ 1444 w 10000"/>
                  <a:gd name="connsiteY94" fmla="*/ 2413 h 10631"/>
                  <a:gd name="connsiteX95" fmla="*/ 1444 w 10000"/>
                  <a:gd name="connsiteY95" fmla="*/ 2354 h 10631"/>
                  <a:gd name="connsiteX96" fmla="*/ 1556 w 10000"/>
                  <a:gd name="connsiteY96" fmla="*/ 2294 h 10631"/>
                  <a:gd name="connsiteX97" fmla="*/ 1556 w 10000"/>
                  <a:gd name="connsiteY97" fmla="*/ 2294 h 10631"/>
                  <a:gd name="connsiteX98" fmla="*/ 1833 w 10000"/>
                  <a:gd name="connsiteY98" fmla="*/ 2196 h 10631"/>
                  <a:gd name="connsiteX99" fmla="*/ 2111 w 10000"/>
                  <a:gd name="connsiteY99" fmla="*/ 2094 h 10631"/>
                  <a:gd name="connsiteX100" fmla="*/ 2278 w 10000"/>
                  <a:gd name="connsiteY100" fmla="*/ 2037 h 10631"/>
                  <a:gd name="connsiteX101" fmla="*/ 2389 w 10000"/>
                  <a:gd name="connsiteY101" fmla="*/ 1978 h 10631"/>
                  <a:gd name="connsiteX102" fmla="*/ 2389 w 10000"/>
                  <a:gd name="connsiteY102" fmla="*/ 1898 h 10631"/>
                  <a:gd name="connsiteX103" fmla="*/ 2389 w 10000"/>
                  <a:gd name="connsiteY103" fmla="*/ 1801 h 10631"/>
                  <a:gd name="connsiteX104" fmla="*/ 2389 w 10000"/>
                  <a:gd name="connsiteY104" fmla="*/ 1801 h 10631"/>
                  <a:gd name="connsiteX105" fmla="*/ 2167 w 10000"/>
                  <a:gd name="connsiteY105" fmla="*/ 1522 h 10631"/>
                  <a:gd name="connsiteX106" fmla="*/ 1889 w 10000"/>
                  <a:gd name="connsiteY106" fmla="*/ 1145 h 10631"/>
                  <a:gd name="connsiteX107" fmla="*/ 1667 w 10000"/>
                  <a:gd name="connsiteY107" fmla="*/ 809 h 10631"/>
                  <a:gd name="connsiteX108" fmla="*/ 1611 w 10000"/>
                  <a:gd name="connsiteY108" fmla="*/ 711 h 10631"/>
                  <a:gd name="connsiteX109" fmla="*/ 1611 w 10000"/>
                  <a:gd name="connsiteY109" fmla="*/ 673 h 10631"/>
                  <a:gd name="connsiteX110" fmla="*/ 2222 w 10000"/>
                  <a:gd name="connsiteY110" fmla="*/ 631 h 10631"/>
                  <a:gd name="connsiteX111" fmla="*/ 10000 w 10000"/>
                  <a:gd name="connsiteY111" fmla="*/ 9304 h 10631"/>
                  <a:gd name="connsiteX112" fmla="*/ 10000 w 10000"/>
                  <a:gd name="connsiteY112" fmla="*/ 9304 h 10631"/>
                  <a:gd name="connsiteX113" fmla="*/ 9722 w 10000"/>
                  <a:gd name="connsiteY113" fmla="*/ 9283 h 10631"/>
                  <a:gd name="connsiteX114" fmla="*/ 9389 w 10000"/>
                  <a:gd name="connsiteY114" fmla="*/ 9304 h 10631"/>
                  <a:gd name="connsiteX115" fmla="*/ 9389 w 10000"/>
                  <a:gd name="connsiteY115" fmla="*/ 9304 h 10631"/>
                  <a:gd name="connsiteX116" fmla="*/ 9278 w 10000"/>
                  <a:gd name="connsiteY116" fmla="*/ 9327 h 10631"/>
                  <a:gd name="connsiteX117" fmla="*/ 9056 w 10000"/>
                  <a:gd name="connsiteY117" fmla="*/ 9304 h 10631"/>
                  <a:gd name="connsiteX118" fmla="*/ 8889 w 10000"/>
                  <a:gd name="connsiteY118" fmla="*/ 9283 h 10631"/>
                  <a:gd name="connsiteX119" fmla="*/ 8722 w 10000"/>
                  <a:gd name="connsiteY119" fmla="*/ 9245 h 10631"/>
                  <a:gd name="connsiteX120" fmla="*/ 8611 w 10000"/>
                  <a:gd name="connsiteY120" fmla="*/ 9184 h 10631"/>
                  <a:gd name="connsiteX121" fmla="*/ 8444 w 10000"/>
                  <a:gd name="connsiteY121" fmla="*/ 9086 h 10631"/>
                  <a:gd name="connsiteX122" fmla="*/ 8444 w 10000"/>
                  <a:gd name="connsiteY122" fmla="*/ 9086 h 10631"/>
                  <a:gd name="connsiteX123" fmla="*/ 8222 w 10000"/>
                  <a:gd name="connsiteY123" fmla="*/ 8910 h 10631"/>
                  <a:gd name="connsiteX124" fmla="*/ 8111 w 10000"/>
                  <a:gd name="connsiteY124" fmla="*/ 8831 h 10631"/>
                  <a:gd name="connsiteX125" fmla="*/ 7944 w 10000"/>
                  <a:gd name="connsiteY125" fmla="*/ 8771 h 10631"/>
                  <a:gd name="connsiteX126" fmla="*/ 7778 w 10000"/>
                  <a:gd name="connsiteY126" fmla="*/ 8732 h 10631"/>
                  <a:gd name="connsiteX127" fmla="*/ 7556 w 10000"/>
                  <a:gd name="connsiteY127" fmla="*/ 8708 h 10631"/>
                  <a:gd name="connsiteX128" fmla="*/ 7333 w 10000"/>
                  <a:gd name="connsiteY128" fmla="*/ 8691 h 10631"/>
                  <a:gd name="connsiteX129" fmla="*/ 7000 w 10000"/>
                  <a:gd name="connsiteY129" fmla="*/ 8669 h 10631"/>
                  <a:gd name="connsiteX130" fmla="*/ 7000 w 10000"/>
                  <a:gd name="connsiteY130" fmla="*/ 8669 h 10631"/>
                  <a:gd name="connsiteX131" fmla="*/ 6556 w 10000"/>
                  <a:gd name="connsiteY131" fmla="*/ 8691 h 10631"/>
                  <a:gd name="connsiteX132" fmla="*/ 6222 w 10000"/>
                  <a:gd name="connsiteY132" fmla="*/ 8691 h 10631"/>
                  <a:gd name="connsiteX133" fmla="*/ 6111 w 10000"/>
                  <a:gd name="connsiteY133" fmla="*/ 8669 h 10631"/>
                  <a:gd name="connsiteX134" fmla="*/ 6056 w 10000"/>
                  <a:gd name="connsiteY134" fmla="*/ 8650 h 10631"/>
                  <a:gd name="connsiteX135" fmla="*/ 6056 w 10000"/>
                  <a:gd name="connsiteY135" fmla="*/ 8650 h 10631"/>
                  <a:gd name="connsiteX136" fmla="*/ 6056 w 10000"/>
                  <a:gd name="connsiteY136" fmla="*/ 8296 h 10631"/>
                  <a:gd name="connsiteX137" fmla="*/ 6056 w 10000"/>
                  <a:gd name="connsiteY137" fmla="*/ 8296 h 10631"/>
                  <a:gd name="connsiteX138" fmla="*/ 6056 w 10000"/>
                  <a:gd name="connsiteY138" fmla="*/ 8213 h 10631"/>
                  <a:gd name="connsiteX139" fmla="*/ 5944 w 10000"/>
                  <a:gd name="connsiteY139" fmla="*/ 8116 h 10631"/>
                  <a:gd name="connsiteX140" fmla="*/ 5889 w 10000"/>
                  <a:gd name="connsiteY140" fmla="*/ 8095 h 10631"/>
                  <a:gd name="connsiteX141" fmla="*/ 5778 w 10000"/>
                  <a:gd name="connsiteY141" fmla="*/ 8077 h 10631"/>
                  <a:gd name="connsiteX142" fmla="*/ 5667 w 10000"/>
                  <a:gd name="connsiteY142" fmla="*/ 8077 h 10631"/>
                  <a:gd name="connsiteX143" fmla="*/ 5500 w 10000"/>
                  <a:gd name="connsiteY143" fmla="*/ 8095 h 10631"/>
                  <a:gd name="connsiteX144" fmla="*/ 5500 w 10000"/>
                  <a:gd name="connsiteY144" fmla="*/ 8095 h 10631"/>
                  <a:gd name="connsiteX145" fmla="*/ 4889 w 10000"/>
                  <a:gd name="connsiteY145" fmla="*/ 8234 h 10631"/>
                  <a:gd name="connsiteX146" fmla="*/ 4611 w 10000"/>
                  <a:gd name="connsiteY146" fmla="*/ 8276 h 10631"/>
                  <a:gd name="connsiteX147" fmla="*/ 4556 w 10000"/>
                  <a:gd name="connsiteY147" fmla="*/ 8296 h 10631"/>
                  <a:gd name="connsiteX148" fmla="*/ 4500 w 10000"/>
                  <a:gd name="connsiteY148" fmla="*/ 8276 h 10631"/>
                  <a:gd name="connsiteX149" fmla="*/ 4500 w 10000"/>
                  <a:gd name="connsiteY149" fmla="*/ 8276 h 10631"/>
                  <a:gd name="connsiteX150" fmla="*/ 4222 w 10000"/>
                  <a:gd name="connsiteY150" fmla="*/ 8077 h 10631"/>
                  <a:gd name="connsiteX151" fmla="*/ 4222 w 10000"/>
                  <a:gd name="connsiteY151" fmla="*/ 8077 h 10631"/>
                  <a:gd name="connsiteX152" fmla="*/ 4111 w 10000"/>
                  <a:gd name="connsiteY152" fmla="*/ 7978 h 10631"/>
                  <a:gd name="connsiteX153" fmla="*/ 4111 w 10000"/>
                  <a:gd name="connsiteY153" fmla="*/ 7917 h 10631"/>
                  <a:gd name="connsiteX154" fmla="*/ 4111 w 10000"/>
                  <a:gd name="connsiteY154" fmla="*/ 7859 h 10631"/>
                  <a:gd name="connsiteX155" fmla="*/ 4111 w 10000"/>
                  <a:gd name="connsiteY155" fmla="*/ 7859 h 10631"/>
                  <a:gd name="connsiteX156" fmla="*/ 4278 w 10000"/>
                  <a:gd name="connsiteY156" fmla="*/ 7799 h 10631"/>
                  <a:gd name="connsiteX157" fmla="*/ 4389 w 10000"/>
                  <a:gd name="connsiteY157" fmla="*/ 7780 h 10631"/>
                  <a:gd name="connsiteX158" fmla="*/ 4389 w 10000"/>
                  <a:gd name="connsiteY158" fmla="*/ 7780 h 10631"/>
                  <a:gd name="connsiteX159" fmla="*/ 4000 w 10000"/>
                  <a:gd name="connsiteY159" fmla="*/ 7780 h 10631"/>
                  <a:gd name="connsiteX160" fmla="*/ 3722 w 10000"/>
                  <a:gd name="connsiteY160" fmla="*/ 7799 h 10631"/>
                  <a:gd name="connsiteX161" fmla="*/ 3611 w 10000"/>
                  <a:gd name="connsiteY161" fmla="*/ 7820 h 10631"/>
                  <a:gd name="connsiteX162" fmla="*/ 3556 w 10000"/>
                  <a:gd name="connsiteY162" fmla="*/ 7841 h 10631"/>
                  <a:gd name="connsiteX163" fmla="*/ 3556 w 10000"/>
                  <a:gd name="connsiteY163" fmla="*/ 7841 h 10631"/>
                  <a:gd name="connsiteX164" fmla="*/ 3444 w 10000"/>
                  <a:gd name="connsiteY164" fmla="*/ 7917 h 10631"/>
                  <a:gd name="connsiteX165" fmla="*/ 3278 w 10000"/>
                  <a:gd name="connsiteY165" fmla="*/ 8038 h 10631"/>
                  <a:gd name="connsiteX166" fmla="*/ 3000 w 10000"/>
                  <a:gd name="connsiteY166" fmla="*/ 8175 h 10631"/>
                  <a:gd name="connsiteX167" fmla="*/ 2667 w 10000"/>
                  <a:gd name="connsiteY167" fmla="*/ 8276 h 10631"/>
                  <a:gd name="connsiteX168" fmla="*/ 2667 w 10000"/>
                  <a:gd name="connsiteY168" fmla="*/ 8276 h 10631"/>
                  <a:gd name="connsiteX169" fmla="*/ 2333 w 10000"/>
                  <a:gd name="connsiteY169" fmla="*/ 8356 h 10631"/>
                  <a:gd name="connsiteX170" fmla="*/ 1833 w 10000"/>
                  <a:gd name="connsiteY170" fmla="*/ 8434 h 10631"/>
                  <a:gd name="connsiteX171" fmla="*/ 1389 w 10000"/>
                  <a:gd name="connsiteY171" fmla="*/ 8474 h 10631"/>
                  <a:gd name="connsiteX172" fmla="*/ 889 w 10000"/>
                  <a:gd name="connsiteY172" fmla="*/ 8493 h 10631"/>
                  <a:gd name="connsiteX173" fmla="*/ 889 w 10000"/>
                  <a:gd name="connsiteY173" fmla="*/ 8493 h 10631"/>
                  <a:gd name="connsiteX174" fmla="*/ 500 w 10000"/>
                  <a:gd name="connsiteY174" fmla="*/ 8515 h 10631"/>
                  <a:gd name="connsiteX175" fmla="*/ 222 w 10000"/>
                  <a:gd name="connsiteY175" fmla="*/ 8533 h 10631"/>
                  <a:gd name="connsiteX176" fmla="*/ 0 w 10000"/>
                  <a:gd name="connsiteY176" fmla="*/ 8552 h 10631"/>
                  <a:gd name="connsiteX177" fmla="*/ 0 w 10000"/>
                  <a:gd name="connsiteY177" fmla="*/ 8552 h 10631"/>
                  <a:gd name="connsiteX178" fmla="*/ 278 w 10000"/>
                  <a:gd name="connsiteY178" fmla="*/ 8870 h 10631"/>
                  <a:gd name="connsiteX179" fmla="*/ 500 w 10000"/>
                  <a:gd name="connsiteY179" fmla="*/ 9104 h 10631"/>
                  <a:gd name="connsiteX180" fmla="*/ 722 w 10000"/>
                  <a:gd name="connsiteY180" fmla="*/ 9304 h 10631"/>
                  <a:gd name="connsiteX181" fmla="*/ 722 w 10000"/>
                  <a:gd name="connsiteY181" fmla="*/ 9304 h 10631"/>
                  <a:gd name="connsiteX182" fmla="*/ 889 w 10000"/>
                  <a:gd name="connsiteY182" fmla="*/ 9424 h 10631"/>
                  <a:gd name="connsiteX183" fmla="*/ 944 w 10000"/>
                  <a:gd name="connsiteY183" fmla="*/ 9524 h 10631"/>
                  <a:gd name="connsiteX184" fmla="*/ 1111 w 10000"/>
                  <a:gd name="connsiteY184" fmla="*/ 9624 h 10631"/>
                  <a:gd name="connsiteX185" fmla="*/ 1333 w 10000"/>
                  <a:gd name="connsiteY185" fmla="*/ 9778 h 10631"/>
                  <a:gd name="connsiteX186" fmla="*/ 1333 w 10000"/>
                  <a:gd name="connsiteY186" fmla="*/ 9778 h 10631"/>
                  <a:gd name="connsiteX187" fmla="*/ 1444 w 10000"/>
                  <a:gd name="connsiteY187" fmla="*/ 9859 h 10631"/>
                  <a:gd name="connsiteX188" fmla="*/ 1500 w 10000"/>
                  <a:gd name="connsiteY188" fmla="*/ 9918 h 10631"/>
                  <a:gd name="connsiteX189" fmla="*/ 1500 w 10000"/>
                  <a:gd name="connsiteY189" fmla="*/ 9976 h 10631"/>
                  <a:gd name="connsiteX190" fmla="*/ 1556 w 10000"/>
                  <a:gd name="connsiteY190" fmla="*/ 9999 h 10631"/>
                  <a:gd name="connsiteX191" fmla="*/ 1722 w 10000"/>
                  <a:gd name="connsiteY191" fmla="*/ 10016 h 10631"/>
                  <a:gd name="connsiteX192" fmla="*/ 1944 w 10000"/>
                  <a:gd name="connsiteY192" fmla="*/ 10036 h 10631"/>
                  <a:gd name="connsiteX193" fmla="*/ 2944 w 10000"/>
                  <a:gd name="connsiteY193" fmla="*/ 10056 h 10631"/>
                  <a:gd name="connsiteX194" fmla="*/ 2944 w 10000"/>
                  <a:gd name="connsiteY194" fmla="*/ 10056 h 10631"/>
                  <a:gd name="connsiteX195" fmla="*/ 4167 w 10000"/>
                  <a:gd name="connsiteY195" fmla="*/ 10096 h 10631"/>
                  <a:gd name="connsiteX196" fmla="*/ 4889 w 10000"/>
                  <a:gd name="connsiteY196" fmla="*/ 10155 h 10631"/>
                  <a:gd name="connsiteX197" fmla="*/ 5278 w 10000"/>
                  <a:gd name="connsiteY197" fmla="*/ 10217 h 10631"/>
                  <a:gd name="connsiteX198" fmla="*/ 5444 w 10000"/>
                  <a:gd name="connsiteY198" fmla="*/ 10233 h 10631"/>
                  <a:gd name="connsiteX199" fmla="*/ 5444 w 10000"/>
                  <a:gd name="connsiteY199" fmla="*/ 10233 h 10631"/>
                  <a:gd name="connsiteX200" fmla="*/ 5722 w 10000"/>
                  <a:gd name="connsiteY200" fmla="*/ 10276 h 10631"/>
                  <a:gd name="connsiteX201" fmla="*/ 5833 w 10000"/>
                  <a:gd name="connsiteY201" fmla="*/ 10297 h 10631"/>
                  <a:gd name="connsiteX202" fmla="*/ 5833 w 10000"/>
                  <a:gd name="connsiteY202" fmla="*/ 10297 h 10631"/>
                  <a:gd name="connsiteX203" fmla="*/ 5833 w 10000"/>
                  <a:gd name="connsiteY203" fmla="*/ 10276 h 10631"/>
                  <a:gd name="connsiteX204" fmla="*/ 5889 w 10000"/>
                  <a:gd name="connsiteY204" fmla="*/ 10255 h 10631"/>
                  <a:gd name="connsiteX205" fmla="*/ 6000 w 10000"/>
                  <a:gd name="connsiteY205" fmla="*/ 10233 h 10631"/>
                  <a:gd name="connsiteX206" fmla="*/ 6167 w 10000"/>
                  <a:gd name="connsiteY206" fmla="*/ 10217 h 10631"/>
                  <a:gd name="connsiteX207" fmla="*/ 6444 w 10000"/>
                  <a:gd name="connsiteY207" fmla="*/ 10217 h 10631"/>
                  <a:gd name="connsiteX208" fmla="*/ 6833 w 10000"/>
                  <a:gd name="connsiteY208" fmla="*/ 10233 h 10631"/>
                  <a:gd name="connsiteX209" fmla="*/ 7278 w 10000"/>
                  <a:gd name="connsiteY209" fmla="*/ 10297 h 10631"/>
                  <a:gd name="connsiteX210" fmla="*/ 7278 w 10000"/>
                  <a:gd name="connsiteY210" fmla="*/ 10297 h 10631"/>
                  <a:gd name="connsiteX211" fmla="*/ 8722 w 10000"/>
                  <a:gd name="connsiteY211" fmla="*/ 10471 h 10631"/>
                  <a:gd name="connsiteX212" fmla="*/ 10000 w 10000"/>
                  <a:gd name="connsiteY212" fmla="*/ 10631 h 10631"/>
                  <a:gd name="connsiteX0" fmla="*/ 10000 w 10000"/>
                  <a:gd name="connsiteY0" fmla="*/ 8610 h 9958"/>
                  <a:gd name="connsiteX1" fmla="*/ 10000 w 10000"/>
                  <a:gd name="connsiteY1" fmla="*/ 8610 h 9958"/>
                  <a:gd name="connsiteX2" fmla="*/ 9222 w 10000"/>
                  <a:gd name="connsiteY2" fmla="*/ 8631 h 9958"/>
                  <a:gd name="connsiteX3" fmla="*/ 8944 w 10000"/>
                  <a:gd name="connsiteY3" fmla="*/ 8631 h 9958"/>
                  <a:gd name="connsiteX4" fmla="*/ 8833 w 10000"/>
                  <a:gd name="connsiteY4" fmla="*/ 8610 h 9958"/>
                  <a:gd name="connsiteX5" fmla="*/ 8778 w 10000"/>
                  <a:gd name="connsiteY5" fmla="*/ 8592 h 9958"/>
                  <a:gd name="connsiteX6" fmla="*/ 8778 w 10000"/>
                  <a:gd name="connsiteY6" fmla="*/ 8592 h 9958"/>
                  <a:gd name="connsiteX7" fmla="*/ 8444 w 10000"/>
                  <a:gd name="connsiteY7" fmla="*/ 8353 h 9958"/>
                  <a:gd name="connsiteX8" fmla="*/ 8167 w 10000"/>
                  <a:gd name="connsiteY8" fmla="*/ 8135 h 9958"/>
                  <a:gd name="connsiteX9" fmla="*/ 8167 w 10000"/>
                  <a:gd name="connsiteY9" fmla="*/ 8135 h 9958"/>
                  <a:gd name="connsiteX10" fmla="*/ 8056 w 10000"/>
                  <a:gd name="connsiteY10" fmla="*/ 8098 h 9958"/>
                  <a:gd name="connsiteX11" fmla="*/ 7889 w 10000"/>
                  <a:gd name="connsiteY11" fmla="*/ 8059 h 9958"/>
                  <a:gd name="connsiteX12" fmla="*/ 7444 w 10000"/>
                  <a:gd name="connsiteY12" fmla="*/ 8035 h 9958"/>
                  <a:gd name="connsiteX13" fmla="*/ 6889 w 10000"/>
                  <a:gd name="connsiteY13" fmla="*/ 8018 h 9958"/>
                  <a:gd name="connsiteX14" fmla="*/ 6389 w 10000"/>
                  <a:gd name="connsiteY14" fmla="*/ 8018 h 9958"/>
                  <a:gd name="connsiteX15" fmla="*/ 6389 w 10000"/>
                  <a:gd name="connsiteY15" fmla="*/ 8018 h 9958"/>
                  <a:gd name="connsiteX16" fmla="*/ 6167 w 10000"/>
                  <a:gd name="connsiteY16" fmla="*/ 7996 h 9958"/>
                  <a:gd name="connsiteX17" fmla="*/ 6056 w 10000"/>
                  <a:gd name="connsiteY17" fmla="*/ 7959 h 9958"/>
                  <a:gd name="connsiteX18" fmla="*/ 6000 w 10000"/>
                  <a:gd name="connsiteY18" fmla="*/ 7919 h 9958"/>
                  <a:gd name="connsiteX19" fmla="*/ 6000 w 10000"/>
                  <a:gd name="connsiteY19" fmla="*/ 7842 h 9958"/>
                  <a:gd name="connsiteX20" fmla="*/ 6056 w 10000"/>
                  <a:gd name="connsiteY20" fmla="*/ 7683 h 9958"/>
                  <a:gd name="connsiteX21" fmla="*/ 6111 w 10000"/>
                  <a:gd name="connsiteY21" fmla="*/ 7603 h 9958"/>
                  <a:gd name="connsiteX22" fmla="*/ 6056 w 10000"/>
                  <a:gd name="connsiteY22" fmla="*/ 7502 h 9958"/>
                  <a:gd name="connsiteX23" fmla="*/ 6056 w 10000"/>
                  <a:gd name="connsiteY23" fmla="*/ 7502 h 9958"/>
                  <a:gd name="connsiteX24" fmla="*/ 6000 w 10000"/>
                  <a:gd name="connsiteY24" fmla="*/ 7443 h 9958"/>
                  <a:gd name="connsiteX25" fmla="*/ 5944 w 10000"/>
                  <a:gd name="connsiteY25" fmla="*/ 7404 h 9958"/>
                  <a:gd name="connsiteX26" fmla="*/ 5833 w 10000"/>
                  <a:gd name="connsiteY26" fmla="*/ 7404 h 9958"/>
                  <a:gd name="connsiteX27" fmla="*/ 5667 w 10000"/>
                  <a:gd name="connsiteY27" fmla="*/ 7422 h 9958"/>
                  <a:gd name="connsiteX28" fmla="*/ 5333 w 10000"/>
                  <a:gd name="connsiteY28" fmla="*/ 7482 h 9958"/>
                  <a:gd name="connsiteX29" fmla="*/ 4889 w 10000"/>
                  <a:gd name="connsiteY29" fmla="*/ 7582 h 9958"/>
                  <a:gd name="connsiteX30" fmla="*/ 4889 w 10000"/>
                  <a:gd name="connsiteY30" fmla="*/ 7582 h 9958"/>
                  <a:gd name="connsiteX31" fmla="*/ 4611 w 10000"/>
                  <a:gd name="connsiteY31" fmla="*/ 7603 h 9958"/>
                  <a:gd name="connsiteX32" fmla="*/ 4500 w 10000"/>
                  <a:gd name="connsiteY32" fmla="*/ 7603 h 9958"/>
                  <a:gd name="connsiteX33" fmla="*/ 4444 w 10000"/>
                  <a:gd name="connsiteY33" fmla="*/ 7582 h 9958"/>
                  <a:gd name="connsiteX34" fmla="*/ 4389 w 10000"/>
                  <a:gd name="connsiteY34" fmla="*/ 7502 h 9958"/>
                  <a:gd name="connsiteX35" fmla="*/ 4222 w 10000"/>
                  <a:gd name="connsiteY35" fmla="*/ 7404 h 9958"/>
                  <a:gd name="connsiteX36" fmla="*/ 4222 w 10000"/>
                  <a:gd name="connsiteY36" fmla="*/ 7404 h 9958"/>
                  <a:gd name="connsiteX37" fmla="*/ 4111 w 10000"/>
                  <a:gd name="connsiteY37" fmla="*/ 7343 h 9958"/>
                  <a:gd name="connsiteX38" fmla="*/ 4111 w 10000"/>
                  <a:gd name="connsiteY38" fmla="*/ 7284 h 9958"/>
                  <a:gd name="connsiteX39" fmla="*/ 4111 w 10000"/>
                  <a:gd name="connsiteY39" fmla="*/ 7244 h 9958"/>
                  <a:gd name="connsiteX40" fmla="*/ 4167 w 10000"/>
                  <a:gd name="connsiteY40" fmla="*/ 7205 h 9958"/>
                  <a:gd name="connsiteX41" fmla="*/ 4278 w 10000"/>
                  <a:gd name="connsiteY41" fmla="*/ 7126 h 9958"/>
                  <a:gd name="connsiteX42" fmla="*/ 4389 w 10000"/>
                  <a:gd name="connsiteY42" fmla="*/ 7107 h 9958"/>
                  <a:gd name="connsiteX43" fmla="*/ 4389 w 10000"/>
                  <a:gd name="connsiteY43" fmla="*/ 7107 h 9958"/>
                  <a:gd name="connsiteX44" fmla="*/ 4389 w 10000"/>
                  <a:gd name="connsiteY44" fmla="*/ 7086 h 9958"/>
                  <a:gd name="connsiteX45" fmla="*/ 4444 w 10000"/>
                  <a:gd name="connsiteY45" fmla="*/ 7069 h 9958"/>
                  <a:gd name="connsiteX46" fmla="*/ 4667 w 10000"/>
                  <a:gd name="connsiteY46" fmla="*/ 7046 h 9958"/>
                  <a:gd name="connsiteX47" fmla="*/ 5333 w 10000"/>
                  <a:gd name="connsiteY47" fmla="*/ 7009 h 9958"/>
                  <a:gd name="connsiteX48" fmla="*/ 6500 w 10000"/>
                  <a:gd name="connsiteY48" fmla="*/ 6948 h 9958"/>
                  <a:gd name="connsiteX49" fmla="*/ 6500 w 10000"/>
                  <a:gd name="connsiteY49" fmla="*/ 6948 h 9958"/>
                  <a:gd name="connsiteX50" fmla="*/ 7167 w 10000"/>
                  <a:gd name="connsiteY50" fmla="*/ 6890 h 9958"/>
                  <a:gd name="connsiteX51" fmla="*/ 8389 w 10000"/>
                  <a:gd name="connsiteY51" fmla="*/ 6771 h 9958"/>
                  <a:gd name="connsiteX52" fmla="*/ 8389 w 10000"/>
                  <a:gd name="connsiteY52" fmla="*/ 6771 h 9958"/>
                  <a:gd name="connsiteX53" fmla="*/ 8667 w 10000"/>
                  <a:gd name="connsiteY53" fmla="*/ 6729 h 9958"/>
                  <a:gd name="connsiteX54" fmla="*/ 8778 w 10000"/>
                  <a:gd name="connsiteY54" fmla="*/ 6669 h 9958"/>
                  <a:gd name="connsiteX55" fmla="*/ 8889 w 10000"/>
                  <a:gd name="connsiteY55" fmla="*/ 6631 h 9958"/>
                  <a:gd name="connsiteX56" fmla="*/ 8833 w 10000"/>
                  <a:gd name="connsiteY56" fmla="*/ 6591 h 9958"/>
                  <a:gd name="connsiteX57" fmla="*/ 8833 w 10000"/>
                  <a:gd name="connsiteY57" fmla="*/ 6554 h 9958"/>
                  <a:gd name="connsiteX58" fmla="*/ 8722 w 10000"/>
                  <a:gd name="connsiteY58" fmla="*/ 6511 h 9958"/>
                  <a:gd name="connsiteX59" fmla="*/ 8556 w 10000"/>
                  <a:gd name="connsiteY59" fmla="*/ 6451 h 9958"/>
                  <a:gd name="connsiteX60" fmla="*/ 8556 w 10000"/>
                  <a:gd name="connsiteY60" fmla="*/ 6451 h 9958"/>
                  <a:gd name="connsiteX61" fmla="*/ 6556 w 10000"/>
                  <a:gd name="connsiteY61" fmla="*/ 6100 h 9958"/>
                  <a:gd name="connsiteX62" fmla="*/ 6556 w 10000"/>
                  <a:gd name="connsiteY62" fmla="*/ 6100 h 9958"/>
                  <a:gd name="connsiteX63" fmla="*/ 6333 w 10000"/>
                  <a:gd name="connsiteY63" fmla="*/ 6039 h 9958"/>
                  <a:gd name="connsiteX64" fmla="*/ 6167 w 10000"/>
                  <a:gd name="connsiteY64" fmla="*/ 5978 h 9958"/>
                  <a:gd name="connsiteX65" fmla="*/ 6056 w 10000"/>
                  <a:gd name="connsiteY65" fmla="*/ 5917 h 9958"/>
                  <a:gd name="connsiteX66" fmla="*/ 6056 w 10000"/>
                  <a:gd name="connsiteY66" fmla="*/ 5917 h 9958"/>
                  <a:gd name="connsiteX67" fmla="*/ 8056 w 10000"/>
                  <a:gd name="connsiteY67" fmla="*/ 5898 h 9958"/>
                  <a:gd name="connsiteX68" fmla="*/ 10000 w 10000"/>
                  <a:gd name="connsiteY68" fmla="*/ 6100 h 9958"/>
                  <a:gd name="connsiteX69" fmla="*/ 10000 w 10000"/>
                  <a:gd name="connsiteY69" fmla="*/ 4295 h 9958"/>
                  <a:gd name="connsiteX70" fmla="*/ 10000 w 10000"/>
                  <a:gd name="connsiteY70" fmla="*/ 4295 h 9958"/>
                  <a:gd name="connsiteX71" fmla="*/ 7778 w 10000"/>
                  <a:gd name="connsiteY71" fmla="*/ 3880 h 9958"/>
                  <a:gd name="connsiteX72" fmla="*/ 6556 w 10000"/>
                  <a:gd name="connsiteY72" fmla="*/ 3640 h 9958"/>
                  <a:gd name="connsiteX73" fmla="*/ 6556 w 10000"/>
                  <a:gd name="connsiteY73" fmla="*/ 3640 h 9958"/>
                  <a:gd name="connsiteX74" fmla="*/ 6556 w 10000"/>
                  <a:gd name="connsiteY74" fmla="*/ 3621 h 9958"/>
                  <a:gd name="connsiteX75" fmla="*/ 6556 w 10000"/>
                  <a:gd name="connsiteY75" fmla="*/ 3502 h 9958"/>
                  <a:gd name="connsiteX76" fmla="*/ 6556 w 10000"/>
                  <a:gd name="connsiteY76" fmla="*/ 3502 h 9958"/>
                  <a:gd name="connsiteX77" fmla="*/ 6389 w 10000"/>
                  <a:gd name="connsiteY77" fmla="*/ 3366 h 9958"/>
                  <a:gd name="connsiteX78" fmla="*/ 6056 w 10000"/>
                  <a:gd name="connsiteY78" fmla="*/ 3146 h 9958"/>
                  <a:gd name="connsiteX79" fmla="*/ 5333 w 10000"/>
                  <a:gd name="connsiteY79" fmla="*/ 2728 h 9958"/>
                  <a:gd name="connsiteX80" fmla="*/ 5333 w 10000"/>
                  <a:gd name="connsiteY80" fmla="*/ 2728 h 9958"/>
                  <a:gd name="connsiteX81" fmla="*/ 5167 w 10000"/>
                  <a:gd name="connsiteY81" fmla="*/ 2669 h 9958"/>
                  <a:gd name="connsiteX82" fmla="*/ 4889 w 10000"/>
                  <a:gd name="connsiteY82" fmla="*/ 2590 h 9958"/>
                  <a:gd name="connsiteX83" fmla="*/ 4056 w 10000"/>
                  <a:gd name="connsiteY83" fmla="*/ 2414 h 9958"/>
                  <a:gd name="connsiteX84" fmla="*/ 2889 w 10000"/>
                  <a:gd name="connsiteY84" fmla="*/ 2197 h 9958"/>
                  <a:gd name="connsiteX85" fmla="*/ 2889 w 10000"/>
                  <a:gd name="connsiteY85" fmla="*/ 2197 h 9958"/>
                  <a:gd name="connsiteX86" fmla="*/ 2389 w 10000"/>
                  <a:gd name="connsiteY86" fmla="*/ 2175 h 9958"/>
                  <a:gd name="connsiteX87" fmla="*/ 2000 w 10000"/>
                  <a:gd name="connsiteY87" fmla="*/ 2156 h 9958"/>
                  <a:gd name="connsiteX88" fmla="*/ 1889 w 10000"/>
                  <a:gd name="connsiteY88" fmla="*/ 2137 h 9958"/>
                  <a:gd name="connsiteX89" fmla="*/ 1778 w 10000"/>
                  <a:gd name="connsiteY89" fmla="*/ 2115 h 9958"/>
                  <a:gd name="connsiteX90" fmla="*/ 1778 w 10000"/>
                  <a:gd name="connsiteY90" fmla="*/ 2115 h 9958"/>
                  <a:gd name="connsiteX91" fmla="*/ 1667 w 10000"/>
                  <a:gd name="connsiteY91" fmla="*/ 2037 h 9958"/>
                  <a:gd name="connsiteX92" fmla="*/ 1500 w 10000"/>
                  <a:gd name="connsiteY92" fmla="*/ 1899 h 9958"/>
                  <a:gd name="connsiteX93" fmla="*/ 1444 w 10000"/>
                  <a:gd name="connsiteY93" fmla="*/ 1819 h 9958"/>
                  <a:gd name="connsiteX94" fmla="*/ 1444 w 10000"/>
                  <a:gd name="connsiteY94" fmla="*/ 1740 h 9958"/>
                  <a:gd name="connsiteX95" fmla="*/ 1444 w 10000"/>
                  <a:gd name="connsiteY95" fmla="*/ 1681 h 9958"/>
                  <a:gd name="connsiteX96" fmla="*/ 1556 w 10000"/>
                  <a:gd name="connsiteY96" fmla="*/ 1621 h 9958"/>
                  <a:gd name="connsiteX97" fmla="*/ 1556 w 10000"/>
                  <a:gd name="connsiteY97" fmla="*/ 1621 h 9958"/>
                  <a:gd name="connsiteX98" fmla="*/ 1833 w 10000"/>
                  <a:gd name="connsiteY98" fmla="*/ 1523 h 9958"/>
                  <a:gd name="connsiteX99" fmla="*/ 2111 w 10000"/>
                  <a:gd name="connsiteY99" fmla="*/ 1421 h 9958"/>
                  <a:gd name="connsiteX100" fmla="*/ 2278 w 10000"/>
                  <a:gd name="connsiteY100" fmla="*/ 1364 h 9958"/>
                  <a:gd name="connsiteX101" fmla="*/ 2389 w 10000"/>
                  <a:gd name="connsiteY101" fmla="*/ 1305 h 9958"/>
                  <a:gd name="connsiteX102" fmla="*/ 2389 w 10000"/>
                  <a:gd name="connsiteY102" fmla="*/ 1225 h 9958"/>
                  <a:gd name="connsiteX103" fmla="*/ 2389 w 10000"/>
                  <a:gd name="connsiteY103" fmla="*/ 1128 h 9958"/>
                  <a:gd name="connsiteX104" fmla="*/ 2389 w 10000"/>
                  <a:gd name="connsiteY104" fmla="*/ 1128 h 9958"/>
                  <a:gd name="connsiteX105" fmla="*/ 2167 w 10000"/>
                  <a:gd name="connsiteY105" fmla="*/ 849 h 9958"/>
                  <a:gd name="connsiteX106" fmla="*/ 1889 w 10000"/>
                  <a:gd name="connsiteY106" fmla="*/ 472 h 9958"/>
                  <a:gd name="connsiteX107" fmla="*/ 1667 w 10000"/>
                  <a:gd name="connsiteY107" fmla="*/ 136 h 9958"/>
                  <a:gd name="connsiteX108" fmla="*/ 1611 w 10000"/>
                  <a:gd name="connsiteY108" fmla="*/ 38 h 9958"/>
                  <a:gd name="connsiteX109" fmla="*/ 1611 w 10000"/>
                  <a:gd name="connsiteY109" fmla="*/ 0 h 9958"/>
                  <a:gd name="connsiteX110" fmla="*/ 10000 w 10000"/>
                  <a:gd name="connsiteY110" fmla="*/ 8631 h 9958"/>
                  <a:gd name="connsiteX111" fmla="*/ 10000 w 10000"/>
                  <a:gd name="connsiteY111" fmla="*/ 8631 h 9958"/>
                  <a:gd name="connsiteX112" fmla="*/ 9722 w 10000"/>
                  <a:gd name="connsiteY112" fmla="*/ 8610 h 9958"/>
                  <a:gd name="connsiteX113" fmla="*/ 9389 w 10000"/>
                  <a:gd name="connsiteY113" fmla="*/ 8631 h 9958"/>
                  <a:gd name="connsiteX114" fmla="*/ 9389 w 10000"/>
                  <a:gd name="connsiteY114" fmla="*/ 8631 h 9958"/>
                  <a:gd name="connsiteX115" fmla="*/ 9278 w 10000"/>
                  <a:gd name="connsiteY115" fmla="*/ 8654 h 9958"/>
                  <a:gd name="connsiteX116" fmla="*/ 9056 w 10000"/>
                  <a:gd name="connsiteY116" fmla="*/ 8631 h 9958"/>
                  <a:gd name="connsiteX117" fmla="*/ 8889 w 10000"/>
                  <a:gd name="connsiteY117" fmla="*/ 8610 h 9958"/>
                  <a:gd name="connsiteX118" fmla="*/ 8722 w 10000"/>
                  <a:gd name="connsiteY118" fmla="*/ 8572 h 9958"/>
                  <a:gd name="connsiteX119" fmla="*/ 8611 w 10000"/>
                  <a:gd name="connsiteY119" fmla="*/ 8511 h 9958"/>
                  <a:gd name="connsiteX120" fmla="*/ 8444 w 10000"/>
                  <a:gd name="connsiteY120" fmla="*/ 8413 h 9958"/>
                  <a:gd name="connsiteX121" fmla="*/ 8444 w 10000"/>
                  <a:gd name="connsiteY121" fmla="*/ 8413 h 9958"/>
                  <a:gd name="connsiteX122" fmla="*/ 8222 w 10000"/>
                  <a:gd name="connsiteY122" fmla="*/ 8237 h 9958"/>
                  <a:gd name="connsiteX123" fmla="*/ 8111 w 10000"/>
                  <a:gd name="connsiteY123" fmla="*/ 8158 h 9958"/>
                  <a:gd name="connsiteX124" fmla="*/ 7944 w 10000"/>
                  <a:gd name="connsiteY124" fmla="*/ 8098 h 9958"/>
                  <a:gd name="connsiteX125" fmla="*/ 7778 w 10000"/>
                  <a:gd name="connsiteY125" fmla="*/ 8059 h 9958"/>
                  <a:gd name="connsiteX126" fmla="*/ 7556 w 10000"/>
                  <a:gd name="connsiteY126" fmla="*/ 8035 h 9958"/>
                  <a:gd name="connsiteX127" fmla="*/ 7333 w 10000"/>
                  <a:gd name="connsiteY127" fmla="*/ 8018 h 9958"/>
                  <a:gd name="connsiteX128" fmla="*/ 7000 w 10000"/>
                  <a:gd name="connsiteY128" fmla="*/ 7996 h 9958"/>
                  <a:gd name="connsiteX129" fmla="*/ 7000 w 10000"/>
                  <a:gd name="connsiteY129" fmla="*/ 7996 h 9958"/>
                  <a:gd name="connsiteX130" fmla="*/ 6556 w 10000"/>
                  <a:gd name="connsiteY130" fmla="*/ 8018 h 9958"/>
                  <a:gd name="connsiteX131" fmla="*/ 6222 w 10000"/>
                  <a:gd name="connsiteY131" fmla="*/ 8018 h 9958"/>
                  <a:gd name="connsiteX132" fmla="*/ 6111 w 10000"/>
                  <a:gd name="connsiteY132" fmla="*/ 7996 h 9958"/>
                  <a:gd name="connsiteX133" fmla="*/ 6056 w 10000"/>
                  <a:gd name="connsiteY133" fmla="*/ 7977 h 9958"/>
                  <a:gd name="connsiteX134" fmla="*/ 6056 w 10000"/>
                  <a:gd name="connsiteY134" fmla="*/ 7977 h 9958"/>
                  <a:gd name="connsiteX135" fmla="*/ 6056 w 10000"/>
                  <a:gd name="connsiteY135" fmla="*/ 7623 h 9958"/>
                  <a:gd name="connsiteX136" fmla="*/ 6056 w 10000"/>
                  <a:gd name="connsiteY136" fmla="*/ 7623 h 9958"/>
                  <a:gd name="connsiteX137" fmla="*/ 6056 w 10000"/>
                  <a:gd name="connsiteY137" fmla="*/ 7540 h 9958"/>
                  <a:gd name="connsiteX138" fmla="*/ 5944 w 10000"/>
                  <a:gd name="connsiteY138" fmla="*/ 7443 h 9958"/>
                  <a:gd name="connsiteX139" fmla="*/ 5889 w 10000"/>
                  <a:gd name="connsiteY139" fmla="*/ 7422 h 9958"/>
                  <a:gd name="connsiteX140" fmla="*/ 5778 w 10000"/>
                  <a:gd name="connsiteY140" fmla="*/ 7404 h 9958"/>
                  <a:gd name="connsiteX141" fmla="*/ 5667 w 10000"/>
                  <a:gd name="connsiteY141" fmla="*/ 7404 h 9958"/>
                  <a:gd name="connsiteX142" fmla="*/ 5500 w 10000"/>
                  <a:gd name="connsiteY142" fmla="*/ 7422 h 9958"/>
                  <a:gd name="connsiteX143" fmla="*/ 5500 w 10000"/>
                  <a:gd name="connsiteY143" fmla="*/ 7422 h 9958"/>
                  <a:gd name="connsiteX144" fmla="*/ 4889 w 10000"/>
                  <a:gd name="connsiteY144" fmla="*/ 7561 h 9958"/>
                  <a:gd name="connsiteX145" fmla="*/ 4611 w 10000"/>
                  <a:gd name="connsiteY145" fmla="*/ 7603 h 9958"/>
                  <a:gd name="connsiteX146" fmla="*/ 4556 w 10000"/>
                  <a:gd name="connsiteY146" fmla="*/ 7623 h 9958"/>
                  <a:gd name="connsiteX147" fmla="*/ 4500 w 10000"/>
                  <a:gd name="connsiteY147" fmla="*/ 7603 h 9958"/>
                  <a:gd name="connsiteX148" fmla="*/ 4500 w 10000"/>
                  <a:gd name="connsiteY148" fmla="*/ 7603 h 9958"/>
                  <a:gd name="connsiteX149" fmla="*/ 4222 w 10000"/>
                  <a:gd name="connsiteY149" fmla="*/ 7404 h 9958"/>
                  <a:gd name="connsiteX150" fmla="*/ 4222 w 10000"/>
                  <a:gd name="connsiteY150" fmla="*/ 7404 h 9958"/>
                  <a:gd name="connsiteX151" fmla="*/ 4111 w 10000"/>
                  <a:gd name="connsiteY151" fmla="*/ 7305 h 9958"/>
                  <a:gd name="connsiteX152" fmla="*/ 4111 w 10000"/>
                  <a:gd name="connsiteY152" fmla="*/ 7244 h 9958"/>
                  <a:gd name="connsiteX153" fmla="*/ 4111 w 10000"/>
                  <a:gd name="connsiteY153" fmla="*/ 7186 h 9958"/>
                  <a:gd name="connsiteX154" fmla="*/ 4111 w 10000"/>
                  <a:gd name="connsiteY154" fmla="*/ 7186 h 9958"/>
                  <a:gd name="connsiteX155" fmla="*/ 4278 w 10000"/>
                  <a:gd name="connsiteY155" fmla="*/ 7126 h 9958"/>
                  <a:gd name="connsiteX156" fmla="*/ 4389 w 10000"/>
                  <a:gd name="connsiteY156" fmla="*/ 7107 h 9958"/>
                  <a:gd name="connsiteX157" fmla="*/ 4389 w 10000"/>
                  <a:gd name="connsiteY157" fmla="*/ 7107 h 9958"/>
                  <a:gd name="connsiteX158" fmla="*/ 4000 w 10000"/>
                  <a:gd name="connsiteY158" fmla="*/ 7107 h 9958"/>
                  <a:gd name="connsiteX159" fmla="*/ 3722 w 10000"/>
                  <a:gd name="connsiteY159" fmla="*/ 7126 h 9958"/>
                  <a:gd name="connsiteX160" fmla="*/ 3611 w 10000"/>
                  <a:gd name="connsiteY160" fmla="*/ 7147 h 9958"/>
                  <a:gd name="connsiteX161" fmla="*/ 3556 w 10000"/>
                  <a:gd name="connsiteY161" fmla="*/ 7168 h 9958"/>
                  <a:gd name="connsiteX162" fmla="*/ 3556 w 10000"/>
                  <a:gd name="connsiteY162" fmla="*/ 7168 h 9958"/>
                  <a:gd name="connsiteX163" fmla="*/ 3444 w 10000"/>
                  <a:gd name="connsiteY163" fmla="*/ 7244 h 9958"/>
                  <a:gd name="connsiteX164" fmla="*/ 3278 w 10000"/>
                  <a:gd name="connsiteY164" fmla="*/ 7365 h 9958"/>
                  <a:gd name="connsiteX165" fmla="*/ 3000 w 10000"/>
                  <a:gd name="connsiteY165" fmla="*/ 7502 h 9958"/>
                  <a:gd name="connsiteX166" fmla="*/ 2667 w 10000"/>
                  <a:gd name="connsiteY166" fmla="*/ 7603 h 9958"/>
                  <a:gd name="connsiteX167" fmla="*/ 2667 w 10000"/>
                  <a:gd name="connsiteY167" fmla="*/ 7603 h 9958"/>
                  <a:gd name="connsiteX168" fmla="*/ 2333 w 10000"/>
                  <a:gd name="connsiteY168" fmla="*/ 7683 h 9958"/>
                  <a:gd name="connsiteX169" fmla="*/ 1833 w 10000"/>
                  <a:gd name="connsiteY169" fmla="*/ 7761 h 9958"/>
                  <a:gd name="connsiteX170" fmla="*/ 1389 w 10000"/>
                  <a:gd name="connsiteY170" fmla="*/ 7801 h 9958"/>
                  <a:gd name="connsiteX171" fmla="*/ 889 w 10000"/>
                  <a:gd name="connsiteY171" fmla="*/ 7820 h 9958"/>
                  <a:gd name="connsiteX172" fmla="*/ 889 w 10000"/>
                  <a:gd name="connsiteY172" fmla="*/ 7820 h 9958"/>
                  <a:gd name="connsiteX173" fmla="*/ 500 w 10000"/>
                  <a:gd name="connsiteY173" fmla="*/ 7842 h 9958"/>
                  <a:gd name="connsiteX174" fmla="*/ 222 w 10000"/>
                  <a:gd name="connsiteY174" fmla="*/ 7860 h 9958"/>
                  <a:gd name="connsiteX175" fmla="*/ 0 w 10000"/>
                  <a:gd name="connsiteY175" fmla="*/ 7879 h 9958"/>
                  <a:gd name="connsiteX176" fmla="*/ 0 w 10000"/>
                  <a:gd name="connsiteY176" fmla="*/ 7879 h 9958"/>
                  <a:gd name="connsiteX177" fmla="*/ 278 w 10000"/>
                  <a:gd name="connsiteY177" fmla="*/ 8197 h 9958"/>
                  <a:gd name="connsiteX178" fmla="*/ 500 w 10000"/>
                  <a:gd name="connsiteY178" fmla="*/ 8431 h 9958"/>
                  <a:gd name="connsiteX179" fmla="*/ 722 w 10000"/>
                  <a:gd name="connsiteY179" fmla="*/ 8631 h 9958"/>
                  <a:gd name="connsiteX180" fmla="*/ 722 w 10000"/>
                  <a:gd name="connsiteY180" fmla="*/ 8631 h 9958"/>
                  <a:gd name="connsiteX181" fmla="*/ 889 w 10000"/>
                  <a:gd name="connsiteY181" fmla="*/ 8751 h 9958"/>
                  <a:gd name="connsiteX182" fmla="*/ 944 w 10000"/>
                  <a:gd name="connsiteY182" fmla="*/ 8851 h 9958"/>
                  <a:gd name="connsiteX183" fmla="*/ 1111 w 10000"/>
                  <a:gd name="connsiteY183" fmla="*/ 8951 h 9958"/>
                  <a:gd name="connsiteX184" fmla="*/ 1333 w 10000"/>
                  <a:gd name="connsiteY184" fmla="*/ 9105 h 9958"/>
                  <a:gd name="connsiteX185" fmla="*/ 1333 w 10000"/>
                  <a:gd name="connsiteY185" fmla="*/ 9105 h 9958"/>
                  <a:gd name="connsiteX186" fmla="*/ 1444 w 10000"/>
                  <a:gd name="connsiteY186" fmla="*/ 9186 h 9958"/>
                  <a:gd name="connsiteX187" fmla="*/ 1500 w 10000"/>
                  <a:gd name="connsiteY187" fmla="*/ 9245 h 9958"/>
                  <a:gd name="connsiteX188" fmla="*/ 1500 w 10000"/>
                  <a:gd name="connsiteY188" fmla="*/ 9303 h 9958"/>
                  <a:gd name="connsiteX189" fmla="*/ 1556 w 10000"/>
                  <a:gd name="connsiteY189" fmla="*/ 9326 h 9958"/>
                  <a:gd name="connsiteX190" fmla="*/ 1722 w 10000"/>
                  <a:gd name="connsiteY190" fmla="*/ 9343 h 9958"/>
                  <a:gd name="connsiteX191" fmla="*/ 1944 w 10000"/>
                  <a:gd name="connsiteY191" fmla="*/ 9363 h 9958"/>
                  <a:gd name="connsiteX192" fmla="*/ 2944 w 10000"/>
                  <a:gd name="connsiteY192" fmla="*/ 9383 h 9958"/>
                  <a:gd name="connsiteX193" fmla="*/ 2944 w 10000"/>
                  <a:gd name="connsiteY193" fmla="*/ 9383 h 9958"/>
                  <a:gd name="connsiteX194" fmla="*/ 4167 w 10000"/>
                  <a:gd name="connsiteY194" fmla="*/ 9423 h 9958"/>
                  <a:gd name="connsiteX195" fmla="*/ 4889 w 10000"/>
                  <a:gd name="connsiteY195" fmla="*/ 9482 h 9958"/>
                  <a:gd name="connsiteX196" fmla="*/ 5278 w 10000"/>
                  <a:gd name="connsiteY196" fmla="*/ 9544 h 9958"/>
                  <a:gd name="connsiteX197" fmla="*/ 5444 w 10000"/>
                  <a:gd name="connsiteY197" fmla="*/ 9560 h 9958"/>
                  <a:gd name="connsiteX198" fmla="*/ 5444 w 10000"/>
                  <a:gd name="connsiteY198" fmla="*/ 9560 h 9958"/>
                  <a:gd name="connsiteX199" fmla="*/ 5722 w 10000"/>
                  <a:gd name="connsiteY199" fmla="*/ 9603 h 9958"/>
                  <a:gd name="connsiteX200" fmla="*/ 5833 w 10000"/>
                  <a:gd name="connsiteY200" fmla="*/ 9624 h 9958"/>
                  <a:gd name="connsiteX201" fmla="*/ 5833 w 10000"/>
                  <a:gd name="connsiteY201" fmla="*/ 9624 h 9958"/>
                  <a:gd name="connsiteX202" fmla="*/ 5833 w 10000"/>
                  <a:gd name="connsiteY202" fmla="*/ 9603 h 9958"/>
                  <a:gd name="connsiteX203" fmla="*/ 5889 w 10000"/>
                  <a:gd name="connsiteY203" fmla="*/ 9582 h 9958"/>
                  <a:gd name="connsiteX204" fmla="*/ 6000 w 10000"/>
                  <a:gd name="connsiteY204" fmla="*/ 9560 h 9958"/>
                  <a:gd name="connsiteX205" fmla="*/ 6167 w 10000"/>
                  <a:gd name="connsiteY205" fmla="*/ 9544 h 9958"/>
                  <a:gd name="connsiteX206" fmla="*/ 6444 w 10000"/>
                  <a:gd name="connsiteY206" fmla="*/ 9544 h 9958"/>
                  <a:gd name="connsiteX207" fmla="*/ 6833 w 10000"/>
                  <a:gd name="connsiteY207" fmla="*/ 9560 h 9958"/>
                  <a:gd name="connsiteX208" fmla="*/ 7278 w 10000"/>
                  <a:gd name="connsiteY208" fmla="*/ 9624 h 9958"/>
                  <a:gd name="connsiteX209" fmla="*/ 7278 w 10000"/>
                  <a:gd name="connsiteY209" fmla="*/ 9624 h 9958"/>
                  <a:gd name="connsiteX210" fmla="*/ 8722 w 10000"/>
                  <a:gd name="connsiteY210" fmla="*/ 9798 h 9958"/>
                  <a:gd name="connsiteX211" fmla="*/ 10000 w 10000"/>
                  <a:gd name="connsiteY211" fmla="*/ 9958 h 9958"/>
                  <a:gd name="connsiteX0" fmla="*/ 10000 w 10000"/>
                  <a:gd name="connsiteY0" fmla="*/ 8608 h 9962"/>
                  <a:gd name="connsiteX1" fmla="*/ 10000 w 10000"/>
                  <a:gd name="connsiteY1" fmla="*/ 8608 h 9962"/>
                  <a:gd name="connsiteX2" fmla="*/ 9222 w 10000"/>
                  <a:gd name="connsiteY2" fmla="*/ 8629 h 9962"/>
                  <a:gd name="connsiteX3" fmla="*/ 8944 w 10000"/>
                  <a:gd name="connsiteY3" fmla="*/ 8629 h 9962"/>
                  <a:gd name="connsiteX4" fmla="*/ 8833 w 10000"/>
                  <a:gd name="connsiteY4" fmla="*/ 8608 h 9962"/>
                  <a:gd name="connsiteX5" fmla="*/ 8778 w 10000"/>
                  <a:gd name="connsiteY5" fmla="*/ 8590 h 9962"/>
                  <a:gd name="connsiteX6" fmla="*/ 8778 w 10000"/>
                  <a:gd name="connsiteY6" fmla="*/ 8590 h 9962"/>
                  <a:gd name="connsiteX7" fmla="*/ 8444 w 10000"/>
                  <a:gd name="connsiteY7" fmla="*/ 8350 h 9962"/>
                  <a:gd name="connsiteX8" fmla="*/ 8167 w 10000"/>
                  <a:gd name="connsiteY8" fmla="*/ 8131 h 9962"/>
                  <a:gd name="connsiteX9" fmla="*/ 8167 w 10000"/>
                  <a:gd name="connsiteY9" fmla="*/ 8131 h 9962"/>
                  <a:gd name="connsiteX10" fmla="*/ 8056 w 10000"/>
                  <a:gd name="connsiteY10" fmla="*/ 8094 h 9962"/>
                  <a:gd name="connsiteX11" fmla="*/ 7889 w 10000"/>
                  <a:gd name="connsiteY11" fmla="*/ 8055 h 9962"/>
                  <a:gd name="connsiteX12" fmla="*/ 7444 w 10000"/>
                  <a:gd name="connsiteY12" fmla="*/ 8031 h 9962"/>
                  <a:gd name="connsiteX13" fmla="*/ 6889 w 10000"/>
                  <a:gd name="connsiteY13" fmla="*/ 8014 h 9962"/>
                  <a:gd name="connsiteX14" fmla="*/ 6389 w 10000"/>
                  <a:gd name="connsiteY14" fmla="*/ 8014 h 9962"/>
                  <a:gd name="connsiteX15" fmla="*/ 6389 w 10000"/>
                  <a:gd name="connsiteY15" fmla="*/ 8014 h 9962"/>
                  <a:gd name="connsiteX16" fmla="*/ 6167 w 10000"/>
                  <a:gd name="connsiteY16" fmla="*/ 7992 h 9962"/>
                  <a:gd name="connsiteX17" fmla="*/ 6056 w 10000"/>
                  <a:gd name="connsiteY17" fmla="*/ 7955 h 9962"/>
                  <a:gd name="connsiteX18" fmla="*/ 6000 w 10000"/>
                  <a:gd name="connsiteY18" fmla="*/ 7914 h 9962"/>
                  <a:gd name="connsiteX19" fmla="*/ 6000 w 10000"/>
                  <a:gd name="connsiteY19" fmla="*/ 7837 h 9962"/>
                  <a:gd name="connsiteX20" fmla="*/ 6056 w 10000"/>
                  <a:gd name="connsiteY20" fmla="*/ 7677 h 9962"/>
                  <a:gd name="connsiteX21" fmla="*/ 6111 w 10000"/>
                  <a:gd name="connsiteY21" fmla="*/ 7597 h 9962"/>
                  <a:gd name="connsiteX22" fmla="*/ 6056 w 10000"/>
                  <a:gd name="connsiteY22" fmla="*/ 7496 h 9962"/>
                  <a:gd name="connsiteX23" fmla="*/ 6056 w 10000"/>
                  <a:gd name="connsiteY23" fmla="*/ 7496 h 9962"/>
                  <a:gd name="connsiteX24" fmla="*/ 6000 w 10000"/>
                  <a:gd name="connsiteY24" fmla="*/ 7436 h 9962"/>
                  <a:gd name="connsiteX25" fmla="*/ 5944 w 10000"/>
                  <a:gd name="connsiteY25" fmla="*/ 7397 h 9962"/>
                  <a:gd name="connsiteX26" fmla="*/ 5833 w 10000"/>
                  <a:gd name="connsiteY26" fmla="*/ 7397 h 9962"/>
                  <a:gd name="connsiteX27" fmla="*/ 5667 w 10000"/>
                  <a:gd name="connsiteY27" fmla="*/ 7415 h 9962"/>
                  <a:gd name="connsiteX28" fmla="*/ 5333 w 10000"/>
                  <a:gd name="connsiteY28" fmla="*/ 7476 h 9962"/>
                  <a:gd name="connsiteX29" fmla="*/ 4889 w 10000"/>
                  <a:gd name="connsiteY29" fmla="*/ 7576 h 9962"/>
                  <a:gd name="connsiteX30" fmla="*/ 4889 w 10000"/>
                  <a:gd name="connsiteY30" fmla="*/ 7576 h 9962"/>
                  <a:gd name="connsiteX31" fmla="*/ 4611 w 10000"/>
                  <a:gd name="connsiteY31" fmla="*/ 7597 h 9962"/>
                  <a:gd name="connsiteX32" fmla="*/ 4500 w 10000"/>
                  <a:gd name="connsiteY32" fmla="*/ 7597 h 9962"/>
                  <a:gd name="connsiteX33" fmla="*/ 4444 w 10000"/>
                  <a:gd name="connsiteY33" fmla="*/ 7576 h 9962"/>
                  <a:gd name="connsiteX34" fmla="*/ 4389 w 10000"/>
                  <a:gd name="connsiteY34" fmla="*/ 7496 h 9962"/>
                  <a:gd name="connsiteX35" fmla="*/ 4222 w 10000"/>
                  <a:gd name="connsiteY35" fmla="*/ 7397 h 9962"/>
                  <a:gd name="connsiteX36" fmla="*/ 4222 w 10000"/>
                  <a:gd name="connsiteY36" fmla="*/ 7397 h 9962"/>
                  <a:gd name="connsiteX37" fmla="*/ 4111 w 10000"/>
                  <a:gd name="connsiteY37" fmla="*/ 7336 h 9962"/>
                  <a:gd name="connsiteX38" fmla="*/ 4111 w 10000"/>
                  <a:gd name="connsiteY38" fmla="*/ 7277 h 9962"/>
                  <a:gd name="connsiteX39" fmla="*/ 4111 w 10000"/>
                  <a:gd name="connsiteY39" fmla="*/ 7237 h 9962"/>
                  <a:gd name="connsiteX40" fmla="*/ 4167 w 10000"/>
                  <a:gd name="connsiteY40" fmla="*/ 7197 h 9962"/>
                  <a:gd name="connsiteX41" fmla="*/ 4278 w 10000"/>
                  <a:gd name="connsiteY41" fmla="*/ 7118 h 9962"/>
                  <a:gd name="connsiteX42" fmla="*/ 4389 w 10000"/>
                  <a:gd name="connsiteY42" fmla="*/ 7099 h 9962"/>
                  <a:gd name="connsiteX43" fmla="*/ 4389 w 10000"/>
                  <a:gd name="connsiteY43" fmla="*/ 7099 h 9962"/>
                  <a:gd name="connsiteX44" fmla="*/ 4389 w 10000"/>
                  <a:gd name="connsiteY44" fmla="*/ 7078 h 9962"/>
                  <a:gd name="connsiteX45" fmla="*/ 4444 w 10000"/>
                  <a:gd name="connsiteY45" fmla="*/ 7061 h 9962"/>
                  <a:gd name="connsiteX46" fmla="*/ 4667 w 10000"/>
                  <a:gd name="connsiteY46" fmla="*/ 7038 h 9962"/>
                  <a:gd name="connsiteX47" fmla="*/ 5333 w 10000"/>
                  <a:gd name="connsiteY47" fmla="*/ 7001 h 9962"/>
                  <a:gd name="connsiteX48" fmla="*/ 6500 w 10000"/>
                  <a:gd name="connsiteY48" fmla="*/ 6939 h 9962"/>
                  <a:gd name="connsiteX49" fmla="*/ 6500 w 10000"/>
                  <a:gd name="connsiteY49" fmla="*/ 6939 h 9962"/>
                  <a:gd name="connsiteX50" fmla="*/ 7167 w 10000"/>
                  <a:gd name="connsiteY50" fmla="*/ 6881 h 9962"/>
                  <a:gd name="connsiteX51" fmla="*/ 8389 w 10000"/>
                  <a:gd name="connsiteY51" fmla="*/ 6762 h 9962"/>
                  <a:gd name="connsiteX52" fmla="*/ 8389 w 10000"/>
                  <a:gd name="connsiteY52" fmla="*/ 6762 h 9962"/>
                  <a:gd name="connsiteX53" fmla="*/ 8667 w 10000"/>
                  <a:gd name="connsiteY53" fmla="*/ 6719 h 9962"/>
                  <a:gd name="connsiteX54" fmla="*/ 8778 w 10000"/>
                  <a:gd name="connsiteY54" fmla="*/ 6659 h 9962"/>
                  <a:gd name="connsiteX55" fmla="*/ 8889 w 10000"/>
                  <a:gd name="connsiteY55" fmla="*/ 6621 h 9962"/>
                  <a:gd name="connsiteX56" fmla="*/ 8833 w 10000"/>
                  <a:gd name="connsiteY56" fmla="*/ 6581 h 9962"/>
                  <a:gd name="connsiteX57" fmla="*/ 8833 w 10000"/>
                  <a:gd name="connsiteY57" fmla="*/ 6544 h 9962"/>
                  <a:gd name="connsiteX58" fmla="*/ 8722 w 10000"/>
                  <a:gd name="connsiteY58" fmla="*/ 6500 h 9962"/>
                  <a:gd name="connsiteX59" fmla="*/ 8556 w 10000"/>
                  <a:gd name="connsiteY59" fmla="*/ 6440 h 9962"/>
                  <a:gd name="connsiteX60" fmla="*/ 8556 w 10000"/>
                  <a:gd name="connsiteY60" fmla="*/ 6440 h 9962"/>
                  <a:gd name="connsiteX61" fmla="*/ 6556 w 10000"/>
                  <a:gd name="connsiteY61" fmla="*/ 6088 h 9962"/>
                  <a:gd name="connsiteX62" fmla="*/ 6556 w 10000"/>
                  <a:gd name="connsiteY62" fmla="*/ 6088 h 9962"/>
                  <a:gd name="connsiteX63" fmla="*/ 6333 w 10000"/>
                  <a:gd name="connsiteY63" fmla="*/ 6026 h 9962"/>
                  <a:gd name="connsiteX64" fmla="*/ 6167 w 10000"/>
                  <a:gd name="connsiteY64" fmla="*/ 5965 h 9962"/>
                  <a:gd name="connsiteX65" fmla="*/ 6056 w 10000"/>
                  <a:gd name="connsiteY65" fmla="*/ 5904 h 9962"/>
                  <a:gd name="connsiteX66" fmla="*/ 6056 w 10000"/>
                  <a:gd name="connsiteY66" fmla="*/ 5904 h 9962"/>
                  <a:gd name="connsiteX67" fmla="*/ 8056 w 10000"/>
                  <a:gd name="connsiteY67" fmla="*/ 5885 h 9962"/>
                  <a:gd name="connsiteX68" fmla="*/ 10000 w 10000"/>
                  <a:gd name="connsiteY68" fmla="*/ 6088 h 9962"/>
                  <a:gd name="connsiteX69" fmla="*/ 10000 w 10000"/>
                  <a:gd name="connsiteY69" fmla="*/ 4275 h 9962"/>
                  <a:gd name="connsiteX70" fmla="*/ 10000 w 10000"/>
                  <a:gd name="connsiteY70" fmla="*/ 4275 h 9962"/>
                  <a:gd name="connsiteX71" fmla="*/ 7778 w 10000"/>
                  <a:gd name="connsiteY71" fmla="*/ 3858 h 9962"/>
                  <a:gd name="connsiteX72" fmla="*/ 6556 w 10000"/>
                  <a:gd name="connsiteY72" fmla="*/ 3617 h 9962"/>
                  <a:gd name="connsiteX73" fmla="*/ 6556 w 10000"/>
                  <a:gd name="connsiteY73" fmla="*/ 3617 h 9962"/>
                  <a:gd name="connsiteX74" fmla="*/ 6556 w 10000"/>
                  <a:gd name="connsiteY74" fmla="*/ 3598 h 9962"/>
                  <a:gd name="connsiteX75" fmla="*/ 6556 w 10000"/>
                  <a:gd name="connsiteY75" fmla="*/ 3479 h 9962"/>
                  <a:gd name="connsiteX76" fmla="*/ 6556 w 10000"/>
                  <a:gd name="connsiteY76" fmla="*/ 3479 h 9962"/>
                  <a:gd name="connsiteX77" fmla="*/ 6389 w 10000"/>
                  <a:gd name="connsiteY77" fmla="*/ 3342 h 9962"/>
                  <a:gd name="connsiteX78" fmla="*/ 6056 w 10000"/>
                  <a:gd name="connsiteY78" fmla="*/ 3121 h 9962"/>
                  <a:gd name="connsiteX79" fmla="*/ 5333 w 10000"/>
                  <a:gd name="connsiteY79" fmla="*/ 2702 h 9962"/>
                  <a:gd name="connsiteX80" fmla="*/ 5333 w 10000"/>
                  <a:gd name="connsiteY80" fmla="*/ 2702 h 9962"/>
                  <a:gd name="connsiteX81" fmla="*/ 5167 w 10000"/>
                  <a:gd name="connsiteY81" fmla="*/ 2642 h 9962"/>
                  <a:gd name="connsiteX82" fmla="*/ 4889 w 10000"/>
                  <a:gd name="connsiteY82" fmla="*/ 2563 h 9962"/>
                  <a:gd name="connsiteX83" fmla="*/ 4056 w 10000"/>
                  <a:gd name="connsiteY83" fmla="*/ 2386 h 9962"/>
                  <a:gd name="connsiteX84" fmla="*/ 2889 w 10000"/>
                  <a:gd name="connsiteY84" fmla="*/ 2168 h 9962"/>
                  <a:gd name="connsiteX85" fmla="*/ 2889 w 10000"/>
                  <a:gd name="connsiteY85" fmla="*/ 2168 h 9962"/>
                  <a:gd name="connsiteX86" fmla="*/ 2389 w 10000"/>
                  <a:gd name="connsiteY86" fmla="*/ 2146 h 9962"/>
                  <a:gd name="connsiteX87" fmla="*/ 2000 w 10000"/>
                  <a:gd name="connsiteY87" fmla="*/ 2127 h 9962"/>
                  <a:gd name="connsiteX88" fmla="*/ 1889 w 10000"/>
                  <a:gd name="connsiteY88" fmla="*/ 2108 h 9962"/>
                  <a:gd name="connsiteX89" fmla="*/ 1778 w 10000"/>
                  <a:gd name="connsiteY89" fmla="*/ 2086 h 9962"/>
                  <a:gd name="connsiteX90" fmla="*/ 1778 w 10000"/>
                  <a:gd name="connsiteY90" fmla="*/ 2086 h 9962"/>
                  <a:gd name="connsiteX91" fmla="*/ 1667 w 10000"/>
                  <a:gd name="connsiteY91" fmla="*/ 2008 h 9962"/>
                  <a:gd name="connsiteX92" fmla="*/ 1500 w 10000"/>
                  <a:gd name="connsiteY92" fmla="*/ 1869 h 9962"/>
                  <a:gd name="connsiteX93" fmla="*/ 1444 w 10000"/>
                  <a:gd name="connsiteY93" fmla="*/ 1789 h 9962"/>
                  <a:gd name="connsiteX94" fmla="*/ 1444 w 10000"/>
                  <a:gd name="connsiteY94" fmla="*/ 1709 h 9962"/>
                  <a:gd name="connsiteX95" fmla="*/ 1444 w 10000"/>
                  <a:gd name="connsiteY95" fmla="*/ 1650 h 9962"/>
                  <a:gd name="connsiteX96" fmla="*/ 1556 w 10000"/>
                  <a:gd name="connsiteY96" fmla="*/ 1590 h 9962"/>
                  <a:gd name="connsiteX97" fmla="*/ 1556 w 10000"/>
                  <a:gd name="connsiteY97" fmla="*/ 1590 h 9962"/>
                  <a:gd name="connsiteX98" fmla="*/ 1833 w 10000"/>
                  <a:gd name="connsiteY98" fmla="*/ 1491 h 9962"/>
                  <a:gd name="connsiteX99" fmla="*/ 2111 w 10000"/>
                  <a:gd name="connsiteY99" fmla="*/ 1389 h 9962"/>
                  <a:gd name="connsiteX100" fmla="*/ 2278 w 10000"/>
                  <a:gd name="connsiteY100" fmla="*/ 1332 h 9962"/>
                  <a:gd name="connsiteX101" fmla="*/ 2389 w 10000"/>
                  <a:gd name="connsiteY101" fmla="*/ 1273 h 9962"/>
                  <a:gd name="connsiteX102" fmla="*/ 2389 w 10000"/>
                  <a:gd name="connsiteY102" fmla="*/ 1192 h 9962"/>
                  <a:gd name="connsiteX103" fmla="*/ 2389 w 10000"/>
                  <a:gd name="connsiteY103" fmla="*/ 1095 h 9962"/>
                  <a:gd name="connsiteX104" fmla="*/ 2389 w 10000"/>
                  <a:gd name="connsiteY104" fmla="*/ 1095 h 9962"/>
                  <a:gd name="connsiteX105" fmla="*/ 2167 w 10000"/>
                  <a:gd name="connsiteY105" fmla="*/ 815 h 9962"/>
                  <a:gd name="connsiteX106" fmla="*/ 1889 w 10000"/>
                  <a:gd name="connsiteY106" fmla="*/ 436 h 9962"/>
                  <a:gd name="connsiteX107" fmla="*/ 1667 w 10000"/>
                  <a:gd name="connsiteY107" fmla="*/ 99 h 9962"/>
                  <a:gd name="connsiteX108" fmla="*/ 1611 w 10000"/>
                  <a:gd name="connsiteY108" fmla="*/ 0 h 9962"/>
                  <a:gd name="connsiteX109" fmla="*/ 10000 w 10000"/>
                  <a:gd name="connsiteY109" fmla="*/ 8629 h 9962"/>
                  <a:gd name="connsiteX110" fmla="*/ 10000 w 10000"/>
                  <a:gd name="connsiteY110" fmla="*/ 8629 h 9962"/>
                  <a:gd name="connsiteX111" fmla="*/ 9722 w 10000"/>
                  <a:gd name="connsiteY111" fmla="*/ 8608 h 9962"/>
                  <a:gd name="connsiteX112" fmla="*/ 9389 w 10000"/>
                  <a:gd name="connsiteY112" fmla="*/ 8629 h 9962"/>
                  <a:gd name="connsiteX113" fmla="*/ 9389 w 10000"/>
                  <a:gd name="connsiteY113" fmla="*/ 8629 h 9962"/>
                  <a:gd name="connsiteX114" fmla="*/ 9278 w 10000"/>
                  <a:gd name="connsiteY114" fmla="*/ 8653 h 9962"/>
                  <a:gd name="connsiteX115" fmla="*/ 9056 w 10000"/>
                  <a:gd name="connsiteY115" fmla="*/ 8629 h 9962"/>
                  <a:gd name="connsiteX116" fmla="*/ 8889 w 10000"/>
                  <a:gd name="connsiteY116" fmla="*/ 8608 h 9962"/>
                  <a:gd name="connsiteX117" fmla="*/ 8722 w 10000"/>
                  <a:gd name="connsiteY117" fmla="*/ 8570 h 9962"/>
                  <a:gd name="connsiteX118" fmla="*/ 8611 w 10000"/>
                  <a:gd name="connsiteY118" fmla="*/ 8509 h 9962"/>
                  <a:gd name="connsiteX119" fmla="*/ 8444 w 10000"/>
                  <a:gd name="connsiteY119" fmla="*/ 8410 h 9962"/>
                  <a:gd name="connsiteX120" fmla="*/ 8444 w 10000"/>
                  <a:gd name="connsiteY120" fmla="*/ 8410 h 9962"/>
                  <a:gd name="connsiteX121" fmla="*/ 8222 w 10000"/>
                  <a:gd name="connsiteY121" fmla="*/ 8234 h 9962"/>
                  <a:gd name="connsiteX122" fmla="*/ 8111 w 10000"/>
                  <a:gd name="connsiteY122" fmla="*/ 8154 h 9962"/>
                  <a:gd name="connsiteX123" fmla="*/ 7944 w 10000"/>
                  <a:gd name="connsiteY123" fmla="*/ 8094 h 9962"/>
                  <a:gd name="connsiteX124" fmla="*/ 7778 w 10000"/>
                  <a:gd name="connsiteY124" fmla="*/ 8055 h 9962"/>
                  <a:gd name="connsiteX125" fmla="*/ 7556 w 10000"/>
                  <a:gd name="connsiteY125" fmla="*/ 8031 h 9962"/>
                  <a:gd name="connsiteX126" fmla="*/ 7333 w 10000"/>
                  <a:gd name="connsiteY126" fmla="*/ 8014 h 9962"/>
                  <a:gd name="connsiteX127" fmla="*/ 7000 w 10000"/>
                  <a:gd name="connsiteY127" fmla="*/ 7992 h 9962"/>
                  <a:gd name="connsiteX128" fmla="*/ 7000 w 10000"/>
                  <a:gd name="connsiteY128" fmla="*/ 7992 h 9962"/>
                  <a:gd name="connsiteX129" fmla="*/ 6556 w 10000"/>
                  <a:gd name="connsiteY129" fmla="*/ 8014 h 9962"/>
                  <a:gd name="connsiteX130" fmla="*/ 6222 w 10000"/>
                  <a:gd name="connsiteY130" fmla="*/ 8014 h 9962"/>
                  <a:gd name="connsiteX131" fmla="*/ 6111 w 10000"/>
                  <a:gd name="connsiteY131" fmla="*/ 7992 h 9962"/>
                  <a:gd name="connsiteX132" fmla="*/ 6056 w 10000"/>
                  <a:gd name="connsiteY132" fmla="*/ 7973 h 9962"/>
                  <a:gd name="connsiteX133" fmla="*/ 6056 w 10000"/>
                  <a:gd name="connsiteY133" fmla="*/ 7973 h 9962"/>
                  <a:gd name="connsiteX134" fmla="*/ 6056 w 10000"/>
                  <a:gd name="connsiteY134" fmla="*/ 7617 h 9962"/>
                  <a:gd name="connsiteX135" fmla="*/ 6056 w 10000"/>
                  <a:gd name="connsiteY135" fmla="*/ 7617 h 9962"/>
                  <a:gd name="connsiteX136" fmla="*/ 6056 w 10000"/>
                  <a:gd name="connsiteY136" fmla="*/ 7534 h 9962"/>
                  <a:gd name="connsiteX137" fmla="*/ 5944 w 10000"/>
                  <a:gd name="connsiteY137" fmla="*/ 7436 h 9962"/>
                  <a:gd name="connsiteX138" fmla="*/ 5889 w 10000"/>
                  <a:gd name="connsiteY138" fmla="*/ 7415 h 9962"/>
                  <a:gd name="connsiteX139" fmla="*/ 5778 w 10000"/>
                  <a:gd name="connsiteY139" fmla="*/ 7397 h 9962"/>
                  <a:gd name="connsiteX140" fmla="*/ 5667 w 10000"/>
                  <a:gd name="connsiteY140" fmla="*/ 7397 h 9962"/>
                  <a:gd name="connsiteX141" fmla="*/ 5500 w 10000"/>
                  <a:gd name="connsiteY141" fmla="*/ 7415 h 9962"/>
                  <a:gd name="connsiteX142" fmla="*/ 5500 w 10000"/>
                  <a:gd name="connsiteY142" fmla="*/ 7415 h 9962"/>
                  <a:gd name="connsiteX143" fmla="*/ 4889 w 10000"/>
                  <a:gd name="connsiteY143" fmla="*/ 7555 h 9962"/>
                  <a:gd name="connsiteX144" fmla="*/ 4611 w 10000"/>
                  <a:gd name="connsiteY144" fmla="*/ 7597 h 9962"/>
                  <a:gd name="connsiteX145" fmla="*/ 4556 w 10000"/>
                  <a:gd name="connsiteY145" fmla="*/ 7617 h 9962"/>
                  <a:gd name="connsiteX146" fmla="*/ 4500 w 10000"/>
                  <a:gd name="connsiteY146" fmla="*/ 7597 h 9962"/>
                  <a:gd name="connsiteX147" fmla="*/ 4500 w 10000"/>
                  <a:gd name="connsiteY147" fmla="*/ 7597 h 9962"/>
                  <a:gd name="connsiteX148" fmla="*/ 4222 w 10000"/>
                  <a:gd name="connsiteY148" fmla="*/ 7397 h 9962"/>
                  <a:gd name="connsiteX149" fmla="*/ 4222 w 10000"/>
                  <a:gd name="connsiteY149" fmla="*/ 7397 h 9962"/>
                  <a:gd name="connsiteX150" fmla="*/ 4111 w 10000"/>
                  <a:gd name="connsiteY150" fmla="*/ 7298 h 9962"/>
                  <a:gd name="connsiteX151" fmla="*/ 4111 w 10000"/>
                  <a:gd name="connsiteY151" fmla="*/ 7237 h 9962"/>
                  <a:gd name="connsiteX152" fmla="*/ 4111 w 10000"/>
                  <a:gd name="connsiteY152" fmla="*/ 7178 h 9962"/>
                  <a:gd name="connsiteX153" fmla="*/ 4111 w 10000"/>
                  <a:gd name="connsiteY153" fmla="*/ 7178 h 9962"/>
                  <a:gd name="connsiteX154" fmla="*/ 4278 w 10000"/>
                  <a:gd name="connsiteY154" fmla="*/ 7118 h 9962"/>
                  <a:gd name="connsiteX155" fmla="*/ 4389 w 10000"/>
                  <a:gd name="connsiteY155" fmla="*/ 7099 h 9962"/>
                  <a:gd name="connsiteX156" fmla="*/ 4389 w 10000"/>
                  <a:gd name="connsiteY156" fmla="*/ 7099 h 9962"/>
                  <a:gd name="connsiteX157" fmla="*/ 4000 w 10000"/>
                  <a:gd name="connsiteY157" fmla="*/ 7099 h 9962"/>
                  <a:gd name="connsiteX158" fmla="*/ 3722 w 10000"/>
                  <a:gd name="connsiteY158" fmla="*/ 7118 h 9962"/>
                  <a:gd name="connsiteX159" fmla="*/ 3611 w 10000"/>
                  <a:gd name="connsiteY159" fmla="*/ 7139 h 9962"/>
                  <a:gd name="connsiteX160" fmla="*/ 3556 w 10000"/>
                  <a:gd name="connsiteY160" fmla="*/ 7160 h 9962"/>
                  <a:gd name="connsiteX161" fmla="*/ 3556 w 10000"/>
                  <a:gd name="connsiteY161" fmla="*/ 7160 h 9962"/>
                  <a:gd name="connsiteX162" fmla="*/ 3444 w 10000"/>
                  <a:gd name="connsiteY162" fmla="*/ 7237 h 9962"/>
                  <a:gd name="connsiteX163" fmla="*/ 3278 w 10000"/>
                  <a:gd name="connsiteY163" fmla="*/ 7358 h 9962"/>
                  <a:gd name="connsiteX164" fmla="*/ 3000 w 10000"/>
                  <a:gd name="connsiteY164" fmla="*/ 7496 h 9962"/>
                  <a:gd name="connsiteX165" fmla="*/ 2667 w 10000"/>
                  <a:gd name="connsiteY165" fmla="*/ 7597 h 9962"/>
                  <a:gd name="connsiteX166" fmla="*/ 2667 w 10000"/>
                  <a:gd name="connsiteY166" fmla="*/ 7597 h 9962"/>
                  <a:gd name="connsiteX167" fmla="*/ 2333 w 10000"/>
                  <a:gd name="connsiteY167" fmla="*/ 7677 h 9962"/>
                  <a:gd name="connsiteX168" fmla="*/ 1833 w 10000"/>
                  <a:gd name="connsiteY168" fmla="*/ 7756 h 9962"/>
                  <a:gd name="connsiteX169" fmla="*/ 1389 w 10000"/>
                  <a:gd name="connsiteY169" fmla="*/ 7796 h 9962"/>
                  <a:gd name="connsiteX170" fmla="*/ 889 w 10000"/>
                  <a:gd name="connsiteY170" fmla="*/ 7815 h 9962"/>
                  <a:gd name="connsiteX171" fmla="*/ 889 w 10000"/>
                  <a:gd name="connsiteY171" fmla="*/ 7815 h 9962"/>
                  <a:gd name="connsiteX172" fmla="*/ 500 w 10000"/>
                  <a:gd name="connsiteY172" fmla="*/ 7837 h 9962"/>
                  <a:gd name="connsiteX173" fmla="*/ 222 w 10000"/>
                  <a:gd name="connsiteY173" fmla="*/ 7855 h 9962"/>
                  <a:gd name="connsiteX174" fmla="*/ 0 w 10000"/>
                  <a:gd name="connsiteY174" fmla="*/ 7874 h 9962"/>
                  <a:gd name="connsiteX175" fmla="*/ 0 w 10000"/>
                  <a:gd name="connsiteY175" fmla="*/ 7874 h 9962"/>
                  <a:gd name="connsiteX176" fmla="*/ 278 w 10000"/>
                  <a:gd name="connsiteY176" fmla="*/ 8194 h 9962"/>
                  <a:gd name="connsiteX177" fmla="*/ 500 w 10000"/>
                  <a:gd name="connsiteY177" fmla="*/ 8429 h 9962"/>
                  <a:gd name="connsiteX178" fmla="*/ 722 w 10000"/>
                  <a:gd name="connsiteY178" fmla="*/ 8629 h 9962"/>
                  <a:gd name="connsiteX179" fmla="*/ 722 w 10000"/>
                  <a:gd name="connsiteY179" fmla="*/ 8629 h 9962"/>
                  <a:gd name="connsiteX180" fmla="*/ 889 w 10000"/>
                  <a:gd name="connsiteY180" fmla="*/ 8750 h 9962"/>
                  <a:gd name="connsiteX181" fmla="*/ 944 w 10000"/>
                  <a:gd name="connsiteY181" fmla="*/ 8850 h 9962"/>
                  <a:gd name="connsiteX182" fmla="*/ 1111 w 10000"/>
                  <a:gd name="connsiteY182" fmla="*/ 8951 h 9962"/>
                  <a:gd name="connsiteX183" fmla="*/ 1333 w 10000"/>
                  <a:gd name="connsiteY183" fmla="*/ 9105 h 9962"/>
                  <a:gd name="connsiteX184" fmla="*/ 1333 w 10000"/>
                  <a:gd name="connsiteY184" fmla="*/ 9105 h 9962"/>
                  <a:gd name="connsiteX185" fmla="*/ 1444 w 10000"/>
                  <a:gd name="connsiteY185" fmla="*/ 9187 h 9962"/>
                  <a:gd name="connsiteX186" fmla="*/ 1500 w 10000"/>
                  <a:gd name="connsiteY186" fmla="*/ 9246 h 9962"/>
                  <a:gd name="connsiteX187" fmla="*/ 1500 w 10000"/>
                  <a:gd name="connsiteY187" fmla="*/ 9304 h 9962"/>
                  <a:gd name="connsiteX188" fmla="*/ 1556 w 10000"/>
                  <a:gd name="connsiteY188" fmla="*/ 9327 h 9962"/>
                  <a:gd name="connsiteX189" fmla="*/ 1722 w 10000"/>
                  <a:gd name="connsiteY189" fmla="*/ 9344 h 9962"/>
                  <a:gd name="connsiteX190" fmla="*/ 1944 w 10000"/>
                  <a:gd name="connsiteY190" fmla="*/ 9364 h 9962"/>
                  <a:gd name="connsiteX191" fmla="*/ 2944 w 10000"/>
                  <a:gd name="connsiteY191" fmla="*/ 9385 h 9962"/>
                  <a:gd name="connsiteX192" fmla="*/ 2944 w 10000"/>
                  <a:gd name="connsiteY192" fmla="*/ 9385 h 9962"/>
                  <a:gd name="connsiteX193" fmla="*/ 4167 w 10000"/>
                  <a:gd name="connsiteY193" fmla="*/ 9425 h 9962"/>
                  <a:gd name="connsiteX194" fmla="*/ 4889 w 10000"/>
                  <a:gd name="connsiteY194" fmla="*/ 9484 h 9962"/>
                  <a:gd name="connsiteX195" fmla="*/ 5278 w 10000"/>
                  <a:gd name="connsiteY195" fmla="*/ 9546 h 9962"/>
                  <a:gd name="connsiteX196" fmla="*/ 5444 w 10000"/>
                  <a:gd name="connsiteY196" fmla="*/ 9562 h 9962"/>
                  <a:gd name="connsiteX197" fmla="*/ 5444 w 10000"/>
                  <a:gd name="connsiteY197" fmla="*/ 9562 h 9962"/>
                  <a:gd name="connsiteX198" fmla="*/ 5722 w 10000"/>
                  <a:gd name="connsiteY198" fmla="*/ 9606 h 9962"/>
                  <a:gd name="connsiteX199" fmla="*/ 5833 w 10000"/>
                  <a:gd name="connsiteY199" fmla="*/ 9627 h 9962"/>
                  <a:gd name="connsiteX200" fmla="*/ 5833 w 10000"/>
                  <a:gd name="connsiteY200" fmla="*/ 9627 h 9962"/>
                  <a:gd name="connsiteX201" fmla="*/ 5833 w 10000"/>
                  <a:gd name="connsiteY201" fmla="*/ 9606 h 9962"/>
                  <a:gd name="connsiteX202" fmla="*/ 5889 w 10000"/>
                  <a:gd name="connsiteY202" fmla="*/ 9584 h 9962"/>
                  <a:gd name="connsiteX203" fmla="*/ 6000 w 10000"/>
                  <a:gd name="connsiteY203" fmla="*/ 9562 h 9962"/>
                  <a:gd name="connsiteX204" fmla="*/ 6167 w 10000"/>
                  <a:gd name="connsiteY204" fmla="*/ 9546 h 9962"/>
                  <a:gd name="connsiteX205" fmla="*/ 6444 w 10000"/>
                  <a:gd name="connsiteY205" fmla="*/ 9546 h 9962"/>
                  <a:gd name="connsiteX206" fmla="*/ 6833 w 10000"/>
                  <a:gd name="connsiteY206" fmla="*/ 9562 h 9962"/>
                  <a:gd name="connsiteX207" fmla="*/ 7278 w 10000"/>
                  <a:gd name="connsiteY207" fmla="*/ 9627 h 9962"/>
                  <a:gd name="connsiteX208" fmla="*/ 7278 w 10000"/>
                  <a:gd name="connsiteY208" fmla="*/ 9627 h 9962"/>
                  <a:gd name="connsiteX209" fmla="*/ 8722 w 10000"/>
                  <a:gd name="connsiteY209" fmla="*/ 9801 h 9962"/>
                  <a:gd name="connsiteX210" fmla="*/ 10000 w 10000"/>
                  <a:gd name="connsiteY210" fmla="*/ 9962 h 9962"/>
                  <a:gd name="connsiteX0" fmla="*/ 10000 w 10000"/>
                  <a:gd name="connsiteY0" fmla="*/ 8641 h 10000"/>
                  <a:gd name="connsiteX1" fmla="*/ 10000 w 10000"/>
                  <a:gd name="connsiteY1" fmla="*/ 8641 h 10000"/>
                  <a:gd name="connsiteX2" fmla="*/ 9222 w 10000"/>
                  <a:gd name="connsiteY2" fmla="*/ 8662 h 10000"/>
                  <a:gd name="connsiteX3" fmla="*/ 8944 w 10000"/>
                  <a:gd name="connsiteY3" fmla="*/ 8662 h 10000"/>
                  <a:gd name="connsiteX4" fmla="*/ 8833 w 10000"/>
                  <a:gd name="connsiteY4" fmla="*/ 8641 h 10000"/>
                  <a:gd name="connsiteX5" fmla="*/ 8778 w 10000"/>
                  <a:gd name="connsiteY5" fmla="*/ 8623 h 10000"/>
                  <a:gd name="connsiteX6" fmla="*/ 8778 w 10000"/>
                  <a:gd name="connsiteY6" fmla="*/ 8623 h 10000"/>
                  <a:gd name="connsiteX7" fmla="*/ 8444 w 10000"/>
                  <a:gd name="connsiteY7" fmla="*/ 8382 h 10000"/>
                  <a:gd name="connsiteX8" fmla="*/ 8167 w 10000"/>
                  <a:gd name="connsiteY8" fmla="*/ 8162 h 10000"/>
                  <a:gd name="connsiteX9" fmla="*/ 8167 w 10000"/>
                  <a:gd name="connsiteY9" fmla="*/ 8162 h 10000"/>
                  <a:gd name="connsiteX10" fmla="*/ 8056 w 10000"/>
                  <a:gd name="connsiteY10" fmla="*/ 8125 h 10000"/>
                  <a:gd name="connsiteX11" fmla="*/ 7889 w 10000"/>
                  <a:gd name="connsiteY11" fmla="*/ 8086 h 10000"/>
                  <a:gd name="connsiteX12" fmla="*/ 7444 w 10000"/>
                  <a:gd name="connsiteY12" fmla="*/ 8062 h 10000"/>
                  <a:gd name="connsiteX13" fmla="*/ 6889 w 10000"/>
                  <a:gd name="connsiteY13" fmla="*/ 8045 h 10000"/>
                  <a:gd name="connsiteX14" fmla="*/ 6389 w 10000"/>
                  <a:gd name="connsiteY14" fmla="*/ 8045 h 10000"/>
                  <a:gd name="connsiteX15" fmla="*/ 6389 w 10000"/>
                  <a:gd name="connsiteY15" fmla="*/ 8045 h 10000"/>
                  <a:gd name="connsiteX16" fmla="*/ 6167 w 10000"/>
                  <a:gd name="connsiteY16" fmla="*/ 8022 h 10000"/>
                  <a:gd name="connsiteX17" fmla="*/ 6056 w 10000"/>
                  <a:gd name="connsiteY17" fmla="*/ 7985 h 10000"/>
                  <a:gd name="connsiteX18" fmla="*/ 6000 w 10000"/>
                  <a:gd name="connsiteY18" fmla="*/ 7944 h 10000"/>
                  <a:gd name="connsiteX19" fmla="*/ 6000 w 10000"/>
                  <a:gd name="connsiteY19" fmla="*/ 7867 h 10000"/>
                  <a:gd name="connsiteX20" fmla="*/ 6056 w 10000"/>
                  <a:gd name="connsiteY20" fmla="*/ 7706 h 10000"/>
                  <a:gd name="connsiteX21" fmla="*/ 6111 w 10000"/>
                  <a:gd name="connsiteY21" fmla="*/ 7626 h 10000"/>
                  <a:gd name="connsiteX22" fmla="*/ 6056 w 10000"/>
                  <a:gd name="connsiteY22" fmla="*/ 7525 h 10000"/>
                  <a:gd name="connsiteX23" fmla="*/ 6056 w 10000"/>
                  <a:gd name="connsiteY23" fmla="*/ 7525 h 10000"/>
                  <a:gd name="connsiteX24" fmla="*/ 6000 w 10000"/>
                  <a:gd name="connsiteY24" fmla="*/ 7464 h 10000"/>
                  <a:gd name="connsiteX25" fmla="*/ 5944 w 10000"/>
                  <a:gd name="connsiteY25" fmla="*/ 7425 h 10000"/>
                  <a:gd name="connsiteX26" fmla="*/ 5833 w 10000"/>
                  <a:gd name="connsiteY26" fmla="*/ 7425 h 10000"/>
                  <a:gd name="connsiteX27" fmla="*/ 5667 w 10000"/>
                  <a:gd name="connsiteY27" fmla="*/ 7443 h 10000"/>
                  <a:gd name="connsiteX28" fmla="*/ 5333 w 10000"/>
                  <a:gd name="connsiteY28" fmla="*/ 7505 h 10000"/>
                  <a:gd name="connsiteX29" fmla="*/ 4889 w 10000"/>
                  <a:gd name="connsiteY29" fmla="*/ 7605 h 10000"/>
                  <a:gd name="connsiteX30" fmla="*/ 4889 w 10000"/>
                  <a:gd name="connsiteY30" fmla="*/ 7605 h 10000"/>
                  <a:gd name="connsiteX31" fmla="*/ 4611 w 10000"/>
                  <a:gd name="connsiteY31" fmla="*/ 7626 h 10000"/>
                  <a:gd name="connsiteX32" fmla="*/ 4500 w 10000"/>
                  <a:gd name="connsiteY32" fmla="*/ 7626 h 10000"/>
                  <a:gd name="connsiteX33" fmla="*/ 4444 w 10000"/>
                  <a:gd name="connsiteY33" fmla="*/ 7605 h 10000"/>
                  <a:gd name="connsiteX34" fmla="*/ 4389 w 10000"/>
                  <a:gd name="connsiteY34" fmla="*/ 7525 h 10000"/>
                  <a:gd name="connsiteX35" fmla="*/ 4222 w 10000"/>
                  <a:gd name="connsiteY35" fmla="*/ 7425 h 10000"/>
                  <a:gd name="connsiteX36" fmla="*/ 4222 w 10000"/>
                  <a:gd name="connsiteY36" fmla="*/ 7425 h 10000"/>
                  <a:gd name="connsiteX37" fmla="*/ 4111 w 10000"/>
                  <a:gd name="connsiteY37" fmla="*/ 7364 h 10000"/>
                  <a:gd name="connsiteX38" fmla="*/ 4111 w 10000"/>
                  <a:gd name="connsiteY38" fmla="*/ 7305 h 10000"/>
                  <a:gd name="connsiteX39" fmla="*/ 4111 w 10000"/>
                  <a:gd name="connsiteY39" fmla="*/ 7265 h 10000"/>
                  <a:gd name="connsiteX40" fmla="*/ 4167 w 10000"/>
                  <a:gd name="connsiteY40" fmla="*/ 7224 h 10000"/>
                  <a:gd name="connsiteX41" fmla="*/ 4278 w 10000"/>
                  <a:gd name="connsiteY41" fmla="*/ 7145 h 10000"/>
                  <a:gd name="connsiteX42" fmla="*/ 4389 w 10000"/>
                  <a:gd name="connsiteY42" fmla="*/ 7126 h 10000"/>
                  <a:gd name="connsiteX43" fmla="*/ 4389 w 10000"/>
                  <a:gd name="connsiteY43" fmla="*/ 7126 h 10000"/>
                  <a:gd name="connsiteX44" fmla="*/ 4389 w 10000"/>
                  <a:gd name="connsiteY44" fmla="*/ 7105 h 10000"/>
                  <a:gd name="connsiteX45" fmla="*/ 4444 w 10000"/>
                  <a:gd name="connsiteY45" fmla="*/ 7088 h 10000"/>
                  <a:gd name="connsiteX46" fmla="*/ 4667 w 10000"/>
                  <a:gd name="connsiteY46" fmla="*/ 7065 h 10000"/>
                  <a:gd name="connsiteX47" fmla="*/ 5333 w 10000"/>
                  <a:gd name="connsiteY47" fmla="*/ 7028 h 10000"/>
                  <a:gd name="connsiteX48" fmla="*/ 6500 w 10000"/>
                  <a:gd name="connsiteY48" fmla="*/ 6965 h 10000"/>
                  <a:gd name="connsiteX49" fmla="*/ 6500 w 10000"/>
                  <a:gd name="connsiteY49" fmla="*/ 6965 h 10000"/>
                  <a:gd name="connsiteX50" fmla="*/ 7167 w 10000"/>
                  <a:gd name="connsiteY50" fmla="*/ 6907 h 10000"/>
                  <a:gd name="connsiteX51" fmla="*/ 8389 w 10000"/>
                  <a:gd name="connsiteY51" fmla="*/ 6788 h 10000"/>
                  <a:gd name="connsiteX52" fmla="*/ 8389 w 10000"/>
                  <a:gd name="connsiteY52" fmla="*/ 6788 h 10000"/>
                  <a:gd name="connsiteX53" fmla="*/ 8667 w 10000"/>
                  <a:gd name="connsiteY53" fmla="*/ 6745 h 10000"/>
                  <a:gd name="connsiteX54" fmla="*/ 8778 w 10000"/>
                  <a:gd name="connsiteY54" fmla="*/ 6684 h 10000"/>
                  <a:gd name="connsiteX55" fmla="*/ 8889 w 10000"/>
                  <a:gd name="connsiteY55" fmla="*/ 6646 h 10000"/>
                  <a:gd name="connsiteX56" fmla="*/ 8833 w 10000"/>
                  <a:gd name="connsiteY56" fmla="*/ 6606 h 10000"/>
                  <a:gd name="connsiteX57" fmla="*/ 8833 w 10000"/>
                  <a:gd name="connsiteY57" fmla="*/ 6569 h 10000"/>
                  <a:gd name="connsiteX58" fmla="*/ 8722 w 10000"/>
                  <a:gd name="connsiteY58" fmla="*/ 6525 h 10000"/>
                  <a:gd name="connsiteX59" fmla="*/ 8556 w 10000"/>
                  <a:gd name="connsiteY59" fmla="*/ 6465 h 10000"/>
                  <a:gd name="connsiteX60" fmla="*/ 8556 w 10000"/>
                  <a:gd name="connsiteY60" fmla="*/ 6465 h 10000"/>
                  <a:gd name="connsiteX61" fmla="*/ 6556 w 10000"/>
                  <a:gd name="connsiteY61" fmla="*/ 6111 h 10000"/>
                  <a:gd name="connsiteX62" fmla="*/ 6556 w 10000"/>
                  <a:gd name="connsiteY62" fmla="*/ 6111 h 10000"/>
                  <a:gd name="connsiteX63" fmla="*/ 6333 w 10000"/>
                  <a:gd name="connsiteY63" fmla="*/ 6049 h 10000"/>
                  <a:gd name="connsiteX64" fmla="*/ 6167 w 10000"/>
                  <a:gd name="connsiteY64" fmla="*/ 5988 h 10000"/>
                  <a:gd name="connsiteX65" fmla="*/ 6056 w 10000"/>
                  <a:gd name="connsiteY65" fmla="*/ 5927 h 10000"/>
                  <a:gd name="connsiteX66" fmla="*/ 6056 w 10000"/>
                  <a:gd name="connsiteY66" fmla="*/ 5927 h 10000"/>
                  <a:gd name="connsiteX67" fmla="*/ 8056 w 10000"/>
                  <a:gd name="connsiteY67" fmla="*/ 5907 h 10000"/>
                  <a:gd name="connsiteX68" fmla="*/ 10000 w 10000"/>
                  <a:gd name="connsiteY68" fmla="*/ 6111 h 10000"/>
                  <a:gd name="connsiteX69" fmla="*/ 10000 w 10000"/>
                  <a:gd name="connsiteY69" fmla="*/ 4291 h 10000"/>
                  <a:gd name="connsiteX70" fmla="*/ 7778 w 10000"/>
                  <a:gd name="connsiteY70" fmla="*/ 3873 h 10000"/>
                  <a:gd name="connsiteX71" fmla="*/ 6556 w 10000"/>
                  <a:gd name="connsiteY71" fmla="*/ 3631 h 10000"/>
                  <a:gd name="connsiteX72" fmla="*/ 6556 w 10000"/>
                  <a:gd name="connsiteY72" fmla="*/ 3631 h 10000"/>
                  <a:gd name="connsiteX73" fmla="*/ 6556 w 10000"/>
                  <a:gd name="connsiteY73" fmla="*/ 3612 h 10000"/>
                  <a:gd name="connsiteX74" fmla="*/ 6556 w 10000"/>
                  <a:gd name="connsiteY74" fmla="*/ 3492 h 10000"/>
                  <a:gd name="connsiteX75" fmla="*/ 6556 w 10000"/>
                  <a:gd name="connsiteY75" fmla="*/ 3492 h 10000"/>
                  <a:gd name="connsiteX76" fmla="*/ 6389 w 10000"/>
                  <a:gd name="connsiteY76" fmla="*/ 3355 h 10000"/>
                  <a:gd name="connsiteX77" fmla="*/ 6056 w 10000"/>
                  <a:gd name="connsiteY77" fmla="*/ 3133 h 10000"/>
                  <a:gd name="connsiteX78" fmla="*/ 5333 w 10000"/>
                  <a:gd name="connsiteY78" fmla="*/ 2712 h 10000"/>
                  <a:gd name="connsiteX79" fmla="*/ 5333 w 10000"/>
                  <a:gd name="connsiteY79" fmla="*/ 2712 h 10000"/>
                  <a:gd name="connsiteX80" fmla="*/ 5167 w 10000"/>
                  <a:gd name="connsiteY80" fmla="*/ 2652 h 10000"/>
                  <a:gd name="connsiteX81" fmla="*/ 4889 w 10000"/>
                  <a:gd name="connsiteY81" fmla="*/ 2573 h 10000"/>
                  <a:gd name="connsiteX82" fmla="*/ 4056 w 10000"/>
                  <a:gd name="connsiteY82" fmla="*/ 2395 h 10000"/>
                  <a:gd name="connsiteX83" fmla="*/ 2889 w 10000"/>
                  <a:gd name="connsiteY83" fmla="*/ 2176 h 10000"/>
                  <a:gd name="connsiteX84" fmla="*/ 2889 w 10000"/>
                  <a:gd name="connsiteY84" fmla="*/ 2176 h 10000"/>
                  <a:gd name="connsiteX85" fmla="*/ 2389 w 10000"/>
                  <a:gd name="connsiteY85" fmla="*/ 2154 h 10000"/>
                  <a:gd name="connsiteX86" fmla="*/ 2000 w 10000"/>
                  <a:gd name="connsiteY86" fmla="*/ 2135 h 10000"/>
                  <a:gd name="connsiteX87" fmla="*/ 1889 w 10000"/>
                  <a:gd name="connsiteY87" fmla="*/ 2116 h 10000"/>
                  <a:gd name="connsiteX88" fmla="*/ 1778 w 10000"/>
                  <a:gd name="connsiteY88" fmla="*/ 2094 h 10000"/>
                  <a:gd name="connsiteX89" fmla="*/ 1778 w 10000"/>
                  <a:gd name="connsiteY89" fmla="*/ 2094 h 10000"/>
                  <a:gd name="connsiteX90" fmla="*/ 1667 w 10000"/>
                  <a:gd name="connsiteY90" fmla="*/ 2016 h 10000"/>
                  <a:gd name="connsiteX91" fmla="*/ 1500 w 10000"/>
                  <a:gd name="connsiteY91" fmla="*/ 1876 h 10000"/>
                  <a:gd name="connsiteX92" fmla="*/ 1444 w 10000"/>
                  <a:gd name="connsiteY92" fmla="*/ 1796 h 10000"/>
                  <a:gd name="connsiteX93" fmla="*/ 1444 w 10000"/>
                  <a:gd name="connsiteY93" fmla="*/ 1716 h 10000"/>
                  <a:gd name="connsiteX94" fmla="*/ 1444 w 10000"/>
                  <a:gd name="connsiteY94" fmla="*/ 1656 h 10000"/>
                  <a:gd name="connsiteX95" fmla="*/ 1556 w 10000"/>
                  <a:gd name="connsiteY95" fmla="*/ 1596 h 10000"/>
                  <a:gd name="connsiteX96" fmla="*/ 1556 w 10000"/>
                  <a:gd name="connsiteY96" fmla="*/ 1596 h 10000"/>
                  <a:gd name="connsiteX97" fmla="*/ 1833 w 10000"/>
                  <a:gd name="connsiteY97" fmla="*/ 1497 h 10000"/>
                  <a:gd name="connsiteX98" fmla="*/ 2111 w 10000"/>
                  <a:gd name="connsiteY98" fmla="*/ 1394 h 10000"/>
                  <a:gd name="connsiteX99" fmla="*/ 2278 w 10000"/>
                  <a:gd name="connsiteY99" fmla="*/ 1337 h 10000"/>
                  <a:gd name="connsiteX100" fmla="*/ 2389 w 10000"/>
                  <a:gd name="connsiteY100" fmla="*/ 1278 h 10000"/>
                  <a:gd name="connsiteX101" fmla="*/ 2389 w 10000"/>
                  <a:gd name="connsiteY101" fmla="*/ 1197 h 10000"/>
                  <a:gd name="connsiteX102" fmla="*/ 2389 w 10000"/>
                  <a:gd name="connsiteY102" fmla="*/ 1099 h 10000"/>
                  <a:gd name="connsiteX103" fmla="*/ 2389 w 10000"/>
                  <a:gd name="connsiteY103" fmla="*/ 1099 h 10000"/>
                  <a:gd name="connsiteX104" fmla="*/ 2167 w 10000"/>
                  <a:gd name="connsiteY104" fmla="*/ 818 h 10000"/>
                  <a:gd name="connsiteX105" fmla="*/ 1889 w 10000"/>
                  <a:gd name="connsiteY105" fmla="*/ 438 h 10000"/>
                  <a:gd name="connsiteX106" fmla="*/ 1667 w 10000"/>
                  <a:gd name="connsiteY106" fmla="*/ 99 h 10000"/>
                  <a:gd name="connsiteX107" fmla="*/ 1611 w 10000"/>
                  <a:gd name="connsiteY107" fmla="*/ 0 h 10000"/>
                  <a:gd name="connsiteX108" fmla="*/ 10000 w 10000"/>
                  <a:gd name="connsiteY108" fmla="*/ 8662 h 10000"/>
                  <a:gd name="connsiteX109" fmla="*/ 10000 w 10000"/>
                  <a:gd name="connsiteY109" fmla="*/ 8662 h 10000"/>
                  <a:gd name="connsiteX110" fmla="*/ 9722 w 10000"/>
                  <a:gd name="connsiteY110" fmla="*/ 8641 h 10000"/>
                  <a:gd name="connsiteX111" fmla="*/ 9389 w 10000"/>
                  <a:gd name="connsiteY111" fmla="*/ 8662 h 10000"/>
                  <a:gd name="connsiteX112" fmla="*/ 9389 w 10000"/>
                  <a:gd name="connsiteY112" fmla="*/ 8662 h 10000"/>
                  <a:gd name="connsiteX113" fmla="*/ 9278 w 10000"/>
                  <a:gd name="connsiteY113" fmla="*/ 8686 h 10000"/>
                  <a:gd name="connsiteX114" fmla="*/ 9056 w 10000"/>
                  <a:gd name="connsiteY114" fmla="*/ 8662 h 10000"/>
                  <a:gd name="connsiteX115" fmla="*/ 8889 w 10000"/>
                  <a:gd name="connsiteY115" fmla="*/ 8641 h 10000"/>
                  <a:gd name="connsiteX116" fmla="*/ 8722 w 10000"/>
                  <a:gd name="connsiteY116" fmla="*/ 8603 h 10000"/>
                  <a:gd name="connsiteX117" fmla="*/ 8611 w 10000"/>
                  <a:gd name="connsiteY117" fmla="*/ 8541 h 10000"/>
                  <a:gd name="connsiteX118" fmla="*/ 8444 w 10000"/>
                  <a:gd name="connsiteY118" fmla="*/ 8442 h 10000"/>
                  <a:gd name="connsiteX119" fmla="*/ 8444 w 10000"/>
                  <a:gd name="connsiteY119" fmla="*/ 8442 h 10000"/>
                  <a:gd name="connsiteX120" fmla="*/ 8222 w 10000"/>
                  <a:gd name="connsiteY120" fmla="*/ 8265 h 10000"/>
                  <a:gd name="connsiteX121" fmla="*/ 8111 w 10000"/>
                  <a:gd name="connsiteY121" fmla="*/ 8185 h 10000"/>
                  <a:gd name="connsiteX122" fmla="*/ 7944 w 10000"/>
                  <a:gd name="connsiteY122" fmla="*/ 8125 h 10000"/>
                  <a:gd name="connsiteX123" fmla="*/ 7778 w 10000"/>
                  <a:gd name="connsiteY123" fmla="*/ 8086 h 10000"/>
                  <a:gd name="connsiteX124" fmla="*/ 7556 w 10000"/>
                  <a:gd name="connsiteY124" fmla="*/ 8062 h 10000"/>
                  <a:gd name="connsiteX125" fmla="*/ 7333 w 10000"/>
                  <a:gd name="connsiteY125" fmla="*/ 8045 h 10000"/>
                  <a:gd name="connsiteX126" fmla="*/ 7000 w 10000"/>
                  <a:gd name="connsiteY126" fmla="*/ 8022 h 10000"/>
                  <a:gd name="connsiteX127" fmla="*/ 7000 w 10000"/>
                  <a:gd name="connsiteY127" fmla="*/ 8022 h 10000"/>
                  <a:gd name="connsiteX128" fmla="*/ 6556 w 10000"/>
                  <a:gd name="connsiteY128" fmla="*/ 8045 h 10000"/>
                  <a:gd name="connsiteX129" fmla="*/ 6222 w 10000"/>
                  <a:gd name="connsiteY129" fmla="*/ 8045 h 10000"/>
                  <a:gd name="connsiteX130" fmla="*/ 6111 w 10000"/>
                  <a:gd name="connsiteY130" fmla="*/ 8022 h 10000"/>
                  <a:gd name="connsiteX131" fmla="*/ 6056 w 10000"/>
                  <a:gd name="connsiteY131" fmla="*/ 8003 h 10000"/>
                  <a:gd name="connsiteX132" fmla="*/ 6056 w 10000"/>
                  <a:gd name="connsiteY132" fmla="*/ 8003 h 10000"/>
                  <a:gd name="connsiteX133" fmla="*/ 6056 w 10000"/>
                  <a:gd name="connsiteY133" fmla="*/ 7646 h 10000"/>
                  <a:gd name="connsiteX134" fmla="*/ 6056 w 10000"/>
                  <a:gd name="connsiteY134" fmla="*/ 7646 h 10000"/>
                  <a:gd name="connsiteX135" fmla="*/ 6056 w 10000"/>
                  <a:gd name="connsiteY135" fmla="*/ 7563 h 10000"/>
                  <a:gd name="connsiteX136" fmla="*/ 5944 w 10000"/>
                  <a:gd name="connsiteY136" fmla="*/ 7464 h 10000"/>
                  <a:gd name="connsiteX137" fmla="*/ 5889 w 10000"/>
                  <a:gd name="connsiteY137" fmla="*/ 7443 h 10000"/>
                  <a:gd name="connsiteX138" fmla="*/ 5778 w 10000"/>
                  <a:gd name="connsiteY138" fmla="*/ 7425 h 10000"/>
                  <a:gd name="connsiteX139" fmla="*/ 5667 w 10000"/>
                  <a:gd name="connsiteY139" fmla="*/ 7425 h 10000"/>
                  <a:gd name="connsiteX140" fmla="*/ 5500 w 10000"/>
                  <a:gd name="connsiteY140" fmla="*/ 7443 h 10000"/>
                  <a:gd name="connsiteX141" fmla="*/ 5500 w 10000"/>
                  <a:gd name="connsiteY141" fmla="*/ 7443 h 10000"/>
                  <a:gd name="connsiteX142" fmla="*/ 4889 w 10000"/>
                  <a:gd name="connsiteY142" fmla="*/ 7584 h 10000"/>
                  <a:gd name="connsiteX143" fmla="*/ 4611 w 10000"/>
                  <a:gd name="connsiteY143" fmla="*/ 7626 h 10000"/>
                  <a:gd name="connsiteX144" fmla="*/ 4556 w 10000"/>
                  <a:gd name="connsiteY144" fmla="*/ 7646 h 10000"/>
                  <a:gd name="connsiteX145" fmla="*/ 4500 w 10000"/>
                  <a:gd name="connsiteY145" fmla="*/ 7626 h 10000"/>
                  <a:gd name="connsiteX146" fmla="*/ 4500 w 10000"/>
                  <a:gd name="connsiteY146" fmla="*/ 7626 h 10000"/>
                  <a:gd name="connsiteX147" fmla="*/ 4222 w 10000"/>
                  <a:gd name="connsiteY147" fmla="*/ 7425 h 10000"/>
                  <a:gd name="connsiteX148" fmla="*/ 4222 w 10000"/>
                  <a:gd name="connsiteY148" fmla="*/ 7425 h 10000"/>
                  <a:gd name="connsiteX149" fmla="*/ 4111 w 10000"/>
                  <a:gd name="connsiteY149" fmla="*/ 7326 h 10000"/>
                  <a:gd name="connsiteX150" fmla="*/ 4111 w 10000"/>
                  <a:gd name="connsiteY150" fmla="*/ 7265 h 10000"/>
                  <a:gd name="connsiteX151" fmla="*/ 4111 w 10000"/>
                  <a:gd name="connsiteY151" fmla="*/ 7205 h 10000"/>
                  <a:gd name="connsiteX152" fmla="*/ 4111 w 10000"/>
                  <a:gd name="connsiteY152" fmla="*/ 7205 h 10000"/>
                  <a:gd name="connsiteX153" fmla="*/ 4278 w 10000"/>
                  <a:gd name="connsiteY153" fmla="*/ 7145 h 10000"/>
                  <a:gd name="connsiteX154" fmla="*/ 4389 w 10000"/>
                  <a:gd name="connsiteY154" fmla="*/ 7126 h 10000"/>
                  <a:gd name="connsiteX155" fmla="*/ 4389 w 10000"/>
                  <a:gd name="connsiteY155" fmla="*/ 7126 h 10000"/>
                  <a:gd name="connsiteX156" fmla="*/ 4000 w 10000"/>
                  <a:gd name="connsiteY156" fmla="*/ 7126 h 10000"/>
                  <a:gd name="connsiteX157" fmla="*/ 3722 w 10000"/>
                  <a:gd name="connsiteY157" fmla="*/ 7145 h 10000"/>
                  <a:gd name="connsiteX158" fmla="*/ 3611 w 10000"/>
                  <a:gd name="connsiteY158" fmla="*/ 7166 h 10000"/>
                  <a:gd name="connsiteX159" fmla="*/ 3556 w 10000"/>
                  <a:gd name="connsiteY159" fmla="*/ 7187 h 10000"/>
                  <a:gd name="connsiteX160" fmla="*/ 3556 w 10000"/>
                  <a:gd name="connsiteY160" fmla="*/ 7187 h 10000"/>
                  <a:gd name="connsiteX161" fmla="*/ 3444 w 10000"/>
                  <a:gd name="connsiteY161" fmla="*/ 7265 h 10000"/>
                  <a:gd name="connsiteX162" fmla="*/ 3278 w 10000"/>
                  <a:gd name="connsiteY162" fmla="*/ 7386 h 10000"/>
                  <a:gd name="connsiteX163" fmla="*/ 3000 w 10000"/>
                  <a:gd name="connsiteY163" fmla="*/ 7525 h 10000"/>
                  <a:gd name="connsiteX164" fmla="*/ 2667 w 10000"/>
                  <a:gd name="connsiteY164" fmla="*/ 7626 h 10000"/>
                  <a:gd name="connsiteX165" fmla="*/ 2667 w 10000"/>
                  <a:gd name="connsiteY165" fmla="*/ 7626 h 10000"/>
                  <a:gd name="connsiteX166" fmla="*/ 2333 w 10000"/>
                  <a:gd name="connsiteY166" fmla="*/ 7706 h 10000"/>
                  <a:gd name="connsiteX167" fmla="*/ 1833 w 10000"/>
                  <a:gd name="connsiteY167" fmla="*/ 7786 h 10000"/>
                  <a:gd name="connsiteX168" fmla="*/ 1389 w 10000"/>
                  <a:gd name="connsiteY168" fmla="*/ 7826 h 10000"/>
                  <a:gd name="connsiteX169" fmla="*/ 889 w 10000"/>
                  <a:gd name="connsiteY169" fmla="*/ 7845 h 10000"/>
                  <a:gd name="connsiteX170" fmla="*/ 889 w 10000"/>
                  <a:gd name="connsiteY170" fmla="*/ 7845 h 10000"/>
                  <a:gd name="connsiteX171" fmla="*/ 500 w 10000"/>
                  <a:gd name="connsiteY171" fmla="*/ 7867 h 10000"/>
                  <a:gd name="connsiteX172" fmla="*/ 222 w 10000"/>
                  <a:gd name="connsiteY172" fmla="*/ 7885 h 10000"/>
                  <a:gd name="connsiteX173" fmla="*/ 0 w 10000"/>
                  <a:gd name="connsiteY173" fmla="*/ 7904 h 10000"/>
                  <a:gd name="connsiteX174" fmla="*/ 0 w 10000"/>
                  <a:gd name="connsiteY174" fmla="*/ 7904 h 10000"/>
                  <a:gd name="connsiteX175" fmla="*/ 278 w 10000"/>
                  <a:gd name="connsiteY175" fmla="*/ 8225 h 10000"/>
                  <a:gd name="connsiteX176" fmla="*/ 500 w 10000"/>
                  <a:gd name="connsiteY176" fmla="*/ 8461 h 10000"/>
                  <a:gd name="connsiteX177" fmla="*/ 722 w 10000"/>
                  <a:gd name="connsiteY177" fmla="*/ 8662 h 10000"/>
                  <a:gd name="connsiteX178" fmla="*/ 722 w 10000"/>
                  <a:gd name="connsiteY178" fmla="*/ 8662 h 10000"/>
                  <a:gd name="connsiteX179" fmla="*/ 889 w 10000"/>
                  <a:gd name="connsiteY179" fmla="*/ 8783 h 10000"/>
                  <a:gd name="connsiteX180" fmla="*/ 944 w 10000"/>
                  <a:gd name="connsiteY180" fmla="*/ 8884 h 10000"/>
                  <a:gd name="connsiteX181" fmla="*/ 1111 w 10000"/>
                  <a:gd name="connsiteY181" fmla="*/ 8985 h 10000"/>
                  <a:gd name="connsiteX182" fmla="*/ 1333 w 10000"/>
                  <a:gd name="connsiteY182" fmla="*/ 9140 h 10000"/>
                  <a:gd name="connsiteX183" fmla="*/ 1333 w 10000"/>
                  <a:gd name="connsiteY183" fmla="*/ 9140 h 10000"/>
                  <a:gd name="connsiteX184" fmla="*/ 1444 w 10000"/>
                  <a:gd name="connsiteY184" fmla="*/ 9222 h 10000"/>
                  <a:gd name="connsiteX185" fmla="*/ 1500 w 10000"/>
                  <a:gd name="connsiteY185" fmla="*/ 9281 h 10000"/>
                  <a:gd name="connsiteX186" fmla="*/ 1500 w 10000"/>
                  <a:gd name="connsiteY186" fmla="*/ 9339 h 10000"/>
                  <a:gd name="connsiteX187" fmla="*/ 1556 w 10000"/>
                  <a:gd name="connsiteY187" fmla="*/ 9363 h 10000"/>
                  <a:gd name="connsiteX188" fmla="*/ 1722 w 10000"/>
                  <a:gd name="connsiteY188" fmla="*/ 9380 h 10000"/>
                  <a:gd name="connsiteX189" fmla="*/ 1944 w 10000"/>
                  <a:gd name="connsiteY189" fmla="*/ 9400 h 10000"/>
                  <a:gd name="connsiteX190" fmla="*/ 2944 w 10000"/>
                  <a:gd name="connsiteY190" fmla="*/ 9421 h 10000"/>
                  <a:gd name="connsiteX191" fmla="*/ 2944 w 10000"/>
                  <a:gd name="connsiteY191" fmla="*/ 9421 h 10000"/>
                  <a:gd name="connsiteX192" fmla="*/ 4167 w 10000"/>
                  <a:gd name="connsiteY192" fmla="*/ 9461 h 10000"/>
                  <a:gd name="connsiteX193" fmla="*/ 4889 w 10000"/>
                  <a:gd name="connsiteY193" fmla="*/ 9520 h 10000"/>
                  <a:gd name="connsiteX194" fmla="*/ 5278 w 10000"/>
                  <a:gd name="connsiteY194" fmla="*/ 9582 h 10000"/>
                  <a:gd name="connsiteX195" fmla="*/ 5444 w 10000"/>
                  <a:gd name="connsiteY195" fmla="*/ 9598 h 10000"/>
                  <a:gd name="connsiteX196" fmla="*/ 5444 w 10000"/>
                  <a:gd name="connsiteY196" fmla="*/ 9598 h 10000"/>
                  <a:gd name="connsiteX197" fmla="*/ 5722 w 10000"/>
                  <a:gd name="connsiteY197" fmla="*/ 9643 h 10000"/>
                  <a:gd name="connsiteX198" fmla="*/ 5833 w 10000"/>
                  <a:gd name="connsiteY198" fmla="*/ 9664 h 10000"/>
                  <a:gd name="connsiteX199" fmla="*/ 5833 w 10000"/>
                  <a:gd name="connsiteY199" fmla="*/ 9664 h 10000"/>
                  <a:gd name="connsiteX200" fmla="*/ 5833 w 10000"/>
                  <a:gd name="connsiteY200" fmla="*/ 9643 h 10000"/>
                  <a:gd name="connsiteX201" fmla="*/ 5889 w 10000"/>
                  <a:gd name="connsiteY201" fmla="*/ 9621 h 10000"/>
                  <a:gd name="connsiteX202" fmla="*/ 6000 w 10000"/>
                  <a:gd name="connsiteY202" fmla="*/ 9598 h 10000"/>
                  <a:gd name="connsiteX203" fmla="*/ 6167 w 10000"/>
                  <a:gd name="connsiteY203" fmla="*/ 9582 h 10000"/>
                  <a:gd name="connsiteX204" fmla="*/ 6444 w 10000"/>
                  <a:gd name="connsiteY204" fmla="*/ 9582 h 10000"/>
                  <a:gd name="connsiteX205" fmla="*/ 6833 w 10000"/>
                  <a:gd name="connsiteY205" fmla="*/ 9598 h 10000"/>
                  <a:gd name="connsiteX206" fmla="*/ 7278 w 10000"/>
                  <a:gd name="connsiteY206" fmla="*/ 9664 h 10000"/>
                  <a:gd name="connsiteX207" fmla="*/ 7278 w 10000"/>
                  <a:gd name="connsiteY207" fmla="*/ 9664 h 10000"/>
                  <a:gd name="connsiteX208" fmla="*/ 8722 w 10000"/>
                  <a:gd name="connsiteY208" fmla="*/ 9838 h 10000"/>
                  <a:gd name="connsiteX209" fmla="*/ 10000 w 10000"/>
                  <a:gd name="connsiteY209" fmla="*/ 10000 h 10000"/>
                  <a:gd name="connsiteX0" fmla="*/ 10000 w 10000"/>
                  <a:gd name="connsiteY0" fmla="*/ 8641 h 10000"/>
                  <a:gd name="connsiteX1" fmla="*/ 10000 w 10000"/>
                  <a:gd name="connsiteY1" fmla="*/ 8641 h 10000"/>
                  <a:gd name="connsiteX2" fmla="*/ 9222 w 10000"/>
                  <a:gd name="connsiteY2" fmla="*/ 8662 h 10000"/>
                  <a:gd name="connsiteX3" fmla="*/ 8944 w 10000"/>
                  <a:gd name="connsiteY3" fmla="*/ 8662 h 10000"/>
                  <a:gd name="connsiteX4" fmla="*/ 8833 w 10000"/>
                  <a:gd name="connsiteY4" fmla="*/ 8641 h 10000"/>
                  <a:gd name="connsiteX5" fmla="*/ 8778 w 10000"/>
                  <a:gd name="connsiteY5" fmla="*/ 8623 h 10000"/>
                  <a:gd name="connsiteX6" fmla="*/ 8778 w 10000"/>
                  <a:gd name="connsiteY6" fmla="*/ 8623 h 10000"/>
                  <a:gd name="connsiteX7" fmla="*/ 8444 w 10000"/>
                  <a:gd name="connsiteY7" fmla="*/ 8382 h 10000"/>
                  <a:gd name="connsiteX8" fmla="*/ 8167 w 10000"/>
                  <a:gd name="connsiteY8" fmla="*/ 8162 h 10000"/>
                  <a:gd name="connsiteX9" fmla="*/ 8167 w 10000"/>
                  <a:gd name="connsiteY9" fmla="*/ 8162 h 10000"/>
                  <a:gd name="connsiteX10" fmla="*/ 8056 w 10000"/>
                  <a:gd name="connsiteY10" fmla="*/ 8125 h 10000"/>
                  <a:gd name="connsiteX11" fmla="*/ 7889 w 10000"/>
                  <a:gd name="connsiteY11" fmla="*/ 8086 h 10000"/>
                  <a:gd name="connsiteX12" fmla="*/ 7444 w 10000"/>
                  <a:gd name="connsiteY12" fmla="*/ 8062 h 10000"/>
                  <a:gd name="connsiteX13" fmla="*/ 6889 w 10000"/>
                  <a:gd name="connsiteY13" fmla="*/ 8045 h 10000"/>
                  <a:gd name="connsiteX14" fmla="*/ 6389 w 10000"/>
                  <a:gd name="connsiteY14" fmla="*/ 8045 h 10000"/>
                  <a:gd name="connsiteX15" fmla="*/ 6389 w 10000"/>
                  <a:gd name="connsiteY15" fmla="*/ 8045 h 10000"/>
                  <a:gd name="connsiteX16" fmla="*/ 6167 w 10000"/>
                  <a:gd name="connsiteY16" fmla="*/ 8022 h 10000"/>
                  <a:gd name="connsiteX17" fmla="*/ 6056 w 10000"/>
                  <a:gd name="connsiteY17" fmla="*/ 7985 h 10000"/>
                  <a:gd name="connsiteX18" fmla="*/ 6000 w 10000"/>
                  <a:gd name="connsiteY18" fmla="*/ 7944 h 10000"/>
                  <a:gd name="connsiteX19" fmla="*/ 6000 w 10000"/>
                  <a:gd name="connsiteY19" fmla="*/ 7867 h 10000"/>
                  <a:gd name="connsiteX20" fmla="*/ 6056 w 10000"/>
                  <a:gd name="connsiteY20" fmla="*/ 7706 h 10000"/>
                  <a:gd name="connsiteX21" fmla="*/ 6111 w 10000"/>
                  <a:gd name="connsiteY21" fmla="*/ 7626 h 10000"/>
                  <a:gd name="connsiteX22" fmla="*/ 6056 w 10000"/>
                  <a:gd name="connsiteY22" fmla="*/ 7525 h 10000"/>
                  <a:gd name="connsiteX23" fmla="*/ 6056 w 10000"/>
                  <a:gd name="connsiteY23" fmla="*/ 7525 h 10000"/>
                  <a:gd name="connsiteX24" fmla="*/ 6000 w 10000"/>
                  <a:gd name="connsiteY24" fmla="*/ 7464 h 10000"/>
                  <a:gd name="connsiteX25" fmla="*/ 5944 w 10000"/>
                  <a:gd name="connsiteY25" fmla="*/ 7425 h 10000"/>
                  <a:gd name="connsiteX26" fmla="*/ 5833 w 10000"/>
                  <a:gd name="connsiteY26" fmla="*/ 7425 h 10000"/>
                  <a:gd name="connsiteX27" fmla="*/ 5667 w 10000"/>
                  <a:gd name="connsiteY27" fmla="*/ 7443 h 10000"/>
                  <a:gd name="connsiteX28" fmla="*/ 5333 w 10000"/>
                  <a:gd name="connsiteY28" fmla="*/ 7505 h 10000"/>
                  <a:gd name="connsiteX29" fmla="*/ 4889 w 10000"/>
                  <a:gd name="connsiteY29" fmla="*/ 7605 h 10000"/>
                  <a:gd name="connsiteX30" fmla="*/ 4889 w 10000"/>
                  <a:gd name="connsiteY30" fmla="*/ 7605 h 10000"/>
                  <a:gd name="connsiteX31" fmla="*/ 4611 w 10000"/>
                  <a:gd name="connsiteY31" fmla="*/ 7626 h 10000"/>
                  <a:gd name="connsiteX32" fmla="*/ 4500 w 10000"/>
                  <a:gd name="connsiteY32" fmla="*/ 7626 h 10000"/>
                  <a:gd name="connsiteX33" fmla="*/ 4444 w 10000"/>
                  <a:gd name="connsiteY33" fmla="*/ 7605 h 10000"/>
                  <a:gd name="connsiteX34" fmla="*/ 4389 w 10000"/>
                  <a:gd name="connsiteY34" fmla="*/ 7525 h 10000"/>
                  <a:gd name="connsiteX35" fmla="*/ 4222 w 10000"/>
                  <a:gd name="connsiteY35" fmla="*/ 7425 h 10000"/>
                  <a:gd name="connsiteX36" fmla="*/ 4222 w 10000"/>
                  <a:gd name="connsiteY36" fmla="*/ 7425 h 10000"/>
                  <a:gd name="connsiteX37" fmla="*/ 4111 w 10000"/>
                  <a:gd name="connsiteY37" fmla="*/ 7364 h 10000"/>
                  <a:gd name="connsiteX38" fmla="*/ 4111 w 10000"/>
                  <a:gd name="connsiteY38" fmla="*/ 7305 h 10000"/>
                  <a:gd name="connsiteX39" fmla="*/ 4111 w 10000"/>
                  <a:gd name="connsiteY39" fmla="*/ 7265 h 10000"/>
                  <a:gd name="connsiteX40" fmla="*/ 4167 w 10000"/>
                  <a:gd name="connsiteY40" fmla="*/ 7224 h 10000"/>
                  <a:gd name="connsiteX41" fmla="*/ 4278 w 10000"/>
                  <a:gd name="connsiteY41" fmla="*/ 7145 h 10000"/>
                  <a:gd name="connsiteX42" fmla="*/ 4389 w 10000"/>
                  <a:gd name="connsiteY42" fmla="*/ 7126 h 10000"/>
                  <a:gd name="connsiteX43" fmla="*/ 4389 w 10000"/>
                  <a:gd name="connsiteY43" fmla="*/ 7126 h 10000"/>
                  <a:gd name="connsiteX44" fmla="*/ 4389 w 10000"/>
                  <a:gd name="connsiteY44" fmla="*/ 7105 h 10000"/>
                  <a:gd name="connsiteX45" fmla="*/ 4444 w 10000"/>
                  <a:gd name="connsiteY45" fmla="*/ 7088 h 10000"/>
                  <a:gd name="connsiteX46" fmla="*/ 4667 w 10000"/>
                  <a:gd name="connsiteY46" fmla="*/ 7065 h 10000"/>
                  <a:gd name="connsiteX47" fmla="*/ 5333 w 10000"/>
                  <a:gd name="connsiteY47" fmla="*/ 7028 h 10000"/>
                  <a:gd name="connsiteX48" fmla="*/ 6500 w 10000"/>
                  <a:gd name="connsiteY48" fmla="*/ 6965 h 10000"/>
                  <a:gd name="connsiteX49" fmla="*/ 6500 w 10000"/>
                  <a:gd name="connsiteY49" fmla="*/ 6965 h 10000"/>
                  <a:gd name="connsiteX50" fmla="*/ 7167 w 10000"/>
                  <a:gd name="connsiteY50" fmla="*/ 6907 h 10000"/>
                  <a:gd name="connsiteX51" fmla="*/ 8389 w 10000"/>
                  <a:gd name="connsiteY51" fmla="*/ 6788 h 10000"/>
                  <a:gd name="connsiteX52" fmla="*/ 8389 w 10000"/>
                  <a:gd name="connsiteY52" fmla="*/ 6788 h 10000"/>
                  <a:gd name="connsiteX53" fmla="*/ 8667 w 10000"/>
                  <a:gd name="connsiteY53" fmla="*/ 6745 h 10000"/>
                  <a:gd name="connsiteX54" fmla="*/ 8778 w 10000"/>
                  <a:gd name="connsiteY54" fmla="*/ 6684 h 10000"/>
                  <a:gd name="connsiteX55" fmla="*/ 8889 w 10000"/>
                  <a:gd name="connsiteY55" fmla="*/ 6646 h 10000"/>
                  <a:gd name="connsiteX56" fmla="*/ 8833 w 10000"/>
                  <a:gd name="connsiteY56" fmla="*/ 6606 h 10000"/>
                  <a:gd name="connsiteX57" fmla="*/ 8833 w 10000"/>
                  <a:gd name="connsiteY57" fmla="*/ 6569 h 10000"/>
                  <a:gd name="connsiteX58" fmla="*/ 8722 w 10000"/>
                  <a:gd name="connsiteY58" fmla="*/ 6525 h 10000"/>
                  <a:gd name="connsiteX59" fmla="*/ 8556 w 10000"/>
                  <a:gd name="connsiteY59" fmla="*/ 6465 h 10000"/>
                  <a:gd name="connsiteX60" fmla="*/ 8556 w 10000"/>
                  <a:gd name="connsiteY60" fmla="*/ 6465 h 10000"/>
                  <a:gd name="connsiteX61" fmla="*/ 6556 w 10000"/>
                  <a:gd name="connsiteY61" fmla="*/ 6111 h 10000"/>
                  <a:gd name="connsiteX62" fmla="*/ 6556 w 10000"/>
                  <a:gd name="connsiteY62" fmla="*/ 6111 h 10000"/>
                  <a:gd name="connsiteX63" fmla="*/ 6333 w 10000"/>
                  <a:gd name="connsiteY63" fmla="*/ 6049 h 10000"/>
                  <a:gd name="connsiteX64" fmla="*/ 6167 w 10000"/>
                  <a:gd name="connsiteY64" fmla="*/ 5988 h 10000"/>
                  <a:gd name="connsiteX65" fmla="*/ 6056 w 10000"/>
                  <a:gd name="connsiteY65" fmla="*/ 5927 h 10000"/>
                  <a:gd name="connsiteX66" fmla="*/ 6056 w 10000"/>
                  <a:gd name="connsiteY66" fmla="*/ 5927 h 10000"/>
                  <a:gd name="connsiteX67" fmla="*/ 8056 w 10000"/>
                  <a:gd name="connsiteY67" fmla="*/ 5907 h 10000"/>
                  <a:gd name="connsiteX68" fmla="*/ 10000 w 10000"/>
                  <a:gd name="connsiteY68" fmla="*/ 6111 h 10000"/>
                  <a:gd name="connsiteX69" fmla="*/ 10000 w 10000"/>
                  <a:gd name="connsiteY69" fmla="*/ 4291 h 10000"/>
                  <a:gd name="connsiteX70" fmla="*/ 7778 w 10000"/>
                  <a:gd name="connsiteY70" fmla="*/ 3873 h 10000"/>
                  <a:gd name="connsiteX71" fmla="*/ 6556 w 10000"/>
                  <a:gd name="connsiteY71" fmla="*/ 3631 h 10000"/>
                  <a:gd name="connsiteX72" fmla="*/ 6556 w 10000"/>
                  <a:gd name="connsiteY72" fmla="*/ 3631 h 10000"/>
                  <a:gd name="connsiteX73" fmla="*/ 6556 w 10000"/>
                  <a:gd name="connsiteY73" fmla="*/ 3612 h 10000"/>
                  <a:gd name="connsiteX74" fmla="*/ 6556 w 10000"/>
                  <a:gd name="connsiteY74" fmla="*/ 3492 h 10000"/>
                  <a:gd name="connsiteX75" fmla="*/ 6556 w 10000"/>
                  <a:gd name="connsiteY75" fmla="*/ 3492 h 10000"/>
                  <a:gd name="connsiteX76" fmla="*/ 6389 w 10000"/>
                  <a:gd name="connsiteY76" fmla="*/ 3355 h 10000"/>
                  <a:gd name="connsiteX77" fmla="*/ 5333 w 10000"/>
                  <a:gd name="connsiteY77" fmla="*/ 2712 h 10000"/>
                  <a:gd name="connsiteX78" fmla="*/ 5333 w 10000"/>
                  <a:gd name="connsiteY78" fmla="*/ 2712 h 10000"/>
                  <a:gd name="connsiteX79" fmla="*/ 5167 w 10000"/>
                  <a:gd name="connsiteY79" fmla="*/ 2652 h 10000"/>
                  <a:gd name="connsiteX80" fmla="*/ 4889 w 10000"/>
                  <a:gd name="connsiteY80" fmla="*/ 2573 h 10000"/>
                  <a:gd name="connsiteX81" fmla="*/ 4056 w 10000"/>
                  <a:gd name="connsiteY81" fmla="*/ 2395 h 10000"/>
                  <a:gd name="connsiteX82" fmla="*/ 2889 w 10000"/>
                  <a:gd name="connsiteY82" fmla="*/ 2176 h 10000"/>
                  <a:gd name="connsiteX83" fmla="*/ 2889 w 10000"/>
                  <a:gd name="connsiteY83" fmla="*/ 2176 h 10000"/>
                  <a:gd name="connsiteX84" fmla="*/ 2389 w 10000"/>
                  <a:gd name="connsiteY84" fmla="*/ 2154 h 10000"/>
                  <a:gd name="connsiteX85" fmla="*/ 2000 w 10000"/>
                  <a:gd name="connsiteY85" fmla="*/ 2135 h 10000"/>
                  <a:gd name="connsiteX86" fmla="*/ 1889 w 10000"/>
                  <a:gd name="connsiteY86" fmla="*/ 2116 h 10000"/>
                  <a:gd name="connsiteX87" fmla="*/ 1778 w 10000"/>
                  <a:gd name="connsiteY87" fmla="*/ 2094 h 10000"/>
                  <a:gd name="connsiteX88" fmla="*/ 1778 w 10000"/>
                  <a:gd name="connsiteY88" fmla="*/ 2094 h 10000"/>
                  <a:gd name="connsiteX89" fmla="*/ 1667 w 10000"/>
                  <a:gd name="connsiteY89" fmla="*/ 2016 h 10000"/>
                  <a:gd name="connsiteX90" fmla="*/ 1500 w 10000"/>
                  <a:gd name="connsiteY90" fmla="*/ 1876 h 10000"/>
                  <a:gd name="connsiteX91" fmla="*/ 1444 w 10000"/>
                  <a:gd name="connsiteY91" fmla="*/ 1796 h 10000"/>
                  <a:gd name="connsiteX92" fmla="*/ 1444 w 10000"/>
                  <a:gd name="connsiteY92" fmla="*/ 1716 h 10000"/>
                  <a:gd name="connsiteX93" fmla="*/ 1444 w 10000"/>
                  <a:gd name="connsiteY93" fmla="*/ 1656 h 10000"/>
                  <a:gd name="connsiteX94" fmla="*/ 1556 w 10000"/>
                  <a:gd name="connsiteY94" fmla="*/ 1596 h 10000"/>
                  <a:gd name="connsiteX95" fmla="*/ 1556 w 10000"/>
                  <a:gd name="connsiteY95" fmla="*/ 1596 h 10000"/>
                  <a:gd name="connsiteX96" fmla="*/ 1833 w 10000"/>
                  <a:gd name="connsiteY96" fmla="*/ 1497 h 10000"/>
                  <a:gd name="connsiteX97" fmla="*/ 2111 w 10000"/>
                  <a:gd name="connsiteY97" fmla="*/ 1394 h 10000"/>
                  <a:gd name="connsiteX98" fmla="*/ 2278 w 10000"/>
                  <a:gd name="connsiteY98" fmla="*/ 1337 h 10000"/>
                  <a:gd name="connsiteX99" fmla="*/ 2389 w 10000"/>
                  <a:gd name="connsiteY99" fmla="*/ 1278 h 10000"/>
                  <a:gd name="connsiteX100" fmla="*/ 2389 w 10000"/>
                  <a:gd name="connsiteY100" fmla="*/ 1197 h 10000"/>
                  <a:gd name="connsiteX101" fmla="*/ 2389 w 10000"/>
                  <a:gd name="connsiteY101" fmla="*/ 1099 h 10000"/>
                  <a:gd name="connsiteX102" fmla="*/ 2389 w 10000"/>
                  <a:gd name="connsiteY102" fmla="*/ 1099 h 10000"/>
                  <a:gd name="connsiteX103" fmla="*/ 2167 w 10000"/>
                  <a:gd name="connsiteY103" fmla="*/ 818 h 10000"/>
                  <a:gd name="connsiteX104" fmla="*/ 1889 w 10000"/>
                  <a:gd name="connsiteY104" fmla="*/ 438 h 10000"/>
                  <a:gd name="connsiteX105" fmla="*/ 1667 w 10000"/>
                  <a:gd name="connsiteY105" fmla="*/ 99 h 10000"/>
                  <a:gd name="connsiteX106" fmla="*/ 1611 w 10000"/>
                  <a:gd name="connsiteY106" fmla="*/ 0 h 10000"/>
                  <a:gd name="connsiteX107" fmla="*/ 10000 w 10000"/>
                  <a:gd name="connsiteY107" fmla="*/ 8662 h 10000"/>
                  <a:gd name="connsiteX108" fmla="*/ 10000 w 10000"/>
                  <a:gd name="connsiteY108" fmla="*/ 8662 h 10000"/>
                  <a:gd name="connsiteX109" fmla="*/ 9722 w 10000"/>
                  <a:gd name="connsiteY109" fmla="*/ 8641 h 10000"/>
                  <a:gd name="connsiteX110" fmla="*/ 9389 w 10000"/>
                  <a:gd name="connsiteY110" fmla="*/ 8662 h 10000"/>
                  <a:gd name="connsiteX111" fmla="*/ 9389 w 10000"/>
                  <a:gd name="connsiteY111" fmla="*/ 8662 h 10000"/>
                  <a:gd name="connsiteX112" fmla="*/ 9278 w 10000"/>
                  <a:gd name="connsiteY112" fmla="*/ 8686 h 10000"/>
                  <a:gd name="connsiteX113" fmla="*/ 9056 w 10000"/>
                  <a:gd name="connsiteY113" fmla="*/ 8662 h 10000"/>
                  <a:gd name="connsiteX114" fmla="*/ 8889 w 10000"/>
                  <a:gd name="connsiteY114" fmla="*/ 8641 h 10000"/>
                  <a:gd name="connsiteX115" fmla="*/ 8722 w 10000"/>
                  <a:gd name="connsiteY115" fmla="*/ 8603 h 10000"/>
                  <a:gd name="connsiteX116" fmla="*/ 8611 w 10000"/>
                  <a:gd name="connsiteY116" fmla="*/ 8541 h 10000"/>
                  <a:gd name="connsiteX117" fmla="*/ 8444 w 10000"/>
                  <a:gd name="connsiteY117" fmla="*/ 8442 h 10000"/>
                  <a:gd name="connsiteX118" fmla="*/ 8444 w 10000"/>
                  <a:gd name="connsiteY118" fmla="*/ 8442 h 10000"/>
                  <a:gd name="connsiteX119" fmla="*/ 8222 w 10000"/>
                  <a:gd name="connsiteY119" fmla="*/ 8265 h 10000"/>
                  <a:gd name="connsiteX120" fmla="*/ 8111 w 10000"/>
                  <a:gd name="connsiteY120" fmla="*/ 8185 h 10000"/>
                  <a:gd name="connsiteX121" fmla="*/ 7944 w 10000"/>
                  <a:gd name="connsiteY121" fmla="*/ 8125 h 10000"/>
                  <a:gd name="connsiteX122" fmla="*/ 7778 w 10000"/>
                  <a:gd name="connsiteY122" fmla="*/ 8086 h 10000"/>
                  <a:gd name="connsiteX123" fmla="*/ 7556 w 10000"/>
                  <a:gd name="connsiteY123" fmla="*/ 8062 h 10000"/>
                  <a:gd name="connsiteX124" fmla="*/ 7333 w 10000"/>
                  <a:gd name="connsiteY124" fmla="*/ 8045 h 10000"/>
                  <a:gd name="connsiteX125" fmla="*/ 7000 w 10000"/>
                  <a:gd name="connsiteY125" fmla="*/ 8022 h 10000"/>
                  <a:gd name="connsiteX126" fmla="*/ 7000 w 10000"/>
                  <a:gd name="connsiteY126" fmla="*/ 8022 h 10000"/>
                  <a:gd name="connsiteX127" fmla="*/ 6556 w 10000"/>
                  <a:gd name="connsiteY127" fmla="*/ 8045 h 10000"/>
                  <a:gd name="connsiteX128" fmla="*/ 6222 w 10000"/>
                  <a:gd name="connsiteY128" fmla="*/ 8045 h 10000"/>
                  <a:gd name="connsiteX129" fmla="*/ 6111 w 10000"/>
                  <a:gd name="connsiteY129" fmla="*/ 8022 h 10000"/>
                  <a:gd name="connsiteX130" fmla="*/ 6056 w 10000"/>
                  <a:gd name="connsiteY130" fmla="*/ 8003 h 10000"/>
                  <a:gd name="connsiteX131" fmla="*/ 6056 w 10000"/>
                  <a:gd name="connsiteY131" fmla="*/ 8003 h 10000"/>
                  <a:gd name="connsiteX132" fmla="*/ 6056 w 10000"/>
                  <a:gd name="connsiteY132" fmla="*/ 7646 h 10000"/>
                  <a:gd name="connsiteX133" fmla="*/ 6056 w 10000"/>
                  <a:gd name="connsiteY133" fmla="*/ 7646 h 10000"/>
                  <a:gd name="connsiteX134" fmla="*/ 6056 w 10000"/>
                  <a:gd name="connsiteY134" fmla="*/ 7563 h 10000"/>
                  <a:gd name="connsiteX135" fmla="*/ 5944 w 10000"/>
                  <a:gd name="connsiteY135" fmla="*/ 7464 h 10000"/>
                  <a:gd name="connsiteX136" fmla="*/ 5889 w 10000"/>
                  <a:gd name="connsiteY136" fmla="*/ 7443 h 10000"/>
                  <a:gd name="connsiteX137" fmla="*/ 5778 w 10000"/>
                  <a:gd name="connsiteY137" fmla="*/ 7425 h 10000"/>
                  <a:gd name="connsiteX138" fmla="*/ 5667 w 10000"/>
                  <a:gd name="connsiteY138" fmla="*/ 7425 h 10000"/>
                  <a:gd name="connsiteX139" fmla="*/ 5500 w 10000"/>
                  <a:gd name="connsiteY139" fmla="*/ 7443 h 10000"/>
                  <a:gd name="connsiteX140" fmla="*/ 5500 w 10000"/>
                  <a:gd name="connsiteY140" fmla="*/ 7443 h 10000"/>
                  <a:gd name="connsiteX141" fmla="*/ 4889 w 10000"/>
                  <a:gd name="connsiteY141" fmla="*/ 7584 h 10000"/>
                  <a:gd name="connsiteX142" fmla="*/ 4611 w 10000"/>
                  <a:gd name="connsiteY142" fmla="*/ 7626 h 10000"/>
                  <a:gd name="connsiteX143" fmla="*/ 4556 w 10000"/>
                  <a:gd name="connsiteY143" fmla="*/ 7646 h 10000"/>
                  <a:gd name="connsiteX144" fmla="*/ 4500 w 10000"/>
                  <a:gd name="connsiteY144" fmla="*/ 7626 h 10000"/>
                  <a:gd name="connsiteX145" fmla="*/ 4500 w 10000"/>
                  <a:gd name="connsiteY145" fmla="*/ 7626 h 10000"/>
                  <a:gd name="connsiteX146" fmla="*/ 4222 w 10000"/>
                  <a:gd name="connsiteY146" fmla="*/ 7425 h 10000"/>
                  <a:gd name="connsiteX147" fmla="*/ 4222 w 10000"/>
                  <a:gd name="connsiteY147" fmla="*/ 7425 h 10000"/>
                  <a:gd name="connsiteX148" fmla="*/ 4111 w 10000"/>
                  <a:gd name="connsiteY148" fmla="*/ 7326 h 10000"/>
                  <a:gd name="connsiteX149" fmla="*/ 4111 w 10000"/>
                  <a:gd name="connsiteY149" fmla="*/ 7265 h 10000"/>
                  <a:gd name="connsiteX150" fmla="*/ 4111 w 10000"/>
                  <a:gd name="connsiteY150" fmla="*/ 7205 h 10000"/>
                  <a:gd name="connsiteX151" fmla="*/ 4111 w 10000"/>
                  <a:gd name="connsiteY151" fmla="*/ 7205 h 10000"/>
                  <a:gd name="connsiteX152" fmla="*/ 4278 w 10000"/>
                  <a:gd name="connsiteY152" fmla="*/ 7145 h 10000"/>
                  <a:gd name="connsiteX153" fmla="*/ 4389 w 10000"/>
                  <a:gd name="connsiteY153" fmla="*/ 7126 h 10000"/>
                  <a:gd name="connsiteX154" fmla="*/ 4389 w 10000"/>
                  <a:gd name="connsiteY154" fmla="*/ 7126 h 10000"/>
                  <a:gd name="connsiteX155" fmla="*/ 4000 w 10000"/>
                  <a:gd name="connsiteY155" fmla="*/ 7126 h 10000"/>
                  <a:gd name="connsiteX156" fmla="*/ 3722 w 10000"/>
                  <a:gd name="connsiteY156" fmla="*/ 7145 h 10000"/>
                  <a:gd name="connsiteX157" fmla="*/ 3611 w 10000"/>
                  <a:gd name="connsiteY157" fmla="*/ 7166 h 10000"/>
                  <a:gd name="connsiteX158" fmla="*/ 3556 w 10000"/>
                  <a:gd name="connsiteY158" fmla="*/ 7187 h 10000"/>
                  <a:gd name="connsiteX159" fmla="*/ 3556 w 10000"/>
                  <a:gd name="connsiteY159" fmla="*/ 7187 h 10000"/>
                  <a:gd name="connsiteX160" fmla="*/ 3444 w 10000"/>
                  <a:gd name="connsiteY160" fmla="*/ 7265 h 10000"/>
                  <a:gd name="connsiteX161" fmla="*/ 3278 w 10000"/>
                  <a:gd name="connsiteY161" fmla="*/ 7386 h 10000"/>
                  <a:gd name="connsiteX162" fmla="*/ 3000 w 10000"/>
                  <a:gd name="connsiteY162" fmla="*/ 7525 h 10000"/>
                  <a:gd name="connsiteX163" fmla="*/ 2667 w 10000"/>
                  <a:gd name="connsiteY163" fmla="*/ 7626 h 10000"/>
                  <a:gd name="connsiteX164" fmla="*/ 2667 w 10000"/>
                  <a:gd name="connsiteY164" fmla="*/ 7626 h 10000"/>
                  <a:gd name="connsiteX165" fmla="*/ 2333 w 10000"/>
                  <a:gd name="connsiteY165" fmla="*/ 7706 h 10000"/>
                  <a:gd name="connsiteX166" fmla="*/ 1833 w 10000"/>
                  <a:gd name="connsiteY166" fmla="*/ 7786 h 10000"/>
                  <a:gd name="connsiteX167" fmla="*/ 1389 w 10000"/>
                  <a:gd name="connsiteY167" fmla="*/ 7826 h 10000"/>
                  <a:gd name="connsiteX168" fmla="*/ 889 w 10000"/>
                  <a:gd name="connsiteY168" fmla="*/ 7845 h 10000"/>
                  <a:gd name="connsiteX169" fmla="*/ 889 w 10000"/>
                  <a:gd name="connsiteY169" fmla="*/ 7845 h 10000"/>
                  <a:gd name="connsiteX170" fmla="*/ 500 w 10000"/>
                  <a:gd name="connsiteY170" fmla="*/ 7867 h 10000"/>
                  <a:gd name="connsiteX171" fmla="*/ 222 w 10000"/>
                  <a:gd name="connsiteY171" fmla="*/ 7885 h 10000"/>
                  <a:gd name="connsiteX172" fmla="*/ 0 w 10000"/>
                  <a:gd name="connsiteY172" fmla="*/ 7904 h 10000"/>
                  <a:gd name="connsiteX173" fmla="*/ 0 w 10000"/>
                  <a:gd name="connsiteY173" fmla="*/ 7904 h 10000"/>
                  <a:gd name="connsiteX174" fmla="*/ 278 w 10000"/>
                  <a:gd name="connsiteY174" fmla="*/ 8225 h 10000"/>
                  <a:gd name="connsiteX175" fmla="*/ 500 w 10000"/>
                  <a:gd name="connsiteY175" fmla="*/ 8461 h 10000"/>
                  <a:gd name="connsiteX176" fmla="*/ 722 w 10000"/>
                  <a:gd name="connsiteY176" fmla="*/ 8662 h 10000"/>
                  <a:gd name="connsiteX177" fmla="*/ 722 w 10000"/>
                  <a:gd name="connsiteY177" fmla="*/ 8662 h 10000"/>
                  <a:gd name="connsiteX178" fmla="*/ 889 w 10000"/>
                  <a:gd name="connsiteY178" fmla="*/ 8783 h 10000"/>
                  <a:gd name="connsiteX179" fmla="*/ 944 w 10000"/>
                  <a:gd name="connsiteY179" fmla="*/ 8884 h 10000"/>
                  <a:gd name="connsiteX180" fmla="*/ 1111 w 10000"/>
                  <a:gd name="connsiteY180" fmla="*/ 8985 h 10000"/>
                  <a:gd name="connsiteX181" fmla="*/ 1333 w 10000"/>
                  <a:gd name="connsiteY181" fmla="*/ 9140 h 10000"/>
                  <a:gd name="connsiteX182" fmla="*/ 1333 w 10000"/>
                  <a:gd name="connsiteY182" fmla="*/ 9140 h 10000"/>
                  <a:gd name="connsiteX183" fmla="*/ 1444 w 10000"/>
                  <a:gd name="connsiteY183" fmla="*/ 9222 h 10000"/>
                  <a:gd name="connsiteX184" fmla="*/ 1500 w 10000"/>
                  <a:gd name="connsiteY184" fmla="*/ 9281 h 10000"/>
                  <a:gd name="connsiteX185" fmla="*/ 1500 w 10000"/>
                  <a:gd name="connsiteY185" fmla="*/ 9339 h 10000"/>
                  <a:gd name="connsiteX186" fmla="*/ 1556 w 10000"/>
                  <a:gd name="connsiteY186" fmla="*/ 9363 h 10000"/>
                  <a:gd name="connsiteX187" fmla="*/ 1722 w 10000"/>
                  <a:gd name="connsiteY187" fmla="*/ 9380 h 10000"/>
                  <a:gd name="connsiteX188" fmla="*/ 1944 w 10000"/>
                  <a:gd name="connsiteY188" fmla="*/ 9400 h 10000"/>
                  <a:gd name="connsiteX189" fmla="*/ 2944 w 10000"/>
                  <a:gd name="connsiteY189" fmla="*/ 9421 h 10000"/>
                  <a:gd name="connsiteX190" fmla="*/ 2944 w 10000"/>
                  <a:gd name="connsiteY190" fmla="*/ 9421 h 10000"/>
                  <a:gd name="connsiteX191" fmla="*/ 4167 w 10000"/>
                  <a:gd name="connsiteY191" fmla="*/ 9461 h 10000"/>
                  <a:gd name="connsiteX192" fmla="*/ 4889 w 10000"/>
                  <a:gd name="connsiteY192" fmla="*/ 9520 h 10000"/>
                  <a:gd name="connsiteX193" fmla="*/ 5278 w 10000"/>
                  <a:gd name="connsiteY193" fmla="*/ 9582 h 10000"/>
                  <a:gd name="connsiteX194" fmla="*/ 5444 w 10000"/>
                  <a:gd name="connsiteY194" fmla="*/ 9598 h 10000"/>
                  <a:gd name="connsiteX195" fmla="*/ 5444 w 10000"/>
                  <a:gd name="connsiteY195" fmla="*/ 9598 h 10000"/>
                  <a:gd name="connsiteX196" fmla="*/ 5722 w 10000"/>
                  <a:gd name="connsiteY196" fmla="*/ 9643 h 10000"/>
                  <a:gd name="connsiteX197" fmla="*/ 5833 w 10000"/>
                  <a:gd name="connsiteY197" fmla="*/ 9664 h 10000"/>
                  <a:gd name="connsiteX198" fmla="*/ 5833 w 10000"/>
                  <a:gd name="connsiteY198" fmla="*/ 9664 h 10000"/>
                  <a:gd name="connsiteX199" fmla="*/ 5833 w 10000"/>
                  <a:gd name="connsiteY199" fmla="*/ 9643 h 10000"/>
                  <a:gd name="connsiteX200" fmla="*/ 5889 w 10000"/>
                  <a:gd name="connsiteY200" fmla="*/ 9621 h 10000"/>
                  <a:gd name="connsiteX201" fmla="*/ 6000 w 10000"/>
                  <a:gd name="connsiteY201" fmla="*/ 9598 h 10000"/>
                  <a:gd name="connsiteX202" fmla="*/ 6167 w 10000"/>
                  <a:gd name="connsiteY202" fmla="*/ 9582 h 10000"/>
                  <a:gd name="connsiteX203" fmla="*/ 6444 w 10000"/>
                  <a:gd name="connsiteY203" fmla="*/ 9582 h 10000"/>
                  <a:gd name="connsiteX204" fmla="*/ 6833 w 10000"/>
                  <a:gd name="connsiteY204" fmla="*/ 9598 h 10000"/>
                  <a:gd name="connsiteX205" fmla="*/ 7278 w 10000"/>
                  <a:gd name="connsiteY205" fmla="*/ 9664 h 10000"/>
                  <a:gd name="connsiteX206" fmla="*/ 7278 w 10000"/>
                  <a:gd name="connsiteY206" fmla="*/ 9664 h 10000"/>
                  <a:gd name="connsiteX207" fmla="*/ 8722 w 10000"/>
                  <a:gd name="connsiteY207" fmla="*/ 9838 h 10000"/>
                  <a:gd name="connsiteX208" fmla="*/ 10000 w 10000"/>
                  <a:gd name="connsiteY208" fmla="*/ 10000 h 10000"/>
                  <a:gd name="connsiteX0" fmla="*/ 10000 w 10000"/>
                  <a:gd name="connsiteY0" fmla="*/ 8641 h 10000"/>
                  <a:gd name="connsiteX1" fmla="*/ 10000 w 10000"/>
                  <a:gd name="connsiteY1" fmla="*/ 8641 h 10000"/>
                  <a:gd name="connsiteX2" fmla="*/ 9222 w 10000"/>
                  <a:gd name="connsiteY2" fmla="*/ 8662 h 10000"/>
                  <a:gd name="connsiteX3" fmla="*/ 8944 w 10000"/>
                  <a:gd name="connsiteY3" fmla="*/ 8662 h 10000"/>
                  <a:gd name="connsiteX4" fmla="*/ 8833 w 10000"/>
                  <a:gd name="connsiteY4" fmla="*/ 8641 h 10000"/>
                  <a:gd name="connsiteX5" fmla="*/ 8778 w 10000"/>
                  <a:gd name="connsiteY5" fmla="*/ 8623 h 10000"/>
                  <a:gd name="connsiteX6" fmla="*/ 8778 w 10000"/>
                  <a:gd name="connsiteY6" fmla="*/ 8623 h 10000"/>
                  <a:gd name="connsiteX7" fmla="*/ 8444 w 10000"/>
                  <a:gd name="connsiteY7" fmla="*/ 8382 h 10000"/>
                  <a:gd name="connsiteX8" fmla="*/ 8167 w 10000"/>
                  <a:gd name="connsiteY8" fmla="*/ 8162 h 10000"/>
                  <a:gd name="connsiteX9" fmla="*/ 8167 w 10000"/>
                  <a:gd name="connsiteY9" fmla="*/ 8162 h 10000"/>
                  <a:gd name="connsiteX10" fmla="*/ 8056 w 10000"/>
                  <a:gd name="connsiteY10" fmla="*/ 8125 h 10000"/>
                  <a:gd name="connsiteX11" fmla="*/ 7889 w 10000"/>
                  <a:gd name="connsiteY11" fmla="*/ 8086 h 10000"/>
                  <a:gd name="connsiteX12" fmla="*/ 7444 w 10000"/>
                  <a:gd name="connsiteY12" fmla="*/ 8062 h 10000"/>
                  <a:gd name="connsiteX13" fmla="*/ 6889 w 10000"/>
                  <a:gd name="connsiteY13" fmla="*/ 8045 h 10000"/>
                  <a:gd name="connsiteX14" fmla="*/ 6389 w 10000"/>
                  <a:gd name="connsiteY14" fmla="*/ 8045 h 10000"/>
                  <a:gd name="connsiteX15" fmla="*/ 6389 w 10000"/>
                  <a:gd name="connsiteY15" fmla="*/ 8045 h 10000"/>
                  <a:gd name="connsiteX16" fmla="*/ 6167 w 10000"/>
                  <a:gd name="connsiteY16" fmla="*/ 8022 h 10000"/>
                  <a:gd name="connsiteX17" fmla="*/ 6056 w 10000"/>
                  <a:gd name="connsiteY17" fmla="*/ 7985 h 10000"/>
                  <a:gd name="connsiteX18" fmla="*/ 6000 w 10000"/>
                  <a:gd name="connsiteY18" fmla="*/ 7944 h 10000"/>
                  <a:gd name="connsiteX19" fmla="*/ 6000 w 10000"/>
                  <a:gd name="connsiteY19" fmla="*/ 7867 h 10000"/>
                  <a:gd name="connsiteX20" fmla="*/ 6056 w 10000"/>
                  <a:gd name="connsiteY20" fmla="*/ 7706 h 10000"/>
                  <a:gd name="connsiteX21" fmla="*/ 6111 w 10000"/>
                  <a:gd name="connsiteY21" fmla="*/ 7626 h 10000"/>
                  <a:gd name="connsiteX22" fmla="*/ 6056 w 10000"/>
                  <a:gd name="connsiteY22" fmla="*/ 7525 h 10000"/>
                  <a:gd name="connsiteX23" fmla="*/ 6056 w 10000"/>
                  <a:gd name="connsiteY23" fmla="*/ 7525 h 10000"/>
                  <a:gd name="connsiteX24" fmla="*/ 6000 w 10000"/>
                  <a:gd name="connsiteY24" fmla="*/ 7464 h 10000"/>
                  <a:gd name="connsiteX25" fmla="*/ 5944 w 10000"/>
                  <a:gd name="connsiteY25" fmla="*/ 7425 h 10000"/>
                  <a:gd name="connsiteX26" fmla="*/ 5833 w 10000"/>
                  <a:gd name="connsiteY26" fmla="*/ 7425 h 10000"/>
                  <a:gd name="connsiteX27" fmla="*/ 5667 w 10000"/>
                  <a:gd name="connsiteY27" fmla="*/ 7443 h 10000"/>
                  <a:gd name="connsiteX28" fmla="*/ 5333 w 10000"/>
                  <a:gd name="connsiteY28" fmla="*/ 7505 h 10000"/>
                  <a:gd name="connsiteX29" fmla="*/ 4889 w 10000"/>
                  <a:gd name="connsiteY29" fmla="*/ 7605 h 10000"/>
                  <a:gd name="connsiteX30" fmla="*/ 4889 w 10000"/>
                  <a:gd name="connsiteY30" fmla="*/ 7605 h 10000"/>
                  <a:gd name="connsiteX31" fmla="*/ 4611 w 10000"/>
                  <a:gd name="connsiteY31" fmla="*/ 7626 h 10000"/>
                  <a:gd name="connsiteX32" fmla="*/ 4500 w 10000"/>
                  <a:gd name="connsiteY32" fmla="*/ 7626 h 10000"/>
                  <a:gd name="connsiteX33" fmla="*/ 4444 w 10000"/>
                  <a:gd name="connsiteY33" fmla="*/ 7605 h 10000"/>
                  <a:gd name="connsiteX34" fmla="*/ 4389 w 10000"/>
                  <a:gd name="connsiteY34" fmla="*/ 7525 h 10000"/>
                  <a:gd name="connsiteX35" fmla="*/ 4222 w 10000"/>
                  <a:gd name="connsiteY35" fmla="*/ 7425 h 10000"/>
                  <a:gd name="connsiteX36" fmla="*/ 4222 w 10000"/>
                  <a:gd name="connsiteY36" fmla="*/ 7425 h 10000"/>
                  <a:gd name="connsiteX37" fmla="*/ 4111 w 10000"/>
                  <a:gd name="connsiteY37" fmla="*/ 7364 h 10000"/>
                  <a:gd name="connsiteX38" fmla="*/ 4111 w 10000"/>
                  <a:gd name="connsiteY38" fmla="*/ 7305 h 10000"/>
                  <a:gd name="connsiteX39" fmla="*/ 4111 w 10000"/>
                  <a:gd name="connsiteY39" fmla="*/ 7265 h 10000"/>
                  <a:gd name="connsiteX40" fmla="*/ 4167 w 10000"/>
                  <a:gd name="connsiteY40" fmla="*/ 7224 h 10000"/>
                  <a:gd name="connsiteX41" fmla="*/ 4278 w 10000"/>
                  <a:gd name="connsiteY41" fmla="*/ 7145 h 10000"/>
                  <a:gd name="connsiteX42" fmla="*/ 4389 w 10000"/>
                  <a:gd name="connsiteY42" fmla="*/ 7126 h 10000"/>
                  <a:gd name="connsiteX43" fmla="*/ 4389 w 10000"/>
                  <a:gd name="connsiteY43" fmla="*/ 7126 h 10000"/>
                  <a:gd name="connsiteX44" fmla="*/ 4389 w 10000"/>
                  <a:gd name="connsiteY44" fmla="*/ 7105 h 10000"/>
                  <a:gd name="connsiteX45" fmla="*/ 4444 w 10000"/>
                  <a:gd name="connsiteY45" fmla="*/ 7088 h 10000"/>
                  <a:gd name="connsiteX46" fmla="*/ 4667 w 10000"/>
                  <a:gd name="connsiteY46" fmla="*/ 7065 h 10000"/>
                  <a:gd name="connsiteX47" fmla="*/ 5333 w 10000"/>
                  <a:gd name="connsiteY47" fmla="*/ 7028 h 10000"/>
                  <a:gd name="connsiteX48" fmla="*/ 6500 w 10000"/>
                  <a:gd name="connsiteY48" fmla="*/ 6965 h 10000"/>
                  <a:gd name="connsiteX49" fmla="*/ 6500 w 10000"/>
                  <a:gd name="connsiteY49" fmla="*/ 6965 h 10000"/>
                  <a:gd name="connsiteX50" fmla="*/ 7167 w 10000"/>
                  <a:gd name="connsiteY50" fmla="*/ 6907 h 10000"/>
                  <a:gd name="connsiteX51" fmla="*/ 8389 w 10000"/>
                  <a:gd name="connsiteY51" fmla="*/ 6788 h 10000"/>
                  <a:gd name="connsiteX52" fmla="*/ 8389 w 10000"/>
                  <a:gd name="connsiteY52" fmla="*/ 6788 h 10000"/>
                  <a:gd name="connsiteX53" fmla="*/ 8667 w 10000"/>
                  <a:gd name="connsiteY53" fmla="*/ 6745 h 10000"/>
                  <a:gd name="connsiteX54" fmla="*/ 8778 w 10000"/>
                  <a:gd name="connsiteY54" fmla="*/ 6684 h 10000"/>
                  <a:gd name="connsiteX55" fmla="*/ 8889 w 10000"/>
                  <a:gd name="connsiteY55" fmla="*/ 6646 h 10000"/>
                  <a:gd name="connsiteX56" fmla="*/ 8833 w 10000"/>
                  <a:gd name="connsiteY56" fmla="*/ 6606 h 10000"/>
                  <a:gd name="connsiteX57" fmla="*/ 8833 w 10000"/>
                  <a:gd name="connsiteY57" fmla="*/ 6569 h 10000"/>
                  <a:gd name="connsiteX58" fmla="*/ 8722 w 10000"/>
                  <a:gd name="connsiteY58" fmla="*/ 6525 h 10000"/>
                  <a:gd name="connsiteX59" fmla="*/ 8556 w 10000"/>
                  <a:gd name="connsiteY59" fmla="*/ 6465 h 10000"/>
                  <a:gd name="connsiteX60" fmla="*/ 8556 w 10000"/>
                  <a:gd name="connsiteY60" fmla="*/ 6465 h 10000"/>
                  <a:gd name="connsiteX61" fmla="*/ 6556 w 10000"/>
                  <a:gd name="connsiteY61" fmla="*/ 6111 h 10000"/>
                  <a:gd name="connsiteX62" fmla="*/ 6556 w 10000"/>
                  <a:gd name="connsiteY62" fmla="*/ 6111 h 10000"/>
                  <a:gd name="connsiteX63" fmla="*/ 6333 w 10000"/>
                  <a:gd name="connsiteY63" fmla="*/ 6049 h 10000"/>
                  <a:gd name="connsiteX64" fmla="*/ 6167 w 10000"/>
                  <a:gd name="connsiteY64" fmla="*/ 5988 h 10000"/>
                  <a:gd name="connsiteX65" fmla="*/ 6056 w 10000"/>
                  <a:gd name="connsiteY65" fmla="*/ 5927 h 10000"/>
                  <a:gd name="connsiteX66" fmla="*/ 6056 w 10000"/>
                  <a:gd name="connsiteY66" fmla="*/ 5927 h 10000"/>
                  <a:gd name="connsiteX67" fmla="*/ 8056 w 10000"/>
                  <a:gd name="connsiteY67" fmla="*/ 5907 h 10000"/>
                  <a:gd name="connsiteX68" fmla="*/ 10000 w 10000"/>
                  <a:gd name="connsiteY68" fmla="*/ 6111 h 10000"/>
                  <a:gd name="connsiteX69" fmla="*/ 10000 w 10000"/>
                  <a:gd name="connsiteY69" fmla="*/ 4291 h 10000"/>
                  <a:gd name="connsiteX70" fmla="*/ 7778 w 10000"/>
                  <a:gd name="connsiteY70" fmla="*/ 3873 h 10000"/>
                  <a:gd name="connsiteX71" fmla="*/ 6556 w 10000"/>
                  <a:gd name="connsiteY71" fmla="*/ 3631 h 10000"/>
                  <a:gd name="connsiteX72" fmla="*/ 6556 w 10000"/>
                  <a:gd name="connsiteY72" fmla="*/ 3631 h 10000"/>
                  <a:gd name="connsiteX73" fmla="*/ 6556 w 10000"/>
                  <a:gd name="connsiteY73" fmla="*/ 3612 h 10000"/>
                  <a:gd name="connsiteX74" fmla="*/ 6556 w 10000"/>
                  <a:gd name="connsiteY74" fmla="*/ 3492 h 10000"/>
                  <a:gd name="connsiteX75" fmla="*/ 6556 w 10000"/>
                  <a:gd name="connsiteY75" fmla="*/ 3492 h 10000"/>
                  <a:gd name="connsiteX76" fmla="*/ 5333 w 10000"/>
                  <a:gd name="connsiteY76" fmla="*/ 2712 h 10000"/>
                  <a:gd name="connsiteX77" fmla="*/ 5333 w 10000"/>
                  <a:gd name="connsiteY77" fmla="*/ 2712 h 10000"/>
                  <a:gd name="connsiteX78" fmla="*/ 5167 w 10000"/>
                  <a:gd name="connsiteY78" fmla="*/ 2652 h 10000"/>
                  <a:gd name="connsiteX79" fmla="*/ 4889 w 10000"/>
                  <a:gd name="connsiteY79" fmla="*/ 2573 h 10000"/>
                  <a:gd name="connsiteX80" fmla="*/ 4056 w 10000"/>
                  <a:gd name="connsiteY80" fmla="*/ 2395 h 10000"/>
                  <a:gd name="connsiteX81" fmla="*/ 2889 w 10000"/>
                  <a:gd name="connsiteY81" fmla="*/ 2176 h 10000"/>
                  <a:gd name="connsiteX82" fmla="*/ 2889 w 10000"/>
                  <a:gd name="connsiteY82" fmla="*/ 2176 h 10000"/>
                  <a:gd name="connsiteX83" fmla="*/ 2389 w 10000"/>
                  <a:gd name="connsiteY83" fmla="*/ 2154 h 10000"/>
                  <a:gd name="connsiteX84" fmla="*/ 2000 w 10000"/>
                  <a:gd name="connsiteY84" fmla="*/ 2135 h 10000"/>
                  <a:gd name="connsiteX85" fmla="*/ 1889 w 10000"/>
                  <a:gd name="connsiteY85" fmla="*/ 2116 h 10000"/>
                  <a:gd name="connsiteX86" fmla="*/ 1778 w 10000"/>
                  <a:gd name="connsiteY86" fmla="*/ 2094 h 10000"/>
                  <a:gd name="connsiteX87" fmla="*/ 1778 w 10000"/>
                  <a:gd name="connsiteY87" fmla="*/ 2094 h 10000"/>
                  <a:gd name="connsiteX88" fmla="*/ 1667 w 10000"/>
                  <a:gd name="connsiteY88" fmla="*/ 2016 h 10000"/>
                  <a:gd name="connsiteX89" fmla="*/ 1500 w 10000"/>
                  <a:gd name="connsiteY89" fmla="*/ 1876 h 10000"/>
                  <a:gd name="connsiteX90" fmla="*/ 1444 w 10000"/>
                  <a:gd name="connsiteY90" fmla="*/ 1796 h 10000"/>
                  <a:gd name="connsiteX91" fmla="*/ 1444 w 10000"/>
                  <a:gd name="connsiteY91" fmla="*/ 1716 h 10000"/>
                  <a:gd name="connsiteX92" fmla="*/ 1444 w 10000"/>
                  <a:gd name="connsiteY92" fmla="*/ 1656 h 10000"/>
                  <a:gd name="connsiteX93" fmla="*/ 1556 w 10000"/>
                  <a:gd name="connsiteY93" fmla="*/ 1596 h 10000"/>
                  <a:gd name="connsiteX94" fmla="*/ 1556 w 10000"/>
                  <a:gd name="connsiteY94" fmla="*/ 1596 h 10000"/>
                  <a:gd name="connsiteX95" fmla="*/ 1833 w 10000"/>
                  <a:gd name="connsiteY95" fmla="*/ 1497 h 10000"/>
                  <a:gd name="connsiteX96" fmla="*/ 2111 w 10000"/>
                  <a:gd name="connsiteY96" fmla="*/ 1394 h 10000"/>
                  <a:gd name="connsiteX97" fmla="*/ 2278 w 10000"/>
                  <a:gd name="connsiteY97" fmla="*/ 1337 h 10000"/>
                  <a:gd name="connsiteX98" fmla="*/ 2389 w 10000"/>
                  <a:gd name="connsiteY98" fmla="*/ 1278 h 10000"/>
                  <a:gd name="connsiteX99" fmla="*/ 2389 w 10000"/>
                  <a:gd name="connsiteY99" fmla="*/ 1197 h 10000"/>
                  <a:gd name="connsiteX100" fmla="*/ 2389 w 10000"/>
                  <a:gd name="connsiteY100" fmla="*/ 1099 h 10000"/>
                  <a:gd name="connsiteX101" fmla="*/ 2389 w 10000"/>
                  <a:gd name="connsiteY101" fmla="*/ 1099 h 10000"/>
                  <a:gd name="connsiteX102" fmla="*/ 2167 w 10000"/>
                  <a:gd name="connsiteY102" fmla="*/ 818 h 10000"/>
                  <a:gd name="connsiteX103" fmla="*/ 1889 w 10000"/>
                  <a:gd name="connsiteY103" fmla="*/ 438 h 10000"/>
                  <a:gd name="connsiteX104" fmla="*/ 1667 w 10000"/>
                  <a:gd name="connsiteY104" fmla="*/ 99 h 10000"/>
                  <a:gd name="connsiteX105" fmla="*/ 1611 w 10000"/>
                  <a:gd name="connsiteY105" fmla="*/ 0 h 10000"/>
                  <a:gd name="connsiteX106" fmla="*/ 10000 w 10000"/>
                  <a:gd name="connsiteY106" fmla="*/ 8662 h 10000"/>
                  <a:gd name="connsiteX107" fmla="*/ 10000 w 10000"/>
                  <a:gd name="connsiteY107" fmla="*/ 8662 h 10000"/>
                  <a:gd name="connsiteX108" fmla="*/ 9722 w 10000"/>
                  <a:gd name="connsiteY108" fmla="*/ 8641 h 10000"/>
                  <a:gd name="connsiteX109" fmla="*/ 9389 w 10000"/>
                  <a:gd name="connsiteY109" fmla="*/ 8662 h 10000"/>
                  <a:gd name="connsiteX110" fmla="*/ 9389 w 10000"/>
                  <a:gd name="connsiteY110" fmla="*/ 8662 h 10000"/>
                  <a:gd name="connsiteX111" fmla="*/ 9278 w 10000"/>
                  <a:gd name="connsiteY111" fmla="*/ 8686 h 10000"/>
                  <a:gd name="connsiteX112" fmla="*/ 9056 w 10000"/>
                  <a:gd name="connsiteY112" fmla="*/ 8662 h 10000"/>
                  <a:gd name="connsiteX113" fmla="*/ 8889 w 10000"/>
                  <a:gd name="connsiteY113" fmla="*/ 8641 h 10000"/>
                  <a:gd name="connsiteX114" fmla="*/ 8722 w 10000"/>
                  <a:gd name="connsiteY114" fmla="*/ 8603 h 10000"/>
                  <a:gd name="connsiteX115" fmla="*/ 8611 w 10000"/>
                  <a:gd name="connsiteY115" fmla="*/ 8541 h 10000"/>
                  <a:gd name="connsiteX116" fmla="*/ 8444 w 10000"/>
                  <a:gd name="connsiteY116" fmla="*/ 8442 h 10000"/>
                  <a:gd name="connsiteX117" fmla="*/ 8444 w 10000"/>
                  <a:gd name="connsiteY117" fmla="*/ 8442 h 10000"/>
                  <a:gd name="connsiteX118" fmla="*/ 8222 w 10000"/>
                  <a:gd name="connsiteY118" fmla="*/ 8265 h 10000"/>
                  <a:gd name="connsiteX119" fmla="*/ 8111 w 10000"/>
                  <a:gd name="connsiteY119" fmla="*/ 8185 h 10000"/>
                  <a:gd name="connsiteX120" fmla="*/ 7944 w 10000"/>
                  <a:gd name="connsiteY120" fmla="*/ 8125 h 10000"/>
                  <a:gd name="connsiteX121" fmla="*/ 7778 w 10000"/>
                  <a:gd name="connsiteY121" fmla="*/ 8086 h 10000"/>
                  <a:gd name="connsiteX122" fmla="*/ 7556 w 10000"/>
                  <a:gd name="connsiteY122" fmla="*/ 8062 h 10000"/>
                  <a:gd name="connsiteX123" fmla="*/ 7333 w 10000"/>
                  <a:gd name="connsiteY123" fmla="*/ 8045 h 10000"/>
                  <a:gd name="connsiteX124" fmla="*/ 7000 w 10000"/>
                  <a:gd name="connsiteY124" fmla="*/ 8022 h 10000"/>
                  <a:gd name="connsiteX125" fmla="*/ 7000 w 10000"/>
                  <a:gd name="connsiteY125" fmla="*/ 8022 h 10000"/>
                  <a:gd name="connsiteX126" fmla="*/ 6556 w 10000"/>
                  <a:gd name="connsiteY126" fmla="*/ 8045 h 10000"/>
                  <a:gd name="connsiteX127" fmla="*/ 6222 w 10000"/>
                  <a:gd name="connsiteY127" fmla="*/ 8045 h 10000"/>
                  <a:gd name="connsiteX128" fmla="*/ 6111 w 10000"/>
                  <a:gd name="connsiteY128" fmla="*/ 8022 h 10000"/>
                  <a:gd name="connsiteX129" fmla="*/ 6056 w 10000"/>
                  <a:gd name="connsiteY129" fmla="*/ 8003 h 10000"/>
                  <a:gd name="connsiteX130" fmla="*/ 6056 w 10000"/>
                  <a:gd name="connsiteY130" fmla="*/ 8003 h 10000"/>
                  <a:gd name="connsiteX131" fmla="*/ 6056 w 10000"/>
                  <a:gd name="connsiteY131" fmla="*/ 7646 h 10000"/>
                  <a:gd name="connsiteX132" fmla="*/ 6056 w 10000"/>
                  <a:gd name="connsiteY132" fmla="*/ 7646 h 10000"/>
                  <a:gd name="connsiteX133" fmla="*/ 6056 w 10000"/>
                  <a:gd name="connsiteY133" fmla="*/ 7563 h 10000"/>
                  <a:gd name="connsiteX134" fmla="*/ 5944 w 10000"/>
                  <a:gd name="connsiteY134" fmla="*/ 7464 h 10000"/>
                  <a:gd name="connsiteX135" fmla="*/ 5889 w 10000"/>
                  <a:gd name="connsiteY135" fmla="*/ 7443 h 10000"/>
                  <a:gd name="connsiteX136" fmla="*/ 5778 w 10000"/>
                  <a:gd name="connsiteY136" fmla="*/ 7425 h 10000"/>
                  <a:gd name="connsiteX137" fmla="*/ 5667 w 10000"/>
                  <a:gd name="connsiteY137" fmla="*/ 7425 h 10000"/>
                  <a:gd name="connsiteX138" fmla="*/ 5500 w 10000"/>
                  <a:gd name="connsiteY138" fmla="*/ 7443 h 10000"/>
                  <a:gd name="connsiteX139" fmla="*/ 5500 w 10000"/>
                  <a:gd name="connsiteY139" fmla="*/ 7443 h 10000"/>
                  <a:gd name="connsiteX140" fmla="*/ 4889 w 10000"/>
                  <a:gd name="connsiteY140" fmla="*/ 7584 h 10000"/>
                  <a:gd name="connsiteX141" fmla="*/ 4611 w 10000"/>
                  <a:gd name="connsiteY141" fmla="*/ 7626 h 10000"/>
                  <a:gd name="connsiteX142" fmla="*/ 4556 w 10000"/>
                  <a:gd name="connsiteY142" fmla="*/ 7646 h 10000"/>
                  <a:gd name="connsiteX143" fmla="*/ 4500 w 10000"/>
                  <a:gd name="connsiteY143" fmla="*/ 7626 h 10000"/>
                  <a:gd name="connsiteX144" fmla="*/ 4500 w 10000"/>
                  <a:gd name="connsiteY144" fmla="*/ 7626 h 10000"/>
                  <a:gd name="connsiteX145" fmla="*/ 4222 w 10000"/>
                  <a:gd name="connsiteY145" fmla="*/ 7425 h 10000"/>
                  <a:gd name="connsiteX146" fmla="*/ 4222 w 10000"/>
                  <a:gd name="connsiteY146" fmla="*/ 7425 h 10000"/>
                  <a:gd name="connsiteX147" fmla="*/ 4111 w 10000"/>
                  <a:gd name="connsiteY147" fmla="*/ 7326 h 10000"/>
                  <a:gd name="connsiteX148" fmla="*/ 4111 w 10000"/>
                  <a:gd name="connsiteY148" fmla="*/ 7265 h 10000"/>
                  <a:gd name="connsiteX149" fmla="*/ 4111 w 10000"/>
                  <a:gd name="connsiteY149" fmla="*/ 7205 h 10000"/>
                  <a:gd name="connsiteX150" fmla="*/ 4111 w 10000"/>
                  <a:gd name="connsiteY150" fmla="*/ 7205 h 10000"/>
                  <a:gd name="connsiteX151" fmla="*/ 4278 w 10000"/>
                  <a:gd name="connsiteY151" fmla="*/ 7145 h 10000"/>
                  <a:gd name="connsiteX152" fmla="*/ 4389 w 10000"/>
                  <a:gd name="connsiteY152" fmla="*/ 7126 h 10000"/>
                  <a:gd name="connsiteX153" fmla="*/ 4389 w 10000"/>
                  <a:gd name="connsiteY153" fmla="*/ 7126 h 10000"/>
                  <a:gd name="connsiteX154" fmla="*/ 4000 w 10000"/>
                  <a:gd name="connsiteY154" fmla="*/ 7126 h 10000"/>
                  <a:gd name="connsiteX155" fmla="*/ 3722 w 10000"/>
                  <a:gd name="connsiteY155" fmla="*/ 7145 h 10000"/>
                  <a:gd name="connsiteX156" fmla="*/ 3611 w 10000"/>
                  <a:gd name="connsiteY156" fmla="*/ 7166 h 10000"/>
                  <a:gd name="connsiteX157" fmla="*/ 3556 w 10000"/>
                  <a:gd name="connsiteY157" fmla="*/ 7187 h 10000"/>
                  <a:gd name="connsiteX158" fmla="*/ 3556 w 10000"/>
                  <a:gd name="connsiteY158" fmla="*/ 7187 h 10000"/>
                  <a:gd name="connsiteX159" fmla="*/ 3444 w 10000"/>
                  <a:gd name="connsiteY159" fmla="*/ 7265 h 10000"/>
                  <a:gd name="connsiteX160" fmla="*/ 3278 w 10000"/>
                  <a:gd name="connsiteY160" fmla="*/ 7386 h 10000"/>
                  <a:gd name="connsiteX161" fmla="*/ 3000 w 10000"/>
                  <a:gd name="connsiteY161" fmla="*/ 7525 h 10000"/>
                  <a:gd name="connsiteX162" fmla="*/ 2667 w 10000"/>
                  <a:gd name="connsiteY162" fmla="*/ 7626 h 10000"/>
                  <a:gd name="connsiteX163" fmla="*/ 2667 w 10000"/>
                  <a:gd name="connsiteY163" fmla="*/ 7626 h 10000"/>
                  <a:gd name="connsiteX164" fmla="*/ 2333 w 10000"/>
                  <a:gd name="connsiteY164" fmla="*/ 7706 h 10000"/>
                  <a:gd name="connsiteX165" fmla="*/ 1833 w 10000"/>
                  <a:gd name="connsiteY165" fmla="*/ 7786 h 10000"/>
                  <a:gd name="connsiteX166" fmla="*/ 1389 w 10000"/>
                  <a:gd name="connsiteY166" fmla="*/ 7826 h 10000"/>
                  <a:gd name="connsiteX167" fmla="*/ 889 w 10000"/>
                  <a:gd name="connsiteY167" fmla="*/ 7845 h 10000"/>
                  <a:gd name="connsiteX168" fmla="*/ 889 w 10000"/>
                  <a:gd name="connsiteY168" fmla="*/ 7845 h 10000"/>
                  <a:gd name="connsiteX169" fmla="*/ 500 w 10000"/>
                  <a:gd name="connsiteY169" fmla="*/ 7867 h 10000"/>
                  <a:gd name="connsiteX170" fmla="*/ 222 w 10000"/>
                  <a:gd name="connsiteY170" fmla="*/ 7885 h 10000"/>
                  <a:gd name="connsiteX171" fmla="*/ 0 w 10000"/>
                  <a:gd name="connsiteY171" fmla="*/ 7904 h 10000"/>
                  <a:gd name="connsiteX172" fmla="*/ 0 w 10000"/>
                  <a:gd name="connsiteY172" fmla="*/ 7904 h 10000"/>
                  <a:gd name="connsiteX173" fmla="*/ 278 w 10000"/>
                  <a:gd name="connsiteY173" fmla="*/ 8225 h 10000"/>
                  <a:gd name="connsiteX174" fmla="*/ 500 w 10000"/>
                  <a:gd name="connsiteY174" fmla="*/ 8461 h 10000"/>
                  <a:gd name="connsiteX175" fmla="*/ 722 w 10000"/>
                  <a:gd name="connsiteY175" fmla="*/ 8662 h 10000"/>
                  <a:gd name="connsiteX176" fmla="*/ 722 w 10000"/>
                  <a:gd name="connsiteY176" fmla="*/ 8662 h 10000"/>
                  <a:gd name="connsiteX177" fmla="*/ 889 w 10000"/>
                  <a:gd name="connsiteY177" fmla="*/ 8783 h 10000"/>
                  <a:gd name="connsiteX178" fmla="*/ 944 w 10000"/>
                  <a:gd name="connsiteY178" fmla="*/ 8884 h 10000"/>
                  <a:gd name="connsiteX179" fmla="*/ 1111 w 10000"/>
                  <a:gd name="connsiteY179" fmla="*/ 8985 h 10000"/>
                  <a:gd name="connsiteX180" fmla="*/ 1333 w 10000"/>
                  <a:gd name="connsiteY180" fmla="*/ 9140 h 10000"/>
                  <a:gd name="connsiteX181" fmla="*/ 1333 w 10000"/>
                  <a:gd name="connsiteY181" fmla="*/ 9140 h 10000"/>
                  <a:gd name="connsiteX182" fmla="*/ 1444 w 10000"/>
                  <a:gd name="connsiteY182" fmla="*/ 9222 h 10000"/>
                  <a:gd name="connsiteX183" fmla="*/ 1500 w 10000"/>
                  <a:gd name="connsiteY183" fmla="*/ 9281 h 10000"/>
                  <a:gd name="connsiteX184" fmla="*/ 1500 w 10000"/>
                  <a:gd name="connsiteY184" fmla="*/ 9339 h 10000"/>
                  <a:gd name="connsiteX185" fmla="*/ 1556 w 10000"/>
                  <a:gd name="connsiteY185" fmla="*/ 9363 h 10000"/>
                  <a:gd name="connsiteX186" fmla="*/ 1722 w 10000"/>
                  <a:gd name="connsiteY186" fmla="*/ 9380 h 10000"/>
                  <a:gd name="connsiteX187" fmla="*/ 1944 w 10000"/>
                  <a:gd name="connsiteY187" fmla="*/ 9400 h 10000"/>
                  <a:gd name="connsiteX188" fmla="*/ 2944 w 10000"/>
                  <a:gd name="connsiteY188" fmla="*/ 9421 h 10000"/>
                  <a:gd name="connsiteX189" fmla="*/ 2944 w 10000"/>
                  <a:gd name="connsiteY189" fmla="*/ 9421 h 10000"/>
                  <a:gd name="connsiteX190" fmla="*/ 4167 w 10000"/>
                  <a:gd name="connsiteY190" fmla="*/ 9461 h 10000"/>
                  <a:gd name="connsiteX191" fmla="*/ 4889 w 10000"/>
                  <a:gd name="connsiteY191" fmla="*/ 9520 h 10000"/>
                  <a:gd name="connsiteX192" fmla="*/ 5278 w 10000"/>
                  <a:gd name="connsiteY192" fmla="*/ 9582 h 10000"/>
                  <a:gd name="connsiteX193" fmla="*/ 5444 w 10000"/>
                  <a:gd name="connsiteY193" fmla="*/ 9598 h 10000"/>
                  <a:gd name="connsiteX194" fmla="*/ 5444 w 10000"/>
                  <a:gd name="connsiteY194" fmla="*/ 9598 h 10000"/>
                  <a:gd name="connsiteX195" fmla="*/ 5722 w 10000"/>
                  <a:gd name="connsiteY195" fmla="*/ 9643 h 10000"/>
                  <a:gd name="connsiteX196" fmla="*/ 5833 w 10000"/>
                  <a:gd name="connsiteY196" fmla="*/ 9664 h 10000"/>
                  <a:gd name="connsiteX197" fmla="*/ 5833 w 10000"/>
                  <a:gd name="connsiteY197" fmla="*/ 9664 h 10000"/>
                  <a:gd name="connsiteX198" fmla="*/ 5833 w 10000"/>
                  <a:gd name="connsiteY198" fmla="*/ 9643 h 10000"/>
                  <a:gd name="connsiteX199" fmla="*/ 5889 w 10000"/>
                  <a:gd name="connsiteY199" fmla="*/ 9621 h 10000"/>
                  <a:gd name="connsiteX200" fmla="*/ 6000 w 10000"/>
                  <a:gd name="connsiteY200" fmla="*/ 9598 h 10000"/>
                  <a:gd name="connsiteX201" fmla="*/ 6167 w 10000"/>
                  <a:gd name="connsiteY201" fmla="*/ 9582 h 10000"/>
                  <a:gd name="connsiteX202" fmla="*/ 6444 w 10000"/>
                  <a:gd name="connsiteY202" fmla="*/ 9582 h 10000"/>
                  <a:gd name="connsiteX203" fmla="*/ 6833 w 10000"/>
                  <a:gd name="connsiteY203" fmla="*/ 9598 h 10000"/>
                  <a:gd name="connsiteX204" fmla="*/ 7278 w 10000"/>
                  <a:gd name="connsiteY204" fmla="*/ 9664 h 10000"/>
                  <a:gd name="connsiteX205" fmla="*/ 7278 w 10000"/>
                  <a:gd name="connsiteY205" fmla="*/ 9664 h 10000"/>
                  <a:gd name="connsiteX206" fmla="*/ 8722 w 10000"/>
                  <a:gd name="connsiteY206" fmla="*/ 9838 h 10000"/>
                  <a:gd name="connsiteX207" fmla="*/ 10000 w 10000"/>
                  <a:gd name="connsiteY207" fmla="*/ 10000 h 10000"/>
                  <a:gd name="connsiteX0" fmla="*/ 10000 w 10000"/>
                  <a:gd name="connsiteY0" fmla="*/ 8641 h 10000"/>
                  <a:gd name="connsiteX1" fmla="*/ 10000 w 10000"/>
                  <a:gd name="connsiteY1" fmla="*/ 8641 h 10000"/>
                  <a:gd name="connsiteX2" fmla="*/ 9222 w 10000"/>
                  <a:gd name="connsiteY2" fmla="*/ 8662 h 10000"/>
                  <a:gd name="connsiteX3" fmla="*/ 8944 w 10000"/>
                  <a:gd name="connsiteY3" fmla="*/ 8662 h 10000"/>
                  <a:gd name="connsiteX4" fmla="*/ 8833 w 10000"/>
                  <a:gd name="connsiteY4" fmla="*/ 8641 h 10000"/>
                  <a:gd name="connsiteX5" fmla="*/ 8778 w 10000"/>
                  <a:gd name="connsiteY5" fmla="*/ 8623 h 10000"/>
                  <a:gd name="connsiteX6" fmla="*/ 8778 w 10000"/>
                  <a:gd name="connsiteY6" fmla="*/ 8623 h 10000"/>
                  <a:gd name="connsiteX7" fmla="*/ 8444 w 10000"/>
                  <a:gd name="connsiteY7" fmla="*/ 8382 h 10000"/>
                  <a:gd name="connsiteX8" fmla="*/ 8167 w 10000"/>
                  <a:gd name="connsiteY8" fmla="*/ 8162 h 10000"/>
                  <a:gd name="connsiteX9" fmla="*/ 8167 w 10000"/>
                  <a:gd name="connsiteY9" fmla="*/ 8162 h 10000"/>
                  <a:gd name="connsiteX10" fmla="*/ 8056 w 10000"/>
                  <a:gd name="connsiteY10" fmla="*/ 8125 h 10000"/>
                  <a:gd name="connsiteX11" fmla="*/ 7889 w 10000"/>
                  <a:gd name="connsiteY11" fmla="*/ 8086 h 10000"/>
                  <a:gd name="connsiteX12" fmla="*/ 7444 w 10000"/>
                  <a:gd name="connsiteY12" fmla="*/ 8062 h 10000"/>
                  <a:gd name="connsiteX13" fmla="*/ 6889 w 10000"/>
                  <a:gd name="connsiteY13" fmla="*/ 8045 h 10000"/>
                  <a:gd name="connsiteX14" fmla="*/ 6389 w 10000"/>
                  <a:gd name="connsiteY14" fmla="*/ 8045 h 10000"/>
                  <a:gd name="connsiteX15" fmla="*/ 6389 w 10000"/>
                  <a:gd name="connsiteY15" fmla="*/ 8045 h 10000"/>
                  <a:gd name="connsiteX16" fmla="*/ 6167 w 10000"/>
                  <a:gd name="connsiteY16" fmla="*/ 8022 h 10000"/>
                  <a:gd name="connsiteX17" fmla="*/ 6056 w 10000"/>
                  <a:gd name="connsiteY17" fmla="*/ 7985 h 10000"/>
                  <a:gd name="connsiteX18" fmla="*/ 6000 w 10000"/>
                  <a:gd name="connsiteY18" fmla="*/ 7944 h 10000"/>
                  <a:gd name="connsiteX19" fmla="*/ 6000 w 10000"/>
                  <a:gd name="connsiteY19" fmla="*/ 7867 h 10000"/>
                  <a:gd name="connsiteX20" fmla="*/ 6056 w 10000"/>
                  <a:gd name="connsiteY20" fmla="*/ 7706 h 10000"/>
                  <a:gd name="connsiteX21" fmla="*/ 6111 w 10000"/>
                  <a:gd name="connsiteY21" fmla="*/ 7626 h 10000"/>
                  <a:gd name="connsiteX22" fmla="*/ 6056 w 10000"/>
                  <a:gd name="connsiteY22" fmla="*/ 7525 h 10000"/>
                  <a:gd name="connsiteX23" fmla="*/ 6056 w 10000"/>
                  <a:gd name="connsiteY23" fmla="*/ 7525 h 10000"/>
                  <a:gd name="connsiteX24" fmla="*/ 6000 w 10000"/>
                  <a:gd name="connsiteY24" fmla="*/ 7464 h 10000"/>
                  <a:gd name="connsiteX25" fmla="*/ 5944 w 10000"/>
                  <a:gd name="connsiteY25" fmla="*/ 7425 h 10000"/>
                  <a:gd name="connsiteX26" fmla="*/ 5833 w 10000"/>
                  <a:gd name="connsiteY26" fmla="*/ 7425 h 10000"/>
                  <a:gd name="connsiteX27" fmla="*/ 5667 w 10000"/>
                  <a:gd name="connsiteY27" fmla="*/ 7443 h 10000"/>
                  <a:gd name="connsiteX28" fmla="*/ 5333 w 10000"/>
                  <a:gd name="connsiteY28" fmla="*/ 7505 h 10000"/>
                  <a:gd name="connsiteX29" fmla="*/ 4889 w 10000"/>
                  <a:gd name="connsiteY29" fmla="*/ 7605 h 10000"/>
                  <a:gd name="connsiteX30" fmla="*/ 4889 w 10000"/>
                  <a:gd name="connsiteY30" fmla="*/ 7605 h 10000"/>
                  <a:gd name="connsiteX31" fmla="*/ 4611 w 10000"/>
                  <a:gd name="connsiteY31" fmla="*/ 7626 h 10000"/>
                  <a:gd name="connsiteX32" fmla="*/ 4500 w 10000"/>
                  <a:gd name="connsiteY32" fmla="*/ 7626 h 10000"/>
                  <a:gd name="connsiteX33" fmla="*/ 4444 w 10000"/>
                  <a:gd name="connsiteY33" fmla="*/ 7605 h 10000"/>
                  <a:gd name="connsiteX34" fmla="*/ 4389 w 10000"/>
                  <a:gd name="connsiteY34" fmla="*/ 7525 h 10000"/>
                  <a:gd name="connsiteX35" fmla="*/ 4222 w 10000"/>
                  <a:gd name="connsiteY35" fmla="*/ 7425 h 10000"/>
                  <a:gd name="connsiteX36" fmla="*/ 4222 w 10000"/>
                  <a:gd name="connsiteY36" fmla="*/ 7425 h 10000"/>
                  <a:gd name="connsiteX37" fmla="*/ 4111 w 10000"/>
                  <a:gd name="connsiteY37" fmla="*/ 7364 h 10000"/>
                  <a:gd name="connsiteX38" fmla="*/ 4111 w 10000"/>
                  <a:gd name="connsiteY38" fmla="*/ 7305 h 10000"/>
                  <a:gd name="connsiteX39" fmla="*/ 4111 w 10000"/>
                  <a:gd name="connsiteY39" fmla="*/ 7265 h 10000"/>
                  <a:gd name="connsiteX40" fmla="*/ 4167 w 10000"/>
                  <a:gd name="connsiteY40" fmla="*/ 7224 h 10000"/>
                  <a:gd name="connsiteX41" fmla="*/ 4278 w 10000"/>
                  <a:gd name="connsiteY41" fmla="*/ 7145 h 10000"/>
                  <a:gd name="connsiteX42" fmla="*/ 4389 w 10000"/>
                  <a:gd name="connsiteY42" fmla="*/ 7126 h 10000"/>
                  <a:gd name="connsiteX43" fmla="*/ 4389 w 10000"/>
                  <a:gd name="connsiteY43" fmla="*/ 7126 h 10000"/>
                  <a:gd name="connsiteX44" fmla="*/ 4389 w 10000"/>
                  <a:gd name="connsiteY44" fmla="*/ 7105 h 10000"/>
                  <a:gd name="connsiteX45" fmla="*/ 4444 w 10000"/>
                  <a:gd name="connsiteY45" fmla="*/ 7088 h 10000"/>
                  <a:gd name="connsiteX46" fmla="*/ 4667 w 10000"/>
                  <a:gd name="connsiteY46" fmla="*/ 7065 h 10000"/>
                  <a:gd name="connsiteX47" fmla="*/ 5333 w 10000"/>
                  <a:gd name="connsiteY47" fmla="*/ 7028 h 10000"/>
                  <a:gd name="connsiteX48" fmla="*/ 6500 w 10000"/>
                  <a:gd name="connsiteY48" fmla="*/ 6965 h 10000"/>
                  <a:gd name="connsiteX49" fmla="*/ 6500 w 10000"/>
                  <a:gd name="connsiteY49" fmla="*/ 6965 h 10000"/>
                  <a:gd name="connsiteX50" fmla="*/ 7167 w 10000"/>
                  <a:gd name="connsiteY50" fmla="*/ 6907 h 10000"/>
                  <a:gd name="connsiteX51" fmla="*/ 8389 w 10000"/>
                  <a:gd name="connsiteY51" fmla="*/ 6788 h 10000"/>
                  <a:gd name="connsiteX52" fmla="*/ 8389 w 10000"/>
                  <a:gd name="connsiteY52" fmla="*/ 6788 h 10000"/>
                  <a:gd name="connsiteX53" fmla="*/ 8667 w 10000"/>
                  <a:gd name="connsiteY53" fmla="*/ 6745 h 10000"/>
                  <a:gd name="connsiteX54" fmla="*/ 8778 w 10000"/>
                  <a:gd name="connsiteY54" fmla="*/ 6684 h 10000"/>
                  <a:gd name="connsiteX55" fmla="*/ 8889 w 10000"/>
                  <a:gd name="connsiteY55" fmla="*/ 6646 h 10000"/>
                  <a:gd name="connsiteX56" fmla="*/ 8833 w 10000"/>
                  <a:gd name="connsiteY56" fmla="*/ 6606 h 10000"/>
                  <a:gd name="connsiteX57" fmla="*/ 8833 w 10000"/>
                  <a:gd name="connsiteY57" fmla="*/ 6569 h 10000"/>
                  <a:gd name="connsiteX58" fmla="*/ 8722 w 10000"/>
                  <a:gd name="connsiteY58" fmla="*/ 6525 h 10000"/>
                  <a:gd name="connsiteX59" fmla="*/ 8556 w 10000"/>
                  <a:gd name="connsiteY59" fmla="*/ 6465 h 10000"/>
                  <a:gd name="connsiteX60" fmla="*/ 8556 w 10000"/>
                  <a:gd name="connsiteY60" fmla="*/ 6465 h 10000"/>
                  <a:gd name="connsiteX61" fmla="*/ 6556 w 10000"/>
                  <a:gd name="connsiteY61" fmla="*/ 6111 h 10000"/>
                  <a:gd name="connsiteX62" fmla="*/ 6556 w 10000"/>
                  <a:gd name="connsiteY62" fmla="*/ 6111 h 10000"/>
                  <a:gd name="connsiteX63" fmla="*/ 6333 w 10000"/>
                  <a:gd name="connsiteY63" fmla="*/ 6049 h 10000"/>
                  <a:gd name="connsiteX64" fmla="*/ 6167 w 10000"/>
                  <a:gd name="connsiteY64" fmla="*/ 5988 h 10000"/>
                  <a:gd name="connsiteX65" fmla="*/ 6056 w 10000"/>
                  <a:gd name="connsiteY65" fmla="*/ 5927 h 10000"/>
                  <a:gd name="connsiteX66" fmla="*/ 6056 w 10000"/>
                  <a:gd name="connsiteY66" fmla="*/ 5927 h 10000"/>
                  <a:gd name="connsiteX67" fmla="*/ 8056 w 10000"/>
                  <a:gd name="connsiteY67" fmla="*/ 5907 h 10000"/>
                  <a:gd name="connsiteX68" fmla="*/ 10000 w 10000"/>
                  <a:gd name="connsiteY68" fmla="*/ 6111 h 10000"/>
                  <a:gd name="connsiteX69" fmla="*/ 10000 w 10000"/>
                  <a:gd name="connsiteY69" fmla="*/ 4291 h 10000"/>
                  <a:gd name="connsiteX70" fmla="*/ 7778 w 10000"/>
                  <a:gd name="connsiteY70" fmla="*/ 3873 h 10000"/>
                  <a:gd name="connsiteX71" fmla="*/ 6556 w 10000"/>
                  <a:gd name="connsiteY71" fmla="*/ 3631 h 10000"/>
                  <a:gd name="connsiteX72" fmla="*/ 6556 w 10000"/>
                  <a:gd name="connsiteY72" fmla="*/ 3631 h 10000"/>
                  <a:gd name="connsiteX73" fmla="*/ 6556 w 10000"/>
                  <a:gd name="connsiteY73" fmla="*/ 3612 h 10000"/>
                  <a:gd name="connsiteX74" fmla="*/ 6556 w 10000"/>
                  <a:gd name="connsiteY74" fmla="*/ 3492 h 10000"/>
                  <a:gd name="connsiteX75" fmla="*/ 5333 w 10000"/>
                  <a:gd name="connsiteY75" fmla="*/ 2712 h 10000"/>
                  <a:gd name="connsiteX76" fmla="*/ 5333 w 10000"/>
                  <a:gd name="connsiteY76" fmla="*/ 2712 h 10000"/>
                  <a:gd name="connsiteX77" fmla="*/ 5167 w 10000"/>
                  <a:gd name="connsiteY77" fmla="*/ 2652 h 10000"/>
                  <a:gd name="connsiteX78" fmla="*/ 4889 w 10000"/>
                  <a:gd name="connsiteY78" fmla="*/ 2573 h 10000"/>
                  <a:gd name="connsiteX79" fmla="*/ 4056 w 10000"/>
                  <a:gd name="connsiteY79" fmla="*/ 2395 h 10000"/>
                  <a:gd name="connsiteX80" fmla="*/ 2889 w 10000"/>
                  <a:gd name="connsiteY80" fmla="*/ 2176 h 10000"/>
                  <a:gd name="connsiteX81" fmla="*/ 2889 w 10000"/>
                  <a:gd name="connsiteY81" fmla="*/ 2176 h 10000"/>
                  <a:gd name="connsiteX82" fmla="*/ 2389 w 10000"/>
                  <a:gd name="connsiteY82" fmla="*/ 2154 h 10000"/>
                  <a:gd name="connsiteX83" fmla="*/ 2000 w 10000"/>
                  <a:gd name="connsiteY83" fmla="*/ 2135 h 10000"/>
                  <a:gd name="connsiteX84" fmla="*/ 1889 w 10000"/>
                  <a:gd name="connsiteY84" fmla="*/ 2116 h 10000"/>
                  <a:gd name="connsiteX85" fmla="*/ 1778 w 10000"/>
                  <a:gd name="connsiteY85" fmla="*/ 2094 h 10000"/>
                  <a:gd name="connsiteX86" fmla="*/ 1778 w 10000"/>
                  <a:gd name="connsiteY86" fmla="*/ 2094 h 10000"/>
                  <a:gd name="connsiteX87" fmla="*/ 1667 w 10000"/>
                  <a:gd name="connsiteY87" fmla="*/ 2016 h 10000"/>
                  <a:gd name="connsiteX88" fmla="*/ 1500 w 10000"/>
                  <a:gd name="connsiteY88" fmla="*/ 1876 h 10000"/>
                  <a:gd name="connsiteX89" fmla="*/ 1444 w 10000"/>
                  <a:gd name="connsiteY89" fmla="*/ 1796 h 10000"/>
                  <a:gd name="connsiteX90" fmla="*/ 1444 w 10000"/>
                  <a:gd name="connsiteY90" fmla="*/ 1716 h 10000"/>
                  <a:gd name="connsiteX91" fmla="*/ 1444 w 10000"/>
                  <a:gd name="connsiteY91" fmla="*/ 1656 h 10000"/>
                  <a:gd name="connsiteX92" fmla="*/ 1556 w 10000"/>
                  <a:gd name="connsiteY92" fmla="*/ 1596 h 10000"/>
                  <a:gd name="connsiteX93" fmla="*/ 1556 w 10000"/>
                  <a:gd name="connsiteY93" fmla="*/ 1596 h 10000"/>
                  <a:gd name="connsiteX94" fmla="*/ 1833 w 10000"/>
                  <a:gd name="connsiteY94" fmla="*/ 1497 h 10000"/>
                  <a:gd name="connsiteX95" fmla="*/ 2111 w 10000"/>
                  <a:gd name="connsiteY95" fmla="*/ 1394 h 10000"/>
                  <a:gd name="connsiteX96" fmla="*/ 2278 w 10000"/>
                  <a:gd name="connsiteY96" fmla="*/ 1337 h 10000"/>
                  <a:gd name="connsiteX97" fmla="*/ 2389 w 10000"/>
                  <a:gd name="connsiteY97" fmla="*/ 1278 h 10000"/>
                  <a:gd name="connsiteX98" fmla="*/ 2389 w 10000"/>
                  <a:gd name="connsiteY98" fmla="*/ 1197 h 10000"/>
                  <a:gd name="connsiteX99" fmla="*/ 2389 w 10000"/>
                  <a:gd name="connsiteY99" fmla="*/ 1099 h 10000"/>
                  <a:gd name="connsiteX100" fmla="*/ 2389 w 10000"/>
                  <a:gd name="connsiteY100" fmla="*/ 1099 h 10000"/>
                  <a:gd name="connsiteX101" fmla="*/ 2167 w 10000"/>
                  <a:gd name="connsiteY101" fmla="*/ 818 h 10000"/>
                  <a:gd name="connsiteX102" fmla="*/ 1889 w 10000"/>
                  <a:gd name="connsiteY102" fmla="*/ 438 h 10000"/>
                  <a:gd name="connsiteX103" fmla="*/ 1667 w 10000"/>
                  <a:gd name="connsiteY103" fmla="*/ 99 h 10000"/>
                  <a:gd name="connsiteX104" fmla="*/ 1611 w 10000"/>
                  <a:gd name="connsiteY104" fmla="*/ 0 h 10000"/>
                  <a:gd name="connsiteX105" fmla="*/ 10000 w 10000"/>
                  <a:gd name="connsiteY105" fmla="*/ 8662 h 10000"/>
                  <a:gd name="connsiteX106" fmla="*/ 10000 w 10000"/>
                  <a:gd name="connsiteY106" fmla="*/ 8662 h 10000"/>
                  <a:gd name="connsiteX107" fmla="*/ 9722 w 10000"/>
                  <a:gd name="connsiteY107" fmla="*/ 8641 h 10000"/>
                  <a:gd name="connsiteX108" fmla="*/ 9389 w 10000"/>
                  <a:gd name="connsiteY108" fmla="*/ 8662 h 10000"/>
                  <a:gd name="connsiteX109" fmla="*/ 9389 w 10000"/>
                  <a:gd name="connsiteY109" fmla="*/ 8662 h 10000"/>
                  <a:gd name="connsiteX110" fmla="*/ 9278 w 10000"/>
                  <a:gd name="connsiteY110" fmla="*/ 8686 h 10000"/>
                  <a:gd name="connsiteX111" fmla="*/ 9056 w 10000"/>
                  <a:gd name="connsiteY111" fmla="*/ 8662 h 10000"/>
                  <a:gd name="connsiteX112" fmla="*/ 8889 w 10000"/>
                  <a:gd name="connsiteY112" fmla="*/ 8641 h 10000"/>
                  <a:gd name="connsiteX113" fmla="*/ 8722 w 10000"/>
                  <a:gd name="connsiteY113" fmla="*/ 8603 h 10000"/>
                  <a:gd name="connsiteX114" fmla="*/ 8611 w 10000"/>
                  <a:gd name="connsiteY114" fmla="*/ 8541 h 10000"/>
                  <a:gd name="connsiteX115" fmla="*/ 8444 w 10000"/>
                  <a:gd name="connsiteY115" fmla="*/ 8442 h 10000"/>
                  <a:gd name="connsiteX116" fmla="*/ 8444 w 10000"/>
                  <a:gd name="connsiteY116" fmla="*/ 8442 h 10000"/>
                  <a:gd name="connsiteX117" fmla="*/ 8222 w 10000"/>
                  <a:gd name="connsiteY117" fmla="*/ 8265 h 10000"/>
                  <a:gd name="connsiteX118" fmla="*/ 8111 w 10000"/>
                  <a:gd name="connsiteY118" fmla="*/ 8185 h 10000"/>
                  <a:gd name="connsiteX119" fmla="*/ 7944 w 10000"/>
                  <a:gd name="connsiteY119" fmla="*/ 8125 h 10000"/>
                  <a:gd name="connsiteX120" fmla="*/ 7778 w 10000"/>
                  <a:gd name="connsiteY120" fmla="*/ 8086 h 10000"/>
                  <a:gd name="connsiteX121" fmla="*/ 7556 w 10000"/>
                  <a:gd name="connsiteY121" fmla="*/ 8062 h 10000"/>
                  <a:gd name="connsiteX122" fmla="*/ 7333 w 10000"/>
                  <a:gd name="connsiteY122" fmla="*/ 8045 h 10000"/>
                  <a:gd name="connsiteX123" fmla="*/ 7000 w 10000"/>
                  <a:gd name="connsiteY123" fmla="*/ 8022 h 10000"/>
                  <a:gd name="connsiteX124" fmla="*/ 7000 w 10000"/>
                  <a:gd name="connsiteY124" fmla="*/ 8022 h 10000"/>
                  <a:gd name="connsiteX125" fmla="*/ 6556 w 10000"/>
                  <a:gd name="connsiteY125" fmla="*/ 8045 h 10000"/>
                  <a:gd name="connsiteX126" fmla="*/ 6222 w 10000"/>
                  <a:gd name="connsiteY126" fmla="*/ 8045 h 10000"/>
                  <a:gd name="connsiteX127" fmla="*/ 6111 w 10000"/>
                  <a:gd name="connsiteY127" fmla="*/ 8022 h 10000"/>
                  <a:gd name="connsiteX128" fmla="*/ 6056 w 10000"/>
                  <a:gd name="connsiteY128" fmla="*/ 8003 h 10000"/>
                  <a:gd name="connsiteX129" fmla="*/ 6056 w 10000"/>
                  <a:gd name="connsiteY129" fmla="*/ 8003 h 10000"/>
                  <a:gd name="connsiteX130" fmla="*/ 6056 w 10000"/>
                  <a:gd name="connsiteY130" fmla="*/ 7646 h 10000"/>
                  <a:gd name="connsiteX131" fmla="*/ 6056 w 10000"/>
                  <a:gd name="connsiteY131" fmla="*/ 7646 h 10000"/>
                  <a:gd name="connsiteX132" fmla="*/ 6056 w 10000"/>
                  <a:gd name="connsiteY132" fmla="*/ 7563 h 10000"/>
                  <a:gd name="connsiteX133" fmla="*/ 5944 w 10000"/>
                  <a:gd name="connsiteY133" fmla="*/ 7464 h 10000"/>
                  <a:gd name="connsiteX134" fmla="*/ 5889 w 10000"/>
                  <a:gd name="connsiteY134" fmla="*/ 7443 h 10000"/>
                  <a:gd name="connsiteX135" fmla="*/ 5778 w 10000"/>
                  <a:gd name="connsiteY135" fmla="*/ 7425 h 10000"/>
                  <a:gd name="connsiteX136" fmla="*/ 5667 w 10000"/>
                  <a:gd name="connsiteY136" fmla="*/ 7425 h 10000"/>
                  <a:gd name="connsiteX137" fmla="*/ 5500 w 10000"/>
                  <a:gd name="connsiteY137" fmla="*/ 7443 h 10000"/>
                  <a:gd name="connsiteX138" fmla="*/ 5500 w 10000"/>
                  <a:gd name="connsiteY138" fmla="*/ 7443 h 10000"/>
                  <a:gd name="connsiteX139" fmla="*/ 4889 w 10000"/>
                  <a:gd name="connsiteY139" fmla="*/ 7584 h 10000"/>
                  <a:gd name="connsiteX140" fmla="*/ 4611 w 10000"/>
                  <a:gd name="connsiteY140" fmla="*/ 7626 h 10000"/>
                  <a:gd name="connsiteX141" fmla="*/ 4556 w 10000"/>
                  <a:gd name="connsiteY141" fmla="*/ 7646 h 10000"/>
                  <a:gd name="connsiteX142" fmla="*/ 4500 w 10000"/>
                  <a:gd name="connsiteY142" fmla="*/ 7626 h 10000"/>
                  <a:gd name="connsiteX143" fmla="*/ 4500 w 10000"/>
                  <a:gd name="connsiteY143" fmla="*/ 7626 h 10000"/>
                  <a:gd name="connsiteX144" fmla="*/ 4222 w 10000"/>
                  <a:gd name="connsiteY144" fmla="*/ 7425 h 10000"/>
                  <a:gd name="connsiteX145" fmla="*/ 4222 w 10000"/>
                  <a:gd name="connsiteY145" fmla="*/ 7425 h 10000"/>
                  <a:gd name="connsiteX146" fmla="*/ 4111 w 10000"/>
                  <a:gd name="connsiteY146" fmla="*/ 7326 h 10000"/>
                  <a:gd name="connsiteX147" fmla="*/ 4111 w 10000"/>
                  <a:gd name="connsiteY147" fmla="*/ 7265 h 10000"/>
                  <a:gd name="connsiteX148" fmla="*/ 4111 w 10000"/>
                  <a:gd name="connsiteY148" fmla="*/ 7205 h 10000"/>
                  <a:gd name="connsiteX149" fmla="*/ 4111 w 10000"/>
                  <a:gd name="connsiteY149" fmla="*/ 7205 h 10000"/>
                  <a:gd name="connsiteX150" fmla="*/ 4278 w 10000"/>
                  <a:gd name="connsiteY150" fmla="*/ 7145 h 10000"/>
                  <a:gd name="connsiteX151" fmla="*/ 4389 w 10000"/>
                  <a:gd name="connsiteY151" fmla="*/ 7126 h 10000"/>
                  <a:gd name="connsiteX152" fmla="*/ 4389 w 10000"/>
                  <a:gd name="connsiteY152" fmla="*/ 7126 h 10000"/>
                  <a:gd name="connsiteX153" fmla="*/ 4000 w 10000"/>
                  <a:gd name="connsiteY153" fmla="*/ 7126 h 10000"/>
                  <a:gd name="connsiteX154" fmla="*/ 3722 w 10000"/>
                  <a:gd name="connsiteY154" fmla="*/ 7145 h 10000"/>
                  <a:gd name="connsiteX155" fmla="*/ 3611 w 10000"/>
                  <a:gd name="connsiteY155" fmla="*/ 7166 h 10000"/>
                  <a:gd name="connsiteX156" fmla="*/ 3556 w 10000"/>
                  <a:gd name="connsiteY156" fmla="*/ 7187 h 10000"/>
                  <a:gd name="connsiteX157" fmla="*/ 3556 w 10000"/>
                  <a:gd name="connsiteY157" fmla="*/ 7187 h 10000"/>
                  <a:gd name="connsiteX158" fmla="*/ 3444 w 10000"/>
                  <a:gd name="connsiteY158" fmla="*/ 7265 h 10000"/>
                  <a:gd name="connsiteX159" fmla="*/ 3278 w 10000"/>
                  <a:gd name="connsiteY159" fmla="*/ 7386 h 10000"/>
                  <a:gd name="connsiteX160" fmla="*/ 3000 w 10000"/>
                  <a:gd name="connsiteY160" fmla="*/ 7525 h 10000"/>
                  <a:gd name="connsiteX161" fmla="*/ 2667 w 10000"/>
                  <a:gd name="connsiteY161" fmla="*/ 7626 h 10000"/>
                  <a:gd name="connsiteX162" fmla="*/ 2667 w 10000"/>
                  <a:gd name="connsiteY162" fmla="*/ 7626 h 10000"/>
                  <a:gd name="connsiteX163" fmla="*/ 2333 w 10000"/>
                  <a:gd name="connsiteY163" fmla="*/ 7706 h 10000"/>
                  <a:gd name="connsiteX164" fmla="*/ 1833 w 10000"/>
                  <a:gd name="connsiteY164" fmla="*/ 7786 h 10000"/>
                  <a:gd name="connsiteX165" fmla="*/ 1389 w 10000"/>
                  <a:gd name="connsiteY165" fmla="*/ 7826 h 10000"/>
                  <a:gd name="connsiteX166" fmla="*/ 889 w 10000"/>
                  <a:gd name="connsiteY166" fmla="*/ 7845 h 10000"/>
                  <a:gd name="connsiteX167" fmla="*/ 889 w 10000"/>
                  <a:gd name="connsiteY167" fmla="*/ 7845 h 10000"/>
                  <a:gd name="connsiteX168" fmla="*/ 500 w 10000"/>
                  <a:gd name="connsiteY168" fmla="*/ 7867 h 10000"/>
                  <a:gd name="connsiteX169" fmla="*/ 222 w 10000"/>
                  <a:gd name="connsiteY169" fmla="*/ 7885 h 10000"/>
                  <a:gd name="connsiteX170" fmla="*/ 0 w 10000"/>
                  <a:gd name="connsiteY170" fmla="*/ 7904 h 10000"/>
                  <a:gd name="connsiteX171" fmla="*/ 0 w 10000"/>
                  <a:gd name="connsiteY171" fmla="*/ 7904 h 10000"/>
                  <a:gd name="connsiteX172" fmla="*/ 278 w 10000"/>
                  <a:gd name="connsiteY172" fmla="*/ 8225 h 10000"/>
                  <a:gd name="connsiteX173" fmla="*/ 500 w 10000"/>
                  <a:gd name="connsiteY173" fmla="*/ 8461 h 10000"/>
                  <a:gd name="connsiteX174" fmla="*/ 722 w 10000"/>
                  <a:gd name="connsiteY174" fmla="*/ 8662 h 10000"/>
                  <a:gd name="connsiteX175" fmla="*/ 722 w 10000"/>
                  <a:gd name="connsiteY175" fmla="*/ 8662 h 10000"/>
                  <a:gd name="connsiteX176" fmla="*/ 889 w 10000"/>
                  <a:gd name="connsiteY176" fmla="*/ 8783 h 10000"/>
                  <a:gd name="connsiteX177" fmla="*/ 944 w 10000"/>
                  <a:gd name="connsiteY177" fmla="*/ 8884 h 10000"/>
                  <a:gd name="connsiteX178" fmla="*/ 1111 w 10000"/>
                  <a:gd name="connsiteY178" fmla="*/ 8985 h 10000"/>
                  <a:gd name="connsiteX179" fmla="*/ 1333 w 10000"/>
                  <a:gd name="connsiteY179" fmla="*/ 9140 h 10000"/>
                  <a:gd name="connsiteX180" fmla="*/ 1333 w 10000"/>
                  <a:gd name="connsiteY180" fmla="*/ 9140 h 10000"/>
                  <a:gd name="connsiteX181" fmla="*/ 1444 w 10000"/>
                  <a:gd name="connsiteY181" fmla="*/ 9222 h 10000"/>
                  <a:gd name="connsiteX182" fmla="*/ 1500 w 10000"/>
                  <a:gd name="connsiteY182" fmla="*/ 9281 h 10000"/>
                  <a:gd name="connsiteX183" fmla="*/ 1500 w 10000"/>
                  <a:gd name="connsiteY183" fmla="*/ 9339 h 10000"/>
                  <a:gd name="connsiteX184" fmla="*/ 1556 w 10000"/>
                  <a:gd name="connsiteY184" fmla="*/ 9363 h 10000"/>
                  <a:gd name="connsiteX185" fmla="*/ 1722 w 10000"/>
                  <a:gd name="connsiteY185" fmla="*/ 9380 h 10000"/>
                  <a:gd name="connsiteX186" fmla="*/ 1944 w 10000"/>
                  <a:gd name="connsiteY186" fmla="*/ 9400 h 10000"/>
                  <a:gd name="connsiteX187" fmla="*/ 2944 w 10000"/>
                  <a:gd name="connsiteY187" fmla="*/ 9421 h 10000"/>
                  <a:gd name="connsiteX188" fmla="*/ 2944 w 10000"/>
                  <a:gd name="connsiteY188" fmla="*/ 9421 h 10000"/>
                  <a:gd name="connsiteX189" fmla="*/ 4167 w 10000"/>
                  <a:gd name="connsiteY189" fmla="*/ 9461 h 10000"/>
                  <a:gd name="connsiteX190" fmla="*/ 4889 w 10000"/>
                  <a:gd name="connsiteY190" fmla="*/ 9520 h 10000"/>
                  <a:gd name="connsiteX191" fmla="*/ 5278 w 10000"/>
                  <a:gd name="connsiteY191" fmla="*/ 9582 h 10000"/>
                  <a:gd name="connsiteX192" fmla="*/ 5444 w 10000"/>
                  <a:gd name="connsiteY192" fmla="*/ 9598 h 10000"/>
                  <a:gd name="connsiteX193" fmla="*/ 5444 w 10000"/>
                  <a:gd name="connsiteY193" fmla="*/ 9598 h 10000"/>
                  <a:gd name="connsiteX194" fmla="*/ 5722 w 10000"/>
                  <a:gd name="connsiteY194" fmla="*/ 9643 h 10000"/>
                  <a:gd name="connsiteX195" fmla="*/ 5833 w 10000"/>
                  <a:gd name="connsiteY195" fmla="*/ 9664 h 10000"/>
                  <a:gd name="connsiteX196" fmla="*/ 5833 w 10000"/>
                  <a:gd name="connsiteY196" fmla="*/ 9664 h 10000"/>
                  <a:gd name="connsiteX197" fmla="*/ 5833 w 10000"/>
                  <a:gd name="connsiteY197" fmla="*/ 9643 h 10000"/>
                  <a:gd name="connsiteX198" fmla="*/ 5889 w 10000"/>
                  <a:gd name="connsiteY198" fmla="*/ 9621 h 10000"/>
                  <a:gd name="connsiteX199" fmla="*/ 6000 w 10000"/>
                  <a:gd name="connsiteY199" fmla="*/ 9598 h 10000"/>
                  <a:gd name="connsiteX200" fmla="*/ 6167 w 10000"/>
                  <a:gd name="connsiteY200" fmla="*/ 9582 h 10000"/>
                  <a:gd name="connsiteX201" fmla="*/ 6444 w 10000"/>
                  <a:gd name="connsiteY201" fmla="*/ 9582 h 10000"/>
                  <a:gd name="connsiteX202" fmla="*/ 6833 w 10000"/>
                  <a:gd name="connsiteY202" fmla="*/ 9598 h 10000"/>
                  <a:gd name="connsiteX203" fmla="*/ 7278 w 10000"/>
                  <a:gd name="connsiteY203" fmla="*/ 9664 h 10000"/>
                  <a:gd name="connsiteX204" fmla="*/ 7278 w 10000"/>
                  <a:gd name="connsiteY204" fmla="*/ 9664 h 10000"/>
                  <a:gd name="connsiteX205" fmla="*/ 8722 w 10000"/>
                  <a:gd name="connsiteY205" fmla="*/ 9838 h 10000"/>
                  <a:gd name="connsiteX206" fmla="*/ 10000 w 10000"/>
                  <a:gd name="connsiteY206" fmla="*/ 10000 h 10000"/>
                  <a:gd name="connsiteX0" fmla="*/ 10000 w 10000"/>
                  <a:gd name="connsiteY0" fmla="*/ 8641 h 10000"/>
                  <a:gd name="connsiteX1" fmla="*/ 10000 w 10000"/>
                  <a:gd name="connsiteY1" fmla="*/ 8641 h 10000"/>
                  <a:gd name="connsiteX2" fmla="*/ 9222 w 10000"/>
                  <a:gd name="connsiteY2" fmla="*/ 8662 h 10000"/>
                  <a:gd name="connsiteX3" fmla="*/ 8944 w 10000"/>
                  <a:gd name="connsiteY3" fmla="*/ 8662 h 10000"/>
                  <a:gd name="connsiteX4" fmla="*/ 8833 w 10000"/>
                  <a:gd name="connsiteY4" fmla="*/ 8641 h 10000"/>
                  <a:gd name="connsiteX5" fmla="*/ 8778 w 10000"/>
                  <a:gd name="connsiteY5" fmla="*/ 8623 h 10000"/>
                  <a:gd name="connsiteX6" fmla="*/ 8778 w 10000"/>
                  <a:gd name="connsiteY6" fmla="*/ 8623 h 10000"/>
                  <a:gd name="connsiteX7" fmla="*/ 8444 w 10000"/>
                  <a:gd name="connsiteY7" fmla="*/ 8382 h 10000"/>
                  <a:gd name="connsiteX8" fmla="*/ 8167 w 10000"/>
                  <a:gd name="connsiteY8" fmla="*/ 8162 h 10000"/>
                  <a:gd name="connsiteX9" fmla="*/ 8167 w 10000"/>
                  <a:gd name="connsiteY9" fmla="*/ 8162 h 10000"/>
                  <a:gd name="connsiteX10" fmla="*/ 8056 w 10000"/>
                  <a:gd name="connsiteY10" fmla="*/ 8125 h 10000"/>
                  <a:gd name="connsiteX11" fmla="*/ 7889 w 10000"/>
                  <a:gd name="connsiteY11" fmla="*/ 8086 h 10000"/>
                  <a:gd name="connsiteX12" fmla="*/ 7444 w 10000"/>
                  <a:gd name="connsiteY12" fmla="*/ 8062 h 10000"/>
                  <a:gd name="connsiteX13" fmla="*/ 6889 w 10000"/>
                  <a:gd name="connsiteY13" fmla="*/ 8045 h 10000"/>
                  <a:gd name="connsiteX14" fmla="*/ 6389 w 10000"/>
                  <a:gd name="connsiteY14" fmla="*/ 8045 h 10000"/>
                  <a:gd name="connsiteX15" fmla="*/ 6389 w 10000"/>
                  <a:gd name="connsiteY15" fmla="*/ 8045 h 10000"/>
                  <a:gd name="connsiteX16" fmla="*/ 6167 w 10000"/>
                  <a:gd name="connsiteY16" fmla="*/ 8022 h 10000"/>
                  <a:gd name="connsiteX17" fmla="*/ 6056 w 10000"/>
                  <a:gd name="connsiteY17" fmla="*/ 7985 h 10000"/>
                  <a:gd name="connsiteX18" fmla="*/ 6000 w 10000"/>
                  <a:gd name="connsiteY18" fmla="*/ 7944 h 10000"/>
                  <a:gd name="connsiteX19" fmla="*/ 6000 w 10000"/>
                  <a:gd name="connsiteY19" fmla="*/ 7867 h 10000"/>
                  <a:gd name="connsiteX20" fmla="*/ 6056 w 10000"/>
                  <a:gd name="connsiteY20" fmla="*/ 7706 h 10000"/>
                  <a:gd name="connsiteX21" fmla="*/ 6111 w 10000"/>
                  <a:gd name="connsiteY21" fmla="*/ 7626 h 10000"/>
                  <a:gd name="connsiteX22" fmla="*/ 6056 w 10000"/>
                  <a:gd name="connsiteY22" fmla="*/ 7525 h 10000"/>
                  <a:gd name="connsiteX23" fmla="*/ 6056 w 10000"/>
                  <a:gd name="connsiteY23" fmla="*/ 7525 h 10000"/>
                  <a:gd name="connsiteX24" fmla="*/ 6000 w 10000"/>
                  <a:gd name="connsiteY24" fmla="*/ 7464 h 10000"/>
                  <a:gd name="connsiteX25" fmla="*/ 5944 w 10000"/>
                  <a:gd name="connsiteY25" fmla="*/ 7425 h 10000"/>
                  <a:gd name="connsiteX26" fmla="*/ 5833 w 10000"/>
                  <a:gd name="connsiteY26" fmla="*/ 7425 h 10000"/>
                  <a:gd name="connsiteX27" fmla="*/ 5667 w 10000"/>
                  <a:gd name="connsiteY27" fmla="*/ 7443 h 10000"/>
                  <a:gd name="connsiteX28" fmla="*/ 5333 w 10000"/>
                  <a:gd name="connsiteY28" fmla="*/ 7505 h 10000"/>
                  <a:gd name="connsiteX29" fmla="*/ 4889 w 10000"/>
                  <a:gd name="connsiteY29" fmla="*/ 7605 h 10000"/>
                  <a:gd name="connsiteX30" fmla="*/ 4889 w 10000"/>
                  <a:gd name="connsiteY30" fmla="*/ 7605 h 10000"/>
                  <a:gd name="connsiteX31" fmla="*/ 4611 w 10000"/>
                  <a:gd name="connsiteY31" fmla="*/ 7626 h 10000"/>
                  <a:gd name="connsiteX32" fmla="*/ 4500 w 10000"/>
                  <a:gd name="connsiteY32" fmla="*/ 7626 h 10000"/>
                  <a:gd name="connsiteX33" fmla="*/ 4444 w 10000"/>
                  <a:gd name="connsiteY33" fmla="*/ 7605 h 10000"/>
                  <a:gd name="connsiteX34" fmla="*/ 4389 w 10000"/>
                  <a:gd name="connsiteY34" fmla="*/ 7525 h 10000"/>
                  <a:gd name="connsiteX35" fmla="*/ 4222 w 10000"/>
                  <a:gd name="connsiteY35" fmla="*/ 7425 h 10000"/>
                  <a:gd name="connsiteX36" fmla="*/ 4222 w 10000"/>
                  <a:gd name="connsiteY36" fmla="*/ 7425 h 10000"/>
                  <a:gd name="connsiteX37" fmla="*/ 4111 w 10000"/>
                  <a:gd name="connsiteY37" fmla="*/ 7364 h 10000"/>
                  <a:gd name="connsiteX38" fmla="*/ 4111 w 10000"/>
                  <a:gd name="connsiteY38" fmla="*/ 7305 h 10000"/>
                  <a:gd name="connsiteX39" fmla="*/ 4111 w 10000"/>
                  <a:gd name="connsiteY39" fmla="*/ 7265 h 10000"/>
                  <a:gd name="connsiteX40" fmla="*/ 4167 w 10000"/>
                  <a:gd name="connsiteY40" fmla="*/ 7224 h 10000"/>
                  <a:gd name="connsiteX41" fmla="*/ 4278 w 10000"/>
                  <a:gd name="connsiteY41" fmla="*/ 7145 h 10000"/>
                  <a:gd name="connsiteX42" fmla="*/ 4389 w 10000"/>
                  <a:gd name="connsiteY42" fmla="*/ 7126 h 10000"/>
                  <a:gd name="connsiteX43" fmla="*/ 4389 w 10000"/>
                  <a:gd name="connsiteY43" fmla="*/ 7126 h 10000"/>
                  <a:gd name="connsiteX44" fmla="*/ 4389 w 10000"/>
                  <a:gd name="connsiteY44" fmla="*/ 7105 h 10000"/>
                  <a:gd name="connsiteX45" fmla="*/ 4444 w 10000"/>
                  <a:gd name="connsiteY45" fmla="*/ 7088 h 10000"/>
                  <a:gd name="connsiteX46" fmla="*/ 4667 w 10000"/>
                  <a:gd name="connsiteY46" fmla="*/ 7065 h 10000"/>
                  <a:gd name="connsiteX47" fmla="*/ 5333 w 10000"/>
                  <a:gd name="connsiteY47" fmla="*/ 7028 h 10000"/>
                  <a:gd name="connsiteX48" fmla="*/ 6500 w 10000"/>
                  <a:gd name="connsiteY48" fmla="*/ 6965 h 10000"/>
                  <a:gd name="connsiteX49" fmla="*/ 6500 w 10000"/>
                  <a:gd name="connsiteY49" fmla="*/ 6965 h 10000"/>
                  <a:gd name="connsiteX50" fmla="*/ 7167 w 10000"/>
                  <a:gd name="connsiteY50" fmla="*/ 6907 h 10000"/>
                  <a:gd name="connsiteX51" fmla="*/ 8389 w 10000"/>
                  <a:gd name="connsiteY51" fmla="*/ 6788 h 10000"/>
                  <a:gd name="connsiteX52" fmla="*/ 8389 w 10000"/>
                  <a:gd name="connsiteY52" fmla="*/ 6788 h 10000"/>
                  <a:gd name="connsiteX53" fmla="*/ 8667 w 10000"/>
                  <a:gd name="connsiteY53" fmla="*/ 6745 h 10000"/>
                  <a:gd name="connsiteX54" fmla="*/ 8778 w 10000"/>
                  <a:gd name="connsiteY54" fmla="*/ 6684 h 10000"/>
                  <a:gd name="connsiteX55" fmla="*/ 8889 w 10000"/>
                  <a:gd name="connsiteY55" fmla="*/ 6646 h 10000"/>
                  <a:gd name="connsiteX56" fmla="*/ 8833 w 10000"/>
                  <a:gd name="connsiteY56" fmla="*/ 6606 h 10000"/>
                  <a:gd name="connsiteX57" fmla="*/ 8833 w 10000"/>
                  <a:gd name="connsiteY57" fmla="*/ 6569 h 10000"/>
                  <a:gd name="connsiteX58" fmla="*/ 8722 w 10000"/>
                  <a:gd name="connsiteY58" fmla="*/ 6525 h 10000"/>
                  <a:gd name="connsiteX59" fmla="*/ 8556 w 10000"/>
                  <a:gd name="connsiteY59" fmla="*/ 6465 h 10000"/>
                  <a:gd name="connsiteX60" fmla="*/ 8556 w 10000"/>
                  <a:gd name="connsiteY60" fmla="*/ 6465 h 10000"/>
                  <a:gd name="connsiteX61" fmla="*/ 6556 w 10000"/>
                  <a:gd name="connsiteY61" fmla="*/ 6111 h 10000"/>
                  <a:gd name="connsiteX62" fmla="*/ 6556 w 10000"/>
                  <a:gd name="connsiteY62" fmla="*/ 6111 h 10000"/>
                  <a:gd name="connsiteX63" fmla="*/ 6333 w 10000"/>
                  <a:gd name="connsiteY63" fmla="*/ 6049 h 10000"/>
                  <a:gd name="connsiteX64" fmla="*/ 6167 w 10000"/>
                  <a:gd name="connsiteY64" fmla="*/ 5988 h 10000"/>
                  <a:gd name="connsiteX65" fmla="*/ 6056 w 10000"/>
                  <a:gd name="connsiteY65" fmla="*/ 5927 h 10000"/>
                  <a:gd name="connsiteX66" fmla="*/ 6056 w 10000"/>
                  <a:gd name="connsiteY66" fmla="*/ 5927 h 10000"/>
                  <a:gd name="connsiteX67" fmla="*/ 8056 w 10000"/>
                  <a:gd name="connsiteY67" fmla="*/ 5907 h 10000"/>
                  <a:gd name="connsiteX68" fmla="*/ 10000 w 10000"/>
                  <a:gd name="connsiteY68" fmla="*/ 6111 h 10000"/>
                  <a:gd name="connsiteX69" fmla="*/ 10000 w 10000"/>
                  <a:gd name="connsiteY69" fmla="*/ 4291 h 10000"/>
                  <a:gd name="connsiteX70" fmla="*/ 7778 w 10000"/>
                  <a:gd name="connsiteY70" fmla="*/ 3873 h 10000"/>
                  <a:gd name="connsiteX71" fmla="*/ 6556 w 10000"/>
                  <a:gd name="connsiteY71" fmla="*/ 3631 h 10000"/>
                  <a:gd name="connsiteX72" fmla="*/ 6556 w 10000"/>
                  <a:gd name="connsiteY72" fmla="*/ 3631 h 10000"/>
                  <a:gd name="connsiteX73" fmla="*/ 6556 w 10000"/>
                  <a:gd name="connsiteY73" fmla="*/ 3492 h 10000"/>
                  <a:gd name="connsiteX74" fmla="*/ 5333 w 10000"/>
                  <a:gd name="connsiteY74" fmla="*/ 2712 h 10000"/>
                  <a:gd name="connsiteX75" fmla="*/ 5333 w 10000"/>
                  <a:gd name="connsiteY75" fmla="*/ 2712 h 10000"/>
                  <a:gd name="connsiteX76" fmla="*/ 5167 w 10000"/>
                  <a:gd name="connsiteY76" fmla="*/ 2652 h 10000"/>
                  <a:gd name="connsiteX77" fmla="*/ 4889 w 10000"/>
                  <a:gd name="connsiteY77" fmla="*/ 2573 h 10000"/>
                  <a:gd name="connsiteX78" fmla="*/ 4056 w 10000"/>
                  <a:gd name="connsiteY78" fmla="*/ 2395 h 10000"/>
                  <a:gd name="connsiteX79" fmla="*/ 2889 w 10000"/>
                  <a:gd name="connsiteY79" fmla="*/ 2176 h 10000"/>
                  <a:gd name="connsiteX80" fmla="*/ 2889 w 10000"/>
                  <a:gd name="connsiteY80" fmla="*/ 2176 h 10000"/>
                  <a:gd name="connsiteX81" fmla="*/ 2389 w 10000"/>
                  <a:gd name="connsiteY81" fmla="*/ 2154 h 10000"/>
                  <a:gd name="connsiteX82" fmla="*/ 2000 w 10000"/>
                  <a:gd name="connsiteY82" fmla="*/ 2135 h 10000"/>
                  <a:gd name="connsiteX83" fmla="*/ 1889 w 10000"/>
                  <a:gd name="connsiteY83" fmla="*/ 2116 h 10000"/>
                  <a:gd name="connsiteX84" fmla="*/ 1778 w 10000"/>
                  <a:gd name="connsiteY84" fmla="*/ 2094 h 10000"/>
                  <a:gd name="connsiteX85" fmla="*/ 1778 w 10000"/>
                  <a:gd name="connsiteY85" fmla="*/ 2094 h 10000"/>
                  <a:gd name="connsiteX86" fmla="*/ 1667 w 10000"/>
                  <a:gd name="connsiteY86" fmla="*/ 2016 h 10000"/>
                  <a:gd name="connsiteX87" fmla="*/ 1500 w 10000"/>
                  <a:gd name="connsiteY87" fmla="*/ 1876 h 10000"/>
                  <a:gd name="connsiteX88" fmla="*/ 1444 w 10000"/>
                  <a:gd name="connsiteY88" fmla="*/ 1796 h 10000"/>
                  <a:gd name="connsiteX89" fmla="*/ 1444 w 10000"/>
                  <a:gd name="connsiteY89" fmla="*/ 1716 h 10000"/>
                  <a:gd name="connsiteX90" fmla="*/ 1444 w 10000"/>
                  <a:gd name="connsiteY90" fmla="*/ 1656 h 10000"/>
                  <a:gd name="connsiteX91" fmla="*/ 1556 w 10000"/>
                  <a:gd name="connsiteY91" fmla="*/ 1596 h 10000"/>
                  <a:gd name="connsiteX92" fmla="*/ 1556 w 10000"/>
                  <a:gd name="connsiteY92" fmla="*/ 1596 h 10000"/>
                  <a:gd name="connsiteX93" fmla="*/ 1833 w 10000"/>
                  <a:gd name="connsiteY93" fmla="*/ 1497 h 10000"/>
                  <a:gd name="connsiteX94" fmla="*/ 2111 w 10000"/>
                  <a:gd name="connsiteY94" fmla="*/ 1394 h 10000"/>
                  <a:gd name="connsiteX95" fmla="*/ 2278 w 10000"/>
                  <a:gd name="connsiteY95" fmla="*/ 1337 h 10000"/>
                  <a:gd name="connsiteX96" fmla="*/ 2389 w 10000"/>
                  <a:gd name="connsiteY96" fmla="*/ 1278 h 10000"/>
                  <a:gd name="connsiteX97" fmla="*/ 2389 w 10000"/>
                  <a:gd name="connsiteY97" fmla="*/ 1197 h 10000"/>
                  <a:gd name="connsiteX98" fmla="*/ 2389 w 10000"/>
                  <a:gd name="connsiteY98" fmla="*/ 1099 h 10000"/>
                  <a:gd name="connsiteX99" fmla="*/ 2389 w 10000"/>
                  <a:gd name="connsiteY99" fmla="*/ 1099 h 10000"/>
                  <a:gd name="connsiteX100" fmla="*/ 2167 w 10000"/>
                  <a:gd name="connsiteY100" fmla="*/ 818 h 10000"/>
                  <a:gd name="connsiteX101" fmla="*/ 1889 w 10000"/>
                  <a:gd name="connsiteY101" fmla="*/ 438 h 10000"/>
                  <a:gd name="connsiteX102" fmla="*/ 1667 w 10000"/>
                  <a:gd name="connsiteY102" fmla="*/ 99 h 10000"/>
                  <a:gd name="connsiteX103" fmla="*/ 1611 w 10000"/>
                  <a:gd name="connsiteY103" fmla="*/ 0 h 10000"/>
                  <a:gd name="connsiteX104" fmla="*/ 10000 w 10000"/>
                  <a:gd name="connsiteY104" fmla="*/ 8662 h 10000"/>
                  <a:gd name="connsiteX105" fmla="*/ 10000 w 10000"/>
                  <a:gd name="connsiteY105" fmla="*/ 8662 h 10000"/>
                  <a:gd name="connsiteX106" fmla="*/ 9722 w 10000"/>
                  <a:gd name="connsiteY106" fmla="*/ 8641 h 10000"/>
                  <a:gd name="connsiteX107" fmla="*/ 9389 w 10000"/>
                  <a:gd name="connsiteY107" fmla="*/ 8662 h 10000"/>
                  <a:gd name="connsiteX108" fmla="*/ 9389 w 10000"/>
                  <a:gd name="connsiteY108" fmla="*/ 8662 h 10000"/>
                  <a:gd name="connsiteX109" fmla="*/ 9278 w 10000"/>
                  <a:gd name="connsiteY109" fmla="*/ 8686 h 10000"/>
                  <a:gd name="connsiteX110" fmla="*/ 9056 w 10000"/>
                  <a:gd name="connsiteY110" fmla="*/ 8662 h 10000"/>
                  <a:gd name="connsiteX111" fmla="*/ 8889 w 10000"/>
                  <a:gd name="connsiteY111" fmla="*/ 8641 h 10000"/>
                  <a:gd name="connsiteX112" fmla="*/ 8722 w 10000"/>
                  <a:gd name="connsiteY112" fmla="*/ 8603 h 10000"/>
                  <a:gd name="connsiteX113" fmla="*/ 8611 w 10000"/>
                  <a:gd name="connsiteY113" fmla="*/ 8541 h 10000"/>
                  <a:gd name="connsiteX114" fmla="*/ 8444 w 10000"/>
                  <a:gd name="connsiteY114" fmla="*/ 8442 h 10000"/>
                  <a:gd name="connsiteX115" fmla="*/ 8444 w 10000"/>
                  <a:gd name="connsiteY115" fmla="*/ 8442 h 10000"/>
                  <a:gd name="connsiteX116" fmla="*/ 8222 w 10000"/>
                  <a:gd name="connsiteY116" fmla="*/ 8265 h 10000"/>
                  <a:gd name="connsiteX117" fmla="*/ 8111 w 10000"/>
                  <a:gd name="connsiteY117" fmla="*/ 8185 h 10000"/>
                  <a:gd name="connsiteX118" fmla="*/ 7944 w 10000"/>
                  <a:gd name="connsiteY118" fmla="*/ 8125 h 10000"/>
                  <a:gd name="connsiteX119" fmla="*/ 7778 w 10000"/>
                  <a:gd name="connsiteY119" fmla="*/ 8086 h 10000"/>
                  <a:gd name="connsiteX120" fmla="*/ 7556 w 10000"/>
                  <a:gd name="connsiteY120" fmla="*/ 8062 h 10000"/>
                  <a:gd name="connsiteX121" fmla="*/ 7333 w 10000"/>
                  <a:gd name="connsiteY121" fmla="*/ 8045 h 10000"/>
                  <a:gd name="connsiteX122" fmla="*/ 7000 w 10000"/>
                  <a:gd name="connsiteY122" fmla="*/ 8022 h 10000"/>
                  <a:gd name="connsiteX123" fmla="*/ 7000 w 10000"/>
                  <a:gd name="connsiteY123" fmla="*/ 8022 h 10000"/>
                  <a:gd name="connsiteX124" fmla="*/ 6556 w 10000"/>
                  <a:gd name="connsiteY124" fmla="*/ 8045 h 10000"/>
                  <a:gd name="connsiteX125" fmla="*/ 6222 w 10000"/>
                  <a:gd name="connsiteY125" fmla="*/ 8045 h 10000"/>
                  <a:gd name="connsiteX126" fmla="*/ 6111 w 10000"/>
                  <a:gd name="connsiteY126" fmla="*/ 8022 h 10000"/>
                  <a:gd name="connsiteX127" fmla="*/ 6056 w 10000"/>
                  <a:gd name="connsiteY127" fmla="*/ 8003 h 10000"/>
                  <a:gd name="connsiteX128" fmla="*/ 6056 w 10000"/>
                  <a:gd name="connsiteY128" fmla="*/ 8003 h 10000"/>
                  <a:gd name="connsiteX129" fmla="*/ 6056 w 10000"/>
                  <a:gd name="connsiteY129" fmla="*/ 7646 h 10000"/>
                  <a:gd name="connsiteX130" fmla="*/ 6056 w 10000"/>
                  <a:gd name="connsiteY130" fmla="*/ 7646 h 10000"/>
                  <a:gd name="connsiteX131" fmla="*/ 6056 w 10000"/>
                  <a:gd name="connsiteY131" fmla="*/ 7563 h 10000"/>
                  <a:gd name="connsiteX132" fmla="*/ 5944 w 10000"/>
                  <a:gd name="connsiteY132" fmla="*/ 7464 h 10000"/>
                  <a:gd name="connsiteX133" fmla="*/ 5889 w 10000"/>
                  <a:gd name="connsiteY133" fmla="*/ 7443 h 10000"/>
                  <a:gd name="connsiteX134" fmla="*/ 5778 w 10000"/>
                  <a:gd name="connsiteY134" fmla="*/ 7425 h 10000"/>
                  <a:gd name="connsiteX135" fmla="*/ 5667 w 10000"/>
                  <a:gd name="connsiteY135" fmla="*/ 7425 h 10000"/>
                  <a:gd name="connsiteX136" fmla="*/ 5500 w 10000"/>
                  <a:gd name="connsiteY136" fmla="*/ 7443 h 10000"/>
                  <a:gd name="connsiteX137" fmla="*/ 5500 w 10000"/>
                  <a:gd name="connsiteY137" fmla="*/ 7443 h 10000"/>
                  <a:gd name="connsiteX138" fmla="*/ 4889 w 10000"/>
                  <a:gd name="connsiteY138" fmla="*/ 7584 h 10000"/>
                  <a:gd name="connsiteX139" fmla="*/ 4611 w 10000"/>
                  <a:gd name="connsiteY139" fmla="*/ 7626 h 10000"/>
                  <a:gd name="connsiteX140" fmla="*/ 4556 w 10000"/>
                  <a:gd name="connsiteY140" fmla="*/ 7646 h 10000"/>
                  <a:gd name="connsiteX141" fmla="*/ 4500 w 10000"/>
                  <a:gd name="connsiteY141" fmla="*/ 7626 h 10000"/>
                  <a:gd name="connsiteX142" fmla="*/ 4500 w 10000"/>
                  <a:gd name="connsiteY142" fmla="*/ 7626 h 10000"/>
                  <a:gd name="connsiteX143" fmla="*/ 4222 w 10000"/>
                  <a:gd name="connsiteY143" fmla="*/ 7425 h 10000"/>
                  <a:gd name="connsiteX144" fmla="*/ 4222 w 10000"/>
                  <a:gd name="connsiteY144" fmla="*/ 7425 h 10000"/>
                  <a:gd name="connsiteX145" fmla="*/ 4111 w 10000"/>
                  <a:gd name="connsiteY145" fmla="*/ 7326 h 10000"/>
                  <a:gd name="connsiteX146" fmla="*/ 4111 w 10000"/>
                  <a:gd name="connsiteY146" fmla="*/ 7265 h 10000"/>
                  <a:gd name="connsiteX147" fmla="*/ 4111 w 10000"/>
                  <a:gd name="connsiteY147" fmla="*/ 7205 h 10000"/>
                  <a:gd name="connsiteX148" fmla="*/ 4111 w 10000"/>
                  <a:gd name="connsiteY148" fmla="*/ 7205 h 10000"/>
                  <a:gd name="connsiteX149" fmla="*/ 4278 w 10000"/>
                  <a:gd name="connsiteY149" fmla="*/ 7145 h 10000"/>
                  <a:gd name="connsiteX150" fmla="*/ 4389 w 10000"/>
                  <a:gd name="connsiteY150" fmla="*/ 7126 h 10000"/>
                  <a:gd name="connsiteX151" fmla="*/ 4389 w 10000"/>
                  <a:gd name="connsiteY151" fmla="*/ 7126 h 10000"/>
                  <a:gd name="connsiteX152" fmla="*/ 4000 w 10000"/>
                  <a:gd name="connsiteY152" fmla="*/ 7126 h 10000"/>
                  <a:gd name="connsiteX153" fmla="*/ 3722 w 10000"/>
                  <a:gd name="connsiteY153" fmla="*/ 7145 h 10000"/>
                  <a:gd name="connsiteX154" fmla="*/ 3611 w 10000"/>
                  <a:gd name="connsiteY154" fmla="*/ 7166 h 10000"/>
                  <a:gd name="connsiteX155" fmla="*/ 3556 w 10000"/>
                  <a:gd name="connsiteY155" fmla="*/ 7187 h 10000"/>
                  <a:gd name="connsiteX156" fmla="*/ 3556 w 10000"/>
                  <a:gd name="connsiteY156" fmla="*/ 7187 h 10000"/>
                  <a:gd name="connsiteX157" fmla="*/ 3444 w 10000"/>
                  <a:gd name="connsiteY157" fmla="*/ 7265 h 10000"/>
                  <a:gd name="connsiteX158" fmla="*/ 3278 w 10000"/>
                  <a:gd name="connsiteY158" fmla="*/ 7386 h 10000"/>
                  <a:gd name="connsiteX159" fmla="*/ 3000 w 10000"/>
                  <a:gd name="connsiteY159" fmla="*/ 7525 h 10000"/>
                  <a:gd name="connsiteX160" fmla="*/ 2667 w 10000"/>
                  <a:gd name="connsiteY160" fmla="*/ 7626 h 10000"/>
                  <a:gd name="connsiteX161" fmla="*/ 2667 w 10000"/>
                  <a:gd name="connsiteY161" fmla="*/ 7626 h 10000"/>
                  <a:gd name="connsiteX162" fmla="*/ 2333 w 10000"/>
                  <a:gd name="connsiteY162" fmla="*/ 7706 h 10000"/>
                  <a:gd name="connsiteX163" fmla="*/ 1833 w 10000"/>
                  <a:gd name="connsiteY163" fmla="*/ 7786 h 10000"/>
                  <a:gd name="connsiteX164" fmla="*/ 1389 w 10000"/>
                  <a:gd name="connsiteY164" fmla="*/ 7826 h 10000"/>
                  <a:gd name="connsiteX165" fmla="*/ 889 w 10000"/>
                  <a:gd name="connsiteY165" fmla="*/ 7845 h 10000"/>
                  <a:gd name="connsiteX166" fmla="*/ 889 w 10000"/>
                  <a:gd name="connsiteY166" fmla="*/ 7845 h 10000"/>
                  <a:gd name="connsiteX167" fmla="*/ 500 w 10000"/>
                  <a:gd name="connsiteY167" fmla="*/ 7867 h 10000"/>
                  <a:gd name="connsiteX168" fmla="*/ 222 w 10000"/>
                  <a:gd name="connsiteY168" fmla="*/ 7885 h 10000"/>
                  <a:gd name="connsiteX169" fmla="*/ 0 w 10000"/>
                  <a:gd name="connsiteY169" fmla="*/ 7904 h 10000"/>
                  <a:gd name="connsiteX170" fmla="*/ 0 w 10000"/>
                  <a:gd name="connsiteY170" fmla="*/ 7904 h 10000"/>
                  <a:gd name="connsiteX171" fmla="*/ 278 w 10000"/>
                  <a:gd name="connsiteY171" fmla="*/ 8225 h 10000"/>
                  <a:gd name="connsiteX172" fmla="*/ 500 w 10000"/>
                  <a:gd name="connsiteY172" fmla="*/ 8461 h 10000"/>
                  <a:gd name="connsiteX173" fmla="*/ 722 w 10000"/>
                  <a:gd name="connsiteY173" fmla="*/ 8662 h 10000"/>
                  <a:gd name="connsiteX174" fmla="*/ 722 w 10000"/>
                  <a:gd name="connsiteY174" fmla="*/ 8662 h 10000"/>
                  <a:gd name="connsiteX175" fmla="*/ 889 w 10000"/>
                  <a:gd name="connsiteY175" fmla="*/ 8783 h 10000"/>
                  <a:gd name="connsiteX176" fmla="*/ 944 w 10000"/>
                  <a:gd name="connsiteY176" fmla="*/ 8884 h 10000"/>
                  <a:gd name="connsiteX177" fmla="*/ 1111 w 10000"/>
                  <a:gd name="connsiteY177" fmla="*/ 8985 h 10000"/>
                  <a:gd name="connsiteX178" fmla="*/ 1333 w 10000"/>
                  <a:gd name="connsiteY178" fmla="*/ 9140 h 10000"/>
                  <a:gd name="connsiteX179" fmla="*/ 1333 w 10000"/>
                  <a:gd name="connsiteY179" fmla="*/ 9140 h 10000"/>
                  <a:gd name="connsiteX180" fmla="*/ 1444 w 10000"/>
                  <a:gd name="connsiteY180" fmla="*/ 9222 h 10000"/>
                  <a:gd name="connsiteX181" fmla="*/ 1500 w 10000"/>
                  <a:gd name="connsiteY181" fmla="*/ 9281 h 10000"/>
                  <a:gd name="connsiteX182" fmla="*/ 1500 w 10000"/>
                  <a:gd name="connsiteY182" fmla="*/ 9339 h 10000"/>
                  <a:gd name="connsiteX183" fmla="*/ 1556 w 10000"/>
                  <a:gd name="connsiteY183" fmla="*/ 9363 h 10000"/>
                  <a:gd name="connsiteX184" fmla="*/ 1722 w 10000"/>
                  <a:gd name="connsiteY184" fmla="*/ 9380 h 10000"/>
                  <a:gd name="connsiteX185" fmla="*/ 1944 w 10000"/>
                  <a:gd name="connsiteY185" fmla="*/ 9400 h 10000"/>
                  <a:gd name="connsiteX186" fmla="*/ 2944 w 10000"/>
                  <a:gd name="connsiteY186" fmla="*/ 9421 h 10000"/>
                  <a:gd name="connsiteX187" fmla="*/ 2944 w 10000"/>
                  <a:gd name="connsiteY187" fmla="*/ 9421 h 10000"/>
                  <a:gd name="connsiteX188" fmla="*/ 4167 w 10000"/>
                  <a:gd name="connsiteY188" fmla="*/ 9461 h 10000"/>
                  <a:gd name="connsiteX189" fmla="*/ 4889 w 10000"/>
                  <a:gd name="connsiteY189" fmla="*/ 9520 h 10000"/>
                  <a:gd name="connsiteX190" fmla="*/ 5278 w 10000"/>
                  <a:gd name="connsiteY190" fmla="*/ 9582 h 10000"/>
                  <a:gd name="connsiteX191" fmla="*/ 5444 w 10000"/>
                  <a:gd name="connsiteY191" fmla="*/ 9598 h 10000"/>
                  <a:gd name="connsiteX192" fmla="*/ 5444 w 10000"/>
                  <a:gd name="connsiteY192" fmla="*/ 9598 h 10000"/>
                  <a:gd name="connsiteX193" fmla="*/ 5722 w 10000"/>
                  <a:gd name="connsiteY193" fmla="*/ 9643 h 10000"/>
                  <a:gd name="connsiteX194" fmla="*/ 5833 w 10000"/>
                  <a:gd name="connsiteY194" fmla="*/ 9664 h 10000"/>
                  <a:gd name="connsiteX195" fmla="*/ 5833 w 10000"/>
                  <a:gd name="connsiteY195" fmla="*/ 9664 h 10000"/>
                  <a:gd name="connsiteX196" fmla="*/ 5833 w 10000"/>
                  <a:gd name="connsiteY196" fmla="*/ 9643 h 10000"/>
                  <a:gd name="connsiteX197" fmla="*/ 5889 w 10000"/>
                  <a:gd name="connsiteY197" fmla="*/ 9621 h 10000"/>
                  <a:gd name="connsiteX198" fmla="*/ 6000 w 10000"/>
                  <a:gd name="connsiteY198" fmla="*/ 9598 h 10000"/>
                  <a:gd name="connsiteX199" fmla="*/ 6167 w 10000"/>
                  <a:gd name="connsiteY199" fmla="*/ 9582 h 10000"/>
                  <a:gd name="connsiteX200" fmla="*/ 6444 w 10000"/>
                  <a:gd name="connsiteY200" fmla="*/ 9582 h 10000"/>
                  <a:gd name="connsiteX201" fmla="*/ 6833 w 10000"/>
                  <a:gd name="connsiteY201" fmla="*/ 9598 h 10000"/>
                  <a:gd name="connsiteX202" fmla="*/ 7278 w 10000"/>
                  <a:gd name="connsiteY202" fmla="*/ 9664 h 10000"/>
                  <a:gd name="connsiteX203" fmla="*/ 7278 w 10000"/>
                  <a:gd name="connsiteY203" fmla="*/ 9664 h 10000"/>
                  <a:gd name="connsiteX204" fmla="*/ 8722 w 10000"/>
                  <a:gd name="connsiteY204" fmla="*/ 9838 h 10000"/>
                  <a:gd name="connsiteX205" fmla="*/ 10000 w 10000"/>
                  <a:gd name="connsiteY205" fmla="*/ 10000 h 10000"/>
                  <a:gd name="connsiteX0" fmla="*/ 10000 w 10000"/>
                  <a:gd name="connsiteY0" fmla="*/ 8641 h 10000"/>
                  <a:gd name="connsiteX1" fmla="*/ 10000 w 10000"/>
                  <a:gd name="connsiteY1" fmla="*/ 8641 h 10000"/>
                  <a:gd name="connsiteX2" fmla="*/ 9222 w 10000"/>
                  <a:gd name="connsiteY2" fmla="*/ 8662 h 10000"/>
                  <a:gd name="connsiteX3" fmla="*/ 8944 w 10000"/>
                  <a:gd name="connsiteY3" fmla="*/ 8662 h 10000"/>
                  <a:gd name="connsiteX4" fmla="*/ 8833 w 10000"/>
                  <a:gd name="connsiteY4" fmla="*/ 8641 h 10000"/>
                  <a:gd name="connsiteX5" fmla="*/ 8778 w 10000"/>
                  <a:gd name="connsiteY5" fmla="*/ 8623 h 10000"/>
                  <a:gd name="connsiteX6" fmla="*/ 8778 w 10000"/>
                  <a:gd name="connsiteY6" fmla="*/ 8623 h 10000"/>
                  <a:gd name="connsiteX7" fmla="*/ 8444 w 10000"/>
                  <a:gd name="connsiteY7" fmla="*/ 8382 h 10000"/>
                  <a:gd name="connsiteX8" fmla="*/ 8167 w 10000"/>
                  <a:gd name="connsiteY8" fmla="*/ 8162 h 10000"/>
                  <a:gd name="connsiteX9" fmla="*/ 8167 w 10000"/>
                  <a:gd name="connsiteY9" fmla="*/ 8162 h 10000"/>
                  <a:gd name="connsiteX10" fmla="*/ 8056 w 10000"/>
                  <a:gd name="connsiteY10" fmla="*/ 8125 h 10000"/>
                  <a:gd name="connsiteX11" fmla="*/ 7889 w 10000"/>
                  <a:gd name="connsiteY11" fmla="*/ 8086 h 10000"/>
                  <a:gd name="connsiteX12" fmla="*/ 7444 w 10000"/>
                  <a:gd name="connsiteY12" fmla="*/ 8062 h 10000"/>
                  <a:gd name="connsiteX13" fmla="*/ 6889 w 10000"/>
                  <a:gd name="connsiteY13" fmla="*/ 8045 h 10000"/>
                  <a:gd name="connsiteX14" fmla="*/ 6389 w 10000"/>
                  <a:gd name="connsiteY14" fmla="*/ 8045 h 10000"/>
                  <a:gd name="connsiteX15" fmla="*/ 6389 w 10000"/>
                  <a:gd name="connsiteY15" fmla="*/ 8045 h 10000"/>
                  <a:gd name="connsiteX16" fmla="*/ 6167 w 10000"/>
                  <a:gd name="connsiteY16" fmla="*/ 8022 h 10000"/>
                  <a:gd name="connsiteX17" fmla="*/ 6056 w 10000"/>
                  <a:gd name="connsiteY17" fmla="*/ 7985 h 10000"/>
                  <a:gd name="connsiteX18" fmla="*/ 6000 w 10000"/>
                  <a:gd name="connsiteY18" fmla="*/ 7944 h 10000"/>
                  <a:gd name="connsiteX19" fmla="*/ 6000 w 10000"/>
                  <a:gd name="connsiteY19" fmla="*/ 7867 h 10000"/>
                  <a:gd name="connsiteX20" fmla="*/ 6056 w 10000"/>
                  <a:gd name="connsiteY20" fmla="*/ 7706 h 10000"/>
                  <a:gd name="connsiteX21" fmla="*/ 6111 w 10000"/>
                  <a:gd name="connsiteY21" fmla="*/ 7626 h 10000"/>
                  <a:gd name="connsiteX22" fmla="*/ 6056 w 10000"/>
                  <a:gd name="connsiteY22" fmla="*/ 7525 h 10000"/>
                  <a:gd name="connsiteX23" fmla="*/ 6056 w 10000"/>
                  <a:gd name="connsiteY23" fmla="*/ 7525 h 10000"/>
                  <a:gd name="connsiteX24" fmla="*/ 6000 w 10000"/>
                  <a:gd name="connsiteY24" fmla="*/ 7464 h 10000"/>
                  <a:gd name="connsiteX25" fmla="*/ 5944 w 10000"/>
                  <a:gd name="connsiteY25" fmla="*/ 7425 h 10000"/>
                  <a:gd name="connsiteX26" fmla="*/ 5833 w 10000"/>
                  <a:gd name="connsiteY26" fmla="*/ 7425 h 10000"/>
                  <a:gd name="connsiteX27" fmla="*/ 5667 w 10000"/>
                  <a:gd name="connsiteY27" fmla="*/ 7443 h 10000"/>
                  <a:gd name="connsiteX28" fmla="*/ 5333 w 10000"/>
                  <a:gd name="connsiteY28" fmla="*/ 7505 h 10000"/>
                  <a:gd name="connsiteX29" fmla="*/ 4889 w 10000"/>
                  <a:gd name="connsiteY29" fmla="*/ 7605 h 10000"/>
                  <a:gd name="connsiteX30" fmla="*/ 4889 w 10000"/>
                  <a:gd name="connsiteY30" fmla="*/ 7605 h 10000"/>
                  <a:gd name="connsiteX31" fmla="*/ 4611 w 10000"/>
                  <a:gd name="connsiteY31" fmla="*/ 7626 h 10000"/>
                  <a:gd name="connsiteX32" fmla="*/ 4500 w 10000"/>
                  <a:gd name="connsiteY32" fmla="*/ 7626 h 10000"/>
                  <a:gd name="connsiteX33" fmla="*/ 4444 w 10000"/>
                  <a:gd name="connsiteY33" fmla="*/ 7605 h 10000"/>
                  <a:gd name="connsiteX34" fmla="*/ 4389 w 10000"/>
                  <a:gd name="connsiteY34" fmla="*/ 7525 h 10000"/>
                  <a:gd name="connsiteX35" fmla="*/ 4222 w 10000"/>
                  <a:gd name="connsiteY35" fmla="*/ 7425 h 10000"/>
                  <a:gd name="connsiteX36" fmla="*/ 4222 w 10000"/>
                  <a:gd name="connsiteY36" fmla="*/ 7425 h 10000"/>
                  <a:gd name="connsiteX37" fmla="*/ 4111 w 10000"/>
                  <a:gd name="connsiteY37" fmla="*/ 7364 h 10000"/>
                  <a:gd name="connsiteX38" fmla="*/ 4111 w 10000"/>
                  <a:gd name="connsiteY38" fmla="*/ 7305 h 10000"/>
                  <a:gd name="connsiteX39" fmla="*/ 4111 w 10000"/>
                  <a:gd name="connsiteY39" fmla="*/ 7265 h 10000"/>
                  <a:gd name="connsiteX40" fmla="*/ 4167 w 10000"/>
                  <a:gd name="connsiteY40" fmla="*/ 7224 h 10000"/>
                  <a:gd name="connsiteX41" fmla="*/ 4278 w 10000"/>
                  <a:gd name="connsiteY41" fmla="*/ 7145 h 10000"/>
                  <a:gd name="connsiteX42" fmla="*/ 4389 w 10000"/>
                  <a:gd name="connsiteY42" fmla="*/ 7126 h 10000"/>
                  <a:gd name="connsiteX43" fmla="*/ 4389 w 10000"/>
                  <a:gd name="connsiteY43" fmla="*/ 7126 h 10000"/>
                  <a:gd name="connsiteX44" fmla="*/ 4389 w 10000"/>
                  <a:gd name="connsiteY44" fmla="*/ 7105 h 10000"/>
                  <a:gd name="connsiteX45" fmla="*/ 4444 w 10000"/>
                  <a:gd name="connsiteY45" fmla="*/ 7088 h 10000"/>
                  <a:gd name="connsiteX46" fmla="*/ 4667 w 10000"/>
                  <a:gd name="connsiteY46" fmla="*/ 7065 h 10000"/>
                  <a:gd name="connsiteX47" fmla="*/ 5333 w 10000"/>
                  <a:gd name="connsiteY47" fmla="*/ 7028 h 10000"/>
                  <a:gd name="connsiteX48" fmla="*/ 6500 w 10000"/>
                  <a:gd name="connsiteY48" fmla="*/ 6965 h 10000"/>
                  <a:gd name="connsiteX49" fmla="*/ 6500 w 10000"/>
                  <a:gd name="connsiteY49" fmla="*/ 6965 h 10000"/>
                  <a:gd name="connsiteX50" fmla="*/ 7167 w 10000"/>
                  <a:gd name="connsiteY50" fmla="*/ 6907 h 10000"/>
                  <a:gd name="connsiteX51" fmla="*/ 8389 w 10000"/>
                  <a:gd name="connsiteY51" fmla="*/ 6788 h 10000"/>
                  <a:gd name="connsiteX52" fmla="*/ 8389 w 10000"/>
                  <a:gd name="connsiteY52" fmla="*/ 6788 h 10000"/>
                  <a:gd name="connsiteX53" fmla="*/ 8667 w 10000"/>
                  <a:gd name="connsiteY53" fmla="*/ 6745 h 10000"/>
                  <a:gd name="connsiteX54" fmla="*/ 8778 w 10000"/>
                  <a:gd name="connsiteY54" fmla="*/ 6684 h 10000"/>
                  <a:gd name="connsiteX55" fmla="*/ 8889 w 10000"/>
                  <a:gd name="connsiteY55" fmla="*/ 6646 h 10000"/>
                  <a:gd name="connsiteX56" fmla="*/ 8833 w 10000"/>
                  <a:gd name="connsiteY56" fmla="*/ 6606 h 10000"/>
                  <a:gd name="connsiteX57" fmla="*/ 8833 w 10000"/>
                  <a:gd name="connsiteY57" fmla="*/ 6569 h 10000"/>
                  <a:gd name="connsiteX58" fmla="*/ 8722 w 10000"/>
                  <a:gd name="connsiteY58" fmla="*/ 6525 h 10000"/>
                  <a:gd name="connsiteX59" fmla="*/ 8556 w 10000"/>
                  <a:gd name="connsiteY59" fmla="*/ 6465 h 10000"/>
                  <a:gd name="connsiteX60" fmla="*/ 8556 w 10000"/>
                  <a:gd name="connsiteY60" fmla="*/ 6465 h 10000"/>
                  <a:gd name="connsiteX61" fmla="*/ 6556 w 10000"/>
                  <a:gd name="connsiteY61" fmla="*/ 6111 h 10000"/>
                  <a:gd name="connsiteX62" fmla="*/ 6556 w 10000"/>
                  <a:gd name="connsiteY62" fmla="*/ 6111 h 10000"/>
                  <a:gd name="connsiteX63" fmla="*/ 6333 w 10000"/>
                  <a:gd name="connsiteY63" fmla="*/ 6049 h 10000"/>
                  <a:gd name="connsiteX64" fmla="*/ 6167 w 10000"/>
                  <a:gd name="connsiteY64" fmla="*/ 5988 h 10000"/>
                  <a:gd name="connsiteX65" fmla="*/ 6056 w 10000"/>
                  <a:gd name="connsiteY65" fmla="*/ 5927 h 10000"/>
                  <a:gd name="connsiteX66" fmla="*/ 6056 w 10000"/>
                  <a:gd name="connsiteY66" fmla="*/ 5927 h 10000"/>
                  <a:gd name="connsiteX67" fmla="*/ 8056 w 10000"/>
                  <a:gd name="connsiteY67" fmla="*/ 5907 h 10000"/>
                  <a:gd name="connsiteX68" fmla="*/ 10000 w 10000"/>
                  <a:gd name="connsiteY68" fmla="*/ 6111 h 10000"/>
                  <a:gd name="connsiteX69" fmla="*/ 10000 w 10000"/>
                  <a:gd name="connsiteY69" fmla="*/ 4291 h 10000"/>
                  <a:gd name="connsiteX70" fmla="*/ 6556 w 10000"/>
                  <a:gd name="connsiteY70" fmla="*/ 3631 h 10000"/>
                  <a:gd name="connsiteX71" fmla="*/ 6556 w 10000"/>
                  <a:gd name="connsiteY71" fmla="*/ 3631 h 10000"/>
                  <a:gd name="connsiteX72" fmla="*/ 6556 w 10000"/>
                  <a:gd name="connsiteY72" fmla="*/ 3492 h 10000"/>
                  <a:gd name="connsiteX73" fmla="*/ 5333 w 10000"/>
                  <a:gd name="connsiteY73" fmla="*/ 2712 h 10000"/>
                  <a:gd name="connsiteX74" fmla="*/ 5333 w 10000"/>
                  <a:gd name="connsiteY74" fmla="*/ 2712 h 10000"/>
                  <a:gd name="connsiteX75" fmla="*/ 5167 w 10000"/>
                  <a:gd name="connsiteY75" fmla="*/ 2652 h 10000"/>
                  <a:gd name="connsiteX76" fmla="*/ 4889 w 10000"/>
                  <a:gd name="connsiteY76" fmla="*/ 2573 h 10000"/>
                  <a:gd name="connsiteX77" fmla="*/ 4056 w 10000"/>
                  <a:gd name="connsiteY77" fmla="*/ 2395 h 10000"/>
                  <a:gd name="connsiteX78" fmla="*/ 2889 w 10000"/>
                  <a:gd name="connsiteY78" fmla="*/ 2176 h 10000"/>
                  <a:gd name="connsiteX79" fmla="*/ 2889 w 10000"/>
                  <a:gd name="connsiteY79" fmla="*/ 2176 h 10000"/>
                  <a:gd name="connsiteX80" fmla="*/ 2389 w 10000"/>
                  <a:gd name="connsiteY80" fmla="*/ 2154 h 10000"/>
                  <a:gd name="connsiteX81" fmla="*/ 2000 w 10000"/>
                  <a:gd name="connsiteY81" fmla="*/ 2135 h 10000"/>
                  <a:gd name="connsiteX82" fmla="*/ 1889 w 10000"/>
                  <a:gd name="connsiteY82" fmla="*/ 2116 h 10000"/>
                  <a:gd name="connsiteX83" fmla="*/ 1778 w 10000"/>
                  <a:gd name="connsiteY83" fmla="*/ 2094 h 10000"/>
                  <a:gd name="connsiteX84" fmla="*/ 1778 w 10000"/>
                  <a:gd name="connsiteY84" fmla="*/ 2094 h 10000"/>
                  <a:gd name="connsiteX85" fmla="*/ 1667 w 10000"/>
                  <a:gd name="connsiteY85" fmla="*/ 2016 h 10000"/>
                  <a:gd name="connsiteX86" fmla="*/ 1500 w 10000"/>
                  <a:gd name="connsiteY86" fmla="*/ 1876 h 10000"/>
                  <a:gd name="connsiteX87" fmla="*/ 1444 w 10000"/>
                  <a:gd name="connsiteY87" fmla="*/ 1796 h 10000"/>
                  <a:gd name="connsiteX88" fmla="*/ 1444 w 10000"/>
                  <a:gd name="connsiteY88" fmla="*/ 1716 h 10000"/>
                  <a:gd name="connsiteX89" fmla="*/ 1444 w 10000"/>
                  <a:gd name="connsiteY89" fmla="*/ 1656 h 10000"/>
                  <a:gd name="connsiteX90" fmla="*/ 1556 w 10000"/>
                  <a:gd name="connsiteY90" fmla="*/ 1596 h 10000"/>
                  <a:gd name="connsiteX91" fmla="*/ 1556 w 10000"/>
                  <a:gd name="connsiteY91" fmla="*/ 1596 h 10000"/>
                  <a:gd name="connsiteX92" fmla="*/ 1833 w 10000"/>
                  <a:gd name="connsiteY92" fmla="*/ 1497 h 10000"/>
                  <a:gd name="connsiteX93" fmla="*/ 2111 w 10000"/>
                  <a:gd name="connsiteY93" fmla="*/ 1394 h 10000"/>
                  <a:gd name="connsiteX94" fmla="*/ 2278 w 10000"/>
                  <a:gd name="connsiteY94" fmla="*/ 1337 h 10000"/>
                  <a:gd name="connsiteX95" fmla="*/ 2389 w 10000"/>
                  <a:gd name="connsiteY95" fmla="*/ 1278 h 10000"/>
                  <a:gd name="connsiteX96" fmla="*/ 2389 w 10000"/>
                  <a:gd name="connsiteY96" fmla="*/ 1197 h 10000"/>
                  <a:gd name="connsiteX97" fmla="*/ 2389 w 10000"/>
                  <a:gd name="connsiteY97" fmla="*/ 1099 h 10000"/>
                  <a:gd name="connsiteX98" fmla="*/ 2389 w 10000"/>
                  <a:gd name="connsiteY98" fmla="*/ 1099 h 10000"/>
                  <a:gd name="connsiteX99" fmla="*/ 2167 w 10000"/>
                  <a:gd name="connsiteY99" fmla="*/ 818 h 10000"/>
                  <a:gd name="connsiteX100" fmla="*/ 1889 w 10000"/>
                  <a:gd name="connsiteY100" fmla="*/ 438 h 10000"/>
                  <a:gd name="connsiteX101" fmla="*/ 1667 w 10000"/>
                  <a:gd name="connsiteY101" fmla="*/ 99 h 10000"/>
                  <a:gd name="connsiteX102" fmla="*/ 1611 w 10000"/>
                  <a:gd name="connsiteY102" fmla="*/ 0 h 10000"/>
                  <a:gd name="connsiteX103" fmla="*/ 10000 w 10000"/>
                  <a:gd name="connsiteY103" fmla="*/ 8662 h 10000"/>
                  <a:gd name="connsiteX104" fmla="*/ 10000 w 10000"/>
                  <a:gd name="connsiteY104" fmla="*/ 8662 h 10000"/>
                  <a:gd name="connsiteX105" fmla="*/ 9722 w 10000"/>
                  <a:gd name="connsiteY105" fmla="*/ 8641 h 10000"/>
                  <a:gd name="connsiteX106" fmla="*/ 9389 w 10000"/>
                  <a:gd name="connsiteY106" fmla="*/ 8662 h 10000"/>
                  <a:gd name="connsiteX107" fmla="*/ 9389 w 10000"/>
                  <a:gd name="connsiteY107" fmla="*/ 8662 h 10000"/>
                  <a:gd name="connsiteX108" fmla="*/ 9278 w 10000"/>
                  <a:gd name="connsiteY108" fmla="*/ 8686 h 10000"/>
                  <a:gd name="connsiteX109" fmla="*/ 9056 w 10000"/>
                  <a:gd name="connsiteY109" fmla="*/ 8662 h 10000"/>
                  <a:gd name="connsiteX110" fmla="*/ 8889 w 10000"/>
                  <a:gd name="connsiteY110" fmla="*/ 8641 h 10000"/>
                  <a:gd name="connsiteX111" fmla="*/ 8722 w 10000"/>
                  <a:gd name="connsiteY111" fmla="*/ 8603 h 10000"/>
                  <a:gd name="connsiteX112" fmla="*/ 8611 w 10000"/>
                  <a:gd name="connsiteY112" fmla="*/ 8541 h 10000"/>
                  <a:gd name="connsiteX113" fmla="*/ 8444 w 10000"/>
                  <a:gd name="connsiteY113" fmla="*/ 8442 h 10000"/>
                  <a:gd name="connsiteX114" fmla="*/ 8444 w 10000"/>
                  <a:gd name="connsiteY114" fmla="*/ 8442 h 10000"/>
                  <a:gd name="connsiteX115" fmla="*/ 8222 w 10000"/>
                  <a:gd name="connsiteY115" fmla="*/ 8265 h 10000"/>
                  <a:gd name="connsiteX116" fmla="*/ 8111 w 10000"/>
                  <a:gd name="connsiteY116" fmla="*/ 8185 h 10000"/>
                  <a:gd name="connsiteX117" fmla="*/ 7944 w 10000"/>
                  <a:gd name="connsiteY117" fmla="*/ 8125 h 10000"/>
                  <a:gd name="connsiteX118" fmla="*/ 7778 w 10000"/>
                  <a:gd name="connsiteY118" fmla="*/ 8086 h 10000"/>
                  <a:gd name="connsiteX119" fmla="*/ 7556 w 10000"/>
                  <a:gd name="connsiteY119" fmla="*/ 8062 h 10000"/>
                  <a:gd name="connsiteX120" fmla="*/ 7333 w 10000"/>
                  <a:gd name="connsiteY120" fmla="*/ 8045 h 10000"/>
                  <a:gd name="connsiteX121" fmla="*/ 7000 w 10000"/>
                  <a:gd name="connsiteY121" fmla="*/ 8022 h 10000"/>
                  <a:gd name="connsiteX122" fmla="*/ 7000 w 10000"/>
                  <a:gd name="connsiteY122" fmla="*/ 8022 h 10000"/>
                  <a:gd name="connsiteX123" fmla="*/ 6556 w 10000"/>
                  <a:gd name="connsiteY123" fmla="*/ 8045 h 10000"/>
                  <a:gd name="connsiteX124" fmla="*/ 6222 w 10000"/>
                  <a:gd name="connsiteY124" fmla="*/ 8045 h 10000"/>
                  <a:gd name="connsiteX125" fmla="*/ 6111 w 10000"/>
                  <a:gd name="connsiteY125" fmla="*/ 8022 h 10000"/>
                  <a:gd name="connsiteX126" fmla="*/ 6056 w 10000"/>
                  <a:gd name="connsiteY126" fmla="*/ 8003 h 10000"/>
                  <a:gd name="connsiteX127" fmla="*/ 6056 w 10000"/>
                  <a:gd name="connsiteY127" fmla="*/ 8003 h 10000"/>
                  <a:gd name="connsiteX128" fmla="*/ 6056 w 10000"/>
                  <a:gd name="connsiteY128" fmla="*/ 7646 h 10000"/>
                  <a:gd name="connsiteX129" fmla="*/ 6056 w 10000"/>
                  <a:gd name="connsiteY129" fmla="*/ 7646 h 10000"/>
                  <a:gd name="connsiteX130" fmla="*/ 6056 w 10000"/>
                  <a:gd name="connsiteY130" fmla="*/ 7563 h 10000"/>
                  <a:gd name="connsiteX131" fmla="*/ 5944 w 10000"/>
                  <a:gd name="connsiteY131" fmla="*/ 7464 h 10000"/>
                  <a:gd name="connsiteX132" fmla="*/ 5889 w 10000"/>
                  <a:gd name="connsiteY132" fmla="*/ 7443 h 10000"/>
                  <a:gd name="connsiteX133" fmla="*/ 5778 w 10000"/>
                  <a:gd name="connsiteY133" fmla="*/ 7425 h 10000"/>
                  <a:gd name="connsiteX134" fmla="*/ 5667 w 10000"/>
                  <a:gd name="connsiteY134" fmla="*/ 7425 h 10000"/>
                  <a:gd name="connsiteX135" fmla="*/ 5500 w 10000"/>
                  <a:gd name="connsiteY135" fmla="*/ 7443 h 10000"/>
                  <a:gd name="connsiteX136" fmla="*/ 5500 w 10000"/>
                  <a:gd name="connsiteY136" fmla="*/ 7443 h 10000"/>
                  <a:gd name="connsiteX137" fmla="*/ 4889 w 10000"/>
                  <a:gd name="connsiteY137" fmla="*/ 7584 h 10000"/>
                  <a:gd name="connsiteX138" fmla="*/ 4611 w 10000"/>
                  <a:gd name="connsiteY138" fmla="*/ 7626 h 10000"/>
                  <a:gd name="connsiteX139" fmla="*/ 4556 w 10000"/>
                  <a:gd name="connsiteY139" fmla="*/ 7646 h 10000"/>
                  <a:gd name="connsiteX140" fmla="*/ 4500 w 10000"/>
                  <a:gd name="connsiteY140" fmla="*/ 7626 h 10000"/>
                  <a:gd name="connsiteX141" fmla="*/ 4500 w 10000"/>
                  <a:gd name="connsiteY141" fmla="*/ 7626 h 10000"/>
                  <a:gd name="connsiteX142" fmla="*/ 4222 w 10000"/>
                  <a:gd name="connsiteY142" fmla="*/ 7425 h 10000"/>
                  <a:gd name="connsiteX143" fmla="*/ 4222 w 10000"/>
                  <a:gd name="connsiteY143" fmla="*/ 7425 h 10000"/>
                  <a:gd name="connsiteX144" fmla="*/ 4111 w 10000"/>
                  <a:gd name="connsiteY144" fmla="*/ 7326 h 10000"/>
                  <a:gd name="connsiteX145" fmla="*/ 4111 w 10000"/>
                  <a:gd name="connsiteY145" fmla="*/ 7265 h 10000"/>
                  <a:gd name="connsiteX146" fmla="*/ 4111 w 10000"/>
                  <a:gd name="connsiteY146" fmla="*/ 7205 h 10000"/>
                  <a:gd name="connsiteX147" fmla="*/ 4111 w 10000"/>
                  <a:gd name="connsiteY147" fmla="*/ 7205 h 10000"/>
                  <a:gd name="connsiteX148" fmla="*/ 4278 w 10000"/>
                  <a:gd name="connsiteY148" fmla="*/ 7145 h 10000"/>
                  <a:gd name="connsiteX149" fmla="*/ 4389 w 10000"/>
                  <a:gd name="connsiteY149" fmla="*/ 7126 h 10000"/>
                  <a:gd name="connsiteX150" fmla="*/ 4389 w 10000"/>
                  <a:gd name="connsiteY150" fmla="*/ 7126 h 10000"/>
                  <a:gd name="connsiteX151" fmla="*/ 4000 w 10000"/>
                  <a:gd name="connsiteY151" fmla="*/ 7126 h 10000"/>
                  <a:gd name="connsiteX152" fmla="*/ 3722 w 10000"/>
                  <a:gd name="connsiteY152" fmla="*/ 7145 h 10000"/>
                  <a:gd name="connsiteX153" fmla="*/ 3611 w 10000"/>
                  <a:gd name="connsiteY153" fmla="*/ 7166 h 10000"/>
                  <a:gd name="connsiteX154" fmla="*/ 3556 w 10000"/>
                  <a:gd name="connsiteY154" fmla="*/ 7187 h 10000"/>
                  <a:gd name="connsiteX155" fmla="*/ 3556 w 10000"/>
                  <a:gd name="connsiteY155" fmla="*/ 7187 h 10000"/>
                  <a:gd name="connsiteX156" fmla="*/ 3444 w 10000"/>
                  <a:gd name="connsiteY156" fmla="*/ 7265 h 10000"/>
                  <a:gd name="connsiteX157" fmla="*/ 3278 w 10000"/>
                  <a:gd name="connsiteY157" fmla="*/ 7386 h 10000"/>
                  <a:gd name="connsiteX158" fmla="*/ 3000 w 10000"/>
                  <a:gd name="connsiteY158" fmla="*/ 7525 h 10000"/>
                  <a:gd name="connsiteX159" fmla="*/ 2667 w 10000"/>
                  <a:gd name="connsiteY159" fmla="*/ 7626 h 10000"/>
                  <a:gd name="connsiteX160" fmla="*/ 2667 w 10000"/>
                  <a:gd name="connsiteY160" fmla="*/ 7626 h 10000"/>
                  <a:gd name="connsiteX161" fmla="*/ 2333 w 10000"/>
                  <a:gd name="connsiteY161" fmla="*/ 7706 h 10000"/>
                  <a:gd name="connsiteX162" fmla="*/ 1833 w 10000"/>
                  <a:gd name="connsiteY162" fmla="*/ 7786 h 10000"/>
                  <a:gd name="connsiteX163" fmla="*/ 1389 w 10000"/>
                  <a:gd name="connsiteY163" fmla="*/ 7826 h 10000"/>
                  <a:gd name="connsiteX164" fmla="*/ 889 w 10000"/>
                  <a:gd name="connsiteY164" fmla="*/ 7845 h 10000"/>
                  <a:gd name="connsiteX165" fmla="*/ 889 w 10000"/>
                  <a:gd name="connsiteY165" fmla="*/ 7845 h 10000"/>
                  <a:gd name="connsiteX166" fmla="*/ 500 w 10000"/>
                  <a:gd name="connsiteY166" fmla="*/ 7867 h 10000"/>
                  <a:gd name="connsiteX167" fmla="*/ 222 w 10000"/>
                  <a:gd name="connsiteY167" fmla="*/ 7885 h 10000"/>
                  <a:gd name="connsiteX168" fmla="*/ 0 w 10000"/>
                  <a:gd name="connsiteY168" fmla="*/ 7904 h 10000"/>
                  <a:gd name="connsiteX169" fmla="*/ 0 w 10000"/>
                  <a:gd name="connsiteY169" fmla="*/ 7904 h 10000"/>
                  <a:gd name="connsiteX170" fmla="*/ 278 w 10000"/>
                  <a:gd name="connsiteY170" fmla="*/ 8225 h 10000"/>
                  <a:gd name="connsiteX171" fmla="*/ 500 w 10000"/>
                  <a:gd name="connsiteY171" fmla="*/ 8461 h 10000"/>
                  <a:gd name="connsiteX172" fmla="*/ 722 w 10000"/>
                  <a:gd name="connsiteY172" fmla="*/ 8662 h 10000"/>
                  <a:gd name="connsiteX173" fmla="*/ 722 w 10000"/>
                  <a:gd name="connsiteY173" fmla="*/ 8662 h 10000"/>
                  <a:gd name="connsiteX174" fmla="*/ 889 w 10000"/>
                  <a:gd name="connsiteY174" fmla="*/ 8783 h 10000"/>
                  <a:gd name="connsiteX175" fmla="*/ 944 w 10000"/>
                  <a:gd name="connsiteY175" fmla="*/ 8884 h 10000"/>
                  <a:gd name="connsiteX176" fmla="*/ 1111 w 10000"/>
                  <a:gd name="connsiteY176" fmla="*/ 8985 h 10000"/>
                  <a:gd name="connsiteX177" fmla="*/ 1333 w 10000"/>
                  <a:gd name="connsiteY177" fmla="*/ 9140 h 10000"/>
                  <a:gd name="connsiteX178" fmla="*/ 1333 w 10000"/>
                  <a:gd name="connsiteY178" fmla="*/ 9140 h 10000"/>
                  <a:gd name="connsiteX179" fmla="*/ 1444 w 10000"/>
                  <a:gd name="connsiteY179" fmla="*/ 9222 h 10000"/>
                  <a:gd name="connsiteX180" fmla="*/ 1500 w 10000"/>
                  <a:gd name="connsiteY180" fmla="*/ 9281 h 10000"/>
                  <a:gd name="connsiteX181" fmla="*/ 1500 w 10000"/>
                  <a:gd name="connsiteY181" fmla="*/ 9339 h 10000"/>
                  <a:gd name="connsiteX182" fmla="*/ 1556 w 10000"/>
                  <a:gd name="connsiteY182" fmla="*/ 9363 h 10000"/>
                  <a:gd name="connsiteX183" fmla="*/ 1722 w 10000"/>
                  <a:gd name="connsiteY183" fmla="*/ 9380 h 10000"/>
                  <a:gd name="connsiteX184" fmla="*/ 1944 w 10000"/>
                  <a:gd name="connsiteY184" fmla="*/ 9400 h 10000"/>
                  <a:gd name="connsiteX185" fmla="*/ 2944 w 10000"/>
                  <a:gd name="connsiteY185" fmla="*/ 9421 h 10000"/>
                  <a:gd name="connsiteX186" fmla="*/ 2944 w 10000"/>
                  <a:gd name="connsiteY186" fmla="*/ 9421 h 10000"/>
                  <a:gd name="connsiteX187" fmla="*/ 4167 w 10000"/>
                  <a:gd name="connsiteY187" fmla="*/ 9461 h 10000"/>
                  <a:gd name="connsiteX188" fmla="*/ 4889 w 10000"/>
                  <a:gd name="connsiteY188" fmla="*/ 9520 h 10000"/>
                  <a:gd name="connsiteX189" fmla="*/ 5278 w 10000"/>
                  <a:gd name="connsiteY189" fmla="*/ 9582 h 10000"/>
                  <a:gd name="connsiteX190" fmla="*/ 5444 w 10000"/>
                  <a:gd name="connsiteY190" fmla="*/ 9598 h 10000"/>
                  <a:gd name="connsiteX191" fmla="*/ 5444 w 10000"/>
                  <a:gd name="connsiteY191" fmla="*/ 9598 h 10000"/>
                  <a:gd name="connsiteX192" fmla="*/ 5722 w 10000"/>
                  <a:gd name="connsiteY192" fmla="*/ 9643 h 10000"/>
                  <a:gd name="connsiteX193" fmla="*/ 5833 w 10000"/>
                  <a:gd name="connsiteY193" fmla="*/ 9664 h 10000"/>
                  <a:gd name="connsiteX194" fmla="*/ 5833 w 10000"/>
                  <a:gd name="connsiteY194" fmla="*/ 9664 h 10000"/>
                  <a:gd name="connsiteX195" fmla="*/ 5833 w 10000"/>
                  <a:gd name="connsiteY195" fmla="*/ 9643 h 10000"/>
                  <a:gd name="connsiteX196" fmla="*/ 5889 w 10000"/>
                  <a:gd name="connsiteY196" fmla="*/ 9621 h 10000"/>
                  <a:gd name="connsiteX197" fmla="*/ 6000 w 10000"/>
                  <a:gd name="connsiteY197" fmla="*/ 9598 h 10000"/>
                  <a:gd name="connsiteX198" fmla="*/ 6167 w 10000"/>
                  <a:gd name="connsiteY198" fmla="*/ 9582 h 10000"/>
                  <a:gd name="connsiteX199" fmla="*/ 6444 w 10000"/>
                  <a:gd name="connsiteY199" fmla="*/ 9582 h 10000"/>
                  <a:gd name="connsiteX200" fmla="*/ 6833 w 10000"/>
                  <a:gd name="connsiteY200" fmla="*/ 9598 h 10000"/>
                  <a:gd name="connsiteX201" fmla="*/ 7278 w 10000"/>
                  <a:gd name="connsiteY201" fmla="*/ 9664 h 10000"/>
                  <a:gd name="connsiteX202" fmla="*/ 7278 w 10000"/>
                  <a:gd name="connsiteY202" fmla="*/ 9664 h 10000"/>
                  <a:gd name="connsiteX203" fmla="*/ 8722 w 10000"/>
                  <a:gd name="connsiteY203" fmla="*/ 9838 h 10000"/>
                  <a:gd name="connsiteX204" fmla="*/ 10000 w 10000"/>
                  <a:gd name="connsiteY204" fmla="*/ 10000 h 10000"/>
                  <a:gd name="connsiteX0" fmla="*/ 10000 w 10000"/>
                  <a:gd name="connsiteY0" fmla="*/ 8641 h 10000"/>
                  <a:gd name="connsiteX1" fmla="*/ 10000 w 10000"/>
                  <a:gd name="connsiteY1" fmla="*/ 8641 h 10000"/>
                  <a:gd name="connsiteX2" fmla="*/ 9222 w 10000"/>
                  <a:gd name="connsiteY2" fmla="*/ 8662 h 10000"/>
                  <a:gd name="connsiteX3" fmla="*/ 8944 w 10000"/>
                  <a:gd name="connsiteY3" fmla="*/ 8662 h 10000"/>
                  <a:gd name="connsiteX4" fmla="*/ 8833 w 10000"/>
                  <a:gd name="connsiteY4" fmla="*/ 8641 h 10000"/>
                  <a:gd name="connsiteX5" fmla="*/ 8778 w 10000"/>
                  <a:gd name="connsiteY5" fmla="*/ 8623 h 10000"/>
                  <a:gd name="connsiteX6" fmla="*/ 8778 w 10000"/>
                  <a:gd name="connsiteY6" fmla="*/ 8623 h 10000"/>
                  <a:gd name="connsiteX7" fmla="*/ 8444 w 10000"/>
                  <a:gd name="connsiteY7" fmla="*/ 8382 h 10000"/>
                  <a:gd name="connsiteX8" fmla="*/ 8167 w 10000"/>
                  <a:gd name="connsiteY8" fmla="*/ 8162 h 10000"/>
                  <a:gd name="connsiteX9" fmla="*/ 8167 w 10000"/>
                  <a:gd name="connsiteY9" fmla="*/ 8162 h 10000"/>
                  <a:gd name="connsiteX10" fmla="*/ 8056 w 10000"/>
                  <a:gd name="connsiteY10" fmla="*/ 8125 h 10000"/>
                  <a:gd name="connsiteX11" fmla="*/ 7889 w 10000"/>
                  <a:gd name="connsiteY11" fmla="*/ 8086 h 10000"/>
                  <a:gd name="connsiteX12" fmla="*/ 7444 w 10000"/>
                  <a:gd name="connsiteY12" fmla="*/ 8062 h 10000"/>
                  <a:gd name="connsiteX13" fmla="*/ 6889 w 10000"/>
                  <a:gd name="connsiteY13" fmla="*/ 8045 h 10000"/>
                  <a:gd name="connsiteX14" fmla="*/ 6389 w 10000"/>
                  <a:gd name="connsiteY14" fmla="*/ 8045 h 10000"/>
                  <a:gd name="connsiteX15" fmla="*/ 6389 w 10000"/>
                  <a:gd name="connsiteY15" fmla="*/ 8045 h 10000"/>
                  <a:gd name="connsiteX16" fmla="*/ 6167 w 10000"/>
                  <a:gd name="connsiteY16" fmla="*/ 8022 h 10000"/>
                  <a:gd name="connsiteX17" fmla="*/ 6056 w 10000"/>
                  <a:gd name="connsiteY17" fmla="*/ 7985 h 10000"/>
                  <a:gd name="connsiteX18" fmla="*/ 6000 w 10000"/>
                  <a:gd name="connsiteY18" fmla="*/ 7944 h 10000"/>
                  <a:gd name="connsiteX19" fmla="*/ 6000 w 10000"/>
                  <a:gd name="connsiteY19" fmla="*/ 7867 h 10000"/>
                  <a:gd name="connsiteX20" fmla="*/ 6056 w 10000"/>
                  <a:gd name="connsiteY20" fmla="*/ 7706 h 10000"/>
                  <a:gd name="connsiteX21" fmla="*/ 6111 w 10000"/>
                  <a:gd name="connsiteY21" fmla="*/ 7626 h 10000"/>
                  <a:gd name="connsiteX22" fmla="*/ 6056 w 10000"/>
                  <a:gd name="connsiteY22" fmla="*/ 7525 h 10000"/>
                  <a:gd name="connsiteX23" fmla="*/ 6056 w 10000"/>
                  <a:gd name="connsiteY23" fmla="*/ 7525 h 10000"/>
                  <a:gd name="connsiteX24" fmla="*/ 6000 w 10000"/>
                  <a:gd name="connsiteY24" fmla="*/ 7464 h 10000"/>
                  <a:gd name="connsiteX25" fmla="*/ 5944 w 10000"/>
                  <a:gd name="connsiteY25" fmla="*/ 7425 h 10000"/>
                  <a:gd name="connsiteX26" fmla="*/ 5833 w 10000"/>
                  <a:gd name="connsiteY26" fmla="*/ 7425 h 10000"/>
                  <a:gd name="connsiteX27" fmla="*/ 5667 w 10000"/>
                  <a:gd name="connsiteY27" fmla="*/ 7443 h 10000"/>
                  <a:gd name="connsiteX28" fmla="*/ 5333 w 10000"/>
                  <a:gd name="connsiteY28" fmla="*/ 7505 h 10000"/>
                  <a:gd name="connsiteX29" fmla="*/ 4889 w 10000"/>
                  <a:gd name="connsiteY29" fmla="*/ 7605 h 10000"/>
                  <a:gd name="connsiteX30" fmla="*/ 4889 w 10000"/>
                  <a:gd name="connsiteY30" fmla="*/ 7605 h 10000"/>
                  <a:gd name="connsiteX31" fmla="*/ 4611 w 10000"/>
                  <a:gd name="connsiteY31" fmla="*/ 7626 h 10000"/>
                  <a:gd name="connsiteX32" fmla="*/ 4500 w 10000"/>
                  <a:gd name="connsiteY32" fmla="*/ 7626 h 10000"/>
                  <a:gd name="connsiteX33" fmla="*/ 4444 w 10000"/>
                  <a:gd name="connsiteY33" fmla="*/ 7605 h 10000"/>
                  <a:gd name="connsiteX34" fmla="*/ 4389 w 10000"/>
                  <a:gd name="connsiteY34" fmla="*/ 7525 h 10000"/>
                  <a:gd name="connsiteX35" fmla="*/ 4222 w 10000"/>
                  <a:gd name="connsiteY35" fmla="*/ 7425 h 10000"/>
                  <a:gd name="connsiteX36" fmla="*/ 4222 w 10000"/>
                  <a:gd name="connsiteY36" fmla="*/ 7425 h 10000"/>
                  <a:gd name="connsiteX37" fmla="*/ 4111 w 10000"/>
                  <a:gd name="connsiteY37" fmla="*/ 7364 h 10000"/>
                  <a:gd name="connsiteX38" fmla="*/ 4111 w 10000"/>
                  <a:gd name="connsiteY38" fmla="*/ 7305 h 10000"/>
                  <a:gd name="connsiteX39" fmla="*/ 4111 w 10000"/>
                  <a:gd name="connsiteY39" fmla="*/ 7265 h 10000"/>
                  <a:gd name="connsiteX40" fmla="*/ 4167 w 10000"/>
                  <a:gd name="connsiteY40" fmla="*/ 7224 h 10000"/>
                  <a:gd name="connsiteX41" fmla="*/ 4278 w 10000"/>
                  <a:gd name="connsiteY41" fmla="*/ 7145 h 10000"/>
                  <a:gd name="connsiteX42" fmla="*/ 4389 w 10000"/>
                  <a:gd name="connsiteY42" fmla="*/ 7126 h 10000"/>
                  <a:gd name="connsiteX43" fmla="*/ 4389 w 10000"/>
                  <a:gd name="connsiteY43" fmla="*/ 7126 h 10000"/>
                  <a:gd name="connsiteX44" fmla="*/ 4389 w 10000"/>
                  <a:gd name="connsiteY44" fmla="*/ 7105 h 10000"/>
                  <a:gd name="connsiteX45" fmla="*/ 4444 w 10000"/>
                  <a:gd name="connsiteY45" fmla="*/ 7088 h 10000"/>
                  <a:gd name="connsiteX46" fmla="*/ 4667 w 10000"/>
                  <a:gd name="connsiteY46" fmla="*/ 7065 h 10000"/>
                  <a:gd name="connsiteX47" fmla="*/ 5333 w 10000"/>
                  <a:gd name="connsiteY47" fmla="*/ 7028 h 10000"/>
                  <a:gd name="connsiteX48" fmla="*/ 6500 w 10000"/>
                  <a:gd name="connsiteY48" fmla="*/ 6965 h 10000"/>
                  <a:gd name="connsiteX49" fmla="*/ 6500 w 10000"/>
                  <a:gd name="connsiteY49" fmla="*/ 6965 h 10000"/>
                  <a:gd name="connsiteX50" fmla="*/ 7167 w 10000"/>
                  <a:gd name="connsiteY50" fmla="*/ 6907 h 10000"/>
                  <a:gd name="connsiteX51" fmla="*/ 8389 w 10000"/>
                  <a:gd name="connsiteY51" fmla="*/ 6788 h 10000"/>
                  <a:gd name="connsiteX52" fmla="*/ 8389 w 10000"/>
                  <a:gd name="connsiteY52" fmla="*/ 6788 h 10000"/>
                  <a:gd name="connsiteX53" fmla="*/ 8667 w 10000"/>
                  <a:gd name="connsiteY53" fmla="*/ 6745 h 10000"/>
                  <a:gd name="connsiteX54" fmla="*/ 8778 w 10000"/>
                  <a:gd name="connsiteY54" fmla="*/ 6684 h 10000"/>
                  <a:gd name="connsiteX55" fmla="*/ 8889 w 10000"/>
                  <a:gd name="connsiteY55" fmla="*/ 6646 h 10000"/>
                  <a:gd name="connsiteX56" fmla="*/ 8833 w 10000"/>
                  <a:gd name="connsiteY56" fmla="*/ 6606 h 10000"/>
                  <a:gd name="connsiteX57" fmla="*/ 8833 w 10000"/>
                  <a:gd name="connsiteY57" fmla="*/ 6569 h 10000"/>
                  <a:gd name="connsiteX58" fmla="*/ 8722 w 10000"/>
                  <a:gd name="connsiteY58" fmla="*/ 6525 h 10000"/>
                  <a:gd name="connsiteX59" fmla="*/ 8556 w 10000"/>
                  <a:gd name="connsiteY59" fmla="*/ 6465 h 10000"/>
                  <a:gd name="connsiteX60" fmla="*/ 8556 w 10000"/>
                  <a:gd name="connsiteY60" fmla="*/ 6465 h 10000"/>
                  <a:gd name="connsiteX61" fmla="*/ 6556 w 10000"/>
                  <a:gd name="connsiteY61" fmla="*/ 6111 h 10000"/>
                  <a:gd name="connsiteX62" fmla="*/ 6556 w 10000"/>
                  <a:gd name="connsiteY62" fmla="*/ 6111 h 10000"/>
                  <a:gd name="connsiteX63" fmla="*/ 6333 w 10000"/>
                  <a:gd name="connsiteY63" fmla="*/ 6049 h 10000"/>
                  <a:gd name="connsiteX64" fmla="*/ 6167 w 10000"/>
                  <a:gd name="connsiteY64" fmla="*/ 5988 h 10000"/>
                  <a:gd name="connsiteX65" fmla="*/ 6056 w 10000"/>
                  <a:gd name="connsiteY65" fmla="*/ 5927 h 10000"/>
                  <a:gd name="connsiteX66" fmla="*/ 6056 w 10000"/>
                  <a:gd name="connsiteY66" fmla="*/ 5927 h 10000"/>
                  <a:gd name="connsiteX67" fmla="*/ 8056 w 10000"/>
                  <a:gd name="connsiteY67" fmla="*/ 5907 h 10000"/>
                  <a:gd name="connsiteX68" fmla="*/ 10000 w 10000"/>
                  <a:gd name="connsiteY68" fmla="*/ 6111 h 10000"/>
                  <a:gd name="connsiteX69" fmla="*/ 10000 w 10000"/>
                  <a:gd name="connsiteY69" fmla="*/ 4291 h 10000"/>
                  <a:gd name="connsiteX70" fmla="*/ 6556 w 10000"/>
                  <a:gd name="connsiteY70" fmla="*/ 3631 h 10000"/>
                  <a:gd name="connsiteX71" fmla="*/ 6556 w 10000"/>
                  <a:gd name="connsiteY71" fmla="*/ 3631 h 10000"/>
                  <a:gd name="connsiteX72" fmla="*/ 5333 w 10000"/>
                  <a:gd name="connsiteY72" fmla="*/ 2712 h 10000"/>
                  <a:gd name="connsiteX73" fmla="*/ 5333 w 10000"/>
                  <a:gd name="connsiteY73" fmla="*/ 2712 h 10000"/>
                  <a:gd name="connsiteX74" fmla="*/ 5167 w 10000"/>
                  <a:gd name="connsiteY74" fmla="*/ 2652 h 10000"/>
                  <a:gd name="connsiteX75" fmla="*/ 4889 w 10000"/>
                  <a:gd name="connsiteY75" fmla="*/ 2573 h 10000"/>
                  <a:gd name="connsiteX76" fmla="*/ 4056 w 10000"/>
                  <a:gd name="connsiteY76" fmla="*/ 2395 h 10000"/>
                  <a:gd name="connsiteX77" fmla="*/ 2889 w 10000"/>
                  <a:gd name="connsiteY77" fmla="*/ 2176 h 10000"/>
                  <a:gd name="connsiteX78" fmla="*/ 2889 w 10000"/>
                  <a:gd name="connsiteY78" fmla="*/ 2176 h 10000"/>
                  <a:gd name="connsiteX79" fmla="*/ 2389 w 10000"/>
                  <a:gd name="connsiteY79" fmla="*/ 2154 h 10000"/>
                  <a:gd name="connsiteX80" fmla="*/ 2000 w 10000"/>
                  <a:gd name="connsiteY80" fmla="*/ 2135 h 10000"/>
                  <a:gd name="connsiteX81" fmla="*/ 1889 w 10000"/>
                  <a:gd name="connsiteY81" fmla="*/ 2116 h 10000"/>
                  <a:gd name="connsiteX82" fmla="*/ 1778 w 10000"/>
                  <a:gd name="connsiteY82" fmla="*/ 2094 h 10000"/>
                  <a:gd name="connsiteX83" fmla="*/ 1778 w 10000"/>
                  <a:gd name="connsiteY83" fmla="*/ 2094 h 10000"/>
                  <a:gd name="connsiteX84" fmla="*/ 1667 w 10000"/>
                  <a:gd name="connsiteY84" fmla="*/ 2016 h 10000"/>
                  <a:gd name="connsiteX85" fmla="*/ 1500 w 10000"/>
                  <a:gd name="connsiteY85" fmla="*/ 1876 h 10000"/>
                  <a:gd name="connsiteX86" fmla="*/ 1444 w 10000"/>
                  <a:gd name="connsiteY86" fmla="*/ 1796 h 10000"/>
                  <a:gd name="connsiteX87" fmla="*/ 1444 w 10000"/>
                  <a:gd name="connsiteY87" fmla="*/ 1716 h 10000"/>
                  <a:gd name="connsiteX88" fmla="*/ 1444 w 10000"/>
                  <a:gd name="connsiteY88" fmla="*/ 1656 h 10000"/>
                  <a:gd name="connsiteX89" fmla="*/ 1556 w 10000"/>
                  <a:gd name="connsiteY89" fmla="*/ 1596 h 10000"/>
                  <a:gd name="connsiteX90" fmla="*/ 1556 w 10000"/>
                  <a:gd name="connsiteY90" fmla="*/ 1596 h 10000"/>
                  <a:gd name="connsiteX91" fmla="*/ 1833 w 10000"/>
                  <a:gd name="connsiteY91" fmla="*/ 1497 h 10000"/>
                  <a:gd name="connsiteX92" fmla="*/ 2111 w 10000"/>
                  <a:gd name="connsiteY92" fmla="*/ 1394 h 10000"/>
                  <a:gd name="connsiteX93" fmla="*/ 2278 w 10000"/>
                  <a:gd name="connsiteY93" fmla="*/ 1337 h 10000"/>
                  <a:gd name="connsiteX94" fmla="*/ 2389 w 10000"/>
                  <a:gd name="connsiteY94" fmla="*/ 1278 h 10000"/>
                  <a:gd name="connsiteX95" fmla="*/ 2389 w 10000"/>
                  <a:gd name="connsiteY95" fmla="*/ 1197 h 10000"/>
                  <a:gd name="connsiteX96" fmla="*/ 2389 w 10000"/>
                  <a:gd name="connsiteY96" fmla="*/ 1099 h 10000"/>
                  <a:gd name="connsiteX97" fmla="*/ 2389 w 10000"/>
                  <a:gd name="connsiteY97" fmla="*/ 1099 h 10000"/>
                  <a:gd name="connsiteX98" fmla="*/ 2167 w 10000"/>
                  <a:gd name="connsiteY98" fmla="*/ 818 h 10000"/>
                  <a:gd name="connsiteX99" fmla="*/ 1889 w 10000"/>
                  <a:gd name="connsiteY99" fmla="*/ 438 h 10000"/>
                  <a:gd name="connsiteX100" fmla="*/ 1667 w 10000"/>
                  <a:gd name="connsiteY100" fmla="*/ 99 h 10000"/>
                  <a:gd name="connsiteX101" fmla="*/ 1611 w 10000"/>
                  <a:gd name="connsiteY101" fmla="*/ 0 h 10000"/>
                  <a:gd name="connsiteX102" fmla="*/ 10000 w 10000"/>
                  <a:gd name="connsiteY102" fmla="*/ 8662 h 10000"/>
                  <a:gd name="connsiteX103" fmla="*/ 10000 w 10000"/>
                  <a:gd name="connsiteY103" fmla="*/ 8662 h 10000"/>
                  <a:gd name="connsiteX104" fmla="*/ 9722 w 10000"/>
                  <a:gd name="connsiteY104" fmla="*/ 8641 h 10000"/>
                  <a:gd name="connsiteX105" fmla="*/ 9389 w 10000"/>
                  <a:gd name="connsiteY105" fmla="*/ 8662 h 10000"/>
                  <a:gd name="connsiteX106" fmla="*/ 9389 w 10000"/>
                  <a:gd name="connsiteY106" fmla="*/ 8662 h 10000"/>
                  <a:gd name="connsiteX107" fmla="*/ 9278 w 10000"/>
                  <a:gd name="connsiteY107" fmla="*/ 8686 h 10000"/>
                  <a:gd name="connsiteX108" fmla="*/ 9056 w 10000"/>
                  <a:gd name="connsiteY108" fmla="*/ 8662 h 10000"/>
                  <a:gd name="connsiteX109" fmla="*/ 8889 w 10000"/>
                  <a:gd name="connsiteY109" fmla="*/ 8641 h 10000"/>
                  <a:gd name="connsiteX110" fmla="*/ 8722 w 10000"/>
                  <a:gd name="connsiteY110" fmla="*/ 8603 h 10000"/>
                  <a:gd name="connsiteX111" fmla="*/ 8611 w 10000"/>
                  <a:gd name="connsiteY111" fmla="*/ 8541 h 10000"/>
                  <a:gd name="connsiteX112" fmla="*/ 8444 w 10000"/>
                  <a:gd name="connsiteY112" fmla="*/ 8442 h 10000"/>
                  <a:gd name="connsiteX113" fmla="*/ 8444 w 10000"/>
                  <a:gd name="connsiteY113" fmla="*/ 8442 h 10000"/>
                  <a:gd name="connsiteX114" fmla="*/ 8222 w 10000"/>
                  <a:gd name="connsiteY114" fmla="*/ 8265 h 10000"/>
                  <a:gd name="connsiteX115" fmla="*/ 8111 w 10000"/>
                  <a:gd name="connsiteY115" fmla="*/ 8185 h 10000"/>
                  <a:gd name="connsiteX116" fmla="*/ 7944 w 10000"/>
                  <a:gd name="connsiteY116" fmla="*/ 8125 h 10000"/>
                  <a:gd name="connsiteX117" fmla="*/ 7778 w 10000"/>
                  <a:gd name="connsiteY117" fmla="*/ 8086 h 10000"/>
                  <a:gd name="connsiteX118" fmla="*/ 7556 w 10000"/>
                  <a:gd name="connsiteY118" fmla="*/ 8062 h 10000"/>
                  <a:gd name="connsiteX119" fmla="*/ 7333 w 10000"/>
                  <a:gd name="connsiteY119" fmla="*/ 8045 h 10000"/>
                  <a:gd name="connsiteX120" fmla="*/ 7000 w 10000"/>
                  <a:gd name="connsiteY120" fmla="*/ 8022 h 10000"/>
                  <a:gd name="connsiteX121" fmla="*/ 7000 w 10000"/>
                  <a:gd name="connsiteY121" fmla="*/ 8022 h 10000"/>
                  <a:gd name="connsiteX122" fmla="*/ 6556 w 10000"/>
                  <a:gd name="connsiteY122" fmla="*/ 8045 h 10000"/>
                  <a:gd name="connsiteX123" fmla="*/ 6222 w 10000"/>
                  <a:gd name="connsiteY123" fmla="*/ 8045 h 10000"/>
                  <a:gd name="connsiteX124" fmla="*/ 6111 w 10000"/>
                  <a:gd name="connsiteY124" fmla="*/ 8022 h 10000"/>
                  <a:gd name="connsiteX125" fmla="*/ 6056 w 10000"/>
                  <a:gd name="connsiteY125" fmla="*/ 8003 h 10000"/>
                  <a:gd name="connsiteX126" fmla="*/ 6056 w 10000"/>
                  <a:gd name="connsiteY126" fmla="*/ 8003 h 10000"/>
                  <a:gd name="connsiteX127" fmla="*/ 6056 w 10000"/>
                  <a:gd name="connsiteY127" fmla="*/ 7646 h 10000"/>
                  <a:gd name="connsiteX128" fmla="*/ 6056 w 10000"/>
                  <a:gd name="connsiteY128" fmla="*/ 7646 h 10000"/>
                  <a:gd name="connsiteX129" fmla="*/ 6056 w 10000"/>
                  <a:gd name="connsiteY129" fmla="*/ 7563 h 10000"/>
                  <a:gd name="connsiteX130" fmla="*/ 5944 w 10000"/>
                  <a:gd name="connsiteY130" fmla="*/ 7464 h 10000"/>
                  <a:gd name="connsiteX131" fmla="*/ 5889 w 10000"/>
                  <a:gd name="connsiteY131" fmla="*/ 7443 h 10000"/>
                  <a:gd name="connsiteX132" fmla="*/ 5778 w 10000"/>
                  <a:gd name="connsiteY132" fmla="*/ 7425 h 10000"/>
                  <a:gd name="connsiteX133" fmla="*/ 5667 w 10000"/>
                  <a:gd name="connsiteY133" fmla="*/ 7425 h 10000"/>
                  <a:gd name="connsiteX134" fmla="*/ 5500 w 10000"/>
                  <a:gd name="connsiteY134" fmla="*/ 7443 h 10000"/>
                  <a:gd name="connsiteX135" fmla="*/ 5500 w 10000"/>
                  <a:gd name="connsiteY135" fmla="*/ 7443 h 10000"/>
                  <a:gd name="connsiteX136" fmla="*/ 4889 w 10000"/>
                  <a:gd name="connsiteY136" fmla="*/ 7584 h 10000"/>
                  <a:gd name="connsiteX137" fmla="*/ 4611 w 10000"/>
                  <a:gd name="connsiteY137" fmla="*/ 7626 h 10000"/>
                  <a:gd name="connsiteX138" fmla="*/ 4556 w 10000"/>
                  <a:gd name="connsiteY138" fmla="*/ 7646 h 10000"/>
                  <a:gd name="connsiteX139" fmla="*/ 4500 w 10000"/>
                  <a:gd name="connsiteY139" fmla="*/ 7626 h 10000"/>
                  <a:gd name="connsiteX140" fmla="*/ 4500 w 10000"/>
                  <a:gd name="connsiteY140" fmla="*/ 7626 h 10000"/>
                  <a:gd name="connsiteX141" fmla="*/ 4222 w 10000"/>
                  <a:gd name="connsiteY141" fmla="*/ 7425 h 10000"/>
                  <a:gd name="connsiteX142" fmla="*/ 4222 w 10000"/>
                  <a:gd name="connsiteY142" fmla="*/ 7425 h 10000"/>
                  <a:gd name="connsiteX143" fmla="*/ 4111 w 10000"/>
                  <a:gd name="connsiteY143" fmla="*/ 7326 h 10000"/>
                  <a:gd name="connsiteX144" fmla="*/ 4111 w 10000"/>
                  <a:gd name="connsiteY144" fmla="*/ 7265 h 10000"/>
                  <a:gd name="connsiteX145" fmla="*/ 4111 w 10000"/>
                  <a:gd name="connsiteY145" fmla="*/ 7205 h 10000"/>
                  <a:gd name="connsiteX146" fmla="*/ 4111 w 10000"/>
                  <a:gd name="connsiteY146" fmla="*/ 7205 h 10000"/>
                  <a:gd name="connsiteX147" fmla="*/ 4278 w 10000"/>
                  <a:gd name="connsiteY147" fmla="*/ 7145 h 10000"/>
                  <a:gd name="connsiteX148" fmla="*/ 4389 w 10000"/>
                  <a:gd name="connsiteY148" fmla="*/ 7126 h 10000"/>
                  <a:gd name="connsiteX149" fmla="*/ 4389 w 10000"/>
                  <a:gd name="connsiteY149" fmla="*/ 7126 h 10000"/>
                  <a:gd name="connsiteX150" fmla="*/ 4000 w 10000"/>
                  <a:gd name="connsiteY150" fmla="*/ 7126 h 10000"/>
                  <a:gd name="connsiteX151" fmla="*/ 3722 w 10000"/>
                  <a:gd name="connsiteY151" fmla="*/ 7145 h 10000"/>
                  <a:gd name="connsiteX152" fmla="*/ 3611 w 10000"/>
                  <a:gd name="connsiteY152" fmla="*/ 7166 h 10000"/>
                  <a:gd name="connsiteX153" fmla="*/ 3556 w 10000"/>
                  <a:gd name="connsiteY153" fmla="*/ 7187 h 10000"/>
                  <a:gd name="connsiteX154" fmla="*/ 3556 w 10000"/>
                  <a:gd name="connsiteY154" fmla="*/ 7187 h 10000"/>
                  <a:gd name="connsiteX155" fmla="*/ 3444 w 10000"/>
                  <a:gd name="connsiteY155" fmla="*/ 7265 h 10000"/>
                  <a:gd name="connsiteX156" fmla="*/ 3278 w 10000"/>
                  <a:gd name="connsiteY156" fmla="*/ 7386 h 10000"/>
                  <a:gd name="connsiteX157" fmla="*/ 3000 w 10000"/>
                  <a:gd name="connsiteY157" fmla="*/ 7525 h 10000"/>
                  <a:gd name="connsiteX158" fmla="*/ 2667 w 10000"/>
                  <a:gd name="connsiteY158" fmla="*/ 7626 h 10000"/>
                  <a:gd name="connsiteX159" fmla="*/ 2667 w 10000"/>
                  <a:gd name="connsiteY159" fmla="*/ 7626 h 10000"/>
                  <a:gd name="connsiteX160" fmla="*/ 2333 w 10000"/>
                  <a:gd name="connsiteY160" fmla="*/ 7706 h 10000"/>
                  <a:gd name="connsiteX161" fmla="*/ 1833 w 10000"/>
                  <a:gd name="connsiteY161" fmla="*/ 7786 h 10000"/>
                  <a:gd name="connsiteX162" fmla="*/ 1389 w 10000"/>
                  <a:gd name="connsiteY162" fmla="*/ 7826 h 10000"/>
                  <a:gd name="connsiteX163" fmla="*/ 889 w 10000"/>
                  <a:gd name="connsiteY163" fmla="*/ 7845 h 10000"/>
                  <a:gd name="connsiteX164" fmla="*/ 889 w 10000"/>
                  <a:gd name="connsiteY164" fmla="*/ 7845 h 10000"/>
                  <a:gd name="connsiteX165" fmla="*/ 500 w 10000"/>
                  <a:gd name="connsiteY165" fmla="*/ 7867 h 10000"/>
                  <a:gd name="connsiteX166" fmla="*/ 222 w 10000"/>
                  <a:gd name="connsiteY166" fmla="*/ 7885 h 10000"/>
                  <a:gd name="connsiteX167" fmla="*/ 0 w 10000"/>
                  <a:gd name="connsiteY167" fmla="*/ 7904 h 10000"/>
                  <a:gd name="connsiteX168" fmla="*/ 0 w 10000"/>
                  <a:gd name="connsiteY168" fmla="*/ 7904 h 10000"/>
                  <a:gd name="connsiteX169" fmla="*/ 278 w 10000"/>
                  <a:gd name="connsiteY169" fmla="*/ 8225 h 10000"/>
                  <a:gd name="connsiteX170" fmla="*/ 500 w 10000"/>
                  <a:gd name="connsiteY170" fmla="*/ 8461 h 10000"/>
                  <a:gd name="connsiteX171" fmla="*/ 722 w 10000"/>
                  <a:gd name="connsiteY171" fmla="*/ 8662 h 10000"/>
                  <a:gd name="connsiteX172" fmla="*/ 722 w 10000"/>
                  <a:gd name="connsiteY172" fmla="*/ 8662 h 10000"/>
                  <a:gd name="connsiteX173" fmla="*/ 889 w 10000"/>
                  <a:gd name="connsiteY173" fmla="*/ 8783 h 10000"/>
                  <a:gd name="connsiteX174" fmla="*/ 944 w 10000"/>
                  <a:gd name="connsiteY174" fmla="*/ 8884 h 10000"/>
                  <a:gd name="connsiteX175" fmla="*/ 1111 w 10000"/>
                  <a:gd name="connsiteY175" fmla="*/ 8985 h 10000"/>
                  <a:gd name="connsiteX176" fmla="*/ 1333 w 10000"/>
                  <a:gd name="connsiteY176" fmla="*/ 9140 h 10000"/>
                  <a:gd name="connsiteX177" fmla="*/ 1333 w 10000"/>
                  <a:gd name="connsiteY177" fmla="*/ 9140 h 10000"/>
                  <a:gd name="connsiteX178" fmla="*/ 1444 w 10000"/>
                  <a:gd name="connsiteY178" fmla="*/ 9222 h 10000"/>
                  <a:gd name="connsiteX179" fmla="*/ 1500 w 10000"/>
                  <a:gd name="connsiteY179" fmla="*/ 9281 h 10000"/>
                  <a:gd name="connsiteX180" fmla="*/ 1500 w 10000"/>
                  <a:gd name="connsiteY180" fmla="*/ 9339 h 10000"/>
                  <a:gd name="connsiteX181" fmla="*/ 1556 w 10000"/>
                  <a:gd name="connsiteY181" fmla="*/ 9363 h 10000"/>
                  <a:gd name="connsiteX182" fmla="*/ 1722 w 10000"/>
                  <a:gd name="connsiteY182" fmla="*/ 9380 h 10000"/>
                  <a:gd name="connsiteX183" fmla="*/ 1944 w 10000"/>
                  <a:gd name="connsiteY183" fmla="*/ 9400 h 10000"/>
                  <a:gd name="connsiteX184" fmla="*/ 2944 w 10000"/>
                  <a:gd name="connsiteY184" fmla="*/ 9421 h 10000"/>
                  <a:gd name="connsiteX185" fmla="*/ 2944 w 10000"/>
                  <a:gd name="connsiteY185" fmla="*/ 9421 h 10000"/>
                  <a:gd name="connsiteX186" fmla="*/ 4167 w 10000"/>
                  <a:gd name="connsiteY186" fmla="*/ 9461 h 10000"/>
                  <a:gd name="connsiteX187" fmla="*/ 4889 w 10000"/>
                  <a:gd name="connsiteY187" fmla="*/ 9520 h 10000"/>
                  <a:gd name="connsiteX188" fmla="*/ 5278 w 10000"/>
                  <a:gd name="connsiteY188" fmla="*/ 9582 h 10000"/>
                  <a:gd name="connsiteX189" fmla="*/ 5444 w 10000"/>
                  <a:gd name="connsiteY189" fmla="*/ 9598 h 10000"/>
                  <a:gd name="connsiteX190" fmla="*/ 5444 w 10000"/>
                  <a:gd name="connsiteY190" fmla="*/ 9598 h 10000"/>
                  <a:gd name="connsiteX191" fmla="*/ 5722 w 10000"/>
                  <a:gd name="connsiteY191" fmla="*/ 9643 h 10000"/>
                  <a:gd name="connsiteX192" fmla="*/ 5833 w 10000"/>
                  <a:gd name="connsiteY192" fmla="*/ 9664 h 10000"/>
                  <a:gd name="connsiteX193" fmla="*/ 5833 w 10000"/>
                  <a:gd name="connsiteY193" fmla="*/ 9664 h 10000"/>
                  <a:gd name="connsiteX194" fmla="*/ 5833 w 10000"/>
                  <a:gd name="connsiteY194" fmla="*/ 9643 h 10000"/>
                  <a:gd name="connsiteX195" fmla="*/ 5889 w 10000"/>
                  <a:gd name="connsiteY195" fmla="*/ 9621 h 10000"/>
                  <a:gd name="connsiteX196" fmla="*/ 6000 w 10000"/>
                  <a:gd name="connsiteY196" fmla="*/ 9598 h 10000"/>
                  <a:gd name="connsiteX197" fmla="*/ 6167 w 10000"/>
                  <a:gd name="connsiteY197" fmla="*/ 9582 h 10000"/>
                  <a:gd name="connsiteX198" fmla="*/ 6444 w 10000"/>
                  <a:gd name="connsiteY198" fmla="*/ 9582 h 10000"/>
                  <a:gd name="connsiteX199" fmla="*/ 6833 w 10000"/>
                  <a:gd name="connsiteY199" fmla="*/ 9598 h 10000"/>
                  <a:gd name="connsiteX200" fmla="*/ 7278 w 10000"/>
                  <a:gd name="connsiteY200" fmla="*/ 9664 h 10000"/>
                  <a:gd name="connsiteX201" fmla="*/ 7278 w 10000"/>
                  <a:gd name="connsiteY201" fmla="*/ 9664 h 10000"/>
                  <a:gd name="connsiteX202" fmla="*/ 8722 w 10000"/>
                  <a:gd name="connsiteY202" fmla="*/ 9838 h 10000"/>
                  <a:gd name="connsiteX203" fmla="*/ 10000 w 10000"/>
                  <a:gd name="connsiteY203" fmla="*/ 10000 h 10000"/>
                  <a:gd name="connsiteX0" fmla="*/ 10000 w 10000"/>
                  <a:gd name="connsiteY0" fmla="*/ 8641 h 10000"/>
                  <a:gd name="connsiteX1" fmla="*/ 10000 w 10000"/>
                  <a:gd name="connsiteY1" fmla="*/ 8641 h 10000"/>
                  <a:gd name="connsiteX2" fmla="*/ 9222 w 10000"/>
                  <a:gd name="connsiteY2" fmla="*/ 8662 h 10000"/>
                  <a:gd name="connsiteX3" fmla="*/ 8944 w 10000"/>
                  <a:gd name="connsiteY3" fmla="*/ 8662 h 10000"/>
                  <a:gd name="connsiteX4" fmla="*/ 8833 w 10000"/>
                  <a:gd name="connsiteY4" fmla="*/ 8641 h 10000"/>
                  <a:gd name="connsiteX5" fmla="*/ 8778 w 10000"/>
                  <a:gd name="connsiteY5" fmla="*/ 8623 h 10000"/>
                  <a:gd name="connsiteX6" fmla="*/ 8778 w 10000"/>
                  <a:gd name="connsiteY6" fmla="*/ 8623 h 10000"/>
                  <a:gd name="connsiteX7" fmla="*/ 8444 w 10000"/>
                  <a:gd name="connsiteY7" fmla="*/ 8382 h 10000"/>
                  <a:gd name="connsiteX8" fmla="*/ 8167 w 10000"/>
                  <a:gd name="connsiteY8" fmla="*/ 8162 h 10000"/>
                  <a:gd name="connsiteX9" fmla="*/ 8167 w 10000"/>
                  <a:gd name="connsiteY9" fmla="*/ 8162 h 10000"/>
                  <a:gd name="connsiteX10" fmla="*/ 8056 w 10000"/>
                  <a:gd name="connsiteY10" fmla="*/ 8125 h 10000"/>
                  <a:gd name="connsiteX11" fmla="*/ 7889 w 10000"/>
                  <a:gd name="connsiteY11" fmla="*/ 8086 h 10000"/>
                  <a:gd name="connsiteX12" fmla="*/ 7444 w 10000"/>
                  <a:gd name="connsiteY12" fmla="*/ 8062 h 10000"/>
                  <a:gd name="connsiteX13" fmla="*/ 6889 w 10000"/>
                  <a:gd name="connsiteY13" fmla="*/ 8045 h 10000"/>
                  <a:gd name="connsiteX14" fmla="*/ 6389 w 10000"/>
                  <a:gd name="connsiteY14" fmla="*/ 8045 h 10000"/>
                  <a:gd name="connsiteX15" fmla="*/ 6389 w 10000"/>
                  <a:gd name="connsiteY15" fmla="*/ 8045 h 10000"/>
                  <a:gd name="connsiteX16" fmla="*/ 6167 w 10000"/>
                  <a:gd name="connsiteY16" fmla="*/ 8022 h 10000"/>
                  <a:gd name="connsiteX17" fmla="*/ 6056 w 10000"/>
                  <a:gd name="connsiteY17" fmla="*/ 7985 h 10000"/>
                  <a:gd name="connsiteX18" fmla="*/ 6000 w 10000"/>
                  <a:gd name="connsiteY18" fmla="*/ 7944 h 10000"/>
                  <a:gd name="connsiteX19" fmla="*/ 6000 w 10000"/>
                  <a:gd name="connsiteY19" fmla="*/ 7867 h 10000"/>
                  <a:gd name="connsiteX20" fmla="*/ 6056 w 10000"/>
                  <a:gd name="connsiteY20" fmla="*/ 7706 h 10000"/>
                  <a:gd name="connsiteX21" fmla="*/ 6111 w 10000"/>
                  <a:gd name="connsiteY21" fmla="*/ 7626 h 10000"/>
                  <a:gd name="connsiteX22" fmla="*/ 6056 w 10000"/>
                  <a:gd name="connsiteY22" fmla="*/ 7525 h 10000"/>
                  <a:gd name="connsiteX23" fmla="*/ 6056 w 10000"/>
                  <a:gd name="connsiteY23" fmla="*/ 7525 h 10000"/>
                  <a:gd name="connsiteX24" fmla="*/ 6000 w 10000"/>
                  <a:gd name="connsiteY24" fmla="*/ 7464 h 10000"/>
                  <a:gd name="connsiteX25" fmla="*/ 5944 w 10000"/>
                  <a:gd name="connsiteY25" fmla="*/ 7425 h 10000"/>
                  <a:gd name="connsiteX26" fmla="*/ 5833 w 10000"/>
                  <a:gd name="connsiteY26" fmla="*/ 7425 h 10000"/>
                  <a:gd name="connsiteX27" fmla="*/ 5667 w 10000"/>
                  <a:gd name="connsiteY27" fmla="*/ 7443 h 10000"/>
                  <a:gd name="connsiteX28" fmla="*/ 5333 w 10000"/>
                  <a:gd name="connsiteY28" fmla="*/ 7505 h 10000"/>
                  <a:gd name="connsiteX29" fmla="*/ 4889 w 10000"/>
                  <a:gd name="connsiteY29" fmla="*/ 7605 h 10000"/>
                  <a:gd name="connsiteX30" fmla="*/ 4889 w 10000"/>
                  <a:gd name="connsiteY30" fmla="*/ 7605 h 10000"/>
                  <a:gd name="connsiteX31" fmla="*/ 4611 w 10000"/>
                  <a:gd name="connsiteY31" fmla="*/ 7626 h 10000"/>
                  <a:gd name="connsiteX32" fmla="*/ 4500 w 10000"/>
                  <a:gd name="connsiteY32" fmla="*/ 7626 h 10000"/>
                  <a:gd name="connsiteX33" fmla="*/ 4444 w 10000"/>
                  <a:gd name="connsiteY33" fmla="*/ 7605 h 10000"/>
                  <a:gd name="connsiteX34" fmla="*/ 4389 w 10000"/>
                  <a:gd name="connsiteY34" fmla="*/ 7525 h 10000"/>
                  <a:gd name="connsiteX35" fmla="*/ 4222 w 10000"/>
                  <a:gd name="connsiteY35" fmla="*/ 7425 h 10000"/>
                  <a:gd name="connsiteX36" fmla="*/ 4222 w 10000"/>
                  <a:gd name="connsiteY36" fmla="*/ 7425 h 10000"/>
                  <a:gd name="connsiteX37" fmla="*/ 4111 w 10000"/>
                  <a:gd name="connsiteY37" fmla="*/ 7364 h 10000"/>
                  <a:gd name="connsiteX38" fmla="*/ 4111 w 10000"/>
                  <a:gd name="connsiteY38" fmla="*/ 7305 h 10000"/>
                  <a:gd name="connsiteX39" fmla="*/ 4111 w 10000"/>
                  <a:gd name="connsiteY39" fmla="*/ 7265 h 10000"/>
                  <a:gd name="connsiteX40" fmla="*/ 4167 w 10000"/>
                  <a:gd name="connsiteY40" fmla="*/ 7224 h 10000"/>
                  <a:gd name="connsiteX41" fmla="*/ 4278 w 10000"/>
                  <a:gd name="connsiteY41" fmla="*/ 7145 h 10000"/>
                  <a:gd name="connsiteX42" fmla="*/ 4389 w 10000"/>
                  <a:gd name="connsiteY42" fmla="*/ 7126 h 10000"/>
                  <a:gd name="connsiteX43" fmla="*/ 4389 w 10000"/>
                  <a:gd name="connsiteY43" fmla="*/ 7126 h 10000"/>
                  <a:gd name="connsiteX44" fmla="*/ 4389 w 10000"/>
                  <a:gd name="connsiteY44" fmla="*/ 7105 h 10000"/>
                  <a:gd name="connsiteX45" fmla="*/ 4444 w 10000"/>
                  <a:gd name="connsiteY45" fmla="*/ 7088 h 10000"/>
                  <a:gd name="connsiteX46" fmla="*/ 4667 w 10000"/>
                  <a:gd name="connsiteY46" fmla="*/ 7065 h 10000"/>
                  <a:gd name="connsiteX47" fmla="*/ 5333 w 10000"/>
                  <a:gd name="connsiteY47" fmla="*/ 7028 h 10000"/>
                  <a:gd name="connsiteX48" fmla="*/ 6500 w 10000"/>
                  <a:gd name="connsiteY48" fmla="*/ 6965 h 10000"/>
                  <a:gd name="connsiteX49" fmla="*/ 6500 w 10000"/>
                  <a:gd name="connsiteY49" fmla="*/ 6965 h 10000"/>
                  <a:gd name="connsiteX50" fmla="*/ 7167 w 10000"/>
                  <a:gd name="connsiteY50" fmla="*/ 6907 h 10000"/>
                  <a:gd name="connsiteX51" fmla="*/ 8389 w 10000"/>
                  <a:gd name="connsiteY51" fmla="*/ 6788 h 10000"/>
                  <a:gd name="connsiteX52" fmla="*/ 8389 w 10000"/>
                  <a:gd name="connsiteY52" fmla="*/ 6788 h 10000"/>
                  <a:gd name="connsiteX53" fmla="*/ 8667 w 10000"/>
                  <a:gd name="connsiteY53" fmla="*/ 6745 h 10000"/>
                  <a:gd name="connsiteX54" fmla="*/ 8778 w 10000"/>
                  <a:gd name="connsiteY54" fmla="*/ 6684 h 10000"/>
                  <a:gd name="connsiteX55" fmla="*/ 8889 w 10000"/>
                  <a:gd name="connsiteY55" fmla="*/ 6646 h 10000"/>
                  <a:gd name="connsiteX56" fmla="*/ 8833 w 10000"/>
                  <a:gd name="connsiteY56" fmla="*/ 6606 h 10000"/>
                  <a:gd name="connsiteX57" fmla="*/ 8833 w 10000"/>
                  <a:gd name="connsiteY57" fmla="*/ 6569 h 10000"/>
                  <a:gd name="connsiteX58" fmla="*/ 8722 w 10000"/>
                  <a:gd name="connsiteY58" fmla="*/ 6525 h 10000"/>
                  <a:gd name="connsiteX59" fmla="*/ 8556 w 10000"/>
                  <a:gd name="connsiteY59" fmla="*/ 6465 h 10000"/>
                  <a:gd name="connsiteX60" fmla="*/ 8556 w 10000"/>
                  <a:gd name="connsiteY60" fmla="*/ 6465 h 10000"/>
                  <a:gd name="connsiteX61" fmla="*/ 6556 w 10000"/>
                  <a:gd name="connsiteY61" fmla="*/ 6111 h 10000"/>
                  <a:gd name="connsiteX62" fmla="*/ 6556 w 10000"/>
                  <a:gd name="connsiteY62" fmla="*/ 6111 h 10000"/>
                  <a:gd name="connsiteX63" fmla="*/ 6333 w 10000"/>
                  <a:gd name="connsiteY63" fmla="*/ 6049 h 10000"/>
                  <a:gd name="connsiteX64" fmla="*/ 6167 w 10000"/>
                  <a:gd name="connsiteY64" fmla="*/ 5988 h 10000"/>
                  <a:gd name="connsiteX65" fmla="*/ 6056 w 10000"/>
                  <a:gd name="connsiteY65" fmla="*/ 5927 h 10000"/>
                  <a:gd name="connsiteX66" fmla="*/ 6056 w 10000"/>
                  <a:gd name="connsiteY66" fmla="*/ 5927 h 10000"/>
                  <a:gd name="connsiteX67" fmla="*/ 8056 w 10000"/>
                  <a:gd name="connsiteY67" fmla="*/ 5907 h 10000"/>
                  <a:gd name="connsiteX68" fmla="*/ 10000 w 10000"/>
                  <a:gd name="connsiteY68" fmla="*/ 6111 h 10000"/>
                  <a:gd name="connsiteX69" fmla="*/ 10000 w 10000"/>
                  <a:gd name="connsiteY69" fmla="*/ 4291 h 10000"/>
                  <a:gd name="connsiteX70" fmla="*/ 6556 w 10000"/>
                  <a:gd name="connsiteY70" fmla="*/ 3631 h 10000"/>
                  <a:gd name="connsiteX71" fmla="*/ 5333 w 10000"/>
                  <a:gd name="connsiteY71" fmla="*/ 2712 h 10000"/>
                  <a:gd name="connsiteX72" fmla="*/ 5333 w 10000"/>
                  <a:gd name="connsiteY72" fmla="*/ 2712 h 10000"/>
                  <a:gd name="connsiteX73" fmla="*/ 5167 w 10000"/>
                  <a:gd name="connsiteY73" fmla="*/ 2652 h 10000"/>
                  <a:gd name="connsiteX74" fmla="*/ 4889 w 10000"/>
                  <a:gd name="connsiteY74" fmla="*/ 2573 h 10000"/>
                  <a:gd name="connsiteX75" fmla="*/ 4056 w 10000"/>
                  <a:gd name="connsiteY75" fmla="*/ 2395 h 10000"/>
                  <a:gd name="connsiteX76" fmla="*/ 2889 w 10000"/>
                  <a:gd name="connsiteY76" fmla="*/ 2176 h 10000"/>
                  <a:gd name="connsiteX77" fmla="*/ 2889 w 10000"/>
                  <a:gd name="connsiteY77" fmla="*/ 2176 h 10000"/>
                  <a:gd name="connsiteX78" fmla="*/ 2389 w 10000"/>
                  <a:gd name="connsiteY78" fmla="*/ 2154 h 10000"/>
                  <a:gd name="connsiteX79" fmla="*/ 2000 w 10000"/>
                  <a:gd name="connsiteY79" fmla="*/ 2135 h 10000"/>
                  <a:gd name="connsiteX80" fmla="*/ 1889 w 10000"/>
                  <a:gd name="connsiteY80" fmla="*/ 2116 h 10000"/>
                  <a:gd name="connsiteX81" fmla="*/ 1778 w 10000"/>
                  <a:gd name="connsiteY81" fmla="*/ 2094 h 10000"/>
                  <a:gd name="connsiteX82" fmla="*/ 1778 w 10000"/>
                  <a:gd name="connsiteY82" fmla="*/ 2094 h 10000"/>
                  <a:gd name="connsiteX83" fmla="*/ 1667 w 10000"/>
                  <a:gd name="connsiteY83" fmla="*/ 2016 h 10000"/>
                  <a:gd name="connsiteX84" fmla="*/ 1500 w 10000"/>
                  <a:gd name="connsiteY84" fmla="*/ 1876 h 10000"/>
                  <a:gd name="connsiteX85" fmla="*/ 1444 w 10000"/>
                  <a:gd name="connsiteY85" fmla="*/ 1796 h 10000"/>
                  <a:gd name="connsiteX86" fmla="*/ 1444 w 10000"/>
                  <a:gd name="connsiteY86" fmla="*/ 1716 h 10000"/>
                  <a:gd name="connsiteX87" fmla="*/ 1444 w 10000"/>
                  <a:gd name="connsiteY87" fmla="*/ 1656 h 10000"/>
                  <a:gd name="connsiteX88" fmla="*/ 1556 w 10000"/>
                  <a:gd name="connsiteY88" fmla="*/ 1596 h 10000"/>
                  <a:gd name="connsiteX89" fmla="*/ 1556 w 10000"/>
                  <a:gd name="connsiteY89" fmla="*/ 1596 h 10000"/>
                  <a:gd name="connsiteX90" fmla="*/ 1833 w 10000"/>
                  <a:gd name="connsiteY90" fmla="*/ 1497 h 10000"/>
                  <a:gd name="connsiteX91" fmla="*/ 2111 w 10000"/>
                  <a:gd name="connsiteY91" fmla="*/ 1394 h 10000"/>
                  <a:gd name="connsiteX92" fmla="*/ 2278 w 10000"/>
                  <a:gd name="connsiteY92" fmla="*/ 1337 h 10000"/>
                  <a:gd name="connsiteX93" fmla="*/ 2389 w 10000"/>
                  <a:gd name="connsiteY93" fmla="*/ 1278 h 10000"/>
                  <a:gd name="connsiteX94" fmla="*/ 2389 w 10000"/>
                  <a:gd name="connsiteY94" fmla="*/ 1197 h 10000"/>
                  <a:gd name="connsiteX95" fmla="*/ 2389 w 10000"/>
                  <a:gd name="connsiteY95" fmla="*/ 1099 h 10000"/>
                  <a:gd name="connsiteX96" fmla="*/ 2389 w 10000"/>
                  <a:gd name="connsiteY96" fmla="*/ 1099 h 10000"/>
                  <a:gd name="connsiteX97" fmla="*/ 2167 w 10000"/>
                  <a:gd name="connsiteY97" fmla="*/ 818 h 10000"/>
                  <a:gd name="connsiteX98" fmla="*/ 1889 w 10000"/>
                  <a:gd name="connsiteY98" fmla="*/ 438 h 10000"/>
                  <a:gd name="connsiteX99" fmla="*/ 1667 w 10000"/>
                  <a:gd name="connsiteY99" fmla="*/ 99 h 10000"/>
                  <a:gd name="connsiteX100" fmla="*/ 1611 w 10000"/>
                  <a:gd name="connsiteY100" fmla="*/ 0 h 10000"/>
                  <a:gd name="connsiteX101" fmla="*/ 10000 w 10000"/>
                  <a:gd name="connsiteY101" fmla="*/ 8662 h 10000"/>
                  <a:gd name="connsiteX102" fmla="*/ 10000 w 10000"/>
                  <a:gd name="connsiteY102" fmla="*/ 8662 h 10000"/>
                  <a:gd name="connsiteX103" fmla="*/ 9722 w 10000"/>
                  <a:gd name="connsiteY103" fmla="*/ 8641 h 10000"/>
                  <a:gd name="connsiteX104" fmla="*/ 9389 w 10000"/>
                  <a:gd name="connsiteY104" fmla="*/ 8662 h 10000"/>
                  <a:gd name="connsiteX105" fmla="*/ 9389 w 10000"/>
                  <a:gd name="connsiteY105" fmla="*/ 8662 h 10000"/>
                  <a:gd name="connsiteX106" fmla="*/ 9278 w 10000"/>
                  <a:gd name="connsiteY106" fmla="*/ 8686 h 10000"/>
                  <a:gd name="connsiteX107" fmla="*/ 9056 w 10000"/>
                  <a:gd name="connsiteY107" fmla="*/ 8662 h 10000"/>
                  <a:gd name="connsiteX108" fmla="*/ 8889 w 10000"/>
                  <a:gd name="connsiteY108" fmla="*/ 8641 h 10000"/>
                  <a:gd name="connsiteX109" fmla="*/ 8722 w 10000"/>
                  <a:gd name="connsiteY109" fmla="*/ 8603 h 10000"/>
                  <a:gd name="connsiteX110" fmla="*/ 8611 w 10000"/>
                  <a:gd name="connsiteY110" fmla="*/ 8541 h 10000"/>
                  <a:gd name="connsiteX111" fmla="*/ 8444 w 10000"/>
                  <a:gd name="connsiteY111" fmla="*/ 8442 h 10000"/>
                  <a:gd name="connsiteX112" fmla="*/ 8444 w 10000"/>
                  <a:gd name="connsiteY112" fmla="*/ 8442 h 10000"/>
                  <a:gd name="connsiteX113" fmla="*/ 8222 w 10000"/>
                  <a:gd name="connsiteY113" fmla="*/ 8265 h 10000"/>
                  <a:gd name="connsiteX114" fmla="*/ 8111 w 10000"/>
                  <a:gd name="connsiteY114" fmla="*/ 8185 h 10000"/>
                  <a:gd name="connsiteX115" fmla="*/ 7944 w 10000"/>
                  <a:gd name="connsiteY115" fmla="*/ 8125 h 10000"/>
                  <a:gd name="connsiteX116" fmla="*/ 7778 w 10000"/>
                  <a:gd name="connsiteY116" fmla="*/ 8086 h 10000"/>
                  <a:gd name="connsiteX117" fmla="*/ 7556 w 10000"/>
                  <a:gd name="connsiteY117" fmla="*/ 8062 h 10000"/>
                  <a:gd name="connsiteX118" fmla="*/ 7333 w 10000"/>
                  <a:gd name="connsiteY118" fmla="*/ 8045 h 10000"/>
                  <a:gd name="connsiteX119" fmla="*/ 7000 w 10000"/>
                  <a:gd name="connsiteY119" fmla="*/ 8022 h 10000"/>
                  <a:gd name="connsiteX120" fmla="*/ 7000 w 10000"/>
                  <a:gd name="connsiteY120" fmla="*/ 8022 h 10000"/>
                  <a:gd name="connsiteX121" fmla="*/ 6556 w 10000"/>
                  <a:gd name="connsiteY121" fmla="*/ 8045 h 10000"/>
                  <a:gd name="connsiteX122" fmla="*/ 6222 w 10000"/>
                  <a:gd name="connsiteY122" fmla="*/ 8045 h 10000"/>
                  <a:gd name="connsiteX123" fmla="*/ 6111 w 10000"/>
                  <a:gd name="connsiteY123" fmla="*/ 8022 h 10000"/>
                  <a:gd name="connsiteX124" fmla="*/ 6056 w 10000"/>
                  <a:gd name="connsiteY124" fmla="*/ 8003 h 10000"/>
                  <a:gd name="connsiteX125" fmla="*/ 6056 w 10000"/>
                  <a:gd name="connsiteY125" fmla="*/ 8003 h 10000"/>
                  <a:gd name="connsiteX126" fmla="*/ 6056 w 10000"/>
                  <a:gd name="connsiteY126" fmla="*/ 7646 h 10000"/>
                  <a:gd name="connsiteX127" fmla="*/ 6056 w 10000"/>
                  <a:gd name="connsiteY127" fmla="*/ 7646 h 10000"/>
                  <a:gd name="connsiteX128" fmla="*/ 6056 w 10000"/>
                  <a:gd name="connsiteY128" fmla="*/ 7563 h 10000"/>
                  <a:gd name="connsiteX129" fmla="*/ 5944 w 10000"/>
                  <a:gd name="connsiteY129" fmla="*/ 7464 h 10000"/>
                  <a:gd name="connsiteX130" fmla="*/ 5889 w 10000"/>
                  <a:gd name="connsiteY130" fmla="*/ 7443 h 10000"/>
                  <a:gd name="connsiteX131" fmla="*/ 5778 w 10000"/>
                  <a:gd name="connsiteY131" fmla="*/ 7425 h 10000"/>
                  <a:gd name="connsiteX132" fmla="*/ 5667 w 10000"/>
                  <a:gd name="connsiteY132" fmla="*/ 7425 h 10000"/>
                  <a:gd name="connsiteX133" fmla="*/ 5500 w 10000"/>
                  <a:gd name="connsiteY133" fmla="*/ 7443 h 10000"/>
                  <a:gd name="connsiteX134" fmla="*/ 5500 w 10000"/>
                  <a:gd name="connsiteY134" fmla="*/ 7443 h 10000"/>
                  <a:gd name="connsiteX135" fmla="*/ 4889 w 10000"/>
                  <a:gd name="connsiteY135" fmla="*/ 7584 h 10000"/>
                  <a:gd name="connsiteX136" fmla="*/ 4611 w 10000"/>
                  <a:gd name="connsiteY136" fmla="*/ 7626 h 10000"/>
                  <a:gd name="connsiteX137" fmla="*/ 4556 w 10000"/>
                  <a:gd name="connsiteY137" fmla="*/ 7646 h 10000"/>
                  <a:gd name="connsiteX138" fmla="*/ 4500 w 10000"/>
                  <a:gd name="connsiteY138" fmla="*/ 7626 h 10000"/>
                  <a:gd name="connsiteX139" fmla="*/ 4500 w 10000"/>
                  <a:gd name="connsiteY139" fmla="*/ 7626 h 10000"/>
                  <a:gd name="connsiteX140" fmla="*/ 4222 w 10000"/>
                  <a:gd name="connsiteY140" fmla="*/ 7425 h 10000"/>
                  <a:gd name="connsiteX141" fmla="*/ 4222 w 10000"/>
                  <a:gd name="connsiteY141" fmla="*/ 7425 h 10000"/>
                  <a:gd name="connsiteX142" fmla="*/ 4111 w 10000"/>
                  <a:gd name="connsiteY142" fmla="*/ 7326 h 10000"/>
                  <a:gd name="connsiteX143" fmla="*/ 4111 w 10000"/>
                  <a:gd name="connsiteY143" fmla="*/ 7265 h 10000"/>
                  <a:gd name="connsiteX144" fmla="*/ 4111 w 10000"/>
                  <a:gd name="connsiteY144" fmla="*/ 7205 h 10000"/>
                  <a:gd name="connsiteX145" fmla="*/ 4111 w 10000"/>
                  <a:gd name="connsiteY145" fmla="*/ 7205 h 10000"/>
                  <a:gd name="connsiteX146" fmla="*/ 4278 w 10000"/>
                  <a:gd name="connsiteY146" fmla="*/ 7145 h 10000"/>
                  <a:gd name="connsiteX147" fmla="*/ 4389 w 10000"/>
                  <a:gd name="connsiteY147" fmla="*/ 7126 h 10000"/>
                  <a:gd name="connsiteX148" fmla="*/ 4389 w 10000"/>
                  <a:gd name="connsiteY148" fmla="*/ 7126 h 10000"/>
                  <a:gd name="connsiteX149" fmla="*/ 4000 w 10000"/>
                  <a:gd name="connsiteY149" fmla="*/ 7126 h 10000"/>
                  <a:gd name="connsiteX150" fmla="*/ 3722 w 10000"/>
                  <a:gd name="connsiteY150" fmla="*/ 7145 h 10000"/>
                  <a:gd name="connsiteX151" fmla="*/ 3611 w 10000"/>
                  <a:gd name="connsiteY151" fmla="*/ 7166 h 10000"/>
                  <a:gd name="connsiteX152" fmla="*/ 3556 w 10000"/>
                  <a:gd name="connsiteY152" fmla="*/ 7187 h 10000"/>
                  <a:gd name="connsiteX153" fmla="*/ 3556 w 10000"/>
                  <a:gd name="connsiteY153" fmla="*/ 7187 h 10000"/>
                  <a:gd name="connsiteX154" fmla="*/ 3444 w 10000"/>
                  <a:gd name="connsiteY154" fmla="*/ 7265 h 10000"/>
                  <a:gd name="connsiteX155" fmla="*/ 3278 w 10000"/>
                  <a:gd name="connsiteY155" fmla="*/ 7386 h 10000"/>
                  <a:gd name="connsiteX156" fmla="*/ 3000 w 10000"/>
                  <a:gd name="connsiteY156" fmla="*/ 7525 h 10000"/>
                  <a:gd name="connsiteX157" fmla="*/ 2667 w 10000"/>
                  <a:gd name="connsiteY157" fmla="*/ 7626 h 10000"/>
                  <a:gd name="connsiteX158" fmla="*/ 2667 w 10000"/>
                  <a:gd name="connsiteY158" fmla="*/ 7626 h 10000"/>
                  <a:gd name="connsiteX159" fmla="*/ 2333 w 10000"/>
                  <a:gd name="connsiteY159" fmla="*/ 7706 h 10000"/>
                  <a:gd name="connsiteX160" fmla="*/ 1833 w 10000"/>
                  <a:gd name="connsiteY160" fmla="*/ 7786 h 10000"/>
                  <a:gd name="connsiteX161" fmla="*/ 1389 w 10000"/>
                  <a:gd name="connsiteY161" fmla="*/ 7826 h 10000"/>
                  <a:gd name="connsiteX162" fmla="*/ 889 w 10000"/>
                  <a:gd name="connsiteY162" fmla="*/ 7845 h 10000"/>
                  <a:gd name="connsiteX163" fmla="*/ 889 w 10000"/>
                  <a:gd name="connsiteY163" fmla="*/ 7845 h 10000"/>
                  <a:gd name="connsiteX164" fmla="*/ 500 w 10000"/>
                  <a:gd name="connsiteY164" fmla="*/ 7867 h 10000"/>
                  <a:gd name="connsiteX165" fmla="*/ 222 w 10000"/>
                  <a:gd name="connsiteY165" fmla="*/ 7885 h 10000"/>
                  <a:gd name="connsiteX166" fmla="*/ 0 w 10000"/>
                  <a:gd name="connsiteY166" fmla="*/ 7904 h 10000"/>
                  <a:gd name="connsiteX167" fmla="*/ 0 w 10000"/>
                  <a:gd name="connsiteY167" fmla="*/ 7904 h 10000"/>
                  <a:gd name="connsiteX168" fmla="*/ 278 w 10000"/>
                  <a:gd name="connsiteY168" fmla="*/ 8225 h 10000"/>
                  <a:gd name="connsiteX169" fmla="*/ 500 w 10000"/>
                  <a:gd name="connsiteY169" fmla="*/ 8461 h 10000"/>
                  <a:gd name="connsiteX170" fmla="*/ 722 w 10000"/>
                  <a:gd name="connsiteY170" fmla="*/ 8662 h 10000"/>
                  <a:gd name="connsiteX171" fmla="*/ 722 w 10000"/>
                  <a:gd name="connsiteY171" fmla="*/ 8662 h 10000"/>
                  <a:gd name="connsiteX172" fmla="*/ 889 w 10000"/>
                  <a:gd name="connsiteY172" fmla="*/ 8783 h 10000"/>
                  <a:gd name="connsiteX173" fmla="*/ 944 w 10000"/>
                  <a:gd name="connsiteY173" fmla="*/ 8884 h 10000"/>
                  <a:gd name="connsiteX174" fmla="*/ 1111 w 10000"/>
                  <a:gd name="connsiteY174" fmla="*/ 8985 h 10000"/>
                  <a:gd name="connsiteX175" fmla="*/ 1333 w 10000"/>
                  <a:gd name="connsiteY175" fmla="*/ 9140 h 10000"/>
                  <a:gd name="connsiteX176" fmla="*/ 1333 w 10000"/>
                  <a:gd name="connsiteY176" fmla="*/ 9140 h 10000"/>
                  <a:gd name="connsiteX177" fmla="*/ 1444 w 10000"/>
                  <a:gd name="connsiteY177" fmla="*/ 9222 h 10000"/>
                  <a:gd name="connsiteX178" fmla="*/ 1500 w 10000"/>
                  <a:gd name="connsiteY178" fmla="*/ 9281 h 10000"/>
                  <a:gd name="connsiteX179" fmla="*/ 1500 w 10000"/>
                  <a:gd name="connsiteY179" fmla="*/ 9339 h 10000"/>
                  <a:gd name="connsiteX180" fmla="*/ 1556 w 10000"/>
                  <a:gd name="connsiteY180" fmla="*/ 9363 h 10000"/>
                  <a:gd name="connsiteX181" fmla="*/ 1722 w 10000"/>
                  <a:gd name="connsiteY181" fmla="*/ 9380 h 10000"/>
                  <a:gd name="connsiteX182" fmla="*/ 1944 w 10000"/>
                  <a:gd name="connsiteY182" fmla="*/ 9400 h 10000"/>
                  <a:gd name="connsiteX183" fmla="*/ 2944 w 10000"/>
                  <a:gd name="connsiteY183" fmla="*/ 9421 h 10000"/>
                  <a:gd name="connsiteX184" fmla="*/ 2944 w 10000"/>
                  <a:gd name="connsiteY184" fmla="*/ 9421 h 10000"/>
                  <a:gd name="connsiteX185" fmla="*/ 4167 w 10000"/>
                  <a:gd name="connsiteY185" fmla="*/ 9461 h 10000"/>
                  <a:gd name="connsiteX186" fmla="*/ 4889 w 10000"/>
                  <a:gd name="connsiteY186" fmla="*/ 9520 h 10000"/>
                  <a:gd name="connsiteX187" fmla="*/ 5278 w 10000"/>
                  <a:gd name="connsiteY187" fmla="*/ 9582 h 10000"/>
                  <a:gd name="connsiteX188" fmla="*/ 5444 w 10000"/>
                  <a:gd name="connsiteY188" fmla="*/ 9598 h 10000"/>
                  <a:gd name="connsiteX189" fmla="*/ 5444 w 10000"/>
                  <a:gd name="connsiteY189" fmla="*/ 9598 h 10000"/>
                  <a:gd name="connsiteX190" fmla="*/ 5722 w 10000"/>
                  <a:gd name="connsiteY190" fmla="*/ 9643 h 10000"/>
                  <a:gd name="connsiteX191" fmla="*/ 5833 w 10000"/>
                  <a:gd name="connsiteY191" fmla="*/ 9664 h 10000"/>
                  <a:gd name="connsiteX192" fmla="*/ 5833 w 10000"/>
                  <a:gd name="connsiteY192" fmla="*/ 9664 h 10000"/>
                  <a:gd name="connsiteX193" fmla="*/ 5833 w 10000"/>
                  <a:gd name="connsiteY193" fmla="*/ 9643 h 10000"/>
                  <a:gd name="connsiteX194" fmla="*/ 5889 w 10000"/>
                  <a:gd name="connsiteY194" fmla="*/ 9621 h 10000"/>
                  <a:gd name="connsiteX195" fmla="*/ 6000 w 10000"/>
                  <a:gd name="connsiteY195" fmla="*/ 9598 h 10000"/>
                  <a:gd name="connsiteX196" fmla="*/ 6167 w 10000"/>
                  <a:gd name="connsiteY196" fmla="*/ 9582 h 10000"/>
                  <a:gd name="connsiteX197" fmla="*/ 6444 w 10000"/>
                  <a:gd name="connsiteY197" fmla="*/ 9582 h 10000"/>
                  <a:gd name="connsiteX198" fmla="*/ 6833 w 10000"/>
                  <a:gd name="connsiteY198" fmla="*/ 9598 h 10000"/>
                  <a:gd name="connsiteX199" fmla="*/ 7278 w 10000"/>
                  <a:gd name="connsiteY199" fmla="*/ 9664 h 10000"/>
                  <a:gd name="connsiteX200" fmla="*/ 7278 w 10000"/>
                  <a:gd name="connsiteY200" fmla="*/ 9664 h 10000"/>
                  <a:gd name="connsiteX201" fmla="*/ 8722 w 10000"/>
                  <a:gd name="connsiteY201" fmla="*/ 9838 h 10000"/>
                  <a:gd name="connsiteX202" fmla="*/ 10000 w 10000"/>
                  <a:gd name="connsiteY202" fmla="*/ 10000 h 10000"/>
                  <a:gd name="connsiteX0" fmla="*/ 10000 w 10000"/>
                  <a:gd name="connsiteY0" fmla="*/ 8641 h 10000"/>
                  <a:gd name="connsiteX1" fmla="*/ 10000 w 10000"/>
                  <a:gd name="connsiteY1" fmla="*/ 8641 h 10000"/>
                  <a:gd name="connsiteX2" fmla="*/ 9222 w 10000"/>
                  <a:gd name="connsiteY2" fmla="*/ 8662 h 10000"/>
                  <a:gd name="connsiteX3" fmla="*/ 8944 w 10000"/>
                  <a:gd name="connsiteY3" fmla="*/ 8662 h 10000"/>
                  <a:gd name="connsiteX4" fmla="*/ 8833 w 10000"/>
                  <a:gd name="connsiteY4" fmla="*/ 8641 h 10000"/>
                  <a:gd name="connsiteX5" fmla="*/ 8778 w 10000"/>
                  <a:gd name="connsiteY5" fmla="*/ 8623 h 10000"/>
                  <a:gd name="connsiteX6" fmla="*/ 8778 w 10000"/>
                  <a:gd name="connsiteY6" fmla="*/ 8623 h 10000"/>
                  <a:gd name="connsiteX7" fmla="*/ 8444 w 10000"/>
                  <a:gd name="connsiteY7" fmla="*/ 8382 h 10000"/>
                  <a:gd name="connsiteX8" fmla="*/ 8167 w 10000"/>
                  <a:gd name="connsiteY8" fmla="*/ 8162 h 10000"/>
                  <a:gd name="connsiteX9" fmla="*/ 8167 w 10000"/>
                  <a:gd name="connsiteY9" fmla="*/ 8162 h 10000"/>
                  <a:gd name="connsiteX10" fmla="*/ 8056 w 10000"/>
                  <a:gd name="connsiteY10" fmla="*/ 8125 h 10000"/>
                  <a:gd name="connsiteX11" fmla="*/ 7889 w 10000"/>
                  <a:gd name="connsiteY11" fmla="*/ 8086 h 10000"/>
                  <a:gd name="connsiteX12" fmla="*/ 7444 w 10000"/>
                  <a:gd name="connsiteY12" fmla="*/ 8062 h 10000"/>
                  <a:gd name="connsiteX13" fmla="*/ 6889 w 10000"/>
                  <a:gd name="connsiteY13" fmla="*/ 8045 h 10000"/>
                  <a:gd name="connsiteX14" fmla="*/ 6389 w 10000"/>
                  <a:gd name="connsiteY14" fmla="*/ 8045 h 10000"/>
                  <a:gd name="connsiteX15" fmla="*/ 6389 w 10000"/>
                  <a:gd name="connsiteY15" fmla="*/ 8045 h 10000"/>
                  <a:gd name="connsiteX16" fmla="*/ 6167 w 10000"/>
                  <a:gd name="connsiteY16" fmla="*/ 8022 h 10000"/>
                  <a:gd name="connsiteX17" fmla="*/ 6056 w 10000"/>
                  <a:gd name="connsiteY17" fmla="*/ 7985 h 10000"/>
                  <a:gd name="connsiteX18" fmla="*/ 6000 w 10000"/>
                  <a:gd name="connsiteY18" fmla="*/ 7944 h 10000"/>
                  <a:gd name="connsiteX19" fmla="*/ 6000 w 10000"/>
                  <a:gd name="connsiteY19" fmla="*/ 7867 h 10000"/>
                  <a:gd name="connsiteX20" fmla="*/ 6056 w 10000"/>
                  <a:gd name="connsiteY20" fmla="*/ 7706 h 10000"/>
                  <a:gd name="connsiteX21" fmla="*/ 6111 w 10000"/>
                  <a:gd name="connsiteY21" fmla="*/ 7626 h 10000"/>
                  <a:gd name="connsiteX22" fmla="*/ 6056 w 10000"/>
                  <a:gd name="connsiteY22" fmla="*/ 7525 h 10000"/>
                  <a:gd name="connsiteX23" fmla="*/ 6056 w 10000"/>
                  <a:gd name="connsiteY23" fmla="*/ 7525 h 10000"/>
                  <a:gd name="connsiteX24" fmla="*/ 6000 w 10000"/>
                  <a:gd name="connsiteY24" fmla="*/ 7464 h 10000"/>
                  <a:gd name="connsiteX25" fmla="*/ 5944 w 10000"/>
                  <a:gd name="connsiteY25" fmla="*/ 7425 h 10000"/>
                  <a:gd name="connsiteX26" fmla="*/ 5833 w 10000"/>
                  <a:gd name="connsiteY26" fmla="*/ 7425 h 10000"/>
                  <a:gd name="connsiteX27" fmla="*/ 5667 w 10000"/>
                  <a:gd name="connsiteY27" fmla="*/ 7443 h 10000"/>
                  <a:gd name="connsiteX28" fmla="*/ 5333 w 10000"/>
                  <a:gd name="connsiteY28" fmla="*/ 7505 h 10000"/>
                  <a:gd name="connsiteX29" fmla="*/ 4889 w 10000"/>
                  <a:gd name="connsiteY29" fmla="*/ 7605 h 10000"/>
                  <a:gd name="connsiteX30" fmla="*/ 4889 w 10000"/>
                  <a:gd name="connsiteY30" fmla="*/ 7605 h 10000"/>
                  <a:gd name="connsiteX31" fmla="*/ 4611 w 10000"/>
                  <a:gd name="connsiteY31" fmla="*/ 7626 h 10000"/>
                  <a:gd name="connsiteX32" fmla="*/ 4500 w 10000"/>
                  <a:gd name="connsiteY32" fmla="*/ 7626 h 10000"/>
                  <a:gd name="connsiteX33" fmla="*/ 4444 w 10000"/>
                  <a:gd name="connsiteY33" fmla="*/ 7605 h 10000"/>
                  <a:gd name="connsiteX34" fmla="*/ 4389 w 10000"/>
                  <a:gd name="connsiteY34" fmla="*/ 7525 h 10000"/>
                  <a:gd name="connsiteX35" fmla="*/ 4222 w 10000"/>
                  <a:gd name="connsiteY35" fmla="*/ 7425 h 10000"/>
                  <a:gd name="connsiteX36" fmla="*/ 4222 w 10000"/>
                  <a:gd name="connsiteY36" fmla="*/ 7425 h 10000"/>
                  <a:gd name="connsiteX37" fmla="*/ 4111 w 10000"/>
                  <a:gd name="connsiteY37" fmla="*/ 7364 h 10000"/>
                  <a:gd name="connsiteX38" fmla="*/ 4111 w 10000"/>
                  <a:gd name="connsiteY38" fmla="*/ 7305 h 10000"/>
                  <a:gd name="connsiteX39" fmla="*/ 4111 w 10000"/>
                  <a:gd name="connsiteY39" fmla="*/ 7265 h 10000"/>
                  <a:gd name="connsiteX40" fmla="*/ 4167 w 10000"/>
                  <a:gd name="connsiteY40" fmla="*/ 7224 h 10000"/>
                  <a:gd name="connsiteX41" fmla="*/ 4278 w 10000"/>
                  <a:gd name="connsiteY41" fmla="*/ 7145 h 10000"/>
                  <a:gd name="connsiteX42" fmla="*/ 4389 w 10000"/>
                  <a:gd name="connsiteY42" fmla="*/ 7126 h 10000"/>
                  <a:gd name="connsiteX43" fmla="*/ 4389 w 10000"/>
                  <a:gd name="connsiteY43" fmla="*/ 7126 h 10000"/>
                  <a:gd name="connsiteX44" fmla="*/ 4389 w 10000"/>
                  <a:gd name="connsiteY44" fmla="*/ 7105 h 10000"/>
                  <a:gd name="connsiteX45" fmla="*/ 4444 w 10000"/>
                  <a:gd name="connsiteY45" fmla="*/ 7088 h 10000"/>
                  <a:gd name="connsiteX46" fmla="*/ 4667 w 10000"/>
                  <a:gd name="connsiteY46" fmla="*/ 7065 h 10000"/>
                  <a:gd name="connsiteX47" fmla="*/ 5333 w 10000"/>
                  <a:gd name="connsiteY47" fmla="*/ 7028 h 10000"/>
                  <a:gd name="connsiteX48" fmla="*/ 6500 w 10000"/>
                  <a:gd name="connsiteY48" fmla="*/ 6965 h 10000"/>
                  <a:gd name="connsiteX49" fmla="*/ 6500 w 10000"/>
                  <a:gd name="connsiteY49" fmla="*/ 6965 h 10000"/>
                  <a:gd name="connsiteX50" fmla="*/ 7167 w 10000"/>
                  <a:gd name="connsiteY50" fmla="*/ 6907 h 10000"/>
                  <a:gd name="connsiteX51" fmla="*/ 8389 w 10000"/>
                  <a:gd name="connsiteY51" fmla="*/ 6788 h 10000"/>
                  <a:gd name="connsiteX52" fmla="*/ 8389 w 10000"/>
                  <a:gd name="connsiteY52" fmla="*/ 6788 h 10000"/>
                  <a:gd name="connsiteX53" fmla="*/ 8667 w 10000"/>
                  <a:gd name="connsiteY53" fmla="*/ 6745 h 10000"/>
                  <a:gd name="connsiteX54" fmla="*/ 8778 w 10000"/>
                  <a:gd name="connsiteY54" fmla="*/ 6684 h 10000"/>
                  <a:gd name="connsiteX55" fmla="*/ 8889 w 10000"/>
                  <a:gd name="connsiteY55" fmla="*/ 6646 h 10000"/>
                  <a:gd name="connsiteX56" fmla="*/ 8833 w 10000"/>
                  <a:gd name="connsiteY56" fmla="*/ 6606 h 10000"/>
                  <a:gd name="connsiteX57" fmla="*/ 8833 w 10000"/>
                  <a:gd name="connsiteY57" fmla="*/ 6569 h 10000"/>
                  <a:gd name="connsiteX58" fmla="*/ 8722 w 10000"/>
                  <a:gd name="connsiteY58" fmla="*/ 6525 h 10000"/>
                  <a:gd name="connsiteX59" fmla="*/ 8556 w 10000"/>
                  <a:gd name="connsiteY59" fmla="*/ 6465 h 10000"/>
                  <a:gd name="connsiteX60" fmla="*/ 8556 w 10000"/>
                  <a:gd name="connsiteY60" fmla="*/ 6465 h 10000"/>
                  <a:gd name="connsiteX61" fmla="*/ 6556 w 10000"/>
                  <a:gd name="connsiteY61" fmla="*/ 6111 h 10000"/>
                  <a:gd name="connsiteX62" fmla="*/ 6556 w 10000"/>
                  <a:gd name="connsiteY62" fmla="*/ 6111 h 10000"/>
                  <a:gd name="connsiteX63" fmla="*/ 6333 w 10000"/>
                  <a:gd name="connsiteY63" fmla="*/ 6049 h 10000"/>
                  <a:gd name="connsiteX64" fmla="*/ 6167 w 10000"/>
                  <a:gd name="connsiteY64" fmla="*/ 5988 h 10000"/>
                  <a:gd name="connsiteX65" fmla="*/ 6056 w 10000"/>
                  <a:gd name="connsiteY65" fmla="*/ 5927 h 10000"/>
                  <a:gd name="connsiteX66" fmla="*/ 6056 w 10000"/>
                  <a:gd name="connsiteY66" fmla="*/ 5927 h 10000"/>
                  <a:gd name="connsiteX67" fmla="*/ 8056 w 10000"/>
                  <a:gd name="connsiteY67" fmla="*/ 5907 h 10000"/>
                  <a:gd name="connsiteX68" fmla="*/ 10000 w 10000"/>
                  <a:gd name="connsiteY68" fmla="*/ 6111 h 10000"/>
                  <a:gd name="connsiteX69" fmla="*/ 10000 w 10000"/>
                  <a:gd name="connsiteY69" fmla="*/ 4291 h 10000"/>
                  <a:gd name="connsiteX70" fmla="*/ 6556 w 10000"/>
                  <a:gd name="connsiteY70" fmla="*/ 3631 h 10000"/>
                  <a:gd name="connsiteX71" fmla="*/ 5333 w 10000"/>
                  <a:gd name="connsiteY71" fmla="*/ 2712 h 10000"/>
                  <a:gd name="connsiteX72" fmla="*/ 5333 w 10000"/>
                  <a:gd name="connsiteY72" fmla="*/ 2712 h 10000"/>
                  <a:gd name="connsiteX73" fmla="*/ 5167 w 10000"/>
                  <a:gd name="connsiteY73" fmla="*/ 2652 h 10000"/>
                  <a:gd name="connsiteX74" fmla="*/ 4056 w 10000"/>
                  <a:gd name="connsiteY74" fmla="*/ 2395 h 10000"/>
                  <a:gd name="connsiteX75" fmla="*/ 2889 w 10000"/>
                  <a:gd name="connsiteY75" fmla="*/ 2176 h 10000"/>
                  <a:gd name="connsiteX76" fmla="*/ 2889 w 10000"/>
                  <a:gd name="connsiteY76" fmla="*/ 2176 h 10000"/>
                  <a:gd name="connsiteX77" fmla="*/ 2389 w 10000"/>
                  <a:gd name="connsiteY77" fmla="*/ 2154 h 10000"/>
                  <a:gd name="connsiteX78" fmla="*/ 2000 w 10000"/>
                  <a:gd name="connsiteY78" fmla="*/ 2135 h 10000"/>
                  <a:gd name="connsiteX79" fmla="*/ 1889 w 10000"/>
                  <a:gd name="connsiteY79" fmla="*/ 2116 h 10000"/>
                  <a:gd name="connsiteX80" fmla="*/ 1778 w 10000"/>
                  <a:gd name="connsiteY80" fmla="*/ 2094 h 10000"/>
                  <a:gd name="connsiteX81" fmla="*/ 1778 w 10000"/>
                  <a:gd name="connsiteY81" fmla="*/ 2094 h 10000"/>
                  <a:gd name="connsiteX82" fmla="*/ 1667 w 10000"/>
                  <a:gd name="connsiteY82" fmla="*/ 2016 h 10000"/>
                  <a:gd name="connsiteX83" fmla="*/ 1500 w 10000"/>
                  <a:gd name="connsiteY83" fmla="*/ 1876 h 10000"/>
                  <a:gd name="connsiteX84" fmla="*/ 1444 w 10000"/>
                  <a:gd name="connsiteY84" fmla="*/ 1796 h 10000"/>
                  <a:gd name="connsiteX85" fmla="*/ 1444 w 10000"/>
                  <a:gd name="connsiteY85" fmla="*/ 1716 h 10000"/>
                  <a:gd name="connsiteX86" fmla="*/ 1444 w 10000"/>
                  <a:gd name="connsiteY86" fmla="*/ 1656 h 10000"/>
                  <a:gd name="connsiteX87" fmla="*/ 1556 w 10000"/>
                  <a:gd name="connsiteY87" fmla="*/ 1596 h 10000"/>
                  <a:gd name="connsiteX88" fmla="*/ 1556 w 10000"/>
                  <a:gd name="connsiteY88" fmla="*/ 1596 h 10000"/>
                  <a:gd name="connsiteX89" fmla="*/ 1833 w 10000"/>
                  <a:gd name="connsiteY89" fmla="*/ 1497 h 10000"/>
                  <a:gd name="connsiteX90" fmla="*/ 2111 w 10000"/>
                  <a:gd name="connsiteY90" fmla="*/ 1394 h 10000"/>
                  <a:gd name="connsiteX91" fmla="*/ 2278 w 10000"/>
                  <a:gd name="connsiteY91" fmla="*/ 1337 h 10000"/>
                  <a:gd name="connsiteX92" fmla="*/ 2389 w 10000"/>
                  <a:gd name="connsiteY92" fmla="*/ 1278 h 10000"/>
                  <a:gd name="connsiteX93" fmla="*/ 2389 w 10000"/>
                  <a:gd name="connsiteY93" fmla="*/ 1197 h 10000"/>
                  <a:gd name="connsiteX94" fmla="*/ 2389 w 10000"/>
                  <a:gd name="connsiteY94" fmla="*/ 1099 h 10000"/>
                  <a:gd name="connsiteX95" fmla="*/ 2389 w 10000"/>
                  <a:gd name="connsiteY95" fmla="*/ 1099 h 10000"/>
                  <a:gd name="connsiteX96" fmla="*/ 2167 w 10000"/>
                  <a:gd name="connsiteY96" fmla="*/ 818 h 10000"/>
                  <a:gd name="connsiteX97" fmla="*/ 1889 w 10000"/>
                  <a:gd name="connsiteY97" fmla="*/ 438 h 10000"/>
                  <a:gd name="connsiteX98" fmla="*/ 1667 w 10000"/>
                  <a:gd name="connsiteY98" fmla="*/ 99 h 10000"/>
                  <a:gd name="connsiteX99" fmla="*/ 1611 w 10000"/>
                  <a:gd name="connsiteY99" fmla="*/ 0 h 10000"/>
                  <a:gd name="connsiteX100" fmla="*/ 10000 w 10000"/>
                  <a:gd name="connsiteY100" fmla="*/ 8662 h 10000"/>
                  <a:gd name="connsiteX101" fmla="*/ 10000 w 10000"/>
                  <a:gd name="connsiteY101" fmla="*/ 8662 h 10000"/>
                  <a:gd name="connsiteX102" fmla="*/ 9722 w 10000"/>
                  <a:gd name="connsiteY102" fmla="*/ 8641 h 10000"/>
                  <a:gd name="connsiteX103" fmla="*/ 9389 w 10000"/>
                  <a:gd name="connsiteY103" fmla="*/ 8662 h 10000"/>
                  <a:gd name="connsiteX104" fmla="*/ 9389 w 10000"/>
                  <a:gd name="connsiteY104" fmla="*/ 8662 h 10000"/>
                  <a:gd name="connsiteX105" fmla="*/ 9278 w 10000"/>
                  <a:gd name="connsiteY105" fmla="*/ 8686 h 10000"/>
                  <a:gd name="connsiteX106" fmla="*/ 9056 w 10000"/>
                  <a:gd name="connsiteY106" fmla="*/ 8662 h 10000"/>
                  <a:gd name="connsiteX107" fmla="*/ 8889 w 10000"/>
                  <a:gd name="connsiteY107" fmla="*/ 8641 h 10000"/>
                  <a:gd name="connsiteX108" fmla="*/ 8722 w 10000"/>
                  <a:gd name="connsiteY108" fmla="*/ 8603 h 10000"/>
                  <a:gd name="connsiteX109" fmla="*/ 8611 w 10000"/>
                  <a:gd name="connsiteY109" fmla="*/ 8541 h 10000"/>
                  <a:gd name="connsiteX110" fmla="*/ 8444 w 10000"/>
                  <a:gd name="connsiteY110" fmla="*/ 8442 h 10000"/>
                  <a:gd name="connsiteX111" fmla="*/ 8444 w 10000"/>
                  <a:gd name="connsiteY111" fmla="*/ 8442 h 10000"/>
                  <a:gd name="connsiteX112" fmla="*/ 8222 w 10000"/>
                  <a:gd name="connsiteY112" fmla="*/ 8265 h 10000"/>
                  <a:gd name="connsiteX113" fmla="*/ 8111 w 10000"/>
                  <a:gd name="connsiteY113" fmla="*/ 8185 h 10000"/>
                  <a:gd name="connsiteX114" fmla="*/ 7944 w 10000"/>
                  <a:gd name="connsiteY114" fmla="*/ 8125 h 10000"/>
                  <a:gd name="connsiteX115" fmla="*/ 7778 w 10000"/>
                  <a:gd name="connsiteY115" fmla="*/ 8086 h 10000"/>
                  <a:gd name="connsiteX116" fmla="*/ 7556 w 10000"/>
                  <a:gd name="connsiteY116" fmla="*/ 8062 h 10000"/>
                  <a:gd name="connsiteX117" fmla="*/ 7333 w 10000"/>
                  <a:gd name="connsiteY117" fmla="*/ 8045 h 10000"/>
                  <a:gd name="connsiteX118" fmla="*/ 7000 w 10000"/>
                  <a:gd name="connsiteY118" fmla="*/ 8022 h 10000"/>
                  <a:gd name="connsiteX119" fmla="*/ 7000 w 10000"/>
                  <a:gd name="connsiteY119" fmla="*/ 8022 h 10000"/>
                  <a:gd name="connsiteX120" fmla="*/ 6556 w 10000"/>
                  <a:gd name="connsiteY120" fmla="*/ 8045 h 10000"/>
                  <a:gd name="connsiteX121" fmla="*/ 6222 w 10000"/>
                  <a:gd name="connsiteY121" fmla="*/ 8045 h 10000"/>
                  <a:gd name="connsiteX122" fmla="*/ 6111 w 10000"/>
                  <a:gd name="connsiteY122" fmla="*/ 8022 h 10000"/>
                  <a:gd name="connsiteX123" fmla="*/ 6056 w 10000"/>
                  <a:gd name="connsiteY123" fmla="*/ 8003 h 10000"/>
                  <a:gd name="connsiteX124" fmla="*/ 6056 w 10000"/>
                  <a:gd name="connsiteY124" fmla="*/ 8003 h 10000"/>
                  <a:gd name="connsiteX125" fmla="*/ 6056 w 10000"/>
                  <a:gd name="connsiteY125" fmla="*/ 7646 h 10000"/>
                  <a:gd name="connsiteX126" fmla="*/ 6056 w 10000"/>
                  <a:gd name="connsiteY126" fmla="*/ 7646 h 10000"/>
                  <a:gd name="connsiteX127" fmla="*/ 6056 w 10000"/>
                  <a:gd name="connsiteY127" fmla="*/ 7563 h 10000"/>
                  <a:gd name="connsiteX128" fmla="*/ 5944 w 10000"/>
                  <a:gd name="connsiteY128" fmla="*/ 7464 h 10000"/>
                  <a:gd name="connsiteX129" fmla="*/ 5889 w 10000"/>
                  <a:gd name="connsiteY129" fmla="*/ 7443 h 10000"/>
                  <a:gd name="connsiteX130" fmla="*/ 5778 w 10000"/>
                  <a:gd name="connsiteY130" fmla="*/ 7425 h 10000"/>
                  <a:gd name="connsiteX131" fmla="*/ 5667 w 10000"/>
                  <a:gd name="connsiteY131" fmla="*/ 7425 h 10000"/>
                  <a:gd name="connsiteX132" fmla="*/ 5500 w 10000"/>
                  <a:gd name="connsiteY132" fmla="*/ 7443 h 10000"/>
                  <a:gd name="connsiteX133" fmla="*/ 5500 w 10000"/>
                  <a:gd name="connsiteY133" fmla="*/ 7443 h 10000"/>
                  <a:gd name="connsiteX134" fmla="*/ 4889 w 10000"/>
                  <a:gd name="connsiteY134" fmla="*/ 7584 h 10000"/>
                  <a:gd name="connsiteX135" fmla="*/ 4611 w 10000"/>
                  <a:gd name="connsiteY135" fmla="*/ 7626 h 10000"/>
                  <a:gd name="connsiteX136" fmla="*/ 4556 w 10000"/>
                  <a:gd name="connsiteY136" fmla="*/ 7646 h 10000"/>
                  <a:gd name="connsiteX137" fmla="*/ 4500 w 10000"/>
                  <a:gd name="connsiteY137" fmla="*/ 7626 h 10000"/>
                  <a:gd name="connsiteX138" fmla="*/ 4500 w 10000"/>
                  <a:gd name="connsiteY138" fmla="*/ 7626 h 10000"/>
                  <a:gd name="connsiteX139" fmla="*/ 4222 w 10000"/>
                  <a:gd name="connsiteY139" fmla="*/ 7425 h 10000"/>
                  <a:gd name="connsiteX140" fmla="*/ 4222 w 10000"/>
                  <a:gd name="connsiteY140" fmla="*/ 7425 h 10000"/>
                  <a:gd name="connsiteX141" fmla="*/ 4111 w 10000"/>
                  <a:gd name="connsiteY141" fmla="*/ 7326 h 10000"/>
                  <a:gd name="connsiteX142" fmla="*/ 4111 w 10000"/>
                  <a:gd name="connsiteY142" fmla="*/ 7265 h 10000"/>
                  <a:gd name="connsiteX143" fmla="*/ 4111 w 10000"/>
                  <a:gd name="connsiteY143" fmla="*/ 7205 h 10000"/>
                  <a:gd name="connsiteX144" fmla="*/ 4111 w 10000"/>
                  <a:gd name="connsiteY144" fmla="*/ 7205 h 10000"/>
                  <a:gd name="connsiteX145" fmla="*/ 4278 w 10000"/>
                  <a:gd name="connsiteY145" fmla="*/ 7145 h 10000"/>
                  <a:gd name="connsiteX146" fmla="*/ 4389 w 10000"/>
                  <a:gd name="connsiteY146" fmla="*/ 7126 h 10000"/>
                  <a:gd name="connsiteX147" fmla="*/ 4389 w 10000"/>
                  <a:gd name="connsiteY147" fmla="*/ 7126 h 10000"/>
                  <a:gd name="connsiteX148" fmla="*/ 4000 w 10000"/>
                  <a:gd name="connsiteY148" fmla="*/ 7126 h 10000"/>
                  <a:gd name="connsiteX149" fmla="*/ 3722 w 10000"/>
                  <a:gd name="connsiteY149" fmla="*/ 7145 h 10000"/>
                  <a:gd name="connsiteX150" fmla="*/ 3611 w 10000"/>
                  <a:gd name="connsiteY150" fmla="*/ 7166 h 10000"/>
                  <a:gd name="connsiteX151" fmla="*/ 3556 w 10000"/>
                  <a:gd name="connsiteY151" fmla="*/ 7187 h 10000"/>
                  <a:gd name="connsiteX152" fmla="*/ 3556 w 10000"/>
                  <a:gd name="connsiteY152" fmla="*/ 7187 h 10000"/>
                  <a:gd name="connsiteX153" fmla="*/ 3444 w 10000"/>
                  <a:gd name="connsiteY153" fmla="*/ 7265 h 10000"/>
                  <a:gd name="connsiteX154" fmla="*/ 3278 w 10000"/>
                  <a:gd name="connsiteY154" fmla="*/ 7386 h 10000"/>
                  <a:gd name="connsiteX155" fmla="*/ 3000 w 10000"/>
                  <a:gd name="connsiteY155" fmla="*/ 7525 h 10000"/>
                  <a:gd name="connsiteX156" fmla="*/ 2667 w 10000"/>
                  <a:gd name="connsiteY156" fmla="*/ 7626 h 10000"/>
                  <a:gd name="connsiteX157" fmla="*/ 2667 w 10000"/>
                  <a:gd name="connsiteY157" fmla="*/ 7626 h 10000"/>
                  <a:gd name="connsiteX158" fmla="*/ 2333 w 10000"/>
                  <a:gd name="connsiteY158" fmla="*/ 7706 h 10000"/>
                  <a:gd name="connsiteX159" fmla="*/ 1833 w 10000"/>
                  <a:gd name="connsiteY159" fmla="*/ 7786 h 10000"/>
                  <a:gd name="connsiteX160" fmla="*/ 1389 w 10000"/>
                  <a:gd name="connsiteY160" fmla="*/ 7826 h 10000"/>
                  <a:gd name="connsiteX161" fmla="*/ 889 w 10000"/>
                  <a:gd name="connsiteY161" fmla="*/ 7845 h 10000"/>
                  <a:gd name="connsiteX162" fmla="*/ 889 w 10000"/>
                  <a:gd name="connsiteY162" fmla="*/ 7845 h 10000"/>
                  <a:gd name="connsiteX163" fmla="*/ 500 w 10000"/>
                  <a:gd name="connsiteY163" fmla="*/ 7867 h 10000"/>
                  <a:gd name="connsiteX164" fmla="*/ 222 w 10000"/>
                  <a:gd name="connsiteY164" fmla="*/ 7885 h 10000"/>
                  <a:gd name="connsiteX165" fmla="*/ 0 w 10000"/>
                  <a:gd name="connsiteY165" fmla="*/ 7904 h 10000"/>
                  <a:gd name="connsiteX166" fmla="*/ 0 w 10000"/>
                  <a:gd name="connsiteY166" fmla="*/ 7904 h 10000"/>
                  <a:gd name="connsiteX167" fmla="*/ 278 w 10000"/>
                  <a:gd name="connsiteY167" fmla="*/ 8225 h 10000"/>
                  <a:gd name="connsiteX168" fmla="*/ 500 w 10000"/>
                  <a:gd name="connsiteY168" fmla="*/ 8461 h 10000"/>
                  <a:gd name="connsiteX169" fmla="*/ 722 w 10000"/>
                  <a:gd name="connsiteY169" fmla="*/ 8662 h 10000"/>
                  <a:gd name="connsiteX170" fmla="*/ 722 w 10000"/>
                  <a:gd name="connsiteY170" fmla="*/ 8662 h 10000"/>
                  <a:gd name="connsiteX171" fmla="*/ 889 w 10000"/>
                  <a:gd name="connsiteY171" fmla="*/ 8783 h 10000"/>
                  <a:gd name="connsiteX172" fmla="*/ 944 w 10000"/>
                  <a:gd name="connsiteY172" fmla="*/ 8884 h 10000"/>
                  <a:gd name="connsiteX173" fmla="*/ 1111 w 10000"/>
                  <a:gd name="connsiteY173" fmla="*/ 8985 h 10000"/>
                  <a:gd name="connsiteX174" fmla="*/ 1333 w 10000"/>
                  <a:gd name="connsiteY174" fmla="*/ 9140 h 10000"/>
                  <a:gd name="connsiteX175" fmla="*/ 1333 w 10000"/>
                  <a:gd name="connsiteY175" fmla="*/ 9140 h 10000"/>
                  <a:gd name="connsiteX176" fmla="*/ 1444 w 10000"/>
                  <a:gd name="connsiteY176" fmla="*/ 9222 h 10000"/>
                  <a:gd name="connsiteX177" fmla="*/ 1500 w 10000"/>
                  <a:gd name="connsiteY177" fmla="*/ 9281 h 10000"/>
                  <a:gd name="connsiteX178" fmla="*/ 1500 w 10000"/>
                  <a:gd name="connsiteY178" fmla="*/ 9339 h 10000"/>
                  <a:gd name="connsiteX179" fmla="*/ 1556 w 10000"/>
                  <a:gd name="connsiteY179" fmla="*/ 9363 h 10000"/>
                  <a:gd name="connsiteX180" fmla="*/ 1722 w 10000"/>
                  <a:gd name="connsiteY180" fmla="*/ 9380 h 10000"/>
                  <a:gd name="connsiteX181" fmla="*/ 1944 w 10000"/>
                  <a:gd name="connsiteY181" fmla="*/ 9400 h 10000"/>
                  <a:gd name="connsiteX182" fmla="*/ 2944 w 10000"/>
                  <a:gd name="connsiteY182" fmla="*/ 9421 h 10000"/>
                  <a:gd name="connsiteX183" fmla="*/ 2944 w 10000"/>
                  <a:gd name="connsiteY183" fmla="*/ 9421 h 10000"/>
                  <a:gd name="connsiteX184" fmla="*/ 4167 w 10000"/>
                  <a:gd name="connsiteY184" fmla="*/ 9461 h 10000"/>
                  <a:gd name="connsiteX185" fmla="*/ 4889 w 10000"/>
                  <a:gd name="connsiteY185" fmla="*/ 9520 h 10000"/>
                  <a:gd name="connsiteX186" fmla="*/ 5278 w 10000"/>
                  <a:gd name="connsiteY186" fmla="*/ 9582 h 10000"/>
                  <a:gd name="connsiteX187" fmla="*/ 5444 w 10000"/>
                  <a:gd name="connsiteY187" fmla="*/ 9598 h 10000"/>
                  <a:gd name="connsiteX188" fmla="*/ 5444 w 10000"/>
                  <a:gd name="connsiteY188" fmla="*/ 9598 h 10000"/>
                  <a:gd name="connsiteX189" fmla="*/ 5722 w 10000"/>
                  <a:gd name="connsiteY189" fmla="*/ 9643 h 10000"/>
                  <a:gd name="connsiteX190" fmla="*/ 5833 w 10000"/>
                  <a:gd name="connsiteY190" fmla="*/ 9664 h 10000"/>
                  <a:gd name="connsiteX191" fmla="*/ 5833 w 10000"/>
                  <a:gd name="connsiteY191" fmla="*/ 9664 h 10000"/>
                  <a:gd name="connsiteX192" fmla="*/ 5833 w 10000"/>
                  <a:gd name="connsiteY192" fmla="*/ 9643 h 10000"/>
                  <a:gd name="connsiteX193" fmla="*/ 5889 w 10000"/>
                  <a:gd name="connsiteY193" fmla="*/ 9621 h 10000"/>
                  <a:gd name="connsiteX194" fmla="*/ 6000 w 10000"/>
                  <a:gd name="connsiteY194" fmla="*/ 9598 h 10000"/>
                  <a:gd name="connsiteX195" fmla="*/ 6167 w 10000"/>
                  <a:gd name="connsiteY195" fmla="*/ 9582 h 10000"/>
                  <a:gd name="connsiteX196" fmla="*/ 6444 w 10000"/>
                  <a:gd name="connsiteY196" fmla="*/ 9582 h 10000"/>
                  <a:gd name="connsiteX197" fmla="*/ 6833 w 10000"/>
                  <a:gd name="connsiteY197" fmla="*/ 9598 h 10000"/>
                  <a:gd name="connsiteX198" fmla="*/ 7278 w 10000"/>
                  <a:gd name="connsiteY198" fmla="*/ 9664 h 10000"/>
                  <a:gd name="connsiteX199" fmla="*/ 7278 w 10000"/>
                  <a:gd name="connsiteY199" fmla="*/ 9664 h 10000"/>
                  <a:gd name="connsiteX200" fmla="*/ 8722 w 10000"/>
                  <a:gd name="connsiteY200" fmla="*/ 9838 h 10000"/>
                  <a:gd name="connsiteX201" fmla="*/ 10000 w 10000"/>
                  <a:gd name="connsiteY201" fmla="*/ 10000 h 10000"/>
                  <a:gd name="connsiteX0" fmla="*/ 10000 w 10000"/>
                  <a:gd name="connsiteY0" fmla="*/ 8641 h 10000"/>
                  <a:gd name="connsiteX1" fmla="*/ 10000 w 10000"/>
                  <a:gd name="connsiteY1" fmla="*/ 8641 h 10000"/>
                  <a:gd name="connsiteX2" fmla="*/ 9222 w 10000"/>
                  <a:gd name="connsiteY2" fmla="*/ 8662 h 10000"/>
                  <a:gd name="connsiteX3" fmla="*/ 8944 w 10000"/>
                  <a:gd name="connsiteY3" fmla="*/ 8662 h 10000"/>
                  <a:gd name="connsiteX4" fmla="*/ 8833 w 10000"/>
                  <a:gd name="connsiteY4" fmla="*/ 8641 h 10000"/>
                  <a:gd name="connsiteX5" fmla="*/ 8778 w 10000"/>
                  <a:gd name="connsiteY5" fmla="*/ 8623 h 10000"/>
                  <a:gd name="connsiteX6" fmla="*/ 8778 w 10000"/>
                  <a:gd name="connsiteY6" fmla="*/ 8623 h 10000"/>
                  <a:gd name="connsiteX7" fmla="*/ 8444 w 10000"/>
                  <a:gd name="connsiteY7" fmla="*/ 8382 h 10000"/>
                  <a:gd name="connsiteX8" fmla="*/ 8167 w 10000"/>
                  <a:gd name="connsiteY8" fmla="*/ 8162 h 10000"/>
                  <a:gd name="connsiteX9" fmla="*/ 8167 w 10000"/>
                  <a:gd name="connsiteY9" fmla="*/ 8162 h 10000"/>
                  <a:gd name="connsiteX10" fmla="*/ 8056 w 10000"/>
                  <a:gd name="connsiteY10" fmla="*/ 8125 h 10000"/>
                  <a:gd name="connsiteX11" fmla="*/ 7889 w 10000"/>
                  <a:gd name="connsiteY11" fmla="*/ 8086 h 10000"/>
                  <a:gd name="connsiteX12" fmla="*/ 7444 w 10000"/>
                  <a:gd name="connsiteY12" fmla="*/ 8062 h 10000"/>
                  <a:gd name="connsiteX13" fmla="*/ 6889 w 10000"/>
                  <a:gd name="connsiteY13" fmla="*/ 8045 h 10000"/>
                  <a:gd name="connsiteX14" fmla="*/ 6389 w 10000"/>
                  <a:gd name="connsiteY14" fmla="*/ 8045 h 10000"/>
                  <a:gd name="connsiteX15" fmla="*/ 6389 w 10000"/>
                  <a:gd name="connsiteY15" fmla="*/ 8045 h 10000"/>
                  <a:gd name="connsiteX16" fmla="*/ 6167 w 10000"/>
                  <a:gd name="connsiteY16" fmla="*/ 8022 h 10000"/>
                  <a:gd name="connsiteX17" fmla="*/ 6056 w 10000"/>
                  <a:gd name="connsiteY17" fmla="*/ 7985 h 10000"/>
                  <a:gd name="connsiteX18" fmla="*/ 6000 w 10000"/>
                  <a:gd name="connsiteY18" fmla="*/ 7944 h 10000"/>
                  <a:gd name="connsiteX19" fmla="*/ 6000 w 10000"/>
                  <a:gd name="connsiteY19" fmla="*/ 7867 h 10000"/>
                  <a:gd name="connsiteX20" fmla="*/ 6056 w 10000"/>
                  <a:gd name="connsiteY20" fmla="*/ 7706 h 10000"/>
                  <a:gd name="connsiteX21" fmla="*/ 6111 w 10000"/>
                  <a:gd name="connsiteY21" fmla="*/ 7626 h 10000"/>
                  <a:gd name="connsiteX22" fmla="*/ 6056 w 10000"/>
                  <a:gd name="connsiteY22" fmla="*/ 7525 h 10000"/>
                  <a:gd name="connsiteX23" fmla="*/ 6056 w 10000"/>
                  <a:gd name="connsiteY23" fmla="*/ 7525 h 10000"/>
                  <a:gd name="connsiteX24" fmla="*/ 6000 w 10000"/>
                  <a:gd name="connsiteY24" fmla="*/ 7464 h 10000"/>
                  <a:gd name="connsiteX25" fmla="*/ 5944 w 10000"/>
                  <a:gd name="connsiteY25" fmla="*/ 7425 h 10000"/>
                  <a:gd name="connsiteX26" fmla="*/ 5833 w 10000"/>
                  <a:gd name="connsiteY26" fmla="*/ 7425 h 10000"/>
                  <a:gd name="connsiteX27" fmla="*/ 5667 w 10000"/>
                  <a:gd name="connsiteY27" fmla="*/ 7443 h 10000"/>
                  <a:gd name="connsiteX28" fmla="*/ 5333 w 10000"/>
                  <a:gd name="connsiteY28" fmla="*/ 7505 h 10000"/>
                  <a:gd name="connsiteX29" fmla="*/ 4889 w 10000"/>
                  <a:gd name="connsiteY29" fmla="*/ 7605 h 10000"/>
                  <a:gd name="connsiteX30" fmla="*/ 4889 w 10000"/>
                  <a:gd name="connsiteY30" fmla="*/ 7605 h 10000"/>
                  <a:gd name="connsiteX31" fmla="*/ 4611 w 10000"/>
                  <a:gd name="connsiteY31" fmla="*/ 7626 h 10000"/>
                  <a:gd name="connsiteX32" fmla="*/ 4500 w 10000"/>
                  <a:gd name="connsiteY32" fmla="*/ 7626 h 10000"/>
                  <a:gd name="connsiteX33" fmla="*/ 4444 w 10000"/>
                  <a:gd name="connsiteY33" fmla="*/ 7605 h 10000"/>
                  <a:gd name="connsiteX34" fmla="*/ 4389 w 10000"/>
                  <a:gd name="connsiteY34" fmla="*/ 7525 h 10000"/>
                  <a:gd name="connsiteX35" fmla="*/ 4222 w 10000"/>
                  <a:gd name="connsiteY35" fmla="*/ 7425 h 10000"/>
                  <a:gd name="connsiteX36" fmla="*/ 4222 w 10000"/>
                  <a:gd name="connsiteY36" fmla="*/ 7425 h 10000"/>
                  <a:gd name="connsiteX37" fmla="*/ 4111 w 10000"/>
                  <a:gd name="connsiteY37" fmla="*/ 7364 h 10000"/>
                  <a:gd name="connsiteX38" fmla="*/ 4111 w 10000"/>
                  <a:gd name="connsiteY38" fmla="*/ 7305 h 10000"/>
                  <a:gd name="connsiteX39" fmla="*/ 4111 w 10000"/>
                  <a:gd name="connsiteY39" fmla="*/ 7265 h 10000"/>
                  <a:gd name="connsiteX40" fmla="*/ 4167 w 10000"/>
                  <a:gd name="connsiteY40" fmla="*/ 7224 h 10000"/>
                  <a:gd name="connsiteX41" fmla="*/ 4278 w 10000"/>
                  <a:gd name="connsiteY41" fmla="*/ 7145 h 10000"/>
                  <a:gd name="connsiteX42" fmla="*/ 4389 w 10000"/>
                  <a:gd name="connsiteY42" fmla="*/ 7126 h 10000"/>
                  <a:gd name="connsiteX43" fmla="*/ 4389 w 10000"/>
                  <a:gd name="connsiteY43" fmla="*/ 7126 h 10000"/>
                  <a:gd name="connsiteX44" fmla="*/ 4389 w 10000"/>
                  <a:gd name="connsiteY44" fmla="*/ 7105 h 10000"/>
                  <a:gd name="connsiteX45" fmla="*/ 4444 w 10000"/>
                  <a:gd name="connsiteY45" fmla="*/ 7088 h 10000"/>
                  <a:gd name="connsiteX46" fmla="*/ 4667 w 10000"/>
                  <a:gd name="connsiteY46" fmla="*/ 7065 h 10000"/>
                  <a:gd name="connsiteX47" fmla="*/ 5333 w 10000"/>
                  <a:gd name="connsiteY47" fmla="*/ 7028 h 10000"/>
                  <a:gd name="connsiteX48" fmla="*/ 6500 w 10000"/>
                  <a:gd name="connsiteY48" fmla="*/ 6965 h 10000"/>
                  <a:gd name="connsiteX49" fmla="*/ 6500 w 10000"/>
                  <a:gd name="connsiteY49" fmla="*/ 6965 h 10000"/>
                  <a:gd name="connsiteX50" fmla="*/ 7167 w 10000"/>
                  <a:gd name="connsiteY50" fmla="*/ 6907 h 10000"/>
                  <a:gd name="connsiteX51" fmla="*/ 8389 w 10000"/>
                  <a:gd name="connsiteY51" fmla="*/ 6788 h 10000"/>
                  <a:gd name="connsiteX52" fmla="*/ 8389 w 10000"/>
                  <a:gd name="connsiteY52" fmla="*/ 6788 h 10000"/>
                  <a:gd name="connsiteX53" fmla="*/ 8667 w 10000"/>
                  <a:gd name="connsiteY53" fmla="*/ 6745 h 10000"/>
                  <a:gd name="connsiteX54" fmla="*/ 8778 w 10000"/>
                  <a:gd name="connsiteY54" fmla="*/ 6684 h 10000"/>
                  <a:gd name="connsiteX55" fmla="*/ 8889 w 10000"/>
                  <a:gd name="connsiteY55" fmla="*/ 6646 h 10000"/>
                  <a:gd name="connsiteX56" fmla="*/ 8833 w 10000"/>
                  <a:gd name="connsiteY56" fmla="*/ 6606 h 10000"/>
                  <a:gd name="connsiteX57" fmla="*/ 8833 w 10000"/>
                  <a:gd name="connsiteY57" fmla="*/ 6569 h 10000"/>
                  <a:gd name="connsiteX58" fmla="*/ 8722 w 10000"/>
                  <a:gd name="connsiteY58" fmla="*/ 6525 h 10000"/>
                  <a:gd name="connsiteX59" fmla="*/ 8556 w 10000"/>
                  <a:gd name="connsiteY59" fmla="*/ 6465 h 10000"/>
                  <a:gd name="connsiteX60" fmla="*/ 8556 w 10000"/>
                  <a:gd name="connsiteY60" fmla="*/ 6465 h 10000"/>
                  <a:gd name="connsiteX61" fmla="*/ 6556 w 10000"/>
                  <a:gd name="connsiteY61" fmla="*/ 6111 h 10000"/>
                  <a:gd name="connsiteX62" fmla="*/ 6556 w 10000"/>
                  <a:gd name="connsiteY62" fmla="*/ 6111 h 10000"/>
                  <a:gd name="connsiteX63" fmla="*/ 6333 w 10000"/>
                  <a:gd name="connsiteY63" fmla="*/ 6049 h 10000"/>
                  <a:gd name="connsiteX64" fmla="*/ 6167 w 10000"/>
                  <a:gd name="connsiteY64" fmla="*/ 5988 h 10000"/>
                  <a:gd name="connsiteX65" fmla="*/ 6056 w 10000"/>
                  <a:gd name="connsiteY65" fmla="*/ 5927 h 10000"/>
                  <a:gd name="connsiteX66" fmla="*/ 6056 w 10000"/>
                  <a:gd name="connsiteY66" fmla="*/ 5927 h 10000"/>
                  <a:gd name="connsiteX67" fmla="*/ 8056 w 10000"/>
                  <a:gd name="connsiteY67" fmla="*/ 5907 h 10000"/>
                  <a:gd name="connsiteX68" fmla="*/ 10000 w 10000"/>
                  <a:gd name="connsiteY68" fmla="*/ 6111 h 10000"/>
                  <a:gd name="connsiteX69" fmla="*/ 10000 w 10000"/>
                  <a:gd name="connsiteY69" fmla="*/ 4291 h 10000"/>
                  <a:gd name="connsiteX70" fmla="*/ 6556 w 10000"/>
                  <a:gd name="connsiteY70" fmla="*/ 3631 h 10000"/>
                  <a:gd name="connsiteX71" fmla="*/ 5333 w 10000"/>
                  <a:gd name="connsiteY71" fmla="*/ 2712 h 10000"/>
                  <a:gd name="connsiteX72" fmla="*/ 5333 w 10000"/>
                  <a:gd name="connsiteY72" fmla="*/ 2712 h 10000"/>
                  <a:gd name="connsiteX73" fmla="*/ 4056 w 10000"/>
                  <a:gd name="connsiteY73" fmla="*/ 2395 h 10000"/>
                  <a:gd name="connsiteX74" fmla="*/ 2889 w 10000"/>
                  <a:gd name="connsiteY74" fmla="*/ 2176 h 10000"/>
                  <a:gd name="connsiteX75" fmla="*/ 2889 w 10000"/>
                  <a:gd name="connsiteY75" fmla="*/ 2176 h 10000"/>
                  <a:gd name="connsiteX76" fmla="*/ 2389 w 10000"/>
                  <a:gd name="connsiteY76" fmla="*/ 2154 h 10000"/>
                  <a:gd name="connsiteX77" fmla="*/ 2000 w 10000"/>
                  <a:gd name="connsiteY77" fmla="*/ 2135 h 10000"/>
                  <a:gd name="connsiteX78" fmla="*/ 1889 w 10000"/>
                  <a:gd name="connsiteY78" fmla="*/ 2116 h 10000"/>
                  <a:gd name="connsiteX79" fmla="*/ 1778 w 10000"/>
                  <a:gd name="connsiteY79" fmla="*/ 2094 h 10000"/>
                  <a:gd name="connsiteX80" fmla="*/ 1778 w 10000"/>
                  <a:gd name="connsiteY80" fmla="*/ 2094 h 10000"/>
                  <a:gd name="connsiteX81" fmla="*/ 1667 w 10000"/>
                  <a:gd name="connsiteY81" fmla="*/ 2016 h 10000"/>
                  <a:gd name="connsiteX82" fmla="*/ 1500 w 10000"/>
                  <a:gd name="connsiteY82" fmla="*/ 1876 h 10000"/>
                  <a:gd name="connsiteX83" fmla="*/ 1444 w 10000"/>
                  <a:gd name="connsiteY83" fmla="*/ 1796 h 10000"/>
                  <a:gd name="connsiteX84" fmla="*/ 1444 w 10000"/>
                  <a:gd name="connsiteY84" fmla="*/ 1716 h 10000"/>
                  <a:gd name="connsiteX85" fmla="*/ 1444 w 10000"/>
                  <a:gd name="connsiteY85" fmla="*/ 1656 h 10000"/>
                  <a:gd name="connsiteX86" fmla="*/ 1556 w 10000"/>
                  <a:gd name="connsiteY86" fmla="*/ 1596 h 10000"/>
                  <a:gd name="connsiteX87" fmla="*/ 1556 w 10000"/>
                  <a:gd name="connsiteY87" fmla="*/ 1596 h 10000"/>
                  <a:gd name="connsiteX88" fmla="*/ 1833 w 10000"/>
                  <a:gd name="connsiteY88" fmla="*/ 1497 h 10000"/>
                  <a:gd name="connsiteX89" fmla="*/ 2111 w 10000"/>
                  <a:gd name="connsiteY89" fmla="*/ 1394 h 10000"/>
                  <a:gd name="connsiteX90" fmla="*/ 2278 w 10000"/>
                  <a:gd name="connsiteY90" fmla="*/ 1337 h 10000"/>
                  <a:gd name="connsiteX91" fmla="*/ 2389 w 10000"/>
                  <a:gd name="connsiteY91" fmla="*/ 1278 h 10000"/>
                  <a:gd name="connsiteX92" fmla="*/ 2389 w 10000"/>
                  <a:gd name="connsiteY92" fmla="*/ 1197 h 10000"/>
                  <a:gd name="connsiteX93" fmla="*/ 2389 w 10000"/>
                  <a:gd name="connsiteY93" fmla="*/ 1099 h 10000"/>
                  <a:gd name="connsiteX94" fmla="*/ 2389 w 10000"/>
                  <a:gd name="connsiteY94" fmla="*/ 1099 h 10000"/>
                  <a:gd name="connsiteX95" fmla="*/ 2167 w 10000"/>
                  <a:gd name="connsiteY95" fmla="*/ 818 h 10000"/>
                  <a:gd name="connsiteX96" fmla="*/ 1889 w 10000"/>
                  <a:gd name="connsiteY96" fmla="*/ 438 h 10000"/>
                  <a:gd name="connsiteX97" fmla="*/ 1667 w 10000"/>
                  <a:gd name="connsiteY97" fmla="*/ 99 h 10000"/>
                  <a:gd name="connsiteX98" fmla="*/ 1611 w 10000"/>
                  <a:gd name="connsiteY98" fmla="*/ 0 h 10000"/>
                  <a:gd name="connsiteX99" fmla="*/ 10000 w 10000"/>
                  <a:gd name="connsiteY99" fmla="*/ 8662 h 10000"/>
                  <a:gd name="connsiteX100" fmla="*/ 10000 w 10000"/>
                  <a:gd name="connsiteY100" fmla="*/ 8662 h 10000"/>
                  <a:gd name="connsiteX101" fmla="*/ 9722 w 10000"/>
                  <a:gd name="connsiteY101" fmla="*/ 8641 h 10000"/>
                  <a:gd name="connsiteX102" fmla="*/ 9389 w 10000"/>
                  <a:gd name="connsiteY102" fmla="*/ 8662 h 10000"/>
                  <a:gd name="connsiteX103" fmla="*/ 9389 w 10000"/>
                  <a:gd name="connsiteY103" fmla="*/ 8662 h 10000"/>
                  <a:gd name="connsiteX104" fmla="*/ 9278 w 10000"/>
                  <a:gd name="connsiteY104" fmla="*/ 8686 h 10000"/>
                  <a:gd name="connsiteX105" fmla="*/ 9056 w 10000"/>
                  <a:gd name="connsiteY105" fmla="*/ 8662 h 10000"/>
                  <a:gd name="connsiteX106" fmla="*/ 8889 w 10000"/>
                  <a:gd name="connsiteY106" fmla="*/ 8641 h 10000"/>
                  <a:gd name="connsiteX107" fmla="*/ 8722 w 10000"/>
                  <a:gd name="connsiteY107" fmla="*/ 8603 h 10000"/>
                  <a:gd name="connsiteX108" fmla="*/ 8611 w 10000"/>
                  <a:gd name="connsiteY108" fmla="*/ 8541 h 10000"/>
                  <a:gd name="connsiteX109" fmla="*/ 8444 w 10000"/>
                  <a:gd name="connsiteY109" fmla="*/ 8442 h 10000"/>
                  <a:gd name="connsiteX110" fmla="*/ 8444 w 10000"/>
                  <a:gd name="connsiteY110" fmla="*/ 8442 h 10000"/>
                  <a:gd name="connsiteX111" fmla="*/ 8222 w 10000"/>
                  <a:gd name="connsiteY111" fmla="*/ 8265 h 10000"/>
                  <a:gd name="connsiteX112" fmla="*/ 8111 w 10000"/>
                  <a:gd name="connsiteY112" fmla="*/ 8185 h 10000"/>
                  <a:gd name="connsiteX113" fmla="*/ 7944 w 10000"/>
                  <a:gd name="connsiteY113" fmla="*/ 8125 h 10000"/>
                  <a:gd name="connsiteX114" fmla="*/ 7778 w 10000"/>
                  <a:gd name="connsiteY114" fmla="*/ 8086 h 10000"/>
                  <a:gd name="connsiteX115" fmla="*/ 7556 w 10000"/>
                  <a:gd name="connsiteY115" fmla="*/ 8062 h 10000"/>
                  <a:gd name="connsiteX116" fmla="*/ 7333 w 10000"/>
                  <a:gd name="connsiteY116" fmla="*/ 8045 h 10000"/>
                  <a:gd name="connsiteX117" fmla="*/ 7000 w 10000"/>
                  <a:gd name="connsiteY117" fmla="*/ 8022 h 10000"/>
                  <a:gd name="connsiteX118" fmla="*/ 7000 w 10000"/>
                  <a:gd name="connsiteY118" fmla="*/ 8022 h 10000"/>
                  <a:gd name="connsiteX119" fmla="*/ 6556 w 10000"/>
                  <a:gd name="connsiteY119" fmla="*/ 8045 h 10000"/>
                  <a:gd name="connsiteX120" fmla="*/ 6222 w 10000"/>
                  <a:gd name="connsiteY120" fmla="*/ 8045 h 10000"/>
                  <a:gd name="connsiteX121" fmla="*/ 6111 w 10000"/>
                  <a:gd name="connsiteY121" fmla="*/ 8022 h 10000"/>
                  <a:gd name="connsiteX122" fmla="*/ 6056 w 10000"/>
                  <a:gd name="connsiteY122" fmla="*/ 8003 h 10000"/>
                  <a:gd name="connsiteX123" fmla="*/ 6056 w 10000"/>
                  <a:gd name="connsiteY123" fmla="*/ 8003 h 10000"/>
                  <a:gd name="connsiteX124" fmla="*/ 6056 w 10000"/>
                  <a:gd name="connsiteY124" fmla="*/ 7646 h 10000"/>
                  <a:gd name="connsiteX125" fmla="*/ 6056 w 10000"/>
                  <a:gd name="connsiteY125" fmla="*/ 7646 h 10000"/>
                  <a:gd name="connsiteX126" fmla="*/ 6056 w 10000"/>
                  <a:gd name="connsiteY126" fmla="*/ 7563 h 10000"/>
                  <a:gd name="connsiteX127" fmla="*/ 5944 w 10000"/>
                  <a:gd name="connsiteY127" fmla="*/ 7464 h 10000"/>
                  <a:gd name="connsiteX128" fmla="*/ 5889 w 10000"/>
                  <a:gd name="connsiteY128" fmla="*/ 7443 h 10000"/>
                  <a:gd name="connsiteX129" fmla="*/ 5778 w 10000"/>
                  <a:gd name="connsiteY129" fmla="*/ 7425 h 10000"/>
                  <a:gd name="connsiteX130" fmla="*/ 5667 w 10000"/>
                  <a:gd name="connsiteY130" fmla="*/ 7425 h 10000"/>
                  <a:gd name="connsiteX131" fmla="*/ 5500 w 10000"/>
                  <a:gd name="connsiteY131" fmla="*/ 7443 h 10000"/>
                  <a:gd name="connsiteX132" fmla="*/ 5500 w 10000"/>
                  <a:gd name="connsiteY132" fmla="*/ 7443 h 10000"/>
                  <a:gd name="connsiteX133" fmla="*/ 4889 w 10000"/>
                  <a:gd name="connsiteY133" fmla="*/ 7584 h 10000"/>
                  <a:gd name="connsiteX134" fmla="*/ 4611 w 10000"/>
                  <a:gd name="connsiteY134" fmla="*/ 7626 h 10000"/>
                  <a:gd name="connsiteX135" fmla="*/ 4556 w 10000"/>
                  <a:gd name="connsiteY135" fmla="*/ 7646 h 10000"/>
                  <a:gd name="connsiteX136" fmla="*/ 4500 w 10000"/>
                  <a:gd name="connsiteY136" fmla="*/ 7626 h 10000"/>
                  <a:gd name="connsiteX137" fmla="*/ 4500 w 10000"/>
                  <a:gd name="connsiteY137" fmla="*/ 7626 h 10000"/>
                  <a:gd name="connsiteX138" fmla="*/ 4222 w 10000"/>
                  <a:gd name="connsiteY138" fmla="*/ 7425 h 10000"/>
                  <a:gd name="connsiteX139" fmla="*/ 4222 w 10000"/>
                  <a:gd name="connsiteY139" fmla="*/ 7425 h 10000"/>
                  <a:gd name="connsiteX140" fmla="*/ 4111 w 10000"/>
                  <a:gd name="connsiteY140" fmla="*/ 7326 h 10000"/>
                  <a:gd name="connsiteX141" fmla="*/ 4111 w 10000"/>
                  <a:gd name="connsiteY141" fmla="*/ 7265 h 10000"/>
                  <a:gd name="connsiteX142" fmla="*/ 4111 w 10000"/>
                  <a:gd name="connsiteY142" fmla="*/ 7205 h 10000"/>
                  <a:gd name="connsiteX143" fmla="*/ 4111 w 10000"/>
                  <a:gd name="connsiteY143" fmla="*/ 7205 h 10000"/>
                  <a:gd name="connsiteX144" fmla="*/ 4278 w 10000"/>
                  <a:gd name="connsiteY144" fmla="*/ 7145 h 10000"/>
                  <a:gd name="connsiteX145" fmla="*/ 4389 w 10000"/>
                  <a:gd name="connsiteY145" fmla="*/ 7126 h 10000"/>
                  <a:gd name="connsiteX146" fmla="*/ 4389 w 10000"/>
                  <a:gd name="connsiteY146" fmla="*/ 7126 h 10000"/>
                  <a:gd name="connsiteX147" fmla="*/ 4000 w 10000"/>
                  <a:gd name="connsiteY147" fmla="*/ 7126 h 10000"/>
                  <a:gd name="connsiteX148" fmla="*/ 3722 w 10000"/>
                  <a:gd name="connsiteY148" fmla="*/ 7145 h 10000"/>
                  <a:gd name="connsiteX149" fmla="*/ 3611 w 10000"/>
                  <a:gd name="connsiteY149" fmla="*/ 7166 h 10000"/>
                  <a:gd name="connsiteX150" fmla="*/ 3556 w 10000"/>
                  <a:gd name="connsiteY150" fmla="*/ 7187 h 10000"/>
                  <a:gd name="connsiteX151" fmla="*/ 3556 w 10000"/>
                  <a:gd name="connsiteY151" fmla="*/ 7187 h 10000"/>
                  <a:gd name="connsiteX152" fmla="*/ 3444 w 10000"/>
                  <a:gd name="connsiteY152" fmla="*/ 7265 h 10000"/>
                  <a:gd name="connsiteX153" fmla="*/ 3278 w 10000"/>
                  <a:gd name="connsiteY153" fmla="*/ 7386 h 10000"/>
                  <a:gd name="connsiteX154" fmla="*/ 3000 w 10000"/>
                  <a:gd name="connsiteY154" fmla="*/ 7525 h 10000"/>
                  <a:gd name="connsiteX155" fmla="*/ 2667 w 10000"/>
                  <a:gd name="connsiteY155" fmla="*/ 7626 h 10000"/>
                  <a:gd name="connsiteX156" fmla="*/ 2667 w 10000"/>
                  <a:gd name="connsiteY156" fmla="*/ 7626 h 10000"/>
                  <a:gd name="connsiteX157" fmla="*/ 2333 w 10000"/>
                  <a:gd name="connsiteY157" fmla="*/ 7706 h 10000"/>
                  <a:gd name="connsiteX158" fmla="*/ 1833 w 10000"/>
                  <a:gd name="connsiteY158" fmla="*/ 7786 h 10000"/>
                  <a:gd name="connsiteX159" fmla="*/ 1389 w 10000"/>
                  <a:gd name="connsiteY159" fmla="*/ 7826 h 10000"/>
                  <a:gd name="connsiteX160" fmla="*/ 889 w 10000"/>
                  <a:gd name="connsiteY160" fmla="*/ 7845 h 10000"/>
                  <a:gd name="connsiteX161" fmla="*/ 889 w 10000"/>
                  <a:gd name="connsiteY161" fmla="*/ 7845 h 10000"/>
                  <a:gd name="connsiteX162" fmla="*/ 500 w 10000"/>
                  <a:gd name="connsiteY162" fmla="*/ 7867 h 10000"/>
                  <a:gd name="connsiteX163" fmla="*/ 222 w 10000"/>
                  <a:gd name="connsiteY163" fmla="*/ 7885 h 10000"/>
                  <a:gd name="connsiteX164" fmla="*/ 0 w 10000"/>
                  <a:gd name="connsiteY164" fmla="*/ 7904 h 10000"/>
                  <a:gd name="connsiteX165" fmla="*/ 0 w 10000"/>
                  <a:gd name="connsiteY165" fmla="*/ 7904 h 10000"/>
                  <a:gd name="connsiteX166" fmla="*/ 278 w 10000"/>
                  <a:gd name="connsiteY166" fmla="*/ 8225 h 10000"/>
                  <a:gd name="connsiteX167" fmla="*/ 500 w 10000"/>
                  <a:gd name="connsiteY167" fmla="*/ 8461 h 10000"/>
                  <a:gd name="connsiteX168" fmla="*/ 722 w 10000"/>
                  <a:gd name="connsiteY168" fmla="*/ 8662 h 10000"/>
                  <a:gd name="connsiteX169" fmla="*/ 722 w 10000"/>
                  <a:gd name="connsiteY169" fmla="*/ 8662 h 10000"/>
                  <a:gd name="connsiteX170" fmla="*/ 889 w 10000"/>
                  <a:gd name="connsiteY170" fmla="*/ 8783 h 10000"/>
                  <a:gd name="connsiteX171" fmla="*/ 944 w 10000"/>
                  <a:gd name="connsiteY171" fmla="*/ 8884 h 10000"/>
                  <a:gd name="connsiteX172" fmla="*/ 1111 w 10000"/>
                  <a:gd name="connsiteY172" fmla="*/ 8985 h 10000"/>
                  <a:gd name="connsiteX173" fmla="*/ 1333 w 10000"/>
                  <a:gd name="connsiteY173" fmla="*/ 9140 h 10000"/>
                  <a:gd name="connsiteX174" fmla="*/ 1333 w 10000"/>
                  <a:gd name="connsiteY174" fmla="*/ 9140 h 10000"/>
                  <a:gd name="connsiteX175" fmla="*/ 1444 w 10000"/>
                  <a:gd name="connsiteY175" fmla="*/ 9222 h 10000"/>
                  <a:gd name="connsiteX176" fmla="*/ 1500 w 10000"/>
                  <a:gd name="connsiteY176" fmla="*/ 9281 h 10000"/>
                  <a:gd name="connsiteX177" fmla="*/ 1500 w 10000"/>
                  <a:gd name="connsiteY177" fmla="*/ 9339 h 10000"/>
                  <a:gd name="connsiteX178" fmla="*/ 1556 w 10000"/>
                  <a:gd name="connsiteY178" fmla="*/ 9363 h 10000"/>
                  <a:gd name="connsiteX179" fmla="*/ 1722 w 10000"/>
                  <a:gd name="connsiteY179" fmla="*/ 9380 h 10000"/>
                  <a:gd name="connsiteX180" fmla="*/ 1944 w 10000"/>
                  <a:gd name="connsiteY180" fmla="*/ 9400 h 10000"/>
                  <a:gd name="connsiteX181" fmla="*/ 2944 w 10000"/>
                  <a:gd name="connsiteY181" fmla="*/ 9421 h 10000"/>
                  <a:gd name="connsiteX182" fmla="*/ 2944 w 10000"/>
                  <a:gd name="connsiteY182" fmla="*/ 9421 h 10000"/>
                  <a:gd name="connsiteX183" fmla="*/ 4167 w 10000"/>
                  <a:gd name="connsiteY183" fmla="*/ 9461 h 10000"/>
                  <a:gd name="connsiteX184" fmla="*/ 4889 w 10000"/>
                  <a:gd name="connsiteY184" fmla="*/ 9520 h 10000"/>
                  <a:gd name="connsiteX185" fmla="*/ 5278 w 10000"/>
                  <a:gd name="connsiteY185" fmla="*/ 9582 h 10000"/>
                  <a:gd name="connsiteX186" fmla="*/ 5444 w 10000"/>
                  <a:gd name="connsiteY186" fmla="*/ 9598 h 10000"/>
                  <a:gd name="connsiteX187" fmla="*/ 5444 w 10000"/>
                  <a:gd name="connsiteY187" fmla="*/ 9598 h 10000"/>
                  <a:gd name="connsiteX188" fmla="*/ 5722 w 10000"/>
                  <a:gd name="connsiteY188" fmla="*/ 9643 h 10000"/>
                  <a:gd name="connsiteX189" fmla="*/ 5833 w 10000"/>
                  <a:gd name="connsiteY189" fmla="*/ 9664 h 10000"/>
                  <a:gd name="connsiteX190" fmla="*/ 5833 w 10000"/>
                  <a:gd name="connsiteY190" fmla="*/ 9664 h 10000"/>
                  <a:gd name="connsiteX191" fmla="*/ 5833 w 10000"/>
                  <a:gd name="connsiteY191" fmla="*/ 9643 h 10000"/>
                  <a:gd name="connsiteX192" fmla="*/ 5889 w 10000"/>
                  <a:gd name="connsiteY192" fmla="*/ 9621 h 10000"/>
                  <a:gd name="connsiteX193" fmla="*/ 6000 w 10000"/>
                  <a:gd name="connsiteY193" fmla="*/ 9598 h 10000"/>
                  <a:gd name="connsiteX194" fmla="*/ 6167 w 10000"/>
                  <a:gd name="connsiteY194" fmla="*/ 9582 h 10000"/>
                  <a:gd name="connsiteX195" fmla="*/ 6444 w 10000"/>
                  <a:gd name="connsiteY195" fmla="*/ 9582 h 10000"/>
                  <a:gd name="connsiteX196" fmla="*/ 6833 w 10000"/>
                  <a:gd name="connsiteY196" fmla="*/ 9598 h 10000"/>
                  <a:gd name="connsiteX197" fmla="*/ 7278 w 10000"/>
                  <a:gd name="connsiteY197" fmla="*/ 9664 h 10000"/>
                  <a:gd name="connsiteX198" fmla="*/ 7278 w 10000"/>
                  <a:gd name="connsiteY198" fmla="*/ 9664 h 10000"/>
                  <a:gd name="connsiteX199" fmla="*/ 8722 w 10000"/>
                  <a:gd name="connsiteY199" fmla="*/ 9838 h 10000"/>
                  <a:gd name="connsiteX200" fmla="*/ 10000 w 10000"/>
                  <a:gd name="connsiteY200" fmla="*/ 10000 h 10000"/>
                  <a:gd name="connsiteX0" fmla="*/ 10000 w 10000"/>
                  <a:gd name="connsiteY0" fmla="*/ 8641 h 10000"/>
                  <a:gd name="connsiteX1" fmla="*/ 10000 w 10000"/>
                  <a:gd name="connsiteY1" fmla="*/ 8641 h 10000"/>
                  <a:gd name="connsiteX2" fmla="*/ 9222 w 10000"/>
                  <a:gd name="connsiteY2" fmla="*/ 8662 h 10000"/>
                  <a:gd name="connsiteX3" fmla="*/ 8944 w 10000"/>
                  <a:gd name="connsiteY3" fmla="*/ 8662 h 10000"/>
                  <a:gd name="connsiteX4" fmla="*/ 8833 w 10000"/>
                  <a:gd name="connsiteY4" fmla="*/ 8641 h 10000"/>
                  <a:gd name="connsiteX5" fmla="*/ 8778 w 10000"/>
                  <a:gd name="connsiteY5" fmla="*/ 8623 h 10000"/>
                  <a:gd name="connsiteX6" fmla="*/ 8778 w 10000"/>
                  <a:gd name="connsiteY6" fmla="*/ 8623 h 10000"/>
                  <a:gd name="connsiteX7" fmla="*/ 8444 w 10000"/>
                  <a:gd name="connsiteY7" fmla="*/ 8382 h 10000"/>
                  <a:gd name="connsiteX8" fmla="*/ 8167 w 10000"/>
                  <a:gd name="connsiteY8" fmla="*/ 8162 h 10000"/>
                  <a:gd name="connsiteX9" fmla="*/ 8167 w 10000"/>
                  <a:gd name="connsiteY9" fmla="*/ 8162 h 10000"/>
                  <a:gd name="connsiteX10" fmla="*/ 8056 w 10000"/>
                  <a:gd name="connsiteY10" fmla="*/ 8125 h 10000"/>
                  <a:gd name="connsiteX11" fmla="*/ 7889 w 10000"/>
                  <a:gd name="connsiteY11" fmla="*/ 8086 h 10000"/>
                  <a:gd name="connsiteX12" fmla="*/ 7444 w 10000"/>
                  <a:gd name="connsiteY12" fmla="*/ 8062 h 10000"/>
                  <a:gd name="connsiteX13" fmla="*/ 6889 w 10000"/>
                  <a:gd name="connsiteY13" fmla="*/ 8045 h 10000"/>
                  <a:gd name="connsiteX14" fmla="*/ 6389 w 10000"/>
                  <a:gd name="connsiteY14" fmla="*/ 8045 h 10000"/>
                  <a:gd name="connsiteX15" fmla="*/ 6389 w 10000"/>
                  <a:gd name="connsiteY15" fmla="*/ 8045 h 10000"/>
                  <a:gd name="connsiteX16" fmla="*/ 6167 w 10000"/>
                  <a:gd name="connsiteY16" fmla="*/ 8022 h 10000"/>
                  <a:gd name="connsiteX17" fmla="*/ 6056 w 10000"/>
                  <a:gd name="connsiteY17" fmla="*/ 7985 h 10000"/>
                  <a:gd name="connsiteX18" fmla="*/ 6000 w 10000"/>
                  <a:gd name="connsiteY18" fmla="*/ 7944 h 10000"/>
                  <a:gd name="connsiteX19" fmla="*/ 6000 w 10000"/>
                  <a:gd name="connsiteY19" fmla="*/ 7867 h 10000"/>
                  <a:gd name="connsiteX20" fmla="*/ 6056 w 10000"/>
                  <a:gd name="connsiteY20" fmla="*/ 7706 h 10000"/>
                  <a:gd name="connsiteX21" fmla="*/ 6111 w 10000"/>
                  <a:gd name="connsiteY21" fmla="*/ 7626 h 10000"/>
                  <a:gd name="connsiteX22" fmla="*/ 6056 w 10000"/>
                  <a:gd name="connsiteY22" fmla="*/ 7525 h 10000"/>
                  <a:gd name="connsiteX23" fmla="*/ 6056 w 10000"/>
                  <a:gd name="connsiteY23" fmla="*/ 7525 h 10000"/>
                  <a:gd name="connsiteX24" fmla="*/ 6000 w 10000"/>
                  <a:gd name="connsiteY24" fmla="*/ 7464 h 10000"/>
                  <a:gd name="connsiteX25" fmla="*/ 5944 w 10000"/>
                  <a:gd name="connsiteY25" fmla="*/ 7425 h 10000"/>
                  <a:gd name="connsiteX26" fmla="*/ 5833 w 10000"/>
                  <a:gd name="connsiteY26" fmla="*/ 7425 h 10000"/>
                  <a:gd name="connsiteX27" fmla="*/ 5667 w 10000"/>
                  <a:gd name="connsiteY27" fmla="*/ 7443 h 10000"/>
                  <a:gd name="connsiteX28" fmla="*/ 5333 w 10000"/>
                  <a:gd name="connsiteY28" fmla="*/ 7505 h 10000"/>
                  <a:gd name="connsiteX29" fmla="*/ 4889 w 10000"/>
                  <a:gd name="connsiteY29" fmla="*/ 7605 h 10000"/>
                  <a:gd name="connsiteX30" fmla="*/ 4889 w 10000"/>
                  <a:gd name="connsiteY30" fmla="*/ 7605 h 10000"/>
                  <a:gd name="connsiteX31" fmla="*/ 4611 w 10000"/>
                  <a:gd name="connsiteY31" fmla="*/ 7626 h 10000"/>
                  <a:gd name="connsiteX32" fmla="*/ 4500 w 10000"/>
                  <a:gd name="connsiteY32" fmla="*/ 7626 h 10000"/>
                  <a:gd name="connsiteX33" fmla="*/ 4444 w 10000"/>
                  <a:gd name="connsiteY33" fmla="*/ 7605 h 10000"/>
                  <a:gd name="connsiteX34" fmla="*/ 4389 w 10000"/>
                  <a:gd name="connsiteY34" fmla="*/ 7525 h 10000"/>
                  <a:gd name="connsiteX35" fmla="*/ 4222 w 10000"/>
                  <a:gd name="connsiteY35" fmla="*/ 7425 h 10000"/>
                  <a:gd name="connsiteX36" fmla="*/ 4222 w 10000"/>
                  <a:gd name="connsiteY36" fmla="*/ 7425 h 10000"/>
                  <a:gd name="connsiteX37" fmla="*/ 4111 w 10000"/>
                  <a:gd name="connsiteY37" fmla="*/ 7364 h 10000"/>
                  <a:gd name="connsiteX38" fmla="*/ 4111 w 10000"/>
                  <a:gd name="connsiteY38" fmla="*/ 7305 h 10000"/>
                  <a:gd name="connsiteX39" fmla="*/ 4111 w 10000"/>
                  <a:gd name="connsiteY39" fmla="*/ 7265 h 10000"/>
                  <a:gd name="connsiteX40" fmla="*/ 4167 w 10000"/>
                  <a:gd name="connsiteY40" fmla="*/ 7224 h 10000"/>
                  <a:gd name="connsiteX41" fmla="*/ 4278 w 10000"/>
                  <a:gd name="connsiteY41" fmla="*/ 7145 h 10000"/>
                  <a:gd name="connsiteX42" fmla="*/ 4389 w 10000"/>
                  <a:gd name="connsiteY42" fmla="*/ 7126 h 10000"/>
                  <a:gd name="connsiteX43" fmla="*/ 4389 w 10000"/>
                  <a:gd name="connsiteY43" fmla="*/ 7126 h 10000"/>
                  <a:gd name="connsiteX44" fmla="*/ 4389 w 10000"/>
                  <a:gd name="connsiteY44" fmla="*/ 7105 h 10000"/>
                  <a:gd name="connsiteX45" fmla="*/ 4444 w 10000"/>
                  <a:gd name="connsiteY45" fmla="*/ 7088 h 10000"/>
                  <a:gd name="connsiteX46" fmla="*/ 4667 w 10000"/>
                  <a:gd name="connsiteY46" fmla="*/ 7065 h 10000"/>
                  <a:gd name="connsiteX47" fmla="*/ 5333 w 10000"/>
                  <a:gd name="connsiteY47" fmla="*/ 7028 h 10000"/>
                  <a:gd name="connsiteX48" fmla="*/ 6500 w 10000"/>
                  <a:gd name="connsiteY48" fmla="*/ 6965 h 10000"/>
                  <a:gd name="connsiteX49" fmla="*/ 6500 w 10000"/>
                  <a:gd name="connsiteY49" fmla="*/ 6965 h 10000"/>
                  <a:gd name="connsiteX50" fmla="*/ 7167 w 10000"/>
                  <a:gd name="connsiteY50" fmla="*/ 6907 h 10000"/>
                  <a:gd name="connsiteX51" fmla="*/ 8389 w 10000"/>
                  <a:gd name="connsiteY51" fmla="*/ 6788 h 10000"/>
                  <a:gd name="connsiteX52" fmla="*/ 8389 w 10000"/>
                  <a:gd name="connsiteY52" fmla="*/ 6788 h 10000"/>
                  <a:gd name="connsiteX53" fmla="*/ 8667 w 10000"/>
                  <a:gd name="connsiteY53" fmla="*/ 6745 h 10000"/>
                  <a:gd name="connsiteX54" fmla="*/ 8778 w 10000"/>
                  <a:gd name="connsiteY54" fmla="*/ 6684 h 10000"/>
                  <a:gd name="connsiteX55" fmla="*/ 8889 w 10000"/>
                  <a:gd name="connsiteY55" fmla="*/ 6646 h 10000"/>
                  <a:gd name="connsiteX56" fmla="*/ 8833 w 10000"/>
                  <a:gd name="connsiteY56" fmla="*/ 6606 h 10000"/>
                  <a:gd name="connsiteX57" fmla="*/ 8833 w 10000"/>
                  <a:gd name="connsiteY57" fmla="*/ 6569 h 10000"/>
                  <a:gd name="connsiteX58" fmla="*/ 8722 w 10000"/>
                  <a:gd name="connsiteY58" fmla="*/ 6525 h 10000"/>
                  <a:gd name="connsiteX59" fmla="*/ 8556 w 10000"/>
                  <a:gd name="connsiteY59" fmla="*/ 6465 h 10000"/>
                  <a:gd name="connsiteX60" fmla="*/ 8556 w 10000"/>
                  <a:gd name="connsiteY60" fmla="*/ 6465 h 10000"/>
                  <a:gd name="connsiteX61" fmla="*/ 6556 w 10000"/>
                  <a:gd name="connsiteY61" fmla="*/ 6111 h 10000"/>
                  <a:gd name="connsiteX62" fmla="*/ 6556 w 10000"/>
                  <a:gd name="connsiteY62" fmla="*/ 6111 h 10000"/>
                  <a:gd name="connsiteX63" fmla="*/ 6333 w 10000"/>
                  <a:gd name="connsiteY63" fmla="*/ 6049 h 10000"/>
                  <a:gd name="connsiteX64" fmla="*/ 6167 w 10000"/>
                  <a:gd name="connsiteY64" fmla="*/ 5988 h 10000"/>
                  <a:gd name="connsiteX65" fmla="*/ 6056 w 10000"/>
                  <a:gd name="connsiteY65" fmla="*/ 5927 h 10000"/>
                  <a:gd name="connsiteX66" fmla="*/ 6056 w 10000"/>
                  <a:gd name="connsiteY66" fmla="*/ 5927 h 10000"/>
                  <a:gd name="connsiteX67" fmla="*/ 8056 w 10000"/>
                  <a:gd name="connsiteY67" fmla="*/ 5907 h 10000"/>
                  <a:gd name="connsiteX68" fmla="*/ 10000 w 10000"/>
                  <a:gd name="connsiteY68" fmla="*/ 6111 h 10000"/>
                  <a:gd name="connsiteX69" fmla="*/ 10000 w 10000"/>
                  <a:gd name="connsiteY69" fmla="*/ 4291 h 10000"/>
                  <a:gd name="connsiteX70" fmla="*/ 6556 w 10000"/>
                  <a:gd name="connsiteY70" fmla="*/ 3631 h 10000"/>
                  <a:gd name="connsiteX71" fmla="*/ 5333 w 10000"/>
                  <a:gd name="connsiteY71" fmla="*/ 2712 h 10000"/>
                  <a:gd name="connsiteX72" fmla="*/ 4056 w 10000"/>
                  <a:gd name="connsiteY72" fmla="*/ 2395 h 10000"/>
                  <a:gd name="connsiteX73" fmla="*/ 2889 w 10000"/>
                  <a:gd name="connsiteY73" fmla="*/ 2176 h 10000"/>
                  <a:gd name="connsiteX74" fmla="*/ 2889 w 10000"/>
                  <a:gd name="connsiteY74" fmla="*/ 2176 h 10000"/>
                  <a:gd name="connsiteX75" fmla="*/ 2389 w 10000"/>
                  <a:gd name="connsiteY75" fmla="*/ 2154 h 10000"/>
                  <a:gd name="connsiteX76" fmla="*/ 2000 w 10000"/>
                  <a:gd name="connsiteY76" fmla="*/ 2135 h 10000"/>
                  <a:gd name="connsiteX77" fmla="*/ 1889 w 10000"/>
                  <a:gd name="connsiteY77" fmla="*/ 2116 h 10000"/>
                  <a:gd name="connsiteX78" fmla="*/ 1778 w 10000"/>
                  <a:gd name="connsiteY78" fmla="*/ 2094 h 10000"/>
                  <a:gd name="connsiteX79" fmla="*/ 1778 w 10000"/>
                  <a:gd name="connsiteY79" fmla="*/ 2094 h 10000"/>
                  <a:gd name="connsiteX80" fmla="*/ 1667 w 10000"/>
                  <a:gd name="connsiteY80" fmla="*/ 2016 h 10000"/>
                  <a:gd name="connsiteX81" fmla="*/ 1500 w 10000"/>
                  <a:gd name="connsiteY81" fmla="*/ 1876 h 10000"/>
                  <a:gd name="connsiteX82" fmla="*/ 1444 w 10000"/>
                  <a:gd name="connsiteY82" fmla="*/ 1796 h 10000"/>
                  <a:gd name="connsiteX83" fmla="*/ 1444 w 10000"/>
                  <a:gd name="connsiteY83" fmla="*/ 1716 h 10000"/>
                  <a:gd name="connsiteX84" fmla="*/ 1444 w 10000"/>
                  <a:gd name="connsiteY84" fmla="*/ 1656 h 10000"/>
                  <a:gd name="connsiteX85" fmla="*/ 1556 w 10000"/>
                  <a:gd name="connsiteY85" fmla="*/ 1596 h 10000"/>
                  <a:gd name="connsiteX86" fmla="*/ 1556 w 10000"/>
                  <a:gd name="connsiteY86" fmla="*/ 1596 h 10000"/>
                  <a:gd name="connsiteX87" fmla="*/ 1833 w 10000"/>
                  <a:gd name="connsiteY87" fmla="*/ 1497 h 10000"/>
                  <a:gd name="connsiteX88" fmla="*/ 2111 w 10000"/>
                  <a:gd name="connsiteY88" fmla="*/ 1394 h 10000"/>
                  <a:gd name="connsiteX89" fmla="*/ 2278 w 10000"/>
                  <a:gd name="connsiteY89" fmla="*/ 1337 h 10000"/>
                  <a:gd name="connsiteX90" fmla="*/ 2389 w 10000"/>
                  <a:gd name="connsiteY90" fmla="*/ 1278 h 10000"/>
                  <a:gd name="connsiteX91" fmla="*/ 2389 w 10000"/>
                  <a:gd name="connsiteY91" fmla="*/ 1197 h 10000"/>
                  <a:gd name="connsiteX92" fmla="*/ 2389 w 10000"/>
                  <a:gd name="connsiteY92" fmla="*/ 1099 h 10000"/>
                  <a:gd name="connsiteX93" fmla="*/ 2389 w 10000"/>
                  <a:gd name="connsiteY93" fmla="*/ 1099 h 10000"/>
                  <a:gd name="connsiteX94" fmla="*/ 2167 w 10000"/>
                  <a:gd name="connsiteY94" fmla="*/ 818 h 10000"/>
                  <a:gd name="connsiteX95" fmla="*/ 1889 w 10000"/>
                  <a:gd name="connsiteY95" fmla="*/ 438 h 10000"/>
                  <a:gd name="connsiteX96" fmla="*/ 1667 w 10000"/>
                  <a:gd name="connsiteY96" fmla="*/ 99 h 10000"/>
                  <a:gd name="connsiteX97" fmla="*/ 1611 w 10000"/>
                  <a:gd name="connsiteY97" fmla="*/ 0 h 10000"/>
                  <a:gd name="connsiteX98" fmla="*/ 10000 w 10000"/>
                  <a:gd name="connsiteY98" fmla="*/ 8662 h 10000"/>
                  <a:gd name="connsiteX99" fmla="*/ 10000 w 10000"/>
                  <a:gd name="connsiteY99" fmla="*/ 8662 h 10000"/>
                  <a:gd name="connsiteX100" fmla="*/ 9722 w 10000"/>
                  <a:gd name="connsiteY100" fmla="*/ 8641 h 10000"/>
                  <a:gd name="connsiteX101" fmla="*/ 9389 w 10000"/>
                  <a:gd name="connsiteY101" fmla="*/ 8662 h 10000"/>
                  <a:gd name="connsiteX102" fmla="*/ 9389 w 10000"/>
                  <a:gd name="connsiteY102" fmla="*/ 8662 h 10000"/>
                  <a:gd name="connsiteX103" fmla="*/ 9278 w 10000"/>
                  <a:gd name="connsiteY103" fmla="*/ 8686 h 10000"/>
                  <a:gd name="connsiteX104" fmla="*/ 9056 w 10000"/>
                  <a:gd name="connsiteY104" fmla="*/ 8662 h 10000"/>
                  <a:gd name="connsiteX105" fmla="*/ 8889 w 10000"/>
                  <a:gd name="connsiteY105" fmla="*/ 8641 h 10000"/>
                  <a:gd name="connsiteX106" fmla="*/ 8722 w 10000"/>
                  <a:gd name="connsiteY106" fmla="*/ 8603 h 10000"/>
                  <a:gd name="connsiteX107" fmla="*/ 8611 w 10000"/>
                  <a:gd name="connsiteY107" fmla="*/ 8541 h 10000"/>
                  <a:gd name="connsiteX108" fmla="*/ 8444 w 10000"/>
                  <a:gd name="connsiteY108" fmla="*/ 8442 h 10000"/>
                  <a:gd name="connsiteX109" fmla="*/ 8444 w 10000"/>
                  <a:gd name="connsiteY109" fmla="*/ 8442 h 10000"/>
                  <a:gd name="connsiteX110" fmla="*/ 8222 w 10000"/>
                  <a:gd name="connsiteY110" fmla="*/ 8265 h 10000"/>
                  <a:gd name="connsiteX111" fmla="*/ 8111 w 10000"/>
                  <a:gd name="connsiteY111" fmla="*/ 8185 h 10000"/>
                  <a:gd name="connsiteX112" fmla="*/ 7944 w 10000"/>
                  <a:gd name="connsiteY112" fmla="*/ 8125 h 10000"/>
                  <a:gd name="connsiteX113" fmla="*/ 7778 w 10000"/>
                  <a:gd name="connsiteY113" fmla="*/ 8086 h 10000"/>
                  <a:gd name="connsiteX114" fmla="*/ 7556 w 10000"/>
                  <a:gd name="connsiteY114" fmla="*/ 8062 h 10000"/>
                  <a:gd name="connsiteX115" fmla="*/ 7333 w 10000"/>
                  <a:gd name="connsiteY115" fmla="*/ 8045 h 10000"/>
                  <a:gd name="connsiteX116" fmla="*/ 7000 w 10000"/>
                  <a:gd name="connsiteY116" fmla="*/ 8022 h 10000"/>
                  <a:gd name="connsiteX117" fmla="*/ 7000 w 10000"/>
                  <a:gd name="connsiteY117" fmla="*/ 8022 h 10000"/>
                  <a:gd name="connsiteX118" fmla="*/ 6556 w 10000"/>
                  <a:gd name="connsiteY118" fmla="*/ 8045 h 10000"/>
                  <a:gd name="connsiteX119" fmla="*/ 6222 w 10000"/>
                  <a:gd name="connsiteY119" fmla="*/ 8045 h 10000"/>
                  <a:gd name="connsiteX120" fmla="*/ 6111 w 10000"/>
                  <a:gd name="connsiteY120" fmla="*/ 8022 h 10000"/>
                  <a:gd name="connsiteX121" fmla="*/ 6056 w 10000"/>
                  <a:gd name="connsiteY121" fmla="*/ 8003 h 10000"/>
                  <a:gd name="connsiteX122" fmla="*/ 6056 w 10000"/>
                  <a:gd name="connsiteY122" fmla="*/ 8003 h 10000"/>
                  <a:gd name="connsiteX123" fmla="*/ 6056 w 10000"/>
                  <a:gd name="connsiteY123" fmla="*/ 7646 h 10000"/>
                  <a:gd name="connsiteX124" fmla="*/ 6056 w 10000"/>
                  <a:gd name="connsiteY124" fmla="*/ 7646 h 10000"/>
                  <a:gd name="connsiteX125" fmla="*/ 6056 w 10000"/>
                  <a:gd name="connsiteY125" fmla="*/ 7563 h 10000"/>
                  <a:gd name="connsiteX126" fmla="*/ 5944 w 10000"/>
                  <a:gd name="connsiteY126" fmla="*/ 7464 h 10000"/>
                  <a:gd name="connsiteX127" fmla="*/ 5889 w 10000"/>
                  <a:gd name="connsiteY127" fmla="*/ 7443 h 10000"/>
                  <a:gd name="connsiteX128" fmla="*/ 5778 w 10000"/>
                  <a:gd name="connsiteY128" fmla="*/ 7425 h 10000"/>
                  <a:gd name="connsiteX129" fmla="*/ 5667 w 10000"/>
                  <a:gd name="connsiteY129" fmla="*/ 7425 h 10000"/>
                  <a:gd name="connsiteX130" fmla="*/ 5500 w 10000"/>
                  <a:gd name="connsiteY130" fmla="*/ 7443 h 10000"/>
                  <a:gd name="connsiteX131" fmla="*/ 5500 w 10000"/>
                  <a:gd name="connsiteY131" fmla="*/ 7443 h 10000"/>
                  <a:gd name="connsiteX132" fmla="*/ 4889 w 10000"/>
                  <a:gd name="connsiteY132" fmla="*/ 7584 h 10000"/>
                  <a:gd name="connsiteX133" fmla="*/ 4611 w 10000"/>
                  <a:gd name="connsiteY133" fmla="*/ 7626 h 10000"/>
                  <a:gd name="connsiteX134" fmla="*/ 4556 w 10000"/>
                  <a:gd name="connsiteY134" fmla="*/ 7646 h 10000"/>
                  <a:gd name="connsiteX135" fmla="*/ 4500 w 10000"/>
                  <a:gd name="connsiteY135" fmla="*/ 7626 h 10000"/>
                  <a:gd name="connsiteX136" fmla="*/ 4500 w 10000"/>
                  <a:gd name="connsiteY136" fmla="*/ 7626 h 10000"/>
                  <a:gd name="connsiteX137" fmla="*/ 4222 w 10000"/>
                  <a:gd name="connsiteY137" fmla="*/ 7425 h 10000"/>
                  <a:gd name="connsiteX138" fmla="*/ 4222 w 10000"/>
                  <a:gd name="connsiteY138" fmla="*/ 7425 h 10000"/>
                  <a:gd name="connsiteX139" fmla="*/ 4111 w 10000"/>
                  <a:gd name="connsiteY139" fmla="*/ 7326 h 10000"/>
                  <a:gd name="connsiteX140" fmla="*/ 4111 w 10000"/>
                  <a:gd name="connsiteY140" fmla="*/ 7265 h 10000"/>
                  <a:gd name="connsiteX141" fmla="*/ 4111 w 10000"/>
                  <a:gd name="connsiteY141" fmla="*/ 7205 h 10000"/>
                  <a:gd name="connsiteX142" fmla="*/ 4111 w 10000"/>
                  <a:gd name="connsiteY142" fmla="*/ 7205 h 10000"/>
                  <a:gd name="connsiteX143" fmla="*/ 4278 w 10000"/>
                  <a:gd name="connsiteY143" fmla="*/ 7145 h 10000"/>
                  <a:gd name="connsiteX144" fmla="*/ 4389 w 10000"/>
                  <a:gd name="connsiteY144" fmla="*/ 7126 h 10000"/>
                  <a:gd name="connsiteX145" fmla="*/ 4389 w 10000"/>
                  <a:gd name="connsiteY145" fmla="*/ 7126 h 10000"/>
                  <a:gd name="connsiteX146" fmla="*/ 4000 w 10000"/>
                  <a:gd name="connsiteY146" fmla="*/ 7126 h 10000"/>
                  <a:gd name="connsiteX147" fmla="*/ 3722 w 10000"/>
                  <a:gd name="connsiteY147" fmla="*/ 7145 h 10000"/>
                  <a:gd name="connsiteX148" fmla="*/ 3611 w 10000"/>
                  <a:gd name="connsiteY148" fmla="*/ 7166 h 10000"/>
                  <a:gd name="connsiteX149" fmla="*/ 3556 w 10000"/>
                  <a:gd name="connsiteY149" fmla="*/ 7187 h 10000"/>
                  <a:gd name="connsiteX150" fmla="*/ 3556 w 10000"/>
                  <a:gd name="connsiteY150" fmla="*/ 7187 h 10000"/>
                  <a:gd name="connsiteX151" fmla="*/ 3444 w 10000"/>
                  <a:gd name="connsiteY151" fmla="*/ 7265 h 10000"/>
                  <a:gd name="connsiteX152" fmla="*/ 3278 w 10000"/>
                  <a:gd name="connsiteY152" fmla="*/ 7386 h 10000"/>
                  <a:gd name="connsiteX153" fmla="*/ 3000 w 10000"/>
                  <a:gd name="connsiteY153" fmla="*/ 7525 h 10000"/>
                  <a:gd name="connsiteX154" fmla="*/ 2667 w 10000"/>
                  <a:gd name="connsiteY154" fmla="*/ 7626 h 10000"/>
                  <a:gd name="connsiteX155" fmla="*/ 2667 w 10000"/>
                  <a:gd name="connsiteY155" fmla="*/ 7626 h 10000"/>
                  <a:gd name="connsiteX156" fmla="*/ 2333 w 10000"/>
                  <a:gd name="connsiteY156" fmla="*/ 7706 h 10000"/>
                  <a:gd name="connsiteX157" fmla="*/ 1833 w 10000"/>
                  <a:gd name="connsiteY157" fmla="*/ 7786 h 10000"/>
                  <a:gd name="connsiteX158" fmla="*/ 1389 w 10000"/>
                  <a:gd name="connsiteY158" fmla="*/ 7826 h 10000"/>
                  <a:gd name="connsiteX159" fmla="*/ 889 w 10000"/>
                  <a:gd name="connsiteY159" fmla="*/ 7845 h 10000"/>
                  <a:gd name="connsiteX160" fmla="*/ 889 w 10000"/>
                  <a:gd name="connsiteY160" fmla="*/ 7845 h 10000"/>
                  <a:gd name="connsiteX161" fmla="*/ 500 w 10000"/>
                  <a:gd name="connsiteY161" fmla="*/ 7867 h 10000"/>
                  <a:gd name="connsiteX162" fmla="*/ 222 w 10000"/>
                  <a:gd name="connsiteY162" fmla="*/ 7885 h 10000"/>
                  <a:gd name="connsiteX163" fmla="*/ 0 w 10000"/>
                  <a:gd name="connsiteY163" fmla="*/ 7904 h 10000"/>
                  <a:gd name="connsiteX164" fmla="*/ 0 w 10000"/>
                  <a:gd name="connsiteY164" fmla="*/ 7904 h 10000"/>
                  <a:gd name="connsiteX165" fmla="*/ 278 w 10000"/>
                  <a:gd name="connsiteY165" fmla="*/ 8225 h 10000"/>
                  <a:gd name="connsiteX166" fmla="*/ 500 w 10000"/>
                  <a:gd name="connsiteY166" fmla="*/ 8461 h 10000"/>
                  <a:gd name="connsiteX167" fmla="*/ 722 w 10000"/>
                  <a:gd name="connsiteY167" fmla="*/ 8662 h 10000"/>
                  <a:gd name="connsiteX168" fmla="*/ 722 w 10000"/>
                  <a:gd name="connsiteY168" fmla="*/ 8662 h 10000"/>
                  <a:gd name="connsiteX169" fmla="*/ 889 w 10000"/>
                  <a:gd name="connsiteY169" fmla="*/ 8783 h 10000"/>
                  <a:gd name="connsiteX170" fmla="*/ 944 w 10000"/>
                  <a:gd name="connsiteY170" fmla="*/ 8884 h 10000"/>
                  <a:gd name="connsiteX171" fmla="*/ 1111 w 10000"/>
                  <a:gd name="connsiteY171" fmla="*/ 8985 h 10000"/>
                  <a:gd name="connsiteX172" fmla="*/ 1333 w 10000"/>
                  <a:gd name="connsiteY172" fmla="*/ 9140 h 10000"/>
                  <a:gd name="connsiteX173" fmla="*/ 1333 w 10000"/>
                  <a:gd name="connsiteY173" fmla="*/ 9140 h 10000"/>
                  <a:gd name="connsiteX174" fmla="*/ 1444 w 10000"/>
                  <a:gd name="connsiteY174" fmla="*/ 9222 h 10000"/>
                  <a:gd name="connsiteX175" fmla="*/ 1500 w 10000"/>
                  <a:gd name="connsiteY175" fmla="*/ 9281 h 10000"/>
                  <a:gd name="connsiteX176" fmla="*/ 1500 w 10000"/>
                  <a:gd name="connsiteY176" fmla="*/ 9339 h 10000"/>
                  <a:gd name="connsiteX177" fmla="*/ 1556 w 10000"/>
                  <a:gd name="connsiteY177" fmla="*/ 9363 h 10000"/>
                  <a:gd name="connsiteX178" fmla="*/ 1722 w 10000"/>
                  <a:gd name="connsiteY178" fmla="*/ 9380 h 10000"/>
                  <a:gd name="connsiteX179" fmla="*/ 1944 w 10000"/>
                  <a:gd name="connsiteY179" fmla="*/ 9400 h 10000"/>
                  <a:gd name="connsiteX180" fmla="*/ 2944 w 10000"/>
                  <a:gd name="connsiteY180" fmla="*/ 9421 h 10000"/>
                  <a:gd name="connsiteX181" fmla="*/ 2944 w 10000"/>
                  <a:gd name="connsiteY181" fmla="*/ 9421 h 10000"/>
                  <a:gd name="connsiteX182" fmla="*/ 4167 w 10000"/>
                  <a:gd name="connsiteY182" fmla="*/ 9461 h 10000"/>
                  <a:gd name="connsiteX183" fmla="*/ 4889 w 10000"/>
                  <a:gd name="connsiteY183" fmla="*/ 9520 h 10000"/>
                  <a:gd name="connsiteX184" fmla="*/ 5278 w 10000"/>
                  <a:gd name="connsiteY184" fmla="*/ 9582 h 10000"/>
                  <a:gd name="connsiteX185" fmla="*/ 5444 w 10000"/>
                  <a:gd name="connsiteY185" fmla="*/ 9598 h 10000"/>
                  <a:gd name="connsiteX186" fmla="*/ 5444 w 10000"/>
                  <a:gd name="connsiteY186" fmla="*/ 9598 h 10000"/>
                  <a:gd name="connsiteX187" fmla="*/ 5722 w 10000"/>
                  <a:gd name="connsiteY187" fmla="*/ 9643 h 10000"/>
                  <a:gd name="connsiteX188" fmla="*/ 5833 w 10000"/>
                  <a:gd name="connsiteY188" fmla="*/ 9664 h 10000"/>
                  <a:gd name="connsiteX189" fmla="*/ 5833 w 10000"/>
                  <a:gd name="connsiteY189" fmla="*/ 9664 h 10000"/>
                  <a:gd name="connsiteX190" fmla="*/ 5833 w 10000"/>
                  <a:gd name="connsiteY190" fmla="*/ 9643 h 10000"/>
                  <a:gd name="connsiteX191" fmla="*/ 5889 w 10000"/>
                  <a:gd name="connsiteY191" fmla="*/ 9621 h 10000"/>
                  <a:gd name="connsiteX192" fmla="*/ 6000 w 10000"/>
                  <a:gd name="connsiteY192" fmla="*/ 9598 h 10000"/>
                  <a:gd name="connsiteX193" fmla="*/ 6167 w 10000"/>
                  <a:gd name="connsiteY193" fmla="*/ 9582 h 10000"/>
                  <a:gd name="connsiteX194" fmla="*/ 6444 w 10000"/>
                  <a:gd name="connsiteY194" fmla="*/ 9582 h 10000"/>
                  <a:gd name="connsiteX195" fmla="*/ 6833 w 10000"/>
                  <a:gd name="connsiteY195" fmla="*/ 9598 h 10000"/>
                  <a:gd name="connsiteX196" fmla="*/ 7278 w 10000"/>
                  <a:gd name="connsiteY196" fmla="*/ 9664 h 10000"/>
                  <a:gd name="connsiteX197" fmla="*/ 7278 w 10000"/>
                  <a:gd name="connsiteY197" fmla="*/ 9664 h 10000"/>
                  <a:gd name="connsiteX198" fmla="*/ 8722 w 10000"/>
                  <a:gd name="connsiteY198" fmla="*/ 9838 h 10000"/>
                  <a:gd name="connsiteX199" fmla="*/ 10000 w 10000"/>
                  <a:gd name="connsiteY199" fmla="*/ 10000 h 10000"/>
                  <a:gd name="connsiteX0" fmla="*/ 10000 w 10000"/>
                  <a:gd name="connsiteY0" fmla="*/ 8641 h 10000"/>
                  <a:gd name="connsiteX1" fmla="*/ 10000 w 10000"/>
                  <a:gd name="connsiteY1" fmla="*/ 8641 h 10000"/>
                  <a:gd name="connsiteX2" fmla="*/ 9222 w 10000"/>
                  <a:gd name="connsiteY2" fmla="*/ 8662 h 10000"/>
                  <a:gd name="connsiteX3" fmla="*/ 8944 w 10000"/>
                  <a:gd name="connsiteY3" fmla="*/ 8662 h 10000"/>
                  <a:gd name="connsiteX4" fmla="*/ 8833 w 10000"/>
                  <a:gd name="connsiteY4" fmla="*/ 8641 h 10000"/>
                  <a:gd name="connsiteX5" fmla="*/ 8778 w 10000"/>
                  <a:gd name="connsiteY5" fmla="*/ 8623 h 10000"/>
                  <a:gd name="connsiteX6" fmla="*/ 8778 w 10000"/>
                  <a:gd name="connsiteY6" fmla="*/ 8623 h 10000"/>
                  <a:gd name="connsiteX7" fmla="*/ 8444 w 10000"/>
                  <a:gd name="connsiteY7" fmla="*/ 8382 h 10000"/>
                  <a:gd name="connsiteX8" fmla="*/ 8167 w 10000"/>
                  <a:gd name="connsiteY8" fmla="*/ 8162 h 10000"/>
                  <a:gd name="connsiteX9" fmla="*/ 8167 w 10000"/>
                  <a:gd name="connsiteY9" fmla="*/ 8162 h 10000"/>
                  <a:gd name="connsiteX10" fmla="*/ 8056 w 10000"/>
                  <a:gd name="connsiteY10" fmla="*/ 8125 h 10000"/>
                  <a:gd name="connsiteX11" fmla="*/ 7889 w 10000"/>
                  <a:gd name="connsiteY11" fmla="*/ 8086 h 10000"/>
                  <a:gd name="connsiteX12" fmla="*/ 7444 w 10000"/>
                  <a:gd name="connsiteY12" fmla="*/ 8062 h 10000"/>
                  <a:gd name="connsiteX13" fmla="*/ 6889 w 10000"/>
                  <a:gd name="connsiteY13" fmla="*/ 8045 h 10000"/>
                  <a:gd name="connsiteX14" fmla="*/ 6389 w 10000"/>
                  <a:gd name="connsiteY14" fmla="*/ 8045 h 10000"/>
                  <a:gd name="connsiteX15" fmla="*/ 6389 w 10000"/>
                  <a:gd name="connsiteY15" fmla="*/ 8045 h 10000"/>
                  <a:gd name="connsiteX16" fmla="*/ 6167 w 10000"/>
                  <a:gd name="connsiteY16" fmla="*/ 8022 h 10000"/>
                  <a:gd name="connsiteX17" fmla="*/ 6056 w 10000"/>
                  <a:gd name="connsiteY17" fmla="*/ 7985 h 10000"/>
                  <a:gd name="connsiteX18" fmla="*/ 6000 w 10000"/>
                  <a:gd name="connsiteY18" fmla="*/ 7944 h 10000"/>
                  <a:gd name="connsiteX19" fmla="*/ 6000 w 10000"/>
                  <a:gd name="connsiteY19" fmla="*/ 7867 h 10000"/>
                  <a:gd name="connsiteX20" fmla="*/ 6056 w 10000"/>
                  <a:gd name="connsiteY20" fmla="*/ 7706 h 10000"/>
                  <a:gd name="connsiteX21" fmla="*/ 6111 w 10000"/>
                  <a:gd name="connsiteY21" fmla="*/ 7626 h 10000"/>
                  <a:gd name="connsiteX22" fmla="*/ 6056 w 10000"/>
                  <a:gd name="connsiteY22" fmla="*/ 7525 h 10000"/>
                  <a:gd name="connsiteX23" fmla="*/ 6056 w 10000"/>
                  <a:gd name="connsiteY23" fmla="*/ 7525 h 10000"/>
                  <a:gd name="connsiteX24" fmla="*/ 6000 w 10000"/>
                  <a:gd name="connsiteY24" fmla="*/ 7464 h 10000"/>
                  <a:gd name="connsiteX25" fmla="*/ 5944 w 10000"/>
                  <a:gd name="connsiteY25" fmla="*/ 7425 h 10000"/>
                  <a:gd name="connsiteX26" fmla="*/ 5833 w 10000"/>
                  <a:gd name="connsiteY26" fmla="*/ 7425 h 10000"/>
                  <a:gd name="connsiteX27" fmla="*/ 5667 w 10000"/>
                  <a:gd name="connsiteY27" fmla="*/ 7443 h 10000"/>
                  <a:gd name="connsiteX28" fmla="*/ 5333 w 10000"/>
                  <a:gd name="connsiteY28" fmla="*/ 7505 h 10000"/>
                  <a:gd name="connsiteX29" fmla="*/ 4889 w 10000"/>
                  <a:gd name="connsiteY29" fmla="*/ 7605 h 10000"/>
                  <a:gd name="connsiteX30" fmla="*/ 4889 w 10000"/>
                  <a:gd name="connsiteY30" fmla="*/ 7605 h 10000"/>
                  <a:gd name="connsiteX31" fmla="*/ 4611 w 10000"/>
                  <a:gd name="connsiteY31" fmla="*/ 7626 h 10000"/>
                  <a:gd name="connsiteX32" fmla="*/ 4500 w 10000"/>
                  <a:gd name="connsiteY32" fmla="*/ 7626 h 10000"/>
                  <a:gd name="connsiteX33" fmla="*/ 4444 w 10000"/>
                  <a:gd name="connsiteY33" fmla="*/ 7605 h 10000"/>
                  <a:gd name="connsiteX34" fmla="*/ 4389 w 10000"/>
                  <a:gd name="connsiteY34" fmla="*/ 7525 h 10000"/>
                  <a:gd name="connsiteX35" fmla="*/ 4222 w 10000"/>
                  <a:gd name="connsiteY35" fmla="*/ 7425 h 10000"/>
                  <a:gd name="connsiteX36" fmla="*/ 4222 w 10000"/>
                  <a:gd name="connsiteY36" fmla="*/ 7425 h 10000"/>
                  <a:gd name="connsiteX37" fmla="*/ 4111 w 10000"/>
                  <a:gd name="connsiteY37" fmla="*/ 7364 h 10000"/>
                  <a:gd name="connsiteX38" fmla="*/ 4111 w 10000"/>
                  <a:gd name="connsiteY38" fmla="*/ 7305 h 10000"/>
                  <a:gd name="connsiteX39" fmla="*/ 4111 w 10000"/>
                  <a:gd name="connsiteY39" fmla="*/ 7265 h 10000"/>
                  <a:gd name="connsiteX40" fmla="*/ 4167 w 10000"/>
                  <a:gd name="connsiteY40" fmla="*/ 7224 h 10000"/>
                  <a:gd name="connsiteX41" fmla="*/ 4278 w 10000"/>
                  <a:gd name="connsiteY41" fmla="*/ 7145 h 10000"/>
                  <a:gd name="connsiteX42" fmla="*/ 4389 w 10000"/>
                  <a:gd name="connsiteY42" fmla="*/ 7126 h 10000"/>
                  <a:gd name="connsiteX43" fmla="*/ 4389 w 10000"/>
                  <a:gd name="connsiteY43" fmla="*/ 7126 h 10000"/>
                  <a:gd name="connsiteX44" fmla="*/ 4389 w 10000"/>
                  <a:gd name="connsiteY44" fmla="*/ 7105 h 10000"/>
                  <a:gd name="connsiteX45" fmla="*/ 4444 w 10000"/>
                  <a:gd name="connsiteY45" fmla="*/ 7088 h 10000"/>
                  <a:gd name="connsiteX46" fmla="*/ 4667 w 10000"/>
                  <a:gd name="connsiteY46" fmla="*/ 7065 h 10000"/>
                  <a:gd name="connsiteX47" fmla="*/ 5333 w 10000"/>
                  <a:gd name="connsiteY47" fmla="*/ 7028 h 10000"/>
                  <a:gd name="connsiteX48" fmla="*/ 6500 w 10000"/>
                  <a:gd name="connsiteY48" fmla="*/ 6965 h 10000"/>
                  <a:gd name="connsiteX49" fmla="*/ 6500 w 10000"/>
                  <a:gd name="connsiteY49" fmla="*/ 6965 h 10000"/>
                  <a:gd name="connsiteX50" fmla="*/ 7167 w 10000"/>
                  <a:gd name="connsiteY50" fmla="*/ 6907 h 10000"/>
                  <a:gd name="connsiteX51" fmla="*/ 8389 w 10000"/>
                  <a:gd name="connsiteY51" fmla="*/ 6788 h 10000"/>
                  <a:gd name="connsiteX52" fmla="*/ 8389 w 10000"/>
                  <a:gd name="connsiteY52" fmla="*/ 6788 h 10000"/>
                  <a:gd name="connsiteX53" fmla="*/ 8667 w 10000"/>
                  <a:gd name="connsiteY53" fmla="*/ 6745 h 10000"/>
                  <a:gd name="connsiteX54" fmla="*/ 8778 w 10000"/>
                  <a:gd name="connsiteY54" fmla="*/ 6684 h 10000"/>
                  <a:gd name="connsiteX55" fmla="*/ 8889 w 10000"/>
                  <a:gd name="connsiteY55" fmla="*/ 6646 h 10000"/>
                  <a:gd name="connsiteX56" fmla="*/ 8833 w 10000"/>
                  <a:gd name="connsiteY56" fmla="*/ 6606 h 10000"/>
                  <a:gd name="connsiteX57" fmla="*/ 8833 w 10000"/>
                  <a:gd name="connsiteY57" fmla="*/ 6569 h 10000"/>
                  <a:gd name="connsiteX58" fmla="*/ 8722 w 10000"/>
                  <a:gd name="connsiteY58" fmla="*/ 6525 h 10000"/>
                  <a:gd name="connsiteX59" fmla="*/ 8556 w 10000"/>
                  <a:gd name="connsiteY59" fmla="*/ 6465 h 10000"/>
                  <a:gd name="connsiteX60" fmla="*/ 8556 w 10000"/>
                  <a:gd name="connsiteY60" fmla="*/ 6465 h 10000"/>
                  <a:gd name="connsiteX61" fmla="*/ 6556 w 10000"/>
                  <a:gd name="connsiteY61" fmla="*/ 6111 h 10000"/>
                  <a:gd name="connsiteX62" fmla="*/ 6556 w 10000"/>
                  <a:gd name="connsiteY62" fmla="*/ 6111 h 10000"/>
                  <a:gd name="connsiteX63" fmla="*/ 6333 w 10000"/>
                  <a:gd name="connsiteY63" fmla="*/ 6049 h 10000"/>
                  <a:gd name="connsiteX64" fmla="*/ 6167 w 10000"/>
                  <a:gd name="connsiteY64" fmla="*/ 5988 h 10000"/>
                  <a:gd name="connsiteX65" fmla="*/ 6056 w 10000"/>
                  <a:gd name="connsiteY65" fmla="*/ 5927 h 10000"/>
                  <a:gd name="connsiteX66" fmla="*/ 6056 w 10000"/>
                  <a:gd name="connsiteY66" fmla="*/ 5927 h 10000"/>
                  <a:gd name="connsiteX67" fmla="*/ 8056 w 10000"/>
                  <a:gd name="connsiteY67" fmla="*/ 5907 h 10000"/>
                  <a:gd name="connsiteX68" fmla="*/ 10000 w 10000"/>
                  <a:gd name="connsiteY68" fmla="*/ 6111 h 10000"/>
                  <a:gd name="connsiteX69" fmla="*/ 10000 w 10000"/>
                  <a:gd name="connsiteY69" fmla="*/ 4291 h 10000"/>
                  <a:gd name="connsiteX70" fmla="*/ 5333 w 10000"/>
                  <a:gd name="connsiteY70" fmla="*/ 2712 h 10000"/>
                  <a:gd name="connsiteX71" fmla="*/ 4056 w 10000"/>
                  <a:gd name="connsiteY71" fmla="*/ 2395 h 10000"/>
                  <a:gd name="connsiteX72" fmla="*/ 2889 w 10000"/>
                  <a:gd name="connsiteY72" fmla="*/ 2176 h 10000"/>
                  <a:gd name="connsiteX73" fmla="*/ 2889 w 10000"/>
                  <a:gd name="connsiteY73" fmla="*/ 2176 h 10000"/>
                  <a:gd name="connsiteX74" fmla="*/ 2389 w 10000"/>
                  <a:gd name="connsiteY74" fmla="*/ 2154 h 10000"/>
                  <a:gd name="connsiteX75" fmla="*/ 2000 w 10000"/>
                  <a:gd name="connsiteY75" fmla="*/ 2135 h 10000"/>
                  <a:gd name="connsiteX76" fmla="*/ 1889 w 10000"/>
                  <a:gd name="connsiteY76" fmla="*/ 2116 h 10000"/>
                  <a:gd name="connsiteX77" fmla="*/ 1778 w 10000"/>
                  <a:gd name="connsiteY77" fmla="*/ 2094 h 10000"/>
                  <a:gd name="connsiteX78" fmla="*/ 1778 w 10000"/>
                  <a:gd name="connsiteY78" fmla="*/ 2094 h 10000"/>
                  <a:gd name="connsiteX79" fmla="*/ 1667 w 10000"/>
                  <a:gd name="connsiteY79" fmla="*/ 2016 h 10000"/>
                  <a:gd name="connsiteX80" fmla="*/ 1500 w 10000"/>
                  <a:gd name="connsiteY80" fmla="*/ 1876 h 10000"/>
                  <a:gd name="connsiteX81" fmla="*/ 1444 w 10000"/>
                  <a:gd name="connsiteY81" fmla="*/ 1796 h 10000"/>
                  <a:gd name="connsiteX82" fmla="*/ 1444 w 10000"/>
                  <a:gd name="connsiteY82" fmla="*/ 1716 h 10000"/>
                  <a:gd name="connsiteX83" fmla="*/ 1444 w 10000"/>
                  <a:gd name="connsiteY83" fmla="*/ 1656 h 10000"/>
                  <a:gd name="connsiteX84" fmla="*/ 1556 w 10000"/>
                  <a:gd name="connsiteY84" fmla="*/ 1596 h 10000"/>
                  <a:gd name="connsiteX85" fmla="*/ 1556 w 10000"/>
                  <a:gd name="connsiteY85" fmla="*/ 1596 h 10000"/>
                  <a:gd name="connsiteX86" fmla="*/ 1833 w 10000"/>
                  <a:gd name="connsiteY86" fmla="*/ 1497 h 10000"/>
                  <a:gd name="connsiteX87" fmla="*/ 2111 w 10000"/>
                  <a:gd name="connsiteY87" fmla="*/ 1394 h 10000"/>
                  <a:gd name="connsiteX88" fmla="*/ 2278 w 10000"/>
                  <a:gd name="connsiteY88" fmla="*/ 1337 h 10000"/>
                  <a:gd name="connsiteX89" fmla="*/ 2389 w 10000"/>
                  <a:gd name="connsiteY89" fmla="*/ 1278 h 10000"/>
                  <a:gd name="connsiteX90" fmla="*/ 2389 w 10000"/>
                  <a:gd name="connsiteY90" fmla="*/ 1197 h 10000"/>
                  <a:gd name="connsiteX91" fmla="*/ 2389 w 10000"/>
                  <a:gd name="connsiteY91" fmla="*/ 1099 h 10000"/>
                  <a:gd name="connsiteX92" fmla="*/ 2389 w 10000"/>
                  <a:gd name="connsiteY92" fmla="*/ 1099 h 10000"/>
                  <a:gd name="connsiteX93" fmla="*/ 2167 w 10000"/>
                  <a:gd name="connsiteY93" fmla="*/ 818 h 10000"/>
                  <a:gd name="connsiteX94" fmla="*/ 1889 w 10000"/>
                  <a:gd name="connsiteY94" fmla="*/ 438 h 10000"/>
                  <a:gd name="connsiteX95" fmla="*/ 1667 w 10000"/>
                  <a:gd name="connsiteY95" fmla="*/ 99 h 10000"/>
                  <a:gd name="connsiteX96" fmla="*/ 1611 w 10000"/>
                  <a:gd name="connsiteY96" fmla="*/ 0 h 10000"/>
                  <a:gd name="connsiteX97" fmla="*/ 10000 w 10000"/>
                  <a:gd name="connsiteY97" fmla="*/ 8662 h 10000"/>
                  <a:gd name="connsiteX98" fmla="*/ 10000 w 10000"/>
                  <a:gd name="connsiteY98" fmla="*/ 8662 h 10000"/>
                  <a:gd name="connsiteX99" fmla="*/ 9722 w 10000"/>
                  <a:gd name="connsiteY99" fmla="*/ 8641 h 10000"/>
                  <a:gd name="connsiteX100" fmla="*/ 9389 w 10000"/>
                  <a:gd name="connsiteY100" fmla="*/ 8662 h 10000"/>
                  <a:gd name="connsiteX101" fmla="*/ 9389 w 10000"/>
                  <a:gd name="connsiteY101" fmla="*/ 8662 h 10000"/>
                  <a:gd name="connsiteX102" fmla="*/ 9278 w 10000"/>
                  <a:gd name="connsiteY102" fmla="*/ 8686 h 10000"/>
                  <a:gd name="connsiteX103" fmla="*/ 9056 w 10000"/>
                  <a:gd name="connsiteY103" fmla="*/ 8662 h 10000"/>
                  <a:gd name="connsiteX104" fmla="*/ 8889 w 10000"/>
                  <a:gd name="connsiteY104" fmla="*/ 8641 h 10000"/>
                  <a:gd name="connsiteX105" fmla="*/ 8722 w 10000"/>
                  <a:gd name="connsiteY105" fmla="*/ 8603 h 10000"/>
                  <a:gd name="connsiteX106" fmla="*/ 8611 w 10000"/>
                  <a:gd name="connsiteY106" fmla="*/ 8541 h 10000"/>
                  <a:gd name="connsiteX107" fmla="*/ 8444 w 10000"/>
                  <a:gd name="connsiteY107" fmla="*/ 8442 h 10000"/>
                  <a:gd name="connsiteX108" fmla="*/ 8444 w 10000"/>
                  <a:gd name="connsiteY108" fmla="*/ 8442 h 10000"/>
                  <a:gd name="connsiteX109" fmla="*/ 8222 w 10000"/>
                  <a:gd name="connsiteY109" fmla="*/ 8265 h 10000"/>
                  <a:gd name="connsiteX110" fmla="*/ 8111 w 10000"/>
                  <a:gd name="connsiteY110" fmla="*/ 8185 h 10000"/>
                  <a:gd name="connsiteX111" fmla="*/ 7944 w 10000"/>
                  <a:gd name="connsiteY111" fmla="*/ 8125 h 10000"/>
                  <a:gd name="connsiteX112" fmla="*/ 7778 w 10000"/>
                  <a:gd name="connsiteY112" fmla="*/ 8086 h 10000"/>
                  <a:gd name="connsiteX113" fmla="*/ 7556 w 10000"/>
                  <a:gd name="connsiteY113" fmla="*/ 8062 h 10000"/>
                  <a:gd name="connsiteX114" fmla="*/ 7333 w 10000"/>
                  <a:gd name="connsiteY114" fmla="*/ 8045 h 10000"/>
                  <a:gd name="connsiteX115" fmla="*/ 7000 w 10000"/>
                  <a:gd name="connsiteY115" fmla="*/ 8022 h 10000"/>
                  <a:gd name="connsiteX116" fmla="*/ 7000 w 10000"/>
                  <a:gd name="connsiteY116" fmla="*/ 8022 h 10000"/>
                  <a:gd name="connsiteX117" fmla="*/ 6556 w 10000"/>
                  <a:gd name="connsiteY117" fmla="*/ 8045 h 10000"/>
                  <a:gd name="connsiteX118" fmla="*/ 6222 w 10000"/>
                  <a:gd name="connsiteY118" fmla="*/ 8045 h 10000"/>
                  <a:gd name="connsiteX119" fmla="*/ 6111 w 10000"/>
                  <a:gd name="connsiteY119" fmla="*/ 8022 h 10000"/>
                  <a:gd name="connsiteX120" fmla="*/ 6056 w 10000"/>
                  <a:gd name="connsiteY120" fmla="*/ 8003 h 10000"/>
                  <a:gd name="connsiteX121" fmla="*/ 6056 w 10000"/>
                  <a:gd name="connsiteY121" fmla="*/ 8003 h 10000"/>
                  <a:gd name="connsiteX122" fmla="*/ 6056 w 10000"/>
                  <a:gd name="connsiteY122" fmla="*/ 7646 h 10000"/>
                  <a:gd name="connsiteX123" fmla="*/ 6056 w 10000"/>
                  <a:gd name="connsiteY123" fmla="*/ 7646 h 10000"/>
                  <a:gd name="connsiteX124" fmla="*/ 6056 w 10000"/>
                  <a:gd name="connsiteY124" fmla="*/ 7563 h 10000"/>
                  <a:gd name="connsiteX125" fmla="*/ 5944 w 10000"/>
                  <a:gd name="connsiteY125" fmla="*/ 7464 h 10000"/>
                  <a:gd name="connsiteX126" fmla="*/ 5889 w 10000"/>
                  <a:gd name="connsiteY126" fmla="*/ 7443 h 10000"/>
                  <a:gd name="connsiteX127" fmla="*/ 5778 w 10000"/>
                  <a:gd name="connsiteY127" fmla="*/ 7425 h 10000"/>
                  <a:gd name="connsiteX128" fmla="*/ 5667 w 10000"/>
                  <a:gd name="connsiteY128" fmla="*/ 7425 h 10000"/>
                  <a:gd name="connsiteX129" fmla="*/ 5500 w 10000"/>
                  <a:gd name="connsiteY129" fmla="*/ 7443 h 10000"/>
                  <a:gd name="connsiteX130" fmla="*/ 5500 w 10000"/>
                  <a:gd name="connsiteY130" fmla="*/ 7443 h 10000"/>
                  <a:gd name="connsiteX131" fmla="*/ 4889 w 10000"/>
                  <a:gd name="connsiteY131" fmla="*/ 7584 h 10000"/>
                  <a:gd name="connsiteX132" fmla="*/ 4611 w 10000"/>
                  <a:gd name="connsiteY132" fmla="*/ 7626 h 10000"/>
                  <a:gd name="connsiteX133" fmla="*/ 4556 w 10000"/>
                  <a:gd name="connsiteY133" fmla="*/ 7646 h 10000"/>
                  <a:gd name="connsiteX134" fmla="*/ 4500 w 10000"/>
                  <a:gd name="connsiteY134" fmla="*/ 7626 h 10000"/>
                  <a:gd name="connsiteX135" fmla="*/ 4500 w 10000"/>
                  <a:gd name="connsiteY135" fmla="*/ 7626 h 10000"/>
                  <a:gd name="connsiteX136" fmla="*/ 4222 w 10000"/>
                  <a:gd name="connsiteY136" fmla="*/ 7425 h 10000"/>
                  <a:gd name="connsiteX137" fmla="*/ 4222 w 10000"/>
                  <a:gd name="connsiteY137" fmla="*/ 7425 h 10000"/>
                  <a:gd name="connsiteX138" fmla="*/ 4111 w 10000"/>
                  <a:gd name="connsiteY138" fmla="*/ 7326 h 10000"/>
                  <a:gd name="connsiteX139" fmla="*/ 4111 w 10000"/>
                  <a:gd name="connsiteY139" fmla="*/ 7265 h 10000"/>
                  <a:gd name="connsiteX140" fmla="*/ 4111 w 10000"/>
                  <a:gd name="connsiteY140" fmla="*/ 7205 h 10000"/>
                  <a:gd name="connsiteX141" fmla="*/ 4111 w 10000"/>
                  <a:gd name="connsiteY141" fmla="*/ 7205 h 10000"/>
                  <a:gd name="connsiteX142" fmla="*/ 4278 w 10000"/>
                  <a:gd name="connsiteY142" fmla="*/ 7145 h 10000"/>
                  <a:gd name="connsiteX143" fmla="*/ 4389 w 10000"/>
                  <a:gd name="connsiteY143" fmla="*/ 7126 h 10000"/>
                  <a:gd name="connsiteX144" fmla="*/ 4389 w 10000"/>
                  <a:gd name="connsiteY144" fmla="*/ 7126 h 10000"/>
                  <a:gd name="connsiteX145" fmla="*/ 4000 w 10000"/>
                  <a:gd name="connsiteY145" fmla="*/ 7126 h 10000"/>
                  <a:gd name="connsiteX146" fmla="*/ 3722 w 10000"/>
                  <a:gd name="connsiteY146" fmla="*/ 7145 h 10000"/>
                  <a:gd name="connsiteX147" fmla="*/ 3611 w 10000"/>
                  <a:gd name="connsiteY147" fmla="*/ 7166 h 10000"/>
                  <a:gd name="connsiteX148" fmla="*/ 3556 w 10000"/>
                  <a:gd name="connsiteY148" fmla="*/ 7187 h 10000"/>
                  <a:gd name="connsiteX149" fmla="*/ 3556 w 10000"/>
                  <a:gd name="connsiteY149" fmla="*/ 7187 h 10000"/>
                  <a:gd name="connsiteX150" fmla="*/ 3444 w 10000"/>
                  <a:gd name="connsiteY150" fmla="*/ 7265 h 10000"/>
                  <a:gd name="connsiteX151" fmla="*/ 3278 w 10000"/>
                  <a:gd name="connsiteY151" fmla="*/ 7386 h 10000"/>
                  <a:gd name="connsiteX152" fmla="*/ 3000 w 10000"/>
                  <a:gd name="connsiteY152" fmla="*/ 7525 h 10000"/>
                  <a:gd name="connsiteX153" fmla="*/ 2667 w 10000"/>
                  <a:gd name="connsiteY153" fmla="*/ 7626 h 10000"/>
                  <a:gd name="connsiteX154" fmla="*/ 2667 w 10000"/>
                  <a:gd name="connsiteY154" fmla="*/ 7626 h 10000"/>
                  <a:gd name="connsiteX155" fmla="*/ 2333 w 10000"/>
                  <a:gd name="connsiteY155" fmla="*/ 7706 h 10000"/>
                  <a:gd name="connsiteX156" fmla="*/ 1833 w 10000"/>
                  <a:gd name="connsiteY156" fmla="*/ 7786 h 10000"/>
                  <a:gd name="connsiteX157" fmla="*/ 1389 w 10000"/>
                  <a:gd name="connsiteY157" fmla="*/ 7826 h 10000"/>
                  <a:gd name="connsiteX158" fmla="*/ 889 w 10000"/>
                  <a:gd name="connsiteY158" fmla="*/ 7845 h 10000"/>
                  <a:gd name="connsiteX159" fmla="*/ 889 w 10000"/>
                  <a:gd name="connsiteY159" fmla="*/ 7845 h 10000"/>
                  <a:gd name="connsiteX160" fmla="*/ 500 w 10000"/>
                  <a:gd name="connsiteY160" fmla="*/ 7867 h 10000"/>
                  <a:gd name="connsiteX161" fmla="*/ 222 w 10000"/>
                  <a:gd name="connsiteY161" fmla="*/ 7885 h 10000"/>
                  <a:gd name="connsiteX162" fmla="*/ 0 w 10000"/>
                  <a:gd name="connsiteY162" fmla="*/ 7904 h 10000"/>
                  <a:gd name="connsiteX163" fmla="*/ 0 w 10000"/>
                  <a:gd name="connsiteY163" fmla="*/ 7904 h 10000"/>
                  <a:gd name="connsiteX164" fmla="*/ 278 w 10000"/>
                  <a:gd name="connsiteY164" fmla="*/ 8225 h 10000"/>
                  <a:gd name="connsiteX165" fmla="*/ 500 w 10000"/>
                  <a:gd name="connsiteY165" fmla="*/ 8461 h 10000"/>
                  <a:gd name="connsiteX166" fmla="*/ 722 w 10000"/>
                  <a:gd name="connsiteY166" fmla="*/ 8662 h 10000"/>
                  <a:gd name="connsiteX167" fmla="*/ 722 w 10000"/>
                  <a:gd name="connsiteY167" fmla="*/ 8662 h 10000"/>
                  <a:gd name="connsiteX168" fmla="*/ 889 w 10000"/>
                  <a:gd name="connsiteY168" fmla="*/ 8783 h 10000"/>
                  <a:gd name="connsiteX169" fmla="*/ 944 w 10000"/>
                  <a:gd name="connsiteY169" fmla="*/ 8884 h 10000"/>
                  <a:gd name="connsiteX170" fmla="*/ 1111 w 10000"/>
                  <a:gd name="connsiteY170" fmla="*/ 8985 h 10000"/>
                  <a:gd name="connsiteX171" fmla="*/ 1333 w 10000"/>
                  <a:gd name="connsiteY171" fmla="*/ 9140 h 10000"/>
                  <a:gd name="connsiteX172" fmla="*/ 1333 w 10000"/>
                  <a:gd name="connsiteY172" fmla="*/ 9140 h 10000"/>
                  <a:gd name="connsiteX173" fmla="*/ 1444 w 10000"/>
                  <a:gd name="connsiteY173" fmla="*/ 9222 h 10000"/>
                  <a:gd name="connsiteX174" fmla="*/ 1500 w 10000"/>
                  <a:gd name="connsiteY174" fmla="*/ 9281 h 10000"/>
                  <a:gd name="connsiteX175" fmla="*/ 1500 w 10000"/>
                  <a:gd name="connsiteY175" fmla="*/ 9339 h 10000"/>
                  <a:gd name="connsiteX176" fmla="*/ 1556 w 10000"/>
                  <a:gd name="connsiteY176" fmla="*/ 9363 h 10000"/>
                  <a:gd name="connsiteX177" fmla="*/ 1722 w 10000"/>
                  <a:gd name="connsiteY177" fmla="*/ 9380 h 10000"/>
                  <a:gd name="connsiteX178" fmla="*/ 1944 w 10000"/>
                  <a:gd name="connsiteY178" fmla="*/ 9400 h 10000"/>
                  <a:gd name="connsiteX179" fmla="*/ 2944 w 10000"/>
                  <a:gd name="connsiteY179" fmla="*/ 9421 h 10000"/>
                  <a:gd name="connsiteX180" fmla="*/ 2944 w 10000"/>
                  <a:gd name="connsiteY180" fmla="*/ 9421 h 10000"/>
                  <a:gd name="connsiteX181" fmla="*/ 4167 w 10000"/>
                  <a:gd name="connsiteY181" fmla="*/ 9461 h 10000"/>
                  <a:gd name="connsiteX182" fmla="*/ 4889 w 10000"/>
                  <a:gd name="connsiteY182" fmla="*/ 9520 h 10000"/>
                  <a:gd name="connsiteX183" fmla="*/ 5278 w 10000"/>
                  <a:gd name="connsiteY183" fmla="*/ 9582 h 10000"/>
                  <a:gd name="connsiteX184" fmla="*/ 5444 w 10000"/>
                  <a:gd name="connsiteY184" fmla="*/ 9598 h 10000"/>
                  <a:gd name="connsiteX185" fmla="*/ 5444 w 10000"/>
                  <a:gd name="connsiteY185" fmla="*/ 9598 h 10000"/>
                  <a:gd name="connsiteX186" fmla="*/ 5722 w 10000"/>
                  <a:gd name="connsiteY186" fmla="*/ 9643 h 10000"/>
                  <a:gd name="connsiteX187" fmla="*/ 5833 w 10000"/>
                  <a:gd name="connsiteY187" fmla="*/ 9664 h 10000"/>
                  <a:gd name="connsiteX188" fmla="*/ 5833 w 10000"/>
                  <a:gd name="connsiteY188" fmla="*/ 9664 h 10000"/>
                  <a:gd name="connsiteX189" fmla="*/ 5833 w 10000"/>
                  <a:gd name="connsiteY189" fmla="*/ 9643 h 10000"/>
                  <a:gd name="connsiteX190" fmla="*/ 5889 w 10000"/>
                  <a:gd name="connsiteY190" fmla="*/ 9621 h 10000"/>
                  <a:gd name="connsiteX191" fmla="*/ 6000 w 10000"/>
                  <a:gd name="connsiteY191" fmla="*/ 9598 h 10000"/>
                  <a:gd name="connsiteX192" fmla="*/ 6167 w 10000"/>
                  <a:gd name="connsiteY192" fmla="*/ 9582 h 10000"/>
                  <a:gd name="connsiteX193" fmla="*/ 6444 w 10000"/>
                  <a:gd name="connsiteY193" fmla="*/ 9582 h 10000"/>
                  <a:gd name="connsiteX194" fmla="*/ 6833 w 10000"/>
                  <a:gd name="connsiteY194" fmla="*/ 9598 h 10000"/>
                  <a:gd name="connsiteX195" fmla="*/ 7278 w 10000"/>
                  <a:gd name="connsiteY195" fmla="*/ 9664 h 10000"/>
                  <a:gd name="connsiteX196" fmla="*/ 7278 w 10000"/>
                  <a:gd name="connsiteY196" fmla="*/ 9664 h 10000"/>
                  <a:gd name="connsiteX197" fmla="*/ 8722 w 10000"/>
                  <a:gd name="connsiteY197" fmla="*/ 9838 h 10000"/>
                  <a:gd name="connsiteX198" fmla="*/ 10000 w 10000"/>
                  <a:gd name="connsiteY198" fmla="*/ 10000 h 10000"/>
                  <a:gd name="connsiteX0" fmla="*/ 10000 w 10000"/>
                  <a:gd name="connsiteY0" fmla="*/ 8641 h 10000"/>
                  <a:gd name="connsiteX1" fmla="*/ 10000 w 10000"/>
                  <a:gd name="connsiteY1" fmla="*/ 8641 h 10000"/>
                  <a:gd name="connsiteX2" fmla="*/ 9222 w 10000"/>
                  <a:gd name="connsiteY2" fmla="*/ 8662 h 10000"/>
                  <a:gd name="connsiteX3" fmla="*/ 8944 w 10000"/>
                  <a:gd name="connsiteY3" fmla="*/ 8662 h 10000"/>
                  <a:gd name="connsiteX4" fmla="*/ 8833 w 10000"/>
                  <a:gd name="connsiteY4" fmla="*/ 8641 h 10000"/>
                  <a:gd name="connsiteX5" fmla="*/ 8778 w 10000"/>
                  <a:gd name="connsiteY5" fmla="*/ 8623 h 10000"/>
                  <a:gd name="connsiteX6" fmla="*/ 8778 w 10000"/>
                  <a:gd name="connsiteY6" fmla="*/ 8623 h 10000"/>
                  <a:gd name="connsiteX7" fmla="*/ 8444 w 10000"/>
                  <a:gd name="connsiteY7" fmla="*/ 8382 h 10000"/>
                  <a:gd name="connsiteX8" fmla="*/ 8167 w 10000"/>
                  <a:gd name="connsiteY8" fmla="*/ 8162 h 10000"/>
                  <a:gd name="connsiteX9" fmla="*/ 8167 w 10000"/>
                  <a:gd name="connsiteY9" fmla="*/ 8162 h 10000"/>
                  <a:gd name="connsiteX10" fmla="*/ 8056 w 10000"/>
                  <a:gd name="connsiteY10" fmla="*/ 8125 h 10000"/>
                  <a:gd name="connsiteX11" fmla="*/ 7889 w 10000"/>
                  <a:gd name="connsiteY11" fmla="*/ 8086 h 10000"/>
                  <a:gd name="connsiteX12" fmla="*/ 7444 w 10000"/>
                  <a:gd name="connsiteY12" fmla="*/ 8062 h 10000"/>
                  <a:gd name="connsiteX13" fmla="*/ 6889 w 10000"/>
                  <a:gd name="connsiteY13" fmla="*/ 8045 h 10000"/>
                  <a:gd name="connsiteX14" fmla="*/ 6389 w 10000"/>
                  <a:gd name="connsiteY14" fmla="*/ 8045 h 10000"/>
                  <a:gd name="connsiteX15" fmla="*/ 6389 w 10000"/>
                  <a:gd name="connsiteY15" fmla="*/ 8045 h 10000"/>
                  <a:gd name="connsiteX16" fmla="*/ 6167 w 10000"/>
                  <a:gd name="connsiteY16" fmla="*/ 8022 h 10000"/>
                  <a:gd name="connsiteX17" fmla="*/ 6056 w 10000"/>
                  <a:gd name="connsiteY17" fmla="*/ 7985 h 10000"/>
                  <a:gd name="connsiteX18" fmla="*/ 6000 w 10000"/>
                  <a:gd name="connsiteY18" fmla="*/ 7944 h 10000"/>
                  <a:gd name="connsiteX19" fmla="*/ 6000 w 10000"/>
                  <a:gd name="connsiteY19" fmla="*/ 7867 h 10000"/>
                  <a:gd name="connsiteX20" fmla="*/ 6056 w 10000"/>
                  <a:gd name="connsiteY20" fmla="*/ 7706 h 10000"/>
                  <a:gd name="connsiteX21" fmla="*/ 6111 w 10000"/>
                  <a:gd name="connsiteY21" fmla="*/ 7626 h 10000"/>
                  <a:gd name="connsiteX22" fmla="*/ 6056 w 10000"/>
                  <a:gd name="connsiteY22" fmla="*/ 7525 h 10000"/>
                  <a:gd name="connsiteX23" fmla="*/ 6056 w 10000"/>
                  <a:gd name="connsiteY23" fmla="*/ 7525 h 10000"/>
                  <a:gd name="connsiteX24" fmla="*/ 6000 w 10000"/>
                  <a:gd name="connsiteY24" fmla="*/ 7464 h 10000"/>
                  <a:gd name="connsiteX25" fmla="*/ 5944 w 10000"/>
                  <a:gd name="connsiteY25" fmla="*/ 7425 h 10000"/>
                  <a:gd name="connsiteX26" fmla="*/ 5833 w 10000"/>
                  <a:gd name="connsiteY26" fmla="*/ 7425 h 10000"/>
                  <a:gd name="connsiteX27" fmla="*/ 5667 w 10000"/>
                  <a:gd name="connsiteY27" fmla="*/ 7443 h 10000"/>
                  <a:gd name="connsiteX28" fmla="*/ 5333 w 10000"/>
                  <a:gd name="connsiteY28" fmla="*/ 7505 h 10000"/>
                  <a:gd name="connsiteX29" fmla="*/ 4889 w 10000"/>
                  <a:gd name="connsiteY29" fmla="*/ 7605 h 10000"/>
                  <a:gd name="connsiteX30" fmla="*/ 4889 w 10000"/>
                  <a:gd name="connsiteY30" fmla="*/ 7605 h 10000"/>
                  <a:gd name="connsiteX31" fmla="*/ 4611 w 10000"/>
                  <a:gd name="connsiteY31" fmla="*/ 7626 h 10000"/>
                  <a:gd name="connsiteX32" fmla="*/ 4500 w 10000"/>
                  <a:gd name="connsiteY32" fmla="*/ 7626 h 10000"/>
                  <a:gd name="connsiteX33" fmla="*/ 4444 w 10000"/>
                  <a:gd name="connsiteY33" fmla="*/ 7605 h 10000"/>
                  <a:gd name="connsiteX34" fmla="*/ 4389 w 10000"/>
                  <a:gd name="connsiteY34" fmla="*/ 7525 h 10000"/>
                  <a:gd name="connsiteX35" fmla="*/ 4222 w 10000"/>
                  <a:gd name="connsiteY35" fmla="*/ 7425 h 10000"/>
                  <a:gd name="connsiteX36" fmla="*/ 4222 w 10000"/>
                  <a:gd name="connsiteY36" fmla="*/ 7425 h 10000"/>
                  <a:gd name="connsiteX37" fmla="*/ 4111 w 10000"/>
                  <a:gd name="connsiteY37" fmla="*/ 7364 h 10000"/>
                  <a:gd name="connsiteX38" fmla="*/ 4111 w 10000"/>
                  <a:gd name="connsiteY38" fmla="*/ 7305 h 10000"/>
                  <a:gd name="connsiteX39" fmla="*/ 4111 w 10000"/>
                  <a:gd name="connsiteY39" fmla="*/ 7265 h 10000"/>
                  <a:gd name="connsiteX40" fmla="*/ 4167 w 10000"/>
                  <a:gd name="connsiteY40" fmla="*/ 7224 h 10000"/>
                  <a:gd name="connsiteX41" fmla="*/ 4278 w 10000"/>
                  <a:gd name="connsiteY41" fmla="*/ 7145 h 10000"/>
                  <a:gd name="connsiteX42" fmla="*/ 4389 w 10000"/>
                  <a:gd name="connsiteY42" fmla="*/ 7126 h 10000"/>
                  <a:gd name="connsiteX43" fmla="*/ 4389 w 10000"/>
                  <a:gd name="connsiteY43" fmla="*/ 7126 h 10000"/>
                  <a:gd name="connsiteX44" fmla="*/ 4389 w 10000"/>
                  <a:gd name="connsiteY44" fmla="*/ 7105 h 10000"/>
                  <a:gd name="connsiteX45" fmla="*/ 4444 w 10000"/>
                  <a:gd name="connsiteY45" fmla="*/ 7088 h 10000"/>
                  <a:gd name="connsiteX46" fmla="*/ 4667 w 10000"/>
                  <a:gd name="connsiteY46" fmla="*/ 7065 h 10000"/>
                  <a:gd name="connsiteX47" fmla="*/ 5333 w 10000"/>
                  <a:gd name="connsiteY47" fmla="*/ 7028 h 10000"/>
                  <a:gd name="connsiteX48" fmla="*/ 6500 w 10000"/>
                  <a:gd name="connsiteY48" fmla="*/ 6965 h 10000"/>
                  <a:gd name="connsiteX49" fmla="*/ 6500 w 10000"/>
                  <a:gd name="connsiteY49" fmla="*/ 6965 h 10000"/>
                  <a:gd name="connsiteX50" fmla="*/ 7167 w 10000"/>
                  <a:gd name="connsiteY50" fmla="*/ 6907 h 10000"/>
                  <a:gd name="connsiteX51" fmla="*/ 8389 w 10000"/>
                  <a:gd name="connsiteY51" fmla="*/ 6788 h 10000"/>
                  <a:gd name="connsiteX52" fmla="*/ 8389 w 10000"/>
                  <a:gd name="connsiteY52" fmla="*/ 6788 h 10000"/>
                  <a:gd name="connsiteX53" fmla="*/ 8667 w 10000"/>
                  <a:gd name="connsiteY53" fmla="*/ 6745 h 10000"/>
                  <a:gd name="connsiteX54" fmla="*/ 8778 w 10000"/>
                  <a:gd name="connsiteY54" fmla="*/ 6684 h 10000"/>
                  <a:gd name="connsiteX55" fmla="*/ 8889 w 10000"/>
                  <a:gd name="connsiteY55" fmla="*/ 6646 h 10000"/>
                  <a:gd name="connsiteX56" fmla="*/ 8833 w 10000"/>
                  <a:gd name="connsiteY56" fmla="*/ 6606 h 10000"/>
                  <a:gd name="connsiteX57" fmla="*/ 8833 w 10000"/>
                  <a:gd name="connsiteY57" fmla="*/ 6569 h 10000"/>
                  <a:gd name="connsiteX58" fmla="*/ 8722 w 10000"/>
                  <a:gd name="connsiteY58" fmla="*/ 6525 h 10000"/>
                  <a:gd name="connsiteX59" fmla="*/ 8556 w 10000"/>
                  <a:gd name="connsiteY59" fmla="*/ 6465 h 10000"/>
                  <a:gd name="connsiteX60" fmla="*/ 8556 w 10000"/>
                  <a:gd name="connsiteY60" fmla="*/ 6465 h 10000"/>
                  <a:gd name="connsiteX61" fmla="*/ 6556 w 10000"/>
                  <a:gd name="connsiteY61" fmla="*/ 6111 h 10000"/>
                  <a:gd name="connsiteX62" fmla="*/ 6556 w 10000"/>
                  <a:gd name="connsiteY62" fmla="*/ 6111 h 10000"/>
                  <a:gd name="connsiteX63" fmla="*/ 6333 w 10000"/>
                  <a:gd name="connsiteY63" fmla="*/ 6049 h 10000"/>
                  <a:gd name="connsiteX64" fmla="*/ 6167 w 10000"/>
                  <a:gd name="connsiteY64" fmla="*/ 5988 h 10000"/>
                  <a:gd name="connsiteX65" fmla="*/ 6056 w 10000"/>
                  <a:gd name="connsiteY65" fmla="*/ 5927 h 10000"/>
                  <a:gd name="connsiteX66" fmla="*/ 6056 w 10000"/>
                  <a:gd name="connsiteY66" fmla="*/ 5927 h 10000"/>
                  <a:gd name="connsiteX67" fmla="*/ 8056 w 10000"/>
                  <a:gd name="connsiteY67" fmla="*/ 5907 h 10000"/>
                  <a:gd name="connsiteX68" fmla="*/ 10000 w 10000"/>
                  <a:gd name="connsiteY68" fmla="*/ 6111 h 10000"/>
                  <a:gd name="connsiteX69" fmla="*/ 10000 w 10000"/>
                  <a:gd name="connsiteY69" fmla="*/ 4291 h 10000"/>
                  <a:gd name="connsiteX70" fmla="*/ 4056 w 10000"/>
                  <a:gd name="connsiteY70" fmla="*/ 2395 h 10000"/>
                  <a:gd name="connsiteX71" fmla="*/ 2889 w 10000"/>
                  <a:gd name="connsiteY71" fmla="*/ 2176 h 10000"/>
                  <a:gd name="connsiteX72" fmla="*/ 2889 w 10000"/>
                  <a:gd name="connsiteY72" fmla="*/ 2176 h 10000"/>
                  <a:gd name="connsiteX73" fmla="*/ 2389 w 10000"/>
                  <a:gd name="connsiteY73" fmla="*/ 2154 h 10000"/>
                  <a:gd name="connsiteX74" fmla="*/ 2000 w 10000"/>
                  <a:gd name="connsiteY74" fmla="*/ 2135 h 10000"/>
                  <a:gd name="connsiteX75" fmla="*/ 1889 w 10000"/>
                  <a:gd name="connsiteY75" fmla="*/ 2116 h 10000"/>
                  <a:gd name="connsiteX76" fmla="*/ 1778 w 10000"/>
                  <a:gd name="connsiteY76" fmla="*/ 2094 h 10000"/>
                  <a:gd name="connsiteX77" fmla="*/ 1778 w 10000"/>
                  <a:gd name="connsiteY77" fmla="*/ 2094 h 10000"/>
                  <a:gd name="connsiteX78" fmla="*/ 1667 w 10000"/>
                  <a:gd name="connsiteY78" fmla="*/ 2016 h 10000"/>
                  <a:gd name="connsiteX79" fmla="*/ 1500 w 10000"/>
                  <a:gd name="connsiteY79" fmla="*/ 1876 h 10000"/>
                  <a:gd name="connsiteX80" fmla="*/ 1444 w 10000"/>
                  <a:gd name="connsiteY80" fmla="*/ 1796 h 10000"/>
                  <a:gd name="connsiteX81" fmla="*/ 1444 w 10000"/>
                  <a:gd name="connsiteY81" fmla="*/ 1716 h 10000"/>
                  <a:gd name="connsiteX82" fmla="*/ 1444 w 10000"/>
                  <a:gd name="connsiteY82" fmla="*/ 1656 h 10000"/>
                  <a:gd name="connsiteX83" fmla="*/ 1556 w 10000"/>
                  <a:gd name="connsiteY83" fmla="*/ 1596 h 10000"/>
                  <a:gd name="connsiteX84" fmla="*/ 1556 w 10000"/>
                  <a:gd name="connsiteY84" fmla="*/ 1596 h 10000"/>
                  <a:gd name="connsiteX85" fmla="*/ 1833 w 10000"/>
                  <a:gd name="connsiteY85" fmla="*/ 1497 h 10000"/>
                  <a:gd name="connsiteX86" fmla="*/ 2111 w 10000"/>
                  <a:gd name="connsiteY86" fmla="*/ 1394 h 10000"/>
                  <a:gd name="connsiteX87" fmla="*/ 2278 w 10000"/>
                  <a:gd name="connsiteY87" fmla="*/ 1337 h 10000"/>
                  <a:gd name="connsiteX88" fmla="*/ 2389 w 10000"/>
                  <a:gd name="connsiteY88" fmla="*/ 1278 h 10000"/>
                  <a:gd name="connsiteX89" fmla="*/ 2389 w 10000"/>
                  <a:gd name="connsiteY89" fmla="*/ 1197 h 10000"/>
                  <a:gd name="connsiteX90" fmla="*/ 2389 w 10000"/>
                  <a:gd name="connsiteY90" fmla="*/ 1099 h 10000"/>
                  <a:gd name="connsiteX91" fmla="*/ 2389 w 10000"/>
                  <a:gd name="connsiteY91" fmla="*/ 1099 h 10000"/>
                  <a:gd name="connsiteX92" fmla="*/ 2167 w 10000"/>
                  <a:gd name="connsiteY92" fmla="*/ 818 h 10000"/>
                  <a:gd name="connsiteX93" fmla="*/ 1889 w 10000"/>
                  <a:gd name="connsiteY93" fmla="*/ 438 h 10000"/>
                  <a:gd name="connsiteX94" fmla="*/ 1667 w 10000"/>
                  <a:gd name="connsiteY94" fmla="*/ 99 h 10000"/>
                  <a:gd name="connsiteX95" fmla="*/ 1611 w 10000"/>
                  <a:gd name="connsiteY95" fmla="*/ 0 h 10000"/>
                  <a:gd name="connsiteX96" fmla="*/ 10000 w 10000"/>
                  <a:gd name="connsiteY96" fmla="*/ 8662 h 10000"/>
                  <a:gd name="connsiteX97" fmla="*/ 10000 w 10000"/>
                  <a:gd name="connsiteY97" fmla="*/ 8662 h 10000"/>
                  <a:gd name="connsiteX98" fmla="*/ 9722 w 10000"/>
                  <a:gd name="connsiteY98" fmla="*/ 8641 h 10000"/>
                  <a:gd name="connsiteX99" fmla="*/ 9389 w 10000"/>
                  <a:gd name="connsiteY99" fmla="*/ 8662 h 10000"/>
                  <a:gd name="connsiteX100" fmla="*/ 9389 w 10000"/>
                  <a:gd name="connsiteY100" fmla="*/ 8662 h 10000"/>
                  <a:gd name="connsiteX101" fmla="*/ 9278 w 10000"/>
                  <a:gd name="connsiteY101" fmla="*/ 8686 h 10000"/>
                  <a:gd name="connsiteX102" fmla="*/ 9056 w 10000"/>
                  <a:gd name="connsiteY102" fmla="*/ 8662 h 10000"/>
                  <a:gd name="connsiteX103" fmla="*/ 8889 w 10000"/>
                  <a:gd name="connsiteY103" fmla="*/ 8641 h 10000"/>
                  <a:gd name="connsiteX104" fmla="*/ 8722 w 10000"/>
                  <a:gd name="connsiteY104" fmla="*/ 8603 h 10000"/>
                  <a:gd name="connsiteX105" fmla="*/ 8611 w 10000"/>
                  <a:gd name="connsiteY105" fmla="*/ 8541 h 10000"/>
                  <a:gd name="connsiteX106" fmla="*/ 8444 w 10000"/>
                  <a:gd name="connsiteY106" fmla="*/ 8442 h 10000"/>
                  <a:gd name="connsiteX107" fmla="*/ 8444 w 10000"/>
                  <a:gd name="connsiteY107" fmla="*/ 8442 h 10000"/>
                  <a:gd name="connsiteX108" fmla="*/ 8222 w 10000"/>
                  <a:gd name="connsiteY108" fmla="*/ 8265 h 10000"/>
                  <a:gd name="connsiteX109" fmla="*/ 8111 w 10000"/>
                  <a:gd name="connsiteY109" fmla="*/ 8185 h 10000"/>
                  <a:gd name="connsiteX110" fmla="*/ 7944 w 10000"/>
                  <a:gd name="connsiteY110" fmla="*/ 8125 h 10000"/>
                  <a:gd name="connsiteX111" fmla="*/ 7778 w 10000"/>
                  <a:gd name="connsiteY111" fmla="*/ 8086 h 10000"/>
                  <a:gd name="connsiteX112" fmla="*/ 7556 w 10000"/>
                  <a:gd name="connsiteY112" fmla="*/ 8062 h 10000"/>
                  <a:gd name="connsiteX113" fmla="*/ 7333 w 10000"/>
                  <a:gd name="connsiteY113" fmla="*/ 8045 h 10000"/>
                  <a:gd name="connsiteX114" fmla="*/ 7000 w 10000"/>
                  <a:gd name="connsiteY114" fmla="*/ 8022 h 10000"/>
                  <a:gd name="connsiteX115" fmla="*/ 7000 w 10000"/>
                  <a:gd name="connsiteY115" fmla="*/ 8022 h 10000"/>
                  <a:gd name="connsiteX116" fmla="*/ 6556 w 10000"/>
                  <a:gd name="connsiteY116" fmla="*/ 8045 h 10000"/>
                  <a:gd name="connsiteX117" fmla="*/ 6222 w 10000"/>
                  <a:gd name="connsiteY117" fmla="*/ 8045 h 10000"/>
                  <a:gd name="connsiteX118" fmla="*/ 6111 w 10000"/>
                  <a:gd name="connsiteY118" fmla="*/ 8022 h 10000"/>
                  <a:gd name="connsiteX119" fmla="*/ 6056 w 10000"/>
                  <a:gd name="connsiteY119" fmla="*/ 8003 h 10000"/>
                  <a:gd name="connsiteX120" fmla="*/ 6056 w 10000"/>
                  <a:gd name="connsiteY120" fmla="*/ 8003 h 10000"/>
                  <a:gd name="connsiteX121" fmla="*/ 6056 w 10000"/>
                  <a:gd name="connsiteY121" fmla="*/ 7646 h 10000"/>
                  <a:gd name="connsiteX122" fmla="*/ 6056 w 10000"/>
                  <a:gd name="connsiteY122" fmla="*/ 7646 h 10000"/>
                  <a:gd name="connsiteX123" fmla="*/ 6056 w 10000"/>
                  <a:gd name="connsiteY123" fmla="*/ 7563 h 10000"/>
                  <a:gd name="connsiteX124" fmla="*/ 5944 w 10000"/>
                  <a:gd name="connsiteY124" fmla="*/ 7464 h 10000"/>
                  <a:gd name="connsiteX125" fmla="*/ 5889 w 10000"/>
                  <a:gd name="connsiteY125" fmla="*/ 7443 h 10000"/>
                  <a:gd name="connsiteX126" fmla="*/ 5778 w 10000"/>
                  <a:gd name="connsiteY126" fmla="*/ 7425 h 10000"/>
                  <a:gd name="connsiteX127" fmla="*/ 5667 w 10000"/>
                  <a:gd name="connsiteY127" fmla="*/ 7425 h 10000"/>
                  <a:gd name="connsiteX128" fmla="*/ 5500 w 10000"/>
                  <a:gd name="connsiteY128" fmla="*/ 7443 h 10000"/>
                  <a:gd name="connsiteX129" fmla="*/ 5500 w 10000"/>
                  <a:gd name="connsiteY129" fmla="*/ 7443 h 10000"/>
                  <a:gd name="connsiteX130" fmla="*/ 4889 w 10000"/>
                  <a:gd name="connsiteY130" fmla="*/ 7584 h 10000"/>
                  <a:gd name="connsiteX131" fmla="*/ 4611 w 10000"/>
                  <a:gd name="connsiteY131" fmla="*/ 7626 h 10000"/>
                  <a:gd name="connsiteX132" fmla="*/ 4556 w 10000"/>
                  <a:gd name="connsiteY132" fmla="*/ 7646 h 10000"/>
                  <a:gd name="connsiteX133" fmla="*/ 4500 w 10000"/>
                  <a:gd name="connsiteY133" fmla="*/ 7626 h 10000"/>
                  <a:gd name="connsiteX134" fmla="*/ 4500 w 10000"/>
                  <a:gd name="connsiteY134" fmla="*/ 7626 h 10000"/>
                  <a:gd name="connsiteX135" fmla="*/ 4222 w 10000"/>
                  <a:gd name="connsiteY135" fmla="*/ 7425 h 10000"/>
                  <a:gd name="connsiteX136" fmla="*/ 4222 w 10000"/>
                  <a:gd name="connsiteY136" fmla="*/ 7425 h 10000"/>
                  <a:gd name="connsiteX137" fmla="*/ 4111 w 10000"/>
                  <a:gd name="connsiteY137" fmla="*/ 7326 h 10000"/>
                  <a:gd name="connsiteX138" fmla="*/ 4111 w 10000"/>
                  <a:gd name="connsiteY138" fmla="*/ 7265 h 10000"/>
                  <a:gd name="connsiteX139" fmla="*/ 4111 w 10000"/>
                  <a:gd name="connsiteY139" fmla="*/ 7205 h 10000"/>
                  <a:gd name="connsiteX140" fmla="*/ 4111 w 10000"/>
                  <a:gd name="connsiteY140" fmla="*/ 7205 h 10000"/>
                  <a:gd name="connsiteX141" fmla="*/ 4278 w 10000"/>
                  <a:gd name="connsiteY141" fmla="*/ 7145 h 10000"/>
                  <a:gd name="connsiteX142" fmla="*/ 4389 w 10000"/>
                  <a:gd name="connsiteY142" fmla="*/ 7126 h 10000"/>
                  <a:gd name="connsiteX143" fmla="*/ 4389 w 10000"/>
                  <a:gd name="connsiteY143" fmla="*/ 7126 h 10000"/>
                  <a:gd name="connsiteX144" fmla="*/ 4000 w 10000"/>
                  <a:gd name="connsiteY144" fmla="*/ 7126 h 10000"/>
                  <a:gd name="connsiteX145" fmla="*/ 3722 w 10000"/>
                  <a:gd name="connsiteY145" fmla="*/ 7145 h 10000"/>
                  <a:gd name="connsiteX146" fmla="*/ 3611 w 10000"/>
                  <a:gd name="connsiteY146" fmla="*/ 7166 h 10000"/>
                  <a:gd name="connsiteX147" fmla="*/ 3556 w 10000"/>
                  <a:gd name="connsiteY147" fmla="*/ 7187 h 10000"/>
                  <a:gd name="connsiteX148" fmla="*/ 3556 w 10000"/>
                  <a:gd name="connsiteY148" fmla="*/ 7187 h 10000"/>
                  <a:gd name="connsiteX149" fmla="*/ 3444 w 10000"/>
                  <a:gd name="connsiteY149" fmla="*/ 7265 h 10000"/>
                  <a:gd name="connsiteX150" fmla="*/ 3278 w 10000"/>
                  <a:gd name="connsiteY150" fmla="*/ 7386 h 10000"/>
                  <a:gd name="connsiteX151" fmla="*/ 3000 w 10000"/>
                  <a:gd name="connsiteY151" fmla="*/ 7525 h 10000"/>
                  <a:gd name="connsiteX152" fmla="*/ 2667 w 10000"/>
                  <a:gd name="connsiteY152" fmla="*/ 7626 h 10000"/>
                  <a:gd name="connsiteX153" fmla="*/ 2667 w 10000"/>
                  <a:gd name="connsiteY153" fmla="*/ 7626 h 10000"/>
                  <a:gd name="connsiteX154" fmla="*/ 2333 w 10000"/>
                  <a:gd name="connsiteY154" fmla="*/ 7706 h 10000"/>
                  <a:gd name="connsiteX155" fmla="*/ 1833 w 10000"/>
                  <a:gd name="connsiteY155" fmla="*/ 7786 h 10000"/>
                  <a:gd name="connsiteX156" fmla="*/ 1389 w 10000"/>
                  <a:gd name="connsiteY156" fmla="*/ 7826 h 10000"/>
                  <a:gd name="connsiteX157" fmla="*/ 889 w 10000"/>
                  <a:gd name="connsiteY157" fmla="*/ 7845 h 10000"/>
                  <a:gd name="connsiteX158" fmla="*/ 889 w 10000"/>
                  <a:gd name="connsiteY158" fmla="*/ 7845 h 10000"/>
                  <a:gd name="connsiteX159" fmla="*/ 500 w 10000"/>
                  <a:gd name="connsiteY159" fmla="*/ 7867 h 10000"/>
                  <a:gd name="connsiteX160" fmla="*/ 222 w 10000"/>
                  <a:gd name="connsiteY160" fmla="*/ 7885 h 10000"/>
                  <a:gd name="connsiteX161" fmla="*/ 0 w 10000"/>
                  <a:gd name="connsiteY161" fmla="*/ 7904 h 10000"/>
                  <a:gd name="connsiteX162" fmla="*/ 0 w 10000"/>
                  <a:gd name="connsiteY162" fmla="*/ 7904 h 10000"/>
                  <a:gd name="connsiteX163" fmla="*/ 278 w 10000"/>
                  <a:gd name="connsiteY163" fmla="*/ 8225 h 10000"/>
                  <a:gd name="connsiteX164" fmla="*/ 500 w 10000"/>
                  <a:gd name="connsiteY164" fmla="*/ 8461 h 10000"/>
                  <a:gd name="connsiteX165" fmla="*/ 722 w 10000"/>
                  <a:gd name="connsiteY165" fmla="*/ 8662 h 10000"/>
                  <a:gd name="connsiteX166" fmla="*/ 722 w 10000"/>
                  <a:gd name="connsiteY166" fmla="*/ 8662 h 10000"/>
                  <a:gd name="connsiteX167" fmla="*/ 889 w 10000"/>
                  <a:gd name="connsiteY167" fmla="*/ 8783 h 10000"/>
                  <a:gd name="connsiteX168" fmla="*/ 944 w 10000"/>
                  <a:gd name="connsiteY168" fmla="*/ 8884 h 10000"/>
                  <a:gd name="connsiteX169" fmla="*/ 1111 w 10000"/>
                  <a:gd name="connsiteY169" fmla="*/ 8985 h 10000"/>
                  <a:gd name="connsiteX170" fmla="*/ 1333 w 10000"/>
                  <a:gd name="connsiteY170" fmla="*/ 9140 h 10000"/>
                  <a:gd name="connsiteX171" fmla="*/ 1333 w 10000"/>
                  <a:gd name="connsiteY171" fmla="*/ 9140 h 10000"/>
                  <a:gd name="connsiteX172" fmla="*/ 1444 w 10000"/>
                  <a:gd name="connsiteY172" fmla="*/ 9222 h 10000"/>
                  <a:gd name="connsiteX173" fmla="*/ 1500 w 10000"/>
                  <a:gd name="connsiteY173" fmla="*/ 9281 h 10000"/>
                  <a:gd name="connsiteX174" fmla="*/ 1500 w 10000"/>
                  <a:gd name="connsiteY174" fmla="*/ 9339 h 10000"/>
                  <a:gd name="connsiteX175" fmla="*/ 1556 w 10000"/>
                  <a:gd name="connsiteY175" fmla="*/ 9363 h 10000"/>
                  <a:gd name="connsiteX176" fmla="*/ 1722 w 10000"/>
                  <a:gd name="connsiteY176" fmla="*/ 9380 h 10000"/>
                  <a:gd name="connsiteX177" fmla="*/ 1944 w 10000"/>
                  <a:gd name="connsiteY177" fmla="*/ 9400 h 10000"/>
                  <a:gd name="connsiteX178" fmla="*/ 2944 w 10000"/>
                  <a:gd name="connsiteY178" fmla="*/ 9421 h 10000"/>
                  <a:gd name="connsiteX179" fmla="*/ 2944 w 10000"/>
                  <a:gd name="connsiteY179" fmla="*/ 9421 h 10000"/>
                  <a:gd name="connsiteX180" fmla="*/ 4167 w 10000"/>
                  <a:gd name="connsiteY180" fmla="*/ 9461 h 10000"/>
                  <a:gd name="connsiteX181" fmla="*/ 4889 w 10000"/>
                  <a:gd name="connsiteY181" fmla="*/ 9520 h 10000"/>
                  <a:gd name="connsiteX182" fmla="*/ 5278 w 10000"/>
                  <a:gd name="connsiteY182" fmla="*/ 9582 h 10000"/>
                  <a:gd name="connsiteX183" fmla="*/ 5444 w 10000"/>
                  <a:gd name="connsiteY183" fmla="*/ 9598 h 10000"/>
                  <a:gd name="connsiteX184" fmla="*/ 5444 w 10000"/>
                  <a:gd name="connsiteY184" fmla="*/ 9598 h 10000"/>
                  <a:gd name="connsiteX185" fmla="*/ 5722 w 10000"/>
                  <a:gd name="connsiteY185" fmla="*/ 9643 h 10000"/>
                  <a:gd name="connsiteX186" fmla="*/ 5833 w 10000"/>
                  <a:gd name="connsiteY186" fmla="*/ 9664 h 10000"/>
                  <a:gd name="connsiteX187" fmla="*/ 5833 w 10000"/>
                  <a:gd name="connsiteY187" fmla="*/ 9664 h 10000"/>
                  <a:gd name="connsiteX188" fmla="*/ 5833 w 10000"/>
                  <a:gd name="connsiteY188" fmla="*/ 9643 h 10000"/>
                  <a:gd name="connsiteX189" fmla="*/ 5889 w 10000"/>
                  <a:gd name="connsiteY189" fmla="*/ 9621 h 10000"/>
                  <a:gd name="connsiteX190" fmla="*/ 6000 w 10000"/>
                  <a:gd name="connsiteY190" fmla="*/ 9598 h 10000"/>
                  <a:gd name="connsiteX191" fmla="*/ 6167 w 10000"/>
                  <a:gd name="connsiteY191" fmla="*/ 9582 h 10000"/>
                  <a:gd name="connsiteX192" fmla="*/ 6444 w 10000"/>
                  <a:gd name="connsiteY192" fmla="*/ 9582 h 10000"/>
                  <a:gd name="connsiteX193" fmla="*/ 6833 w 10000"/>
                  <a:gd name="connsiteY193" fmla="*/ 9598 h 10000"/>
                  <a:gd name="connsiteX194" fmla="*/ 7278 w 10000"/>
                  <a:gd name="connsiteY194" fmla="*/ 9664 h 10000"/>
                  <a:gd name="connsiteX195" fmla="*/ 7278 w 10000"/>
                  <a:gd name="connsiteY195" fmla="*/ 9664 h 10000"/>
                  <a:gd name="connsiteX196" fmla="*/ 8722 w 10000"/>
                  <a:gd name="connsiteY196" fmla="*/ 9838 h 10000"/>
                  <a:gd name="connsiteX197" fmla="*/ 10000 w 10000"/>
                  <a:gd name="connsiteY197" fmla="*/ 10000 h 10000"/>
                  <a:gd name="connsiteX0" fmla="*/ 10000 w 10000"/>
                  <a:gd name="connsiteY0" fmla="*/ 8641 h 10000"/>
                  <a:gd name="connsiteX1" fmla="*/ 10000 w 10000"/>
                  <a:gd name="connsiteY1" fmla="*/ 8641 h 10000"/>
                  <a:gd name="connsiteX2" fmla="*/ 9222 w 10000"/>
                  <a:gd name="connsiteY2" fmla="*/ 8662 h 10000"/>
                  <a:gd name="connsiteX3" fmla="*/ 8944 w 10000"/>
                  <a:gd name="connsiteY3" fmla="*/ 8662 h 10000"/>
                  <a:gd name="connsiteX4" fmla="*/ 8833 w 10000"/>
                  <a:gd name="connsiteY4" fmla="*/ 8641 h 10000"/>
                  <a:gd name="connsiteX5" fmla="*/ 8778 w 10000"/>
                  <a:gd name="connsiteY5" fmla="*/ 8623 h 10000"/>
                  <a:gd name="connsiteX6" fmla="*/ 8778 w 10000"/>
                  <a:gd name="connsiteY6" fmla="*/ 8623 h 10000"/>
                  <a:gd name="connsiteX7" fmla="*/ 8444 w 10000"/>
                  <a:gd name="connsiteY7" fmla="*/ 8382 h 10000"/>
                  <a:gd name="connsiteX8" fmla="*/ 8167 w 10000"/>
                  <a:gd name="connsiteY8" fmla="*/ 8162 h 10000"/>
                  <a:gd name="connsiteX9" fmla="*/ 8167 w 10000"/>
                  <a:gd name="connsiteY9" fmla="*/ 8162 h 10000"/>
                  <a:gd name="connsiteX10" fmla="*/ 8056 w 10000"/>
                  <a:gd name="connsiteY10" fmla="*/ 8125 h 10000"/>
                  <a:gd name="connsiteX11" fmla="*/ 7889 w 10000"/>
                  <a:gd name="connsiteY11" fmla="*/ 8086 h 10000"/>
                  <a:gd name="connsiteX12" fmla="*/ 7444 w 10000"/>
                  <a:gd name="connsiteY12" fmla="*/ 8062 h 10000"/>
                  <a:gd name="connsiteX13" fmla="*/ 6889 w 10000"/>
                  <a:gd name="connsiteY13" fmla="*/ 8045 h 10000"/>
                  <a:gd name="connsiteX14" fmla="*/ 6389 w 10000"/>
                  <a:gd name="connsiteY14" fmla="*/ 8045 h 10000"/>
                  <a:gd name="connsiteX15" fmla="*/ 6389 w 10000"/>
                  <a:gd name="connsiteY15" fmla="*/ 8045 h 10000"/>
                  <a:gd name="connsiteX16" fmla="*/ 6167 w 10000"/>
                  <a:gd name="connsiteY16" fmla="*/ 8022 h 10000"/>
                  <a:gd name="connsiteX17" fmla="*/ 6056 w 10000"/>
                  <a:gd name="connsiteY17" fmla="*/ 7985 h 10000"/>
                  <a:gd name="connsiteX18" fmla="*/ 6000 w 10000"/>
                  <a:gd name="connsiteY18" fmla="*/ 7944 h 10000"/>
                  <a:gd name="connsiteX19" fmla="*/ 6000 w 10000"/>
                  <a:gd name="connsiteY19" fmla="*/ 7867 h 10000"/>
                  <a:gd name="connsiteX20" fmla="*/ 6056 w 10000"/>
                  <a:gd name="connsiteY20" fmla="*/ 7706 h 10000"/>
                  <a:gd name="connsiteX21" fmla="*/ 6111 w 10000"/>
                  <a:gd name="connsiteY21" fmla="*/ 7626 h 10000"/>
                  <a:gd name="connsiteX22" fmla="*/ 6056 w 10000"/>
                  <a:gd name="connsiteY22" fmla="*/ 7525 h 10000"/>
                  <a:gd name="connsiteX23" fmla="*/ 6056 w 10000"/>
                  <a:gd name="connsiteY23" fmla="*/ 7525 h 10000"/>
                  <a:gd name="connsiteX24" fmla="*/ 6000 w 10000"/>
                  <a:gd name="connsiteY24" fmla="*/ 7464 h 10000"/>
                  <a:gd name="connsiteX25" fmla="*/ 5944 w 10000"/>
                  <a:gd name="connsiteY25" fmla="*/ 7425 h 10000"/>
                  <a:gd name="connsiteX26" fmla="*/ 5833 w 10000"/>
                  <a:gd name="connsiteY26" fmla="*/ 7425 h 10000"/>
                  <a:gd name="connsiteX27" fmla="*/ 5667 w 10000"/>
                  <a:gd name="connsiteY27" fmla="*/ 7443 h 10000"/>
                  <a:gd name="connsiteX28" fmla="*/ 5333 w 10000"/>
                  <a:gd name="connsiteY28" fmla="*/ 7505 h 10000"/>
                  <a:gd name="connsiteX29" fmla="*/ 4889 w 10000"/>
                  <a:gd name="connsiteY29" fmla="*/ 7605 h 10000"/>
                  <a:gd name="connsiteX30" fmla="*/ 4889 w 10000"/>
                  <a:gd name="connsiteY30" fmla="*/ 7605 h 10000"/>
                  <a:gd name="connsiteX31" fmla="*/ 4611 w 10000"/>
                  <a:gd name="connsiteY31" fmla="*/ 7626 h 10000"/>
                  <a:gd name="connsiteX32" fmla="*/ 4500 w 10000"/>
                  <a:gd name="connsiteY32" fmla="*/ 7626 h 10000"/>
                  <a:gd name="connsiteX33" fmla="*/ 4444 w 10000"/>
                  <a:gd name="connsiteY33" fmla="*/ 7605 h 10000"/>
                  <a:gd name="connsiteX34" fmla="*/ 4389 w 10000"/>
                  <a:gd name="connsiteY34" fmla="*/ 7525 h 10000"/>
                  <a:gd name="connsiteX35" fmla="*/ 4222 w 10000"/>
                  <a:gd name="connsiteY35" fmla="*/ 7425 h 10000"/>
                  <a:gd name="connsiteX36" fmla="*/ 4222 w 10000"/>
                  <a:gd name="connsiteY36" fmla="*/ 7425 h 10000"/>
                  <a:gd name="connsiteX37" fmla="*/ 4111 w 10000"/>
                  <a:gd name="connsiteY37" fmla="*/ 7364 h 10000"/>
                  <a:gd name="connsiteX38" fmla="*/ 4111 w 10000"/>
                  <a:gd name="connsiteY38" fmla="*/ 7305 h 10000"/>
                  <a:gd name="connsiteX39" fmla="*/ 4111 w 10000"/>
                  <a:gd name="connsiteY39" fmla="*/ 7265 h 10000"/>
                  <a:gd name="connsiteX40" fmla="*/ 4167 w 10000"/>
                  <a:gd name="connsiteY40" fmla="*/ 7224 h 10000"/>
                  <a:gd name="connsiteX41" fmla="*/ 4278 w 10000"/>
                  <a:gd name="connsiteY41" fmla="*/ 7145 h 10000"/>
                  <a:gd name="connsiteX42" fmla="*/ 4389 w 10000"/>
                  <a:gd name="connsiteY42" fmla="*/ 7126 h 10000"/>
                  <a:gd name="connsiteX43" fmla="*/ 4389 w 10000"/>
                  <a:gd name="connsiteY43" fmla="*/ 7126 h 10000"/>
                  <a:gd name="connsiteX44" fmla="*/ 4389 w 10000"/>
                  <a:gd name="connsiteY44" fmla="*/ 7105 h 10000"/>
                  <a:gd name="connsiteX45" fmla="*/ 4444 w 10000"/>
                  <a:gd name="connsiteY45" fmla="*/ 7088 h 10000"/>
                  <a:gd name="connsiteX46" fmla="*/ 4667 w 10000"/>
                  <a:gd name="connsiteY46" fmla="*/ 7065 h 10000"/>
                  <a:gd name="connsiteX47" fmla="*/ 5333 w 10000"/>
                  <a:gd name="connsiteY47" fmla="*/ 7028 h 10000"/>
                  <a:gd name="connsiteX48" fmla="*/ 6500 w 10000"/>
                  <a:gd name="connsiteY48" fmla="*/ 6965 h 10000"/>
                  <a:gd name="connsiteX49" fmla="*/ 6500 w 10000"/>
                  <a:gd name="connsiteY49" fmla="*/ 6965 h 10000"/>
                  <a:gd name="connsiteX50" fmla="*/ 7167 w 10000"/>
                  <a:gd name="connsiteY50" fmla="*/ 6907 h 10000"/>
                  <a:gd name="connsiteX51" fmla="*/ 8389 w 10000"/>
                  <a:gd name="connsiteY51" fmla="*/ 6788 h 10000"/>
                  <a:gd name="connsiteX52" fmla="*/ 8389 w 10000"/>
                  <a:gd name="connsiteY52" fmla="*/ 6788 h 10000"/>
                  <a:gd name="connsiteX53" fmla="*/ 8667 w 10000"/>
                  <a:gd name="connsiteY53" fmla="*/ 6745 h 10000"/>
                  <a:gd name="connsiteX54" fmla="*/ 8778 w 10000"/>
                  <a:gd name="connsiteY54" fmla="*/ 6684 h 10000"/>
                  <a:gd name="connsiteX55" fmla="*/ 8889 w 10000"/>
                  <a:gd name="connsiteY55" fmla="*/ 6646 h 10000"/>
                  <a:gd name="connsiteX56" fmla="*/ 8833 w 10000"/>
                  <a:gd name="connsiteY56" fmla="*/ 6606 h 10000"/>
                  <a:gd name="connsiteX57" fmla="*/ 8833 w 10000"/>
                  <a:gd name="connsiteY57" fmla="*/ 6569 h 10000"/>
                  <a:gd name="connsiteX58" fmla="*/ 8722 w 10000"/>
                  <a:gd name="connsiteY58" fmla="*/ 6525 h 10000"/>
                  <a:gd name="connsiteX59" fmla="*/ 8556 w 10000"/>
                  <a:gd name="connsiteY59" fmla="*/ 6465 h 10000"/>
                  <a:gd name="connsiteX60" fmla="*/ 8556 w 10000"/>
                  <a:gd name="connsiteY60" fmla="*/ 6465 h 10000"/>
                  <a:gd name="connsiteX61" fmla="*/ 6556 w 10000"/>
                  <a:gd name="connsiteY61" fmla="*/ 6111 h 10000"/>
                  <a:gd name="connsiteX62" fmla="*/ 6556 w 10000"/>
                  <a:gd name="connsiteY62" fmla="*/ 6111 h 10000"/>
                  <a:gd name="connsiteX63" fmla="*/ 6333 w 10000"/>
                  <a:gd name="connsiteY63" fmla="*/ 6049 h 10000"/>
                  <a:gd name="connsiteX64" fmla="*/ 6167 w 10000"/>
                  <a:gd name="connsiteY64" fmla="*/ 5988 h 10000"/>
                  <a:gd name="connsiteX65" fmla="*/ 6056 w 10000"/>
                  <a:gd name="connsiteY65" fmla="*/ 5927 h 10000"/>
                  <a:gd name="connsiteX66" fmla="*/ 6056 w 10000"/>
                  <a:gd name="connsiteY66" fmla="*/ 5927 h 10000"/>
                  <a:gd name="connsiteX67" fmla="*/ 8056 w 10000"/>
                  <a:gd name="connsiteY67" fmla="*/ 5907 h 10000"/>
                  <a:gd name="connsiteX68" fmla="*/ 10000 w 10000"/>
                  <a:gd name="connsiteY68" fmla="*/ 6111 h 10000"/>
                  <a:gd name="connsiteX69" fmla="*/ 10000 w 10000"/>
                  <a:gd name="connsiteY69" fmla="*/ 4291 h 10000"/>
                  <a:gd name="connsiteX70" fmla="*/ 2889 w 10000"/>
                  <a:gd name="connsiteY70" fmla="*/ 2176 h 10000"/>
                  <a:gd name="connsiteX71" fmla="*/ 2889 w 10000"/>
                  <a:gd name="connsiteY71" fmla="*/ 2176 h 10000"/>
                  <a:gd name="connsiteX72" fmla="*/ 2389 w 10000"/>
                  <a:gd name="connsiteY72" fmla="*/ 2154 h 10000"/>
                  <a:gd name="connsiteX73" fmla="*/ 2000 w 10000"/>
                  <a:gd name="connsiteY73" fmla="*/ 2135 h 10000"/>
                  <a:gd name="connsiteX74" fmla="*/ 1889 w 10000"/>
                  <a:gd name="connsiteY74" fmla="*/ 2116 h 10000"/>
                  <a:gd name="connsiteX75" fmla="*/ 1778 w 10000"/>
                  <a:gd name="connsiteY75" fmla="*/ 2094 h 10000"/>
                  <a:gd name="connsiteX76" fmla="*/ 1778 w 10000"/>
                  <a:gd name="connsiteY76" fmla="*/ 2094 h 10000"/>
                  <a:gd name="connsiteX77" fmla="*/ 1667 w 10000"/>
                  <a:gd name="connsiteY77" fmla="*/ 2016 h 10000"/>
                  <a:gd name="connsiteX78" fmla="*/ 1500 w 10000"/>
                  <a:gd name="connsiteY78" fmla="*/ 1876 h 10000"/>
                  <a:gd name="connsiteX79" fmla="*/ 1444 w 10000"/>
                  <a:gd name="connsiteY79" fmla="*/ 1796 h 10000"/>
                  <a:gd name="connsiteX80" fmla="*/ 1444 w 10000"/>
                  <a:gd name="connsiteY80" fmla="*/ 1716 h 10000"/>
                  <a:gd name="connsiteX81" fmla="*/ 1444 w 10000"/>
                  <a:gd name="connsiteY81" fmla="*/ 1656 h 10000"/>
                  <a:gd name="connsiteX82" fmla="*/ 1556 w 10000"/>
                  <a:gd name="connsiteY82" fmla="*/ 1596 h 10000"/>
                  <a:gd name="connsiteX83" fmla="*/ 1556 w 10000"/>
                  <a:gd name="connsiteY83" fmla="*/ 1596 h 10000"/>
                  <a:gd name="connsiteX84" fmla="*/ 1833 w 10000"/>
                  <a:gd name="connsiteY84" fmla="*/ 1497 h 10000"/>
                  <a:gd name="connsiteX85" fmla="*/ 2111 w 10000"/>
                  <a:gd name="connsiteY85" fmla="*/ 1394 h 10000"/>
                  <a:gd name="connsiteX86" fmla="*/ 2278 w 10000"/>
                  <a:gd name="connsiteY86" fmla="*/ 1337 h 10000"/>
                  <a:gd name="connsiteX87" fmla="*/ 2389 w 10000"/>
                  <a:gd name="connsiteY87" fmla="*/ 1278 h 10000"/>
                  <a:gd name="connsiteX88" fmla="*/ 2389 w 10000"/>
                  <a:gd name="connsiteY88" fmla="*/ 1197 h 10000"/>
                  <a:gd name="connsiteX89" fmla="*/ 2389 w 10000"/>
                  <a:gd name="connsiteY89" fmla="*/ 1099 h 10000"/>
                  <a:gd name="connsiteX90" fmla="*/ 2389 w 10000"/>
                  <a:gd name="connsiteY90" fmla="*/ 1099 h 10000"/>
                  <a:gd name="connsiteX91" fmla="*/ 2167 w 10000"/>
                  <a:gd name="connsiteY91" fmla="*/ 818 h 10000"/>
                  <a:gd name="connsiteX92" fmla="*/ 1889 w 10000"/>
                  <a:gd name="connsiteY92" fmla="*/ 438 h 10000"/>
                  <a:gd name="connsiteX93" fmla="*/ 1667 w 10000"/>
                  <a:gd name="connsiteY93" fmla="*/ 99 h 10000"/>
                  <a:gd name="connsiteX94" fmla="*/ 1611 w 10000"/>
                  <a:gd name="connsiteY94" fmla="*/ 0 h 10000"/>
                  <a:gd name="connsiteX95" fmla="*/ 10000 w 10000"/>
                  <a:gd name="connsiteY95" fmla="*/ 8662 h 10000"/>
                  <a:gd name="connsiteX96" fmla="*/ 10000 w 10000"/>
                  <a:gd name="connsiteY96" fmla="*/ 8662 h 10000"/>
                  <a:gd name="connsiteX97" fmla="*/ 9722 w 10000"/>
                  <a:gd name="connsiteY97" fmla="*/ 8641 h 10000"/>
                  <a:gd name="connsiteX98" fmla="*/ 9389 w 10000"/>
                  <a:gd name="connsiteY98" fmla="*/ 8662 h 10000"/>
                  <a:gd name="connsiteX99" fmla="*/ 9389 w 10000"/>
                  <a:gd name="connsiteY99" fmla="*/ 8662 h 10000"/>
                  <a:gd name="connsiteX100" fmla="*/ 9278 w 10000"/>
                  <a:gd name="connsiteY100" fmla="*/ 8686 h 10000"/>
                  <a:gd name="connsiteX101" fmla="*/ 9056 w 10000"/>
                  <a:gd name="connsiteY101" fmla="*/ 8662 h 10000"/>
                  <a:gd name="connsiteX102" fmla="*/ 8889 w 10000"/>
                  <a:gd name="connsiteY102" fmla="*/ 8641 h 10000"/>
                  <a:gd name="connsiteX103" fmla="*/ 8722 w 10000"/>
                  <a:gd name="connsiteY103" fmla="*/ 8603 h 10000"/>
                  <a:gd name="connsiteX104" fmla="*/ 8611 w 10000"/>
                  <a:gd name="connsiteY104" fmla="*/ 8541 h 10000"/>
                  <a:gd name="connsiteX105" fmla="*/ 8444 w 10000"/>
                  <a:gd name="connsiteY105" fmla="*/ 8442 h 10000"/>
                  <a:gd name="connsiteX106" fmla="*/ 8444 w 10000"/>
                  <a:gd name="connsiteY106" fmla="*/ 8442 h 10000"/>
                  <a:gd name="connsiteX107" fmla="*/ 8222 w 10000"/>
                  <a:gd name="connsiteY107" fmla="*/ 8265 h 10000"/>
                  <a:gd name="connsiteX108" fmla="*/ 8111 w 10000"/>
                  <a:gd name="connsiteY108" fmla="*/ 8185 h 10000"/>
                  <a:gd name="connsiteX109" fmla="*/ 7944 w 10000"/>
                  <a:gd name="connsiteY109" fmla="*/ 8125 h 10000"/>
                  <a:gd name="connsiteX110" fmla="*/ 7778 w 10000"/>
                  <a:gd name="connsiteY110" fmla="*/ 8086 h 10000"/>
                  <a:gd name="connsiteX111" fmla="*/ 7556 w 10000"/>
                  <a:gd name="connsiteY111" fmla="*/ 8062 h 10000"/>
                  <a:gd name="connsiteX112" fmla="*/ 7333 w 10000"/>
                  <a:gd name="connsiteY112" fmla="*/ 8045 h 10000"/>
                  <a:gd name="connsiteX113" fmla="*/ 7000 w 10000"/>
                  <a:gd name="connsiteY113" fmla="*/ 8022 h 10000"/>
                  <a:gd name="connsiteX114" fmla="*/ 7000 w 10000"/>
                  <a:gd name="connsiteY114" fmla="*/ 8022 h 10000"/>
                  <a:gd name="connsiteX115" fmla="*/ 6556 w 10000"/>
                  <a:gd name="connsiteY115" fmla="*/ 8045 h 10000"/>
                  <a:gd name="connsiteX116" fmla="*/ 6222 w 10000"/>
                  <a:gd name="connsiteY116" fmla="*/ 8045 h 10000"/>
                  <a:gd name="connsiteX117" fmla="*/ 6111 w 10000"/>
                  <a:gd name="connsiteY117" fmla="*/ 8022 h 10000"/>
                  <a:gd name="connsiteX118" fmla="*/ 6056 w 10000"/>
                  <a:gd name="connsiteY118" fmla="*/ 8003 h 10000"/>
                  <a:gd name="connsiteX119" fmla="*/ 6056 w 10000"/>
                  <a:gd name="connsiteY119" fmla="*/ 8003 h 10000"/>
                  <a:gd name="connsiteX120" fmla="*/ 6056 w 10000"/>
                  <a:gd name="connsiteY120" fmla="*/ 7646 h 10000"/>
                  <a:gd name="connsiteX121" fmla="*/ 6056 w 10000"/>
                  <a:gd name="connsiteY121" fmla="*/ 7646 h 10000"/>
                  <a:gd name="connsiteX122" fmla="*/ 6056 w 10000"/>
                  <a:gd name="connsiteY122" fmla="*/ 7563 h 10000"/>
                  <a:gd name="connsiteX123" fmla="*/ 5944 w 10000"/>
                  <a:gd name="connsiteY123" fmla="*/ 7464 h 10000"/>
                  <a:gd name="connsiteX124" fmla="*/ 5889 w 10000"/>
                  <a:gd name="connsiteY124" fmla="*/ 7443 h 10000"/>
                  <a:gd name="connsiteX125" fmla="*/ 5778 w 10000"/>
                  <a:gd name="connsiteY125" fmla="*/ 7425 h 10000"/>
                  <a:gd name="connsiteX126" fmla="*/ 5667 w 10000"/>
                  <a:gd name="connsiteY126" fmla="*/ 7425 h 10000"/>
                  <a:gd name="connsiteX127" fmla="*/ 5500 w 10000"/>
                  <a:gd name="connsiteY127" fmla="*/ 7443 h 10000"/>
                  <a:gd name="connsiteX128" fmla="*/ 5500 w 10000"/>
                  <a:gd name="connsiteY128" fmla="*/ 7443 h 10000"/>
                  <a:gd name="connsiteX129" fmla="*/ 4889 w 10000"/>
                  <a:gd name="connsiteY129" fmla="*/ 7584 h 10000"/>
                  <a:gd name="connsiteX130" fmla="*/ 4611 w 10000"/>
                  <a:gd name="connsiteY130" fmla="*/ 7626 h 10000"/>
                  <a:gd name="connsiteX131" fmla="*/ 4556 w 10000"/>
                  <a:gd name="connsiteY131" fmla="*/ 7646 h 10000"/>
                  <a:gd name="connsiteX132" fmla="*/ 4500 w 10000"/>
                  <a:gd name="connsiteY132" fmla="*/ 7626 h 10000"/>
                  <a:gd name="connsiteX133" fmla="*/ 4500 w 10000"/>
                  <a:gd name="connsiteY133" fmla="*/ 7626 h 10000"/>
                  <a:gd name="connsiteX134" fmla="*/ 4222 w 10000"/>
                  <a:gd name="connsiteY134" fmla="*/ 7425 h 10000"/>
                  <a:gd name="connsiteX135" fmla="*/ 4222 w 10000"/>
                  <a:gd name="connsiteY135" fmla="*/ 7425 h 10000"/>
                  <a:gd name="connsiteX136" fmla="*/ 4111 w 10000"/>
                  <a:gd name="connsiteY136" fmla="*/ 7326 h 10000"/>
                  <a:gd name="connsiteX137" fmla="*/ 4111 w 10000"/>
                  <a:gd name="connsiteY137" fmla="*/ 7265 h 10000"/>
                  <a:gd name="connsiteX138" fmla="*/ 4111 w 10000"/>
                  <a:gd name="connsiteY138" fmla="*/ 7205 h 10000"/>
                  <a:gd name="connsiteX139" fmla="*/ 4111 w 10000"/>
                  <a:gd name="connsiteY139" fmla="*/ 7205 h 10000"/>
                  <a:gd name="connsiteX140" fmla="*/ 4278 w 10000"/>
                  <a:gd name="connsiteY140" fmla="*/ 7145 h 10000"/>
                  <a:gd name="connsiteX141" fmla="*/ 4389 w 10000"/>
                  <a:gd name="connsiteY141" fmla="*/ 7126 h 10000"/>
                  <a:gd name="connsiteX142" fmla="*/ 4389 w 10000"/>
                  <a:gd name="connsiteY142" fmla="*/ 7126 h 10000"/>
                  <a:gd name="connsiteX143" fmla="*/ 4000 w 10000"/>
                  <a:gd name="connsiteY143" fmla="*/ 7126 h 10000"/>
                  <a:gd name="connsiteX144" fmla="*/ 3722 w 10000"/>
                  <a:gd name="connsiteY144" fmla="*/ 7145 h 10000"/>
                  <a:gd name="connsiteX145" fmla="*/ 3611 w 10000"/>
                  <a:gd name="connsiteY145" fmla="*/ 7166 h 10000"/>
                  <a:gd name="connsiteX146" fmla="*/ 3556 w 10000"/>
                  <a:gd name="connsiteY146" fmla="*/ 7187 h 10000"/>
                  <a:gd name="connsiteX147" fmla="*/ 3556 w 10000"/>
                  <a:gd name="connsiteY147" fmla="*/ 7187 h 10000"/>
                  <a:gd name="connsiteX148" fmla="*/ 3444 w 10000"/>
                  <a:gd name="connsiteY148" fmla="*/ 7265 h 10000"/>
                  <a:gd name="connsiteX149" fmla="*/ 3278 w 10000"/>
                  <a:gd name="connsiteY149" fmla="*/ 7386 h 10000"/>
                  <a:gd name="connsiteX150" fmla="*/ 3000 w 10000"/>
                  <a:gd name="connsiteY150" fmla="*/ 7525 h 10000"/>
                  <a:gd name="connsiteX151" fmla="*/ 2667 w 10000"/>
                  <a:gd name="connsiteY151" fmla="*/ 7626 h 10000"/>
                  <a:gd name="connsiteX152" fmla="*/ 2667 w 10000"/>
                  <a:gd name="connsiteY152" fmla="*/ 7626 h 10000"/>
                  <a:gd name="connsiteX153" fmla="*/ 2333 w 10000"/>
                  <a:gd name="connsiteY153" fmla="*/ 7706 h 10000"/>
                  <a:gd name="connsiteX154" fmla="*/ 1833 w 10000"/>
                  <a:gd name="connsiteY154" fmla="*/ 7786 h 10000"/>
                  <a:gd name="connsiteX155" fmla="*/ 1389 w 10000"/>
                  <a:gd name="connsiteY155" fmla="*/ 7826 h 10000"/>
                  <a:gd name="connsiteX156" fmla="*/ 889 w 10000"/>
                  <a:gd name="connsiteY156" fmla="*/ 7845 h 10000"/>
                  <a:gd name="connsiteX157" fmla="*/ 889 w 10000"/>
                  <a:gd name="connsiteY157" fmla="*/ 7845 h 10000"/>
                  <a:gd name="connsiteX158" fmla="*/ 500 w 10000"/>
                  <a:gd name="connsiteY158" fmla="*/ 7867 h 10000"/>
                  <a:gd name="connsiteX159" fmla="*/ 222 w 10000"/>
                  <a:gd name="connsiteY159" fmla="*/ 7885 h 10000"/>
                  <a:gd name="connsiteX160" fmla="*/ 0 w 10000"/>
                  <a:gd name="connsiteY160" fmla="*/ 7904 h 10000"/>
                  <a:gd name="connsiteX161" fmla="*/ 0 w 10000"/>
                  <a:gd name="connsiteY161" fmla="*/ 7904 h 10000"/>
                  <a:gd name="connsiteX162" fmla="*/ 278 w 10000"/>
                  <a:gd name="connsiteY162" fmla="*/ 8225 h 10000"/>
                  <a:gd name="connsiteX163" fmla="*/ 500 w 10000"/>
                  <a:gd name="connsiteY163" fmla="*/ 8461 h 10000"/>
                  <a:gd name="connsiteX164" fmla="*/ 722 w 10000"/>
                  <a:gd name="connsiteY164" fmla="*/ 8662 h 10000"/>
                  <a:gd name="connsiteX165" fmla="*/ 722 w 10000"/>
                  <a:gd name="connsiteY165" fmla="*/ 8662 h 10000"/>
                  <a:gd name="connsiteX166" fmla="*/ 889 w 10000"/>
                  <a:gd name="connsiteY166" fmla="*/ 8783 h 10000"/>
                  <a:gd name="connsiteX167" fmla="*/ 944 w 10000"/>
                  <a:gd name="connsiteY167" fmla="*/ 8884 h 10000"/>
                  <a:gd name="connsiteX168" fmla="*/ 1111 w 10000"/>
                  <a:gd name="connsiteY168" fmla="*/ 8985 h 10000"/>
                  <a:gd name="connsiteX169" fmla="*/ 1333 w 10000"/>
                  <a:gd name="connsiteY169" fmla="*/ 9140 h 10000"/>
                  <a:gd name="connsiteX170" fmla="*/ 1333 w 10000"/>
                  <a:gd name="connsiteY170" fmla="*/ 9140 h 10000"/>
                  <a:gd name="connsiteX171" fmla="*/ 1444 w 10000"/>
                  <a:gd name="connsiteY171" fmla="*/ 9222 h 10000"/>
                  <a:gd name="connsiteX172" fmla="*/ 1500 w 10000"/>
                  <a:gd name="connsiteY172" fmla="*/ 9281 h 10000"/>
                  <a:gd name="connsiteX173" fmla="*/ 1500 w 10000"/>
                  <a:gd name="connsiteY173" fmla="*/ 9339 h 10000"/>
                  <a:gd name="connsiteX174" fmla="*/ 1556 w 10000"/>
                  <a:gd name="connsiteY174" fmla="*/ 9363 h 10000"/>
                  <a:gd name="connsiteX175" fmla="*/ 1722 w 10000"/>
                  <a:gd name="connsiteY175" fmla="*/ 9380 h 10000"/>
                  <a:gd name="connsiteX176" fmla="*/ 1944 w 10000"/>
                  <a:gd name="connsiteY176" fmla="*/ 9400 h 10000"/>
                  <a:gd name="connsiteX177" fmla="*/ 2944 w 10000"/>
                  <a:gd name="connsiteY177" fmla="*/ 9421 h 10000"/>
                  <a:gd name="connsiteX178" fmla="*/ 2944 w 10000"/>
                  <a:gd name="connsiteY178" fmla="*/ 9421 h 10000"/>
                  <a:gd name="connsiteX179" fmla="*/ 4167 w 10000"/>
                  <a:gd name="connsiteY179" fmla="*/ 9461 h 10000"/>
                  <a:gd name="connsiteX180" fmla="*/ 4889 w 10000"/>
                  <a:gd name="connsiteY180" fmla="*/ 9520 h 10000"/>
                  <a:gd name="connsiteX181" fmla="*/ 5278 w 10000"/>
                  <a:gd name="connsiteY181" fmla="*/ 9582 h 10000"/>
                  <a:gd name="connsiteX182" fmla="*/ 5444 w 10000"/>
                  <a:gd name="connsiteY182" fmla="*/ 9598 h 10000"/>
                  <a:gd name="connsiteX183" fmla="*/ 5444 w 10000"/>
                  <a:gd name="connsiteY183" fmla="*/ 9598 h 10000"/>
                  <a:gd name="connsiteX184" fmla="*/ 5722 w 10000"/>
                  <a:gd name="connsiteY184" fmla="*/ 9643 h 10000"/>
                  <a:gd name="connsiteX185" fmla="*/ 5833 w 10000"/>
                  <a:gd name="connsiteY185" fmla="*/ 9664 h 10000"/>
                  <a:gd name="connsiteX186" fmla="*/ 5833 w 10000"/>
                  <a:gd name="connsiteY186" fmla="*/ 9664 h 10000"/>
                  <a:gd name="connsiteX187" fmla="*/ 5833 w 10000"/>
                  <a:gd name="connsiteY187" fmla="*/ 9643 h 10000"/>
                  <a:gd name="connsiteX188" fmla="*/ 5889 w 10000"/>
                  <a:gd name="connsiteY188" fmla="*/ 9621 h 10000"/>
                  <a:gd name="connsiteX189" fmla="*/ 6000 w 10000"/>
                  <a:gd name="connsiteY189" fmla="*/ 9598 h 10000"/>
                  <a:gd name="connsiteX190" fmla="*/ 6167 w 10000"/>
                  <a:gd name="connsiteY190" fmla="*/ 9582 h 10000"/>
                  <a:gd name="connsiteX191" fmla="*/ 6444 w 10000"/>
                  <a:gd name="connsiteY191" fmla="*/ 9582 h 10000"/>
                  <a:gd name="connsiteX192" fmla="*/ 6833 w 10000"/>
                  <a:gd name="connsiteY192" fmla="*/ 9598 h 10000"/>
                  <a:gd name="connsiteX193" fmla="*/ 7278 w 10000"/>
                  <a:gd name="connsiteY193" fmla="*/ 9664 h 10000"/>
                  <a:gd name="connsiteX194" fmla="*/ 7278 w 10000"/>
                  <a:gd name="connsiteY194" fmla="*/ 9664 h 10000"/>
                  <a:gd name="connsiteX195" fmla="*/ 8722 w 10000"/>
                  <a:gd name="connsiteY195" fmla="*/ 9838 h 10000"/>
                  <a:gd name="connsiteX196" fmla="*/ 10000 w 10000"/>
                  <a:gd name="connsiteY196" fmla="*/ 10000 h 10000"/>
                  <a:gd name="connsiteX0" fmla="*/ 10000 w 10000"/>
                  <a:gd name="connsiteY0" fmla="*/ 8641 h 10000"/>
                  <a:gd name="connsiteX1" fmla="*/ 10000 w 10000"/>
                  <a:gd name="connsiteY1" fmla="*/ 8641 h 10000"/>
                  <a:gd name="connsiteX2" fmla="*/ 9222 w 10000"/>
                  <a:gd name="connsiteY2" fmla="*/ 8662 h 10000"/>
                  <a:gd name="connsiteX3" fmla="*/ 8944 w 10000"/>
                  <a:gd name="connsiteY3" fmla="*/ 8662 h 10000"/>
                  <a:gd name="connsiteX4" fmla="*/ 8833 w 10000"/>
                  <a:gd name="connsiteY4" fmla="*/ 8641 h 10000"/>
                  <a:gd name="connsiteX5" fmla="*/ 8778 w 10000"/>
                  <a:gd name="connsiteY5" fmla="*/ 8623 h 10000"/>
                  <a:gd name="connsiteX6" fmla="*/ 8778 w 10000"/>
                  <a:gd name="connsiteY6" fmla="*/ 8623 h 10000"/>
                  <a:gd name="connsiteX7" fmla="*/ 8444 w 10000"/>
                  <a:gd name="connsiteY7" fmla="*/ 8382 h 10000"/>
                  <a:gd name="connsiteX8" fmla="*/ 8167 w 10000"/>
                  <a:gd name="connsiteY8" fmla="*/ 8162 h 10000"/>
                  <a:gd name="connsiteX9" fmla="*/ 8167 w 10000"/>
                  <a:gd name="connsiteY9" fmla="*/ 8162 h 10000"/>
                  <a:gd name="connsiteX10" fmla="*/ 8056 w 10000"/>
                  <a:gd name="connsiteY10" fmla="*/ 8125 h 10000"/>
                  <a:gd name="connsiteX11" fmla="*/ 7889 w 10000"/>
                  <a:gd name="connsiteY11" fmla="*/ 8086 h 10000"/>
                  <a:gd name="connsiteX12" fmla="*/ 7444 w 10000"/>
                  <a:gd name="connsiteY12" fmla="*/ 8062 h 10000"/>
                  <a:gd name="connsiteX13" fmla="*/ 6889 w 10000"/>
                  <a:gd name="connsiteY13" fmla="*/ 8045 h 10000"/>
                  <a:gd name="connsiteX14" fmla="*/ 6389 w 10000"/>
                  <a:gd name="connsiteY14" fmla="*/ 8045 h 10000"/>
                  <a:gd name="connsiteX15" fmla="*/ 6389 w 10000"/>
                  <a:gd name="connsiteY15" fmla="*/ 8045 h 10000"/>
                  <a:gd name="connsiteX16" fmla="*/ 6167 w 10000"/>
                  <a:gd name="connsiteY16" fmla="*/ 8022 h 10000"/>
                  <a:gd name="connsiteX17" fmla="*/ 6056 w 10000"/>
                  <a:gd name="connsiteY17" fmla="*/ 7985 h 10000"/>
                  <a:gd name="connsiteX18" fmla="*/ 6000 w 10000"/>
                  <a:gd name="connsiteY18" fmla="*/ 7944 h 10000"/>
                  <a:gd name="connsiteX19" fmla="*/ 6000 w 10000"/>
                  <a:gd name="connsiteY19" fmla="*/ 7867 h 10000"/>
                  <a:gd name="connsiteX20" fmla="*/ 6056 w 10000"/>
                  <a:gd name="connsiteY20" fmla="*/ 7706 h 10000"/>
                  <a:gd name="connsiteX21" fmla="*/ 6111 w 10000"/>
                  <a:gd name="connsiteY21" fmla="*/ 7626 h 10000"/>
                  <a:gd name="connsiteX22" fmla="*/ 6056 w 10000"/>
                  <a:gd name="connsiteY22" fmla="*/ 7525 h 10000"/>
                  <a:gd name="connsiteX23" fmla="*/ 6056 w 10000"/>
                  <a:gd name="connsiteY23" fmla="*/ 7525 h 10000"/>
                  <a:gd name="connsiteX24" fmla="*/ 6000 w 10000"/>
                  <a:gd name="connsiteY24" fmla="*/ 7464 h 10000"/>
                  <a:gd name="connsiteX25" fmla="*/ 5944 w 10000"/>
                  <a:gd name="connsiteY25" fmla="*/ 7425 h 10000"/>
                  <a:gd name="connsiteX26" fmla="*/ 5833 w 10000"/>
                  <a:gd name="connsiteY26" fmla="*/ 7425 h 10000"/>
                  <a:gd name="connsiteX27" fmla="*/ 5667 w 10000"/>
                  <a:gd name="connsiteY27" fmla="*/ 7443 h 10000"/>
                  <a:gd name="connsiteX28" fmla="*/ 5333 w 10000"/>
                  <a:gd name="connsiteY28" fmla="*/ 7505 h 10000"/>
                  <a:gd name="connsiteX29" fmla="*/ 4889 w 10000"/>
                  <a:gd name="connsiteY29" fmla="*/ 7605 h 10000"/>
                  <a:gd name="connsiteX30" fmla="*/ 4889 w 10000"/>
                  <a:gd name="connsiteY30" fmla="*/ 7605 h 10000"/>
                  <a:gd name="connsiteX31" fmla="*/ 4611 w 10000"/>
                  <a:gd name="connsiteY31" fmla="*/ 7626 h 10000"/>
                  <a:gd name="connsiteX32" fmla="*/ 4500 w 10000"/>
                  <a:gd name="connsiteY32" fmla="*/ 7626 h 10000"/>
                  <a:gd name="connsiteX33" fmla="*/ 4444 w 10000"/>
                  <a:gd name="connsiteY33" fmla="*/ 7605 h 10000"/>
                  <a:gd name="connsiteX34" fmla="*/ 4389 w 10000"/>
                  <a:gd name="connsiteY34" fmla="*/ 7525 h 10000"/>
                  <a:gd name="connsiteX35" fmla="*/ 4222 w 10000"/>
                  <a:gd name="connsiteY35" fmla="*/ 7425 h 10000"/>
                  <a:gd name="connsiteX36" fmla="*/ 4222 w 10000"/>
                  <a:gd name="connsiteY36" fmla="*/ 7425 h 10000"/>
                  <a:gd name="connsiteX37" fmla="*/ 4111 w 10000"/>
                  <a:gd name="connsiteY37" fmla="*/ 7364 h 10000"/>
                  <a:gd name="connsiteX38" fmla="*/ 4111 w 10000"/>
                  <a:gd name="connsiteY38" fmla="*/ 7305 h 10000"/>
                  <a:gd name="connsiteX39" fmla="*/ 4111 w 10000"/>
                  <a:gd name="connsiteY39" fmla="*/ 7265 h 10000"/>
                  <a:gd name="connsiteX40" fmla="*/ 4167 w 10000"/>
                  <a:gd name="connsiteY40" fmla="*/ 7224 h 10000"/>
                  <a:gd name="connsiteX41" fmla="*/ 4278 w 10000"/>
                  <a:gd name="connsiteY41" fmla="*/ 7145 h 10000"/>
                  <a:gd name="connsiteX42" fmla="*/ 4389 w 10000"/>
                  <a:gd name="connsiteY42" fmla="*/ 7126 h 10000"/>
                  <a:gd name="connsiteX43" fmla="*/ 4389 w 10000"/>
                  <a:gd name="connsiteY43" fmla="*/ 7126 h 10000"/>
                  <a:gd name="connsiteX44" fmla="*/ 4389 w 10000"/>
                  <a:gd name="connsiteY44" fmla="*/ 7105 h 10000"/>
                  <a:gd name="connsiteX45" fmla="*/ 4444 w 10000"/>
                  <a:gd name="connsiteY45" fmla="*/ 7088 h 10000"/>
                  <a:gd name="connsiteX46" fmla="*/ 4667 w 10000"/>
                  <a:gd name="connsiteY46" fmla="*/ 7065 h 10000"/>
                  <a:gd name="connsiteX47" fmla="*/ 5333 w 10000"/>
                  <a:gd name="connsiteY47" fmla="*/ 7028 h 10000"/>
                  <a:gd name="connsiteX48" fmla="*/ 6500 w 10000"/>
                  <a:gd name="connsiteY48" fmla="*/ 6965 h 10000"/>
                  <a:gd name="connsiteX49" fmla="*/ 6500 w 10000"/>
                  <a:gd name="connsiteY49" fmla="*/ 6965 h 10000"/>
                  <a:gd name="connsiteX50" fmla="*/ 7167 w 10000"/>
                  <a:gd name="connsiteY50" fmla="*/ 6907 h 10000"/>
                  <a:gd name="connsiteX51" fmla="*/ 8389 w 10000"/>
                  <a:gd name="connsiteY51" fmla="*/ 6788 h 10000"/>
                  <a:gd name="connsiteX52" fmla="*/ 8389 w 10000"/>
                  <a:gd name="connsiteY52" fmla="*/ 6788 h 10000"/>
                  <a:gd name="connsiteX53" fmla="*/ 8667 w 10000"/>
                  <a:gd name="connsiteY53" fmla="*/ 6745 h 10000"/>
                  <a:gd name="connsiteX54" fmla="*/ 8778 w 10000"/>
                  <a:gd name="connsiteY54" fmla="*/ 6684 h 10000"/>
                  <a:gd name="connsiteX55" fmla="*/ 8889 w 10000"/>
                  <a:gd name="connsiteY55" fmla="*/ 6646 h 10000"/>
                  <a:gd name="connsiteX56" fmla="*/ 8833 w 10000"/>
                  <a:gd name="connsiteY56" fmla="*/ 6606 h 10000"/>
                  <a:gd name="connsiteX57" fmla="*/ 8833 w 10000"/>
                  <a:gd name="connsiteY57" fmla="*/ 6569 h 10000"/>
                  <a:gd name="connsiteX58" fmla="*/ 8722 w 10000"/>
                  <a:gd name="connsiteY58" fmla="*/ 6525 h 10000"/>
                  <a:gd name="connsiteX59" fmla="*/ 8556 w 10000"/>
                  <a:gd name="connsiteY59" fmla="*/ 6465 h 10000"/>
                  <a:gd name="connsiteX60" fmla="*/ 8556 w 10000"/>
                  <a:gd name="connsiteY60" fmla="*/ 6465 h 10000"/>
                  <a:gd name="connsiteX61" fmla="*/ 6556 w 10000"/>
                  <a:gd name="connsiteY61" fmla="*/ 6111 h 10000"/>
                  <a:gd name="connsiteX62" fmla="*/ 6556 w 10000"/>
                  <a:gd name="connsiteY62" fmla="*/ 6111 h 10000"/>
                  <a:gd name="connsiteX63" fmla="*/ 6333 w 10000"/>
                  <a:gd name="connsiteY63" fmla="*/ 6049 h 10000"/>
                  <a:gd name="connsiteX64" fmla="*/ 6167 w 10000"/>
                  <a:gd name="connsiteY64" fmla="*/ 5988 h 10000"/>
                  <a:gd name="connsiteX65" fmla="*/ 6056 w 10000"/>
                  <a:gd name="connsiteY65" fmla="*/ 5927 h 10000"/>
                  <a:gd name="connsiteX66" fmla="*/ 6056 w 10000"/>
                  <a:gd name="connsiteY66" fmla="*/ 5927 h 10000"/>
                  <a:gd name="connsiteX67" fmla="*/ 8056 w 10000"/>
                  <a:gd name="connsiteY67" fmla="*/ 5907 h 10000"/>
                  <a:gd name="connsiteX68" fmla="*/ 10000 w 10000"/>
                  <a:gd name="connsiteY68" fmla="*/ 6111 h 10000"/>
                  <a:gd name="connsiteX69" fmla="*/ 10000 w 10000"/>
                  <a:gd name="connsiteY69" fmla="*/ 4291 h 10000"/>
                  <a:gd name="connsiteX70" fmla="*/ 2889 w 10000"/>
                  <a:gd name="connsiteY70" fmla="*/ 2176 h 10000"/>
                  <a:gd name="connsiteX71" fmla="*/ 2389 w 10000"/>
                  <a:gd name="connsiteY71" fmla="*/ 2154 h 10000"/>
                  <a:gd name="connsiteX72" fmla="*/ 2000 w 10000"/>
                  <a:gd name="connsiteY72" fmla="*/ 2135 h 10000"/>
                  <a:gd name="connsiteX73" fmla="*/ 1889 w 10000"/>
                  <a:gd name="connsiteY73" fmla="*/ 2116 h 10000"/>
                  <a:gd name="connsiteX74" fmla="*/ 1778 w 10000"/>
                  <a:gd name="connsiteY74" fmla="*/ 2094 h 10000"/>
                  <a:gd name="connsiteX75" fmla="*/ 1778 w 10000"/>
                  <a:gd name="connsiteY75" fmla="*/ 2094 h 10000"/>
                  <a:gd name="connsiteX76" fmla="*/ 1667 w 10000"/>
                  <a:gd name="connsiteY76" fmla="*/ 2016 h 10000"/>
                  <a:gd name="connsiteX77" fmla="*/ 1500 w 10000"/>
                  <a:gd name="connsiteY77" fmla="*/ 1876 h 10000"/>
                  <a:gd name="connsiteX78" fmla="*/ 1444 w 10000"/>
                  <a:gd name="connsiteY78" fmla="*/ 1796 h 10000"/>
                  <a:gd name="connsiteX79" fmla="*/ 1444 w 10000"/>
                  <a:gd name="connsiteY79" fmla="*/ 1716 h 10000"/>
                  <a:gd name="connsiteX80" fmla="*/ 1444 w 10000"/>
                  <a:gd name="connsiteY80" fmla="*/ 1656 h 10000"/>
                  <a:gd name="connsiteX81" fmla="*/ 1556 w 10000"/>
                  <a:gd name="connsiteY81" fmla="*/ 1596 h 10000"/>
                  <a:gd name="connsiteX82" fmla="*/ 1556 w 10000"/>
                  <a:gd name="connsiteY82" fmla="*/ 1596 h 10000"/>
                  <a:gd name="connsiteX83" fmla="*/ 1833 w 10000"/>
                  <a:gd name="connsiteY83" fmla="*/ 1497 h 10000"/>
                  <a:gd name="connsiteX84" fmla="*/ 2111 w 10000"/>
                  <a:gd name="connsiteY84" fmla="*/ 1394 h 10000"/>
                  <a:gd name="connsiteX85" fmla="*/ 2278 w 10000"/>
                  <a:gd name="connsiteY85" fmla="*/ 1337 h 10000"/>
                  <a:gd name="connsiteX86" fmla="*/ 2389 w 10000"/>
                  <a:gd name="connsiteY86" fmla="*/ 1278 h 10000"/>
                  <a:gd name="connsiteX87" fmla="*/ 2389 w 10000"/>
                  <a:gd name="connsiteY87" fmla="*/ 1197 h 10000"/>
                  <a:gd name="connsiteX88" fmla="*/ 2389 w 10000"/>
                  <a:gd name="connsiteY88" fmla="*/ 1099 h 10000"/>
                  <a:gd name="connsiteX89" fmla="*/ 2389 w 10000"/>
                  <a:gd name="connsiteY89" fmla="*/ 1099 h 10000"/>
                  <a:gd name="connsiteX90" fmla="*/ 2167 w 10000"/>
                  <a:gd name="connsiteY90" fmla="*/ 818 h 10000"/>
                  <a:gd name="connsiteX91" fmla="*/ 1889 w 10000"/>
                  <a:gd name="connsiteY91" fmla="*/ 438 h 10000"/>
                  <a:gd name="connsiteX92" fmla="*/ 1667 w 10000"/>
                  <a:gd name="connsiteY92" fmla="*/ 99 h 10000"/>
                  <a:gd name="connsiteX93" fmla="*/ 1611 w 10000"/>
                  <a:gd name="connsiteY93" fmla="*/ 0 h 10000"/>
                  <a:gd name="connsiteX94" fmla="*/ 10000 w 10000"/>
                  <a:gd name="connsiteY94" fmla="*/ 8662 h 10000"/>
                  <a:gd name="connsiteX95" fmla="*/ 10000 w 10000"/>
                  <a:gd name="connsiteY95" fmla="*/ 8662 h 10000"/>
                  <a:gd name="connsiteX96" fmla="*/ 9722 w 10000"/>
                  <a:gd name="connsiteY96" fmla="*/ 8641 h 10000"/>
                  <a:gd name="connsiteX97" fmla="*/ 9389 w 10000"/>
                  <a:gd name="connsiteY97" fmla="*/ 8662 h 10000"/>
                  <a:gd name="connsiteX98" fmla="*/ 9389 w 10000"/>
                  <a:gd name="connsiteY98" fmla="*/ 8662 h 10000"/>
                  <a:gd name="connsiteX99" fmla="*/ 9278 w 10000"/>
                  <a:gd name="connsiteY99" fmla="*/ 8686 h 10000"/>
                  <a:gd name="connsiteX100" fmla="*/ 9056 w 10000"/>
                  <a:gd name="connsiteY100" fmla="*/ 8662 h 10000"/>
                  <a:gd name="connsiteX101" fmla="*/ 8889 w 10000"/>
                  <a:gd name="connsiteY101" fmla="*/ 8641 h 10000"/>
                  <a:gd name="connsiteX102" fmla="*/ 8722 w 10000"/>
                  <a:gd name="connsiteY102" fmla="*/ 8603 h 10000"/>
                  <a:gd name="connsiteX103" fmla="*/ 8611 w 10000"/>
                  <a:gd name="connsiteY103" fmla="*/ 8541 h 10000"/>
                  <a:gd name="connsiteX104" fmla="*/ 8444 w 10000"/>
                  <a:gd name="connsiteY104" fmla="*/ 8442 h 10000"/>
                  <a:gd name="connsiteX105" fmla="*/ 8444 w 10000"/>
                  <a:gd name="connsiteY105" fmla="*/ 8442 h 10000"/>
                  <a:gd name="connsiteX106" fmla="*/ 8222 w 10000"/>
                  <a:gd name="connsiteY106" fmla="*/ 8265 h 10000"/>
                  <a:gd name="connsiteX107" fmla="*/ 8111 w 10000"/>
                  <a:gd name="connsiteY107" fmla="*/ 8185 h 10000"/>
                  <a:gd name="connsiteX108" fmla="*/ 7944 w 10000"/>
                  <a:gd name="connsiteY108" fmla="*/ 8125 h 10000"/>
                  <a:gd name="connsiteX109" fmla="*/ 7778 w 10000"/>
                  <a:gd name="connsiteY109" fmla="*/ 8086 h 10000"/>
                  <a:gd name="connsiteX110" fmla="*/ 7556 w 10000"/>
                  <a:gd name="connsiteY110" fmla="*/ 8062 h 10000"/>
                  <a:gd name="connsiteX111" fmla="*/ 7333 w 10000"/>
                  <a:gd name="connsiteY111" fmla="*/ 8045 h 10000"/>
                  <a:gd name="connsiteX112" fmla="*/ 7000 w 10000"/>
                  <a:gd name="connsiteY112" fmla="*/ 8022 h 10000"/>
                  <a:gd name="connsiteX113" fmla="*/ 7000 w 10000"/>
                  <a:gd name="connsiteY113" fmla="*/ 8022 h 10000"/>
                  <a:gd name="connsiteX114" fmla="*/ 6556 w 10000"/>
                  <a:gd name="connsiteY114" fmla="*/ 8045 h 10000"/>
                  <a:gd name="connsiteX115" fmla="*/ 6222 w 10000"/>
                  <a:gd name="connsiteY115" fmla="*/ 8045 h 10000"/>
                  <a:gd name="connsiteX116" fmla="*/ 6111 w 10000"/>
                  <a:gd name="connsiteY116" fmla="*/ 8022 h 10000"/>
                  <a:gd name="connsiteX117" fmla="*/ 6056 w 10000"/>
                  <a:gd name="connsiteY117" fmla="*/ 8003 h 10000"/>
                  <a:gd name="connsiteX118" fmla="*/ 6056 w 10000"/>
                  <a:gd name="connsiteY118" fmla="*/ 8003 h 10000"/>
                  <a:gd name="connsiteX119" fmla="*/ 6056 w 10000"/>
                  <a:gd name="connsiteY119" fmla="*/ 7646 h 10000"/>
                  <a:gd name="connsiteX120" fmla="*/ 6056 w 10000"/>
                  <a:gd name="connsiteY120" fmla="*/ 7646 h 10000"/>
                  <a:gd name="connsiteX121" fmla="*/ 6056 w 10000"/>
                  <a:gd name="connsiteY121" fmla="*/ 7563 h 10000"/>
                  <a:gd name="connsiteX122" fmla="*/ 5944 w 10000"/>
                  <a:gd name="connsiteY122" fmla="*/ 7464 h 10000"/>
                  <a:gd name="connsiteX123" fmla="*/ 5889 w 10000"/>
                  <a:gd name="connsiteY123" fmla="*/ 7443 h 10000"/>
                  <a:gd name="connsiteX124" fmla="*/ 5778 w 10000"/>
                  <a:gd name="connsiteY124" fmla="*/ 7425 h 10000"/>
                  <a:gd name="connsiteX125" fmla="*/ 5667 w 10000"/>
                  <a:gd name="connsiteY125" fmla="*/ 7425 h 10000"/>
                  <a:gd name="connsiteX126" fmla="*/ 5500 w 10000"/>
                  <a:gd name="connsiteY126" fmla="*/ 7443 h 10000"/>
                  <a:gd name="connsiteX127" fmla="*/ 5500 w 10000"/>
                  <a:gd name="connsiteY127" fmla="*/ 7443 h 10000"/>
                  <a:gd name="connsiteX128" fmla="*/ 4889 w 10000"/>
                  <a:gd name="connsiteY128" fmla="*/ 7584 h 10000"/>
                  <a:gd name="connsiteX129" fmla="*/ 4611 w 10000"/>
                  <a:gd name="connsiteY129" fmla="*/ 7626 h 10000"/>
                  <a:gd name="connsiteX130" fmla="*/ 4556 w 10000"/>
                  <a:gd name="connsiteY130" fmla="*/ 7646 h 10000"/>
                  <a:gd name="connsiteX131" fmla="*/ 4500 w 10000"/>
                  <a:gd name="connsiteY131" fmla="*/ 7626 h 10000"/>
                  <a:gd name="connsiteX132" fmla="*/ 4500 w 10000"/>
                  <a:gd name="connsiteY132" fmla="*/ 7626 h 10000"/>
                  <a:gd name="connsiteX133" fmla="*/ 4222 w 10000"/>
                  <a:gd name="connsiteY133" fmla="*/ 7425 h 10000"/>
                  <a:gd name="connsiteX134" fmla="*/ 4222 w 10000"/>
                  <a:gd name="connsiteY134" fmla="*/ 7425 h 10000"/>
                  <a:gd name="connsiteX135" fmla="*/ 4111 w 10000"/>
                  <a:gd name="connsiteY135" fmla="*/ 7326 h 10000"/>
                  <a:gd name="connsiteX136" fmla="*/ 4111 w 10000"/>
                  <a:gd name="connsiteY136" fmla="*/ 7265 h 10000"/>
                  <a:gd name="connsiteX137" fmla="*/ 4111 w 10000"/>
                  <a:gd name="connsiteY137" fmla="*/ 7205 h 10000"/>
                  <a:gd name="connsiteX138" fmla="*/ 4111 w 10000"/>
                  <a:gd name="connsiteY138" fmla="*/ 7205 h 10000"/>
                  <a:gd name="connsiteX139" fmla="*/ 4278 w 10000"/>
                  <a:gd name="connsiteY139" fmla="*/ 7145 h 10000"/>
                  <a:gd name="connsiteX140" fmla="*/ 4389 w 10000"/>
                  <a:gd name="connsiteY140" fmla="*/ 7126 h 10000"/>
                  <a:gd name="connsiteX141" fmla="*/ 4389 w 10000"/>
                  <a:gd name="connsiteY141" fmla="*/ 7126 h 10000"/>
                  <a:gd name="connsiteX142" fmla="*/ 4000 w 10000"/>
                  <a:gd name="connsiteY142" fmla="*/ 7126 h 10000"/>
                  <a:gd name="connsiteX143" fmla="*/ 3722 w 10000"/>
                  <a:gd name="connsiteY143" fmla="*/ 7145 h 10000"/>
                  <a:gd name="connsiteX144" fmla="*/ 3611 w 10000"/>
                  <a:gd name="connsiteY144" fmla="*/ 7166 h 10000"/>
                  <a:gd name="connsiteX145" fmla="*/ 3556 w 10000"/>
                  <a:gd name="connsiteY145" fmla="*/ 7187 h 10000"/>
                  <a:gd name="connsiteX146" fmla="*/ 3556 w 10000"/>
                  <a:gd name="connsiteY146" fmla="*/ 7187 h 10000"/>
                  <a:gd name="connsiteX147" fmla="*/ 3444 w 10000"/>
                  <a:gd name="connsiteY147" fmla="*/ 7265 h 10000"/>
                  <a:gd name="connsiteX148" fmla="*/ 3278 w 10000"/>
                  <a:gd name="connsiteY148" fmla="*/ 7386 h 10000"/>
                  <a:gd name="connsiteX149" fmla="*/ 3000 w 10000"/>
                  <a:gd name="connsiteY149" fmla="*/ 7525 h 10000"/>
                  <a:gd name="connsiteX150" fmla="*/ 2667 w 10000"/>
                  <a:gd name="connsiteY150" fmla="*/ 7626 h 10000"/>
                  <a:gd name="connsiteX151" fmla="*/ 2667 w 10000"/>
                  <a:gd name="connsiteY151" fmla="*/ 7626 h 10000"/>
                  <a:gd name="connsiteX152" fmla="*/ 2333 w 10000"/>
                  <a:gd name="connsiteY152" fmla="*/ 7706 h 10000"/>
                  <a:gd name="connsiteX153" fmla="*/ 1833 w 10000"/>
                  <a:gd name="connsiteY153" fmla="*/ 7786 h 10000"/>
                  <a:gd name="connsiteX154" fmla="*/ 1389 w 10000"/>
                  <a:gd name="connsiteY154" fmla="*/ 7826 h 10000"/>
                  <a:gd name="connsiteX155" fmla="*/ 889 w 10000"/>
                  <a:gd name="connsiteY155" fmla="*/ 7845 h 10000"/>
                  <a:gd name="connsiteX156" fmla="*/ 889 w 10000"/>
                  <a:gd name="connsiteY156" fmla="*/ 7845 h 10000"/>
                  <a:gd name="connsiteX157" fmla="*/ 500 w 10000"/>
                  <a:gd name="connsiteY157" fmla="*/ 7867 h 10000"/>
                  <a:gd name="connsiteX158" fmla="*/ 222 w 10000"/>
                  <a:gd name="connsiteY158" fmla="*/ 7885 h 10000"/>
                  <a:gd name="connsiteX159" fmla="*/ 0 w 10000"/>
                  <a:gd name="connsiteY159" fmla="*/ 7904 h 10000"/>
                  <a:gd name="connsiteX160" fmla="*/ 0 w 10000"/>
                  <a:gd name="connsiteY160" fmla="*/ 7904 h 10000"/>
                  <a:gd name="connsiteX161" fmla="*/ 278 w 10000"/>
                  <a:gd name="connsiteY161" fmla="*/ 8225 h 10000"/>
                  <a:gd name="connsiteX162" fmla="*/ 500 w 10000"/>
                  <a:gd name="connsiteY162" fmla="*/ 8461 h 10000"/>
                  <a:gd name="connsiteX163" fmla="*/ 722 w 10000"/>
                  <a:gd name="connsiteY163" fmla="*/ 8662 h 10000"/>
                  <a:gd name="connsiteX164" fmla="*/ 722 w 10000"/>
                  <a:gd name="connsiteY164" fmla="*/ 8662 h 10000"/>
                  <a:gd name="connsiteX165" fmla="*/ 889 w 10000"/>
                  <a:gd name="connsiteY165" fmla="*/ 8783 h 10000"/>
                  <a:gd name="connsiteX166" fmla="*/ 944 w 10000"/>
                  <a:gd name="connsiteY166" fmla="*/ 8884 h 10000"/>
                  <a:gd name="connsiteX167" fmla="*/ 1111 w 10000"/>
                  <a:gd name="connsiteY167" fmla="*/ 8985 h 10000"/>
                  <a:gd name="connsiteX168" fmla="*/ 1333 w 10000"/>
                  <a:gd name="connsiteY168" fmla="*/ 9140 h 10000"/>
                  <a:gd name="connsiteX169" fmla="*/ 1333 w 10000"/>
                  <a:gd name="connsiteY169" fmla="*/ 9140 h 10000"/>
                  <a:gd name="connsiteX170" fmla="*/ 1444 w 10000"/>
                  <a:gd name="connsiteY170" fmla="*/ 9222 h 10000"/>
                  <a:gd name="connsiteX171" fmla="*/ 1500 w 10000"/>
                  <a:gd name="connsiteY171" fmla="*/ 9281 h 10000"/>
                  <a:gd name="connsiteX172" fmla="*/ 1500 w 10000"/>
                  <a:gd name="connsiteY172" fmla="*/ 9339 h 10000"/>
                  <a:gd name="connsiteX173" fmla="*/ 1556 w 10000"/>
                  <a:gd name="connsiteY173" fmla="*/ 9363 h 10000"/>
                  <a:gd name="connsiteX174" fmla="*/ 1722 w 10000"/>
                  <a:gd name="connsiteY174" fmla="*/ 9380 h 10000"/>
                  <a:gd name="connsiteX175" fmla="*/ 1944 w 10000"/>
                  <a:gd name="connsiteY175" fmla="*/ 9400 h 10000"/>
                  <a:gd name="connsiteX176" fmla="*/ 2944 w 10000"/>
                  <a:gd name="connsiteY176" fmla="*/ 9421 h 10000"/>
                  <a:gd name="connsiteX177" fmla="*/ 2944 w 10000"/>
                  <a:gd name="connsiteY177" fmla="*/ 9421 h 10000"/>
                  <a:gd name="connsiteX178" fmla="*/ 4167 w 10000"/>
                  <a:gd name="connsiteY178" fmla="*/ 9461 h 10000"/>
                  <a:gd name="connsiteX179" fmla="*/ 4889 w 10000"/>
                  <a:gd name="connsiteY179" fmla="*/ 9520 h 10000"/>
                  <a:gd name="connsiteX180" fmla="*/ 5278 w 10000"/>
                  <a:gd name="connsiteY180" fmla="*/ 9582 h 10000"/>
                  <a:gd name="connsiteX181" fmla="*/ 5444 w 10000"/>
                  <a:gd name="connsiteY181" fmla="*/ 9598 h 10000"/>
                  <a:gd name="connsiteX182" fmla="*/ 5444 w 10000"/>
                  <a:gd name="connsiteY182" fmla="*/ 9598 h 10000"/>
                  <a:gd name="connsiteX183" fmla="*/ 5722 w 10000"/>
                  <a:gd name="connsiteY183" fmla="*/ 9643 h 10000"/>
                  <a:gd name="connsiteX184" fmla="*/ 5833 w 10000"/>
                  <a:gd name="connsiteY184" fmla="*/ 9664 h 10000"/>
                  <a:gd name="connsiteX185" fmla="*/ 5833 w 10000"/>
                  <a:gd name="connsiteY185" fmla="*/ 9664 h 10000"/>
                  <a:gd name="connsiteX186" fmla="*/ 5833 w 10000"/>
                  <a:gd name="connsiteY186" fmla="*/ 9643 h 10000"/>
                  <a:gd name="connsiteX187" fmla="*/ 5889 w 10000"/>
                  <a:gd name="connsiteY187" fmla="*/ 9621 h 10000"/>
                  <a:gd name="connsiteX188" fmla="*/ 6000 w 10000"/>
                  <a:gd name="connsiteY188" fmla="*/ 9598 h 10000"/>
                  <a:gd name="connsiteX189" fmla="*/ 6167 w 10000"/>
                  <a:gd name="connsiteY189" fmla="*/ 9582 h 10000"/>
                  <a:gd name="connsiteX190" fmla="*/ 6444 w 10000"/>
                  <a:gd name="connsiteY190" fmla="*/ 9582 h 10000"/>
                  <a:gd name="connsiteX191" fmla="*/ 6833 w 10000"/>
                  <a:gd name="connsiteY191" fmla="*/ 9598 h 10000"/>
                  <a:gd name="connsiteX192" fmla="*/ 7278 w 10000"/>
                  <a:gd name="connsiteY192" fmla="*/ 9664 h 10000"/>
                  <a:gd name="connsiteX193" fmla="*/ 7278 w 10000"/>
                  <a:gd name="connsiteY193" fmla="*/ 9664 h 10000"/>
                  <a:gd name="connsiteX194" fmla="*/ 8722 w 10000"/>
                  <a:gd name="connsiteY194" fmla="*/ 9838 h 10000"/>
                  <a:gd name="connsiteX195" fmla="*/ 10000 w 10000"/>
                  <a:gd name="connsiteY195" fmla="*/ 10000 h 10000"/>
                  <a:gd name="connsiteX0" fmla="*/ 10000 w 10000"/>
                  <a:gd name="connsiteY0" fmla="*/ 8641 h 10000"/>
                  <a:gd name="connsiteX1" fmla="*/ 10000 w 10000"/>
                  <a:gd name="connsiteY1" fmla="*/ 8641 h 10000"/>
                  <a:gd name="connsiteX2" fmla="*/ 9222 w 10000"/>
                  <a:gd name="connsiteY2" fmla="*/ 8662 h 10000"/>
                  <a:gd name="connsiteX3" fmla="*/ 8944 w 10000"/>
                  <a:gd name="connsiteY3" fmla="*/ 8662 h 10000"/>
                  <a:gd name="connsiteX4" fmla="*/ 8833 w 10000"/>
                  <a:gd name="connsiteY4" fmla="*/ 8641 h 10000"/>
                  <a:gd name="connsiteX5" fmla="*/ 8778 w 10000"/>
                  <a:gd name="connsiteY5" fmla="*/ 8623 h 10000"/>
                  <a:gd name="connsiteX6" fmla="*/ 8778 w 10000"/>
                  <a:gd name="connsiteY6" fmla="*/ 8623 h 10000"/>
                  <a:gd name="connsiteX7" fmla="*/ 8444 w 10000"/>
                  <a:gd name="connsiteY7" fmla="*/ 8382 h 10000"/>
                  <a:gd name="connsiteX8" fmla="*/ 8167 w 10000"/>
                  <a:gd name="connsiteY8" fmla="*/ 8162 h 10000"/>
                  <a:gd name="connsiteX9" fmla="*/ 8167 w 10000"/>
                  <a:gd name="connsiteY9" fmla="*/ 8162 h 10000"/>
                  <a:gd name="connsiteX10" fmla="*/ 8056 w 10000"/>
                  <a:gd name="connsiteY10" fmla="*/ 8125 h 10000"/>
                  <a:gd name="connsiteX11" fmla="*/ 7889 w 10000"/>
                  <a:gd name="connsiteY11" fmla="*/ 8086 h 10000"/>
                  <a:gd name="connsiteX12" fmla="*/ 7444 w 10000"/>
                  <a:gd name="connsiteY12" fmla="*/ 8062 h 10000"/>
                  <a:gd name="connsiteX13" fmla="*/ 6889 w 10000"/>
                  <a:gd name="connsiteY13" fmla="*/ 8045 h 10000"/>
                  <a:gd name="connsiteX14" fmla="*/ 6389 w 10000"/>
                  <a:gd name="connsiteY14" fmla="*/ 8045 h 10000"/>
                  <a:gd name="connsiteX15" fmla="*/ 6389 w 10000"/>
                  <a:gd name="connsiteY15" fmla="*/ 8045 h 10000"/>
                  <a:gd name="connsiteX16" fmla="*/ 6167 w 10000"/>
                  <a:gd name="connsiteY16" fmla="*/ 8022 h 10000"/>
                  <a:gd name="connsiteX17" fmla="*/ 6056 w 10000"/>
                  <a:gd name="connsiteY17" fmla="*/ 7985 h 10000"/>
                  <a:gd name="connsiteX18" fmla="*/ 6000 w 10000"/>
                  <a:gd name="connsiteY18" fmla="*/ 7944 h 10000"/>
                  <a:gd name="connsiteX19" fmla="*/ 6000 w 10000"/>
                  <a:gd name="connsiteY19" fmla="*/ 7867 h 10000"/>
                  <a:gd name="connsiteX20" fmla="*/ 6056 w 10000"/>
                  <a:gd name="connsiteY20" fmla="*/ 7706 h 10000"/>
                  <a:gd name="connsiteX21" fmla="*/ 6111 w 10000"/>
                  <a:gd name="connsiteY21" fmla="*/ 7626 h 10000"/>
                  <a:gd name="connsiteX22" fmla="*/ 6056 w 10000"/>
                  <a:gd name="connsiteY22" fmla="*/ 7525 h 10000"/>
                  <a:gd name="connsiteX23" fmla="*/ 6056 w 10000"/>
                  <a:gd name="connsiteY23" fmla="*/ 7525 h 10000"/>
                  <a:gd name="connsiteX24" fmla="*/ 6000 w 10000"/>
                  <a:gd name="connsiteY24" fmla="*/ 7464 h 10000"/>
                  <a:gd name="connsiteX25" fmla="*/ 5944 w 10000"/>
                  <a:gd name="connsiteY25" fmla="*/ 7425 h 10000"/>
                  <a:gd name="connsiteX26" fmla="*/ 5833 w 10000"/>
                  <a:gd name="connsiteY26" fmla="*/ 7425 h 10000"/>
                  <a:gd name="connsiteX27" fmla="*/ 5667 w 10000"/>
                  <a:gd name="connsiteY27" fmla="*/ 7443 h 10000"/>
                  <a:gd name="connsiteX28" fmla="*/ 5333 w 10000"/>
                  <a:gd name="connsiteY28" fmla="*/ 7505 h 10000"/>
                  <a:gd name="connsiteX29" fmla="*/ 4889 w 10000"/>
                  <a:gd name="connsiteY29" fmla="*/ 7605 h 10000"/>
                  <a:gd name="connsiteX30" fmla="*/ 4889 w 10000"/>
                  <a:gd name="connsiteY30" fmla="*/ 7605 h 10000"/>
                  <a:gd name="connsiteX31" fmla="*/ 4611 w 10000"/>
                  <a:gd name="connsiteY31" fmla="*/ 7626 h 10000"/>
                  <a:gd name="connsiteX32" fmla="*/ 4500 w 10000"/>
                  <a:gd name="connsiteY32" fmla="*/ 7626 h 10000"/>
                  <a:gd name="connsiteX33" fmla="*/ 4444 w 10000"/>
                  <a:gd name="connsiteY33" fmla="*/ 7605 h 10000"/>
                  <a:gd name="connsiteX34" fmla="*/ 4389 w 10000"/>
                  <a:gd name="connsiteY34" fmla="*/ 7525 h 10000"/>
                  <a:gd name="connsiteX35" fmla="*/ 4222 w 10000"/>
                  <a:gd name="connsiteY35" fmla="*/ 7425 h 10000"/>
                  <a:gd name="connsiteX36" fmla="*/ 4222 w 10000"/>
                  <a:gd name="connsiteY36" fmla="*/ 7425 h 10000"/>
                  <a:gd name="connsiteX37" fmla="*/ 4111 w 10000"/>
                  <a:gd name="connsiteY37" fmla="*/ 7364 h 10000"/>
                  <a:gd name="connsiteX38" fmla="*/ 4111 w 10000"/>
                  <a:gd name="connsiteY38" fmla="*/ 7305 h 10000"/>
                  <a:gd name="connsiteX39" fmla="*/ 4111 w 10000"/>
                  <a:gd name="connsiteY39" fmla="*/ 7265 h 10000"/>
                  <a:gd name="connsiteX40" fmla="*/ 4167 w 10000"/>
                  <a:gd name="connsiteY40" fmla="*/ 7224 h 10000"/>
                  <a:gd name="connsiteX41" fmla="*/ 4278 w 10000"/>
                  <a:gd name="connsiteY41" fmla="*/ 7145 h 10000"/>
                  <a:gd name="connsiteX42" fmla="*/ 4389 w 10000"/>
                  <a:gd name="connsiteY42" fmla="*/ 7126 h 10000"/>
                  <a:gd name="connsiteX43" fmla="*/ 4389 w 10000"/>
                  <a:gd name="connsiteY43" fmla="*/ 7126 h 10000"/>
                  <a:gd name="connsiteX44" fmla="*/ 4389 w 10000"/>
                  <a:gd name="connsiteY44" fmla="*/ 7105 h 10000"/>
                  <a:gd name="connsiteX45" fmla="*/ 4444 w 10000"/>
                  <a:gd name="connsiteY45" fmla="*/ 7088 h 10000"/>
                  <a:gd name="connsiteX46" fmla="*/ 4667 w 10000"/>
                  <a:gd name="connsiteY46" fmla="*/ 7065 h 10000"/>
                  <a:gd name="connsiteX47" fmla="*/ 5333 w 10000"/>
                  <a:gd name="connsiteY47" fmla="*/ 7028 h 10000"/>
                  <a:gd name="connsiteX48" fmla="*/ 6500 w 10000"/>
                  <a:gd name="connsiteY48" fmla="*/ 6965 h 10000"/>
                  <a:gd name="connsiteX49" fmla="*/ 6500 w 10000"/>
                  <a:gd name="connsiteY49" fmla="*/ 6965 h 10000"/>
                  <a:gd name="connsiteX50" fmla="*/ 7167 w 10000"/>
                  <a:gd name="connsiteY50" fmla="*/ 6907 h 10000"/>
                  <a:gd name="connsiteX51" fmla="*/ 8389 w 10000"/>
                  <a:gd name="connsiteY51" fmla="*/ 6788 h 10000"/>
                  <a:gd name="connsiteX52" fmla="*/ 8389 w 10000"/>
                  <a:gd name="connsiteY52" fmla="*/ 6788 h 10000"/>
                  <a:gd name="connsiteX53" fmla="*/ 8667 w 10000"/>
                  <a:gd name="connsiteY53" fmla="*/ 6745 h 10000"/>
                  <a:gd name="connsiteX54" fmla="*/ 8778 w 10000"/>
                  <a:gd name="connsiteY54" fmla="*/ 6684 h 10000"/>
                  <a:gd name="connsiteX55" fmla="*/ 8889 w 10000"/>
                  <a:gd name="connsiteY55" fmla="*/ 6646 h 10000"/>
                  <a:gd name="connsiteX56" fmla="*/ 8833 w 10000"/>
                  <a:gd name="connsiteY56" fmla="*/ 6606 h 10000"/>
                  <a:gd name="connsiteX57" fmla="*/ 8833 w 10000"/>
                  <a:gd name="connsiteY57" fmla="*/ 6569 h 10000"/>
                  <a:gd name="connsiteX58" fmla="*/ 8722 w 10000"/>
                  <a:gd name="connsiteY58" fmla="*/ 6525 h 10000"/>
                  <a:gd name="connsiteX59" fmla="*/ 8556 w 10000"/>
                  <a:gd name="connsiteY59" fmla="*/ 6465 h 10000"/>
                  <a:gd name="connsiteX60" fmla="*/ 8556 w 10000"/>
                  <a:gd name="connsiteY60" fmla="*/ 6465 h 10000"/>
                  <a:gd name="connsiteX61" fmla="*/ 6556 w 10000"/>
                  <a:gd name="connsiteY61" fmla="*/ 6111 h 10000"/>
                  <a:gd name="connsiteX62" fmla="*/ 6556 w 10000"/>
                  <a:gd name="connsiteY62" fmla="*/ 6111 h 10000"/>
                  <a:gd name="connsiteX63" fmla="*/ 6333 w 10000"/>
                  <a:gd name="connsiteY63" fmla="*/ 6049 h 10000"/>
                  <a:gd name="connsiteX64" fmla="*/ 6167 w 10000"/>
                  <a:gd name="connsiteY64" fmla="*/ 5988 h 10000"/>
                  <a:gd name="connsiteX65" fmla="*/ 6056 w 10000"/>
                  <a:gd name="connsiteY65" fmla="*/ 5927 h 10000"/>
                  <a:gd name="connsiteX66" fmla="*/ 6056 w 10000"/>
                  <a:gd name="connsiteY66" fmla="*/ 5927 h 10000"/>
                  <a:gd name="connsiteX67" fmla="*/ 8056 w 10000"/>
                  <a:gd name="connsiteY67" fmla="*/ 5907 h 10000"/>
                  <a:gd name="connsiteX68" fmla="*/ 10000 w 10000"/>
                  <a:gd name="connsiteY68" fmla="*/ 6111 h 10000"/>
                  <a:gd name="connsiteX69" fmla="*/ 10000 w 10000"/>
                  <a:gd name="connsiteY69" fmla="*/ 4291 h 10000"/>
                  <a:gd name="connsiteX70" fmla="*/ 2889 w 10000"/>
                  <a:gd name="connsiteY70" fmla="*/ 2176 h 10000"/>
                  <a:gd name="connsiteX71" fmla="*/ 2000 w 10000"/>
                  <a:gd name="connsiteY71" fmla="*/ 2135 h 10000"/>
                  <a:gd name="connsiteX72" fmla="*/ 1889 w 10000"/>
                  <a:gd name="connsiteY72" fmla="*/ 2116 h 10000"/>
                  <a:gd name="connsiteX73" fmla="*/ 1778 w 10000"/>
                  <a:gd name="connsiteY73" fmla="*/ 2094 h 10000"/>
                  <a:gd name="connsiteX74" fmla="*/ 1778 w 10000"/>
                  <a:gd name="connsiteY74" fmla="*/ 2094 h 10000"/>
                  <a:gd name="connsiteX75" fmla="*/ 1667 w 10000"/>
                  <a:gd name="connsiteY75" fmla="*/ 2016 h 10000"/>
                  <a:gd name="connsiteX76" fmla="*/ 1500 w 10000"/>
                  <a:gd name="connsiteY76" fmla="*/ 1876 h 10000"/>
                  <a:gd name="connsiteX77" fmla="*/ 1444 w 10000"/>
                  <a:gd name="connsiteY77" fmla="*/ 1796 h 10000"/>
                  <a:gd name="connsiteX78" fmla="*/ 1444 w 10000"/>
                  <a:gd name="connsiteY78" fmla="*/ 1716 h 10000"/>
                  <a:gd name="connsiteX79" fmla="*/ 1444 w 10000"/>
                  <a:gd name="connsiteY79" fmla="*/ 1656 h 10000"/>
                  <a:gd name="connsiteX80" fmla="*/ 1556 w 10000"/>
                  <a:gd name="connsiteY80" fmla="*/ 1596 h 10000"/>
                  <a:gd name="connsiteX81" fmla="*/ 1556 w 10000"/>
                  <a:gd name="connsiteY81" fmla="*/ 1596 h 10000"/>
                  <a:gd name="connsiteX82" fmla="*/ 1833 w 10000"/>
                  <a:gd name="connsiteY82" fmla="*/ 1497 h 10000"/>
                  <a:gd name="connsiteX83" fmla="*/ 2111 w 10000"/>
                  <a:gd name="connsiteY83" fmla="*/ 1394 h 10000"/>
                  <a:gd name="connsiteX84" fmla="*/ 2278 w 10000"/>
                  <a:gd name="connsiteY84" fmla="*/ 1337 h 10000"/>
                  <a:gd name="connsiteX85" fmla="*/ 2389 w 10000"/>
                  <a:gd name="connsiteY85" fmla="*/ 1278 h 10000"/>
                  <a:gd name="connsiteX86" fmla="*/ 2389 w 10000"/>
                  <a:gd name="connsiteY86" fmla="*/ 1197 h 10000"/>
                  <a:gd name="connsiteX87" fmla="*/ 2389 w 10000"/>
                  <a:gd name="connsiteY87" fmla="*/ 1099 h 10000"/>
                  <a:gd name="connsiteX88" fmla="*/ 2389 w 10000"/>
                  <a:gd name="connsiteY88" fmla="*/ 1099 h 10000"/>
                  <a:gd name="connsiteX89" fmla="*/ 2167 w 10000"/>
                  <a:gd name="connsiteY89" fmla="*/ 818 h 10000"/>
                  <a:gd name="connsiteX90" fmla="*/ 1889 w 10000"/>
                  <a:gd name="connsiteY90" fmla="*/ 438 h 10000"/>
                  <a:gd name="connsiteX91" fmla="*/ 1667 w 10000"/>
                  <a:gd name="connsiteY91" fmla="*/ 99 h 10000"/>
                  <a:gd name="connsiteX92" fmla="*/ 1611 w 10000"/>
                  <a:gd name="connsiteY92" fmla="*/ 0 h 10000"/>
                  <a:gd name="connsiteX93" fmla="*/ 10000 w 10000"/>
                  <a:gd name="connsiteY93" fmla="*/ 8662 h 10000"/>
                  <a:gd name="connsiteX94" fmla="*/ 10000 w 10000"/>
                  <a:gd name="connsiteY94" fmla="*/ 8662 h 10000"/>
                  <a:gd name="connsiteX95" fmla="*/ 9722 w 10000"/>
                  <a:gd name="connsiteY95" fmla="*/ 8641 h 10000"/>
                  <a:gd name="connsiteX96" fmla="*/ 9389 w 10000"/>
                  <a:gd name="connsiteY96" fmla="*/ 8662 h 10000"/>
                  <a:gd name="connsiteX97" fmla="*/ 9389 w 10000"/>
                  <a:gd name="connsiteY97" fmla="*/ 8662 h 10000"/>
                  <a:gd name="connsiteX98" fmla="*/ 9278 w 10000"/>
                  <a:gd name="connsiteY98" fmla="*/ 8686 h 10000"/>
                  <a:gd name="connsiteX99" fmla="*/ 9056 w 10000"/>
                  <a:gd name="connsiteY99" fmla="*/ 8662 h 10000"/>
                  <a:gd name="connsiteX100" fmla="*/ 8889 w 10000"/>
                  <a:gd name="connsiteY100" fmla="*/ 8641 h 10000"/>
                  <a:gd name="connsiteX101" fmla="*/ 8722 w 10000"/>
                  <a:gd name="connsiteY101" fmla="*/ 8603 h 10000"/>
                  <a:gd name="connsiteX102" fmla="*/ 8611 w 10000"/>
                  <a:gd name="connsiteY102" fmla="*/ 8541 h 10000"/>
                  <a:gd name="connsiteX103" fmla="*/ 8444 w 10000"/>
                  <a:gd name="connsiteY103" fmla="*/ 8442 h 10000"/>
                  <a:gd name="connsiteX104" fmla="*/ 8444 w 10000"/>
                  <a:gd name="connsiteY104" fmla="*/ 8442 h 10000"/>
                  <a:gd name="connsiteX105" fmla="*/ 8222 w 10000"/>
                  <a:gd name="connsiteY105" fmla="*/ 8265 h 10000"/>
                  <a:gd name="connsiteX106" fmla="*/ 8111 w 10000"/>
                  <a:gd name="connsiteY106" fmla="*/ 8185 h 10000"/>
                  <a:gd name="connsiteX107" fmla="*/ 7944 w 10000"/>
                  <a:gd name="connsiteY107" fmla="*/ 8125 h 10000"/>
                  <a:gd name="connsiteX108" fmla="*/ 7778 w 10000"/>
                  <a:gd name="connsiteY108" fmla="*/ 8086 h 10000"/>
                  <a:gd name="connsiteX109" fmla="*/ 7556 w 10000"/>
                  <a:gd name="connsiteY109" fmla="*/ 8062 h 10000"/>
                  <a:gd name="connsiteX110" fmla="*/ 7333 w 10000"/>
                  <a:gd name="connsiteY110" fmla="*/ 8045 h 10000"/>
                  <a:gd name="connsiteX111" fmla="*/ 7000 w 10000"/>
                  <a:gd name="connsiteY111" fmla="*/ 8022 h 10000"/>
                  <a:gd name="connsiteX112" fmla="*/ 7000 w 10000"/>
                  <a:gd name="connsiteY112" fmla="*/ 8022 h 10000"/>
                  <a:gd name="connsiteX113" fmla="*/ 6556 w 10000"/>
                  <a:gd name="connsiteY113" fmla="*/ 8045 h 10000"/>
                  <a:gd name="connsiteX114" fmla="*/ 6222 w 10000"/>
                  <a:gd name="connsiteY114" fmla="*/ 8045 h 10000"/>
                  <a:gd name="connsiteX115" fmla="*/ 6111 w 10000"/>
                  <a:gd name="connsiteY115" fmla="*/ 8022 h 10000"/>
                  <a:gd name="connsiteX116" fmla="*/ 6056 w 10000"/>
                  <a:gd name="connsiteY116" fmla="*/ 8003 h 10000"/>
                  <a:gd name="connsiteX117" fmla="*/ 6056 w 10000"/>
                  <a:gd name="connsiteY117" fmla="*/ 8003 h 10000"/>
                  <a:gd name="connsiteX118" fmla="*/ 6056 w 10000"/>
                  <a:gd name="connsiteY118" fmla="*/ 7646 h 10000"/>
                  <a:gd name="connsiteX119" fmla="*/ 6056 w 10000"/>
                  <a:gd name="connsiteY119" fmla="*/ 7646 h 10000"/>
                  <a:gd name="connsiteX120" fmla="*/ 6056 w 10000"/>
                  <a:gd name="connsiteY120" fmla="*/ 7563 h 10000"/>
                  <a:gd name="connsiteX121" fmla="*/ 5944 w 10000"/>
                  <a:gd name="connsiteY121" fmla="*/ 7464 h 10000"/>
                  <a:gd name="connsiteX122" fmla="*/ 5889 w 10000"/>
                  <a:gd name="connsiteY122" fmla="*/ 7443 h 10000"/>
                  <a:gd name="connsiteX123" fmla="*/ 5778 w 10000"/>
                  <a:gd name="connsiteY123" fmla="*/ 7425 h 10000"/>
                  <a:gd name="connsiteX124" fmla="*/ 5667 w 10000"/>
                  <a:gd name="connsiteY124" fmla="*/ 7425 h 10000"/>
                  <a:gd name="connsiteX125" fmla="*/ 5500 w 10000"/>
                  <a:gd name="connsiteY125" fmla="*/ 7443 h 10000"/>
                  <a:gd name="connsiteX126" fmla="*/ 5500 w 10000"/>
                  <a:gd name="connsiteY126" fmla="*/ 7443 h 10000"/>
                  <a:gd name="connsiteX127" fmla="*/ 4889 w 10000"/>
                  <a:gd name="connsiteY127" fmla="*/ 7584 h 10000"/>
                  <a:gd name="connsiteX128" fmla="*/ 4611 w 10000"/>
                  <a:gd name="connsiteY128" fmla="*/ 7626 h 10000"/>
                  <a:gd name="connsiteX129" fmla="*/ 4556 w 10000"/>
                  <a:gd name="connsiteY129" fmla="*/ 7646 h 10000"/>
                  <a:gd name="connsiteX130" fmla="*/ 4500 w 10000"/>
                  <a:gd name="connsiteY130" fmla="*/ 7626 h 10000"/>
                  <a:gd name="connsiteX131" fmla="*/ 4500 w 10000"/>
                  <a:gd name="connsiteY131" fmla="*/ 7626 h 10000"/>
                  <a:gd name="connsiteX132" fmla="*/ 4222 w 10000"/>
                  <a:gd name="connsiteY132" fmla="*/ 7425 h 10000"/>
                  <a:gd name="connsiteX133" fmla="*/ 4222 w 10000"/>
                  <a:gd name="connsiteY133" fmla="*/ 7425 h 10000"/>
                  <a:gd name="connsiteX134" fmla="*/ 4111 w 10000"/>
                  <a:gd name="connsiteY134" fmla="*/ 7326 h 10000"/>
                  <a:gd name="connsiteX135" fmla="*/ 4111 w 10000"/>
                  <a:gd name="connsiteY135" fmla="*/ 7265 h 10000"/>
                  <a:gd name="connsiteX136" fmla="*/ 4111 w 10000"/>
                  <a:gd name="connsiteY136" fmla="*/ 7205 h 10000"/>
                  <a:gd name="connsiteX137" fmla="*/ 4111 w 10000"/>
                  <a:gd name="connsiteY137" fmla="*/ 7205 h 10000"/>
                  <a:gd name="connsiteX138" fmla="*/ 4278 w 10000"/>
                  <a:gd name="connsiteY138" fmla="*/ 7145 h 10000"/>
                  <a:gd name="connsiteX139" fmla="*/ 4389 w 10000"/>
                  <a:gd name="connsiteY139" fmla="*/ 7126 h 10000"/>
                  <a:gd name="connsiteX140" fmla="*/ 4389 w 10000"/>
                  <a:gd name="connsiteY140" fmla="*/ 7126 h 10000"/>
                  <a:gd name="connsiteX141" fmla="*/ 4000 w 10000"/>
                  <a:gd name="connsiteY141" fmla="*/ 7126 h 10000"/>
                  <a:gd name="connsiteX142" fmla="*/ 3722 w 10000"/>
                  <a:gd name="connsiteY142" fmla="*/ 7145 h 10000"/>
                  <a:gd name="connsiteX143" fmla="*/ 3611 w 10000"/>
                  <a:gd name="connsiteY143" fmla="*/ 7166 h 10000"/>
                  <a:gd name="connsiteX144" fmla="*/ 3556 w 10000"/>
                  <a:gd name="connsiteY144" fmla="*/ 7187 h 10000"/>
                  <a:gd name="connsiteX145" fmla="*/ 3556 w 10000"/>
                  <a:gd name="connsiteY145" fmla="*/ 7187 h 10000"/>
                  <a:gd name="connsiteX146" fmla="*/ 3444 w 10000"/>
                  <a:gd name="connsiteY146" fmla="*/ 7265 h 10000"/>
                  <a:gd name="connsiteX147" fmla="*/ 3278 w 10000"/>
                  <a:gd name="connsiteY147" fmla="*/ 7386 h 10000"/>
                  <a:gd name="connsiteX148" fmla="*/ 3000 w 10000"/>
                  <a:gd name="connsiteY148" fmla="*/ 7525 h 10000"/>
                  <a:gd name="connsiteX149" fmla="*/ 2667 w 10000"/>
                  <a:gd name="connsiteY149" fmla="*/ 7626 h 10000"/>
                  <a:gd name="connsiteX150" fmla="*/ 2667 w 10000"/>
                  <a:gd name="connsiteY150" fmla="*/ 7626 h 10000"/>
                  <a:gd name="connsiteX151" fmla="*/ 2333 w 10000"/>
                  <a:gd name="connsiteY151" fmla="*/ 7706 h 10000"/>
                  <a:gd name="connsiteX152" fmla="*/ 1833 w 10000"/>
                  <a:gd name="connsiteY152" fmla="*/ 7786 h 10000"/>
                  <a:gd name="connsiteX153" fmla="*/ 1389 w 10000"/>
                  <a:gd name="connsiteY153" fmla="*/ 7826 h 10000"/>
                  <a:gd name="connsiteX154" fmla="*/ 889 w 10000"/>
                  <a:gd name="connsiteY154" fmla="*/ 7845 h 10000"/>
                  <a:gd name="connsiteX155" fmla="*/ 889 w 10000"/>
                  <a:gd name="connsiteY155" fmla="*/ 7845 h 10000"/>
                  <a:gd name="connsiteX156" fmla="*/ 500 w 10000"/>
                  <a:gd name="connsiteY156" fmla="*/ 7867 h 10000"/>
                  <a:gd name="connsiteX157" fmla="*/ 222 w 10000"/>
                  <a:gd name="connsiteY157" fmla="*/ 7885 h 10000"/>
                  <a:gd name="connsiteX158" fmla="*/ 0 w 10000"/>
                  <a:gd name="connsiteY158" fmla="*/ 7904 h 10000"/>
                  <a:gd name="connsiteX159" fmla="*/ 0 w 10000"/>
                  <a:gd name="connsiteY159" fmla="*/ 7904 h 10000"/>
                  <a:gd name="connsiteX160" fmla="*/ 278 w 10000"/>
                  <a:gd name="connsiteY160" fmla="*/ 8225 h 10000"/>
                  <a:gd name="connsiteX161" fmla="*/ 500 w 10000"/>
                  <a:gd name="connsiteY161" fmla="*/ 8461 h 10000"/>
                  <a:gd name="connsiteX162" fmla="*/ 722 w 10000"/>
                  <a:gd name="connsiteY162" fmla="*/ 8662 h 10000"/>
                  <a:gd name="connsiteX163" fmla="*/ 722 w 10000"/>
                  <a:gd name="connsiteY163" fmla="*/ 8662 h 10000"/>
                  <a:gd name="connsiteX164" fmla="*/ 889 w 10000"/>
                  <a:gd name="connsiteY164" fmla="*/ 8783 h 10000"/>
                  <a:gd name="connsiteX165" fmla="*/ 944 w 10000"/>
                  <a:gd name="connsiteY165" fmla="*/ 8884 h 10000"/>
                  <a:gd name="connsiteX166" fmla="*/ 1111 w 10000"/>
                  <a:gd name="connsiteY166" fmla="*/ 8985 h 10000"/>
                  <a:gd name="connsiteX167" fmla="*/ 1333 w 10000"/>
                  <a:gd name="connsiteY167" fmla="*/ 9140 h 10000"/>
                  <a:gd name="connsiteX168" fmla="*/ 1333 w 10000"/>
                  <a:gd name="connsiteY168" fmla="*/ 9140 h 10000"/>
                  <a:gd name="connsiteX169" fmla="*/ 1444 w 10000"/>
                  <a:gd name="connsiteY169" fmla="*/ 9222 h 10000"/>
                  <a:gd name="connsiteX170" fmla="*/ 1500 w 10000"/>
                  <a:gd name="connsiteY170" fmla="*/ 9281 h 10000"/>
                  <a:gd name="connsiteX171" fmla="*/ 1500 w 10000"/>
                  <a:gd name="connsiteY171" fmla="*/ 9339 h 10000"/>
                  <a:gd name="connsiteX172" fmla="*/ 1556 w 10000"/>
                  <a:gd name="connsiteY172" fmla="*/ 9363 h 10000"/>
                  <a:gd name="connsiteX173" fmla="*/ 1722 w 10000"/>
                  <a:gd name="connsiteY173" fmla="*/ 9380 h 10000"/>
                  <a:gd name="connsiteX174" fmla="*/ 1944 w 10000"/>
                  <a:gd name="connsiteY174" fmla="*/ 9400 h 10000"/>
                  <a:gd name="connsiteX175" fmla="*/ 2944 w 10000"/>
                  <a:gd name="connsiteY175" fmla="*/ 9421 h 10000"/>
                  <a:gd name="connsiteX176" fmla="*/ 2944 w 10000"/>
                  <a:gd name="connsiteY176" fmla="*/ 9421 h 10000"/>
                  <a:gd name="connsiteX177" fmla="*/ 4167 w 10000"/>
                  <a:gd name="connsiteY177" fmla="*/ 9461 h 10000"/>
                  <a:gd name="connsiteX178" fmla="*/ 4889 w 10000"/>
                  <a:gd name="connsiteY178" fmla="*/ 9520 h 10000"/>
                  <a:gd name="connsiteX179" fmla="*/ 5278 w 10000"/>
                  <a:gd name="connsiteY179" fmla="*/ 9582 h 10000"/>
                  <a:gd name="connsiteX180" fmla="*/ 5444 w 10000"/>
                  <a:gd name="connsiteY180" fmla="*/ 9598 h 10000"/>
                  <a:gd name="connsiteX181" fmla="*/ 5444 w 10000"/>
                  <a:gd name="connsiteY181" fmla="*/ 9598 h 10000"/>
                  <a:gd name="connsiteX182" fmla="*/ 5722 w 10000"/>
                  <a:gd name="connsiteY182" fmla="*/ 9643 h 10000"/>
                  <a:gd name="connsiteX183" fmla="*/ 5833 w 10000"/>
                  <a:gd name="connsiteY183" fmla="*/ 9664 h 10000"/>
                  <a:gd name="connsiteX184" fmla="*/ 5833 w 10000"/>
                  <a:gd name="connsiteY184" fmla="*/ 9664 h 10000"/>
                  <a:gd name="connsiteX185" fmla="*/ 5833 w 10000"/>
                  <a:gd name="connsiteY185" fmla="*/ 9643 h 10000"/>
                  <a:gd name="connsiteX186" fmla="*/ 5889 w 10000"/>
                  <a:gd name="connsiteY186" fmla="*/ 9621 h 10000"/>
                  <a:gd name="connsiteX187" fmla="*/ 6000 w 10000"/>
                  <a:gd name="connsiteY187" fmla="*/ 9598 h 10000"/>
                  <a:gd name="connsiteX188" fmla="*/ 6167 w 10000"/>
                  <a:gd name="connsiteY188" fmla="*/ 9582 h 10000"/>
                  <a:gd name="connsiteX189" fmla="*/ 6444 w 10000"/>
                  <a:gd name="connsiteY189" fmla="*/ 9582 h 10000"/>
                  <a:gd name="connsiteX190" fmla="*/ 6833 w 10000"/>
                  <a:gd name="connsiteY190" fmla="*/ 9598 h 10000"/>
                  <a:gd name="connsiteX191" fmla="*/ 7278 w 10000"/>
                  <a:gd name="connsiteY191" fmla="*/ 9664 h 10000"/>
                  <a:gd name="connsiteX192" fmla="*/ 7278 w 10000"/>
                  <a:gd name="connsiteY192" fmla="*/ 9664 h 10000"/>
                  <a:gd name="connsiteX193" fmla="*/ 8722 w 10000"/>
                  <a:gd name="connsiteY193" fmla="*/ 9838 h 10000"/>
                  <a:gd name="connsiteX194" fmla="*/ 10000 w 10000"/>
                  <a:gd name="connsiteY194" fmla="*/ 10000 h 10000"/>
                  <a:gd name="connsiteX0" fmla="*/ 10000 w 10000"/>
                  <a:gd name="connsiteY0" fmla="*/ 8542 h 9901"/>
                  <a:gd name="connsiteX1" fmla="*/ 10000 w 10000"/>
                  <a:gd name="connsiteY1" fmla="*/ 8542 h 9901"/>
                  <a:gd name="connsiteX2" fmla="*/ 9222 w 10000"/>
                  <a:gd name="connsiteY2" fmla="*/ 8563 h 9901"/>
                  <a:gd name="connsiteX3" fmla="*/ 8944 w 10000"/>
                  <a:gd name="connsiteY3" fmla="*/ 8563 h 9901"/>
                  <a:gd name="connsiteX4" fmla="*/ 8833 w 10000"/>
                  <a:gd name="connsiteY4" fmla="*/ 8542 h 9901"/>
                  <a:gd name="connsiteX5" fmla="*/ 8778 w 10000"/>
                  <a:gd name="connsiteY5" fmla="*/ 8524 h 9901"/>
                  <a:gd name="connsiteX6" fmla="*/ 8778 w 10000"/>
                  <a:gd name="connsiteY6" fmla="*/ 8524 h 9901"/>
                  <a:gd name="connsiteX7" fmla="*/ 8444 w 10000"/>
                  <a:gd name="connsiteY7" fmla="*/ 8283 h 9901"/>
                  <a:gd name="connsiteX8" fmla="*/ 8167 w 10000"/>
                  <a:gd name="connsiteY8" fmla="*/ 8063 h 9901"/>
                  <a:gd name="connsiteX9" fmla="*/ 8167 w 10000"/>
                  <a:gd name="connsiteY9" fmla="*/ 8063 h 9901"/>
                  <a:gd name="connsiteX10" fmla="*/ 8056 w 10000"/>
                  <a:gd name="connsiteY10" fmla="*/ 8026 h 9901"/>
                  <a:gd name="connsiteX11" fmla="*/ 7889 w 10000"/>
                  <a:gd name="connsiteY11" fmla="*/ 7987 h 9901"/>
                  <a:gd name="connsiteX12" fmla="*/ 7444 w 10000"/>
                  <a:gd name="connsiteY12" fmla="*/ 7963 h 9901"/>
                  <a:gd name="connsiteX13" fmla="*/ 6889 w 10000"/>
                  <a:gd name="connsiteY13" fmla="*/ 7946 h 9901"/>
                  <a:gd name="connsiteX14" fmla="*/ 6389 w 10000"/>
                  <a:gd name="connsiteY14" fmla="*/ 7946 h 9901"/>
                  <a:gd name="connsiteX15" fmla="*/ 6389 w 10000"/>
                  <a:gd name="connsiteY15" fmla="*/ 7946 h 9901"/>
                  <a:gd name="connsiteX16" fmla="*/ 6167 w 10000"/>
                  <a:gd name="connsiteY16" fmla="*/ 7923 h 9901"/>
                  <a:gd name="connsiteX17" fmla="*/ 6056 w 10000"/>
                  <a:gd name="connsiteY17" fmla="*/ 7886 h 9901"/>
                  <a:gd name="connsiteX18" fmla="*/ 6000 w 10000"/>
                  <a:gd name="connsiteY18" fmla="*/ 7845 h 9901"/>
                  <a:gd name="connsiteX19" fmla="*/ 6000 w 10000"/>
                  <a:gd name="connsiteY19" fmla="*/ 7768 h 9901"/>
                  <a:gd name="connsiteX20" fmla="*/ 6056 w 10000"/>
                  <a:gd name="connsiteY20" fmla="*/ 7607 h 9901"/>
                  <a:gd name="connsiteX21" fmla="*/ 6111 w 10000"/>
                  <a:gd name="connsiteY21" fmla="*/ 7527 h 9901"/>
                  <a:gd name="connsiteX22" fmla="*/ 6056 w 10000"/>
                  <a:gd name="connsiteY22" fmla="*/ 7426 h 9901"/>
                  <a:gd name="connsiteX23" fmla="*/ 6056 w 10000"/>
                  <a:gd name="connsiteY23" fmla="*/ 7426 h 9901"/>
                  <a:gd name="connsiteX24" fmla="*/ 6000 w 10000"/>
                  <a:gd name="connsiteY24" fmla="*/ 7365 h 9901"/>
                  <a:gd name="connsiteX25" fmla="*/ 5944 w 10000"/>
                  <a:gd name="connsiteY25" fmla="*/ 7326 h 9901"/>
                  <a:gd name="connsiteX26" fmla="*/ 5833 w 10000"/>
                  <a:gd name="connsiteY26" fmla="*/ 7326 h 9901"/>
                  <a:gd name="connsiteX27" fmla="*/ 5667 w 10000"/>
                  <a:gd name="connsiteY27" fmla="*/ 7344 h 9901"/>
                  <a:gd name="connsiteX28" fmla="*/ 5333 w 10000"/>
                  <a:gd name="connsiteY28" fmla="*/ 7406 h 9901"/>
                  <a:gd name="connsiteX29" fmla="*/ 4889 w 10000"/>
                  <a:gd name="connsiteY29" fmla="*/ 7506 h 9901"/>
                  <a:gd name="connsiteX30" fmla="*/ 4889 w 10000"/>
                  <a:gd name="connsiteY30" fmla="*/ 7506 h 9901"/>
                  <a:gd name="connsiteX31" fmla="*/ 4611 w 10000"/>
                  <a:gd name="connsiteY31" fmla="*/ 7527 h 9901"/>
                  <a:gd name="connsiteX32" fmla="*/ 4500 w 10000"/>
                  <a:gd name="connsiteY32" fmla="*/ 7527 h 9901"/>
                  <a:gd name="connsiteX33" fmla="*/ 4444 w 10000"/>
                  <a:gd name="connsiteY33" fmla="*/ 7506 h 9901"/>
                  <a:gd name="connsiteX34" fmla="*/ 4389 w 10000"/>
                  <a:gd name="connsiteY34" fmla="*/ 7426 h 9901"/>
                  <a:gd name="connsiteX35" fmla="*/ 4222 w 10000"/>
                  <a:gd name="connsiteY35" fmla="*/ 7326 h 9901"/>
                  <a:gd name="connsiteX36" fmla="*/ 4222 w 10000"/>
                  <a:gd name="connsiteY36" fmla="*/ 7326 h 9901"/>
                  <a:gd name="connsiteX37" fmla="*/ 4111 w 10000"/>
                  <a:gd name="connsiteY37" fmla="*/ 7265 h 9901"/>
                  <a:gd name="connsiteX38" fmla="*/ 4111 w 10000"/>
                  <a:gd name="connsiteY38" fmla="*/ 7206 h 9901"/>
                  <a:gd name="connsiteX39" fmla="*/ 4111 w 10000"/>
                  <a:gd name="connsiteY39" fmla="*/ 7166 h 9901"/>
                  <a:gd name="connsiteX40" fmla="*/ 4167 w 10000"/>
                  <a:gd name="connsiteY40" fmla="*/ 7125 h 9901"/>
                  <a:gd name="connsiteX41" fmla="*/ 4278 w 10000"/>
                  <a:gd name="connsiteY41" fmla="*/ 7046 h 9901"/>
                  <a:gd name="connsiteX42" fmla="*/ 4389 w 10000"/>
                  <a:gd name="connsiteY42" fmla="*/ 7027 h 9901"/>
                  <a:gd name="connsiteX43" fmla="*/ 4389 w 10000"/>
                  <a:gd name="connsiteY43" fmla="*/ 7027 h 9901"/>
                  <a:gd name="connsiteX44" fmla="*/ 4389 w 10000"/>
                  <a:gd name="connsiteY44" fmla="*/ 7006 h 9901"/>
                  <a:gd name="connsiteX45" fmla="*/ 4444 w 10000"/>
                  <a:gd name="connsiteY45" fmla="*/ 6989 h 9901"/>
                  <a:gd name="connsiteX46" fmla="*/ 4667 w 10000"/>
                  <a:gd name="connsiteY46" fmla="*/ 6966 h 9901"/>
                  <a:gd name="connsiteX47" fmla="*/ 5333 w 10000"/>
                  <a:gd name="connsiteY47" fmla="*/ 6929 h 9901"/>
                  <a:gd name="connsiteX48" fmla="*/ 6500 w 10000"/>
                  <a:gd name="connsiteY48" fmla="*/ 6866 h 9901"/>
                  <a:gd name="connsiteX49" fmla="*/ 6500 w 10000"/>
                  <a:gd name="connsiteY49" fmla="*/ 6866 h 9901"/>
                  <a:gd name="connsiteX50" fmla="*/ 7167 w 10000"/>
                  <a:gd name="connsiteY50" fmla="*/ 6808 h 9901"/>
                  <a:gd name="connsiteX51" fmla="*/ 8389 w 10000"/>
                  <a:gd name="connsiteY51" fmla="*/ 6689 h 9901"/>
                  <a:gd name="connsiteX52" fmla="*/ 8389 w 10000"/>
                  <a:gd name="connsiteY52" fmla="*/ 6689 h 9901"/>
                  <a:gd name="connsiteX53" fmla="*/ 8667 w 10000"/>
                  <a:gd name="connsiteY53" fmla="*/ 6646 h 9901"/>
                  <a:gd name="connsiteX54" fmla="*/ 8778 w 10000"/>
                  <a:gd name="connsiteY54" fmla="*/ 6585 h 9901"/>
                  <a:gd name="connsiteX55" fmla="*/ 8889 w 10000"/>
                  <a:gd name="connsiteY55" fmla="*/ 6547 h 9901"/>
                  <a:gd name="connsiteX56" fmla="*/ 8833 w 10000"/>
                  <a:gd name="connsiteY56" fmla="*/ 6507 h 9901"/>
                  <a:gd name="connsiteX57" fmla="*/ 8833 w 10000"/>
                  <a:gd name="connsiteY57" fmla="*/ 6470 h 9901"/>
                  <a:gd name="connsiteX58" fmla="*/ 8722 w 10000"/>
                  <a:gd name="connsiteY58" fmla="*/ 6426 h 9901"/>
                  <a:gd name="connsiteX59" fmla="*/ 8556 w 10000"/>
                  <a:gd name="connsiteY59" fmla="*/ 6366 h 9901"/>
                  <a:gd name="connsiteX60" fmla="*/ 8556 w 10000"/>
                  <a:gd name="connsiteY60" fmla="*/ 6366 h 9901"/>
                  <a:gd name="connsiteX61" fmla="*/ 6556 w 10000"/>
                  <a:gd name="connsiteY61" fmla="*/ 6012 h 9901"/>
                  <a:gd name="connsiteX62" fmla="*/ 6556 w 10000"/>
                  <a:gd name="connsiteY62" fmla="*/ 6012 h 9901"/>
                  <a:gd name="connsiteX63" fmla="*/ 6333 w 10000"/>
                  <a:gd name="connsiteY63" fmla="*/ 5950 h 9901"/>
                  <a:gd name="connsiteX64" fmla="*/ 6167 w 10000"/>
                  <a:gd name="connsiteY64" fmla="*/ 5889 h 9901"/>
                  <a:gd name="connsiteX65" fmla="*/ 6056 w 10000"/>
                  <a:gd name="connsiteY65" fmla="*/ 5828 h 9901"/>
                  <a:gd name="connsiteX66" fmla="*/ 6056 w 10000"/>
                  <a:gd name="connsiteY66" fmla="*/ 5828 h 9901"/>
                  <a:gd name="connsiteX67" fmla="*/ 8056 w 10000"/>
                  <a:gd name="connsiteY67" fmla="*/ 5808 h 9901"/>
                  <a:gd name="connsiteX68" fmla="*/ 10000 w 10000"/>
                  <a:gd name="connsiteY68" fmla="*/ 6012 h 9901"/>
                  <a:gd name="connsiteX69" fmla="*/ 10000 w 10000"/>
                  <a:gd name="connsiteY69" fmla="*/ 4192 h 9901"/>
                  <a:gd name="connsiteX70" fmla="*/ 2889 w 10000"/>
                  <a:gd name="connsiteY70" fmla="*/ 2077 h 9901"/>
                  <a:gd name="connsiteX71" fmla="*/ 2000 w 10000"/>
                  <a:gd name="connsiteY71" fmla="*/ 2036 h 9901"/>
                  <a:gd name="connsiteX72" fmla="*/ 1889 w 10000"/>
                  <a:gd name="connsiteY72" fmla="*/ 2017 h 9901"/>
                  <a:gd name="connsiteX73" fmla="*/ 1778 w 10000"/>
                  <a:gd name="connsiteY73" fmla="*/ 1995 h 9901"/>
                  <a:gd name="connsiteX74" fmla="*/ 1778 w 10000"/>
                  <a:gd name="connsiteY74" fmla="*/ 1995 h 9901"/>
                  <a:gd name="connsiteX75" fmla="*/ 1667 w 10000"/>
                  <a:gd name="connsiteY75" fmla="*/ 1917 h 9901"/>
                  <a:gd name="connsiteX76" fmla="*/ 1500 w 10000"/>
                  <a:gd name="connsiteY76" fmla="*/ 1777 h 9901"/>
                  <a:gd name="connsiteX77" fmla="*/ 1444 w 10000"/>
                  <a:gd name="connsiteY77" fmla="*/ 1697 h 9901"/>
                  <a:gd name="connsiteX78" fmla="*/ 1444 w 10000"/>
                  <a:gd name="connsiteY78" fmla="*/ 1617 h 9901"/>
                  <a:gd name="connsiteX79" fmla="*/ 1444 w 10000"/>
                  <a:gd name="connsiteY79" fmla="*/ 1557 h 9901"/>
                  <a:gd name="connsiteX80" fmla="*/ 1556 w 10000"/>
                  <a:gd name="connsiteY80" fmla="*/ 1497 h 9901"/>
                  <a:gd name="connsiteX81" fmla="*/ 1556 w 10000"/>
                  <a:gd name="connsiteY81" fmla="*/ 1497 h 9901"/>
                  <a:gd name="connsiteX82" fmla="*/ 1833 w 10000"/>
                  <a:gd name="connsiteY82" fmla="*/ 1398 h 9901"/>
                  <a:gd name="connsiteX83" fmla="*/ 2111 w 10000"/>
                  <a:gd name="connsiteY83" fmla="*/ 1295 h 9901"/>
                  <a:gd name="connsiteX84" fmla="*/ 2278 w 10000"/>
                  <a:gd name="connsiteY84" fmla="*/ 1238 h 9901"/>
                  <a:gd name="connsiteX85" fmla="*/ 2389 w 10000"/>
                  <a:gd name="connsiteY85" fmla="*/ 1179 h 9901"/>
                  <a:gd name="connsiteX86" fmla="*/ 2389 w 10000"/>
                  <a:gd name="connsiteY86" fmla="*/ 1098 h 9901"/>
                  <a:gd name="connsiteX87" fmla="*/ 2389 w 10000"/>
                  <a:gd name="connsiteY87" fmla="*/ 1000 h 9901"/>
                  <a:gd name="connsiteX88" fmla="*/ 2389 w 10000"/>
                  <a:gd name="connsiteY88" fmla="*/ 1000 h 9901"/>
                  <a:gd name="connsiteX89" fmla="*/ 2167 w 10000"/>
                  <a:gd name="connsiteY89" fmla="*/ 719 h 9901"/>
                  <a:gd name="connsiteX90" fmla="*/ 1889 w 10000"/>
                  <a:gd name="connsiteY90" fmla="*/ 339 h 9901"/>
                  <a:gd name="connsiteX91" fmla="*/ 1667 w 10000"/>
                  <a:gd name="connsiteY91" fmla="*/ 0 h 9901"/>
                  <a:gd name="connsiteX92" fmla="*/ 10000 w 10000"/>
                  <a:gd name="connsiteY92" fmla="*/ 8563 h 9901"/>
                  <a:gd name="connsiteX93" fmla="*/ 10000 w 10000"/>
                  <a:gd name="connsiteY93" fmla="*/ 8563 h 9901"/>
                  <a:gd name="connsiteX94" fmla="*/ 9722 w 10000"/>
                  <a:gd name="connsiteY94" fmla="*/ 8542 h 9901"/>
                  <a:gd name="connsiteX95" fmla="*/ 9389 w 10000"/>
                  <a:gd name="connsiteY95" fmla="*/ 8563 h 9901"/>
                  <a:gd name="connsiteX96" fmla="*/ 9389 w 10000"/>
                  <a:gd name="connsiteY96" fmla="*/ 8563 h 9901"/>
                  <a:gd name="connsiteX97" fmla="*/ 9278 w 10000"/>
                  <a:gd name="connsiteY97" fmla="*/ 8587 h 9901"/>
                  <a:gd name="connsiteX98" fmla="*/ 9056 w 10000"/>
                  <a:gd name="connsiteY98" fmla="*/ 8563 h 9901"/>
                  <a:gd name="connsiteX99" fmla="*/ 8889 w 10000"/>
                  <a:gd name="connsiteY99" fmla="*/ 8542 h 9901"/>
                  <a:gd name="connsiteX100" fmla="*/ 8722 w 10000"/>
                  <a:gd name="connsiteY100" fmla="*/ 8504 h 9901"/>
                  <a:gd name="connsiteX101" fmla="*/ 8611 w 10000"/>
                  <a:gd name="connsiteY101" fmla="*/ 8442 h 9901"/>
                  <a:gd name="connsiteX102" fmla="*/ 8444 w 10000"/>
                  <a:gd name="connsiteY102" fmla="*/ 8343 h 9901"/>
                  <a:gd name="connsiteX103" fmla="*/ 8444 w 10000"/>
                  <a:gd name="connsiteY103" fmla="*/ 8343 h 9901"/>
                  <a:gd name="connsiteX104" fmla="*/ 8222 w 10000"/>
                  <a:gd name="connsiteY104" fmla="*/ 8166 h 9901"/>
                  <a:gd name="connsiteX105" fmla="*/ 8111 w 10000"/>
                  <a:gd name="connsiteY105" fmla="*/ 8086 h 9901"/>
                  <a:gd name="connsiteX106" fmla="*/ 7944 w 10000"/>
                  <a:gd name="connsiteY106" fmla="*/ 8026 h 9901"/>
                  <a:gd name="connsiteX107" fmla="*/ 7778 w 10000"/>
                  <a:gd name="connsiteY107" fmla="*/ 7987 h 9901"/>
                  <a:gd name="connsiteX108" fmla="*/ 7556 w 10000"/>
                  <a:gd name="connsiteY108" fmla="*/ 7963 h 9901"/>
                  <a:gd name="connsiteX109" fmla="*/ 7333 w 10000"/>
                  <a:gd name="connsiteY109" fmla="*/ 7946 h 9901"/>
                  <a:gd name="connsiteX110" fmla="*/ 7000 w 10000"/>
                  <a:gd name="connsiteY110" fmla="*/ 7923 h 9901"/>
                  <a:gd name="connsiteX111" fmla="*/ 7000 w 10000"/>
                  <a:gd name="connsiteY111" fmla="*/ 7923 h 9901"/>
                  <a:gd name="connsiteX112" fmla="*/ 6556 w 10000"/>
                  <a:gd name="connsiteY112" fmla="*/ 7946 h 9901"/>
                  <a:gd name="connsiteX113" fmla="*/ 6222 w 10000"/>
                  <a:gd name="connsiteY113" fmla="*/ 7946 h 9901"/>
                  <a:gd name="connsiteX114" fmla="*/ 6111 w 10000"/>
                  <a:gd name="connsiteY114" fmla="*/ 7923 h 9901"/>
                  <a:gd name="connsiteX115" fmla="*/ 6056 w 10000"/>
                  <a:gd name="connsiteY115" fmla="*/ 7904 h 9901"/>
                  <a:gd name="connsiteX116" fmla="*/ 6056 w 10000"/>
                  <a:gd name="connsiteY116" fmla="*/ 7904 h 9901"/>
                  <a:gd name="connsiteX117" fmla="*/ 6056 w 10000"/>
                  <a:gd name="connsiteY117" fmla="*/ 7547 h 9901"/>
                  <a:gd name="connsiteX118" fmla="*/ 6056 w 10000"/>
                  <a:gd name="connsiteY118" fmla="*/ 7547 h 9901"/>
                  <a:gd name="connsiteX119" fmla="*/ 6056 w 10000"/>
                  <a:gd name="connsiteY119" fmla="*/ 7464 h 9901"/>
                  <a:gd name="connsiteX120" fmla="*/ 5944 w 10000"/>
                  <a:gd name="connsiteY120" fmla="*/ 7365 h 9901"/>
                  <a:gd name="connsiteX121" fmla="*/ 5889 w 10000"/>
                  <a:gd name="connsiteY121" fmla="*/ 7344 h 9901"/>
                  <a:gd name="connsiteX122" fmla="*/ 5778 w 10000"/>
                  <a:gd name="connsiteY122" fmla="*/ 7326 h 9901"/>
                  <a:gd name="connsiteX123" fmla="*/ 5667 w 10000"/>
                  <a:gd name="connsiteY123" fmla="*/ 7326 h 9901"/>
                  <a:gd name="connsiteX124" fmla="*/ 5500 w 10000"/>
                  <a:gd name="connsiteY124" fmla="*/ 7344 h 9901"/>
                  <a:gd name="connsiteX125" fmla="*/ 5500 w 10000"/>
                  <a:gd name="connsiteY125" fmla="*/ 7344 h 9901"/>
                  <a:gd name="connsiteX126" fmla="*/ 4889 w 10000"/>
                  <a:gd name="connsiteY126" fmla="*/ 7485 h 9901"/>
                  <a:gd name="connsiteX127" fmla="*/ 4611 w 10000"/>
                  <a:gd name="connsiteY127" fmla="*/ 7527 h 9901"/>
                  <a:gd name="connsiteX128" fmla="*/ 4556 w 10000"/>
                  <a:gd name="connsiteY128" fmla="*/ 7547 h 9901"/>
                  <a:gd name="connsiteX129" fmla="*/ 4500 w 10000"/>
                  <a:gd name="connsiteY129" fmla="*/ 7527 h 9901"/>
                  <a:gd name="connsiteX130" fmla="*/ 4500 w 10000"/>
                  <a:gd name="connsiteY130" fmla="*/ 7527 h 9901"/>
                  <a:gd name="connsiteX131" fmla="*/ 4222 w 10000"/>
                  <a:gd name="connsiteY131" fmla="*/ 7326 h 9901"/>
                  <a:gd name="connsiteX132" fmla="*/ 4222 w 10000"/>
                  <a:gd name="connsiteY132" fmla="*/ 7326 h 9901"/>
                  <a:gd name="connsiteX133" fmla="*/ 4111 w 10000"/>
                  <a:gd name="connsiteY133" fmla="*/ 7227 h 9901"/>
                  <a:gd name="connsiteX134" fmla="*/ 4111 w 10000"/>
                  <a:gd name="connsiteY134" fmla="*/ 7166 h 9901"/>
                  <a:gd name="connsiteX135" fmla="*/ 4111 w 10000"/>
                  <a:gd name="connsiteY135" fmla="*/ 7106 h 9901"/>
                  <a:gd name="connsiteX136" fmla="*/ 4111 w 10000"/>
                  <a:gd name="connsiteY136" fmla="*/ 7106 h 9901"/>
                  <a:gd name="connsiteX137" fmla="*/ 4278 w 10000"/>
                  <a:gd name="connsiteY137" fmla="*/ 7046 h 9901"/>
                  <a:gd name="connsiteX138" fmla="*/ 4389 w 10000"/>
                  <a:gd name="connsiteY138" fmla="*/ 7027 h 9901"/>
                  <a:gd name="connsiteX139" fmla="*/ 4389 w 10000"/>
                  <a:gd name="connsiteY139" fmla="*/ 7027 h 9901"/>
                  <a:gd name="connsiteX140" fmla="*/ 4000 w 10000"/>
                  <a:gd name="connsiteY140" fmla="*/ 7027 h 9901"/>
                  <a:gd name="connsiteX141" fmla="*/ 3722 w 10000"/>
                  <a:gd name="connsiteY141" fmla="*/ 7046 h 9901"/>
                  <a:gd name="connsiteX142" fmla="*/ 3611 w 10000"/>
                  <a:gd name="connsiteY142" fmla="*/ 7067 h 9901"/>
                  <a:gd name="connsiteX143" fmla="*/ 3556 w 10000"/>
                  <a:gd name="connsiteY143" fmla="*/ 7088 h 9901"/>
                  <a:gd name="connsiteX144" fmla="*/ 3556 w 10000"/>
                  <a:gd name="connsiteY144" fmla="*/ 7088 h 9901"/>
                  <a:gd name="connsiteX145" fmla="*/ 3444 w 10000"/>
                  <a:gd name="connsiteY145" fmla="*/ 7166 h 9901"/>
                  <a:gd name="connsiteX146" fmla="*/ 3278 w 10000"/>
                  <a:gd name="connsiteY146" fmla="*/ 7287 h 9901"/>
                  <a:gd name="connsiteX147" fmla="*/ 3000 w 10000"/>
                  <a:gd name="connsiteY147" fmla="*/ 7426 h 9901"/>
                  <a:gd name="connsiteX148" fmla="*/ 2667 w 10000"/>
                  <a:gd name="connsiteY148" fmla="*/ 7527 h 9901"/>
                  <a:gd name="connsiteX149" fmla="*/ 2667 w 10000"/>
                  <a:gd name="connsiteY149" fmla="*/ 7527 h 9901"/>
                  <a:gd name="connsiteX150" fmla="*/ 2333 w 10000"/>
                  <a:gd name="connsiteY150" fmla="*/ 7607 h 9901"/>
                  <a:gd name="connsiteX151" fmla="*/ 1833 w 10000"/>
                  <a:gd name="connsiteY151" fmla="*/ 7687 h 9901"/>
                  <a:gd name="connsiteX152" fmla="*/ 1389 w 10000"/>
                  <a:gd name="connsiteY152" fmla="*/ 7727 h 9901"/>
                  <a:gd name="connsiteX153" fmla="*/ 889 w 10000"/>
                  <a:gd name="connsiteY153" fmla="*/ 7746 h 9901"/>
                  <a:gd name="connsiteX154" fmla="*/ 889 w 10000"/>
                  <a:gd name="connsiteY154" fmla="*/ 7746 h 9901"/>
                  <a:gd name="connsiteX155" fmla="*/ 500 w 10000"/>
                  <a:gd name="connsiteY155" fmla="*/ 7768 h 9901"/>
                  <a:gd name="connsiteX156" fmla="*/ 222 w 10000"/>
                  <a:gd name="connsiteY156" fmla="*/ 7786 h 9901"/>
                  <a:gd name="connsiteX157" fmla="*/ 0 w 10000"/>
                  <a:gd name="connsiteY157" fmla="*/ 7805 h 9901"/>
                  <a:gd name="connsiteX158" fmla="*/ 0 w 10000"/>
                  <a:gd name="connsiteY158" fmla="*/ 7805 h 9901"/>
                  <a:gd name="connsiteX159" fmla="*/ 278 w 10000"/>
                  <a:gd name="connsiteY159" fmla="*/ 8126 h 9901"/>
                  <a:gd name="connsiteX160" fmla="*/ 500 w 10000"/>
                  <a:gd name="connsiteY160" fmla="*/ 8362 h 9901"/>
                  <a:gd name="connsiteX161" fmla="*/ 722 w 10000"/>
                  <a:gd name="connsiteY161" fmla="*/ 8563 h 9901"/>
                  <a:gd name="connsiteX162" fmla="*/ 722 w 10000"/>
                  <a:gd name="connsiteY162" fmla="*/ 8563 h 9901"/>
                  <a:gd name="connsiteX163" fmla="*/ 889 w 10000"/>
                  <a:gd name="connsiteY163" fmla="*/ 8684 h 9901"/>
                  <a:gd name="connsiteX164" fmla="*/ 944 w 10000"/>
                  <a:gd name="connsiteY164" fmla="*/ 8785 h 9901"/>
                  <a:gd name="connsiteX165" fmla="*/ 1111 w 10000"/>
                  <a:gd name="connsiteY165" fmla="*/ 8886 h 9901"/>
                  <a:gd name="connsiteX166" fmla="*/ 1333 w 10000"/>
                  <a:gd name="connsiteY166" fmla="*/ 9041 h 9901"/>
                  <a:gd name="connsiteX167" fmla="*/ 1333 w 10000"/>
                  <a:gd name="connsiteY167" fmla="*/ 9041 h 9901"/>
                  <a:gd name="connsiteX168" fmla="*/ 1444 w 10000"/>
                  <a:gd name="connsiteY168" fmla="*/ 9123 h 9901"/>
                  <a:gd name="connsiteX169" fmla="*/ 1500 w 10000"/>
                  <a:gd name="connsiteY169" fmla="*/ 9182 h 9901"/>
                  <a:gd name="connsiteX170" fmla="*/ 1500 w 10000"/>
                  <a:gd name="connsiteY170" fmla="*/ 9240 h 9901"/>
                  <a:gd name="connsiteX171" fmla="*/ 1556 w 10000"/>
                  <a:gd name="connsiteY171" fmla="*/ 9264 h 9901"/>
                  <a:gd name="connsiteX172" fmla="*/ 1722 w 10000"/>
                  <a:gd name="connsiteY172" fmla="*/ 9281 h 9901"/>
                  <a:gd name="connsiteX173" fmla="*/ 1944 w 10000"/>
                  <a:gd name="connsiteY173" fmla="*/ 9301 h 9901"/>
                  <a:gd name="connsiteX174" fmla="*/ 2944 w 10000"/>
                  <a:gd name="connsiteY174" fmla="*/ 9322 h 9901"/>
                  <a:gd name="connsiteX175" fmla="*/ 2944 w 10000"/>
                  <a:gd name="connsiteY175" fmla="*/ 9322 h 9901"/>
                  <a:gd name="connsiteX176" fmla="*/ 4167 w 10000"/>
                  <a:gd name="connsiteY176" fmla="*/ 9362 h 9901"/>
                  <a:gd name="connsiteX177" fmla="*/ 4889 w 10000"/>
                  <a:gd name="connsiteY177" fmla="*/ 9421 h 9901"/>
                  <a:gd name="connsiteX178" fmla="*/ 5278 w 10000"/>
                  <a:gd name="connsiteY178" fmla="*/ 9483 h 9901"/>
                  <a:gd name="connsiteX179" fmla="*/ 5444 w 10000"/>
                  <a:gd name="connsiteY179" fmla="*/ 9499 h 9901"/>
                  <a:gd name="connsiteX180" fmla="*/ 5444 w 10000"/>
                  <a:gd name="connsiteY180" fmla="*/ 9499 h 9901"/>
                  <a:gd name="connsiteX181" fmla="*/ 5722 w 10000"/>
                  <a:gd name="connsiteY181" fmla="*/ 9544 h 9901"/>
                  <a:gd name="connsiteX182" fmla="*/ 5833 w 10000"/>
                  <a:gd name="connsiteY182" fmla="*/ 9565 h 9901"/>
                  <a:gd name="connsiteX183" fmla="*/ 5833 w 10000"/>
                  <a:gd name="connsiteY183" fmla="*/ 9565 h 9901"/>
                  <a:gd name="connsiteX184" fmla="*/ 5833 w 10000"/>
                  <a:gd name="connsiteY184" fmla="*/ 9544 h 9901"/>
                  <a:gd name="connsiteX185" fmla="*/ 5889 w 10000"/>
                  <a:gd name="connsiteY185" fmla="*/ 9522 h 9901"/>
                  <a:gd name="connsiteX186" fmla="*/ 6000 w 10000"/>
                  <a:gd name="connsiteY186" fmla="*/ 9499 h 9901"/>
                  <a:gd name="connsiteX187" fmla="*/ 6167 w 10000"/>
                  <a:gd name="connsiteY187" fmla="*/ 9483 h 9901"/>
                  <a:gd name="connsiteX188" fmla="*/ 6444 w 10000"/>
                  <a:gd name="connsiteY188" fmla="*/ 9483 h 9901"/>
                  <a:gd name="connsiteX189" fmla="*/ 6833 w 10000"/>
                  <a:gd name="connsiteY189" fmla="*/ 9499 h 9901"/>
                  <a:gd name="connsiteX190" fmla="*/ 7278 w 10000"/>
                  <a:gd name="connsiteY190" fmla="*/ 9565 h 9901"/>
                  <a:gd name="connsiteX191" fmla="*/ 7278 w 10000"/>
                  <a:gd name="connsiteY191" fmla="*/ 9565 h 9901"/>
                  <a:gd name="connsiteX192" fmla="*/ 8722 w 10000"/>
                  <a:gd name="connsiteY192" fmla="*/ 9739 h 9901"/>
                  <a:gd name="connsiteX193" fmla="*/ 10000 w 10000"/>
                  <a:gd name="connsiteY193" fmla="*/ 9901 h 9901"/>
                  <a:gd name="connsiteX0" fmla="*/ 10000 w 10000"/>
                  <a:gd name="connsiteY0" fmla="*/ 8285 h 9658"/>
                  <a:gd name="connsiteX1" fmla="*/ 10000 w 10000"/>
                  <a:gd name="connsiteY1" fmla="*/ 8285 h 9658"/>
                  <a:gd name="connsiteX2" fmla="*/ 9222 w 10000"/>
                  <a:gd name="connsiteY2" fmla="*/ 8307 h 9658"/>
                  <a:gd name="connsiteX3" fmla="*/ 8944 w 10000"/>
                  <a:gd name="connsiteY3" fmla="*/ 8307 h 9658"/>
                  <a:gd name="connsiteX4" fmla="*/ 8833 w 10000"/>
                  <a:gd name="connsiteY4" fmla="*/ 8285 h 9658"/>
                  <a:gd name="connsiteX5" fmla="*/ 8778 w 10000"/>
                  <a:gd name="connsiteY5" fmla="*/ 8267 h 9658"/>
                  <a:gd name="connsiteX6" fmla="*/ 8778 w 10000"/>
                  <a:gd name="connsiteY6" fmla="*/ 8267 h 9658"/>
                  <a:gd name="connsiteX7" fmla="*/ 8444 w 10000"/>
                  <a:gd name="connsiteY7" fmla="*/ 8024 h 9658"/>
                  <a:gd name="connsiteX8" fmla="*/ 8167 w 10000"/>
                  <a:gd name="connsiteY8" fmla="*/ 7802 h 9658"/>
                  <a:gd name="connsiteX9" fmla="*/ 8167 w 10000"/>
                  <a:gd name="connsiteY9" fmla="*/ 7802 h 9658"/>
                  <a:gd name="connsiteX10" fmla="*/ 8056 w 10000"/>
                  <a:gd name="connsiteY10" fmla="*/ 7764 h 9658"/>
                  <a:gd name="connsiteX11" fmla="*/ 7889 w 10000"/>
                  <a:gd name="connsiteY11" fmla="*/ 7725 h 9658"/>
                  <a:gd name="connsiteX12" fmla="*/ 7444 w 10000"/>
                  <a:gd name="connsiteY12" fmla="*/ 7701 h 9658"/>
                  <a:gd name="connsiteX13" fmla="*/ 6889 w 10000"/>
                  <a:gd name="connsiteY13" fmla="*/ 7683 h 9658"/>
                  <a:gd name="connsiteX14" fmla="*/ 6389 w 10000"/>
                  <a:gd name="connsiteY14" fmla="*/ 7683 h 9658"/>
                  <a:gd name="connsiteX15" fmla="*/ 6389 w 10000"/>
                  <a:gd name="connsiteY15" fmla="*/ 7683 h 9658"/>
                  <a:gd name="connsiteX16" fmla="*/ 6167 w 10000"/>
                  <a:gd name="connsiteY16" fmla="*/ 7660 h 9658"/>
                  <a:gd name="connsiteX17" fmla="*/ 6056 w 10000"/>
                  <a:gd name="connsiteY17" fmla="*/ 7623 h 9658"/>
                  <a:gd name="connsiteX18" fmla="*/ 6000 w 10000"/>
                  <a:gd name="connsiteY18" fmla="*/ 7581 h 9658"/>
                  <a:gd name="connsiteX19" fmla="*/ 6000 w 10000"/>
                  <a:gd name="connsiteY19" fmla="*/ 7504 h 9658"/>
                  <a:gd name="connsiteX20" fmla="*/ 6056 w 10000"/>
                  <a:gd name="connsiteY20" fmla="*/ 7341 h 9658"/>
                  <a:gd name="connsiteX21" fmla="*/ 6111 w 10000"/>
                  <a:gd name="connsiteY21" fmla="*/ 7260 h 9658"/>
                  <a:gd name="connsiteX22" fmla="*/ 6056 w 10000"/>
                  <a:gd name="connsiteY22" fmla="*/ 7158 h 9658"/>
                  <a:gd name="connsiteX23" fmla="*/ 6056 w 10000"/>
                  <a:gd name="connsiteY23" fmla="*/ 7158 h 9658"/>
                  <a:gd name="connsiteX24" fmla="*/ 6000 w 10000"/>
                  <a:gd name="connsiteY24" fmla="*/ 7097 h 9658"/>
                  <a:gd name="connsiteX25" fmla="*/ 5944 w 10000"/>
                  <a:gd name="connsiteY25" fmla="*/ 7057 h 9658"/>
                  <a:gd name="connsiteX26" fmla="*/ 5833 w 10000"/>
                  <a:gd name="connsiteY26" fmla="*/ 7057 h 9658"/>
                  <a:gd name="connsiteX27" fmla="*/ 5667 w 10000"/>
                  <a:gd name="connsiteY27" fmla="*/ 7075 h 9658"/>
                  <a:gd name="connsiteX28" fmla="*/ 5333 w 10000"/>
                  <a:gd name="connsiteY28" fmla="*/ 7138 h 9658"/>
                  <a:gd name="connsiteX29" fmla="*/ 4889 w 10000"/>
                  <a:gd name="connsiteY29" fmla="*/ 7239 h 9658"/>
                  <a:gd name="connsiteX30" fmla="*/ 4889 w 10000"/>
                  <a:gd name="connsiteY30" fmla="*/ 7239 h 9658"/>
                  <a:gd name="connsiteX31" fmla="*/ 4611 w 10000"/>
                  <a:gd name="connsiteY31" fmla="*/ 7260 h 9658"/>
                  <a:gd name="connsiteX32" fmla="*/ 4500 w 10000"/>
                  <a:gd name="connsiteY32" fmla="*/ 7260 h 9658"/>
                  <a:gd name="connsiteX33" fmla="*/ 4444 w 10000"/>
                  <a:gd name="connsiteY33" fmla="*/ 7239 h 9658"/>
                  <a:gd name="connsiteX34" fmla="*/ 4389 w 10000"/>
                  <a:gd name="connsiteY34" fmla="*/ 7158 h 9658"/>
                  <a:gd name="connsiteX35" fmla="*/ 4222 w 10000"/>
                  <a:gd name="connsiteY35" fmla="*/ 7057 h 9658"/>
                  <a:gd name="connsiteX36" fmla="*/ 4222 w 10000"/>
                  <a:gd name="connsiteY36" fmla="*/ 7057 h 9658"/>
                  <a:gd name="connsiteX37" fmla="*/ 4111 w 10000"/>
                  <a:gd name="connsiteY37" fmla="*/ 6996 h 9658"/>
                  <a:gd name="connsiteX38" fmla="*/ 4111 w 10000"/>
                  <a:gd name="connsiteY38" fmla="*/ 6936 h 9658"/>
                  <a:gd name="connsiteX39" fmla="*/ 4111 w 10000"/>
                  <a:gd name="connsiteY39" fmla="*/ 6896 h 9658"/>
                  <a:gd name="connsiteX40" fmla="*/ 4167 w 10000"/>
                  <a:gd name="connsiteY40" fmla="*/ 6854 h 9658"/>
                  <a:gd name="connsiteX41" fmla="*/ 4278 w 10000"/>
                  <a:gd name="connsiteY41" fmla="*/ 6774 h 9658"/>
                  <a:gd name="connsiteX42" fmla="*/ 4389 w 10000"/>
                  <a:gd name="connsiteY42" fmla="*/ 6755 h 9658"/>
                  <a:gd name="connsiteX43" fmla="*/ 4389 w 10000"/>
                  <a:gd name="connsiteY43" fmla="*/ 6755 h 9658"/>
                  <a:gd name="connsiteX44" fmla="*/ 4389 w 10000"/>
                  <a:gd name="connsiteY44" fmla="*/ 6734 h 9658"/>
                  <a:gd name="connsiteX45" fmla="*/ 4444 w 10000"/>
                  <a:gd name="connsiteY45" fmla="*/ 6717 h 9658"/>
                  <a:gd name="connsiteX46" fmla="*/ 4667 w 10000"/>
                  <a:gd name="connsiteY46" fmla="*/ 6694 h 9658"/>
                  <a:gd name="connsiteX47" fmla="*/ 5333 w 10000"/>
                  <a:gd name="connsiteY47" fmla="*/ 6656 h 9658"/>
                  <a:gd name="connsiteX48" fmla="*/ 6500 w 10000"/>
                  <a:gd name="connsiteY48" fmla="*/ 6593 h 9658"/>
                  <a:gd name="connsiteX49" fmla="*/ 6500 w 10000"/>
                  <a:gd name="connsiteY49" fmla="*/ 6593 h 9658"/>
                  <a:gd name="connsiteX50" fmla="*/ 7167 w 10000"/>
                  <a:gd name="connsiteY50" fmla="*/ 6534 h 9658"/>
                  <a:gd name="connsiteX51" fmla="*/ 8389 w 10000"/>
                  <a:gd name="connsiteY51" fmla="*/ 6414 h 9658"/>
                  <a:gd name="connsiteX52" fmla="*/ 8389 w 10000"/>
                  <a:gd name="connsiteY52" fmla="*/ 6414 h 9658"/>
                  <a:gd name="connsiteX53" fmla="*/ 8667 w 10000"/>
                  <a:gd name="connsiteY53" fmla="*/ 6370 h 9658"/>
                  <a:gd name="connsiteX54" fmla="*/ 8778 w 10000"/>
                  <a:gd name="connsiteY54" fmla="*/ 6309 h 9658"/>
                  <a:gd name="connsiteX55" fmla="*/ 8889 w 10000"/>
                  <a:gd name="connsiteY55" fmla="*/ 6270 h 9658"/>
                  <a:gd name="connsiteX56" fmla="*/ 8833 w 10000"/>
                  <a:gd name="connsiteY56" fmla="*/ 6230 h 9658"/>
                  <a:gd name="connsiteX57" fmla="*/ 8833 w 10000"/>
                  <a:gd name="connsiteY57" fmla="*/ 6193 h 9658"/>
                  <a:gd name="connsiteX58" fmla="*/ 8722 w 10000"/>
                  <a:gd name="connsiteY58" fmla="*/ 6148 h 9658"/>
                  <a:gd name="connsiteX59" fmla="*/ 8556 w 10000"/>
                  <a:gd name="connsiteY59" fmla="*/ 6088 h 9658"/>
                  <a:gd name="connsiteX60" fmla="*/ 8556 w 10000"/>
                  <a:gd name="connsiteY60" fmla="*/ 6088 h 9658"/>
                  <a:gd name="connsiteX61" fmla="*/ 6556 w 10000"/>
                  <a:gd name="connsiteY61" fmla="*/ 5730 h 9658"/>
                  <a:gd name="connsiteX62" fmla="*/ 6556 w 10000"/>
                  <a:gd name="connsiteY62" fmla="*/ 5730 h 9658"/>
                  <a:gd name="connsiteX63" fmla="*/ 6333 w 10000"/>
                  <a:gd name="connsiteY63" fmla="*/ 5667 h 9658"/>
                  <a:gd name="connsiteX64" fmla="*/ 6167 w 10000"/>
                  <a:gd name="connsiteY64" fmla="*/ 5606 h 9658"/>
                  <a:gd name="connsiteX65" fmla="*/ 6056 w 10000"/>
                  <a:gd name="connsiteY65" fmla="*/ 5544 h 9658"/>
                  <a:gd name="connsiteX66" fmla="*/ 6056 w 10000"/>
                  <a:gd name="connsiteY66" fmla="*/ 5544 h 9658"/>
                  <a:gd name="connsiteX67" fmla="*/ 8056 w 10000"/>
                  <a:gd name="connsiteY67" fmla="*/ 5524 h 9658"/>
                  <a:gd name="connsiteX68" fmla="*/ 10000 w 10000"/>
                  <a:gd name="connsiteY68" fmla="*/ 5730 h 9658"/>
                  <a:gd name="connsiteX69" fmla="*/ 10000 w 10000"/>
                  <a:gd name="connsiteY69" fmla="*/ 3892 h 9658"/>
                  <a:gd name="connsiteX70" fmla="*/ 2889 w 10000"/>
                  <a:gd name="connsiteY70" fmla="*/ 1756 h 9658"/>
                  <a:gd name="connsiteX71" fmla="*/ 2000 w 10000"/>
                  <a:gd name="connsiteY71" fmla="*/ 1714 h 9658"/>
                  <a:gd name="connsiteX72" fmla="*/ 1889 w 10000"/>
                  <a:gd name="connsiteY72" fmla="*/ 1695 h 9658"/>
                  <a:gd name="connsiteX73" fmla="*/ 1778 w 10000"/>
                  <a:gd name="connsiteY73" fmla="*/ 1673 h 9658"/>
                  <a:gd name="connsiteX74" fmla="*/ 1778 w 10000"/>
                  <a:gd name="connsiteY74" fmla="*/ 1673 h 9658"/>
                  <a:gd name="connsiteX75" fmla="*/ 1667 w 10000"/>
                  <a:gd name="connsiteY75" fmla="*/ 1594 h 9658"/>
                  <a:gd name="connsiteX76" fmla="*/ 1500 w 10000"/>
                  <a:gd name="connsiteY76" fmla="*/ 1453 h 9658"/>
                  <a:gd name="connsiteX77" fmla="*/ 1444 w 10000"/>
                  <a:gd name="connsiteY77" fmla="*/ 1372 h 9658"/>
                  <a:gd name="connsiteX78" fmla="*/ 1444 w 10000"/>
                  <a:gd name="connsiteY78" fmla="*/ 1291 h 9658"/>
                  <a:gd name="connsiteX79" fmla="*/ 1444 w 10000"/>
                  <a:gd name="connsiteY79" fmla="*/ 1231 h 9658"/>
                  <a:gd name="connsiteX80" fmla="*/ 1556 w 10000"/>
                  <a:gd name="connsiteY80" fmla="*/ 1170 h 9658"/>
                  <a:gd name="connsiteX81" fmla="*/ 1556 w 10000"/>
                  <a:gd name="connsiteY81" fmla="*/ 1170 h 9658"/>
                  <a:gd name="connsiteX82" fmla="*/ 1833 w 10000"/>
                  <a:gd name="connsiteY82" fmla="*/ 1070 h 9658"/>
                  <a:gd name="connsiteX83" fmla="*/ 2111 w 10000"/>
                  <a:gd name="connsiteY83" fmla="*/ 966 h 9658"/>
                  <a:gd name="connsiteX84" fmla="*/ 2278 w 10000"/>
                  <a:gd name="connsiteY84" fmla="*/ 908 h 9658"/>
                  <a:gd name="connsiteX85" fmla="*/ 2389 w 10000"/>
                  <a:gd name="connsiteY85" fmla="*/ 849 h 9658"/>
                  <a:gd name="connsiteX86" fmla="*/ 2389 w 10000"/>
                  <a:gd name="connsiteY86" fmla="*/ 767 h 9658"/>
                  <a:gd name="connsiteX87" fmla="*/ 2389 w 10000"/>
                  <a:gd name="connsiteY87" fmla="*/ 668 h 9658"/>
                  <a:gd name="connsiteX88" fmla="*/ 2389 w 10000"/>
                  <a:gd name="connsiteY88" fmla="*/ 668 h 9658"/>
                  <a:gd name="connsiteX89" fmla="*/ 2167 w 10000"/>
                  <a:gd name="connsiteY89" fmla="*/ 384 h 9658"/>
                  <a:gd name="connsiteX90" fmla="*/ 1889 w 10000"/>
                  <a:gd name="connsiteY90" fmla="*/ 0 h 9658"/>
                  <a:gd name="connsiteX91" fmla="*/ 10000 w 10000"/>
                  <a:gd name="connsiteY91" fmla="*/ 8307 h 9658"/>
                  <a:gd name="connsiteX92" fmla="*/ 10000 w 10000"/>
                  <a:gd name="connsiteY92" fmla="*/ 8307 h 9658"/>
                  <a:gd name="connsiteX93" fmla="*/ 9722 w 10000"/>
                  <a:gd name="connsiteY93" fmla="*/ 8285 h 9658"/>
                  <a:gd name="connsiteX94" fmla="*/ 9389 w 10000"/>
                  <a:gd name="connsiteY94" fmla="*/ 8307 h 9658"/>
                  <a:gd name="connsiteX95" fmla="*/ 9389 w 10000"/>
                  <a:gd name="connsiteY95" fmla="*/ 8307 h 9658"/>
                  <a:gd name="connsiteX96" fmla="*/ 9278 w 10000"/>
                  <a:gd name="connsiteY96" fmla="*/ 8331 h 9658"/>
                  <a:gd name="connsiteX97" fmla="*/ 9056 w 10000"/>
                  <a:gd name="connsiteY97" fmla="*/ 8307 h 9658"/>
                  <a:gd name="connsiteX98" fmla="*/ 8889 w 10000"/>
                  <a:gd name="connsiteY98" fmla="*/ 8285 h 9658"/>
                  <a:gd name="connsiteX99" fmla="*/ 8722 w 10000"/>
                  <a:gd name="connsiteY99" fmla="*/ 8247 h 9658"/>
                  <a:gd name="connsiteX100" fmla="*/ 8611 w 10000"/>
                  <a:gd name="connsiteY100" fmla="*/ 8184 h 9658"/>
                  <a:gd name="connsiteX101" fmla="*/ 8444 w 10000"/>
                  <a:gd name="connsiteY101" fmla="*/ 8084 h 9658"/>
                  <a:gd name="connsiteX102" fmla="*/ 8444 w 10000"/>
                  <a:gd name="connsiteY102" fmla="*/ 8084 h 9658"/>
                  <a:gd name="connsiteX103" fmla="*/ 8222 w 10000"/>
                  <a:gd name="connsiteY103" fmla="*/ 7906 h 9658"/>
                  <a:gd name="connsiteX104" fmla="*/ 8111 w 10000"/>
                  <a:gd name="connsiteY104" fmla="*/ 7825 h 9658"/>
                  <a:gd name="connsiteX105" fmla="*/ 7944 w 10000"/>
                  <a:gd name="connsiteY105" fmla="*/ 7764 h 9658"/>
                  <a:gd name="connsiteX106" fmla="*/ 7778 w 10000"/>
                  <a:gd name="connsiteY106" fmla="*/ 7725 h 9658"/>
                  <a:gd name="connsiteX107" fmla="*/ 7556 w 10000"/>
                  <a:gd name="connsiteY107" fmla="*/ 7701 h 9658"/>
                  <a:gd name="connsiteX108" fmla="*/ 7333 w 10000"/>
                  <a:gd name="connsiteY108" fmla="*/ 7683 h 9658"/>
                  <a:gd name="connsiteX109" fmla="*/ 7000 w 10000"/>
                  <a:gd name="connsiteY109" fmla="*/ 7660 h 9658"/>
                  <a:gd name="connsiteX110" fmla="*/ 7000 w 10000"/>
                  <a:gd name="connsiteY110" fmla="*/ 7660 h 9658"/>
                  <a:gd name="connsiteX111" fmla="*/ 6556 w 10000"/>
                  <a:gd name="connsiteY111" fmla="*/ 7683 h 9658"/>
                  <a:gd name="connsiteX112" fmla="*/ 6222 w 10000"/>
                  <a:gd name="connsiteY112" fmla="*/ 7683 h 9658"/>
                  <a:gd name="connsiteX113" fmla="*/ 6111 w 10000"/>
                  <a:gd name="connsiteY113" fmla="*/ 7660 h 9658"/>
                  <a:gd name="connsiteX114" fmla="*/ 6056 w 10000"/>
                  <a:gd name="connsiteY114" fmla="*/ 7641 h 9658"/>
                  <a:gd name="connsiteX115" fmla="*/ 6056 w 10000"/>
                  <a:gd name="connsiteY115" fmla="*/ 7641 h 9658"/>
                  <a:gd name="connsiteX116" fmla="*/ 6056 w 10000"/>
                  <a:gd name="connsiteY116" fmla="*/ 7280 h 9658"/>
                  <a:gd name="connsiteX117" fmla="*/ 6056 w 10000"/>
                  <a:gd name="connsiteY117" fmla="*/ 7280 h 9658"/>
                  <a:gd name="connsiteX118" fmla="*/ 6056 w 10000"/>
                  <a:gd name="connsiteY118" fmla="*/ 7197 h 9658"/>
                  <a:gd name="connsiteX119" fmla="*/ 5944 w 10000"/>
                  <a:gd name="connsiteY119" fmla="*/ 7097 h 9658"/>
                  <a:gd name="connsiteX120" fmla="*/ 5889 w 10000"/>
                  <a:gd name="connsiteY120" fmla="*/ 7075 h 9658"/>
                  <a:gd name="connsiteX121" fmla="*/ 5778 w 10000"/>
                  <a:gd name="connsiteY121" fmla="*/ 7057 h 9658"/>
                  <a:gd name="connsiteX122" fmla="*/ 5667 w 10000"/>
                  <a:gd name="connsiteY122" fmla="*/ 7057 h 9658"/>
                  <a:gd name="connsiteX123" fmla="*/ 5500 w 10000"/>
                  <a:gd name="connsiteY123" fmla="*/ 7075 h 9658"/>
                  <a:gd name="connsiteX124" fmla="*/ 5500 w 10000"/>
                  <a:gd name="connsiteY124" fmla="*/ 7075 h 9658"/>
                  <a:gd name="connsiteX125" fmla="*/ 4889 w 10000"/>
                  <a:gd name="connsiteY125" fmla="*/ 7218 h 9658"/>
                  <a:gd name="connsiteX126" fmla="*/ 4611 w 10000"/>
                  <a:gd name="connsiteY126" fmla="*/ 7260 h 9658"/>
                  <a:gd name="connsiteX127" fmla="*/ 4556 w 10000"/>
                  <a:gd name="connsiteY127" fmla="*/ 7280 h 9658"/>
                  <a:gd name="connsiteX128" fmla="*/ 4500 w 10000"/>
                  <a:gd name="connsiteY128" fmla="*/ 7260 h 9658"/>
                  <a:gd name="connsiteX129" fmla="*/ 4500 w 10000"/>
                  <a:gd name="connsiteY129" fmla="*/ 7260 h 9658"/>
                  <a:gd name="connsiteX130" fmla="*/ 4222 w 10000"/>
                  <a:gd name="connsiteY130" fmla="*/ 7057 h 9658"/>
                  <a:gd name="connsiteX131" fmla="*/ 4222 w 10000"/>
                  <a:gd name="connsiteY131" fmla="*/ 7057 h 9658"/>
                  <a:gd name="connsiteX132" fmla="*/ 4111 w 10000"/>
                  <a:gd name="connsiteY132" fmla="*/ 6957 h 9658"/>
                  <a:gd name="connsiteX133" fmla="*/ 4111 w 10000"/>
                  <a:gd name="connsiteY133" fmla="*/ 6896 h 9658"/>
                  <a:gd name="connsiteX134" fmla="*/ 4111 w 10000"/>
                  <a:gd name="connsiteY134" fmla="*/ 6835 h 9658"/>
                  <a:gd name="connsiteX135" fmla="*/ 4111 w 10000"/>
                  <a:gd name="connsiteY135" fmla="*/ 6835 h 9658"/>
                  <a:gd name="connsiteX136" fmla="*/ 4278 w 10000"/>
                  <a:gd name="connsiteY136" fmla="*/ 6774 h 9658"/>
                  <a:gd name="connsiteX137" fmla="*/ 4389 w 10000"/>
                  <a:gd name="connsiteY137" fmla="*/ 6755 h 9658"/>
                  <a:gd name="connsiteX138" fmla="*/ 4389 w 10000"/>
                  <a:gd name="connsiteY138" fmla="*/ 6755 h 9658"/>
                  <a:gd name="connsiteX139" fmla="*/ 4000 w 10000"/>
                  <a:gd name="connsiteY139" fmla="*/ 6755 h 9658"/>
                  <a:gd name="connsiteX140" fmla="*/ 3722 w 10000"/>
                  <a:gd name="connsiteY140" fmla="*/ 6774 h 9658"/>
                  <a:gd name="connsiteX141" fmla="*/ 3611 w 10000"/>
                  <a:gd name="connsiteY141" fmla="*/ 6796 h 9658"/>
                  <a:gd name="connsiteX142" fmla="*/ 3556 w 10000"/>
                  <a:gd name="connsiteY142" fmla="*/ 6817 h 9658"/>
                  <a:gd name="connsiteX143" fmla="*/ 3556 w 10000"/>
                  <a:gd name="connsiteY143" fmla="*/ 6817 h 9658"/>
                  <a:gd name="connsiteX144" fmla="*/ 3444 w 10000"/>
                  <a:gd name="connsiteY144" fmla="*/ 6896 h 9658"/>
                  <a:gd name="connsiteX145" fmla="*/ 3278 w 10000"/>
                  <a:gd name="connsiteY145" fmla="*/ 7018 h 9658"/>
                  <a:gd name="connsiteX146" fmla="*/ 3000 w 10000"/>
                  <a:gd name="connsiteY146" fmla="*/ 7158 h 9658"/>
                  <a:gd name="connsiteX147" fmla="*/ 2667 w 10000"/>
                  <a:gd name="connsiteY147" fmla="*/ 7260 h 9658"/>
                  <a:gd name="connsiteX148" fmla="*/ 2667 w 10000"/>
                  <a:gd name="connsiteY148" fmla="*/ 7260 h 9658"/>
                  <a:gd name="connsiteX149" fmla="*/ 2333 w 10000"/>
                  <a:gd name="connsiteY149" fmla="*/ 7341 h 9658"/>
                  <a:gd name="connsiteX150" fmla="*/ 1833 w 10000"/>
                  <a:gd name="connsiteY150" fmla="*/ 7422 h 9658"/>
                  <a:gd name="connsiteX151" fmla="*/ 1389 w 10000"/>
                  <a:gd name="connsiteY151" fmla="*/ 7462 h 9658"/>
                  <a:gd name="connsiteX152" fmla="*/ 889 w 10000"/>
                  <a:gd name="connsiteY152" fmla="*/ 7481 h 9658"/>
                  <a:gd name="connsiteX153" fmla="*/ 889 w 10000"/>
                  <a:gd name="connsiteY153" fmla="*/ 7481 h 9658"/>
                  <a:gd name="connsiteX154" fmla="*/ 500 w 10000"/>
                  <a:gd name="connsiteY154" fmla="*/ 7504 h 9658"/>
                  <a:gd name="connsiteX155" fmla="*/ 222 w 10000"/>
                  <a:gd name="connsiteY155" fmla="*/ 7522 h 9658"/>
                  <a:gd name="connsiteX156" fmla="*/ 0 w 10000"/>
                  <a:gd name="connsiteY156" fmla="*/ 7541 h 9658"/>
                  <a:gd name="connsiteX157" fmla="*/ 0 w 10000"/>
                  <a:gd name="connsiteY157" fmla="*/ 7541 h 9658"/>
                  <a:gd name="connsiteX158" fmla="*/ 278 w 10000"/>
                  <a:gd name="connsiteY158" fmla="*/ 7865 h 9658"/>
                  <a:gd name="connsiteX159" fmla="*/ 500 w 10000"/>
                  <a:gd name="connsiteY159" fmla="*/ 8104 h 9658"/>
                  <a:gd name="connsiteX160" fmla="*/ 722 w 10000"/>
                  <a:gd name="connsiteY160" fmla="*/ 8307 h 9658"/>
                  <a:gd name="connsiteX161" fmla="*/ 722 w 10000"/>
                  <a:gd name="connsiteY161" fmla="*/ 8307 h 9658"/>
                  <a:gd name="connsiteX162" fmla="*/ 889 w 10000"/>
                  <a:gd name="connsiteY162" fmla="*/ 8429 h 9658"/>
                  <a:gd name="connsiteX163" fmla="*/ 944 w 10000"/>
                  <a:gd name="connsiteY163" fmla="*/ 8531 h 9658"/>
                  <a:gd name="connsiteX164" fmla="*/ 1111 w 10000"/>
                  <a:gd name="connsiteY164" fmla="*/ 8633 h 9658"/>
                  <a:gd name="connsiteX165" fmla="*/ 1333 w 10000"/>
                  <a:gd name="connsiteY165" fmla="*/ 8789 h 9658"/>
                  <a:gd name="connsiteX166" fmla="*/ 1333 w 10000"/>
                  <a:gd name="connsiteY166" fmla="*/ 8789 h 9658"/>
                  <a:gd name="connsiteX167" fmla="*/ 1444 w 10000"/>
                  <a:gd name="connsiteY167" fmla="*/ 8872 h 9658"/>
                  <a:gd name="connsiteX168" fmla="*/ 1500 w 10000"/>
                  <a:gd name="connsiteY168" fmla="*/ 8932 h 9658"/>
                  <a:gd name="connsiteX169" fmla="*/ 1500 w 10000"/>
                  <a:gd name="connsiteY169" fmla="*/ 8990 h 9658"/>
                  <a:gd name="connsiteX170" fmla="*/ 1556 w 10000"/>
                  <a:gd name="connsiteY170" fmla="*/ 9015 h 9658"/>
                  <a:gd name="connsiteX171" fmla="*/ 1722 w 10000"/>
                  <a:gd name="connsiteY171" fmla="*/ 9032 h 9658"/>
                  <a:gd name="connsiteX172" fmla="*/ 1944 w 10000"/>
                  <a:gd name="connsiteY172" fmla="*/ 9052 h 9658"/>
                  <a:gd name="connsiteX173" fmla="*/ 2944 w 10000"/>
                  <a:gd name="connsiteY173" fmla="*/ 9073 h 9658"/>
                  <a:gd name="connsiteX174" fmla="*/ 2944 w 10000"/>
                  <a:gd name="connsiteY174" fmla="*/ 9073 h 9658"/>
                  <a:gd name="connsiteX175" fmla="*/ 4167 w 10000"/>
                  <a:gd name="connsiteY175" fmla="*/ 9114 h 9658"/>
                  <a:gd name="connsiteX176" fmla="*/ 4889 w 10000"/>
                  <a:gd name="connsiteY176" fmla="*/ 9173 h 9658"/>
                  <a:gd name="connsiteX177" fmla="*/ 5278 w 10000"/>
                  <a:gd name="connsiteY177" fmla="*/ 9236 h 9658"/>
                  <a:gd name="connsiteX178" fmla="*/ 5444 w 10000"/>
                  <a:gd name="connsiteY178" fmla="*/ 9252 h 9658"/>
                  <a:gd name="connsiteX179" fmla="*/ 5444 w 10000"/>
                  <a:gd name="connsiteY179" fmla="*/ 9252 h 9658"/>
                  <a:gd name="connsiteX180" fmla="*/ 5722 w 10000"/>
                  <a:gd name="connsiteY180" fmla="*/ 9297 h 9658"/>
                  <a:gd name="connsiteX181" fmla="*/ 5833 w 10000"/>
                  <a:gd name="connsiteY181" fmla="*/ 9319 h 9658"/>
                  <a:gd name="connsiteX182" fmla="*/ 5833 w 10000"/>
                  <a:gd name="connsiteY182" fmla="*/ 9319 h 9658"/>
                  <a:gd name="connsiteX183" fmla="*/ 5833 w 10000"/>
                  <a:gd name="connsiteY183" fmla="*/ 9297 h 9658"/>
                  <a:gd name="connsiteX184" fmla="*/ 5889 w 10000"/>
                  <a:gd name="connsiteY184" fmla="*/ 9275 h 9658"/>
                  <a:gd name="connsiteX185" fmla="*/ 6000 w 10000"/>
                  <a:gd name="connsiteY185" fmla="*/ 9252 h 9658"/>
                  <a:gd name="connsiteX186" fmla="*/ 6167 w 10000"/>
                  <a:gd name="connsiteY186" fmla="*/ 9236 h 9658"/>
                  <a:gd name="connsiteX187" fmla="*/ 6444 w 10000"/>
                  <a:gd name="connsiteY187" fmla="*/ 9236 h 9658"/>
                  <a:gd name="connsiteX188" fmla="*/ 6833 w 10000"/>
                  <a:gd name="connsiteY188" fmla="*/ 9252 h 9658"/>
                  <a:gd name="connsiteX189" fmla="*/ 7278 w 10000"/>
                  <a:gd name="connsiteY189" fmla="*/ 9319 h 9658"/>
                  <a:gd name="connsiteX190" fmla="*/ 7278 w 10000"/>
                  <a:gd name="connsiteY190" fmla="*/ 9319 h 9658"/>
                  <a:gd name="connsiteX191" fmla="*/ 8722 w 10000"/>
                  <a:gd name="connsiteY191" fmla="*/ 9494 h 9658"/>
                  <a:gd name="connsiteX192" fmla="*/ 10000 w 10000"/>
                  <a:gd name="connsiteY192" fmla="*/ 9658 h 9658"/>
                  <a:gd name="connsiteX0" fmla="*/ 10000 w 10000"/>
                  <a:gd name="connsiteY0" fmla="*/ 8180 h 9602"/>
                  <a:gd name="connsiteX1" fmla="*/ 10000 w 10000"/>
                  <a:gd name="connsiteY1" fmla="*/ 8180 h 9602"/>
                  <a:gd name="connsiteX2" fmla="*/ 9222 w 10000"/>
                  <a:gd name="connsiteY2" fmla="*/ 8203 h 9602"/>
                  <a:gd name="connsiteX3" fmla="*/ 8944 w 10000"/>
                  <a:gd name="connsiteY3" fmla="*/ 8203 h 9602"/>
                  <a:gd name="connsiteX4" fmla="*/ 8833 w 10000"/>
                  <a:gd name="connsiteY4" fmla="*/ 8180 h 9602"/>
                  <a:gd name="connsiteX5" fmla="*/ 8778 w 10000"/>
                  <a:gd name="connsiteY5" fmla="*/ 8162 h 9602"/>
                  <a:gd name="connsiteX6" fmla="*/ 8778 w 10000"/>
                  <a:gd name="connsiteY6" fmla="*/ 8162 h 9602"/>
                  <a:gd name="connsiteX7" fmla="*/ 8444 w 10000"/>
                  <a:gd name="connsiteY7" fmla="*/ 7910 h 9602"/>
                  <a:gd name="connsiteX8" fmla="*/ 8167 w 10000"/>
                  <a:gd name="connsiteY8" fmla="*/ 7680 h 9602"/>
                  <a:gd name="connsiteX9" fmla="*/ 8167 w 10000"/>
                  <a:gd name="connsiteY9" fmla="*/ 7680 h 9602"/>
                  <a:gd name="connsiteX10" fmla="*/ 8056 w 10000"/>
                  <a:gd name="connsiteY10" fmla="*/ 7641 h 9602"/>
                  <a:gd name="connsiteX11" fmla="*/ 7889 w 10000"/>
                  <a:gd name="connsiteY11" fmla="*/ 7601 h 9602"/>
                  <a:gd name="connsiteX12" fmla="*/ 7444 w 10000"/>
                  <a:gd name="connsiteY12" fmla="*/ 7576 h 9602"/>
                  <a:gd name="connsiteX13" fmla="*/ 6889 w 10000"/>
                  <a:gd name="connsiteY13" fmla="*/ 7557 h 9602"/>
                  <a:gd name="connsiteX14" fmla="*/ 6389 w 10000"/>
                  <a:gd name="connsiteY14" fmla="*/ 7557 h 9602"/>
                  <a:gd name="connsiteX15" fmla="*/ 6389 w 10000"/>
                  <a:gd name="connsiteY15" fmla="*/ 7557 h 9602"/>
                  <a:gd name="connsiteX16" fmla="*/ 6167 w 10000"/>
                  <a:gd name="connsiteY16" fmla="*/ 7533 h 9602"/>
                  <a:gd name="connsiteX17" fmla="*/ 6056 w 10000"/>
                  <a:gd name="connsiteY17" fmla="*/ 7495 h 9602"/>
                  <a:gd name="connsiteX18" fmla="*/ 6000 w 10000"/>
                  <a:gd name="connsiteY18" fmla="*/ 7451 h 9602"/>
                  <a:gd name="connsiteX19" fmla="*/ 6000 w 10000"/>
                  <a:gd name="connsiteY19" fmla="*/ 7372 h 9602"/>
                  <a:gd name="connsiteX20" fmla="*/ 6056 w 10000"/>
                  <a:gd name="connsiteY20" fmla="*/ 7203 h 9602"/>
                  <a:gd name="connsiteX21" fmla="*/ 6111 w 10000"/>
                  <a:gd name="connsiteY21" fmla="*/ 7119 h 9602"/>
                  <a:gd name="connsiteX22" fmla="*/ 6056 w 10000"/>
                  <a:gd name="connsiteY22" fmla="*/ 7013 h 9602"/>
                  <a:gd name="connsiteX23" fmla="*/ 6056 w 10000"/>
                  <a:gd name="connsiteY23" fmla="*/ 7013 h 9602"/>
                  <a:gd name="connsiteX24" fmla="*/ 6000 w 10000"/>
                  <a:gd name="connsiteY24" fmla="*/ 6950 h 9602"/>
                  <a:gd name="connsiteX25" fmla="*/ 5944 w 10000"/>
                  <a:gd name="connsiteY25" fmla="*/ 6909 h 9602"/>
                  <a:gd name="connsiteX26" fmla="*/ 5833 w 10000"/>
                  <a:gd name="connsiteY26" fmla="*/ 6909 h 9602"/>
                  <a:gd name="connsiteX27" fmla="*/ 5667 w 10000"/>
                  <a:gd name="connsiteY27" fmla="*/ 6928 h 9602"/>
                  <a:gd name="connsiteX28" fmla="*/ 5333 w 10000"/>
                  <a:gd name="connsiteY28" fmla="*/ 6993 h 9602"/>
                  <a:gd name="connsiteX29" fmla="*/ 4889 w 10000"/>
                  <a:gd name="connsiteY29" fmla="*/ 7097 h 9602"/>
                  <a:gd name="connsiteX30" fmla="*/ 4889 w 10000"/>
                  <a:gd name="connsiteY30" fmla="*/ 7097 h 9602"/>
                  <a:gd name="connsiteX31" fmla="*/ 4611 w 10000"/>
                  <a:gd name="connsiteY31" fmla="*/ 7119 h 9602"/>
                  <a:gd name="connsiteX32" fmla="*/ 4500 w 10000"/>
                  <a:gd name="connsiteY32" fmla="*/ 7119 h 9602"/>
                  <a:gd name="connsiteX33" fmla="*/ 4444 w 10000"/>
                  <a:gd name="connsiteY33" fmla="*/ 7097 h 9602"/>
                  <a:gd name="connsiteX34" fmla="*/ 4389 w 10000"/>
                  <a:gd name="connsiteY34" fmla="*/ 7013 h 9602"/>
                  <a:gd name="connsiteX35" fmla="*/ 4222 w 10000"/>
                  <a:gd name="connsiteY35" fmla="*/ 6909 h 9602"/>
                  <a:gd name="connsiteX36" fmla="*/ 4222 w 10000"/>
                  <a:gd name="connsiteY36" fmla="*/ 6909 h 9602"/>
                  <a:gd name="connsiteX37" fmla="*/ 4111 w 10000"/>
                  <a:gd name="connsiteY37" fmla="*/ 6846 h 9602"/>
                  <a:gd name="connsiteX38" fmla="*/ 4111 w 10000"/>
                  <a:gd name="connsiteY38" fmla="*/ 6784 h 9602"/>
                  <a:gd name="connsiteX39" fmla="*/ 4111 w 10000"/>
                  <a:gd name="connsiteY39" fmla="*/ 6742 h 9602"/>
                  <a:gd name="connsiteX40" fmla="*/ 4167 w 10000"/>
                  <a:gd name="connsiteY40" fmla="*/ 6699 h 9602"/>
                  <a:gd name="connsiteX41" fmla="*/ 4278 w 10000"/>
                  <a:gd name="connsiteY41" fmla="*/ 6616 h 9602"/>
                  <a:gd name="connsiteX42" fmla="*/ 4389 w 10000"/>
                  <a:gd name="connsiteY42" fmla="*/ 6596 h 9602"/>
                  <a:gd name="connsiteX43" fmla="*/ 4389 w 10000"/>
                  <a:gd name="connsiteY43" fmla="*/ 6596 h 9602"/>
                  <a:gd name="connsiteX44" fmla="*/ 4389 w 10000"/>
                  <a:gd name="connsiteY44" fmla="*/ 6574 h 9602"/>
                  <a:gd name="connsiteX45" fmla="*/ 4444 w 10000"/>
                  <a:gd name="connsiteY45" fmla="*/ 6557 h 9602"/>
                  <a:gd name="connsiteX46" fmla="*/ 4667 w 10000"/>
                  <a:gd name="connsiteY46" fmla="*/ 6533 h 9602"/>
                  <a:gd name="connsiteX47" fmla="*/ 5333 w 10000"/>
                  <a:gd name="connsiteY47" fmla="*/ 6494 h 9602"/>
                  <a:gd name="connsiteX48" fmla="*/ 6500 w 10000"/>
                  <a:gd name="connsiteY48" fmla="*/ 6428 h 9602"/>
                  <a:gd name="connsiteX49" fmla="*/ 6500 w 10000"/>
                  <a:gd name="connsiteY49" fmla="*/ 6428 h 9602"/>
                  <a:gd name="connsiteX50" fmla="*/ 7167 w 10000"/>
                  <a:gd name="connsiteY50" fmla="*/ 6367 h 9602"/>
                  <a:gd name="connsiteX51" fmla="*/ 8389 w 10000"/>
                  <a:gd name="connsiteY51" fmla="*/ 6243 h 9602"/>
                  <a:gd name="connsiteX52" fmla="*/ 8389 w 10000"/>
                  <a:gd name="connsiteY52" fmla="*/ 6243 h 9602"/>
                  <a:gd name="connsiteX53" fmla="*/ 8667 w 10000"/>
                  <a:gd name="connsiteY53" fmla="*/ 6198 h 9602"/>
                  <a:gd name="connsiteX54" fmla="*/ 8778 w 10000"/>
                  <a:gd name="connsiteY54" fmla="*/ 6134 h 9602"/>
                  <a:gd name="connsiteX55" fmla="*/ 8889 w 10000"/>
                  <a:gd name="connsiteY55" fmla="*/ 6094 h 9602"/>
                  <a:gd name="connsiteX56" fmla="*/ 8833 w 10000"/>
                  <a:gd name="connsiteY56" fmla="*/ 6053 h 9602"/>
                  <a:gd name="connsiteX57" fmla="*/ 8833 w 10000"/>
                  <a:gd name="connsiteY57" fmla="*/ 6014 h 9602"/>
                  <a:gd name="connsiteX58" fmla="*/ 8722 w 10000"/>
                  <a:gd name="connsiteY58" fmla="*/ 5968 h 9602"/>
                  <a:gd name="connsiteX59" fmla="*/ 8556 w 10000"/>
                  <a:gd name="connsiteY59" fmla="*/ 5906 h 9602"/>
                  <a:gd name="connsiteX60" fmla="*/ 8556 w 10000"/>
                  <a:gd name="connsiteY60" fmla="*/ 5906 h 9602"/>
                  <a:gd name="connsiteX61" fmla="*/ 6556 w 10000"/>
                  <a:gd name="connsiteY61" fmla="*/ 5535 h 9602"/>
                  <a:gd name="connsiteX62" fmla="*/ 6556 w 10000"/>
                  <a:gd name="connsiteY62" fmla="*/ 5535 h 9602"/>
                  <a:gd name="connsiteX63" fmla="*/ 6333 w 10000"/>
                  <a:gd name="connsiteY63" fmla="*/ 5470 h 9602"/>
                  <a:gd name="connsiteX64" fmla="*/ 6167 w 10000"/>
                  <a:gd name="connsiteY64" fmla="*/ 5407 h 9602"/>
                  <a:gd name="connsiteX65" fmla="*/ 6056 w 10000"/>
                  <a:gd name="connsiteY65" fmla="*/ 5342 h 9602"/>
                  <a:gd name="connsiteX66" fmla="*/ 6056 w 10000"/>
                  <a:gd name="connsiteY66" fmla="*/ 5342 h 9602"/>
                  <a:gd name="connsiteX67" fmla="*/ 8056 w 10000"/>
                  <a:gd name="connsiteY67" fmla="*/ 5322 h 9602"/>
                  <a:gd name="connsiteX68" fmla="*/ 10000 w 10000"/>
                  <a:gd name="connsiteY68" fmla="*/ 5535 h 9602"/>
                  <a:gd name="connsiteX69" fmla="*/ 10000 w 10000"/>
                  <a:gd name="connsiteY69" fmla="*/ 3632 h 9602"/>
                  <a:gd name="connsiteX70" fmla="*/ 2889 w 10000"/>
                  <a:gd name="connsiteY70" fmla="*/ 1420 h 9602"/>
                  <a:gd name="connsiteX71" fmla="*/ 2000 w 10000"/>
                  <a:gd name="connsiteY71" fmla="*/ 1377 h 9602"/>
                  <a:gd name="connsiteX72" fmla="*/ 1889 w 10000"/>
                  <a:gd name="connsiteY72" fmla="*/ 1357 h 9602"/>
                  <a:gd name="connsiteX73" fmla="*/ 1778 w 10000"/>
                  <a:gd name="connsiteY73" fmla="*/ 1334 h 9602"/>
                  <a:gd name="connsiteX74" fmla="*/ 1778 w 10000"/>
                  <a:gd name="connsiteY74" fmla="*/ 1334 h 9602"/>
                  <a:gd name="connsiteX75" fmla="*/ 1667 w 10000"/>
                  <a:gd name="connsiteY75" fmla="*/ 1252 h 9602"/>
                  <a:gd name="connsiteX76" fmla="*/ 1500 w 10000"/>
                  <a:gd name="connsiteY76" fmla="*/ 1106 h 9602"/>
                  <a:gd name="connsiteX77" fmla="*/ 1444 w 10000"/>
                  <a:gd name="connsiteY77" fmla="*/ 1023 h 9602"/>
                  <a:gd name="connsiteX78" fmla="*/ 1444 w 10000"/>
                  <a:gd name="connsiteY78" fmla="*/ 939 h 9602"/>
                  <a:gd name="connsiteX79" fmla="*/ 1444 w 10000"/>
                  <a:gd name="connsiteY79" fmla="*/ 877 h 9602"/>
                  <a:gd name="connsiteX80" fmla="*/ 1556 w 10000"/>
                  <a:gd name="connsiteY80" fmla="*/ 813 h 9602"/>
                  <a:gd name="connsiteX81" fmla="*/ 1556 w 10000"/>
                  <a:gd name="connsiteY81" fmla="*/ 813 h 9602"/>
                  <a:gd name="connsiteX82" fmla="*/ 1833 w 10000"/>
                  <a:gd name="connsiteY82" fmla="*/ 710 h 9602"/>
                  <a:gd name="connsiteX83" fmla="*/ 2111 w 10000"/>
                  <a:gd name="connsiteY83" fmla="*/ 602 h 9602"/>
                  <a:gd name="connsiteX84" fmla="*/ 2278 w 10000"/>
                  <a:gd name="connsiteY84" fmla="*/ 542 h 9602"/>
                  <a:gd name="connsiteX85" fmla="*/ 2389 w 10000"/>
                  <a:gd name="connsiteY85" fmla="*/ 481 h 9602"/>
                  <a:gd name="connsiteX86" fmla="*/ 2389 w 10000"/>
                  <a:gd name="connsiteY86" fmla="*/ 396 h 9602"/>
                  <a:gd name="connsiteX87" fmla="*/ 2389 w 10000"/>
                  <a:gd name="connsiteY87" fmla="*/ 294 h 9602"/>
                  <a:gd name="connsiteX88" fmla="*/ 2389 w 10000"/>
                  <a:gd name="connsiteY88" fmla="*/ 294 h 9602"/>
                  <a:gd name="connsiteX89" fmla="*/ 2167 w 10000"/>
                  <a:gd name="connsiteY89" fmla="*/ 0 h 9602"/>
                  <a:gd name="connsiteX90" fmla="*/ 10000 w 10000"/>
                  <a:gd name="connsiteY90" fmla="*/ 8203 h 9602"/>
                  <a:gd name="connsiteX91" fmla="*/ 10000 w 10000"/>
                  <a:gd name="connsiteY91" fmla="*/ 8203 h 9602"/>
                  <a:gd name="connsiteX92" fmla="*/ 9722 w 10000"/>
                  <a:gd name="connsiteY92" fmla="*/ 8180 h 9602"/>
                  <a:gd name="connsiteX93" fmla="*/ 9389 w 10000"/>
                  <a:gd name="connsiteY93" fmla="*/ 8203 h 9602"/>
                  <a:gd name="connsiteX94" fmla="*/ 9389 w 10000"/>
                  <a:gd name="connsiteY94" fmla="*/ 8203 h 9602"/>
                  <a:gd name="connsiteX95" fmla="*/ 9278 w 10000"/>
                  <a:gd name="connsiteY95" fmla="*/ 8228 h 9602"/>
                  <a:gd name="connsiteX96" fmla="*/ 9056 w 10000"/>
                  <a:gd name="connsiteY96" fmla="*/ 8203 h 9602"/>
                  <a:gd name="connsiteX97" fmla="*/ 8889 w 10000"/>
                  <a:gd name="connsiteY97" fmla="*/ 8180 h 9602"/>
                  <a:gd name="connsiteX98" fmla="*/ 8722 w 10000"/>
                  <a:gd name="connsiteY98" fmla="*/ 8141 h 9602"/>
                  <a:gd name="connsiteX99" fmla="*/ 8611 w 10000"/>
                  <a:gd name="connsiteY99" fmla="*/ 8076 h 9602"/>
                  <a:gd name="connsiteX100" fmla="*/ 8444 w 10000"/>
                  <a:gd name="connsiteY100" fmla="*/ 7972 h 9602"/>
                  <a:gd name="connsiteX101" fmla="*/ 8444 w 10000"/>
                  <a:gd name="connsiteY101" fmla="*/ 7972 h 9602"/>
                  <a:gd name="connsiteX102" fmla="*/ 8222 w 10000"/>
                  <a:gd name="connsiteY102" fmla="*/ 7788 h 9602"/>
                  <a:gd name="connsiteX103" fmla="*/ 8111 w 10000"/>
                  <a:gd name="connsiteY103" fmla="*/ 7704 h 9602"/>
                  <a:gd name="connsiteX104" fmla="*/ 7944 w 10000"/>
                  <a:gd name="connsiteY104" fmla="*/ 7641 h 9602"/>
                  <a:gd name="connsiteX105" fmla="*/ 7778 w 10000"/>
                  <a:gd name="connsiteY105" fmla="*/ 7601 h 9602"/>
                  <a:gd name="connsiteX106" fmla="*/ 7556 w 10000"/>
                  <a:gd name="connsiteY106" fmla="*/ 7576 h 9602"/>
                  <a:gd name="connsiteX107" fmla="*/ 7333 w 10000"/>
                  <a:gd name="connsiteY107" fmla="*/ 7557 h 9602"/>
                  <a:gd name="connsiteX108" fmla="*/ 7000 w 10000"/>
                  <a:gd name="connsiteY108" fmla="*/ 7533 h 9602"/>
                  <a:gd name="connsiteX109" fmla="*/ 7000 w 10000"/>
                  <a:gd name="connsiteY109" fmla="*/ 7533 h 9602"/>
                  <a:gd name="connsiteX110" fmla="*/ 6556 w 10000"/>
                  <a:gd name="connsiteY110" fmla="*/ 7557 h 9602"/>
                  <a:gd name="connsiteX111" fmla="*/ 6222 w 10000"/>
                  <a:gd name="connsiteY111" fmla="*/ 7557 h 9602"/>
                  <a:gd name="connsiteX112" fmla="*/ 6111 w 10000"/>
                  <a:gd name="connsiteY112" fmla="*/ 7533 h 9602"/>
                  <a:gd name="connsiteX113" fmla="*/ 6056 w 10000"/>
                  <a:gd name="connsiteY113" fmla="*/ 7514 h 9602"/>
                  <a:gd name="connsiteX114" fmla="*/ 6056 w 10000"/>
                  <a:gd name="connsiteY114" fmla="*/ 7514 h 9602"/>
                  <a:gd name="connsiteX115" fmla="*/ 6056 w 10000"/>
                  <a:gd name="connsiteY115" fmla="*/ 7140 h 9602"/>
                  <a:gd name="connsiteX116" fmla="*/ 6056 w 10000"/>
                  <a:gd name="connsiteY116" fmla="*/ 7140 h 9602"/>
                  <a:gd name="connsiteX117" fmla="*/ 6056 w 10000"/>
                  <a:gd name="connsiteY117" fmla="*/ 7054 h 9602"/>
                  <a:gd name="connsiteX118" fmla="*/ 5944 w 10000"/>
                  <a:gd name="connsiteY118" fmla="*/ 6950 h 9602"/>
                  <a:gd name="connsiteX119" fmla="*/ 5889 w 10000"/>
                  <a:gd name="connsiteY119" fmla="*/ 6928 h 9602"/>
                  <a:gd name="connsiteX120" fmla="*/ 5778 w 10000"/>
                  <a:gd name="connsiteY120" fmla="*/ 6909 h 9602"/>
                  <a:gd name="connsiteX121" fmla="*/ 5667 w 10000"/>
                  <a:gd name="connsiteY121" fmla="*/ 6909 h 9602"/>
                  <a:gd name="connsiteX122" fmla="*/ 5500 w 10000"/>
                  <a:gd name="connsiteY122" fmla="*/ 6928 h 9602"/>
                  <a:gd name="connsiteX123" fmla="*/ 5500 w 10000"/>
                  <a:gd name="connsiteY123" fmla="*/ 6928 h 9602"/>
                  <a:gd name="connsiteX124" fmla="*/ 4889 w 10000"/>
                  <a:gd name="connsiteY124" fmla="*/ 7076 h 9602"/>
                  <a:gd name="connsiteX125" fmla="*/ 4611 w 10000"/>
                  <a:gd name="connsiteY125" fmla="*/ 7119 h 9602"/>
                  <a:gd name="connsiteX126" fmla="*/ 4556 w 10000"/>
                  <a:gd name="connsiteY126" fmla="*/ 7140 h 9602"/>
                  <a:gd name="connsiteX127" fmla="*/ 4500 w 10000"/>
                  <a:gd name="connsiteY127" fmla="*/ 7119 h 9602"/>
                  <a:gd name="connsiteX128" fmla="*/ 4500 w 10000"/>
                  <a:gd name="connsiteY128" fmla="*/ 7119 h 9602"/>
                  <a:gd name="connsiteX129" fmla="*/ 4222 w 10000"/>
                  <a:gd name="connsiteY129" fmla="*/ 6909 h 9602"/>
                  <a:gd name="connsiteX130" fmla="*/ 4222 w 10000"/>
                  <a:gd name="connsiteY130" fmla="*/ 6909 h 9602"/>
                  <a:gd name="connsiteX131" fmla="*/ 4111 w 10000"/>
                  <a:gd name="connsiteY131" fmla="*/ 6805 h 9602"/>
                  <a:gd name="connsiteX132" fmla="*/ 4111 w 10000"/>
                  <a:gd name="connsiteY132" fmla="*/ 6742 h 9602"/>
                  <a:gd name="connsiteX133" fmla="*/ 4111 w 10000"/>
                  <a:gd name="connsiteY133" fmla="*/ 6679 h 9602"/>
                  <a:gd name="connsiteX134" fmla="*/ 4111 w 10000"/>
                  <a:gd name="connsiteY134" fmla="*/ 6679 h 9602"/>
                  <a:gd name="connsiteX135" fmla="*/ 4278 w 10000"/>
                  <a:gd name="connsiteY135" fmla="*/ 6616 h 9602"/>
                  <a:gd name="connsiteX136" fmla="*/ 4389 w 10000"/>
                  <a:gd name="connsiteY136" fmla="*/ 6596 h 9602"/>
                  <a:gd name="connsiteX137" fmla="*/ 4389 w 10000"/>
                  <a:gd name="connsiteY137" fmla="*/ 6596 h 9602"/>
                  <a:gd name="connsiteX138" fmla="*/ 4000 w 10000"/>
                  <a:gd name="connsiteY138" fmla="*/ 6596 h 9602"/>
                  <a:gd name="connsiteX139" fmla="*/ 3722 w 10000"/>
                  <a:gd name="connsiteY139" fmla="*/ 6616 h 9602"/>
                  <a:gd name="connsiteX140" fmla="*/ 3611 w 10000"/>
                  <a:gd name="connsiteY140" fmla="*/ 6639 h 9602"/>
                  <a:gd name="connsiteX141" fmla="*/ 3556 w 10000"/>
                  <a:gd name="connsiteY141" fmla="*/ 6660 h 9602"/>
                  <a:gd name="connsiteX142" fmla="*/ 3556 w 10000"/>
                  <a:gd name="connsiteY142" fmla="*/ 6660 h 9602"/>
                  <a:gd name="connsiteX143" fmla="*/ 3444 w 10000"/>
                  <a:gd name="connsiteY143" fmla="*/ 6742 h 9602"/>
                  <a:gd name="connsiteX144" fmla="*/ 3278 w 10000"/>
                  <a:gd name="connsiteY144" fmla="*/ 6869 h 9602"/>
                  <a:gd name="connsiteX145" fmla="*/ 3000 w 10000"/>
                  <a:gd name="connsiteY145" fmla="*/ 7013 h 9602"/>
                  <a:gd name="connsiteX146" fmla="*/ 2667 w 10000"/>
                  <a:gd name="connsiteY146" fmla="*/ 7119 h 9602"/>
                  <a:gd name="connsiteX147" fmla="*/ 2667 w 10000"/>
                  <a:gd name="connsiteY147" fmla="*/ 7119 h 9602"/>
                  <a:gd name="connsiteX148" fmla="*/ 2333 w 10000"/>
                  <a:gd name="connsiteY148" fmla="*/ 7203 h 9602"/>
                  <a:gd name="connsiteX149" fmla="*/ 1833 w 10000"/>
                  <a:gd name="connsiteY149" fmla="*/ 7287 h 9602"/>
                  <a:gd name="connsiteX150" fmla="*/ 1389 w 10000"/>
                  <a:gd name="connsiteY150" fmla="*/ 7328 h 9602"/>
                  <a:gd name="connsiteX151" fmla="*/ 889 w 10000"/>
                  <a:gd name="connsiteY151" fmla="*/ 7348 h 9602"/>
                  <a:gd name="connsiteX152" fmla="*/ 889 w 10000"/>
                  <a:gd name="connsiteY152" fmla="*/ 7348 h 9602"/>
                  <a:gd name="connsiteX153" fmla="*/ 500 w 10000"/>
                  <a:gd name="connsiteY153" fmla="*/ 7372 h 9602"/>
                  <a:gd name="connsiteX154" fmla="*/ 222 w 10000"/>
                  <a:gd name="connsiteY154" fmla="*/ 7390 h 9602"/>
                  <a:gd name="connsiteX155" fmla="*/ 0 w 10000"/>
                  <a:gd name="connsiteY155" fmla="*/ 7410 h 9602"/>
                  <a:gd name="connsiteX156" fmla="*/ 0 w 10000"/>
                  <a:gd name="connsiteY156" fmla="*/ 7410 h 9602"/>
                  <a:gd name="connsiteX157" fmla="*/ 278 w 10000"/>
                  <a:gd name="connsiteY157" fmla="*/ 7746 h 9602"/>
                  <a:gd name="connsiteX158" fmla="*/ 500 w 10000"/>
                  <a:gd name="connsiteY158" fmla="*/ 7993 h 9602"/>
                  <a:gd name="connsiteX159" fmla="*/ 722 w 10000"/>
                  <a:gd name="connsiteY159" fmla="*/ 8203 h 9602"/>
                  <a:gd name="connsiteX160" fmla="*/ 722 w 10000"/>
                  <a:gd name="connsiteY160" fmla="*/ 8203 h 9602"/>
                  <a:gd name="connsiteX161" fmla="*/ 889 w 10000"/>
                  <a:gd name="connsiteY161" fmla="*/ 8329 h 9602"/>
                  <a:gd name="connsiteX162" fmla="*/ 944 w 10000"/>
                  <a:gd name="connsiteY162" fmla="*/ 8435 h 9602"/>
                  <a:gd name="connsiteX163" fmla="*/ 1111 w 10000"/>
                  <a:gd name="connsiteY163" fmla="*/ 8541 h 9602"/>
                  <a:gd name="connsiteX164" fmla="*/ 1333 w 10000"/>
                  <a:gd name="connsiteY164" fmla="*/ 8702 h 9602"/>
                  <a:gd name="connsiteX165" fmla="*/ 1333 w 10000"/>
                  <a:gd name="connsiteY165" fmla="*/ 8702 h 9602"/>
                  <a:gd name="connsiteX166" fmla="*/ 1444 w 10000"/>
                  <a:gd name="connsiteY166" fmla="*/ 8788 h 9602"/>
                  <a:gd name="connsiteX167" fmla="*/ 1500 w 10000"/>
                  <a:gd name="connsiteY167" fmla="*/ 8850 h 9602"/>
                  <a:gd name="connsiteX168" fmla="*/ 1500 w 10000"/>
                  <a:gd name="connsiteY168" fmla="*/ 8910 h 9602"/>
                  <a:gd name="connsiteX169" fmla="*/ 1556 w 10000"/>
                  <a:gd name="connsiteY169" fmla="*/ 8936 h 9602"/>
                  <a:gd name="connsiteX170" fmla="*/ 1722 w 10000"/>
                  <a:gd name="connsiteY170" fmla="*/ 8954 h 9602"/>
                  <a:gd name="connsiteX171" fmla="*/ 1944 w 10000"/>
                  <a:gd name="connsiteY171" fmla="*/ 8975 h 9602"/>
                  <a:gd name="connsiteX172" fmla="*/ 2944 w 10000"/>
                  <a:gd name="connsiteY172" fmla="*/ 8996 h 9602"/>
                  <a:gd name="connsiteX173" fmla="*/ 2944 w 10000"/>
                  <a:gd name="connsiteY173" fmla="*/ 8996 h 9602"/>
                  <a:gd name="connsiteX174" fmla="*/ 4167 w 10000"/>
                  <a:gd name="connsiteY174" fmla="*/ 9039 h 9602"/>
                  <a:gd name="connsiteX175" fmla="*/ 4889 w 10000"/>
                  <a:gd name="connsiteY175" fmla="*/ 9100 h 9602"/>
                  <a:gd name="connsiteX176" fmla="*/ 5278 w 10000"/>
                  <a:gd name="connsiteY176" fmla="*/ 9165 h 9602"/>
                  <a:gd name="connsiteX177" fmla="*/ 5444 w 10000"/>
                  <a:gd name="connsiteY177" fmla="*/ 9182 h 9602"/>
                  <a:gd name="connsiteX178" fmla="*/ 5444 w 10000"/>
                  <a:gd name="connsiteY178" fmla="*/ 9182 h 9602"/>
                  <a:gd name="connsiteX179" fmla="*/ 5722 w 10000"/>
                  <a:gd name="connsiteY179" fmla="*/ 9228 h 9602"/>
                  <a:gd name="connsiteX180" fmla="*/ 5833 w 10000"/>
                  <a:gd name="connsiteY180" fmla="*/ 9251 h 9602"/>
                  <a:gd name="connsiteX181" fmla="*/ 5833 w 10000"/>
                  <a:gd name="connsiteY181" fmla="*/ 9251 h 9602"/>
                  <a:gd name="connsiteX182" fmla="*/ 5833 w 10000"/>
                  <a:gd name="connsiteY182" fmla="*/ 9228 h 9602"/>
                  <a:gd name="connsiteX183" fmla="*/ 5889 w 10000"/>
                  <a:gd name="connsiteY183" fmla="*/ 9205 h 9602"/>
                  <a:gd name="connsiteX184" fmla="*/ 6000 w 10000"/>
                  <a:gd name="connsiteY184" fmla="*/ 9182 h 9602"/>
                  <a:gd name="connsiteX185" fmla="*/ 6167 w 10000"/>
                  <a:gd name="connsiteY185" fmla="*/ 9165 h 9602"/>
                  <a:gd name="connsiteX186" fmla="*/ 6444 w 10000"/>
                  <a:gd name="connsiteY186" fmla="*/ 9165 h 9602"/>
                  <a:gd name="connsiteX187" fmla="*/ 6833 w 10000"/>
                  <a:gd name="connsiteY187" fmla="*/ 9182 h 9602"/>
                  <a:gd name="connsiteX188" fmla="*/ 7278 w 10000"/>
                  <a:gd name="connsiteY188" fmla="*/ 9251 h 9602"/>
                  <a:gd name="connsiteX189" fmla="*/ 7278 w 10000"/>
                  <a:gd name="connsiteY189" fmla="*/ 9251 h 9602"/>
                  <a:gd name="connsiteX190" fmla="*/ 8722 w 10000"/>
                  <a:gd name="connsiteY190" fmla="*/ 9432 h 9602"/>
                  <a:gd name="connsiteX191" fmla="*/ 10000 w 10000"/>
                  <a:gd name="connsiteY191" fmla="*/ 9602 h 9602"/>
                  <a:gd name="connsiteX0" fmla="*/ 10000 w 10000"/>
                  <a:gd name="connsiteY0" fmla="*/ 8213 h 9694"/>
                  <a:gd name="connsiteX1" fmla="*/ 10000 w 10000"/>
                  <a:gd name="connsiteY1" fmla="*/ 8213 h 9694"/>
                  <a:gd name="connsiteX2" fmla="*/ 9222 w 10000"/>
                  <a:gd name="connsiteY2" fmla="*/ 8237 h 9694"/>
                  <a:gd name="connsiteX3" fmla="*/ 8944 w 10000"/>
                  <a:gd name="connsiteY3" fmla="*/ 8237 h 9694"/>
                  <a:gd name="connsiteX4" fmla="*/ 8833 w 10000"/>
                  <a:gd name="connsiteY4" fmla="*/ 8213 h 9694"/>
                  <a:gd name="connsiteX5" fmla="*/ 8778 w 10000"/>
                  <a:gd name="connsiteY5" fmla="*/ 8194 h 9694"/>
                  <a:gd name="connsiteX6" fmla="*/ 8778 w 10000"/>
                  <a:gd name="connsiteY6" fmla="*/ 8194 h 9694"/>
                  <a:gd name="connsiteX7" fmla="*/ 8444 w 10000"/>
                  <a:gd name="connsiteY7" fmla="*/ 7932 h 9694"/>
                  <a:gd name="connsiteX8" fmla="*/ 8167 w 10000"/>
                  <a:gd name="connsiteY8" fmla="*/ 7692 h 9694"/>
                  <a:gd name="connsiteX9" fmla="*/ 8167 w 10000"/>
                  <a:gd name="connsiteY9" fmla="*/ 7692 h 9694"/>
                  <a:gd name="connsiteX10" fmla="*/ 8056 w 10000"/>
                  <a:gd name="connsiteY10" fmla="*/ 7652 h 9694"/>
                  <a:gd name="connsiteX11" fmla="*/ 7889 w 10000"/>
                  <a:gd name="connsiteY11" fmla="*/ 7610 h 9694"/>
                  <a:gd name="connsiteX12" fmla="*/ 7444 w 10000"/>
                  <a:gd name="connsiteY12" fmla="*/ 7584 h 9694"/>
                  <a:gd name="connsiteX13" fmla="*/ 6889 w 10000"/>
                  <a:gd name="connsiteY13" fmla="*/ 7564 h 9694"/>
                  <a:gd name="connsiteX14" fmla="*/ 6389 w 10000"/>
                  <a:gd name="connsiteY14" fmla="*/ 7564 h 9694"/>
                  <a:gd name="connsiteX15" fmla="*/ 6389 w 10000"/>
                  <a:gd name="connsiteY15" fmla="*/ 7564 h 9694"/>
                  <a:gd name="connsiteX16" fmla="*/ 6167 w 10000"/>
                  <a:gd name="connsiteY16" fmla="*/ 7539 h 9694"/>
                  <a:gd name="connsiteX17" fmla="*/ 6056 w 10000"/>
                  <a:gd name="connsiteY17" fmla="*/ 7500 h 9694"/>
                  <a:gd name="connsiteX18" fmla="*/ 6000 w 10000"/>
                  <a:gd name="connsiteY18" fmla="*/ 7454 h 9694"/>
                  <a:gd name="connsiteX19" fmla="*/ 6000 w 10000"/>
                  <a:gd name="connsiteY19" fmla="*/ 7372 h 9694"/>
                  <a:gd name="connsiteX20" fmla="*/ 6056 w 10000"/>
                  <a:gd name="connsiteY20" fmla="*/ 7196 h 9694"/>
                  <a:gd name="connsiteX21" fmla="*/ 6111 w 10000"/>
                  <a:gd name="connsiteY21" fmla="*/ 7108 h 9694"/>
                  <a:gd name="connsiteX22" fmla="*/ 6056 w 10000"/>
                  <a:gd name="connsiteY22" fmla="*/ 6998 h 9694"/>
                  <a:gd name="connsiteX23" fmla="*/ 6056 w 10000"/>
                  <a:gd name="connsiteY23" fmla="*/ 6998 h 9694"/>
                  <a:gd name="connsiteX24" fmla="*/ 6000 w 10000"/>
                  <a:gd name="connsiteY24" fmla="*/ 6932 h 9694"/>
                  <a:gd name="connsiteX25" fmla="*/ 5944 w 10000"/>
                  <a:gd name="connsiteY25" fmla="*/ 6889 h 9694"/>
                  <a:gd name="connsiteX26" fmla="*/ 5833 w 10000"/>
                  <a:gd name="connsiteY26" fmla="*/ 6889 h 9694"/>
                  <a:gd name="connsiteX27" fmla="*/ 5667 w 10000"/>
                  <a:gd name="connsiteY27" fmla="*/ 6909 h 9694"/>
                  <a:gd name="connsiteX28" fmla="*/ 5333 w 10000"/>
                  <a:gd name="connsiteY28" fmla="*/ 6977 h 9694"/>
                  <a:gd name="connsiteX29" fmla="*/ 4889 w 10000"/>
                  <a:gd name="connsiteY29" fmla="*/ 7085 h 9694"/>
                  <a:gd name="connsiteX30" fmla="*/ 4889 w 10000"/>
                  <a:gd name="connsiteY30" fmla="*/ 7085 h 9694"/>
                  <a:gd name="connsiteX31" fmla="*/ 4611 w 10000"/>
                  <a:gd name="connsiteY31" fmla="*/ 7108 h 9694"/>
                  <a:gd name="connsiteX32" fmla="*/ 4500 w 10000"/>
                  <a:gd name="connsiteY32" fmla="*/ 7108 h 9694"/>
                  <a:gd name="connsiteX33" fmla="*/ 4444 w 10000"/>
                  <a:gd name="connsiteY33" fmla="*/ 7085 h 9694"/>
                  <a:gd name="connsiteX34" fmla="*/ 4389 w 10000"/>
                  <a:gd name="connsiteY34" fmla="*/ 6998 h 9694"/>
                  <a:gd name="connsiteX35" fmla="*/ 4222 w 10000"/>
                  <a:gd name="connsiteY35" fmla="*/ 6889 h 9694"/>
                  <a:gd name="connsiteX36" fmla="*/ 4222 w 10000"/>
                  <a:gd name="connsiteY36" fmla="*/ 6889 h 9694"/>
                  <a:gd name="connsiteX37" fmla="*/ 4111 w 10000"/>
                  <a:gd name="connsiteY37" fmla="*/ 6824 h 9694"/>
                  <a:gd name="connsiteX38" fmla="*/ 4111 w 10000"/>
                  <a:gd name="connsiteY38" fmla="*/ 6759 h 9694"/>
                  <a:gd name="connsiteX39" fmla="*/ 4111 w 10000"/>
                  <a:gd name="connsiteY39" fmla="*/ 6715 h 9694"/>
                  <a:gd name="connsiteX40" fmla="*/ 4167 w 10000"/>
                  <a:gd name="connsiteY40" fmla="*/ 6671 h 9694"/>
                  <a:gd name="connsiteX41" fmla="*/ 4278 w 10000"/>
                  <a:gd name="connsiteY41" fmla="*/ 6584 h 9694"/>
                  <a:gd name="connsiteX42" fmla="*/ 4389 w 10000"/>
                  <a:gd name="connsiteY42" fmla="*/ 6563 h 9694"/>
                  <a:gd name="connsiteX43" fmla="*/ 4389 w 10000"/>
                  <a:gd name="connsiteY43" fmla="*/ 6563 h 9694"/>
                  <a:gd name="connsiteX44" fmla="*/ 4389 w 10000"/>
                  <a:gd name="connsiteY44" fmla="*/ 6540 h 9694"/>
                  <a:gd name="connsiteX45" fmla="*/ 4444 w 10000"/>
                  <a:gd name="connsiteY45" fmla="*/ 6523 h 9694"/>
                  <a:gd name="connsiteX46" fmla="*/ 4667 w 10000"/>
                  <a:gd name="connsiteY46" fmla="*/ 6498 h 9694"/>
                  <a:gd name="connsiteX47" fmla="*/ 5333 w 10000"/>
                  <a:gd name="connsiteY47" fmla="*/ 6457 h 9694"/>
                  <a:gd name="connsiteX48" fmla="*/ 6500 w 10000"/>
                  <a:gd name="connsiteY48" fmla="*/ 6388 h 9694"/>
                  <a:gd name="connsiteX49" fmla="*/ 6500 w 10000"/>
                  <a:gd name="connsiteY49" fmla="*/ 6388 h 9694"/>
                  <a:gd name="connsiteX50" fmla="*/ 7167 w 10000"/>
                  <a:gd name="connsiteY50" fmla="*/ 6325 h 9694"/>
                  <a:gd name="connsiteX51" fmla="*/ 8389 w 10000"/>
                  <a:gd name="connsiteY51" fmla="*/ 6196 h 9694"/>
                  <a:gd name="connsiteX52" fmla="*/ 8389 w 10000"/>
                  <a:gd name="connsiteY52" fmla="*/ 6196 h 9694"/>
                  <a:gd name="connsiteX53" fmla="*/ 8667 w 10000"/>
                  <a:gd name="connsiteY53" fmla="*/ 6149 h 9694"/>
                  <a:gd name="connsiteX54" fmla="*/ 8778 w 10000"/>
                  <a:gd name="connsiteY54" fmla="*/ 6082 h 9694"/>
                  <a:gd name="connsiteX55" fmla="*/ 8889 w 10000"/>
                  <a:gd name="connsiteY55" fmla="*/ 6041 h 9694"/>
                  <a:gd name="connsiteX56" fmla="*/ 8833 w 10000"/>
                  <a:gd name="connsiteY56" fmla="*/ 5998 h 9694"/>
                  <a:gd name="connsiteX57" fmla="*/ 8833 w 10000"/>
                  <a:gd name="connsiteY57" fmla="*/ 5957 h 9694"/>
                  <a:gd name="connsiteX58" fmla="*/ 8722 w 10000"/>
                  <a:gd name="connsiteY58" fmla="*/ 5909 h 9694"/>
                  <a:gd name="connsiteX59" fmla="*/ 8556 w 10000"/>
                  <a:gd name="connsiteY59" fmla="*/ 5845 h 9694"/>
                  <a:gd name="connsiteX60" fmla="*/ 8556 w 10000"/>
                  <a:gd name="connsiteY60" fmla="*/ 5845 h 9694"/>
                  <a:gd name="connsiteX61" fmla="*/ 6556 w 10000"/>
                  <a:gd name="connsiteY61" fmla="*/ 5458 h 9694"/>
                  <a:gd name="connsiteX62" fmla="*/ 6556 w 10000"/>
                  <a:gd name="connsiteY62" fmla="*/ 5458 h 9694"/>
                  <a:gd name="connsiteX63" fmla="*/ 6333 w 10000"/>
                  <a:gd name="connsiteY63" fmla="*/ 5391 h 9694"/>
                  <a:gd name="connsiteX64" fmla="*/ 6167 w 10000"/>
                  <a:gd name="connsiteY64" fmla="*/ 5325 h 9694"/>
                  <a:gd name="connsiteX65" fmla="*/ 6056 w 10000"/>
                  <a:gd name="connsiteY65" fmla="*/ 5257 h 9694"/>
                  <a:gd name="connsiteX66" fmla="*/ 6056 w 10000"/>
                  <a:gd name="connsiteY66" fmla="*/ 5257 h 9694"/>
                  <a:gd name="connsiteX67" fmla="*/ 8056 w 10000"/>
                  <a:gd name="connsiteY67" fmla="*/ 5237 h 9694"/>
                  <a:gd name="connsiteX68" fmla="*/ 10000 w 10000"/>
                  <a:gd name="connsiteY68" fmla="*/ 5458 h 9694"/>
                  <a:gd name="connsiteX69" fmla="*/ 10000 w 10000"/>
                  <a:gd name="connsiteY69" fmla="*/ 3477 h 9694"/>
                  <a:gd name="connsiteX70" fmla="*/ 2889 w 10000"/>
                  <a:gd name="connsiteY70" fmla="*/ 1173 h 9694"/>
                  <a:gd name="connsiteX71" fmla="*/ 2000 w 10000"/>
                  <a:gd name="connsiteY71" fmla="*/ 1128 h 9694"/>
                  <a:gd name="connsiteX72" fmla="*/ 1889 w 10000"/>
                  <a:gd name="connsiteY72" fmla="*/ 1107 h 9694"/>
                  <a:gd name="connsiteX73" fmla="*/ 1778 w 10000"/>
                  <a:gd name="connsiteY73" fmla="*/ 1083 h 9694"/>
                  <a:gd name="connsiteX74" fmla="*/ 1778 w 10000"/>
                  <a:gd name="connsiteY74" fmla="*/ 1083 h 9694"/>
                  <a:gd name="connsiteX75" fmla="*/ 1667 w 10000"/>
                  <a:gd name="connsiteY75" fmla="*/ 998 h 9694"/>
                  <a:gd name="connsiteX76" fmla="*/ 1500 w 10000"/>
                  <a:gd name="connsiteY76" fmla="*/ 846 h 9694"/>
                  <a:gd name="connsiteX77" fmla="*/ 1444 w 10000"/>
                  <a:gd name="connsiteY77" fmla="*/ 759 h 9694"/>
                  <a:gd name="connsiteX78" fmla="*/ 1444 w 10000"/>
                  <a:gd name="connsiteY78" fmla="*/ 672 h 9694"/>
                  <a:gd name="connsiteX79" fmla="*/ 1444 w 10000"/>
                  <a:gd name="connsiteY79" fmla="*/ 607 h 9694"/>
                  <a:gd name="connsiteX80" fmla="*/ 1556 w 10000"/>
                  <a:gd name="connsiteY80" fmla="*/ 541 h 9694"/>
                  <a:gd name="connsiteX81" fmla="*/ 1556 w 10000"/>
                  <a:gd name="connsiteY81" fmla="*/ 541 h 9694"/>
                  <a:gd name="connsiteX82" fmla="*/ 1833 w 10000"/>
                  <a:gd name="connsiteY82" fmla="*/ 433 h 9694"/>
                  <a:gd name="connsiteX83" fmla="*/ 2111 w 10000"/>
                  <a:gd name="connsiteY83" fmla="*/ 321 h 9694"/>
                  <a:gd name="connsiteX84" fmla="*/ 2278 w 10000"/>
                  <a:gd name="connsiteY84" fmla="*/ 258 h 9694"/>
                  <a:gd name="connsiteX85" fmla="*/ 2389 w 10000"/>
                  <a:gd name="connsiteY85" fmla="*/ 195 h 9694"/>
                  <a:gd name="connsiteX86" fmla="*/ 2389 w 10000"/>
                  <a:gd name="connsiteY86" fmla="*/ 106 h 9694"/>
                  <a:gd name="connsiteX87" fmla="*/ 2389 w 10000"/>
                  <a:gd name="connsiteY87" fmla="*/ 0 h 9694"/>
                  <a:gd name="connsiteX88" fmla="*/ 2389 w 10000"/>
                  <a:gd name="connsiteY88" fmla="*/ 0 h 9694"/>
                  <a:gd name="connsiteX89" fmla="*/ 10000 w 10000"/>
                  <a:gd name="connsiteY89" fmla="*/ 8237 h 9694"/>
                  <a:gd name="connsiteX90" fmla="*/ 10000 w 10000"/>
                  <a:gd name="connsiteY90" fmla="*/ 8237 h 9694"/>
                  <a:gd name="connsiteX91" fmla="*/ 9722 w 10000"/>
                  <a:gd name="connsiteY91" fmla="*/ 8213 h 9694"/>
                  <a:gd name="connsiteX92" fmla="*/ 9389 w 10000"/>
                  <a:gd name="connsiteY92" fmla="*/ 8237 h 9694"/>
                  <a:gd name="connsiteX93" fmla="*/ 9389 w 10000"/>
                  <a:gd name="connsiteY93" fmla="*/ 8237 h 9694"/>
                  <a:gd name="connsiteX94" fmla="*/ 9278 w 10000"/>
                  <a:gd name="connsiteY94" fmla="*/ 8263 h 9694"/>
                  <a:gd name="connsiteX95" fmla="*/ 9056 w 10000"/>
                  <a:gd name="connsiteY95" fmla="*/ 8237 h 9694"/>
                  <a:gd name="connsiteX96" fmla="*/ 8889 w 10000"/>
                  <a:gd name="connsiteY96" fmla="*/ 8213 h 9694"/>
                  <a:gd name="connsiteX97" fmla="*/ 8722 w 10000"/>
                  <a:gd name="connsiteY97" fmla="*/ 8172 h 9694"/>
                  <a:gd name="connsiteX98" fmla="*/ 8611 w 10000"/>
                  <a:gd name="connsiteY98" fmla="*/ 8105 h 9694"/>
                  <a:gd name="connsiteX99" fmla="*/ 8444 w 10000"/>
                  <a:gd name="connsiteY99" fmla="*/ 7996 h 9694"/>
                  <a:gd name="connsiteX100" fmla="*/ 8444 w 10000"/>
                  <a:gd name="connsiteY100" fmla="*/ 7996 h 9694"/>
                  <a:gd name="connsiteX101" fmla="*/ 8222 w 10000"/>
                  <a:gd name="connsiteY101" fmla="*/ 7805 h 9694"/>
                  <a:gd name="connsiteX102" fmla="*/ 8111 w 10000"/>
                  <a:gd name="connsiteY102" fmla="*/ 7717 h 9694"/>
                  <a:gd name="connsiteX103" fmla="*/ 7944 w 10000"/>
                  <a:gd name="connsiteY103" fmla="*/ 7652 h 9694"/>
                  <a:gd name="connsiteX104" fmla="*/ 7778 w 10000"/>
                  <a:gd name="connsiteY104" fmla="*/ 7610 h 9694"/>
                  <a:gd name="connsiteX105" fmla="*/ 7556 w 10000"/>
                  <a:gd name="connsiteY105" fmla="*/ 7584 h 9694"/>
                  <a:gd name="connsiteX106" fmla="*/ 7333 w 10000"/>
                  <a:gd name="connsiteY106" fmla="*/ 7564 h 9694"/>
                  <a:gd name="connsiteX107" fmla="*/ 7000 w 10000"/>
                  <a:gd name="connsiteY107" fmla="*/ 7539 h 9694"/>
                  <a:gd name="connsiteX108" fmla="*/ 7000 w 10000"/>
                  <a:gd name="connsiteY108" fmla="*/ 7539 h 9694"/>
                  <a:gd name="connsiteX109" fmla="*/ 6556 w 10000"/>
                  <a:gd name="connsiteY109" fmla="*/ 7564 h 9694"/>
                  <a:gd name="connsiteX110" fmla="*/ 6222 w 10000"/>
                  <a:gd name="connsiteY110" fmla="*/ 7564 h 9694"/>
                  <a:gd name="connsiteX111" fmla="*/ 6111 w 10000"/>
                  <a:gd name="connsiteY111" fmla="*/ 7539 h 9694"/>
                  <a:gd name="connsiteX112" fmla="*/ 6056 w 10000"/>
                  <a:gd name="connsiteY112" fmla="*/ 7519 h 9694"/>
                  <a:gd name="connsiteX113" fmla="*/ 6056 w 10000"/>
                  <a:gd name="connsiteY113" fmla="*/ 7519 h 9694"/>
                  <a:gd name="connsiteX114" fmla="*/ 6056 w 10000"/>
                  <a:gd name="connsiteY114" fmla="*/ 7130 h 9694"/>
                  <a:gd name="connsiteX115" fmla="*/ 6056 w 10000"/>
                  <a:gd name="connsiteY115" fmla="*/ 7130 h 9694"/>
                  <a:gd name="connsiteX116" fmla="*/ 6056 w 10000"/>
                  <a:gd name="connsiteY116" fmla="*/ 7040 h 9694"/>
                  <a:gd name="connsiteX117" fmla="*/ 5944 w 10000"/>
                  <a:gd name="connsiteY117" fmla="*/ 6932 h 9694"/>
                  <a:gd name="connsiteX118" fmla="*/ 5889 w 10000"/>
                  <a:gd name="connsiteY118" fmla="*/ 6909 h 9694"/>
                  <a:gd name="connsiteX119" fmla="*/ 5778 w 10000"/>
                  <a:gd name="connsiteY119" fmla="*/ 6889 h 9694"/>
                  <a:gd name="connsiteX120" fmla="*/ 5667 w 10000"/>
                  <a:gd name="connsiteY120" fmla="*/ 6889 h 9694"/>
                  <a:gd name="connsiteX121" fmla="*/ 5500 w 10000"/>
                  <a:gd name="connsiteY121" fmla="*/ 6909 h 9694"/>
                  <a:gd name="connsiteX122" fmla="*/ 5500 w 10000"/>
                  <a:gd name="connsiteY122" fmla="*/ 6909 h 9694"/>
                  <a:gd name="connsiteX123" fmla="*/ 4889 w 10000"/>
                  <a:gd name="connsiteY123" fmla="*/ 7063 h 9694"/>
                  <a:gd name="connsiteX124" fmla="*/ 4611 w 10000"/>
                  <a:gd name="connsiteY124" fmla="*/ 7108 h 9694"/>
                  <a:gd name="connsiteX125" fmla="*/ 4556 w 10000"/>
                  <a:gd name="connsiteY125" fmla="*/ 7130 h 9694"/>
                  <a:gd name="connsiteX126" fmla="*/ 4500 w 10000"/>
                  <a:gd name="connsiteY126" fmla="*/ 7108 h 9694"/>
                  <a:gd name="connsiteX127" fmla="*/ 4500 w 10000"/>
                  <a:gd name="connsiteY127" fmla="*/ 7108 h 9694"/>
                  <a:gd name="connsiteX128" fmla="*/ 4222 w 10000"/>
                  <a:gd name="connsiteY128" fmla="*/ 6889 h 9694"/>
                  <a:gd name="connsiteX129" fmla="*/ 4222 w 10000"/>
                  <a:gd name="connsiteY129" fmla="*/ 6889 h 9694"/>
                  <a:gd name="connsiteX130" fmla="*/ 4111 w 10000"/>
                  <a:gd name="connsiteY130" fmla="*/ 6781 h 9694"/>
                  <a:gd name="connsiteX131" fmla="*/ 4111 w 10000"/>
                  <a:gd name="connsiteY131" fmla="*/ 6715 h 9694"/>
                  <a:gd name="connsiteX132" fmla="*/ 4111 w 10000"/>
                  <a:gd name="connsiteY132" fmla="*/ 6650 h 9694"/>
                  <a:gd name="connsiteX133" fmla="*/ 4111 w 10000"/>
                  <a:gd name="connsiteY133" fmla="*/ 6650 h 9694"/>
                  <a:gd name="connsiteX134" fmla="*/ 4278 w 10000"/>
                  <a:gd name="connsiteY134" fmla="*/ 6584 h 9694"/>
                  <a:gd name="connsiteX135" fmla="*/ 4389 w 10000"/>
                  <a:gd name="connsiteY135" fmla="*/ 6563 h 9694"/>
                  <a:gd name="connsiteX136" fmla="*/ 4389 w 10000"/>
                  <a:gd name="connsiteY136" fmla="*/ 6563 h 9694"/>
                  <a:gd name="connsiteX137" fmla="*/ 4000 w 10000"/>
                  <a:gd name="connsiteY137" fmla="*/ 6563 h 9694"/>
                  <a:gd name="connsiteX138" fmla="*/ 3722 w 10000"/>
                  <a:gd name="connsiteY138" fmla="*/ 6584 h 9694"/>
                  <a:gd name="connsiteX139" fmla="*/ 3611 w 10000"/>
                  <a:gd name="connsiteY139" fmla="*/ 6608 h 9694"/>
                  <a:gd name="connsiteX140" fmla="*/ 3556 w 10000"/>
                  <a:gd name="connsiteY140" fmla="*/ 6630 h 9694"/>
                  <a:gd name="connsiteX141" fmla="*/ 3556 w 10000"/>
                  <a:gd name="connsiteY141" fmla="*/ 6630 h 9694"/>
                  <a:gd name="connsiteX142" fmla="*/ 3444 w 10000"/>
                  <a:gd name="connsiteY142" fmla="*/ 6715 h 9694"/>
                  <a:gd name="connsiteX143" fmla="*/ 3278 w 10000"/>
                  <a:gd name="connsiteY143" fmla="*/ 6848 h 9694"/>
                  <a:gd name="connsiteX144" fmla="*/ 3000 w 10000"/>
                  <a:gd name="connsiteY144" fmla="*/ 6998 h 9694"/>
                  <a:gd name="connsiteX145" fmla="*/ 2667 w 10000"/>
                  <a:gd name="connsiteY145" fmla="*/ 7108 h 9694"/>
                  <a:gd name="connsiteX146" fmla="*/ 2667 w 10000"/>
                  <a:gd name="connsiteY146" fmla="*/ 7108 h 9694"/>
                  <a:gd name="connsiteX147" fmla="*/ 2333 w 10000"/>
                  <a:gd name="connsiteY147" fmla="*/ 7196 h 9694"/>
                  <a:gd name="connsiteX148" fmla="*/ 1833 w 10000"/>
                  <a:gd name="connsiteY148" fmla="*/ 7283 h 9694"/>
                  <a:gd name="connsiteX149" fmla="*/ 1389 w 10000"/>
                  <a:gd name="connsiteY149" fmla="*/ 7326 h 9694"/>
                  <a:gd name="connsiteX150" fmla="*/ 889 w 10000"/>
                  <a:gd name="connsiteY150" fmla="*/ 7347 h 9694"/>
                  <a:gd name="connsiteX151" fmla="*/ 889 w 10000"/>
                  <a:gd name="connsiteY151" fmla="*/ 7347 h 9694"/>
                  <a:gd name="connsiteX152" fmla="*/ 500 w 10000"/>
                  <a:gd name="connsiteY152" fmla="*/ 7372 h 9694"/>
                  <a:gd name="connsiteX153" fmla="*/ 222 w 10000"/>
                  <a:gd name="connsiteY153" fmla="*/ 7390 h 9694"/>
                  <a:gd name="connsiteX154" fmla="*/ 0 w 10000"/>
                  <a:gd name="connsiteY154" fmla="*/ 7411 h 9694"/>
                  <a:gd name="connsiteX155" fmla="*/ 0 w 10000"/>
                  <a:gd name="connsiteY155" fmla="*/ 7411 h 9694"/>
                  <a:gd name="connsiteX156" fmla="*/ 278 w 10000"/>
                  <a:gd name="connsiteY156" fmla="*/ 7761 h 9694"/>
                  <a:gd name="connsiteX157" fmla="*/ 500 w 10000"/>
                  <a:gd name="connsiteY157" fmla="*/ 8018 h 9694"/>
                  <a:gd name="connsiteX158" fmla="*/ 722 w 10000"/>
                  <a:gd name="connsiteY158" fmla="*/ 8237 h 9694"/>
                  <a:gd name="connsiteX159" fmla="*/ 722 w 10000"/>
                  <a:gd name="connsiteY159" fmla="*/ 8237 h 9694"/>
                  <a:gd name="connsiteX160" fmla="*/ 889 w 10000"/>
                  <a:gd name="connsiteY160" fmla="*/ 8368 h 9694"/>
                  <a:gd name="connsiteX161" fmla="*/ 944 w 10000"/>
                  <a:gd name="connsiteY161" fmla="*/ 8479 h 9694"/>
                  <a:gd name="connsiteX162" fmla="*/ 1111 w 10000"/>
                  <a:gd name="connsiteY162" fmla="*/ 8589 h 9694"/>
                  <a:gd name="connsiteX163" fmla="*/ 1333 w 10000"/>
                  <a:gd name="connsiteY163" fmla="*/ 8757 h 9694"/>
                  <a:gd name="connsiteX164" fmla="*/ 1333 w 10000"/>
                  <a:gd name="connsiteY164" fmla="*/ 8757 h 9694"/>
                  <a:gd name="connsiteX165" fmla="*/ 1444 w 10000"/>
                  <a:gd name="connsiteY165" fmla="*/ 8846 h 9694"/>
                  <a:gd name="connsiteX166" fmla="*/ 1500 w 10000"/>
                  <a:gd name="connsiteY166" fmla="*/ 8911 h 9694"/>
                  <a:gd name="connsiteX167" fmla="*/ 1500 w 10000"/>
                  <a:gd name="connsiteY167" fmla="*/ 8973 h 9694"/>
                  <a:gd name="connsiteX168" fmla="*/ 1556 w 10000"/>
                  <a:gd name="connsiteY168" fmla="*/ 9000 h 9694"/>
                  <a:gd name="connsiteX169" fmla="*/ 1722 w 10000"/>
                  <a:gd name="connsiteY169" fmla="*/ 9019 h 9694"/>
                  <a:gd name="connsiteX170" fmla="*/ 1944 w 10000"/>
                  <a:gd name="connsiteY170" fmla="*/ 9041 h 9694"/>
                  <a:gd name="connsiteX171" fmla="*/ 2944 w 10000"/>
                  <a:gd name="connsiteY171" fmla="*/ 9063 h 9694"/>
                  <a:gd name="connsiteX172" fmla="*/ 2944 w 10000"/>
                  <a:gd name="connsiteY172" fmla="*/ 9063 h 9694"/>
                  <a:gd name="connsiteX173" fmla="*/ 4167 w 10000"/>
                  <a:gd name="connsiteY173" fmla="*/ 9108 h 9694"/>
                  <a:gd name="connsiteX174" fmla="*/ 4889 w 10000"/>
                  <a:gd name="connsiteY174" fmla="*/ 9171 h 9694"/>
                  <a:gd name="connsiteX175" fmla="*/ 5278 w 10000"/>
                  <a:gd name="connsiteY175" fmla="*/ 9239 h 9694"/>
                  <a:gd name="connsiteX176" fmla="*/ 5444 w 10000"/>
                  <a:gd name="connsiteY176" fmla="*/ 9257 h 9694"/>
                  <a:gd name="connsiteX177" fmla="*/ 5444 w 10000"/>
                  <a:gd name="connsiteY177" fmla="*/ 9257 h 9694"/>
                  <a:gd name="connsiteX178" fmla="*/ 5722 w 10000"/>
                  <a:gd name="connsiteY178" fmla="*/ 9304 h 9694"/>
                  <a:gd name="connsiteX179" fmla="*/ 5833 w 10000"/>
                  <a:gd name="connsiteY179" fmla="*/ 9328 h 9694"/>
                  <a:gd name="connsiteX180" fmla="*/ 5833 w 10000"/>
                  <a:gd name="connsiteY180" fmla="*/ 9328 h 9694"/>
                  <a:gd name="connsiteX181" fmla="*/ 5833 w 10000"/>
                  <a:gd name="connsiteY181" fmla="*/ 9304 h 9694"/>
                  <a:gd name="connsiteX182" fmla="*/ 5889 w 10000"/>
                  <a:gd name="connsiteY182" fmla="*/ 9281 h 9694"/>
                  <a:gd name="connsiteX183" fmla="*/ 6000 w 10000"/>
                  <a:gd name="connsiteY183" fmla="*/ 9257 h 9694"/>
                  <a:gd name="connsiteX184" fmla="*/ 6167 w 10000"/>
                  <a:gd name="connsiteY184" fmla="*/ 9239 h 9694"/>
                  <a:gd name="connsiteX185" fmla="*/ 6444 w 10000"/>
                  <a:gd name="connsiteY185" fmla="*/ 9239 h 9694"/>
                  <a:gd name="connsiteX186" fmla="*/ 6833 w 10000"/>
                  <a:gd name="connsiteY186" fmla="*/ 9257 h 9694"/>
                  <a:gd name="connsiteX187" fmla="*/ 7278 w 10000"/>
                  <a:gd name="connsiteY187" fmla="*/ 9328 h 9694"/>
                  <a:gd name="connsiteX188" fmla="*/ 7278 w 10000"/>
                  <a:gd name="connsiteY188" fmla="*/ 9328 h 9694"/>
                  <a:gd name="connsiteX189" fmla="*/ 8722 w 10000"/>
                  <a:gd name="connsiteY189" fmla="*/ 9517 h 9694"/>
                  <a:gd name="connsiteX190" fmla="*/ 10000 w 10000"/>
                  <a:gd name="connsiteY190" fmla="*/ 9694 h 9694"/>
                  <a:gd name="connsiteX0" fmla="*/ 10000 w 10000"/>
                  <a:gd name="connsiteY0" fmla="*/ 8472 h 10000"/>
                  <a:gd name="connsiteX1" fmla="*/ 10000 w 10000"/>
                  <a:gd name="connsiteY1" fmla="*/ 8472 h 10000"/>
                  <a:gd name="connsiteX2" fmla="*/ 9222 w 10000"/>
                  <a:gd name="connsiteY2" fmla="*/ 8497 h 10000"/>
                  <a:gd name="connsiteX3" fmla="*/ 8944 w 10000"/>
                  <a:gd name="connsiteY3" fmla="*/ 8497 h 10000"/>
                  <a:gd name="connsiteX4" fmla="*/ 8833 w 10000"/>
                  <a:gd name="connsiteY4" fmla="*/ 8472 h 10000"/>
                  <a:gd name="connsiteX5" fmla="*/ 8778 w 10000"/>
                  <a:gd name="connsiteY5" fmla="*/ 8453 h 10000"/>
                  <a:gd name="connsiteX6" fmla="*/ 8778 w 10000"/>
                  <a:gd name="connsiteY6" fmla="*/ 8453 h 10000"/>
                  <a:gd name="connsiteX7" fmla="*/ 8444 w 10000"/>
                  <a:gd name="connsiteY7" fmla="*/ 8182 h 10000"/>
                  <a:gd name="connsiteX8" fmla="*/ 8167 w 10000"/>
                  <a:gd name="connsiteY8" fmla="*/ 7935 h 10000"/>
                  <a:gd name="connsiteX9" fmla="*/ 8167 w 10000"/>
                  <a:gd name="connsiteY9" fmla="*/ 7935 h 10000"/>
                  <a:gd name="connsiteX10" fmla="*/ 8056 w 10000"/>
                  <a:gd name="connsiteY10" fmla="*/ 7894 h 10000"/>
                  <a:gd name="connsiteX11" fmla="*/ 7889 w 10000"/>
                  <a:gd name="connsiteY11" fmla="*/ 7850 h 10000"/>
                  <a:gd name="connsiteX12" fmla="*/ 7444 w 10000"/>
                  <a:gd name="connsiteY12" fmla="*/ 7823 h 10000"/>
                  <a:gd name="connsiteX13" fmla="*/ 6889 w 10000"/>
                  <a:gd name="connsiteY13" fmla="*/ 7803 h 10000"/>
                  <a:gd name="connsiteX14" fmla="*/ 6389 w 10000"/>
                  <a:gd name="connsiteY14" fmla="*/ 7803 h 10000"/>
                  <a:gd name="connsiteX15" fmla="*/ 6389 w 10000"/>
                  <a:gd name="connsiteY15" fmla="*/ 7803 h 10000"/>
                  <a:gd name="connsiteX16" fmla="*/ 6167 w 10000"/>
                  <a:gd name="connsiteY16" fmla="*/ 7777 h 10000"/>
                  <a:gd name="connsiteX17" fmla="*/ 6056 w 10000"/>
                  <a:gd name="connsiteY17" fmla="*/ 7737 h 10000"/>
                  <a:gd name="connsiteX18" fmla="*/ 6000 w 10000"/>
                  <a:gd name="connsiteY18" fmla="*/ 7689 h 10000"/>
                  <a:gd name="connsiteX19" fmla="*/ 6000 w 10000"/>
                  <a:gd name="connsiteY19" fmla="*/ 7605 h 10000"/>
                  <a:gd name="connsiteX20" fmla="*/ 6056 w 10000"/>
                  <a:gd name="connsiteY20" fmla="*/ 7423 h 10000"/>
                  <a:gd name="connsiteX21" fmla="*/ 6111 w 10000"/>
                  <a:gd name="connsiteY21" fmla="*/ 7332 h 10000"/>
                  <a:gd name="connsiteX22" fmla="*/ 6056 w 10000"/>
                  <a:gd name="connsiteY22" fmla="*/ 7219 h 10000"/>
                  <a:gd name="connsiteX23" fmla="*/ 6056 w 10000"/>
                  <a:gd name="connsiteY23" fmla="*/ 7219 h 10000"/>
                  <a:gd name="connsiteX24" fmla="*/ 6000 w 10000"/>
                  <a:gd name="connsiteY24" fmla="*/ 7151 h 10000"/>
                  <a:gd name="connsiteX25" fmla="*/ 5944 w 10000"/>
                  <a:gd name="connsiteY25" fmla="*/ 7106 h 10000"/>
                  <a:gd name="connsiteX26" fmla="*/ 5833 w 10000"/>
                  <a:gd name="connsiteY26" fmla="*/ 7106 h 10000"/>
                  <a:gd name="connsiteX27" fmla="*/ 5667 w 10000"/>
                  <a:gd name="connsiteY27" fmla="*/ 7127 h 10000"/>
                  <a:gd name="connsiteX28" fmla="*/ 5333 w 10000"/>
                  <a:gd name="connsiteY28" fmla="*/ 7197 h 10000"/>
                  <a:gd name="connsiteX29" fmla="*/ 4889 w 10000"/>
                  <a:gd name="connsiteY29" fmla="*/ 7309 h 10000"/>
                  <a:gd name="connsiteX30" fmla="*/ 4889 w 10000"/>
                  <a:gd name="connsiteY30" fmla="*/ 7309 h 10000"/>
                  <a:gd name="connsiteX31" fmla="*/ 4611 w 10000"/>
                  <a:gd name="connsiteY31" fmla="*/ 7332 h 10000"/>
                  <a:gd name="connsiteX32" fmla="*/ 4500 w 10000"/>
                  <a:gd name="connsiteY32" fmla="*/ 7332 h 10000"/>
                  <a:gd name="connsiteX33" fmla="*/ 4444 w 10000"/>
                  <a:gd name="connsiteY33" fmla="*/ 7309 h 10000"/>
                  <a:gd name="connsiteX34" fmla="*/ 4389 w 10000"/>
                  <a:gd name="connsiteY34" fmla="*/ 7219 h 10000"/>
                  <a:gd name="connsiteX35" fmla="*/ 4222 w 10000"/>
                  <a:gd name="connsiteY35" fmla="*/ 7106 h 10000"/>
                  <a:gd name="connsiteX36" fmla="*/ 4222 w 10000"/>
                  <a:gd name="connsiteY36" fmla="*/ 7106 h 10000"/>
                  <a:gd name="connsiteX37" fmla="*/ 4111 w 10000"/>
                  <a:gd name="connsiteY37" fmla="*/ 7039 h 10000"/>
                  <a:gd name="connsiteX38" fmla="*/ 4111 w 10000"/>
                  <a:gd name="connsiteY38" fmla="*/ 6972 h 10000"/>
                  <a:gd name="connsiteX39" fmla="*/ 4111 w 10000"/>
                  <a:gd name="connsiteY39" fmla="*/ 6927 h 10000"/>
                  <a:gd name="connsiteX40" fmla="*/ 4167 w 10000"/>
                  <a:gd name="connsiteY40" fmla="*/ 6882 h 10000"/>
                  <a:gd name="connsiteX41" fmla="*/ 4278 w 10000"/>
                  <a:gd name="connsiteY41" fmla="*/ 6792 h 10000"/>
                  <a:gd name="connsiteX42" fmla="*/ 4389 w 10000"/>
                  <a:gd name="connsiteY42" fmla="*/ 6770 h 10000"/>
                  <a:gd name="connsiteX43" fmla="*/ 4389 w 10000"/>
                  <a:gd name="connsiteY43" fmla="*/ 6770 h 10000"/>
                  <a:gd name="connsiteX44" fmla="*/ 4389 w 10000"/>
                  <a:gd name="connsiteY44" fmla="*/ 6746 h 10000"/>
                  <a:gd name="connsiteX45" fmla="*/ 4444 w 10000"/>
                  <a:gd name="connsiteY45" fmla="*/ 6729 h 10000"/>
                  <a:gd name="connsiteX46" fmla="*/ 4667 w 10000"/>
                  <a:gd name="connsiteY46" fmla="*/ 6703 h 10000"/>
                  <a:gd name="connsiteX47" fmla="*/ 5333 w 10000"/>
                  <a:gd name="connsiteY47" fmla="*/ 6661 h 10000"/>
                  <a:gd name="connsiteX48" fmla="*/ 6500 w 10000"/>
                  <a:gd name="connsiteY48" fmla="*/ 6590 h 10000"/>
                  <a:gd name="connsiteX49" fmla="*/ 6500 w 10000"/>
                  <a:gd name="connsiteY49" fmla="*/ 6590 h 10000"/>
                  <a:gd name="connsiteX50" fmla="*/ 7167 w 10000"/>
                  <a:gd name="connsiteY50" fmla="*/ 6525 h 10000"/>
                  <a:gd name="connsiteX51" fmla="*/ 8389 w 10000"/>
                  <a:gd name="connsiteY51" fmla="*/ 6392 h 10000"/>
                  <a:gd name="connsiteX52" fmla="*/ 8389 w 10000"/>
                  <a:gd name="connsiteY52" fmla="*/ 6392 h 10000"/>
                  <a:gd name="connsiteX53" fmla="*/ 8667 w 10000"/>
                  <a:gd name="connsiteY53" fmla="*/ 6343 h 10000"/>
                  <a:gd name="connsiteX54" fmla="*/ 8778 w 10000"/>
                  <a:gd name="connsiteY54" fmla="*/ 6274 h 10000"/>
                  <a:gd name="connsiteX55" fmla="*/ 8889 w 10000"/>
                  <a:gd name="connsiteY55" fmla="*/ 6232 h 10000"/>
                  <a:gd name="connsiteX56" fmla="*/ 8833 w 10000"/>
                  <a:gd name="connsiteY56" fmla="*/ 6187 h 10000"/>
                  <a:gd name="connsiteX57" fmla="*/ 8833 w 10000"/>
                  <a:gd name="connsiteY57" fmla="*/ 6145 h 10000"/>
                  <a:gd name="connsiteX58" fmla="*/ 8722 w 10000"/>
                  <a:gd name="connsiteY58" fmla="*/ 6096 h 10000"/>
                  <a:gd name="connsiteX59" fmla="*/ 8556 w 10000"/>
                  <a:gd name="connsiteY59" fmla="*/ 6030 h 10000"/>
                  <a:gd name="connsiteX60" fmla="*/ 8556 w 10000"/>
                  <a:gd name="connsiteY60" fmla="*/ 6030 h 10000"/>
                  <a:gd name="connsiteX61" fmla="*/ 6556 w 10000"/>
                  <a:gd name="connsiteY61" fmla="*/ 5630 h 10000"/>
                  <a:gd name="connsiteX62" fmla="*/ 6556 w 10000"/>
                  <a:gd name="connsiteY62" fmla="*/ 5630 h 10000"/>
                  <a:gd name="connsiteX63" fmla="*/ 6333 w 10000"/>
                  <a:gd name="connsiteY63" fmla="*/ 5561 h 10000"/>
                  <a:gd name="connsiteX64" fmla="*/ 6167 w 10000"/>
                  <a:gd name="connsiteY64" fmla="*/ 5493 h 10000"/>
                  <a:gd name="connsiteX65" fmla="*/ 6056 w 10000"/>
                  <a:gd name="connsiteY65" fmla="*/ 5423 h 10000"/>
                  <a:gd name="connsiteX66" fmla="*/ 6056 w 10000"/>
                  <a:gd name="connsiteY66" fmla="*/ 5423 h 10000"/>
                  <a:gd name="connsiteX67" fmla="*/ 8056 w 10000"/>
                  <a:gd name="connsiteY67" fmla="*/ 5402 h 10000"/>
                  <a:gd name="connsiteX68" fmla="*/ 10000 w 10000"/>
                  <a:gd name="connsiteY68" fmla="*/ 5630 h 10000"/>
                  <a:gd name="connsiteX69" fmla="*/ 10000 w 10000"/>
                  <a:gd name="connsiteY69" fmla="*/ 3587 h 10000"/>
                  <a:gd name="connsiteX70" fmla="*/ 2889 w 10000"/>
                  <a:gd name="connsiteY70" fmla="*/ 1210 h 10000"/>
                  <a:gd name="connsiteX71" fmla="*/ 2000 w 10000"/>
                  <a:gd name="connsiteY71" fmla="*/ 1164 h 10000"/>
                  <a:gd name="connsiteX72" fmla="*/ 1889 w 10000"/>
                  <a:gd name="connsiteY72" fmla="*/ 1142 h 10000"/>
                  <a:gd name="connsiteX73" fmla="*/ 1778 w 10000"/>
                  <a:gd name="connsiteY73" fmla="*/ 1117 h 10000"/>
                  <a:gd name="connsiteX74" fmla="*/ 1778 w 10000"/>
                  <a:gd name="connsiteY74" fmla="*/ 1117 h 10000"/>
                  <a:gd name="connsiteX75" fmla="*/ 1667 w 10000"/>
                  <a:gd name="connsiteY75" fmla="*/ 1030 h 10000"/>
                  <a:gd name="connsiteX76" fmla="*/ 1500 w 10000"/>
                  <a:gd name="connsiteY76" fmla="*/ 873 h 10000"/>
                  <a:gd name="connsiteX77" fmla="*/ 1444 w 10000"/>
                  <a:gd name="connsiteY77" fmla="*/ 783 h 10000"/>
                  <a:gd name="connsiteX78" fmla="*/ 1444 w 10000"/>
                  <a:gd name="connsiteY78" fmla="*/ 693 h 10000"/>
                  <a:gd name="connsiteX79" fmla="*/ 1444 w 10000"/>
                  <a:gd name="connsiteY79" fmla="*/ 626 h 10000"/>
                  <a:gd name="connsiteX80" fmla="*/ 1556 w 10000"/>
                  <a:gd name="connsiteY80" fmla="*/ 558 h 10000"/>
                  <a:gd name="connsiteX81" fmla="*/ 1556 w 10000"/>
                  <a:gd name="connsiteY81" fmla="*/ 558 h 10000"/>
                  <a:gd name="connsiteX82" fmla="*/ 1833 w 10000"/>
                  <a:gd name="connsiteY82" fmla="*/ 447 h 10000"/>
                  <a:gd name="connsiteX83" fmla="*/ 2111 w 10000"/>
                  <a:gd name="connsiteY83" fmla="*/ 331 h 10000"/>
                  <a:gd name="connsiteX84" fmla="*/ 2278 w 10000"/>
                  <a:gd name="connsiteY84" fmla="*/ 266 h 10000"/>
                  <a:gd name="connsiteX85" fmla="*/ 2389 w 10000"/>
                  <a:gd name="connsiteY85" fmla="*/ 201 h 10000"/>
                  <a:gd name="connsiteX86" fmla="*/ 2389 w 10000"/>
                  <a:gd name="connsiteY86" fmla="*/ 109 h 10000"/>
                  <a:gd name="connsiteX87" fmla="*/ 2389 w 10000"/>
                  <a:gd name="connsiteY87" fmla="*/ 0 h 10000"/>
                  <a:gd name="connsiteX88" fmla="*/ 10000 w 10000"/>
                  <a:gd name="connsiteY88" fmla="*/ 8497 h 10000"/>
                  <a:gd name="connsiteX89" fmla="*/ 10000 w 10000"/>
                  <a:gd name="connsiteY89" fmla="*/ 8497 h 10000"/>
                  <a:gd name="connsiteX90" fmla="*/ 9722 w 10000"/>
                  <a:gd name="connsiteY90" fmla="*/ 8472 h 10000"/>
                  <a:gd name="connsiteX91" fmla="*/ 9389 w 10000"/>
                  <a:gd name="connsiteY91" fmla="*/ 8497 h 10000"/>
                  <a:gd name="connsiteX92" fmla="*/ 9389 w 10000"/>
                  <a:gd name="connsiteY92" fmla="*/ 8497 h 10000"/>
                  <a:gd name="connsiteX93" fmla="*/ 9278 w 10000"/>
                  <a:gd name="connsiteY93" fmla="*/ 8524 h 10000"/>
                  <a:gd name="connsiteX94" fmla="*/ 9056 w 10000"/>
                  <a:gd name="connsiteY94" fmla="*/ 8497 h 10000"/>
                  <a:gd name="connsiteX95" fmla="*/ 8889 w 10000"/>
                  <a:gd name="connsiteY95" fmla="*/ 8472 h 10000"/>
                  <a:gd name="connsiteX96" fmla="*/ 8722 w 10000"/>
                  <a:gd name="connsiteY96" fmla="*/ 8430 h 10000"/>
                  <a:gd name="connsiteX97" fmla="*/ 8611 w 10000"/>
                  <a:gd name="connsiteY97" fmla="*/ 8361 h 10000"/>
                  <a:gd name="connsiteX98" fmla="*/ 8444 w 10000"/>
                  <a:gd name="connsiteY98" fmla="*/ 8248 h 10000"/>
                  <a:gd name="connsiteX99" fmla="*/ 8444 w 10000"/>
                  <a:gd name="connsiteY99" fmla="*/ 8248 h 10000"/>
                  <a:gd name="connsiteX100" fmla="*/ 8222 w 10000"/>
                  <a:gd name="connsiteY100" fmla="*/ 8051 h 10000"/>
                  <a:gd name="connsiteX101" fmla="*/ 8111 w 10000"/>
                  <a:gd name="connsiteY101" fmla="*/ 7961 h 10000"/>
                  <a:gd name="connsiteX102" fmla="*/ 7944 w 10000"/>
                  <a:gd name="connsiteY102" fmla="*/ 7894 h 10000"/>
                  <a:gd name="connsiteX103" fmla="*/ 7778 w 10000"/>
                  <a:gd name="connsiteY103" fmla="*/ 7850 h 10000"/>
                  <a:gd name="connsiteX104" fmla="*/ 7556 w 10000"/>
                  <a:gd name="connsiteY104" fmla="*/ 7823 h 10000"/>
                  <a:gd name="connsiteX105" fmla="*/ 7333 w 10000"/>
                  <a:gd name="connsiteY105" fmla="*/ 7803 h 10000"/>
                  <a:gd name="connsiteX106" fmla="*/ 7000 w 10000"/>
                  <a:gd name="connsiteY106" fmla="*/ 7777 h 10000"/>
                  <a:gd name="connsiteX107" fmla="*/ 7000 w 10000"/>
                  <a:gd name="connsiteY107" fmla="*/ 7777 h 10000"/>
                  <a:gd name="connsiteX108" fmla="*/ 6556 w 10000"/>
                  <a:gd name="connsiteY108" fmla="*/ 7803 h 10000"/>
                  <a:gd name="connsiteX109" fmla="*/ 6222 w 10000"/>
                  <a:gd name="connsiteY109" fmla="*/ 7803 h 10000"/>
                  <a:gd name="connsiteX110" fmla="*/ 6111 w 10000"/>
                  <a:gd name="connsiteY110" fmla="*/ 7777 h 10000"/>
                  <a:gd name="connsiteX111" fmla="*/ 6056 w 10000"/>
                  <a:gd name="connsiteY111" fmla="*/ 7756 h 10000"/>
                  <a:gd name="connsiteX112" fmla="*/ 6056 w 10000"/>
                  <a:gd name="connsiteY112" fmla="*/ 7756 h 10000"/>
                  <a:gd name="connsiteX113" fmla="*/ 6056 w 10000"/>
                  <a:gd name="connsiteY113" fmla="*/ 7355 h 10000"/>
                  <a:gd name="connsiteX114" fmla="*/ 6056 w 10000"/>
                  <a:gd name="connsiteY114" fmla="*/ 7355 h 10000"/>
                  <a:gd name="connsiteX115" fmla="*/ 6056 w 10000"/>
                  <a:gd name="connsiteY115" fmla="*/ 7262 h 10000"/>
                  <a:gd name="connsiteX116" fmla="*/ 5944 w 10000"/>
                  <a:gd name="connsiteY116" fmla="*/ 7151 h 10000"/>
                  <a:gd name="connsiteX117" fmla="*/ 5889 w 10000"/>
                  <a:gd name="connsiteY117" fmla="*/ 7127 h 10000"/>
                  <a:gd name="connsiteX118" fmla="*/ 5778 w 10000"/>
                  <a:gd name="connsiteY118" fmla="*/ 7106 h 10000"/>
                  <a:gd name="connsiteX119" fmla="*/ 5667 w 10000"/>
                  <a:gd name="connsiteY119" fmla="*/ 7106 h 10000"/>
                  <a:gd name="connsiteX120" fmla="*/ 5500 w 10000"/>
                  <a:gd name="connsiteY120" fmla="*/ 7127 h 10000"/>
                  <a:gd name="connsiteX121" fmla="*/ 5500 w 10000"/>
                  <a:gd name="connsiteY121" fmla="*/ 7127 h 10000"/>
                  <a:gd name="connsiteX122" fmla="*/ 4889 w 10000"/>
                  <a:gd name="connsiteY122" fmla="*/ 7286 h 10000"/>
                  <a:gd name="connsiteX123" fmla="*/ 4611 w 10000"/>
                  <a:gd name="connsiteY123" fmla="*/ 7332 h 10000"/>
                  <a:gd name="connsiteX124" fmla="*/ 4556 w 10000"/>
                  <a:gd name="connsiteY124" fmla="*/ 7355 h 10000"/>
                  <a:gd name="connsiteX125" fmla="*/ 4500 w 10000"/>
                  <a:gd name="connsiteY125" fmla="*/ 7332 h 10000"/>
                  <a:gd name="connsiteX126" fmla="*/ 4500 w 10000"/>
                  <a:gd name="connsiteY126" fmla="*/ 7332 h 10000"/>
                  <a:gd name="connsiteX127" fmla="*/ 4222 w 10000"/>
                  <a:gd name="connsiteY127" fmla="*/ 7106 h 10000"/>
                  <a:gd name="connsiteX128" fmla="*/ 4222 w 10000"/>
                  <a:gd name="connsiteY128" fmla="*/ 7106 h 10000"/>
                  <a:gd name="connsiteX129" fmla="*/ 4111 w 10000"/>
                  <a:gd name="connsiteY129" fmla="*/ 6995 h 10000"/>
                  <a:gd name="connsiteX130" fmla="*/ 4111 w 10000"/>
                  <a:gd name="connsiteY130" fmla="*/ 6927 h 10000"/>
                  <a:gd name="connsiteX131" fmla="*/ 4111 w 10000"/>
                  <a:gd name="connsiteY131" fmla="*/ 6860 h 10000"/>
                  <a:gd name="connsiteX132" fmla="*/ 4111 w 10000"/>
                  <a:gd name="connsiteY132" fmla="*/ 6860 h 10000"/>
                  <a:gd name="connsiteX133" fmla="*/ 4278 w 10000"/>
                  <a:gd name="connsiteY133" fmla="*/ 6792 h 10000"/>
                  <a:gd name="connsiteX134" fmla="*/ 4389 w 10000"/>
                  <a:gd name="connsiteY134" fmla="*/ 6770 h 10000"/>
                  <a:gd name="connsiteX135" fmla="*/ 4389 w 10000"/>
                  <a:gd name="connsiteY135" fmla="*/ 6770 h 10000"/>
                  <a:gd name="connsiteX136" fmla="*/ 4000 w 10000"/>
                  <a:gd name="connsiteY136" fmla="*/ 6770 h 10000"/>
                  <a:gd name="connsiteX137" fmla="*/ 3722 w 10000"/>
                  <a:gd name="connsiteY137" fmla="*/ 6792 h 10000"/>
                  <a:gd name="connsiteX138" fmla="*/ 3611 w 10000"/>
                  <a:gd name="connsiteY138" fmla="*/ 6817 h 10000"/>
                  <a:gd name="connsiteX139" fmla="*/ 3556 w 10000"/>
                  <a:gd name="connsiteY139" fmla="*/ 6839 h 10000"/>
                  <a:gd name="connsiteX140" fmla="*/ 3556 w 10000"/>
                  <a:gd name="connsiteY140" fmla="*/ 6839 h 10000"/>
                  <a:gd name="connsiteX141" fmla="*/ 3444 w 10000"/>
                  <a:gd name="connsiteY141" fmla="*/ 6927 h 10000"/>
                  <a:gd name="connsiteX142" fmla="*/ 3278 w 10000"/>
                  <a:gd name="connsiteY142" fmla="*/ 7064 h 10000"/>
                  <a:gd name="connsiteX143" fmla="*/ 3000 w 10000"/>
                  <a:gd name="connsiteY143" fmla="*/ 7219 h 10000"/>
                  <a:gd name="connsiteX144" fmla="*/ 2667 w 10000"/>
                  <a:gd name="connsiteY144" fmla="*/ 7332 h 10000"/>
                  <a:gd name="connsiteX145" fmla="*/ 2667 w 10000"/>
                  <a:gd name="connsiteY145" fmla="*/ 7332 h 10000"/>
                  <a:gd name="connsiteX146" fmla="*/ 2333 w 10000"/>
                  <a:gd name="connsiteY146" fmla="*/ 7423 h 10000"/>
                  <a:gd name="connsiteX147" fmla="*/ 1833 w 10000"/>
                  <a:gd name="connsiteY147" fmla="*/ 7513 h 10000"/>
                  <a:gd name="connsiteX148" fmla="*/ 1389 w 10000"/>
                  <a:gd name="connsiteY148" fmla="*/ 7557 h 10000"/>
                  <a:gd name="connsiteX149" fmla="*/ 889 w 10000"/>
                  <a:gd name="connsiteY149" fmla="*/ 7579 h 10000"/>
                  <a:gd name="connsiteX150" fmla="*/ 889 w 10000"/>
                  <a:gd name="connsiteY150" fmla="*/ 7579 h 10000"/>
                  <a:gd name="connsiteX151" fmla="*/ 500 w 10000"/>
                  <a:gd name="connsiteY151" fmla="*/ 7605 h 10000"/>
                  <a:gd name="connsiteX152" fmla="*/ 222 w 10000"/>
                  <a:gd name="connsiteY152" fmla="*/ 7623 h 10000"/>
                  <a:gd name="connsiteX153" fmla="*/ 0 w 10000"/>
                  <a:gd name="connsiteY153" fmla="*/ 7645 h 10000"/>
                  <a:gd name="connsiteX154" fmla="*/ 0 w 10000"/>
                  <a:gd name="connsiteY154" fmla="*/ 7645 h 10000"/>
                  <a:gd name="connsiteX155" fmla="*/ 278 w 10000"/>
                  <a:gd name="connsiteY155" fmla="*/ 8006 h 10000"/>
                  <a:gd name="connsiteX156" fmla="*/ 500 w 10000"/>
                  <a:gd name="connsiteY156" fmla="*/ 8271 h 10000"/>
                  <a:gd name="connsiteX157" fmla="*/ 722 w 10000"/>
                  <a:gd name="connsiteY157" fmla="*/ 8497 h 10000"/>
                  <a:gd name="connsiteX158" fmla="*/ 722 w 10000"/>
                  <a:gd name="connsiteY158" fmla="*/ 8497 h 10000"/>
                  <a:gd name="connsiteX159" fmla="*/ 889 w 10000"/>
                  <a:gd name="connsiteY159" fmla="*/ 8632 h 10000"/>
                  <a:gd name="connsiteX160" fmla="*/ 944 w 10000"/>
                  <a:gd name="connsiteY160" fmla="*/ 8747 h 10000"/>
                  <a:gd name="connsiteX161" fmla="*/ 1111 w 10000"/>
                  <a:gd name="connsiteY161" fmla="*/ 8860 h 10000"/>
                  <a:gd name="connsiteX162" fmla="*/ 1333 w 10000"/>
                  <a:gd name="connsiteY162" fmla="*/ 9033 h 10000"/>
                  <a:gd name="connsiteX163" fmla="*/ 1333 w 10000"/>
                  <a:gd name="connsiteY163" fmla="*/ 9033 h 10000"/>
                  <a:gd name="connsiteX164" fmla="*/ 1444 w 10000"/>
                  <a:gd name="connsiteY164" fmla="*/ 9125 h 10000"/>
                  <a:gd name="connsiteX165" fmla="*/ 1500 w 10000"/>
                  <a:gd name="connsiteY165" fmla="*/ 9192 h 10000"/>
                  <a:gd name="connsiteX166" fmla="*/ 1500 w 10000"/>
                  <a:gd name="connsiteY166" fmla="*/ 9256 h 10000"/>
                  <a:gd name="connsiteX167" fmla="*/ 1556 w 10000"/>
                  <a:gd name="connsiteY167" fmla="*/ 9284 h 10000"/>
                  <a:gd name="connsiteX168" fmla="*/ 1722 w 10000"/>
                  <a:gd name="connsiteY168" fmla="*/ 9304 h 10000"/>
                  <a:gd name="connsiteX169" fmla="*/ 1944 w 10000"/>
                  <a:gd name="connsiteY169" fmla="*/ 9326 h 10000"/>
                  <a:gd name="connsiteX170" fmla="*/ 2944 w 10000"/>
                  <a:gd name="connsiteY170" fmla="*/ 9349 h 10000"/>
                  <a:gd name="connsiteX171" fmla="*/ 2944 w 10000"/>
                  <a:gd name="connsiteY171" fmla="*/ 9349 h 10000"/>
                  <a:gd name="connsiteX172" fmla="*/ 4167 w 10000"/>
                  <a:gd name="connsiteY172" fmla="*/ 9396 h 10000"/>
                  <a:gd name="connsiteX173" fmla="*/ 4889 w 10000"/>
                  <a:gd name="connsiteY173" fmla="*/ 9460 h 10000"/>
                  <a:gd name="connsiteX174" fmla="*/ 5278 w 10000"/>
                  <a:gd name="connsiteY174" fmla="*/ 9531 h 10000"/>
                  <a:gd name="connsiteX175" fmla="*/ 5444 w 10000"/>
                  <a:gd name="connsiteY175" fmla="*/ 9549 h 10000"/>
                  <a:gd name="connsiteX176" fmla="*/ 5444 w 10000"/>
                  <a:gd name="connsiteY176" fmla="*/ 9549 h 10000"/>
                  <a:gd name="connsiteX177" fmla="*/ 5722 w 10000"/>
                  <a:gd name="connsiteY177" fmla="*/ 9598 h 10000"/>
                  <a:gd name="connsiteX178" fmla="*/ 5833 w 10000"/>
                  <a:gd name="connsiteY178" fmla="*/ 9622 h 10000"/>
                  <a:gd name="connsiteX179" fmla="*/ 5833 w 10000"/>
                  <a:gd name="connsiteY179" fmla="*/ 9622 h 10000"/>
                  <a:gd name="connsiteX180" fmla="*/ 5833 w 10000"/>
                  <a:gd name="connsiteY180" fmla="*/ 9598 h 10000"/>
                  <a:gd name="connsiteX181" fmla="*/ 5889 w 10000"/>
                  <a:gd name="connsiteY181" fmla="*/ 9574 h 10000"/>
                  <a:gd name="connsiteX182" fmla="*/ 6000 w 10000"/>
                  <a:gd name="connsiteY182" fmla="*/ 9549 h 10000"/>
                  <a:gd name="connsiteX183" fmla="*/ 6167 w 10000"/>
                  <a:gd name="connsiteY183" fmla="*/ 9531 h 10000"/>
                  <a:gd name="connsiteX184" fmla="*/ 6444 w 10000"/>
                  <a:gd name="connsiteY184" fmla="*/ 9531 h 10000"/>
                  <a:gd name="connsiteX185" fmla="*/ 6833 w 10000"/>
                  <a:gd name="connsiteY185" fmla="*/ 9549 h 10000"/>
                  <a:gd name="connsiteX186" fmla="*/ 7278 w 10000"/>
                  <a:gd name="connsiteY186" fmla="*/ 9622 h 10000"/>
                  <a:gd name="connsiteX187" fmla="*/ 7278 w 10000"/>
                  <a:gd name="connsiteY187" fmla="*/ 9622 h 10000"/>
                  <a:gd name="connsiteX188" fmla="*/ 8722 w 10000"/>
                  <a:gd name="connsiteY188" fmla="*/ 9817 h 10000"/>
                  <a:gd name="connsiteX189" fmla="*/ 10000 w 10000"/>
                  <a:gd name="connsiteY189" fmla="*/ 10000 h 10000"/>
                  <a:gd name="connsiteX0" fmla="*/ 10000 w 10000"/>
                  <a:gd name="connsiteY0" fmla="*/ 8363 h 9891"/>
                  <a:gd name="connsiteX1" fmla="*/ 10000 w 10000"/>
                  <a:gd name="connsiteY1" fmla="*/ 8363 h 9891"/>
                  <a:gd name="connsiteX2" fmla="*/ 9222 w 10000"/>
                  <a:gd name="connsiteY2" fmla="*/ 8388 h 9891"/>
                  <a:gd name="connsiteX3" fmla="*/ 8944 w 10000"/>
                  <a:gd name="connsiteY3" fmla="*/ 8388 h 9891"/>
                  <a:gd name="connsiteX4" fmla="*/ 8833 w 10000"/>
                  <a:gd name="connsiteY4" fmla="*/ 8363 h 9891"/>
                  <a:gd name="connsiteX5" fmla="*/ 8778 w 10000"/>
                  <a:gd name="connsiteY5" fmla="*/ 8344 h 9891"/>
                  <a:gd name="connsiteX6" fmla="*/ 8778 w 10000"/>
                  <a:gd name="connsiteY6" fmla="*/ 8344 h 9891"/>
                  <a:gd name="connsiteX7" fmla="*/ 8444 w 10000"/>
                  <a:gd name="connsiteY7" fmla="*/ 8073 h 9891"/>
                  <a:gd name="connsiteX8" fmla="*/ 8167 w 10000"/>
                  <a:gd name="connsiteY8" fmla="*/ 7826 h 9891"/>
                  <a:gd name="connsiteX9" fmla="*/ 8167 w 10000"/>
                  <a:gd name="connsiteY9" fmla="*/ 7826 h 9891"/>
                  <a:gd name="connsiteX10" fmla="*/ 8056 w 10000"/>
                  <a:gd name="connsiteY10" fmla="*/ 7785 h 9891"/>
                  <a:gd name="connsiteX11" fmla="*/ 7889 w 10000"/>
                  <a:gd name="connsiteY11" fmla="*/ 7741 h 9891"/>
                  <a:gd name="connsiteX12" fmla="*/ 7444 w 10000"/>
                  <a:gd name="connsiteY12" fmla="*/ 7714 h 9891"/>
                  <a:gd name="connsiteX13" fmla="*/ 6889 w 10000"/>
                  <a:gd name="connsiteY13" fmla="*/ 7694 h 9891"/>
                  <a:gd name="connsiteX14" fmla="*/ 6389 w 10000"/>
                  <a:gd name="connsiteY14" fmla="*/ 7694 h 9891"/>
                  <a:gd name="connsiteX15" fmla="*/ 6389 w 10000"/>
                  <a:gd name="connsiteY15" fmla="*/ 7694 h 9891"/>
                  <a:gd name="connsiteX16" fmla="*/ 6167 w 10000"/>
                  <a:gd name="connsiteY16" fmla="*/ 7668 h 9891"/>
                  <a:gd name="connsiteX17" fmla="*/ 6056 w 10000"/>
                  <a:gd name="connsiteY17" fmla="*/ 7628 h 9891"/>
                  <a:gd name="connsiteX18" fmla="*/ 6000 w 10000"/>
                  <a:gd name="connsiteY18" fmla="*/ 7580 h 9891"/>
                  <a:gd name="connsiteX19" fmla="*/ 6000 w 10000"/>
                  <a:gd name="connsiteY19" fmla="*/ 7496 h 9891"/>
                  <a:gd name="connsiteX20" fmla="*/ 6056 w 10000"/>
                  <a:gd name="connsiteY20" fmla="*/ 7314 h 9891"/>
                  <a:gd name="connsiteX21" fmla="*/ 6111 w 10000"/>
                  <a:gd name="connsiteY21" fmla="*/ 7223 h 9891"/>
                  <a:gd name="connsiteX22" fmla="*/ 6056 w 10000"/>
                  <a:gd name="connsiteY22" fmla="*/ 7110 h 9891"/>
                  <a:gd name="connsiteX23" fmla="*/ 6056 w 10000"/>
                  <a:gd name="connsiteY23" fmla="*/ 7110 h 9891"/>
                  <a:gd name="connsiteX24" fmla="*/ 6000 w 10000"/>
                  <a:gd name="connsiteY24" fmla="*/ 7042 h 9891"/>
                  <a:gd name="connsiteX25" fmla="*/ 5944 w 10000"/>
                  <a:gd name="connsiteY25" fmla="*/ 6997 h 9891"/>
                  <a:gd name="connsiteX26" fmla="*/ 5833 w 10000"/>
                  <a:gd name="connsiteY26" fmla="*/ 6997 h 9891"/>
                  <a:gd name="connsiteX27" fmla="*/ 5667 w 10000"/>
                  <a:gd name="connsiteY27" fmla="*/ 7018 h 9891"/>
                  <a:gd name="connsiteX28" fmla="*/ 5333 w 10000"/>
                  <a:gd name="connsiteY28" fmla="*/ 7088 h 9891"/>
                  <a:gd name="connsiteX29" fmla="*/ 4889 w 10000"/>
                  <a:gd name="connsiteY29" fmla="*/ 7200 h 9891"/>
                  <a:gd name="connsiteX30" fmla="*/ 4889 w 10000"/>
                  <a:gd name="connsiteY30" fmla="*/ 7200 h 9891"/>
                  <a:gd name="connsiteX31" fmla="*/ 4611 w 10000"/>
                  <a:gd name="connsiteY31" fmla="*/ 7223 h 9891"/>
                  <a:gd name="connsiteX32" fmla="*/ 4500 w 10000"/>
                  <a:gd name="connsiteY32" fmla="*/ 7223 h 9891"/>
                  <a:gd name="connsiteX33" fmla="*/ 4444 w 10000"/>
                  <a:gd name="connsiteY33" fmla="*/ 7200 h 9891"/>
                  <a:gd name="connsiteX34" fmla="*/ 4389 w 10000"/>
                  <a:gd name="connsiteY34" fmla="*/ 7110 h 9891"/>
                  <a:gd name="connsiteX35" fmla="*/ 4222 w 10000"/>
                  <a:gd name="connsiteY35" fmla="*/ 6997 h 9891"/>
                  <a:gd name="connsiteX36" fmla="*/ 4222 w 10000"/>
                  <a:gd name="connsiteY36" fmla="*/ 6997 h 9891"/>
                  <a:gd name="connsiteX37" fmla="*/ 4111 w 10000"/>
                  <a:gd name="connsiteY37" fmla="*/ 6930 h 9891"/>
                  <a:gd name="connsiteX38" fmla="*/ 4111 w 10000"/>
                  <a:gd name="connsiteY38" fmla="*/ 6863 h 9891"/>
                  <a:gd name="connsiteX39" fmla="*/ 4111 w 10000"/>
                  <a:gd name="connsiteY39" fmla="*/ 6818 h 9891"/>
                  <a:gd name="connsiteX40" fmla="*/ 4167 w 10000"/>
                  <a:gd name="connsiteY40" fmla="*/ 6773 h 9891"/>
                  <a:gd name="connsiteX41" fmla="*/ 4278 w 10000"/>
                  <a:gd name="connsiteY41" fmla="*/ 6683 h 9891"/>
                  <a:gd name="connsiteX42" fmla="*/ 4389 w 10000"/>
                  <a:gd name="connsiteY42" fmla="*/ 6661 h 9891"/>
                  <a:gd name="connsiteX43" fmla="*/ 4389 w 10000"/>
                  <a:gd name="connsiteY43" fmla="*/ 6661 h 9891"/>
                  <a:gd name="connsiteX44" fmla="*/ 4389 w 10000"/>
                  <a:gd name="connsiteY44" fmla="*/ 6637 h 9891"/>
                  <a:gd name="connsiteX45" fmla="*/ 4444 w 10000"/>
                  <a:gd name="connsiteY45" fmla="*/ 6620 h 9891"/>
                  <a:gd name="connsiteX46" fmla="*/ 4667 w 10000"/>
                  <a:gd name="connsiteY46" fmla="*/ 6594 h 9891"/>
                  <a:gd name="connsiteX47" fmla="*/ 5333 w 10000"/>
                  <a:gd name="connsiteY47" fmla="*/ 6552 h 9891"/>
                  <a:gd name="connsiteX48" fmla="*/ 6500 w 10000"/>
                  <a:gd name="connsiteY48" fmla="*/ 6481 h 9891"/>
                  <a:gd name="connsiteX49" fmla="*/ 6500 w 10000"/>
                  <a:gd name="connsiteY49" fmla="*/ 6481 h 9891"/>
                  <a:gd name="connsiteX50" fmla="*/ 7167 w 10000"/>
                  <a:gd name="connsiteY50" fmla="*/ 6416 h 9891"/>
                  <a:gd name="connsiteX51" fmla="*/ 8389 w 10000"/>
                  <a:gd name="connsiteY51" fmla="*/ 6283 h 9891"/>
                  <a:gd name="connsiteX52" fmla="*/ 8389 w 10000"/>
                  <a:gd name="connsiteY52" fmla="*/ 6283 h 9891"/>
                  <a:gd name="connsiteX53" fmla="*/ 8667 w 10000"/>
                  <a:gd name="connsiteY53" fmla="*/ 6234 h 9891"/>
                  <a:gd name="connsiteX54" fmla="*/ 8778 w 10000"/>
                  <a:gd name="connsiteY54" fmla="*/ 6165 h 9891"/>
                  <a:gd name="connsiteX55" fmla="*/ 8889 w 10000"/>
                  <a:gd name="connsiteY55" fmla="*/ 6123 h 9891"/>
                  <a:gd name="connsiteX56" fmla="*/ 8833 w 10000"/>
                  <a:gd name="connsiteY56" fmla="*/ 6078 h 9891"/>
                  <a:gd name="connsiteX57" fmla="*/ 8833 w 10000"/>
                  <a:gd name="connsiteY57" fmla="*/ 6036 h 9891"/>
                  <a:gd name="connsiteX58" fmla="*/ 8722 w 10000"/>
                  <a:gd name="connsiteY58" fmla="*/ 5987 h 9891"/>
                  <a:gd name="connsiteX59" fmla="*/ 8556 w 10000"/>
                  <a:gd name="connsiteY59" fmla="*/ 5921 h 9891"/>
                  <a:gd name="connsiteX60" fmla="*/ 8556 w 10000"/>
                  <a:gd name="connsiteY60" fmla="*/ 5921 h 9891"/>
                  <a:gd name="connsiteX61" fmla="*/ 6556 w 10000"/>
                  <a:gd name="connsiteY61" fmla="*/ 5521 h 9891"/>
                  <a:gd name="connsiteX62" fmla="*/ 6556 w 10000"/>
                  <a:gd name="connsiteY62" fmla="*/ 5521 h 9891"/>
                  <a:gd name="connsiteX63" fmla="*/ 6333 w 10000"/>
                  <a:gd name="connsiteY63" fmla="*/ 5452 h 9891"/>
                  <a:gd name="connsiteX64" fmla="*/ 6167 w 10000"/>
                  <a:gd name="connsiteY64" fmla="*/ 5384 h 9891"/>
                  <a:gd name="connsiteX65" fmla="*/ 6056 w 10000"/>
                  <a:gd name="connsiteY65" fmla="*/ 5314 h 9891"/>
                  <a:gd name="connsiteX66" fmla="*/ 6056 w 10000"/>
                  <a:gd name="connsiteY66" fmla="*/ 5314 h 9891"/>
                  <a:gd name="connsiteX67" fmla="*/ 8056 w 10000"/>
                  <a:gd name="connsiteY67" fmla="*/ 5293 h 9891"/>
                  <a:gd name="connsiteX68" fmla="*/ 10000 w 10000"/>
                  <a:gd name="connsiteY68" fmla="*/ 5521 h 9891"/>
                  <a:gd name="connsiteX69" fmla="*/ 10000 w 10000"/>
                  <a:gd name="connsiteY69" fmla="*/ 3478 h 9891"/>
                  <a:gd name="connsiteX70" fmla="*/ 2889 w 10000"/>
                  <a:gd name="connsiteY70" fmla="*/ 1101 h 9891"/>
                  <a:gd name="connsiteX71" fmla="*/ 2000 w 10000"/>
                  <a:gd name="connsiteY71" fmla="*/ 1055 h 9891"/>
                  <a:gd name="connsiteX72" fmla="*/ 1889 w 10000"/>
                  <a:gd name="connsiteY72" fmla="*/ 1033 h 9891"/>
                  <a:gd name="connsiteX73" fmla="*/ 1778 w 10000"/>
                  <a:gd name="connsiteY73" fmla="*/ 1008 h 9891"/>
                  <a:gd name="connsiteX74" fmla="*/ 1778 w 10000"/>
                  <a:gd name="connsiteY74" fmla="*/ 1008 h 9891"/>
                  <a:gd name="connsiteX75" fmla="*/ 1667 w 10000"/>
                  <a:gd name="connsiteY75" fmla="*/ 921 h 9891"/>
                  <a:gd name="connsiteX76" fmla="*/ 1500 w 10000"/>
                  <a:gd name="connsiteY76" fmla="*/ 764 h 9891"/>
                  <a:gd name="connsiteX77" fmla="*/ 1444 w 10000"/>
                  <a:gd name="connsiteY77" fmla="*/ 674 h 9891"/>
                  <a:gd name="connsiteX78" fmla="*/ 1444 w 10000"/>
                  <a:gd name="connsiteY78" fmla="*/ 584 h 9891"/>
                  <a:gd name="connsiteX79" fmla="*/ 1444 w 10000"/>
                  <a:gd name="connsiteY79" fmla="*/ 517 h 9891"/>
                  <a:gd name="connsiteX80" fmla="*/ 1556 w 10000"/>
                  <a:gd name="connsiteY80" fmla="*/ 449 h 9891"/>
                  <a:gd name="connsiteX81" fmla="*/ 1556 w 10000"/>
                  <a:gd name="connsiteY81" fmla="*/ 449 h 9891"/>
                  <a:gd name="connsiteX82" fmla="*/ 1833 w 10000"/>
                  <a:gd name="connsiteY82" fmla="*/ 338 h 9891"/>
                  <a:gd name="connsiteX83" fmla="*/ 2111 w 10000"/>
                  <a:gd name="connsiteY83" fmla="*/ 222 h 9891"/>
                  <a:gd name="connsiteX84" fmla="*/ 2278 w 10000"/>
                  <a:gd name="connsiteY84" fmla="*/ 157 h 9891"/>
                  <a:gd name="connsiteX85" fmla="*/ 2389 w 10000"/>
                  <a:gd name="connsiteY85" fmla="*/ 92 h 9891"/>
                  <a:gd name="connsiteX86" fmla="*/ 2389 w 10000"/>
                  <a:gd name="connsiteY86" fmla="*/ 0 h 9891"/>
                  <a:gd name="connsiteX87" fmla="*/ 10000 w 10000"/>
                  <a:gd name="connsiteY87" fmla="*/ 8388 h 9891"/>
                  <a:gd name="connsiteX88" fmla="*/ 10000 w 10000"/>
                  <a:gd name="connsiteY88" fmla="*/ 8388 h 9891"/>
                  <a:gd name="connsiteX89" fmla="*/ 9722 w 10000"/>
                  <a:gd name="connsiteY89" fmla="*/ 8363 h 9891"/>
                  <a:gd name="connsiteX90" fmla="*/ 9389 w 10000"/>
                  <a:gd name="connsiteY90" fmla="*/ 8388 h 9891"/>
                  <a:gd name="connsiteX91" fmla="*/ 9389 w 10000"/>
                  <a:gd name="connsiteY91" fmla="*/ 8388 h 9891"/>
                  <a:gd name="connsiteX92" fmla="*/ 9278 w 10000"/>
                  <a:gd name="connsiteY92" fmla="*/ 8415 h 9891"/>
                  <a:gd name="connsiteX93" fmla="*/ 9056 w 10000"/>
                  <a:gd name="connsiteY93" fmla="*/ 8388 h 9891"/>
                  <a:gd name="connsiteX94" fmla="*/ 8889 w 10000"/>
                  <a:gd name="connsiteY94" fmla="*/ 8363 h 9891"/>
                  <a:gd name="connsiteX95" fmla="*/ 8722 w 10000"/>
                  <a:gd name="connsiteY95" fmla="*/ 8321 h 9891"/>
                  <a:gd name="connsiteX96" fmla="*/ 8611 w 10000"/>
                  <a:gd name="connsiteY96" fmla="*/ 8252 h 9891"/>
                  <a:gd name="connsiteX97" fmla="*/ 8444 w 10000"/>
                  <a:gd name="connsiteY97" fmla="*/ 8139 h 9891"/>
                  <a:gd name="connsiteX98" fmla="*/ 8444 w 10000"/>
                  <a:gd name="connsiteY98" fmla="*/ 8139 h 9891"/>
                  <a:gd name="connsiteX99" fmla="*/ 8222 w 10000"/>
                  <a:gd name="connsiteY99" fmla="*/ 7942 h 9891"/>
                  <a:gd name="connsiteX100" fmla="*/ 8111 w 10000"/>
                  <a:gd name="connsiteY100" fmla="*/ 7852 h 9891"/>
                  <a:gd name="connsiteX101" fmla="*/ 7944 w 10000"/>
                  <a:gd name="connsiteY101" fmla="*/ 7785 h 9891"/>
                  <a:gd name="connsiteX102" fmla="*/ 7778 w 10000"/>
                  <a:gd name="connsiteY102" fmla="*/ 7741 h 9891"/>
                  <a:gd name="connsiteX103" fmla="*/ 7556 w 10000"/>
                  <a:gd name="connsiteY103" fmla="*/ 7714 h 9891"/>
                  <a:gd name="connsiteX104" fmla="*/ 7333 w 10000"/>
                  <a:gd name="connsiteY104" fmla="*/ 7694 h 9891"/>
                  <a:gd name="connsiteX105" fmla="*/ 7000 w 10000"/>
                  <a:gd name="connsiteY105" fmla="*/ 7668 h 9891"/>
                  <a:gd name="connsiteX106" fmla="*/ 7000 w 10000"/>
                  <a:gd name="connsiteY106" fmla="*/ 7668 h 9891"/>
                  <a:gd name="connsiteX107" fmla="*/ 6556 w 10000"/>
                  <a:gd name="connsiteY107" fmla="*/ 7694 h 9891"/>
                  <a:gd name="connsiteX108" fmla="*/ 6222 w 10000"/>
                  <a:gd name="connsiteY108" fmla="*/ 7694 h 9891"/>
                  <a:gd name="connsiteX109" fmla="*/ 6111 w 10000"/>
                  <a:gd name="connsiteY109" fmla="*/ 7668 h 9891"/>
                  <a:gd name="connsiteX110" fmla="*/ 6056 w 10000"/>
                  <a:gd name="connsiteY110" fmla="*/ 7647 h 9891"/>
                  <a:gd name="connsiteX111" fmla="*/ 6056 w 10000"/>
                  <a:gd name="connsiteY111" fmla="*/ 7647 h 9891"/>
                  <a:gd name="connsiteX112" fmla="*/ 6056 w 10000"/>
                  <a:gd name="connsiteY112" fmla="*/ 7246 h 9891"/>
                  <a:gd name="connsiteX113" fmla="*/ 6056 w 10000"/>
                  <a:gd name="connsiteY113" fmla="*/ 7246 h 9891"/>
                  <a:gd name="connsiteX114" fmla="*/ 6056 w 10000"/>
                  <a:gd name="connsiteY114" fmla="*/ 7153 h 9891"/>
                  <a:gd name="connsiteX115" fmla="*/ 5944 w 10000"/>
                  <a:gd name="connsiteY115" fmla="*/ 7042 h 9891"/>
                  <a:gd name="connsiteX116" fmla="*/ 5889 w 10000"/>
                  <a:gd name="connsiteY116" fmla="*/ 7018 h 9891"/>
                  <a:gd name="connsiteX117" fmla="*/ 5778 w 10000"/>
                  <a:gd name="connsiteY117" fmla="*/ 6997 h 9891"/>
                  <a:gd name="connsiteX118" fmla="*/ 5667 w 10000"/>
                  <a:gd name="connsiteY118" fmla="*/ 6997 h 9891"/>
                  <a:gd name="connsiteX119" fmla="*/ 5500 w 10000"/>
                  <a:gd name="connsiteY119" fmla="*/ 7018 h 9891"/>
                  <a:gd name="connsiteX120" fmla="*/ 5500 w 10000"/>
                  <a:gd name="connsiteY120" fmla="*/ 7018 h 9891"/>
                  <a:gd name="connsiteX121" fmla="*/ 4889 w 10000"/>
                  <a:gd name="connsiteY121" fmla="*/ 7177 h 9891"/>
                  <a:gd name="connsiteX122" fmla="*/ 4611 w 10000"/>
                  <a:gd name="connsiteY122" fmla="*/ 7223 h 9891"/>
                  <a:gd name="connsiteX123" fmla="*/ 4556 w 10000"/>
                  <a:gd name="connsiteY123" fmla="*/ 7246 h 9891"/>
                  <a:gd name="connsiteX124" fmla="*/ 4500 w 10000"/>
                  <a:gd name="connsiteY124" fmla="*/ 7223 h 9891"/>
                  <a:gd name="connsiteX125" fmla="*/ 4500 w 10000"/>
                  <a:gd name="connsiteY125" fmla="*/ 7223 h 9891"/>
                  <a:gd name="connsiteX126" fmla="*/ 4222 w 10000"/>
                  <a:gd name="connsiteY126" fmla="*/ 6997 h 9891"/>
                  <a:gd name="connsiteX127" fmla="*/ 4222 w 10000"/>
                  <a:gd name="connsiteY127" fmla="*/ 6997 h 9891"/>
                  <a:gd name="connsiteX128" fmla="*/ 4111 w 10000"/>
                  <a:gd name="connsiteY128" fmla="*/ 6886 h 9891"/>
                  <a:gd name="connsiteX129" fmla="*/ 4111 w 10000"/>
                  <a:gd name="connsiteY129" fmla="*/ 6818 h 9891"/>
                  <a:gd name="connsiteX130" fmla="*/ 4111 w 10000"/>
                  <a:gd name="connsiteY130" fmla="*/ 6751 h 9891"/>
                  <a:gd name="connsiteX131" fmla="*/ 4111 w 10000"/>
                  <a:gd name="connsiteY131" fmla="*/ 6751 h 9891"/>
                  <a:gd name="connsiteX132" fmla="*/ 4278 w 10000"/>
                  <a:gd name="connsiteY132" fmla="*/ 6683 h 9891"/>
                  <a:gd name="connsiteX133" fmla="*/ 4389 w 10000"/>
                  <a:gd name="connsiteY133" fmla="*/ 6661 h 9891"/>
                  <a:gd name="connsiteX134" fmla="*/ 4389 w 10000"/>
                  <a:gd name="connsiteY134" fmla="*/ 6661 h 9891"/>
                  <a:gd name="connsiteX135" fmla="*/ 4000 w 10000"/>
                  <a:gd name="connsiteY135" fmla="*/ 6661 h 9891"/>
                  <a:gd name="connsiteX136" fmla="*/ 3722 w 10000"/>
                  <a:gd name="connsiteY136" fmla="*/ 6683 h 9891"/>
                  <a:gd name="connsiteX137" fmla="*/ 3611 w 10000"/>
                  <a:gd name="connsiteY137" fmla="*/ 6708 h 9891"/>
                  <a:gd name="connsiteX138" fmla="*/ 3556 w 10000"/>
                  <a:gd name="connsiteY138" fmla="*/ 6730 h 9891"/>
                  <a:gd name="connsiteX139" fmla="*/ 3556 w 10000"/>
                  <a:gd name="connsiteY139" fmla="*/ 6730 h 9891"/>
                  <a:gd name="connsiteX140" fmla="*/ 3444 w 10000"/>
                  <a:gd name="connsiteY140" fmla="*/ 6818 h 9891"/>
                  <a:gd name="connsiteX141" fmla="*/ 3278 w 10000"/>
                  <a:gd name="connsiteY141" fmla="*/ 6955 h 9891"/>
                  <a:gd name="connsiteX142" fmla="*/ 3000 w 10000"/>
                  <a:gd name="connsiteY142" fmla="*/ 7110 h 9891"/>
                  <a:gd name="connsiteX143" fmla="*/ 2667 w 10000"/>
                  <a:gd name="connsiteY143" fmla="*/ 7223 h 9891"/>
                  <a:gd name="connsiteX144" fmla="*/ 2667 w 10000"/>
                  <a:gd name="connsiteY144" fmla="*/ 7223 h 9891"/>
                  <a:gd name="connsiteX145" fmla="*/ 2333 w 10000"/>
                  <a:gd name="connsiteY145" fmla="*/ 7314 h 9891"/>
                  <a:gd name="connsiteX146" fmla="*/ 1833 w 10000"/>
                  <a:gd name="connsiteY146" fmla="*/ 7404 h 9891"/>
                  <a:gd name="connsiteX147" fmla="*/ 1389 w 10000"/>
                  <a:gd name="connsiteY147" fmla="*/ 7448 h 9891"/>
                  <a:gd name="connsiteX148" fmla="*/ 889 w 10000"/>
                  <a:gd name="connsiteY148" fmla="*/ 7470 h 9891"/>
                  <a:gd name="connsiteX149" fmla="*/ 889 w 10000"/>
                  <a:gd name="connsiteY149" fmla="*/ 7470 h 9891"/>
                  <a:gd name="connsiteX150" fmla="*/ 500 w 10000"/>
                  <a:gd name="connsiteY150" fmla="*/ 7496 h 9891"/>
                  <a:gd name="connsiteX151" fmla="*/ 222 w 10000"/>
                  <a:gd name="connsiteY151" fmla="*/ 7514 h 9891"/>
                  <a:gd name="connsiteX152" fmla="*/ 0 w 10000"/>
                  <a:gd name="connsiteY152" fmla="*/ 7536 h 9891"/>
                  <a:gd name="connsiteX153" fmla="*/ 0 w 10000"/>
                  <a:gd name="connsiteY153" fmla="*/ 7536 h 9891"/>
                  <a:gd name="connsiteX154" fmla="*/ 278 w 10000"/>
                  <a:gd name="connsiteY154" fmla="*/ 7897 h 9891"/>
                  <a:gd name="connsiteX155" fmla="*/ 500 w 10000"/>
                  <a:gd name="connsiteY155" fmla="*/ 8162 h 9891"/>
                  <a:gd name="connsiteX156" fmla="*/ 722 w 10000"/>
                  <a:gd name="connsiteY156" fmla="*/ 8388 h 9891"/>
                  <a:gd name="connsiteX157" fmla="*/ 722 w 10000"/>
                  <a:gd name="connsiteY157" fmla="*/ 8388 h 9891"/>
                  <a:gd name="connsiteX158" fmla="*/ 889 w 10000"/>
                  <a:gd name="connsiteY158" fmla="*/ 8523 h 9891"/>
                  <a:gd name="connsiteX159" fmla="*/ 944 w 10000"/>
                  <a:gd name="connsiteY159" fmla="*/ 8638 h 9891"/>
                  <a:gd name="connsiteX160" fmla="*/ 1111 w 10000"/>
                  <a:gd name="connsiteY160" fmla="*/ 8751 h 9891"/>
                  <a:gd name="connsiteX161" fmla="*/ 1333 w 10000"/>
                  <a:gd name="connsiteY161" fmla="*/ 8924 h 9891"/>
                  <a:gd name="connsiteX162" fmla="*/ 1333 w 10000"/>
                  <a:gd name="connsiteY162" fmla="*/ 8924 h 9891"/>
                  <a:gd name="connsiteX163" fmla="*/ 1444 w 10000"/>
                  <a:gd name="connsiteY163" fmla="*/ 9016 h 9891"/>
                  <a:gd name="connsiteX164" fmla="*/ 1500 w 10000"/>
                  <a:gd name="connsiteY164" fmla="*/ 9083 h 9891"/>
                  <a:gd name="connsiteX165" fmla="*/ 1500 w 10000"/>
                  <a:gd name="connsiteY165" fmla="*/ 9147 h 9891"/>
                  <a:gd name="connsiteX166" fmla="*/ 1556 w 10000"/>
                  <a:gd name="connsiteY166" fmla="*/ 9175 h 9891"/>
                  <a:gd name="connsiteX167" fmla="*/ 1722 w 10000"/>
                  <a:gd name="connsiteY167" fmla="*/ 9195 h 9891"/>
                  <a:gd name="connsiteX168" fmla="*/ 1944 w 10000"/>
                  <a:gd name="connsiteY168" fmla="*/ 9217 h 9891"/>
                  <a:gd name="connsiteX169" fmla="*/ 2944 w 10000"/>
                  <a:gd name="connsiteY169" fmla="*/ 9240 h 9891"/>
                  <a:gd name="connsiteX170" fmla="*/ 2944 w 10000"/>
                  <a:gd name="connsiteY170" fmla="*/ 9240 h 9891"/>
                  <a:gd name="connsiteX171" fmla="*/ 4167 w 10000"/>
                  <a:gd name="connsiteY171" fmla="*/ 9287 h 9891"/>
                  <a:gd name="connsiteX172" fmla="*/ 4889 w 10000"/>
                  <a:gd name="connsiteY172" fmla="*/ 9351 h 9891"/>
                  <a:gd name="connsiteX173" fmla="*/ 5278 w 10000"/>
                  <a:gd name="connsiteY173" fmla="*/ 9422 h 9891"/>
                  <a:gd name="connsiteX174" fmla="*/ 5444 w 10000"/>
                  <a:gd name="connsiteY174" fmla="*/ 9440 h 9891"/>
                  <a:gd name="connsiteX175" fmla="*/ 5444 w 10000"/>
                  <a:gd name="connsiteY175" fmla="*/ 9440 h 9891"/>
                  <a:gd name="connsiteX176" fmla="*/ 5722 w 10000"/>
                  <a:gd name="connsiteY176" fmla="*/ 9489 h 9891"/>
                  <a:gd name="connsiteX177" fmla="*/ 5833 w 10000"/>
                  <a:gd name="connsiteY177" fmla="*/ 9513 h 9891"/>
                  <a:gd name="connsiteX178" fmla="*/ 5833 w 10000"/>
                  <a:gd name="connsiteY178" fmla="*/ 9513 h 9891"/>
                  <a:gd name="connsiteX179" fmla="*/ 5833 w 10000"/>
                  <a:gd name="connsiteY179" fmla="*/ 9489 h 9891"/>
                  <a:gd name="connsiteX180" fmla="*/ 5889 w 10000"/>
                  <a:gd name="connsiteY180" fmla="*/ 9465 h 9891"/>
                  <a:gd name="connsiteX181" fmla="*/ 6000 w 10000"/>
                  <a:gd name="connsiteY181" fmla="*/ 9440 h 9891"/>
                  <a:gd name="connsiteX182" fmla="*/ 6167 w 10000"/>
                  <a:gd name="connsiteY182" fmla="*/ 9422 h 9891"/>
                  <a:gd name="connsiteX183" fmla="*/ 6444 w 10000"/>
                  <a:gd name="connsiteY183" fmla="*/ 9422 h 9891"/>
                  <a:gd name="connsiteX184" fmla="*/ 6833 w 10000"/>
                  <a:gd name="connsiteY184" fmla="*/ 9440 h 9891"/>
                  <a:gd name="connsiteX185" fmla="*/ 7278 w 10000"/>
                  <a:gd name="connsiteY185" fmla="*/ 9513 h 9891"/>
                  <a:gd name="connsiteX186" fmla="*/ 7278 w 10000"/>
                  <a:gd name="connsiteY186" fmla="*/ 9513 h 9891"/>
                  <a:gd name="connsiteX187" fmla="*/ 8722 w 10000"/>
                  <a:gd name="connsiteY187" fmla="*/ 9708 h 9891"/>
                  <a:gd name="connsiteX188" fmla="*/ 10000 w 10000"/>
                  <a:gd name="connsiteY188" fmla="*/ 9891 h 9891"/>
                  <a:gd name="connsiteX0" fmla="*/ 10000 w 10000"/>
                  <a:gd name="connsiteY0" fmla="*/ 8455 h 10000"/>
                  <a:gd name="connsiteX1" fmla="*/ 10000 w 10000"/>
                  <a:gd name="connsiteY1" fmla="*/ 8455 h 10000"/>
                  <a:gd name="connsiteX2" fmla="*/ 9222 w 10000"/>
                  <a:gd name="connsiteY2" fmla="*/ 8480 h 10000"/>
                  <a:gd name="connsiteX3" fmla="*/ 8944 w 10000"/>
                  <a:gd name="connsiteY3" fmla="*/ 8480 h 10000"/>
                  <a:gd name="connsiteX4" fmla="*/ 8833 w 10000"/>
                  <a:gd name="connsiteY4" fmla="*/ 8455 h 10000"/>
                  <a:gd name="connsiteX5" fmla="*/ 8778 w 10000"/>
                  <a:gd name="connsiteY5" fmla="*/ 8436 h 10000"/>
                  <a:gd name="connsiteX6" fmla="*/ 8778 w 10000"/>
                  <a:gd name="connsiteY6" fmla="*/ 8436 h 10000"/>
                  <a:gd name="connsiteX7" fmla="*/ 8444 w 10000"/>
                  <a:gd name="connsiteY7" fmla="*/ 8162 h 10000"/>
                  <a:gd name="connsiteX8" fmla="*/ 8167 w 10000"/>
                  <a:gd name="connsiteY8" fmla="*/ 7912 h 10000"/>
                  <a:gd name="connsiteX9" fmla="*/ 8167 w 10000"/>
                  <a:gd name="connsiteY9" fmla="*/ 7912 h 10000"/>
                  <a:gd name="connsiteX10" fmla="*/ 8056 w 10000"/>
                  <a:gd name="connsiteY10" fmla="*/ 7871 h 10000"/>
                  <a:gd name="connsiteX11" fmla="*/ 7889 w 10000"/>
                  <a:gd name="connsiteY11" fmla="*/ 7826 h 10000"/>
                  <a:gd name="connsiteX12" fmla="*/ 7444 w 10000"/>
                  <a:gd name="connsiteY12" fmla="*/ 7799 h 10000"/>
                  <a:gd name="connsiteX13" fmla="*/ 6889 w 10000"/>
                  <a:gd name="connsiteY13" fmla="*/ 7779 h 10000"/>
                  <a:gd name="connsiteX14" fmla="*/ 6389 w 10000"/>
                  <a:gd name="connsiteY14" fmla="*/ 7779 h 10000"/>
                  <a:gd name="connsiteX15" fmla="*/ 6389 w 10000"/>
                  <a:gd name="connsiteY15" fmla="*/ 7779 h 10000"/>
                  <a:gd name="connsiteX16" fmla="*/ 6167 w 10000"/>
                  <a:gd name="connsiteY16" fmla="*/ 7753 h 10000"/>
                  <a:gd name="connsiteX17" fmla="*/ 6056 w 10000"/>
                  <a:gd name="connsiteY17" fmla="*/ 7712 h 10000"/>
                  <a:gd name="connsiteX18" fmla="*/ 6000 w 10000"/>
                  <a:gd name="connsiteY18" fmla="*/ 7664 h 10000"/>
                  <a:gd name="connsiteX19" fmla="*/ 6000 w 10000"/>
                  <a:gd name="connsiteY19" fmla="*/ 7579 h 10000"/>
                  <a:gd name="connsiteX20" fmla="*/ 6056 w 10000"/>
                  <a:gd name="connsiteY20" fmla="*/ 7395 h 10000"/>
                  <a:gd name="connsiteX21" fmla="*/ 6111 w 10000"/>
                  <a:gd name="connsiteY21" fmla="*/ 7303 h 10000"/>
                  <a:gd name="connsiteX22" fmla="*/ 6056 w 10000"/>
                  <a:gd name="connsiteY22" fmla="*/ 7188 h 10000"/>
                  <a:gd name="connsiteX23" fmla="*/ 6056 w 10000"/>
                  <a:gd name="connsiteY23" fmla="*/ 7188 h 10000"/>
                  <a:gd name="connsiteX24" fmla="*/ 6000 w 10000"/>
                  <a:gd name="connsiteY24" fmla="*/ 7120 h 10000"/>
                  <a:gd name="connsiteX25" fmla="*/ 5944 w 10000"/>
                  <a:gd name="connsiteY25" fmla="*/ 7074 h 10000"/>
                  <a:gd name="connsiteX26" fmla="*/ 5833 w 10000"/>
                  <a:gd name="connsiteY26" fmla="*/ 7074 h 10000"/>
                  <a:gd name="connsiteX27" fmla="*/ 5667 w 10000"/>
                  <a:gd name="connsiteY27" fmla="*/ 7095 h 10000"/>
                  <a:gd name="connsiteX28" fmla="*/ 5333 w 10000"/>
                  <a:gd name="connsiteY28" fmla="*/ 7166 h 10000"/>
                  <a:gd name="connsiteX29" fmla="*/ 4889 w 10000"/>
                  <a:gd name="connsiteY29" fmla="*/ 7279 h 10000"/>
                  <a:gd name="connsiteX30" fmla="*/ 4889 w 10000"/>
                  <a:gd name="connsiteY30" fmla="*/ 7279 h 10000"/>
                  <a:gd name="connsiteX31" fmla="*/ 4611 w 10000"/>
                  <a:gd name="connsiteY31" fmla="*/ 7303 h 10000"/>
                  <a:gd name="connsiteX32" fmla="*/ 4500 w 10000"/>
                  <a:gd name="connsiteY32" fmla="*/ 7303 h 10000"/>
                  <a:gd name="connsiteX33" fmla="*/ 4444 w 10000"/>
                  <a:gd name="connsiteY33" fmla="*/ 7279 h 10000"/>
                  <a:gd name="connsiteX34" fmla="*/ 4389 w 10000"/>
                  <a:gd name="connsiteY34" fmla="*/ 7188 h 10000"/>
                  <a:gd name="connsiteX35" fmla="*/ 4222 w 10000"/>
                  <a:gd name="connsiteY35" fmla="*/ 7074 h 10000"/>
                  <a:gd name="connsiteX36" fmla="*/ 4222 w 10000"/>
                  <a:gd name="connsiteY36" fmla="*/ 7074 h 10000"/>
                  <a:gd name="connsiteX37" fmla="*/ 4111 w 10000"/>
                  <a:gd name="connsiteY37" fmla="*/ 7006 h 10000"/>
                  <a:gd name="connsiteX38" fmla="*/ 4111 w 10000"/>
                  <a:gd name="connsiteY38" fmla="*/ 6939 h 10000"/>
                  <a:gd name="connsiteX39" fmla="*/ 4111 w 10000"/>
                  <a:gd name="connsiteY39" fmla="*/ 6893 h 10000"/>
                  <a:gd name="connsiteX40" fmla="*/ 4167 w 10000"/>
                  <a:gd name="connsiteY40" fmla="*/ 6848 h 10000"/>
                  <a:gd name="connsiteX41" fmla="*/ 4278 w 10000"/>
                  <a:gd name="connsiteY41" fmla="*/ 6757 h 10000"/>
                  <a:gd name="connsiteX42" fmla="*/ 4389 w 10000"/>
                  <a:gd name="connsiteY42" fmla="*/ 6734 h 10000"/>
                  <a:gd name="connsiteX43" fmla="*/ 4389 w 10000"/>
                  <a:gd name="connsiteY43" fmla="*/ 6734 h 10000"/>
                  <a:gd name="connsiteX44" fmla="*/ 4389 w 10000"/>
                  <a:gd name="connsiteY44" fmla="*/ 6710 h 10000"/>
                  <a:gd name="connsiteX45" fmla="*/ 4444 w 10000"/>
                  <a:gd name="connsiteY45" fmla="*/ 6693 h 10000"/>
                  <a:gd name="connsiteX46" fmla="*/ 4667 w 10000"/>
                  <a:gd name="connsiteY46" fmla="*/ 6667 h 10000"/>
                  <a:gd name="connsiteX47" fmla="*/ 5333 w 10000"/>
                  <a:gd name="connsiteY47" fmla="*/ 6624 h 10000"/>
                  <a:gd name="connsiteX48" fmla="*/ 6500 w 10000"/>
                  <a:gd name="connsiteY48" fmla="*/ 6552 h 10000"/>
                  <a:gd name="connsiteX49" fmla="*/ 6500 w 10000"/>
                  <a:gd name="connsiteY49" fmla="*/ 6552 h 10000"/>
                  <a:gd name="connsiteX50" fmla="*/ 7167 w 10000"/>
                  <a:gd name="connsiteY50" fmla="*/ 6487 h 10000"/>
                  <a:gd name="connsiteX51" fmla="*/ 8389 w 10000"/>
                  <a:gd name="connsiteY51" fmla="*/ 6352 h 10000"/>
                  <a:gd name="connsiteX52" fmla="*/ 8389 w 10000"/>
                  <a:gd name="connsiteY52" fmla="*/ 6352 h 10000"/>
                  <a:gd name="connsiteX53" fmla="*/ 8667 w 10000"/>
                  <a:gd name="connsiteY53" fmla="*/ 6303 h 10000"/>
                  <a:gd name="connsiteX54" fmla="*/ 8778 w 10000"/>
                  <a:gd name="connsiteY54" fmla="*/ 6233 h 10000"/>
                  <a:gd name="connsiteX55" fmla="*/ 8889 w 10000"/>
                  <a:gd name="connsiteY55" fmla="*/ 6190 h 10000"/>
                  <a:gd name="connsiteX56" fmla="*/ 8833 w 10000"/>
                  <a:gd name="connsiteY56" fmla="*/ 6145 h 10000"/>
                  <a:gd name="connsiteX57" fmla="*/ 8833 w 10000"/>
                  <a:gd name="connsiteY57" fmla="*/ 6103 h 10000"/>
                  <a:gd name="connsiteX58" fmla="*/ 8722 w 10000"/>
                  <a:gd name="connsiteY58" fmla="*/ 6053 h 10000"/>
                  <a:gd name="connsiteX59" fmla="*/ 8556 w 10000"/>
                  <a:gd name="connsiteY59" fmla="*/ 5986 h 10000"/>
                  <a:gd name="connsiteX60" fmla="*/ 8556 w 10000"/>
                  <a:gd name="connsiteY60" fmla="*/ 5986 h 10000"/>
                  <a:gd name="connsiteX61" fmla="*/ 6556 w 10000"/>
                  <a:gd name="connsiteY61" fmla="*/ 5582 h 10000"/>
                  <a:gd name="connsiteX62" fmla="*/ 6556 w 10000"/>
                  <a:gd name="connsiteY62" fmla="*/ 5582 h 10000"/>
                  <a:gd name="connsiteX63" fmla="*/ 6333 w 10000"/>
                  <a:gd name="connsiteY63" fmla="*/ 5512 h 10000"/>
                  <a:gd name="connsiteX64" fmla="*/ 6167 w 10000"/>
                  <a:gd name="connsiteY64" fmla="*/ 5443 h 10000"/>
                  <a:gd name="connsiteX65" fmla="*/ 6056 w 10000"/>
                  <a:gd name="connsiteY65" fmla="*/ 5373 h 10000"/>
                  <a:gd name="connsiteX66" fmla="*/ 6056 w 10000"/>
                  <a:gd name="connsiteY66" fmla="*/ 5373 h 10000"/>
                  <a:gd name="connsiteX67" fmla="*/ 8056 w 10000"/>
                  <a:gd name="connsiteY67" fmla="*/ 5351 h 10000"/>
                  <a:gd name="connsiteX68" fmla="*/ 10000 w 10000"/>
                  <a:gd name="connsiteY68" fmla="*/ 5582 h 10000"/>
                  <a:gd name="connsiteX69" fmla="*/ 10000 w 10000"/>
                  <a:gd name="connsiteY69" fmla="*/ 3516 h 10000"/>
                  <a:gd name="connsiteX70" fmla="*/ 2889 w 10000"/>
                  <a:gd name="connsiteY70" fmla="*/ 1113 h 10000"/>
                  <a:gd name="connsiteX71" fmla="*/ 2000 w 10000"/>
                  <a:gd name="connsiteY71" fmla="*/ 1067 h 10000"/>
                  <a:gd name="connsiteX72" fmla="*/ 1889 w 10000"/>
                  <a:gd name="connsiteY72" fmla="*/ 1044 h 10000"/>
                  <a:gd name="connsiteX73" fmla="*/ 1778 w 10000"/>
                  <a:gd name="connsiteY73" fmla="*/ 1019 h 10000"/>
                  <a:gd name="connsiteX74" fmla="*/ 1778 w 10000"/>
                  <a:gd name="connsiteY74" fmla="*/ 1019 h 10000"/>
                  <a:gd name="connsiteX75" fmla="*/ 1667 w 10000"/>
                  <a:gd name="connsiteY75" fmla="*/ 931 h 10000"/>
                  <a:gd name="connsiteX76" fmla="*/ 1500 w 10000"/>
                  <a:gd name="connsiteY76" fmla="*/ 772 h 10000"/>
                  <a:gd name="connsiteX77" fmla="*/ 1444 w 10000"/>
                  <a:gd name="connsiteY77" fmla="*/ 681 h 10000"/>
                  <a:gd name="connsiteX78" fmla="*/ 1444 w 10000"/>
                  <a:gd name="connsiteY78" fmla="*/ 590 h 10000"/>
                  <a:gd name="connsiteX79" fmla="*/ 1444 w 10000"/>
                  <a:gd name="connsiteY79" fmla="*/ 523 h 10000"/>
                  <a:gd name="connsiteX80" fmla="*/ 1556 w 10000"/>
                  <a:gd name="connsiteY80" fmla="*/ 454 h 10000"/>
                  <a:gd name="connsiteX81" fmla="*/ 1556 w 10000"/>
                  <a:gd name="connsiteY81" fmla="*/ 454 h 10000"/>
                  <a:gd name="connsiteX82" fmla="*/ 1833 w 10000"/>
                  <a:gd name="connsiteY82" fmla="*/ 342 h 10000"/>
                  <a:gd name="connsiteX83" fmla="*/ 2111 w 10000"/>
                  <a:gd name="connsiteY83" fmla="*/ 224 h 10000"/>
                  <a:gd name="connsiteX84" fmla="*/ 2278 w 10000"/>
                  <a:gd name="connsiteY84" fmla="*/ 159 h 10000"/>
                  <a:gd name="connsiteX85" fmla="*/ 2389 w 10000"/>
                  <a:gd name="connsiteY85" fmla="*/ 0 h 10000"/>
                  <a:gd name="connsiteX86" fmla="*/ 10000 w 10000"/>
                  <a:gd name="connsiteY86" fmla="*/ 8480 h 10000"/>
                  <a:gd name="connsiteX87" fmla="*/ 10000 w 10000"/>
                  <a:gd name="connsiteY87" fmla="*/ 8480 h 10000"/>
                  <a:gd name="connsiteX88" fmla="*/ 9722 w 10000"/>
                  <a:gd name="connsiteY88" fmla="*/ 8455 h 10000"/>
                  <a:gd name="connsiteX89" fmla="*/ 9389 w 10000"/>
                  <a:gd name="connsiteY89" fmla="*/ 8480 h 10000"/>
                  <a:gd name="connsiteX90" fmla="*/ 9389 w 10000"/>
                  <a:gd name="connsiteY90" fmla="*/ 8480 h 10000"/>
                  <a:gd name="connsiteX91" fmla="*/ 9278 w 10000"/>
                  <a:gd name="connsiteY91" fmla="*/ 8508 h 10000"/>
                  <a:gd name="connsiteX92" fmla="*/ 9056 w 10000"/>
                  <a:gd name="connsiteY92" fmla="*/ 8480 h 10000"/>
                  <a:gd name="connsiteX93" fmla="*/ 8889 w 10000"/>
                  <a:gd name="connsiteY93" fmla="*/ 8455 h 10000"/>
                  <a:gd name="connsiteX94" fmla="*/ 8722 w 10000"/>
                  <a:gd name="connsiteY94" fmla="*/ 8413 h 10000"/>
                  <a:gd name="connsiteX95" fmla="*/ 8611 w 10000"/>
                  <a:gd name="connsiteY95" fmla="*/ 8343 h 10000"/>
                  <a:gd name="connsiteX96" fmla="*/ 8444 w 10000"/>
                  <a:gd name="connsiteY96" fmla="*/ 8229 h 10000"/>
                  <a:gd name="connsiteX97" fmla="*/ 8444 w 10000"/>
                  <a:gd name="connsiteY97" fmla="*/ 8229 h 10000"/>
                  <a:gd name="connsiteX98" fmla="*/ 8222 w 10000"/>
                  <a:gd name="connsiteY98" fmla="*/ 8030 h 10000"/>
                  <a:gd name="connsiteX99" fmla="*/ 8111 w 10000"/>
                  <a:gd name="connsiteY99" fmla="*/ 7939 h 10000"/>
                  <a:gd name="connsiteX100" fmla="*/ 7944 w 10000"/>
                  <a:gd name="connsiteY100" fmla="*/ 7871 h 10000"/>
                  <a:gd name="connsiteX101" fmla="*/ 7778 w 10000"/>
                  <a:gd name="connsiteY101" fmla="*/ 7826 h 10000"/>
                  <a:gd name="connsiteX102" fmla="*/ 7556 w 10000"/>
                  <a:gd name="connsiteY102" fmla="*/ 7799 h 10000"/>
                  <a:gd name="connsiteX103" fmla="*/ 7333 w 10000"/>
                  <a:gd name="connsiteY103" fmla="*/ 7779 h 10000"/>
                  <a:gd name="connsiteX104" fmla="*/ 7000 w 10000"/>
                  <a:gd name="connsiteY104" fmla="*/ 7753 h 10000"/>
                  <a:gd name="connsiteX105" fmla="*/ 7000 w 10000"/>
                  <a:gd name="connsiteY105" fmla="*/ 7753 h 10000"/>
                  <a:gd name="connsiteX106" fmla="*/ 6556 w 10000"/>
                  <a:gd name="connsiteY106" fmla="*/ 7779 h 10000"/>
                  <a:gd name="connsiteX107" fmla="*/ 6222 w 10000"/>
                  <a:gd name="connsiteY107" fmla="*/ 7779 h 10000"/>
                  <a:gd name="connsiteX108" fmla="*/ 6111 w 10000"/>
                  <a:gd name="connsiteY108" fmla="*/ 7753 h 10000"/>
                  <a:gd name="connsiteX109" fmla="*/ 6056 w 10000"/>
                  <a:gd name="connsiteY109" fmla="*/ 7731 h 10000"/>
                  <a:gd name="connsiteX110" fmla="*/ 6056 w 10000"/>
                  <a:gd name="connsiteY110" fmla="*/ 7731 h 10000"/>
                  <a:gd name="connsiteX111" fmla="*/ 6056 w 10000"/>
                  <a:gd name="connsiteY111" fmla="*/ 7326 h 10000"/>
                  <a:gd name="connsiteX112" fmla="*/ 6056 w 10000"/>
                  <a:gd name="connsiteY112" fmla="*/ 7326 h 10000"/>
                  <a:gd name="connsiteX113" fmla="*/ 6056 w 10000"/>
                  <a:gd name="connsiteY113" fmla="*/ 7232 h 10000"/>
                  <a:gd name="connsiteX114" fmla="*/ 5944 w 10000"/>
                  <a:gd name="connsiteY114" fmla="*/ 7120 h 10000"/>
                  <a:gd name="connsiteX115" fmla="*/ 5889 w 10000"/>
                  <a:gd name="connsiteY115" fmla="*/ 7095 h 10000"/>
                  <a:gd name="connsiteX116" fmla="*/ 5778 w 10000"/>
                  <a:gd name="connsiteY116" fmla="*/ 7074 h 10000"/>
                  <a:gd name="connsiteX117" fmla="*/ 5667 w 10000"/>
                  <a:gd name="connsiteY117" fmla="*/ 7074 h 10000"/>
                  <a:gd name="connsiteX118" fmla="*/ 5500 w 10000"/>
                  <a:gd name="connsiteY118" fmla="*/ 7095 h 10000"/>
                  <a:gd name="connsiteX119" fmla="*/ 5500 w 10000"/>
                  <a:gd name="connsiteY119" fmla="*/ 7095 h 10000"/>
                  <a:gd name="connsiteX120" fmla="*/ 4889 w 10000"/>
                  <a:gd name="connsiteY120" fmla="*/ 7256 h 10000"/>
                  <a:gd name="connsiteX121" fmla="*/ 4611 w 10000"/>
                  <a:gd name="connsiteY121" fmla="*/ 7303 h 10000"/>
                  <a:gd name="connsiteX122" fmla="*/ 4556 w 10000"/>
                  <a:gd name="connsiteY122" fmla="*/ 7326 h 10000"/>
                  <a:gd name="connsiteX123" fmla="*/ 4500 w 10000"/>
                  <a:gd name="connsiteY123" fmla="*/ 7303 h 10000"/>
                  <a:gd name="connsiteX124" fmla="*/ 4500 w 10000"/>
                  <a:gd name="connsiteY124" fmla="*/ 7303 h 10000"/>
                  <a:gd name="connsiteX125" fmla="*/ 4222 w 10000"/>
                  <a:gd name="connsiteY125" fmla="*/ 7074 h 10000"/>
                  <a:gd name="connsiteX126" fmla="*/ 4222 w 10000"/>
                  <a:gd name="connsiteY126" fmla="*/ 7074 h 10000"/>
                  <a:gd name="connsiteX127" fmla="*/ 4111 w 10000"/>
                  <a:gd name="connsiteY127" fmla="*/ 6962 h 10000"/>
                  <a:gd name="connsiteX128" fmla="*/ 4111 w 10000"/>
                  <a:gd name="connsiteY128" fmla="*/ 6893 h 10000"/>
                  <a:gd name="connsiteX129" fmla="*/ 4111 w 10000"/>
                  <a:gd name="connsiteY129" fmla="*/ 6825 h 10000"/>
                  <a:gd name="connsiteX130" fmla="*/ 4111 w 10000"/>
                  <a:gd name="connsiteY130" fmla="*/ 6825 h 10000"/>
                  <a:gd name="connsiteX131" fmla="*/ 4278 w 10000"/>
                  <a:gd name="connsiteY131" fmla="*/ 6757 h 10000"/>
                  <a:gd name="connsiteX132" fmla="*/ 4389 w 10000"/>
                  <a:gd name="connsiteY132" fmla="*/ 6734 h 10000"/>
                  <a:gd name="connsiteX133" fmla="*/ 4389 w 10000"/>
                  <a:gd name="connsiteY133" fmla="*/ 6734 h 10000"/>
                  <a:gd name="connsiteX134" fmla="*/ 4000 w 10000"/>
                  <a:gd name="connsiteY134" fmla="*/ 6734 h 10000"/>
                  <a:gd name="connsiteX135" fmla="*/ 3722 w 10000"/>
                  <a:gd name="connsiteY135" fmla="*/ 6757 h 10000"/>
                  <a:gd name="connsiteX136" fmla="*/ 3611 w 10000"/>
                  <a:gd name="connsiteY136" fmla="*/ 6782 h 10000"/>
                  <a:gd name="connsiteX137" fmla="*/ 3556 w 10000"/>
                  <a:gd name="connsiteY137" fmla="*/ 6804 h 10000"/>
                  <a:gd name="connsiteX138" fmla="*/ 3556 w 10000"/>
                  <a:gd name="connsiteY138" fmla="*/ 6804 h 10000"/>
                  <a:gd name="connsiteX139" fmla="*/ 3444 w 10000"/>
                  <a:gd name="connsiteY139" fmla="*/ 6893 h 10000"/>
                  <a:gd name="connsiteX140" fmla="*/ 3278 w 10000"/>
                  <a:gd name="connsiteY140" fmla="*/ 7032 h 10000"/>
                  <a:gd name="connsiteX141" fmla="*/ 3000 w 10000"/>
                  <a:gd name="connsiteY141" fmla="*/ 7188 h 10000"/>
                  <a:gd name="connsiteX142" fmla="*/ 2667 w 10000"/>
                  <a:gd name="connsiteY142" fmla="*/ 7303 h 10000"/>
                  <a:gd name="connsiteX143" fmla="*/ 2667 w 10000"/>
                  <a:gd name="connsiteY143" fmla="*/ 7303 h 10000"/>
                  <a:gd name="connsiteX144" fmla="*/ 2333 w 10000"/>
                  <a:gd name="connsiteY144" fmla="*/ 7395 h 10000"/>
                  <a:gd name="connsiteX145" fmla="*/ 1833 w 10000"/>
                  <a:gd name="connsiteY145" fmla="*/ 7486 h 10000"/>
                  <a:gd name="connsiteX146" fmla="*/ 1389 w 10000"/>
                  <a:gd name="connsiteY146" fmla="*/ 7530 h 10000"/>
                  <a:gd name="connsiteX147" fmla="*/ 889 w 10000"/>
                  <a:gd name="connsiteY147" fmla="*/ 7552 h 10000"/>
                  <a:gd name="connsiteX148" fmla="*/ 889 w 10000"/>
                  <a:gd name="connsiteY148" fmla="*/ 7552 h 10000"/>
                  <a:gd name="connsiteX149" fmla="*/ 500 w 10000"/>
                  <a:gd name="connsiteY149" fmla="*/ 7579 h 10000"/>
                  <a:gd name="connsiteX150" fmla="*/ 222 w 10000"/>
                  <a:gd name="connsiteY150" fmla="*/ 7597 h 10000"/>
                  <a:gd name="connsiteX151" fmla="*/ 0 w 10000"/>
                  <a:gd name="connsiteY151" fmla="*/ 7619 h 10000"/>
                  <a:gd name="connsiteX152" fmla="*/ 0 w 10000"/>
                  <a:gd name="connsiteY152" fmla="*/ 7619 h 10000"/>
                  <a:gd name="connsiteX153" fmla="*/ 278 w 10000"/>
                  <a:gd name="connsiteY153" fmla="*/ 7984 h 10000"/>
                  <a:gd name="connsiteX154" fmla="*/ 500 w 10000"/>
                  <a:gd name="connsiteY154" fmla="*/ 8252 h 10000"/>
                  <a:gd name="connsiteX155" fmla="*/ 722 w 10000"/>
                  <a:gd name="connsiteY155" fmla="*/ 8480 h 10000"/>
                  <a:gd name="connsiteX156" fmla="*/ 722 w 10000"/>
                  <a:gd name="connsiteY156" fmla="*/ 8480 h 10000"/>
                  <a:gd name="connsiteX157" fmla="*/ 889 w 10000"/>
                  <a:gd name="connsiteY157" fmla="*/ 8617 h 10000"/>
                  <a:gd name="connsiteX158" fmla="*/ 944 w 10000"/>
                  <a:gd name="connsiteY158" fmla="*/ 8733 h 10000"/>
                  <a:gd name="connsiteX159" fmla="*/ 1111 w 10000"/>
                  <a:gd name="connsiteY159" fmla="*/ 8847 h 10000"/>
                  <a:gd name="connsiteX160" fmla="*/ 1333 w 10000"/>
                  <a:gd name="connsiteY160" fmla="*/ 9022 h 10000"/>
                  <a:gd name="connsiteX161" fmla="*/ 1333 w 10000"/>
                  <a:gd name="connsiteY161" fmla="*/ 9022 h 10000"/>
                  <a:gd name="connsiteX162" fmla="*/ 1444 w 10000"/>
                  <a:gd name="connsiteY162" fmla="*/ 9115 h 10000"/>
                  <a:gd name="connsiteX163" fmla="*/ 1500 w 10000"/>
                  <a:gd name="connsiteY163" fmla="*/ 9183 h 10000"/>
                  <a:gd name="connsiteX164" fmla="*/ 1500 w 10000"/>
                  <a:gd name="connsiteY164" fmla="*/ 9248 h 10000"/>
                  <a:gd name="connsiteX165" fmla="*/ 1556 w 10000"/>
                  <a:gd name="connsiteY165" fmla="*/ 9276 h 10000"/>
                  <a:gd name="connsiteX166" fmla="*/ 1722 w 10000"/>
                  <a:gd name="connsiteY166" fmla="*/ 9296 h 10000"/>
                  <a:gd name="connsiteX167" fmla="*/ 1944 w 10000"/>
                  <a:gd name="connsiteY167" fmla="*/ 9319 h 10000"/>
                  <a:gd name="connsiteX168" fmla="*/ 2944 w 10000"/>
                  <a:gd name="connsiteY168" fmla="*/ 9342 h 10000"/>
                  <a:gd name="connsiteX169" fmla="*/ 2944 w 10000"/>
                  <a:gd name="connsiteY169" fmla="*/ 9342 h 10000"/>
                  <a:gd name="connsiteX170" fmla="*/ 4167 w 10000"/>
                  <a:gd name="connsiteY170" fmla="*/ 9389 h 10000"/>
                  <a:gd name="connsiteX171" fmla="*/ 4889 w 10000"/>
                  <a:gd name="connsiteY171" fmla="*/ 9454 h 10000"/>
                  <a:gd name="connsiteX172" fmla="*/ 5278 w 10000"/>
                  <a:gd name="connsiteY172" fmla="*/ 9526 h 10000"/>
                  <a:gd name="connsiteX173" fmla="*/ 5444 w 10000"/>
                  <a:gd name="connsiteY173" fmla="*/ 9544 h 10000"/>
                  <a:gd name="connsiteX174" fmla="*/ 5444 w 10000"/>
                  <a:gd name="connsiteY174" fmla="*/ 9544 h 10000"/>
                  <a:gd name="connsiteX175" fmla="*/ 5722 w 10000"/>
                  <a:gd name="connsiteY175" fmla="*/ 9594 h 10000"/>
                  <a:gd name="connsiteX176" fmla="*/ 5833 w 10000"/>
                  <a:gd name="connsiteY176" fmla="*/ 9618 h 10000"/>
                  <a:gd name="connsiteX177" fmla="*/ 5833 w 10000"/>
                  <a:gd name="connsiteY177" fmla="*/ 9618 h 10000"/>
                  <a:gd name="connsiteX178" fmla="*/ 5833 w 10000"/>
                  <a:gd name="connsiteY178" fmla="*/ 9594 h 10000"/>
                  <a:gd name="connsiteX179" fmla="*/ 5889 w 10000"/>
                  <a:gd name="connsiteY179" fmla="*/ 9569 h 10000"/>
                  <a:gd name="connsiteX180" fmla="*/ 6000 w 10000"/>
                  <a:gd name="connsiteY180" fmla="*/ 9544 h 10000"/>
                  <a:gd name="connsiteX181" fmla="*/ 6167 w 10000"/>
                  <a:gd name="connsiteY181" fmla="*/ 9526 h 10000"/>
                  <a:gd name="connsiteX182" fmla="*/ 6444 w 10000"/>
                  <a:gd name="connsiteY182" fmla="*/ 9526 h 10000"/>
                  <a:gd name="connsiteX183" fmla="*/ 6833 w 10000"/>
                  <a:gd name="connsiteY183" fmla="*/ 9544 h 10000"/>
                  <a:gd name="connsiteX184" fmla="*/ 7278 w 10000"/>
                  <a:gd name="connsiteY184" fmla="*/ 9618 h 10000"/>
                  <a:gd name="connsiteX185" fmla="*/ 7278 w 10000"/>
                  <a:gd name="connsiteY185" fmla="*/ 9618 h 10000"/>
                  <a:gd name="connsiteX186" fmla="*/ 8722 w 10000"/>
                  <a:gd name="connsiteY186" fmla="*/ 9815 h 10000"/>
                  <a:gd name="connsiteX187" fmla="*/ 10000 w 10000"/>
                  <a:gd name="connsiteY187" fmla="*/ 10000 h 10000"/>
                  <a:gd name="connsiteX0" fmla="*/ 10000 w 10000"/>
                  <a:gd name="connsiteY0" fmla="*/ 8455 h 10000"/>
                  <a:gd name="connsiteX1" fmla="*/ 10000 w 10000"/>
                  <a:gd name="connsiteY1" fmla="*/ 8455 h 10000"/>
                  <a:gd name="connsiteX2" fmla="*/ 9222 w 10000"/>
                  <a:gd name="connsiteY2" fmla="*/ 8480 h 10000"/>
                  <a:gd name="connsiteX3" fmla="*/ 8944 w 10000"/>
                  <a:gd name="connsiteY3" fmla="*/ 8480 h 10000"/>
                  <a:gd name="connsiteX4" fmla="*/ 8833 w 10000"/>
                  <a:gd name="connsiteY4" fmla="*/ 8455 h 10000"/>
                  <a:gd name="connsiteX5" fmla="*/ 8778 w 10000"/>
                  <a:gd name="connsiteY5" fmla="*/ 8436 h 10000"/>
                  <a:gd name="connsiteX6" fmla="*/ 8778 w 10000"/>
                  <a:gd name="connsiteY6" fmla="*/ 8436 h 10000"/>
                  <a:gd name="connsiteX7" fmla="*/ 8444 w 10000"/>
                  <a:gd name="connsiteY7" fmla="*/ 8162 h 10000"/>
                  <a:gd name="connsiteX8" fmla="*/ 8167 w 10000"/>
                  <a:gd name="connsiteY8" fmla="*/ 7912 h 10000"/>
                  <a:gd name="connsiteX9" fmla="*/ 8167 w 10000"/>
                  <a:gd name="connsiteY9" fmla="*/ 7912 h 10000"/>
                  <a:gd name="connsiteX10" fmla="*/ 8056 w 10000"/>
                  <a:gd name="connsiteY10" fmla="*/ 7871 h 10000"/>
                  <a:gd name="connsiteX11" fmla="*/ 7889 w 10000"/>
                  <a:gd name="connsiteY11" fmla="*/ 7826 h 10000"/>
                  <a:gd name="connsiteX12" fmla="*/ 7444 w 10000"/>
                  <a:gd name="connsiteY12" fmla="*/ 7799 h 10000"/>
                  <a:gd name="connsiteX13" fmla="*/ 6889 w 10000"/>
                  <a:gd name="connsiteY13" fmla="*/ 7779 h 10000"/>
                  <a:gd name="connsiteX14" fmla="*/ 6389 w 10000"/>
                  <a:gd name="connsiteY14" fmla="*/ 7779 h 10000"/>
                  <a:gd name="connsiteX15" fmla="*/ 6389 w 10000"/>
                  <a:gd name="connsiteY15" fmla="*/ 7779 h 10000"/>
                  <a:gd name="connsiteX16" fmla="*/ 6167 w 10000"/>
                  <a:gd name="connsiteY16" fmla="*/ 7753 h 10000"/>
                  <a:gd name="connsiteX17" fmla="*/ 6056 w 10000"/>
                  <a:gd name="connsiteY17" fmla="*/ 7712 h 10000"/>
                  <a:gd name="connsiteX18" fmla="*/ 6000 w 10000"/>
                  <a:gd name="connsiteY18" fmla="*/ 7664 h 10000"/>
                  <a:gd name="connsiteX19" fmla="*/ 6000 w 10000"/>
                  <a:gd name="connsiteY19" fmla="*/ 7579 h 10000"/>
                  <a:gd name="connsiteX20" fmla="*/ 6056 w 10000"/>
                  <a:gd name="connsiteY20" fmla="*/ 7395 h 10000"/>
                  <a:gd name="connsiteX21" fmla="*/ 6111 w 10000"/>
                  <a:gd name="connsiteY21" fmla="*/ 7303 h 10000"/>
                  <a:gd name="connsiteX22" fmla="*/ 6056 w 10000"/>
                  <a:gd name="connsiteY22" fmla="*/ 7188 h 10000"/>
                  <a:gd name="connsiteX23" fmla="*/ 6056 w 10000"/>
                  <a:gd name="connsiteY23" fmla="*/ 7188 h 10000"/>
                  <a:gd name="connsiteX24" fmla="*/ 6000 w 10000"/>
                  <a:gd name="connsiteY24" fmla="*/ 7120 h 10000"/>
                  <a:gd name="connsiteX25" fmla="*/ 5944 w 10000"/>
                  <a:gd name="connsiteY25" fmla="*/ 7074 h 10000"/>
                  <a:gd name="connsiteX26" fmla="*/ 5833 w 10000"/>
                  <a:gd name="connsiteY26" fmla="*/ 7074 h 10000"/>
                  <a:gd name="connsiteX27" fmla="*/ 5667 w 10000"/>
                  <a:gd name="connsiteY27" fmla="*/ 7095 h 10000"/>
                  <a:gd name="connsiteX28" fmla="*/ 5333 w 10000"/>
                  <a:gd name="connsiteY28" fmla="*/ 7166 h 10000"/>
                  <a:gd name="connsiteX29" fmla="*/ 4889 w 10000"/>
                  <a:gd name="connsiteY29" fmla="*/ 7279 h 10000"/>
                  <a:gd name="connsiteX30" fmla="*/ 4889 w 10000"/>
                  <a:gd name="connsiteY30" fmla="*/ 7279 h 10000"/>
                  <a:gd name="connsiteX31" fmla="*/ 4611 w 10000"/>
                  <a:gd name="connsiteY31" fmla="*/ 7303 h 10000"/>
                  <a:gd name="connsiteX32" fmla="*/ 4500 w 10000"/>
                  <a:gd name="connsiteY32" fmla="*/ 7303 h 10000"/>
                  <a:gd name="connsiteX33" fmla="*/ 4444 w 10000"/>
                  <a:gd name="connsiteY33" fmla="*/ 7279 h 10000"/>
                  <a:gd name="connsiteX34" fmla="*/ 4389 w 10000"/>
                  <a:gd name="connsiteY34" fmla="*/ 7188 h 10000"/>
                  <a:gd name="connsiteX35" fmla="*/ 4222 w 10000"/>
                  <a:gd name="connsiteY35" fmla="*/ 7074 h 10000"/>
                  <a:gd name="connsiteX36" fmla="*/ 4222 w 10000"/>
                  <a:gd name="connsiteY36" fmla="*/ 7074 h 10000"/>
                  <a:gd name="connsiteX37" fmla="*/ 4111 w 10000"/>
                  <a:gd name="connsiteY37" fmla="*/ 7006 h 10000"/>
                  <a:gd name="connsiteX38" fmla="*/ 4111 w 10000"/>
                  <a:gd name="connsiteY38" fmla="*/ 6939 h 10000"/>
                  <a:gd name="connsiteX39" fmla="*/ 4111 w 10000"/>
                  <a:gd name="connsiteY39" fmla="*/ 6893 h 10000"/>
                  <a:gd name="connsiteX40" fmla="*/ 4167 w 10000"/>
                  <a:gd name="connsiteY40" fmla="*/ 6848 h 10000"/>
                  <a:gd name="connsiteX41" fmla="*/ 4278 w 10000"/>
                  <a:gd name="connsiteY41" fmla="*/ 6757 h 10000"/>
                  <a:gd name="connsiteX42" fmla="*/ 4389 w 10000"/>
                  <a:gd name="connsiteY42" fmla="*/ 6734 h 10000"/>
                  <a:gd name="connsiteX43" fmla="*/ 4389 w 10000"/>
                  <a:gd name="connsiteY43" fmla="*/ 6734 h 10000"/>
                  <a:gd name="connsiteX44" fmla="*/ 4389 w 10000"/>
                  <a:gd name="connsiteY44" fmla="*/ 6710 h 10000"/>
                  <a:gd name="connsiteX45" fmla="*/ 4444 w 10000"/>
                  <a:gd name="connsiteY45" fmla="*/ 6693 h 10000"/>
                  <a:gd name="connsiteX46" fmla="*/ 4667 w 10000"/>
                  <a:gd name="connsiteY46" fmla="*/ 6667 h 10000"/>
                  <a:gd name="connsiteX47" fmla="*/ 5333 w 10000"/>
                  <a:gd name="connsiteY47" fmla="*/ 6624 h 10000"/>
                  <a:gd name="connsiteX48" fmla="*/ 6500 w 10000"/>
                  <a:gd name="connsiteY48" fmla="*/ 6552 h 10000"/>
                  <a:gd name="connsiteX49" fmla="*/ 6500 w 10000"/>
                  <a:gd name="connsiteY49" fmla="*/ 6552 h 10000"/>
                  <a:gd name="connsiteX50" fmla="*/ 7167 w 10000"/>
                  <a:gd name="connsiteY50" fmla="*/ 6487 h 10000"/>
                  <a:gd name="connsiteX51" fmla="*/ 8389 w 10000"/>
                  <a:gd name="connsiteY51" fmla="*/ 6352 h 10000"/>
                  <a:gd name="connsiteX52" fmla="*/ 8389 w 10000"/>
                  <a:gd name="connsiteY52" fmla="*/ 6352 h 10000"/>
                  <a:gd name="connsiteX53" fmla="*/ 8667 w 10000"/>
                  <a:gd name="connsiteY53" fmla="*/ 6303 h 10000"/>
                  <a:gd name="connsiteX54" fmla="*/ 8778 w 10000"/>
                  <a:gd name="connsiteY54" fmla="*/ 6233 h 10000"/>
                  <a:gd name="connsiteX55" fmla="*/ 8889 w 10000"/>
                  <a:gd name="connsiteY55" fmla="*/ 6190 h 10000"/>
                  <a:gd name="connsiteX56" fmla="*/ 8833 w 10000"/>
                  <a:gd name="connsiteY56" fmla="*/ 6145 h 10000"/>
                  <a:gd name="connsiteX57" fmla="*/ 8833 w 10000"/>
                  <a:gd name="connsiteY57" fmla="*/ 6103 h 10000"/>
                  <a:gd name="connsiteX58" fmla="*/ 8722 w 10000"/>
                  <a:gd name="connsiteY58" fmla="*/ 6053 h 10000"/>
                  <a:gd name="connsiteX59" fmla="*/ 8556 w 10000"/>
                  <a:gd name="connsiteY59" fmla="*/ 5986 h 10000"/>
                  <a:gd name="connsiteX60" fmla="*/ 8556 w 10000"/>
                  <a:gd name="connsiteY60" fmla="*/ 5986 h 10000"/>
                  <a:gd name="connsiteX61" fmla="*/ 6556 w 10000"/>
                  <a:gd name="connsiteY61" fmla="*/ 5582 h 10000"/>
                  <a:gd name="connsiteX62" fmla="*/ 6556 w 10000"/>
                  <a:gd name="connsiteY62" fmla="*/ 5582 h 10000"/>
                  <a:gd name="connsiteX63" fmla="*/ 6333 w 10000"/>
                  <a:gd name="connsiteY63" fmla="*/ 5512 h 10000"/>
                  <a:gd name="connsiteX64" fmla="*/ 6167 w 10000"/>
                  <a:gd name="connsiteY64" fmla="*/ 5443 h 10000"/>
                  <a:gd name="connsiteX65" fmla="*/ 6056 w 10000"/>
                  <a:gd name="connsiteY65" fmla="*/ 5373 h 10000"/>
                  <a:gd name="connsiteX66" fmla="*/ 6056 w 10000"/>
                  <a:gd name="connsiteY66" fmla="*/ 5373 h 10000"/>
                  <a:gd name="connsiteX67" fmla="*/ 8056 w 10000"/>
                  <a:gd name="connsiteY67" fmla="*/ 5351 h 10000"/>
                  <a:gd name="connsiteX68" fmla="*/ 10000 w 10000"/>
                  <a:gd name="connsiteY68" fmla="*/ 5582 h 10000"/>
                  <a:gd name="connsiteX69" fmla="*/ 10000 w 10000"/>
                  <a:gd name="connsiteY69" fmla="*/ 3516 h 10000"/>
                  <a:gd name="connsiteX70" fmla="*/ 2889 w 10000"/>
                  <a:gd name="connsiteY70" fmla="*/ 1113 h 10000"/>
                  <a:gd name="connsiteX71" fmla="*/ 2000 w 10000"/>
                  <a:gd name="connsiteY71" fmla="*/ 1067 h 10000"/>
                  <a:gd name="connsiteX72" fmla="*/ 1889 w 10000"/>
                  <a:gd name="connsiteY72" fmla="*/ 1044 h 10000"/>
                  <a:gd name="connsiteX73" fmla="*/ 1778 w 10000"/>
                  <a:gd name="connsiteY73" fmla="*/ 1019 h 10000"/>
                  <a:gd name="connsiteX74" fmla="*/ 1778 w 10000"/>
                  <a:gd name="connsiteY74" fmla="*/ 1019 h 10000"/>
                  <a:gd name="connsiteX75" fmla="*/ 1667 w 10000"/>
                  <a:gd name="connsiteY75" fmla="*/ 931 h 10000"/>
                  <a:gd name="connsiteX76" fmla="*/ 1500 w 10000"/>
                  <a:gd name="connsiteY76" fmla="*/ 772 h 10000"/>
                  <a:gd name="connsiteX77" fmla="*/ 1444 w 10000"/>
                  <a:gd name="connsiteY77" fmla="*/ 681 h 10000"/>
                  <a:gd name="connsiteX78" fmla="*/ 1444 w 10000"/>
                  <a:gd name="connsiteY78" fmla="*/ 590 h 10000"/>
                  <a:gd name="connsiteX79" fmla="*/ 1444 w 10000"/>
                  <a:gd name="connsiteY79" fmla="*/ 523 h 10000"/>
                  <a:gd name="connsiteX80" fmla="*/ 1556 w 10000"/>
                  <a:gd name="connsiteY80" fmla="*/ 454 h 10000"/>
                  <a:gd name="connsiteX81" fmla="*/ 1556 w 10000"/>
                  <a:gd name="connsiteY81" fmla="*/ 454 h 10000"/>
                  <a:gd name="connsiteX82" fmla="*/ 1833 w 10000"/>
                  <a:gd name="connsiteY82" fmla="*/ 342 h 10000"/>
                  <a:gd name="connsiteX83" fmla="*/ 2111 w 10000"/>
                  <a:gd name="connsiteY83" fmla="*/ 224 h 10000"/>
                  <a:gd name="connsiteX84" fmla="*/ 2389 w 10000"/>
                  <a:gd name="connsiteY84" fmla="*/ 0 h 10000"/>
                  <a:gd name="connsiteX85" fmla="*/ 10000 w 10000"/>
                  <a:gd name="connsiteY85" fmla="*/ 8480 h 10000"/>
                  <a:gd name="connsiteX86" fmla="*/ 10000 w 10000"/>
                  <a:gd name="connsiteY86" fmla="*/ 8480 h 10000"/>
                  <a:gd name="connsiteX87" fmla="*/ 9722 w 10000"/>
                  <a:gd name="connsiteY87" fmla="*/ 8455 h 10000"/>
                  <a:gd name="connsiteX88" fmla="*/ 9389 w 10000"/>
                  <a:gd name="connsiteY88" fmla="*/ 8480 h 10000"/>
                  <a:gd name="connsiteX89" fmla="*/ 9389 w 10000"/>
                  <a:gd name="connsiteY89" fmla="*/ 8480 h 10000"/>
                  <a:gd name="connsiteX90" fmla="*/ 9278 w 10000"/>
                  <a:gd name="connsiteY90" fmla="*/ 8508 h 10000"/>
                  <a:gd name="connsiteX91" fmla="*/ 9056 w 10000"/>
                  <a:gd name="connsiteY91" fmla="*/ 8480 h 10000"/>
                  <a:gd name="connsiteX92" fmla="*/ 8889 w 10000"/>
                  <a:gd name="connsiteY92" fmla="*/ 8455 h 10000"/>
                  <a:gd name="connsiteX93" fmla="*/ 8722 w 10000"/>
                  <a:gd name="connsiteY93" fmla="*/ 8413 h 10000"/>
                  <a:gd name="connsiteX94" fmla="*/ 8611 w 10000"/>
                  <a:gd name="connsiteY94" fmla="*/ 8343 h 10000"/>
                  <a:gd name="connsiteX95" fmla="*/ 8444 w 10000"/>
                  <a:gd name="connsiteY95" fmla="*/ 8229 h 10000"/>
                  <a:gd name="connsiteX96" fmla="*/ 8444 w 10000"/>
                  <a:gd name="connsiteY96" fmla="*/ 8229 h 10000"/>
                  <a:gd name="connsiteX97" fmla="*/ 8222 w 10000"/>
                  <a:gd name="connsiteY97" fmla="*/ 8030 h 10000"/>
                  <a:gd name="connsiteX98" fmla="*/ 8111 w 10000"/>
                  <a:gd name="connsiteY98" fmla="*/ 7939 h 10000"/>
                  <a:gd name="connsiteX99" fmla="*/ 7944 w 10000"/>
                  <a:gd name="connsiteY99" fmla="*/ 7871 h 10000"/>
                  <a:gd name="connsiteX100" fmla="*/ 7778 w 10000"/>
                  <a:gd name="connsiteY100" fmla="*/ 7826 h 10000"/>
                  <a:gd name="connsiteX101" fmla="*/ 7556 w 10000"/>
                  <a:gd name="connsiteY101" fmla="*/ 7799 h 10000"/>
                  <a:gd name="connsiteX102" fmla="*/ 7333 w 10000"/>
                  <a:gd name="connsiteY102" fmla="*/ 7779 h 10000"/>
                  <a:gd name="connsiteX103" fmla="*/ 7000 w 10000"/>
                  <a:gd name="connsiteY103" fmla="*/ 7753 h 10000"/>
                  <a:gd name="connsiteX104" fmla="*/ 7000 w 10000"/>
                  <a:gd name="connsiteY104" fmla="*/ 7753 h 10000"/>
                  <a:gd name="connsiteX105" fmla="*/ 6556 w 10000"/>
                  <a:gd name="connsiteY105" fmla="*/ 7779 h 10000"/>
                  <a:gd name="connsiteX106" fmla="*/ 6222 w 10000"/>
                  <a:gd name="connsiteY106" fmla="*/ 7779 h 10000"/>
                  <a:gd name="connsiteX107" fmla="*/ 6111 w 10000"/>
                  <a:gd name="connsiteY107" fmla="*/ 7753 h 10000"/>
                  <a:gd name="connsiteX108" fmla="*/ 6056 w 10000"/>
                  <a:gd name="connsiteY108" fmla="*/ 7731 h 10000"/>
                  <a:gd name="connsiteX109" fmla="*/ 6056 w 10000"/>
                  <a:gd name="connsiteY109" fmla="*/ 7731 h 10000"/>
                  <a:gd name="connsiteX110" fmla="*/ 6056 w 10000"/>
                  <a:gd name="connsiteY110" fmla="*/ 7326 h 10000"/>
                  <a:gd name="connsiteX111" fmla="*/ 6056 w 10000"/>
                  <a:gd name="connsiteY111" fmla="*/ 7326 h 10000"/>
                  <a:gd name="connsiteX112" fmla="*/ 6056 w 10000"/>
                  <a:gd name="connsiteY112" fmla="*/ 7232 h 10000"/>
                  <a:gd name="connsiteX113" fmla="*/ 5944 w 10000"/>
                  <a:gd name="connsiteY113" fmla="*/ 7120 h 10000"/>
                  <a:gd name="connsiteX114" fmla="*/ 5889 w 10000"/>
                  <a:gd name="connsiteY114" fmla="*/ 7095 h 10000"/>
                  <a:gd name="connsiteX115" fmla="*/ 5778 w 10000"/>
                  <a:gd name="connsiteY115" fmla="*/ 7074 h 10000"/>
                  <a:gd name="connsiteX116" fmla="*/ 5667 w 10000"/>
                  <a:gd name="connsiteY116" fmla="*/ 7074 h 10000"/>
                  <a:gd name="connsiteX117" fmla="*/ 5500 w 10000"/>
                  <a:gd name="connsiteY117" fmla="*/ 7095 h 10000"/>
                  <a:gd name="connsiteX118" fmla="*/ 5500 w 10000"/>
                  <a:gd name="connsiteY118" fmla="*/ 7095 h 10000"/>
                  <a:gd name="connsiteX119" fmla="*/ 4889 w 10000"/>
                  <a:gd name="connsiteY119" fmla="*/ 7256 h 10000"/>
                  <a:gd name="connsiteX120" fmla="*/ 4611 w 10000"/>
                  <a:gd name="connsiteY120" fmla="*/ 7303 h 10000"/>
                  <a:gd name="connsiteX121" fmla="*/ 4556 w 10000"/>
                  <a:gd name="connsiteY121" fmla="*/ 7326 h 10000"/>
                  <a:gd name="connsiteX122" fmla="*/ 4500 w 10000"/>
                  <a:gd name="connsiteY122" fmla="*/ 7303 h 10000"/>
                  <a:gd name="connsiteX123" fmla="*/ 4500 w 10000"/>
                  <a:gd name="connsiteY123" fmla="*/ 7303 h 10000"/>
                  <a:gd name="connsiteX124" fmla="*/ 4222 w 10000"/>
                  <a:gd name="connsiteY124" fmla="*/ 7074 h 10000"/>
                  <a:gd name="connsiteX125" fmla="*/ 4222 w 10000"/>
                  <a:gd name="connsiteY125" fmla="*/ 7074 h 10000"/>
                  <a:gd name="connsiteX126" fmla="*/ 4111 w 10000"/>
                  <a:gd name="connsiteY126" fmla="*/ 6962 h 10000"/>
                  <a:gd name="connsiteX127" fmla="*/ 4111 w 10000"/>
                  <a:gd name="connsiteY127" fmla="*/ 6893 h 10000"/>
                  <a:gd name="connsiteX128" fmla="*/ 4111 w 10000"/>
                  <a:gd name="connsiteY128" fmla="*/ 6825 h 10000"/>
                  <a:gd name="connsiteX129" fmla="*/ 4111 w 10000"/>
                  <a:gd name="connsiteY129" fmla="*/ 6825 h 10000"/>
                  <a:gd name="connsiteX130" fmla="*/ 4278 w 10000"/>
                  <a:gd name="connsiteY130" fmla="*/ 6757 h 10000"/>
                  <a:gd name="connsiteX131" fmla="*/ 4389 w 10000"/>
                  <a:gd name="connsiteY131" fmla="*/ 6734 h 10000"/>
                  <a:gd name="connsiteX132" fmla="*/ 4389 w 10000"/>
                  <a:gd name="connsiteY132" fmla="*/ 6734 h 10000"/>
                  <a:gd name="connsiteX133" fmla="*/ 4000 w 10000"/>
                  <a:gd name="connsiteY133" fmla="*/ 6734 h 10000"/>
                  <a:gd name="connsiteX134" fmla="*/ 3722 w 10000"/>
                  <a:gd name="connsiteY134" fmla="*/ 6757 h 10000"/>
                  <a:gd name="connsiteX135" fmla="*/ 3611 w 10000"/>
                  <a:gd name="connsiteY135" fmla="*/ 6782 h 10000"/>
                  <a:gd name="connsiteX136" fmla="*/ 3556 w 10000"/>
                  <a:gd name="connsiteY136" fmla="*/ 6804 h 10000"/>
                  <a:gd name="connsiteX137" fmla="*/ 3556 w 10000"/>
                  <a:gd name="connsiteY137" fmla="*/ 6804 h 10000"/>
                  <a:gd name="connsiteX138" fmla="*/ 3444 w 10000"/>
                  <a:gd name="connsiteY138" fmla="*/ 6893 h 10000"/>
                  <a:gd name="connsiteX139" fmla="*/ 3278 w 10000"/>
                  <a:gd name="connsiteY139" fmla="*/ 7032 h 10000"/>
                  <a:gd name="connsiteX140" fmla="*/ 3000 w 10000"/>
                  <a:gd name="connsiteY140" fmla="*/ 7188 h 10000"/>
                  <a:gd name="connsiteX141" fmla="*/ 2667 w 10000"/>
                  <a:gd name="connsiteY141" fmla="*/ 7303 h 10000"/>
                  <a:gd name="connsiteX142" fmla="*/ 2667 w 10000"/>
                  <a:gd name="connsiteY142" fmla="*/ 7303 h 10000"/>
                  <a:gd name="connsiteX143" fmla="*/ 2333 w 10000"/>
                  <a:gd name="connsiteY143" fmla="*/ 7395 h 10000"/>
                  <a:gd name="connsiteX144" fmla="*/ 1833 w 10000"/>
                  <a:gd name="connsiteY144" fmla="*/ 7486 h 10000"/>
                  <a:gd name="connsiteX145" fmla="*/ 1389 w 10000"/>
                  <a:gd name="connsiteY145" fmla="*/ 7530 h 10000"/>
                  <a:gd name="connsiteX146" fmla="*/ 889 w 10000"/>
                  <a:gd name="connsiteY146" fmla="*/ 7552 h 10000"/>
                  <a:gd name="connsiteX147" fmla="*/ 889 w 10000"/>
                  <a:gd name="connsiteY147" fmla="*/ 7552 h 10000"/>
                  <a:gd name="connsiteX148" fmla="*/ 500 w 10000"/>
                  <a:gd name="connsiteY148" fmla="*/ 7579 h 10000"/>
                  <a:gd name="connsiteX149" fmla="*/ 222 w 10000"/>
                  <a:gd name="connsiteY149" fmla="*/ 7597 h 10000"/>
                  <a:gd name="connsiteX150" fmla="*/ 0 w 10000"/>
                  <a:gd name="connsiteY150" fmla="*/ 7619 h 10000"/>
                  <a:gd name="connsiteX151" fmla="*/ 0 w 10000"/>
                  <a:gd name="connsiteY151" fmla="*/ 7619 h 10000"/>
                  <a:gd name="connsiteX152" fmla="*/ 278 w 10000"/>
                  <a:gd name="connsiteY152" fmla="*/ 7984 h 10000"/>
                  <a:gd name="connsiteX153" fmla="*/ 500 w 10000"/>
                  <a:gd name="connsiteY153" fmla="*/ 8252 h 10000"/>
                  <a:gd name="connsiteX154" fmla="*/ 722 w 10000"/>
                  <a:gd name="connsiteY154" fmla="*/ 8480 h 10000"/>
                  <a:gd name="connsiteX155" fmla="*/ 722 w 10000"/>
                  <a:gd name="connsiteY155" fmla="*/ 8480 h 10000"/>
                  <a:gd name="connsiteX156" fmla="*/ 889 w 10000"/>
                  <a:gd name="connsiteY156" fmla="*/ 8617 h 10000"/>
                  <a:gd name="connsiteX157" fmla="*/ 944 w 10000"/>
                  <a:gd name="connsiteY157" fmla="*/ 8733 h 10000"/>
                  <a:gd name="connsiteX158" fmla="*/ 1111 w 10000"/>
                  <a:gd name="connsiteY158" fmla="*/ 8847 h 10000"/>
                  <a:gd name="connsiteX159" fmla="*/ 1333 w 10000"/>
                  <a:gd name="connsiteY159" fmla="*/ 9022 h 10000"/>
                  <a:gd name="connsiteX160" fmla="*/ 1333 w 10000"/>
                  <a:gd name="connsiteY160" fmla="*/ 9022 h 10000"/>
                  <a:gd name="connsiteX161" fmla="*/ 1444 w 10000"/>
                  <a:gd name="connsiteY161" fmla="*/ 9115 h 10000"/>
                  <a:gd name="connsiteX162" fmla="*/ 1500 w 10000"/>
                  <a:gd name="connsiteY162" fmla="*/ 9183 h 10000"/>
                  <a:gd name="connsiteX163" fmla="*/ 1500 w 10000"/>
                  <a:gd name="connsiteY163" fmla="*/ 9248 h 10000"/>
                  <a:gd name="connsiteX164" fmla="*/ 1556 w 10000"/>
                  <a:gd name="connsiteY164" fmla="*/ 9276 h 10000"/>
                  <a:gd name="connsiteX165" fmla="*/ 1722 w 10000"/>
                  <a:gd name="connsiteY165" fmla="*/ 9296 h 10000"/>
                  <a:gd name="connsiteX166" fmla="*/ 1944 w 10000"/>
                  <a:gd name="connsiteY166" fmla="*/ 9319 h 10000"/>
                  <a:gd name="connsiteX167" fmla="*/ 2944 w 10000"/>
                  <a:gd name="connsiteY167" fmla="*/ 9342 h 10000"/>
                  <a:gd name="connsiteX168" fmla="*/ 2944 w 10000"/>
                  <a:gd name="connsiteY168" fmla="*/ 9342 h 10000"/>
                  <a:gd name="connsiteX169" fmla="*/ 4167 w 10000"/>
                  <a:gd name="connsiteY169" fmla="*/ 9389 h 10000"/>
                  <a:gd name="connsiteX170" fmla="*/ 4889 w 10000"/>
                  <a:gd name="connsiteY170" fmla="*/ 9454 h 10000"/>
                  <a:gd name="connsiteX171" fmla="*/ 5278 w 10000"/>
                  <a:gd name="connsiteY171" fmla="*/ 9526 h 10000"/>
                  <a:gd name="connsiteX172" fmla="*/ 5444 w 10000"/>
                  <a:gd name="connsiteY172" fmla="*/ 9544 h 10000"/>
                  <a:gd name="connsiteX173" fmla="*/ 5444 w 10000"/>
                  <a:gd name="connsiteY173" fmla="*/ 9544 h 10000"/>
                  <a:gd name="connsiteX174" fmla="*/ 5722 w 10000"/>
                  <a:gd name="connsiteY174" fmla="*/ 9594 h 10000"/>
                  <a:gd name="connsiteX175" fmla="*/ 5833 w 10000"/>
                  <a:gd name="connsiteY175" fmla="*/ 9618 h 10000"/>
                  <a:gd name="connsiteX176" fmla="*/ 5833 w 10000"/>
                  <a:gd name="connsiteY176" fmla="*/ 9618 h 10000"/>
                  <a:gd name="connsiteX177" fmla="*/ 5833 w 10000"/>
                  <a:gd name="connsiteY177" fmla="*/ 9594 h 10000"/>
                  <a:gd name="connsiteX178" fmla="*/ 5889 w 10000"/>
                  <a:gd name="connsiteY178" fmla="*/ 9569 h 10000"/>
                  <a:gd name="connsiteX179" fmla="*/ 6000 w 10000"/>
                  <a:gd name="connsiteY179" fmla="*/ 9544 h 10000"/>
                  <a:gd name="connsiteX180" fmla="*/ 6167 w 10000"/>
                  <a:gd name="connsiteY180" fmla="*/ 9526 h 10000"/>
                  <a:gd name="connsiteX181" fmla="*/ 6444 w 10000"/>
                  <a:gd name="connsiteY181" fmla="*/ 9526 h 10000"/>
                  <a:gd name="connsiteX182" fmla="*/ 6833 w 10000"/>
                  <a:gd name="connsiteY182" fmla="*/ 9544 h 10000"/>
                  <a:gd name="connsiteX183" fmla="*/ 7278 w 10000"/>
                  <a:gd name="connsiteY183" fmla="*/ 9618 h 10000"/>
                  <a:gd name="connsiteX184" fmla="*/ 7278 w 10000"/>
                  <a:gd name="connsiteY184" fmla="*/ 9618 h 10000"/>
                  <a:gd name="connsiteX185" fmla="*/ 8722 w 10000"/>
                  <a:gd name="connsiteY185" fmla="*/ 9815 h 10000"/>
                  <a:gd name="connsiteX186" fmla="*/ 10000 w 10000"/>
                  <a:gd name="connsiteY186" fmla="*/ 10000 h 10000"/>
                  <a:gd name="connsiteX0" fmla="*/ 10000 w 10000"/>
                  <a:gd name="connsiteY0" fmla="*/ 8455 h 10000"/>
                  <a:gd name="connsiteX1" fmla="*/ 10000 w 10000"/>
                  <a:gd name="connsiteY1" fmla="*/ 8455 h 10000"/>
                  <a:gd name="connsiteX2" fmla="*/ 9222 w 10000"/>
                  <a:gd name="connsiteY2" fmla="*/ 8480 h 10000"/>
                  <a:gd name="connsiteX3" fmla="*/ 8944 w 10000"/>
                  <a:gd name="connsiteY3" fmla="*/ 8480 h 10000"/>
                  <a:gd name="connsiteX4" fmla="*/ 8833 w 10000"/>
                  <a:gd name="connsiteY4" fmla="*/ 8455 h 10000"/>
                  <a:gd name="connsiteX5" fmla="*/ 8778 w 10000"/>
                  <a:gd name="connsiteY5" fmla="*/ 8436 h 10000"/>
                  <a:gd name="connsiteX6" fmla="*/ 8778 w 10000"/>
                  <a:gd name="connsiteY6" fmla="*/ 8436 h 10000"/>
                  <a:gd name="connsiteX7" fmla="*/ 8444 w 10000"/>
                  <a:gd name="connsiteY7" fmla="*/ 8162 h 10000"/>
                  <a:gd name="connsiteX8" fmla="*/ 8167 w 10000"/>
                  <a:gd name="connsiteY8" fmla="*/ 7912 h 10000"/>
                  <a:gd name="connsiteX9" fmla="*/ 8167 w 10000"/>
                  <a:gd name="connsiteY9" fmla="*/ 7912 h 10000"/>
                  <a:gd name="connsiteX10" fmla="*/ 8056 w 10000"/>
                  <a:gd name="connsiteY10" fmla="*/ 7871 h 10000"/>
                  <a:gd name="connsiteX11" fmla="*/ 7889 w 10000"/>
                  <a:gd name="connsiteY11" fmla="*/ 7826 h 10000"/>
                  <a:gd name="connsiteX12" fmla="*/ 7444 w 10000"/>
                  <a:gd name="connsiteY12" fmla="*/ 7799 h 10000"/>
                  <a:gd name="connsiteX13" fmla="*/ 6889 w 10000"/>
                  <a:gd name="connsiteY13" fmla="*/ 7779 h 10000"/>
                  <a:gd name="connsiteX14" fmla="*/ 6389 w 10000"/>
                  <a:gd name="connsiteY14" fmla="*/ 7779 h 10000"/>
                  <a:gd name="connsiteX15" fmla="*/ 6389 w 10000"/>
                  <a:gd name="connsiteY15" fmla="*/ 7779 h 10000"/>
                  <a:gd name="connsiteX16" fmla="*/ 6167 w 10000"/>
                  <a:gd name="connsiteY16" fmla="*/ 7753 h 10000"/>
                  <a:gd name="connsiteX17" fmla="*/ 6056 w 10000"/>
                  <a:gd name="connsiteY17" fmla="*/ 7712 h 10000"/>
                  <a:gd name="connsiteX18" fmla="*/ 6000 w 10000"/>
                  <a:gd name="connsiteY18" fmla="*/ 7664 h 10000"/>
                  <a:gd name="connsiteX19" fmla="*/ 6000 w 10000"/>
                  <a:gd name="connsiteY19" fmla="*/ 7579 h 10000"/>
                  <a:gd name="connsiteX20" fmla="*/ 6056 w 10000"/>
                  <a:gd name="connsiteY20" fmla="*/ 7395 h 10000"/>
                  <a:gd name="connsiteX21" fmla="*/ 6111 w 10000"/>
                  <a:gd name="connsiteY21" fmla="*/ 7303 h 10000"/>
                  <a:gd name="connsiteX22" fmla="*/ 6056 w 10000"/>
                  <a:gd name="connsiteY22" fmla="*/ 7188 h 10000"/>
                  <a:gd name="connsiteX23" fmla="*/ 6056 w 10000"/>
                  <a:gd name="connsiteY23" fmla="*/ 7188 h 10000"/>
                  <a:gd name="connsiteX24" fmla="*/ 6000 w 10000"/>
                  <a:gd name="connsiteY24" fmla="*/ 7120 h 10000"/>
                  <a:gd name="connsiteX25" fmla="*/ 5944 w 10000"/>
                  <a:gd name="connsiteY25" fmla="*/ 7074 h 10000"/>
                  <a:gd name="connsiteX26" fmla="*/ 5833 w 10000"/>
                  <a:gd name="connsiteY26" fmla="*/ 7074 h 10000"/>
                  <a:gd name="connsiteX27" fmla="*/ 5667 w 10000"/>
                  <a:gd name="connsiteY27" fmla="*/ 7095 h 10000"/>
                  <a:gd name="connsiteX28" fmla="*/ 5333 w 10000"/>
                  <a:gd name="connsiteY28" fmla="*/ 7166 h 10000"/>
                  <a:gd name="connsiteX29" fmla="*/ 4889 w 10000"/>
                  <a:gd name="connsiteY29" fmla="*/ 7279 h 10000"/>
                  <a:gd name="connsiteX30" fmla="*/ 4889 w 10000"/>
                  <a:gd name="connsiteY30" fmla="*/ 7279 h 10000"/>
                  <a:gd name="connsiteX31" fmla="*/ 4611 w 10000"/>
                  <a:gd name="connsiteY31" fmla="*/ 7303 h 10000"/>
                  <a:gd name="connsiteX32" fmla="*/ 4500 w 10000"/>
                  <a:gd name="connsiteY32" fmla="*/ 7303 h 10000"/>
                  <a:gd name="connsiteX33" fmla="*/ 4444 w 10000"/>
                  <a:gd name="connsiteY33" fmla="*/ 7279 h 10000"/>
                  <a:gd name="connsiteX34" fmla="*/ 4389 w 10000"/>
                  <a:gd name="connsiteY34" fmla="*/ 7188 h 10000"/>
                  <a:gd name="connsiteX35" fmla="*/ 4222 w 10000"/>
                  <a:gd name="connsiteY35" fmla="*/ 7074 h 10000"/>
                  <a:gd name="connsiteX36" fmla="*/ 4222 w 10000"/>
                  <a:gd name="connsiteY36" fmla="*/ 7074 h 10000"/>
                  <a:gd name="connsiteX37" fmla="*/ 4111 w 10000"/>
                  <a:gd name="connsiteY37" fmla="*/ 7006 h 10000"/>
                  <a:gd name="connsiteX38" fmla="*/ 4111 w 10000"/>
                  <a:gd name="connsiteY38" fmla="*/ 6939 h 10000"/>
                  <a:gd name="connsiteX39" fmla="*/ 4111 w 10000"/>
                  <a:gd name="connsiteY39" fmla="*/ 6893 h 10000"/>
                  <a:gd name="connsiteX40" fmla="*/ 4167 w 10000"/>
                  <a:gd name="connsiteY40" fmla="*/ 6848 h 10000"/>
                  <a:gd name="connsiteX41" fmla="*/ 4278 w 10000"/>
                  <a:gd name="connsiteY41" fmla="*/ 6757 h 10000"/>
                  <a:gd name="connsiteX42" fmla="*/ 4389 w 10000"/>
                  <a:gd name="connsiteY42" fmla="*/ 6734 h 10000"/>
                  <a:gd name="connsiteX43" fmla="*/ 4389 w 10000"/>
                  <a:gd name="connsiteY43" fmla="*/ 6734 h 10000"/>
                  <a:gd name="connsiteX44" fmla="*/ 4389 w 10000"/>
                  <a:gd name="connsiteY44" fmla="*/ 6710 h 10000"/>
                  <a:gd name="connsiteX45" fmla="*/ 4444 w 10000"/>
                  <a:gd name="connsiteY45" fmla="*/ 6693 h 10000"/>
                  <a:gd name="connsiteX46" fmla="*/ 4667 w 10000"/>
                  <a:gd name="connsiteY46" fmla="*/ 6667 h 10000"/>
                  <a:gd name="connsiteX47" fmla="*/ 5333 w 10000"/>
                  <a:gd name="connsiteY47" fmla="*/ 6624 h 10000"/>
                  <a:gd name="connsiteX48" fmla="*/ 6500 w 10000"/>
                  <a:gd name="connsiteY48" fmla="*/ 6552 h 10000"/>
                  <a:gd name="connsiteX49" fmla="*/ 6500 w 10000"/>
                  <a:gd name="connsiteY49" fmla="*/ 6552 h 10000"/>
                  <a:gd name="connsiteX50" fmla="*/ 7167 w 10000"/>
                  <a:gd name="connsiteY50" fmla="*/ 6487 h 10000"/>
                  <a:gd name="connsiteX51" fmla="*/ 8389 w 10000"/>
                  <a:gd name="connsiteY51" fmla="*/ 6352 h 10000"/>
                  <a:gd name="connsiteX52" fmla="*/ 8389 w 10000"/>
                  <a:gd name="connsiteY52" fmla="*/ 6352 h 10000"/>
                  <a:gd name="connsiteX53" fmla="*/ 8667 w 10000"/>
                  <a:gd name="connsiteY53" fmla="*/ 6303 h 10000"/>
                  <a:gd name="connsiteX54" fmla="*/ 8778 w 10000"/>
                  <a:gd name="connsiteY54" fmla="*/ 6233 h 10000"/>
                  <a:gd name="connsiteX55" fmla="*/ 8889 w 10000"/>
                  <a:gd name="connsiteY55" fmla="*/ 6190 h 10000"/>
                  <a:gd name="connsiteX56" fmla="*/ 8833 w 10000"/>
                  <a:gd name="connsiteY56" fmla="*/ 6145 h 10000"/>
                  <a:gd name="connsiteX57" fmla="*/ 8833 w 10000"/>
                  <a:gd name="connsiteY57" fmla="*/ 6103 h 10000"/>
                  <a:gd name="connsiteX58" fmla="*/ 8722 w 10000"/>
                  <a:gd name="connsiteY58" fmla="*/ 6053 h 10000"/>
                  <a:gd name="connsiteX59" fmla="*/ 8556 w 10000"/>
                  <a:gd name="connsiteY59" fmla="*/ 5986 h 10000"/>
                  <a:gd name="connsiteX60" fmla="*/ 8556 w 10000"/>
                  <a:gd name="connsiteY60" fmla="*/ 5986 h 10000"/>
                  <a:gd name="connsiteX61" fmla="*/ 6556 w 10000"/>
                  <a:gd name="connsiteY61" fmla="*/ 5582 h 10000"/>
                  <a:gd name="connsiteX62" fmla="*/ 6556 w 10000"/>
                  <a:gd name="connsiteY62" fmla="*/ 5582 h 10000"/>
                  <a:gd name="connsiteX63" fmla="*/ 6333 w 10000"/>
                  <a:gd name="connsiteY63" fmla="*/ 5512 h 10000"/>
                  <a:gd name="connsiteX64" fmla="*/ 6167 w 10000"/>
                  <a:gd name="connsiteY64" fmla="*/ 5443 h 10000"/>
                  <a:gd name="connsiteX65" fmla="*/ 6056 w 10000"/>
                  <a:gd name="connsiteY65" fmla="*/ 5373 h 10000"/>
                  <a:gd name="connsiteX66" fmla="*/ 6056 w 10000"/>
                  <a:gd name="connsiteY66" fmla="*/ 5373 h 10000"/>
                  <a:gd name="connsiteX67" fmla="*/ 8056 w 10000"/>
                  <a:gd name="connsiteY67" fmla="*/ 5351 h 10000"/>
                  <a:gd name="connsiteX68" fmla="*/ 10000 w 10000"/>
                  <a:gd name="connsiteY68" fmla="*/ 5582 h 10000"/>
                  <a:gd name="connsiteX69" fmla="*/ 10000 w 10000"/>
                  <a:gd name="connsiteY69" fmla="*/ 3516 h 10000"/>
                  <a:gd name="connsiteX70" fmla="*/ 2889 w 10000"/>
                  <a:gd name="connsiteY70" fmla="*/ 1113 h 10000"/>
                  <a:gd name="connsiteX71" fmla="*/ 2000 w 10000"/>
                  <a:gd name="connsiteY71" fmla="*/ 1067 h 10000"/>
                  <a:gd name="connsiteX72" fmla="*/ 1889 w 10000"/>
                  <a:gd name="connsiteY72" fmla="*/ 1044 h 10000"/>
                  <a:gd name="connsiteX73" fmla="*/ 1778 w 10000"/>
                  <a:gd name="connsiteY73" fmla="*/ 1019 h 10000"/>
                  <a:gd name="connsiteX74" fmla="*/ 1778 w 10000"/>
                  <a:gd name="connsiteY74" fmla="*/ 1019 h 10000"/>
                  <a:gd name="connsiteX75" fmla="*/ 1667 w 10000"/>
                  <a:gd name="connsiteY75" fmla="*/ 931 h 10000"/>
                  <a:gd name="connsiteX76" fmla="*/ 1500 w 10000"/>
                  <a:gd name="connsiteY76" fmla="*/ 772 h 10000"/>
                  <a:gd name="connsiteX77" fmla="*/ 1444 w 10000"/>
                  <a:gd name="connsiteY77" fmla="*/ 681 h 10000"/>
                  <a:gd name="connsiteX78" fmla="*/ 1444 w 10000"/>
                  <a:gd name="connsiteY78" fmla="*/ 590 h 10000"/>
                  <a:gd name="connsiteX79" fmla="*/ 1444 w 10000"/>
                  <a:gd name="connsiteY79" fmla="*/ 523 h 10000"/>
                  <a:gd name="connsiteX80" fmla="*/ 1556 w 10000"/>
                  <a:gd name="connsiteY80" fmla="*/ 454 h 10000"/>
                  <a:gd name="connsiteX81" fmla="*/ 1556 w 10000"/>
                  <a:gd name="connsiteY81" fmla="*/ 454 h 10000"/>
                  <a:gd name="connsiteX82" fmla="*/ 2111 w 10000"/>
                  <a:gd name="connsiteY82" fmla="*/ 224 h 10000"/>
                  <a:gd name="connsiteX83" fmla="*/ 2389 w 10000"/>
                  <a:gd name="connsiteY83" fmla="*/ 0 h 10000"/>
                  <a:gd name="connsiteX84" fmla="*/ 10000 w 10000"/>
                  <a:gd name="connsiteY84" fmla="*/ 8480 h 10000"/>
                  <a:gd name="connsiteX85" fmla="*/ 10000 w 10000"/>
                  <a:gd name="connsiteY85" fmla="*/ 8480 h 10000"/>
                  <a:gd name="connsiteX86" fmla="*/ 9722 w 10000"/>
                  <a:gd name="connsiteY86" fmla="*/ 8455 h 10000"/>
                  <a:gd name="connsiteX87" fmla="*/ 9389 w 10000"/>
                  <a:gd name="connsiteY87" fmla="*/ 8480 h 10000"/>
                  <a:gd name="connsiteX88" fmla="*/ 9389 w 10000"/>
                  <a:gd name="connsiteY88" fmla="*/ 8480 h 10000"/>
                  <a:gd name="connsiteX89" fmla="*/ 9278 w 10000"/>
                  <a:gd name="connsiteY89" fmla="*/ 8508 h 10000"/>
                  <a:gd name="connsiteX90" fmla="*/ 9056 w 10000"/>
                  <a:gd name="connsiteY90" fmla="*/ 8480 h 10000"/>
                  <a:gd name="connsiteX91" fmla="*/ 8889 w 10000"/>
                  <a:gd name="connsiteY91" fmla="*/ 8455 h 10000"/>
                  <a:gd name="connsiteX92" fmla="*/ 8722 w 10000"/>
                  <a:gd name="connsiteY92" fmla="*/ 8413 h 10000"/>
                  <a:gd name="connsiteX93" fmla="*/ 8611 w 10000"/>
                  <a:gd name="connsiteY93" fmla="*/ 8343 h 10000"/>
                  <a:gd name="connsiteX94" fmla="*/ 8444 w 10000"/>
                  <a:gd name="connsiteY94" fmla="*/ 8229 h 10000"/>
                  <a:gd name="connsiteX95" fmla="*/ 8444 w 10000"/>
                  <a:gd name="connsiteY95" fmla="*/ 8229 h 10000"/>
                  <a:gd name="connsiteX96" fmla="*/ 8222 w 10000"/>
                  <a:gd name="connsiteY96" fmla="*/ 8030 h 10000"/>
                  <a:gd name="connsiteX97" fmla="*/ 8111 w 10000"/>
                  <a:gd name="connsiteY97" fmla="*/ 7939 h 10000"/>
                  <a:gd name="connsiteX98" fmla="*/ 7944 w 10000"/>
                  <a:gd name="connsiteY98" fmla="*/ 7871 h 10000"/>
                  <a:gd name="connsiteX99" fmla="*/ 7778 w 10000"/>
                  <a:gd name="connsiteY99" fmla="*/ 7826 h 10000"/>
                  <a:gd name="connsiteX100" fmla="*/ 7556 w 10000"/>
                  <a:gd name="connsiteY100" fmla="*/ 7799 h 10000"/>
                  <a:gd name="connsiteX101" fmla="*/ 7333 w 10000"/>
                  <a:gd name="connsiteY101" fmla="*/ 7779 h 10000"/>
                  <a:gd name="connsiteX102" fmla="*/ 7000 w 10000"/>
                  <a:gd name="connsiteY102" fmla="*/ 7753 h 10000"/>
                  <a:gd name="connsiteX103" fmla="*/ 7000 w 10000"/>
                  <a:gd name="connsiteY103" fmla="*/ 7753 h 10000"/>
                  <a:gd name="connsiteX104" fmla="*/ 6556 w 10000"/>
                  <a:gd name="connsiteY104" fmla="*/ 7779 h 10000"/>
                  <a:gd name="connsiteX105" fmla="*/ 6222 w 10000"/>
                  <a:gd name="connsiteY105" fmla="*/ 7779 h 10000"/>
                  <a:gd name="connsiteX106" fmla="*/ 6111 w 10000"/>
                  <a:gd name="connsiteY106" fmla="*/ 7753 h 10000"/>
                  <a:gd name="connsiteX107" fmla="*/ 6056 w 10000"/>
                  <a:gd name="connsiteY107" fmla="*/ 7731 h 10000"/>
                  <a:gd name="connsiteX108" fmla="*/ 6056 w 10000"/>
                  <a:gd name="connsiteY108" fmla="*/ 7731 h 10000"/>
                  <a:gd name="connsiteX109" fmla="*/ 6056 w 10000"/>
                  <a:gd name="connsiteY109" fmla="*/ 7326 h 10000"/>
                  <a:gd name="connsiteX110" fmla="*/ 6056 w 10000"/>
                  <a:gd name="connsiteY110" fmla="*/ 7326 h 10000"/>
                  <a:gd name="connsiteX111" fmla="*/ 6056 w 10000"/>
                  <a:gd name="connsiteY111" fmla="*/ 7232 h 10000"/>
                  <a:gd name="connsiteX112" fmla="*/ 5944 w 10000"/>
                  <a:gd name="connsiteY112" fmla="*/ 7120 h 10000"/>
                  <a:gd name="connsiteX113" fmla="*/ 5889 w 10000"/>
                  <a:gd name="connsiteY113" fmla="*/ 7095 h 10000"/>
                  <a:gd name="connsiteX114" fmla="*/ 5778 w 10000"/>
                  <a:gd name="connsiteY114" fmla="*/ 7074 h 10000"/>
                  <a:gd name="connsiteX115" fmla="*/ 5667 w 10000"/>
                  <a:gd name="connsiteY115" fmla="*/ 7074 h 10000"/>
                  <a:gd name="connsiteX116" fmla="*/ 5500 w 10000"/>
                  <a:gd name="connsiteY116" fmla="*/ 7095 h 10000"/>
                  <a:gd name="connsiteX117" fmla="*/ 5500 w 10000"/>
                  <a:gd name="connsiteY117" fmla="*/ 7095 h 10000"/>
                  <a:gd name="connsiteX118" fmla="*/ 4889 w 10000"/>
                  <a:gd name="connsiteY118" fmla="*/ 7256 h 10000"/>
                  <a:gd name="connsiteX119" fmla="*/ 4611 w 10000"/>
                  <a:gd name="connsiteY119" fmla="*/ 7303 h 10000"/>
                  <a:gd name="connsiteX120" fmla="*/ 4556 w 10000"/>
                  <a:gd name="connsiteY120" fmla="*/ 7326 h 10000"/>
                  <a:gd name="connsiteX121" fmla="*/ 4500 w 10000"/>
                  <a:gd name="connsiteY121" fmla="*/ 7303 h 10000"/>
                  <a:gd name="connsiteX122" fmla="*/ 4500 w 10000"/>
                  <a:gd name="connsiteY122" fmla="*/ 7303 h 10000"/>
                  <a:gd name="connsiteX123" fmla="*/ 4222 w 10000"/>
                  <a:gd name="connsiteY123" fmla="*/ 7074 h 10000"/>
                  <a:gd name="connsiteX124" fmla="*/ 4222 w 10000"/>
                  <a:gd name="connsiteY124" fmla="*/ 7074 h 10000"/>
                  <a:gd name="connsiteX125" fmla="*/ 4111 w 10000"/>
                  <a:gd name="connsiteY125" fmla="*/ 6962 h 10000"/>
                  <a:gd name="connsiteX126" fmla="*/ 4111 w 10000"/>
                  <a:gd name="connsiteY126" fmla="*/ 6893 h 10000"/>
                  <a:gd name="connsiteX127" fmla="*/ 4111 w 10000"/>
                  <a:gd name="connsiteY127" fmla="*/ 6825 h 10000"/>
                  <a:gd name="connsiteX128" fmla="*/ 4111 w 10000"/>
                  <a:gd name="connsiteY128" fmla="*/ 6825 h 10000"/>
                  <a:gd name="connsiteX129" fmla="*/ 4278 w 10000"/>
                  <a:gd name="connsiteY129" fmla="*/ 6757 h 10000"/>
                  <a:gd name="connsiteX130" fmla="*/ 4389 w 10000"/>
                  <a:gd name="connsiteY130" fmla="*/ 6734 h 10000"/>
                  <a:gd name="connsiteX131" fmla="*/ 4389 w 10000"/>
                  <a:gd name="connsiteY131" fmla="*/ 6734 h 10000"/>
                  <a:gd name="connsiteX132" fmla="*/ 4000 w 10000"/>
                  <a:gd name="connsiteY132" fmla="*/ 6734 h 10000"/>
                  <a:gd name="connsiteX133" fmla="*/ 3722 w 10000"/>
                  <a:gd name="connsiteY133" fmla="*/ 6757 h 10000"/>
                  <a:gd name="connsiteX134" fmla="*/ 3611 w 10000"/>
                  <a:gd name="connsiteY134" fmla="*/ 6782 h 10000"/>
                  <a:gd name="connsiteX135" fmla="*/ 3556 w 10000"/>
                  <a:gd name="connsiteY135" fmla="*/ 6804 h 10000"/>
                  <a:gd name="connsiteX136" fmla="*/ 3556 w 10000"/>
                  <a:gd name="connsiteY136" fmla="*/ 6804 h 10000"/>
                  <a:gd name="connsiteX137" fmla="*/ 3444 w 10000"/>
                  <a:gd name="connsiteY137" fmla="*/ 6893 h 10000"/>
                  <a:gd name="connsiteX138" fmla="*/ 3278 w 10000"/>
                  <a:gd name="connsiteY138" fmla="*/ 7032 h 10000"/>
                  <a:gd name="connsiteX139" fmla="*/ 3000 w 10000"/>
                  <a:gd name="connsiteY139" fmla="*/ 7188 h 10000"/>
                  <a:gd name="connsiteX140" fmla="*/ 2667 w 10000"/>
                  <a:gd name="connsiteY140" fmla="*/ 7303 h 10000"/>
                  <a:gd name="connsiteX141" fmla="*/ 2667 w 10000"/>
                  <a:gd name="connsiteY141" fmla="*/ 7303 h 10000"/>
                  <a:gd name="connsiteX142" fmla="*/ 2333 w 10000"/>
                  <a:gd name="connsiteY142" fmla="*/ 7395 h 10000"/>
                  <a:gd name="connsiteX143" fmla="*/ 1833 w 10000"/>
                  <a:gd name="connsiteY143" fmla="*/ 7486 h 10000"/>
                  <a:gd name="connsiteX144" fmla="*/ 1389 w 10000"/>
                  <a:gd name="connsiteY144" fmla="*/ 7530 h 10000"/>
                  <a:gd name="connsiteX145" fmla="*/ 889 w 10000"/>
                  <a:gd name="connsiteY145" fmla="*/ 7552 h 10000"/>
                  <a:gd name="connsiteX146" fmla="*/ 889 w 10000"/>
                  <a:gd name="connsiteY146" fmla="*/ 7552 h 10000"/>
                  <a:gd name="connsiteX147" fmla="*/ 500 w 10000"/>
                  <a:gd name="connsiteY147" fmla="*/ 7579 h 10000"/>
                  <a:gd name="connsiteX148" fmla="*/ 222 w 10000"/>
                  <a:gd name="connsiteY148" fmla="*/ 7597 h 10000"/>
                  <a:gd name="connsiteX149" fmla="*/ 0 w 10000"/>
                  <a:gd name="connsiteY149" fmla="*/ 7619 h 10000"/>
                  <a:gd name="connsiteX150" fmla="*/ 0 w 10000"/>
                  <a:gd name="connsiteY150" fmla="*/ 7619 h 10000"/>
                  <a:gd name="connsiteX151" fmla="*/ 278 w 10000"/>
                  <a:gd name="connsiteY151" fmla="*/ 7984 h 10000"/>
                  <a:gd name="connsiteX152" fmla="*/ 500 w 10000"/>
                  <a:gd name="connsiteY152" fmla="*/ 8252 h 10000"/>
                  <a:gd name="connsiteX153" fmla="*/ 722 w 10000"/>
                  <a:gd name="connsiteY153" fmla="*/ 8480 h 10000"/>
                  <a:gd name="connsiteX154" fmla="*/ 722 w 10000"/>
                  <a:gd name="connsiteY154" fmla="*/ 8480 h 10000"/>
                  <a:gd name="connsiteX155" fmla="*/ 889 w 10000"/>
                  <a:gd name="connsiteY155" fmla="*/ 8617 h 10000"/>
                  <a:gd name="connsiteX156" fmla="*/ 944 w 10000"/>
                  <a:gd name="connsiteY156" fmla="*/ 8733 h 10000"/>
                  <a:gd name="connsiteX157" fmla="*/ 1111 w 10000"/>
                  <a:gd name="connsiteY157" fmla="*/ 8847 h 10000"/>
                  <a:gd name="connsiteX158" fmla="*/ 1333 w 10000"/>
                  <a:gd name="connsiteY158" fmla="*/ 9022 h 10000"/>
                  <a:gd name="connsiteX159" fmla="*/ 1333 w 10000"/>
                  <a:gd name="connsiteY159" fmla="*/ 9022 h 10000"/>
                  <a:gd name="connsiteX160" fmla="*/ 1444 w 10000"/>
                  <a:gd name="connsiteY160" fmla="*/ 9115 h 10000"/>
                  <a:gd name="connsiteX161" fmla="*/ 1500 w 10000"/>
                  <a:gd name="connsiteY161" fmla="*/ 9183 h 10000"/>
                  <a:gd name="connsiteX162" fmla="*/ 1500 w 10000"/>
                  <a:gd name="connsiteY162" fmla="*/ 9248 h 10000"/>
                  <a:gd name="connsiteX163" fmla="*/ 1556 w 10000"/>
                  <a:gd name="connsiteY163" fmla="*/ 9276 h 10000"/>
                  <a:gd name="connsiteX164" fmla="*/ 1722 w 10000"/>
                  <a:gd name="connsiteY164" fmla="*/ 9296 h 10000"/>
                  <a:gd name="connsiteX165" fmla="*/ 1944 w 10000"/>
                  <a:gd name="connsiteY165" fmla="*/ 9319 h 10000"/>
                  <a:gd name="connsiteX166" fmla="*/ 2944 w 10000"/>
                  <a:gd name="connsiteY166" fmla="*/ 9342 h 10000"/>
                  <a:gd name="connsiteX167" fmla="*/ 2944 w 10000"/>
                  <a:gd name="connsiteY167" fmla="*/ 9342 h 10000"/>
                  <a:gd name="connsiteX168" fmla="*/ 4167 w 10000"/>
                  <a:gd name="connsiteY168" fmla="*/ 9389 h 10000"/>
                  <a:gd name="connsiteX169" fmla="*/ 4889 w 10000"/>
                  <a:gd name="connsiteY169" fmla="*/ 9454 h 10000"/>
                  <a:gd name="connsiteX170" fmla="*/ 5278 w 10000"/>
                  <a:gd name="connsiteY170" fmla="*/ 9526 h 10000"/>
                  <a:gd name="connsiteX171" fmla="*/ 5444 w 10000"/>
                  <a:gd name="connsiteY171" fmla="*/ 9544 h 10000"/>
                  <a:gd name="connsiteX172" fmla="*/ 5444 w 10000"/>
                  <a:gd name="connsiteY172" fmla="*/ 9544 h 10000"/>
                  <a:gd name="connsiteX173" fmla="*/ 5722 w 10000"/>
                  <a:gd name="connsiteY173" fmla="*/ 9594 h 10000"/>
                  <a:gd name="connsiteX174" fmla="*/ 5833 w 10000"/>
                  <a:gd name="connsiteY174" fmla="*/ 9618 h 10000"/>
                  <a:gd name="connsiteX175" fmla="*/ 5833 w 10000"/>
                  <a:gd name="connsiteY175" fmla="*/ 9618 h 10000"/>
                  <a:gd name="connsiteX176" fmla="*/ 5833 w 10000"/>
                  <a:gd name="connsiteY176" fmla="*/ 9594 h 10000"/>
                  <a:gd name="connsiteX177" fmla="*/ 5889 w 10000"/>
                  <a:gd name="connsiteY177" fmla="*/ 9569 h 10000"/>
                  <a:gd name="connsiteX178" fmla="*/ 6000 w 10000"/>
                  <a:gd name="connsiteY178" fmla="*/ 9544 h 10000"/>
                  <a:gd name="connsiteX179" fmla="*/ 6167 w 10000"/>
                  <a:gd name="connsiteY179" fmla="*/ 9526 h 10000"/>
                  <a:gd name="connsiteX180" fmla="*/ 6444 w 10000"/>
                  <a:gd name="connsiteY180" fmla="*/ 9526 h 10000"/>
                  <a:gd name="connsiteX181" fmla="*/ 6833 w 10000"/>
                  <a:gd name="connsiteY181" fmla="*/ 9544 h 10000"/>
                  <a:gd name="connsiteX182" fmla="*/ 7278 w 10000"/>
                  <a:gd name="connsiteY182" fmla="*/ 9618 h 10000"/>
                  <a:gd name="connsiteX183" fmla="*/ 7278 w 10000"/>
                  <a:gd name="connsiteY183" fmla="*/ 9618 h 10000"/>
                  <a:gd name="connsiteX184" fmla="*/ 8722 w 10000"/>
                  <a:gd name="connsiteY184" fmla="*/ 9815 h 10000"/>
                  <a:gd name="connsiteX185" fmla="*/ 10000 w 10000"/>
                  <a:gd name="connsiteY185" fmla="*/ 10000 h 10000"/>
                  <a:gd name="connsiteX0" fmla="*/ 10000 w 10000"/>
                  <a:gd name="connsiteY0" fmla="*/ 8455 h 10000"/>
                  <a:gd name="connsiteX1" fmla="*/ 10000 w 10000"/>
                  <a:gd name="connsiteY1" fmla="*/ 8455 h 10000"/>
                  <a:gd name="connsiteX2" fmla="*/ 9222 w 10000"/>
                  <a:gd name="connsiteY2" fmla="*/ 8480 h 10000"/>
                  <a:gd name="connsiteX3" fmla="*/ 8944 w 10000"/>
                  <a:gd name="connsiteY3" fmla="*/ 8480 h 10000"/>
                  <a:gd name="connsiteX4" fmla="*/ 8833 w 10000"/>
                  <a:gd name="connsiteY4" fmla="*/ 8455 h 10000"/>
                  <a:gd name="connsiteX5" fmla="*/ 8778 w 10000"/>
                  <a:gd name="connsiteY5" fmla="*/ 8436 h 10000"/>
                  <a:gd name="connsiteX6" fmla="*/ 8778 w 10000"/>
                  <a:gd name="connsiteY6" fmla="*/ 8436 h 10000"/>
                  <a:gd name="connsiteX7" fmla="*/ 8444 w 10000"/>
                  <a:gd name="connsiteY7" fmla="*/ 8162 h 10000"/>
                  <a:gd name="connsiteX8" fmla="*/ 8167 w 10000"/>
                  <a:gd name="connsiteY8" fmla="*/ 7912 h 10000"/>
                  <a:gd name="connsiteX9" fmla="*/ 8167 w 10000"/>
                  <a:gd name="connsiteY9" fmla="*/ 7912 h 10000"/>
                  <a:gd name="connsiteX10" fmla="*/ 8056 w 10000"/>
                  <a:gd name="connsiteY10" fmla="*/ 7871 h 10000"/>
                  <a:gd name="connsiteX11" fmla="*/ 7889 w 10000"/>
                  <a:gd name="connsiteY11" fmla="*/ 7826 h 10000"/>
                  <a:gd name="connsiteX12" fmla="*/ 7444 w 10000"/>
                  <a:gd name="connsiteY12" fmla="*/ 7799 h 10000"/>
                  <a:gd name="connsiteX13" fmla="*/ 6889 w 10000"/>
                  <a:gd name="connsiteY13" fmla="*/ 7779 h 10000"/>
                  <a:gd name="connsiteX14" fmla="*/ 6389 w 10000"/>
                  <a:gd name="connsiteY14" fmla="*/ 7779 h 10000"/>
                  <a:gd name="connsiteX15" fmla="*/ 6389 w 10000"/>
                  <a:gd name="connsiteY15" fmla="*/ 7779 h 10000"/>
                  <a:gd name="connsiteX16" fmla="*/ 6167 w 10000"/>
                  <a:gd name="connsiteY16" fmla="*/ 7753 h 10000"/>
                  <a:gd name="connsiteX17" fmla="*/ 6056 w 10000"/>
                  <a:gd name="connsiteY17" fmla="*/ 7712 h 10000"/>
                  <a:gd name="connsiteX18" fmla="*/ 6000 w 10000"/>
                  <a:gd name="connsiteY18" fmla="*/ 7664 h 10000"/>
                  <a:gd name="connsiteX19" fmla="*/ 6000 w 10000"/>
                  <a:gd name="connsiteY19" fmla="*/ 7579 h 10000"/>
                  <a:gd name="connsiteX20" fmla="*/ 6056 w 10000"/>
                  <a:gd name="connsiteY20" fmla="*/ 7395 h 10000"/>
                  <a:gd name="connsiteX21" fmla="*/ 6111 w 10000"/>
                  <a:gd name="connsiteY21" fmla="*/ 7303 h 10000"/>
                  <a:gd name="connsiteX22" fmla="*/ 6056 w 10000"/>
                  <a:gd name="connsiteY22" fmla="*/ 7188 h 10000"/>
                  <a:gd name="connsiteX23" fmla="*/ 6056 w 10000"/>
                  <a:gd name="connsiteY23" fmla="*/ 7188 h 10000"/>
                  <a:gd name="connsiteX24" fmla="*/ 6000 w 10000"/>
                  <a:gd name="connsiteY24" fmla="*/ 7120 h 10000"/>
                  <a:gd name="connsiteX25" fmla="*/ 5944 w 10000"/>
                  <a:gd name="connsiteY25" fmla="*/ 7074 h 10000"/>
                  <a:gd name="connsiteX26" fmla="*/ 5833 w 10000"/>
                  <a:gd name="connsiteY26" fmla="*/ 7074 h 10000"/>
                  <a:gd name="connsiteX27" fmla="*/ 5667 w 10000"/>
                  <a:gd name="connsiteY27" fmla="*/ 7095 h 10000"/>
                  <a:gd name="connsiteX28" fmla="*/ 5333 w 10000"/>
                  <a:gd name="connsiteY28" fmla="*/ 7166 h 10000"/>
                  <a:gd name="connsiteX29" fmla="*/ 4889 w 10000"/>
                  <a:gd name="connsiteY29" fmla="*/ 7279 h 10000"/>
                  <a:gd name="connsiteX30" fmla="*/ 4889 w 10000"/>
                  <a:gd name="connsiteY30" fmla="*/ 7279 h 10000"/>
                  <a:gd name="connsiteX31" fmla="*/ 4611 w 10000"/>
                  <a:gd name="connsiteY31" fmla="*/ 7303 h 10000"/>
                  <a:gd name="connsiteX32" fmla="*/ 4500 w 10000"/>
                  <a:gd name="connsiteY32" fmla="*/ 7303 h 10000"/>
                  <a:gd name="connsiteX33" fmla="*/ 4444 w 10000"/>
                  <a:gd name="connsiteY33" fmla="*/ 7279 h 10000"/>
                  <a:gd name="connsiteX34" fmla="*/ 4389 w 10000"/>
                  <a:gd name="connsiteY34" fmla="*/ 7188 h 10000"/>
                  <a:gd name="connsiteX35" fmla="*/ 4222 w 10000"/>
                  <a:gd name="connsiteY35" fmla="*/ 7074 h 10000"/>
                  <a:gd name="connsiteX36" fmla="*/ 4222 w 10000"/>
                  <a:gd name="connsiteY36" fmla="*/ 7074 h 10000"/>
                  <a:gd name="connsiteX37" fmla="*/ 4111 w 10000"/>
                  <a:gd name="connsiteY37" fmla="*/ 7006 h 10000"/>
                  <a:gd name="connsiteX38" fmla="*/ 4111 w 10000"/>
                  <a:gd name="connsiteY38" fmla="*/ 6939 h 10000"/>
                  <a:gd name="connsiteX39" fmla="*/ 4111 w 10000"/>
                  <a:gd name="connsiteY39" fmla="*/ 6893 h 10000"/>
                  <a:gd name="connsiteX40" fmla="*/ 4167 w 10000"/>
                  <a:gd name="connsiteY40" fmla="*/ 6848 h 10000"/>
                  <a:gd name="connsiteX41" fmla="*/ 4278 w 10000"/>
                  <a:gd name="connsiteY41" fmla="*/ 6757 h 10000"/>
                  <a:gd name="connsiteX42" fmla="*/ 4389 w 10000"/>
                  <a:gd name="connsiteY42" fmla="*/ 6734 h 10000"/>
                  <a:gd name="connsiteX43" fmla="*/ 4389 w 10000"/>
                  <a:gd name="connsiteY43" fmla="*/ 6734 h 10000"/>
                  <a:gd name="connsiteX44" fmla="*/ 4389 w 10000"/>
                  <a:gd name="connsiteY44" fmla="*/ 6710 h 10000"/>
                  <a:gd name="connsiteX45" fmla="*/ 4444 w 10000"/>
                  <a:gd name="connsiteY45" fmla="*/ 6693 h 10000"/>
                  <a:gd name="connsiteX46" fmla="*/ 4667 w 10000"/>
                  <a:gd name="connsiteY46" fmla="*/ 6667 h 10000"/>
                  <a:gd name="connsiteX47" fmla="*/ 5333 w 10000"/>
                  <a:gd name="connsiteY47" fmla="*/ 6624 h 10000"/>
                  <a:gd name="connsiteX48" fmla="*/ 6500 w 10000"/>
                  <a:gd name="connsiteY48" fmla="*/ 6552 h 10000"/>
                  <a:gd name="connsiteX49" fmla="*/ 6500 w 10000"/>
                  <a:gd name="connsiteY49" fmla="*/ 6552 h 10000"/>
                  <a:gd name="connsiteX50" fmla="*/ 7167 w 10000"/>
                  <a:gd name="connsiteY50" fmla="*/ 6487 h 10000"/>
                  <a:gd name="connsiteX51" fmla="*/ 8389 w 10000"/>
                  <a:gd name="connsiteY51" fmla="*/ 6352 h 10000"/>
                  <a:gd name="connsiteX52" fmla="*/ 8389 w 10000"/>
                  <a:gd name="connsiteY52" fmla="*/ 6352 h 10000"/>
                  <a:gd name="connsiteX53" fmla="*/ 8667 w 10000"/>
                  <a:gd name="connsiteY53" fmla="*/ 6303 h 10000"/>
                  <a:gd name="connsiteX54" fmla="*/ 8778 w 10000"/>
                  <a:gd name="connsiteY54" fmla="*/ 6233 h 10000"/>
                  <a:gd name="connsiteX55" fmla="*/ 8889 w 10000"/>
                  <a:gd name="connsiteY55" fmla="*/ 6190 h 10000"/>
                  <a:gd name="connsiteX56" fmla="*/ 8833 w 10000"/>
                  <a:gd name="connsiteY56" fmla="*/ 6145 h 10000"/>
                  <a:gd name="connsiteX57" fmla="*/ 8833 w 10000"/>
                  <a:gd name="connsiteY57" fmla="*/ 6103 h 10000"/>
                  <a:gd name="connsiteX58" fmla="*/ 8722 w 10000"/>
                  <a:gd name="connsiteY58" fmla="*/ 6053 h 10000"/>
                  <a:gd name="connsiteX59" fmla="*/ 8556 w 10000"/>
                  <a:gd name="connsiteY59" fmla="*/ 5986 h 10000"/>
                  <a:gd name="connsiteX60" fmla="*/ 8556 w 10000"/>
                  <a:gd name="connsiteY60" fmla="*/ 5986 h 10000"/>
                  <a:gd name="connsiteX61" fmla="*/ 6556 w 10000"/>
                  <a:gd name="connsiteY61" fmla="*/ 5582 h 10000"/>
                  <a:gd name="connsiteX62" fmla="*/ 6556 w 10000"/>
                  <a:gd name="connsiteY62" fmla="*/ 5582 h 10000"/>
                  <a:gd name="connsiteX63" fmla="*/ 6333 w 10000"/>
                  <a:gd name="connsiteY63" fmla="*/ 5512 h 10000"/>
                  <a:gd name="connsiteX64" fmla="*/ 6167 w 10000"/>
                  <a:gd name="connsiteY64" fmla="*/ 5443 h 10000"/>
                  <a:gd name="connsiteX65" fmla="*/ 6056 w 10000"/>
                  <a:gd name="connsiteY65" fmla="*/ 5373 h 10000"/>
                  <a:gd name="connsiteX66" fmla="*/ 6056 w 10000"/>
                  <a:gd name="connsiteY66" fmla="*/ 5373 h 10000"/>
                  <a:gd name="connsiteX67" fmla="*/ 8056 w 10000"/>
                  <a:gd name="connsiteY67" fmla="*/ 5351 h 10000"/>
                  <a:gd name="connsiteX68" fmla="*/ 10000 w 10000"/>
                  <a:gd name="connsiteY68" fmla="*/ 5582 h 10000"/>
                  <a:gd name="connsiteX69" fmla="*/ 10000 w 10000"/>
                  <a:gd name="connsiteY69" fmla="*/ 3516 h 10000"/>
                  <a:gd name="connsiteX70" fmla="*/ 2889 w 10000"/>
                  <a:gd name="connsiteY70" fmla="*/ 1113 h 10000"/>
                  <a:gd name="connsiteX71" fmla="*/ 2000 w 10000"/>
                  <a:gd name="connsiteY71" fmla="*/ 1067 h 10000"/>
                  <a:gd name="connsiteX72" fmla="*/ 1889 w 10000"/>
                  <a:gd name="connsiteY72" fmla="*/ 1044 h 10000"/>
                  <a:gd name="connsiteX73" fmla="*/ 1778 w 10000"/>
                  <a:gd name="connsiteY73" fmla="*/ 1019 h 10000"/>
                  <a:gd name="connsiteX74" fmla="*/ 1778 w 10000"/>
                  <a:gd name="connsiteY74" fmla="*/ 1019 h 10000"/>
                  <a:gd name="connsiteX75" fmla="*/ 1667 w 10000"/>
                  <a:gd name="connsiteY75" fmla="*/ 931 h 10000"/>
                  <a:gd name="connsiteX76" fmla="*/ 1500 w 10000"/>
                  <a:gd name="connsiteY76" fmla="*/ 772 h 10000"/>
                  <a:gd name="connsiteX77" fmla="*/ 1444 w 10000"/>
                  <a:gd name="connsiteY77" fmla="*/ 681 h 10000"/>
                  <a:gd name="connsiteX78" fmla="*/ 1444 w 10000"/>
                  <a:gd name="connsiteY78" fmla="*/ 590 h 10000"/>
                  <a:gd name="connsiteX79" fmla="*/ 1444 w 10000"/>
                  <a:gd name="connsiteY79" fmla="*/ 523 h 10000"/>
                  <a:gd name="connsiteX80" fmla="*/ 1556 w 10000"/>
                  <a:gd name="connsiteY80" fmla="*/ 454 h 10000"/>
                  <a:gd name="connsiteX81" fmla="*/ 2111 w 10000"/>
                  <a:gd name="connsiteY81" fmla="*/ 224 h 10000"/>
                  <a:gd name="connsiteX82" fmla="*/ 2389 w 10000"/>
                  <a:gd name="connsiteY82" fmla="*/ 0 h 10000"/>
                  <a:gd name="connsiteX83" fmla="*/ 10000 w 10000"/>
                  <a:gd name="connsiteY83" fmla="*/ 8480 h 10000"/>
                  <a:gd name="connsiteX84" fmla="*/ 10000 w 10000"/>
                  <a:gd name="connsiteY84" fmla="*/ 8480 h 10000"/>
                  <a:gd name="connsiteX85" fmla="*/ 9722 w 10000"/>
                  <a:gd name="connsiteY85" fmla="*/ 8455 h 10000"/>
                  <a:gd name="connsiteX86" fmla="*/ 9389 w 10000"/>
                  <a:gd name="connsiteY86" fmla="*/ 8480 h 10000"/>
                  <a:gd name="connsiteX87" fmla="*/ 9389 w 10000"/>
                  <a:gd name="connsiteY87" fmla="*/ 8480 h 10000"/>
                  <a:gd name="connsiteX88" fmla="*/ 9278 w 10000"/>
                  <a:gd name="connsiteY88" fmla="*/ 8508 h 10000"/>
                  <a:gd name="connsiteX89" fmla="*/ 9056 w 10000"/>
                  <a:gd name="connsiteY89" fmla="*/ 8480 h 10000"/>
                  <a:gd name="connsiteX90" fmla="*/ 8889 w 10000"/>
                  <a:gd name="connsiteY90" fmla="*/ 8455 h 10000"/>
                  <a:gd name="connsiteX91" fmla="*/ 8722 w 10000"/>
                  <a:gd name="connsiteY91" fmla="*/ 8413 h 10000"/>
                  <a:gd name="connsiteX92" fmla="*/ 8611 w 10000"/>
                  <a:gd name="connsiteY92" fmla="*/ 8343 h 10000"/>
                  <a:gd name="connsiteX93" fmla="*/ 8444 w 10000"/>
                  <a:gd name="connsiteY93" fmla="*/ 8229 h 10000"/>
                  <a:gd name="connsiteX94" fmla="*/ 8444 w 10000"/>
                  <a:gd name="connsiteY94" fmla="*/ 8229 h 10000"/>
                  <a:gd name="connsiteX95" fmla="*/ 8222 w 10000"/>
                  <a:gd name="connsiteY95" fmla="*/ 8030 h 10000"/>
                  <a:gd name="connsiteX96" fmla="*/ 8111 w 10000"/>
                  <a:gd name="connsiteY96" fmla="*/ 7939 h 10000"/>
                  <a:gd name="connsiteX97" fmla="*/ 7944 w 10000"/>
                  <a:gd name="connsiteY97" fmla="*/ 7871 h 10000"/>
                  <a:gd name="connsiteX98" fmla="*/ 7778 w 10000"/>
                  <a:gd name="connsiteY98" fmla="*/ 7826 h 10000"/>
                  <a:gd name="connsiteX99" fmla="*/ 7556 w 10000"/>
                  <a:gd name="connsiteY99" fmla="*/ 7799 h 10000"/>
                  <a:gd name="connsiteX100" fmla="*/ 7333 w 10000"/>
                  <a:gd name="connsiteY100" fmla="*/ 7779 h 10000"/>
                  <a:gd name="connsiteX101" fmla="*/ 7000 w 10000"/>
                  <a:gd name="connsiteY101" fmla="*/ 7753 h 10000"/>
                  <a:gd name="connsiteX102" fmla="*/ 7000 w 10000"/>
                  <a:gd name="connsiteY102" fmla="*/ 7753 h 10000"/>
                  <a:gd name="connsiteX103" fmla="*/ 6556 w 10000"/>
                  <a:gd name="connsiteY103" fmla="*/ 7779 h 10000"/>
                  <a:gd name="connsiteX104" fmla="*/ 6222 w 10000"/>
                  <a:gd name="connsiteY104" fmla="*/ 7779 h 10000"/>
                  <a:gd name="connsiteX105" fmla="*/ 6111 w 10000"/>
                  <a:gd name="connsiteY105" fmla="*/ 7753 h 10000"/>
                  <a:gd name="connsiteX106" fmla="*/ 6056 w 10000"/>
                  <a:gd name="connsiteY106" fmla="*/ 7731 h 10000"/>
                  <a:gd name="connsiteX107" fmla="*/ 6056 w 10000"/>
                  <a:gd name="connsiteY107" fmla="*/ 7731 h 10000"/>
                  <a:gd name="connsiteX108" fmla="*/ 6056 w 10000"/>
                  <a:gd name="connsiteY108" fmla="*/ 7326 h 10000"/>
                  <a:gd name="connsiteX109" fmla="*/ 6056 w 10000"/>
                  <a:gd name="connsiteY109" fmla="*/ 7326 h 10000"/>
                  <a:gd name="connsiteX110" fmla="*/ 6056 w 10000"/>
                  <a:gd name="connsiteY110" fmla="*/ 7232 h 10000"/>
                  <a:gd name="connsiteX111" fmla="*/ 5944 w 10000"/>
                  <a:gd name="connsiteY111" fmla="*/ 7120 h 10000"/>
                  <a:gd name="connsiteX112" fmla="*/ 5889 w 10000"/>
                  <a:gd name="connsiteY112" fmla="*/ 7095 h 10000"/>
                  <a:gd name="connsiteX113" fmla="*/ 5778 w 10000"/>
                  <a:gd name="connsiteY113" fmla="*/ 7074 h 10000"/>
                  <a:gd name="connsiteX114" fmla="*/ 5667 w 10000"/>
                  <a:gd name="connsiteY114" fmla="*/ 7074 h 10000"/>
                  <a:gd name="connsiteX115" fmla="*/ 5500 w 10000"/>
                  <a:gd name="connsiteY115" fmla="*/ 7095 h 10000"/>
                  <a:gd name="connsiteX116" fmla="*/ 5500 w 10000"/>
                  <a:gd name="connsiteY116" fmla="*/ 7095 h 10000"/>
                  <a:gd name="connsiteX117" fmla="*/ 4889 w 10000"/>
                  <a:gd name="connsiteY117" fmla="*/ 7256 h 10000"/>
                  <a:gd name="connsiteX118" fmla="*/ 4611 w 10000"/>
                  <a:gd name="connsiteY118" fmla="*/ 7303 h 10000"/>
                  <a:gd name="connsiteX119" fmla="*/ 4556 w 10000"/>
                  <a:gd name="connsiteY119" fmla="*/ 7326 h 10000"/>
                  <a:gd name="connsiteX120" fmla="*/ 4500 w 10000"/>
                  <a:gd name="connsiteY120" fmla="*/ 7303 h 10000"/>
                  <a:gd name="connsiteX121" fmla="*/ 4500 w 10000"/>
                  <a:gd name="connsiteY121" fmla="*/ 7303 h 10000"/>
                  <a:gd name="connsiteX122" fmla="*/ 4222 w 10000"/>
                  <a:gd name="connsiteY122" fmla="*/ 7074 h 10000"/>
                  <a:gd name="connsiteX123" fmla="*/ 4222 w 10000"/>
                  <a:gd name="connsiteY123" fmla="*/ 7074 h 10000"/>
                  <a:gd name="connsiteX124" fmla="*/ 4111 w 10000"/>
                  <a:gd name="connsiteY124" fmla="*/ 6962 h 10000"/>
                  <a:gd name="connsiteX125" fmla="*/ 4111 w 10000"/>
                  <a:gd name="connsiteY125" fmla="*/ 6893 h 10000"/>
                  <a:gd name="connsiteX126" fmla="*/ 4111 w 10000"/>
                  <a:gd name="connsiteY126" fmla="*/ 6825 h 10000"/>
                  <a:gd name="connsiteX127" fmla="*/ 4111 w 10000"/>
                  <a:gd name="connsiteY127" fmla="*/ 6825 h 10000"/>
                  <a:gd name="connsiteX128" fmla="*/ 4278 w 10000"/>
                  <a:gd name="connsiteY128" fmla="*/ 6757 h 10000"/>
                  <a:gd name="connsiteX129" fmla="*/ 4389 w 10000"/>
                  <a:gd name="connsiteY129" fmla="*/ 6734 h 10000"/>
                  <a:gd name="connsiteX130" fmla="*/ 4389 w 10000"/>
                  <a:gd name="connsiteY130" fmla="*/ 6734 h 10000"/>
                  <a:gd name="connsiteX131" fmla="*/ 4000 w 10000"/>
                  <a:gd name="connsiteY131" fmla="*/ 6734 h 10000"/>
                  <a:gd name="connsiteX132" fmla="*/ 3722 w 10000"/>
                  <a:gd name="connsiteY132" fmla="*/ 6757 h 10000"/>
                  <a:gd name="connsiteX133" fmla="*/ 3611 w 10000"/>
                  <a:gd name="connsiteY133" fmla="*/ 6782 h 10000"/>
                  <a:gd name="connsiteX134" fmla="*/ 3556 w 10000"/>
                  <a:gd name="connsiteY134" fmla="*/ 6804 h 10000"/>
                  <a:gd name="connsiteX135" fmla="*/ 3556 w 10000"/>
                  <a:gd name="connsiteY135" fmla="*/ 6804 h 10000"/>
                  <a:gd name="connsiteX136" fmla="*/ 3444 w 10000"/>
                  <a:gd name="connsiteY136" fmla="*/ 6893 h 10000"/>
                  <a:gd name="connsiteX137" fmla="*/ 3278 w 10000"/>
                  <a:gd name="connsiteY137" fmla="*/ 7032 h 10000"/>
                  <a:gd name="connsiteX138" fmla="*/ 3000 w 10000"/>
                  <a:gd name="connsiteY138" fmla="*/ 7188 h 10000"/>
                  <a:gd name="connsiteX139" fmla="*/ 2667 w 10000"/>
                  <a:gd name="connsiteY139" fmla="*/ 7303 h 10000"/>
                  <a:gd name="connsiteX140" fmla="*/ 2667 w 10000"/>
                  <a:gd name="connsiteY140" fmla="*/ 7303 h 10000"/>
                  <a:gd name="connsiteX141" fmla="*/ 2333 w 10000"/>
                  <a:gd name="connsiteY141" fmla="*/ 7395 h 10000"/>
                  <a:gd name="connsiteX142" fmla="*/ 1833 w 10000"/>
                  <a:gd name="connsiteY142" fmla="*/ 7486 h 10000"/>
                  <a:gd name="connsiteX143" fmla="*/ 1389 w 10000"/>
                  <a:gd name="connsiteY143" fmla="*/ 7530 h 10000"/>
                  <a:gd name="connsiteX144" fmla="*/ 889 w 10000"/>
                  <a:gd name="connsiteY144" fmla="*/ 7552 h 10000"/>
                  <a:gd name="connsiteX145" fmla="*/ 889 w 10000"/>
                  <a:gd name="connsiteY145" fmla="*/ 7552 h 10000"/>
                  <a:gd name="connsiteX146" fmla="*/ 500 w 10000"/>
                  <a:gd name="connsiteY146" fmla="*/ 7579 h 10000"/>
                  <a:gd name="connsiteX147" fmla="*/ 222 w 10000"/>
                  <a:gd name="connsiteY147" fmla="*/ 7597 h 10000"/>
                  <a:gd name="connsiteX148" fmla="*/ 0 w 10000"/>
                  <a:gd name="connsiteY148" fmla="*/ 7619 h 10000"/>
                  <a:gd name="connsiteX149" fmla="*/ 0 w 10000"/>
                  <a:gd name="connsiteY149" fmla="*/ 7619 h 10000"/>
                  <a:gd name="connsiteX150" fmla="*/ 278 w 10000"/>
                  <a:gd name="connsiteY150" fmla="*/ 7984 h 10000"/>
                  <a:gd name="connsiteX151" fmla="*/ 500 w 10000"/>
                  <a:gd name="connsiteY151" fmla="*/ 8252 h 10000"/>
                  <a:gd name="connsiteX152" fmla="*/ 722 w 10000"/>
                  <a:gd name="connsiteY152" fmla="*/ 8480 h 10000"/>
                  <a:gd name="connsiteX153" fmla="*/ 722 w 10000"/>
                  <a:gd name="connsiteY153" fmla="*/ 8480 h 10000"/>
                  <a:gd name="connsiteX154" fmla="*/ 889 w 10000"/>
                  <a:gd name="connsiteY154" fmla="*/ 8617 h 10000"/>
                  <a:gd name="connsiteX155" fmla="*/ 944 w 10000"/>
                  <a:gd name="connsiteY155" fmla="*/ 8733 h 10000"/>
                  <a:gd name="connsiteX156" fmla="*/ 1111 w 10000"/>
                  <a:gd name="connsiteY156" fmla="*/ 8847 h 10000"/>
                  <a:gd name="connsiteX157" fmla="*/ 1333 w 10000"/>
                  <a:gd name="connsiteY157" fmla="*/ 9022 h 10000"/>
                  <a:gd name="connsiteX158" fmla="*/ 1333 w 10000"/>
                  <a:gd name="connsiteY158" fmla="*/ 9022 h 10000"/>
                  <a:gd name="connsiteX159" fmla="*/ 1444 w 10000"/>
                  <a:gd name="connsiteY159" fmla="*/ 9115 h 10000"/>
                  <a:gd name="connsiteX160" fmla="*/ 1500 w 10000"/>
                  <a:gd name="connsiteY160" fmla="*/ 9183 h 10000"/>
                  <a:gd name="connsiteX161" fmla="*/ 1500 w 10000"/>
                  <a:gd name="connsiteY161" fmla="*/ 9248 h 10000"/>
                  <a:gd name="connsiteX162" fmla="*/ 1556 w 10000"/>
                  <a:gd name="connsiteY162" fmla="*/ 9276 h 10000"/>
                  <a:gd name="connsiteX163" fmla="*/ 1722 w 10000"/>
                  <a:gd name="connsiteY163" fmla="*/ 9296 h 10000"/>
                  <a:gd name="connsiteX164" fmla="*/ 1944 w 10000"/>
                  <a:gd name="connsiteY164" fmla="*/ 9319 h 10000"/>
                  <a:gd name="connsiteX165" fmla="*/ 2944 w 10000"/>
                  <a:gd name="connsiteY165" fmla="*/ 9342 h 10000"/>
                  <a:gd name="connsiteX166" fmla="*/ 2944 w 10000"/>
                  <a:gd name="connsiteY166" fmla="*/ 9342 h 10000"/>
                  <a:gd name="connsiteX167" fmla="*/ 4167 w 10000"/>
                  <a:gd name="connsiteY167" fmla="*/ 9389 h 10000"/>
                  <a:gd name="connsiteX168" fmla="*/ 4889 w 10000"/>
                  <a:gd name="connsiteY168" fmla="*/ 9454 h 10000"/>
                  <a:gd name="connsiteX169" fmla="*/ 5278 w 10000"/>
                  <a:gd name="connsiteY169" fmla="*/ 9526 h 10000"/>
                  <a:gd name="connsiteX170" fmla="*/ 5444 w 10000"/>
                  <a:gd name="connsiteY170" fmla="*/ 9544 h 10000"/>
                  <a:gd name="connsiteX171" fmla="*/ 5444 w 10000"/>
                  <a:gd name="connsiteY171" fmla="*/ 9544 h 10000"/>
                  <a:gd name="connsiteX172" fmla="*/ 5722 w 10000"/>
                  <a:gd name="connsiteY172" fmla="*/ 9594 h 10000"/>
                  <a:gd name="connsiteX173" fmla="*/ 5833 w 10000"/>
                  <a:gd name="connsiteY173" fmla="*/ 9618 h 10000"/>
                  <a:gd name="connsiteX174" fmla="*/ 5833 w 10000"/>
                  <a:gd name="connsiteY174" fmla="*/ 9618 h 10000"/>
                  <a:gd name="connsiteX175" fmla="*/ 5833 w 10000"/>
                  <a:gd name="connsiteY175" fmla="*/ 9594 h 10000"/>
                  <a:gd name="connsiteX176" fmla="*/ 5889 w 10000"/>
                  <a:gd name="connsiteY176" fmla="*/ 9569 h 10000"/>
                  <a:gd name="connsiteX177" fmla="*/ 6000 w 10000"/>
                  <a:gd name="connsiteY177" fmla="*/ 9544 h 10000"/>
                  <a:gd name="connsiteX178" fmla="*/ 6167 w 10000"/>
                  <a:gd name="connsiteY178" fmla="*/ 9526 h 10000"/>
                  <a:gd name="connsiteX179" fmla="*/ 6444 w 10000"/>
                  <a:gd name="connsiteY179" fmla="*/ 9526 h 10000"/>
                  <a:gd name="connsiteX180" fmla="*/ 6833 w 10000"/>
                  <a:gd name="connsiteY180" fmla="*/ 9544 h 10000"/>
                  <a:gd name="connsiteX181" fmla="*/ 7278 w 10000"/>
                  <a:gd name="connsiteY181" fmla="*/ 9618 h 10000"/>
                  <a:gd name="connsiteX182" fmla="*/ 7278 w 10000"/>
                  <a:gd name="connsiteY182" fmla="*/ 9618 h 10000"/>
                  <a:gd name="connsiteX183" fmla="*/ 8722 w 10000"/>
                  <a:gd name="connsiteY183" fmla="*/ 9815 h 10000"/>
                  <a:gd name="connsiteX184" fmla="*/ 10000 w 10000"/>
                  <a:gd name="connsiteY184" fmla="*/ 10000 h 10000"/>
                  <a:gd name="connsiteX0" fmla="*/ 10000 w 10000"/>
                  <a:gd name="connsiteY0" fmla="*/ 8455 h 10000"/>
                  <a:gd name="connsiteX1" fmla="*/ 10000 w 10000"/>
                  <a:gd name="connsiteY1" fmla="*/ 8455 h 10000"/>
                  <a:gd name="connsiteX2" fmla="*/ 9222 w 10000"/>
                  <a:gd name="connsiteY2" fmla="*/ 8480 h 10000"/>
                  <a:gd name="connsiteX3" fmla="*/ 8944 w 10000"/>
                  <a:gd name="connsiteY3" fmla="*/ 8480 h 10000"/>
                  <a:gd name="connsiteX4" fmla="*/ 8833 w 10000"/>
                  <a:gd name="connsiteY4" fmla="*/ 8455 h 10000"/>
                  <a:gd name="connsiteX5" fmla="*/ 8778 w 10000"/>
                  <a:gd name="connsiteY5" fmla="*/ 8436 h 10000"/>
                  <a:gd name="connsiteX6" fmla="*/ 8778 w 10000"/>
                  <a:gd name="connsiteY6" fmla="*/ 8436 h 10000"/>
                  <a:gd name="connsiteX7" fmla="*/ 8444 w 10000"/>
                  <a:gd name="connsiteY7" fmla="*/ 8162 h 10000"/>
                  <a:gd name="connsiteX8" fmla="*/ 8167 w 10000"/>
                  <a:gd name="connsiteY8" fmla="*/ 7912 h 10000"/>
                  <a:gd name="connsiteX9" fmla="*/ 8167 w 10000"/>
                  <a:gd name="connsiteY9" fmla="*/ 7912 h 10000"/>
                  <a:gd name="connsiteX10" fmla="*/ 8056 w 10000"/>
                  <a:gd name="connsiteY10" fmla="*/ 7871 h 10000"/>
                  <a:gd name="connsiteX11" fmla="*/ 7889 w 10000"/>
                  <a:gd name="connsiteY11" fmla="*/ 7826 h 10000"/>
                  <a:gd name="connsiteX12" fmla="*/ 7444 w 10000"/>
                  <a:gd name="connsiteY12" fmla="*/ 7799 h 10000"/>
                  <a:gd name="connsiteX13" fmla="*/ 6889 w 10000"/>
                  <a:gd name="connsiteY13" fmla="*/ 7779 h 10000"/>
                  <a:gd name="connsiteX14" fmla="*/ 6389 w 10000"/>
                  <a:gd name="connsiteY14" fmla="*/ 7779 h 10000"/>
                  <a:gd name="connsiteX15" fmla="*/ 6389 w 10000"/>
                  <a:gd name="connsiteY15" fmla="*/ 7779 h 10000"/>
                  <a:gd name="connsiteX16" fmla="*/ 6167 w 10000"/>
                  <a:gd name="connsiteY16" fmla="*/ 7753 h 10000"/>
                  <a:gd name="connsiteX17" fmla="*/ 6056 w 10000"/>
                  <a:gd name="connsiteY17" fmla="*/ 7712 h 10000"/>
                  <a:gd name="connsiteX18" fmla="*/ 6000 w 10000"/>
                  <a:gd name="connsiteY18" fmla="*/ 7664 h 10000"/>
                  <a:gd name="connsiteX19" fmla="*/ 6000 w 10000"/>
                  <a:gd name="connsiteY19" fmla="*/ 7579 h 10000"/>
                  <a:gd name="connsiteX20" fmla="*/ 6056 w 10000"/>
                  <a:gd name="connsiteY20" fmla="*/ 7395 h 10000"/>
                  <a:gd name="connsiteX21" fmla="*/ 6111 w 10000"/>
                  <a:gd name="connsiteY21" fmla="*/ 7303 h 10000"/>
                  <a:gd name="connsiteX22" fmla="*/ 6056 w 10000"/>
                  <a:gd name="connsiteY22" fmla="*/ 7188 h 10000"/>
                  <a:gd name="connsiteX23" fmla="*/ 6056 w 10000"/>
                  <a:gd name="connsiteY23" fmla="*/ 7188 h 10000"/>
                  <a:gd name="connsiteX24" fmla="*/ 6000 w 10000"/>
                  <a:gd name="connsiteY24" fmla="*/ 7120 h 10000"/>
                  <a:gd name="connsiteX25" fmla="*/ 5944 w 10000"/>
                  <a:gd name="connsiteY25" fmla="*/ 7074 h 10000"/>
                  <a:gd name="connsiteX26" fmla="*/ 5833 w 10000"/>
                  <a:gd name="connsiteY26" fmla="*/ 7074 h 10000"/>
                  <a:gd name="connsiteX27" fmla="*/ 5667 w 10000"/>
                  <a:gd name="connsiteY27" fmla="*/ 7095 h 10000"/>
                  <a:gd name="connsiteX28" fmla="*/ 5333 w 10000"/>
                  <a:gd name="connsiteY28" fmla="*/ 7166 h 10000"/>
                  <a:gd name="connsiteX29" fmla="*/ 4889 w 10000"/>
                  <a:gd name="connsiteY29" fmla="*/ 7279 h 10000"/>
                  <a:gd name="connsiteX30" fmla="*/ 4889 w 10000"/>
                  <a:gd name="connsiteY30" fmla="*/ 7279 h 10000"/>
                  <a:gd name="connsiteX31" fmla="*/ 4611 w 10000"/>
                  <a:gd name="connsiteY31" fmla="*/ 7303 h 10000"/>
                  <a:gd name="connsiteX32" fmla="*/ 4500 w 10000"/>
                  <a:gd name="connsiteY32" fmla="*/ 7303 h 10000"/>
                  <a:gd name="connsiteX33" fmla="*/ 4444 w 10000"/>
                  <a:gd name="connsiteY33" fmla="*/ 7279 h 10000"/>
                  <a:gd name="connsiteX34" fmla="*/ 4389 w 10000"/>
                  <a:gd name="connsiteY34" fmla="*/ 7188 h 10000"/>
                  <a:gd name="connsiteX35" fmla="*/ 4222 w 10000"/>
                  <a:gd name="connsiteY35" fmla="*/ 7074 h 10000"/>
                  <a:gd name="connsiteX36" fmla="*/ 4222 w 10000"/>
                  <a:gd name="connsiteY36" fmla="*/ 7074 h 10000"/>
                  <a:gd name="connsiteX37" fmla="*/ 4111 w 10000"/>
                  <a:gd name="connsiteY37" fmla="*/ 7006 h 10000"/>
                  <a:gd name="connsiteX38" fmla="*/ 4111 w 10000"/>
                  <a:gd name="connsiteY38" fmla="*/ 6939 h 10000"/>
                  <a:gd name="connsiteX39" fmla="*/ 4111 w 10000"/>
                  <a:gd name="connsiteY39" fmla="*/ 6893 h 10000"/>
                  <a:gd name="connsiteX40" fmla="*/ 4167 w 10000"/>
                  <a:gd name="connsiteY40" fmla="*/ 6848 h 10000"/>
                  <a:gd name="connsiteX41" fmla="*/ 4278 w 10000"/>
                  <a:gd name="connsiteY41" fmla="*/ 6757 h 10000"/>
                  <a:gd name="connsiteX42" fmla="*/ 4389 w 10000"/>
                  <a:gd name="connsiteY42" fmla="*/ 6734 h 10000"/>
                  <a:gd name="connsiteX43" fmla="*/ 4389 w 10000"/>
                  <a:gd name="connsiteY43" fmla="*/ 6734 h 10000"/>
                  <a:gd name="connsiteX44" fmla="*/ 4389 w 10000"/>
                  <a:gd name="connsiteY44" fmla="*/ 6710 h 10000"/>
                  <a:gd name="connsiteX45" fmla="*/ 4444 w 10000"/>
                  <a:gd name="connsiteY45" fmla="*/ 6693 h 10000"/>
                  <a:gd name="connsiteX46" fmla="*/ 4667 w 10000"/>
                  <a:gd name="connsiteY46" fmla="*/ 6667 h 10000"/>
                  <a:gd name="connsiteX47" fmla="*/ 5333 w 10000"/>
                  <a:gd name="connsiteY47" fmla="*/ 6624 h 10000"/>
                  <a:gd name="connsiteX48" fmla="*/ 6500 w 10000"/>
                  <a:gd name="connsiteY48" fmla="*/ 6552 h 10000"/>
                  <a:gd name="connsiteX49" fmla="*/ 6500 w 10000"/>
                  <a:gd name="connsiteY49" fmla="*/ 6552 h 10000"/>
                  <a:gd name="connsiteX50" fmla="*/ 7167 w 10000"/>
                  <a:gd name="connsiteY50" fmla="*/ 6487 h 10000"/>
                  <a:gd name="connsiteX51" fmla="*/ 8389 w 10000"/>
                  <a:gd name="connsiteY51" fmla="*/ 6352 h 10000"/>
                  <a:gd name="connsiteX52" fmla="*/ 8389 w 10000"/>
                  <a:gd name="connsiteY52" fmla="*/ 6352 h 10000"/>
                  <a:gd name="connsiteX53" fmla="*/ 8667 w 10000"/>
                  <a:gd name="connsiteY53" fmla="*/ 6303 h 10000"/>
                  <a:gd name="connsiteX54" fmla="*/ 8778 w 10000"/>
                  <a:gd name="connsiteY54" fmla="*/ 6233 h 10000"/>
                  <a:gd name="connsiteX55" fmla="*/ 8889 w 10000"/>
                  <a:gd name="connsiteY55" fmla="*/ 6190 h 10000"/>
                  <a:gd name="connsiteX56" fmla="*/ 8833 w 10000"/>
                  <a:gd name="connsiteY56" fmla="*/ 6145 h 10000"/>
                  <a:gd name="connsiteX57" fmla="*/ 8833 w 10000"/>
                  <a:gd name="connsiteY57" fmla="*/ 6103 h 10000"/>
                  <a:gd name="connsiteX58" fmla="*/ 8722 w 10000"/>
                  <a:gd name="connsiteY58" fmla="*/ 6053 h 10000"/>
                  <a:gd name="connsiteX59" fmla="*/ 8556 w 10000"/>
                  <a:gd name="connsiteY59" fmla="*/ 5986 h 10000"/>
                  <a:gd name="connsiteX60" fmla="*/ 8556 w 10000"/>
                  <a:gd name="connsiteY60" fmla="*/ 5986 h 10000"/>
                  <a:gd name="connsiteX61" fmla="*/ 6556 w 10000"/>
                  <a:gd name="connsiteY61" fmla="*/ 5582 h 10000"/>
                  <a:gd name="connsiteX62" fmla="*/ 6556 w 10000"/>
                  <a:gd name="connsiteY62" fmla="*/ 5582 h 10000"/>
                  <a:gd name="connsiteX63" fmla="*/ 6333 w 10000"/>
                  <a:gd name="connsiteY63" fmla="*/ 5512 h 10000"/>
                  <a:gd name="connsiteX64" fmla="*/ 6167 w 10000"/>
                  <a:gd name="connsiteY64" fmla="*/ 5443 h 10000"/>
                  <a:gd name="connsiteX65" fmla="*/ 6056 w 10000"/>
                  <a:gd name="connsiteY65" fmla="*/ 5373 h 10000"/>
                  <a:gd name="connsiteX66" fmla="*/ 6056 w 10000"/>
                  <a:gd name="connsiteY66" fmla="*/ 5373 h 10000"/>
                  <a:gd name="connsiteX67" fmla="*/ 8056 w 10000"/>
                  <a:gd name="connsiteY67" fmla="*/ 5351 h 10000"/>
                  <a:gd name="connsiteX68" fmla="*/ 10000 w 10000"/>
                  <a:gd name="connsiteY68" fmla="*/ 5582 h 10000"/>
                  <a:gd name="connsiteX69" fmla="*/ 10000 w 10000"/>
                  <a:gd name="connsiteY69" fmla="*/ 3516 h 10000"/>
                  <a:gd name="connsiteX70" fmla="*/ 2889 w 10000"/>
                  <a:gd name="connsiteY70" fmla="*/ 1113 h 10000"/>
                  <a:gd name="connsiteX71" fmla="*/ 2000 w 10000"/>
                  <a:gd name="connsiteY71" fmla="*/ 1067 h 10000"/>
                  <a:gd name="connsiteX72" fmla="*/ 1889 w 10000"/>
                  <a:gd name="connsiteY72" fmla="*/ 1044 h 10000"/>
                  <a:gd name="connsiteX73" fmla="*/ 1778 w 10000"/>
                  <a:gd name="connsiteY73" fmla="*/ 1019 h 10000"/>
                  <a:gd name="connsiteX74" fmla="*/ 1778 w 10000"/>
                  <a:gd name="connsiteY74" fmla="*/ 1019 h 10000"/>
                  <a:gd name="connsiteX75" fmla="*/ 1667 w 10000"/>
                  <a:gd name="connsiteY75" fmla="*/ 931 h 10000"/>
                  <a:gd name="connsiteX76" fmla="*/ 1500 w 10000"/>
                  <a:gd name="connsiteY76" fmla="*/ 772 h 10000"/>
                  <a:gd name="connsiteX77" fmla="*/ 1444 w 10000"/>
                  <a:gd name="connsiteY77" fmla="*/ 681 h 10000"/>
                  <a:gd name="connsiteX78" fmla="*/ 1444 w 10000"/>
                  <a:gd name="connsiteY78" fmla="*/ 523 h 10000"/>
                  <a:gd name="connsiteX79" fmla="*/ 1556 w 10000"/>
                  <a:gd name="connsiteY79" fmla="*/ 454 h 10000"/>
                  <a:gd name="connsiteX80" fmla="*/ 2111 w 10000"/>
                  <a:gd name="connsiteY80" fmla="*/ 224 h 10000"/>
                  <a:gd name="connsiteX81" fmla="*/ 2389 w 10000"/>
                  <a:gd name="connsiteY81" fmla="*/ 0 h 10000"/>
                  <a:gd name="connsiteX82" fmla="*/ 10000 w 10000"/>
                  <a:gd name="connsiteY82" fmla="*/ 8480 h 10000"/>
                  <a:gd name="connsiteX83" fmla="*/ 10000 w 10000"/>
                  <a:gd name="connsiteY83" fmla="*/ 8480 h 10000"/>
                  <a:gd name="connsiteX84" fmla="*/ 9722 w 10000"/>
                  <a:gd name="connsiteY84" fmla="*/ 8455 h 10000"/>
                  <a:gd name="connsiteX85" fmla="*/ 9389 w 10000"/>
                  <a:gd name="connsiteY85" fmla="*/ 8480 h 10000"/>
                  <a:gd name="connsiteX86" fmla="*/ 9389 w 10000"/>
                  <a:gd name="connsiteY86" fmla="*/ 8480 h 10000"/>
                  <a:gd name="connsiteX87" fmla="*/ 9278 w 10000"/>
                  <a:gd name="connsiteY87" fmla="*/ 8508 h 10000"/>
                  <a:gd name="connsiteX88" fmla="*/ 9056 w 10000"/>
                  <a:gd name="connsiteY88" fmla="*/ 8480 h 10000"/>
                  <a:gd name="connsiteX89" fmla="*/ 8889 w 10000"/>
                  <a:gd name="connsiteY89" fmla="*/ 8455 h 10000"/>
                  <a:gd name="connsiteX90" fmla="*/ 8722 w 10000"/>
                  <a:gd name="connsiteY90" fmla="*/ 8413 h 10000"/>
                  <a:gd name="connsiteX91" fmla="*/ 8611 w 10000"/>
                  <a:gd name="connsiteY91" fmla="*/ 8343 h 10000"/>
                  <a:gd name="connsiteX92" fmla="*/ 8444 w 10000"/>
                  <a:gd name="connsiteY92" fmla="*/ 8229 h 10000"/>
                  <a:gd name="connsiteX93" fmla="*/ 8444 w 10000"/>
                  <a:gd name="connsiteY93" fmla="*/ 8229 h 10000"/>
                  <a:gd name="connsiteX94" fmla="*/ 8222 w 10000"/>
                  <a:gd name="connsiteY94" fmla="*/ 8030 h 10000"/>
                  <a:gd name="connsiteX95" fmla="*/ 8111 w 10000"/>
                  <a:gd name="connsiteY95" fmla="*/ 7939 h 10000"/>
                  <a:gd name="connsiteX96" fmla="*/ 7944 w 10000"/>
                  <a:gd name="connsiteY96" fmla="*/ 7871 h 10000"/>
                  <a:gd name="connsiteX97" fmla="*/ 7778 w 10000"/>
                  <a:gd name="connsiteY97" fmla="*/ 7826 h 10000"/>
                  <a:gd name="connsiteX98" fmla="*/ 7556 w 10000"/>
                  <a:gd name="connsiteY98" fmla="*/ 7799 h 10000"/>
                  <a:gd name="connsiteX99" fmla="*/ 7333 w 10000"/>
                  <a:gd name="connsiteY99" fmla="*/ 7779 h 10000"/>
                  <a:gd name="connsiteX100" fmla="*/ 7000 w 10000"/>
                  <a:gd name="connsiteY100" fmla="*/ 7753 h 10000"/>
                  <a:gd name="connsiteX101" fmla="*/ 7000 w 10000"/>
                  <a:gd name="connsiteY101" fmla="*/ 7753 h 10000"/>
                  <a:gd name="connsiteX102" fmla="*/ 6556 w 10000"/>
                  <a:gd name="connsiteY102" fmla="*/ 7779 h 10000"/>
                  <a:gd name="connsiteX103" fmla="*/ 6222 w 10000"/>
                  <a:gd name="connsiteY103" fmla="*/ 7779 h 10000"/>
                  <a:gd name="connsiteX104" fmla="*/ 6111 w 10000"/>
                  <a:gd name="connsiteY104" fmla="*/ 7753 h 10000"/>
                  <a:gd name="connsiteX105" fmla="*/ 6056 w 10000"/>
                  <a:gd name="connsiteY105" fmla="*/ 7731 h 10000"/>
                  <a:gd name="connsiteX106" fmla="*/ 6056 w 10000"/>
                  <a:gd name="connsiteY106" fmla="*/ 7731 h 10000"/>
                  <a:gd name="connsiteX107" fmla="*/ 6056 w 10000"/>
                  <a:gd name="connsiteY107" fmla="*/ 7326 h 10000"/>
                  <a:gd name="connsiteX108" fmla="*/ 6056 w 10000"/>
                  <a:gd name="connsiteY108" fmla="*/ 7326 h 10000"/>
                  <a:gd name="connsiteX109" fmla="*/ 6056 w 10000"/>
                  <a:gd name="connsiteY109" fmla="*/ 7232 h 10000"/>
                  <a:gd name="connsiteX110" fmla="*/ 5944 w 10000"/>
                  <a:gd name="connsiteY110" fmla="*/ 7120 h 10000"/>
                  <a:gd name="connsiteX111" fmla="*/ 5889 w 10000"/>
                  <a:gd name="connsiteY111" fmla="*/ 7095 h 10000"/>
                  <a:gd name="connsiteX112" fmla="*/ 5778 w 10000"/>
                  <a:gd name="connsiteY112" fmla="*/ 7074 h 10000"/>
                  <a:gd name="connsiteX113" fmla="*/ 5667 w 10000"/>
                  <a:gd name="connsiteY113" fmla="*/ 7074 h 10000"/>
                  <a:gd name="connsiteX114" fmla="*/ 5500 w 10000"/>
                  <a:gd name="connsiteY114" fmla="*/ 7095 h 10000"/>
                  <a:gd name="connsiteX115" fmla="*/ 5500 w 10000"/>
                  <a:gd name="connsiteY115" fmla="*/ 7095 h 10000"/>
                  <a:gd name="connsiteX116" fmla="*/ 4889 w 10000"/>
                  <a:gd name="connsiteY116" fmla="*/ 7256 h 10000"/>
                  <a:gd name="connsiteX117" fmla="*/ 4611 w 10000"/>
                  <a:gd name="connsiteY117" fmla="*/ 7303 h 10000"/>
                  <a:gd name="connsiteX118" fmla="*/ 4556 w 10000"/>
                  <a:gd name="connsiteY118" fmla="*/ 7326 h 10000"/>
                  <a:gd name="connsiteX119" fmla="*/ 4500 w 10000"/>
                  <a:gd name="connsiteY119" fmla="*/ 7303 h 10000"/>
                  <a:gd name="connsiteX120" fmla="*/ 4500 w 10000"/>
                  <a:gd name="connsiteY120" fmla="*/ 7303 h 10000"/>
                  <a:gd name="connsiteX121" fmla="*/ 4222 w 10000"/>
                  <a:gd name="connsiteY121" fmla="*/ 7074 h 10000"/>
                  <a:gd name="connsiteX122" fmla="*/ 4222 w 10000"/>
                  <a:gd name="connsiteY122" fmla="*/ 7074 h 10000"/>
                  <a:gd name="connsiteX123" fmla="*/ 4111 w 10000"/>
                  <a:gd name="connsiteY123" fmla="*/ 6962 h 10000"/>
                  <a:gd name="connsiteX124" fmla="*/ 4111 w 10000"/>
                  <a:gd name="connsiteY124" fmla="*/ 6893 h 10000"/>
                  <a:gd name="connsiteX125" fmla="*/ 4111 w 10000"/>
                  <a:gd name="connsiteY125" fmla="*/ 6825 h 10000"/>
                  <a:gd name="connsiteX126" fmla="*/ 4111 w 10000"/>
                  <a:gd name="connsiteY126" fmla="*/ 6825 h 10000"/>
                  <a:gd name="connsiteX127" fmla="*/ 4278 w 10000"/>
                  <a:gd name="connsiteY127" fmla="*/ 6757 h 10000"/>
                  <a:gd name="connsiteX128" fmla="*/ 4389 w 10000"/>
                  <a:gd name="connsiteY128" fmla="*/ 6734 h 10000"/>
                  <a:gd name="connsiteX129" fmla="*/ 4389 w 10000"/>
                  <a:gd name="connsiteY129" fmla="*/ 6734 h 10000"/>
                  <a:gd name="connsiteX130" fmla="*/ 4000 w 10000"/>
                  <a:gd name="connsiteY130" fmla="*/ 6734 h 10000"/>
                  <a:gd name="connsiteX131" fmla="*/ 3722 w 10000"/>
                  <a:gd name="connsiteY131" fmla="*/ 6757 h 10000"/>
                  <a:gd name="connsiteX132" fmla="*/ 3611 w 10000"/>
                  <a:gd name="connsiteY132" fmla="*/ 6782 h 10000"/>
                  <a:gd name="connsiteX133" fmla="*/ 3556 w 10000"/>
                  <a:gd name="connsiteY133" fmla="*/ 6804 h 10000"/>
                  <a:gd name="connsiteX134" fmla="*/ 3556 w 10000"/>
                  <a:gd name="connsiteY134" fmla="*/ 6804 h 10000"/>
                  <a:gd name="connsiteX135" fmla="*/ 3444 w 10000"/>
                  <a:gd name="connsiteY135" fmla="*/ 6893 h 10000"/>
                  <a:gd name="connsiteX136" fmla="*/ 3278 w 10000"/>
                  <a:gd name="connsiteY136" fmla="*/ 7032 h 10000"/>
                  <a:gd name="connsiteX137" fmla="*/ 3000 w 10000"/>
                  <a:gd name="connsiteY137" fmla="*/ 7188 h 10000"/>
                  <a:gd name="connsiteX138" fmla="*/ 2667 w 10000"/>
                  <a:gd name="connsiteY138" fmla="*/ 7303 h 10000"/>
                  <a:gd name="connsiteX139" fmla="*/ 2667 w 10000"/>
                  <a:gd name="connsiteY139" fmla="*/ 7303 h 10000"/>
                  <a:gd name="connsiteX140" fmla="*/ 2333 w 10000"/>
                  <a:gd name="connsiteY140" fmla="*/ 7395 h 10000"/>
                  <a:gd name="connsiteX141" fmla="*/ 1833 w 10000"/>
                  <a:gd name="connsiteY141" fmla="*/ 7486 h 10000"/>
                  <a:gd name="connsiteX142" fmla="*/ 1389 w 10000"/>
                  <a:gd name="connsiteY142" fmla="*/ 7530 h 10000"/>
                  <a:gd name="connsiteX143" fmla="*/ 889 w 10000"/>
                  <a:gd name="connsiteY143" fmla="*/ 7552 h 10000"/>
                  <a:gd name="connsiteX144" fmla="*/ 889 w 10000"/>
                  <a:gd name="connsiteY144" fmla="*/ 7552 h 10000"/>
                  <a:gd name="connsiteX145" fmla="*/ 500 w 10000"/>
                  <a:gd name="connsiteY145" fmla="*/ 7579 h 10000"/>
                  <a:gd name="connsiteX146" fmla="*/ 222 w 10000"/>
                  <a:gd name="connsiteY146" fmla="*/ 7597 h 10000"/>
                  <a:gd name="connsiteX147" fmla="*/ 0 w 10000"/>
                  <a:gd name="connsiteY147" fmla="*/ 7619 h 10000"/>
                  <a:gd name="connsiteX148" fmla="*/ 0 w 10000"/>
                  <a:gd name="connsiteY148" fmla="*/ 7619 h 10000"/>
                  <a:gd name="connsiteX149" fmla="*/ 278 w 10000"/>
                  <a:gd name="connsiteY149" fmla="*/ 7984 h 10000"/>
                  <a:gd name="connsiteX150" fmla="*/ 500 w 10000"/>
                  <a:gd name="connsiteY150" fmla="*/ 8252 h 10000"/>
                  <a:gd name="connsiteX151" fmla="*/ 722 w 10000"/>
                  <a:gd name="connsiteY151" fmla="*/ 8480 h 10000"/>
                  <a:gd name="connsiteX152" fmla="*/ 722 w 10000"/>
                  <a:gd name="connsiteY152" fmla="*/ 8480 h 10000"/>
                  <a:gd name="connsiteX153" fmla="*/ 889 w 10000"/>
                  <a:gd name="connsiteY153" fmla="*/ 8617 h 10000"/>
                  <a:gd name="connsiteX154" fmla="*/ 944 w 10000"/>
                  <a:gd name="connsiteY154" fmla="*/ 8733 h 10000"/>
                  <a:gd name="connsiteX155" fmla="*/ 1111 w 10000"/>
                  <a:gd name="connsiteY155" fmla="*/ 8847 h 10000"/>
                  <a:gd name="connsiteX156" fmla="*/ 1333 w 10000"/>
                  <a:gd name="connsiteY156" fmla="*/ 9022 h 10000"/>
                  <a:gd name="connsiteX157" fmla="*/ 1333 w 10000"/>
                  <a:gd name="connsiteY157" fmla="*/ 9022 h 10000"/>
                  <a:gd name="connsiteX158" fmla="*/ 1444 w 10000"/>
                  <a:gd name="connsiteY158" fmla="*/ 9115 h 10000"/>
                  <a:gd name="connsiteX159" fmla="*/ 1500 w 10000"/>
                  <a:gd name="connsiteY159" fmla="*/ 9183 h 10000"/>
                  <a:gd name="connsiteX160" fmla="*/ 1500 w 10000"/>
                  <a:gd name="connsiteY160" fmla="*/ 9248 h 10000"/>
                  <a:gd name="connsiteX161" fmla="*/ 1556 w 10000"/>
                  <a:gd name="connsiteY161" fmla="*/ 9276 h 10000"/>
                  <a:gd name="connsiteX162" fmla="*/ 1722 w 10000"/>
                  <a:gd name="connsiteY162" fmla="*/ 9296 h 10000"/>
                  <a:gd name="connsiteX163" fmla="*/ 1944 w 10000"/>
                  <a:gd name="connsiteY163" fmla="*/ 9319 h 10000"/>
                  <a:gd name="connsiteX164" fmla="*/ 2944 w 10000"/>
                  <a:gd name="connsiteY164" fmla="*/ 9342 h 10000"/>
                  <a:gd name="connsiteX165" fmla="*/ 2944 w 10000"/>
                  <a:gd name="connsiteY165" fmla="*/ 9342 h 10000"/>
                  <a:gd name="connsiteX166" fmla="*/ 4167 w 10000"/>
                  <a:gd name="connsiteY166" fmla="*/ 9389 h 10000"/>
                  <a:gd name="connsiteX167" fmla="*/ 4889 w 10000"/>
                  <a:gd name="connsiteY167" fmla="*/ 9454 h 10000"/>
                  <a:gd name="connsiteX168" fmla="*/ 5278 w 10000"/>
                  <a:gd name="connsiteY168" fmla="*/ 9526 h 10000"/>
                  <a:gd name="connsiteX169" fmla="*/ 5444 w 10000"/>
                  <a:gd name="connsiteY169" fmla="*/ 9544 h 10000"/>
                  <a:gd name="connsiteX170" fmla="*/ 5444 w 10000"/>
                  <a:gd name="connsiteY170" fmla="*/ 9544 h 10000"/>
                  <a:gd name="connsiteX171" fmla="*/ 5722 w 10000"/>
                  <a:gd name="connsiteY171" fmla="*/ 9594 h 10000"/>
                  <a:gd name="connsiteX172" fmla="*/ 5833 w 10000"/>
                  <a:gd name="connsiteY172" fmla="*/ 9618 h 10000"/>
                  <a:gd name="connsiteX173" fmla="*/ 5833 w 10000"/>
                  <a:gd name="connsiteY173" fmla="*/ 9618 h 10000"/>
                  <a:gd name="connsiteX174" fmla="*/ 5833 w 10000"/>
                  <a:gd name="connsiteY174" fmla="*/ 9594 h 10000"/>
                  <a:gd name="connsiteX175" fmla="*/ 5889 w 10000"/>
                  <a:gd name="connsiteY175" fmla="*/ 9569 h 10000"/>
                  <a:gd name="connsiteX176" fmla="*/ 6000 w 10000"/>
                  <a:gd name="connsiteY176" fmla="*/ 9544 h 10000"/>
                  <a:gd name="connsiteX177" fmla="*/ 6167 w 10000"/>
                  <a:gd name="connsiteY177" fmla="*/ 9526 h 10000"/>
                  <a:gd name="connsiteX178" fmla="*/ 6444 w 10000"/>
                  <a:gd name="connsiteY178" fmla="*/ 9526 h 10000"/>
                  <a:gd name="connsiteX179" fmla="*/ 6833 w 10000"/>
                  <a:gd name="connsiteY179" fmla="*/ 9544 h 10000"/>
                  <a:gd name="connsiteX180" fmla="*/ 7278 w 10000"/>
                  <a:gd name="connsiteY180" fmla="*/ 9618 h 10000"/>
                  <a:gd name="connsiteX181" fmla="*/ 7278 w 10000"/>
                  <a:gd name="connsiteY181" fmla="*/ 9618 h 10000"/>
                  <a:gd name="connsiteX182" fmla="*/ 8722 w 10000"/>
                  <a:gd name="connsiteY182" fmla="*/ 9815 h 10000"/>
                  <a:gd name="connsiteX183" fmla="*/ 10000 w 10000"/>
                  <a:gd name="connsiteY183" fmla="*/ 10000 h 10000"/>
                  <a:gd name="connsiteX0" fmla="*/ 10000 w 10000"/>
                  <a:gd name="connsiteY0" fmla="*/ 8455 h 10000"/>
                  <a:gd name="connsiteX1" fmla="*/ 10000 w 10000"/>
                  <a:gd name="connsiteY1" fmla="*/ 8455 h 10000"/>
                  <a:gd name="connsiteX2" fmla="*/ 9222 w 10000"/>
                  <a:gd name="connsiteY2" fmla="*/ 8480 h 10000"/>
                  <a:gd name="connsiteX3" fmla="*/ 8944 w 10000"/>
                  <a:gd name="connsiteY3" fmla="*/ 8480 h 10000"/>
                  <a:gd name="connsiteX4" fmla="*/ 8833 w 10000"/>
                  <a:gd name="connsiteY4" fmla="*/ 8455 h 10000"/>
                  <a:gd name="connsiteX5" fmla="*/ 8778 w 10000"/>
                  <a:gd name="connsiteY5" fmla="*/ 8436 h 10000"/>
                  <a:gd name="connsiteX6" fmla="*/ 8778 w 10000"/>
                  <a:gd name="connsiteY6" fmla="*/ 8436 h 10000"/>
                  <a:gd name="connsiteX7" fmla="*/ 8444 w 10000"/>
                  <a:gd name="connsiteY7" fmla="*/ 8162 h 10000"/>
                  <a:gd name="connsiteX8" fmla="*/ 8167 w 10000"/>
                  <a:gd name="connsiteY8" fmla="*/ 7912 h 10000"/>
                  <a:gd name="connsiteX9" fmla="*/ 8167 w 10000"/>
                  <a:gd name="connsiteY9" fmla="*/ 7912 h 10000"/>
                  <a:gd name="connsiteX10" fmla="*/ 8056 w 10000"/>
                  <a:gd name="connsiteY10" fmla="*/ 7871 h 10000"/>
                  <a:gd name="connsiteX11" fmla="*/ 7889 w 10000"/>
                  <a:gd name="connsiteY11" fmla="*/ 7826 h 10000"/>
                  <a:gd name="connsiteX12" fmla="*/ 7444 w 10000"/>
                  <a:gd name="connsiteY12" fmla="*/ 7799 h 10000"/>
                  <a:gd name="connsiteX13" fmla="*/ 6889 w 10000"/>
                  <a:gd name="connsiteY13" fmla="*/ 7779 h 10000"/>
                  <a:gd name="connsiteX14" fmla="*/ 6389 w 10000"/>
                  <a:gd name="connsiteY14" fmla="*/ 7779 h 10000"/>
                  <a:gd name="connsiteX15" fmla="*/ 6389 w 10000"/>
                  <a:gd name="connsiteY15" fmla="*/ 7779 h 10000"/>
                  <a:gd name="connsiteX16" fmla="*/ 6167 w 10000"/>
                  <a:gd name="connsiteY16" fmla="*/ 7753 h 10000"/>
                  <a:gd name="connsiteX17" fmla="*/ 6056 w 10000"/>
                  <a:gd name="connsiteY17" fmla="*/ 7712 h 10000"/>
                  <a:gd name="connsiteX18" fmla="*/ 6000 w 10000"/>
                  <a:gd name="connsiteY18" fmla="*/ 7664 h 10000"/>
                  <a:gd name="connsiteX19" fmla="*/ 6000 w 10000"/>
                  <a:gd name="connsiteY19" fmla="*/ 7579 h 10000"/>
                  <a:gd name="connsiteX20" fmla="*/ 6056 w 10000"/>
                  <a:gd name="connsiteY20" fmla="*/ 7395 h 10000"/>
                  <a:gd name="connsiteX21" fmla="*/ 6111 w 10000"/>
                  <a:gd name="connsiteY21" fmla="*/ 7303 h 10000"/>
                  <a:gd name="connsiteX22" fmla="*/ 6056 w 10000"/>
                  <a:gd name="connsiteY22" fmla="*/ 7188 h 10000"/>
                  <a:gd name="connsiteX23" fmla="*/ 6056 w 10000"/>
                  <a:gd name="connsiteY23" fmla="*/ 7188 h 10000"/>
                  <a:gd name="connsiteX24" fmla="*/ 6000 w 10000"/>
                  <a:gd name="connsiteY24" fmla="*/ 7120 h 10000"/>
                  <a:gd name="connsiteX25" fmla="*/ 5944 w 10000"/>
                  <a:gd name="connsiteY25" fmla="*/ 7074 h 10000"/>
                  <a:gd name="connsiteX26" fmla="*/ 5833 w 10000"/>
                  <a:gd name="connsiteY26" fmla="*/ 7074 h 10000"/>
                  <a:gd name="connsiteX27" fmla="*/ 5667 w 10000"/>
                  <a:gd name="connsiteY27" fmla="*/ 7095 h 10000"/>
                  <a:gd name="connsiteX28" fmla="*/ 5333 w 10000"/>
                  <a:gd name="connsiteY28" fmla="*/ 7166 h 10000"/>
                  <a:gd name="connsiteX29" fmla="*/ 4889 w 10000"/>
                  <a:gd name="connsiteY29" fmla="*/ 7279 h 10000"/>
                  <a:gd name="connsiteX30" fmla="*/ 4889 w 10000"/>
                  <a:gd name="connsiteY30" fmla="*/ 7279 h 10000"/>
                  <a:gd name="connsiteX31" fmla="*/ 4611 w 10000"/>
                  <a:gd name="connsiteY31" fmla="*/ 7303 h 10000"/>
                  <a:gd name="connsiteX32" fmla="*/ 4500 w 10000"/>
                  <a:gd name="connsiteY32" fmla="*/ 7303 h 10000"/>
                  <a:gd name="connsiteX33" fmla="*/ 4444 w 10000"/>
                  <a:gd name="connsiteY33" fmla="*/ 7279 h 10000"/>
                  <a:gd name="connsiteX34" fmla="*/ 4389 w 10000"/>
                  <a:gd name="connsiteY34" fmla="*/ 7188 h 10000"/>
                  <a:gd name="connsiteX35" fmla="*/ 4222 w 10000"/>
                  <a:gd name="connsiteY35" fmla="*/ 7074 h 10000"/>
                  <a:gd name="connsiteX36" fmla="*/ 4222 w 10000"/>
                  <a:gd name="connsiteY36" fmla="*/ 7074 h 10000"/>
                  <a:gd name="connsiteX37" fmla="*/ 4111 w 10000"/>
                  <a:gd name="connsiteY37" fmla="*/ 7006 h 10000"/>
                  <a:gd name="connsiteX38" fmla="*/ 4111 w 10000"/>
                  <a:gd name="connsiteY38" fmla="*/ 6939 h 10000"/>
                  <a:gd name="connsiteX39" fmla="*/ 4111 w 10000"/>
                  <a:gd name="connsiteY39" fmla="*/ 6893 h 10000"/>
                  <a:gd name="connsiteX40" fmla="*/ 4167 w 10000"/>
                  <a:gd name="connsiteY40" fmla="*/ 6848 h 10000"/>
                  <a:gd name="connsiteX41" fmla="*/ 4278 w 10000"/>
                  <a:gd name="connsiteY41" fmla="*/ 6757 h 10000"/>
                  <a:gd name="connsiteX42" fmla="*/ 4389 w 10000"/>
                  <a:gd name="connsiteY42" fmla="*/ 6734 h 10000"/>
                  <a:gd name="connsiteX43" fmla="*/ 4389 w 10000"/>
                  <a:gd name="connsiteY43" fmla="*/ 6734 h 10000"/>
                  <a:gd name="connsiteX44" fmla="*/ 4389 w 10000"/>
                  <a:gd name="connsiteY44" fmla="*/ 6710 h 10000"/>
                  <a:gd name="connsiteX45" fmla="*/ 4444 w 10000"/>
                  <a:gd name="connsiteY45" fmla="*/ 6693 h 10000"/>
                  <a:gd name="connsiteX46" fmla="*/ 4667 w 10000"/>
                  <a:gd name="connsiteY46" fmla="*/ 6667 h 10000"/>
                  <a:gd name="connsiteX47" fmla="*/ 5333 w 10000"/>
                  <a:gd name="connsiteY47" fmla="*/ 6624 h 10000"/>
                  <a:gd name="connsiteX48" fmla="*/ 6500 w 10000"/>
                  <a:gd name="connsiteY48" fmla="*/ 6552 h 10000"/>
                  <a:gd name="connsiteX49" fmla="*/ 6500 w 10000"/>
                  <a:gd name="connsiteY49" fmla="*/ 6552 h 10000"/>
                  <a:gd name="connsiteX50" fmla="*/ 7167 w 10000"/>
                  <a:gd name="connsiteY50" fmla="*/ 6487 h 10000"/>
                  <a:gd name="connsiteX51" fmla="*/ 8389 w 10000"/>
                  <a:gd name="connsiteY51" fmla="*/ 6352 h 10000"/>
                  <a:gd name="connsiteX52" fmla="*/ 8389 w 10000"/>
                  <a:gd name="connsiteY52" fmla="*/ 6352 h 10000"/>
                  <a:gd name="connsiteX53" fmla="*/ 8667 w 10000"/>
                  <a:gd name="connsiteY53" fmla="*/ 6303 h 10000"/>
                  <a:gd name="connsiteX54" fmla="*/ 8778 w 10000"/>
                  <a:gd name="connsiteY54" fmla="*/ 6233 h 10000"/>
                  <a:gd name="connsiteX55" fmla="*/ 8889 w 10000"/>
                  <a:gd name="connsiteY55" fmla="*/ 6190 h 10000"/>
                  <a:gd name="connsiteX56" fmla="*/ 8833 w 10000"/>
                  <a:gd name="connsiteY56" fmla="*/ 6145 h 10000"/>
                  <a:gd name="connsiteX57" fmla="*/ 8833 w 10000"/>
                  <a:gd name="connsiteY57" fmla="*/ 6103 h 10000"/>
                  <a:gd name="connsiteX58" fmla="*/ 8722 w 10000"/>
                  <a:gd name="connsiteY58" fmla="*/ 6053 h 10000"/>
                  <a:gd name="connsiteX59" fmla="*/ 8556 w 10000"/>
                  <a:gd name="connsiteY59" fmla="*/ 5986 h 10000"/>
                  <a:gd name="connsiteX60" fmla="*/ 8556 w 10000"/>
                  <a:gd name="connsiteY60" fmla="*/ 5986 h 10000"/>
                  <a:gd name="connsiteX61" fmla="*/ 6556 w 10000"/>
                  <a:gd name="connsiteY61" fmla="*/ 5582 h 10000"/>
                  <a:gd name="connsiteX62" fmla="*/ 6556 w 10000"/>
                  <a:gd name="connsiteY62" fmla="*/ 5582 h 10000"/>
                  <a:gd name="connsiteX63" fmla="*/ 6333 w 10000"/>
                  <a:gd name="connsiteY63" fmla="*/ 5512 h 10000"/>
                  <a:gd name="connsiteX64" fmla="*/ 6167 w 10000"/>
                  <a:gd name="connsiteY64" fmla="*/ 5443 h 10000"/>
                  <a:gd name="connsiteX65" fmla="*/ 6056 w 10000"/>
                  <a:gd name="connsiteY65" fmla="*/ 5373 h 10000"/>
                  <a:gd name="connsiteX66" fmla="*/ 6056 w 10000"/>
                  <a:gd name="connsiteY66" fmla="*/ 5373 h 10000"/>
                  <a:gd name="connsiteX67" fmla="*/ 8056 w 10000"/>
                  <a:gd name="connsiteY67" fmla="*/ 5351 h 10000"/>
                  <a:gd name="connsiteX68" fmla="*/ 10000 w 10000"/>
                  <a:gd name="connsiteY68" fmla="*/ 5582 h 10000"/>
                  <a:gd name="connsiteX69" fmla="*/ 10000 w 10000"/>
                  <a:gd name="connsiteY69" fmla="*/ 3516 h 10000"/>
                  <a:gd name="connsiteX70" fmla="*/ 2889 w 10000"/>
                  <a:gd name="connsiteY70" fmla="*/ 1113 h 10000"/>
                  <a:gd name="connsiteX71" fmla="*/ 2000 w 10000"/>
                  <a:gd name="connsiteY71" fmla="*/ 1067 h 10000"/>
                  <a:gd name="connsiteX72" fmla="*/ 1889 w 10000"/>
                  <a:gd name="connsiteY72" fmla="*/ 1044 h 10000"/>
                  <a:gd name="connsiteX73" fmla="*/ 1778 w 10000"/>
                  <a:gd name="connsiteY73" fmla="*/ 1019 h 10000"/>
                  <a:gd name="connsiteX74" fmla="*/ 1778 w 10000"/>
                  <a:gd name="connsiteY74" fmla="*/ 1019 h 10000"/>
                  <a:gd name="connsiteX75" fmla="*/ 1667 w 10000"/>
                  <a:gd name="connsiteY75" fmla="*/ 931 h 10000"/>
                  <a:gd name="connsiteX76" fmla="*/ 1444 w 10000"/>
                  <a:gd name="connsiteY76" fmla="*/ 681 h 10000"/>
                  <a:gd name="connsiteX77" fmla="*/ 1444 w 10000"/>
                  <a:gd name="connsiteY77" fmla="*/ 523 h 10000"/>
                  <a:gd name="connsiteX78" fmla="*/ 1556 w 10000"/>
                  <a:gd name="connsiteY78" fmla="*/ 454 h 10000"/>
                  <a:gd name="connsiteX79" fmla="*/ 2111 w 10000"/>
                  <a:gd name="connsiteY79" fmla="*/ 224 h 10000"/>
                  <a:gd name="connsiteX80" fmla="*/ 2389 w 10000"/>
                  <a:gd name="connsiteY80" fmla="*/ 0 h 10000"/>
                  <a:gd name="connsiteX81" fmla="*/ 10000 w 10000"/>
                  <a:gd name="connsiteY81" fmla="*/ 8480 h 10000"/>
                  <a:gd name="connsiteX82" fmla="*/ 10000 w 10000"/>
                  <a:gd name="connsiteY82" fmla="*/ 8480 h 10000"/>
                  <a:gd name="connsiteX83" fmla="*/ 9722 w 10000"/>
                  <a:gd name="connsiteY83" fmla="*/ 8455 h 10000"/>
                  <a:gd name="connsiteX84" fmla="*/ 9389 w 10000"/>
                  <a:gd name="connsiteY84" fmla="*/ 8480 h 10000"/>
                  <a:gd name="connsiteX85" fmla="*/ 9389 w 10000"/>
                  <a:gd name="connsiteY85" fmla="*/ 8480 h 10000"/>
                  <a:gd name="connsiteX86" fmla="*/ 9278 w 10000"/>
                  <a:gd name="connsiteY86" fmla="*/ 8508 h 10000"/>
                  <a:gd name="connsiteX87" fmla="*/ 9056 w 10000"/>
                  <a:gd name="connsiteY87" fmla="*/ 8480 h 10000"/>
                  <a:gd name="connsiteX88" fmla="*/ 8889 w 10000"/>
                  <a:gd name="connsiteY88" fmla="*/ 8455 h 10000"/>
                  <a:gd name="connsiteX89" fmla="*/ 8722 w 10000"/>
                  <a:gd name="connsiteY89" fmla="*/ 8413 h 10000"/>
                  <a:gd name="connsiteX90" fmla="*/ 8611 w 10000"/>
                  <a:gd name="connsiteY90" fmla="*/ 8343 h 10000"/>
                  <a:gd name="connsiteX91" fmla="*/ 8444 w 10000"/>
                  <a:gd name="connsiteY91" fmla="*/ 8229 h 10000"/>
                  <a:gd name="connsiteX92" fmla="*/ 8444 w 10000"/>
                  <a:gd name="connsiteY92" fmla="*/ 8229 h 10000"/>
                  <a:gd name="connsiteX93" fmla="*/ 8222 w 10000"/>
                  <a:gd name="connsiteY93" fmla="*/ 8030 h 10000"/>
                  <a:gd name="connsiteX94" fmla="*/ 8111 w 10000"/>
                  <a:gd name="connsiteY94" fmla="*/ 7939 h 10000"/>
                  <a:gd name="connsiteX95" fmla="*/ 7944 w 10000"/>
                  <a:gd name="connsiteY95" fmla="*/ 7871 h 10000"/>
                  <a:gd name="connsiteX96" fmla="*/ 7778 w 10000"/>
                  <a:gd name="connsiteY96" fmla="*/ 7826 h 10000"/>
                  <a:gd name="connsiteX97" fmla="*/ 7556 w 10000"/>
                  <a:gd name="connsiteY97" fmla="*/ 7799 h 10000"/>
                  <a:gd name="connsiteX98" fmla="*/ 7333 w 10000"/>
                  <a:gd name="connsiteY98" fmla="*/ 7779 h 10000"/>
                  <a:gd name="connsiteX99" fmla="*/ 7000 w 10000"/>
                  <a:gd name="connsiteY99" fmla="*/ 7753 h 10000"/>
                  <a:gd name="connsiteX100" fmla="*/ 7000 w 10000"/>
                  <a:gd name="connsiteY100" fmla="*/ 7753 h 10000"/>
                  <a:gd name="connsiteX101" fmla="*/ 6556 w 10000"/>
                  <a:gd name="connsiteY101" fmla="*/ 7779 h 10000"/>
                  <a:gd name="connsiteX102" fmla="*/ 6222 w 10000"/>
                  <a:gd name="connsiteY102" fmla="*/ 7779 h 10000"/>
                  <a:gd name="connsiteX103" fmla="*/ 6111 w 10000"/>
                  <a:gd name="connsiteY103" fmla="*/ 7753 h 10000"/>
                  <a:gd name="connsiteX104" fmla="*/ 6056 w 10000"/>
                  <a:gd name="connsiteY104" fmla="*/ 7731 h 10000"/>
                  <a:gd name="connsiteX105" fmla="*/ 6056 w 10000"/>
                  <a:gd name="connsiteY105" fmla="*/ 7731 h 10000"/>
                  <a:gd name="connsiteX106" fmla="*/ 6056 w 10000"/>
                  <a:gd name="connsiteY106" fmla="*/ 7326 h 10000"/>
                  <a:gd name="connsiteX107" fmla="*/ 6056 w 10000"/>
                  <a:gd name="connsiteY107" fmla="*/ 7326 h 10000"/>
                  <a:gd name="connsiteX108" fmla="*/ 6056 w 10000"/>
                  <a:gd name="connsiteY108" fmla="*/ 7232 h 10000"/>
                  <a:gd name="connsiteX109" fmla="*/ 5944 w 10000"/>
                  <a:gd name="connsiteY109" fmla="*/ 7120 h 10000"/>
                  <a:gd name="connsiteX110" fmla="*/ 5889 w 10000"/>
                  <a:gd name="connsiteY110" fmla="*/ 7095 h 10000"/>
                  <a:gd name="connsiteX111" fmla="*/ 5778 w 10000"/>
                  <a:gd name="connsiteY111" fmla="*/ 7074 h 10000"/>
                  <a:gd name="connsiteX112" fmla="*/ 5667 w 10000"/>
                  <a:gd name="connsiteY112" fmla="*/ 7074 h 10000"/>
                  <a:gd name="connsiteX113" fmla="*/ 5500 w 10000"/>
                  <a:gd name="connsiteY113" fmla="*/ 7095 h 10000"/>
                  <a:gd name="connsiteX114" fmla="*/ 5500 w 10000"/>
                  <a:gd name="connsiteY114" fmla="*/ 7095 h 10000"/>
                  <a:gd name="connsiteX115" fmla="*/ 4889 w 10000"/>
                  <a:gd name="connsiteY115" fmla="*/ 7256 h 10000"/>
                  <a:gd name="connsiteX116" fmla="*/ 4611 w 10000"/>
                  <a:gd name="connsiteY116" fmla="*/ 7303 h 10000"/>
                  <a:gd name="connsiteX117" fmla="*/ 4556 w 10000"/>
                  <a:gd name="connsiteY117" fmla="*/ 7326 h 10000"/>
                  <a:gd name="connsiteX118" fmla="*/ 4500 w 10000"/>
                  <a:gd name="connsiteY118" fmla="*/ 7303 h 10000"/>
                  <a:gd name="connsiteX119" fmla="*/ 4500 w 10000"/>
                  <a:gd name="connsiteY119" fmla="*/ 7303 h 10000"/>
                  <a:gd name="connsiteX120" fmla="*/ 4222 w 10000"/>
                  <a:gd name="connsiteY120" fmla="*/ 7074 h 10000"/>
                  <a:gd name="connsiteX121" fmla="*/ 4222 w 10000"/>
                  <a:gd name="connsiteY121" fmla="*/ 7074 h 10000"/>
                  <a:gd name="connsiteX122" fmla="*/ 4111 w 10000"/>
                  <a:gd name="connsiteY122" fmla="*/ 6962 h 10000"/>
                  <a:gd name="connsiteX123" fmla="*/ 4111 w 10000"/>
                  <a:gd name="connsiteY123" fmla="*/ 6893 h 10000"/>
                  <a:gd name="connsiteX124" fmla="*/ 4111 w 10000"/>
                  <a:gd name="connsiteY124" fmla="*/ 6825 h 10000"/>
                  <a:gd name="connsiteX125" fmla="*/ 4111 w 10000"/>
                  <a:gd name="connsiteY125" fmla="*/ 6825 h 10000"/>
                  <a:gd name="connsiteX126" fmla="*/ 4278 w 10000"/>
                  <a:gd name="connsiteY126" fmla="*/ 6757 h 10000"/>
                  <a:gd name="connsiteX127" fmla="*/ 4389 w 10000"/>
                  <a:gd name="connsiteY127" fmla="*/ 6734 h 10000"/>
                  <a:gd name="connsiteX128" fmla="*/ 4389 w 10000"/>
                  <a:gd name="connsiteY128" fmla="*/ 6734 h 10000"/>
                  <a:gd name="connsiteX129" fmla="*/ 4000 w 10000"/>
                  <a:gd name="connsiteY129" fmla="*/ 6734 h 10000"/>
                  <a:gd name="connsiteX130" fmla="*/ 3722 w 10000"/>
                  <a:gd name="connsiteY130" fmla="*/ 6757 h 10000"/>
                  <a:gd name="connsiteX131" fmla="*/ 3611 w 10000"/>
                  <a:gd name="connsiteY131" fmla="*/ 6782 h 10000"/>
                  <a:gd name="connsiteX132" fmla="*/ 3556 w 10000"/>
                  <a:gd name="connsiteY132" fmla="*/ 6804 h 10000"/>
                  <a:gd name="connsiteX133" fmla="*/ 3556 w 10000"/>
                  <a:gd name="connsiteY133" fmla="*/ 6804 h 10000"/>
                  <a:gd name="connsiteX134" fmla="*/ 3444 w 10000"/>
                  <a:gd name="connsiteY134" fmla="*/ 6893 h 10000"/>
                  <a:gd name="connsiteX135" fmla="*/ 3278 w 10000"/>
                  <a:gd name="connsiteY135" fmla="*/ 7032 h 10000"/>
                  <a:gd name="connsiteX136" fmla="*/ 3000 w 10000"/>
                  <a:gd name="connsiteY136" fmla="*/ 7188 h 10000"/>
                  <a:gd name="connsiteX137" fmla="*/ 2667 w 10000"/>
                  <a:gd name="connsiteY137" fmla="*/ 7303 h 10000"/>
                  <a:gd name="connsiteX138" fmla="*/ 2667 w 10000"/>
                  <a:gd name="connsiteY138" fmla="*/ 7303 h 10000"/>
                  <a:gd name="connsiteX139" fmla="*/ 2333 w 10000"/>
                  <a:gd name="connsiteY139" fmla="*/ 7395 h 10000"/>
                  <a:gd name="connsiteX140" fmla="*/ 1833 w 10000"/>
                  <a:gd name="connsiteY140" fmla="*/ 7486 h 10000"/>
                  <a:gd name="connsiteX141" fmla="*/ 1389 w 10000"/>
                  <a:gd name="connsiteY141" fmla="*/ 7530 h 10000"/>
                  <a:gd name="connsiteX142" fmla="*/ 889 w 10000"/>
                  <a:gd name="connsiteY142" fmla="*/ 7552 h 10000"/>
                  <a:gd name="connsiteX143" fmla="*/ 889 w 10000"/>
                  <a:gd name="connsiteY143" fmla="*/ 7552 h 10000"/>
                  <a:gd name="connsiteX144" fmla="*/ 500 w 10000"/>
                  <a:gd name="connsiteY144" fmla="*/ 7579 h 10000"/>
                  <a:gd name="connsiteX145" fmla="*/ 222 w 10000"/>
                  <a:gd name="connsiteY145" fmla="*/ 7597 h 10000"/>
                  <a:gd name="connsiteX146" fmla="*/ 0 w 10000"/>
                  <a:gd name="connsiteY146" fmla="*/ 7619 h 10000"/>
                  <a:gd name="connsiteX147" fmla="*/ 0 w 10000"/>
                  <a:gd name="connsiteY147" fmla="*/ 7619 h 10000"/>
                  <a:gd name="connsiteX148" fmla="*/ 278 w 10000"/>
                  <a:gd name="connsiteY148" fmla="*/ 7984 h 10000"/>
                  <a:gd name="connsiteX149" fmla="*/ 500 w 10000"/>
                  <a:gd name="connsiteY149" fmla="*/ 8252 h 10000"/>
                  <a:gd name="connsiteX150" fmla="*/ 722 w 10000"/>
                  <a:gd name="connsiteY150" fmla="*/ 8480 h 10000"/>
                  <a:gd name="connsiteX151" fmla="*/ 722 w 10000"/>
                  <a:gd name="connsiteY151" fmla="*/ 8480 h 10000"/>
                  <a:gd name="connsiteX152" fmla="*/ 889 w 10000"/>
                  <a:gd name="connsiteY152" fmla="*/ 8617 h 10000"/>
                  <a:gd name="connsiteX153" fmla="*/ 944 w 10000"/>
                  <a:gd name="connsiteY153" fmla="*/ 8733 h 10000"/>
                  <a:gd name="connsiteX154" fmla="*/ 1111 w 10000"/>
                  <a:gd name="connsiteY154" fmla="*/ 8847 h 10000"/>
                  <a:gd name="connsiteX155" fmla="*/ 1333 w 10000"/>
                  <a:gd name="connsiteY155" fmla="*/ 9022 h 10000"/>
                  <a:gd name="connsiteX156" fmla="*/ 1333 w 10000"/>
                  <a:gd name="connsiteY156" fmla="*/ 9022 h 10000"/>
                  <a:gd name="connsiteX157" fmla="*/ 1444 w 10000"/>
                  <a:gd name="connsiteY157" fmla="*/ 9115 h 10000"/>
                  <a:gd name="connsiteX158" fmla="*/ 1500 w 10000"/>
                  <a:gd name="connsiteY158" fmla="*/ 9183 h 10000"/>
                  <a:gd name="connsiteX159" fmla="*/ 1500 w 10000"/>
                  <a:gd name="connsiteY159" fmla="*/ 9248 h 10000"/>
                  <a:gd name="connsiteX160" fmla="*/ 1556 w 10000"/>
                  <a:gd name="connsiteY160" fmla="*/ 9276 h 10000"/>
                  <a:gd name="connsiteX161" fmla="*/ 1722 w 10000"/>
                  <a:gd name="connsiteY161" fmla="*/ 9296 h 10000"/>
                  <a:gd name="connsiteX162" fmla="*/ 1944 w 10000"/>
                  <a:gd name="connsiteY162" fmla="*/ 9319 h 10000"/>
                  <a:gd name="connsiteX163" fmla="*/ 2944 w 10000"/>
                  <a:gd name="connsiteY163" fmla="*/ 9342 h 10000"/>
                  <a:gd name="connsiteX164" fmla="*/ 2944 w 10000"/>
                  <a:gd name="connsiteY164" fmla="*/ 9342 h 10000"/>
                  <a:gd name="connsiteX165" fmla="*/ 4167 w 10000"/>
                  <a:gd name="connsiteY165" fmla="*/ 9389 h 10000"/>
                  <a:gd name="connsiteX166" fmla="*/ 4889 w 10000"/>
                  <a:gd name="connsiteY166" fmla="*/ 9454 h 10000"/>
                  <a:gd name="connsiteX167" fmla="*/ 5278 w 10000"/>
                  <a:gd name="connsiteY167" fmla="*/ 9526 h 10000"/>
                  <a:gd name="connsiteX168" fmla="*/ 5444 w 10000"/>
                  <a:gd name="connsiteY168" fmla="*/ 9544 h 10000"/>
                  <a:gd name="connsiteX169" fmla="*/ 5444 w 10000"/>
                  <a:gd name="connsiteY169" fmla="*/ 9544 h 10000"/>
                  <a:gd name="connsiteX170" fmla="*/ 5722 w 10000"/>
                  <a:gd name="connsiteY170" fmla="*/ 9594 h 10000"/>
                  <a:gd name="connsiteX171" fmla="*/ 5833 w 10000"/>
                  <a:gd name="connsiteY171" fmla="*/ 9618 h 10000"/>
                  <a:gd name="connsiteX172" fmla="*/ 5833 w 10000"/>
                  <a:gd name="connsiteY172" fmla="*/ 9618 h 10000"/>
                  <a:gd name="connsiteX173" fmla="*/ 5833 w 10000"/>
                  <a:gd name="connsiteY173" fmla="*/ 9594 h 10000"/>
                  <a:gd name="connsiteX174" fmla="*/ 5889 w 10000"/>
                  <a:gd name="connsiteY174" fmla="*/ 9569 h 10000"/>
                  <a:gd name="connsiteX175" fmla="*/ 6000 w 10000"/>
                  <a:gd name="connsiteY175" fmla="*/ 9544 h 10000"/>
                  <a:gd name="connsiteX176" fmla="*/ 6167 w 10000"/>
                  <a:gd name="connsiteY176" fmla="*/ 9526 h 10000"/>
                  <a:gd name="connsiteX177" fmla="*/ 6444 w 10000"/>
                  <a:gd name="connsiteY177" fmla="*/ 9526 h 10000"/>
                  <a:gd name="connsiteX178" fmla="*/ 6833 w 10000"/>
                  <a:gd name="connsiteY178" fmla="*/ 9544 h 10000"/>
                  <a:gd name="connsiteX179" fmla="*/ 7278 w 10000"/>
                  <a:gd name="connsiteY179" fmla="*/ 9618 h 10000"/>
                  <a:gd name="connsiteX180" fmla="*/ 7278 w 10000"/>
                  <a:gd name="connsiteY180" fmla="*/ 9618 h 10000"/>
                  <a:gd name="connsiteX181" fmla="*/ 8722 w 10000"/>
                  <a:gd name="connsiteY181" fmla="*/ 9815 h 10000"/>
                  <a:gd name="connsiteX182" fmla="*/ 10000 w 10000"/>
                  <a:gd name="connsiteY182" fmla="*/ 10000 h 10000"/>
                  <a:gd name="connsiteX0" fmla="*/ 10000 w 10000"/>
                  <a:gd name="connsiteY0" fmla="*/ 8455 h 10000"/>
                  <a:gd name="connsiteX1" fmla="*/ 10000 w 10000"/>
                  <a:gd name="connsiteY1" fmla="*/ 8455 h 10000"/>
                  <a:gd name="connsiteX2" fmla="*/ 9222 w 10000"/>
                  <a:gd name="connsiteY2" fmla="*/ 8480 h 10000"/>
                  <a:gd name="connsiteX3" fmla="*/ 8944 w 10000"/>
                  <a:gd name="connsiteY3" fmla="*/ 8480 h 10000"/>
                  <a:gd name="connsiteX4" fmla="*/ 8833 w 10000"/>
                  <a:gd name="connsiteY4" fmla="*/ 8455 h 10000"/>
                  <a:gd name="connsiteX5" fmla="*/ 8778 w 10000"/>
                  <a:gd name="connsiteY5" fmla="*/ 8436 h 10000"/>
                  <a:gd name="connsiteX6" fmla="*/ 8778 w 10000"/>
                  <a:gd name="connsiteY6" fmla="*/ 8436 h 10000"/>
                  <a:gd name="connsiteX7" fmla="*/ 8444 w 10000"/>
                  <a:gd name="connsiteY7" fmla="*/ 8162 h 10000"/>
                  <a:gd name="connsiteX8" fmla="*/ 8167 w 10000"/>
                  <a:gd name="connsiteY8" fmla="*/ 7912 h 10000"/>
                  <a:gd name="connsiteX9" fmla="*/ 8167 w 10000"/>
                  <a:gd name="connsiteY9" fmla="*/ 7912 h 10000"/>
                  <a:gd name="connsiteX10" fmla="*/ 8056 w 10000"/>
                  <a:gd name="connsiteY10" fmla="*/ 7871 h 10000"/>
                  <a:gd name="connsiteX11" fmla="*/ 7889 w 10000"/>
                  <a:gd name="connsiteY11" fmla="*/ 7826 h 10000"/>
                  <a:gd name="connsiteX12" fmla="*/ 7444 w 10000"/>
                  <a:gd name="connsiteY12" fmla="*/ 7799 h 10000"/>
                  <a:gd name="connsiteX13" fmla="*/ 6889 w 10000"/>
                  <a:gd name="connsiteY13" fmla="*/ 7779 h 10000"/>
                  <a:gd name="connsiteX14" fmla="*/ 6389 w 10000"/>
                  <a:gd name="connsiteY14" fmla="*/ 7779 h 10000"/>
                  <a:gd name="connsiteX15" fmla="*/ 6389 w 10000"/>
                  <a:gd name="connsiteY15" fmla="*/ 7779 h 10000"/>
                  <a:gd name="connsiteX16" fmla="*/ 6167 w 10000"/>
                  <a:gd name="connsiteY16" fmla="*/ 7753 h 10000"/>
                  <a:gd name="connsiteX17" fmla="*/ 6056 w 10000"/>
                  <a:gd name="connsiteY17" fmla="*/ 7712 h 10000"/>
                  <a:gd name="connsiteX18" fmla="*/ 6000 w 10000"/>
                  <a:gd name="connsiteY18" fmla="*/ 7664 h 10000"/>
                  <a:gd name="connsiteX19" fmla="*/ 6000 w 10000"/>
                  <a:gd name="connsiteY19" fmla="*/ 7579 h 10000"/>
                  <a:gd name="connsiteX20" fmla="*/ 6056 w 10000"/>
                  <a:gd name="connsiteY20" fmla="*/ 7395 h 10000"/>
                  <a:gd name="connsiteX21" fmla="*/ 6111 w 10000"/>
                  <a:gd name="connsiteY21" fmla="*/ 7303 h 10000"/>
                  <a:gd name="connsiteX22" fmla="*/ 6056 w 10000"/>
                  <a:gd name="connsiteY22" fmla="*/ 7188 h 10000"/>
                  <a:gd name="connsiteX23" fmla="*/ 6056 w 10000"/>
                  <a:gd name="connsiteY23" fmla="*/ 7188 h 10000"/>
                  <a:gd name="connsiteX24" fmla="*/ 6000 w 10000"/>
                  <a:gd name="connsiteY24" fmla="*/ 7120 h 10000"/>
                  <a:gd name="connsiteX25" fmla="*/ 5944 w 10000"/>
                  <a:gd name="connsiteY25" fmla="*/ 7074 h 10000"/>
                  <a:gd name="connsiteX26" fmla="*/ 5833 w 10000"/>
                  <a:gd name="connsiteY26" fmla="*/ 7074 h 10000"/>
                  <a:gd name="connsiteX27" fmla="*/ 5667 w 10000"/>
                  <a:gd name="connsiteY27" fmla="*/ 7095 h 10000"/>
                  <a:gd name="connsiteX28" fmla="*/ 5333 w 10000"/>
                  <a:gd name="connsiteY28" fmla="*/ 7166 h 10000"/>
                  <a:gd name="connsiteX29" fmla="*/ 4889 w 10000"/>
                  <a:gd name="connsiteY29" fmla="*/ 7279 h 10000"/>
                  <a:gd name="connsiteX30" fmla="*/ 4889 w 10000"/>
                  <a:gd name="connsiteY30" fmla="*/ 7279 h 10000"/>
                  <a:gd name="connsiteX31" fmla="*/ 4611 w 10000"/>
                  <a:gd name="connsiteY31" fmla="*/ 7303 h 10000"/>
                  <a:gd name="connsiteX32" fmla="*/ 4500 w 10000"/>
                  <a:gd name="connsiteY32" fmla="*/ 7303 h 10000"/>
                  <a:gd name="connsiteX33" fmla="*/ 4444 w 10000"/>
                  <a:gd name="connsiteY33" fmla="*/ 7279 h 10000"/>
                  <a:gd name="connsiteX34" fmla="*/ 4389 w 10000"/>
                  <a:gd name="connsiteY34" fmla="*/ 7188 h 10000"/>
                  <a:gd name="connsiteX35" fmla="*/ 4222 w 10000"/>
                  <a:gd name="connsiteY35" fmla="*/ 7074 h 10000"/>
                  <a:gd name="connsiteX36" fmla="*/ 4222 w 10000"/>
                  <a:gd name="connsiteY36" fmla="*/ 7074 h 10000"/>
                  <a:gd name="connsiteX37" fmla="*/ 4111 w 10000"/>
                  <a:gd name="connsiteY37" fmla="*/ 7006 h 10000"/>
                  <a:gd name="connsiteX38" fmla="*/ 4111 w 10000"/>
                  <a:gd name="connsiteY38" fmla="*/ 6939 h 10000"/>
                  <a:gd name="connsiteX39" fmla="*/ 4111 w 10000"/>
                  <a:gd name="connsiteY39" fmla="*/ 6893 h 10000"/>
                  <a:gd name="connsiteX40" fmla="*/ 4167 w 10000"/>
                  <a:gd name="connsiteY40" fmla="*/ 6848 h 10000"/>
                  <a:gd name="connsiteX41" fmla="*/ 4278 w 10000"/>
                  <a:gd name="connsiteY41" fmla="*/ 6757 h 10000"/>
                  <a:gd name="connsiteX42" fmla="*/ 4389 w 10000"/>
                  <a:gd name="connsiteY42" fmla="*/ 6734 h 10000"/>
                  <a:gd name="connsiteX43" fmla="*/ 4389 w 10000"/>
                  <a:gd name="connsiteY43" fmla="*/ 6734 h 10000"/>
                  <a:gd name="connsiteX44" fmla="*/ 4389 w 10000"/>
                  <a:gd name="connsiteY44" fmla="*/ 6710 h 10000"/>
                  <a:gd name="connsiteX45" fmla="*/ 4444 w 10000"/>
                  <a:gd name="connsiteY45" fmla="*/ 6693 h 10000"/>
                  <a:gd name="connsiteX46" fmla="*/ 4667 w 10000"/>
                  <a:gd name="connsiteY46" fmla="*/ 6667 h 10000"/>
                  <a:gd name="connsiteX47" fmla="*/ 5333 w 10000"/>
                  <a:gd name="connsiteY47" fmla="*/ 6624 h 10000"/>
                  <a:gd name="connsiteX48" fmla="*/ 6500 w 10000"/>
                  <a:gd name="connsiteY48" fmla="*/ 6552 h 10000"/>
                  <a:gd name="connsiteX49" fmla="*/ 6500 w 10000"/>
                  <a:gd name="connsiteY49" fmla="*/ 6552 h 10000"/>
                  <a:gd name="connsiteX50" fmla="*/ 7167 w 10000"/>
                  <a:gd name="connsiteY50" fmla="*/ 6487 h 10000"/>
                  <a:gd name="connsiteX51" fmla="*/ 8389 w 10000"/>
                  <a:gd name="connsiteY51" fmla="*/ 6352 h 10000"/>
                  <a:gd name="connsiteX52" fmla="*/ 8389 w 10000"/>
                  <a:gd name="connsiteY52" fmla="*/ 6352 h 10000"/>
                  <a:gd name="connsiteX53" fmla="*/ 8667 w 10000"/>
                  <a:gd name="connsiteY53" fmla="*/ 6303 h 10000"/>
                  <a:gd name="connsiteX54" fmla="*/ 8778 w 10000"/>
                  <a:gd name="connsiteY54" fmla="*/ 6233 h 10000"/>
                  <a:gd name="connsiteX55" fmla="*/ 8889 w 10000"/>
                  <a:gd name="connsiteY55" fmla="*/ 6190 h 10000"/>
                  <a:gd name="connsiteX56" fmla="*/ 8833 w 10000"/>
                  <a:gd name="connsiteY56" fmla="*/ 6145 h 10000"/>
                  <a:gd name="connsiteX57" fmla="*/ 8833 w 10000"/>
                  <a:gd name="connsiteY57" fmla="*/ 6103 h 10000"/>
                  <a:gd name="connsiteX58" fmla="*/ 8722 w 10000"/>
                  <a:gd name="connsiteY58" fmla="*/ 6053 h 10000"/>
                  <a:gd name="connsiteX59" fmla="*/ 8556 w 10000"/>
                  <a:gd name="connsiteY59" fmla="*/ 5986 h 10000"/>
                  <a:gd name="connsiteX60" fmla="*/ 8556 w 10000"/>
                  <a:gd name="connsiteY60" fmla="*/ 5986 h 10000"/>
                  <a:gd name="connsiteX61" fmla="*/ 6556 w 10000"/>
                  <a:gd name="connsiteY61" fmla="*/ 5582 h 10000"/>
                  <a:gd name="connsiteX62" fmla="*/ 6556 w 10000"/>
                  <a:gd name="connsiteY62" fmla="*/ 5582 h 10000"/>
                  <a:gd name="connsiteX63" fmla="*/ 6333 w 10000"/>
                  <a:gd name="connsiteY63" fmla="*/ 5512 h 10000"/>
                  <a:gd name="connsiteX64" fmla="*/ 6167 w 10000"/>
                  <a:gd name="connsiteY64" fmla="*/ 5443 h 10000"/>
                  <a:gd name="connsiteX65" fmla="*/ 6056 w 10000"/>
                  <a:gd name="connsiteY65" fmla="*/ 5373 h 10000"/>
                  <a:gd name="connsiteX66" fmla="*/ 6056 w 10000"/>
                  <a:gd name="connsiteY66" fmla="*/ 5373 h 10000"/>
                  <a:gd name="connsiteX67" fmla="*/ 8056 w 10000"/>
                  <a:gd name="connsiteY67" fmla="*/ 5351 h 10000"/>
                  <a:gd name="connsiteX68" fmla="*/ 10000 w 10000"/>
                  <a:gd name="connsiteY68" fmla="*/ 5582 h 10000"/>
                  <a:gd name="connsiteX69" fmla="*/ 10000 w 10000"/>
                  <a:gd name="connsiteY69" fmla="*/ 3516 h 10000"/>
                  <a:gd name="connsiteX70" fmla="*/ 2889 w 10000"/>
                  <a:gd name="connsiteY70" fmla="*/ 1113 h 10000"/>
                  <a:gd name="connsiteX71" fmla="*/ 2000 w 10000"/>
                  <a:gd name="connsiteY71" fmla="*/ 1067 h 10000"/>
                  <a:gd name="connsiteX72" fmla="*/ 1889 w 10000"/>
                  <a:gd name="connsiteY72" fmla="*/ 1044 h 10000"/>
                  <a:gd name="connsiteX73" fmla="*/ 1778 w 10000"/>
                  <a:gd name="connsiteY73" fmla="*/ 1019 h 10000"/>
                  <a:gd name="connsiteX74" fmla="*/ 1778 w 10000"/>
                  <a:gd name="connsiteY74" fmla="*/ 1019 h 10000"/>
                  <a:gd name="connsiteX75" fmla="*/ 1444 w 10000"/>
                  <a:gd name="connsiteY75" fmla="*/ 681 h 10000"/>
                  <a:gd name="connsiteX76" fmla="*/ 1444 w 10000"/>
                  <a:gd name="connsiteY76" fmla="*/ 523 h 10000"/>
                  <a:gd name="connsiteX77" fmla="*/ 1556 w 10000"/>
                  <a:gd name="connsiteY77" fmla="*/ 454 h 10000"/>
                  <a:gd name="connsiteX78" fmla="*/ 2111 w 10000"/>
                  <a:gd name="connsiteY78" fmla="*/ 224 h 10000"/>
                  <a:gd name="connsiteX79" fmla="*/ 2389 w 10000"/>
                  <a:gd name="connsiteY79" fmla="*/ 0 h 10000"/>
                  <a:gd name="connsiteX80" fmla="*/ 10000 w 10000"/>
                  <a:gd name="connsiteY80" fmla="*/ 8480 h 10000"/>
                  <a:gd name="connsiteX81" fmla="*/ 10000 w 10000"/>
                  <a:gd name="connsiteY81" fmla="*/ 8480 h 10000"/>
                  <a:gd name="connsiteX82" fmla="*/ 9722 w 10000"/>
                  <a:gd name="connsiteY82" fmla="*/ 8455 h 10000"/>
                  <a:gd name="connsiteX83" fmla="*/ 9389 w 10000"/>
                  <a:gd name="connsiteY83" fmla="*/ 8480 h 10000"/>
                  <a:gd name="connsiteX84" fmla="*/ 9389 w 10000"/>
                  <a:gd name="connsiteY84" fmla="*/ 8480 h 10000"/>
                  <a:gd name="connsiteX85" fmla="*/ 9278 w 10000"/>
                  <a:gd name="connsiteY85" fmla="*/ 8508 h 10000"/>
                  <a:gd name="connsiteX86" fmla="*/ 9056 w 10000"/>
                  <a:gd name="connsiteY86" fmla="*/ 8480 h 10000"/>
                  <a:gd name="connsiteX87" fmla="*/ 8889 w 10000"/>
                  <a:gd name="connsiteY87" fmla="*/ 8455 h 10000"/>
                  <a:gd name="connsiteX88" fmla="*/ 8722 w 10000"/>
                  <a:gd name="connsiteY88" fmla="*/ 8413 h 10000"/>
                  <a:gd name="connsiteX89" fmla="*/ 8611 w 10000"/>
                  <a:gd name="connsiteY89" fmla="*/ 8343 h 10000"/>
                  <a:gd name="connsiteX90" fmla="*/ 8444 w 10000"/>
                  <a:gd name="connsiteY90" fmla="*/ 8229 h 10000"/>
                  <a:gd name="connsiteX91" fmla="*/ 8444 w 10000"/>
                  <a:gd name="connsiteY91" fmla="*/ 8229 h 10000"/>
                  <a:gd name="connsiteX92" fmla="*/ 8222 w 10000"/>
                  <a:gd name="connsiteY92" fmla="*/ 8030 h 10000"/>
                  <a:gd name="connsiteX93" fmla="*/ 8111 w 10000"/>
                  <a:gd name="connsiteY93" fmla="*/ 7939 h 10000"/>
                  <a:gd name="connsiteX94" fmla="*/ 7944 w 10000"/>
                  <a:gd name="connsiteY94" fmla="*/ 7871 h 10000"/>
                  <a:gd name="connsiteX95" fmla="*/ 7778 w 10000"/>
                  <a:gd name="connsiteY95" fmla="*/ 7826 h 10000"/>
                  <a:gd name="connsiteX96" fmla="*/ 7556 w 10000"/>
                  <a:gd name="connsiteY96" fmla="*/ 7799 h 10000"/>
                  <a:gd name="connsiteX97" fmla="*/ 7333 w 10000"/>
                  <a:gd name="connsiteY97" fmla="*/ 7779 h 10000"/>
                  <a:gd name="connsiteX98" fmla="*/ 7000 w 10000"/>
                  <a:gd name="connsiteY98" fmla="*/ 7753 h 10000"/>
                  <a:gd name="connsiteX99" fmla="*/ 7000 w 10000"/>
                  <a:gd name="connsiteY99" fmla="*/ 7753 h 10000"/>
                  <a:gd name="connsiteX100" fmla="*/ 6556 w 10000"/>
                  <a:gd name="connsiteY100" fmla="*/ 7779 h 10000"/>
                  <a:gd name="connsiteX101" fmla="*/ 6222 w 10000"/>
                  <a:gd name="connsiteY101" fmla="*/ 7779 h 10000"/>
                  <a:gd name="connsiteX102" fmla="*/ 6111 w 10000"/>
                  <a:gd name="connsiteY102" fmla="*/ 7753 h 10000"/>
                  <a:gd name="connsiteX103" fmla="*/ 6056 w 10000"/>
                  <a:gd name="connsiteY103" fmla="*/ 7731 h 10000"/>
                  <a:gd name="connsiteX104" fmla="*/ 6056 w 10000"/>
                  <a:gd name="connsiteY104" fmla="*/ 7731 h 10000"/>
                  <a:gd name="connsiteX105" fmla="*/ 6056 w 10000"/>
                  <a:gd name="connsiteY105" fmla="*/ 7326 h 10000"/>
                  <a:gd name="connsiteX106" fmla="*/ 6056 w 10000"/>
                  <a:gd name="connsiteY106" fmla="*/ 7326 h 10000"/>
                  <a:gd name="connsiteX107" fmla="*/ 6056 w 10000"/>
                  <a:gd name="connsiteY107" fmla="*/ 7232 h 10000"/>
                  <a:gd name="connsiteX108" fmla="*/ 5944 w 10000"/>
                  <a:gd name="connsiteY108" fmla="*/ 7120 h 10000"/>
                  <a:gd name="connsiteX109" fmla="*/ 5889 w 10000"/>
                  <a:gd name="connsiteY109" fmla="*/ 7095 h 10000"/>
                  <a:gd name="connsiteX110" fmla="*/ 5778 w 10000"/>
                  <a:gd name="connsiteY110" fmla="*/ 7074 h 10000"/>
                  <a:gd name="connsiteX111" fmla="*/ 5667 w 10000"/>
                  <a:gd name="connsiteY111" fmla="*/ 7074 h 10000"/>
                  <a:gd name="connsiteX112" fmla="*/ 5500 w 10000"/>
                  <a:gd name="connsiteY112" fmla="*/ 7095 h 10000"/>
                  <a:gd name="connsiteX113" fmla="*/ 5500 w 10000"/>
                  <a:gd name="connsiteY113" fmla="*/ 7095 h 10000"/>
                  <a:gd name="connsiteX114" fmla="*/ 4889 w 10000"/>
                  <a:gd name="connsiteY114" fmla="*/ 7256 h 10000"/>
                  <a:gd name="connsiteX115" fmla="*/ 4611 w 10000"/>
                  <a:gd name="connsiteY115" fmla="*/ 7303 h 10000"/>
                  <a:gd name="connsiteX116" fmla="*/ 4556 w 10000"/>
                  <a:gd name="connsiteY116" fmla="*/ 7326 h 10000"/>
                  <a:gd name="connsiteX117" fmla="*/ 4500 w 10000"/>
                  <a:gd name="connsiteY117" fmla="*/ 7303 h 10000"/>
                  <a:gd name="connsiteX118" fmla="*/ 4500 w 10000"/>
                  <a:gd name="connsiteY118" fmla="*/ 7303 h 10000"/>
                  <a:gd name="connsiteX119" fmla="*/ 4222 w 10000"/>
                  <a:gd name="connsiteY119" fmla="*/ 7074 h 10000"/>
                  <a:gd name="connsiteX120" fmla="*/ 4222 w 10000"/>
                  <a:gd name="connsiteY120" fmla="*/ 7074 h 10000"/>
                  <a:gd name="connsiteX121" fmla="*/ 4111 w 10000"/>
                  <a:gd name="connsiteY121" fmla="*/ 6962 h 10000"/>
                  <a:gd name="connsiteX122" fmla="*/ 4111 w 10000"/>
                  <a:gd name="connsiteY122" fmla="*/ 6893 h 10000"/>
                  <a:gd name="connsiteX123" fmla="*/ 4111 w 10000"/>
                  <a:gd name="connsiteY123" fmla="*/ 6825 h 10000"/>
                  <a:gd name="connsiteX124" fmla="*/ 4111 w 10000"/>
                  <a:gd name="connsiteY124" fmla="*/ 6825 h 10000"/>
                  <a:gd name="connsiteX125" fmla="*/ 4278 w 10000"/>
                  <a:gd name="connsiteY125" fmla="*/ 6757 h 10000"/>
                  <a:gd name="connsiteX126" fmla="*/ 4389 w 10000"/>
                  <a:gd name="connsiteY126" fmla="*/ 6734 h 10000"/>
                  <a:gd name="connsiteX127" fmla="*/ 4389 w 10000"/>
                  <a:gd name="connsiteY127" fmla="*/ 6734 h 10000"/>
                  <a:gd name="connsiteX128" fmla="*/ 4000 w 10000"/>
                  <a:gd name="connsiteY128" fmla="*/ 6734 h 10000"/>
                  <a:gd name="connsiteX129" fmla="*/ 3722 w 10000"/>
                  <a:gd name="connsiteY129" fmla="*/ 6757 h 10000"/>
                  <a:gd name="connsiteX130" fmla="*/ 3611 w 10000"/>
                  <a:gd name="connsiteY130" fmla="*/ 6782 h 10000"/>
                  <a:gd name="connsiteX131" fmla="*/ 3556 w 10000"/>
                  <a:gd name="connsiteY131" fmla="*/ 6804 h 10000"/>
                  <a:gd name="connsiteX132" fmla="*/ 3556 w 10000"/>
                  <a:gd name="connsiteY132" fmla="*/ 6804 h 10000"/>
                  <a:gd name="connsiteX133" fmla="*/ 3444 w 10000"/>
                  <a:gd name="connsiteY133" fmla="*/ 6893 h 10000"/>
                  <a:gd name="connsiteX134" fmla="*/ 3278 w 10000"/>
                  <a:gd name="connsiteY134" fmla="*/ 7032 h 10000"/>
                  <a:gd name="connsiteX135" fmla="*/ 3000 w 10000"/>
                  <a:gd name="connsiteY135" fmla="*/ 7188 h 10000"/>
                  <a:gd name="connsiteX136" fmla="*/ 2667 w 10000"/>
                  <a:gd name="connsiteY136" fmla="*/ 7303 h 10000"/>
                  <a:gd name="connsiteX137" fmla="*/ 2667 w 10000"/>
                  <a:gd name="connsiteY137" fmla="*/ 7303 h 10000"/>
                  <a:gd name="connsiteX138" fmla="*/ 2333 w 10000"/>
                  <a:gd name="connsiteY138" fmla="*/ 7395 h 10000"/>
                  <a:gd name="connsiteX139" fmla="*/ 1833 w 10000"/>
                  <a:gd name="connsiteY139" fmla="*/ 7486 h 10000"/>
                  <a:gd name="connsiteX140" fmla="*/ 1389 w 10000"/>
                  <a:gd name="connsiteY140" fmla="*/ 7530 h 10000"/>
                  <a:gd name="connsiteX141" fmla="*/ 889 w 10000"/>
                  <a:gd name="connsiteY141" fmla="*/ 7552 h 10000"/>
                  <a:gd name="connsiteX142" fmla="*/ 889 w 10000"/>
                  <a:gd name="connsiteY142" fmla="*/ 7552 h 10000"/>
                  <a:gd name="connsiteX143" fmla="*/ 500 w 10000"/>
                  <a:gd name="connsiteY143" fmla="*/ 7579 h 10000"/>
                  <a:gd name="connsiteX144" fmla="*/ 222 w 10000"/>
                  <a:gd name="connsiteY144" fmla="*/ 7597 h 10000"/>
                  <a:gd name="connsiteX145" fmla="*/ 0 w 10000"/>
                  <a:gd name="connsiteY145" fmla="*/ 7619 h 10000"/>
                  <a:gd name="connsiteX146" fmla="*/ 0 w 10000"/>
                  <a:gd name="connsiteY146" fmla="*/ 7619 h 10000"/>
                  <a:gd name="connsiteX147" fmla="*/ 278 w 10000"/>
                  <a:gd name="connsiteY147" fmla="*/ 7984 h 10000"/>
                  <a:gd name="connsiteX148" fmla="*/ 500 w 10000"/>
                  <a:gd name="connsiteY148" fmla="*/ 8252 h 10000"/>
                  <a:gd name="connsiteX149" fmla="*/ 722 w 10000"/>
                  <a:gd name="connsiteY149" fmla="*/ 8480 h 10000"/>
                  <a:gd name="connsiteX150" fmla="*/ 722 w 10000"/>
                  <a:gd name="connsiteY150" fmla="*/ 8480 h 10000"/>
                  <a:gd name="connsiteX151" fmla="*/ 889 w 10000"/>
                  <a:gd name="connsiteY151" fmla="*/ 8617 h 10000"/>
                  <a:gd name="connsiteX152" fmla="*/ 944 w 10000"/>
                  <a:gd name="connsiteY152" fmla="*/ 8733 h 10000"/>
                  <a:gd name="connsiteX153" fmla="*/ 1111 w 10000"/>
                  <a:gd name="connsiteY153" fmla="*/ 8847 h 10000"/>
                  <a:gd name="connsiteX154" fmla="*/ 1333 w 10000"/>
                  <a:gd name="connsiteY154" fmla="*/ 9022 h 10000"/>
                  <a:gd name="connsiteX155" fmla="*/ 1333 w 10000"/>
                  <a:gd name="connsiteY155" fmla="*/ 9022 h 10000"/>
                  <a:gd name="connsiteX156" fmla="*/ 1444 w 10000"/>
                  <a:gd name="connsiteY156" fmla="*/ 9115 h 10000"/>
                  <a:gd name="connsiteX157" fmla="*/ 1500 w 10000"/>
                  <a:gd name="connsiteY157" fmla="*/ 9183 h 10000"/>
                  <a:gd name="connsiteX158" fmla="*/ 1500 w 10000"/>
                  <a:gd name="connsiteY158" fmla="*/ 9248 h 10000"/>
                  <a:gd name="connsiteX159" fmla="*/ 1556 w 10000"/>
                  <a:gd name="connsiteY159" fmla="*/ 9276 h 10000"/>
                  <a:gd name="connsiteX160" fmla="*/ 1722 w 10000"/>
                  <a:gd name="connsiteY160" fmla="*/ 9296 h 10000"/>
                  <a:gd name="connsiteX161" fmla="*/ 1944 w 10000"/>
                  <a:gd name="connsiteY161" fmla="*/ 9319 h 10000"/>
                  <a:gd name="connsiteX162" fmla="*/ 2944 w 10000"/>
                  <a:gd name="connsiteY162" fmla="*/ 9342 h 10000"/>
                  <a:gd name="connsiteX163" fmla="*/ 2944 w 10000"/>
                  <a:gd name="connsiteY163" fmla="*/ 9342 h 10000"/>
                  <a:gd name="connsiteX164" fmla="*/ 4167 w 10000"/>
                  <a:gd name="connsiteY164" fmla="*/ 9389 h 10000"/>
                  <a:gd name="connsiteX165" fmla="*/ 4889 w 10000"/>
                  <a:gd name="connsiteY165" fmla="*/ 9454 h 10000"/>
                  <a:gd name="connsiteX166" fmla="*/ 5278 w 10000"/>
                  <a:gd name="connsiteY166" fmla="*/ 9526 h 10000"/>
                  <a:gd name="connsiteX167" fmla="*/ 5444 w 10000"/>
                  <a:gd name="connsiteY167" fmla="*/ 9544 h 10000"/>
                  <a:gd name="connsiteX168" fmla="*/ 5444 w 10000"/>
                  <a:gd name="connsiteY168" fmla="*/ 9544 h 10000"/>
                  <a:gd name="connsiteX169" fmla="*/ 5722 w 10000"/>
                  <a:gd name="connsiteY169" fmla="*/ 9594 h 10000"/>
                  <a:gd name="connsiteX170" fmla="*/ 5833 w 10000"/>
                  <a:gd name="connsiteY170" fmla="*/ 9618 h 10000"/>
                  <a:gd name="connsiteX171" fmla="*/ 5833 w 10000"/>
                  <a:gd name="connsiteY171" fmla="*/ 9618 h 10000"/>
                  <a:gd name="connsiteX172" fmla="*/ 5833 w 10000"/>
                  <a:gd name="connsiteY172" fmla="*/ 9594 h 10000"/>
                  <a:gd name="connsiteX173" fmla="*/ 5889 w 10000"/>
                  <a:gd name="connsiteY173" fmla="*/ 9569 h 10000"/>
                  <a:gd name="connsiteX174" fmla="*/ 6000 w 10000"/>
                  <a:gd name="connsiteY174" fmla="*/ 9544 h 10000"/>
                  <a:gd name="connsiteX175" fmla="*/ 6167 w 10000"/>
                  <a:gd name="connsiteY175" fmla="*/ 9526 h 10000"/>
                  <a:gd name="connsiteX176" fmla="*/ 6444 w 10000"/>
                  <a:gd name="connsiteY176" fmla="*/ 9526 h 10000"/>
                  <a:gd name="connsiteX177" fmla="*/ 6833 w 10000"/>
                  <a:gd name="connsiteY177" fmla="*/ 9544 h 10000"/>
                  <a:gd name="connsiteX178" fmla="*/ 7278 w 10000"/>
                  <a:gd name="connsiteY178" fmla="*/ 9618 h 10000"/>
                  <a:gd name="connsiteX179" fmla="*/ 7278 w 10000"/>
                  <a:gd name="connsiteY179" fmla="*/ 9618 h 10000"/>
                  <a:gd name="connsiteX180" fmla="*/ 8722 w 10000"/>
                  <a:gd name="connsiteY180" fmla="*/ 9815 h 10000"/>
                  <a:gd name="connsiteX181" fmla="*/ 10000 w 10000"/>
                  <a:gd name="connsiteY181" fmla="*/ 10000 h 10000"/>
                  <a:gd name="connsiteX0" fmla="*/ 10000 w 10000"/>
                  <a:gd name="connsiteY0" fmla="*/ 8455 h 10000"/>
                  <a:gd name="connsiteX1" fmla="*/ 10000 w 10000"/>
                  <a:gd name="connsiteY1" fmla="*/ 8455 h 10000"/>
                  <a:gd name="connsiteX2" fmla="*/ 9222 w 10000"/>
                  <a:gd name="connsiteY2" fmla="*/ 8480 h 10000"/>
                  <a:gd name="connsiteX3" fmla="*/ 8944 w 10000"/>
                  <a:gd name="connsiteY3" fmla="*/ 8480 h 10000"/>
                  <a:gd name="connsiteX4" fmla="*/ 8833 w 10000"/>
                  <a:gd name="connsiteY4" fmla="*/ 8455 h 10000"/>
                  <a:gd name="connsiteX5" fmla="*/ 8778 w 10000"/>
                  <a:gd name="connsiteY5" fmla="*/ 8436 h 10000"/>
                  <a:gd name="connsiteX6" fmla="*/ 8778 w 10000"/>
                  <a:gd name="connsiteY6" fmla="*/ 8436 h 10000"/>
                  <a:gd name="connsiteX7" fmla="*/ 8444 w 10000"/>
                  <a:gd name="connsiteY7" fmla="*/ 8162 h 10000"/>
                  <a:gd name="connsiteX8" fmla="*/ 8167 w 10000"/>
                  <a:gd name="connsiteY8" fmla="*/ 7912 h 10000"/>
                  <a:gd name="connsiteX9" fmla="*/ 8167 w 10000"/>
                  <a:gd name="connsiteY9" fmla="*/ 7912 h 10000"/>
                  <a:gd name="connsiteX10" fmla="*/ 8056 w 10000"/>
                  <a:gd name="connsiteY10" fmla="*/ 7871 h 10000"/>
                  <a:gd name="connsiteX11" fmla="*/ 7889 w 10000"/>
                  <a:gd name="connsiteY11" fmla="*/ 7826 h 10000"/>
                  <a:gd name="connsiteX12" fmla="*/ 7444 w 10000"/>
                  <a:gd name="connsiteY12" fmla="*/ 7799 h 10000"/>
                  <a:gd name="connsiteX13" fmla="*/ 6889 w 10000"/>
                  <a:gd name="connsiteY13" fmla="*/ 7779 h 10000"/>
                  <a:gd name="connsiteX14" fmla="*/ 6389 w 10000"/>
                  <a:gd name="connsiteY14" fmla="*/ 7779 h 10000"/>
                  <a:gd name="connsiteX15" fmla="*/ 6389 w 10000"/>
                  <a:gd name="connsiteY15" fmla="*/ 7779 h 10000"/>
                  <a:gd name="connsiteX16" fmla="*/ 6167 w 10000"/>
                  <a:gd name="connsiteY16" fmla="*/ 7753 h 10000"/>
                  <a:gd name="connsiteX17" fmla="*/ 6056 w 10000"/>
                  <a:gd name="connsiteY17" fmla="*/ 7712 h 10000"/>
                  <a:gd name="connsiteX18" fmla="*/ 6000 w 10000"/>
                  <a:gd name="connsiteY18" fmla="*/ 7664 h 10000"/>
                  <a:gd name="connsiteX19" fmla="*/ 6000 w 10000"/>
                  <a:gd name="connsiteY19" fmla="*/ 7579 h 10000"/>
                  <a:gd name="connsiteX20" fmla="*/ 6056 w 10000"/>
                  <a:gd name="connsiteY20" fmla="*/ 7395 h 10000"/>
                  <a:gd name="connsiteX21" fmla="*/ 6111 w 10000"/>
                  <a:gd name="connsiteY21" fmla="*/ 7303 h 10000"/>
                  <a:gd name="connsiteX22" fmla="*/ 6056 w 10000"/>
                  <a:gd name="connsiteY22" fmla="*/ 7188 h 10000"/>
                  <a:gd name="connsiteX23" fmla="*/ 6056 w 10000"/>
                  <a:gd name="connsiteY23" fmla="*/ 7188 h 10000"/>
                  <a:gd name="connsiteX24" fmla="*/ 6000 w 10000"/>
                  <a:gd name="connsiteY24" fmla="*/ 7120 h 10000"/>
                  <a:gd name="connsiteX25" fmla="*/ 5944 w 10000"/>
                  <a:gd name="connsiteY25" fmla="*/ 7074 h 10000"/>
                  <a:gd name="connsiteX26" fmla="*/ 5833 w 10000"/>
                  <a:gd name="connsiteY26" fmla="*/ 7074 h 10000"/>
                  <a:gd name="connsiteX27" fmla="*/ 5667 w 10000"/>
                  <a:gd name="connsiteY27" fmla="*/ 7095 h 10000"/>
                  <a:gd name="connsiteX28" fmla="*/ 5333 w 10000"/>
                  <a:gd name="connsiteY28" fmla="*/ 7166 h 10000"/>
                  <a:gd name="connsiteX29" fmla="*/ 4889 w 10000"/>
                  <a:gd name="connsiteY29" fmla="*/ 7279 h 10000"/>
                  <a:gd name="connsiteX30" fmla="*/ 4889 w 10000"/>
                  <a:gd name="connsiteY30" fmla="*/ 7279 h 10000"/>
                  <a:gd name="connsiteX31" fmla="*/ 4611 w 10000"/>
                  <a:gd name="connsiteY31" fmla="*/ 7303 h 10000"/>
                  <a:gd name="connsiteX32" fmla="*/ 4500 w 10000"/>
                  <a:gd name="connsiteY32" fmla="*/ 7303 h 10000"/>
                  <a:gd name="connsiteX33" fmla="*/ 4444 w 10000"/>
                  <a:gd name="connsiteY33" fmla="*/ 7279 h 10000"/>
                  <a:gd name="connsiteX34" fmla="*/ 4389 w 10000"/>
                  <a:gd name="connsiteY34" fmla="*/ 7188 h 10000"/>
                  <a:gd name="connsiteX35" fmla="*/ 4222 w 10000"/>
                  <a:gd name="connsiteY35" fmla="*/ 7074 h 10000"/>
                  <a:gd name="connsiteX36" fmla="*/ 4222 w 10000"/>
                  <a:gd name="connsiteY36" fmla="*/ 7074 h 10000"/>
                  <a:gd name="connsiteX37" fmla="*/ 4111 w 10000"/>
                  <a:gd name="connsiteY37" fmla="*/ 7006 h 10000"/>
                  <a:gd name="connsiteX38" fmla="*/ 4111 w 10000"/>
                  <a:gd name="connsiteY38" fmla="*/ 6939 h 10000"/>
                  <a:gd name="connsiteX39" fmla="*/ 4111 w 10000"/>
                  <a:gd name="connsiteY39" fmla="*/ 6893 h 10000"/>
                  <a:gd name="connsiteX40" fmla="*/ 4167 w 10000"/>
                  <a:gd name="connsiteY40" fmla="*/ 6848 h 10000"/>
                  <a:gd name="connsiteX41" fmla="*/ 4278 w 10000"/>
                  <a:gd name="connsiteY41" fmla="*/ 6757 h 10000"/>
                  <a:gd name="connsiteX42" fmla="*/ 4389 w 10000"/>
                  <a:gd name="connsiteY42" fmla="*/ 6734 h 10000"/>
                  <a:gd name="connsiteX43" fmla="*/ 4389 w 10000"/>
                  <a:gd name="connsiteY43" fmla="*/ 6734 h 10000"/>
                  <a:gd name="connsiteX44" fmla="*/ 4389 w 10000"/>
                  <a:gd name="connsiteY44" fmla="*/ 6710 h 10000"/>
                  <a:gd name="connsiteX45" fmla="*/ 4444 w 10000"/>
                  <a:gd name="connsiteY45" fmla="*/ 6693 h 10000"/>
                  <a:gd name="connsiteX46" fmla="*/ 4667 w 10000"/>
                  <a:gd name="connsiteY46" fmla="*/ 6667 h 10000"/>
                  <a:gd name="connsiteX47" fmla="*/ 5333 w 10000"/>
                  <a:gd name="connsiteY47" fmla="*/ 6624 h 10000"/>
                  <a:gd name="connsiteX48" fmla="*/ 6500 w 10000"/>
                  <a:gd name="connsiteY48" fmla="*/ 6552 h 10000"/>
                  <a:gd name="connsiteX49" fmla="*/ 6500 w 10000"/>
                  <a:gd name="connsiteY49" fmla="*/ 6552 h 10000"/>
                  <a:gd name="connsiteX50" fmla="*/ 7167 w 10000"/>
                  <a:gd name="connsiteY50" fmla="*/ 6487 h 10000"/>
                  <a:gd name="connsiteX51" fmla="*/ 8389 w 10000"/>
                  <a:gd name="connsiteY51" fmla="*/ 6352 h 10000"/>
                  <a:gd name="connsiteX52" fmla="*/ 8389 w 10000"/>
                  <a:gd name="connsiteY52" fmla="*/ 6352 h 10000"/>
                  <a:gd name="connsiteX53" fmla="*/ 8667 w 10000"/>
                  <a:gd name="connsiteY53" fmla="*/ 6303 h 10000"/>
                  <a:gd name="connsiteX54" fmla="*/ 8778 w 10000"/>
                  <a:gd name="connsiteY54" fmla="*/ 6233 h 10000"/>
                  <a:gd name="connsiteX55" fmla="*/ 8889 w 10000"/>
                  <a:gd name="connsiteY55" fmla="*/ 6190 h 10000"/>
                  <a:gd name="connsiteX56" fmla="*/ 8833 w 10000"/>
                  <a:gd name="connsiteY56" fmla="*/ 6145 h 10000"/>
                  <a:gd name="connsiteX57" fmla="*/ 8833 w 10000"/>
                  <a:gd name="connsiteY57" fmla="*/ 6103 h 10000"/>
                  <a:gd name="connsiteX58" fmla="*/ 8722 w 10000"/>
                  <a:gd name="connsiteY58" fmla="*/ 6053 h 10000"/>
                  <a:gd name="connsiteX59" fmla="*/ 8556 w 10000"/>
                  <a:gd name="connsiteY59" fmla="*/ 5986 h 10000"/>
                  <a:gd name="connsiteX60" fmla="*/ 8556 w 10000"/>
                  <a:gd name="connsiteY60" fmla="*/ 5986 h 10000"/>
                  <a:gd name="connsiteX61" fmla="*/ 6556 w 10000"/>
                  <a:gd name="connsiteY61" fmla="*/ 5582 h 10000"/>
                  <a:gd name="connsiteX62" fmla="*/ 6556 w 10000"/>
                  <a:gd name="connsiteY62" fmla="*/ 5582 h 10000"/>
                  <a:gd name="connsiteX63" fmla="*/ 6333 w 10000"/>
                  <a:gd name="connsiteY63" fmla="*/ 5512 h 10000"/>
                  <a:gd name="connsiteX64" fmla="*/ 6167 w 10000"/>
                  <a:gd name="connsiteY64" fmla="*/ 5443 h 10000"/>
                  <a:gd name="connsiteX65" fmla="*/ 6056 w 10000"/>
                  <a:gd name="connsiteY65" fmla="*/ 5373 h 10000"/>
                  <a:gd name="connsiteX66" fmla="*/ 6056 w 10000"/>
                  <a:gd name="connsiteY66" fmla="*/ 5373 h 10000"/>
                  <a:gd name="connsiteX67" fmla="*/ 8056 w 10000"/>
                  <a:gd name="connsiteY67" fmla="*/ 5351 h 10000"/>
                  <a:gd name="connsiteX68" fmla="*/ 10000 w 10000"/>
                  <a:gd name="connsiteY68" fmla="*/ 5582 h 10000"/>
                  <a:gd name="connsiteX69" fmla="*/ 10000 w 10000"/>
                  <a:gd name="connsiteY69" fmla="*/ 3516 h 10000"/>
                  <a:gd name="connsiteX70" fmla="*/ 2889 w 10000"/>
                  <a:gd name="connsiteY70" fmla="*/ 1113 h 10000"/>
                  <a:gd name="connsiteX71" fmla="*/ 2000 w 10000"/>
                  <a:gd name="connsiteY71" fmla="*/ 1067 h 10000"/>
                  <a:gd name="connsiteX72" fmla="*/ 1889 w 10000"/>
                  <a:gd name="connsiteY72" fmla="*/ 1044 h 10000"/>
                  <a:gd name="connsiteX73" fmla="*/ 1778 w 10000"/>
                  <a:gd name="connsiteY73" fmla="*/ 1019 h 10000"/>
                  <a:gd name="connsiteX74" fmla="*/ 1444 w 10000"/>
                  <a:gd name="connsiteY74" fmla="*/ 681 h 10000"/>
                  <a:gd name="connsiteX75" fmla="*/ 1444 w 10000"/>
                  <a:gd name="connsiteY75" fmla="*/ 523 h 10000"/>
                  <a:gd name="connsiteX76" fmla="*/ 1556 w 10000"/>
                  <a:gd name="connsiteY76" fmla="*/ 454 h 10000"/>
                  <a:gd name="connsiteX77" fmla="*/ 2111 w 10000"/>
                  <a:gd name="connsiteY77" fmla="*/ 224 h 10000"/>
                  <a:gd name="connsiteX78" fmla="*/ 2389 w 10000"/>
                  <a:gd name="connsiteY78" fmla="*/ 0 h 10000"/>
                  <a:gd name="connsiteX79" fmla="*/ 10000 w 10000"/>
                  <a:gd name="connsiteY79" fmla="*/ 8480 h 10000"/>
                  <a:gd name="connsiteX80" fmla="*/ 10000 w 10000"/>
                  <a:gd name="connsiteY80" fmla="*/ 8480 h 10000"/>
                  <a:gd name="connsiteX81" fmla="*/ 9722 w 10000"/>
                  <a:gd name="connsiteY81" fmla="*/ 8455 h 10000"/>
                  <a:gd name="connsiteX82" fmla="*/ 9389 w 10000"/>
                  <a:gd name="connsiteY82" fmla="*/ 8480 h 10000"/>
                  <a:gd name="connsiteX83" fmla="*/ 9389 w 10000"/>
                  <a:gd name="connsiteY83" fmla="*/ 8480 h 10000"/>
                  <a:gd name="connsiteX84" fmla="*/ 9278 w 10000"/>
                  <a:gd name="connsiteY84" fmla="*/ 8508 h 10000"/>
                  <a:gd name="connsiteX85" fmla="*/ 9056 w 10000"/>
                  <a:gd name="connsiteY85" fmla="*/ 8480 h 10000"/>
                  <a:gd name="connsiteX86" fmla="*/ 8889 w 10000"/>
                  <a:gd name="connsiteY86" fmla="*/ 8455 h 10000"/>
                  <a:gd name="connsiteX87" fmla="*/ 8722 w 10000"/>
                  <a:gd name="connsiteY87" fmla="*/ 8413 h 10000"/>
                  <a:gd name="connsiteX88" fmla="*/ 8611 w 10000"/>
                  <a:gd name="connsiteY88" fmla="*/ 8343 h 10000"/>
                  <a:gd name="connsiteX89" fmla="*/ 8444 w 10000"/>
                  <a:gd name="connsiteY89" fmla="*/ 8229 h 10000"/>
                  <a:gd name="connsiteX90" fmla="*/ 8444 w 10000"/>
                  <a:gd name="connsiteY90" fmla="*/ 8229 h 10000"/>
                  <a:gd name="connsiteX91" fmla="*/ 8222 w 10000"/>
                  <a:gd name="connsiteY91" fmla="*/ 8030 h 10000"/>
                  <a:gd name="connsiteX92" fmla="*/ 8111 w 10000"/>
                  <a:gd name="connsiteY92" fmla="*/ 7939 h 10000"/>
                  <a:gd name="connsiteX93" fmla="*/ 7944 w 10000"/>
                  <a:gd name="connsiteY93" fmla="*/ 7871 h 10000"/>
                  <a:gd name="connsiteX94" fmla="*/ 7778 w 10000"/>
                  <a:gd name="connsiteY94" fmla="*/ 7826 h 10000"/>
                  <a:gd name="connsiteX95" fmla="*/ 7556 w 10000"/>
                  <a:gd name="connsiteY95" fmla="*/ 7799 h 10000"/>
                  <a:gd name="connsiteX96" fmla="*/ 7333 w 10000"/>
                  <a:gd name="connsiteY96" fmla="*/ 7779 h 10000"/>
                  <a:gd name="connsiteX97" fmla="*/ 7000 w 10000"/>
                  <a:gd name="connsiteY97" fmla="*/ 7753 h 10000"/>
                  <a:gd name="connsiteX98" fmla="*/ 7000 w 10000"/>
                  <a:gd name="connsiteY98" fmla="*/ 7753 h 10000"/>
                  <a:gd name="connsiteX99" fmla="*/ 6556 w 10000"/>
                  <a:gd name="connsiteY99" fmla="*/ 7779 h 10000"/>
                  <a:gd name="connsiteX100" fmla="*/ 6222 w 10000"/>
                  <a:gd name="connsiteY100" fmla="*/ 7779 h 10000"/>
                  <a:gd name="connsiteX101" fmla="*/ 6111 w 10000"/>
                  <a:gd name="connsiteY101" fmla="*/ 7753 h 10000"/>
                  <a:gd name="connsiteX102" fmla="*/ 6056 w 10000"/>
                  <a:gd name="connsiteY102" fmla="*/ 7731 h 10000"/>
                  <a:gd name="connsiteX103" fmla="*/ 6056 w 10000"/>
                  <a:gd name="connsiteY103" fmla="*/ 7731 h 10000"/>
                  <a:gd name="connsiteX104" fmla="*/ 6056 w 10000"/>
                  <a:gd name="connsiteY104" fmla="*/ 7326 h 10000"/>
                  <a:gd name="connsiteX105" fmla="*/ 6056 w 10000"/>
                  <a:gd name="connsiteY105" fmla="*/ 7326 h 10000"/>
                  <a:gd name="connsiteX106" fmla="*/ 6056 w 10000"/>
                  <a:gd name="connsiteY106" fmla="*/ 7232 h 10000"/>
                  <a:gd name="connsiteX107" fmla="*/ 5944 w 10000"/>
                  <a:gd name="connsiteY107" fmla="*/ 7120 h 10000"/>
                  <a:gd name="connsiteX108" fmla="*/ 5889 w 10000"/>
                  <a:gd name="connsiteY108" fmla="*/ 7095 h 10000"/>
                  <a:gd name="connsiteX109" fmla="*/ 5778 w 10000"/>
                  <a:gd name="connsiteY109" fmla="*/ 7074 h 10000"/>
                  <a:gd name="connsiteX110" fmla="*/ 5667 w 10000"/>
                  <a:gd name="connsiteY110" fmla="*/ 7074 h 10000"/>
                  <a:gd name="connsiteX111" fmla="*/ 5500 w 10000"/>
                  <a:gd name="connsiteY111" fmla="*/ 7095 h 10000"/>
                  <a:gd name="connsiteX112" fmla="*/ 5500 w 10000"/>
                  <a:gd name="connsiteY112" fmla="*/ 7095 h 10000"/>
                  <a:gd name="connsiteX113" fmla="*/ 4889 w 10000"/>
                  <a:gd name="connsiteY113" fmla="*/ 7256 h 10000"/>
                  <a:gd name="connsiteX114" fmla="*/ 4611 w 10000"/>
                  <a:gd name="connsiteY114" fmla="*/ 7303 h 10000"/>
                  <a:gd name="connsiteX115" fmla="*/ 4556 w 10000"/>
                  <a:gd name="connsiteY115" fmla="*/ 7326 h 10000"/>
                  <a:gd name="connsiteX116" fmla="*/ 4500 w 10000"/>
                  <a:gd name="connsiteY116" fmla="*/ 7303 h 10000"/>
                  <a:gd name="connsiteX117" fmla="*/ 4500 w 10000"/>
                  <a:gd name="connsiteY117" fmla="*/ 7303 h 10000"/>
                  <a:gd name="connsiteX118" fmla="*/ 4222 w 10000"/>
                  <a:gd name="connsiteY118" fmla="*/ 7074 h 10000"/>
                  <a:gd name="connsiteX119" fmla="*/ 4222 w 10000"/>
                  <a:gd name="connsiteY119" fmla="*/ 7074 h 10000"/>
                  <a:gd name="connsiteX120" fmla="*/ 4111 w 10000"/>
                  <a:gd name="connsiteY120" fmla="*/ 6962 h 10000"/>
                  <a:gd name="connsiteX121" fmla="*/ 4111 w 10000"/>
                  <a:gd name="connsiteY121" fmla="*/ 6893 h 10000"/>
                  <a:gd name="connsiteX122" fmla="*/ 4111 w 10000"/>
                  <a:gd name="connsiteY122" fmla="*/ 6825 h 10000"/>
                  <a:gd name="connsiteX123" fmla="*/ 4111 w 10000"/>
                  <a:gd name="connsiteY123" fmla="*/ 6825 h 10000"/>
                  <a:gd name="connsiteX124" fmla="*/ 4278 w 10000"/>
                  <a:gd name="connsiteY124" fmla="*/ 6757 h 10000"/>
                  <a:gd name="connsiteX125" fmla="*/ 4389 w 10000"/>
                  <a:gd name="connsiteY125" fmla="*/ 6734 h 10000"/>
                  <a:gd name="connsiteX126" fmla="*/ 4389 w 10000"/>
                  <a:gd name="connsiteY126" fmla="*/ 6734 h 10000"/>
                  <a:gd name="connsiteX127" fmla="*/ 4000 w 10000"/>
                  <a:gd name="connsiteY127" fmla="*/ 6734 h 10000"/>
                  <a:gd name="connsiteX128" fmla="*/ 3722 w 10000"/>
                  <a:gd name="connsiteY128" fmla="*/ 6757 h 10000"/>
                  <a:gd name="connsiteX129" fmla="*/ 3611 w 10000"/>
                  <a:gd name="connsiteY129" fmla="*/ 6782 h 10000"/>
                  <a:gd name="connsiteX130" fmla="*/ 3556 w 10000"/>
                  <a:gd name="connsiteY130" fmla="*/ 6804 h 10000"/>
                  <a:gd name="connsiteX131" fmla="*/ 3556 w 10000"/>
                  <a:gd name="connsiteY131" fmla="*/ 6804 h 10000"/>
                  <a:gd name="connsiteX132" fmla="*/ 3444 w 10000"/>
                  <a:gd name="connsiteY132" fmla="*/ 6893 h 10000"/>
                  <a:gd name="connsiteX133" fmla="*/ 3278 w 10000"/>
                  <a:gd name="connsiteY133" fmla="*/ 7032 h 10000"/>
                  <a:gd name="connsiteX134" fmla="*/ 3000 w 10000"/>
                  <a:gd name="connsiteY134" fmla="*/ 7188 h 10000"/>
                  <a:gd name="connsiteX135" fmla="*/ 2667 w 10000"/>
                  <a:gd name="connsiteY135" fmla="*/ 7303 h 10000"/>
                  <a:gd name="connsiteX136" fmla="*/ 2667 w 10000"/>
                  <a:gd name="connsiteY136" fmla="*/ 7303 h 10000"/>
                  <a:gd name="connsiteX137" fmla="*/ 2333 w 10000"/>
                  <a:gd name="connsiteY137" fmla="*/ 7395 h 10000"/>
                  <a:gd name="connsiteX138" fmla="*/ 1833 w 10000"/>
                  <a:gd name="connsiteY138" fmla="*/ 7486 h 10000"/>
                  <a:gd name="connsiteX139" fmla="*/ 1389 w 10000"/>
                  <a:gd name="connsiteY139" fmla="*/ 7530 h 10000"/>
                  <a:gd name="connsiteX140" fmla="*/ 889 w 10000"/>
                  <a:gd name="connsiteY140" fmla="*/ 7552 h 10000"/>
                  <a:gd name="connsiteX141" fmla="*/ 889 w 10000"/>
                  <a:gd name="connsiteY141" fmla="*/ 7552 h 10000"/>
                  <a:gd name="connsiteX142" fmla="*/ 500 w 10000"/>
                  <a:gd name="connsiteY142" fmla="*/ 7579 h 10000"/>
                  <a:gd name="connsiteX143" fmla="*/ 222 w 10000"/>
                  <a:gd name="connsiteY143" fmla="*/ 7597 h 10000"/>
                  <a:gd name="connsiteX144" fmla="*/ 0 w 10000"/>
                  <a:gd name="connsiteY144" fmla="*/ 7619 h 10000"/>
                  <a:gd name="connsiteX145" fmla="*/ 0 w 10000"/>
                  <a:gd name="connsiteY145" fmla="*/ 7619 h 10000"/>
                  <a:gd name="connsiteX146" fmla="*/ 278 w 10000"/>
                  <a:gd name="connsiteY146" fmla="*/ 7984 h 10000"/>
                  <a:gd name="connsiteX147" fmla="*/ 500 w 10000"/>
                  <a:gd name="connsiteY147" fmla="*/ 8252 h 10000"/>
                  <a:gd name="connsiteX148" fmla="*/ 722 w 10000"/>
                  <a:gd name="connsiteY148" fmla="*/ 8480 h 10000"/>
                  <a:gd name="connsiteX149" fmla="*/ 722 w 10000"/>
                  <a:gd name="connsiteY149" fmla="*/ 8480 h 10000"/>
                  <a:gd name="connsiteX150" fmla="*/ 889 w 10000"/>
                  <a:gd name="connsiteY150" fmla="*/ 8617 h 10000"/>
                  <a:gd name="connsiteX151" fmla="*/ 944 w 10000"/>
                  <a:gd name="connsiteY151" fmla="*/ 8733 h 10000"/>
                  <a:gd name="connsiteX152" fmla="*/ 1111 w 10000"/>
                  <a:gd name="connsiteY152" fmla="*/ 8847 h 10000"/>
                  <a:gd name="connsiteX153" fmla="*/ 1333 w 10000"/>
                  <a:gd name="connsiteY153" fmla="*/ 9022 h 10000"/>
                  <a:gd name="connsiteX154" fmla="*/ 1333 w 10000"/>
                  <a:gd name="connsiteY154" fmla="*/ 9022 h 10000"/>
                  <a:gd name="connsiteX155" fmla="*/ 1444 w 10000"/>
                  <a:gd name="connsiteY155" fmla="*/ 9115 h 10000"/>
                  <a:gd name="connsiteX156" fmla="*/ 1500 w 10000"/>
                  <a:gd name="connsiteY156" fmla="*/ 9183 h 10000"/>
                  <a:gd name="connsiteX157" fmla="*/ 1500 w 10000"/>
                  <a:gd name="connsiteY157" fmla="*/ 9248 h 10000"/>
                  <a:gd name="connsiteX158" fmla="*/ 1556 w 10000"/>
                  <a:gd name="connsiteY158" fmla="*/ 9276 h 10000"/>
                  <a:gd name="connsiteX159" fmla="*/ 1722 w 10000"/>
                  <a:gd name="connsiteY159" fmla="*/ 9296 h 10000"/>
                  <a:gd name="connsiteX160" fmla="*/ 1944 w 10000"/>
                  <a:gd name="connsiteY160" fmla="*/ 9319 h 10000"/>
                  <a:gd name="connsiteX161" fmla="*/ 2944 w 10000"/>
                  <a:gd name="connsiteY161" fmla="*/ 9342 h 10000"/>
                  <a:gd name="connsiteX162" fmla="*/ 2944 w 10000"/>
                  <a:gd name="connsiteY162" fmla="*/ 9342 h 10000"/>
                  <a:gd name="connsiteX163" fmla="*/ 4167 w 10000"/>
                  <a:gd name="connsiteY163" fmla="*/ 9389 h 10000"/>
                  <a:gd name="connsiteX164" fmla="*/ 4889 w 10000"/>
                  <a:gd name="connsiteY164" fmla="*/ 9454 h 10000"/>
                  <a:gd name="connsiteX165" fmla="*/ 5278 w 10000"/>
                  <a:gd name="connsiteY165" fmla="*/ 9526 h 10000"/>
                  <a:gd name="connsiteX166" fmla="*/ 5444 w 10000"/>
                  <a:gd name="connsiteY166" fmla="*/ 9544 h 10000"/>
                  <a:gd name="connsiteX167" fmla="*/ 5444 w 10000"/>
                  <a:gd name="connsiteY167" fmla="*/ 9544 h 10000"/>
                  <a:gd name="connsiteX168" fmla="*/ 5722 w 10000"/>
                  <a:gd name="connsiteY168" fmla="*/ 9594 h 10000"/>
                  <a:gd name="connsiteX169" fmla="*/ 5833 w 10000"/>
                  <a:gd name="connsiteY169" fmla="*/ 9618 h 10000"/>
                  <a:gd name="connsiteX170" fmla="*/ 5833 w 10000"/>
                  <a:gd name="connsiteY170" fmla="*/ 9618 h 10000"/>
                  <a:gd name="connsiteX171" fmla="*/ 5833 w 10000"/>
                  <a:gd name="connsiteY171" fmla="*/ 9594 h 10000"/>
                  <a:gd name="connsiteX172" fmla="*/ 5889 w 10000"/>
                  <a:gd name="connsiteY172" fmla="*/ 9569 h 10000"/>
                  <a:gd name="connsiteX173" fmla="*/ 6000 w 10000"/>
                  <a:gd name="connsiteY173" fmla="*/ 9544 h 10000"/>
                  <a:gd name="connsiteX174" fmla="*/ 6167 w 10000"/>
                  <a:gd name="connsiteY174" fmla="*/ 9526 h 10000"/>
                  <a:gd name="connsiteX175" fmla="*/ 6444 w 10000"/>
                  <a:gd name="connsiteY175" fmla="*/ 9526 h 10000"/>
                  <a:gd name="connsiteX176" fmla="*/ 6833 w 10000"/>
                  <a:gd name="connsiteY176" fmla="*/ 9544 h 10000"/>
                  <a:gd name="connsiteX177" fmla="*/ 7278 w 10000"/>
                  <a:gd name="connsiteY177" fmla="*/ 9618 h 10000"/>
                  <a:gd name="connsiteX178" fmla="*/ 7278 w 10000"/>
                  <a:gd name="connsiteY178" fmla="*/ 9618 h 10000"/>
                  <a:gd name="connsiteX179" fmla="*/ 8722 w 10000"/>
                  <a:gd name="connsiteY179" fmla="*/ 9815 h 10000"/>
                  <a:gd name="connsiteX180" fmla="*/ 10000 w 10000"/>
                  <a:gd name="connsiteY180" fmla="*/ 10000 h 10000"/>
                  <a:gd name="connsiteX0" fmla="*/ 10000 w 10000"/>
                  <a:gd name="connsiteY0" fmla="*/ 8455 h 10000"/>
                  <a:gd name="connsiteX1" fmla="*/ 10000 w 10000"/>
                  <a:gd name="connsiteY1" fmla="*/ 8455 h 10000"/>
                  <a:gd name="connsiteX2" fmla="*/ 9222 w 10000"/>
                  <a:gd name="connsiteY2" fmla="*/ 8480 h 10000"/>
                  <a:gd name="connsiteX3" fmla="*/ 8944 w 10000"/>
                  <a:gd name="connsiteY3" fmla="*/ 8480 h 10000"/>
                  <a:gd name="connsiteX4" fmla="*/ 8833 w 10000"/>
                  <a:gd name="connsiteY4" fmla="*/ 8455 h 10000"/>
                  <a:gd name="connsiteX5" fmla="*/ 8778 w 10000"/>
                  <a:gd name="connsiteY5" fmla="*/ 8436 h 10000"/>
                  <a:gd name="connsiteX6" fmla="*/ 8778 w 10000"/>
                  <a:gd name="connsiteY6" fmla="*/ 8436 h 10000"/>
                  <a:gd name="connsiteX7" fmla="*/ 8444 w 10000"/>
                  <a:gd name="connsiteY7" fmla="*/ 8162 h 10000"/>
                  <a:gd name="connsiteX8" fmla="*/ 8167 w 10000"/>
                  <a:gd name="connsiteY8" fmla="*/ 7912 h 10000"/>
                  <a:gd name="connsiteX9" fmla="*/ 8167 w 10000"/>
                  <a:gd name="connsiteY9" fmla="*/ 7912 h 10000"/>
                  <a:gd name="connsiteX10" fmla="*/ 8056 w 10000"/>
                  <a:gd name="connsiteY10" fmla="*/ 7871 h 10000"/>
                  <a:gd name="connsiteX11" fmla="*/ 7889 w 10000"/>
                  <a:gd name="connsiteY11" fmla="*/ 7826 h 10000"/>
                  <a:gd name="connsiteX12" fmla="*/ 7444 w 10000"/>
                  <a:gd name="connsiteY12" fmla="*/ 7799 h 10000"/>
                  <a:gd name="connsiteX13" fmla="*/ 6889 w 10000"/>
                  <a:gd name="connsiteY13" fmla="*/ 7779 h 10000"/>
                  <a:gd name="connsiteX14" fmla="*/ 6389 w 10000"/>
                  <a:gd name="connsiteY14" fmla="*/ 7779 h 10000"/>
                  <a:gd name="connsiteX15" fmla="*/ 6389 w 10000"/>
                  <a:gd name="connsiteY15" fmla="*/ 7779 h 10000"/>
                  <a:gd name="connsiteX16" fmla="*/ 6167 w 10000"/>
                  <a:gd name="connsiteY16" fmla="*/ 7753 h 10000"/>
                  <a:gd name="connsiteX17" fmla="*/ 6056 w 10000"/>
                  <a:gd name="connsiteY17" fmla="*/ 7712 h 10000"/>
                  <a:gd name="connsiteX18" fmla="*/ 6000 w 10000"/>
                  <a:gd name="connsiteY18" fmla="*/ 7664 h 10000"/>
                  <a:gd name="connsiteX19" fmla="*/ 6000 w 10000"/>
                  <a:gd name="connsiteY19" fmla="*/ 7579 h 10000"/>
                  <a:gd name="connsiteX20" fmla="*/ 6056 w 10000"/>
                  <a:gd name="connsiteY20" fmla="*/ 7395 h 10000"/>
                  <a:gd name="connsiteX21" fmla="*/ 6111 w 10000"/>
                  <a:gd name="connsiteY21" fmla="*/ 7303 h 10000"/>
                  <a:gd name="connsiteX22" fmla="*/ 6056 w 10000"/>
                  <a:gd name="connsiteY22" fmla="*/ 7188 h 10000"/>
                  <a:gd name="connsiteX23" fmla="*/ 6056 w 10000"/>
                  <a:gd name="connsiteY23" fmla="*/ 7188 h 10000"/>
                  <a:gd name="connsiteX24" fmla="*/ 6000 w 10000"/>
                  <a:gd name="connsiteY24" fmla="*/ 7120 h 10000"/>
                  <a:gd name="connsiteX25" fmla="*/ 5944 w 10000"/>
                  <a:gd name="connsiteY25" fmla="*/ 7074 h 10000"/>
                  <a:gd name="connsiteX26" fmla="*/ 5833 w 10000"/>
                  <a:gd name="connsiteY26" fmla="*/ 7074 h 10000"/>
                  <a:gd name="connsiteX27" fmla="*/ 5667 w 10000"/>
                  <a:gd name="connsiteY27" fmla="*/ 7095 h 10000"/>
                  <a:gd name="connsiteX28" fmla="*/ 5333 w 10000"/>
                  <a:gd name="connsiteY28" fmla="*/ 7166 h 10000"/>
                  <a:gd name="connsiteX29" fmla="*/ 4889 w 10000"/>
                  <a:gd name="connsiteY29" fmla="*/ 7279 h 10000"/>
                  <a:gd name="connsiteX30" fmla="*/ 4889 w 10000"/>
                  <a:gd name="connsiteY30" fmla="*/ 7279 h 10000"/>
                  <a:gd name="connsiteX31" fmla="*/ 4611 w 10000"/>
                  <a:gd name="connsiteY31" fmla="*/ 7303 h 10000"/>
                  <a:gd name="connsiteX32" fmla="*/ 4500 w 10000"/>
                  <a:gd name="connsiteY32" fmla="*/ 7303 h 10000"/>
                  <a:gd name="connsiteX33" fmla="*/ 4444 w 10000"/>
                  <a:gd name="connsiteY33" fmla="*/ 7279 h 10000"/>
                  <a:gd name="connsiteX34" fmla="*/ 4389 w 10000"/>
                  <a:gd name="connsiteY34" fmla="*/ 7188 h 10000"/>
                  <a:gd name="connsiteX35" fmla="*/ 4222 w 10000"/>
                  <a:gd name="connsiteY35" fmla="*/ 7074 h 10000"/>
                  <a:gd name="connsiteX36" fmla="*/ 4222 w 10000"/>
                  <a:gd name="connsiteY36" fmla="*/ 7074 h 10000"/>
                  <a:gd name="connsiteX37" fmla="*/ 4111 w 10000"/>
                  <a:gd name="connsiteY37" fmla="*/ 7006 h 10000"/>
                  <a:gd name="connsiteX38" fmla="*/ 4111 w 10000"/>
                  <a:gd name="connsiteY38" fmla="*/ 6939 h 10000"/>
                  <a:gd name="connsiteX39" fmla="*/ 4111 w 10000"/>
                  <a:gd name="connsiteY39" fmla="*/ 6893 h 10000"/>
                  <a:gd name="connsiteX40" fmla="*/ 4167 w 10000"/>
                  <a:gd name="connsiteY40" fmla="*/ 6848 h 10000"/>
                  <a:gd name="connsiteX41" fmla="*/ 4278 w 10000"/>
                  <a:gd name="connsiteY41" fmla="*/ 6757 h 10000"/>
                  <a:gd name="connsiteX42" fmla="*/ 4389 w 10000"/>
                  <a:gd name="connsiteY42" fmla="*/ 6734 h 10000"/>
                  <a:gd name="connsiteX43" fmla="*/ 4389 w 10000"/>
                  <a:gd name="connsiteY43" fmla="*/ 6734 h 10000"/>
                  <a:gd name="connsiteX44" fmla="*/ 4389 w 10000"/>
                  <a:gd name="connsiteY44" fmla="*/ 6710 h 10000"/>
                  <a:gd name="connsiteX45" fmla="*/ 4444 w 10000"/>
                  <a:gd name="connsiteY45" fmla="*/ 6693 h 10000"/>
                  <a:gd name="connsiteX46" fmla="*/ 4667 w 10000"/>
                  <a:gd name="connsiteY46" fmla="*/ 6667 h 10000"/>
                  <a:gd name="connsiteX47" fmla="*/ 5333 w 10000"/>
                  <a:gd name="connsiteY47" fmla="*/ 6624 h 10000"/>
                  <a:gd name="connsiteX48" fmla="*/ 6500 w 10000"/>
                  <a:gd name="connsiteY48" fmla="*/ 6552 h 10000"/>
                  <a:gd name="connsiteX49" fmla="*/ 6500 w 10000"/>
                  <a:gd name="connsiteY49" fmla="*/ 6552 h 10000"/>
                  <a:gd name="connsiteX50" fmla="*/ 7167 w 10000"/>
                  <a:gd name="connsiteY50" fmla="*/ 6487 h 10000"/>
                  <a:gd name="connsiteX51" fmla="*/ 8389 w 10000"/>
                  <a:gd name="connsiteY51" fmla="*/ 6352 h 10000"/>
                  <a:gd name="connsiteX52" fmla="*/ 8389 w 10000"/>
                  <a:gd name="connsiteY52" fmla="*/ 6352 h 10000"/>
                  <a:gd name="connsiteX53" fmla="*/ 8667 w 10000"/>
                  <a:gd name="connsiteY53" fmla="*/ 6303 h 10000"/>
                  <a:gd name="connsiteX54" fmla="*/ 8778 w 10000"/>
                  <a:gd name="connsiteY54" fmla="*/ 6233 h 10000"/>
                  <a:gd name="connsiteX55" fmla="*/ 8889 w 10000"/>
                  <a:gd name="connsiteY55" fmla="*/ 6190 h 10000"/>
                  <a:gd name="connsiteX56" fmla="*/ 8833 w 10000"/>
                  <a:gd name="connsiteY56" fmla="*/ 6145 h 10000"/>
                  <a:gd name="connsiteX57" fmla="*/ 8833 w 10000"/>
                  <a:gd name="connsiteY57" fmla="*/ 6103 h 10000"/>
                  <a:gd name="connsiteX58" fmla="*/ 8722 w 10000"/>
                  <a:gd name="connsiteY58" fmla="*/ 6053 h 10000"/>
                  <a:gd name="connsiteX59" fmla="*/ 8556 w 10000"/>
                  <a:gd name="connsiteY59" fmla="*/ 5986 h 10000"/>
                  <a:gd name="connsiteX60" fmla="*/ 8556 w 10000"/>
                  <a:gd name="connsiteY60" fmla="*/ 5986 h 10000"/>
                  <a:gd name="connsiteX61" fmla="*/ 6556 w 10000"/>
                  <a:gd name="connsiteY61" fmla="*/ 5582 h 10000"/>
                  <a:gd name="connsiteX62" fmla="*/ 6556 w 10000"/>
                  <a:gd name="connsiteY62" fmla="*/ 5582 h 10000"/>
                  <a:gd name="connsiteX63" fmla="*/ 6333 w 10000"/>
                  <a:gd name="connsiteY63" fmla="*/ 5512 h 10000"/>
                  <a:gd name="connsiteX64" fmla="*/ 6167 w 10000"/>
                  <a:gd name="connsiteY64" fmla="*/ 5443 h 10000"/>
                  <a:gd name="connsiteX65" fmla="*/ 6056 w 10000"/>
                  <a:gd name="connsiteY65" fmla="*/ 5373 h 10000"/>
                  <a:gd name="connsiteX66" fmla="*/ 6056 w 10000"/>
                  <a:gd name="connsiteY66" fmla="*/ 5373 h 10000"/>
                  <a:gd name="connsiteX67" fmla="*/ 8056 w 10000"/>
                  <a:gd name="connsiteY67" fmla="*/ 5351 h 10000"/>
                  <a:gd name="connsiteX68" fmla="*/ 10000 w 10000"/>
                  <a:gd name="connsiteY68" fmla="*/ 5582 h 10000"/>
                  <a:gd name="connsiteX69" fmla="*/ 10000 w 10000"/>
                  <a:gd name="connsiteY69" fmla="*/ 3516 h 10000"/>
                  <a:gd name="connsiteX70" fmla="*/ 2889 w 10000"/>
                  <a:gd name="connsiteY70" fmla="*/ 1113 h 10000"/>
                  <a:gd name="connsiteX71" fmla="*/ 2000 w 10000"/>
                  <a:gd name="connsiteY71" fmla="*/ 1067 h 10000"/>
                  <a:gd name="connsiteX72" fmla="*/ 1889 w 10000"/>
                  <a:gd name="connsiteY72" fmla="*/ 1044 h 10000"/>
                  <a:gd name="connsiteX73" fmla="*/ 1444 w 10000"/>
                  <a:gd name="connsiteY73" fmla="*/ 681 h 10000"/>
                  <a:gd name="connsiteX74" fmla="*/ 1444 w 10000"/>
                  <a:gd name="connsiteY74" fmla="*/ 523 h 10000"/>
                  <a:gd name="connsiteX75" fmla="*/ 1556 w 10000"/>
                  <a:gd name="connsiteY75" fmla="*/ 454 h 10000"/>
                  <a:gd name="connsiteX76" fmla="*/ 2111 w 10000"/>
                  <a:gd name="connsiteY76" fmla="*/ 224 h 10000"/>
                  <a:gd name="connsiteX77" fmla="*/ 2389 w 10000"/>
                  <a:gd name="connsiteY77" fmla="*/ 0 h 10000"/>
                  <a:gd name="connsiteX78" fmla="*/ 10000 w 10000"/>
                  <a:gd name="connsiteY78" fmla="*/ 8480 h 10000"/>
                  <a:gd name="connsiteX79" fmla="*/ 10000 w 10000"/>
                  <a:gd name="connsiteY79" fmla="*/ 8480 h 10000"/>
                  <a:gd name="connsiteX80" fmla="*/ 9722 w 10000"/>
                  <a:gd name="connsiteY80" fmla="*/ 8455 h 10000"/>
                  <a:gd name="connsiteX81" fmla="*/ 9389 w 10000"/>
                  <a:gd name="connsiteY81" fmla="*/ 8480 h 10000"/>
                  <a:gd name="connsiteX82" fmla="*/ 9389 w 10000"/>
                  <a:gd name="connsiteY82" fmla="*/ 8480 h 10000"/>
                  <a:gd name="connsiteX83" fmla="*/ 9278 w 10000"/>
                  <a:gd name="connsiteY83" fmla="*/ 8508 h 10000"/>
                  <a:gd name="connsiteX84" fmla="*/ 9056 w 10000"/>
                  <a:gd name="connsiteY84" fmla="*/ 8480 h 10000"/>
                  <a:gd name="connsiteX85" fmla="*/ 8889 w 10000"/>
                  <a:gd name="connsiteY85" fmla="*/ 8455 h 10000"/>
                  <a:gd name="connsiteX86" fmla="*/ 8722 w 10000"/>
                  <a:gd name="connsiteY86" fmla="*/ 8413 h 10000"/>
                  <a:gd name="connsiteX87" fmla="*/ 8611 w 10000"/>
                  <a:gd name="connsiteY87" fmla="*/ 8343 h 10000"/>
                  <a:gd name="connsiteX88" fmla="*/ 8444 w 10000"/>
                  <a:gd name="connsiteY88" fmla="*/ 8229 h 10000"/>
                  <a:gd name="connsiteX89" fmla="*/ 8444 w 10000"/>
                  <a:gd name="connsiteY89" fmla="*/ 8229 h 10000"/>
                  <a:gd name="connsiteX90" fmla="*/ 8222 w 10000"/>
                  <a:gd name="connsiteY90" fmla="*/ 8030 h 10000"/>
                  <a:gd name="connsiteX91" fmla="*/ 8111 w 10000"/>
                  <a:gd name="connsiteY91" fmla="*/ 7939 h 10000"/>
                  <a:gd name="connsiteX92" fmla="*/ 7944 w 10000"/>
                  <a:gd name="connsiteY92" fmla="*/ 7871 h 10000"/>
                  <a:gd name="connsiteX93" fmla="*/ 7778 w 10000"/>
                  <a:gd name="connsiteY93" fmla="*/ 7826 h 10000"/>
                  <a:gd name="connsiteX94" fmla="*/ 7556 w 10000"/>
                  <a:gd name="connsiteY94" fmla="*/ 7799 h 10000"/>
                  <a:gd name="connsiteX95" fmla="*/ 7333 w 10000"/>
                  <a:gd name="connsiteY95" fmla="*/ 7779 h 10000"/>
                  <a:gd name="connsiteX96" fmla="*/ 7000 w 10000"/>
                  <a:gd name="connsiteY96" fmla="*/ 7753 h 10000"/>
                  <a:gd name="connsiteX97" fmla="*/ 7000 w 10000"/>
                  <a:gd name="connsiteY97" fmla="*/ 7753 h 10000"/>
                  <a:gd name="connsiteX98" fmla="*/ 6556 w 10000"/>
                  <a:gd name="connsiteY98" fmla="*/ 7779 h 10000"/>
                  <a:gd name="connsiteX99" fmla="*/ 6222 w 10000"/>
                  <a:gd name="connsiteY99" fmla="*/ 7779 h 10000"/>
                  <a:gd name="connsiteX100" fmla="*/ 6111 w 10000"/>
                  <a:gd name="connsiteY100" fmla="*/ 7753 h 10000"/>
                  <a:gd name="connsiteX101" fmla="*/ 6056 w 10000"/>
                  <a:gd name="connsiteY101" fmla="*/ 7731 h 10000"/>
                  <a:gd name="connsiteX102" fmla="*/ 6056 w 10000"/>
                  <a:gd name="connsiteY102" fmla="*/ 7731 h 10000"/>
                  <a:gd name="connsiteX103" fmla="*/ 6056 w 10000"/>
                  <a:gd name="connsiteY103" fmla="*/ 7326 h 10000"/>
                  <a:gd name="connsiteX104" fmla="*/ 6056 w 10000"/>
                  <a:gd name="connsiteY104" fmla="*/ 7326 h 10000"/>
                  <a:gd name="connsiteX105" fmla="*/ 6056 w 10000"/>
                  <a:gd name="connsiteY105" fmla="*/ 7232 h 10000"/>
                  <a:gd name="connsiteX106" fmla="*/ 5944 w 10000"/>
                  <a:gd name="connsiteY106" fmla="*/ 7120 h 10000"/>
                  <a:gd name="connsiteX107" fmla="*/ 5889 w 10000"/>
                  <a:gd name="connsiteY107" fmla="*/ 7095 h 10000"/>
                  <a:gd name="connsiteX108" fmla="*/ 5778 w 10000"/>
                  <a:gd name="connsiteY108" fmla="*/ 7074 h 10000"/>
                  <a:gd name="connsiteX109" fmla="*/ 5667 w 10000"/>
                  <a:gd name="connsiteY109" fmla="*/ 7074 h 10000"/>
                  <a:gd name="connsiteX110" fmla="*/ 5500 w 10000"/>
                  <a:gd name="connsiteY110" fmla="*/ 7095 h 10000"/>
                  <a:gd name="connsiteX111" fmla="*/ 5500 w 10000"/>
                  <a:gd name="connsiteY111" fmla="*/ 7095 h 10000"/>
                  <a:gd name="connsiteX112" fmla="*/ 4889 w 10000"/>
                  <a:gd name="connsiteY112" fmla="*/ 7256 h 10000"/>
                  <a:gd name="connsiteX113" fmla="*/ 4611 w 10000"/>
                  <a:gd name="connsiteY113" fmla="*/ 7303 h 10000"/>
                  <a:gd name="connsiteX114" fmla="*/ 4556 w 10000"/>
                  <a:gd name="connsiteY114" fmla="*/ 7326 h 10000"/>
                  <a:gd name="connsiteX115" fmla="*/ 4500 w 10000"/>
                  <a:gd name="connsiteY115" fmla="*/ 7303 h 10000"/>
                  <a:gd name="connsiteX116" fmla="*/ 4500 w 10000"/>
                  <a:gd name="connsiteY116" fmla="*/ 7303 h 10000"/>
                  <a:gd name="connsiteX117" fmla="*/ 4222 w 10000"/>
                  <a:gd name="connsiteY117" fmla="*/ 7074 h 10000"/>
                  <a:gd name="connsiteX118" fmla="*/ 4222 w 10000"/>
                  <a:gd name="connsiteY118" fmla="*/ 7074 h 10000"/>
                  <a:gd name="connsiteX119" fmla="*/ 4111 w 10000"/>
                  <a:gd name="connsiteY119" fmla="*/ 6962 h 10000"/>
                  <a:gd name="connsiteX120" fmla="*/ 4111 w 10000"/>
                  <a:gd name="connsiteY120" fmla="*/ 6893 h 10000"/>
                  <a:gd name="connsiteX121" fmla="*/ 4111 w 10000"/>
                  <a:gd name="connsiteY121" fmla="*/ 6825 h 10000"/>
                  <a:gd name="connsiteX122" fmla="*/ 4111 w 10000"/>
                  <a:gd name="connsiteY122" fmla="*/ 6825 h 10000"/>
                  <a:gd name="connsiteX123" fmla="*/ 4278 w 10000"/>
                  <a:gd name="connsiteY123" fmla="*/ 6757 h 10000"/>
                  <a:gd name="connsiteX124" fmla="*/ 4389 w 10000"/>
                  <a:gd name="connsiteY124" fmla="*/ 6734 h 10000"/>
                  <a:gd name="connsiteX125" fmla="*/ 4389 w 10000"/>
                  <a:gd name="connsiteY125" fmla="*/ 6734 h 10000"/>
                  <a:gd name="connsiteX126" fmla="*/ 4000 w 10000"/>
                  <a:gd name="connsiteY126" fmla="*/ 6734 h 10000"/>
                  <a:gd name="connsiteX127" fmla="*/ 3722 w 10000"/>
                  <a:gd name="connsiteY127" fmla="*/ 6757 h 10000"/>
                  <a:gd name="connsiteX128" fmla="*/ 3611 w 10000"/>
                  <a:gd name="connsiteY128" fmla="*/ 6782 h 10000"/>
                  <a:gd name="connsiteX129" fmla="*/ 3556 w 10000"/>
                  <a:gd name="connsiteY129" fmla="*/ 6804 h 10000"/>
                  <a:gd name="connsiteX130" fmla="*/ 3556 w 10000"/>
                  <a:gd name="connsiteY130" fmla="*/ 6804 h 10000"/>
                  <a:gd name="connsiteX131" fmla="*/ 3444 w 10000"/>
                  <a:gd name="connsiteY131" fmla="*/ 6893 h 10000"/>
                  <a:gd name="connsiteX132" fmla="*/ 3278 w 10000"/>
                  <a:gd name="connsiteY132" fmla="*/ 7032 h 10000"/>
                  <a:gd name="connsiteX133" fmla="*/ 3000 w 10000"/>
                  <a:gd name="connsiteY133" fmla="*/ 7188 h 10000"/>
                  <a:gd name="connsiteX134" fmla="*/ 2667 w 10000"/>
                  <a:gd name="connsiteY134" fmla="*/ 7303 h 10000"/>
                  <a:gd name="connsiteX135" fmla="*/ 2667 w 10000"/>
                  <a:gd name="connsiteY135" fmla="*/ 7303 h 10000"/>
                  <a:gd name="connsiteX136" fmla="*/ 2333 w 10000"/>
                  <a:gd name="connsiteY136" fmla="*/ 7395 h 10000"/>
                  <a:gd name="connsiteX137" fmla="*/ 1833 w 10000"/>
                  <a:gd name="connsiteY137" fmla="*/ 7486 h 10000"/>
                  <a:gd name="connsiteX138" fmla="*/ 1389 w 10000"/>
                  <a:gd name="connsiteY138" fmla="*/ 7530 h 10000"/>
                  <a:gd name="connsiteX139" fmla="*/ 889 w 10000"/>
                  <a:gd name="connsiteY139" fmla="*/ 7552 h 10000"/>
                  <a:gd name="connsiteX140" fmla="*/ 889 w 10000"/>
                  <a:gd name="connsiteY140" fmla="*/ 7552 h 10000"/>
                  <a:gd name="connsiteX141" fmla="*/ 500 w 10000"/>
                  <a:gd name="connsiteY141" fmla="*/ 7579 h 10000"/>
                  <a:gd name="connsiteX142" fmla="*/ 222 w 10000"/>
                  <a:gd name="connsiteY142" fmla="*/ 7597 h 10000"/>
                  <a:gd name="connsiteX143" fmla="*/ 0 w 10000"/>
                  <a:gd name="connsiteY143" fmla="*/ 7619 h 10000"/>
                  <a:gd name="connsiteX144" fmla="*/ 0 w 10000"/>
                  <a:gd name="connsiteY144" fmla="*/ 7619 h 10000"/>
                  <a:gd name="connsiteX145" fmla="*/ 278 w 10000"/>
                  <a:gd name="connsiteY145" fmla="*/ 7984 h 10000"/>
                  <a:gd name="connsiteX146" fmla="*/ 500 w 10000"/>
                  <a:gd name="connsiteY146" fmla="*/ 8252 h 10000"/>
                  <a:gd name="connsiteX147" fmla="*/ 722 w 10000"/>
                  <a:gd name="connsiteY147" fmla="*/ 8480 h 10000"/>
                  <a:gd name="connsiteX148" fmla="*/ 722 w 10000"/>
                  <a:gd name="connsiteY148" fmla="*/ 8480 h 10000"/>
                  <a:gd name="connsiteX149" fmla="*/ 889 w 10000"/>
                  <a:gd name="connsiteY149" fmla="*/ 8617 h 10000"/>
                  <a:gd name="connsiteX150" fmla="*/ 944 w 10000"/>
                  <a:gd name="connsiteY150" fmla="*/ 8733 h 10000"/>
                  <a:gd name="connsiteX151" fmla="*/ 1111 w 10000"/>
                  <a:gd name="connsiteY151" fmla="*/ 8847 h 10000"/>
                  <a:gd name="connsiteX152" fmla="*/ 1333 w 10000"/>
                  <a:gd name="connsiteY152" fmla="*/ 9022 h 10000"/>
                  <a:gd name="connsiteX153" fmla="*/ 1333 w 10000"/>
                  <a:gd name="connsiteY153" fmla="*/ 9022 h 10000"/>
                  <a:gd name="connsiteX154" fmla="*/ 1444 w 10000"/>
                  <a:gd name="connsiteY154" fmla="*/ 9115 h 10000"/>
                  <a:gd name="connsiteX155" fmla="*/ 1500 w 10000"/>
                  <a:gd name="connsiteY155" fmla="*/ 9183 h 10000"/>
                  <a:gd name="connsiteX156" fmla="*/ 1500 w 10000"/>
                  <a:gd name="connsiteY156" fmla="*/ 9248 h 10000"/>
                  <a:gd name="connsiteX157" fmla="*/ 1556 w 10000"/>
                  <a:gd name="connsiteY157" fmla="*/ 9276 h 10000"/>
                  <a:gd name="connsiteX158" fmla="*/ 1722 w 10000"/>
                  <a:gd name="connsiteY158" fmla="*/ 9296 h 10000"/>
                  <a:gd name="connsiteX159" fmla="*/ 1944 w 10000"/>
                  <a:gd name="connsiteY159" fmla="*/ 9319 h 10000"/>
                  <a:gd name="connsiteX160" fmla="*/ 2944 w 10000"/>
                  <a:gd name="connsiteY160" fmla="*/ 9342 h 10000"/>
                  <a:gd name="connsiteX161" fmla="*/ 2944 w 10000"/>
                  <a:gd name="connsiteY161" fmla="*/ 9342 h 10000"/>
                  <a:gd name="connsiteX162" fmla="*/ 4167 w 10000"/>
                  <a:gd name="connsiteY162" fmla="*/ 9389 h 10000"/>
                  <a:gd name="connsiteX163" fmla="*/ 4889 w 10000"/>
                  <a:gd name="connsiteY163" fmla="*/ 9454 h 10000"/>
                  <a:gd name="connsiteX164" fmla="*/ 5278 w 10000"/>
                  <a:gd name="connsiteY164" fmla="*/ 9526 h 10000"/>
                  <a:gd name="connsiteX165" fmla="*/ 5444 w 10000"/>
                  <a:gd name="connsiteY165" fmla="*/ 9544 h 10000"/>
                  <a:gd name="connsiteX166" fmla="*/ 5444 w 10000"/>
                  <a:gd name="connsiteY166" fmla="*/ 9544 h 10000"/>
                  <a:gd name="connsiteX167" fmla="*/ 5722 w 10000"/>
                  <a:gd name="connsiteY167" fmla="*/ 9594 h 10000"/>
                  <a:gd name="connsiteX168" fmla="*/ 5833 w 10000"/>
                  <a:gd name="connsiteY168" fmla="*/ 9618 h 10000"/>
                  <a:gd name="connsiteX169" fmla="*/ 5833 w 10000"/>
                  <a:gd name="connsiteY169" fmla="*/ 9618 h 10000"/>
                  <a:gd name="connsiteX170" fmla="*/ 5833 w 10000"/>
                  <a:gd name="connsiteY170" fmla="*/ 9594 h 10000"/>
                  <a:gd name="connsiteX171" fmla="*/ 5889 w 10000"/>
                  <a:gd name="connsiteY171" fmla="*/ 9569 h 10000"/>
                  <a:gd name="connsiteX172" fmla="*/ 6000 w 10000"/>
                  <a:gd name="connsiteY172" fmla="*/ 9544 h 10000"/>
                  <a:gd name="connsiteX173" fmla="*/ 6167 w 10000"/>
                  <a:gd name="connsiteY173" fmla="*/ 9526 h 10000"/>
                  <a:gd name="connsiteX174" fmla="*/ 6444 w 10000"/>
                  <a:gd name="connsiteY174" fmla="*/ 9526 h 10000"/>
                  <a:gd name="connsiteX175" fmla="*/ 6833 w 10000"/>
                  <a:gd name="connsiteY175" fmla="*/ 9544 h 10000"/>
                  <a:gd name="connsiteX176" fmla="*/ 7278 w 10000"/>
                  <a:gd name="connsiteY176" fmla="*/ 9618 h 10000"/>
                  <a:gd name="connsiteX177" fmla="*/ 7278 w 10000"/>
                  <a:gd name="connsiteY177" fmla="*/ 9618 h 10000"/>
                  <a:gd name="connsiteX178" fmla="*/ 8722 w 10000"/>
                  <a:gd name="connsiteY178" fmla="*/ 9815 h 10000"/>
                  <a:gd name="connsiteX179" fmla="*/ 10000 w 10000"/>
                  <a:gd name="connsiteY179" fmla="*/ 10000 h 10000"/>
                  <a:gd name="connsiteX0" fmla="*/ 10000 w 10000"/>
                  <a:gd name="connsiteY0" fmla="*/ 8455 h 10000"/>
                  <a:gd name="connsiteX1" fmla="*/ 10000 w 10000"/>
                  <a:gd name="connsiteY1" fmla="*/ 8455 h 10000"/>
                  <a:gd name="connsiteX2" fmla="*/ 9222 w 10000"/>
                  <a:gd name="connsiteY2" fmla="*/ 8480 h 10000"/>
                  <a:gd name="connsiteX3" fmla="*/ 8944 w 10000"/>
                  <a:gd name="connsiteY3" fmla="*/ 8480 h 10000"/>
                  <a:gd name="connsiteX4" fmla="*/ 8833 w 10000"/>
                  <a:gd name="connsiteY4" fmla="*/ 8455 h 10000"/>
                  <a:gd name="connsiteX5" fmla="*/ 8778 w 10000"/>
                  <a:gd name="connsiteY5" fmla="*/ 8436 h 10000"/>
                  <a:gd name="connsiteX6" fmla="*/ 8778 w 10000"/>
                  <a:gd name="connsiteY6" fmla="*/ 8436 h 10000"/>
                  <a:gd name="connsiteX7" fmla="*/ 8444 w 10000"/>
                  <a:gd name="connsiteY7" fmla="*/ 8162 h 10000"/>
                  <a:gd name="connsiteX8" fmla="*/ 8167 w 10000"/>
                  <a:gd name="connsiteY8" fmla="*/ 7912 h 10000"/>
                  <a:gd name="connsiteX9" fmla="*/ 8167 w 10000"/>
                  <a:gd name="connsiteY9" fmla="*/ 7912 h 10000"/>
                  <a:gd name="connsiteX10" fmla="*/ 8056 w 10000"/>
                  <a:gd name="connsiteY10" fmla="*/ 7871 h 10000"/>
                  <a:gd name="connsiteX11" fmla="*/ 7889 w 10000"/>
                  <a:gd name="connsiteY11" fmla="*/ 7826 h 10000"/>
                  <a:gd name="connsiteX12" fmla="*/ 7444 w 10000"/>
                  <a:gd name="connsiteY12" fmla="*/ 7799 h 10000"/>
                  <a:gd name="connsiteX13" fmla="*/ 6889 w 10000"/>
                  <a:gd name="connsiteY13" fmla="*/ 7779 h 10000"/>
                  <a:gd name="connsiteX14" fmla="*/ 6389 w 10000"/>
                  <a:gd name="connsiteY14" fmla="*/ 7779 h 10000"/>
                  <a:gd name="connsiteX15" fmla="*/ 6389 w 10000"/>
                  <a:gd name="connsiteY15" fmla="*/ 7779 h 10000"/>
                  <a:gd name="connsiteX16" fmla="*/ 6167 w 10000"/>
                  <a:gd name="connsiteY16" fmla="*/ 7753 h 10000"/>
                  <a:gd name="connsiteX17" fmla="*/ 6056 w 10000"/>
                  <a:gd name="connsiteY17" fmla="*/ 7712 h 10000"/>
                  <a:gd name="connsiteX18" fmla="*/ 6000 w 10000"/>
                  <a:gd name="connsiteY18" fmla="*/ 7664 h 10000"/>
                  <a:gd name="connsiteX19" fmla="*/ 6000 w 10000"/>
                  <a:gd name="connsiteY19" fmla="*/ 7579 h 10000"/>
                  <a:gd name="connsiteX20" fmla="*/ 6056 w 10000"/>
                  <a:gd name="connsiteY20" fmla="*/ 7395 h 10000"/>
                  <a:gd name="connsiteX21" fmla="*/ 6111 w 10000"/>
                  <a:gd name="connsiteY21" fmla="*/ 7303 h 10000"/>
                  <a:gd name="connsiteX22" fmla="*/ 6056 w 10000"/>
                  <a:gd name="connsiteY22" fmla="*/ 7188 h 10000"/>
                  <a:gd name="connsiteX23" fmla="*/ 6056 w 10000"/>
                  <a:gd name="connsiteY23" fmla="*/ 7188 h 10000"/>
                  <a:gd name="connsiteX24" fmla="*/ 6000 w 10000"/>
                  <a:gd name="connsiteY24" fmla="*/ 7120 h 10000"/>
                  <a:gd name="connsiteX25" fmla="*/ 5944 w 10000"/>
                  <a:gd name="connsiteY25" fmla="*/ 7074 h 10000"/>
                  <a:gd name="connsiteX26" fmla="*/ 5833 w 10000"/>
                  <a:gd name="connsiteY26" fmla="*/ 7074 h 10000"/>
                  <a:gd name="connsiteX27" fmla="*/ 5667 w 10000"/>
                  <a:gd name="connsiteY27" fmla="*/ 7095 h 10000"/>
                  <a:gd name="connsiteX28" fmla="*/ 5333 w 10000"/>
                  <a:gd name="connsiteY28" fmla="*/ 7166 h 10000"/>
                  <a:gd name="connsiteX29" fmla="*/ 4889 w 10000"/>
                  <a:gd name="connsiteY29" fmla="*/ 7279 h 10000"/>
                  <a:gd name="connsiteX30" fmla="*/ 4889 w 10000"/>
                  <a:gd name="connsiteY30" fmla="*/ 7279 h 10000"/>
                  <a:gd name="connsiteX31" fmla="*/ 4611 w 10000"/>
                  <a:gd name="connsiteY31" fmla="*/ 7303 h 10000"/>
                  <a:gd name="connsiteX32" fmla="*/ 4500 w 10000"/>
                  <a:gd name="connsiteY32" fmla="*/ 7303 h 10000"/>
                  <a:gd name="connsiteX33" fmla="*/ 4444 w 10000"/>
                  <a:gd name="connsiteY33" fmla="*/ 7279 h 10000"/>
                  <a:gd name="connsiteX34" fmla="*/ 4389 w 10000"/>
                  <a:gd name="connsiteY34" fmla="*/ 7188 h 10000"/>
                  <a:gd name="connsiteX35" fmla="*/ 4222 w 10000"/>
                  <a:gd name="connsiteY35" fmla="*/ 7074 h 10000"/>
                  <a:gd name="connsiteX36" fmla="*/ 4222 w 10000"/>
                  <a:gd name="connsiteY36" fmla="*/ 7074 h 10000"/>
                  <a:gd name="connsiteX37" fmla="*/ 4111 w 10000"/>
                  <a:gd name="connsiteY37" fmla="*/ 7006 h 10000"/>
                  <a:gd name="connsiteX38" fmla="*/ 4111 w 10000"/>
                  <a:gd name="connsiteY38" fmla="*/ 6939 h 10000"/>
                  <a:gd name="connsiteX39" fmla="*/ 4111 w 10000"/>
                  <a:gd name="connsiteY39" fmla="*/ 6893 h 10000"/>
                  <a:gd name="connsiteX40" fmla="*/ 4167 w 10000"/>
                  <a:gd name="connsiteY40" fmla="*/ 6848 h 10000"/>
                  <a:gd name="connsiteX41" fmla="*/ 4278 w 10000"/>
                  <a:gd name="connsiteY41" fmla="*/ 6757 h 10000"/>
                  <a:gd name="connsiteX42" fmla="*/ 4389 w 10000"/>
                  <a:gd name="connsiteY42" fmla="*/ 6734 h 10000"/>
                  <a:gd name="connsiteX43" fmla="*/ 4389 w 10000"/>
                  <a:gd name="connsiteY43" fmla="*/ 6734 h 10000"/>
                  <a:gd name="connsiteX44" fmla="*/ 4389 w 10000"/>
                  <a:gd name="connsiteY44" fmla="*/ 6710 h 10000"/>
                  <a:gd name="connsiteX45" fmla="*/ 4444 w 10000"/>
                  <a:gd name="connsiteY45" fmla="*/ 6693 h 10000"/>
                  <a:gd name="connsiteX46" fmla="*/ 4667 w 10000"/>
                  <a:gd name="connsiteY46" fmla="*/ 6667 h 10000"/>
                  <a:gd name="connsiteX47" fmla="*/ 5333 w 10000"/>
                  <a:gd name="connsiteY47" fmla="*/ 6624 h 10000"/>
                  <a:gd name="connsiteX48" fmla="*/ 6500 w 10000"/>
                  <a:gd name="connsiteY48" fmla="*/ 6552 h 10000"/>
                  <a:gd name="connsiteX49" fmla="*/ 6500 w 10000"/>
                  <a:gd name="connsiteY49" fmla="*/ 6552 h 10000"/>
                  <a:gd name="connsiteX50" fmla="*/ 7167 w 10000"/>
                  <a:gd name="connsiteY50" fmla="*/ 6487 h 10000"/>
                  <a:gd name="connsiteX51" fmla="*/ 8389 w 10000"/>
                  <a:gd name="connsiteY51" fmla="*/ 6352 h 10000"/>
                  <a:gd name="connsiteX52" fmla="*/ 8389 w 10000"/>
                  <a:gd name="connsiteY52" fmla="*/ 6352 h 10000"/>
                  <a:gd name="connsiteX53" fmla="*/ 8667 w 10000"/>
                  <a:gd name="connsiteY53" fmla="*/ 6303 h 10000"/>
                  <a:gd name="connsiteX54" fmla="*/ 8778 w 10000"/>
                  <a:gd name="connsiteY54" fmla="*/ 6233 h 10000"/>
                  <a:gd name="connsiteX55" fmla="*/ 8889 w 10000"/>
                  <a:gd name="connsiteY55" fmla="*/ 6190 h 10000"/>
                  <a:gd name="connsiteX56" fmla="*/ 8833 w 10000"/>
                  <a:gd name="connsiteY56" fmla="*/ 6145 h 10000"/>
                  <a:gd name="connsiteX57" fmla="*/ 8833 w 10000"/>
                  <a:gd name="connsiteY57" fmla="*/ 6103 h 10000"/>
                  <a:gd name="connsiteX58" fmla="*/ 8722 w 10000"/>
                  <a:gd name="connsiteY58" fmla="*/ 6053 h 10000"/>
                  <a:gd name="connsiteX59" fmla="*/ 8556 w 10000"/>
                  <a:gd name="connsiteY59" fmla="*/ 5986 h 10000"/>
                  <a:gd name="connsiteX60" fmla="*/ 8556 w 10000"/>
                  <a:gd name="connsiteY60" fmla="*/ 5986 h 10000"/>
                  <a:gd name="connsiteX61" fmla="*/ 6556 w 10000"/>
                  <a:gd name="connsiteY61" fmla="*/ 5582 h 10000"/>
                  <a:gd name="connsiteX62" fmla="*/ 6556 w 10000"/>
                  <a:gd name="connsiteY62" fmla="*/ 5582 h 10000"/>
                  <a:gd name="connsiteX63" fmla="*/ 6333 w 10000"/>
                  <a:gd name="connsiteY63" fmla="*/ 5512 h 10000"/>
                  <a:gd name="connsiteX64" fmla="*/ 6167 w 10000"/>
                  <a:gd name="connsiteY64" fmla="*/ 5443 h 10000"/>
                  <a:gd name="connsiteX65" fmla="*/ 6056 w 10000"/>
                  <a:gd name="connsiteY65" fmla="*/ 5373 h 10000"/>
                  <a:gd name="connsiteX66" fmla="*/ 6056 w 10000"/>
                  <a:gd name="connsiteY66" fmla="*/ 5373 h 10000"/>
                  <a:gd name="connsiteX67" fmla="*/ 8056 w 10000"/>
                  <a:gd name="connsiteY67" fmla="*/ 5351 h 10000"/>
                  <a:gd name="connsiteX68" fmla="*/ 10000 w 10000"/>
                  <a:gd name="connsiteY68" fmla="*/ 5582 h 10000"/>
                  <a:gd name="connsiteX69" fmla="*/ 10000 w 10000"/>
                  <a:gd name="connsiteY69" fmla="*/ 3516 h 10000"/>
                  <a:gd name="connsiteX70" fmla="*/ 2889 w 10000"/>
                  <a:gd name="connsiteY70" fmla="*/ 1113 h 10000"/>
                  <a:gd name="connsiteX71" fmla="*/ 2000 w 10000"/>
                  <a:gd name="connsiteY71" fmla="*/ 1067 h 10000"/>
                  <a:gd name="connsiteX72" fmla="*/ 1444 w 10000"/>
                  <a:gd name="connsiteY72" fmla="*/ 681 h 10000"/>
                  <a:gd name="connsiteX73" fmla="*/ 1444 w 10000"/>
                  <a:gd name="connsiteY73" fmla="*/ 523 h 10000"/>
                  <a:gd name="connsiteX74" fmla="*/ 1556 w 10000"/>
                  <a:gd name="connsiteY74" fmla="*/ 454 h 10000"/>
                  <a:gd name="connsiteX75" fmla="*/ 2111 w 10000"/>
                  <a:gd name="connsiteY75" fmla="*/ 224 h 10000"/>
                  <a:gd name="connsiteX76" fmla="*/ 2389 w 10000"/>
                  <a:gd name="connsiteY76" fmla="*/ 0 h 10000"/>
                  <a:gd name="connsiteX77" fmla="*/ 10000 w 10000"/>
                  <a:gd name="connsiteY77" fmla="*/ 8480 h 10000"/>
                  <a:gd name="connsiteX78" fmla="*/ 10000 w 10000"/>
                  <a:gd name="connsiteY78" fmla="*/ 8480 h 10000"/>
                  <a:gd name="connsiteX79" fmla="*/ 9722 w 10000"/>
                  <a:gd name="connsiteY79" fmla="*/ 8455 h 10000"/>
                  <a:gd name="connsiteX80" fmla="*/ 9389 w 10000"/>
                  <a:gd name="connsiteY80" fmla="*/ 8480 h 10000"/>
                  <a:gd name="connsiteX81" fmla="*/ 9389 w 10000"/>
                  <a:gd name="connsiteY81" fmla="*/ 8480 h 10000"/>
                  <a:gd name="connsiteX82" fmla="*/ 9278 w 10000"/>
                  <a:gd name="connsiteY82" fmla="*/ 8508 h 10000"/>
                  <a:gd name="connsiteX83" fmla="*/ 9056 w 10000"/>
                  <a:gd name="connsiteY83" fmla="*/ 8480 h 10000"/>
                  <a:gd name="connsiteX84" fmla="*/ 8889 w 10000"/>
                  <a:gd name="connsiteY84" fmla="*/ 8455 h 10000"/>
                  <a:gd name="connsiteX85" fmla="*/ 8722 w 10000"/>
                  <a:gd name="connsiteY85" fmla="*/ 8413 h 10000"/>
                  <a:gd name="connsiteX86" fmla="*/ 8611 w 10000"/>
                  <a:gd name="connsiteY86" fmla="*/ 8343 h 10000"/>
                  <a:gd name="connsiteX87" fmla="*/ 8444 w 10000"/>
                  <a:gd name="connsiteY87" fmla="*/ 8229 h 10000"/>
                  <a:gd name="connsiteX88" fmla="*/ 8444 w 10000"/>
                  <a:gd name="connsiteY88" fmla="*/ 8229 h 10000"/>
                  <a:gd name="connsiteX89" fmla="*/ 8222 w 10000"/>
                  <a:gd name="connsiteY89" fmla="*/ 8030 h 10000"/>
                  <a:gd name="connsiteX90" fmla="*/ 8111 w 10000"/>
                  <a:gd name="connsiteY90" fmla="*/ 7939 h 10000"/>
                  <a:gd name="connsiteX91" fmla="*/ 7944 w 10000"/>
                  <a:gd name="connsiteY91" fmla="*/ 7871 h 10000"/>
                  <a:gd name="connsiteX92" fmla="*/ 7778 w 10000"/>
                  <a:gd name="connsiteY92" fmla="*/ 7826 h 10000"/>
                  <a:gd name="connsiteX93" fmla="*/ 7556 w 10000"/>
                  <a:gd name="connsiteY93" fmla="*/ 7799 h 10000"/>
                  <a:gd name="connsiteX94" fmla="*/ 7333 w 10000"/>
                  <a:gd name="connsiteY94" fmla="*/ 7779 h 10000"/>
                  <a:gd name="connsiteX95" fmla="*/ 7000 w 10000"/>
                  <a:gd name="connsiteY95" fmla="*/ 7753 h 10000"/>
                  <a:gd name="connsiteX96" fmla="*/ 7000 w 10000"/>
                  <a:gd name="connsiteY96" fmla="*/ 7753 h 10000"/>
                  <a:gd name="connsiteX97" fmla="*/ 6556 w 10000"/>
                  <a:gd name="connsiteY97" fmla="*/ 7779 h 10000"/>
                  <a:gd name="connsiteX98" fmla="*/ 6222 w 10000"/>
                  <a:gd name="connsiteY98" fmla="*/ 7779 h 10000"/>
                  <a:gd name="connsiteX99" fmla="*/ 6111 w 10000"/>
                  <a:gd name="connsiteY99" fmla="*/ 7753 h 10000"/>
                  <a:gd name="connsiteX100" fmla="*/ 6056 w 10000"/>
                  <a:gd name="connsiteY100" fmla="*/ 7731 h 10000"/>
                  <a:gd name="connsiteX101" fmla="*/ 6056 w 10000"/>
                  <a:gd name="connsiteY101" fmla="*/ 7731 h 10000"/>
                  <a:gd name="connsiteX102" fmla="*/ 6056 w 10000"/>
                  <a:gd name="connsiteY102" fmla="*/ 7326 h 10000"/>
                  <a:gd name="connsiteX103" fmla="*/ 6056 w 10000"/>
                  <a:gd name="connsiteY103" fmla="*/ 7326 h 10000"/>
                  <a:gd name="connsiteX104" fmla="*/ 6056 w 10000"/>
                  <a:gd name="connsiteY104" fmla="*/ 7232 h 10000"/>
                  <a:gd name="connsiteX105" fmla="*/ 5944 w 10000"/>
                  <a:gd name="connsiteY105" fmla="*/ 7120 h 10000"/>
                  <a:gd name="connsiteX106" fmla="*/ 5889 w 10000"/>
                  <a:gd name="connsiteY106" fmla="*/ 7095 h 10000"/>
                  <a:gd name="connsiteX107" fmla="*/ 5778 w 10000"/>
                  <a:gd name="connsiteY107" fmla="*/ 7074 h 10000"/>
                  <a:gd name="connsiteX108" fmla="*/ 5667 w 10000"/>
                  <a:gd name="connsiteY108" fmla="*/ 7074 h 10000"/>
                  <a:gd name="connsiteX109" fmla="*/ 5500 w 10000"/>
                  <a:gd name="connsiteY109" fmla="*/ 7095 h 10000"/>
                  <a:gd name="connsiteX110" fmla="*/ 5500 w 10000"/>
                  <a:gd name="connsiteY110" fmla="*/ 7095 h 10000"/>
                  <a:gd name="connsiteX111" fmla="*/ 4889 w 10000"/>
                  <a:gd name="connsiteY111" fmla="*/ 7256 h 10000"/>
                  <a:gd name="connsiteX112" fmla="*/ 4611 w 10000"/>
                  <a:gd name="connsiteY112" fmla="*/ 7303 h 10000"/>
                  <a:gd name="connsiteX113" fmla="*/ 4556 w 10000"/>
                  <a:gd name="connsiteY113" fmla="*/ 7326 h 10000"/>
                  <a:gd name="connsiteX114" fmla="*/ 4500 w 10000"/>
                  <a:gd name="connsiteY114" fmla="*/ 7303 h 10000"/>
                  <a:gd name="connsiteX115" fmla="*/ 4500 w 10000"/>
                  <a:gd name="connsiteY115" fmla="*/ 7303 h 10000"/>
                  <a:gd name="connsiteX116" fmla="*/ 4222 w 10000"/>
                  <a:gd name="connsiteY116" fmla="*/ 7074 h 10000"/>
                  <a:gd name="connsiteX117" fmla="*/ 4222 w 10000"/>
                  <a:gd name="connsiteY117" fmla="*/ 7074 h 10000"/>
                  <a:gd name="connsiteX118" fmla="*/ 4111 w 10000"/>
                  <a:gd name="connsiteY118" fmla="*/ 6962 h 10000"/>
                  <a:gd name="connsiteX119" fmla="*/ 4111 w 10000"/>
                  <a:gd name="connsiteY119" fmla="*/ 6893 h 10000"/>
                  <a:gd name="connsiteX120" fmla="*/ 4111 w 10000"/>
                  <a:gd name="connsiteY120" fmla="*/ 6825 h 10000"/>
                  <a:gd name="connsiteX121" fmla="*/ 4111 w 10000"/>
                  <a:gd name="connsiteY121" fmla="*/ 6825 h 10000"/>
                  <a:gd name="connsiteX122" fmla="*/ 4278 w 10000"/>
                  <a:gd name="connsiteY122" fmla="*/ 6757 h 10000"/>
                  <a:gd name="connsiteX123" fmla="*/ 4389 w 10000"/>
                  <a:gd name="connsiteY123" fmla="*/ 6734 h 10000"/>
                  <a:gd name="connsiteX124" fmla="*/ 4389 w 10000"/>
                  <a:gd name="connsiteY124" fmla="*/ 6734 h 10000"/>
                  <a:gd name="connsiteX125" fmla="*/ 4000 w 10000"/>
                  <a:gd name="connsiteY125" fmla="*/ 6734 h 10000"/>
                  <a:gd name="connsiteX126" fmla="*/ 3722 w 10000"/>
                  <a:gd name="connsiteY126" fmla="*/ 6757 h 10000"/>
                  <a:gd name="connsiteX127" fmla="*/ 3611 w 10000"/>
                  <a:gd name="connsiteY127" fmla="*/ 6782 h 10000"/>
                  <a:gd name="connsiteX128" fmla="*/ 3556 w 10000"/>
                  <a:gd name="connsiteY128" fmla="*/ 6804 h 10000"/>
                  <a:gd name="connsiteX129" fmla="*/ 3556 w 10000"/>
                  <a:gd name="connsiteY129" fmla="*/ 6804 h 10000"/>
                  <a:gd name="connsiteX130" fmla="*/ 3444 w 10000"/>
                  <a:gd name="connsiteY130" fmla="*/ 6893 h 10000"/>
                  <a:gd name="connsiteX131" fmla="*/ 3278 w 10000"/>
                  <a:gd name="connsiteY131" fmla="*/ 7032 h 10000"/>
                  <a:gd name="connsiteX132" fmla="*/ 3000 w 10000"/>
                  <a:gd name="connsiteY132" fmla="*/ 7188 h 10000"/>
                  <a:gd name="connsiteX133" fmla="*/ 2667 w 10000"/>
                  <a:gd name="connsiteY133" fmla="*/ 7303 h 10000"/>
                  <a:gd name="connsiteX134" fmla="*/ 2667 w 10000"/>
                  <a:gd name="connsiteY134" fmla="*/ 7303 h 10000"/>
                  <a:gd name="connsiteX135" fmla="*/ 2333 w 10000"/>
                  <a:gd name="connsiteY135" fmla="*/ 7395 h 10000"/>
                  <a:gd name="connsiteX136" fmla="*/ 1833 w 10000"/>
                  <a:gd name="connsiteY136" fmla="*/ 7486 h 10000"/>
                  <a:gd name="connsiteX137" fmla="*/ 1389 w 10000"/>
                  <a:gd name="connsiteY137" fmla="*/ 7530 h 10000"/>
                  <a:gd name="connsiteX138" fmla="*/ 889 w 10000"/>
                  <a:gd name="connsiteY138" fmla="*/ 7552 h 10000"/>
                  <a:gd name="connsiteX139" fmla="*/ 889 w 10000"/>
                  <a:gd name="connsiteY139" fmla="*/ 7552 h 10000"/>
                  <a:gd name="connsiteX140" fmla="*/ 500 w 10000"/>
                  <a:gd name="connsiteY140" fmla="*/ 7579 h 10000"/>
                  <a:gd name="connsiteX141" fmla="*/ 222 w 10000"/>
                  <a:gd name="connsiteY141" fmla="*/ 7597 h 10000"/>
                  <a:gd name="connsiteX142" fmla="*/ 0 w 10000"/>
                  <a:gd name="connsiteY142" fmla="*/ 7619 h 10000"/>
                  <a:gd name="connsiteX143" fmla="*/ 0 w 10000"/>
                  <a:gd name="connsiteY143" fmla="*/ 7619 h 10000"/>
                  <a:gd name="connsiteX144" fmla="*/ 278 w 10000"/>
                  <a:gd name="connsiteY144" fmla="*/ 7984 h 10000"/>
                  <a:gd name="connsiteX145" fmla="*/ 500 w 10000"/>
                  <a:gd name="connsiteY145" fmla="*/ 8252 h 10000"/>
                  <a:gd name="connsiteX146" fmla="*/ 722 w 10000"/>
                  <a:gd name="connsiteY146" fmla="*/ 8480 h 10000"/>
                  <a:gd name="connsiteX147" fmla="*/ 722 w 10000"/>
                  <a:gd name="connsiteY147" fmla="*/ 8480 h 10000"/>
                  <a:gd name="connsiteX148" fmla="*/ 889 w 10000"/>
                  <a:gd name="connsiteY148" fmla="*/ 8617 h 10000"/>
                  <a:gd name="connsiteX149" fmla="*/ 944 w 10000"/>
                  <a:gd name="connsiteY149" fmla="*/ 8733 h 10000"/>
                  <a:gd name="connsiteX150" fmla="*/ 1111 w 10000"/>
                  <a:gd name="connsiteY150" fmla="*/ 8847 h 10000"/>
                  <a:gd name="connsiteX151" fmla="*/ 1333 w 10000"/>
                  <a:gd name="connsiteY151" fmla="*/ 9022 h 10000"/>
                  <a:gd name="connsiteX152" fmla="*/ 1333 w 10000"/>
                  <a:gd name="connsiteY152" fmla="*/ 9022 h 10000"/>
                  <a:gd name="connsiteX153" fmla="*/ 1444 w 10000"/>
                  <a:gd name="connsiteY153" fmla="*/ 9115 h 10000"/>
                  <a:gd name="connsiteX154" fmla="*/ 1500 w 10000"/>
                  <a:gd name="connsiteY154" fmla="*/ 9183 h 10000"/>
                  <a:gd name="connsiteX155" fmla="*/ 1500 w 10000"/>
                  <a:gd name="connsiteY155" fmla="*/ 9248 h 10000"/>
                  <a:gd name="connsiteX156" fmla="*/ 1556 w 10000"/>
                  <a:gd name="connsiteY156" fmla="*/ 9276 h 10000"/>
                  <a:gd name="connsiteX157" fmla="*/ 1722 w 10000"/>
                  <a:gd name="connsiteY157" fmla="*/ 9296 h 10000"/>
                  <a:gd name="connsiteX158" fmla="*/ 1944 w 10000"/>
                  <a:gd name="connsiteY158" fmla="*/ 9319 h 10000"/>
                  <a:gd name="connsiteX159" fmla="*/ 2944 w 10000"/>
                  <a:gd name="connsiteY159" fmla="*/ 9342 h 10000"/>
                  <a:gd name="connsiteX160" fmla="*/ 2944 w 10000"/>
                  <a:gd name="connsiteY160" fmla="*/ 9342 h 10000"/>
                  <a:gd name="connsiteX161" fmla="*/ 4167 w 10000"/>
                  <a:gd name="connsiteY161" fmla="*/ 9389 h 10000"/>
                  <a:gd name="connsiteX162" fmla="*/ 4889 w 10000"/>
                  <a:gd name="connsiteY162" fmla="*/ 9454 h 10000"/>
                  <a:gd name="connsiteX163" fmla="*/ 5278 w 10000"/>
                  <a:gd name="connsiteY163" fmla="*/ 9526 h 10000"/>
                  <a:gd name="connsiteX164" fmla="*/ 5444 w 10000"/>
                  <a:gd name="connsiteY164" fmla="*/ 9544 h 10000"/>
                  <a:gd name="connsiteX165" fmla="*/ 5444 w 10000"/>
                  <a:gd name="connsiteY165" fmla="*/ 9544 h 10000"/>
                  <a:gd name="connsiteX166" fmla="*/ 5722 w 10000"/>
                  <a:gd name="connsiteY166" fmla="*/ 9594 h 10000"/>
                  <a:gd name="connsiteX167" fmla="*/ 5833 w 10000"/>
                  <a:gd name="connsiteY167" fmla="*/ 9618 h 10000"/>
                  <a:gd name="connsiteX168" fmla="*/ 5833 w 10000"/>
                  <a:gd name="connsiteY168" fmla="*/ 9618 h 10000"/>
                  <a:gd name="connsiteX169" fmla="*/ 5833 w 10000"/>
                  <a:gd name="connsiteY169" fmla="*/ 9594 h 10000"/>
                  <a:gd name="connsiteX170" fmla="*/ 5889 w 10000"/>
                  <a:gd name="connsiteY170" fmla="*/ 9569 h 10000"/>
                  <a:gd name="connsiteX171" fmla="*/ 6000 w 10000"/>
                  <a:gd name="connsiteY171" fmla="*/ 9544 h 10000"/>
                  <a:gd name="connsiteX172" fmla="*/ 6167 w 10000"/>
                  <a:gd name="connsiteY172" fmla="*/ 9526 h 10000"/>
                  <a:gd name="connsiteX173" fmla="*/ 6444 w 10000"/>
                  <a:gd name="connsiteY173" fmla="*/ 9526 h 10000"/>
                  <a:gd name="connsiteX174" fmla="*/ 6833 w 10000"/>
                  <a:gd name="connsiteY174" fmla="*/ 9544 h 10000"/>
                  <a:gd name="connsiteX175" fmla="*/ 7278 w 10000"/>
                  <a:gd name="connsiteY175" fmla="*/ 9618 h 10000"/>
                  <a:gd name="connsiteX176" fmla="*/ 7278 w 10000"/>
                  <a:gd name="connsiteY176" fmla="*/ 9618 h 10000"/>
                  <a:gd name="connsiteX177" fmla="*/ 8722 w 10000"/>
                  <a:gd name="connsiteY177" fmla="*/ 9815 h 10000"/>
                  <a:gd name="connsiteX178" fmla="*/ 10000 w 10000"/>
                  <a:gd name="connsiteY178" fmla="*/ 10000 h 10000"/>
                  <a:gd name="connsiteX0" fmla="*/ 10000 w 10000"/>
                  <a:gd name="connsiteY0" fmla="*/ 8455 h 10000"/>
                  <a:gd name="connsiteX1" fmla="*/ 10000 w 10000"/>
                  <a:gd name="connsiteY1" fmla="*/ 8455 h 10000"/>
                  <a:gd name="connsiteX2" fmla="*/ 9222 w 10000"/>
                  <a:gd name="connsiteY2" fmla="*/ 8480 h 10000"/>
                  <a:gd name="connsiteX3" fmla="*/ 8944 w 10000"/>
                  <a:gd name="connsiteY3" fmla="*/ 8480 h 10000"/>
                  <a:gd name="connsiteX4" fmla="*/ 8833 w 10000"/>
                  <a:gd name="connsiteY4" fmla="*/ 8455 h 10000"/>
                  <a:gd name="connsiteX5" fmla="*/ 8778 w 10000"/>
                  <a:gd name="connsiteY5" fmla="*/ 8436 h 10000"/>
                  <a:gd name="connsiteX6" fmla="*/ 8778 w 10000"/>
                  <a:gd name="connsiteY6" fmla="*/ 8436 h 10000"/>
                  <a:gd name="connsiteX7" fmla="*/ 8444 w 10000"/>
                  <a:gd name="connsiteY7" fmla="*/ 8162 h 10000"/>
                  <a:gd name="connsiteX8" fmla="*/ 8167 w 10000"/>
                  <a:gd name="connsiteY8" fmla="*/ 7912 h 10000"/>
                  <a:gd name="connsiteX9" fmla="*/ 8167 w 10000"/>
                  <a:gd name="connsiteY9" fmla="*/ 7912 h 10000"/>
                  <a:gd name="connsiteX10" fmla="*/ 8056 w 10000"/>
                  <a:gd name="connsiteY10" fmla="*/ 7871 h 10000"/>
                  <a:gd name="connsiteX11" fmla="*/ 7889 w 10000"/>
                  <a:gd name="connsiteY11" fmla="*/ 7826 h 10000"/>
                  <a:gd name="connsiteX12" fmla="*/ 7444 w 10000"/>
                  <a:gd name="connsiteY12" fmla="*/ 7799 h 10000"/>
                  <a:gd name="connsiteX13" fmla="*/ 6889 w 10000"/>
                  <a:gd name="connsiteY13" fmla="*/ 7779 h 10000"/>
                  <a:gd name="connsiteX14" fmla="*/ 6389 w 10000"/>
                  <a:gd name="connsiteY14" fmla="*/ 7779 h 10000"/>
                  <a:gd name="connsiteX15" fmla="*/ 6389 w 10000"/>
                  <a:gd name="connsiteY15" fmla="*/ 7779 h 10000"/>
                  <a:gd name="connsiteX16" fmla="*/ 6167 w 10000"/>
                  <a:gd name="connsiteY16" fmla="*/ 7753 h 10000"/>
                  <a:gd name="connsiteX17" fmla="*/ 6056 w 10000"/>
                  <a:gd name="connsiteY17" fmla="*/ 7712 h 10000"/>
                  <a:gd name="connsiteX18" fmla="*/ 6000 w 10000"/>
                  <a:gd name="connsiteY18" fmla="*/ 7664 h 10000"/>
                  <a:gd name="connsiteX19" fmla="*/ 6000 w 10000"/>
                  <a:gd name="connsiteY19" fmla="*/ 7579 h 10000"/>
                  <a:gd name="connsiteX20" fmla="*/ 6056 w 10000"/>
                  <a:gd name="connsiteY20" fmla="*/ 7395 h 10000"/>
                  <a:gd name="connsiteX21" fmla="*/ 6111 w 10000"/>
                  <a:gd name="connsiteY21" fmla="*/ 7303 h 10000"/>
                  <a:gd name="connsiteX22" fmla="*/ 6056 w 10000"/>
                  <a:gd name="connsiteY22" fmla="*/ 7188 h 10000"/>
                  <a:gd name="connsiteX23" fmla="*/ 6056 w 10000"/>
                  <a:gd name="connsiteY23" fmla="*/ 7188 h 10000"/>
                  <a:gd name="connsiteX24" fmla="*/ 6000 w 10000"/>
                  <a:gd name="connsiteY24" fmla="*/ 7120 h 10000"/>
                  <a:gd name="connsiteX25" fmla="*/ 5944 w 10000"/>
                  <a:gd name="connsiteY25" fmla="*/ 7074 h 10000"/>
                  <a:gd name="connsiteX26" fmla="*/ 5833 w 10000"/>
                  <a:gd name="connsiteY26" fmla="*/ 7074 h 10000"/>
                  <a:gd name="connsiteX27" fmla="*/ 5667 w 10000"/>
                  <a:gd name="connsiteY27" fmla="*/ 7095 h 10000"/>
                  <a:gd name="connsiteX28" fmla="*/ 5333 w 10000"/>
                  <a:gd name="connsiteY28" fmla="*/ 7166 h 10000"/>
                  <a:gd name="connsiteX29" fmla="*/ 4889 w 10000"/>
                  <a:gd name="connsiteY29" fmla="*/ 7279 h 10000"/>
                  <a:gd name="connsiteX30" fmla="*/ 4889 w 10000"/>
                  <a:gd name="connsiteY30" fmla="*/ 7279 h 10000"/>
                  <a:gd name="connsiteX31" fmla="*/ 4611 w 10000"/>
                  <a:gd name="connsiteY31" fmla="*/ 7303 h 10000"/>
                  <a:gd name="connsiteX32" fmla="*/ 4500 w 10000"/>
                  <a:gd name="connsiteY32" fmla="*/ 7303 h 10000"/>
                  <a:gd name="connsiteX33" fmla="*/ 4444 w 10000"/>
                  <a:gd name="connsiteY33" fmla="*/ 7279 h 10000"/>
                  <a:gd name="connsiteX34" fmla="*/ 4389 w 10000"/>
                  <a:gd name="connsiteY34" fmla="*/ 7188 h 10000"/>
                  <a:gd name="connsiteX35" fmla="*/ 4222 w 10000"/>
                  <a:gd name="connsiteY35" fmla="*/ 7074 h 10000"/>
                  <a:gd name="connsiteX36" fmla="*/ 4222 w 10000"/>
                  <a:gd name="connsiteY36" fmla="*/ 7074 h 10000"/>
                  <a:gd name="connsiteX37" fmla="*/ 4111 w 10000"/>
                  <a:gd name="connsiteY37" fmla="*/ 7006 h 10000"/>
                  <a:gd name="connsiteX38" fmla="*/ 4111 w 10000"/>
                  <a:gd name="connsiteY38" fmla="*/ 6939 h 10000"/>
                  <a:gd name="connsiteX39" fmla="*/ 4111 w 10000"/>
                  <a:gd name="connsiteY39" fmla="*/ 6893 h 10000"/>
                  <a:gd name="connsiteX40" fmla="*/ 4167 w 10000"/>
                  <a:gd name="connsiteY40" fmla="*/ 6848 h 10000"/>
                  <a:gd name="connsiteX41" fmla="*/ 4278 w 10000"/>
                  <a:gd name="connsiteY41" fmla="*/ 6757 h 10000"/>
                  <a:gd name="connsiteX42" fmla="*/ 4389 w 10000"/>
                  <a:gd name="connsiteY42" fmla="*/ 6734 h 10000"/>
                  <a:gd name="connsiteX43" fmla="*/ 4389 w 10000"/>
                  <a:gd name="connsiteY43" fmla="*/ 6734 h 10000"/>
                  <a:gd name="connsiteX44" fmla="*/ 4389 w 10000"/>
                  <a:gd name="connsiteY44" fmla="*/ 6710 h 10000"/>
                  <a:gd name="connsiteX45" fmla="*/ 4444 w 10000"/>
                  <a:gd name="connsiteY45" fmla="*/ 6693 h 10000"/>
                  <a:gd name="connsiteX46" fmla="*/ 4667 w 10000"/>
                  <a:gd name="connsiteY46" fmla="*/ 6667 h 10000"/>
                  <a:gd name="connsiteX47" fmla="*/ 5333 w 10000"/>
                  <a:gd name="connsiteY47" fmla="*/ 6624 h 10000"/>
                  <a:gd name="connsiteX48" fmla="*/ 6500 w 10000"/>
                  <a:gd name="connsiteY48" fmla="*/ 6552 h 10000"/>
                  <a:gd name="connsiteX49" fmla="*/ 6500 w 10000"/>
                  <a:gd name="connsiteY49" fmla="*/ 6552 h 10000"/>
                  <a:gd name="connsiteX50" fmla="*/ 7167 w 10000"/>
                  <a:gd name="connsiteY50" fmla="*/ 6487 h 10000"/>
                  <a:gd name="connsiteX51" fmla="*/ 8389 w 10000"/>
                  <a:gd name="connsiteY51" fmla="*/ 6352 h 10000"/>
                  <a:gd name="connsiteX52" fmla="*/ 8389 w 10000"/>
                  <a:gd name="connsiteY52" fmla="*/ 6352 h 10000"/>
                  <a:gd name="connsiteX53" fmla="*/ 8667 w 10000"/>
                  <a:gd name="connsiteY53" fmla="*/ 6303 h 10000"/>
                  <a:gd name="connsiteX54" fmla="*/ 8778 w 10000"/>
                  <a:gd name="connsiteY54" fmla="*/ 6233 h 10000"/>
                  <a:gd name="connsiteX55" fmla="*/ 8889 w 10000"/>
                  <a:gd name="connsiteY55" fmla="*/ 6190 h 10000"/>
                  <a:gd name="connsiteX56" fmla="*/ 8833 w 10000"/>
                  <a:gd name="connsiteY56" fmla="*/ 6145 h 10000"/>
                  <a:gd name="connsiteX57" fmla="*/ 8833 w 10000"/>
                  <a:gd name="connsiteY57" fmla="*/ 6103 h 10000"/>
                  <a:gd name="connsiteX58" fmla="*/ 8722 w 10000"/>
                  <a:gd name="connsiteY58" fmla="*/ 6053 h 10000"/>
                  <a:gd name="connsiteX59" fmla="*/ 8556 w 10000"/>
                  <a:gd name="connsiteY59" fmla="*/ 5986 h 10000"/>
                  <a:gd name="connsiteX60" fmla="*/ 8556 w 10000"/>
                  <a:gd name="connsiteY60" fmla="*/ 5986 h 10000"/>
                  <a:gd name="connsiteX61" fmla="*/ 6556 w 10000"/>
                  <a:gd name="connsiteY61" fmla="*/ 5582 h 10000"/>
                  <a:gd name="connsiteX62" fmla="*/ 6556 w 10000"/>
                  <a:gd name="connsiteY62" fmla="*/ 5582 h 10000"/>
                  <a:gd name="connsiteX63" fmla="*/ 6333 w 10000"/>
                  <a:gd name="connsiteY63" fmla="*/ 5512 h 10000"/>
                  <a:gd name="connsiteX64" fmla="*/ 6167 w 10000"/>
                  <a:gd name="connsiteY64" fmla="*/ 5443 h 10000"/>
                  <a:gd name="connsiteX65" fmla="*/ 6056 w 10000"/>
                  <a:gd name="connsiteY65" fmla="*/ 5373 h 10000"/>
                  <a:gd name="connsiteX66" fmla="*/ 6056 w 10000"/>
                  <a:gd name="connsiteY66" fmla="*/ 5373 h 10000"/>
                  <a:gd name="connsiteX67" fmla="*/ 8056 w 10000"/>
                  <a:gd name="connsiteY67" fmla="*/ 5351 h 10000"/>
                  <a:gd name="connsiteX68" fmla="*/ 10000 w 10000"/>
                  <a:gd name="connsiteY68" fmla="*/ 5582 h 10000"/>
                  <a:gd name="connsiteX69" fmla="*/ 10000 w 10000"/>
                  <a:gd name="connsiteY69" fmla="*/ 3516 h 10000"/>
                  <a:gd name="connsiteX70" fmla="*/ 2889 w 10000"/>
                  <a:gd name="connsiteY70" fmla="*/ 1113 h 10000"/>
                  <a:gd name="connsiteX71" fmla="*/ 2000 w 10000"/>
                  <a:gd name="connsiteY71" fmla="*/ 1067 h 10000"/>
                  <a:gd name="connsiteX72" fmla="*/ 1414 w 10000"/>
                  <a:gd name="connsiteY72" fmla="*/ 790 h 10000"/>
                  <a:gd name="connsiteX73" fmla="*/ 1444 w 10000"/>
                  <a:gd name="connsiteY73" fmla="*/ 681 h 10000"/>
                  <a:gd name="connsiteX74" fmla="*/ 1444 w 10000"/>
                  <a:gd name="connsiteY74" fmla="*/ 523 h 10000"/>
                  <a:gd name="connsiteX75" fmla="*/ 1556 w 10000"/>
                  <a:gd name="connsiteY75" fmla="*/ 454 h 10000"/>
                  <a:gd name="connsiteX76" fmla="*/ 2111 w 10000"/>
                  <a:gd name="connsiteY76" fmla="*/ 224 h 10000"/>
                  <a:gd name="connsiteX77" fmla="*/ 2389 w 10000"/>
                  <a:gd name="connsiteY77" fmla="*/ 0 h 10000"/>
                  <a:gd name="connsiteX78" fmla="*/ 10000 w 10000"/>
                  <a:gd name="connsiteY78" fmla="*/ 8480 h 10000"/>
                  <a:gd name="connsiteX79" fmla="*/ 10000 w 10000"/>
                  <a:gd name="connsiteY79" fmla="*/ 8480 h 10000"/>
                  <a:gd name="connsiteX80" fmla="*/ 9722 w 10000"/>
                  <a:gd name="connsiteY80" fmla="*/ 8455 h 10000"/>
                  <a:gd name="connsiteX81" fmla="*/ 9389 w 10000"/>
                  <a:gd name="connsiteY81" fmla="*/ 8480 h 10000"/>
                  <a:gd name="connsiteX82" fmla="*/ 9389 w 10000"/>
                  <a:gd name="connsiteY82" fmla="*/ 8480 h 10000"/>
                  <a:gd name="connsiteX83" fmla="*/ 9278 w 10000"/>
                  <a:gd name="connsiteY83" fmla="*/ 8508 h 10000"/>
                  <a:gd name="connsiteX84" fmla="*/ 9056 w 10000"/>
                  <a:gd name="connsiteY84" fmla="*/ 8480 h 10000"/>
                  <a:gd name="connsiteX85" fmla="*/ 8889 w 10000"/>
                  <a:gd name="connsiteY85" fmla="*/ 8455 h 10000"/>
                  <a:gd name="connsiteX86" fmla="*/ 8722 w 10000"/>
                  <a:gd name="connsiteY86" fmla="*/ 8413 h 10000"/>
                  <a:gd name="connsiteX87" fmla="*/ 8611 w 10000"/>
                  <a:gd name="connsiteY87" fmla="*/ 8343 h 10000"/>
                  <a:gd name="connsiteX88" fmla="*/ 8444 w 10000"/>
                  <a:gd name="connsiteY88" fmla="*/ 8229 h 10000"/>
                  <a:gd name="connsiteX89" fmla="*/ 8444 w 10000"/>
                  <a:gd name="connsiteY89" fmla="*/ 8229 h 10000"/>
                  <a:gd name="connsiteX90" fmla="*/ 8222 w 10000"/>
                  <a:gd name="connsiteY90" fmla="*/ 8030 h 10000"/>
                  <a:gd name="connsiteX91" fmla="*/ 8111 w 10000"/>
                  <a:gd name="connsiteY91" fmla="*/ 7939 h 10000"/>
                  <a:gd name="connsiteX92" fmla="*/ 7944 w 10000"/>
                  <a:gd name="connsiteY92" fmla="*/ 7871 h 10000"/>
                  <a:gd name="connsiteX93" fmla="*/ 7778 w 10000"/>
                  <a:gd name="connsiteY93" fmla="*/ 7826 h 10000"/>
                  <a:gd name="connsiteX94" fmla="*/ 7556 w 10000"/>
                  <a:gd name="connsiteY94" fmla="*/ 7799 h 10000"/>
                  <a:gd name="connsiteX95" fmla="*/ 7333 w 10000"/>
                  <a:gd name="connsiteY95" fmla="*/ 7779 h 10000"/>
                  <a:gd name="connsiteX96" fmla="*/ 7000 w 10000"/>
                  <a:gd name="connsiteY96" fmla="*/ 7753 h 10000"/>
                  <a:gd name="connsiteX97" fmla="*/ 7000 w 10000"/>
                  <a:gd name="connsiteY97" fmla="*/ 7753 h 10000"/>
                  <a:gd name="connsiteX98" fmla="*/ 6556 w 10000"/>
                  <a:gd name="connsiteY98" fmla="*/ 7779 h 10000"/>
                  <a:gd name="connsiteX99" fmla="*/ 6222 w 10000"/>
                  <a:gd name="connsiteY99" fmla="*/ 7779 h 10000"/>
                  <a:gd name="connsiteX100" fmla="*/ 6111 w 10000"/>
                  <a:gd name="connsiteY100" fmla="*/ 7753 h 10000"/>
                  <a:gd name="connsiteX101" fmla="*/ 6056 w 10000"/>
                  <a:gd name="connsiteY101" fmla="*/ 7731 h 10000"/>
                  <a:gd name="connsiteX102" fmla="*/ 6056 w 10000"/>
                  <a:gd name="connsiteY102" fmla="*/ 7731 h 10000"/>
                  <a:gd name="connsiteX103" fmla="*/ 6056 w 10000"/>
                  <a:gd name="connsiteY103" fmla="*/ 7326 h 10000"/>
                  <a:gd name="connsiteX104" fmla="*/ 6056 w 10000"/>
                  <a:gd name="connsiteY104" fmla="*/ 7326 h 10000"/>
                  <a:gd name="connsiteX105" fmla="*/ 6056 w 10000"/>
                  <a:gd name="connsiteY105" fmla="*/ 7232 h 10000"/>
                  <a:gd name="connsiteX106" fmla="*/ 5944 w 10000"/>
                  <a:gd name="connsiteY106" fmla="*/ 7120 h 10000"/>
                  <a:gd name="connsiteX107" fmla="*/ 5889 w 10000"/>
                  <a:gd name="connsiteY107" fmla="*/ 7095 h 10000"/>
                  <a:gd name="connsiteX108" fmla="*/ 5778 w 10000"/>
                  <a:gd name="connsiteY108" fmla="*/ 7074 h 10000"/>
                  <a:gd name="connsiteX109" fmla="*/ 5667 w 10000"/>
                  <a:gd name="connsiteY109" fmla="*/ 7074 h 10000"/>
                  <a:gd name="connsiteX110" fmla="*/ 5500 w 10000"/>
                  <a:gd name="connsiteY110" fmla="*/ 7095 h 10000"/>
                  <a:gd name="connsiteX111" fmla="*/ 5500 w 10000"/>
                  <a:gd name="connsiteY111" fmla="*/ 7095 h 10000"/>
                  <a:gd name="connsiteX112" fmla="*/ 4889 w 10000"/>
                  <a:gd name="connsiteY112" fmla="*/ 7256 h 10000"/>
                  <a:gd name="connsiteX113" fmla="*/ 4611 w 10000"/>
                  <a:gd name="connsiteY113" fmla="*/ 7303 h 10000"/>
                  <a:gd name="connsiteX114" fmla="*/ 4556 w 10000"/>
                  <a:gd name="connsiteY114" fmla="*/ 7326 h 10000"/>
                  <a:gd name="connsiteX115" fmla="*/ 4500 w 10000"/>
                  <a:gd name="connsiteY115" fmla="*/ 7303 h 10000"/>
                  <a:gd name="connsiteX116" fmla="*/ 4500 w 10000"/>
                  <a:gd name="connsiteY116" fmla="*/ 7303 h 10000"/>
                  <a:gd name="connsiteX117" fmla="*/ 4222 w 10000"/>
                  <a:gd name="connsiteY117" fmla="*/ 7074 h 10000"/>
                  <a:gd name="connsiteX118" fmla="*/ 4222 w 10000"/>
                  <a:gd name="connsiteY118" fmla="*/ 7074 h 10000"/>
                  <a:gd name="connsiteX119" fmla="*/ 4111 w 10000"/>
                  <a:gd name="connsiteY119" fmla="*/ 6962 h 10000"/>
                  <a:gd name="connsiteX120" fmla="*/ 4111 w 10000"/>
                  <a:gd name="connsiteY120" fmla="*/ 6893 h 10000"/>
                  <a:gd name="connsiteX121" fmla="*/ 4111 w 10000"/>
                  <a:gd name="connsiteY121" fmla="*/ 6825 h 10000"/>
                  <a:gd name="connsiteX122" fmla="*/ 4111 w 10000"/>
                  <a:gd name="connsiteY122" fmla="*/ 6825 h 10000"/>
                  <a:gd name="connsiteX123" fmla="*/ 4278 w 10000"/>
                  <a:gd name="connsiteY123" fmla="*/ 6757 h 10000"/>
                  <a:gd name="connsiteX124" fmla="*/ 4389 w 10000"/>
                  <a:gd name="connsiteY124" fmla="*/ 6734 h 10000"/>
                  <a:gd name="connsiteX125" fmla="*/ 4389 w 10000"/>
                  <a:gd name="connsiteY125" fmla="*/ 6734 h 10000"/>
                  <a:gd name="connsiteX126" fmla="*/ 4000 w 10000"/>
                  <a:gd name="connsiteY126" fmla="*/ 6734 h 10000"/>
                  <a:gd name="connsiteX127" fmla="*/ 3722 w 10000"/>
                  <a:gd name="connsiteY127" fmla="*/ 6757 h 10000"/>
                  <a:gd name="connsiteX128" fmla="*/ 3611 w 10000"/>
                  <a:gd name="connsiteY128" fmla="*/ 6782 h 10000"/>
                  <a:gd name="connsiteX129" fmla="*/ 3556 w 10000"/>
                  <a:gd name="connsiteY129" fmla="*/ 6804 h 10000"/>
                  <a:gd name="connsiteX130" fmla="*/ 3556 w 10000"/>
                  <a:gd name="connsiteY130" fmla="*/ 6804 h 10000"/>
                  <a:gd name="connsiteX131" fmla="*/ 3444 w 10000"/>
                  <a:gd name="connsiteY131" fmla="*/ 6893 h 10000"/>
                  <a:gd name="connsiteX132" fmla="*/ 3278 w 10000"/>
                  <a:gd name="connsiteY132" fmla="*/ 7032 h 10000"/>
                  <a:gd name="connsiteX133" fmla="*/ 3000 w 10000"/>
                  <a:gd name="connsiteY133" fmla="*/ 7188 h 10000"/>
                  <a:gd name="connsiteX134" fmla="*/ 2667 w 10000"/>
                  <a:gd name="connsiteY134" fmla="*/ 7303 h 10000"/>
                  <a:gd name="connsiteX135" fmla="*/ 2667 w 10000"/>
                  <a:gd name="connsiteY135" fmla="*/ 7303 h 10000"/>
                  <a:gd name="connsiteX136" fmla="*/ 2333 w 10000"/>
                  <a:gd name="connsiteY136" fmla="*/ 7395 h 10000"/>
                  <a:gd name="connsiteX137" fmla="*/ 1833 w 10000"/>
                  <a:gd name="connsiteY137" fmla="*/ 7486 h 10000"/>
                  <a:gd name="connsiteX138" fmla="*/ 1389 w 10000"/>
                  <a:gd name="connsiteY138" fmla="*/ 7530 h 10000"/>
                  <a:gd name="connsiteX139" fmla="*/ 889 w 10000"/>
                  <a:gd name="connsiteY139" fmla="*/ 7552 h 10000"/>
                  <a:gd name="connsiteX140" fmla="*/ 889 w 10000"/>
                  <a:gd name="connsiteY140" fmla="*/ 7552 h 10000"/>
                  <a:gd name="connsiteX141" fmla="*/ 500 w 10000"/>
                  <a:gd name="connsiteY141" fmla="*/ 7579 h 10000"/>
                  <a:gd name="connsiteX142" fmla="*/ 222 w 10000"/>
                  <a:gd name="connsiteY142" fmla="*/ 7597 h 10000"/>
                  <a:gd name="connsiteX143" fmla="*/ 0 w 10000"/>
                  <a:gd name="connsiteY143" fmla="*/ 7619 h 10000"/>
                  <a:gd name="connsiteX144" fmla="*/ 0 w 10000"/>
                  <a:gd name="connsiteY144" fmla="*/ 7619 h 10000"/>
                  <a:gd name="connsiteX145" fmla="*/ 278 w 10000"/>
                  <a:gd name="connsiteY145" fmla="*/ 7984 h 10000"/>
                  <a:gd name="connsiteX146" fmla="*/ 500 w 10000"/>
                  <a:gd name="connsiteY146" fmla="*/ 8252 h 10000"/>
                  <a:gd name="connsiteX147" fmla="*/ 722 w 10000"/>
                  <a:gd name="connsiteY147" fmla="*/ 8480 h 10000"/>
                  <a:gd name="connsiteX148" fmla="*/ 722 w 10000"/>
                  <a:gd name="connsiteY148" fmla="*/ 8480 h 10000"/>
                  <a:gd name="connsiteX149" fmla="*/ 889 w 10000"/>
                  <a:gd name="connsiteY149" fmla="*/ 8617 h 10000"/>
                  <a:gd name="connsiteX150" fmla="*/ 944 w 10000"/>
                  <a:gd name="connsiteY150" fmla="*/ 8733 h 10000"/>
                  <a:gd name="connsiteX151" fmla="*/ 1111 w 10000"/>
                  <a:gd name="connsiteY151" fmla="*/ 8847 h 10000"/>
                  <a:gd name="connsiteX152" fmla="*/ 1333 w 10000"/>
                  <a:gd name="connsiteY152" fmla="*/ 9022 h 10000"/>
                  <a:gd name="connsiteX153" fmla="*/ 1333 w 10000"/>
                  <a:gd name="connsiteY153" fmla="*/ 9022 h 10000"/>
                  <a:gd name="connsiteX154" fmla="*/ 1444 w 10000"/>
                  <a:gd name="connsiteY154" fmla="*/ 9115 h 10000"/>
                  <a:gd name="connsiteX155" fmla="*/ 1500 w 10000"/>
                  <a:gd name="connsiteY155" fmla="*/ 9183 h 10000"/>
                  <a:gd name="connsiteX156" fmla="*/ 1500 w 10000"/>
                  <a:gd name="connsiteY156" fmla="*/ 9248 h 10000"/>
                  <a:gd name="connsiteX157" fmla="*/ 1556 w 10000"/>
                  <a:gd name="connsiteY157" fmla="*/ 9276 h 10000"/>
                  <a:gd name="connsiteX158" fmla="*/ 1722 w 10000"/>
                  <a:gd name="connsiteY158" fmla="*/ 9296 h 10000"/>
                  <a:gd name="connsiteX159" fmla="*/ 1944 w 10000"/>
                  <a:gd name="connsiteY159" fmla="*/ 9319 h 10000"/>
                  <a:gd name="connsiteX160" fmla="*/ 2944 w 10000"/>
                  <a:gd name="connsiteY160" fmla="*/ 9342 h 10000"/>
                  <a:gd name="connsiteX161" fmla="*/ 2944 w 10000"/>
                  <a:gd name="connsiteY161" fmla="*/ 9342 h 10000"/>
                  <a:gd name="connsiteX162" fmla="*/ 4167 w 10000"/>
                  <a:gd name="connsiteY162" fmla="*/ 9389 h 10000"/>
                  <a:gd name="connsiteX163" fmla="*/ 4889 w 10000"/>
                  <a:gd name="connsiteY163" fmla="*/ 9454 h 10000"/>
                  <a:gd name="connsiteX164" fmla="*/ 5278 w 10000"/>
                  <a:gd name="connsiteY164" fmla="*/ 9526 h 10000"/>
                  <a:gd name="connsiteX165" fmla="*/ 5444 w 10000"/>
                  <a:gd name="connsiteY165" fmla="*/ 9544 h 10000"/>
                  <a:gd name="connsiteX166" fmla="*/ 5444 w 10000"/>
                  <a:gd name="connsiteY166" fmla="*/ 9544 h 10000"/>
                  <a:gd name="connsiteX167" fmla="*/ 5722 w 10000"/>
                  <a:gd name="connsiteY167" fmla="*/ 9594 h 10000"/>
                  <a:gd name="connsiteX168" fmla="*/ 5833 w 10000"/>
                  <a:gd name="connsiteY168" fmla="*/ 9618 h 10000"/>
                  <a:gd name="connsiteX169" fmla="*/ 5833 w 10000"/>
                  <a:gd name="connsiteY169" fmla="*/ 9618 h 10000"/>
                  <a:gd name="connsiteX170" fmla="*/ 5833 w 10000"/>
                  <a:gd name="connsiteY170" fmla="*/ 9594 h 10000"/>
                  <a:gd name="connsiteX171" fmla="*/ 5889 w 10000"/>
                  <a:gd name="connsiteY171" fmla="*/ 9569 h 10000"/>
                  <a:gd name="connsiteX172" fmla="*/ 6000 w 10000"/>
                  <a:gd name="connsiteY172" fmla="*/ 9544 h 10000"/>
                  <a:gd name="connsiteX173" fmla="*/ 6167 w 10000"/>
                  <a:gd name="connsiteY173" fmla="*/ 9526 h 10000"/>
                  <a:gd name="connsiteX174" fmla="*/ 6444 w 10000"/>
                  <a:gd name="connsiteY174" fmla="*/ 9526 h 10000"/>
                  <a:gd name="connsiteX175" fmla="*/ 6833 w 10000"/>
                  <a:gd name="connsiteY175" fmla="*/ 9544 h 10000"/>
                  <a:gd name="connsiteX176" fmla="*/ 7278 w 10000"/>
                  <a:gd name="connsiteY176" fmla="*/ 9618 h 10000"/>
                  <a:gd name="connsiteX177" fmla="*/ 7278 w 10000"/>
                  <a:gd name="connsiteY177" fmla="*/ 9618 h 10000"/>
                  <a:gd name="connsiteX178" fmla="*/ 8722 w 10000"/>
                  <a:gd name="connsiteY178" fmla="*/ 9815 h 10000"/>
                  <a:gd name="connsiteX179" fmla="*/ 10000 w 10000"/>
                  <a:gd name="connsiteY179" fmla="*/ 10000 h 10000"/>
                  <a:gd name="connsiteX0" fmla="*/ 10000 w 10000"/>
                  <a:gd name="connsiteY0" fmla="*/ 8455 h 10000"/>
                  <a:gd name="connsiteX1" fmla="*/ 10000 w 10000"/>
                  <a:gd name="connsiteY1" fmla="*/ 8455 h 10000"/>
                  <a:gd name="connsiteX2" fmla="*/ 9222 w 10000"/>
                  <a:gd name="connsiteY2" fmla="*/ 8480 h 10000"/>
                  <a:gd name="connsiteX3" fmla="*/ 8944 w 10000"/>
                  <a:gd name="connsiteY3" fmla="*/ 8480 h 10000"/>
                  <a:gd name="connsiteX4" fmla="*/ 8833 w 10000"/>
                  <a:gd name="connsiteY4" fmla="*/ 8455 h 10000"/>
                  <a:gd name="connsiteX5" fmla="*/ 8778 w 10000"/>
                  <a:gd name="connsiteY5" fmla="*/ 8436 h 10000"/>
                  <a:gd name="connsiteX6" fmla="*/ 8778 w 10000"/>
                  <a:gd name="connsiteY6" fmla="*/ 8436 h 10000"/>
                  <a:gd name="connsiteX7" fmla="*/ 8444 w 10000"/>
                  <a:gd name="connsiteY7" fmla="*/ 8162 h 10000"/>
                  <a:gd name="connsiteX8" fmla="*/ 8167 w 10000"/>
                  <a:gd name="connsiteY8" fmla="*/ 7912 h 10000"/>
                  <a:gd name="connsiteX9" fmla="*/ 8167 w 10000"/>
                  <a:gd name="connsiteY9" fmla="*/ 7912 h 10000"/>
                  <a:gd name="connsiteX10" fmla="*/ 8056 w 10000"/>
                  <a:gd name="connsiteY10" fmla="*/ 7871 h 10000"/>
                  <a:gd name="connsiteX11" fmla="*/ 7889 w 10000"/>
                  <a:gd name="connsiteY11" fmla="*/ 7826 h 10000"/>
                  <a:gd name="connsiteX12" fmla="*/ 7444 w 10000"/>
                  <a:gd name="connsiteY12" fmla="*/ 7799 h 10000"/>
                  <a:gd name="connsiteX13" fmla="*/ 6889 w 10000"/>
                  <a:gd name="connsiteY13" fmla="*/ 7779 h 10000"/>
                  <a:gd name="connsiteX14" fmla="*/ 6389 w 10000"/>
                  <a:gd name="connsiteY14" fmla="*/ 7779 h 10000"/>
                  <a:gd name="connsiteX15" fmla="*/ 6389 w 10000"/>
                  <a:gd name="connsiteY15" fmla="*/ 7779 h 10000"/>
                  <a:gd name="connsiteX16" fmla="*/ 6167 w 10000"/>
                  <a:gd name="connsiteY16" fmla="*/ 7753 h 10000"/>
                  <a:gd name="connsiteX17" fmla="*/ 6056 w 10000"/>
                  <a:gd name="connsiteY17" fmla="*/ 7712 h 10000"/>
                  <a:gd name="connsiteX18" fmla="*/ 6000 w 10000"/>
                  <a:gd name="connsiteY18" fmla="*/ 7664 h 10000"/>
                  <a:gd name="connsiteX19" fmla="*/ 6000 w 10000"/>
                  <a:gd name="connsiteY19" fmla="*/ 7579 h 10000"/>
                  <a:gd name="connsiteX20" fmla="*/ 6056 w 10000"/>
                  <a:gd name="connsiteY20" fmla="*/ 7395 h 10000"/>
                  <a:gd name="connsiteX21" fmla="*/ 6111 w 10000"/>
                  <a:gd name="connsiteY21" fmla="*/ 7303 h 10000"/>
                  <a:gd name="connsiteX22" fmla="*/ 6056 w 10000"/>
                  <a:gd name="connsiteY22" fmla="*/ 7188 h 10000"/>
                  <a:gd name="connsiteX23" fmla="*/ 6056 w 10000"/>
                  <a:gd name="connsiteY23" fmla="*/ 7188 h 10000"/>
                  <a:gd name="connsiteX24" fmla="*/ 6000 w 10000"/>
                  <a:gd name="connsiteY24" fmla="*/ 7120 h 10000"/>
                  <a:gd name="connsiteX25" fmla="*/ 5944 w 10000"/>
                  <a:gd name="connsiteY25" fmla="*/ 7074 h 10000"/>
                  <a:gd name="connsiteX26" fmla="*/ 5833 w 10000"/>
                  <a:gd name="connsiteY26" fmla="*/ 7074 h 10000"/>
                  <a:gd name="connsiteX27" fmla="*/ 5667 w 10000"/>
                  <a:gd name="connsiteY27" fmla="*/ 7095 h 10000"/>
                  <a:gd name="connsiteX28" fmla="*/ 5333 w 10000"/>
                  <a:gd name="connsiteY28" fmla="*/ 7166 h 10000"/>
                  <a:gd name="connsiteX29" fmla="*/ 4889 w 10000"/>
                  <a:gd name="connsiteY29" fmla="*/ 7279 h 10000"/>
                  <a:gd name="connsiteX30" fmla="*/ 4889 w 10000"/>
                  <a:gd name="connsiteY30" fmla="*/ 7279 h 10000"/>
                  <a:gd name="connsiteX31" fmla="*/ 4611 w 10000"/>
                  <a:gd name="connsiteY31" fmla="*/ 7303 h 10000"/>
                  <a:gd name="connsiteX32" fmla="*/ 4500 w 10000"/>
                  <a:gd name="connsiteY32" fmla="*/ 7303 h 10000"/>
                  <a:gd name="connsiteX33" fmla="*/ 4444 w 10000"/>
                  <a:gd name="connsiteY33" fmla="*/ 7279 h 10000"/>
                  <a:gd name="connsiteX34" fmla="*/ 4389 w 10000"/>
                  <a:gd name="connsiteY34" fmla="*/ 7188 h 10000"/>
                  <a:gd name="connsiteX35" fmla="*/ 4222 w 10000"/>
                  <a:gd name="connsiteY35" fmla="*/ 7074 h 10000"/>
                  <a:gd name="connsiteX36" fmla="*/ 4222 w 10000"/>
                  <a:gd name="connsiteY36" fmla="*/ 7074 h 10000"/>
                  <a:gd name="connsiteX37" fmla="*/ 4111 w 10000"/>
                  <a:gd name="connsiteY37" fmla="*/ 7006 h 10000"/>
                  <a:gd name="connsiteX38" fmla="*/ 4111 w 10000"/>
                  <a:gd name="connsiteY38" fmla="*/ 6939 h 10000"/>
                  <a:gd name="connsiteX39" fmla="*/ 4111 w 10000"/>
                  <a:gd name="connsiteY39" fmla="*/ 6893 h 10000"/>
                  <a:gd name="connsiteX40" fmla="*/ 4167 w 10000"/>
                  <a:gd name="connsiteY40" fmla="*/ 6848 h 10000"/>
                  <a:gd name="connsiteX41" fmla="*/ 4278 w 10000"/>
                  <a:gd name="connsiteY41" fmla="*/ 6757 h 10000"/>
                  <a:gd name="connsiteX42" fmla="*/ 4389 w 10000"/>
                  <a:gd name="connsiteY42" fmla="*/ 6734 h 10000"/>
                  <a:gd name="connsiteX43" fmla="*/ 4389 w 10000"/>
                  <a:gd name="connsiteY43" fmla="*/ 6734 h 10000"/>
                  <a:gd name="connsiteX44" fmla="*/ 4389 w 10000"/>
                  <a:gd name="connsiteY44" fmla="*/ 6710 h 10000"/>
                  <a:gd name="connsiteX45" fmla="*/ 4444 w 10000"/>
                  <a:gd name="connsiteY45" fmla="*/ 6693 h 10000"/>
                  <a:gd name="connsiteX46" fmla="*/ 4667 w 10000"/>
                  <a:gd name="connsiteY46" fmla="*/ 6667 h 10000"/>
                  <a:gd name="connsiteX47" fmla="*/ 5333 w 10000"/>
                  <a:gd name="connsiteY47" fmla="*/ 6624 h 10000"/>
                  <a:gd name="connsiteX48" fmla="*/ 6500 w 10000"/>
                  <a:gd name="connsiteY48" fmla="*/ 6552 h 10000"/>
                  <a:gd name="connsiteX49" fmla="*/ 6500 w 10000"/>
                  <a:gd name="connsiteY49" fmla="*/ 6552 h 10000"/>
                  <a:gd name="connsiteX50" fmla="*/ 7167 w 10000"/>
                  <a:gd name="connsiteY50" fmla="*/ 6487 h 10000"/>
                  <a:gd name="connsiteX51" fmla="*/ 8389 w 10000"/>
                  <a:gd name="connsiteY51" fmla="*/ 6352 h 10000"/>
                  <a:gd name="connsiteX52" fmla="*/ 8389 w 10000"/>
                  <a:gd name="connsiteY52" fmla="*/ 6352 h 10000"/>
                  <a:gd name="connsiteX53" fmla="*/ 8667 w 10000"/>
                  <a:gd name="connsiteY53" fmla="*/ 6303 h 10000"/>
                  <a:gd name="connsiteX54" fmla="*/ 8778 w 10000"/>
                  <a:gd name="connsiteY54" fmla="*/ 6233 h 10000"/>
                  <a:gd name="connsiteX55" fmla="*/ 8889 w 10000"/>
                  <a:gd name="connsiteY55" fmla="*/ 6190 h 10000"/>
                  <a:gd name="connsiteX56" fmla="*/ 8833 w 10000"/>
                  <a:gd name="connsiteY56" fmla="*/ 6145 h 10000"/>
                  <a:gd name="connsiteX57" fmla="*/ 8833 w 10000"/>
                  <a:gd name="connsiteY57" fmla="*/ 6103 h 10000"/>
                  <a:gd name="connsiteX58" fmla="*/ 8722 w 10000"/>
                  <a:gd name="connsiteY58" fmla="*/ 6053 h 10000"/>
                  <a:gd name="connsiteX59" fmla="*/ 8556 w 10000"/>
                  <a:gd name="connsiteY59" fmla="*/ 5986 h 10000"/>
                  <a:gd name="connsiteX60" fmla="*/ 8556 w 10000"/>
                  <a:gd name="connsiteY60" fmla="*/ 5986 h 10000"/>
                  <a:gd name="connsiteX61" fmla="*/ 6556 w 10000"/>
                  <a:gd name="connsiteY61" fmla="*/ 5582 h 10000"/>
                  <a:gd name="connsiteX62" fmla="*/ 6556 w 10000"/>
                  <a:gd name="connsiteY62" fmla="*/ 5582 h 10000"/>
                  <a:gd name="connsiteX63" fmla="*/ 6333 w 10000"/>
                  <a:gd name="connsiteY63" fmla="*/ 5512 h 10000"/>
                  <a:gd name="connsiteX64" fmla="*/ 6167 w 10000"/>
                  <a:gd name="connsiteY64" fmla="*/ 5443 h 10000"/>
                  <a:gd name="connsiteX65" fmla="*/ 6056 w 10000"/>
                  <a:gd name="connsiteY65" fmla="*/ 5373 h 10000"/>
                  <a:gd name="connsiteX66" fmla="*/ 6056 w 10000"/>
                  <a:gd name="connsiteY66" fmla="*/ 5373 h 10000"/>
                  <a:gd name="connsiteX67" fmla="*/ 8056 w 10000"/>
                  <a:gd name="connsiteY67" fmla="*/ 5351 h 10000"/>
                  <a:gd name="connsiteX68" fmla="*/ 10000 w 10000"/>
                  <a:gd name="connsiteY68" fmla="*/ 5582 h 10000"/>
                  <a:gd name="connsiteX69" fmla="*/ 10000 w 10000"/>
                  <a:gd name="connsiteY69" fmla="*/ 3516 h 10000"/>
                  <a:gd name="connsiteX70" fmla="*/ 2889 w 10000"/>
                  <a:gd name="connsiteY70" fmla="*/ 1113 h 10000"/>
                  <a:gd name="connsiteX71" fmla="*/ 2000 w 10000"/>
                  <a:gd name="connsiteY71" fmla="*/ 1067 h 10000"/>
                  <a:gd name="connsiteX72" fmla="*/ 1414 w 10000"/>
                  <a:gd name="connsiteY72" fmla="*/ 790 h 10000"/>
                  <a:gd name="connsiteX73" fmla="*/ 1444 w 10000"/>
                  <a:gd name="connsiteY73" fmla="*/ 681 h 10000"/>
                  <a:gd name="connsiteX74" fmla="*/ 1444 w 10000"/>
                  <a:gd name="connsiteY74" fmla="*/ 523 h 10000"/>
                  <a:gd name="connsiteX75" fmla="*/ 2111 w 10000"/>
                  <a:gd name="connsiteY75" fmla="*/ 224 h 10000"/>
                  <a:gd name="connsiteX76" fmla="*/ 2389 w 10000"/>
                  <a:gd name="connsiteY76" fmla="*/ 0 h 10000"/>
                  <a:gd name="connsiteX77" fmla="*/ 10000 w 10000"/>
                  <a:gd name="connsiteY77" fmla="*/ 8480 h 10000"/>
                  <a:gd name="connsiteX78" fmla="*/ 10000 w 10000"/>
                  <a:gd name="connsiteY78" fmla="*/ 8480 h 10000"/>
                  <a:gd name="connsiteX79" fmla="*/ 9722 w 10000"/>
                  <a:gd name="connsiteY79" fmla="*/ 8455 h 10000"/>
                  <a:gd name="connsiteX80" fmla="*/ 9389 w 10000"/>
                  <a:gd name="connsiteY80" fmla="*/ 8480 h 10000"/>
                  <a:gd name="connsiteX81" fmla="*/ 9389 w 10000"/>
                  <a:gd name="connsiteY81" fmla="*/ 8480 h 10000"/>
                  <a:gd name="connsiteX82" fmla="*/ 9278 w 10000"/>
                  <a:gd name="connsiteY82" fmla="*/ 8508 h 10000"/>
                  <a:gd name="connsiteX83" fmla="*/ 9056 w 10000"/>
                  <a:gd name="connsiteY83" fmla="*/ 8480 h 10000"/>
                  <a:gd name="connsiteX84" fmla="*/ 8889 w 10000"/>
                  <a:gd name="connsiteY84" fmla="*/ 8455 h 10000"/>
                  <a:gd name="connsiteX85" fmla="*/ 8722 w 10000"/>
                  <a:gd name="connsiteY85" fmla="*/ 8413 h 10000"/>
                  <a:gd name="connsiteX86" fmla="*/ 8611 w 10000"/>
                  <a:gd name="connsiteY86" fmla="*/ 8343 h 10000"/>
                  <a:gd name="connsiteX87" fmla="*/ 8444 w 10000"/>
                  <a:gd name="connsiteY87" fmla="*/ 8229 h 10000"/>
                  <a:gd name="connsiteX88" fmla="*/ 8444 w 10000"/>
                  <a:gd name="connsiteY88" fmla="*/ 8229 h 10000"/>
                  <a:gd name="connsiteX89" fmla="*/ 8222 w 10000"/>
                  <a:gd name="connsiteY89" fmla="*/ 8030 h 10000"/>
                  <a:gd name="connsiteX90" fmla="*/ 8111 w 10000"/>
                  <a:gd name="connsiteY90" fmla="*/ 7939 h 10000"/>
                  <a:gd name="connsiteX91" fmla="*/ 7944 w 10000"/>
                  <a:gd name="connsiteY91" fmla="*/ 7871 h 10000"/>
                  <a:gd name="connsiteX92" fmla="*/ 7778 w 10000"/>
                  <a:gd name="connsiteY92" fmla="*/ 7826 h 10000"/>
                  <a:gd name="connsiteX93" fmla="*/ 7556 w 10000"/>
                  <a:gd name="connsiteY93" fmla="*/ 7799 h 10000"/>
                  <a:gd name="connsiteX94" fmla="*/ 7333 w 10000"/>
                  <a:gd name="connsiteY94" fmla="*/ 7779 h 10000"/>
                  <a:gd name="connsiteX95" fmla="*/ 7000 w 10000"/>
                  <a:gd name="connsiteY95" fmla="*/ 7753 h 10000"/>
                  <a:gd name="connsiteX96" fmla="*/ 7000 w 10000"/>
                  <a:gd name="connsiteY96" fmla="*/ 7753 h 10000"/>
                  <a:gd name="connsiteX97" fmla="*/ 6556 w 10000"/>
                  <a:gd name="connsiteY97" fmla="*/ 7779 h 10000"/>
                  <a:gd name="connsiteX98" fmla="*/ 6222 w 10000"/>
                  <a:gd name="connsiteY98" fmla="*/ 7779 h 10000"/>
                  <a:gd name="connsiteX99" fmla="*/ 6111 w 10000"/>
                  <a:gd name="connsiteY99" fmla="*/ 7753 h 10000"/>
                  <a:gd name="connsiteX100" fmla="*/ 6056 w 10000"/>
                  <a:gd name="connsiteY100" fmla="*/ 7731 h 10000"/>
                  <a:gd name="connsiteX101" fmla="*/ 6056 w 10000"/>
                  <a:gd name="connsiteY101" fmla="*/ 7731 h 10000"/>
                  <a:gd name="connsiteX102" fmla="*/ 6056 w 10000"/>
                  <a:gd name="connsiteY102" fmla="*/ 7326 h 10000"/>
                  <a:gd name="connsiteX103" fmla="*/ 6056 w 10000"/>
                  <a:gd name="connsiteY103" fmla="*/ 7326 h 10000"/>
                  <a:gd name="connsiteX104" fmla="*/ 6056 w 10000"/>
                  <a:gd name="connsiteY104" fmla="*/ 7232 h 10000"/>
                  <a:gd name="connsiteX105" fmla="*/ 5944 w 10000"/>
                  <a:gd name="connsiteY105" fmla="*/ 7120 h 10000"/>
                  <a:gd name="connsiteX106" fmla="*/ 5889 w 10000"/>
                  <a:gd name="connsiteY106" fmla="*/ 7095 h 10000"/>
                  <a:gd name="connsiteX107" fmla="*/ 5778 w 10000"/>
                  <a:gd name="connsiteY107" fmla="*/ 7074 h 10000"/>
                  <a:gd name="connsiteX108" fmla="*/ 5667 w 10000"/>
                  <a:gd name="connsiteY108" fmla="*/ 7074 h 10000"/>
                  <a:gd name="connsiteX109" fmla="*/ 5500 w 10000"/>
                  <a:gd name="connsiteY109" fmla="*/ 7095 h 10000"/>
                  <a:gd name="connsiteX110" fmla="*/ 5500 w 10000"/>
                  <a:gd name="connsiteY110" fmla="*/ 7095 h 10000"/>
                  <a:gd name="connsiteX111" fmla="*/ 4889 w 10000"/>
                  <a:gd name="connsiteY111" fmla="*/ 7256 h 10000"/>
                  <a:gd name="connsiteX112" fmla="*/ 4611 w 10000"/>
                  <a:gd name="connsiteY112" fmla="*/ 7303 h 10000"/>
                  <a:gd name="connsiteX113" fmla="*/ 4556 w 10000"/>
                  <a:gd name="connsiteY113" fmla="*/ 7326 h 10000"/>
                  <a:gd name="connsiteX114" fmla="*/ 4500 w 10000"/>
                  <a:gd name="connsiteY114" fmla="*/ 7303 h 10000"/>
                  <a:gd name="connsiteX115" fmla="*/ 4500 w 10000"/>
                  <a:gd name="connsiteY115" fmla="*/ 7303 h 10000"/>
                  <a:gd name="connsiteX116" fmla="*/ 4222 w 10000"/>
                  <a:gd name="connsiteY116" fmla="*/ 7074 h 10000"/>
                  <a:gd name="connsiteX117" fmla="*/ 4222 w 10000"/>
                  <a:gd name="connsiteY117" fmla="*/ 7074 h 10000"/>
                  <a:gd name="connsiteX118" fmla="*/ 4111 w 10000"/>
                  <a:gd name="connsiteY118" fmla="*/ 6962 h 10000"/>
                  <a:gd name="connsiteX119" fmla="*/ 4111 w 10000"/>
                  <a:gd name="connsiteY119" fmla="*/ 6893 h 10000"/>
                  <a:gd name="connsiteX120" fmla="*/ 4111 w 10000"/>
                  <a:gd name="connsiteY120" fmla="*/ 6825 h 10000"/>
                  <a:gd name="connsiteX121" fmla="*/ 4111 w 10000"/>
                  <a:gd name="connsiteY121" fmla="*/ 6825 h 10000"/>
                  <a:gd name="connsiteX122" fmla="*/ 4278 w 10000"/>
                  <a:gd name="connsiteY122" fmla="*/ 6757 h 10000"/>
                  <a:gd name="connsiteX123" fmla="*/ 4389 w 10000"/>
                  <a:gd name="connsiteY123" fmla="*/ 6734 h 10000"/>
                  <a:gd name="connsiteX124" fmla="*/ 4389 w 10000"/>
                  <a:gd name="connsiteY124" fmla="*/ 6734 h 10000"/>
                  <a:gd name="connsiteX125" fmla="*/ 4000 w 10000"/>
                  <a:gd name="connsiteY125" fmla="*/ 6734 h 10000"/>
                  <a:gd name="connsiteX126" fmla="*/ 3722 w 10000"/>
                  <a:gd name="connsiteY126" fmla="*/ 6757 h 10000"/>
                  <a:gd name="connsiteX127" fmla="*/ 3611 w 10000"/>
                  <a:gd name="connsiteY127" fmla="*/ 6782 h 10000"/>
                  <a:gd name="connsiteX128" fmla="*/ 3556 w 10000"/>
                  <a:gd name="connsiteY128" fmla="*/ 6804 h 10000"/>
                  <a:gd name="connsiteX129" fmla="*/ 3556 w 10000"/>
                  <a:gd name="connsiteY129" fmla="*/ 6804 h 10000"/>
                  <a:gd name="connsiteX130" fmla="*/ 3444 w 10000"/>
                  <a:gd name="connsiteY130" fmla="*/ 6893 h 10000"/>
                  <a:gd name="connsiteX131" fmla="*/ 3278 w 10000"/>
                  <a:gd name="connsiteY131" fmla="*/ 7032 h 10000"/>
                  <a:gd name="connsiteX132" fmla="*/ 3000 w 10000"/>
                  <a:gd name="connsiteY132" fmla="*/ 7188 h 10000"/>
                  <a:gd name="connsiteX133" fmla="*/ 2667 w 10000"/>
                  <a:gd name="connsiteY133" fmla="*/ 7303 h 10000"/>
                  <a:gd name="connsiteX134" fmla="*/ 2667 w 10000"/>
                  <a:gd name="connsiteY134" fmla="*/ 7303 h 10000"/>
                  <a:gd name="connsiteX135" fmla="*/ 2333 w 10000"/>
                  <a:gd name="connsiteY135" fmla="*/ 7395 h 10000"/>
                  <a:gd name="connsiteX136" fmla="*/ 1833 w 10000"/>
                  <a:gd name="connsiteY136" fmla="*/ 7486 h 10000"/>
                  <a:gd name="connsiteX137" fmla="*/ 1389 w 10000"/>
                  <a:gd name="connsiteY137" fmla="*/ 7530 h 10000"/>
                  <a:gd name="connsiteX138" fmla="*/ 889 w 10000"/>
                  <a:gd name="connsiteY138" fmla="*/ 7552 h 10000"/>
                  <a:gd name="connsiteX139" fmla="*/ 889 w 10000"/>
                  <a:gd name="connsiteY139" fmla="*/ 7552 h 10000"/>
                  <a:gd name="connsiteX140" fmla="*/ 500 w 10000"/>
                  <a:gd name="connsiteY140" fmla="*/ 7579 h 10000"/>
                  <a:gd name="connsiteX141" fmla="*/ 222 w 10000"/>
                  <a:gd name="connsiteY141" fmla="*/ 7597 h 10000"/>
                  <a:gd name="connsiteX142" fmla="*/ 0 w 10000"/>
                  <a:gd name="connsiteY142" fmla="*/ 7619 h 10000"/>
                  <a:gd name="connsiteX143" fmla="*/ 0 w 10000"/>
                  <a:gd name="connsiteY143" fmla="*/ 7619 h 10000"/>
                  <a:gd name="connsiteX144" fmla="*/ 278 w 10000"/>
                  <a:gd name="connsiteY144" fmla="*/ 7984 h 10000"/>
                  <a:gd name="connsiteX145" fmla="*/ 500 w 10000"/>
                  <a:gd name="connsiteY145" fmla="*/ 8252 h 10000"/>
                  <a:gd name="connsiteX146" fmla="*/ 722 w 10000"/>
                  <a:gd name="connsiteY146" fmla="*/ 8480 h 10000"/>
                  <a:gd name="connsiteX147" fmla="*/ 722 w 10000"/>
                  <a:gd name="connsiteY147" fmla="*/ 8480 h 10000"/>
                  <a:gd name="connsiteX148" fmla="*/ 889 w 10000"/>
                  <a:gd name="connsiteY148" fmla="*/ 8617 h 10000"/>
                  <a:gd name="connsiteX149" fmla="*/ 944 w 10000"/>
                  <a:gd name="connsiteY149" fmla="*/ 8733 h 10000"/>
                  <a:gd name="connsiteX150" fmla="*/ 1111 w 10000"/>
                  <a:gd name="connsiteY150" fmla="*/ 8847 h 10000"/>
                  <a:gd name="connsiteX151" fmla="*/ 1333 w 10000"/>
                  <a:gd name="connsiteY151" fmla="*/ 9022 h 10000"/>
                  <a:gd name="connsiteX152" fmla="*/ 1333 w 10000"/>
                  <a:gd name="connsiteY152" fmla="*/ 9022 h 10000"/>
                  <a:gd name="connsiteX153" fmla="*/ 1444 w 10000"/>
                  <a:gd name="connsiteY153" fmla="*/ 9115 h 10000"/>
                  <a:gd name="connsiteX154" fmla="*/ 1500 w 10000"/>
                  <a:gd name="connsiteY154" fmla="*/ 9183 h 10000"/>
                  <a:gd name="connsiteX155" fmla="*/ 1500 w 10000"/>
                  <a:gd name="connsiteY155" fmla="*/ 9248 h 10000"/>
                  <a:gd name="connsiteX156" fmla="*/ 1556 w 10000"/>
                  <a:gd name="connsiteY156" fmla="*/ 9276 h 10000"/>
                  <a:gd name="connsiteX157" fmla="*/ 1722 w 10000"/>
                  <a:gd name="connsiteY157" fmla="*/ 9296 h 10000"/>
                  <a:gd name="connsiteX158" fmla="*/ 1944 w 10000"/>
                  <a:gd name="connsiteY158" fmla="*/ 9319 h 10000"/>
                  <a:gd name="connsiteX159" fmla="*/ 2944 w 10000"/>
                  <a:gd name="connsiteY159" fmla="*/ 9342 h 10000"/>
                  <a:gd name="connsiteX160" fmla="*/ 2944 w 10000"/>
                  <a:gd name="connsiteY160" fmla="*/ 9342 h 10000"/>
                  <a:gd name="connsiteX161" fmla="*/ 4167 w 10000"/>
                  <a:gd name="connsiteY161" fmla="*/ 9389 h 10000"/>
                  <a:gd name="connsiteX162" fmla="*/ 4889 w 10000"/>
                  <a:gd name="connsiteY162" fmla="*/ 9454 h 10000"/>
                  <a:gd name="connsiteX163" fmla="*/ 5278 w 10000"/>
                  <a:gd name="connsiteY163" fmla="*/ 9526 h 10000"/>
                  <a:gd name="connsiteX164" fmla="*/ 5444 w 10000"/>
                  <a:gd name="connsiteY164" fmla="*/ 9544 h 10000"/>
                  <a:gd name="connsiteX165" fmla="*/ 5444 w 10000"/>
                  <a:gd name="connsiteY165" fmla="*/ 9544 h 10000"/>
                  <a:gd name="connsiteX166" fmla="*/ 5722 w 10000"/>
                  <a:gd name="connsiteY166" fmla="*/ 9594 h 10000"/>
                  <a:gd name="connsiteX167" fmla="*/ 5833 w 10000"/>
                  <a:gd name="connsiteY167" fmla="*/ 9618 h 10000"/>
                  <a:gd name="connsiteX168" fmla="*/ 5833 w 10000"/>
                  <a:gd name="connsiteY168" fmla="*/ 9618 h 10000"/>
                  <a:gd name="connsiteX169" fmla="*/ 5833 w 10000"/>
                  <a:gd name="connsiteY169" fmla="*/ 9594 h 10000"/>
                  <a:gd name="connsiteX170" fmla="*/ 5889 w 10000"/>
                  <a:gd name="connsiteY170" fmla="*/ 9569 h 10000"/>
                  <a:gd name="connsiteX171" fmla="*/ 6000 w 10000"/>
                  <a:gd name="connsiteY171" fmla="*/ 9544 h 10000"/>
                  <a:gd name="connsiteX172" fmla="*/ 6167 w 10000"/>
                  <a:gd name="connsiteY172" fmla="*/ 9526 h 10000"/>
                  <a:gd name="connsiteX173" fmla="*/ 6444 w 10000"/>
                  <a:gd name="connsiteY173" fmla="*/ 9526 h 10000"/>
                  <a:gd name="connsiteX174" fmla="*/ 6833 w 10000"/>
                  <a:gd name="connsiteY174" fmla="*/ 9544 h 10000"/>
                  <a:gd name="connsiteX175" fmla="*/ 7278 w 10000"/>
                  <a:gd name="connsiteY175" fmla="*/ 9618 h 10000"/>
                  <a:gd name="connsiteX176" fmla="*/ 7278 w 10000"/>
                  <a:gd name="connsiteY176" fmla="*/ 9618 h 10000"/>
                  <a:gd name="connsiteX177" fmla="*/ 8722 w 10000"/>
                  <a:gd name="connsiteY177" fmla="*/ 9815 h 10000"/>
                  <a:gd name="connsiteX178" fmla="*/ 10000 w 10000"/>
                  <a:gd name="connsiteY178" fmla="*/ 10000 h 10000"/>
                  <a:gd name="connsiteX0" fmla="*/ 10000 w 10000"/>
                  <a:gd name="connsiteY0" fmla="*/ 8455 h 10000"/>
                  <a:gd name="connsiteX1" fmla="*/ 10000 w 10000"/>
                  <a:gd name="connsiteY1" fmla="*/ 8455 h 10000"/>
                  <a:gd name="connsiteX2" fmla="*/ 9222 w 10000"/>
                  <a:gd name="connsiteY2" fmla="*/ 8480 h 10000"/>
                  <a:gd name="connsiteX3" fmla="*/ 8944 w 10000"/>
                  <a:gd name="connsiteY3" fmla="*/ 8480 h 10000"/>
                  <a:gd name="connsiteX4" fmla="*/ 8833 w 10000"/>
                  <a:gd name="connsiteY4" fmla="*/ 8455 h 10000"/>
                  <a:gd name="connsiteX5" fmla="*/ 8778 w 10000"/>
                  <a:gd name="connsiteY5" fmla="*/ 8436 h 10000"/>
                  <a:gd name="connsiteX6" fmla="*/ 8778 w 10000"/>
                  <a:gd name="connsiteY6" fmla="*/ 8436 h 10000"/>
                  <a:gd name="connsiteX7" fmla="*/ 8444 w 10000"/>
                  <a:gd name="connsiteY7" fmla="*/ 8162 h 10000"/>
                  <a:gd name="connsiteX8" fmla="*/ 8167 w 10000"/>
                  <a:gd name="connsiteY8" fmla="*/ 7912 h 10000"/>
                  <a:gd name="connsiteX9" fmla="*/ 8167 w 10000"/>
                  <a:gd name="connsiteY9" fmla="*/ 7912 h 10000"/>
                  <a:gd name="connsiteX10" fmla="*/ 8056 w 10000"/>
                  <a:gd name="connsiteY10" fmla="*/ 7871 h 10000"/>
                  <a:gd name="connsiteX11" fmla="*/ 7889 w 10000"/>
                  <a:gd name="connsiteY11" fmla="*/ 7826 h 10000"/>
                  <a:gd name="connsiteX12" fmla="*/ 7444 w 10000"/>
                  <a:gd name="connsiteY12" fmla="*/ 7799 h 10000"/>
                  <a:gd name="connsiteX13" fmla="*/ 6889 w 10000"/>
                  <a:gd name="connsiteY13" fmla="*/ 7779 h 10000"/>
                  <a:gd name="connsiteX14" fmla="*/ 6389 w 10000"/>
                  <a:gd name="connsiteY14" fmla="*/ 7779 h 10000"/>
                  <a:gd name="connsiteX15" fmla="*/ 6389 w 10000"/>
                  <a:gd name="connsiteY15" fmla="*/ 7779 h 10000"/>
                  <a:gd name="connsiteX16" fmla="*/ 6167 w 10000"/>
                  <a:gd name="connsiteY16" fmla="*/ 7753 h 10000"/>
                  <a:gd name="connsiteX17" fmla="*/ 6056 w 10000"/>
                  <a:gd name="connsiteY17" fmla="*/ 7712 h 10000"/>
                  <a:gd name="connsiteX18" fmla="*/ 6000 w 10000"/>
                  <a:gd name="connsiteY18" fmla="*/ 7664 h 10000"/>
                  <a:gd name="connsiteX19" fmla="*/ 6000 w 10000"/>
                  <a:gd name="connsiteY19" fmla="*/ 7579 h 10000"/>
                  <a:gd name="connsiteX20" fmla="*/ 6056 w 10000"/>
                  <a:gd name="connsiteY20" fmla="*/ 7395 h 10000"/>
                  <a:gd name="connsiteX21" fmla="*/ 6111 w 10000"/>
                  <a:gd name="connsiteY21" fmla="*/ 7303 h 10000"/>
                  <a:gd name="connsiteX22" fmla="*/ 6056 w 10000"/>
                  <a:gd name="connsiteY22" fmla="*/ 7188 h 10000"/>
                  <a:gd name="connsiteX23" fmla="*/ 6056 w 10000"/>
                  <a:gd name="connsiteY23" fmla="*/ 7188 h 10000"/>
                  <a:gd name="connsiteX24" fmla="*/ 6000 w 10000"/>
                  <a:gd name="connsiteY24" fmla="*/ 7120 h 10000"/>
                  <a:gd name="connsiteX25" fmla="*/ 5944 w 10000"/>
                  <a:gd name="connsiteY25" fmla="*/ 7074 h 10000"/>
                  <a:gd name="connsiteX26" fmla="*/ 5833 w 10000"/>
                  <a:gd name="connsiteY26" fmla="*/ 7074 h 10000"/>
                  <a:gd name="connsiteX27" fmla="*/ 5667 w 10000"/>
                  <a:gd name="connsiteY27" fmla="*/ 7095 h 10000"/>
                  <a:gd name="connsiteX28" fmla="*/ 5333 w 10000"/>
                  <a:gd name="connsiteY28" fmla="*/ 7166 h 10000"/>
                  <a:gd name="connsiteX29" fmla="*/ 4889 w 10000"/>
                  <a:gd name="connsiteY29" fmla="*/ 7279 h 10000"/>
                  <a:gd name="connsiteX30" fmla="*/ 4889 w 10000"/>
                  <a:gd name="connsiteY30" fmla="*/ 7279 h 10000"/>
                  <a:gd name="connsiteX31" fmla="*/ 4611 w 10000"/>
                  <a:gd name="connsiteY31" fmla="*/ 7303 h 10000"/>
                  <a:gd name="connsiteX32" fmla="*/ 4500 w 10000"/>
                  <a:gd name="connsiteY32" fmla="*/ 7303 h 10000"/>
                  <a:gd name="connsiteX33" fmla="*/ 4444 w 10000"/>
                  <a:gd name="connsiteY33" fmla="*/ 7279 h 10000"/>
                  <a:gd name="connsiteX34" fmla="*/ 4389 w 10000"/>
                  <a:gd name="connsiteY34" fmla="*/ 7188 h 10000"/>
                  <a:gd name="connsiteX35" fmla="*/ 4222 w 10000"/>
                  <a:gd name="connsiteY35" fmla="*/ 7074 h 10000"/>
                  <a:gd name="connsiteX36" fmla="*/ 4222 w 10000"/>
                  <a:gd name="connsiteY36" fmla="*/ 7074 h 10000"/>
                  <a:gd name="connsiteX37" fmla="*/ 4111 w 10000"/>
                  <a:gd name="connsiteY37" fmla="*/ 7006 h 10000"/>
                  <a:gd name="connsiteX38" fmla="*/ 4111 w 10000"/>
                  <a:gd name="connsiteY38" fmla="*/ 6939 h 10000"/>
                  <a:gd name="connsiteX39" fmla="*/ 4111 w 10000"/>
                  <a:gd name="connsiteY39" fmla="*/ 6893 h 10000"/>
                  <a:gd name="connsiteX40" fmla="*/ 4167 w 10000"/>
                  <a:gd name="connsiteY40" fmla="*/ 6848 h 10000"/>
                  <a:gd name="connsiteX41" fmla="*/ 4278 w 10000"/>
                  <a:gd name="connsiteY41" fmla="*/ 6757 h 10000"/>
                  <a:gd name="connsiteX42" fmla="*/ 4389 w 10000"/>
                  <a:gd name="connsiteY42" fmla="*/ 6734 h 10000"/>
                  <a:gd name="connsiteX43" fmla="*/ 4389 w 10000"/>
                  <a:gd name="connsiteY43" fmla="*/ 6734 h 10000"/>
                  <a:gd name="connsiteX44" fmla="*/ 4389 w 10000"/>
                  <a:gd name="connsiteY44" fmla="*/ 6710 h 10000"/>
                  <a:gd name="connsiteX45" fmla="*/ 4444 w 10000"/>
                  <a:gd name="connsiteY45" fmla="*/ 6693 h 10000"/>
                  <a:gd name="connsiteX46" fmla="*/ 4667 w 10000"/>
                  <a:gd name="connsiteY46" fmla="*/ 6667 h 10000"/>
                  <a:gd name="connsiteX47" fmla="*/ 5333 w 10000"/>
                  <a:gd name="connsiteY47" fmla="*/ 6624 h 10000"/>
                  <a:gd name="connsiteX48" fmla="*/ 6500 w 10000"/>
                  <a:gd name="connsiteY48" fmla="*/ 6552 h 10000"/>
                  <a:gd name="connsiteX49" fmla="*/ 6500 w 10000"/>
                  <a:gd name="connsiteY49" fmla="*/ 6552 h 10000"/>
                  <a:gd name="connsiteX50" fmla="*/ 7167 w 10000"/>
                  <a:gd name="connsiteY50" fmla="*/ 6487 h 10000"/>
                  <a:gd name="connsiteX51" fmla="*/ 8389 w 10000"/>
                  <a:gd name="connsiteY51" fmla="*/ 6352 h 10000"/>
                  <a:gd name="connsiteX52" fmla="*/ 8389 w 10000"/>
                  <a:gd name="connsiteY52" fmla="*/ 6352 h 10000"/>
                  <a:gd name="connsiteX53" fmla="*/ 8667 w 10000"/>
                  <a:gd name="connsiteY53" fmla="*/ 6303 h 10000"/>
                  <a:gd name="connsiteX54" fmla="*/ 8778 w 10000"/>
                  <a:gd name="connsiteY54" fmla="*/ 6233 h 10000"/>
                  <a:gd name="connsiteX55" fmla="*/ 8889 w 10000"/>
                  <a:gd name="connsiteY55" fmla="*/ 6190 h 10000"/>
                  <a:gd name="connsiteX56" fmla="*/ 8833 w 10000"/>
                  <a:gd name="connsiteY56" fmla="*/ 6145 h 10000"/>
                  <a:gd name="connsiteX57" fmla="*/ 8833 w 10000"/>
                  <a:gd name="connsiteY57" fmla="*/ 6103 h 10000"/>
                  <a:gd name="connsiteX58" fmla="*/ 8722 w 10000"/>
                  <a:gd name="connsiteY58" fmla="*/ 6053 h 10000"/>
                  <a:gd name="connsiteX59" fmla="*/ 8556 w 10000"/>
                  <a:gd name="connsiteY59" fmla="*/ 5986 h 10000"/>
                  <a:gd name="connsiteX60" fmla="*/ 8556 w 10000"/>
                  <a:gd name="connsiteY60" fmla="*/ 5986 h 10000"/>
                  <a:gd name="connsiteX61" fmla="*/ 6556 w 10000"/>
                  <a:gd name="connsiteY61" fmla="*/ 5582 h 10000"/>
                  <a:gd name="connsiteX62" fmla="*/ 6556 w 10000"/>
                  <a:gd name="connsiteY62" fmla="*/ 5582 h 10000"/>
                  <a:gd name="connsiteX63" fmla="*/ 6333 w 10000"/>
                  <a:gd name="connsiteY63" fmla="*/ 5512 h 10000"/>
                  <a:gd name="connsiteX64" fmla="*/ 6167 w 10000"/>
                  <a:gd name="connsiteY64" fmla="*/ 5443 h 10000"/>
                  <a:gd name="connsiteX65" fmla="*/ 6056 w 10000"/>
                  <a:gd name="connsiteY65" fmla="*/ 5373 h 10000"/>
                  <a:gd name="connsiteX66" fmla="*/ 6056 w 10000"/>
                  <a:gd name="connsiteY66" fmla="*/ 5373 h 10000"/>
                  <a:gd name="connsiteX67" fmla="*/ 8056 w 10000"/>
                  <a:gd name="connsiteY67" fmla="*/ 5351 h 10000"/>
                  <a:gd name="connsiteX68" fmla="*/ 10000 w 10000"/>
                  <a:gd name="connsiteY68" fmla="*/ 5582 h 10000"/>
                  <a:gd name="connsiteX69" fmla="*/ 10000 w 10000"/>
                  <a:gd name="connsiteY69" fmla="*/ 3516 h 10000"/>
                  <a:gd name="connsiteX70" fmla="*/ 2889 w 10000"/>
                  <a:gd name="connsiteY70" fmla="*/ 1113 h 10000"/>
                  <a:gd name="connsiteX71" fmla="*/ 2000 w 10000"/>
                  <a:gd name="connsiteY71" fmla="*/ 1067 h 10000"/>
                  <a:gd name="connsiteX72" fmla="*/ 1414 w 10000"/>
                  <a:gd name="connsiteY72" fmla="*/ 790 h 10000"/>
                  <a:gd name="connsiteX73" fmla="*/ 1444 w 10000"/>
                  <a:gd name="connsiteY73" fmla="*/ 681 h 10000"/>
                  <a:gd name="connsiteX74" fmla="*/ 1444 w 10000"/>
                  <a:gd name="connsiteY74" fmla="*/ 523 h 10000"/>
                  <a:gd name="connsiteX75" fmla="*/ 1675 w 10000"/>
                  <a:gd name="connsiteY75" fmla="*/ 329 h 10000"/>
                  <a:gd name="connsiteX76" fmla="*/ 2111 w 10000"/>
                  <a:gd name="connsiteY76" fmla="*/ 224 h 10000"/>
                  <a:gd name="connsiteX77" fmla="*/ 2389 w 10000"/>
                  <a:gd name="connsiteY77" fmla="*/ 0 h 10000"/>
                  <a:gd name="connsiteX78" fmla="*/ 10000 w 10000"/>
                  <a:gd name="connsiteY78" fmla="*/ 8480 h 10000"/>
                  <a:gd name="connsiteX79" fmla="*/ 10000 w 10000"/>
                  <a:gd name="connsiteY79" fmla="*/ 8480 h 10000"/>
                  <a:gd name="connsiteX80" fmla="*/ 9722 w 10000"/>
                  <a:gd name="connsiteY80" fmla="*/ 8455 h 10000"/>
                  <a:gd name="connsiteX81" fmla="*/ 9389 w 10000"/>
                  <a:gd name="connsiteY81" fmla="*/ 8480 h 10000"/>
                  <a:gd name="connsiteX82" fmla="*/ 9389 w 10000"/>
                  <a:gd name="connsiteY82" fmla="*/ 8480 h 10000"/>
                  <a:gd name="connsiteX83" fmla="*/ 9278 w 10000"/>
                  <a:gd name="connsiteY83" fmla="*/ 8508 h 10000"/>
                  <a:gd name="connsiteX84" fmla="*/ 9056 w 10000"/>
                  <a:gd name="connsiteY84" fmla="*/ 8480 h 10000"/>
                  <a:gd name="connsiteX85" fmla="*/ 8889 w 10000"/>
                  <a:gd name="connsiteY85" fmla="*/ 8455 h 10000"/>
                  <a:gd name="connsiteX86" fmla="*/ 8722 w 10000"/>
                  <a:gd name="connsiteY86" fmla="*/ 8413 h 10000"/>
                  <a:gd name="connsiteX87" fmla="*/ 8611 w 10000"/>
                  <a:gd name="connsiteY87" fmla="*/ 8343 h 10000"/>
                  <a:gd name="connsiteX88" fmla="*/ 8444 w 10000"/>
                  <a:gd name="connsiteY88" fmla="*/ 8229 h 10000"/>
                  <a:gd name="connsiteX89" fmla="*/ 8444 w 10000"/>
                  <a:gd name="connsiteY89" fmla="*/ 8229 h 10000"/>
                  <a:gd name="connsiteX90" fmla="*/ 8222 w 10000"/>
                  <a:gd name="connsiteY90" fmla="*/ 8030 h 10000"/>
                  <a:gd name="connsiteX91" fmla="*/ 8111 w 10000"/>
                  <a:gd name="connsiteY91" fmla="*/ 7939 h 10000"/>
                  <a:gd name="connsiteX92" fmla="*/ 7944 w 10000"/>
                  <a:gd name="connsiteY92" fmla="*/ 7871 h 10000"/>
                  <a:gd name="connsiteX93" fmla="*/ 7778 w 10000"/>
                  <a:gd name="connsiteY93" fmla="*/ 7826 h 10000"/>
                  <a:gd name="connsiteX94" fmla="*/ 7556 w 10000"/>
                  <a:gd name="connsiteY94" fmla="*/ 7799 h 10000"/>
                  <a:gd name="connsiteX95" fmla="*/ 7333 w 10000"/>
                  <a:gd name="connsiteY95" fmla="*/ 7779 h 10000"/>
                  <a:gd name="connsiteX96" fmla="*/ 7000 w 10000"/>
                  <a:gd name="connsiteY96" fmla="*/ 7753 h 10000"/>
                  <a:gd name="connsiteX97" fmla="*/ 7000 w 10000"/>
                  <a:gd name="connsiteY97" fmla="*/ 7753 h 10000"/>
                  <a:gd name="connsiteX98" fmla="*/ 6556 w 10000"/>
                  <a:gd name="connsiteY98" fmla="*/ 7779 h 10000"/>
                  <a:gd name="connsiteX99" fmla="*/ 6222 w 10000"/>
                  <a:gd name="connsiteY99" fmla="*/ 7779 h 10000"/>
                  <a:gd name="connsiteX100" fmla="*/ 6111 w 10000"/>
                  <a:gd name="connsiteY100" fmla="*/ 7753 h 10000"/>
                  <a:gd name="connsiteX101" fmla="*/ 6056 w 10000"/>
                  <a:gd name="connsiteY101" fmla="*/ 7731 h 10000"/>
                  <a:gd name="connsiteX102" fmla="*/ 6056 w 10000"/>
                  <a:gd name="connsiteY102" fmla="*/ 7731 h 10000"/>
                  <a:gd name="connsiteX103" fmla="*/ 6056 w 10000"/>
                  <a:gd name="connsiteY103" fmla="*/ 7326 h 10000"/>
                  <a:gd name="connsiteX104" fmla="*/ 6056 w 10000"/>
                  <a:gd name="connsiteY104" fmla="*/ 7326 h 10000"/>
                  <a:gd name="connsiteX105" fmla="*/ 6056 w 10000"/>
                  <a:gd name="connsiteY105" fmla="*/ 7232 h 10000"/>
                  <a:gd name="connsiteX106" fmla="*/ 5944 w 10000"/>
                  <a:gd name="connsiteY106" fmla="*/ 7120 h 10000"/>
                  <a:gd name="connsiteX107" fmla="*/ 5889 w 10000"/>
                  <a:gd name="connsiteY107" fmla="*/ 7095 h 10000"/>
                  <a:gd name="connsiteX108" fmla="*/ 5778 w 10000"/>
                  <a:gd name="connsiteY108" fmla="*/ 7074 h 10000"/>
                  <a:gd name="connsiteX109" fmla="*/ 5667 w 10000"/>
                  <a:gd name="connsiteY109" fmla="*/ 7074 h 10000"/>
                  <a:gd name="connsiteX110" fmla="*/ 5500 w 10000"/>
                  <a:gd name="connsiteY110" fmla="*/ 7095 h 10000"/>
                  <a:gd name="connsiteX111" fmla="*/ 5500 w 10000"/>
                  <a:gd name="connsiteY111" fmla="*/ 7095 h 10000"/>
                  <a:gd name="connsiteX112" fmla="*/ 4889 w 10000"/>
                  <a:gd name="connsiteY112" fmla="*/ 7256 h 10000"/>
                  <a:gd name="connsiteX113" fmla="*/ 4611 w 10000"/>
                  <a:gd name="connsiteY113" fmla="*/ 7303 h 10000"/>
                  <a:gd name="connsiteX114" fmla="*/ 4556 w 10000"/>
                  <a:gd name="connsiteY114" fmla="*/ 7326 h 10000"/>
                  <a:gd name="connsiteX115" fmla="*/ 4500 w 10000"/>
                  <a:gd name="connsiteY115" fmla="*/ 7303 h 10000"/>
                  <a:gd name="connsiteX116" fmla="*/ 4500 w 10000"/>
                  <a:gd name="connsiteY116" fmla="*/ 7303 h 10000"/>
                  <a:gd name="connsiteX117" fmla="*/ 4222 w 10000"/>
                  <a:gd name="connsiteY117" fmla="*/ 7074 h 10000"/>
                  <a:gd name="connsiteX118" fmla="*/ 4222 w 10000"/>
                  <a:gd name="connsiteY118" fmla="*/ 7074 h 10000"/>
                  <a:gd name="connsiteX119" fmla="*/ 4111 w 10000"/>
                  <a:gd name="connsiteY119" fmla="*/ 6962 h 10000"/>
                  <a:gd name="connsiteX120" fmla="*/ 4111 w 10000"/>
                  <a:gd name="connsiteY120" fmla="*/ 6893 h 10000"/>
                  <a:gd name="connsiteX121" fmla="*/ 4111 w 10000"/>
                  <a:gd name="connsiteY121" fmla="*/ 6825 h 10000"/>
                  <a:gd name="connsiteX122" fmla="*/ 4111 w 10000"/>
                  <a:gd name="connsiteY122" fmla="*/ 6825 h 10000"/>
                  <a:gd name="connsiteX123" fmla="*/ 4278 w 10000"/>
                  <a:gd name="connsiteY123" fmla="*/ 6757 h 10000"/>
                  <a:gd name="connsiteX124" fmla="*/ 4389 w 10000"/>
                  <a:gd name="connsiteY124" fmla="*/ 6734 h 10000"/>
                  <a:gd name="connsiteX125" fmla="*/ 4389 w 10000"/>
                  <a:gd name="connsiteY125" fmla="*/ 6734 h 10000"/>
                  <a:gd name="connsiteX126" fmla="*/ 4000 w 10000"/>
                  <a:gd name="connsiteY126" fmla="*/ 6734 h 10000"/>
                  <a:gd name="connsiteX127" fmla="*/ 3722 w 10000"/>
                  <a:gd name="connsiteY127" fmla="*/ 6757 h 10000"/>
                  <a:gd name="connsiteX128" fmla="*/ 3611 w 10000"/>
                  <a:gd name="connsiteY128" fmla="*/ 6782 h 10000"/>
                  <a:gd name="connsiteX129" fmla="*/ 3556 w 10000"/>
                  <a:gd name="connsiteY129" fmla="*/ 6804 h 10000"/>
                  <a:gd name="connsiteX130" fmla="*/ 3556 w 10000"/>
                  <a:gd name="connsiteY130" fmla="*/ 6804 h 10000"/>
                  <a:gd name="connsiteX131" fmla="*/ 3444 w 10000"/>
                  <a:gd name="connsiteY131" fmla="*/ 6893 h 10000"/>
                  <a:gd name="connsiteX132" fmla="*/ 3278 w 10000"/>
                  <a:gd name="connsiteY132" fmla="*/ 7032 h 10000"/>
                  <a:gd name="connsiteX133" fmla="*/ 3000 w 10000"/>
                  <a:gd name="connsiteY133" fmla="*/ 7188 h 10000"/>
                  <a:gd name="connsiteX134" fmla="*/ 2667 w 10000"/>
                  <a:gd name="connsiteY134" fmla="*/ 7303 h 10000"/>
                  <a:gd name="connsiteX135" fmla="*/ 2667 w 10000"/>
                  <a:gd name="connsiteY135" fmla="*/ 7303 h 10000"/>
                  <a:gd name="connsiteX136" fmla="*/ 2333 w 10000"/>
                  <a:gd name="connsiteY136" fmla="*/ 7395 h 10000"/>
                  <a:gd name="connsiteX137" fmla="*/ 1833 w 10000"/>
                  <a:gd name="connsiteY137" fmla="*/ 7486 h 10000"/>
                  <a:gd name="connsiteX138" fmla="*/ 1389 w 10000"/>
                  <a:gd name="connsiteY138" fmla="*/ 7530 h 10000"/>
                  <a:gd name="connsiteX139" fmla="*/ 889 w 10000"/>
                  <a:gd name="connsiteY139" fmla="*/ 7552 h 10000"/>
                  <a:gd name="connsiteX140" fmla="*/ 889 w 10000"/>
                  <a:gd name="connsiteY140" fmla="*/ 7552 h 10000"/>
                  <a:gd name="connsiteX141" fmla="*/ 500 w 10000"/>
                  <a:gd name="connsiteY141" fmla="*/ 7579 h 10000"/>
                  <a:gd name="connsiteX142" fmla="*/ 222 w 10000"/>
                  <a:gd name="connsiteY142" fmla="*/ 7597 h 10000"/>
                  <a:gd name="connsiteX143" fmla="*/ 0 w 10000"/>
                  <a:gd name="connsiteY143" fmla="*/ 7619 h 10000"/>
                  <a:gd name="connsiteX144" fmla="*/ 0 w 10000"/>
                  <a:gd name="connsiteY144" fmla="*/ 7619 h 10000"/>
                  <a:gd name="connsiteX145" fmla="*/ 278 w 10000"/>
                  <a:gd name="connsiteY145" fmla="*/ 7984 h 10000"/>
                  <a:gd name="connsiteX146" fmla="*/ 500 w 10000"/>
                  <a:gd name="connsiteY146" fmla="*/ 8252 h 10000"/>
                  <a:gd name="connsiteX147" fmla="*/ 722 w 10000"/>
                  <a:gd name="connsiteY147" fmla="*/ 8480 h 10000"/>
                  <a:gd name="connsiteX148" fmla="*/ 722 w 10000"/>
                  <a:gd name="connsiteY148" fmla="*/ 8480 h 10000"/>
                  <a:gd name="connsiteX149" fmla="*/ 889 w 10000"/>
                  <a:gd name="connsiteY149" fmla="*/ 8617 h 10000"/>
                  <a:gd name="connsiteX150" fmla="*/ 944 w 10000"/>
                  <a:gd name="connsiteY150" fmla="*/ 8733 h 10000"/>
                  <a:gd name="connsiteX151" fmla="*/ 1111 w 10000"/>
                  <a:gd name="connsiteY151" fmla="*/ 8847 h 10000"/>
                  <a:gd name="connsiteX152" fmla="*/ 1333 w 10000"/>
                  <a:gd name="connsiteY152" fmla="*/ 9022 h 10000"/>
                  <a:gd name="connsiteX153" fmla="*/ 1333 w 10000"/>
                  <a:gd name="connsiteY153" fmla="*/ 9022 h 10000"/>
                  <a:gd name="connsiteX154" fmla="*/ 1444 w 10000"/>
                  <a:gd name="connsiteY154" fmla="*/ 9115 h 10000"/>
                  <a:gd name="connsiteX155" fmla="*/ 1500 w 10000"/>
                  <a:gd name="connsiteY155" fmla="*/ 9183 h 10000"/>
                  <a:gd name="connsiteX156" fmla="*/ 1500 w 10000"/>
                  <a:gd name="connsiteY156" fmla="*/ 9248 h 10000"/>
                  <a:gd name="connsiteX157" fmla="*/ 1556 w 10000"/>
                  <a:gd name="connsiteY157" fmla="*/ 9276 h 10000"/>
                  <a:gd name="connsiteX158" fmla="*/ 1722 w 10000"/>
                  <a:gd name="connsiteY158" fmla="*/ 9296 h 10000"/>
                  <a:gd name="connsiteX159" fmla="*/ 1944 w 10000"/>
                  <a:gd name="connsiteY159" fmla="*/ 9319 h 10000"/>
                  <a:gd name="connsiteX160" fmla="*/ 2944 w 10000"/>
                  <a:gd name="connsiteY160" fmla="*/ 9342 h 10000"/>
                  <a:gd name="connsiteX161" fmla="*/ 2944 w 10000"/>
                  <a:gd name="connsiteY161" fmla="*/ 9342 h 10000"/>
                  <a:gd name="connsiteX162" fmla="*/ 4167 w 10000"/>
                  <a:gd name="connsiteY162" fmla="*/ 9389 h 10000"/>
                  <a:gd name="connsiteX163" fmla="*/ 4889 w 10000"/>
                  <a:gd name="connsiteY163" fmla="*/ 9454 h 10000"/>
                  <a:gd name="connsiteX164" fmla="*/ 5278 w 10000"/>
                  <a:gd name="connsiteY164" fmla="*/ 9526 h 10000"/>
                  <a:gd name="connsiteX165" fmla="*/ 5444 w 10000"/>
                  <a:gd name="connsiteY165" fmla="*/ 9544 h 10000"/>
                  <a:gd name="connsiteX166" fmla="*/ 5444 w 10000"/>
                  <a:gd name="connsiteY166" fmla="*/ 9544 h 10000"/>
                  <a:gd name="connsiteX167" fmla="*/ 5722 w 10000"/>
                  <a:gd name="connsiteY167" fmla="*/ 9594 h 10000"/>
                  <a:gd name="connsiteX168" fmla="*/ 5833 w 10000"/>
                  <a:gd name="connsiteY168" fmla="*/ 9618 h 10000"/>
                  <a:gd name="connsiteX169" fmla="*/ 5833 w 10000"/>
                  <a:gd name="connsiteY169" fmla="*/ 9618 h 10000"/>
                  <a:gd name="connsiteX170" fmla="*/ 5833 w 10000"/>
                  <a:gd name="connsiteY170" fmla="*/ 9594 h 10000"/>
                  <a:gd name="connsiteX171" fmla="*/ 5889 w 10000"/>
                  <a:gd name="connsiteY171" fmla="*/ 9569 h 10000"/>
                  <a:gd name="connsiteX172" fmla="*/ 6000 w 10000"/>
                  <a:gd name="connsiteY172" fmla="*/ 9544 h 10000"/>
                  <a:gd name="connsiteX173" fmla="*/ 6167 w 10000"/>
                  <a:gd name="connsiteY173" fmla="*/ 9526 h 10000"/>
                  <a:gd name="connsiteX174" fmla="*/ 6444 w 10000"/>
                  <a:gd name="connsiteY174" fmla="*/ 9526 h 10000"/>
                  <a:gd name="connsiteX175" fmla="*/ 6833 w 10000"/>
                  <a:gd name="connsiteY175" fmla="*/ 9544 h 10000"/>
                  <a:gd name="connsiteX176" fmla="*/ 7278 w 10000"/>
                  <a:gd name="connsiteY176" fmla="*/ 9618 h 10000"/>
                  <a:gd name="connsiteX177" fmla="*/ 7278 w 10000"/>
                  <a:gd name="connsiteY177" fmla="*/ 9618 h 10000"/>
                  <a:gd name="connsiteX178" fmla="*/ 8722 w 10000"/>
                  <a:gd name="connsiteY178" fmla="*/ 9815 h 10000"/>
                  <a:gd name="connsiteX179" fmla="*/ 10000 w 10000"/>
                  <a:gd name="connsiteY179" fmla="*/ 10000 h 10000"/>
                  <a:gd name="connsiteX0" fmla="*/ 10000 w 10000"/>
                  <a:gd name="connsiteY0" fmla="*/ 8231 h 9776"/>
                  <a:gd name="connsiteX1" fmla="*/ 10000 w 10000"/>
                  <a:gd name="connsiteY1" fmla="*/ 8231 h 9776"/>
                  <a:gd name="connsiteX2" fmla="*/ 9222 w 10000"/>
                  <a:gd name="connsiteY2" fmla="*/ 8256 h 9776"/>
                  <a:gd name="connsiteX3" fmla="*/ 8944 w 10000"/>
                  <a:gd name="connsiteY3" fmla="*/ 8256 h 9776"/>
                  <a:gd name="connsiteX4" fmla="*/ 8833 w 10000"/>
                  <a:gd name="connsiteY4" fmla="*/ 8231 h 9776"/>
                  <a:gd name="connsiteX5" fmla="*/ 8778 w 10000"/>
                  <a:gd name="connsiteY5" fmla="*/ 8212 h 9776"/>
                  <a:gd name="connsiteX6" fmla="*/ 8778 w 10000"/>
                  <a:gd name="connsiteY6" fmla="*/ 8212 h 9776"/>
                  <a:gd name="connsiteX7" fmla="*/ 8444 w 10000"/>
                  <a:gd name="connsiteY7" fmla="*/ 7938 h 9776"/>
                  <a:gd name="connsiteX8" fmla="*/ 8167 w 10000"/>
                  <a:gd name="connsiteY8" fmla="*/ 7688 h 9776"/>
                  <a:gd name="connsiteX9" fmla="*/ 8167 w 10000"/>
                  <a:gd name="connsiteY9" fmla="*/ 7688 h 9776"/>
                  <a:gd name="connsiteX10" fmla="*/ 8056 w 10000"/>
                  <a:gd name="connsiteY10" fmla="*/ 7647 h 9776"/>
                  <a:gd name="connsiteX11" fmla="*/ 7889 w 10000"/>
                  <a:gd name="connsiteY11" fmla="*/ 7602 h 9776"/>
                  <a:gd name="connsiteX12" fmla="*/ 7444 w 10000"/>
                  <a:gd name="connsiteY12" fmla="*/ 7575 h 9776"/>
                  <a:gd name="connsiteX13" fmla="*/ 6889 w 10000"/>
                  <a:gd name="connsiteY13" fmla="*/ 7555 h 9776"/>
                  <a:gd name="connsiteX14" fmla="*/ 6389 w 10000"/>
                  <a:gd name="connsiteY14" fmla="*/ 7555 h 9776"/>
                  <a:gd name="connsiteX15" fmla="*/ 6389 w 10000"/>
                  <a:gd name="connsiteY15" fmla="*/ 7555 h 9776"/>
                  <a:gd name="connsiteX16" fmla="*/ 6167 w 10000"/>
                  <a:gd name="connsiteY16" fmla="*/ 7529 h 9776"/>
                  <a:gd name="connsiteX17" fmla="*/ 6056 w 10000"/>
                  <a:gd name="connsiteY17" fmla="*/ 7488 h 9776"/>
                  <a:gd name="connsiteX18" fmla="*/ 6000 w 10000"/>
                  <a:gd name="connsiteY18" fmla="*/ 7440 h 9776"/>
                  <a:gd name="connsiteX19" fmla="*/ 6000 w 10000"/>
                  <a:gd name="connsiteY19" fmla="*/ 7355 h 9776"/>
                  <a:gd name="connsiteX20" fmla="*/ 6056 w 10000"/>
                  <a:gd name="connsiteY20" fmla="*/ 7171 h 9776"/>
                  <a:gd name="connsiteX21" fmla="*/ 6111 w 10000"/>
                  <a:gd name="connsiteY21" fmla="*/ 7079 h 9776"/>
                  <a:gd name="connsiteX22" fmla="*/ 6056 w 10000"/>
                  <a:gd name="connsiteY22" fmla="*/ 6964 h 9776"/>
                  <a:gd name="connsiteX23" fmla="*/ 6056 w 10000"/>
                  <a:gd name="connsiteY23" fmla="*/ 6964 h 9776"/>
                  <a:gd name="connsiteX24" fmla="*/ 6000 w 10000"/>
                  <a:gd name="connsiteY24" fmla="*/ 6896 h 9776"/>
                  <a:gd name="connsiteX25" fmla="*/ 5944 w 10000"/>
                  <a:gd name="connsiteY25" fmla="*/ 6850 h 9776"/>
                  <a:gd name="connsiteX26" fmla="*/ 5833 w 10000"/>
                  <a:gd name="connsiteY26" fmla="*/ 6850 h 9776"/>
                  <a:gd name="connsiteX27" fmla="*/ 5667 w 10000"/>
                  <a:gd name="connsiteY27" fmla="*/ 6871 h 9776"/>
                  <a:gd name="connsiteX28" fmla="*/ 5333 w 10000"/>
                  <a:gd name="connsiteY28" fmla="*/ 6942 h 9776"/>
                  <a:gd name="connsiteX29" fmla="*/ 4889 w 10000"/>
                  <a:gd name="connsiteY29" fmla="*/ 7055 h 9776"/>
                  <a:gd name="connsiteX30" fmla="*/ 4889 w 10000"/>
                  <a:gd name="connsiteY30" fmla="*/ 7055 h 9776"/>
                  <a:gd name="connsiteX31" fmla="*/ 4611 w 10000"/>
                  <a:gd name="connsiteY31" fmla="*/ 7079 h 9776"/>
                  <a:gd name="connsiteX32" fmla="*/ 4500 w 10000"/>
                  <a:gd name="connsiteY32" fmla="*/ 7079 h 9776"/>
                  <a:gd name="connsiteX33" fmla="*/ 4444 w 10000"/>
                  <a:gd name="connsiteY33" fmla="*/ 7055 h 9776"/>
                  <a:gd name="connsiteX34" fmla="*/ 4389 w 10000"/>
                  <a:gd name="connsiteY34" fmla="*/ 6964 h 9776"/>
                  <a:gd name="connsiteX35" fmla="*/ 4222 w 10000"/>
                  <a:gd name="connsiteY35" fmla="*/ 6850 h 9776"/>
                  <a:gd name="connsiteX36" fmla="*/ 4222 w 10000"/>
                  <a:gd name="connsiteY36" fmla="*/ 6850 h 9776"/>
                  <a:gd name="connsiteX37" fmla="*/ 4111 w 10000"/>
                  <a:gd name="connsiteY37" fmla="*/ 6782 h 9776"/>
                  <a:gd name="connsiteX38" fmla="*/ 4111 w 10000"/>
                  <a:gd name="connsiteY38" fmla="*/ 6715 h 9776"/>
                  <a:gd name="connsiteX39" fmla="*/ 4111 w 10000"/>
                  <a:gd name="connsiteY39" fmla="*/ 6669 h 9776"/>
                  <a:gd name="connsiteX40" fmla="*/ 4167 w 10000"/>
                  <a:gd name="connsiteY40" fmla="*/ 6624 h 9776"/>
                  <a:gd name="connsiteX41" fmla="*/ 4278 w 10000"/>
                  <a:gd name="connsiteY41" fmla="*/ 6533 h 9776"/>
                  <a:gd name="connsiteX42" fmla="*/ 4389 w 10000"/>
                  <a:gd name="connsiteY42" fmla="*/ 6510 h 9776"/>
                  <a:gd name="connsiteX43" fmla="*/ 4389 w 10000"/>
                  <a:gd name="connsiteY43" fmla="*/ 6510 h 9776"/>
                  <a:gd name="connsiteX44" fmla="*/ 4389 w 10000"/>
                  <a:gd name="connsiteY44" fmla="*/ 6486 h 9776"/>
                  <a:gd name="connsiteX45" fmla="*/ 4444 w 10000"/>
                  <a:gd name="connsiteY45" fmla="*/ 6469 h 9776"/>
                  <a:gd name="connsiteX46" fmla="*/ 4667 w 10000"/>
                  <a:gd name="connsiteY46" fmla="*/ 6443 h 9776"/>
                  <a:gd name="connsiteX47" fmla="*/ 5333 w 10000"/>
                  <a:gd name="connsiteY47" fmla="*/ 6400 h 9776"/>
                  <a:gd name="connsiteX48" fmla="*/ 6500 w 10000"/>
                  <a:gd name="connsiteY48" fmla="*/ 6328 h 9776"/>
                  <a:gd name="connsiteX49" fmla="*/ 6500 w 10000"/>
                  <a:gd name="connsiteY49" fmla="*/ 6328 h 9776"/>
                  <a:gd name="connsiteX50" fmla="*/ 7167 w 10000"/>
                  <a:gd name="connsiteY50" fmla="*/ 6263 h 9776"/>
                  <a:gd name="connsiteX51" fmla="*/ 8389 w 10000"/>
                  <a:gd name="connsiteY51" fmla="*/ 6128 h 9776"/>
                  <a:gd name="connsiteX52" fmla="*/ 8389 w 10000"/>
                  <a:gd name="connsiteY52" fmla="*/ 6128 h 9776"/>
                  <a:gd name="connsiteX53" fmla="*/ 8667 w 10000"/>
                  <a:gd name="connsiteY53" fmla="*/ 6079 h 9776"/>
                  <a:gd name="connsiteX54" fmla="*/ 8778 w 10000"/>
                  <a:gd name="connsiteY54" fmla="*/ 6009 h 9776"/>
                  <a:gd name="connsiteX55" fmla="*/ 8889 w 10000"/>
                  <a:gd name="connsiteY55" fmla="*/ 5966 h 9776"/>
                  <a:gd name="connsiteX56" fmla="*/ 8833 w 10000"/>
                  <a:gd name="connsiteY56" fmla="*/ 5921 h 9776"/>
                  <a:gd name="connsiteX57" fmla="*/ 8833 w 10000"/>
                  <a:gd name="connsiteY57" fmla="*/ 5879 h 9776"/>
                  <a:gd name="connsiteX58" fmla="*/ 8722 w 10000"/>
                  <a:gd name="connsiteY58" fmla="*/ 5829 h 9776"/>
                  <a:gd name="connsiteX59" fmla="*/ 8556 w 10000"/>
                  <a:gd name="connsiteY59" fmla="*/ 5762 h 9776"/>
                  <a:gd name="connsiteX60" fmla="*/ 8556 w 10000"/>
                  <a:gd name="connsiteY60" fmla="*/ 5762 h 9776"/>
                  <a:gd name="connsiteX61" fmla="*/ 6556 w 10000"/>
                  <a:gd name="connsiteY61" fmla="*/ 5358 h 9776"/>
                  <a:gd name="connsiteX62" fmla="*/ 6556 w 10000"/>
                  <a:gd name="connsiteY62" fmla="*/ 5358 h 9776"/>
                  <a:gd name="connsiteX63" fmla="*/ 6333 w 10000"/>
                  <a:gd name="connsiteY63" fmla="*/ 5288 h 9776"/>
                  <a:gd name="connsiteX64" fmla="*/ 6167 w 10000"/>
                  <a:gd name="connsiteY64" fmla="*/ 5219 h 9776"/>
                  <a:gd name="connsiteX65" fmla="*/ 6056 w 10000"/>
                  <a:gd name="connsiteY65" fmla="*/ 5149 h 9776"/>
                  <a:gd name="connsiteX66" fmla="*/ 6056 w 10000"/>
                  <a:gd name="connsiteY66" fmla="*/ 5149 h 9776"/>
                  <a:gd name="connsiteX67" fmla="*/ 8056 w 10000"/>
                  <a:gd name="connsiteY67" fmla="*/ 5127 h 9776"/>
                  <a:gd name="connsiteX68" fmla="*/ 10000 w 10000"/>
                  <a:gd name="connsiteY68" fmla="*/ 5358 h 9776"/>
                  <a:gd name="connsiteX69" fmla="*/ 10000 w 10000"/>
                  <a:gd name="connsiteY69" fmla="*/ 3292 h 9776"/>
                  <a:gd name="connsiteX70" fmla="*/ 2889 w 10000"/>
                  <a:gd name="connsiteY70" fmla="*/ 889 h 9776"/>
                  <a:gd name="connsiteX71" fmla="*/ 2000 w 10000"/>
                  <a:gd name="connsiteY71" fmla="*/ 843 h 9776"/>
                  <a:gd name="connsiteX72" fmla="*/ 1414 w 10000"/>
                  <a:gd name="connsiteY72" fmla="*/ 566 h 9776"/>
                  <a:gd name="connsiteX73" fmla="*/ 1444 w 10000"/>
                  <a:gd name="connsiteY73" fmla="*/ 457 h 9776"/>
                  <a:gd name="connsiteX74" fmla="*/ 1444 w 10000"/>
                  <a:gd name="connsiteY74" fmla="*/ 299 h 9776"/>
                  <a:gd name="connsiteX75" fmla="*/ 1675 w 10000"/>
                  <a:gd name="connsiteY75" fmla="*/ 105 h 9776"/>
                  <a:gd name="connsiteX76" fmla="*/ 2111 w 10000"/>
                  <a:gd name="connsiteY76" fmla="*/ 0 h 9776"/>
                  <a:gd name="connsiteX77" fmla="*/ 10000 w 10000"/>
                  <a:gd name="connsiteY77" fmla="*/ 8256 h 9776"/>
                  <a:gd name="connsiteX78" fmla="*/ 10000 w 10000"/>
                  <a:gd name="connsiteY78" fmla="*/ 8256 h 9776"/>
                  <a:gd name="connsiteX79" fmla="*/ 9722 w 10000"/>
                  <a:gd name="connsiteY79" fmla="*/ 8231 h 9776"/>
                  <a:gd name="connsiteX80" fmla="*/ 9389 w 10000"/>
                  <a:gd name="connsiteY80" fmla="*/ 8256 h 9776"/>
                  <a:gd name="connsiteX81" fmla="*/ 9389 w 10000"/>
                  <a:gd name="connsiteY81" fmla="*/ 8256 h 9776"/>
                  <a:gd name="connsiteX82" fmla="*/ 9278 w 10000"/>
                  <a:gd name="connsiteY82" fmla="*/ 8284 h 9776"/>
                  <a:gd name="connsiteX83" fmla="*/ 9056 w 10000"/>
                  <a:gd name="connsiteY83" fmla="*/ 8256 h 9776"/>
                  <a:gd name="connsiteX84" fmla="*/ 8889 w 10000"/>
                  <a:gd name="connsiteY84" fmla="*/ 8231 h 9776"/>
                  <a:gd name="connsiteX85" fmla="*/ 8722 w 10000"/>
                  <a:gd name="connsiteY85" fmla="*/ 8189 h 9776"/>
                  <a:gd name="connsiteX86" fmla="*/ 8611 w 10000"/>
                  <a:gd name="connsiteY86" fmla="*/ 8119 h 9776"/>
                  <a:gd name="connsiteX87" fmla="*/ 8444 w 10000"/>
                  <a:gd name="connsiteY87" fmla="*/ 8005 h 9776"/>
                  <a:gd name="connsiteX88" fmla="*/ 8444 w 10000"/>
                  <a:gd name="connsiteY88" fmla="*/ 8005 h 9776"/>
                  <a:gd name="connsiteX89" fmla="*/ 8222 w 10000"/>
                  <a:gd name="connsiteY89" fmla="*/ 7806 h 9776"/>
                  <a:gd name="connsiteX90" fmla="*/ 8111 w 10000"/>
                  <a:gd name="connsiteY90" fmla="*/ 7715 h 9776"/>
                  <a:gd name="connsiteX91" fmla="*/ 7944 w 10000"/>
                  <a:gd name="connsiteY91" fmla="*/ 7647 h 9776"/>
                  <a:gd name="connsiteX92" fmla="*/ 7778 w 10000"/>
                  <a:gd name="connsiteY92" fmla="*/ 7602 h 9776"/>
                  <a:gd name="connsiteX93" fmla="*/ 7556 w 10000"/>
                  <a:gd name="connsiteY93" fmla="*/ 7575 h 9776"/>
                  <a:gd name="connsiteX94" fmla="*/ 7333 w 10000"/>
                  <a:gd name="connsiteY94" fmla="*/ 7555 h 9776"/>
                  <a:gd name="connsiteX95" fmla="*/ 7000 w 10000"/>
                  <a:gd name="connsiteY95" fmla="*/ 7529 h 9776"/>
                  <a:gd name="connsiteX96" fmla="*/ 7000 w 10000"/>
                  <a:gd name="connsiteY96" fmla="*/ 7529 h 9776"/>
                  <a:gd name="connsiteX97" fmla="*/ 6556 w 10000"/>
                  <a:gd name="connsiteY97" fmla="*/ 7555 h 9776"/>
                  <a:gd name="connsiteX98" fmla="*/ 6222 w 10000"/>
                  <a:gd name="connsiteY98" fmla="*/ 7555 h 9776"/>
                  <a:gd name="connsiteX99" fmla="*/ 6111 w 10000"/>
                  <a:gd name="connsiteY99" fmla="*/ 7529 h 9776"/>
                  <a:gd name="connsiteX100" fmla="*/ 6056 w 10000"/>
                  <a:gd name="connsiteY100" fmla="*/ 7507 h 9776"/>
                  <a:gd name="connsiteX101" fmla="*/ 6056 w 10000"/>
                  <a:gd name="connsiteY101" fmla="*/ 7507 h 9776"/>
                  <a:gd name="connsiteX102" fmla="*/ 6056 w 10000"/>
                  <a:gd name="connsiteY102" fmla="*/ 7102 h 9776"/>
                  <a:gd name="connsiteX103" fmla="*/ 6056 w 10000"/>
                  <a:gd name="connsiteY103" fmla="*/ 7102 h 9776"/>
                  <a:gd name="connsiteX104" fmla="*/ 6056 w 10000"/>
                  <a:gd name="connsiteY104" fmla="*/ 7008 h 9776"/>
                  <a:gd name="connsiteX105" fmla="*/ 5944 w 10000"/>
                  <a:gd name="connsiteY105" fmla="*/ 6896 h 9776"/>
                  <a:gd name="connsiteX106" fmla="*/ 5889 w 10000"/>
                  <a:gd name="connsiteY106" fmla="*/ 6871 h 9776"/>
                  <a:gd name="connsiteX107" fmla="*/ 5778 w 10000"/>
                  <a:gd name="connsiteY107" fmla="*/ 6850 h 9776"/>
                  <a:gd name="connsiteX108" fmla="*/ 5667 w 10000"/>
                  <a:gd name="connsiteY108" fmla="*/ 6850 h 9776"/>
                  <a:gd name="connsiteX109" fmla="*/ 5500 w 10000"/>
                  <a:gd name="connsiteY109" fmla="*/ 6871 h 9776"/>
                  <a:gd name="connsiteX110" fmla="*/ 5500 w 10000"/>
                  <a:gd name="connsiteY110" fmla="*/ 6871 h 9776"/>
                  <a:gd name="connsiteX111" fmla="*/ 4889 w 10000"/>
                  <a:gd name="connsiteY111" fmla="*/ 7032 h 9776"/>
                  <a:gd name="connsiteX112" fmla="*/ 4611 w 10000"/>
                  <a:gd name="connsiteY112" fmla="*/ 7079 h 9776"/>
                  <a:gd name="connsiteX113" fmla="*/ 4556 w 10000"/>
                  <a:gd name="connsiteY113" fmla="*/ 7102 h 9776"/>
                  <a:gd name="connsiteX114" fmla="*/ 4500 w 10000"/>
                  <a:gd name="connsiteY114" fmla="*/ 7079 h 9776"/>
                  <a:gd name="connsiteX115" fmla="*/ 4500 w 10000"/>
                  <a:gd name="connsiteY115" fmla="*/ 7079 h 9776"/>
                  <a:gd name="connsiteX116" fmla="*/ 4222 w 10000"/>
                  <a:gd name="connsiteY116" fmla="*/ 6850 h 9776"/>
                  <a:gd name="connsiteX117" fmla="*/ 4222 w 10000"/>
                  <a:gd name="connsiteY117" fmla="*/ 6850 h 9776"/>
                  <a:gd name="connsiteX118" fmla="*/ 4111 w 10000"/>
                  <a:gd name="connsiteY118" fmla="*/ 6738 h 9776"/>
                  <a:gd name="connsiteX119" fmla="*/ 4111 w 10000"/>
                  <a:gd name="connsiteY119" fmla="*/ 6669 h 9776"/>
                  <a:gd name="connsiteX120" fmla="*/ 4111 w 10000"/>
                  <a:gd name="connsiteY120" fmla="*/ 6601 h 9776"/>
                  <a:gd name="connsiteX121" fmla="*/ 4111 w 10000"/>
                  <a:gd name="connsiteY121" fmla="*/ 6601 h 9776"/>
                  <a:gd name="connsiteX122" fmla="*/ 4278 w 10000"/>
                  <a:gd name="connsiteY122" fmla="*/ 6533 h 9776"/>
                  <a:gd name="connsiteX123" fmla="*/ 4389 w 10000"/>
                  <a:gd name="connsiteY123" fmla="*/ 6510 h 9776"/>
                  <a:gd name="connsiteX124" fmla="*/ 4389 w 10000"/>
                  <a:gd name="connsiteY124" fmla="*/ 6510 h 9776"/>
                  <a:gd name="connsiteX125" fmla="*/ 4000 w 10000"/>
                  <a:gd name="connsiteY125" fmla="*/ 6510 h 9776"/>
                  <a:gd name="connsiteX126" fmla="*/ 3722 w 10000"/>
                  <a:gd name="connsiteY126" fmla="*/ 6533 h 9776"/>
                  <a:gd name="connsiteX127" fmla="*/ 3611 w 10000"/>
                  <a:gd name="connsiteY127" fmla="*/ 6558 h 9776"/>
                  <a:gd name="connsiteX128" fmla="*/ 3556 w 10000"/>
                  <a:gd name="connsiteY128" fmla="*/ 6580 h 9776"/>
                  <a:gd name="connsiteX129" fmla="*/ 3556 w 10000"/>
                  <a:gd name="connsiteY129" fmla="*/ 6580 h 9776"/>
                  <a:gd name="connsiteX130" fmla="*/ 3444 w 10000"/>
                  <a:gd name="connsiteY130" fmla="*/ 6669 h 9776"/>
                  <a:gd name="connsiteX131" fmla="*/ 3278 w 10000"/>
                  <a:gd name="connsiteY131" fmla="*/ 6808 h 9776"/>
                  <a:gd name="connsiteX132" fmla="*/ 3000 w 10000"/>
                  <a:gd name="connsiteY132" fmla="*/ 6964 h 9776"/>
                  <a:gd name="connsiteX133" fmla="*/ 2667 w 10000"/>
                  <a:gd name="connsiteY133" fmla="*/ 7079 h 9776"/>
                  <a:gd name="connsiteX134" fmla="*/ 2667 w 10000"/>
                  <a:gd name="connsiteY134" fmla="*/ 7079 h 9776"/>
                  <a:gd name="connsiteX135" fmla="*/ 2333 w 10000"/>
                  <a:gd name="connsiteY135" fmla="*/ 7171 h 9776"/>
                  <a:gd name="connsiteX136" fmla="*/ 1833 w 10000"/>
                  <a:gd name="connsiteY136" fmla="*/ 7262 h 9776"/>
                  <a:gd name="connsiteX137" fmla="*/ 1389 w 10000"/>
                  <a:gd name="connsiteY137" fmla="*/ 7306 h 9776"/>
                  <a:gd name="connsiteX138" fmla="*/ 889 w 10000"/>
                  <a:gd name="connsiteY138" fmla="*/ 7328 h 9776"/>
                  <a:gd name="connsiteX139" fmla="*/ 889 w 10000"/>
                  <a:gd name="connsiteY139" fmla="*/ 7328 h 9776"/>
                  <a:gd name="connsiteX140" fmla="*/ 500 w 10000"/>
                  <a:gd name="connsiteY140" fmla="*/ 7355 h 9776"/>
                  <a:gd name="connsiteX141" fmla="*/ 222 w 10000"/>
                  <a:gd name="connsiteY141" fmla="*/ 7373 h 9776"/>
                  <a:gd name="connsiteX142" fmla="*/ 0 w 10000"/>
                  <a:gd name="connsiteY142" fmla="*/ 7395 h 9776"/>
                  <a:gd name="connsiteX143" fmla="*/ 0 w 10000"/>
                  <a:gd name="connsiteY143" fmla="*/ 7395 h 9776"/>
                  <a:gd name="connsiteX144" fmla="*/ 278 w 10000"/>
                  <a:gd name="connsiteY144" fmla="*/ 7760 h 9776"/>
                  <a:gd name="connsiteX145" fmla="*/ 500 w 10000"/>
                  <a:gd name="connsiteY145" fmla="*/ 8028 h 9776"/>
                  <a:gd name="connsiteX146" fmla="*/ 722 w 10000"/>
                  <a:gd name="connsiteY146" fmla="*/ 8256 h 9776"/>
                  <a:gd name="connsiteX147" fmla="*/ 722 w 10000"/>
                  <a:gd name="connsiteY147" fmla="*/ 8256 h 9776"/>
                  <a:gd name="connsiteX148" fmla="*/ 889 w 10000"/>
                  <a:gd name="connsiteY148" fmla="*/ 8393 h 9776"/>
                  <a:gd name="connsiteX149" fmla="*/ 944 w 10000"/>
                  <a:gd name="connsiteY149" fmla="*/ 8509 h 9776"/>
                  <a:gd name="connsiteX150" fmla="*/ 1111 w 10000"/>
                  <a:gd name="connsiteY150" fmla="*/ 8623 h 9776"/>
                  <a:gd name="connsiteX151" fmla="*/ 1333 w 10000"/>
                  <a:gd name="connsiteY151" fmla="*/ 8798 h 9776"/>
                  <a:gd name="connsiteX152" fmla="*/ 1333 w 10000"/>
                  <a:gd name="connsiteY152" fmla="*/ 8798 h 9776"/>
                  <a:gd name="connsiteX153" fmla="*/ 1444 w 10000"/>
                  <a:gd name="connsiteY153" fmla="*/ 8891 h 9776"/>
                  <a:gd name="connsiteX154" fmla="*/ 1500 w 10000"/>
                  <a:gd name="connsiteY154" fmla="*/ 8959 h 9776"/>
                  <a:gd name="connsiteX155" fmla="*/ 1500 w 10000"/>
                  <a:gd name="connsiteY155" fmla="*/ 9024 h 9776"/>
                  <a:gd name="connsiteX156" fmla="*/ 1556 w 10000"/>
                  <a:gd name="connsiteY156" fmla="*/ 9052 h 9776"/>
                  <a:gd name="connsiteX157" fmla="*/ 1722 w 10000"/>
                  <a:gd name="connsiteY157" fmla="*/ 9072 h 9776"/>
                  <a:gd name="connsiteX158" fmla="*/ 1944 w 10000"/>
                  <a:gd name="connsiteY158" fmla="*/ 9095 h 9776"/>
                  <a:gd name="connsiteX159" fmla="*/ 2944 w 10000"/>
                  <a:gd name="connsiteY159" fmla="*/ 9118 h 9776"/>
                  <a:gd name="connsiteX160" fmla="*/ 2944 w 10000"/>
                  <a:gd name="connsiteY160" fmla="*/ 9118 h 9776"/>
                  <a:gd name="connsiteX161" fmla="*/ 4167 w 10000"/>
                  <a:gd name="connsiteY161" fmla="*/ 9165 h 9776"/>
                  <a:gd name="connsiteX162" fmla="*/ 4889 w 10000"/>
                  <a:gd name="connsiteY162" fmla="*/ 9230 h 9776"/>
                  <a:gd name="connsiteX163" fmla="*/ 5278 w 10000"/>
                  <a:gd name="connsiteY163" fmla="*/ 9302 h 9776"/>
                  <a:gd name="connsiteX164" fmla="*/ 5444 w 10000"/>
                  <a:gd name="connsiteY164" fmla="*/ 9320 h 9776"/>
                  <a:gd name="connsiteX165" fmla="*/ 5444 w 10000"/>
                  <a:gd name="connsiteY165" fmla="*/ 9320 h 9776"/>
                  <a:gd name="connsiteX166" fmla="*/ 5722 w 10000"/>
                  <a:gd name="connsiteY166" fmla="*/ 9370 h 9776"/>
                  <a:gd name="connsiteX167" fmla="*/ 5833 w 10000"/>
                  <a:gd name="connsiteY167" fmla="*/ 9394 h 9776"/>
                  <a:gd name="connsiteX168" fmla="*/ 5833 w 10000"/>
                  <a:gd name="connsiteY168" fmla="*/ 9394 h 9776"/>
                  <a:gd name="connsiteX169" fmla="*/ 5833 w 10000"/>
                  <a:gd name="connsiteY169" fmla="*/ 9370 h 9776"/>
                  <a:gd name="connsiteX170" fmla="*/ 5889 w 10000"/>
                  <a:gd name="connsiteY170" fmla="*/ 9345 h 9776"/>
                  <a:gd name="connsiteX171" fmla="*/ 6000 w 10000"/>
                  <a:gd name="connsiteY171" fmla="*/ 9320 h 9776"/>
                  <a:gd name="connsiteX172" fmla="*/ 6167 w 10000"/>
                  <a:gd name="connsiteY172" fmla="*/ 9302 h 9776"/>
                  <a:gd name="connsiteX173" fmla="*/ 6444 w 10000"/>
                  <a:gd name="connsiteY173" fmla="*/ 9302 h 9776"/>
                  <a:gd name="connsiteX174" fmla="*/ 6833 w 10000"/>
                  <a:gd name="connsiteY174" fmla="*/ 9320 h 9776"/>
                  <a:gd name="connsiteX175" fmla="*/ 7278 w 10000"/>
                  <a:gd name="connsiteY175" fmla="*/ 9394 h 9776"/>
                  <a:gd name="connsiteX176" fmla="*/ 7278 w 10000"/>
                  <a:gd name="connsiteY176" fmla="*/ 9394 h 9776"/>
                  <a:gd name="connsiteX177" fmla="*/ 8722 w 10000"/>
                  <a:gd name="connsiteY177" fmla="*/ 9591 h 9776"/>
                  <a:gd name="connsiteX178" fmla="*/ 10000 w 10000"/>
                  <a:gd name="connsiteY178" fmla="*/ 9776 h 9776"/>
                  <a:gd name="connsiteX0" fmla="*/ 10000 w 10000"/>
                  <a:gd name="connsiteY0" fmla="*/ 8880 h 10460"/>
                  <a:gd name="connsiteX1" fmla="*/ 10000 w 10000"/>
                  <a:gd name="connsiteY1" fmla="*/ 8880 h 10460"/>
                  <a:gd name="connsiteX2" fmla="*/ 9222 w 10000"/>
                  <a:gd name="connsiteY2" fmla="*/ 8905 h 10460"/>
                  <a:gd name="connsiteX3" fmla="*/ 8944 w 10000"/>
                  <a:gd name="connsiteY3" fmla="*/ 8905 h 10460"/>
                  <a:gd name="connsiteX4" fmla="*/ 8833 w 10000"/>
                  <a:gd name="connsiteY4" fmla="*/ 8880 h 10460"/>
                  <a:gd name="connsiteX5" fmla="*/ 8778 w 10000"/>
                  <a:gd name="connsiteY5" fmla="*/ 8860 h 10460"/>
                  <a:gd name="connsiteX6" fmla="*/ 8778 w 10000"/>
                  <a:gd name="connsiteY6" fmla="*/ 8860 h 10460"/>
                  <a:gd name="connsiteX7" fmla="*/ 8444 w 10000"/>
                  <a:gd name="connsiteY7" fmla="*/ 8580 h 10460"/>
                  <a:gd name="connsiteX8" fmla="*/ 8167 w 10000"/>
                  <a:gd name="connsiteY8" fmla="*/ 8324 h 10460"/>
                  <a:gd name="connsiteX9" fmla="*/ 8167 w 10000"/>
                  <a:gd name="connsiteY9" fmla="*/ 8324 h 10460"/>
                  <a:gd name="connsiteX10" fmla="*/ 8056 w 10000"/>
                  <a:gd name="connsiteY10" fmla="*/ 8282 h 10460"/>
                  <a:gd name="connsiteX11" fmla="*/ 7889 w 10000"/>
                  <a:gd name="connsiteY11" fmla="*/ 8236 h 10460"/>
                  <a:gd name="connsiteX12" fmla="*/ 7444 w 10000"/>
                  <a:gd name="connsiteY12" fmla="*/ 8209 h 10460"/>
                  <a:gd name="connsiteX13" fmla="*/ 6889 w 10000"/>
                  <a:gd name="connsiteY13" fmla="*/ 8188 h 10460"/>
                  <a:gd name="connsiteX14" fmla="*/ 6389 w 10000"/>
                  <a:gd name="connsiteY14" fmla="*/ 8188 h 10460"/>
                  <a:gd name="connsiteX15" fmla="*/ 6389 w 10000"/>
                  <a:gd name="connsiteY15" fmla="*/ 8188 h 10460"/>
                  <a:gd name="connsiteX16" fmla="*/ 6167 w 10000"/>
                  <a:gd name="connsiteY16" fmla="*/ 8162 h 10460"/>
                  <a:gd name="connsiteX17" fmla="*/ 6056 w 10000"/>
                  <a:gd name="connsiteY17" fmla="*/ 8120 h 10460"/>
                  <a:gd name="connsiteX18" fmla="*/ 6000 w 10000"/>
                  <a:gd name="connsiteY18" fmla="*/ 8070 h 10460"/>
                  <a:gd name="connsiteX19" fmla="*/ 6000 w 10000"/>
                  <a:gd name="connsiteY19" fmla="*/ 7984 h 10460"/>
                  <a:gd name="connsiteX20" fmla="*/ 6056 w 10000"/>
                  <a:gd name="connsiteY20" fmla="*/ 7795 h 10460"/>
                  <a:gd name="connsiteX21" fmla="*/ 6111 w 10000"/>
                  <a:gd name="connsiteY21" fmla="*/ 7701 h 10460"/>
                  <a:gd name="connsiteX22" fmla="*/ 6056 w 10000"/>
                  <a:gd name="connsiteY22" fmla="*/ 7584 h 10460"/>
                  <a:gd name="connsiteX23" fmla="*/ 6056 w 10000"/>
                  <a:gd name="connsiteY23" fmla="*/ 7584 h 10460"/>
                  <a:gd name="connsiteX24" fmla="*/ 6000 w 10000"/>
                  <a:gd name="connsiteY24" fmla="*/ 7514 h 10460"/>
                  <a:gd name="connsiteX25" fmla="*/ 5944 w 10000"/>
                  <a:gd name="connsiteY25" fmla="*/ 7467 h 10460"/>
                  <a:gd name="connsiteX26" fmla="*/ 5833 w 10000"/>
                  <a:gd name="connsiteY26" fmla="*/ 7467 h 10460"/>
                  <a:gd name="connsiteX27" fmla="*/ 5667 w 10000"/>
                  <a:gd name="connsiteY27" fmla="*/ 7488 h 10460"/>
                  <a:gd name="connsiteX28" fmla="*/ 5333 w 10000"/>
                  <a:gd name="connsiteY28" fmla="*/ 7561 h 10460"/>
                  <a:gd name="connsiteX29" fmla="*/ 4889 w 10000"/>
                  <a:gd name="connsiteY29" fmla="*/ 7677 h 10460"/>
                  <a:gd name="connsiteX30" fmla="*/ 4889 w 10000"/>
                  <a:gd name="connsiteY30" fmla="*/ 7677 h 10460"/>
                  <a:gd name="connsiteX31" fmla="*/ 4611 w 10000"/>
                  <a:gd name="connsiteY31" fmla="*/ 7701 h 10460"/>
                  <a:gd name="connsiteX32" fmla="*/ 4500 w 10000"/>
                  <a:gd name="connsiteY32" fmla="*/ 7701 h 10460"/>
                  <a:gd name="connsiteX33" fmla="*/ 4444 w 10000"/>
                  <a:gd name="connsiteY33" fmla="*/ 7677 h 10460"/>
                  <a:gd name="connsiteX34" fmla="*/ 4389 w 10000"/>
                  <a:gd name="connsiteY34" fmla="*/ 7584 h 10460"/>
                  <a:gd name="connsiteX35" fmla="*/ 4222 w 10000"/>
                  <a:gd name="connsiteY35" fmla="*/ 7467 h 10460"/>
                  <a:gd name="connsiteX36" fmla="*/ 4222 w 10000"/>
                  <a:gd name="connsiteY36" fmla="*/ 7467 h 10460"/>
                  <a:gd name="connsiteX37" fmla="*/ 4111 w 10000"/>
                  <a:gd name="connsiteY37" fmla="*/ 7397 h 10460"/>
                  <a:gd name="connsiteX38" fmla="*/ 4111 w 10000"/>
                  <a:gd name="connsiteY38" fmla="*/ 7329 h 10460"/>
                  <a:gd name="connsiteX39" fmla="*/ 4111 w 10000"/>
                  <a:gd name="connsiteY39" fmla="*/ 7282 h 10460"/>
                  <a:gd name="connsiteX40" fmla="*/ 4167 w 10000"/>
                  <a:gd name="connsiteY40" fmla="*/ 7236 h 10460"/>
                  <a:gd name="connsiteX41" fmla="*/ 4278 w 10000"/>
                  <a:gd name="connsiteY41" fmla="*/ 7143 h 10460"/>
                  <a:gd name="connsiteX42" fmla="*/ 4389 w 10000"/>
                  <a:gd name="connsiteY42" fmla="*/ 7119 h 10460"/>
                  <a:gd name="connsiteX43" fmla="*/ 4389 w 10000"/>
                  <a:gd name="connsiteY43" fmla="*/ 7119 h 10460"/>
                  <a:gd name="connsiteX44" fmla="*/ 4389 w 10000"/>
                  <a:gd name="connsiteY44" fmla="*/ 7095 h 10460"/>
                  <a:gd name="connsiteX45" fmla="*/ 4444 w 10000"/>
                  <a:gd name="connsiteY45" fmla="*/ 7077 h 10460"/>
                  <a:gd name="connsiteX46" fmla="*/ 4667 w 10000"/>
                  <a:gd name="connsiteY46" fmla="*/ 7051 h 10460"/>
                  <a:gd name="connsiteX47" fmla="*/ 5333 w 10000"/>
                  <a:gd name="connsiteY47" fmla="*/ 7007 h 10460"/>
                  <a:gd name="connsiteX48" fmla="*/ 6500 w 10000"/>
                  <a:gd name="connsiteY48" fmla="*/ 6933 h 10460"/>
                  <a:gd name="connsiteX49" fmla="*/ 6500 w 10000"/>
                  <a:gd name="connsiteY49" fmla="*/ 6933 h 10460"/>
                  <a:gd name="connsiteX50" fmla="*/ 7167 w 10000"/>
                  <a:gd name="connsiteY50" fmla="*/ 6867 h 10460"/>
                  <a:gd name="connsiteX51" fmla="*/ 8389 w 10000"/>
                  <a:gd name="connsiteY51" fmla="*/ 6728 h 10460"/>
                  <a:gd name="connsiteX52" fmla="*/ 8389 w 10000"/>
                  <a:gd name="connsiteY52" fmla="*/ 6728 h 10460"/>
                  <a:gd name="connsiteX53" fmla="*/ 8667 w 10000"/>
                  <a:gd name="connsiteY53" fmla="*/ 6678 h 10460"/>
                  <a:gd name="connsiteX54" fmla="*/ 8778 w 10000"/>
                  <a:gd name="connsiteY54" fmla="*/ 6607 h 10460"/>
                  <a:gd name="connsiteX55" fmla="*/ 8889 w 10000"/>
                  <a:gd name="connsiteY55" fmla="*/ 6563 h 10460"/>
                  <a:gd name="connsiteX56" fmla="*/ 8833 w 10000"/>
                  <a:gd name="connsiteY56" fmla="*/ 6517 h 10460"/>
                  <a:gd name="connsiteX57" fmla="*/ 8833 w 10000"/>
                  <a:gd name="connsiteY57" fmla="*/ 6474 h 10460"/>
                  <a:gd name="connsiteX58" fmla="*/ 8722 w 10000"/>
                  <a:gd name="connsiteY58" fmla="*/ 6423 h 10460"/>
                  <a:gd name="connsiteX59" fmla="*/ 8556 w 10000"/>
                  <a:gd name="connsiteY59" fmla="*/ 6354 h 10460"/>
                  <a:gd name="connsiteX60" fmla="*/ 8556 w 10000"/>
                  <a:gd name="connsiteY60" fmla="*/ 6354 h 10460"/>
                  <a:gd name="connsiteX61" fmla="*/ 6556 w 10000"/>
                  <a:gd name="connsiteY61" fmla="*/ 5941 h 10460"/>
                  <a:gd name="connsiteX62" fmla="*/ 6556 w 10000"/>
                  <a:gd name="connsiteY62" fmla="*/ 5941 h 10460"/>
                  <a:gd name="connsiteX63" fmla="*/ 6333 w 10000"/>
                  <a:gd name="connsiteY63" fmla="*/ 5869 h 10460"/>
                  <a:gd name="connsiteX64" fmla="*/ 6167 w 10000"/>
                  <a:gd name="connsiteY64" fmla="*/ 5799 h 10460"/>
                  <a:gd name="connsiteX65" fmla="*/ 6056 w 10000"/>
                  <a:gd name="connsiteY65" fmla="*/ 5727 h 10460"/>
                  <a:gd name="connsiteX66" fmla="*/ 6056 w 10000"/>
                  <a:gd name="connsiteY66" fmla="*/ 5727 h 10460"/>
                  <a:gd name="connsiteX67" fmla="*/ 8056 w 10000"/>
                  <a:gd name="connsiteY67" fmla="*/ 5704 h 10460"/>
                  <a:gd name="connsiteX68" fmla="*/ 10000 w 10000"/>
                  <a:gd name="connsiteY68" fmla="*/ 5941 h 10460"/>
                  <a:gd name="connsiteX69" fmla="*/ 10000 w 10000"/>
                  <a:gd name="connsiteY69" fmla="*/ 3827 h 10460"/>
                  <a:gd name="connsiteX70" fmla="*/ 2889 w 10000"/>
                  <a:gd name="connsiteY70" fmla="*/ 1369 h 10460"/>
                  <a:gd name="connsiteX71" fmla="*/ 2000 w 10000"/>
                  <a:gd name="connsiteY71" fmla="*/ 1322 h 10460"/>
                  <a:gd name="connsiteX72" fmla="*/ 1414 w 10000"/>
                  <a:gd name="connsiteY72" fmla="*/ 1039 h 10460"/>
                  <a:gd name="connsiteX73" fmla="*/ 1444 w 10000"/>
                  <a:gd name="connsiteY73" fmla="*/ 927 h 10460"/>
                  <a:gd name="connsiteX74" fmla="*/ 1444 w 10000"/>
                  <a:gd name="connsiteY74" fmla="*/ 766 h 10460"/>
                  <a:gd name="connsiteX75" fmla="*/ 1675 w 10000"/>
                  <a:gd name="connsiteY75" fmla="*/ 567 h 10460"/>
                  <a:gd name="connsiteX76" fmla="*/ 10000 w 10000"/>
                  <a:gd name="connsiteY76" fmla="*/ 8905 h 10460"/>
                  <a:gd name="connsiteX77" fmla="*/ 10000 w 10000"/>
                  <a:gd name="connsiteY77" fmla="*/ 8905 h 10460"/>
                  <a:gd name="connsiteX78" fmla="*/ 9722 w 10000"/>
                  <a:gd name="connsiteY78" fmla="*/ 8880 h 10460"/>
                  <a:gd name="connsiteX79" fmla="*/ 9389 w 10000"/>
                  <a:gd name="connsiteY79" fmla="*/ 8905 h 10460"/>
                  <a:gd name="connsiteX80" fmla="*/ 9389 w 10000"/>
                  <a:gd name="connsiteY80" fmla="*/ 8905 h 10460"/>
                  <a:gd name="connsiteX81" fmla="*/ 9278 w 10000"/>
                  <a:gd name="connsiteY81" fmla="*/ 8934 h 10460"/>
                  <a:gd name="connsiteX82" fmla="*/ 9056 w 10000"/>
                  <a:gd name="connsiteY82" fmla="*/ 8905 h 10460"/>
                  <a:gd name="connsiteX83" fmla="*/ 8889 w 10000"/>
                  <a:gd name="connsiteY83" fmla="*/ 8880 h 10460"/>
                  <a:gd name="connsiteX84" fmla="*/ 8722 w 10000"/>
                  <a:gd name="connsiteY84" fmla="*/ 8837 h 10460"/>
                  <a:gd name="connsiteX85" fmla="*/ 8611 w 10000"/>
                  <a:gd name="connsiteY85" fmla="*/ 8765 h 10460"/>
                  <a:gd name="connsiteX86" fmla="*/ 8444 w 10000"/>
                  <a:gd name="connsiteY86" fmla="*/ 8648 h 10460"/>
                  <a:gd name="connsiteX87" fmla="*/ 8444 w 10000"/>
                  <a:gd name="connsiteY87" fmla="*/ 8648 h 10460"/>
                  <a:gd name="connsiteX88" fmla="*/ 8222 w 10000"/>
                  <a:gd name="connsiteY88" fmla="*/ 8445 h 10460"/>
                  <a:gd name="connsiteX89" fmla="*/ 8111 w 10000"/>
                  <a:gd name="connsiteY89" fmla="*/ 8352 h 10460"/>
                  <a:gd name="connsiteX90" fmla="*/ 7944 w 10000"/>
                  <a:gd name="connsiteY90" fmla="*/ 8282 h 10460"/>
                  <a:gd name="connsiteX91" fmla="*/ 7778 w 10000"/>
                  <a:gd name="connsiteY91" fmla="*/ 8236 h 10460"/>
                  <a:gd name="connsiteX92" fmla="*/ 7556 w 10000"/>
                  <a:gd name="connsiteY92" fmla="*/ 8209 h 10460"/>
                  <a:gd name="connsiteX93" fmla="*/ 7333 w 10000"/>
                  <a:gd name="connsiteY93" fmla="*/ 8188 h 10460"/>
                  <a:gd name="connsiteX94" fmla="*/ 7000 w 10000"/>
                  <a:gd name="connsiteY94" fmla="*/ 8162 h 10460"/>
                  <a:gd name="connsiteX95" fmla="*/ 7000 w 10000"/>
                  <a:gd name="connsiteY95" fmla="*/ 8162 h 10460"/>
                  <a:gd name="connsiteX96" fmla="*/ 6556 w 10000"/>
                  <a:gd name="connsiteY96" fmla="*/ 8188 h 10460"/>
                  <a:gd name="connsiteX97" fmla="*/ 6222 w 10000"/>
                  <a:gd name="connsiteY97" fmla="*/ 8188 h 10460"/>
                  <a:gd name="connsiteX98" fmla="*/ 6111 w 10000"/>
                  <a:gd name="connsiteY98" fmla="*/ 8162 h 10460"/>
                  <a:gd name="connsiteX99" fmla="*/ 6056 w 10000"/>
                  <a:gd name="connsiteY99" fmla="*/ 8139 h 10460"/>
                  <a:gd name="connsiteX100" fmla="*/ 6056 w 10000"/>
                  <a:gd name="connsiteY100" fmla="*/ 8139 h 10460"/>
                  <a:gd name="connsiteX101" fmla="*/ 6056 w 10000"/>
                  <a:gd name="connsiteY101" fmla="*/ 7725 h 10460"/>
                  <a:gd name="connsiteX102" fmla="*/ 6056 w 10000"/>
                  <a:gd name="connsiteY102" fmla="*/ 7725 h 10460"/>
                  <a:gd name="connsiteX103" fmla="*/ 6056 w 10000"/>
                  <a:gd name="connsiteY103" fmla="*/ 7629 h 10460"/>
                  <a:gd name="connsiteX104" fmla="*/ 5944 w 10000"/>
                  <a:gd name="connsiteY104" fmla="*/ 7514 h 10460"/>
                  <a:gd name="connsiteX105" fmla="*/ 5889 w 10000"/>
                  <a:gd name="connsiteY105" fmla="*/ 7488 h 10460"/>
                  <a:gd name="connsiteX106" fmla="*/ 5778 w 10000"/>
                  <a:gd name="connsiteY106" fmla="*/ 7467 h 10460"/>
                  <a:gd name="connsiteX107" fmla="*/ 5667 w 10000"/>
                  <a:gd name="connsiteY107" fmla="*/ 7467 h 10460"/>
                  <a:gd name="connsiteX108" fmla="*/ 5500 w 10000"/>
                  <a:gd name="connsiteY108" fmla="*/ 7488 h 10460"/>
                  <a:gd name="connsiteX109" fmla="*/ 5500 w 10000"/>
                  <a:gd name="connsiteY109" fmla="*/ 7488 h 10460"/>
                  <a:gd name="connsiteX110" fmla="*/ 4889 w 10000"/>
                  <a:gd name="connsiteY110" fmla="*/ 7653 h 10460"/>
                  <a:gd name="connsiteX111" fmla="*/ 4611 w 10000"/>
                  <a:gd name="connsiteY111" fmla="*/ 7701 h 10460"/>
                  <a:gd name="connsiteX112" fmla="*/ 4556 w 10000"/>
                  <a:gd name="connsiteY112" fmla="*/ 7725 h 10460"/>
                  <a:gd name="connsiteX113" fmla="*/ 4500 w 10000"/>
                  <a:gd name="connsiteY113" fmla="*/ 7701 h 10460"/>
                  <a:gd name="connsiteX114" fmla="*/ 4500 w 10000"/>
                  <a:gd name="connsiteY114" fmla="*/ 7701 h 10460"/>
                  <a:gd name="connsiteX115" fmla="*/ 4222 w 10000"/>
                  <a:gd name="connsiteY115" fmla="*/ 7467 h 10460"/>
                  <a:gd name="connsiteX116" fmla="*/ 4222 w 10000"/>
                  <a:gd name="connsiteY116" fmla="*/ 7467 h 10460"/>
                  <a:gd name="connsiteX117" fmla="*/ 4111 w 10000"/>
                  <a:gd name="connsiteY117" fmla="*/ 7352 h 10460"/>
                  <a:gd name="connsiteX118" fmla="*/ 4111 w 10000"/>
                  <a:gd name="connsiteY118" fmla="*/ 7282 h 10460"/>
                  <a:gd name="connsiteX119" fmla="*/ 4111 w 10000"/>
                  <a:gd name="connsiteY119" fmla="*/ 7212 h 10460"/>
                  <a:gd name="connsiteX120" fmla="*/ 4111 w 10000"/>
                  <a:gd name="connsiteY120" fmla="*/ 7212 h 10460"/>
                  <a:gd name="connsiteX121" fmla="*/ 4278 w 10000"/>
                  <a:gd name="connsiteY121" fmla="*/ 7143 h 10460"/>
                  <a:gd name="connsiteX122" fmla="*/ 4389 w 10000"/>
                  <a:gd name="connsiteY122" fmla="*/ 7119 h 10460"/>
                  <a:gd name="connsiteX123" fmla="*/ 4389 w 10000"/>
                  <a:gd name="connsiteY123" fmla="*/ 7119 h 10460"/>
                  <a:gd name="connsiteX124" fmla="*/ 4000 w 10000"/>
                  <a:gd name="connsiteY124" fmla="*/ 7119 h 10460"/>
                  <a:gd name="connsiteX125" fmla="*/ 3722 w 10000"/>
                  <a:gd name="connsiteY125" fmla="*/ 7143 h 10460"/>
                  <a:gd name="connsiteX126" fmla="*/ 3611 w 10000"/>
                  <a:gd name="connsiteY126" fmla="*/ 7168 h 10460"/>
                  <a:gd name="connsiteX127" fmla="*/ 3556 w 10000"/>
                  <a:gd name="connsiteY127" fmla="*/ 7191 h 10460"/>
                  <a:gd name="connsiteX128" fmla="*/ 3556 w 10000"/>
                  <a:gd name="connsiteY128" fmla="*/ 7191 h 10460"/>
                  <a:gd name="connsiteX129" fmla="*/ 3444 w 10000"/>
                  <a:gd name="connsiteY129" fmla="*/ 7282 h 10460"/>
                  <a:gd name="connsiteX130" fmla="*/ 3278 w 10000"/>
                  <a:gd name="connsiteY130" fmla="*/ 7424 h 10460"/>
                  <a:gd name="connsiteX131" fmla="*/ 3000 w 10000"/>
                  <a:gd name="connsiteY131" fmla="*/ 7584 h 10460"/>
                  <a:gd name="connsiteX132" fmla="*/ 2667 w 10000"/>
                  <a:gd name="connsiteY132" fmla="*/ 7701 h 10460"/>
                  <a:gd name="connsiteX133" fmla="*/ 2667 w 10000"/>
                  <a:gd name="connsiteY133" fmla="*/ 7701 h 10460"/>
                  <a:gd name="connsiteX134" fmla="*/ 2333 w 10000"/>
                  <a:gd name="connsiteY134" fmla="*/ 7795 h 10460"/>
                  <a:gd name="connsiteX135" fmla="*/ 1833 w 10000"/>
                  <a:gd name="connsiteY135" fmla="*/ 7888 h 10460"/>
                  <a:gd name="connsiteX136" fmla="*/ 1389 w 10000"/>
                  <a:gd name="connsiteY136" fmla="*/ 7933 h 10460"/>
                  <a:gd name="connsiteX137" fmla="*/ 889 w 10000"/>
                  <a:gd name="connsiteY137" fmla="*/ 7956 h 10460"/>
                  <a:gd name="connsiteX138" fmla="*/ 889 w 10000"/>
                  <a:gd name="connsiteY138" fmla="*/ 7956 h 10460"/>
                  <a:gd name="connsiteX139" fmla="*/ 500 w 10000"/>
                  <a:gd name="connsiteY139" fmla="*/ 7984 h 10460"/>
                  <a:gd name="connsiteX140" fmla="*/ 222 w 10000"/>
                  <a:gd name="connsiteY140" fmla="*/ 8002 h 10460"/>
                  <a:gd name="connsiteX141" fmla="*/ 0 w 10000"/>
                  <a:gd name="connsiteY141" fmla="*/ 8024 h 10460"/>
                  <a:gd name="connsiteX142" fmla="*/ 0 w 10000"/>
                  <a:gd name="connsiteY142" fmla="*/ 8024 h 10460"/>
                  <a:gd name="connsiteX143" fmla="*/ 278 w 10000"/>
                  <a:gd name="connsiteY143" fmla="*/ 8398 h 10460"/>
                  <a:gd name="connsiteX144" fmla="*/ 500 w 10000"/>
                  <a:gd name="connsiteY144" fmla="*/ 8672 h 10460"/>
                  <a:gd name="connsiteX145" fmla="*/ 722 w 10000"/>
                  <a:gd name="connsiteY145" fmla="*/ 8905 h 10460"/>
                  <a:gd name="connsiteX146" fmla="*/ 722 w 10000"/>
                  <a:gd name="connsiteY146" fmla="*/ 8905 h 10460"/>
                  <a:gd name="connsiteX147" fmla="*/ 889 w 10000"/>
                  <a:gd name="connsiteY147" fmla="*/ 9045 h 10460"/>
                  <a:gd name="connsiteX148" fmla="*/ 944 w 10000"/>
                  <a:gd name="connsiteY148" fmla="*/ 9164 h 10460"/>
                  <a:gd name="connsiteX149" fmla="*/ 1111 w 10000"/>
                  <a:gd name="connsiteY149" fmla="*/ 9281 h 10460"/>
                  <a:gd name="connsiteX150" fmla="*/ 1333 w 10000"/>
                  <a:gd name="connsiteY150" fmla="*/ 9460 h 10460"/>
                  <a:gd name="connsiteX151" fmla="*/ 1333 w 10000"/>
                  <a:gd name="connsiteY151" fmla="*/ 9460 h 10460"/>
                  <a:gd name="connsiteX152" fmla="*/ 1444 w 10000"/>
                  <a:gd name="connsiteY152" fmla="*/ 9555 h 10460"/>
                  <a:gd name="connsiteX153" fmla="*/ 1500 w 10000"/>
                  <a:gd name="connsiteY153" fmla="*/ 9624 h 10460"/>
                  <a:gd name="connsiteX154" fmla="*/ 1500 w 10000"/>
                  <a:gd name="connsiteY154" fmla="*/ 9691 h 10460"/>
                  <a:gd name="connsiteX155" fmla="*/ 1556 w 10000"/>
                  <a:gd name="connsiteY155" fmla="*/ 9719 h 10460"/>
                  <a:gd name="connsiteX156" fmla="*/ 1722 w 10000"/>
                  <a:gd name="connsiteY156" fmla="*/ 9740 h 10460"/>
                  <a:gd name="connsiteX157" fmla="*/ 1944 w 10000"/>
                  <a:gd name="connsiteY157" fmla="*/ 9763 h 10460"/>
                  <a:gd name="connsiteX158" fmla="*/ 2944 w 10000"/>
                  <a:gd name="connsiteY158" fmla="*/ 9787 h 10460"/>
                  <a:gd name="connsiteX159" fmla="*/ 2944 w 10000"/>
                  <a:gd name="connsiteY159" fmla="*/ 9787 h 10460"/>
                  <a:gd name="connsiteX160" fmla="*/ 4167 w 10000"/>
                  <a:gd name="connsiteY160" fmla="*/ 9835 h 10460"/>
                  <a:gd name="connsiteX161" fmla="*/ 4889 w 10000"/>
                  <a:gd name="connsiteY161" fmla="*/ 9901 h 10460"/>
                  <a:gd name="connsiteX162" fmla="*/ 5278 w 10000"/>
                  <a:gd name="connsiteY162" fmla="*/ 9975 h 10460"/>
                  <a:gd name="connsiteX163" fmla="*/ 5444 w 10000"/>
                  <a:gd name="connsiteY163" fmla="*/ 9994 h 10460"/>
                  <a:gd name="connsiteX164" fmla="*/ 5444 w 10000"/>
                  <a:gd name="connsiteY164" fmla="*/ 9994 h 10460"/>
                  <a:gd name="connsiteX165" fmla="*/ 5722 w 10000"/>
                  <a:gd name="connsiteY165" fmla="*/ 10045 h 10460"/>
                  <a:gd name="connsiteX166" fmla="*/ 5833 w 10000"/>
                  <a:gd name="connsiteY166" fmla="*/ 10069 h 10460"/>
                  <a:gd name="connsiteX167" fmla="*/ 5833 w 10000"/>
                  <a:gd name="connsiteY167" fmla="*/ 10069 h 10460"/>
                  <a:gd name="connsiteX168" fmla="*/ 5833 w 10000"/>
                  <a:gd name="connsiteY168" fmla="*/ 10045 h 10460"/>
                  <a:gd name="connsiteX169" fmla="*/ 5889 w 10000"/>
                  <a:gd name="connsiteY169" fmla="*/ 10019 h 10460"/>
                  <a:gd name="connsiteX170" fmla="*/ 6000 w 10000"/>
                  <a:gd name="connsiteY170" fmla="*/ 9994 h 10460"/>
                  <a:gd name="connsiteX171" fmla="*/ 6167 w 10000"/>
                  <a:gd name="connsiteY171" fmla="*/ 9975 h 10460"/>
                  <a:gd name="connsiteX172" fmla="*/ 6444 w 10000"/>
                  <a:gd name="connsiteY172" fmla="*/ 9975 h 10460"/>
                  <a:gd name="connsiteX173" fmla="*/ 6833 w 10000"/>
                  <a:gd name="connsiteY173" fmla="*/ 9994 h 10460"/>
                  <a:gd name="connsiteX174" fmla="*/ 7278 w 10000"/>
                  <a:gd name="connsiteY174" fmla="*/ 10069 h 10460"/>
                  <a:gd name="connsiteX175" fmla="*/ 7278 w 10000"/>
                  <a:gd name="connsiteY175" fmla="*/ 10069 h 10460"/>
                  <a:gd name="connsiteX176" fmla="*/ 8722 w 10000"/>
                  <a:gd name="connsiteY176" fmla="*/ 10271 h 10460"/>
                  <a:gd name="connsiteX177" fmla="*/ 10000 w 10000"/>
                  <a:gd name="connsiteY177" fmla="*/ 10460 h 10460"/>
                  <a:gd name="connsiteX0" fmla="*/ 10000 w 10000"/>
                  <a:gd name="connsiteY0" fmla="*/ 8114 h 9694"/>
                  <a:gd name="connsiteX1" fmla="*/ 10000 w 10000"/>
                  <a:gd name="connsiteY1" fmla="*/ 8114 h 9694"/>
                  <a:gd name="connsiteX2" fmla="*/ 9222 w 10000"/>
                  <a:gd name="connsiteY2" fmla="*/ 8139 h 9694"/>
                  <a:gd name="connsiteX3" fmla="*/ 8944 w 10000"/>
                  <a:gd name="connsiteY3" fmla="*/ 8139 h 9694"/>
                  <a:gd name="connsiteX4" fmla="*/ 8833 w 10000"/>
                  <a:gd name="connsiteY4" fmla="*/ 8114 h 9694"/>
                  <a:gd name="connsiteX5" fmla="*/ 8778 w 10000"/>
                  <a:gd name="connsiteY5" fmla="*/ 8094 h 9694"/>
                  <a:gd name="connsiteX6" fmla="*/ 8778 w 10000"/>
                  <a:gd name="connsiteY6" fmla="*/ 8094 h 9694"/>
                  <a:gd name="connsiteX7" fmla="*/ 8444 w 10000"/>
                  <a:gd name="connsiteY7" fmla="*/ 7814 h 9694"/>
                  <a:gd name="connsiteX8" fmla="*/ 8167 w 10000"/>
                  <a:gd name="connsiteY8" fmla="*/ 7558 h 9694"/>
                  <a:gd name="connsiteX9" fmla="*/ 8167 w 10000"/>
                  <a:gd name="connsiteY9" fmla="*/ 7558 h 9694"/>
                  <a:gd name="connsiteX10" fmla="*/ 8056 w 10000"/>
                  <a:gd name="connsiteY10" fmla="*/ 7516 h 9694"/>
                  <a:gd name="connsiteX11" fmla="*/ 7889 w 10000"/>
                  <a:gd name="connsiteY11" fmla="*/ 7470 h 9694"/>
                  <a:gd name="connsiteX12" fmla="*/ 7444 w 10000"/>
                  <a:gd name="connsiteY12" fmla="*/ 7443 h 9694"/>
                  <a:gd name="connsiteX13" fmla="*/ 6889 w 10000"/>
                  <a:gd name="connsiteY13" fmla="*/ 7422 h 9694"/>
                  <a:gd name="connsiteX14" fmla="*/ 6389 w 10000"/>
                  <a:gd name="connsiteY14" fmla="*/ 7422 h 9694"/>
                  <a:gd name="connsiteX15" fmla="*/ 6389 w 10000"/>
                  <a:gd name="connsiteY15" fmla="*/ 7422 h 9694"/>
                  <a:gd name="connsiteX16" fmla="*/ 6167 w 10000"/>
                  <a:gd name="connsiteY16" fmla="*/ 7396 h 9694"/>
                  <a:gd name="connsiteX17" fmla="*/ 6056 w 10000"/>
                  <a:gd name="connsiteY17" fmla="*/ 7354 h 9694"/>
                  <a:gd name="connsiteX18" fmla="*/ 6000 w 10000"/>
                  <a:gd name="connsiteY18" fmla="*/ 7304 h 9694"/>
                  <a:gd name="connsiteX19" fmla="*/ 6000 w 10000"/>
                  <a:gd name="connsiteY19" fmla="*/ 7218 h 9694"/>
                  <a:gd name="connsiteX20" fmla="*/ 6056 w 10000"/>
                  <a:gd name="connsiteY20" fmla="*/ 7029 h 9694"/>
                  <a:gd name="connsiteX21" fmla="*/ 6111 w 10000"/>
                  <a:gd name="connsiteY21" fmla="*/ 6935 h 9694"/>
                  <a:gd name="connsiteX22" fmla="*/ 6056 w 10000"/>
                  <a:gd name="connsiteY22" fmla="*/ 6818 h 9694"/>
                  <a:gd name="connsiteX23" fmla="*/ 6056 w 10000"/>
                  <a:gd name="connsiteY23" fmla="*/ 6818 h 9694"/>
                  <a:gd name="connsiteX24" fmla="*/ 6000 w 10000"/>
                  <a:gd name="connsiteY24" fmla="*/ 6748 h 9694"/>
                  <a:gd name="connsiteX25" fmla="*/ 5944 w 10000"/>
                  <a:gd name="connsiteY25" fmla="*/ 6701 h 9694"/>
                  <a:gd name="connsiteX26" fmla="*/ 5833 w 10000"/>
                  <a:gd name="connsiteY26" fmla="*/ 6701 h 9694"/>
                  <a:gd name="connsiteX27" fmla="*/ 5667 w 10000"/>
                  <a:gd name="connsiteY27" fmla="*/ 6722 h 9694"/>
                  <a:gd name="connsiteX28" fmla="*/ 5333 w 10000"/>
                  <a:gd name="connsiteY28" fmla="*/ 6795 h 9694"/>
                  <a:gd name="connsiteX29" fmla="*/ 4889 w 10000"/>
                  <a:gd name="connsiteY29" fmla="*/ 6911 h 9694"/>
                  <a:gd name="connsiteX30" fmla="*/ 4889 w 10000"/>
                  <a:gd name="connsiteY30" fmla="*/ 6911 h 9694"/>
                  <a:gd name="connsiteX31" fmla="*/ 4611 w 10000"/>
                  <a:gd name="connsiteY31" fmla="*/ 6935 h 9694"/>
                  <a:gd name="connsiteX32" fmla="*/ 4500 w 10000"/>
                  <a:gd name="connsiteY32" fmla="*/ 6935 h 9694"/>
                  <a:gd name="connsiteX33" fmla="*/ 4444 w 10000"/>
                  <a:gd name="connsiteY33" fmla="*/ 6911 h 9694"/>
                  <a:gd name="connsiteX34" fmla="*/ 4389 w 10000"/>
                  <a:gd name="connsiteY34" fmla="*/ 6818 h 9694"/>
                  <a:gd name="connsiteX35" fmla="*/ 4222 w 10000"/>
                  <a:gd name="connsiteY35" fmla="*/ 6701 h 9694"/>
                  <a:gd name="connsiteX36" fmla="*/ 4222 w 10000"/>
                  <a:gd name="connsiteY36" fmla="*/ 6701 h 9694"/>
                  <a:gd name="connsiteX37" fmla="*/ 4111 w 10000"/>
                  <a:gd name="connsiteY37" fmla="*/ 6631 h 9694"/>
                  <a:gd name="connsiteX38" fmla="*/ 4111 w 10000"/>
                  <a:gd name="connsiteY38" fmla="*/ 6563 h 9694"/>
                  <a:gd name="connsiteX39" fmla="*/ 4111 w 10000"/>
                  <a:gd name="connsiteY39" fmla="*/ 6516 h 9694"/>
                  <a:gd name="connsiteX40" fmla="*/ 4167 w 10000"/>
                  <a:gd name="connsiteY40" fmla="*/ 6470 h 9694"/>
                  <a:gd name="connsiteX41" fmla="*/ 4278 w 10000"/>
                  <a:gd name="connsiteY41" fmla="*/ 6377 h 9694"/>
                  <a:gd name="connsiteX42" fmla="*/ 4389 w 10000"/>
                  <a:gd name="connsiteY42" fmla="*/ 6353 h 9694"/>
                  <a:gd name="connsiteX43" fmla="*/ 4389 w 10000"/>
                  <a:gd name="connsiteY43" fmla="*/ 6353 h 9694"/>
                  <a:gd name="connsiteX44" fmla="*/ 4389 w 10000"/>
                  <a:gd name="connsiteY44" fmla="*/ 6329 h 9694"/>
                  <a:gd name="connsiteX45" fmla="*/ 4444 w 10000"/>
                  <a:gd name="connsiteY45" fmla="*/ 6311 h 9694"/>
                  <a:gd name="connsiteX46" fmla="*/ 4667 w 10000"/>
                  <a:gd name="connsiteY46" fmla="*/ 6285 h 9694"/>
                  <a:gd name="connsiteX47" fmla="*/ 5333 w 10000"/>
                  <a:gd name="connsiteY47" fmla="*/ 6241 h 9694"/>
                  <a:gd name="connsiteX48" fmla="*/ 6500 w 10000"/>
                  <a:gd name="connsiteY48" fmla="*/ 6167 h 9694"/>
                  <a:gd name="connsiteX49" fmla="*/ 6500 w 10000"/>
                  <a:gd name="connsiteY49" fmla="*/ 6167 h 9694"/>
                  <a:gd name="connsiteX50" fmla="*/ 7167 w 10000"/>
                  <a:gd name="connsiteY50" fmla="*/ 6101 h 9694"/>
                  <a:gd name="connsiteX51" fmla="*/ 8389 w 10000"/>
                  <a:gd name="connsiteY51" fmla="*/ 5962 h 9694"/>
                  <a:gd name="connsiteX52" fmla="*/ 8389 w 10000"/>
                  <a:gd name="connsiteY52" fmla="*/ 5962 h 9694"/>
                  <a:gd name="connsiteX53" fmla="*/ 8667 w 10000"/>
                  <a:gd name="connsiteY53" fmla="*/ 5912 h 9694"/>
                  <a:gd name="connsiteX54" fmla="*/ 8778 w 10000"/>
                  <a:gd name="connsiteY54" fmla="*/ 5841 h 9694"/>
                  <a:gd name="connsiteX55" fmla="*/ 8889 w 10000"/>
                  <a:gd name="connsiteY55" fmla="*/ 5797 h 9694"/>
                  <a:gd name="connsiteX56" fmla="*/ 8833 w 10000"/>
                  <a:gd name="connsiteY56" fmla="*/ 5751 h 9694"/>
                  <a:gd name="connsiteX57" fmla="*/ 8833 w 10000"/>
                  <a:gd name="connsiteY57" fmla="*/ 5708 h 9694"/>
                  <a:gd name="connsiteX58" fmla="*/ 8722 w 10000"/>
                  <a:gd name="connsiteY58" fmla="*/ 5657 h 9694"/>
                  <a:gd name="connsiteX59" fmla="*/ 8556 w 10000"/>
                  <a:gd name="connsiteY59" fmla="*/ 5588 h 9694"/>
                  <a:gd name="connsiteX60" fmla="*/ 8556 w 10000"/>
                  <a:gd name="connsiteY60" fmla="*/ 5588 h 9694"/>
                  <a:gd name="connsiteX61" fmla="*/ 6556 w 10000"/>
                  <a:gd name="connsiteY61" fmla="*/ 5175 h 9694"/>
                  <a:gd name="connsiteX62" fmla="*/ 6556 w 10000"/>
                  <a:gd name="connsiteY62" fmla="*/ 5175 h 9694"/>
                  <a:gd name="connsiteX63" fmla="*/ 6333 w 10000"/>
                  <a:gd name="connsiteY63" fmla="*/ 5103 h 9694"/>
                  <a:gd name="connsiteX64" fmla="*/ 6167 w 10000"/>
                  <a:gd name="connsiteY64" fmla="*/ 5033 h 9694"/>
                  <a:gd name="connsiteX65" fmla="*/ 6056 w 10000"/>
                  <a:gd name="connsiteY65" fmla="*/ 4961 h 9694"/>
                  <a:gd name="connsiteX66" fmla="*/ 6056 w 10000"/>
                  <a:gd name="connsiteY66" fmla="*/ 4961 h 9694"/>
                  <a:gd name="connsiteX67" fmla="*/ 8056 w 10000"/>
                  <a:gd name="connsiteY67" fmla="*/ 4938 h 9694"/>
                  <a:gd name="connsiteX68" fmla="*/ 10000 w 10000"/>
                  <a:gd name="connsiteY68" fmla="*/ 5175 h 9694"/>
                  <a:gd name="connsiteX69" fmla="*/ 10000 w 10000"/>
                  <a:gd name="connsiteY69" fmla="*/ 3061 h 9694"/>
                  <a:gd name="connsiteX70" fmla="*/ 2889 w 10000"/>
                  <a:gd name="connsiteY70" fmla="*/ 603 h 9694"/>
                  <a:gd name="connsiteX71" fmla="*/ 2000 w 10000"/>
                  <a:gd name="connsiteY71" fmla="*/ 556 h 9694"/>
                  <a:gd name="connsiteX72" fmla="*/ 1414 w 10000"/>
                  <a:gd name="connsiteY72" fmla="*/ 273 h 9694"/>
                  <a:gd name="connsiteX73" fmla="*/ 1444 w 10000"/>
                  <a:gd name="connsiteY73" fmla="*/ 161 h 9694"/>
                  <a:gd name="connsiteX74" fmla="*/ 1444 w 10000"/>
                  <a:gd name="connsiteY74" fmla="*/ 0 h 9694"/>
                  <a:gd name="connsiteX75" fmla="*/ 10000 w 10000"/>
                  <a:gd name="connsiteY75" fmla="*/ 8139 h 9694"/>
                  <a:gd name="connsiteX76" fmla="*/ 10000 w 10000"/>
                  <a:gd name="connsiteY76" fmla="*/ 8139 h 9694"/>
                  <a:gd name="connsiteX77" fmla="*/ 9722 w 10000"/>
                  <a:gd name="connsiteY77" fmla="*/ 8114 h 9694"/>
                  <a:gd name="connsiteX78" fmla="*/ 9389 w 10000"/>
                  <a:gd name="connsiteY78" fmla="*/ 8139 h 9694"/>
                  <a:gd name="connsiteX79" fmla="*/ 9389 w 10000"/>
                  <a:gd name="connsiteY79" fmla="*/ 8139 h 9694"/>
                  <a:gd name="connsiteX80" fmla="*/ 9278 w 10000"/>
                  <a:gd name="connsiteY80" fmla="*/ 8168 h 9694"/>
                  <a:gd name="connsiteX81" fmla="*/ 9056 w 10000"/>
                  <a:gd name="connsiteY81" fmla="*/ 8139 h 9694"/>
                  <a:gd name="connsiteX82" fmla="*/ 8889 w 10000"/>
                  <a:gd name="connsiteY82" fmla="*/ 8114 h 9694"/>
                  <a:gd name="connsiteX83" fmla="*/ 8722 w 10000"/>
                  <a:gd name="connsiteY83" fmla="*/ 8071 h 9694"/>
                  <a:gd name="connsiteX84" fmla="*/ 8611 w 10000"/>
                  <a:gd name="connsiteY84" fmla="*/ 7999 h 9694"/>
                  <a:gd name="connsiteX85" fmla="*/ 8444 w 10000"/>
                  <a:gd name="connsiteY85" fmla="*/ 7882 h 9694"/>
                  <a:gd name="connsiteX86" fmla="*/ 8444 w 10000"/>
                  <a:gd name="connsiteY86" fmla="*/ 7882 h 9694"/>
                  <a:gd name="connsiteX87" fmla="*/ 8222 w 10000"/>
                  <a:gd name="connsiteY87" fmla="*/ 7679 h 9694"/>
                  <a:gd name="connsiteX88" fmla="*/ 8111 w 10000"/>
                  <a:gd name="connsiteY88" fmla="*/ 7586 h 9694"/>
                  <a:gd name="connsiteX89" fmla="*/ 7944 w 10000"/>
                  <a:gd name="connsiteY89" fmla="*/ 7516 h 9694"/>
                  <a:gd name="connsiteX90" fmla="*/ 7778 w 10000"/>
                  <a:gd name="connsiteY90" fmla="*/ 7470 h 9694"/>
                  <a:gd name="connsiteX91" fmla="*/ 7556 w 10000"/>
                  <a:gd name="connsiteY91" fmla="*/ 7443 h 9694"/>
                  <a:gd name="connsiteX92" fmla="*/ 7333 w 10000"/>
                  <a:gd name="connsiteY92" fmla="*/ 7422 h 9694"/>
                  <a:gd name="connsiteX93" fmla="*/ 7000 w 10000"/>
                  <a:gd name="connsiteY93" fmla="*/ 7396 h 9694"/>
                  <a:gd name="connsiteX94" fmla="*/ 7000 w 10000"/>
                  <a:gd name="connsiteY94" fmla="*/ 7396 h 9694"/>
                  <a:gd name="connsiteX95" fmla="*/ 6556 w 10000"/>
                  <a:gd name="connsiteY95" fmla="*/ 7422 h 9694"/>
                  <a:gd name="connsiteX96" fmla="*/ 6222 w 10000"/>
                  <a:gd name="connsiteY96" fmla="*/ 7422 h 9694"/>
                  <a:gd name="connsiteX97" fmla="*/ 6111 w 10000"/>
                  <a:gd name="connsiteY97" fmla="*/ 7396 h 9694"/>
                  <a:gd name="connsiteX98" fmla="*/ 6056 w 10000"/>
                  <a:gd name="connsiteY98" fmla="*/ 7373 h 9694"/>
                  <a:gd name="connsiteX99" fmla="*/ 6056 w 10000"/>
                  <a:gd name="connsiteY99" fmla="*/ 7373 h 9694"/>
                  <a:gd name="connsiteX100" fmla="*/ 6056 w 10000"/>
                  <a:gd name="connsiteY100" fmla="*/ 6959 h 9694"/>
                  <a:gd name="connsiteX101" fmla="*/ 6056 w 10000"/>
                  <a:gd name="connsiteY101" fmla="*/ 6959 h 9694"/>
                  <a:gd name="connsiteX102" fmla="*/ 6056 w 10000"/>
                  <a:gd name="connsiteY102" fmla="*/ 6863 h 9694"/>
                  <a:gd name="connsiteX103" fmla="*/ 5944 w 10000"/>
                  <a:gd name="connsiteY103" fmla="*/ 6748 h 9694"/>
                  <a:gd name="connsiteX104" fmla="*/ 5889 w 10000"/>
                  <a:gd name="connsiteY104" fmla="*/ 6722 h 9694"/>
                  <a:gd name="connsiteX105" fmla="*/ 5778 w 10000"/>
                  <a:gd name="connsiteY105" fmla="*/ 6701 h 9694"/>
                  <a:gd name="connsiteX106" fmla="*/ 5667 w 10000"/>
                  <a:gd name="connsiteY106" fmla="*/ 6701 h 9694"/>
                  <a:gd name="connsiteX107" fmla="*/ 5500 w 10000"/>
                  <a:gd name="connsiteY107" fmla="*/ 6722 h 9694"/>
                  <a:gd name="connsiteX108" fmla="*/ 5500 w 10000"/>
                  <a:gd name="connsiteY108" fmla="*/ 6722 h 9694"/>
                  <a:gd name="connsiteX109" fmla="*/ 4889 w 10000"/>
                  <a:gd name="connsiteY109" fmla="*/ 6887 h 9694"/>
                  <a:gd name="connsiteX110" fmla="*/ 4611 w 10000"/>
                  <a:gd name="connsiteY110" fmla="*/ 6935 h 9694"/>
                  <a:gd name="connsiteX111" fmla="*/ 4556 w 10000"/>
                  <a:gd name="connsiteY111" fmla="*/ 6959 h 9694"/>
                  <a:gd name="connsiteX112" fmla="*/ 4500 w 10000"/>
                  <a:gd name="connsiteY112" fmla="*/ 6935 h 9694"/>
                  <a:gd name="connsiteX113" fmla="*/ 4500 w 10000"/>
                  <a:gd name="connsiteY113" fmla="*/ 6935 h 9694"/>
                  <a:gd name="connsiteX114" fmla="*/ 4222 w 10000"/>
                  <a:gd name="connsiteY114" fmla="*/ 6701 h 9694"/>
                  <a:gd name="connsiteX115" fmla="*/ 4222 w 10000"/>
                  <a:gd name="connsiteY115" fmla="*/ 6701 h 9694"/>
                  <a:gd name="connsiteX116" fmla="*/ 4111 w 10000"/>
                  <a:gd name="connsiteY116" fmla="*/ 6586 h 9694"/>
                  <a:gd name="connsiteX117" fmla="*/ 4111 w 10000"/>
                  <a:gd name="connsiteY117" fmla="*/ 6516 h 9694"/>
                  <a:gd name="connsiteX118" fmla="*/ 4111 w 10000"/>
                  <a:gd name="connsiteY118" fmla="*/ 6446 h 9694"/>
                  <a:gd name="connsiteX119" fmla="*/ 4111 w 10000"/>
                  <a:gd name="connsiteY119" fmla="*/ 6446 h 9694"/>
                  <a:gd name="connsiteX120" fmla="*/ 4278 w 10000"/>
                  <a:gd name="connsiteY120" fmla="*/ 6377 h 9694"/>
                  <a:gd name="connsiteX121" fmla="*/ 4389 w 10000"/>
                  <a:gd name="connsiteY121" fmla="*/ 6353 h 9694"/>
                  <a:gd name="connsiteX122" fmla="*/ 4389 w 10000"/>
                  <a:gd name="connsiteY122" fmla="*/ 6353 h 9694"/>
                  <a:gd name="connsiteX123" fmla="*/ 4000 w 10000"/>
                  <a:gd name="connsiteY123" fmla="*/ 6353 h 9694"/>
                  <a:gd name="connsiteX124" fmla="*/ 3722 w 10000"/>
                  <a:gd name="connsiteY124" fmla="*/ 6377 h 9694"/>
                  <a:gd name="connsiteX125" fmla="*/ 3611 w 10000"/>
                  <a:gd name="connsiteY125" fmla="*/ 6402 h 9694"/>
                  <a:gd name="connsiteX126" fmla="*/ 3556 w 10000"/>
                  <a:gd name="connsiteY126" fmla="*/ 6425 h 9694"/>
                  <a:gd name="connsiteX127" fmla="*/ 3556 w 10000"/>
                  <a:gd name="connsiteY127" fmla="*/ 6425 h 9694"/>
                  <a:gd name="connsiteX128" fmla="*/ 3444 w 10000"/>
                  <a:gd name="connsiteY128" fmla="*/ 6516 h 9694"/>
                  <a:gd name="connsiteX129" fmla="*/ 3278 w 10000"/>
                  <a:gd name="connsiteY129" fmla="*/ 6658 h 9694"/>
                  <a:gd name="connsiteX130" fmla="*/ 3000 w 10000"/>
                  <a:gd name="connsiteY130" fmla="*/ 6818 h 9694"/>
                  <a:gd name="connsiteX131" fmla="*/ 2667 w 10000"/>
                  <a:gd name="connsiteY131" fmla="*/ 6935 h 9694"/>
                  <a:gd name="connsiteX132" fmla="*/ 2667 w 10000"/>
                  <a:gd name="connsiteY132" fmla="*/ 6935 h 9694"/>
                  <a:gd name="connsiteX133" fmla="*/ 2333 w 10000"/>
                  <a:gd name="connsiteY133" fmla="*/ 7029 h 9694"/>
                  <a:gd name="connsiteX134" fmla="*/ 1833 w 10000"/>
                  <a:gd name="connsiteY134" fmla="*/ 7122 h 9694"/>
                  <a:gd name="connsiteX135" fmla="*/ 1389 w 10000"/>
                  <a:gd name="connsiteY135" fmla="*/ 7167 h 9694"/>
                  <a:gd name="connsiteX136" fmla="*/ 889 w 10000"/>
                  <a:gd name="connsiteY136" fmla="*/ 7190 h 9694"/>
                  <a:gd name="connsiteX137" fmla="*/ 889 w 10000"/>
                  <a:gd name="connsiteY137" fmla="*/ 7190 h 9694"/>
                  <a:gd name="connsiteX138" fmla="*/ 500 w 10000"/>
                  <a:gd name="connsiteY138" fmla="*/ 7218 h 9694"/>
                  <a:gd name="connsiteX139" fmla="*/ 222 w 10000"/>
                  <a:gd name="connsiteY139" fmla="*/ 7236 h 9694"/>
                  <a:gd name="connsiteX140" fmla="*/ 0 w 10000"/>
                  <a:gd name="connsiteY140" fmla="*/ 7258 h 9694"/>
                  <a:gd name="connsiteX141" fmla="*/ 0 w 10000"/>
                  <a:gd name="connsiteY141" fmla="*/ 7258 h 9694"/>
                  <a:gd name="connsiteX142" fmla="*/ 278 w 10000"/>
                  <a:gd name="connsiteY142" fmla="*/ 7632 h 9694"/>
                  <a:gd name="connsiteX143" fmla="*/ 500 w 10000"/>
                  <a:gd name="connsiteY143" fmla="*/ 7906 h 9694"/>
                  <a:gd name="connsiteX144" fmla="*/ 722 w 10000"/>
                  <a:gd name="connsiteY144" fmla="*/ 8139 h 9694"/>
                  <a:gd name="connsiteX145" fmla="*/ 722 w 10000"/>
                  <a:gd name="connsiteY145" fmla="*/ 8139 h 9694"/>
                  <a:gd name="connsiteX146" fmla="*/ 889 w 10000"/>
                  <a:gd name="connsiteY146" fmla="*/ 8279 h 9694"/>
                  <a:gd name="connsiteX147" fmla="*/ 944 w 10000"/>
                  <a:gd name="connsiteY147" fmla="*/ 8398 h 9694"/>
                  <a:gd name="connsiteX148" fmla="*/ 1111 w 10000"/>
                  <a:gd name="connsiteY148" fmla="*/ 8515 h 9694"/>
                  <a:gd name="connsiteX149" fmla="*/ 1333 w 10000"/>
                  <a:gd name="connsiteY149" fmla="*/ 8694 h 9694"/>
                  <a:gd name="connsiteX150" fmla="*/ 1333 w 10000"/>
                  <a:gd name="connsiteY150" fmla="*/ 8694 h 9694"/>
                  <a:gd name="connsiteX151" fmla="*/ 1444 w 10000"/>
                  <a:gd name="connsiteY151" fmla="*/ 8789 h 9694"/>
                  <a:gd name="connsiteX152" fmla="*/ 1500 w 10000"/>
                  <a:gd name="connsiteY152" fmla="*/ 8858 h 9694"/>
                  <a:gd name="connsiteX153" fmla="*/ 1500 w 10000"/>
                  <a:gd name="connsiteY153" fmla="*/ 8925 h 9694"/>
                  <a:gd name="connsiteX154" fmla="*/ 1556 w 10000"/>
                  <a:gd name="connsiteY154" fmla="*/ 8953 h 9694"/>
                  <a:gd name="connsiteX155" fmla="*/ 1722 w 10000"/>
                  <a:gd name="connsiteY155" fmla="*/ 8974 h 9694"/>
                  <a:gd name="connsiteX156" fmla="*/ 1944 w 10000"/>
                  <a:gd name="connsiteY156" fmla="*/ 8997 h 9694"/>
                  <a:gd name="connsiteX157" fmla="*/ 2944 w 10000"/>
                  <a:gd name="connsiteY157" fmla="*/ 9021 h 9694"/>
                  <a:gd name="connsiteX158" fmla="*/ 2944 w 10000"/>
                  <a:gd name="connsiteY158" fmla="*/ 9021 h 9694"/>
                  <a:gd name="connsiteX159" fmla="*/ 4167 w 10000"/>
                  <a:gd name="connsiteY159" fmla="*/ 9069 h 9694"/>
                  <a:gd name="connsiteX160" fmla="*/ 4889 w 10000"/>
                  <a:gd name="connsiteY160" fmla="*/ 9135 h 9694"/>
                  <a:gd name="connsiteX161" fmla="*/ 5278 w 10000"/>
                  <a:gd name="connsiteY161" fmla="*/ 9209 h 9694"/>
                  <a:gd name="connsiteX162" fmla="*/ 5444 w 10000"/>
                  <a:gd name="connsiteY162" fmla="*/ 9228 h 9694"/>
                  <a:gd name="connsiteX163" fmla="*/ 5444 w 10000"/>
                  <a:gd name="connsiteY163" fmla="*/ 9228 h 9694"/>
                  <a:gd name="connsiteX164" fmla="*/ 5722 w 10000"/>
                  <a:gd name="connsiteY164" fmla="*/ 9279 h 9694"/>
                  <a:gd name="connsiteX165" fmla="*/ 5833 w 10000"/>
                  <a:gd name="connsiteY165" fmla="*/ 9303 h 9694"/>
                  <a:gd name="connsiteX166" fmla="*/ 5833 w 10000"/>
                  <a:gd name="connsiteY166" fmla="*/ 9303 h 9694"/>
                  <a:gd name="connsiteX167" fmla="*/ 5833 w 10000"/>
                  <a:gd name="connsiteY167" fmla="*/ 9279 h 9694"/>
                  <a:gd name="connsiteX168" fmla="*/ 5889 w 10000"/>
                  <a:gd name="connsiteY168" fmla="*/ 9253 h 9694"/>
                  <a:gd name="connsiteX169" fmla="*/ 6000 w 10000"/>
                  <a:gd name="connsiteY169" fmla="*/ 9228 h 9694"/>
                  <a:gd name="connsiteX170" fmla="*/ 6167 w 10000"/>
                  <a:gd name="connsiteY170" fmla="*/ 9209 h 9694"/>
                  <a:gd name="connsiteX171" fmla="*/ 6444 w 10000"/>
                  <a:gd name="connsiteY171" fmla="*/ 9209 h 9694"/>
                  <a:gd name="connsiteX172" fmla="*/ 6833 w 10000"/>
                  <a:gd name="connsiteY172" fmla="*/ 9228 h 9694"/>
                  <a:gd name="connsiteX173" fmla="*/ 7278 w 10000"/>
                  <a:gd name="connsiteY173" fmla="*/ 9303 h 9694"/>
                  <a:gd name="connsiteX174" fmla="*/ 7278 w 10000"/>
                  <a:gd name="connsiteY174" fmla="*/ 9303 h 9694"/>
                  <a:gd name="connsiteX175" fmla="*/ 8722 w 10000"/>
                  <a:gd name="connsiteY175" fmla="*/ 9505 h 9694"/>
                  <a:gd name="connsiteX176" fmla="*/ 10000 w 10000"/>
                  <a:gd name="connsiteY176" fmla="*/ 9694 h 9694"/>
                  <a:gd name="connsiteX0" fmla="*/ 10000 w 10000"/>
                  <a:gd name="connsiteY0" fmla="*/ 8370 h 10000"/>
                  <a:gd name="connsiteX1" fmla="*/ 10000 w 10000"/>
                  <a:gd name="connsiteY1" fmla="*/ 8370 h 10000"/>
                  <a:gd name="connsiteX2" fmla="*/ 9222 w 10000"/>
                  <a:gd name="connsiteY2" fmla="*/ 8396 h 10000"/>
                  <a:gd name="connsiteX3" fmla="*/ 8944 w 10000"/>
                  <a:gd name="connsiteY3" fmla="*/ 8396 h 10000"/>
                  <a:gd name="connsiteX4" fmla="*/ 8833 w 10000"/>
                  <a:gd name="connsiteY4" fmla="*/ 8370 h 10000"/>
                  <a:gd name="connsiteX5" fmla="*/ 8778 w 10000"/>
                  <a:gd name="connsiteY5" fmla="*/ 8349 h 10000"/>
                  <a:gd name="connsiteX6" fmla="*/ 8778 w 10000"/>
                  <a:gd name="connsiteY6" fmla="*/ 8349 h 10000"/>
                  <a:gd name="connsiteX7" fmla="*/ 8444 w 10000"/>
                  <a:gd name="connsiteY7" fmla="*/ 8061 h 10000"/>
                  <a:gd name="connsiteX8" fmla="*/ 8167 w 10000"/>
                  <a:gd name="connsiteY8" fmla="*/ 7797 h 10000"/>
                  <a:gd name="connsiteX9" fmla="*/ 8167 w 10000"/>
                  <a:gd name="connsiteY9" fmla="*/ 7797 h 10000"/>
                  <a:gd name="connsiteX10" fmla="*/ 8056 w 10000"/>
                  <a:gd name="connsiteY10" fmla="*/ 7753 h 10000"/>
                  <a:gd name="connsiteX11" fmla="*/ 7889 w 10000"/>
                  <a:gd name="connsiteY11" fmla="*/ 7706 h 10000"/>
                  <a:gd name="connsiteX12" fmla="*/ 7444 w 10000"/>
                  <a:gd name="connsiteY12" fmla="*/ 7678 h 10000"/>
                  <a:gd name="connsiteX13" fmla="*/ 6889 w 10000"/>
                  <a:gd name="connsiteY13" fmla="*/ 7656 h 10000"/>
                  <a:gd name="connsiteX14" fmla="*/ 6389 w 10000"/>
                  <a:gd name="connsiteY14" fmla="*/ 7656 h 10000"/>
                  <a:gd name="connsiteX15" fmla="*/ 6389 w 10000"/>
                  <a:gd name="connsiteY15" fmla="*/ 7656 h 10000"/>
                  <a:gd name="connsiteX16" fmla="*/ 6167 w 10000"/>
                  <a:gd name="connsiteY16" fmla="*/ 7629 h 10000"/>
                  <a:gd name="connsiteX17" fmla="*/ 6056 w 10000"/>
                  <a:gd name="connsiteY17" fmla="*/ 7586 h 10000"/>
                  <a:gd name="connsiteX18" fmla="*/ 6000 w 10000"/>
                  <a:gd name="connsiteY18" fmla="*/ 7535 h 10000"/>
                  <a:gd name="connsiteX19" fmla="*/ 6000 w 10000"/>
                  <a:gd name="connsiteY19" fmla="*/ 7446 h 10000"/>
                  <a:gd name="connsiteX20" fmla="*/ 6056 w 10000"/>
                  <a:gd name="connsiteY20" fmla="*/ 7251 h 10000"/>
                  <a:gd name="connsiteX21" fmla="*/ 6111 w 10000"/>
                  <a:gd name="connsiteY21" fmla="*/ 7154 h 10000"/>
                  <a:gd name="connsiteX22" fmla="*/ 6056 w 10000"/>
                  <a:gd name="connsiteY22" fmla="*/ 7033 h 10000"/>
                  <a:gd name="connsiteX23" fmla="*/ 6056 w 10000"/>
                  <a:gd name="connsiteY23" fmla="*/ 7033 h 10000"/>
                  <a:gd name="connsiteX24" fmla="*/ 6000 w 10000"/>
                  <a:gd name="connsiteY24" fmla="*/ 6961 h 10000"/>
                  <a:gd name="connsiteX25" fmla="*/ 5944 w 10000"/>
                  <a:gd name="connsiteY25" fmla="*/ 6913 h 10000"/>
                  <a:gd name="connsiteX26" fmla="*/ 5833 w 10000"/>
                  <a:gd name="connsiteY26" fmla="*/ 6913 h 10000"/>
                  <a:gd name="connsiteX27" fmla="*/ 5667 w 10000"/>
                  <a:gd name="connsiteY27" fmla="*/ 6934 h 10000"/>
                  <a:gd name="connsiteX28" fmla="*/ 5333 w 10000"/>
                  <a:gd name="connsiteY28" fmla="*/ 7009 h 10000"/>
                  <a:gd name="connsiteX29" fmla="*/ 4889 w 10000"/>
                  <a:gd name="connsiteY29" fmla="*/ 7129 h 10000"/>
                  <a:gd name="connsiteX30" fmla="*/ 4889 w 10000"/>
                  <a:gd name="connsiteY30" fmla="*/ 7129 h 10000"/>
                  <a:gd name="connsiteX31" fmla="*/ 4611 w 10000"/>
                  <a:gd name="connsiteY31" fmla="*/ 7154 h 10000"/>
                  <a:gd name="connsiteX32" fmla="*/ 4500 w 10000"/>
                  <a:gd name="connsiteY32" fmla="*/ 7154 h 10000"/>
                  <a:gd name="connsiteX33" fmla="*/ 4444 w 10000"/>
                  <a:gd name="connsiteY33" fmla="*/ 7129 h 10000"/>
                  <a:gd name="connsiteX34" fmla="*/ 4389 w 10000"/>
                  <a:gd name="connsiteY34" fmla="*/ 7033 h 10000"/>
                  <a:gd name="connsiteX35" fmla="*/ 4222 w 10000"/>
                  <a:gd name="connsiteY35" fmla="*/ 6913 h 10000"/>
                  <a:gd name="connsiteX36" fmla="*/ 4222 w 10000"/>
                  <a:gd name="connsiteY36" fmla="*/ 6913 h 10000"/>
                  <a:gd name="connsiteX37" fmla="*/ 4111 w 10000"/>
                  <a:gd name="connsiteY37" fmla="*/ 6840 h 10000"/>
                  <a:gd name="connsiteX38" fmla="*/ 4111 w 10000"/>
                  <a:gd name="connsiteY38" fmla="*/ 6770 h 10000"/>
                  <a:gd name="connsiteX39" fmla="*/ 4111 w 10000"/>
                  <a:gd name="connsiteY39" fmla="*/ 6722 h 10000"/>
                  <a:gd name="connsiteX40" fmla="*/ 4167 w 10000"/>
                  <a:gd name="connsiteY40" fmla="*/ 6674 h 10000"/>
                  <a:gd name="connsiteX41" fmla="*/ 4278 w 10000"/>
                  <a:gd name="connsiteY41" fmla="*/ 6578 h 10000"/>
                  <a:gd name="connsiteX42" fmla="*/ 4389 w 10000"/>
                  <a:gd name="connsiteY42" fmla="*/ 6554 h 10000"/>
                  <a:gd name="connsiteX43" fmla="*/ 4389 w 10000"/>
                  <a:gd name="connsiteY43" fmla="*/ 6554 h 10000"/>
                  <a:gd name="connsiteX44" fmla="*/ 4389 w 10000"/>
                  <a:gd name="connsiteY44" fmla="*/ 6529 h 10000"/>
                  <a:gd name="connsiteX45" fmla="*/ 4444 w 10000"/>
                  <a:gd name="connsiteY45" fmla="*/ 6510 h 10000"/>
                  <a:gd name="connsiteX46" fmla="*/ 4667 w 10000"/>
                  <a:gd name="connsiteY46" fmla="*/ 6483 h 10000"/>
                  <a:gd name="connsiteX47" fmla="*/ 5333 w 10000"/>
                  <a:gd name="connsiteY47" fmla="*/ 6438 h 10000"/>
                  <a:gd name="connsiteX48" fmla="*/ 6500 w 10000"/>
                  <a:gd name="connsiteY48" fmla="*/ 6362 h 10000"/>
                  <a:gd name="connsiteX49" fmla="*/ 6500 w 10000"/>
                  <a:gd name="connsiteY49" fmla="*/ 6362 h 10000"/>
                  <a:gd name="connsiteX50" fmla="*/ 7167 w 10000"/>
                  <a:gd name="connsiteY50" fmla="*/ 6294 h 10000"/>
                  <a:gd name="connsiteX51" fmla="*/ 8389 w 10000"/>
                  <a:gd name="connsiteY51" fmla="*/ 6150 h 10000"/>
                  <a:gd name="connsiteX52" fmla="*/ 8389 w 10000"/>
                  <a:gd name="connsiteY52" fmla="*/ 6150 h 10000"/>
                  <a:gd name="connsiteX53" fmla="*/ 8667 w 10000"/>
                  <a:gd name="connsiteY53" fmla="*/ 6099 h 10000"/>
                  <a:gd name="connsiteX54" fmla="*/ 8778 w 10000"/>
                  <a:gd name="connsiteY54" fmla="*/ 6025 h 10000"/>
                  <a:gd name="connsiteX55" fmla="*/ 8889 w 10000"/>
                  <a:gd name="connsiteY55" fmla="*/ 5980 h 10000"/>
                  <a:gd name="connsiteX56" fmla="*/ 8833 w 10000"/>
                  <a:gd name="connsiteY56" fmla="*/ 5933 h 10000"/>
                  <a:gd name="connsiteX57" fmla="*/ 8833 w 10000"/>
                  <a:gd name="connsiteY57" fmla="*/ 5888 h 10000"/>
                  <a:gd name="connsiteX58" fmla="*/ 8722 w 10000"/>
                  <a:gd name="connsiteY58" fmla="*/ 5836 h 10000"/>
                  <a:gd name="connsiteX59" fmla="*/ 8556 w 10000"/>
                  <a:gd name="connsiteY59" fmla="*/ 5764 h 10000"/>
                  <a:gd name="connsiteX60" fmla="*/ 8556 w 10000"/>
                  <a:gd name="connsiteY60" fmla="*/ 5764 h 10000"/>
                  <a:gd name="connsiteX61" fmla="*/ 6556 w 10000"/>
                  <a:gd name="connsiteY61" fmla="*/ 5338 h 10000"/>
                  <a:gd name="connsiteX62" fmla="*/ 6556 w 10000"/>
                  <a:gd name="connsiteY62" fmla="*/ 5338 h 10000"/>
                  <a:gd name="connsiteX63" fmla="*/ 6333 w 10000"/>
                  <a:gd name="connsiteY63" fmla="*/ 5264 h 10000"/>
                  <a:gd name="connsiteX64" fmla="*/ 6167 w 10000"/>
                  <a:gd name="connsiteY64" fmla="*/ 5192 h 10000"/>
                  <a:gd name="connsiteX65" fmla="*/ 6056 w 10000"/>
                  <a:gd name="connsiteY65" fmla="*/ 5118 h 10000"/>
                  <a:gd name="connsiteX66" fmla="*/ 6056 w 10000"/>
                  <a:gd name="connsiteY66" fmla="*/ 5118 h 10000"/>
                  <a:gd name="connsiteX67" fmla="*/ 8056 w 10000"/>
                  <a:gd name="connsiteY67" fmla="*/ 5094 h 10000"/>
                  <a:gd name="connsiteX68" fmla="*/ 10000 w 10000"/>
                  <a:gd name="connsiteY68" fmla="*/ 5338 h 10000"/>
                  <a:gd name="connsiteX69" fmla="*/ 10000 w 10000"/>
                  <a:gd name="connsiteY69" fmla="*/ 3158 h 10000"/>
                  <a:gd name="connsiteX70" fmla="*/ 2889 w 10000"/>
                  <a:gd name="connsiteY70" fmla="*/ 622 h 10000"/>
                  <a:gd name="connsiteX71" fmla="*/ 1414 w 10000"/>
                  <a:gd name="connsiteY71" fmla="*/ 282 h 10000"/>
                  <a:gd name="connsiteX72" fmla="*/ 1444 w 10000"/>
                  <a:gd name="connsiteY72" fmla="*/ 166 h 10000"/>
                  <a:gd name="connsiteX73" fmla="*/ 1444 w 10000"/>
                  <a:gd name="connsiteY73" fmla="*/ 0 h 10000"/>
                  <a:gd name="connsiteX74" fmla="*/ 10000 w 10000"/>
                  <a:gd name="connsiteY74" fmla="*/ 8396 h 10000"/>
                  <a:gd name="connsiteX75" fmla="*/ 10000 w 10000"/>
                  <a:gd name="connsiteY75" fmla="*/ 8396 h 10000"/>
                  <a:gd name="connsiteX76" fmla="*/ 9722 w 10000"/>
                  <a:gd name="connsiteY76" fmla="*/ 8370 h 10000"/>
                  <a:gd name="connsiteX77" fmla="*/ 9389 w 10000"/>
                  <a:gd name="connsiteY77" fmla="*/ 8396 h 10000"/>
                  <a:gd name="connsiteX78" fmla="*/ 9389 w 10000"/>
                  <a:gd name="connsiteY78" fmla="*/ 8396 h 10000"/>
                  <a:gd name="connsiteX79" fmla="*/ 9278 w 10000"/>
                  <a:gd name="connsiteY79" fmla="*/ 8426 h 10000"/>
                  <a:gd name="connsiteX80" fmla="*/ 9056 w 10000"/>
                  <a:gd name="connsiteY80" fmla="*/ 8396 h 10000"/>
                  <a:gd name="connsiteX81" fmla="*/ 8889 w 10000"/>
                  <a:gd name="connsiteY81" fmla="*/ 8370 h 10000"/>
                  <a:gd name="connsiteX82" fmla="*/ 8722 w 10000"/>
                  <a:gd name="connsiteY82" fmla="*/ 8326 h 10000"/>
                  <a:gd name="connsiteX83" fmla="*/ 8611 w 10000"/>
                  <a:gd name="connsiteY83" fmla="*/ 8251 h 10000"/>
                  <a:gd name="connsiteX84" fmla="*/ 8444 w 10000"/>
                  <a:gd name="connsiteY84" fmla="*/ 8131 h 10000"/>
                  <a:gd name="connsiteX85" fmla="*/ 8444 w 10000"/>
                  <a:gd name="connsiteY85" fmla="*/ 8131 h 10000"/>
                  <a:gd name="connsiteX86" fmla="*/ 8222 w 10000"/>
                  <a:gd name="connsiteY86" fmla="*/ 7921 h 10000"/>
                  <a:gd name="connsiteX87" fmla="*/ 8111 w 10000"/>
                  <a:gd name="connsiteY87" fmla="*/ 7825 h 10000"/>
                  <a:gd name="connsiteX88" fmla="*/ 7944 w 10000"/>
                  <a:gd name="connsiteY88" fmla="*/ 7753 h 10000"/>
                  <a:gd name="connsiteX89" fmla="*/ 7778 w 10000"/>
                  <a:gd name="connsiteY89" fmla="*/ 7706 h 10000"/>
                  <a:gd name="connsiteX90" fmla="*/ 7556 w 10000"/>
                  <a:gd name="connsiteY90" fmla="*/ 7678 h 10000"/>
                  <a:gd name="connsiteX91" fmla="*/ 7333 w 10000"/>
                  <a:gd name="connsiteY91" fmla="*/ 7656 h 10000"/>
                  <a:gd name="connsiteX92" fmla="*/ 7000 w 10000"/>
                  <a:gd name="connsiteY92" fmla="*/ 7629 h 10000"/>
                  <a:gd name="connsiteX93" fmla="*/ 7000 w 10000"/>
                  <a:gd name="connsiteY93" fmla="*/ 7629 h 10000"/>
                  <a:gd name="connsiteX94" fmla="*/ 6556 w 10000"/>
                  <a:gd name="connsiteY94" fmla="*/ 7656 h 10000"/>
                  <a:gd name="connsiteX95" fmla="*/ 6222 w 10000"/>
                  <a:gd name="connsiteY95" fmla="*/ 7656 h 10000"/>
                  <a:gd name="connsiteX96" fmla="*/ 6111 w 10000"/>
                  <a:gd name="connsiteY96" fmla="*/ 7629 h 10000"/>
                  <a:gd name="connsiteX97" fmla="*/ 6056 w 10000"/>
                  <a:gd name="connsiteY97" fmla="*/ 7606 h 10000"/>
                  <a:gd name="connsiteX98" fmla="*/ 6056 w 10000"/>
                  <a:gd name="connsiteY98" fmla="*/ 7606 h 10000"/>
                  <a:gd name="connsiteX99" fmla="*/ 6056 w 10000"/>
                  <a:gd name="connsiteY99" fmla="*/ 7179 h 10000"/>
                  <a:gd name="connsiteX100" fmla="*/ 6056 w 10000"/>
                  <a:gd name="connsiteY100" fmla="*/ 7179 h 10000"/>
                  <a:gd name="connsiteX101" fmla="*/ 6056 w 10000"/>
                  <a:gd name="connsiteY101" fmla="*/ 7080 h 10000"/>
                  <a:gd name="connsiteX102" fmla="*/ 5944 w 10000"/>
                  <a:gd name="connsiteY102" fmla="*/ 6961 h 10000"/>
                  <a:gd name="connsiteX103" fmla="*/ 5889 w 10000"/>
                  <a:gd name="connsiteY103" fmla="*/ 6934 h 10000"/>
                  <a:gd name="connsiteX104" fmla="*/ 5778 w 10000"/>
                  <a:gd name="connsiteY104" fmla="*/ 6913 h 10000"/>
                  <a:gd name="connsiteX105" fmla="*/ 5667 w 10000"/>
                  <a:gd name="connsiteY105" fmla="*/ 6913 h 10000"/>
                  <a:gd name="connsiteX106" fmla="*/ 5500 w 10000"/>
                  <a:gd name="connsiteY106" fmla="*/ 6934 h 10000"/>
                  <a:gd name="connsiteX107" fmla="*/ 5500 w 10000"/>
                  <a:gd name="connsiteY107" fmla="*/ 6934 h 10000"/>
                  <a:gd name="connsiteX108" fmla="*/ 4889 w 10000"/>
                  <a:gd name="connsiteY108" fmla="*/ 7104 h 10000"/>
                  <a:gd name="connsiteX109" fmla="*/ 4611 w 10000"/>
                  <a:gd name="connsiteY109" fmla="*/ 7154 h 10000"/>
                  <a:gd name="connsiteX110" fmla="*/ 4556 w 10000"/>
                  <a:gd name="connsiteY110" fmla="*/ 7179 h 10000"/>
                  <a:gd name="connsiteX111" fmla="*/ 4500 w 10000"/>
                  <a:gd name="connsiteY111" fmla="*/ 7154 h 10000"/>
                  <a:gd name="connsiteX112" fmla="*/ 4500 w 10000"/>
                  <a:gd name="connsiteY112" fmla="*/ 7154 h 10000"/>
                  <a:gd name="connsiteX113" fmla="*/ 4222 w 10000"/>
                  <a:gd name="connsiteY113" fmla="*/ 6913 h 10000"/>
                  <a:gd name="connsiteX114" fmla="*/ 4222 w 10000"/>
                  <a:gd name="connsiteY114" fmla="*/ 6913 h 10000"/>
                  <a:gd name="connsiteX115" fmla="*/ 4111 w 10000"/>
                  <a:gd name="connsiteY115" fmla="*/ 6794 h 10000"/>
                  <a:gd name="connsiteX116" fmla="*/ 4111 w 10000"/>
                  <a:gd name="connsiteY116" fmla="*/ 6722 h 10000"/>
                  <a:gd name="connsiteX117" fmla="*/ 4111 w 10000"/>
                  <a:gd name="connsiteY117" fmla="*/ 6649 h 10000"/>
                  <a:gd name="connsiteX118" fmla="*/ 4111 w 10000"/>
                  <a:gd name="connsiteY118" fmla="*/ 6649 h 10000"/>
                  <a:gd name="connsiteX119" fmla="*/ 4278 w 10000"/>
                  <a:gd name="connsiteY119" fmla="*/ 6578 h 10000"/>
                  <a:gd name="connsiteX120" fmla="*/ 4389 w 10000"/>
                  <a:gd name="connsiteY120" fmla="*/ 6554 h 10000"/>
                  <a:gd name="connsiteX121" fmla="*/ 4389 w 10000"/>
                  <a:gd name="connsiteY121" fmla="*/ 6554 h 10000"/>
                  <a:gd name="connsiteX122" fmla="*/ 4000 w 10000"/>
                  <a:gd name="connsiteY122" fmla="*/ 6554 h 10000"/>
                  <a:gd name="connsiteX123" fmla="*/ 3722 w 10000"/>
                  <a:gd name="connsiteY123" fmla="*/ 6578 h 10000"/>
                  <a:gd name="connsiteX124" fmla="*/ 3611 w 10000"/>
                  <a:gd name="connsiteY124" fmla="*/ 6604 h 10000"/>
                  <a:gd name="connsiteX125" fmla="*/ 3556 w 10000"/>
                  <a:gd name="connsiteY125" fmla="*/ 6628 h 10000"/>
                  <a:gd name="connsiteX126" fmla="*/ 3556 w 10000"/>
                  <a:gd name="connsiteY126" fmla="*/ 6628 h 10000"/>
                  <a:gd name="connsiteX127" fmla="*/ 3444 w 10000"/>
                  <a:gd name="connsiteY127" fmla="*/ 6722 h 10000"/>
                  <a:gd name="connsiteX128" fmla="*/ 3278 w 10000"/>
                  <a:gd name="connsiteY128" fmla="*/ 6868 h 10000"/>
                  <a:gd name="connsiteX129" fmla="*/ 3000 w 10000"/>
                  <a:gd name="connsiteY129" fmla="*/ 7033 h 10000"/>
                  <a:gd name="connsiteX130" fmla="*/ 2667 w 10000"/>
                  <a:gd name="connsiteY130" fmla="*/ 7154 h 10000"/>
                  <a:gd name="connsiteX131" fmla="*/ 2667 w 10000"/>
                  <a:gd name="connsiteY131" fmla="*/ 7154 h 10000"/>
                  <a:gd name="connsiteX132" fmla="*/ 2333 w 10000"/>
                  <a:gd name="connsiteY132" fmla="*/ 7251 h 10000"/>
                  <a:gd name="connsiteX133" fmla="*/ 1833 w 10000"/>
                  <a:gd name="connsiteY133" fmla="*/ 7347 h 10000"/>
                  <a:gd name="connsiteX134" fmla="*/ 1389 w 10000"/>
                  <a:gd name="connsiteY134" fmla="*/ 7393 h 10000"/>
                  <a:gd name="connsiteX135" fmla="*/ 889 w 10000"/>
                  <a:gd name="connsiteY135" fmla="*/ 7417 h 10000"/>
                  <a:gd name="connsiteX136" fmla="*/ 889 w 10000"/>
                  <a:gd name="connsiteY136" fmla="*/ 7417 h 10000"/>
                  <a:gd name="connsiteX137" fmla="*/ 500 w 10000"/>
                  <a:gd name="connsiteY137" fmla="*/ 7446 h 10000"/>
                  <a:gd name="connsiteX138" fmla="*/ 222 w 10000"/>
                  <a:gd name="connsiteY138" fmla="*/ 7464 h 10000"/>
                  <a:gd name="connsiteX139" fmla="*/ 0 w 10000"/>
                  <a:gd name="connsiteY139" fmla="*/ 7487 h 10000"/>
                  <a:gd name="connsiteX140" fmla="*/ 0 w 10000"/>
                  <a:gd name="connsiteY140" fmla="*/ 7487 h 10000"/>
                  <a:gd name="connsiteX141" fmla="*/ 278 w 10000"/>
                  <a:gd name="connsiteY141" fmla="*/ 7873 h 10000"/>
                  <a:gd name="connsiteX142" fmla="*/ 500 w 10000"/>
                  <a:gd name="connsiteY142" fmla="*/ 8156 h 10000"/>
                  <a:gd name="connsiteX143" fmla="*/ 722 w 10000"/>
                  <a:gd name="connsiteY143" fmla="*/ 8396 h 10000"/>
                  <a:gd name="connsiteX144" fmla="*/ 722 w 10000"/>
                  <a:gd name="connsiteY144" fmla="*/ 8396 h 10000"/>
                  <a:gd name="connsiteX145" fmla="*/ 889 w 10000"/>
                  <a:gd name="connsiteY145" fmla="*/ 8540 h 10000"/>
                  <a:gd name="connsiteX146" fmla="*/ 944 w 10000"/>
                  <a:gd name="connsiteY146" fmla="*/ 8663 h 10000"/>
                  <a:gd name="connsiteX147" fmla="*/ 1111 w 10000"/>
                  <a:gd name="connsiteY147" fmla="*/ 8784 h 10000"/>
                  <a:gd name="connsiteX148" fmla="*/ 1333 w 10000"/>
                  <a:gd name="connsiteY148" fmla="*/ 8968 h 10000"/>
                  <a:gd name="connsiteX149" fmla="*/ 1333 w 10000"/>
                  <a:gd name="connsiteY149" fmla="*/ 8968 h 10000"/>
                  <a:gd name="connsiteX150" fmla="*/ 1444 w 10000"/>
                  <a:gd name="connsiteY150" fmla="*/ 9066 h 10000"/>
                  <a:gd name="connsiteX151" fmla="*/ 1500 w 10000"/>
                  <a:gd name="connsiteY151" fmla="*/ 9138 h 10000"/>
                  <a:gd name="connsiteX152" fmla="*/ 1500 w 10000"/>
                  <a:gd name="connsiteY152" fmla="*/ 9207 h 10000"/>
                  <a:gd name="connsiteX153" fmla="*/ 1556 w 10000"/>
                  <a:gd name="connsiteY153" fmla="*/ 9236 h 10000"/>
                  <a:gd name="connsiteX154" fmla="*/ 1722 w 10000"/>
                  <a:gd name="connsiteY154" fmla="*/ 9257 h 10000"/>
                  <a:gd name="connsiteX155" fmla="*/ 1944 w 10000"/>
                  <a:gd name="connsiteY155" fmla="*/ 9281 h 10000"/>
                  <a:gd name="connsiteX156" fmla="*/ 2944 w 10000"/>
                  <a:gd name="connsiteY156" fmla="*/ 9306 h 10000"/>
                  <a:gd name="connsiteX157" fmla="*/ 2944 w 10000"/>
                  <a:gd name="connsiteY157" fmla="*/ 9306 h 10000"/>
                  <a:gd name="connsiteX158" fmla="*/ 4167 w 10000"/>
                  <a:gd name="connsiteY158" fmla="*/ 9355 h 10000"/>
                  <a:gd name="connsiteX159" fmla="*/ 4889 w 10000"/>
                  <a:gd name="connsiteY159" fmla="*/ 9423 h 10000"/>
                  <a:gd name="connsiteX160" fmla="*/ 5278 w 10000"/>
                  <a:gd name="connsiteY160" fmla="*/ 9500 h 10000"/>
                  <a:gd name="connsiteX161" fmla="*/ 5444 w 10000"/>
                  <a:gd name="connsiteY161" fmla="*/ 9519 h 10000"/>
                  <a:gd name="connsiteX162" fmla="*/ 5444 w 10000"/>
                  <a:gd name="connsiteY162" fmla="*/ 9519 h 10000"/>
                  <a:gd name="connsiteX163" fmla="*/ 5722 w 10000"/>
                  <a:gd name="connsiteY163" fmla="*/ 9572 h 10000"/>
                  <a:gd name="connsiteX164" fmla="*/ 5833 w 10000"/>
                  <a:gd name="connsiteY164" fmla="*/ 9597 h 10000"/>
                  <a:gd name="connsiteX165" fmla="*/ 5833 w 10000"/>
                  <a:gd name="connsiteY165" fmla="*/ 9597 h 10000"/>
                  <a:gd name="connsiteX166" fmla="*/ 5833 w 10000"/>
                  <a:gd name="connsiteY166" fmla="*/ 9572 h 10000"/>
                  <a:gd name="connsiteX167" fmla="*/ 5889 w 10000"/>
                  <a:gd name="connsiteY167" fmla="*/ 9545 h 10000"/>
                  <a:gd name="connsiteX168" fmla="*/ 6000 w 10000"/>
                  <a:gd name="connsiteY168" fmla="*/ 9519 h 10000"/>
                  <a:gd name="connsiteX169" fmla="*/ 6167 w 10000"/>
                  <a:gd name="connsiteY169" fmla="*/ 9500 h 10000"/>
                  <a:gd name="connsiteX170" fmla="*/ 6444 w 10000"/>
                  <a:gd name="connsiteY170" fmla="*/ 9500 h 10000"/>
                  <a:gd name="connsiteX171" fmla="*/ 6833 w 10000"/>
                  <a:gd name="connsiteY171" fmla="*/ 9519 h 10000"/>
                  <a:gd name="connsiteX172" fmla="*/ 7278 w 10000"/>
                  <a:gd name="connsiteY172" fmla="*/ 9597 h 10000"/>
                  <a:gd name="connsiteX173" fmla="*/ 7278 w 10000"/>
                  <a:gd name="connsiteY173" fmla="*/ 9597 h 10000"/>
                  <a:gd name="connsiteX174" fmla="*/ 8722 w 10000"/>
                  <a:gd name="connsiteY174" fmla="*/ 9805 h 10000"/>
                  <a:gd name="connsiteX175" fmla="*/ 10000 w 10000"/>
                  <a:gd name="connsiteY175" fmla="*/ 10000 h 10000"/>
                  <a:gd name="connsiteX0" fmla="*/ 10000 w 10000"/>
                  <a:gd name="connsiteY0" fmla="*/ 8925 h 10555"/>
                  <a:gd name="connsiteX1" fmla="*/ 10000 w 10000"/>
                  <a:gd name="connsiteY1" fmla="*/ 8925 h 10555"/>
                  <a:gd name="connsiteX2" fmla="*/ 9222 w 10000"/>
                  <a:gd name="connsiteY2" fmla="*/ 8951 h 10555"/>
                  <a:gd name="connsiteX3" fmla="*/ 8944 w 10000"/>
                  <a:gd name="connsiteY3" fmla="*/ 8951 h 10555"/>
                  <a:gd name="connsiteX4" fmla="*/ 8833 w 10000"/>
                  <a:gd name="connsiteY4" fmla="*/ 8925 h 10555"/>
                  <a:gd name="connsiteX5" fmla="*/ 8778 w 10000"/>
                  <a:gd name="connsiteY5" fmla="*/ 8904 h 10555"/>
                  <a:gd name="connsiteX6" fmla="*/ 8778 w 10000"/>
                  <a:gd name="connsiteY6" fmla="*/ 8904 h 10555"/>
                  <a:gd name="connsiteX7" fmla="*/ 8444 w 10000"/>
                  <a:gd name="connsiteY7" fmla="*/ 8616 h 10555"/>
                  <a:gd name="connsiteX8" fmla="*/ 8167 w 10000"/>
                  <a:gd name="connsiteY8" fmla="*/ 8352 h 10555"/>
                  <a:gd name="connsiteX9" fmla="*/ 8167 w 10000"/>
                  <a:gd name="connsiteY9" fmla="*/ 8352 h 10555"/>
                  <a:gd name="connsiteX10" fmla="*/ 8056 w 10000"/>
                  <a:gd name="connsiteY10" fmla="*/ 8308 h 10555"/>
                  <a:gd name="connsiteX11" fmla="*/ 7889 w 10000"/>
                  <a:gd name="connsiteY11" fmla="*/ 8261 h 10555"/>
                  <a:gd name="connsiteX12" fmla="*/ 7444 w 10000"/>
                  <a:gd name="connsiteY12" fmla="*/ 8233 h 10555"/>
                  <a:gd name="connsiteX13" fmla="*/ 6889 w 10000"/>
                  <a:gd name="connsiteY13" fmla="*/ 8211 h 10555"/>
                  <a:gd name="connsiteX14" fmla="*/ 6389 w 10000"/>
                  <a:gd name="connsiteY14" fmla="*/ 8211 h 10555"/>
                  <a:gd name="connsiteX15" fmla="*/ 6389 w 10000"/>
                  <a:gd name="connsiteY15" fmla="*/ 8211 h 10555"/>
                  <a:gd name="connsiteX16" fmla="*/ 6167 w 10000"/>
                  <a:gd name="connsiteY16" fmla="*/ 8184 h 10555"/>
                  <a:gd name="connsiteX17" fmla="*/ 6056 w 10000"/>
                  <a:gd name="connsiteY17" fmla="*/ 8141 h 10555"/>
                  <a:gd name="connsiteX18" fmla="*/ 6000 w 10000"/>
                  <a:gd name="connsiteY18" fmla="*/ 8090 h 10555"/>
                  <a:gd name="connsiteX19" fmla="*/ 6000 w 10000"/>
                  <a:gd name="connsiteY19" fmla="*/ 8001 h 10555"/>
                  <a:gd name="connsiteX20" fmla="*/ 6056 w 10000"/>
                  <a:gd name="connsiteY20" fmla="*/ 7806 h 10555"/>
                  <a:gd name="connsiteX21" fmla="*/ 6111 w 10000"/>
                  <a:gd name="connsiteY21" fmla="*/ 7709 h 10555"/>
                  <a:gd name="connsiteX22" fmla="*/ 6056 w 10000"/>
                  <a:gd name="connsiteY22" fmla="*/ 7588 h 10555"/>
                  <a:gd name="connsiteX23" fmla="*/ 6056 w 10000"/>
                  <a:gd name="connsiteY23" fmla="*/ 7588 h 10555"/>
                  <a:gd name="connsiteX24" fmla="*/ 6000 w 10000"/>
                  <a:gd name="connsiteY24" fmla="*/ 7516 h 10555"/>
                  <a:gd name="connsiteX25" fmla="*/ 5944 w 10000"/>
                  <a:gd name="connsiteY25" fmla="*/ 7468 h 10555"/>
                  <a:gd name="connsiteX26" fmla="*/ 5833 w 10000"/>
                  <a:gd name="connsiteY26" fmla="*/ 7468 h 10555"/>
                  <a:gd name="connsiteX27" fmla="*/ 5667 w 10000"/>
                  <a:gd name="connsiteY27" fmla="*/ 7489 h 10555"/>
                  <a:gd name="connsiteX28" fmla="*/ 5333 w 10000"/>
                  <a:gd name="connsiteY28" fmla="*/ 7564 h 10555"/>
                  <a:gd name="connsiteX29" fmla="*/ 4889 w 10000"/>
                  <a:gd name="connsiteY29" fmla="*/ 7684 h 10555"/>
                  <a:gd name="connsiteX30" fmla="*/ 4889 w 10000"/>
                  <a:gd name="connsiteY30" fmla="*/ 7684 h 10555"/>
                  <a:gd name="connsiteX31" fmla="*/ 4611 w 10000"/>
                  <a:gd name="connsiteY31" fmla="*/ 7709 h 10555"/>
                  <a:gd name="connsiteX32" fmla="*/ 4500 w 10000"/>
                  <a:gd name="connsiteY32" fmla="*/ 7709 h 10555"/>
                  <a:gd name="connsiteX33" fmla="*/ 4444 w 10000"/>
                  <a:gd name="connsiteY33" fmla="*/ 7684 h 10555"/>
                  <a:gd name="connsiteX34" fmla="*/ 4389 w 10000"/>
                  <a:gd name="connsiteY34" fmla="*/ 7588 h 10555"/>
                  <a:gd name="connsiteX35" fmla="*/ 4222 w 10000"/>
                  <a:gd name="connsiteY35" fmla="*/ 7468 h 10555"/>
                  <a:gd name="connsiteX36" fmla="*/ 4222 w 10000"/>
                  <a:gd name="connsiteY36" fmla="*/ 7468 h 10555"/>
                  <a:gd name="connsiteX37" fmla="*/ 4111 w 10000"/>
                  <a:gd name="connsiteY37" fmla="*/ 7395 h 10555"/>
                  <a:gd name="connsiteX38" fmla="*/ 4111 w 10000"/>
                  <a:gd name="connsiteY38" fmla="*/ 7325 h 10555"/>
                  <a:gd name="connsiteX39" fmla="*/ 4111 w 10000"/>
                  <a:gd name="connsiteY39" fmla="*/ 7277 h 10555"/>
                  <a:gd name="connsiteX40" fmla="*/ 4167 w 10000"/>
                  <a:gd name="connsiteY40" fmla="*/ 7229 h 10555"/>
                  <a:gd name="connsiteX41" fmla="*/ 4278 w 10000"/>
                  <a:gd name="connsiteY41" fmla="*/ 7133 h 10555"/>
                  <a:gd name="connsiteX42" fmla="*/ 4389 w 10000"/>
                  <a:gd name="connsiteY42" fmla="*/ 7109 h 10555"/>
                  <a:gd name="connsiteX43" fmla="*/ 4389 w 10000"/>
                  <a:gd name="connsiteY43" fmla="*/ 7109 h 10555"/>
                  <a:gd name="connsiteX44" fmla="*/ 4389 w 10000"/>
                  <a:gd name="connsiteY44" fmla="*/ 7084 h 10555"/>
                  <a:gd name="connsiteX45" fmla="*/ 4444 w 10000"/>
                  <a:gd name="connsiteY45" fmla="*/ 7065 h 10555"/>
                  <a:gd name="connsiteX46" fmla="*/ 4667 w 10000"/>
                  <a:gd name="connsiteY46" fmla="*/ 7038 h 10555"/>
                  <a:gd name="connsiteX47" fmla="*/ 5333 w 10000"/>
                  <a:gd name="connsiteY47" fmla="*/ 6993 h 10555"/>
                  <a:gd name="connsiteX48" fmla="*/ 6500 w 10000"/>
                  <a:gd name="connsiteY48" fmla="*/ 6917 h 10555"/>
                  <a:gd name="connsiteX49" fmla="*/ 6500 w 10000"/>
                  <a:gd name="connsiteY49" fmla="*/ 6917 h 10555"/>
                  <a:gd name="connsiteX50" fmla="*/ 7167 w 10000"/>
                  <a:gd name="connsiteY50" fmla="*/ 6849 h 10555"/>
                  <a:gd name="connsiteX51" fmla="*/ 8389 w 10000"/>
                  <a:gd name="connsiteY51" fmla="*/ 6705 h 10555"/>
                  <a:gd name="connsiteX52" fmla="*/ 8389 w 10000"/>
                  <a:gd name="connsiteY52" fmla="*/ 6705 h 10555"/>
                  <a:gd name="connsiteX53" fmla="*/ 8667 w 10000"/>
                  <a:gd name="connsiteY53" fmla="*/ 6654 h 10555"/>
                  <a:gd name="connsiteX54" fmla="*/ 8778 w 10000"/>
                  <a:gd name="connsiteY54" fmla="*/ 6580 h 10555"/>
                  <a:gd name="connsiteX55" fmla="*/ 8889 w 10000"/>
                  <a:gd name="connsiteY55" fmla="*/ 6535 h 10555"/>
                  <a:gd name="connsiteX56" fmla="*/ 8833 w 10000"/>
                  <a:gd name="connsiteY56" fmla="*/ 6488 h 10555"/>
                  <a:gd name="connsiteX57" fmla="*/ 8833 w 10000"/>
                  <a:gd name="connsiteY57" fmla="*/ 6443 h 10555"/>
                  <a:gd name="connsiteX58" fmla="*/ 8722 w 10000"/>
                  <a:gd name="connsiteY58" fmla="*/ 6391 h 10555"/>
                  <a:gd name="connsiteX59" fmla="*/ 8556 w 10000"/>
                  <a:gd name="connsiteY59" fmla="*/ 6319 h 10555"/>
                  <a:gd name="connsiteX60" fmla="*/ 8556 w 10000"/>
                  <a:gd name="connsiteY60" fmla="*/ 6319 h 10555"/>
                  <a:gd name="connsiteX61" fmla="*/ 6556 w 10000"/>
                  <a:gd name="connsiteY61" fmla="*/ 5893 h 10555"/>
                  <a:gd name="connsiteX62" fmla="*/ 6556 w 10000"/>
                  <a:gd name="connsiteY62" fmla="*/ 5893 h 10555"/>
                  <a:gd name="connsiteX63" fmla="*/ 6333 w 10000"/>
                  <a:gd name="connsiteY63" fmla="*/ 5819 h 10555"/>
                  <a:gd name="connsiteX64" fmla="*/ 6167 w 10000"/>
                  <a:gd name="connsiteY64" fmla="*/ 5747 h 10555"/>
                  <a:gd name="connsiteX65" fmla="*/ 6056 w 10000"/>
                  <a:gd name="connsiteY65" fmla="*/ 5673 h 10555"/>
                  <a:gd name="connsiteX66" fmla="*/ 6056 w 10000"/>
                  <a:gd name="connsiteY66" fmla="*/ 5673 h 10555"/>
                  <a:gd name="connsiteX67" fmla="*/ 8056 w 10000"/>
                  <a:gd name="connsiteY67" fmla="*/ 5649 h 10555"/>
                  <a:gd name="connsiteX68" fmla="*/ 10000 w 10000"/>
                  <a:gd name="connsiteY68" fmla="*/ 5893 h 10555"/>
                  <a:gd name="connsiteX69" fmla="*/ 10000 w 10000"/>
                  <a:gd name="connsiteY69" fmla="*/ 3713 h 10555"/>
                  <a:gd name="connsiteX70" fmla="*/ 2889 w 10000"/>
                  <a:gd name="connsiteY70" fmla="*/ 1177 h 10555"/>
                  <a:gd name="connsiteX71" fmla="*/ 1414 w 10000"/>
                  <a:gd name="connsiteY71" fmla="*/ 837 h 10555"/>
                  <a:gd name="connsiteX72" fmla="*/ 1444 w 10000"/>
                  <a:gd name="connsiteY72" fmla="*/ 555 h 10555"/>
                  <a:gd name="connsiteX73" fmla="*/ 10000 w 10000"/>
                  <a:gd name="connsiteY73" fmla="*/ 8951 h 10555"/>
                  <a:gd name="connsiteX74" fmla="*/ 10000 w 10000"/>
                  <a:gd name="connsiteY74" fmla="*/ 8951 h 10555"/>
                  <a:gd name="connsiteX75" fmla="*/ 9722 w 10000"/>
                  <a:gd name="connsiteY75" fmla="*/ 8925 h 10555"/>
                  <a:gd name="connsiteX76" fmla="*/ 9389 w 10000"/>
                  <a:gd name="connsiteY76" fmla="*/ 8951 h 10555"/>
                  <a:gd name="connsiteX77" fmla="*/ 9389 w 10000"/>
                  <a:gd name="connsiteY77" fmla="*/ 8951 h 10555"/>
                  <a:gd name="connsiteX78" fmla="*/ 9278 w 10000"/>
                  <a:gd name="connsiteY78" fmla="*/ 8981 h 10555"/>
                  <a:gd name="connsiteX79" fmla="*/ 9056 w 10000"/>
                  <a:gd name="connsiteY79" fmla="*/ 8951 h 10555"/>
                  <a:gd name="connsiteX80" fmla="*/ 8889 w 10000"/>
                  <a:gd name="connsiteY80" fmla="*/ 8925 h 10555"/>
                  <a:gd name="connsiteX81" fmla="*/ 8722 w 10000"/>
                  <a:gd name="connsiteY81" fmla="*/ 8881 h 10555"/>
                  <a:gd name="connsiteX82" fmla="*/ 8611 w 10000"/>
                  <a:gd name="connsiteY82" fmla="*/ 8806 h 10555"/>
                  <a:gd name="connsiteX83" fmla="*/ 8444 w 10000"/>
                  <a:gd name="connsiteY83" fmla="*/ 8686 h 10555"/>
                  <a:gd name="connsiteX84" fmla="*/ 8444 w 10000"/>
                  <a:gd name="connsiteY84" fmla="*/ 8686 h 10555"/>
                  <a:gd name="connsiteX85" fmla="*/ 8222 w 10000"/>
                  <a:gd name="connsiteY85" fmla="*/ 8476 h 10555"/>
                  <a:gd name="connsiteX86" fmla="*/ 8111 w 10000"/>
                  <a:gd name="connsiteY86" fmla="*/ 8380 h 10555"/>
                  <a:gd name="connsiteX87" fmla="*/ 7944 w 10000"/>
                  <a:gd name="connsiteY87" fmla="*/ 8308 h 10555"/>
                  <a:gd name="connsiteX88" fmla="*/ 7778 w 10000"/>
                  <a:gd name="connsiteY88" fmla="*/ 8261 h 10555"/>
                  <a:gd name="connsiteX89" fmla="*/ 7556 w 10000"/>
                  <a:gd name="connsiteY89" fmla="*/ 8233 h 10555"/>
                  <a:gd name="connsiteX90" fmla="*/ 7333 w 10000"/>
                  <a:gd name="connsiteY90" fmla="*/ 8211 h 10555"/>
                  <a:gd name="connsiteX91" fmla="*/ 7000 w 10000"/>
                  <a:gd name="connsiteY91" fmla="*/ 8184 h 10555"/>
                  <a:gd name="connsiteX92" fmla="*/ 7000 w 10000"/>
                  <a:gd name="connsiteY92" fmla="*/ 8184 h 10555"/>
                  <a:gd name="connsiteX93" fmla="*/ 6556 w 10000"/>
                  <a:gd name="connsiteY93" fmla="*/ 8211 h 10555"/>
                  <a:gd name="connsiteX94" fmla="*/ 6222 w 10000"/>
                  <a:gd name="connsiteY94" fmla="*/ 8211 h 10555"/>
                  <a:gd name="connsiteX95" fmla="*/ 6111 w 10000"/>
                  <a:gd name="connsiteY95" fmla="*/ 8184 h 10555"/>
                  <a:gd name="connsiteX96" fmla="*/ 6056 w 10000"/>
                  <a:gd name="connsiteY96" fmla="*/ 8161 h 10555"/>
                  <a:gd name="connsiteX97" fmla="*/ 6056 w 10000"/>
                  <a:gd name="connsiteY97" fmla="*/ 8161 h 10555"/>
                  <a:gd name="connsiteX98" fmla="*/ 6056 w 10000"/>
                  <a:gd name="connsiteY98" fmla="*/ 7734 h 10555"/>
                  <a:gd name="connsiteX99" fmla="*/ 6056 w 10000"/>
                  <a:gd name="connsiteY99" fmla="*/ 7734 h 10555"/>
                  <a:gd name="connsiteX100" fmla="*/ 6056 w 10000"/>
                  <a:gd name="connsiteY100" fmla="*/ 7635 h 10555"/>
                  <a:gd name="connsiteX101" fmla="*/ 5944 w 10000"/>
                  <a:gd name="connsiteY101" fmla="*/ 7516 h 10555"/>
                  <a:gd name="connsiteX102" fmla="*/ 5889 w 10000"/>
                  <a:gd name="connsiteY102" fmla="*/ 7489 h 10555"/>
                  <a:gd name="connsiteX103" fmla="*/ 5778 w 10000"/>
                  <a:gd name="connsiteY103" fmla="*/ 7468 h 10555"/>
                  <a:gd name="connsiteX104" fmla="*/ 5667 w 10000"/>
                  <a:gd name="connsiteY104" fmla="*/ 7468 h 10555"/>
                  <a:gd name="connsiteX105" fmla="*/ 5500 w 10000"/>
                  <a:gd name="connsiteY105" fmla="*/ 7489 h 10555"/>
                  <a:gd name="connsiteX106" fmla="*/ 5500 w 10000"/>
                  <a:gd name="connsiteY106" fmla="*/ 7489 h 10555"/>
                  <a:gd name="connsiteX107" fmla="*/ 4889 w 10000"/>
                  <a:gd name="connsiteY107" fmla="*/ 7659 h 10555"/>
                  <a:gd name="connsiteX108" fmla="*/ 4611 w 10000"/>
                  <a:gd name="connsiteY108" fmla="*/ 7709 h 10555"/>
                  <a:gd name="connsiteX109" fmla="*/ 4556 w 10000"/>
                  <a:gd name="connsiteY109" fmla="*/ 7734 h 10555"/>
                  <a:gd name="connsiteX110" fmla="*/ 4500 w 10000"/>
                  <a:gd name="connsiteY110" fmla="*/ 7709 h 10555"/>
                  <a:gd name="connsiteX111" fmla="*/ 4500 w 10000"/>
                  <a:gd name="connsiteY111" fmla="*/ 7709 h 10555"/>
                  <a:gd name="connsiteX112" fmla="*/ 4222 w 10000"/>
                  <a:gd name="connsiteY112" fmla="*/ 7468 h 10555"/>
                  <a:gd name="connsiteX113" fmla="*/ 4222 w 10000"/>
                  <a:gd name="connsiteY113" fmla="*/ 7468 h 10555"/>
                  <a:gd name="connsiteX114" fmla="*/ 4111 w 10000"/>
                  <a:gd name="connsiteY114" fmla="*/ 7349 h 10555"/>
                  <a:gd name="connsiteX115" fmla="*/ 4111 w 10000"/>
                  <a:gd name="connsiteY115" fmla="*/ 7277 h 10555"/>
                  <a:gd name="connsiteX116" fmla="*/ 4111 w 10000"/>
                  <a:gd name="connsiteY116" fmla="*/ 7204 h 10555"/>
                  <a:gd name="connsiteX117" fmla="*/ 4111 w 10000"/>
                  <a:gd name="connsiteY117" fmla="*/ 7204 h 10555"/>
                  <a:gd name="connsiteX118" fmla="*/ 4278 w 10000"/>
                  <a:gd name="connsiteY118" fmla="*/ 7133 h 10555"/>
                  <a:gd name="connsiteX119" fmla="*/ 4389 w 10000"/>
                  <a:gd name="connsiteY119" fmla="*/ 7109 h 10555"/>
                  <a:gd name="connsiteX120" fmla="*/ 4389 w 10000"/>
                  <a:gd name="connsiteY120" fmla="*/ 7109 h 10555"/>
                  <a:gd name="connsiteX121" fmla="*/ 4000 w 10000"/>
                  <a:gd name="connsiteY121" fmla="*/ 7109 h 10555"/>
                  <a:gd name="connsiteX122" fmla="*/ 3722 w 10000"/>
                  <a:gd name="connsiteY122" fmla="*/ 7133 h 10555"/>
                  <a:gd name="connsiteX123" fmla="*/ 3611 w 10000"/>
                  <a:gd name="connsiteY123" fmla="*/ 7159 h 10555"/>
                  <a:gd name="connsiteX124" fmla="*/ 3556 w 10000"/>
                  <a:gd name="connsiteY124" fmla="*/ 7183 h 10555"/>
                  <a:gd name="connsiteX125" fmla="*/ 3556 w 10000"/>
                  <a:gd name="connsiteY125" fmla="*/ 7183 h 10555"/>
                  <a:gd name="connsiteX126" fmla="*/ 3444 w 10000"/>
                  <a:gd name="connsiteY126" fmla="*/ 7277 h 10555"/>
                  <a:gd name="connsiteX127" fmla="*/ 3278 w 10000"/>
                  <a:gd name="connsiteY127" fmla="*/ 7423 h 10555"/>
                  <a:gd name="connsiteX128" fmla="*/ 3000 w 10000"/>
                  <a:gd name="connsiteY128" fmla="*/ 7588 h 10555"/>
                  <a:gd name="connsiteX129" fmla="*/ 2667 w 10000"/>
                  <a:gd name="connsiteY129" fmla="*/ 7709 h 10555"/>
                  <a:gd name="connsiteX130" fmla="*/ 2667 w 10000"/>
                  <a:gd name="connsiteY130" fmla="*/ 7709 h 10555"/>
                  <a:gd name="connsiteX131" fmla="*/ 2333 w 10000"/>
                  <a:gd name="connsiteY131" fmla="*/ 7806 h 10555"/>
                  <a:gd name="connsiteX132" fmla="*/ 1833 w 10000"/>
                  <a:gd name="connsiteY132" fmla="*/ 7902 h 10555"/>
                  <a:gd name="connsiteX133" fmla="*/ 1389 w 10000"/>
                  <a:gd name="connsiteY133" fmla="*/ 7948 h 10555"/>
                  <a:gd name="connsiteX134" fmla="*/ 889 w 10000"/>
                  <a:gd name="connsiteY134" fmla="*/ 7972 h 10555"/>
                  <a:gd name="connsiteX135" fmla="*/ 889 w 10000"/>
                  <a:gd name="connsiteY135" fmla="*/ 7972 h 10555"/>
                  <a:gd name="connsiteX136" fmla="*/ 500 w 10000"/>
                  <a:gd name="connsiteY136" fmla="*/ 8001 h 10555"/>
                  <a:gd name="connsiteX137" fmla="*/ 222 w 10000"/>
                  <a:gd name="connsiteY137" fmla="*/ 8019 h 10555"/>
                  <a:gd name="connsiteX138" fmla="*/ 0 w 10000"/>
                  <a:gd name="connsiteY138" fmla="*/ 8042 h 10555"/>
                  <a:gd name="connsiteX139" fmla="*/ 0 w 10000"/>
                  <a:gd name="connsiteY139" fmla="*/ 8042 h 10555"/>
                  <a:gd name="connsiteX140" fmla="*/ 278 w 10000"/>
                  <a:gd name="connsiteY140" fmla="*/ 8428 h 10555"/>
                  <a:gd name="connsiteX141" fmla="*/ 500 w 10000"/>
                  <a:gd name="connsiteY141" fmla="*/ 8711 h 10555"/>
                  <a:gd name="connsiteX142" fmla="*/ 722 w 10000"/>
                  <a:gd name="connsiteY142" fmla="*/ 8951 h 10555"/>
                  <a:gd name="connsiteX143" fmla="*/ 722 w 10000"/>
                  <a:gd name="connsiteY143" fmla="*/ 8951 h 10555"/>
                  <a:gd name="connsiteX144" fmla="*/ 889 w 10000"/>
                  <a:gd name="connsiteY144" fmla="*/ 9095 h 10555"/>
                  <a:gd name="connsiteX145" fmla="*/ 944 w 10000"/>
                  <a:gd name="connsiteY145" fmla="*/ 9218 h 10555"/>
                  <a:gd name="connsiteX146" fmla="*/ 1111 w 10000"/>
                  <a:gd name="connsiteY146" fmla="*/ 9339 h 10555"/>
                  <a:gd name="connsiteX147" fmla="*/ 1333 w 10000"/>
                  <a:gd name="connsiteY147" fmla="*/ 9523 h 10555"/>
                  <a:gd name="connsiteX148" fmla="*/ 1333 w 10000"/>
                  <a:gd name="connsiteY148" fmla="*/ 9523 h 10555"/>
                  <a:gd name="connsiteX149" fmla="*/ 1444 w 10000"/>
                  <a:gd name="connsiteY149" fmla="*/ 9621 h 10555"/>
                  <a:gd name="connsiteX150" fmla="*/ 1500 w 10000"/>
                  <a:gd name="connsiteY150" fmla="*/ 9693 h 10555"/>
                  <a:gd name="connsiteX151" fmla="*/ 1500 w 10000"/>
                  <a:gd name="connsiteY151" fmla="*/ 9762 h 10555"/>
                  <a:gd name="connsiteX152" fmla="*/ 1556 w 10000"/>
                  <a:gd name="connsiteY152" fmla="*/ 9791 h 10555"/>
                  <a:gd name="connsiteX153" fmla="*/ 1722 w 10000"/>
                  <a:gd name="connsiteY153" fmla="*/ 9812 h 10555"/>
                  <a:gd name="connsiteX154" fmla="*/ 1944 w 10000"/>
                  <a:gd name="connsiteY154" fmla="*/ 9836 h 10555"/>
                  <a:gd name="connsiteX155" fmla="*/ 2944 w 10000"/>
                  <a:gd name="connsiteY155" fmla="*/ 9861 h 10555"/>
                  <a:gd name="connsiteX156" fmla="*/ 2944 w 10000"/>
                  <a:gd name="connsiteY156" fmla="*/ 9861 h 10555"/>
                  <a:gd name="connsiteX157" fmla="*/ 4167 w 10000"/>
                  <a:gd name="connsiteY157" fmla="*/ 9910 h 10555"/>
                  <a:gd name="connsiteX158" fmla="*/ 4889 w 10000"/>
                  <a:gd name="connsiteY158" fmla="*/ 9978 h 10555"/>
                  <a:gd name="connsiteX159" fmla="*/ 5278 w 10000"/>
                  <a:gd name="connsiteY159" fmla="*/ 10055 h 10555"/>
                  <a:gd name="connsiteX160" fmla="*/ 5444 w 10000"/>
                  <a:gd name="connsiteY160" fmla="*/ 10074 h 10555"/>
                  <a:gd name="connsiteX161" fmla="*/ 5444 w 10000"/>
                  <a:gd name="connsiteY161" fmla="*/ 10074 h 10555"/>
                  <a:gd name="connsiteX162" fmla="*/ 5722 w 10000"/>
                  <a:gd name="connsiteY162" fmla="*/ 10127 h 10555"/>
                  <a:gd name="connsiteX163" fmla="*/ 5833 w 10000"/>
                  <a:gd name="connsiteY163" fmla="*/ 10152 h 10555"/>
                  <a:gd name="connsiteX164" fmla="*/ 5833 w 10000"/>
                  <a:gd name="connsiteY164" fmla="*/ 10152 h 10555"/>
                  <a:gd name="connsiteX165" fmla="*/ 5833 w 10000"/>
                  <a:gd name="connsiteY165" fmla="*/ 10127 h 10555"/>
                  <a:gd name="connsiteX166" fmla="*/ 5889 w 10000"/>
                  <a:gd name="connsiteY166" fmla="*/ 10100 h 10555"/>
                  <a:gd name="connsiteX167" fmla="*/ 6000 w 10000"/>
                  <a:gd name="connsiteY167" fmla="*/ 10074 h 10555"/>
                  <a:gd name="connsiteX168" fmla="*/ 6167 w 10000"/>
                  <a:gd name="connsiteY168" fmla="*/ 10055 h 10555"/>
                  <a:gd name="connsiteX169" fmla="*/ 6444 w 10000"/>
                  <a:gd name="connsiteY169" fmla="*/ 10055 h 10555"/>
                  <a:gd name="connsiteX170" fmla="*/ 6833 w 10000"/>
                  <a:gd name="connsiteY170" fmla="*/ 10074 h 10555"/>
                  <a:gd name="connsiteX171" fmla="*/ 7278 w 10000"/>
                  <a:gd name="connsiteY171" fmla="*/ 10152 h 10555"/>
                  <a:gd name="connsiteX172" fmla="*/ 7278 w 10000"/>
                  <a:gd name="connsiteY172" fmla="*/ 10152 h 10555"/>
                  <a:gd name="connsiteX173" fmla="*/ 8722 w 10000"/>
                  <a:gd name="connsiteY173" fmla="*/ 10360 h 10555"/>
                  <a:gd name="connsiteX174" fmla="*/ 10000 w 10000"/>
                  <a:gd name="connsiteY174" fmla="*/ 10555 h 10555"/>
                  <a:gd name="connsiteX0" fmla="*/ 10000 w 10000"/>
                  <a:gd name="connsiteY0" fmla="*/ 8370 h 10000"/>
                  <a:gd name="connsiteX1" fmla="*/ 10000 w 10000"/>
                  <a:gd name="connsiteY1" fmla="*/ 8370 h 10000"/>
                  <a:gd name="connsiteX2" fmla="*/ 9222 w 10000"/>
                  <a:gd name="connsiteY2" fmla="*/ 8396 h 10000"/>
                  <a:gd name="connsiteX3" fmla="*/ 8944 w 10000"/>
                  <a:gd name="connsiteY3" fmla="*/ 8396 h 10000"/>
                  <a:gd name="connsiteX4" fmla="*/ 8833 w 10000"/>
                  <a:gd name="connsiteY4" fmla="*/ 8370 h 10000"/>
                  <a:gd name="connsiteX5" fmla="*/ 8778 w 10000"/>
                  <a:gd name="connsiteY5" fmla="*/ 8349 h 10000"/>
                  <a:gd name="connsiteX6" fmla="*/ 8778 w 10000"/>
                  <a:gd name="connsiteY6" fmla="*/ 8349 h 10000"/>
                  <a:gd name="connsiteX7" fmla="*/ 8444 w 10000"/>
                  <a:gd name="connsiteY7" fmla="*/ 8061 h 10000"/>
                  <a:gd name="connsiteX8" fmla="*/ 8167 w 10000"/>
                  <a:gd name="connsiteY8" fmla="*/ 7797 h 10000"/>
                  <a:gd name="connsiteX9" fmla="*/ 8167 w 10000"/>
                  <a:gd name="connsiteY9" fmla="*/ 7797 h 10000"/>
                  <a:gd name="connsiteX10" fmla="*/ 8056 w 10000"/>
                  <a:gd name="connsiteY10" fmla="*/ 7753 h 10000"/>
                  <a:gd name="connsiteX11" fmla="*/ 7889 w 10000"/>
                  <a:gd name="connsiteY11" fmla="*/ 7706 h 10000"/>
                  <a:gd name="connsiteX12" fmla="*/ 7444 w 10000"/>
                  <a:gd name="connsiteY12" fmla="*/ 7678 h 10000"/>
                  <a:gd name="connsiteX13" fmla="*/ 6889 w 10000"/>
                  <a:gd name="connsiteY13" fmla="*/ 7656 h 10000"/>
                  <a:gd name="connsiteX14" fmla="*/ 6389 w 10000"/>
                  <a:gd name="connsiteY14" fmla="*/ 7656 h 10000"/>
                  <a:gd name="connsiteX15" fmla="*/ 6389 w 10000"/>
                  <a:gd name="connsiteY15" fmla="*/ 7656 h 10000"/>
                  <a:gd name="connsiteX16" fmla="*/ 6167 w 10000"/>
                  <a:gd name="connsiteY16" fmla="*/ 7629 h 10000"/>
                  <a:gd name="connsiteX17" fmla="*/ 6056 w 10000"/>
                  <a:gd name="connsiteY17" fmla="*/ 7586 h 10000"/>
                  <a:gd name="connsiteX18" fmla="*/ 6000 w 10000"/>
                  <a:gd name="connsiteY18" fmla="*/ 7535 h 10000"/>
                  <a:gd name="connsiteX19" fmla="*/ 6000 w 10000"/>
                  <a:gd name="connsiteY19" fmla="*/ 7446 h 10000"/>
                  <a:gd name="connsiteX20" fmla="*/ 6056 w 10000"/>
                  <a:gd name="connsiteY20" fmla="*/ 7251 h 10000"/>
                  <a:gd name="connsiteX21" fmla="*/ 6111 w 10000"/>
                  <a:gd name="connsiteY21" fmla="*/ 7154 h 10000"/>
                  <a:gd name="connsiteX22" fmla="*/ 6056 w 10000"/>
                  <a:gd name="connsiteY22" fmla="*/ 7033 h 10000"/>
                  <a:gd name="connsiteX23" fmla="*/ 6056 w 10000"/>
                  <a:gd name="connsiteY23" fmla="*/ 7033 h 10000"/>
                  <a:gd name="connsiteX24" fmla="*/ 6000 w 10000"/>
                  <a:gd name="connsiteY24" fmla="*/ 6961 h 10000"/>
                  <a:gd name="connsiteX25" fmla="*/ 5944 w 10000"/>
                  <a:gd name="connsiteY25" fmla="*/ 6913 h 10000"/>
                  <a:gd name="connsiteX26" fmla="*/ 5833 w 10000"/>
                  <a:gd name="connsiteY26" fmla="*/ 6913 h 10000"/>
                  <a:gd name="connsiteX27" fmla="*/ 5667 w 10000"/>
                  <a:gd name="connsiteY27" fmla="*/ 6934 h 10000"/>
                  <a:gd name="connsiteX28" fmla="*/ 5333 w 10000"/>
                  <a:gd name="connsiteY28" fmla="*/ 7009 h 10000"/>
                  <a:gd name="connsiteX29" fmla="*/ 4889 w 10000"/>
                  <a:gd name="connsiteY29" fmla="*/ 7129 h 10000"/>
                  <a:gd name="connsiteX30" fmla="*/ 4889 w 10000"/>
                  <a:gd name="connsiteY30" fmla="*/ 7129 h 10000"/>
                  <a:gd name="connsiteX31" fmla="*/ 4611 w 10000"/>
                  <a:gd name="connsiteY31" fmla="*/ 7154 h 10000"/>
                  <a:gd name="connsiteX32" fmla="*/ 4500 w 10000"/>
                  <a:gd name="connsiteY32" fmla="*/ 7154 h 10000"/>
                  <a:gd name="connsiteX33" fmla="*/ 4444 w 10000"/>
                  <a:gd name="connsiteY33" fmla="*/ 7129 h 10000"/>
                  <a:gd name="connsiteX34" fmla="*/ 4389 w 10000"/>
                  <a:gd name="connsiteY34" fmla="*/ 7033 h 10000"/>
                  <a:gd name="connsiteX35" fmla="*/ 4222 w 10000"/>
                  <a:gd name="connsiteY35" fmla="*/ 6913 h 10000"/>
                  <a:gd name="connsiteX36" fmla="*/ 4222 w 10000"/>
                  <a:gd name="connsiteY36" fmla="*/ 6913 h 10000"/>
                  <a:gd name="connsiteX37" fmla="*/ 4111 w 10000"/>
                  <a:gd name="connsiteY37" fmla="*/ 6840 h 10000"/>
                  <a:gd name="connsiteX38" fmla="*/ 4111 w 10000"/>
                  <a:gd name="connsiteY38" fmla="*/ 6770 h 10000"/>
                  <a:gd name="connsiteX39" fmla="*/ 4111 w 10000"/>
                  <a:gd name="connsiteY39" fmla="*/ 6722 h 10000"/>
                  <a:gd name="connsiteX40" fmla="*/ 4167 w 10000"/>
                  <a:gd name="connsiteY40" fmla="*/ 6674 h 10000"/>
                  <a:gd name="connsiteX41" fmla="*/ 4278 w 10000"/>
                  <a:gd name="connsiteY41" fmla="*/ 6578 h 10000"/>
                  <a:gd name="connsiteX42" fmla="*/ 4389 w 10000"/>
                  <a:gd name="connsiteY42" fmla="*/ 6554 h 10000"/>
                  <a:gd name="connsiteX43" fmla="*/ 4389 w 10000"/>
                  <a:gd name="connsiteY43" fmla="*/ 6554 h 10000"/>
                  <a:gd name="connsiteX44" fmla="*/ 4389 w 10000"/>
                  <a:gd name="connsiteY44" fmla="*/ 6529 h 10000"/>
                  <a:gd name="connsiteX45" fmla="*/ 4444 w 10000"/>
                  <a:gd name="connsiteY45" fmla="*/ 6510 h 10000"/>
                  <a:gd name="connsiteX46" fmla="*/ 4667 w 10000"/>
                  <a:gd name="connsiteY46" fmla="*/ 6483 h 10000"/>
                  <a:gd name="connsiteX47" fmla="*/ 5333 w 10000"/>
                  <a:gd name="connsiteY47" fmla="*/ 6438 h 10000"/>
                  <a:gd name="connsiteX48" fmla="*/ 6500 w 10000"/>
                  <a:gd name="connsiteY48" fmla="*/ 6362 h 10000"/>
                  <a:gd name="connsiteX49" fmla="*/ 6500 w 10000"/>
                  <a:gd name="connsiteY49" fmla="*/ 6362 h 10000"/>
                  <a:gd name="connsiteX50" fmla="*/ 7167 w 10000"/>
                  <a:gd name="connsiteY50" fmla="*/ 6294 h 10000"/>
                  <a:gd name="connsiteX51" fmla="*/ 8389 w 10000"/>
                  <a:gd name="connsiteY51" fmla="*/ 6150 h 10000"/>
                  <a:gd name="connsiteX52" fmla="*/ 8389 w 10000"/>
                  <a:gd name="connsiteY52" fmla="*/ 6150 h 10000"/>
                  <a:gd name="connsiteX53" fmla="*/ 8667 w 10000"/>
                  <a:gd name="connsiteY53" fmla="*/ 6099 h 10000"/>
                  <a:gd name="connsiteX54" fmla="*/ 8778 w 10000"/>
                  <a:gd name="connsiteY54" fmla="*/ 6025 h 10000"/>
                  <a:gd name="connsiteX55" fmla="*/ 8889 w 10000"/>
                  <a:gd name="connsiteY55" fmla="*/ 5980 h 10000"/>
                  <a:gd name="connsiteX56" fmla="*/ 8833 w 10000"/>
                  <a:gd name="connsiteY56" fmla="*/ 5933 h 10000"/>
                  <a:gd name="connsiteX57" fmla="*/ 8833 w 10000"/>
                  <a:gd name="connsiteY57" fmla="*/ 5888 h 10000"/>
                  <a:gd name="connsiteX58" fmla="*/ 8722 w 10000"/>
                  <a:gd name="connsiteY58" fmla="*/ 5836 h 10000"/>
                  <a:gd name="connsiteX59" fmla="*/ 8556 w 10000"/>
                  <a:gd name="connsiteY59" fmla="*/ 5764 h 10000"/>
                  <a:gd name="connsiteX60" fmla="*/ 8556 w 10000"/>
                  <a:gd name="connsiteY60" fmla="*/ 5764 h 10000"/>
                  <a:gd name="connsiteX61" fmla="*/ 6556 w 10000"/>
                  <a:gd name="connsiteY61" fmla="*/ 5338 h 10000"/>
                  <a:gd name="connsiteX62" fmla="*/ 6556 w 10000"/>
                  <a:gd name="connsiteY62" fmla="*/ 5338 h 10000"/>
                  <a:gd name="connsiteX63" fmla="*/ 6333 w 10000"/>
                  <a:gd name="connsiteY63" fmla="*/ 5264 h 10000"/>
                  <a:gd name="connsiteX64" fmla="*/ 6167 w 10000"/>
                  <a:gd name="connsiteY64" fmla="*/ 5192 h 10000"/>
                  <a:gd name="connsiteX65" fmla="*/ 6056 w 10000"/>
                  <a:gd name="connsiteY65" fmla="*/ 5118 h 10000"/>
                  <a:gd name="connsiteX66" fmla="*/ 6056 w 10000"/>
                  <a:gd name="connsiteY66" fmla="*/ 5118 h 10000"/>
                  <a:gd name="connsiteX67" fmla="*/ 8056 w 10000"/>
                  <a:gd name="connsiteY67" fmla="*/ 5094 h 10000"/>
                  <a:gd name="connsiteX68" fmla="*/ 10000 w 10000"/>
                  <a:gd name="connsiteY68" fmla="*/ 5338 h 10000"/>
                  <a:gd name="connsiteX69" fmla="*/ 10000 w 10000"/>
                  <a:gd name="connsiteY69" fmla="*/ 3158 h 10000"/>
                  <a:gd name="connsiteX70" fmla="*/ 2889 w 10000"/>
                  <a:gd name="connsiteY70" fmla="*/ 622 h 10000"/>
                  <a:gd name="connsiteX71" fmla="*/ 1444 w 10000"/>
                  <a:gd name="connsiteY71" fmla="*/ 0 h 10000"/>
                  <a:gd name="connsiteX72" fmla="*/ 10000 w 10000"/>
                  <a:gd name="connsiteY72" fmla="*/ 8396 h 10000"/>
                  <a:gd name="connsiteX73" fmla="*/ 10000 w 10000"/>
                  <a:gd name="connsiteY73" fmla="*/ 8396 h 10000"/>
                  <a:gd name="connsiteX74" fmla="*/ 9722 w 10000"/>
                  <a:gd name="connsiteY74" fmla="*/ 8370 h 10000"/>
                  <a:gd name="connsiteX75" fmla="*/ 9389 w 10000"/>
                  <a:gd name="connsiteY75" fmla="*/ 8396 h 10000"/>
                  <a:gd name="connsiteX76" fmla="*/ 9389 w 10000"/>
                  <a:gd name="connsiteY76" fmla="*/ 8396 h 10000"/>
                  <a:gd name="connsiteX77" fmla="*/ 9278 w 10000"/>
                  <a:gd name="connsiteY77" fmla="*/ 8426 h 10000"/>
                  <a:gd name="connsiteX78" fmla="*/ 9056 w 10000"/>
                  <a:gd name="connsiteY78" fmla="*/ 8396 h 10000"/>
                  <a:gd name="connsiteX79" fmla="*/ 8889 w 10000"/>
                  <a:gd name="connsiteY79" fmla="*/ 8370 h 10000"/>
                  <a:gd name="connsiteX80" fmla="*/ 8722 w 10000"/>
                  <a:gd name="connsiteY80" fmla="*/ 8326 h 10000"/>
                  <a:gd name="connsiteX81" fmla="*/ 8611 w 10000"/>
                  <a:gd name="connsiteY81" fmla="*/ 8251 h 10000"/>
                  <a:gd name="connsiteX82" fmla="*/ 8444 w 10000"/>
                  <a:gd name="connsiteY82" fmla="*/ 8131 h 10000"/>
                  <a:gd name="connsiteX83" fmla="*/ 8444 w 10000"/>
                  <a:gd name="connsiteY83" fmla="*/ 8131 h 10000"/>
                  <a:gd name="connsiteX84" fmla="*/ 8222 w 10000"/>
                  <a:gd name="connsiteY84" fmla="*/ 7921 h 10000"/>
                  <a:gd name="connsiteX85" fmla="*/ 8111 w 10000"/>
                  <a:gd name="connsiteY85" fmla="*/ 7825 h 10000"/>
                  <a:gd name="connsiteX86" fmla="*/ 7944 w 10000"/>
                  <a:gd name="connsiteY86" fmla="*/ 7753 h 10000"/>
                  <a:gd name="connsiteX87" fmla="*/ 7778 w 10000"/>
                  <a:gd name="connsiteY87" fmla="*/ 7706 h 10000"/>
                  <a:gd name="connsiteX88" fmla="*/ 7556 w 10000"/>
                  <a:gd name="connsiteY88" fmla="*/ 7678 h 10000"/>
                  <a:gd name="connsiteX89" fmla="*/ 7333 w 10000"/>
                  <a:gd name="connsiteY89" fmla="*/ 7656 h 10000"/>
                  <a:gd name="connsiteX90" fmla="*/ 7000 w 10000"/>
                  <a:gd name="connsiteY90" fmla="*/ 7629 h 10000"/>
                  <a:gd name="connsiteX91" fmla="*/ 7000 w 10000"/>
                  <a:gd name="connsiteY91" fmla="*/ 7629 h 10000"/>
                  <a:gd name="connsiteX92" fmla="*/ 6556 w 10000"/>
                  <a:gd name="connsiteY92" fmla="*/ 7656 h 10000"/>
                  <a:gd name="connsiteX93" fmla="*/ 6222 w 10000"/>
                  <a:gd name="connsiteY93" fmla="*/ 7656 h 10000"/>
                  <a:gd name="connsiteX94" fmla="*/ 6111 w 10000"/>
                  <a:gd name="connsiteY94" fmla="*/ 7629 h 10000"/>
                  <a:gd name="connsiteX95" fmla="*/ 6056 w 10000"/>
                  <a:gd name="connsiteY95" fmla="*/ 7606 h 10000"/>
                  <a:gd name="connsiteX96" fmla="*/ 6056 w 10000"/>
                  <a:gd name="connsiteY96" fmla="*/ 7606 h 10000"/>
                  <a:gd name="connsiteX97" fmla="*/ 6056 w 10000"/>
                  <a:gd name="connsiteY97" fmla="*/ 7179 h 10000"/>
                  <a:gd name="connsiteX98" fmla="*/ 6056 w 10000"/>
                  <a:gd name="connsiteY98" fmla="*/ 7179 h 10000"/>
                  <a:gd name="connsiteX99" fmla="*/ 6056 w 10000"/>
                  <a:gd name="connsiteY99" fmla="*/ 7080 h 10000"/>
                  <a:gd name="connsiteX100" fmla="*/ 5944 w 10000"/>
                  <a:gd name="connsiteY100" fmla="*/ 6961 h 10000"/>
                  <a:gd name="connsiteX101" fmla="*/ 5889 w 10000"/>
                  <a:gd name="connsiteY101" fmla="*/ 6934 h 10000"/>
                  <a:gd name="connsiteX102" fmla="*/ 5778 w 10000"/>
                  <a:gd name="connsiteY102" fmla="*/ 6913 h 10000"/>
                  <a:gd name="connsiteX103" fmla="*/ 5667 w 10000"/>
                  <a:gd name="connsiteY103" fmla="*/ 6913 h 10000"/>
                  <a:gd name="connsiteX104" fmla="*/ 5500 w 10000"/>
                  <a:gd name="connsiteY104" fmla="*/ 6934 h 10000"/>
                  <a:gd name="connsiteX105" fmla="*/ 5500 w 10000"/>
                  <a:gd name="connsiteY105" fmla="*/ 6934 h 10000"/>
                  <a:gd name="connsiteX106" fmla="*/ 4889 w 10000"/>
                  <a:gd name="connsiteY106" fmla="*/ 7104 h 10000"/>
                  <a:gd name="connsiteX107" fmla="*/ 4611 w 10000"/>
                  <a:gd name="connsiteY107" fmla="*/ 7154 h 10000"/>
                  <a:gd name="connsiteX108" fmla="*/ 4556 w 10000"/>
                  <a:gd name="connsiteY108" fmla="*/ 7179 h 10000"/>
                  <a:gd name="connsiteX109" fmla="*/ 4500 w 10000"/>
                  <a:gd name="connsiteY109" fmla="*/ 7154 h 10000"/>
                  <a:gd name="connsiteX110" fmla="*/ 4500 w 10000"/>
                  <a:gd name="connsiteY110" fmla="*/ 7154 h 10000"/>
                  <a:gd name="connsiteX111" fmla="*/ 4222 w 10000"/>
                  <a:gd name="connsiteY111" fmla="*/ 6913 h 10000"/>
                  <a:gd name="connsiteX112" fmla="*/ 4222 w 10000"/>
                  <a:gd name="connsiteY112" fmla="*/ 6913 h 10000"/>
                  <a:gd name="connsiteX113" fmla="*/ 4111 w 10000"/>
                  <a:gd name="connsiteY113" fmla="*/ 6794 h 10000"/>
                  <a:gd name="connsiteX114" fmla="*/ 4111 w 10000"/>
                  <a:gd name="connsiteY114" fmla="*/ 6722 h 10000"/>
                  <a:gd name="connsiteX115" fmla="*/ 4111 w 10000"/>
                  <a:gd name="connsiteY115" fmla="*/ 6649 h 10000"/>
                  <a:gd name="connsiteX116" fmla="*/ 4111 w 10000"/>
                  <a:gd name="connsiteY116" fmla="*/ 6649 h 10000"/>
                  <a:gd name="connsiteX117" fmla="*/ 4278 w 10000"/>
                  <a:gd name="connsiteY117" fmla="*/ 6578 h 10000"/>
                  <a:gd name="connsiteX118" fmla="*/ 4389 w 10000"/>
                  <a:gd name="connsiteY118" fmla="*/ 6554 h 10000"/>
                  <a:gd name="connsiteX119" fmla="*/ 4389 w 10000"/>
                  <a:gd name="connsiteY119" fmla="*/ 6554 h 10000"/>
                  <a:gd name="connsiteX120" fmla="*/ 4000 w 10000"/>
                  <a:gd name="connsiteY120" fmla="*/ 6554 h 10000"/>
                  <a:gd name="connsiteX121" fmla="*/ 3722 w 10000"/>
                  <a:gd name="connsiteY121" fmla="*/ 6578 h 10000"/>
                  <a:gd name="connsiteX122" fmla="*/ 3611 w 10000"/>
                  <a:gd name="connsiteY122" fmla="*/ 6604 h 10000"/>
                  <a:gd name="connsiteX123" fmla="*/ 3556 w 10000"/>
                  <a:gd name="connsiteY123" fmla="*/ 6628 h 10000"/>
                  <a:gd name="connsiteX124" fmla="*/ 3556 w 10000"/>
                  <a:gd name="connsiteY124" fmla="*/ 6628 h 10000"/>
                  <a:gd name="connsiteX125" fmla="*/ 3444 w 10000"/>
                  <a:gd name="connsiteY125" fmla="*/ 6722 h 10000"/>
                  <a:gd name="connsiteX126" fmla="*/ 3278 w 10000"/>
                  <a:gd name="connsiteY126" fmla="*/ 6868 h 10000"/>
                  <a:gd name="connsiteX127" fmla="*/ 3000 w 10000"/>
                  <a:gd name="connsiteY127" fmla="*/ 7033 h 10000"/>
                  <a:gd name="connsiteX128" fmla="*/ 2667 w 10000"/>
                  <a:gd name="connsiteY128" fmla="*/ 7154 h 10000"/>
                  <a:gd name="connsiteX129" fmla="*/ 2667 w 10000"/>
                  <a:gd name="connsiteY129" fmla="*/ 7154 h 10000"/>
                  <a:gd name="connsiteX130" fmla="*/ 2333 w 10000"/>
                  <a:gd name="connsiteY130" fmla="*/ 7251 h 10000"/>
                  <a:gd name="connsiteX131" fmla="*/ 1833 w 10000"/>
                  <a:gd name="connsiteY131" fmla="*/ 7347 h 10000"/>
                  <a:gd name="connsiteX132" fmla="*/ 1389 w 10000"/>
                  <a:gd name="connsiteY132" fmla="*/ 7393 h 10000"/>
                  <a:gd name="connsiteX133" fmla="*/ 889 w 10000"/>
                  <a:gd name="connsiteY133" fmla="*/ 7417 h 10000"/>
                  <a:gd name="connsiteX134" fmla="*/ 889 w 10000"/>
                  <a:gd name="connsiteY134" fmla="*/ 7417 h 10000"/>
                  <a:gd name="connsiteX135" fmla="*/ 500 w 10000"/>
                  <a:gd name="connsiteY135" fmla="*/ 7446 h 10000"/>
                  <a:gd name="connsiteX136" fmla="*/ 222 w 10000"/>
                  <a:gd name="connsiteY136" fmla="*/ 7464 h 10000"/>
                  <a:gd name="connsiteX137" fmla="*/ 0 w 10000"/>
                  <a:gd name="connsiteY137" fmla="*/ 7487 h 10000"/>
                  <a:gd name="connsiteX138" fmla="*/ 0 w 10000"/>
                  <a:gd name="connsiteY138" fmla="*/ 7487 h 10000"/>
                  <a:gd name="connsiteX139" fmla="*/ 278 w 10000"/>
                  <a:gd name="connsiteY139" fmla="*/ 7873 h 10000"/>
                  <a:gd name="connsiteX140" fmla="*/ 500 w 10000"/>
                  <a:gd name="connsiteY140" fmla="*/ 8156 h 10000"/>
                  <a:gd name="connsiteX141" fmla="*/ 722 w 10000"/>
                  <a:gd name="connsiteY141" fmla="*/ 8396 h 10000"/>
                  <a:gd name="connsiteX142" fmla="*/ 722 w 10000"/>
                  <a:gd name="connsiteY142" fmla="*/ 8396 h 10000"/>
                  <a:gd name="connsiteX143" fmla="*/ 889 w 10000"/>
                  <a:gd name="connsiteY143" fmla="*/ 8540 h 10000"/>
                  <a:gd name="connsiteX144" fmla="*/ 944 w 10000"/>
                  <a:gd name="connsiteY144" fmla="*/ 8663 h 10000"/>
                  <a:gd name="connsiteX145" fmla="*/ 1111 w 10000"/>
                  <a:gd name="connsiteY145" fmla="*/ 8784 h 10000"/>
                  <a:gd name="connsiteX146" fmla="*/ 1333 w 10000"/>
                  <a:gd name="connsiteY146" fmla="*/ 8968 h 10000"/>
                  <a:gd name="connsiteX147" fmla="*/ 1333 w 10000"/>
                  <a:gd name="connsiteY147" fmla="*/ 8968 h 10000"/>
                  <a:gd name="connsiteX148" fmla="*/ 1444 w 10000"/>
                  <a:gd name="connsiteY148" fmla="*/ 9066 h 10000"/>
                  <a:gd name="connsiteX149" fmla="*/ 1500 w 10000"/>
                  <a:gd name="connsiteY149" fmla="*/ 9138 h 10000"/>
                  <a:gd name="connsiteX150" fmla="*/ 1500 w 10000"/>
                  <a:gd name="connsiteY150" fmla="*/ 9207 h 10000"/>
                  <a:gd name="connsiteX151" fmla="*/ 1556 w 10000"/>
                  <a:gd name="connsiteY151" fmla="*/ 9236 h 10000"/>
                  <a:gd name="connsiteX152" fmla="*/ 1722 w 10000"/>
                  <a:gd name="connsiteY152" fmla="*/ 9257 h 10000"/>
                  <a:gd name="connsiteX153" fmla="*/ 1944 w 10000"/>
                  <a:gd name="connsiteY153" fmla="*/ 9281 h 10000"/>
                  <a:gd name="connsiteX154" fmla="*/ 2944 w 10000"/>
                  <a:gd name="connsiteY154" fmla="*/ 9306 h 10000"/>
                  <a:gd name="connsiteX155" fmla="*/ 2944 w 10000"/>
                  <a:gd name="connsiteY155" fmla="*/ 9306 h 10000"/>
                  <a:gd name="connsiteX156" fmla="*/ 4167 w 10000"/>
                  <a:gd name="connsiteY156" fmla="*/ 9355 h 10000"/>
                  <a:gd name="connsiteX157" fmla="*/ 4889 w 10000"/>
                  <a:gd name="connsiteY157" fmla="*/ 9423 h 10000"/>
                  <a:gd name="connsiteX158" fmla="*/ 5278 w 10000"/>
                  <a:gd name="connsiteY158" fmla="*/ 9500 h 10000"/>
                  <a:gd name="connsiteX159" fmla="*/ 5444 w 10000"/>
                  <a:gd name="connsiteY159" fmla="*/ 9519 h 10000"/>
                  <a:gd name="connsiteX160" fmla="*/ 5444 w 10000"/>
                  <a:gd name="connsiteY160" fmla="*/ 9519 h 10000"/>
                  <a:gd name="connsiteX161" fmla="*/ 5722 w 10000"/>
                  <a:gd name="connsiteY161" fmla="*/ 9572 h 10000"/>
                  <a:gd name="connsiteX162" fmla="*/ 5833 w 10000"/>
                  <a:gd name="connsiteY162" fmla="*/ 9597 h 10000"/>
                  <a:gd name="connsiteX163" fmla="*/ 5833 w 10000"/>
                  <a:gd name="connsiteY163" fmla="*/ 9597 h 10000"/>
                  <a:gd name="connsiteX164" fmla="*/ 5833 w 10000"/>
                  <a:gd name="connsiteY164" fmla="*/ 9572 h 10000"/>
                  <a:gd name="connsiteX165" fmla="*/ 5889 w 10000"/>
                  <a:gd name="connsiteY165" fmla="*/ 9545 h 10000"/>
                  <a:gd name="connsiteX166" fmla="*/ 6000 w 10000"/>
                  <a:gd name="connsiteY166" fmla="*/ 9519 h 10000"/>
                  <a:gd name="connsiteX167" fmla="*/ 6167 w 10000"/>
                  <a:gd name="connsiteY167" fmla="*/ 9500 h 10000"/>
                  <a:gd name="connsiteX168" fmla="*/ 6444 w 10000"/>
                  <a:gd name="connsiteY168" fmla="*/ 9500 h 10000"/>
                  <a:gd name="connsiteX169" fmla="*/ 6833 w 10000"/>
                  <a:gd name="connsiteY169" fmla="*/ 9519 h 10000"/>
                  <a:gd name="connsiteX170" fmla="*/ 7278 w 10000"/>
                  <a:gd name="connsiteY170" fmla="*/ 9597 h 10000"/>
                  <a:gd name="connsiteX171" fmla="*/ 7278 w 10000"/>
                  <a:gd name="connsiteY171" fmla="*/ 9597 h 10000"/>
                  <a:gd name="connsiteX172" fmla="*/ 8722 w 10000"/>
                  <a:gd name="connsiteY172" fmla="*/ 9805 h 10000"/>
                  <a:gd name="connsiteX173" fmla="*/ 10000 w 10000"/>
                  <a:gd name="connsiteY173" fmla="*/ 10000 h 10000"/>
                  <a:gd name="connsiteX0" fmla="*/ 10000 w 10000"/>
                  <a:gd name="connsiteY0" fmla="*/ 7748 h 9378"/>
                  <a:gd name="connsiteX1" fmla="*/ 10000 w 10000"/>
                  <a:gd name="connsiteY1" fmla="*/ 7748 h 9378"/>
                  <a:gd name="connsiteX2" fmla="*/ 9222 w 10000"/>
                  <a:gd name="connsiteY2" fmla="*/ 7774 h 9378"/>
                  <a:gd name="connsiteX3" fmla="*/ 8944 w 10000"/>
                  <a:gd name="connsiteY3" fmla="*/ 7774 h 9378"/>
                  <a:gd name="connsiteX4" fmla="*/ 8833 w 10000"/>
                  <a:gd name="connsiteY4" fmla="*/ 7748 h 9378"/>
                  <a:gd name="connsiteX5" fmla="*/ 8778 w 10000"/>
                  <a:gd name="connsiteY5" fmla="*/ 7727 h 9378"/>
                  <a:gd name="connsiteX6" fmla="*/ 8778 w 10000"/>
                  <a:gd name="connsiteY6" fmla="*/ 7727 h 9378"/>
                  <a:gd name="connsiteX7" fmla="*/ 8444 w 10000"/>
                  <a:gd name="connsiteY7" fmla="*/ 7439 h 9378"/>
                  <a:gd name="connsiteX8" fmla="*/ 8167 w 10000"/>
                  <a:gd name="connsiteY8" fmla="*/ 7175 h 9378"/>
                  <a:gd name="connsiteX9" fmla="*/ 8167 w 10000"/>
                  <a:gd name="connsiteY9" fmla="*/ 7175 h 9378"/>
                  <a:gd name="connsiteX10" fmla="*/ 8056 w 10000"/>
                  <a:gd name="connsiteY10" fmla="*/ 7131 h 9378"/>
                  <a:gd name="connsiteX11" fmla="*/ 7889 w 10000"/>
                  <a:gd name="connsiteY11" fmla="*/ 7084 h 9378"/>
                  <a:gd name="connsiteX12" fmla="*/ 7444 w 10000"/>
                  <a:gd name="connsiteY12" fmla="*/ 7056 h 9378"/>
                  <a:gd name="connsiteX13" fmla="*/ 6889 w 10000"/>
                  <a:gd name="connsiteY13" fmla="*/ 7034 h 9378"/>
                  <a:gd name="connsiteX14" fmla="*/ 6389 w 10000"/>
                  <a:gd name="connsiteY14" fmla="*/ 7034 h 9378"/>
                  <a:gd name="connsiteX15" fmla="*/ 6389 w 10000"/>
                  <a:gd name="connsiteY15" fmla="*/ 7034 h 9378"/>
                  <a:gd name="connsiteX16" fmla="*/ 6167 w 10000"/>
                  <a:gd name="connsiteY16" fmla="*/ 7007 h 9378"/>
                  <a:gd name="connsiteX17" fmla="*/ 6056 w 10000"/>
                  <a:gd name="connsiteY17" fmla="*/ 6964 h 9378"/>
                  <a:gd name="connsiteX18" fmla="*/ 6000 w 10000"/>
                  <a:gd name="connsiteY18" fmla="*/ 6913 h 9378"/>
                  <a:gd name="connsiteX19" fmla="*/ 6000 w 10000"/>
                  <a:gd name="connsiteY19" fmla="*/ 6824 h 9378"/>
                  <a:gd name="connsiteX20" fmla="*/ 6056 w 10000"/>
                  <a:gd name="connsiteY20" fmla="*/ 6629 h 9378"/>
                  <a:gd name="connsiteX21" fmla="*/ 6111 w 10000"/>
                  <a:gd name="connsiteY21" fmla="*/ 6532 h 9378"/>
                  <a:gd name="connsiteX22" fmla="*/ 6056 w 10000"/>
                  <a:gd name="connsiteY22" fmla="*/ 6411 h 9378"/>
                  <a:gd name="connsiteX23" fmla="*/ 6056 w 10000"/>
                  <a:gd name="connsiteY23" fmla="*/ 6411 h 9378"/>
                  <a:gd name="connsiteX24" fmla="*/ 6000 w 10000"/>
                  <a:gd name="connsiteY24" fmla="*/ 6339 h 9378"/>
                  <a:gd name="connsiteX25" fmla="*/ 5944 w 10000"/>
                  <a:gd name="connsiteY25" fmla="*/ 6291 h 9378"/>
                  <a:gd name="connsiteX26" fmla="*/ 5833 w 10000"/>
                  <a:gd name="connsiteY26" fmla="*/ 6291 h 9378"/>
                  <a:gd name="connsiteX27" fmla="*/ 5667 w 10000"/>
                  <a:gd name="connsiteY27" fmla="*/ 6312 h 9378"/>
                  <a:gd name="connsiteX28" fmla="*/ 5333 w 10000"/>
                  <a:gd name="connsiteY28" fmla="*/ 6387 h 9378"/>
                  <a:gd name="connsiteX29" fmla="*/ 4889 w 10000"/>
                  <a:gd name="connsiteY29" fmla="*/ 6507 h 9378"/>
                  <a:gd name="connsiteX30" fmla="*/ 4889 w 10000"/>
                  <a:gd name="connsiteY30" fmla="*/ 6507 h 9378"/>
                  <a:gd name="connsiteX31" fmla="*/ 4611 w 10000"/>
                  <a:gd name="connsiteY31" fmla="*/ 6532 h 9378"/>
                  <a:gd name="connsiteX32" fmla="*/ 4500 w 10000"/>
                  <a:gd name="connsiteY32" fmla="*/ 6532 h 9378"/>
                  <a:gd name="connsiteX33" fmla="*/ 4444 w 10000"/>
                  <a:gd name="connsiteY33" fmla="*/ 6507 h 9378"/>
                  <a:gd name="connsiteX34" fmla="*/ 4389 w 10000"/>
                  <a:gd name="connsiteY34" fmla="*/ 6411 h 9378"/>
                  <a:gd name="connsiteX35" fmla="*/ 4222 w 10000"/>
                  <a:gd name="connsiteY35" fmla="*/ 6291 h 9378"/>
                  <a:gd name="connsiteX36" fmla="*/ 4222 w 10000"/>
                  <a:gd name="connsiteY36" fmla="*/ 6291 h 9378"/>
                  <a:gd name="connsiteX37" fmla="*/ 4111 w 10000"/>
                  <a:gd name="connsiteY37" fmla="*/ 6218 h 9378"/>
                  <a:gd name="connsiteX38" fmla="*/ 4111 w 10000"/>
                  <a:gd name="connsiteY38" fmla="*/ 6148 h 9378"/>
                  <a:gd name="connsiteX39" fmla="*/ 4111 w 10000"/>
                  <a:gd name="connsiteY39" fmla="*/ 6100 h 9378"/>
                  <a:gd name="connsiteX40" fmla="*/ 4167 w 10000"/>
                  <a:gd name="connsiteY40" fmla="*/ 6052 h 9378"/>
                  <a:gd name="connsiteX41" fmla="*/ 4278 w 10000"/>
                  <a:gd name="connsiteY41" fmla="*/ 5956 h 9378"/>
                  <a:gd name="connsiteX42" fmla="*/ 4389 w 10000"/>
                  <a:gd name="connsiteY42" fmla="*/ 5932 h 9378"/>
                  <a:gd name="connsiteX43" fmla="*/ 4389 w 10000"/>
                  <a:gd name="connsiteY43" fmla="*/ 5932 h 9378"/>
                  <a:gd name="connsiteX44" fmla="*/ 4389 w 10000"/>
                  <a:gd name="connsiteY44" fmla="*/ 5907 h 9378"/>
                  <a:gd name="connsiteX45" fmla="*/ 4444 w 10000"/>
                  <a:gd name="connsiteY45" fmla="*/ 5888 h 9378"/>
                  <a:gd name="connsiteX46" fmla="*/ 4667 w 10000"/>
                  <a:gd name="connsiteY46" fmla="*/ 5861 h 9378"/>
                  <a:gd name="connsiteX47" fmla="*/ 5333 w 10000"/>
                  <a:gd name="connsiteY47" fmla="*/ 5816 h 9378"/>
                  <a:gd name="connsiteX48" fmla="*/ 6500 w 10000"/>
                  <a:gd name="connsiteY48" fmla="*/ 5740 h 9378"/>
                  <a:gd name="connsiteX49" fmla="*/ 6500 w 10000"/>
                  <a:gd name="connsiteY49" fmla="*/ 5740 h 9378"/>
                  <a:gd name="connsiteX50" fmla="*/ 7167 w 10000"/>
                  <a:gd name="connsiteY50" fmla="*/ 5672 h 9378"/>
                  <a:gd name="connsiteX51" fmla="*/ 8389 w 10000"/>
                  <a:gd name="connsiteY51" fmla="*/ 5528 h 9378"/>
                  <a:gd name="connsiteX52" fmla="*/ 8389 w 10000"/>
                  <a:gd name="connsiteY52" fmla="*/ 5528 h 9378"/>
                  <a:gd name="connsiteX53" fmla="*/ 8667 w 10000"/>
                  <a:gd name="connsiteY53" fmla="*/ 5477 h 9378"/>
                  <a:gd name="connsiteX54" fmla="*/ 8778 w 10000"/>
                  <a:gd name="connsiteY54" fmla="*/ 5403 h 9378"/>
                  <a:gd name="connsiteX55" fmla="*/ 8889 w 10000"/>
                  <a:gd name="connsiteY55" fmla="*/ 5358 h 9378"/>
                  <a:gd name="connsiteX56" fmla="*/ 8833 w 10000"/>
                  <a:gd name="connsiteY56" fmla="*/ 5311 h 9378"/>
                  <a:gd name="connsiteX57" fmla="*/ 8833 w 10000"/>
                  <a:gd name="connsiteY57" fmla="*/ 5266 h 9378"/>
                  <a:gd name="connsiteX58" fmla="*/ 8722 w 10000"/>
                  <a:gd name="connsiteY58" fmla="*/ 5214 h 9378"/>
                  <a:gd name="connsiteX59" fmla="*/ 8556 w 10000"/>
                  <a:gd name="connsiteY59" fmla="*/ 5142 h 9378"/>
                  <a:gd name="connsiteX60" fmla="*/ 8556 w 10000"/>
                  <a:gd name="connsiteY60" fmla="*/ 5142 h 9378"/>
                  <a:gd name="connsiteX61" fmla="*/ 6556 w 10000"/>
                  <a:gd name="connsiteY61" fmla="*/ 4716 h 9378"/>
                  <a:gd name="connsiteX62" fmla="*/ 6556 w 10000"/>
                  <a:gd name="connsiteY62" fmla="*/ 4716 h 9378"/>
                  <a:gd name="connsiteX63" fmla="*/ 6333 w 10000"/>
                  <a:gd name="connsiteY63" fmla="*/ 4642 h 9378"/>
                  <a:gd name="connsiteX64" fmla="*/ 6167 w 10000"/>
                  <a:gd name="connsiteY64" fmla="*/ 4570 h 9378"/>
                  <a:gd name="connsiteX65" fmla="*/ 6056 w 10000"/>
                  <a:gd name="connsiteY65" fmla="*/ 4496 h 9378"/>
                  <a:gd name="connsiteX66" fmla="*/ 6056 w 10000"/>
                  <a:gd name="connsiteY66" fmla="*/ 4496 h 9378"/>
                  <a:gd name="connsiteX67" fmla="*/ 8056 w 10000"/>
                  <a:gd name="connsiteY67" fmla="*/ 4472 h 9378"/>
                  <a:gd name="connsiteX68" fmla="*/ 10000 w 10000"/>
                  <a:gd name="connsiteY68" fmla="*/ 4716 h 9378"/>
                  <a:gd name="connsiteX69" fmla="*/ 10000 w 10000"/>
                  <a:gd name="connsiteY69" fmla="*/ 2536 h 9378"/>
                  <a:gd name="connsiteX70" fmla="*/ 2889 w 10000"/>
                  <a:gd name="connsiteY70" fmla="*/ 0 h 9378"/>
                  <a:gd name="connsiteX71" fmla="*/ 10000 w 10000"/>
                  <a:gd name="connsiteY71" fmla="*/ 7774 h 9378"/>
                  <a:gd name="connsiteX72" fmla="*/ 10000 w 10000"/>
                  <a:gd name="connsiteY72" fmla="*/ 7774 h 9378"/>
                  <a:gd name="connsiteX73" fmla="*/ 9722 w 10000"/>
                  <a:gd name="connsiteY73" fmla="*/ 7748 h 9378"/>
                  <a:gd name="connsiteX74" fmla="*/ 9389 w 10000"/>
                  <a:gd name="connsiteY74" fmla="*/ 7774 h 9378"/>
                  <a:gd name="connsiteX75" fmla="*/ 9389 w 10000"/>
                  <a:gd name="connsiteY75" fmla="*/ 7774 h 9378"/>
                  <a:gd name="connsiteX76" fmla="*/ 9278 w 10000"/>
                  <a:gd name="connsiteY76" fmla="*/ 7804 h 9378"/>
                  <a:gd name="connsiteX77" fmla="*/ 9056 w 10000"/>
                  <a:gd name="connsiteY77" fmla="*/ 7774 h 9378"/>
                  <a:gd name="connsiteX78" fmla="*/ 8889 w 10000"/>
                  <a:gd name="connsiteY78" fmla="*/ 7748 h 9378"/>
                  <a:gd name="connsiteX79" fmla="*/ 8722 w 10000"/>
                  <a:gd name="connsiteY79" fmla="*/ 7704 h 9378"/>
                  <a:gd name="connsiteX80" fmla="*/ 8611 w 10000"/>
                  <a:gd name="connsiteY80" fmla="*/ 7629 h 9378"/>
                  <a:gd name="connsiteX81" fmla="*/ 8444 w 10000"/>
                  <a:gd name="connsiteY81" fmla="*/ 7509 h 9378"/>
                  <a:gd name="connsiteX82" fmla="*/ 8444 w 10000"/>
                  <a:gd name="connsiteY82" fmla="*/ 7509 h 9378"/>
                  <a:gd name="connsiteX83" fmla="*/ 8222 w 10000"/>
                  <a:gd name="connsiteY83" fmla="*/ 7299 h 9378"/>
                  <a:gd name="connsiteX84" fmla="*/ 8111 w 10000"/>
                  <a:gd name="connsiteY84" fmla="*/ 7203 h 9378"/>
                  <a:gd name="connsiteX85" fmla="*/ 7944 w 10000"/>
                  <a:gd name="connsiteY85" fmla="*/ 7131 h 9378"/>
                  <a:gd name="connsiteX86" fmla="*/ 7778 w 10000"/>
                  <a:gd name="connsiteY86" fmla="*/ 7084 h 9378"/>
                  <a:gd name="connsiteX87" fmla="*/ 7556 w 10000"/>
                  <a:gd name="connsiteY87" fmla="*/ 7056 h 9378"/>
                  <a:gd name="connsiteX88" fmla="*/ 7333 w 10000"/>
                  <a:gd name="connsiteY88" fmla="*/ 7034 h 9378"/>
                  <a:gd name="connsiteX89" fmla="*/ 7000 w 10000"/>
                  <a:gd name="connsiteY89" fmla="*/ 7007 h 9378"/>
                  <a:gd name="connsiteX90" fmla="*/ 7000 w 10000"/>
                  <a:gd name="connsiteY90" fmla="*/ 7007 h 9378"/>
                  <a:gd name="connsiteX91" fmla="*/ 6556 w 10000"/>
                  <a:gd name="connsiteY91" fmla="*/ 7034 h 9378"/>
                  <a:gd name="connsiteX92" fmla="*/ 6222 w 10000"/>
                  <a:gd name="connsiteY92" fmla="*/ 7034 h 9378"/>
                  <a:gd name="connsiteX93" fmla="*/ 6111 w 10000"/>
                  <a:gd name="connsiteY93" fmla="*/ 7007 h 9378"/>
                  <a:gd name="connsiteX94" fmla="*/ 6056 w 10000"/>
                  <a:gd name="connsiteY94" fmla="*/ 6984 h 9378"/>
                  <a:gd name="connsiteX95" fmla="*/ 6056 w 10000"/>
                  <a:gd name="connsiteY95" fmla="*/ 6984 h 9378"/>
                  <a:gd name="connsiteX96" fmla="*/ 6056 w 10000"/>
                  <a:gd name="connsiteY96" fmla="*/ 6557 h 9378"/>
                  <a:gd name="connsiteX97" fmla="*/ 6056 w 10000"/>
                  <a:gd name="connsiteY97" fmla="*/ 6557 h 9378"/>
                  <a:gd name="connsiteX98" fmla="*/ 6056 w 10000"/>
                  <a:gd name="connsiteY98" fmla="*/ 6458 h 9378"/>
                  <a:gd name="connsiteX99" fmla="*/ 5944 w 10000"/>
                  <a:gd name="connsiteY99" fmla="*/ 6339 h 9378"/>
                  <a:gd name="connsiteX100" fmla="*/ 5889 w 10000"/>
                  <a:gd name="connsiteY100" fmla="*/ 6312 h 9378"/>
                  <a:gd name="connsiteX101" fmla="*/ 5778 w 10000"/>
                  <a:gd name="connsiteY101" fmla="*/ 6291 h 9378"/>
                  <a:gd name="connsiteX102" fmla="*/ 5667 w 10000"/>
                  <a:gd name="connsiteY102" fmla="*/ 6291 h 9378"/>
                  <a:gd name="connsiteX103" fmla="*/ 5500 w 10000"/>
                  <a:gd name="connsiteY103" fmla="*/ 6312 h 9378"/>
                  <a:gd name="connsiteX104" fmla="*/ 5500 w 10000"/>
                  <a:gd name="connsiteY104" fmla="*/ 6312 h 9378"/>
                  <a:gd name="connsiteX105" fmla="*/ 4889 w 10000"/>
                  <a:gd name="connsiteY105" fmla="*/ 6482 h 9378"/>
                  <a:gd name="connsiteX106" fmla="*/ 4611 w 10000"/>
                  <a:gd name="connsiteY106" fmla="*/ 6532 h 9378"/>
                  <a:gd name="connsiteX107" fmla="*/ 4556 w 10000"/>
                  <a:gd name="connsiteY107" fmla="*/ 6557 h 9378"/>
                  <a:gd name="connsiteX108" fmla="*/ 4500 w 10000"/>
                  <a:gd name="connsiteY108" fmla="*/ 6532 h 9378"/>
                  <a:gd name="connsiteX109" fmla="*/ 4500 w 10000"/>
                  <a:gd name="connsiteY109" fmla="*/ 6532 h 9378"/>
                  <a:gd name="connsiteX110" fmla="*/ 4222 w 10000"/>
                  <a:gd name="connsiteY110" fmla="*/ 6291 h 9378"/>
                  <a:gd name="connsiteX111" fmla="*/ 4222 w 10000"/>
                  <a:gd name="connsiteY111" fmla="*/ 6291 h 9378"/>
                  <a:gd name="connsiteX112" fmla="*/ 4111 w 10000"/>
                  <a:gd name="connsiteY112" fmla="*/ 6172 h 9378"/>
                  <a:gd name="connsiteX113" fmla="*/ 4111 w 10000"/>
                  <a:gd name="connsiteY113" fmla="*/ 6100 h 9378"/>
                  <a:gd name="connsiteX114" fmla="*/ 4111 w 10000"/>
                  <a:gd name="connsiteY114" fmla="*/ 6027 h 9378"/>
                  <a:gd name="connsiteX115" fmla="*/ 4111 w 10000"/>
                  <a:gd name="connsiteY115" fmla="*/ 6027 h 9378"/>
                  <a:gd name="connsiteX116" fmla="*/ 4278 w 10000"/>
                  <a:gd name="connsiteY116" fmla="*/ 5956 h 9378"/>
                  <a:gd name="connsiteX117" fmla="*/ 4389 w 10000"/>
                  <a:gd name="connsiteY117" fmla="*/ 5932 h 9378"/>
                  <a:gd name="connsiteX118" fmla="*/ 4389 w 10000"/>
                  <a:gd name="connsiteY118" fmla="*/ 5932 h 9378"/>
                  <a:gd name="connsiteX119" fmla="*/ 4000 w 10000"/>
                  <a:gd name="connsiteY119" fmla="*/ 5932 h 9378"/>
                  <a:gd name="connsiteX120" fmla="*/ 3722 w 10000"/>
                  <a:gd name="connsiteY120" fmla="*/ 5956 h 9378"/>
                  <a:gd name="connsiteX121" fmla="*/ 3611 w 10000"/>
                  <a:gd name="connsiteY121" fmla="*/ 5982 h 9378"/>
                  <a:gd name="connsiteX122" fmla="*/ 3556 w 10000"/>
                  <a:gd name="connsiteY122" fmla="*/ 6006 h 9378"/>
                  <a:gd name="connsiteX123" fmla="*/ 3556 w 10000"/>
                  <a:gd name="connsiteY123" fmla="*/ 6006 h 9378"/>
                  <a:gd name="connsiteX124" fmla="*/ 3444 w 10000"/>
                  <a:gd name="connsiteY124" fmla="*/ 6100 h 9378"/>
                  <a:gd name="connsiteX125" fmla="*/ 3278 w 10000"/>
                  <a:gd name="connsiteY125" fmla="*/ 6246 h 9378"/>
                  <a:gd name="connsiteX126" fmla="*/ 3000 w 10000"/>
                  <a:gd name="connsiteY126" fmla="*/ 6411 h 9378"/>
                  <a:gd name="connsiteX127" fmla="*/ 2667 w 10000"/>
                  <a:gd name="connsiteY127" fmla="*/ 6532 h 9378"/>
                  <a:gd name="connsiteX128" fmla="*/ 2667 w 10000"/>
                  <a:gd name="connsiteY128" fmla="*/ 6532 h 9378"/>
                  <a:gd name="connsiteX129" fmla="*/ 2333 w 10000"/>
                  <a:gd name="connsiteY129" fmla="*/ 6629 h 9378"/>
                  <a:gd name="connsiteX130" fmla="*/ 1833 w 10000"/>
                  <a:gd name="connsiteY130" fmla="*/ 6725 h 9378"/>
                  <a:gd name="connsiteX131" fmla="*/ 1389 w 10000"/>
                  <a:gd name="connsiteY131" fmla="*/ 6771 h 9378"/>
                  <a:gd name="connsiteX132" fmla="*/ 889 w 10000"/>
                  <a:gd name="connsiteY132" fmla="*/ 6795 h 9378"/>
                  <a:gd name="connsiteX133" fmla="*/ 889 w 10000"/>
                  <a:gd name="connsiteY133" fmla="*/ 6795 h 9378"/>
                  <a:gd name="connsiteX134" fmla="*/ 500 w 10000"/>
                  <a:gd name="connsiteY134" fmla="*/ 6824 h 9378"/>
                  <a:gd name="connsiteX135" fmla="*/ 222 w 10000"/>
                  <a:gd name="connsiteY135" fmla="*/ 6842 h 9378"/>
                  <a:gd name="connsiteX136" fmla="*/ 0 w 10000"/>
                  <a:gd name="connsiteY136" fmla="*/ 6865 h 9378"/>
                  <a:gd name="connsiteX137" fmla="*/ 0 w 10000"/>
                  <a:gd name="connsiteY137" fmla="*/ 6865 h 9378"/>
                  <a:gd name="connsiteX138" fmla="*/ 278 w 10000"/>
                  <a:gd name="connsiteY138" fmla="*/ 7251 h 9378"/>
                  <a:gd name="connsiteX139" fmla="*/ 500 w 10000"/>
                  <a:gd name="connsiteY139" fmla="*/ 7534 h 9378"/>
                  <a:gd name="connsiteX140" fmla="*/ 722 w 10000"/>
                  <a:gd name="connsiteY140" fmla="*/ 7774 h 9378"/>
                  <a:gd name="connsiteX141" fmla="*/ 722 w 10000"/>
                  <a:gd name="connsiteY141" fmla="*/ 7774 h 9378"/>
                  <a:gd name="connsiteX142" fmla="*/ 889 w 10000"/>
                  <a:gd name="connsiteY142" fmla="*/ 7918 h 9378"/>
                  <a:gd name="connsiteX143" fmla="*/ 944 w 10000"/>
                  <a:gd name="connsiteY143" fmla="*/ 8041 h 9378"/>
                  <a:gd name="connsiteX144" fmla="*/ 1111 w 10000"/>
                  <a:gd name="connsiteY144" fmla="*/ 8162 h 9378"/>
                  <a:gd name="connsiteX145" fmla="*/ 1333 w 10000"/>
                  <a:gd name="connsiteY145" fmla="*/ 8346 h 9378"/>
                  <a:gd name="connsiteX146" fmla="*/ 1333 w 10000"/>
                  <a:gd name="connsiteY146" fmla="*/ 8346 h 9378"/>
                  <a:gd name="connsiteX147" fmla="*/ 1444 w 10000"/>
                  <a:gd name="connsiteY147" fmla="*/ 8444 h 9378"/>
                  <a:gd name="connsiteX148" fmla="*/ 1500 w 10000"/>
                  <a:gd name="connsiteY148" fmla="*/ 8516 h 9378"/>
                  <a:gd name="connsiteX149" fmla="*/ 1500 w 10000"/>
                  <a:gd name="connsiteY149" fmla="*/ 8585 h 9378"/>
                  <a:gd name="connsiteX150" fmla="*/ 1556 w 10000"/>
                  <a:gd name="connsiteY150" fmla="*/ 8614 h 9378"/>
                  <a:gd name="connsiteX151" fmla="*/ 1722 w 10000"/>
                  <a:gd name="connsiteY151" fmla="*/ 8635 h 9378"/>
                  <a:gd name="connsiteX152" fmla="*/ 1944 w 10000"/>
                  <a:gd name="connsiteY152" fmla="*/ 8659 h 9378"/>
                  <a:gd name="connsiteX153" fmla="*/ 2944 w 10000"/>
                  <a:gd name="connsiteY153" fmla="*/ 8684 h 9378"/>
                  <a:gd name="connsiteX154" fmla="*/ 2944 w 10000"/>
                  <a:gd name="connsiteY154" fmla="*/ 8684 h 9378"/>
                  <a:gd name="connsiteX155" fmla="*/ 4167 w 10000"/>
                  <a:gd name="connsiteY155" fmla="*/ 8733 h 9378"/>
                  <a:gd name="connsiteX156" fmla="*/ 4889 w 10000"/>
                  <a:gd name="connsiteY156" fmla="*/ 8801 h 9378"/>
                  <a:gd name="connsiteX157" fmla="*/ 5278 w 10000"/>
                  <a:gd name="connsiteY157" fmla="*/ 8878 h 9378"/>
                  <a:gd name="connsiteX158" fmla="*/ 5444 w 10000"/>
                  <a:gd name="connsiteY158" fmla="*/ 8897 h 9378"/>
                  <a:gd name="connsiteX159" fmla="*/ 5444 w 10000"/>
                  <a:gd name="connsiteY159" fmla="*/ 8897 h 9378"/>
                  <a:gd name="connsiteX160" fmla="*/ 5722 w 10000"/>
                  <a:gd name="connsiteY160" fmla="*/ 8950 h 9378"/>
                  <a:gd name="connsiteX161" fmla="*/ 5833 w 10000"/>
                  <a:gd name="connsiteY161" fmla="*/ 8975 h 9378"/>
                  <a:gd name="connsiteX162" fmla="*/ 5833 w 10000"/>
                  <a:gd name="connsiteY162" fmla="*/ 8975 h 9378"/>
                  <a:gd name="connsiteX163" fmla="*/ 5833 w 10000"/>
                  <a:gd name="connsiteY163" fmla="*/ 8950 h 9378"/>
                  <a:gd name="connsiteX164" fmla="*/ 5889 w 10000"/>
                  <a:gd name="connsiteY164" fmla="*/ 8923 h 9378"/>
                  <a:gd name="connsiteX165" fmla="*/ 6000 w 10000"/>
                  <a:gd name="connsiteY165" fmla="*/ 8897 h 9378"/>
                  <a:gd name="connsiteX166" fmla="*/ 6167 w 10000"/>
                  <a:gd name="connsiteY166" fmla="*/ 8878 h 9378"/>
                  <a:gd name="connsiteX167" fmla="*/ 6444 w 10000"/>
                  <a:gd name="connsiteY167" fmla="*/ 8878 h 9378"/>
                  <a:gd name="connsiteX168" fmla="*/ 6833 w 10000"/>
                  <a:gd name="connsiteY168" fmla="*/ 8897 h 9378"/>
                  <a:gd name="connsiteX169" fmla="*/ 7278 w 10000"/>
                  <a:gd name="connsiteY169" fmla="*/ 8975 h 9378"/>
                  <a:gd name="connsiteX170" fmla="*/ 7278 w 10000"/>
                  <a:gd name="connsiteY170" fmla="*/ 8975 h 9378"/>
                  <a:gd name="connsiteX171" fmla="*/ 8722 w 10000"/>
                  <a:gd name="connsiteY171" fmla="*/ 9183 h 9378"/>
                  <a:gd name="connsiteX172" fmla="*/ 10000 w 10000"/>
                  <a:gd name="connsiteY172" fmla="*/ 9378 h 9378"/>
                  <a:gd name="connsiteX0" fmla="*/ 10000 w 10000"/>
                  <a:gd name="connsiteY0" fmla="*/ 5558 h 7296"/>
                  <a:gd name="connsiteX1" fmla="*/ 10000 w 10000"/>
                  <a:gd name="connsiteY1" fmla="*/ 5558 h 7296"/>
                  <a:gd name="connsiteX2" fmla="*/ 9222 w 10000"/>
                  <a:gd name="connsiteY2" fmla="*/ 5586 h 7296"/>
                  <a:gd name="connsiteX3" fmla="*/ 8944 w 10000"/>
                  <a:gd name="connsiteY3" fmla="*/ 5586 h 7296"/>
                  <a:gd name="connsiteX4" fmla="*/ 8833 w 10000"/>
                  <a:gd name="connsiteY4" fmla="*/ 5558 h 7296"/>
                  <a:gd name="connsiteX5" fmla="*/ 8778 w 10000"/>
                  <a:gd name="connsiteY5" fmla="*/ 5535 h 7296"/>
                  <a:gd name="connsiteX6" fmla="*/ 8778 w 10000"/>
                  <a:gd name="connsiteY6" fmla="*/ 5535 h 7296"/>
                  <a:gd name="connsiteX7" fmla="*/ 8444 w 10000"/>
                  <a:gd name="connsiteY7" fmla="*/ 5228 h 7296"/>
                  <a:gd name="connsiteX8" fmla="*/ 8167 w 10000"/>
                  <a:gd name="connsiteY8" fmla="*/ 4947 h 7296"/>
                  <a:gd name="connsiteX9" fmla="*/ 8167 w 10000"/>
                  <a:gd name="connsiteY9" fmla="*/ 4947 h 7296"/>
                  <a:gd name="connsiteX10" fmla="*/ 8056 w 10000"/>
                  <a:gd name="connsiteY10" fmla="*/ 4900 h 7296"/>
                  <a:gd name="connsiteX11" fmla="*/ 7889 w 10000"/>
                  <a:gd name="connsiteY11" fmla="*/ 4850 h 7296"/>
                  <a:gd name="connsiteX12" fmla="*/ 7444 w 10000"/>
                  <a:gd name="connsiteY12" fmla="*/ 4820 h 7296"/>
                  <a:gd name="connsiteX13" fmla="*/ 6889 w 10000"/>
                  <a:gd name="connsiteY13" fmla="*/ 4797 h 7296"/>
                  <a:gd name="connsiteX14" fmla="*/ 6389 w 10000"/>
                  <a:gd name="connsiteY14" fmla="*/ 4797 h 7296"/>
                  <a:gd name="connsiteX15" fmla="*/ 6389 w 10000"/>
                  <a:gd name="connsiteY15" fmla="*/ 4797 h 7296"/>
                  <a:gd name="connsiteX16" fmla="*/ 6167 w 10000"/>
                  <a:gd name="connsiteY16" fmla="*/ 4768 h 7296"/>
                  <a:gd name="connsiteX17" fmla="*/ 6056 w 10000"/>
                  <a:gd name="connsiteY17" fmla="*/ 4722 h 7296"/>
                  <a:gd name="connsiteX18" fmla="*/ 6000 w 10000"/>
                  <a:gd name="connsiteY18" fmla="*/ 4668 h 7296"/>
                  <a:gd name="connsiteX19" fmla="*/ 6000 w 10000"/>
                  <a:gd name="connsiteY19" fmla="*/ 4573 h 7296"/>
                  <a:gd name="connsiteX20" fmla="*/ 6056 w 10000"/>
                  <a:gd name="connsiteY20" fmla="*/ 4365 h 7296"/>
                  <a:gd name="connsiteX21" fmla="*/ 6111 w 10000"/>
                  <a:gd name="connsiteY21" fmla="*/ 4261 h 7296"/>
                  <a:gd name="connsiteX22" fmla="*/ 6056 w 10000"/>
                  <a:gd name="connsiteY22" fmla="*/ 4132 h 7296"/>
                  <a:gd name="connsiteX23" fmla="*/ 6056 w 10000"/>
                  <a:gd name="connsiteY23" fmla="*/ 4132 h 7296"/>
                  <a:gd name="connsiteX24" fmla="*/ 6000 w 10000"/>
                  <a:gd name="connsiteY24" fmla="*/ 4055 h 7296"/>
                  <a:gd name="connsiteX25" fmla="*/ 5944 w 10000"/>
                  <a:gd name="connsiteY25" fmla="*/ 4004 h 7296"/>
                  <a:gd name="connsiteX26" fmla="*/ 5833 w 10000"/>
                  <a:gd name="connsiteY26" fmla="*/ 4004 h 7296"/>
                  <a:gd name="connsiteX27" fmla="*/ 5667 w 10000"/>
                  <a:gd name="connsiteY27" fmla="*/ 4027 h 7296"/>
                  <a:gd name="connsiteX28" fmla="*/ 5333 w 10000"/>
                  <a:gd name="connsiteY28" fmla="*/ 4107 h 7296"/>
                  <a:gd name="connsiteX29" fmla="*/ 4889 w 10000"/>
                  <a:gd name="connsiteY29" fmla="*/ 4235 h 7296"/>
                  <a:gd name="connsiteX30" fmla="*/ 4889 w 10000"/>
                  <a:gd name="connsiteY30" fmla="*/ 4235 h 7296"/>
                  <a:gd name="connsiteX31" fmla="*/ 4611 w 10000"/>
                  <a:gd name="connsiteY31" fmla="*/ 4261 h 7296"/>
                  <a:gd name="connsiteX32" fmla="*/ 4500 w 10000"/>
                  <a:gd name="connsiteY32" fmla="*/ 4261 h 7296"/>
                  <a:gd name="connsiteX33" fmla="*/ 4444 w 10000"/>
                  <a:gd name="connsiteY33" fmla="*/ 4235 h 7296"/>
                  <a:gd name="connsiteX34" fmla="*/ 4389 w 10000"/>
                  <a:gd name="connsiteY34" fmla="*/ 4132 h 7296"/>
                  <a:gd name="connsiteX35" fmla="*/ 4222 w 10000"/>
                  <a:gd name="connsiteY35" fmla="*/ 4004 h 7296"/>
                  <a:gd name="connsiteX36" fmla="*/ 4222 w 10000"/>
                  <a:gd name="connsiteY36" fmla="*/ 4004 h 7296"/>
                  <a:gd name="connsiteX37" fmla="*/ 4111 w 10000"/>
                  <a:gd name="connsiteY37" fmla="*/ 3926 h 7296"/>
                  <a:gd name="connsiteX38" fmla="*/ 4111 w 10000"/>
                  <a:gd name="connsiteY38" fmla="*/ 3852 h 7296"/>
                  <a:gd name="connsiteX39" fmla="*/ 4111 w 10000"/>
                  <a:gd name="connsiteY39" fmla="*/ 3801 h 7296"/>
                  <a:gd name="connsiteX40" fmla="*/ 4167 w 10000"/>
                  <a:gd name="connsiteY40" fmla="*/ 3749 h 7296"/>
                  <a:gd name="connsiteX41" fmla="*/ 4278 w 10000"/>
                  <a:gd name="connsiteY41" fmla="*/ 3647 h 7296"/>
                  <a:gd name="connsiteX42" fmla="*/ 4389 w 10000"/>
                  <a:gd name="connsiteY42" fmla="*/ 3621 h 7296"/>
                  <a:gd name="connsiteX43" fmla="*/ 4389 w 10000"/>
                  <a:gd name="connsiteY43" fmla="*/ 3621 h 7296"/>
                  <a:gd name="connsiteX44" fmla="*/ 4389 w 10000"/>
                  <a:gd name="connsiteY44" fmla="*/ 3595 h 7296"/>
                  <a:gd name="connsiteX45" fmla="*/ 4444 w 10000"/>
                  <a:gd name="connsiteY45" fmla="*/ 3575 h 7296"/>
                  <a:gd name="connsiteX46" fmla="*/ 4667 w 10000"/>
                  <a:gd name="connsiteY46" fmla="*/ 3546 h 7296"/>
                  <a:gd name="connsiteX47" fmla="*/ 5333 w 10000"/>
                  <a:gd name="connsiteY47" fmla="*/ 3498 h 7296"/>
                  <a:gd name="connsiteX48" fmla="*/ 6500 w 10000"/>
                  <a:gd name="connsiteY48" fmla="*/ 3417 h 7296"/>
                  <a:gd name="connsiteX49" fmla="*/ 6500 w 10000"/>
                  <a:gd name="connsiteY49" fmla="*/ 3417 h 7296"/>
                  <a:gd name="connsiteX50" fmla="*/ 7167 w 10000"/>
                  <a:gd name="connsiteY50" fmla="*/ 3344 h 7296"/>
                  <a:gd name="connsiteX51" fmla="*/ 8389 w 10000"/>
                  <a:gd name="connsiteY51" fmla="*/ 3191 h 7296"/>
                  <a:gd name="connsiteX52" fmla="*/ 8389 w 10000"/>
                  <a:gd name="connsiteY52" fmla="*/ 3191 h 7296"/>
                  <a:gd name="connsiteX53" fmla="*/ 8667 w 10000"/>
                  <a:gd name="connsiteY53" fmla="*/ 3136 h 7296"/>
                  <a:gd name="connsiteX54" fmla="*/ 8778 w 10000"/>
                  <a:gd name="connsiteY54" fmla="*/ 3057 h 7296"/>
                  <a:gd name="connsiteX55" fmla="*/ 8889 w 10000"/>
                  <a:gd name="connsiteY55" fmla="*/ 3009 h 7296"/>
                  <a:gd name="connsiteX56" fmla="*/ 8833 w 10000"/>
                  <a:gd name="connsiteY56" fmla="*/ 2959 h 7296"/>
                  <a:gd name="connsiteX57" fmla="*/ 8833 w 10000"/>
                  <a:gd name="connsiteY57" fmla="*/ 2911 h 7296"/>
                  <a:gd name="connsiteX58" fmla="*/ 8722 w 10000"/>
                  <a:gd name="connsiteY58" fmla="*/ 2856 h 7296"/>
                  <a:gd name="connsiteX59" fmla="*/ 8556 w 10000"/>
                  <a:gd name="connsiteY59" fmla="*/ 2779 h 7296"/>
                  <a:gd name="connsiteX60" fmla="*/ 8556 w 10000"/>
                  <a:gd name="connsiteY60" fmla="*/ 2779 h 7296"/>
                  <a:gd name="connsiteX61" fmla="*/ 6556 w 10000"/>
                  <a:gd name="connsiteY61" fmla="*/ 2325 h 7296"/>
                  <a:gd name="connsiteX62" fmla="*/ 6556 w 10000"/>
                  <a:gd name="connsiteY62" fmla="*/ 2325 h 7296"/>
                  <a:gd name="connsiteX63" fmla="*/ 6333 w 10000"/>
                  <a:gd name="connsiteY63" fmla="*/ 2246 h 7296"/>
                  <a:gd name="connsiteX64" fmla="*/ 6167 w 10000"/>
                  <a:gd name="connsiteY64" fmla="*/ 2169 h 7296"/>
                  <a:gd name="connsiteX65" fmla="*/ 6056 w 10000"/>
                  <a:gd name="connsiteY65" fmla="*/ 2090 h 7296"/>
                  <a:gd name="connsiteX66" fmla="*/ 6056 w 10000"/>
                  <a:gd name="connsiteY66" fmla="*/ 2090 h 7296"/>
                  <a:gd name="connsiteX67" fmla="*/ 8056 w 10000"/>
                  <a:gd name="connsiteY67" fmla="*/ 2065 h 7296"/>
                  <a:gd name="connsiteX68" fmla="*/ 10000 w 10000"/>
                  <a:gd name="connsiteY68" fmla="*/ 2325 h 7296"/>
                  <a:gd name="connsiteX69" fmla="*/ 10000 w 10000"/>
                  <a:gd name="connsiteY69" fmla="*/ 0 h 7296"/>
                  <a:gd name="connsiteX70" fmla="*/ 10000 w 10000"/>
                  <a:gd name="connsiteY70" fmla="*/ 5586 h 7296"/>
                  <a:gd name="connsiteX71" fmla="*/ 10000 w 10000"/>
                  <a:gd name="connsiteY71" fmla="*/ 5586 h 7296"/>
                  <a:gd name="connsiteX72" fmla="*/ 9722 w 10000"/>
                  <a:gd name="connsiteY72" fmla="*/ 5558 h 7296"/>
                  <a:gd name="connsiteX73" fmla="*/ 9389 w 10000"/>
                  <a:gd name="connsiteY73" fmla="*/ 5586 h 7296"/>
                  <a:gd name="connsiteX74" fmla="*/ 9389 w 10000"/>
                  <a:gd name="connsiteY74" fmla="*/ 5586 h 7296"/>
                  <a:gd name="connsiteX75" fmla="*/ 9278 w 10000"/>
                  <a:gd name="connsiteY75" fmla="*/ 5618 h 7296"/>
                  <a:gd name="connsiteX76" fmla="*/ 9056 w 10000"/>
                  <a:gd name="connsiteY76" fmla="*/ 5586 h 7296"/>
                  <a:gd name="connsiteX77" fmla="*/ 8889 w 10000"/>
                  <a:gd name="connsiteY77" fmla="*/ 5558 h 7296"/>
                  <a:gd name="connsiteX78" fmla="*/ 8722 w 10000"/>
                  <a:gd name="connsiteY78" fmla="*/ 5511 h 7296"/>
                  <a:gd name="connsiteX79" fmla="*/ 8611 w 10000"/>
                  <a:gd name="connsiteY79" fmla="*/ 5431 h 7296"/>
                  <a:gd name="connsiteX80" fmla="*/ 8444 w 10000"/>
                  <a:gd name="connsiteY80" fmla="*/ 5303 h 7296"/>
                  <a:gd name="connsiteX81" fmla="*/ 8444 w 10000"/>
                  <a:gd name="connsiteY81" fmla="*/ 5303 h 7296"/>
                  <a:gd name="connsiteX82" fmla="*/ 8222 w 10000"/>
                  <a:gd name="connsiteY82" fmla="*/ 5079 h 7296"/>
                  <a:gd name="connsiteX83" fmla="*/ 8111 w 10000"/>
                  <a:gd name="connsiteY83" fmla="*/ 4977 h 7296"/>
                  <a:gd name="connsiteX84" fmla="*/ 7944 w 10000"/>
                  <a:gd name="connsiteY84" fmla="*/ 4900 h 7296"/>
                  <a:gd name="connsiteX85" fmla="*/ 7778 w 10000"/>
                  <a:gd name="connsiteY85" fmla="*/ 4850 h 7296"/>
                  <a:gd name="connsiteX86" fmla="*/ 7556 w 10000"/>
                  <a:gd name="connsiteY86" fmla="*/ 4820 h 7296"/>
                  <a:gd name="connsiteX87" fmla="*/ 7333 w 10000"/>
                  <a:gd name="connsiteY87" fmla="*/ 4797 h 7296"/>
                  <a:gd name="connsiteX88" fmla="*/ 7000 w 10000"/>
                  <a:gd name="connsiteY88" fmla="*/ 4768 h 7296"/>
                  <a:gd name="connsiteX89" fmla="*/ 7000 w 10000"/>
                  <a:gd name="connsiteY89" fmla="*/ 4768 h 7296"/>
                  <a:gd name="connsiteX90" fmla="*/ 6556 w 10000"/>
                  <a:gd name="connsiteY90" fmla="*/ 4797 h 7296"/>
                  <a:gd name="connsiteX91" fmla="*/ 6222 w 10000"/>
                  <a:gd name="connsiteY91" fmla="*/ 4797 h 7296"/>
                  <a:gd name="connsiteX92" fmla="*/ 6111 w 10000"/>
                  <a:gd name="connsiteY92" fmla="*/ 4768 h 7296"/>
                  <a:gd name="connsiteX93" fmla="*/ 6056 w 10000"/>
                  <a:gd name="connsiteY93" fmla="*/ 4743 h 7296"/>
                  <a:gd name="connsiteX94" fmla="*/ 6056 w 10000"/>
                  <a:gd name="connsiteY94" fmla="*/ 4743 h 7296"/>
                  <a:gd name="connsiteX95" fmla="*/ 6056 w 10000"/>
                  <a:gd name="connsiteY95" fmla="*/ 4288 h 7296"/>
                  <a:gd name="connsiteX96" fmla="*/ 6056 w 10000"/>
                  <a:gd name="connsiteY96" fmla="*/ 4288 h 7296"/>
                  <a:gd name="connsiteX97" fmla="*/ 6056 w 10000"/>
                  <a:gd name="connsiteY97" fmla="*/ 4182 h 7296"/>
                  <a:gd name="connsiteX98" fmla="*/ 5944 w 10000"/>
                  <a:gd name="connsiteY98" fmla="*/ 4055 h 7296"/>
                  <a:gd name="connsiteX99" fmla="*/ 5889 w 10000"/>
                  <a:gd name="connsiteY99" fmla="*/ 4027 h 7296"/>
                  <a:gd name="connsiteX100" fmla="*/ 5778 w 10000"/>
                  <a:gd name="connsiteY100" fmla="*/ 4004 h 7296"/>
                  <a:gd name="connsiteX101" fmla="*/ 5667 w 10000"/>
                  <a:gd name="connsiteY101" fmla="*/ 4004 h 7296"/>
                  <a:gd name="connsiteX102" fmla="*/ 5500 w 10000"/>
                  <a:gd name="connsiteY102" fmla="*/ 4027 h 7296"/>
                  <a:gd name="connsiteX103" fmla="*/ 5500 w 10000"/>
                  <a:gd name="connsiteY103" fmla="*/ 4027 h 7296"/>
                  <a:gd name="connsiteX104" fmla="*/ 4889 w 10000"/>
                  <a:gd name="connsiteY104" fmla="*/ 4208 h 7296"/>
                  <a:gd name="connsiteX105" fmla="*/ 4611 w 10000"/>
                  <a:gd name="connsiteY105" fmla="*/ 4261 h 7296"/>
                  <a:gd name="connsiteX106" fmla="*/ 4556 w 10000"/>
                  <a:gd name="connsiteY106" fmla="*/ 4288 h 7296"/>
                  <a:gd name="connsiteX107" fmla="*/ 4500 w 10000"/>
                  <a:gd name="connsiteY107" fmla="*/ 4261 h 7296"/>
                  <a:gd name="connsiteX108" fmla="*/ 4500 w 10000"/>
                  <a:gd name="connsiteY108" fmla="*/ 4261 h 7296"/>
                  <a:gd name="connsiteX109" fmla="*/ 4222 w 10000"/>
                  <a:gd name="connsiteY109" fmla="*/ 4004 h 7296"/>
                  <a:gd name="connsiteX110" fmla="*/ 4222 w 10000"/>
                  <a:gd name="connsiteY110" fmla="*/ 4004 h 7296"/>
                  <a:gd name="connsiteX111" fmla="*/ 4111 w 10000"/>
                  <a:gd name="connsiteY111" fmla="*/ 3877 h 7296"/>
                  <a:gd name="connsiteX112" fmla="*/ 4111 w 10000"/>
                  <a:gd name="connsiteY112" fmla="*/ 3801 h 7296"/>
                  <a:gd name="connsiteX113" fmla="*/ 4111 w 10000"/>
                  <a:gd name="connsiteY113" fmla="*/ 3723 h 7296"/>
                  <a:gd name="connsiteX114" fmla="*/ 4111 w 10000"/>
                  <a:gd name="connsiteY114" fmla="*/ 3723 h 7296"/>
                  <a:gd name="connsiteX115" fmla="*/ 4278 w 10000"/>
                  <a:gd name="connsiteY115" fmla="*/ 3647 h 7296"/>
                  <a:gd name="connsiteX116" fmla="*/ 4389 w 10000"/>
                  <a:gd name="connsiteY116" fmla="*/ 3621 h 7296"/>
                  <a:gd name="connsiteX117" fmla="*/ 4389 w 10000"/>
                  <a:gd name="connsiteY117" fmla="*/ 3621 h 7296"/>
                  <a:gd name="connsiteX118" fmla="*/ 4000 w 10000"/>
                  <a:gd name="connsiteY118" fmla="*/ 3621 h 7296"/>
                  <a:gd name="connsiteX119" fmla="*/ 3722 w 10000"/>
                  <a:gd name="connsiteY119" fmla="*/ 3647 h 7296"/>
                  <a:gd name="connsiteX120" fmla="*/ 3611 w 10000"/>
                  <a:gd name="connsiteY120" fmla="*/ 3675 h 7296"/>
                  <a:gd name="connsiteX121" fmla="*/ 3556 w 10000"/>
                  <a:gd name="connsiteY121" fmla="*/ 3700 h 7296"/>
                  <a:gd name="connsiteX122" fmla="*/ 3556 w 10000"/>
                  <a:gd name="connsiteY122" fmla="*/ 3700 h 7296"/>
                  <a:gd name="connsiteX123" fmla="*/ 3444 w 10000"/>
                  <a:gd name="connsiteY123" fmla="*/ 3801 h 7296"/>
                  <a:gd name="connsiteX124" fmla="*/ 3278 w 10000"/>
                  <a:gd name="connsiteY124" fmla="*/ 3956 h 7296"/>
                  <a:gd name="connsiteX125" fmla="*/ 3000 w 10000"/>
                  <a:gd name="connsiteY125" fmla="*/ 4132 h 7296"/>
                  <a:gd name="connsiteX126" fmla="*/ 2667 w 10000"/>
                  <a:gd name="connsiteY126" fmla="*/ 4261 h 7296"/>
                  <a:gd name="connsiteX127" fmla="*/ 2667 w 10000"/>
                  <a:gd name="connsiteY127" fmla="*/ 4261 h 7296"/>
                  <a:gd name="connsiteX128" fmla="*/ 2333 w 10000"/>
                  <a:gd name="connsiteY128" fmla="*/ 4365 h 7296"/>
                  <a:gd name="connsiteX129" fmla="*/ 1833 w 10000"/>
                  <a:gd name="connsiteY129" fmla="*/ 4467 h 7296"/>
                  <a:gd name="connsiteX130" fmla="*/ 1389 w 10000"/>
                  <a:gd name="connsiteY130" fmla="*/ 4516 h 7296"/>
                  <a:gd name="connsiteX131" fmla="*/ 889 w 10000"/>
                  <a:gd name="connsiteY131" fmla="*/ 4542 h 7296"/>
                  <a:gd name="connsiteX132" fmla="*/ 889 w 10000"/>
                  <a:gd name="connsiteY132" fmla="*/ 4542 h 7296"/>
                  <a:gd name="connsiteX133" fmla="*/ 500 w 10000"/>
                  <a:gd name="connsiteY133" fmla="*/ 4573 h 7296"/>
                  <a:gd name="connsiteX134" fmla="*/ 222 w 10000"/>
                  <a:gd name="connsiteY134" fmla="*/ 4592 h 7296"/>
                  <a:gd name="connsiteX135" fmla="*/ 0 w 10000"/>
                  <a:gd name="connsiteY135" fmla="*/ 4616 h 7296"/>
                  <a:gd name="connsiteX136" fmla="*/ 0 w 10000"/>
                  <a:gd name="connsiteY136" fmla="*/ 4616 h 7296"/>
                  <a:gd name="connsiteX137" fmla="*/ 278 w 10000"/>
                  <a:gd name="connsiteY137" fmla="*/ 5028 h 7296"/>
                  <a:gd name="connsiteX138" fmla="*/ 500 w 10000"/>
                  <a:gd name="connsiteY138" fmla="*/ 5330 h 7296"/>
                  <a:gd name="connsiteX139" fmla="*/ 722 w 10000"/>
                  <a:gd name="connsiteY139" fmla="*/ 5586 h 7296"/>
                  <a:gd name="connsiteX140" fmla="*/ 722 w 10000"/>
                  <a:gd name="connsiteY140" fmla="*/ 5586 h 7296"/>
                  <a:gd name="connsiteX141" fmla="*/ 889 w 10000"/>
                  <a:gd name="connsiteY141" fmla="*/ 5739 h 7296"/>
                  <a:gd name="connsiteX142" fmla="*/ 944 w 10000"/>
                  <a:gd name="connsiteY142" fmla="*/ 5870 h 7296"/>
                  <a:gd name="connsiteX143" fmla="*/ 1111 w 10000"/>
                  <a:gd name="connsiteY143" fmla="*/ 5999 h 7296"/>
                  <a:gd name="connsiteX144" fmla="*/ 1333 w 10000"/>
                  <a:gd name="connsiteY144" fmla="*/ 6196 h 7296"/>
                  <a:gd name="connsiteX145" fmla="*/ 1333 w 10000"/>
                  <a:gd name="connsiteY145" fmla="*/ 6196 h 7296"/>
                  <a:gd name="connsiteX146" fmla="*/ 1444 w 10000"/>
                  <a:gd name="connsiteY146" fmla="*/ 6300 h 7296"/>
                  <a:gd name="connsiteX147" fmla="*/ 1500 w 10000"/>
                  <a:gd name="connsiteY147" fmla="*/ 6377 h 7296"/>
                  <a:gd name="connsiteX148" fmla="*/ 1500 w 10000"/>
                  <a:gd name="connsiteY148" fmla="*/ 6450 h 7296"/>
                  <a:gd name="connsiteX149" fmla="*/ 1556 w 10000"/>
                  <a:gd name="connsiteY149" fmla="*/ 6481 h 7296"/>
                  <a:gd name="connsiteX150" fmla="*/ 1722 w 10000"/>
                  <a:gd name="connsiteY150" fmla="*/ 6504 h 7296"/>
                  <a:gd name="connsiteX151" fmla="*/ 1944 w 10000"/>
                  <a:gd name="connsiteY151" fmla="*/ 6529 h 7296"/>
                  <a:gd name="connsiteX152" fmla="*/ 2944 w 10000"/>
                  <a:gd name="connsiteY152" fmla="*/ 6556 h 7296"/>
                  <a:gd name="connsiteX153" fmla="*/ 2944 w 10000"/>
                  <a:gd name="connsiteY153" fmla="*/ 6556 h 7296"/>
                  <a:gd name="connsiteX154" fmla="*/ 4167 w 10000"/>
                  <a:gd name="connsiteY154" fmla="*/ 6608 h 7296"/>
                  <a:gd name="connsiteX155" fmla="*/ 4889 w 10000"/>
                  <a:gd name="connsiteY155" fmla="*/ 6681 h 7296"/>
                  <a:gd name="connsiteX156" fmla="*/ 5278 w 10000"/>
                  <a:gd name="connsiteY156" fmla="*/ 6763 h 7296"/>
                  <a:gd name="connsiteX157" fmla="*/ 5444 w 10000"/>
                  <a:gd name="connsiteY157" fmla="*/ 6783 h 7296"/>
                  <a:gd name="connsiteX158" fmla="*/ 5444 w 10000"/>
                  <a:gd name="connsiteY158" fmla="*/ 6783 h 7296"/>
                  <a:gd name="connsiteX159" fmla="*/ 5722 w 10000"/>
                  <a:gd name="connsiteY159" fmla="*/ 6840 h 7296"/>
                  <a:gd name="connsiteX160" fmla="*/ 5833 w 10000"/>
                  <a:gd name="connsiteY160" fmla="*/ 6866 h 7296"/>
                  <a:gd name="connsiteX161" fmla="*/ 5833 w 10000"/>
                  <a:gd name="connsiteY161" fmla="*/ 6866 h 7296"/>
                  <a:gd name="connsiteX162" fmla="*/ 5833 w 10000"/>
                  <a:gd name="connsiteY162" fmla="*/ 6840 h 7296"/>
                  <a:gd name="connsiteX163" fmla="*/ 5889 w 10000"/>
                  <a:gd name="connsiteY163" fmla="*/ 6811 h 7296"/>
                  <a:gd name="connsiteX164" fmla="*/ 6000 w 10000"/>
                  <a:gd name="connsiteY164" fmla="*/ 6783 h 7296"/>
                  <a:gd name="connsiteX165" fmla="*/ 6167 w 10000"/>
                  <a:gd name="connsiteY165" fmla="*/ 6763 h 7296"/>
                  <a:gd name="connsiteX166" fmla="*/ 6444 w 10000"/>
                  <a:gd name="connsiteY166" fmla="*/ 6763 h 7296"/>
                  <a:gd name="connsiteX167" fmla="*/ 6833 w 10000"/>
                  <a:gd name="connsiteY167" fmla="*/ 6783 h 7296"/>
                  <a:gd name="connsiteX168" fmla="*/ 7278 w 10000"/>
                  <a:gd name="connsiteY168" fmla="*/ 6866 h 7296"/>
                  <a:gd name="connsiteX169" fmla="*/ 7278 w 10000"/>
                  <a:gd name="connsiteY169" fmla="*/ 6866 h 7296"/>
                  <a:gd name="connsiteX170" fmla="*/ 8722 w 10000"/>
                  <a:gd name="connsiteY170" fmla="*/ 7088 h 7296"/>
                  <a:gd name="connsiteX171" fmla="*/ 10000 w 10000"/>
                  <a:gd name="connsiteY171" fmla="*/ 7296 h 7296"/>
                  <a:gd name="connsiteX0" fmla="*/ 10000 w 10000"/>
                  <a:gd name="connsiteY0" fmla="*/ 7618 h 10000"/>
                  <a:gd name="connsiteX1" fmla="*/ 10000 w 10000"/>
                  <a:gd name="connsiteY1" fmla="*/ 7618 h 10000"/>
                  <a:gd name="connsiteX2" fmla="*/ 9222 w 10000"/>
                  <a:gd name="connsiteY2" fmla="*/ 7656 h 10000"/>
                  <a:gd name="connsiteX3" fmla="*/ 8944 w 10000"/>
                  <a:gd name="connsiteY3" fmla="*/ 7656 h 10000"/>
                  <a:gd name="connsiteX4" fmla="*/ 8833 w 10000"/>
                  <a:gd name="connsiteY4" fmla="*/ 7618 h 10000"/>
                  <a:gd name="connsiteX5" fmla="*/ 8778 w 10000"/>
                  <a:gd name="connsiteY5" fmla="*/ 7586 h 10000"/>
                  <a:gd name="connsiteX6" fmla="*/ 8778 w 10000"/>
                  <a:gd name="connsiteY6" fmla="*/ 7586 h 10000"/>
                  <a:gd name="connsiteX7" fmla="*/ 8444 w 10000"/>
                  <a:gd name="connsiteY7" fmla="*/ 7166 h 10000"/>
                  <a:gd name="connsiteX8" fmla="*/ 8167 w 10000"/>
                  <a:gd name="connsiteY8" fmla="*/ 6780 h 10000"/>
                  <a:gd name="connsiteX9" fmla="*/ 8167 w 10000"/>
                  <a:gd name="connsiteY9" fmla="*/ 6780 h 10000"/>
                  <a:gd name="connsiteX10" fmla="*/ 8056 w 10000"/>
                  <a:gd name="connsiteY10" fmla="*/ 6716 h 10000"/>
                  <a:gd name="connsiteX11" fmla="*/ 7889 w 10000"/>
                  <a:gd name="connsiteY11" fmla="*/ 6647 h 10000"/>
                  <a:gd name="connsiteX12" fmla="*/ 7444 w 10000"/>
                  <a:gd name="connsiteY12" fmla="*/ 6606 h 10000"/>
                  <a:gd name="connsiteX13" fmla="*/ 6889 w 10000"/>
                  <a:gd name="connsiteY13" fmla="*/ 6575 h 10000"/>
                  <a:gd name="connsiteX14" fmla="*/ 6389 w 10000"/>
                  <a:gd name="connsiteY14" fmla="*/ 6575 h 10000"/>
                  <a:gd name="connsiteX15" fmla="*/ 6389 w 10000"/>
                  <a:gd name="connsiteY15" fmla="*/ 6575 h 10000"/>
                  <a:gd name="connsiteX16" fmla="*/ 6167 w 10000"/>
                  <a:gd name="connsiteY16" fmla="*/ 6535 h 10000"/>
                  <a:gd name="connsiteX17" fmla="*/ 6056 w 10000"/>
                  <a:gd name="connsiteY17" fmla="*/ 6472 h 10000"/>
                  <a:gd name="connsiteX18" fmla="*/ 6000 w 10000"/>
                  <a:gd name="connsiteY18" fmla="*/ 6398 h 10000"/>
                  <a:gd name="connsiteX19" fmla="*/ 6000 w 10000"/>
                  <a:gd name="connsiteY19" fmla="*/ 6268 h 10000"/>
                  <a:gd name="connsiteX20" fmla="*/ 6056 w 10000"/>
                  <a:gd name="connsiteY20" fmla="*/ 5983 h 10000"/>
                  <a:gd name="connsiteX21" fmla="*/ 6111 w 10000"/>
                  <a:gd name="connsiteY21" fmla="*/ 5840 h 10000"/>
                  <a:gd name="connsiteX22" fmla="*/ 6056 w 10000"/>
                  <a:gd name="connsiteY22" fmla="*/ 5663 h 10000"/>
                  <a:gd name="connsiteX23" fmla="*/ 6056 w 10000"/>
                  <a:gd name="connsiteY23" fmla="*/ 5663 h 10000"/>
                  <a:gd name="connsiteX24" fmla="*/ 6000 w 10000"/>
                  <a:gd name="connsiteY24" fmla="*/ 5558 h 10000"/>
                  <a:gd name="connsiteX25" fmla="*/ 5944 w 10000"/>
                  <a:gd name="connsiteY25" fmla="*/ 5488 h 10000"/>
                  <a:gd name="connsiteX26" fmla="*/ 5833 w 10000"/>
                  <a:gd name="connsiteY26" fmla="*/ 5488 h 10000"/>
                  <a:gd name="connsiteX27" fmla="*/ 5667 w 10000"/>
                  <a:gd name="connsiteY27" fmla="*/ 5519 h 10000"/>
                  <a:gd name="connsiteX28" fmla="*/ 5333 w 10000"/>
                  <a:gd name="connsiteY28" fmla="*/ 5629 h 10000"/>
                  <a:gd name="connsiteX29" fmla="*/ 4889 w 10000"/>
                  <a:gd name="connsiteY29" fmla="*/ 5805 h 10000"/>
                  <a:gd name="connsiteX30" fmla="*/ 4889 w 10000"/>
                  <a:gd name="connsiteY30" fmla="*/ 5805 h 10000"/>
                  <a:gd name="connsiteX31" fmla="*/ 4611 w 10000"/>
                  <a:gd name="connsiteY31" fmla="*/ 5840 h 10000"/>
                  <a:gd name="connsiteX32" fmla="*/ 4500 w 10000"/>
                  <a:gd name="connsiteY32" fmla="*/ 5840 h 10000"/>
                  <a:gd name="connsiteX33" fmla="*/ 4444 w 10000"/>
                  <a:gd name="connsiteY33" fmla="*/ 5805 h 10000"/>
                  <a:gd name="connsiteX34" fmla="*/ 4389 w 10000"/>
                  <a:gd name="connsiteY34" fmla="*/ 5663 h 10000"/>
                  <a:gd name="connsiteX35" fmla="*/ 4222 w 10000"/>
                  <a:gd name="connsiteY35" fmla="*/ 5488 h 10000"/>
                  <a:gd name="connsiteX36" fmla="*/ 4222 w 10000"/>
                  <a:gd name="connsiteY36" fmla="*/ 5488 h 10000"/>
                  <a:gd name="connsiteX37" fmla="*/ 4111 w 10000"/>
                  <a:gd name="connsiteY37" fmla="*/ 5381 h 10000"/>
                  <a:gd name="connsiteX38" fmla="*/ 4111 w 10000"/>
                  <a:gd name="connsiteY38" fmla="*/ 5280 h 10000"/>
                  <a:gd name="connsiteX39" fmla="*/ 4111 w 10000"/>
                  <a:gd name="connsiteY39" fmla="*/ 5210 h 10000"/>
                  <a:gd name="connsiteX40" fmla="*/ 4167 w 10000"/>
                  <a:gd name="connsiteY40" fmla="*/ 5138 h 10000"/>
                  <a:gd name="connsiteX41" fmla="*/ 4278 w 10000"/>
                  <a:gd name="connsiteY41" fmla="*/ 4999 h 10000"/>
                  <a:gd name="connsiteX42" fmla="*/ 4389 w 10000"/>
                  <a:gd name="connsiteY42" fmla="*/ 4963 h 10000"/>
                  <a:gd name="connsiteX43" fmla="*/ 4389 w 10000"/>
                  <a:gd name="connsiteY43" fmla="*/ 4963 h 10000"/>
                  <a:gd name="connsiteX44" fmla="*/ 4389 w 10000"/>
                  <a:gd name="connsiteY44" fmla="*/ 4927 h 10000"/>
                  <a:gd name="connsiteX45" fmla="*/ 4444 w 10000"/>
                  <a:gd name="connsiteY45" fmla="*/ 4900 h 10000"/>
                  <a:gd name="connsiteX46" fmla="*/ 4667 w 10000"/>
                  <a:gd name="connsiteY46" fmla="*/ 4860 h 10000"/>
                  <a:gd name="connsiteX47" fmla="*/ 5333 w 10000"/>
                  <a:gd name="connsiteY47" fmla="*/ 4794 h 10000"/>
                  <a:gd name="connsiteX48" fmla="*/ 6500 w 10000"/>
                  <a:gd name="connsiteY48" fmla="*/ 4683 h 10000"/>
                  <a:gd name="connsiteX49" fmla="*/ 6500 w 10000"/>
                  <a:gd name="connsiteY49" fmla="*/ 4683 h 10000"/>
                  <a:gd name="connsiteX50" fmla="*/ 7167 w 10000"/>
                  <a:gd name="connsiteY50" fmla="*/ 4583 h 10000"/>
                  <a:gd name="connsiteX51" fmla="*/ 8389 w 10000"/>
                  <a:gd name="connsiteY51" fmla="*/ 4374 h 10000"/>
                  <a:gd name="connsiteX52" fmla="*/ 8389 w 10000"/>
                  <a:gd name="connsiteY52" fmla="*/ 4374 h 10000"/>
                  <a:gd name="connsiteX53" fmla="*/ 8667 w 10000"/>
                  <a:gd name="connsiteY53" fmla="*/ 4298 h 10000"/>
                  <a:gd name="connsiteX54" fmla="*/ 8778 w 10000"/>
                  <a:gd name="connsiteY54" fmla="*/ 4190 h 10000"/>
                  <a:gd name="connsiteX55" fmla="*/ 8889 w 10000"/>
                  <a:gd name="connsiteY55" fmla="*/ 4124 h 10000"/>
                  <a:gd name="connsiteX56" fmla="*/ 8833 w 10000"/>
                  <a:gd name="connsiteY56" fmla="*/ 4056 h 10000"/>
                  <a:gd name="connsiteX57" fmla="*/ 8833 w 10000"/>
                  <a:gd name="connsiteY57" fmla="*/ 3990 h 10000"/>
                  <a:gd name="connsiteX58" fmla="*/ 8722 w 10000"/>
                  <a:gd name="connsiteY58" fmla="*/ 3914 h 10000"/>
                  <a:gd name="connsiteX59" fmla="*/ 8556 w 10000"/>
                  <a:gd name="connsiteY59" fmla="*/ 3809 h 10000"/>
                  <a:gd name="connsiteX60" fmla="*/ 8556 w 10000"/>
                  <a:gd name="connsiteY60" fmla="*/ 3809 h 10000"/>
                  <a:gd name="connsiteX61" fmla="*/ 6556 w 10000"/>
                  <a:gd name="connsiteY61" fmla="*/ 3187 h 10000"/>
                  <a:gd name="connsiteX62" fmla="*/ 6556 w 10000"/>
                  <a:gd name="connsiteY62" fmla="*/ 3187 h 10000"/>
                  <a:gd name="connsiteX63" fmla="*/ 6333 w 10000"/>
                  <a:gd name="connsiteY63" fmla="*/ 3078 h 10000"/>
                  <a:gd name="connsiteX64" fmla="*/ 6167 w 10000"/>
                  <a:gd name="connsiteY64" fmla="*/ 2973 h 10000"/>
                  <a:gd name="connsiteX65" fmla="*/ 6056 w 10000"/>
                  <a:gd name="connsiteY65" fmla="*/ 2865 h 10000"/>
                  <a:gd name="connsiteX66" fmla="*/ 6056 w 10000"/>
                  <a:gd name="connsiteY66" fmla="*/ 2865 h 10000"/>
                  <a:gd name="connsiteX67" fmla="*/ 8056 w 10000"/>
                  <a:gd name="connsiteY67" fmla="*/ 2830 h 10000"/>
                  <a:gd name="connsiteX68" fmla="*/ 10000 w 10000"/>
                  <a:gd name="connsiteY68" fmla="*/ 3187 h 10000"/>
                  <a:gd name="connsiteX69" fmla="*/ 10000 w 10000"/>
                  <a:gd name="connsiteY69" fmla="*/ 0 h 10000"/>
                  <a:gd name="connsiteX70" fmla="*/ 9920 w 10000"/>
                  <a:gd name="connsiteY70" fmla="*/ 166 h 10000"/>
                  <a:gd name="connsiteX71" fmla="*/ 10000 w 10000"/>
                  <a:gd name="connsiteY71" fmla="*/ 7656 h 10000"/>
                  <a:gd name="connsiteX72" fmla="*/ 10000 w 10000"/>
                  <a:gd name="connsiteY72" fmla="*/ 7656 h 10000"/>
                  <a:gd name="connsiteX73" fmla="*/ 9722 w 10000"/>
                  <a:gd name="connsiteY73" fmla="*/ 7618 h 10000"/>
                  <a:gd name="connsiteX74" fmla="*/ 9389 w 10000"/>
                  <a:gd name="connsiteY74" fmla="*/ 7656 h 10000"/>
                  <a:gd name="connsiteX75" fmla="*/ 9389 w 10000"/>
                  <a:gd name="connsiteY75" fmla="*/ 7656 h 10000"/>
                  <a:gd name="connsiteX76" fmla="*/ 9278 w 10000"/>
                  <a:gd name="connsiteY76" fmla="*/ 7700 h 10000"/>
                  <a:gd name="connsiteX77" fmla="*/ 9056 w 10000"/>
                  <a:gd name="connsiteY77" fmla="*/ 7656 h 10000"/>
                  <a:gd name="connsiteX78" fmla="*/ 8889 w 10000"/>
                  <a:gd name="connsiteY78" fmla="*/ 7618 h 10000"/>
                  <a:gd name="connsiteX79" fmla="*/ 8722 w 10000"/>
                  <a:gd name="connsiteY79" fmla="*/ 7553 h 10000"/>
                  <a:gd name="connsiteX80" fmla="*/ 8611 w 10000"/>
                  <a:gd name="connsiteY80" fmla="*/ 7444 h 10000"/>
                  <a:gd name="connsiteX81" fmla="*/ 8444 w 10000"/>
                  <a:gd name="connsiteY81" fmla="*/ 7268 h 10000"/>
                  <a:gd name="connsiteX82" fmla="*/ 8444 w 10000"/>
                  <a:gd name="connsiteY82" fmla="*/ 7268 h 10000"/>
                  <a:gd name="connsiteX83" fmla="*/ 8222 w 10000"/>
                  <a:gd name="connsiteY83" fmla="*/ 6961 h 10000"/>
                  <a:gd name="connsiteX84" fmla="*/ 8111 w 10000"/>
                  <a:gd name="connsiteY84" fmla="*/ 6822 h 10000"/>
                  <a:gd name="connsiteX85" fmla="*/ 7944 w 10000"/>
                  <a:gd name="connsiteY85" fmla="*/ 6716 h 10000"/>
                  <a:gd name="connsiteX86" fmla="*/ 7778 w 10000"/>
                  <a:gd name="connsiteY86" fmla="*/ 6647 h 10000"/>
                  <a:gd name="connsiteX87" fmla="*/ 7556 w 10000"/>
                  <a:gd name="connsiteY87" fmla="*/ 6606 h 10000"/>
                  <a:gd name="connsiteX88" fmla="*/ 7333 w 10000"/>
                  <a:gd name="connsiteY88" fmla="*/ 6575 h 10000"/>
                  <a:gd name="connsiteX89" fmla="*/ 7000 w 10000"/>
                  <a:gd name="connsiteY89" fmla="*/ 6535 h 10000"/>
                  <a:gd name="connsiteX90" fmla="*/ 7000 w 10000"/>
                  <a:gd name="connsiteY90" fmla="*/ 6535 h 10000"/>
                  <a:gd name="connsiteX91" fmla="*/ 6556 w 10000"/>
                  <a:gd name="connsiteY91" fmla="*/ 6575 h 10000"/>
                  <a:gd name="connsiteX92" fmla="*/ 6222 w 10000"/>
                  <a:gd name="connsiteY92" fmla="*/ 6575 h 10000"/>
                  <a:gd name="connsiteX93" fmla="*/ 6111 w 10000"/>
                  <a:gd name="connsiteY93" fmla="*/ 6535 h 10000"/>
                  <a:gd name="connsiteX94" fmla="*/ 6056 w 10000"/>
                  <a:gd name="connsiteY94" fmla="*/ 6501 h 10000"/>
                  <a:gd name="connsiteX95" fmla="*/ 6056 w 10000"/>
                  <a:gd name="connsiteY95" fmla="*/ 6501 h 10000"/>
                  <a:gd name="connsiteX96" fmla="*/ 6056 w 10000"/>
                  <a:gd name="connsiteY96" fmla="*/ 5877 h 10000"/>
                  <a:gd name="connsiteX97" fmla="*/ 6056 w 10000"/>
                  <a:gd name="connsiteY97" fmla="*/ 5877 h 10000"/>
                  <a:gd name="connsiteX98" fmla="*/ 6056 w 10000"/>
                  <a:gd name="connsiteY98" fmla="*/ 5732 h 10000"/>
                  <a:gd name="connsiteX99" fmla="*/ 5944 w 10000"/>
                  <a:gd name="connsiteY99" fmla="*/ 5558 h 10000"/>
                  <a:gd name="connsiteX100" fmla="*/ 5889 w 10000"/>
                  <a:gd name="connsiteY100" fmla="*/ 5519 h 10000"/>
                  <a:gd name="connsiteX101" fmla="*/ 5778 w 10000"/>
                  <a:gd name="connsiteY101" fmla="*/ 5488 h 10000"/>
                  <a:gd name="connsiteX102" fmla="*/ 5667 w 10000"/>
                  <a:gd name="connsiteY102" fmla="*/ 5488 h 10000"/>
                  <a:gd name="connsiteX103" fmla="*/ 5500 w 10000"/>
                  <a:gd name="connsiteY103" fmla="*/ 5519 h 10000"/>
                  <a:gd name="connsiteX104" fmla="*/ 5500 w 10000"/>
                  <a:gd name="connsiteY104" fmla="*/ 5519 h 10000"/>
                  <a:gd name="connsiteX105" fmla="*/ 4889 w 10000"/>
                  <a:gd name="connsiteY105" fmla="*/ 5768 h 10000"/>
                  <a:gd name="connsiteX106" fmla="*/ 4611 w 10000"/>
                  <a:gd name="connsiteY106" fmla="*/ 5840 h 10000"/>
                  <a:gd name="connsiteX107" fmla="*/ 4556 w 10000"/>
                  <a:gd name="connsiteY107" fmla="*/ 5877 h 10000"/>
                  <a:gd name="connsiteX108" fmla="*/ 4500 w 10000"/>
                  <a:gd name="connsiteY108" fmla="*/ 5840 h 10000"/>
                  <a:gd name="connsiteX109" fmla="*/ 4500 w 10000"/>
                  <a:gd name="connsiteY109" fmla="*/ 5840 h 10000"/>
                  <a:gd name="connsiteX110" fmla="*/ 4222 w 10000"/>
                  <a:gd name="connsiteY110" fmla="*/ 5488 h 10000"/>
                  <a:gd name="connsiteX111" fmla="*/ 4222 w 10000"/>
                  <a:gd name="connsiteY111" fmla="*/ 5488 h 10000"/>
                  <a:gd name="connsiteX112" fmla="*/ 4111 w 10000"/>
                  <a:gd name="connsiteY112" fmla="*/ 5314 h 10000"/>
                  <a:gd name="connsiteX113" fmla="*/ 4111 w 10000"/>
                  <a:gd name="connsiteY113" fmla="*/ 5210 h 10000"/>
                  <a:gd name="connsiteX114" fmla="*/ 4111 w 10000"/>
                  <a:gd name="connsiteY114" fmla="*/ 5103 h 10000"/>
                  <a:gd name="connsiteX115" fmla="*/ 4111 w 10000"/>
                  <a:gd name="connsiteY115" fmla="*/ 5103 h 10000"/>
                  <a:gd name="connsiteX116" fmla="*/ 4278 w 10000"/>
                  <a:gd name="connsiteY116" fmla="*/ 4999 h 10000"/>
                  <a:gd name="connsiteX117" fmla="*/ 4389 w 10000"/>
                  <a:gd name="connsiteY117" fmla="*/ 4963 h 10000"/>
                  <a:gd name="connsiteX118" fmla="*/ 4389 w 10000"/>
                  <a:gd name="connsiteY118" fmla="*/ 4963 h 10000"/>
                  <a:gd name="connsiteX119" fmla="*/ 4000 w 10000"/>
                  <a:gd name="connsiteY119" fmla="*/ 4963 h 10000"/>
                  <a:gd name="connsiteX120" fmla="*/ 3722 w 10000"/>
                  <a:gd name="connsiteY120" fmla="*/ 4999 h 10000"/>
                  <a:gd name="connsiteX121" fmla="*/ 3611 w 10000"/>
                  <a:gd name="connsiteY121" fmla="*/ 5037 h 10000"/>
                  <a:gd name="connsiteX122" fmla="*/ 3556 w 10000"/>
                  <a:gd name="connsiteY122" fmla="*/ 5071 h 10000"/>
                  <a:gd name="connsiteX123" fmla="*/ 3556 w 10000"/>
                  <a:gd name="connsiteY123" fmla="*/ 5071 h 10000"/>
                  <a:gd name="connsiteX124" fmla="*/ 3444 w 10000"/>
                  <a:gd name="connsiteY124" fmla="*/ 5210 h 10000"/>
                  <a:gd name="connsiteX125" fmla="*/ 3278 w 10000"/>
                  <a:gd name="connsiteY125" fmla="*/ 5422 h 10000"/>
                  <a:gd name="connsiteX126" fmla="*/ 3000 w 10000"/>
                  <a:gd name="connsiteY126" fmla="*/ 5663 h 10000"/>
                  <a:gd name="connsiteX127" fmla="*/ 2667 w 10000"/>
                  <a:gd name="connsiteY127" fmla="*/ 5840 h 10000"/>
                  <a:gd name="connsiteX128" fmla="*/ 2667 w 10000"/>
                  <a:gd name="connsiteY128" fmla="*/ 5840 h 10000"/>
                  <a:gd name="connsiteX129" fmla="*/ 2333 w 10000"/>
                  <a:gd name="connsiteY129" fmla="*/ 5983 h 10000"/>
                  <a:gd name="connsiteX130" fmla="*/ 1833 w 10000"/>
                  <a:gd name="connsiteY130" fmla="*/ 6123 h 10000"/>
                  <a:gd name="connsiteX131" fmla="*/ 1389 w 10000"/>
                  <a:gd name="connsiteY131" fmla="*/ 6190 h 10000"/>
                  <a:gd name="connsiteX132" fmla="*/ 889 w 10000"/>
                  <a:gd name="connsiteY132" fmla="*/ 6225 h 10000"/>
                  <a:gd name="connsiteX133" fmla="*/ 889 w 10000"/>
                  <a:gd name="connsiteY133" fmla="*/ 6225 h 10000"/>
                  <a:gd name="connsiteX134" fmla="*/ 500 w 10000"/>
                  <a:gd name="connsiteY134" fmla="*/ 6268 h 10000"/>
                  <a:gd name="connsiteX135" fmla="*/ 222 w 10000"/>
                  <a:gd name="connsiteY135" fmla="*/ 6294 h 10000"/>
                  <a:gd name="connsiteX136" fmla="*/ 0 w 10000"/>
                  <a:gd name="connsiteY136" fmla="*/ 6327 h 10000"/>
                  <a:gd name="connsiteX137" fmla="*/ 0 w 10000"/>
                  <a:gd name="connsiteY137" fmla="*/ 6327 h 10000"/>
                  <a:gd name="connsiteX138" fmla="*/ 278 w 10000"/>
                  <a:gd name="connsiteY138" fmla="*/ 6891 h 10000"/>
                  <a:gd name="connsiteX139" fmla="*/ 500 w 10000"/>
                  <a:gd name="connsiteY139" fmla="*/ 7305 h 10000"/>
                  <a:gd name="connsiteX140" fmla="*/ 722 w 10000"/>
                  <a:gd name="connsiteY140" fmla="*/ 7656 h 10000"/>
                  <a:gd name="connsiteX141" fmla="*/ 722 w 10000"/>
                  <a:gd name="connsiteY141" fmla="*/ 7656 h 10000"/>
                  <a:gd name="connsiteX142" fmla="*/ 889 w 10000"/>
                  <a:gd name="connsiteY142" fmla="*/ 7866 h 10000"/>
                  <a:gd name="connsiteX143" fmla="*/ 944 w 10000"/>
                  <a:gd name="connsiteY143" fmla="*/ 8046 h 10000"/>
                  <a:gd name="connsiteX144" fmla="*/ 1111 w 10000"/>
                  <a:gd name="connsiteY144" fmla="*/ 8222 h 10000"/>
                  <a:gd name="connsiteX145" fmla="*/ 1333 w 10000"/>
                  <a:gd name="connsiteY145" fmla="*/ 8492 h 10000"/>
                  <a:gd name="connsiteX146" fmla="*/ 1333 w 10000"/>
                  <a:gd name="connsiteY146" fmla="*/ 8492 h 10000"/>
                  <a:gd name="connsiteX147" fmla="*/ 1444 w 10000"/>
                  <a:gd name="connsiteY147" fmla="*/ 8635 h 10000"/>
                  <a:gd name="connsiteX148" fmla="*/ 1500 w 10000"/>
                  <a:gd name="connsiteY148" fmla="*/ 8740 h 10000"/>
                  <a:gd name="connsiteX149" fmla="*/ 1500 w 10000"/>
                  <a:gd name="connsiteY149" fmla="*/ 8840 h 10000"/>
                  <a:gd name="connsiteX150" fmla="*/ 1556 w 10000"/>
                  <a:gd name="connsiteY150" fmla="*/ 8883 h 10000"/>
                  <a:gd name="connsiteX151" fmla="*/ 1722 w 10000"/>
                  <a:gd name="connsiteY151" fmla="*/ 8914 h 10000"/>
                  <a:gd name="connsiteX152" fmla="*/ 1944 w 10000"/>
                  <a:gd name="connsiteY152" fmla="*/ 8949 h 10000"/>
                  <a:gd name="connsiteX153" fmla="*/ 2944 w 10000"/>
                  <a:gd name="connsiteY153" fmla="*/ 8986 h 10000"/>
                  <a:gd name="connsiteX154" fmla="*/ 2944 w 10000"/>
                  <a:gd name="connsiteY154" fmla="*/ 8986 h 10000"/>
                  <a:gd name="connsiteX155" fmla="*/ 4167 w 10000"/>
                  <a:gd name="connsiteY155" fmla="*/ 9057 h 10000"/>
                  <a:gd name="connsiteX156" fmla="*/ 4889 w 10000"/>
                  <a:gd name="connsiteY156" fmla="*/ 9157 h 10000"/>
                  <a:gd name="connsiteX157" fmla="*/ 5278 w 10000"/>
                  <a:gd name="connsiteY157" fmla="*/ 9269 h 10000"/>
                  <a:gd name="connsiteX158" fmla="*/ 5444 w 10000"/>
                  <a:gd name="connsiteY158" fmla="*/ 9297 h 10000"/>
                  <a:gd name="connsiteX159" fmla="*/ 5444 w 10000"/>
                  <a:gd name="connsiteY159" fmla="*/ 9297 h 10000"/>
                  <a:gd name="connsiteX160" fmla="*/ 5722 w 10000"/>
                  <a:gd name="connsiteY160" fmla="*/ 9375 h 10000"/>
                  <a:gd name="connsiteX161" fmla="*/ 5833 w 10000"/>
                  <a:gd name="connsiteY161" fmla="*/ 9411 h 10000"/>
                  <a:gd name="connsiteX162" fmla="*/ 5833 w 10000"/>
                  <a:gd name="connsiteY162" fmla="*/ 9411 h 10000"/>
                  <a:gd name="connsiteX163" fmla="*/ 5833 w 10000"/>
                  <a:gd name="connsiteY163" fmla="*/ 9375 h 10000"/>
                  <a:gd name="connsiteX164" fmla="*/ 5889 w 10000"/>
                  <a:gd name="connsiteY164" fmla="*/ 9335 h 10000"/>
                  <a:gd name="connsiteX165" fmla="*/ 6000 w 10000"/>
                  <a:gd name="connsiteY165" fmla="*/ 9297 h 10000"/>
                  <a:gd name="connsiteX166" fmla="*/ 6167 w 10000"/>
                  <a:gd name="connsiteY166" fmla="*/ 9269 h 10000"/>
                  <a:gd name="connsiteX167" fmla="*/ 6444 w 10000"/>
                  <a:gd name="connsiteY167" fmla="*/ 9269 h 10000"/>
                  <a:gd name="connsiteX168" fmla="*/ 6833 w 10000"/>
                  <a:gd name="connsiteY168" fmla="*/ 9297 h 10000"/>
                  <a:gd name="connsiteX169" fmla="*/ 7278 w 10000"/>
                  <a:gd name="connsiteY169" fmla="*/ 9411 h 10000"/>
                  <a:gd name="connsiteX170" fmla="*/ 7278 w 10000"/>
                  <a:gd name="connsiteY170" fmla="*/ 9411 h 10000"/>
                  <a:gd name="connsiteX171" fmla="*/ 8722 w 10000"/>
                  <a:gd name="connsiteY171" fmla="*/ 9715 h 10000"/>
                  <a:gd name="connsiteX172" fmla="*/ 10000 w 10000"/>
                  <a:gd name="connsiteY172" fmla="*/ 10000 h 10000"/>
                  <a:gd name="connsiteX0" fmla="*/ 10000 w 10000"/>
                  <a:gd name="connsiteY0" fmla="*/ 7618 h 10000"/>
                  <a:gd name="connsiteX1" fmla="*/ 10000 w 10000"/>
                  <a:gd name="connsiteY1" fmla="*/ 7618 h 10000"/>
                  <a:gd name="connsiteX2" fmla="*/ 9222 w 10000"/>
                  <a:gd name="connsiteY2" fmla="*/ 7656 h 10000"/>
                  <a:gd name="connsiteX3" fmla="*/ 8944 w 10000"/>
                  <a:gd name="connsiteY3" fmla="*/ 7656 h 10000"/>
                  <a:gd name="connsiteX4" fmla="*/ 8833 w 10000"/>
                  <a:gd name="connsiteY4" fmla="*/ 7618 h 10000"/>
                  <a:gd name="connsiteX5" fmla="*/ 8778 w 10000"/>
                  <a:gd name="connsiteY5" fmla="*/ 7586 h 10000"/>
                  <a:gd name="connsiteX6" fmla="*/ 8778 w 10000"/>
                  <a:gd name="connsiteY6" fmla="*/ 7586 h 10000"/>
                  <a:gd name="connsiteX7" fmla="*/ 8444 w 10000"/>
                  <a:gd name="connsiteY7" fmla="*/ 7166 h 10000"/>
                  <a:gd name="connsiteX8" fmla="*/ 8167 w 10000"/>
                  <a:gd name="connsiteY8" fmla="*/ 6780 h 10000"/>
                  <a:gd name="connsiteX9" fmla="*/ 8167 w 10000"/>
                  <a:gd name="connsiteY9" fmla="*/ 6780 h 10000"/>
                  <a:gd name="connsiteX10" fmla="*/ 8056 w 10000"/>
                  <a:gd name="connsiteY10" fmla="*/ 6716 h 10000"/>
                  <a:gd name="connsiteX11" fmla="*/ 7889 w 10000"/>
                  <a:gd name="connsiteY11" fmla="*/ 6647 h 10000"/>
                  <a:gd name="connsiteX12" fmla="*/ 7444 w 10000"/>
                  <a:gd name="connsiteY12" fmla="*/ 6606 h 10000"/>
                  <a:gd name="connsiteX13" fmla="*/ 6889 w 10000"/>
                  <a:gd name="connsiteY13" fmla="*/ 6575 h 10000"/>
                  <a:gd name="connsiteX14" fmla="*/ 6389 w 10000"/>
                  <a:gd name="connsiteY14" fmla="*/ 6575 h 10000"/>
                  <a:gd name="connsiteX15" fmla="*/ 6389 w 10000"/>
                  <a:gd name="connsiteY15" fmla="*/ 6575 h 10000"/>
                  <a:gd name="connsiteX16" fmla="*/ 6167 w 10000"/>
                  <a:gd name="connsiteY16" fmla="*/ 6535 h 10000"/>
                  <a:gd name="connsiteX17" fmla="*/ 6056 w 10000"/>
                  <a:gd name="connsiteY17" fmla="*/ 6472 h 10000"/>
                  <a:gd name="connsiteX18" fmla="*/ 6000 w 10000"/>
                  <a:gd name="connsiteY18" fmla="*/ 6398 h 10000"/>
                  <a:gd name="connsiteX19" fmla="*/ 6000 w 10000"/>
                  <a:gd name="connsiteY19" fmla="*/ 6268 h 10000"/>
                  <a:gd name="connsiteX20" fmla="*/ 6056 w 10000"/>
                  <a:gd name="connsiteY20" fmla="*/ 5983 h 10000"/>
                  <a:gd name="connsiteX21" fmla="*/ 6111 w 10000"/>
                  <a:gd name="connsiteY21" fmla="*/ 5840 h 10000"/>
                  <a:gd name="connsiteX22" fmla="*/ 6056 w 10000"/>
                  <a:gd name="connsiteY22" fmla="*/ 5663 h 10000"/>
                  <a:gd name="connsiteX23" fmla="*/ 6056 w 10000"/>
                  <a:gd name="connsiteY23" fmla="*/ 5663 h 10000"/>
                  <a:gd name="connsiteX24" fmla="*/ 6000 w 10000"/>
                  <a:gd name="connsiteY24" fmla="*/ 5558 h 10000"/>
                  <a:gd name="connsiteX25" fmla="*/ 5944 w 10000"/>
                  <a:gd name="connsiteY25" fmla="*/ 5488 h 10000"/>
                  <a:gd name="connsiteX26" fmla="*/ 5833 w 10000"/>
                  <a:gd name="connsiteY26" fmla="*/ 5488 h 10000"/>
                  <a:gd name="connsiteX27" fmla="*/ 5667 w 10000"/>
                  <a:gd name="connsiteY27" fmla="*/ 5519 h 10000"/>
                  <a:gd name="connsiteX28" fmla="*/ 5333 w 10000"/>
                  <a:gd name="connsiteY28" fmla="*/ 5629 h 10000"/>
                  <a:gd name="connsiteX29" fmla="*/ 4889 w 10000"/>
                  <a:gd name="connsiteY29" fmla="*/ 5805 h 10000"/>
                  <a:gd name="connsiteX30" fmla="*/ 4889 w 10000"/>
                  <a:gd name="connsiteY30" fmla="*/ 5805 h 10000"/>
                  <a:gd name="connsiteX31" fmla="*/ 4611 w 10000"/>
                  <a:gd name="connsiteY31" fmla="*/ 5840 h 10000"/>
                  <a:gd name="connsiteX32" fmla="*/ 4500 w 10000"/>
                  <a:gd name="connsiteY32" fmla="*/ 5840 h 10000"/>
                  <a:gd name="connsiteX33" fmla="*/ 4444 w 10000"/>
                  <a:gd name="connsiteY33" fmla="*/ 5805 h 10000"/>
                  <a:gd name="connsiteX34" fmla="*/ 4389 w 10000"/>
                  <a:gd name="connsiteY34" fmla="*/ 5663 h 10000"/>
                  <a:gd name="connsiteX35" fmla="*/ 4222 w 10000"/>
                  <a:gd name="connsiteY35" fmla="*/ 5488 h 10000"/>
                  <a:gd name="connsiteX36" fmla="*/ 4222 w 10000"/>
                  <a:gd name="connsiteY36" fmla="*/ 5488 h 10000"/>
                  <a:gd name="connsiteX37" fmla="*/ 4111 w 10000"/>
                  <a:gd name="connsiteY37" fmla="*/ 5381 h 10000"/>
                  <a:gd name="connsiteX38" fmla="*/ 4111 w 10000"/>
                  <a:gd name="connsiteY38" fmla="*/ 5280 h 10000"/>
                  <a:gd name="connsiteX39" fmla="*/ 4111 w 10000"/>
                  <a:gd name="connsiteY39" fmla="*/ 5210 h 10000"/>
                  <a:gd name="connsiteX40" fmla="*/ 4167 w 10000"/>
                  <a:gd name="connsiteY40" fmla="*/ 5138 h 10000"/>
                  <a:gd name="connsiteX41" fmla="*/ 4278 w 10000"/>
                  <a:gd name="connsiteY41" fmla="*/ 4999 h 10000"/>
                  <a:gd name="connsiteX42" fmla="*/ 4389 w 10000"/>
                  <a:gd name="connsiteY42" fmla="*/ 4963 h 10000"/>
                  <a:gd name="connsiteX43" fmla="*/ 4389 w 10000"/>
                  <a:gd name="connsiteY43" fmla="*/ 4963 h 10000"/>
                  <a:gd name="connsiteX44" fmla="*/ 4389 w 10000"/>
                  <a:gd name="connsiteY44" fmla="*/ 4927 h 10000"/>
                  <a:gd name="connsiteX45" fmla="*/ 4444 w 10000"/>
                  <a:gd name="connsiteY45" fmla="*/ 4900 h 10000"/>
                  <a:gd name="connsiteX46" fmla="*/ 4667 w 10000"/>
                  <a:gd name="connsiteY46" fmla="*/ 4860 h 10000"/>
                  <a:gd name="connsiteX47" fmla="*/ 5333 w 10000"/>
                  <a:gd name="connsiteY47" fmla="*/ 4794 h 10000"/>
                  <a:gd name="connsiteX48" fmla="*/ 6500 w 10000"/>
                  <a:gd name="connsiteY48" fmla="*/ 4683 h 10000"/>
                  <a:gd name="connsiteX49" fmla="*/ 6500 w 10000"/>
                  <a:gd name="connsiteY49" fmla="*/ 4683 h 10000"/>
                  <a:gd name="connsiteX50" fmla="*/ 7167 w 10000"/>
                  <a:gd name="connsiteY50" fmla="*/ 4583 h 10000"/>
                  <a:gd name="connsiteX51" fmla="*/ 8389 w 10000"/>
                  <a:gd name="connsiteY51" fmla="*/ 4374 h 10000"/>
                  <a:gd name="connsiteX52" fmla="*/ 8389 w 10000"/>
                  <a:gd name="connsiteY52" fmla="*/ 4374 h 10000"/>
                  <a:gd name="connsiteX53" fmla="*/ 8667 w 10000"/>
                  <a:gd name="connsiteY53" fmla="*/ 4298 h 10000"/>
                  <a:gd name="connsiteX54" fmla="*/ 8778 w 10000"/>
                  <a:gd name="connsiteY54" fmla="*/ 4190 h 10000"/>
                  <a:gd name="connsiteX55" fmla="*/ 8889 w 10000"/>
                  <a:gd name="connsiteY55" fmla="*/ 4124 h 10000"/>
                  <a:gd name="connsiteX56" fmla="*/ 8833 w 10000"/>
                  <a:gd name="connsiteY56" fmla="*/ 4056 h 10000"/>
                  <a:gd name="connsiteX57" fmla="*/ 8833 w 10000"/>
                  <a:gd name="connsiteY57" fmla="*/ 3990 h 10000"/>
                  <a:gd name="connsiteX58" fmla="*/ 8722 w 10000"/>
                  <a:gd name="connsiteY58" fmla="*/ 3914 h 10000"/>
                  <a:gd name="connsiteX59" fmla="*/ 8556 w 10000"/>
                  <a:gd name="connsiteY59" fmla="*/ 3809 h 10000"/>
                  <a:gd name="connsiteX60" fmla="*/ 8556 w 10000"/>
                  <a:gd name="connsiteY60" fmla="*/ 3809 h 10000"/>
                  <a:gd name="connsiteX61" fmla="*/ 6556 w 10000"/>
                  <a:gd name="connsiteY61" fmla="*/ 3187 h 10000"/>
                  <a:gd name="connsiteX62" fmla="*/ 6556 w 10000"/>
                  <a:gd name="connsiteY62" fmla="*/ 3187 h 10000"/>
                  <a:gd name="connsiteX63" fmla="*/ 6333 w 10000"/>
                  <a:gd name="connsiteY63" fmla="*/ 3078 h 10000"/>
                  <a:gd name="connsiteX64" fmla="*/ 6167 w 10000"/>
                  <a:gd name="connsiteY64" fmla="*/ 2973 h 10000"/>
                  <a:gd name="connsiteX65" fmla="*/ 6056 w 10000"/>
                  <a:gd name="connsiteY65" fmla="*/ 2865 h 10000"/>
                  <a:gd name="connsiteX66" fmla="*/ 6056 w 10000"/>
                  <a:gd name="connsiteY66" fmla="*/ 2865 h 10000"/>
                  <a:gd name="connsiteX67" fmla="*/ 8056 w 10000"/>
                  <a:gd name="connsiteY67" fmla="*/ 2830 h 10000"/>
                  <a:gd name="connsiteX68" fmla="*/ 10000 w 10000"/>
                  <a:gd name="connsiteY68" fmla="*/ 3187 h 10000"/>
                  <a:gd name="connsiteX69" fmla="*/ 10000 w 10000"/>
                  <a:gd name="connsiteY69" fmla="*/ 0 h 10000"/>
                  <a:gd name="connsiteX70" fmla="*/ 10000 w 10000"/>
                  <a:gd name="connsiteY70" fmla="*/ 7656 h 10000"/>
                  <a:gd name="connsiteX71" fmla="*/ 10000 w 10000"/>
                  <a:gd name="connsiteY71" fmla="*/ 7656 h 10000"/>
                  <a:gd name="connsiteX72" fmla="*/ 9722 w 10000"/>
                  <a:gd name="connsiteY72" fmla="*/ 7618 h 10000"/>
                  <a:gd name="connsiteX73" fmla="*/ 9389 w 10000"/>
                  <a:gd name="connsiteY73" fmla="*/ 7656 h 10000"/>
                  <a:gd name="connsiteX74" fmla="*/ 9389 w 10000"/>
                  <a:gd name="connsiteY74" fmla="*/ 7656 h 10000"/>
                  <a:gd name="connsiteX75" fmla="*/ 9278 w 10000"/>
                  <a:gd name="connsiteY75" fmla="*/ 7700 h 10000"/>
                  <a:gd name="connsiteX76" fmla="*/ 9056 w 10000"/>
                  <a:gd name="connsiteY76" fmla="*/ 7656 h 10000"/>
                  <a:gd name="connsiteX77" fmla="*/ 8889 w 10000"/>
                  <a:gd name="connsiteY77" fmla="*/ 7618 h 10000"/>
                  <a:gd name="connsiteX78" fmla="*/ 8722 w 10000"/>
                  <a:gd name="connsiteY78" fmla="*/ 7553 h 10000"/>
                  <a:gd name="connsiteX79" fmla="*/ 8611 w 10000"/>
                  <a:gd name="connsiteY79" fmla="*/ 7444 h 10000"/>
                  <a:gd name="connsiteX80" fmla="*/ 8444 w 10000"/>
                  <a:gd name="connsiteY80" fmla="*/ 7268 h 10000"/>
                  <a:gd name="connsiteX81" fmla="*/ 8444 w 10000"/>
                  <a:gd name="connsiteY81" fmla="*/ 7268 h 10000"/>
                  <a:gd name="connsiteX82" fmla="*/ 8222 w 10000"/>
                  <a:gd name="connsiteY82" fmla="*/ 6961 h 10000"/>
                  <a:gd name="connsiteX83" fmla="*/ 8111 w 10000"/>
                  <a:gd name="connsiteY83" fmla="*/ 6822 h 10000"/>
                  <a:gd name="connsiteX84" fmla="*/ 7944 w 10000"/>
                  <a:gd name="connsiteY84" fmla="*/ 6716 h 10000"/>
                  <a:gd name="connsiteX85" fmla="*/ 7778 w 10000"/>
                  <a:gd name="connsiteY85" fmla="*/ 6647 h 10000"/>
                  <a:gd name="connsiteX86" fmla="*/ 7556 w 10000"/>
                  <a:gd name="connsiteY86" fmla="*/ 6606 h 10000"/>
                  <a:gd name="connsiteX87" fmla="*/ 7333 w 10000"/>
                  <a:gd name="connsiteY87" fmla="*/ 6575 h 10000"/>
                  <a:gd name="connsiteX88" fmla="*/ 7000 w 10000"/>
                  <a:gd name="connsiteY88" fmla="*/ 6535 h 10000"/>
                  <a:gd name="connsiteX89" fmla="*/ 7000 w 10000"/>
                  <a:gd name="connsiteY89" fmla="*/ 6535 h 10000"/>
                  <a:gd name="connsiteX90" fmla="*/ 6556 w 10000"/>
                  <a:gd name="connsiteY90" fmla="*/ 6575 h 10000"/>
                  <a:gd name="connsiteX91" fmla="*/ 6222 w 10000"/>
                  <a:gd name="connsiteY91" fmla="*/ 6575 h 10000"/>
                  <a:gd name="connsiteX92" fmla="*/ 6111 w 10000"/>
                  <a:gd name="connsiteY92" fmla="*/ 6535 h 10000"/>
                  <a:gd name="connsiteX93" fmla="*/ 6056 w 10000"/>
                  <a:gd name="connsiteY93" fmla="*/ 6501 h 10000"/>
                  <a:gd name="connsiteX94" fmla="*/ 6056 w 10000"/>
                  <a:gd name="connsiteY94" fmla="*/ 6501 h 10000"/>
                  <a:gd name="connsiteX95" fmla="*/ 6056 w 10000"/>
                  <a:gd name="connsiteY95" fmla="*/ 5877 h 10000"/>
                  <a:gd name="connsiteX96" fmla="*/ 6056 w 10000"/>
                  <a:gd name="connsiteY96" fmla="*/ 5877 h 10000"/>
                  <a:gd name="connsiteX97" fmla="*/ 6056 w 10000"/>
                  <a:gd name="connsiteY97" fmla="*/ 5732 h 10000"/>
                  <a:gd name="connsiteX98" fmla="*/ 5944 w 10000"/>
                  <a:gd name="connsiteY98" fmla="*/ 5558 h 10000"/>
                  <a:gd name="connsiteX99" fmla="*/ 5889 w 10000"/>
                  <a:gd name="connsiteY99" fmla="*/ 5519 h 10000"/>
                  <a:gd name="connsiteX100" fmla="*/ 5778 w 10000"/>
                  <a:gd name="connsiteY100" fmla="*/ 5488 h 10000"/>
                  <a:gd name="connsiteX101" fmla="*/ 5667 w 10000"/>
                  <a:gd name="connsiteY101" fmla="*/ 5488 h 10000"/>
                  <a:gd name="connsiteX102" fmla="*/ 5500 w 10000"/>
                  <a:gd name="connsiteY102" fmla="*/ 5519 h 10000"/>
                  <a:gd name="connsiteX103" fmla="*/ 5500 w 10000"/>
                  <a:gd name="connsiteY103" fmla="*/ 5519 h 10000"/>
                  <a:gd name="connsiteX104" fmla="*/ 4889 w 10000"/>
                  <a:gd name="connsiteY104" fmla="*/ 5768 h 10000"/>
                  <a:gd name="connsiteX105" fmla="*/ 4611 w 10000"/>
                  <a:gd name="connsiteY105" fmla="*/ 5840 h 10000"/>
                  <a:gd name="connsiteX106" fmla="*/ 4556 w 10000"/>
                  <a:gd name="connsiteY106" fmla="*/ 5877 h 10000"/>
                  <a:gd name="connsiteX107" fmla="*/ 4500 w 10000"/>
                  <a:gd name="connsiteY107" fmla="*/ 5840 h 10000"/>
                  <a:gd name="connsiteX108" fmla="*/ 4500 w 10000"/>
                  <a:gd name="connsiteY108" fmla="*/ 5840 h 10000"/>
                  <a:gd name="connsiteX109" fmla="*/ 4222 w 10000"/>
                  <a:gd name="connsiteY109" fmla="*/ 5488 h 10000"/>
                  <a:gd name="connsiteX110" fmla="*/ 4222 w 10000"/>
                  <a:gd name="connsiteY110" fmla="*/ 5488 h 10000"/>
                  <a:gd name="connsiteX111" fmla="*/ 4111 w 10000"/>
                  <a:gd name="connsiteY111" fmla="*/ 5314 h 10000"/>
                  <a:gd name="connsiteX112" fmla="*/ 4111 w 10000"/>
                  <a:gd name="connsiteY112" fmla="*/ 5210 h 10000"/>
                  <a:gd name="connsiteX113" fmla="*/ 4111 w 10000"/>
                  <a:gd name="connsiteY113" fmla="*/ 5103 h 10000"/>
                  <a:gd name="connsiteX114" fmla="*/ 4111 w 10000"/>
                  <a:gd name="connsiteY114" fmla="*/ 5103 h 10000"/>
                  <a:gd name="connsiteX115" fmla="*/ 4278 w 10000"/>
                  <a:gd name="connsiteY115" fmla="*/ 4999 h 10000"/>
                  <a:gd name="connsiteX116" fmla="*/ 4389 w 10000"/>
                  <a:gd name="connsiteY116" fmla="*/ 4963 h 10000"/>
                  <a:gd name="connsiteX117" fmla="*/ 4389 w 10000"/>
                  <a:gd name="connsiteY117" fmla="*/ 4963 h 10000"/>
                  <a:gd name="connsiteX118" fmla="*/ 4000 w 10000"/>
                  <a:gd name="connsiteY118" fmla="*/ 4963 h 10000"/>
                  <a:gd name="connsiteX119" fmla="*/ 3722 w 10000"/>
                  <a:gd name="connsiteY119" fmla="*/ 4999 h 10000"/>
                  <a:gd name="connsiteX120" fmla="*/ 3611 w 10000"/>
                  <a:gd name="connsiteY120" fmla="*/ 5037 h 10000"/>
                  <a:gd name="connsiteX121" fmla="*/ 3556 w 10000"/>
                  <a:gd name="connsiteY121" fmla="*/ 5071 h 10000"/>
                  <a:gd name="connsiteX122" fmla="*/ 3556 w 10000"/>
                  <a:gd name="connsiteY122" fmla="*/ 5071 h 10000"/>
                  <a:gd name="connsiteX123" fmla="*/ 3444 w 10000"/>
                  <a:gd name="connsiteY123" fmla="*/ 5210 h 10000"/>
                  <a:gd name="connsiteX124" fmla="*/ 3278 w 10000"/>
                  <a:gd name="connsiteY124" fmla="*/ 5422 h 10000"/>
                  <a:gd name="connsiteX125" fmla="*/ 3000 w 10000"/>
                  <a:gd name="connsiteY125" fmla="*/ 5663 h 10000"/>
                  <a:gd name="connsiteX126" fmla="*/ 2667 w 10000"/>
                  <a:gd name="connsiteY126" fmla="*/ 5840 h 10000"/>
                  <a:gd name="connsiteX127" fmla="*/ 2667 w 10000"/>
                  <a:gd name="connsiteY127" fmla="*/ 5840 h 10000"/>
                  <a:gd name="connsiteX128" fmla="*/ 2333 w 10000"/>
                  <a:gd name="connsiteY128" fmla="*/ 5983 h 10000"/>
                  <a:gd name="connsiteX129" fmla="*/ 1833 w 10000"/>
                  <a:gd name="connsiteY129" fmla="*/ 6123 h 10000"/>
                  <a:gd name="connsiteX130" fmla="*/ 1389 w 10000"/>
                  <a:gd name="connsiteY130" fmla="*/ 6190 h 10000"/>
                  <a:gd name="connsiteX131" fmla="*/ 889 w 10000"/>
                  <a:gd name="connsiteY131" fmla="*/ 6225 h 10000"/>
                  <a:gd name="connsiteX132" fmla="*/ 889 w 10000"/>
                  <a:gd name="connsiteY132" fmla="*/ 6225 h 10000"/>
                  <a:gd name="connsiteX133" fmla="*/ 500 w 10000"/>
                  <a:gd name="connsiteY133" fmla="*/ 6268 h 10000"/>
                  <a:gd name="connsiteX134" fmla="*/ 222 w 10000"/>
                  <a:gd name="connsiteY134" fmla="*/ 6294 h 10000"/>
                  <a:gd name="connsiteX135" fmla="*/ 0 w 10000"/>
                  <a:gd name="connsiteY135" fmla="*/ 6327 h 10000"/>
                  <a:gd name="connsiteX136" fmla="*/ 0 w 10000"/>
                  <a:gd name="connsiteY136" fmla="*/ 6327 h 10000"/>
                  <a:gd name="connsiteX137" fmla="*/ 278 w 10000"/>
                  <a:gd name="connsiteY137" fmla="*/ 6891 h 10000"/>
                  <a:gd name="connsiteX138" fmla="*/ 500 w 10000"/>
                  <a:gd name="connsiteY138" fmla="*/ 7305 h 10000"/>
                  <a:gd name="connsiteX139" fmla="*/ 722 w 10000"/>
                  <a:gd name="connsiteY139" fmla="*/ 7656 h 10000"/>
                  <a:gd name="connsiteX140" fmla="*/ 722 w 10000"/>
                  <a:gd name="connsiteY140" fmla="*/ 7656 h 10000"/>
                  <a:gd name="connsiteX141" fmla="*/ 889 w 10000"/>
                  <a:gd name="connsiteY141" fmla="*/ 7866 h 10000"/>
                  <a:gd name="connsiteX142" fmla="*/ 944 w 10000"/>
                  <a:gd name="connsiteY142" fmla="*/ 8046 h 10000"/>
                  <a:gd name="connsiteX143" fmla="*/ 1111 w 10000"/>
                  <a:gd name="connsiteY143" fmla="*/ 8222 h 10000"/>
                  <a:gd name="connsiteX144" fmla="*/ 1333 w 10000"/>
                  <a:gd name="connsiteY144" fmla="*/ 8492 h 10000"/>
                  <a:gd name="connsiteX145" fmla="*/ 1333 w 10000"/>
                  <a:gd name="connsiteY145" fmla="*/ 8492 h 10000"/>
                  <a:gd name="connsiteX146" fmla="*/ 1444 w 10000"/>
                  <a:gd name="connsiteY146" fmla="*/ 8635 h 10000"/>
                  <a:gd name="connsiteX147" fmla="*/ 1500 w 10000"/>
                  <a:gd name="connsiteY147" fmla="*/ 8740 h 10000"/>
                  <a:gd name="connsiteX148" fmla="*/ 1500 w 10000"/>
                  <a:gd name="connsiteY148" fmla="*/ 8840 h 10000"/>
                  <a:gd name="connsiteX149" fmla="*/ 1556 w 10000"/>
                  <a:gd name="connsiteY149" fmla="*/ 8883 h 10000"/>
                  <a:gd name="connsiteX150" fmla="*/ 1722 w 10000"/>
                  <a:gd name="connsiteY150" fmla="*/ 8914 h 10000"/>
                  <a:gd name="connsiteX151" fmla="*/ 1944 w 10000"/>
                  <a:gd name="connsiteY151" fmla="*/ 8949 h 10000"/>
                  <a:gd name="connsiteX152" fmla="*/ 2944 w 10000"/>
                  <a:gd name="connsiteY152" fmla="*/ 8986 h 10000"/>
                  <a:gd name="connsiteX153" fmla="*/ 2944 w 10000"/>
                  <a:gd name="connsiteY153" fmla="*/ 8986 h 10000"/>
                  <a:gd name="connsiteX154" fmla="*/ 4167 w 10000"/>
                  <a:gd name="connsiteY154" fmla="*/ 9057 h 10000"/>
                  <a:gd name="connsiteX155" fmla="*/ 4889 w 10000"/>
                  <a:gd name="connsiteY155" fmla="*/ 9157 h 10000"/>
                  <a:gd name="connsiteX156" fmla="*/ 5278 w 10000"/>
                  <a:gd name="connsiteY156" fmla="*/ 9269 h 10000"/>
                  <a:gd name="connsiteX157" fmla="*/ 5444 w 10000"/>
                  <a:gd name="connsiteY157" fmla="*/ 9297 h 10000"/>
                  <a:gd name="connsiteX158" fmla="*/ 5444 w 10000"/>
                  <a:gd name="connsiteY158" fmla="*/ 9297 h 10000"/>
                  <a:gd name="connsiteX159" fmla="*/ 5722 w 10000"/>
                  <a:gd name="connsiteY159" fmla="*/ 9375 h 10000"/>
                  <a:gd name="connsiteX160" fmla="*/ 5833 w 10000"/>
                  <a:gd name="connsiteY160" fmla="*/ 9411 h 10000"/>
                  <a:gd name="connsiteX161" fmla="*/ 5833 w 10000"/>
                  <a:gd name="connsiteY161" fmla="*/ 9411 h 10000"/>
                  <a:gd name="connsiteX162" fmla="*/ 5833 w 10000"/>
                  <a:gd name="connsiteY162" fmla="*/ 9375 h 10000"/>
                  <a:gd name="connsiteX163" fmla="*/ 5889 w 10000"/>
                  <a:gd name="connsiteY163" fmla="*/ 9335 h 10000"/>
                  <a:gd name="connsiteX164" fmla="*/ 6000 w 10000"/>
                  <a:gd name="connsiteY164" fmla="*/ 9297 h 10000"/>
                  <a:gd name="connsiteX165" fmla="*/ 6167 w 10000"/>
                  <a:gd name="connsiteY165" fmla="*/ 9269 h 10000"/>
                  <a:gd name="connsiteX166" fmla="*/ 6444 w 10000"/>
                  <a:gd name="connsiteY166" fmla="*/ 9269 h 10000"/>
                  <a:gd name="connsiteX167" fmla="*/ 6833 w 10000"/>
                  <a:gd name="connsiteY167" fmla="*/ 9297 h 10000"/>
                  <a:gd name="connsiteX168" fmla="*/ 7278 w 10000"/>
                  <a:gd name="connsiteY168" fmla="*/ 9411 h 10000"/>
                  <a:gd name="connsiteX169" fmla="*/ 7278 w 10000"/>
                  <a:gd name="connsiteY169" fmla="*/ 9411 h 10000"/>
                  <a:gd name="connsiteX170" fmla="*/ 8722 w 10000"/>
                  <a:gd name="connsiteY170" fmla="*/ 9715 h 10000"/>
                  <a:gd name="connsiteX171" fmla="*/ 10000 w 10000"/>
                  <a:gd name="connsiteY171" fmla="*/ 10000 h 10000"/>
                  <a:gd name="connsiteX0" fmla="*/ 10000 w 10000"/>
                  <a:gd name="connsiteY0" fmla="*/ 4788 h 7170"/>
                  <a:gd name="connsiteX1" fmla="*/ 10000 w 10000"/>
                  <a:gd name="connsiteY1" fmla="*/ 4788 h 7170"/>
                  <a:gd name="connsiteX2" fmla="*/ 9222 w 10000"/>
                  <a:gd name="connsiteY2" fmla="*/ 4826 h 7170"/>
                  <a:gd name="connsiteX3" fmla="*/ 8944 w 10000"/>
                  <a:gd name="connsiteY3" fmla="*/ 4826 h 7170"/>
                  <a:gd name="connsiteX4" fmla="*/ 8833 w 10000"/>
                  <a:gd name="connsiteY4" fmla="*/ 4788 h 7170"/>
                  <a:gd name="connsiteX5" fmla="*/ 8778 w 10000"/>
                  <a:gd name="connsiteY5" fmla="*/ 4756 h 7170"/>
                  <a:gd name="connsiteX6" fmla="*/ 8778 w 10000"/>
                  <a:gd name="connsiteY6" fmla="*/ 4756 h 7170"/>
                  <a:gd name="connsiteX7" fmla="*/ 8444 w 10000"/>
                  <a:gd name="connsiteY7" fmla="*/ 4336 h 7170"/>
                  <a:gd name="connsiteX8" fmla="*/ 8167 w 10000"/>
                  <a:gd name="connsiteY8" fmla="*/ 3950 h 7170"/>
                  <a:gd name="connsiteX9" fmla="*/ 8167 w 10000"/>
                  <a:gd name="connsiteY9" fmla="*/ 3950 h 7170"/>
                  <a:gd name="connsiteX10" fmla="*/ 8056 w 10000"/>
                  <a:gd name="connsiteY10" fmla="*/ 3886 h 7170"/>
                  <a:gd name="connsiteX11" fmla="*/ 7889 w 10000"/>
                  <a:gd name="connsiteY11" fmla="*/ 3817 h 7170"/>
                  <a:gd name="connsiteX12" fmla="*/ 7444 w 10000"/>
                  <a:gd name="connsiteY12" fmla="*/ 3776 h 7170"/>
                  <a:gd name="connsiteX13" fmla="*/ 6889 w 10000"/>
                  <a:gd name="connsiteY13" fmla="*/ 3745 h 7170"/>
                  <a:gd name="connsiteX14" fmla="*/ 6389 w 10000"/>
                  <a:gd name="connsiteY14" fmla="*/ 3745 h 7170"/>
                  <a:gd name="connsiteX15" fmla="*/ 6389 w 10000"/>
                  <a:gd name="connsiteY15" fmla="*/ 3745 h 7170"/>
                  <a:gd name="connsiteX16" fmla="*/ 6167 w 10000"/>
                  <a:gd name="connsiteY16" fmla="*/ 3705 h 7170"/>
                  <a:gd name="connsiteX17" fmla="*/ 6056 w 10000"/>
                  <a:gd name="connsiteY17" fmla="*/ 3642 h 7170"/>
                  <a:gd name="connsiteX18" fmla="*/ 6000 w 10000"/>
                  <a:gd name="connsiteY18" fmla="*/ 3568 h 7170"/>
                  <a:gd name="connsiteX19" fmla="*/ 6000 w 10000"/>
                  <a:gd name="connsiteY19" fmla="*/ 3438 h 7170"/>
                  <a:gd name="connsiteX20" fmla="*/ 6056 w 10000"/>
                  <a:gd name="connsiteY20" fmla="*/ 3153 h 7170"/>
                  <a:gd name="connsiteX21" fmla="*/ 6111 w 10000"/>
                  <a:gd name="connsiteY21" fmla="*/ 3010 h 7170"/>
                  <a:gd name="connsiteX22" fmla="*/ 6056 w 10000"/>
                  <a:gd name="connsiteY22" fmla="*/ 2833 h 7170"/>
                  <a:gd name="connsiteX23" fmla="*/ 6056 w 10000"/>
                  <a:gd name="connsiteY23" fmla="*/ 2833 h 7170"/>
                  <a:gd name="connsiteX24" fmla="*/ 6000 w 10000"/>
                  <a:gd name="connsiteY24" fmla="*/ 2728 h 7170"/>
                  <a:gd name="connsiteX25" fmla="*/ 5944 w 10000"/>
                  <a:gd name="connsiteY25" fmla="*/ 2658 h 7170"/>
                  <a:gd name="connsiteX26" fmla="*/ 5833 w 10000"/>
                  <a:gd name="connsiteY26" fmla="*/ 2658 h 7170"/>
                  <a:gd name="connsiteX27" fmla="*/ 5667 w 10000"/>
                  <a:gd name="connsiteY27" fmla="*/ 2689 h 7170"/>
                  <a:gd name="connsiteX28" fmla="*/ 5333 w 10000"/>
                  <a:gd name="connsiteY28" fmla="*/ 2799 h 7170"/>
                  <a:gd name="connsiteX29" fmla="*/ 4889 w 10000"/>
                  <a:gd name="connsiteY29" fmla="*/ 2975 h 7170"/>
                  <a:gd name="connsiteX30" fmla="*/ 4889 w 10000"/>
                  <a:gd name="connsiteY30" fmla="*/ 2975 h 7170"/>
                  <a:gd name="connsiteX31" fmla="*/ 4611 w 10000"/>
                  <a:gd name="connsiteY31" fmla="*/ 3010 h 7170"/>
                  <a:gd name="connsiteX32" fmla="*/ 4500 w 10000"/>
                  <a:gd name="connsiteY32" fmla="*/ 3010 h 7170"/>
                  <a:gd name="connsiteX33" fmla="*/ 4444 w 10000"/>
                  <a:gd name="connsiteY33" fmla="*/ 2975 h 7170"/>
                  <a:gd name="connsiteX34" fmla="*/ 4389 w 10000"/>
                  <a:gd name="connsiteY34" fmla="*/ 2833 h 7170"/>
                  <a:gd name="connsiteX35" fmla="*/ 4222 w 10000"/>
                  <a:gd name="connsiteY35" fmla="*/ 2658 h 7170"/>
                  <a:gd name="connsiteX36" fmla="*/ 4222 w 10000"/>
                  <a:gd name="connsiteY36" fmla="*/ 2658 h 7170"/>
                  <a:gd name="connsiteX37" fmla="*/ 4111 w 10000"/>
                  <a:gd name="connsiteY37" fmla="*/ 2551 h 7170"/>
                  <a:gd name="connsiteX38" fmla="*/ 4111 w 10000"/>
                  <a:gd name="connsiteY38" fmla="*/ 2450 h 7170"/>
                  <a:gd name="connsiteX39" fmla="*/ 4111 w 10000"/>
                  <a:gd name="connsiteY39" fmla="*/ 2380 h 7170"/>
                  <a:gd name="connsiteX40" fmla="*/ 4167 w 10000"/>
                  <a:gd name="connsiteY40" fmla="*/ 2308 h 7170"/>
                  <a:gd name="connsiteX41" fmla="*/ 4278 w 10000"/>
                  <a:gd name="connsiteY41" fmla="*/ 2169 h 7170"/>
                  <a:gd name="connsiteX42" fmla="*/ 4389 w 10000"/>
                  <a:gd name="connsiteY42" fmla="*/ 2133 h 7170"/>
                  <a:gd name="connsiteX43" fmla="*/ 4389 w 10000"/>
                  <a:gd name="connsiteY43" fmla="*/ 2133 h 7170"/>
                  <a:gd name="connsiteX44" fmla="*/ 4389 w 10000"/>
                  <a:gd name="connsiteY44" fmla="*/ 2097 h 7170"/>
                  <a:gd name="connsiteX45" fmla="*/ 4444 w 10000"/>
                  <a:gd name="connsiteY45" fmla="*/ 2070 h 7170"/>
                  <a:gd name="connsiteX46" fmla="*/ 4667 w 10000"/>
                  <a:gd name="connsiteY46" fmla="*/ 2030 h 7170"/>
                  <a:gd name="connsiteX47" fmla="*/ 5333 w 10000"/>
                  <a:gd name="connsiteY47" fmla="*/ 1964 h 7170"/>
                  <a:gd name="connsiteX48" fmla="*/ 6500 w 10000"/>
                  <a:gd name="connsiteY48" fmla="*/ 1853 h 7170"/>
                  <a:gd name="connsiteX49" fmla="*/ 6500 w 10000"/>
                  <a:gd name="connsiteY49" fmla="*/ 1853 h 7170"/>
                  <a:gd name="connsiteX50" fmla="*/ 7167 w 10000"/>
                  <a:gd name="connsiteY50" fmla="*/ 1753 h 7170"/>
                  <a:gd name="connsiteX51" fmla="*/ 8389 w 10000"/>
                  <a:gd name="connsiteY51" fmla="*/ 1544 h 7170"/>
                  <a:gd name="connsiteX52" fmla="*/ 8389 w 10000"/>
                  <a:gd name="connsiteY52" fmla="*/ 1544 h 7170"/>
                  <a:gd name="connsiteX53" fmla="*/ 8667 w 10000"/>
                  <a:gd name="connsiteY53" fmla="*/ 1468 h 7170"/>
                  <a:gd name="connsiteX54" fmla="*/ 8778 w 10000"/>
                  <a:gd name="connsiteY54" fmla="*/ 1360 h 7170"/>
                  <a:gd name="connsiteX55" fmla="*/ 8889 w 10000"/>
                  <a:gd name="connsiteY55" fmla="*/ 1294 h 7170"/>
                  <a:gd name="connsiteX56" fmla="*/ 8833 w 10000"/>
                  <a:gd name="connsiteY56" fmla="*/ 1226 h 7170"/>
                  <a:gd name="connsiteX57" fmla="*/ 8833 w 10000"/>
                  <a:gd name="connsiteY57" fmla="*/ 1160 h 7170"/>
                  <a:gd name="connsiteX58" fmla="*/ 8722 w 10000"/>
                  <a:gd name="connsiteY58" fmla="*/ 1084 h 7170"/>
                  <a:gd name="connsiteX59" fmla="*/ 8556 w 10000"/>
                  <a:gd name="connsiteY59" fmla="*/ 979 h 7170"/>
                  <a:gd name="connsiteX60" fmla="*/ 8556 w 10000"/>
                  <a:gd name="connsiteY60" fmla="*/ 979 h 7170"/>
                  <a:gd name="connsiteX61" fmla="*/ 6556 w 10000"/>
                  <a:gd name="connsiteY61" fmla="*/ 357 h 7170"/>
                  <a:gd name="connsiteX62" fmla="*/ 6556 w 10000"/>
                  <a:gd name="connsiteY62" fmla="*/ 357 h 7170"/>
                  <a:gd name="connsiteX63" fmla="*/ 6333 w 10000"/>
                  <a:gd name="connsiteY63" fmla="*/ 248 h 7170"/>
                  <a:gd name="connsiteX64" fmla="*/ 6167 w 10000"/>
                  <a:gd name="connsiteY64" fmla="*/ 143 h 7170"/>
                  <a:gd name="connsiteX65" fmla="*/ 6056 w 10000"/>
                  <a:gd name="connsiteY65" fmla="*/ 35 h 7170"/>
                  <a:gd name="connsiteX66" fmla="*/ 6056 w 10000"/>
                  <a:gd name="connsiteY66" fmla="*/ 35 h 7170"/>
                  <a:gd name="connsiteX67" fmla="*/ 8056 w 10000"/>
                  <a:gd name="connsiteY67" fmla="*/ 0 h 7170"/>
                  <a:gd name="connsiteX68" fmla="*/ 10000 w 10000"/>
                  <a:gd name="connsiteY68" fmla="*/ 357 h 7170"/>
                  <a:gd name="connsiteX69" fmla="*/ 10000 w 10000"/>
                  <a:gd name="connsiteY69" fmla="*/ 4826 h 7170"/>
                  <a:gd name="connsiteX70" fmla="*/ 10000 w 10000"/>
                  <a:gd name="connsiteY70" fmla="*/ 4826 h 7170"/>
                  <a:gd name="connsiteX71" fmla="*/ 9722 w 10000"/>
                  <a:gd name="connsiteY71" fmla="*/ 4788 h 7170"/>
                  <a:gd name="connsiteX72" fmla="*/ 9389 w 10000"/>
                  <a:gd name="connsiteY72" fmla="*/ 4826 h 7170"/>
                  <a:gd name="connsiteX73" fmla="*/ 9389 w 10000"/>
                  <a:gd name="connsiteY73" fmla="*/ 4826 h 7170"/>
                  <a:gd name="connsiteX74" fmla="*/ 9278 w 10000"/>
                  <a:gd name="connsiteY74" fmla="*/ 4870 h 7170"/>
                  <a:gd name="connsiteX75" fmla="*/ 9056 w 10000"/>
                  <a:gd name="connsiteY75" fmla="*/ 4826 h 7170"/>
                  <a:gd name="connsiteX76" fmla="*/ 8889 w 10000"/>
                  <a:gd name="connsiteY76" fmla="*/ 4788 h 7170"/>
                  <a:gd name="connsiteX77" fmla="*/ 8722 w 10000"/>
                  <a:gd name="connsiteY77" fmla="*/ 4723 h 7170"/>
                  <a:gd name="connsiteX78" fmla="*/ 8611 w 10000"/>
                  <a:gd name="connsiteY78" fmla="*/ 4614 h 7170"/>
                  <a:gd name="connsiteX79" fmla="*/ 8444 w 10000"/>
                  <a:gd name="connsiteY79" fmla="*/ 4438 h 7170"/>
                  <a:gd name="connsiteX80" fmla="*/ 8444 w 10000"/>
                  <a:gd name="connsiteY80" fmla="*/ 4438 h 7170"/>
                  <a:gd name="connsiteX81" fmla="*/ 8222 w 10000"/>
                  <a:gd name="connsiteY81" fmla="*/ 4131 h 7170"/>
                  <a:gd name="connsiteX82" fmla="*/ 8111 w 10000"/>
                  <a:gd name="connsiteY82" fmla="*/ 3992 h 7170"/>
                  <a:gd name="connsiteX83" fmla="*/ 7944 w 10000"/>
                  <a:gd name="connsiteY83" fmla="*/ 3886 h 7170"/>
                  <a:gd name="connsiteX84" fmla="*/ 7778 w 10000"/>
                  <a:gd name="connsiteY84" fmla="*/ 3817 h 7170"/>
                  <a:gd name="connsiteX85" fmla="*/ 7556 w 10000"/>
                  <a:gd name="connsiteY85" fmla="*/ 3776 h 7170"/>
                  <a:gd name="connsiteX86" fmla="*/ 7333 w 10000"/>
                  <a:gd name="connsiteY86" fmla="*/ 3745 h 7170"/>
                  <a:gd name="connsiteX87" fmla="*/ 7000 w 10000"/>
                  <a:gd name="connsiteY87" fmla="*/ 3705 h 7170"/>
                  <a:gd name="connsiteX88" fmla="*/ 7000 w 10000"/>
                  <a:gd name="connsiteY88" fmla="*/ 3705 h 7170"/>
                  <a:gd name="connsiteX89" fmla="*/ 6556 w 10000"/>
                  <a:gd name="connsiteY89" fmla="*/ 3745 h 7170"/>
                  <a:gd name="connsiteX90" fmla="*/ 6222 w 10000"/>
                  <a:gd name="connsiteY90" fmla="*/ 3745 h 7170"/>
                  <a:gd name="connsiteX91" fmla="*/ 6111 w 10000"/>
                  <a:gd name="connsiteY91" fmla="*/ 3705 h 7170"/>
                  <a:gd name="connsiteX92" fmla="*/ 6056 w 10000"/>
                  <a:gd name="connsiteY92" fmla="*/ 3671 h 7170"/>
                  <a:gd name="connsiteX93" fmla="*/ 6056 w 10000"/>
                  <a:gd name="connsiteY93" fmla="*/ 3671 h 7170"/>
                  <a:gd name="connsiteX94" fmla="*/ 6056 w 10000"/>
                  <a:gd name="connsiteY94" fmla="*/ 3047 h 7170"/>
                  <a:gd name="connsiteX95" fmla="*/ 6056 w 10000"/>
                  <a:gd name="connsiteY95" fmla="*/ 3047 h 7170"/>
                  <a:gd name="connsiteX96" fmla="*/ 6056 w 10000"/>
                  <a:gd name="connsiteY96" fmla="*/ 2902 h 7170"/>
                  <a:gd name="connsiteX97" fmla="*/ 5944 w 10000"/>
                  <a:gd name="connsiteY97" fmla="*/ 2728 h 7170"/>
                  <a:gd name="connsiteX98" fmla="*/ 5889 w 10000"/>
                  <a:gd name="connsiteY98" fmla="*/ 2689 h 7170"/>
                  <a:gd name="connsiteX99" fmla="*/ 5778 w 10000"/>
                  <a:gd name="connsiteY99" fmla="*/ 2658 h 7170"/>
                  <a:gd name="connsiteX100" fmla="*/ 5667 w 10000"/>
                  <a:gd name="connsiteY100" fmla="*/ 2658 h 7170"/>
                  <a:gd name="connsiteX101" fmla="*/ 5500 w 10000"/>
                  <a:gd name="connsiteY101" fmla="*/ 2689 h 7170"/>
                  <a:gd name="connsiteX102" fmla="*/ 5500 w 10000"/>
                  <a:gd name="connsiteY102" fmla="*/ 2689 h 7170"/>
                  <a:gd name="connsiteX103" fmla="*/ 4889 w 10000"/>
                  <a:gd name="connsiteY103" fmla="*/ 2938 h 7170"/>
                  <a:gd name="connsiteX104" fmla="*/ 4611 w 10000"/>
                  <a:gd name="connsiteY104" fmla="*/ 3010 h 7170"/>
                  <a:gd name="connsiteX105" fmla="*/ 4556 w 10000"/>
                  <a:gd name="connsiteY105" fmla="*/ 3047 h 7170"/>
                  <a:gd name="connsiteX106" fmla="*/ 4500 w 10000"/>
                  <a:gd name="connsiteY106" fmla="*/ 3010 h 7170"/>
                  <a:gd name="connsiteX107" fmla="*/ 4500 w 10000"/>
                  <a:gd name="connsiteY107" fmla="*/ 3010 h 7170"/>
                  <a:gd name="connsiteX108" fmla="*/ 4222 w 10000"/>
                  <a:gd name="connsiteY108" fmla="*/ 2658 h 7170"/>
                  <a:gd name="connsiteX109" fmla="*/ 4222 w 10000"/>
                  <a:gd name="connsiteY109" fmla="*/ 2658 h 7170"/>
                  <a:gd name="connsiteX110" fmla="*/ 4111 w 10000"/>
                  <a:gd name="connsiteY110" fmla="*/ 2484 h 7170"/>
                  <a:gd name="connsiteX111" fmla="*/ 4111 w 10000"/>
                  <a:gd name="connsiteY111" fmla="*/ 2380 h 7170"/>
                  <a:gd name="connsiteX112" fmla="*/ 4111 w 10000"/>
                  <a:gd name="connsiteY112" fmla="*/ 2273 h 7170"/>
                  <a:gd name="connsiteX113" fmla="*/ 4111 w 10000"/>
                  <a:gd name="connsiteY113" fmla="*/ 2273 h 7170"/>
                  <a:gd name="connsiteX114" fmla="*/ 4278 w 10000"/>
                  <a:gd name="connsiteY114" fmla="*/ 2169 h 7170"/>
                  <a:gd name="connsiteX115" fmla="*/ 4389 w 10000"/>
                  <a:gd name="connsiteY115" fmla="*/ 2133 h 7170"/>
                  <a:gd name="connsiteX116" fmla="*/ 4389 w 10000"/>
                  <a:gd name="connsiteY116" fmla="*/ 2133 h 7170"/>
                  <a:gd name="connsiteX117" fmla="*/ 4000 w 10000"/>
                  <a:gd name="connsiteY117" fmla="*/ 2133 h 7170"/>
                  <a:gd name="connsiteX118" fmla="*/ 3722 w 10000"/>
                  <a:gd name="connsiteY118" fmla="*/ 2169 h 7170"/>
                  <a:gd name="connsiteX119" fmla="*/ 3611 w 10000"/>
                  <a:gd name="connsiteY119" fmla="*/ 2207 h 7170"/>
                  <a:gd name="connsiteX120" fmla="*/ 3556 w 10000"/>
                  <a:gd name="connsiteY120" fmla="*/ 2241 h 7170"/>
                  <a:gd name="connsiteX121" fmla="*/ 3556 w 10000"/>
                  <a:gd name="connsiteY121" fmla="*/ 2241 h 7170"/>
                  <a:gd name="connsiteX122" fmla="*/ 3444 w 10000"/>
                  <a:gd name="connsiteY122" fmla="*/ 2380 h 7170"/>
                  <a:gd name="connsiteX123" fmla="*/ 3278 w 10000"/>
                  <a:gd name="connsiteY123" fmla="*/ 2592 h 7170"/>
                  <a:gd name="connsiteX124" fmla="*/ 3000 w 10000"/>
                  <a:gd name="connsiteY124" fmla="*/ 2833 h 7170"/>
                  <a:gd name="connsiteX125" fmla="*/ 2667 w 10000"/>
                  <a:gd name="connsiteY125" fmla="*/ 3010 h 7170"/>
                  <a:gd name="connsiteX126" fmla="*/ 2667 w 10000"/>
                  <a:gd name="connsiteY126" fmla="*/ 3010 h 7170"/>
                  <a:gd name="connsiteX127" fmla="*/ 2333 w 10000"/>
                  <a:gd name="connsiteY127" fmla="*/ 3153 h 7170"/>
                  <a:gd name="connsiteX128" fmla="*/ 1833 w 10000"/>
                  <a:gd name="connsiteY128" fmla="*/ 3293 h 7170"/>
                  <a:gd name="connsiteX129" fmla="*/ 1389 w 10000"/>
                  <a:gd name="connsiteY129" fmla="*/ 3360 h 7170"/>
                  <a:gd name="connsiteX130" fmla="*/ 889 w 10000"/>
                  <a:gd name="connsiteY130" fmla="*/ 3395 h 7170"/>
                  <a:gd name="connsiteX131" fmla="*/ 889 w 10000"/>
                  <a:gd name="connsiteY131" fmla="*/ 3395 h 7170"/>
                  <a:gd name="connsiteX132" fmla="*/ 500 w 10000"/>
                  <a:gd name="connsiteY132" fmla="*/ 3438 h 7170"/>
                  <a:gd name="connsiteX133" fmla="*/ 222 w 10000"/>
                  <a:gd name="connsiteY133" fmla="*/ 3464 h 7170"/>
                  <a:gd name="connsiteX134" fmla="*/ 0 w 10000"/>
                  <a:gd name="connsiteY134" fmla="*/ 3497 h 7170"/>
                  <a:gd name="connsiteX135" fmla="*/ 0 w 10000"/>
                  <a:gd name="connsiteY135" fmla="*/ 3497 h 7170"/>
                  <a:gd name="connsiteX136" fmla="*/ 278 w 10000"/>
                  <a:gd name="connsiteY136" fmla="*/ 4061 h 7170"/>
                  <a:gd name="connsiteX137" fmla="*/ 500 w 10000"/>
                  <a:gd name="connsiteY137" fmla="*/ 4475 h 7170"/>
                  <a:gd name="connsiteX138" fmla="*/ 722 w 10000"/>
                  <a:gd name="connsiteY138" fmla="*/ 4826 h 7170"/>
                  <a:gd name="connsiteX139" fmla="*/ 722 w 10000"/>
                  <a:gd name="connsiteY139" fmla="*/ 4826 h 7170"/>
                  <a:gd name="connsiteX140" fmla="*/ 889 w 10000"/>
                  <a:gd name="connsiteY140" fmla="*/ 5036 h 7170"/>
                  <a:gd name="connsiteX141" fmla="*/ 944 w 10000"/>
                  <a:gd name="connsiteY141" fmla="*/ 5216 h 7170"/>
                  <a:gd name="connsiteX142" fmla="*/ 1111 w 10000"/>
                  <a:gd name="connsiteY142" fmla="*/ 5392 h 7170"/>
                  <a:gd name="connsiteX143" fmla="*/ 1333 w 10000"/>
                  <a:gd name="connsiteY143" fmla="*/ 5662 h 7170"/>
                  <a:gd name="connsiteX144" fmla="*/ 1333 w 10000"/>
                  <a:gd name="connsiteY144" fmla="*/ 5662 h 7170"/>
                  <a:gd name="connsiteX145" fmla="*/ 1444 w 10000"/>
                  <a:gd name="connsiteY145" fmla="*/ 5805 h 7170"/>
                  <a:gd name="connsiteX146" fmla="*/ 1500 w 10000"/>
                  <a:gd name="connsiteY146" fmla="*/ 5910 h 7170"/>
                  <a:gd name="connsiteX147" fmla="*/ 1500 w 10000"/>
                  <a:gd name="connsiteY147" fmla="*/ 6010 h 7170"/>
                  <a:gd name="connsiteX148" fmla="*/ 1556 w 10000"/>
                  <a:gd name="connsiteY148" fmla="*/ 6053 h 7170"/>
                  <a:gd name="connsiteX149" fmla="*/ 1722 w 10000"/>
                  <a:gd name="connsiteY149" fmla="*/ 6084 h 7170"/>
                  <a:gd name="connsiteX150" fmla="*/ 1944 w 10000"/>
                  <a:gd name="connsiteY150" fmla="*/ 6119 h 7170"/>
                  <a:gd name="connsiteX151" fmla="*/ 2944 w 10000"/>
                  <a:gd name="connsiteY151" fmla="*/ 6156 h 7170"/>
                  <a:gd name="connsiteX152" fmla="*/ 2944 w 10000"/>
                  <a:gd name="connsiteY152" fmla="*/ 6156 h 7170"/>
                  <a:gd name="connsiteX153" fmla="*/ 4167 w 10000"/>
                  <a:gd name="connsiteY153" fmla="*/ 6227 h 7170"/>
                  <a:gd name="connsiteX154" fmla="*/ 4889 w 10000"/>
                  <a:gd name="connsiteY154" fmla="*/ 6327 h 7170"/>
                  <a:gd name="connsiteX155" fmla="*/ 5278 w 10000"/>
                  <a:gd name="connsiteY155" fmla="*/ 6439 h 7170"/>
                  <a:gd name="connsiteX156" fmla="*/ 5444 w 10000"/>
                  <a:gd name="connsiteY156" fmla="*/ 6467 h 7170"/>
                  <a:gd name="connsiteX157" fmla="*/ 5444 w 10000"/>
                  <a:gd name="connsiteY157" fmla="*/ 6467 h 7170"/>
                  <a:gd name="connsiteX158" fmla="*/ 5722 w 10000"/>
                  <a:gd name="connsiteY158" fmla="*/ 6545 h 7170"/>
                  <a:gd name="connsiteX159" fmla="*/ 5833 w 10000"/>
                  <a:gd name="connsiteY159" fmla="*/ 6581 h 7170"/>
                  <a:gd name="connsiteX160" fmla="*/ 5833 w 10000"/>
                  <a:gd name="connsiteY160" fmla="*/ 6581 h 7170"/>
                  <a:gd name="connsiteX161" fmla="*/ 5833 w 10000"/>
                  <a:gd name="connsiteY161" fmla="*/ 6545 h 7170"/>
                  <a:gd name="connsiteX162" fmla="*/ 5889 w 10000"/>
                  <a:gd name="connsiteY162" fmla="*/ 6505 h 7170"/>
                  <a:gd name="connsiteX163" fmla="*/ 6000 w 10000"/>
                  <a:gd name="connsiteY163" fmla="*/ 6467 h 7170"/>
                  <a:gd name="connsiteX164" fmla="*/ 6167 w 10000"/>
                  <a:gd name="connsiteY164" fmla="*/ 6439 h 7170"/>
                  <a:gd name="connsiteX165" fmla="*/ 6444 w 10000"/>
                  <a:gd name="connsiteY165" fmla="*/ 6439 h 7170"/>
                  <a:gd name="connsiteX166" fmla="*/ 6833 w 10000"/>
                  <a:gd name="connsiteY166" fmla="*/ 6467 h 7170"/>
                  <a:gd name="connsiteX167" fmla="*/ 7278 w 10000"/>
                  <a:gd name="connsiteY167" fmla="*/ 6581 h 7170"/>
                  <a:gd name="connsiteX168" fmla="*/ 7278 w 10000"/>
                  <a:gd name="connsiteY168" fmla="*/ 6581 h 7170"/>
                  <a:gd name="connsiteX169" fmla="*/ 8722 w 10000"/>
                  <a:gd name="connsiteY169" fmla="*/ 6885 h 7170"/>
                  <a:gd name="connsiteX170" fmla="*/ 10000 w 10000"/>
                  <a:gd name="connsiteY170" fmla="*/ 7170 h 7170"/>
                  <a:gd name="connsiteX0" fmla="*/ 10000 w 10000"/>
                  <a:gd name="connsiteY0" fmla="*/ 6678 h 10000"/>
                  <a:gd name="connsiteX1" fmla="*/ 10000 w 10000"/>
                  <a:gd name="connsiteY1" fmla="*/ 6678 h 10000"/>
                  <a:gd name="connsiteX2" fmla="*/ 9222 w 10000"/>
                  <a:gd name="connsiteY2" fmla="*/ 6731 h 10000"/>
                  <a:gd name="connsiteX3" fmla="*/ 8944 w 10000"/>
                  <a:gd name="connsiteY3" fmla="*/ 6731 h 10000"/>
                  <a:gd name="connsiteX4" fmla="*/ 8833 w 10000"/>
                  <a:gd name="connsiteY4" fmla="*/ 6678 h 10000"/>
                  <a:gd name="connsiteX5" fmla="*/ 8778 w 10000"/>
                  <a:gd name="connsiteY5" fmla="*/ 6633 h 10000"/>
                  <a:gd name="connsiteX6" fmla="*/ 8778 w 10000"/>
                  <a:gd name="connsiteY6" fmla="*/ 6633 h 10000"/>
                  <a:gd name="connsiteX7" fmla="*/ 8444 w 10000"/>
                  <a:gd name="connsiteY7" fmla="*/ 6047 h 10000"/>
                  <a:gd name="connsiteX8" fmla="*/ 8167 w 10000"/>
                  <a:gd name="connsiteY8" fmla="*/ 5509 h 10000"/>
                  <a:gd name="connsiteX9" fmla="*/ 8167 w 10000"/>
                  <a:gd name="connsiteY9" fmla="*/ 5509 h 10000"/>
                  <a:gd name="connsiteX10" fmla="*/ 8056 w 10000"/>
                  <a:gd name="connsiteY10" fmla="*/ 5420 h 10000"/>
                  <a:gd name="connsiteX11" fmla="*/ 7889 w 10000"/>
                  <a:gd name="connsiteY11" fmla="*/ 5324 h 10000"/>
                  <a:gd name="connsiteX12" fmla="*/ 7444 w 10000"/>
                  <a:gd name="connsiteY12" fmla="*/ 5266 h 10000"/>
                  <a:gd name="connsiteX13" fmla="*/ 6889 w 10000"/>
                  <a:gd name="connsiteY13" fmla="*/ 5223 h 10000"/>
                  <a:gd name="connsiteX14" fmla="*/ 6389 w 10000"/>
                  <a:gd name="connsiteY14" fmla="*/ 5223 h 10000"/>
                  <a:gd name="connsiteX15" fmla="*/ 6389 w 10000"/>
                  <a:gd name="connsiteY15" fmla="*/ 5223 h 10000"/>
                  <a:gd name="connsiteX16" fmla="*/ 6167 w 10000"/>
                  <a:gd name="connsiteY16" fmla="*/ 5167 h 10000"/>
                  <a:gd name="connsiteX17" fmla="*/ 6056 w 10000"/>
                  <a:gd name="connsiteY17" fmla="*/ 5079 h 10000"/>
                  <a:gd name="connsiteX18" fmla="*/ 6000 w 10000"/>
                  <a:gd name="connsiteY18" fmla="*/ 4976 h 10000"/>
                  <a:gd name="connsiteX19" fmla="*/ 6000 w 10000"/>
                  <a:gd name="connsiteY19" fmla="*/ 4795 h 10000"/>
                  <a:gd name="connsiteX20" fmla="*/ 6056 w 10000"/>
                  <a:gd name="connsiteY20" fmla="*/ 4397 h 10000"/>
                  <a:gd name="connsiteX21" fmla="*/ 6111 w 10000"/>
                  <a:gd name="connsiteY21" fmla="*/ 4198 h 10000"/>
                  <a:gd name="connsiteX22" fmla="*/ 6056 w 10000"/>
                  <a:gd name="connsiteY22" fmla="*/ 3951 h 10000"/>
                  <a:gd name="connsiteX23" fmla="*/ 6056 w 10000"/>
                  <a:gd name="connsiteY23" fmla="*/ 3951 h 10000"/>
                  <a:gd name="connsiteX24" fmla="*/ 6000 w 10000"/>
                  <a:gd name="connsiteY24" fmla="*/ 3805 h 10000"/>
                  <a:gd name="connsiteX25" fmla="*/ 5944 w 10000"/>
                  <a:gd name="connsiteY25" fmla="*/ 3707 h 10000"/>
                  <a:gd name="connsiteX26" fmla="*/ 5833 w 10000"/>
                  <a:gd name="connsiteY26" fmla="*/ 3707 h 10000"/>
                  <a:gd name="connsiteX27" fmla="*/ 5667 w 10000"/>
                  <a:gd name="connsiteY27" fmla="*/ 3750 h 10000"/>
                  <a:gd name="connsiteX28" fmla="*/ 5333 w 10000"/>
                  <a:gd name="connsiteY28" fmla="*/ 3904 h 10000"/>
                  <a:gd name="connsiteX29" fmla="*/ 4889 w 10000"/>
                  <a:gd name="connsiteY29" fmla="*/ 4149 h 10000"/>
                  <a:gd name="connsiteX30" fmla="*/ 4889 w 10000"/>
                  <a:gd name="connsiteY30" fmla="*/ 4149 h 10000"/>
                  <a:gd name="connsiteX31" fmla="*/ 4611 w 10000"/>
                  <a:gd name="connsiteY31" fmla="*/ 4198 h 10000"/>
                  <a:gd name="connsiteX32" fmla="*/ 4500 w 10000"/>
                  <a:gd name="connsiteY32" fmla="*/ 4198 h 10000"/>
                  <a:gd name="connsiteX33" fmla="*/ 4444 w 10000"/>
                  <a:gd name="connsiteY33" fmla="*/ 4149 h 10000"/>
                  <a:gd name="connsiteX34" fmla="*/ 4389 w 10000"/>
                  <a:gd name="connsiteY34" fmla="*/ 3951 h 10000"/>
                  <a:gd name="connsiteX35" fmla="*/ 4222 w 10000"/>
                  <a:gd name="connsiteY35" fmla="*/ 3707 h 10000"/>
                  <a:gd name="connsiteX36" fmla="*/ 4222 w 10000"/>
                  <a:gd name="connsiteY36" fmla="*/ 3707 h 10000"/>
                  <a:gd name="connsiteX37" fmla="*/ 4111 w 10000"/>
                  <a:gd name="connsiteY37" fmla="*/ 3558 h 10000"/>
                  <a:gd name="connsiteX38" fmla="*/ 4111 w 10000"/>
                  <a:gd name="connsiteY38" fmla="*/ 3417 h 10000"/>
                  <a:gd name="connsiteX39" fmla="*/ 4111 w 10000"/>
                  <a:gd name="connsiteY39" fmla="*/ 3319 h 10000"/>
                  <a:gd name="connsiteX40" fmla="*/ 4167 w 10000"/>
                  <a:gd name="connsiteY40" fmla="*/ 3219 h 10000"/>
                  <a:gd name="connsiteX41" fmla="*/ 4278 w 10000"/>
                  <a:gd name="connsiteY41" fmla="*/ 3025 h 10000"/>
                  <a:gd name="connsiteX42" fmla="*/ 4389 w 10000"/>
                  <a:gd name="connsiteY42" fmla="*/ 2975 h 10000"/>
                  <a:gd name="connsiteX43" fmla="*/ 4389 w 10000"/>
                  <a:gd name="connsiteY43" fmla="*/ 2975 h 10000"/>
                  <a:gd name="connsiteX44" fmla="*/ 4389 w 10000"/>
                  <a:gd name="connsiteY44" fmla="*/ 2925 h 10000"/>
                  <a:gd name="connsiteX45" fmla="*/ 4444 w 10000"/>
                  <a:gd name="connsiteY45" fmla="*/ 2887 h 10000"/>
                  <a:gd name="connsiteX46" fmla="*/ 4667 w 10000"/>
                  <a:gd name="connsiteY46" fmla="*/ 2831 h 10000"/>
                  <a:gd name="connsiteX47" fmla="*/ 5333 w 10000"/>
                  <a:gd name="connsiteY47" fmla="*/ 2739 h 10000"/>
                  <a:gd name="connsiteX48" fmla="*/ 6500 w 10000"/>
                  <a:gd name="connsiteY48" fmla="*/ 2584 h 10000"/>
                  <a:gd name="connsiteX49" fmla="*/ 6500 w 10000"/>
                  <a:gd name="connsiteY49" fmla="*/ 2584 h 10000"/>
                  <a:gd name="connsiteX50" fmla="*/ 7167 w 10000"/>
                  <a:gd name="connsiteY50" fmla="*/ 2445 h 10000"/>
                  <a:gd name="connsiteX51" fmla="*/ 8389 w 10000"/>
                  <a:gd name="connsiteY51" fmla="*/ 2153 h 10000"/>
                  <a:gd name="connsiteX52" fmla="*/ 8389 w 10000"/>
                  <a:gd name="connsiteY52" fmla="*/ 2153 h 10000"/>
                  <a:gd name="connsiteX53" fmla="*/ 8667 w 10000"/>
                  <a:gd name="connsiteY53" fmla="*/ 2047 h 10000"/>
                  <a:gd name="connsiteX54" fmla="*/ 8778 w 10000"/>
                  <a:gd name="connsiteY54" fmla="*/ 1897 h 10000"/>
                  <a:gd name="connsiteX55" fmla="*/ 8889 w 10000"/>
                  <a:gd name="connsiteY55" fmla="*/ 1805 h 10000"/>
                  <a:gd name="connsiteX56" fmla="*/ 8833 w 10000"/>
                  <a:gd name="connsiteY56" fmla="*/ 1710 h 10000"/>
                  <a:gd name="connsiteX57" fmla="*/ 8833 w 10000"/>
                  <a:gd name="connsiteY57" fmla="*/ 1618 h 10000"/>
                  <a:gd name="connsiteX58" fmla="*/ 8722 w 10000"/>
                  <a:gd name="connsiteY58" fmla="*/ 1512 h 10000"/>
                  <a:gd name="connsiteX59" fmla="*/ 8556 w 10000"/>
                  <a:gd name="connsiteY59" fmla="*/ 1365 h 10000"/>
                  <a:gd name="connsiteX60" fmla="*/ 8556 w 10000"/>
                  <a:gd name="connsiteY60" fmla="*/ 1365 h 10000"/>
                  <a:gd name="connsiteX61" fmla="*/ 6556 w 10000"/>
                  <a:gd name="connsiteY61" fmla="*/ 498 h 10000"/>
                  <a:gd name="connsiteX62" fmla="*/ 6556 w 10000"/>
                  <a:gd name="connsiteY62" fmla="*/ 498 h 10000"/>
                  <a:gd name="connsiteX63" fmla="*/ 6333 w 10000"/>
                  <a:gd name="connsiteY63" fmla="*/ 346 h 10000"/>
                  <a:gd name="connsiteX64" fmla="*/ 6167 w 10000"/>
                  <a:gd name="connsiteY64" fmla="*/ 199 h 10000"/>
                  <a:gd name="connsiteX65" fmla="*/ 6056 w 10000"/>
                  <a:gd name="connsiteY65" fmla="*/ 49 h 10000"/>
                  <a:gd name="connsiteX66" fmla="*/ 6056 w 10000"/>
                  <a:gd name="connsiteY66" fmla="*/ 49 h 10000"/>
                  <a:gd name="connsiteX67" fmla="*/ 8056 w 10000"/>
                  <a:gd name="connsiteY67" fmla="*/ 0 h 10000"/>
                  <a:gd name="connsiteX68" fmla="*/ 10000 w 10000"/>
                  <a:gd name="connsiteY68" fmla="*/ 6731 h 10000"/>
                  <a:gd name="connsiteX69" fmla="*/ 10000 w 10000"/>
                  <a:gd name="connsiteY69" fmla="*/ 6731 h 10000"/>
                  <a:gd name="connsiteX70" fmla="*/ 9722 w 10000"/>
                  <a:gd name="connsiteY70" fmla="*/ 6678 h 10000"/>
                  <a:gd name="connsiteX71" fmla="*/ 9389 w 10000"/>
                  <a:gd name="connsiteY71" fmla="*/ 6731 h 10000"/>
                  <a:gd name="connsiteX72" fmla="*/ 9389 w 10000"/>
                  <a:gd name="connsiteY72" fmla="*/ 6731 h 10000"/>
                  <a:gd name="connsiteX73" fmla="*/ 9278 w 10000"/>
                  <a:gd name="connsiteY73" fmla="*/ 6792 h 10000"/>
                  <a:gd name="connsiteX74" fmla="*/ 9056 w 10000"/>
                  <a:gd name="connsiteY74" fmla="*/ 6731 h 10000"/>
                  <a:gd name="connsiteX75" fmla="*/ 8889 w 10000"/>
                  <a:gd name="connsiteY75" fmla="*/ 6678 h 10000"/>
                  <a:gd name="connsiteX76" fmla="*/ 8722 w 10000"/>
                  <a:gd name="connsiteY76" fmla="*/ 6587 h 10000"/>
                  <a:gd name="connsiteX77" fmla="*/ 8611 w 10000"/>
                  <a:gd name="connsiteY77" fmla="*/ 6435 h 10000"/>
                  <a:gd name="connsiteX78" fmla="*/ 8444 w 10000"/>
                  <a:gd name="connsiteY78" fmla="*/ 6190 h 10000"/>
                  <a:gd name="connsiteX79" fmla="*/ 8444 w 10000"/>
                  <a:gd name="connsiteY79" fmla="*/ 6190 h 10000"/>
                  <a:gd name="connsiteX80" fmla="*/ 8222 w 10000"/>
                  <a:gd name="connsiteY80" fmla="*/ 5762 h 10000"/>
                  <a:gd name="connsiteX81" fmla="*/ 8111 w 10000"/>
                  <a:gd name="connsiteY81" fmla="*/ 5568 h 10000"/>
                  <a:gd name="connsiteX82" fmla="*/ 7944 w 10000"/>
                  <a:gd name="connsiteY82" fmla="*/ 5420 h 10000"/>
                  <a:gd name="connsiteX83" fmla="*/ 7778 w 10000"/>
                  <a:gd name="connsiteY83" fmla="*/ 5324 h 10000"/>
                  <a:gd name="connsiteX84" fmla="*/ 7556 w 10000"/>
                  <a:gd name="connsiteY84" fmla="*/ 5266 h 10000"/>
                  <a:gd name="connsiteX85" fmla="*/ 7333 w 10000"/>
                  <a:gd name="connsiteY85" fmla="*/ 5223 h 10000"/>
                  <a:gd name="connsiteX86" fmla="*/ 7000 w 10000"/>
                  <a:gd name="connsiteY86" fmla="*/ 5167 h 10000"/>
                  <a:gd name="connsiteX87" fmla="*/ 7000 w 10000"/>
                  <a:gd name="connsiteY87" fmla="*/ 5167 h 10000"/>
                  <a:gd name="connsiteX88" fmla="*/ 6556 w 10000"/>
                  <a:gd name="connsiteY88" fmla="*/ 5223 h 10000"/>
                  <a:gd name="connsiteX89" fmla="*/ 6222 w 10000"/>
                  <a:gd name="connsiteY89" fmla="*/ 5223 h 10000"/>
                  <a:gd name="connsiteX90" fmla="*/ 6111 w 10000"/>
                  <a:gd name="connsiteY90" fmla="*/ 5167 h 10000"/>
                  <a:gd name="connsiteX91" fmla="*/ 6056 w 10000"/>
                  <a:gd name="connsiteY91" fmla="*/ 5120 h 10000"/>
                  <a:gd name="connsiteX92" fmla="*/ 6056 w 10000"/>
                  <a:gd name="connsiteY92" fmla="*/ 5120 h 10000"/>
                  <a:gd name="connsiteX93" fmla="*/ 6056 w 10000"/>
                  <a:gd name="connsiteY93" fmla="*/ 4250 h 10000"/>
                  <a:gd name="connsiteX94" fmla="*/ 6056 w 10000"/>
                  <a:gd name="connsiteY94" fmla="*/ 4250 h 10000"/>
                  <a:gd name="connsiteX95" fmla="*/ 6056 w 10000"/>
                  <a:gd name="connsiteY95" fmla="*/ 4047 h 10000"/>
                  <a:gd name="connsiteX96" fmla="*/ 5944 w 10000"/>
                  <a:gd name="connsiteY96" fmla="*/ 3805 h 10000"/>
                  <a:gd name="connsiteX97" fmla="*/ 5889 w 10000"/>
                  <a:gd name="connsiteY97" fmla="*/ 3750 h 10000"/>
                  <a:gd name="connsiteX98" fmla="*/ 5778 w 10000"/>
                  <a:gd name="connsiteY98" fmla="*/ 3707 h 10000"/>
                  <a:gd name="connsiteX99" fmla="*/ 5667 w 10000"/>
                  <a:gd name="connsiteY99" fmla="*/ 3707 h 10000"/>
                  <a:gd name="connsiteX100" fmla="*/ 5500 w 10000"/>
                  <a:gd name="connsiteY100" fmla="*/ 3750 h 10000"/>
                  <a:gd name="connsiteX101" fmla="*/ 5500 w 10000"/>
                  <a:gd name="connsiteY101" fmla="*/ 3750 h 10000"/>
                  <a:gd name="connsiteX102" fmla="*/ 4889 w 10000"/>
                  <a:gd name="connsiteY102" fmla="*/ 4098 h 10000"/>
                  <a:gd name="connsiteX103" fmla="*/ 4611 w 10000"/>
                  <a:gd name="connsiteY103" fmla="*/ 4198 h 10000"/>
                  <a:gd name="connsiteX104" fmla="*/ 4556 w 10000"/>
                  <a:gd name="connsiteY104" fmla="*/ 4250 h 10000"/>
                  <a:gd name="connsiteX105" fmla="*/ 4500 w 10000"/>
                  <a:gd name="connsiteY105" fmla="*/ 4198 h 10000"/>
                  <a:gd name="connsiteX106" fmla="*/ 4500 w 10000"/>
                  <a:gd name="connsiteY106" fmla="*/ 4198 h 10000"/>
                  <a:gd name="connsiteX107" fmla="*/ 4222 w 10000"/>
                  <a:gd name="connsiteY107" fmla="*/ 3707 h 10000"/>
                  <a:gd name="connsiteX108" fmla="*/ 4222 w 10000"/>
                  <a:gd name="connsiteY108" fmla="*/ 3707 h 10000"/>
                  <a:gd name="connsiteX109" fmla="*/ 4111 w 10000"/>
                  <a:gd name="connsiteY109" fmla="*/ 3464 h 10000"/>
                  <a:gd name="connsiteX110" fmla="*/ 4111 w 10000"/>
                  <a:gd name="connsiteY110" fmla="*/ 3319 h 10000"/>
                  <a:gd name="connsiteX111" fmla="*/ 4111 w 10000"/>
                  <a:gd name="connsiteY111" fmla="*/ 3170 h 10000"/>
                  <a:gd name="connsiteX112" fmla="*/ 4111 w 10000"/>
                  <a:gd name="connsiteY112" fmla="*/ 3170 h 10000"/>
                  <a:gd name="connsiteX113" fmla="*/ 4278 w 10000"/>
                  <a:gd name="connsiteY113" fmla="*/ 3025 h 10000"/>
                  <a:gd name="connsiteX114" fmla="*/ 4389 w 10000"/>
                  <a:gd name="connsiteY114" fmla="*/ 2975 h 10000"/>
                  <a:gd name="connsiteX115" fmla="*/ 4389 w 10000"/>
                  <a:gd name="connsiteY115" fmla="*/ 2975 h 10000"/>
                  <a:gd name="connsiteX116" fmla="*/ 4000 w 10000"/>
                  <a:gd name="connsiteY116" fmla="*/ 2975 h 10000"/>
                  <a:gd name="connsiteX117" fmla="*/ 3722 w 10000"/>
                  <a:gd name="connsiteY117" fmla="*/ 3025 h 10000"/>
                  <a:gd name="connsiteX118" fmla="*/ 3611 w 10000"/>
                  <a:gd name="connsiteY118" fmla="*/ 3078 h 10000"/>
                  <a:gd name="connsiteX119" fmla="*/ 3556 w 10000"/>
                  <a:gd name="connsiteY119" fmla="*/ 3126 h 10000"/>
                  <a:gd name="connsiteX120" fmla="*/ 3556 w 10000"/>
                  <a:gd name="connsiteY120" fmla="*/ 3126 h 10000"/>
                  <a:gd name="connsiteX121" fmla="*/ 3444 w 10000"/>
                  <a:gd name="connsiteY121" fmla="*/ 3319 h 10000"/>
                  <a:gd name="connsiteX122" fmla="*/ 3278 w 10000"/>
                  <a:gd name="connsiteY122" fmla="*/ 3615 h 10000"/>
                  <a:gd name="connsiteX123" fmla="*/ 3000 w 10000"/>
                  <a:gd name="connsiteY123" fmla="*/ 3951 h 10000"/>
                  <a:gd name="connsiteX124" fmla="*/ 2667 w 10000"/>
                  <a:gd name="connsiteY124" fmla="*/ 4198 h 10000"/>
                  <a:gd name="connsiteX125" fmla="*/ 2667 w 10000"/>
                  <a:gd name="connsiteY125" fmla="*/ 4198 h 10000"/>
                  <a:gd name="connsiteX126" fmla="*/ 2333 w 10000"/>
                  <a:gd name="connsiteY126" fmla="*/ 4397 h 10000"/>
                  <a:gd name="connsiteX127" fmla="*/ 1833 w 10000"/>
                  <a:gd name="connsiteY127" fmla="*/ 4593 h 10000"/>
                  <a:gd name="connsiteX128" fmla="*/ 1389 w 10000"/>
                  <a:gd name="connsiteY128" fmla="*/ 4686 h 10000"/>
                  <a:gd name="connsiteX129" fmla="*/ 889 w 10000"/>
                  <a:gd name="connsiteY129" fmla="*/ 4735 h 10000"/>
                  <a:gd name="connsiteX130" fmla="*/ 889 w 10000"/>
                  <a:gd name="connsiteY130" fmla="*/ 4735 h 10000"/>
                  <a:gd name="connsiteX131" fmla="*/ 500 w 10000"/>
                  <a:gd name="connsiteY131" fmla="*/ 4795 h 10000"/>
                  <a:gd name="connsiteX132" fmla="*/ 222 w 10000"/>
                  <a:gd name="connsiteY132" fmla="*/ 4831 h 10000"/>
                  <a:gd name="connsiteX133" fmla="*/ 0 w 10000"/>
                  <a:gd name="connsiteY133" fmla="*/ 4877 h 10000"/>
                  <a:gd name="connsiteX134" fmla="*/ 0 w 10000"/>
                  <a:gd name="connsiteY134" fmla="*/ 4877 h 10000"/>
                  <a:gd name="connsiteX135" fmla="*/ 278 w 10000"/>
                  <a:gd name="connsiteY135" fmla="*/ 5664 h 10000"/>
                  <a:gd name="connsiteX136" fmla="*/ 500 w 10000"/>
                  <a:gd name="connsiteY136" fmla="*/ 6241 h 10000"/>
                  <a:gd name="connsiteX137" fmla="*/ 722 w 10000"/>
                  <a:gd name="connsiteY137" fmla="*/ 6731 h 10000"/>
                  <a:gd name="connsiteX138" fmla="*/ 722 w 10000"/>
                  <a:gd name="connsiteY138" fmla="*/ 6731 h 10000"/>
                  <a:gd name="connsiteX139" fmla="*/ 889 w 10000"/>
                  <a:gd name="connsiteY139" fmla="*/ 7024 h 10000"/>
                  <a:gd name="connsiteX140" fmla="*/ 944 w 10000"/>
                  <a:gd name="connsiteY140" fmla="*/ 7275 h 10000"/>
                  <a:gd name="connsiteX141" fmla="*/ 1111 w 10000"/>
                  <a:gd name="connsiteY141" fmla="*/ 7520 h 10000"/>
                  <a:gd name="connsiteX142" fmla="*/ 1333 w 10000"/>
                  <a:gd name="connsiteY142" fmla="*/ 7897 h 10000"/>
                  <a:gd name="connsiteX143" fmla="*/ 1333 w 10000"/>
                  <a:gd name="connsiteY143" fmla="*/ 7897 h 10000"/>
                  <a:gd name="connsiteX144" fmla="*/ 1444 w 10000"/>
                  <a:gd name="connsiteY144" fmla="*/ 8096 h 10000"/>
                  <a:gd name="connsiteX145" fmla="*/ 1500 w 10000"/>
                  <a:gd name="connsiteY145" fmla="*/ 8243 h 10000"/>
                  <a:gd name="connsiteX146" fmla="*/ 1500 w 10000"/>
                  <a:gd name="connsiteY146" fmla="*/ 8382 h 10000"/>
                  <a:gd name="connsiteX147" fmla="*/ 1556 w 10000"/>
                  <a:gd name="connsiteY147" fmla="*/ 8442 h 10000"/>
                  <a:gd name="connsiteX148" fmla="*/ 1722 w 10000"/>
                  <a:gd name="connsiteY148" fmla="*/ 8485 h 10000"/>
                  <a:gd name="connsiteX149" fmla="*/ 1944 w 10000"/>
                  <a:gd name="connsiteY149" fmla="*/ 8534 h 10000"/>
                  <a:gd name="connsiteX150" fmla="*/ 2944 w 10000"/>
                  <a:gd name="connsiteY150" fmla="*/ 8586 h 10000"/>
                  <a:gd name="connsiteX151" fmla="*/ 2944 w 10000"/>
                  <a:gd name="connsiteY151" fmla="*/ 8586 h 10000"/>
                  <a:gd name="connsiteX152" fmla="*/ 4167 w 10000"/>
                  <a:gd name="connsiteY152" fmla="*/ 8685 h 10000"/>
                  <a:gd name="connsiteX153" fmla="*/ 4889 w 10000"/>
                  <a:gd name="connsiteY153" fmla="*/ 8824 h 10000"/>
                  <a:gd name="connsiteX154" fmla="*/ 5278 w 10000"/>
                  <a:gd name="connsiteY154" fmla="*/ 8980 h 10000"/>
                  <a:gd name="connsiteX155" fmla="*/ 5444 w 10000"/>
                  <a:gd name="connsiteY155" fmla="*/ 9020 h 10000"/>
                  <a:gd name="connsiteX156" fmla="*/ 5444 w 10000"/>
                  <a:gd name="connsiteY156" fmla="*/ 9020 h 10000"/>
                  <a:gd name="connsiteX157" fmla="*/ 5722 w 10000"/>
                  <a:gd name="connsiteY157" fmla="*/ 9128 h 10000"/>
                  <a:gd name="connsiteX158" fmla="*/ 5833 w 10000"/>
                  <a:gd name="connsiteY158" fmla="*/ 9179 h 10000"/>
                  <a:gd name="connsiteX159" fmla="*/ 5833 w 10000"/>
                  <a:gd name="connsiteY159" fmla="*/ 9179 h 10000"/>
                  <a:gd name="connsiteX160" fmla="*/ 5833 w 10000"/>
                  <a:gd name="connsiteY160" fmla="*/ 9128 h 10000"/>
                  <a:gd name="connsiteX161" fmla="*/ 5889 w 10000"/>
                  <a:gd name="connsiteY161" fmla="*/ 9073 h 10000"/>
                  <a:gd name="connsiteX162" fmla="*/ 6000 w 10000"/>
                  <a:gd name="connsiteY162" fmla="*/ 9020 h 10000"/>
                  <a:gd name="connsiteX163" fmla="*/ 6167 w 10000"/>
                  <a:gd name="connsiteY163" fmla="*/ 8980 h 10000"/>
                  <a:gd name="connsiteX164" fmla="*/ 6444 w 10000"/>
                  <a:gd name="connsiteY164" fmla="*/ 8980 h 10000"/>
                  <a:gd name="connsiteX165" fmla="*/ 6833 w 10000"/>
                  <a:gd name="connsiteY165" fmla="*/ 9020 h 10000"/>
                  <a:gd name="connsiteX166" fmla="*/ 7278 w 10000"/>
                  <a:gd name="connsiteY166" fmla="*/ 9179 h 10000"/>
                  <a:gd name="connsiteX167" fmla="*/ 7278 w 10000"/>
                  <a:gd name="connsiteY167" fmla="*/ 9179 h 10000"/>
                  <a:gd name="connsiteX168" fmla="*/ 8722 w 10000"/>
                  <a:gd name="connsiteY168" fmla="*/ 9603 h 10000"/>
                  <a:gd name="connsiteX169" fmla="*/ 10000 w 10000"/>
                  <a:gd name="connsiteY169" fmla="*/ 10000 h 10000"/>
                  <a:gd name="connsiteX0" fmla="*/ 10000 w 10000"/>
                  <a:gd name="connsiteY0" fmla="*/ 6629 h 9951"/>
                  <a:gd name="connsiteX1" fmla="*/ 10000 w 10000"/>
                  <a:gd name="connsiteY1" fmla="*/ 6629 h 9951"/>
                  <a:gd name="connsiteX2" fmla="*/ 9222 w 10000"/>
                  <a:gd name="connsiteY2" fmla="*/ 6682 h 9951"/>
                  <a:gd name="connsiteX3" fmla="*/ 8944 w 10000"/>
                  <a:gd name="connsiteY3" fmla="*/ 6682 h 9951"/>
                  <a:gd name="connsiteX4" fmla="*/ 8833 w 10000"/>
                  <a:gd name="connsiteY4" fmla="*/ 6629 h 9951"/>
                  <a:gd name="connsiteX5" fmla="*/ 8778 w 10000"/>
                  <a:gd name="connsiteY5" fmla="*/ 6584 h 9951"/>
                  <a:gd name="connsiteX6" fmla="*/ 8778 w 10000"/>
                  <a:gd name="connsiteY6" fmla="*/ 6584 h 9951"/>
                  <a:gd name="connsiteX7" fmla="*/ 8444 w 10000"/>
                  <a:gd name="connsiteY7" fmla="*/ 5998 h 9951"/>
                  <a:gd name="connsiteX8" fmla="*/ 8167 w 10000"/>
                  <a:gd name="connsiteY8" fmla="*/ 5460 h 9951"/>
                  <a:gd name="connsiteX9" fmla="*/ 8167 w 10000"/>
                  <a:gd name="connsiteY9" fmla="*/ 5460 h 9951"/>
                  <a:gd name="connsiteX10" fmla="*/ 8056 w 10000"/>
                  <a:gd name="connsiteY10" fmla="*/ 5371 h 9951"/>
                  <a:gd name="connsiteX11" fmla="*/ 7889 w 10000"/>
                  <a:gd name="connsiteY11" fmla="*/ 5275 h 9951"/>
                  <a:gd name="connsiteX12" fmla="*/ 7444 w 10000"/>
                  <a:gd name="connsiteY12" fmla="*/ 5217 h 9951"/>
                  <a:gd name="connsiteX13" fmla="*/ 6889 w 10000"/>
                  <a:gd name="connsiteY13" fmla="*/ 5174 h 9951"/>
                  <a:gd name="connsiteX14" fmla="*/ 6389 w 10000"/>
                  <a:gd name="connsiteY14" fmla="*/ 5174 h 9951"/>
                  <a:gd name="connsiteX15" fmla="*/ 6389 w 10000"/>
                  <a:gd name="connsiteY15" fmla="*/ 5174 h 9951"/>
                  <a:gd name="connsiteX16" fmla="*/ 6167 w 10000"/>
                  <a:gd name="connsiteY16" fmla="*/ 5118 h 9951"/>
                  <a:gd name="connsiteX17" fmla="*/ 6056 w 10000"/>
                  <a:gd name="connsiteY17" fmla="*/ 5030 h 9951"/>
                  <a:gd name="connsiteX18" fmla="*/ 6000 w 10000"/>
                  <a:gd name="connsiteY18" fmla="*/ 4927 h 9951"/>
                  <a:gd name="connsiteX19" fmla="*/ 6000 w 10000"/>
                  <a:gd name="connsiteY19" fmla="*/ 4746 h 9951"/>
                  <a:gd name="connsiteX20" fmla="*/ 6056 w 10000"/>
                  <a:gd name="connsiteY20" fmla="*/ 4348 h 9951"/>
                  <a:gd name="connsiteX21" fmla="*/ 6111 w 10000"/>
                  <a:gd name="connsiteY21" fmla="*/ 4149 h 9951"/>
                  <a:gd name="connsiteX22" fmla="*/ 6056 w 10000"/>
                  <a:gd name="connsiteY22" fmla="*/ 3902 h 9951"/>
                  <a:gd name="connsiteX23" fmla="*/ 6056 w 10000"/>
                  <a:gd name="connsiteY23" fmla="*/ 3902 h 9951"/>
                  <a:gd name="connsiteX24" fmla="*/ 6000 w 10000"/>
                  <a:gd name="connsiteY24" fmla="*/ 3756 h 9951"/>
                  <a:gd name="connsiteX25" fmla="*/ 5944 w 10000"/>
                  <a:gd name="connsiteY25" fmla="*/ 3658 h 9951"/>
                  <a:gd name="connsiteX26" fmla="*/ 5833 w 10000"/>
                  <a:gd name="connsiteY26" fmla="*/ 3658 h 9951"/>
                  <a:gd name="connsiteX27" fmla="*/ 5667 w 10000"/>
                  <a:gd name="connsiteY27" fmla="*/ 3701 h 9951"/>
                  <a:gd name="connsiteX28" fmla="*/ 5333 w 10000"/>
                  <a:gd name="connsiteY28" fmla="*/ 3855 h 9951"/>
                  <a:gd name="connsiteX29" fmla="*/ 4889 w 10000"/>
                  <a:gd name="connsiteY29" fmla="*/ 4100 h 9951"/>
                  <a:gd name="connsiteX30" fmla="*/ 4889 w 10000"/>
                  <a:gd name="connsiteY30" fmla="*/ 4100 h 9951"/>
                  <a:gd name="connsiteX31" fmla="*/ 4611 w 10000"/>
                  <a:gd name="connsiteY31" fmla="*/ 4149 h 9951"/>
                  <a:gd name="connsiteX32" fmla="*/ 4500 w 10000"/>
                  <a:gd name="connsiteY32" fmla="*/ 4149 h 9951"/>
                  <a:gd name="connsiteX33" fmla="*/ 4444 w 10000"/>
                  <a:gd name="connsiteY33" fmla="*/ 4100 h 9951"/>
                  <a:gd name="connsiteX34" fmla="*/ 4389 w 10000"/>
                  <a:gd name="connsiteY34" fmla="*/ 3902 h 9951"/>
                  <a:gd name="connsiteX35" fmla="*/ 4222 w 10000"/>
                  <a:gd name="connsiteY35" fmla="*/ 3658 h 9951"/>
                  <a:gd name="connsiteX36" fmla="*/ 4222 w 10000"/>
                  <a:gd name="connsiteY36" fmla="*/ 3658 h 9951"/>
                  <a:gd name="connsiteX37" fmla="*/ 4111 w 10000"/>
                  <a:gd name="connsiteY37" fmla="*/ 3509 h 9951"/>
                  <a:gd name="connsiteX38" fmla="*/ 4111 w 10000"/>
                  <a:gd name="connsiteY38" fmla="*/ 3368 h 9951"/>
                  <a:gd name="connsiteX39" fmla="*/ 4111 w 10000"/>
                  <a:gd name="connsiteY39" fmla="*/ 3270 h 9951"/>
                  <a:gd name="connsiteX40" fmla="*/ 4167 w 10000"/>
                  <a:gd name="connsiteY40" fmla="*/ 3170 h 9951"/>
                  <a:gd name="connsiteX41" fmla="*/ 4278 w 10000"/>
                  <a:gd name="connsiteY41" fmla="*/ 2976 h 9951"/>
                  <a:gd name="connsiteX42" fmla="*/ 4389 w 10000"/>
                  <a:gd name="connsiteY42" fmla="*/ 2926 h 9951"/>
                  <a:gd name="connsiteX43" fmla="*/ 4389 w 10000"/>
                  <a:gd name="connsiteY43" fmla="*/ 2926 h 9951"/>
                  <a:gd name="connsiteX44" fmla="*/ 4389 w 10000"/>
                  <a:gd name="connsiteY44" fmla="*/ 2876 h 9951"/>
                  <a:gd name="connsiteX45" fmla="*/ 4444 w 10000"/>
                  <a:gd name="connsiteY45" fmla="*/ 2838 h 9951"/>
                  <a:gd name="connsiteX46" fmla="*/ 4667 w 10000"/>
                  <a:gd name="connsiteY46" fmla="*/ 2782 h 9951"/>
                  <a:gd name="connsiteX47" fmla="*/ 5333 w 10000"/>
                  <a:gd name="connsiteY47" fmla="*/ 2690 h 9951"/>
                  <a:gd name="connsiteX48" fmla="*/ 6500 w 10000"/>
                  <a:gd name="connsiteY48" fmla="*/ 2535 h 9951"/>
                  <a:gd name="connsiteX49" fmla="*/ 6500 w 10000"/>
                  <a:gd name="connsiteY49" fmla="*/ 2535 h 9951"/>
                  <a:gd name="connsiteX50" fmla="*/ 7167 w 10000"/>
                  <a:gd name="connsiteY50" fmla="*/ 2396 h 9951"/>
                  <a:gd name="connsiteX51" fmla="*/ 8389 w 10000"/>
                  <a:gd name="connsiteY51" fmla="*/ 2104 h 9951"/>
                  <a:gd name="connsiteX52" fmla="*/ 8389 w 10000"/>
                  <a:gd name="connsiteY52" fmla="*/ 2104 h 9951"/>
                  <a:gd name="connsiteX53" fmla="*/ 8667 w 10000"/>
                  <a:gd name="connsiteY53" fmla="*/ 1998 h 9951"/>
                  <a:gd name="connsiteX54" fmla="*/ 8778 w 10000"/>
                  <a:gd name="connsiteY54" fmla="*/ 1848 h 9951"/>
                  <a:gd name="connsiteX55" fmla="*/ 8889 w 10000"/>
                  <a:gd name="connsiteY55" fmla="*/ 1756 h 9951"/>
                  <a:gd name="connsiteX56" fmla="*/ 8833 w 10000"/>
                  <a:gd name="connsiteY56" fmla="*/ 1661 h 9951"/>
                  <a:gd name="connsiteX57" fmla="*/ 8833 w 10000"/>
                  <a:gd name="connsiteY57" fmla="*/ 1569 h 9951"/>
                  <a:gd name="connsiteX58" fmla="*/ 8722 w 10000"/>
                  <a:gd name="connsiteY58" fmla="*/ 1463 h 9951"/>
                  <a:gd name="connsiteX59" fmla="*/ 8556 w 10000"/>
                  <a:gd name="connsiteY59" fmla="*/ 1316 h 9951"/>
                  <a:gd name="connsiteX60" fmla="*/ 8556 w 10000"/>
                  <a:gd name="connsiteY60" fmla="*/ 1316 h 9951"/>
                  <a:gd name="connsiteX61" fmla="*/ 6556 w 10000"/>
                  <a:gd name="connsiteY61" fmla="*/ 449 h 9951"/>
                  <a:gd name="connsiteX62" fmla="*/ 6556 w 10000"/>
                  <a:gd name="connsiteY62" fmla="*/ 449 h 9951"/>
                  <a:gd name="connsiteX63" fmla="*/ 6333 w 10000"/>
                  <a:gd name="connsiteY63" fmla="*/ 297 h 9951"/>
                  <a:gd name="connsiteX64" fmla="*/ 6167 w 10000"/>
                  <a:gd name="connsiteY64" fmla="*/ 150 h 9951"/>
                  <a:gd name="connsiteX65" fmla="*/ 6056 w 10000"/>
                  <a:gd name="connsiteY65" fmla="*/ 0 h 9951"/>
                  <a:gd name="connsiteX66" fmla="*/ 6056 w 10000"/>
                  <a:gd name="connsiteY66" fmla="*/ 0 h 9951"/>
                  <a:gd name="connsiteX67" fmla="*/ 10000 w 10000"/>
                  <a:gd name="connsiteY67" fmla="*/ 6682 h 9951"/>
                  <a:gd name="connsiteX68" fmla="*/ 10000 w 10000"/>
                  <a:gd name="connsiteY68" fmla="*/ 6682 h 9951"/>
                  <a:gd name="connsiteX69" fmla="*/ 9722 w 10000"/>
                  <a:gd name="connsiteY69" fmla="*/ 6629 h 9951"/>
                  <a:gd name="connsiteX70" fmla="*/ 9389 w 10000"/>
                  <a:gd name="connsiteY70" fmla="*/ 6682 h 9951"/>
                  <a:gd name="connsiteX71" fmla="*/ 9389 w 10000"/>
                  <a:gd name="connsiteY71" fmla="*/ 6682 h 9951"/>
                  <a:gd name="connsiteX72" fmla="*/ 9278 w 10000"/>
                  <a:gd name="connsiteY72" fmla="*/ 6743 h 9951"/>
                  <a:gd name="connsiteX73" fmla="*/ 9056 w 10000"/>
                  <a:gd name="connsiteY73" fmla="*/ 6682 h 9951"/>
                  <a:gd name="connsiteX74" fmla="*/ 8889 w 10000"/>
                  <a:gd name="connsiteY74" fmla="*/ 6629 h 9951"/>
                  <a:gd name="connsiteX75" fmla="*/ 8722 w 10000"/>
                  <a:gd name="connsiteY75" fmla="*/ 6538 h 9951"/>
                  <a:gd name="connsiteX76" fmla="*/ 8611 w 10000"/>
                  <a:gd name="connsiteY76" fmla="*/ 6386 h 9951"/>
                  <a:gd name="connsiteX77" fmla="*/ 8444 w 10000"/>
                  <a:gd name="connsiteY77" fmla="*/ 6141 h 9951"/>
                  <a:gd name="connsiteX78" fmla="*/ 8444 w 10000"/>
                  <a:gd name="connsiteY78" fmla="*/ 6141 h 9951"/>
                  <a:gd name="connsiteX79" fmla="*/ 8222 w 10000"/>
                  <a:gd name="connsiteY79" fmla="*/ 5713 h 9951"/>
                  <a:gd name="connsiteX80" fmla="*/ 8111 w 10000"/>
                  <a:gd name="connsiteY80" fmla="*/ 5519 h 9951"/>
                  <a:gd name="connsiteX81" fmla="*/ 7944 w 10000"/>
                  <a:gd name="connsiteY81" fmla="*/ 5371 h 9951"/>
                  <a:gd name="connsiteX82" fmla="*/ 7778 w 10000"/>
                  <a:gd name="connsiteY82" fmla="*/ 5275 h 9951"/>
                  <a:gd name="connsiteX83" fmla="*/ 7556 w 10000"/>
                  <a:gd name="connsiteY83" fmla="*/ 5217 h 9951"/>
                  <a:gd name="connsiteX84" fmla="*/ 7333 w 10000"/>
                  <a:gd name="connsiteY84" fmla="*/ 5174 h 9951"/>
                  <a:gd name="connsiteX85" fmla="*/ 7000 w 10000"/>
                  <a:gd name="connsiteY85" fmla="*/ 5118 h 9951"/>
                  <a:gd name="connsiteX86" fmla="*/ 7000 w 10000"/>
                  <a:gd name="connsiteY86" fmla="*/ 5118 h 9951"/>
                  <a:gd name="connsiteX87" fmla="*/ 6556 w 10000"/>
                  <a:gd name="connsiteY87" fmla="*/ 5174 h 9951"/>
                  <a:gd name="connsiteX88" fmla="*/ 6222 w 10000"/>
                  <a:gd name="connsiteY88" fmla="*/ 5174 h 9951"/>
                  <a:gd name="connsiteX89" fmla="*/ 6111 w 10000"/>
                  <a:gd name="connsiteY89" fmla="*/ 5118 h 9951"/>
                  <a:gd name="connsiteX90" fmla="*/ 6056 w 10000"/>
                  <a:gd name="connsiteY90" fmla="*/ 5071 h 9951"/>
                  <a:gd name="connsiteX91" fmla="*/ 6056 w 10000"/>
                  <a:gd name="connsiteY91" fmla="*/ 5071 h 9951"/>
                  <a:gd name="connsiteX92" fmla="*/ 6056 w 10000"/>
                  <a:gd name="connsiteY92" fmla="*/ 4201 h 9951"/>
                  <a:gd name="connsiteX93" fmla="*/ 6056 w 10000"/>
                  <a:gd name="connsiteY93" fmla="*/ 4201 h 9951"/>
                  <a:gd name="connsiteX94" fmla="*/ 6056 w 10000"/>
                  <a:gd name="connsiteY94" fmla="*/ 3998 h 9951"/>
                  <a:gd name="connsiteX95" fmla="*/ 5944 w 10000"/>
                  <a:gd name="connsiteY95" fmla="*/ 3756 h 9951"/>
                  <a:gd name="connsiteX96" fmla="*/ 5889 w 10000"/>
                  <a:gd name="connsiteY96" fmla="*/ 3701 h 9951"/>
                  <a:gd name="connsiteX97" fmla="*/ 5778 w 10000"/>
                  <a:gd name="connsiteY97" fmla="*/ 3658 h 9951"/>
                  <a:gd name="connsiteX98" fmla="*/ 5667 w 10000"/>
                  <a:gd name="connsiteY98" fmla="*/ 3658 h 9951"/>
                  <a:gd name="connsiteX99" fmla="*/ 5500 w 10000"/>
                  <a:gd name="connsiteY99" fmla="*/ 3701 h 9951"/>
                  <a:gd name="connsiteX100" fmla="*/ 5500 w 10000"/>
                  <a:gd name="connsiteY100" fmla="*/ 3701 h 9951"/>
                  <a:gd name="connsiteX101" fmla="*/ 4889 w 10000"/>
                  <a:gd name="connsiteY101" fmla="*/ 4049 h 9951"/>
                  <a:gd name="connsiteX102" fmla="*/ 4611 w 10000"/>
                  <a:gd name="connsiteY102" fmla="*/ 4149 h 9951"/>
                  <a:gd name="connsiteX103" fmla="*/ 4556 w 10000"/>
                  <a:gd name="connsiteY103" fmla="*/ 4201 h 9951"/>
                  <a:gd name="connsiteX104" fmla="*/ 4500 w 10000"/>
                  <a:gd name="connsiteY104" fmla="*/ 4149 h 9951"/>
                  <a:gd name="connsiteX105" fmla="*/ 4500 w 10000"/>
                  <a:gd name="connsiteY105" fmla="*/ 4149 h 9951"/>
                  <a:gd name="connsiteX106" fmla="*/ 4222 w 10000"/>
                  <a:gd name="connsiteY106" fmla="*/ 3658 h 9951"/>
                  <a:gd name="connsiteX107" fmla="*/ 4222 w 10000"/>
                  <a:gd name="connsiteY107" fmla="*/ 3658 h 9951"/>
                  <a:gd name="connsiteX108" fmla="*/ 4111 w 10000"/>
                  <a:gd name="connsiteY108" fmla="*/ 3415 h 9951"/>
                  <a:gd name="connsiteX109" fmla="*/ 4111 w 10000"/>
                  <a:gd name="connsiteY109" fmla="*/ 3270 h 9951"/>
                  <a:gd name="connsiteX110" fmla="*/ 4111 w 10000"/>
                  <a:gd name="connsiteY110" fmla="*/ 3121 h 9951"/>
                  <a:gd name="connsiteX111" fmla="*/ 4111 w 10000"/>
                  <a:gd name="connsiteY111" fmla="*/ 3121 h 9951"/>
                  <a:gd name="connsiteX112" fmla="*/ 4278 w 10000"/>
                  <a:gd name="connsiteY112" fmla="*/ 2976 h 9951"/>
                  <a:gd name="connsiteX113" fmla="*/ 4389 w 10000"/>
                  <a:gd name="connsiteY113" fmla="*/ 2926 h 9951"/>
                  <a:gd name="connsiteX114" fmla="*/ 4389 w 10000"/>
                  <a:gd name="connsiteY114" fmla="*/ 2926 h 9951"/>
                  <a:gd name="connsiteX115" fmla="*/ 4000 w 10000"/>
                  <a:gd name="connsiteY115" fmla="*/ 2926 h 9951"/>
                  <a:gd name="connsiteX116" fmla="*/ 3722 w 10000"/>
                  <a:gd name="connsiteY116" fmla="*/ 2976 h 9951"/>
                  <a:gd name="connsiteX117" fmla="*/ 3611 w 10000"/>
                  <a:gd name="connsiteY117" fmla="*/ 3029 h 9951"/>
                  <a:gd name="connsiteX118" fmla="*/ 3556 w 10000"/>
                  <a:gd name="connsiteY118" fmla="*/ 3077 h 9951"/>
                  <a:gd name="connsiteX119" fmla="*/ 3556 w 10000"/>
                  <a:gd name="connsiteY119" fmla="*/ 3077 h 9951"/>
                  <a:gd name="connsiteX120" fmla="*/ 3444 w 10000"/>
                  <a:gd name="connsiteY120" fmla="*/ 3270 h 9951"/>
                  <a:gd name="connsiteX121" fmla="*/ 3278 w 10000"/>
                  <a:gd name="connsiteY121" fmla="*/ 3566 h 9951"/>
                  <a:gd name="connsiteX122" fmla="*/ 3000 w 10000"/>
                  <a:gd name="connsiteY122" fmla="*/ 3902 h 9951"/>
                  <a:gd name="connsiteX123" fmla="*/ 2667 w 10000"/>
                  <a:gd name="connsiteY123" fmla="*/ 4149 h 9951"/>
                  <a:gd name="connsiteX124" fmla="*/ 2667 w 10000"/>
                  <a:gd name="connsiteY124" fmla="*/ 4149 h 9951"/>
                  <a:gd name="connsiteX125" fmla="*/ 2333 w 10000"/>
                  <a:gd name="connsiteY125" fmla="*/ 4348 h 9951"/>
                  <a:gd name="connsiteX126" fmla="*/ 1833 w 10000"/>
                  <a:gd name="connsiteY126" fmla="*/ 4544 h 9951"/>
                  <a:gd name="connsiteX127" fmla="*/ 1389 w 10000"/>
                  <a:gd name="connsiteY127" fmla="*/ 4637 h 9951"/>
                  <a:gd name="connsiteX128" fmla="*/ 889 w 10000"/>
                  <a:gd name="connsiteY128" fmla="*/ 4686 h 9951"/>
                  <a:gd name="connsiteX129" fmla="*/ 889 w 10000"/>
                  <a:gd name="connsiteY129" fmla="*/ 4686 h 9951"/>
                  <a:gd name="connsiteX130" fmla="*/ 500 w 10000"/>
                  <a:gd name="connsiteY130" fmla="*/ 4746 h 9951"/>
                  <a:gd name="connsiteX131" fmla="*/ 222 w 10000"/>
                  <a:gd name="connsiteY131" fmla="*/ 4782 h 9951"/>
                  <a:gd name="connsiteX132" fmla="*/ 0 w 10000"/>
                  <a:gd name="connsiteY132" fmla="*/ 4828 h 9951"/>
                  <a:gd name="connsiteX133" fmla="*/ 0 w 10000"/>
                  <a:gd name="connsiteY133" fmla="*/ 4828 h 9951"/>
                  <a:gd name="connsiteX134" fmla="*/ 278 w 10000"/>
                  <a:gd name="connsiteY134" fmla="*/ 5615 h 9951"/>
                  <a:gd name="connsiteX135" fmla="*/ 500 w 10000"/>
                  <a:gd name="connsiteY135" fmla="*/ 6192 h 9951"/>
                  <a:gd name="connsiteX136" fmla="*/ 722 w 10000"/>
                  <a:gd name="connsiteY136" fmla="*/ 6682 h 9951"/>
                  <a:gd name="connsiteX137" fmla="*/ 722 w 10000"/>
                  <a:gd name="connsiteY137" fmla="*/ 6682 h 9951"/>
                  <a:gd name="connsiteX138" fmla="*/ 889 w 10000"/>
                  <a:gd name="connsiteY138" fmla="*/ 6975 h 9951"/>
                  <a:gd name="connsiteX139" fmla="*/ 944 w 10000"/>
                  <a:gd name="connsiteY139" fmla="*/ 7226 h 9951"/>
                  <a:gd name="connsiteX140" fmla="*/ 1111 w 10000"/>
                  <a:gd name="connsiteY140" fmla="*/ 7471 h 9951"/>
                  <a:gd name="connsiteX141" fmla="*/ 1333 w 10000"/>
                  <a:gd name="connsiteY141" fmla="*/ 7848 h 9951"/>
                  <a:gd name="connsiteX142" fmla="*/ 1333 w 10000"/>
                  <a:gd name="connsiteY142" fmla="*/ 7848 h 9951"/>
                  <a:gd name="connsiteX143" fmla="*/ 1444 w 10000"/>
                  <a:gd name="connsiteY143" fmla="*/ 8047 h 9951"/>
                  <a:gd name="connsiteX144" fmla="*/ 1500 w 10000"/>
                  <a:gd name="connsiteY144" fmla="*/ 8194 h 9951"/>
                  <a:gd name="connsiteX145" fmla="*/ 1500 w 10000"/>
                  <a:gd name="connsiteY145" fmla="*/ 8333 h 9951"/>
                  <a:gd name="connsiteX146" fmla="*/ 1556 w 10000"/>
                  <a:gd name="connsiteY146" fmla="*/ 8393 h 9951"/>
                  <a:gd name="connsiteX147" fmla="*/ 1722 w 10000"/>
                  <a:gd name="connsiteY147" fmla="*/ 8436 h 9951"/>
                  <a:gd name="connsiteX148" fmla="*/ 1944 w 10000"/>
                  <a:gd name="connsiteY148" fmla="*/ 8485 h 9951"/>
                  <a:gd name="connsiteX149" fmla="*/ 2944 w 10000"/>
                  <a:gd name="connsiteY149" fmla="*/ 8537 h 9951"/>
                  <a:gd name="connsiteX150" fmla="*/ 2944 w 10000"/>
                  <a:gd name="connsiteY150" fmla="*/ 8537 h 9951"/>
                  <a:gd name="connsiteX151" fmla="*/ 4167 w 10000"/>
                  <a:gd name="connsiteY151" fmla="*/ 8636 h 9951"/>
                  <a:gd name="connsiteX152" fmla="*/ 4889 w 10000"/>
                  <a:gd name="connsiteY152" fmla="*/ 8775 h 9951"/>
                  <a:gd name="connsiteX153" fmla="*/ 5278 w 10000"/>
                  <a:gd name="connsiteY153" fmla="*/ 8931 h 9951"/>
                  <a:gd name="connsiteX154" fmla="*/ 5444 w 10000"/>
                  <a:gd name="connsiteY154" fmla="*/ 8971 h 9951"/>
                  <a:gd name="connsiteX155" fmla="*/ 5444 w 10000"/>
                  <a:gd name="connsiteY155" fmla="*/ 8971 h 9951"/>
                  <a:gd name="connsiteX156" fmla="*/ 5722 w 10000"/>
                  <a:gd name="connsiteY156" fmla="*/ 9079 h 9951"/>
                  <a:gd name="connsiteX157" fmla="*/ 5833 w 10000"/>
                  <a:gd name="connsiteY157" fmla="*/ 9130 h 9951"/>
                  <a:gd name="connsiteX158" fmla="*/ 5833 w 10000"/>
                  <a:gd name="connsiteY158" fmla="*/ 9130 h 9951"/>
                  <a:gd name="connsiteX159" fmla="*/ 5833 w 10000"/>
                  <a:gd name="connsiteY159" fmla="*/ 9079 h 9951"/>
                  <a:gd name="connsiteX160" fmla="*/ 5889 w 10000"/>
                  <a:gd name="connsiteY160" fmla="*/ 9024 h 9951"/>
                  <a:gd name="connsiteX161" fmla="*/ 6000 w 10000"/>
                  <a:gd name="connsiteY161" fmla="*/ 8971 h 9951"/>
                  <a:gd name="connsiteX162" fmla="*/ 6167 w 10000"/>
                  <a:gd name="connsiteY162" fmla="*/ 8931 h 9951"/>
                  <a:gd name="connsiteX163" fmla="*/ 6444 w 10000"/>
                  <a:gd name="connsiteY163" fmla="*/ 8931 h 9951"/>
                  <a:gd name="connsiteX164" fmla="*/ 6833 w 10000"/>
                  <a:gd name="connsiteY164" fmla="*/ 8971 h 9951"/>
                  <a:gd name="connsiteX165" fmla="*/ 7278 w 10000"/>
                  <a:gd name="connsiteY165" fmla="*/ 9130 h 9951"/>
                  <a:gd name="connsiteX166" fmla="*/ 7278 w 10000"/>
                  <a:gd name="connsiteY166" fmla="*/ 9130 h 9951"/>
                  <a:gd name="connsiteX167" fmla="*/ 8722 w 10000"/>
                  <a:gd name="connsiteY167" fmla="*/ 9554 h 9951"/>
                  <a:gd name="connsiteX168" fmla="*/ 10000 w 10000"/>
                  <a:gd name="connsiteY168" fmla="*/ 9951 h 9951"/>
                  <a:gd name="connsiteX0" fmla="*/ 10000 w 10000"/>
                  <a:gd name="connsiteY0" fmla="*/ 6662 h 10000"/>
                  <a:gd name="connsiteX1" fmla="*/ 10000 w 10000"/>
                  <a:gd name="connsiteY1" fmla="*/ 6662 h 10000"/>
                  <a:gd name="connsiteX2" fmla="*/ 9222 w 10000"/>
                  <a:gd name="connsiteY2" fmla="*/ 6715 h 10000"/>
                  <a:gd name="connsiteX3" fmla="*/ 8944 w 10000"/>
                  <a:gd name="connsiteY3" fmla="*/ 6715 h 10000"/>
                  <a:gd name="connsiteX4" fmla="*/ 8833 w 10000"/>
                  <a:gd name="connsiteY4" fmla="*/ 6662 h 10000"/>
                  <a:gd name="connsiteX5" fmla="*/ 8778 w 10000"/>
                  <a:gd name="connsiteY5" fmla="*/ 6616 h 10000"/>
                  <a:gd name="connsiteX6" fmla="*/ 8778 w 10000"/>
                  <a:gd name="connsiteY6" fmla="*/ 6616 h 10000"/>
                  <a:gd name="connsiteX7" fmla="*/ 8444 w 10000"/>
                  <a:gd name="connsiteY7" fmla="*/ 6028 h 10000"/>
                  <a:gd name="connsiteX8" fmla="*/ 8167 w 10000"/>
                  <a:gd name="connsiteY8" fmla="*/ 5487 h 10000"/>
                  <a:gd name="connsiteX9" fmla="*/ 8167 w 10000"/>
                  <a:gd name="connsiteY9" fmla="*/ 5487 h 10000"/>
                  <a:gd name="connsiteX10" fmla="*/ 8056 w 10000"/>
                  <a:gd name="connsiteY10" fmla="*/ 5397 h 10000"/>
                  <a:gd name="connsiteX11" fmla="*/ 7889 w 10000"/>
                  <a:gd name="connsiteY11" fmla="*/ 5301 h 10000"/>
                  <a:gd name="connsiteX12" fmla="*/ 7444 w 10000"/>
                  <a:gd name="connsiteY12" fmla="*/ 5243 h 10000"/>
                  <a:gd name="connsiteX13" fmla="*/ 6889 w 10000"/>
                  <a:gd name="connsiteY13" fmla="*/ 5199 h 10000"/>
                  <a:gd name="connsiteX14" fmla="*/ 6389 w 10000"/>
                  <a:gd name="connsiteY14" fmla="*/ 5199 h 10000"/>
                  <a:gd name="connsiteX15" fmla="*/ 6389 w 10000"/>
                  <a:gd name="connsiteY15" fmla="*/ 5199 h 10000"/>
                  <a:gd name="connsiteX16" fmla="*/ 6167 w 10000"/>
                  <a:gd name="connsiteY16" fmla="*/ 5143 h 10000"/>
                  <a:gd name="connsiteX17" fmla="*/ 6056 w 10000"/>
                  <a:gd name="connsiteY17" fmla="*/ 5055 h 10000"/>
                  <a:gd name="connsiteX18" fmla="*/ 6000 w 10000"/>
                  <a:gd name="connsiteY18" fmla="*/ 4951 h 10000"/>
                  <a:gd name="connsiteX19" fmla="*/ 6000 w 10000"/>
                  <a:gd name="connsiteY19" fmla="*/ 4769 h 10000"/>
                  <a:gd name="connsiteX20" fmla="*/ 6056 w 10000"/>
                  <a:gd name="connsiteY20" fmla="*/ 4369 h 10000"/>
                  <a:gd name="connsiteX21" fmla="*/ 6111 w 10000"/>
                  <a:gd name="connsiteY21" fmla="*/ 4169 h 10000"/>
                  <a:gd name="connsiteX22" fmla="*/ 6056 w 10000"/>
                  <a:gd name="connsiteY22" fmla="*/ 3921 h 10000"/>
                  <a:gd name="connsiteX23" fmla="*/ 6056 w 10000"/>
                  <a:gd name="connsiteY23" fmla="*/ 3921 h 10000"/>
                  <a:gd name="connsiteX24" fmla="*/ 6000 w 10000"/>
                  <a:gd name="connsiteY24" fmla="*/ 3774 h 10000"/>
                  <a:gd name="connsiteX25" fmla="*/ 5944 w 10000"/>
                  <a:gd name="connsiteY25" fmla="*/ 3676 h 10000"/>
                  <a:gd name="connsiteX26" fmla="*/ 5833 w 10000"/>
                  <a:gd name="connsiteY26" fmla="*/ 3676 h 10000"/>
                  <a:gd name="connsiteX27" fmla="*/ 5667 w 10000"/>
                  <a:gd name="connsiteY27" fmla="*/ 3719 h 10000"/>
                  <a:gd name="connsiteX28" fmla="*/ 5333 w 10000"/>
                  <a:gd name="connsiteY28" fmla="*/ 3874 h 10000"/>
                  <a:gd name="connsiteX29" fmla="*/ 4889 w 10000"/>
                  <a:gd name="connsiteY29" fmla="*/ 4120 h 10000"/>
                  <a:gd name="connsiteX30" fmla="*/ 4889 w 10000"/>
                  <a:gd name="connsiteY30" fmla="*/ 4120 h 10000"/>
                  <a:gd name="connsiteX31" fmla="*/ 4611 w 10000"/>
                  <a:gd name="connsiteY31" fmla="*/ 4169 h 10000"/>
                  <a:gd name="connsiteX32" fmla="*/ 4500 w 10000"/>
                  <a:gd name="connsiteY32" fmla="*/ 4169 h 10000"/>
                  <a:gd name="connsiteX33" fmla="*/ 4444 w 10000"/>
                  <a:gd name="connsiteY33" fmla="*/ 4120 h 10000"/>
                  <a:gd name="connsiteX34" fmla="*/ 4389 w 10000"/>
                  <a:gd name="connsiteY34" fmla="*/ 3921 h 10000"/>
                  <a:gd name="connsiteX35" fmla="*/ 4222 w 10000"/>
                  <a:gd name="connsiteY35" fmla="*/ 3676 h 10000"/>
                  <a:gd name="connsiteX36" fmla="*/ 4222 w 10000"/>
                  <a:gd name="connsiteY36" fmla="*/ 3676 h 10000"/>
                  <a:gd name="connsiteX37" fmla="*/ 4111 w 10000"/>
                  <a:gd name="connsiteY37" fmla="*/ 3526 h 10000"/>
                  <a:gd name="connsiteX38" fmla="*/ 4111 w 10000"/>
                  <a:gd name="connsiteY38" fmla="*/ 3385 h 10000"/>
                  <a:gd name="connsiteX39" fmla="*/ 4111 w 10000"/>
                  <a:gd name="connsiteY39" fmla="*/ 3286 h 10000"/>
                  <a:gd name="connsiteX40" fmla="*/ 4167 w 10000"/>
                  <a:gd name="connsiteY40" fmla="*/ 3186 h 10000"/>
                  <a:gd name="connsiteX41" fmla="*/ 4278 w 10000"/>
                  <a:gd name="connsiteY41" fmla="*/ 2991 h 10000"/>
                  <a:gd name="connsiteX42" fmla="*/ 4389 w 10000"/>
                  <a:gd name="connsiteY42" fmla="*/ 2940 h 10000"/>
                  <a:gd name="connsiteX43" fmla="*/ 4389 w 10000"/>
                  <a:gd name="connsiteY43" fmla="*/ 2940 h 10000"/>
                  <a:gd name="connsiteX44" fmla="*/ 4389 w 10000"/>
                  <a:gd name="connsiteY44" fmla="*/ 2890 h 10000"/>
                  <a:gd name="connsiteX45" fmla="*/ 4444 w 10000"/>
                  <a:gd name="connsiteY45" fmla="*/ 2852 h 10000"/>
                  <a:gd name="connsiteX46" fmla="*/ 4667 w 10000"/>
                  <a:gd name="connsiteY46" fmla="*/ 2796 h 10000"/>
                  <a:gd name="connsiteX47" fmla="*/ 5333 w 10000"/>
                  <a:gd name="connsiteY47" fmla="*/ 2703 h 10000"/>
                  <a:gd name="connsiteX48" fmla="*/ 6500 w 10000"/>
                  <a:gd name="connsiteY48" fmla="*/ 2547 h 10000"/>
                  <a:gd name="connsiteX49" fmla="*/ 6500 w 10000"/>
                  <a:gd name="connsiteY49" fmla="*/ 2547 h 10000"/>
                  <a:gd name="connsiteX50" fmla="*/ 7167 w 10000"/>
                  <a:gd name="connsiteY50" fmla="*/ 2408 h 10000"/>
                  <a:gd name="connsiteX51" fmla="*/ 8389 w 10000"/>
                  <a:gd name="connsiteY51" fmla="*/ 2114 h 10000"/>
                  <a:gd name="connsiteX52" fmla="*/ 8389 w 10000"/>
                  <a:gd name="connsiteY52" fmla="*/ 2114 h 10000"/>
                  <a:gd name="connsiteX53" fmla="*/ 8667 w 10000"/>
                  <a:gd name="connsiteY53" fmla="*/ 2008 h 10000"/>
                  <a:gd name="connsiteX54" fmla="*/ 8778 w 10000"/>
                  <a:gd name="connsiteY54" fmla="*/ 1857 h 10000"/>
                  <a:gd name="connsiteX55" fmla="*/ 8889 w 10000"/>
                  <a:gd name="connsiteY55" fmla="*/ 1765 h 10000"/>
                  <a:gd name="connsiteX56" fmla="*/ 8833 w 10000"/>
                  <a:gd name="connsiteY56" fmla="*/ 1669 h 10000"/>
                  <a:gd name="connsiteX57" fmla="*/ 8833 w 10000"/>
                  <a:gd name="connsiteY57" fmla="*/ 1577 h 10000"/>
                  <a:gd name="connsiteX58" fmla="*/ 8722 w 10000"/>
                  <a:gd name="connsiteY58" fmla="*/ 1470 h 10000"/>
                  <a:gd name="connsiteX59" fmla="*/ 8556 w 10000"/>
                  <a:gd name="connsiteY59" fmla="*/ 1322 h 10000"/>
                  <a:gd name="connsiteX60" fmla="*/ 8556 w 10000"/>
                  <a:gd name="connsiteY60" fmla="*/ 1322 h 10000"/>
                  <a:gd name="connsiteX61" fmla="*/ 6556 w 10000"/>
                  <a:gd name="connsiteY61" fmla="*/ 451 h 10000"/>
                  <a:gd name="connsiteX62" fmla="*/ 6556 w 10000"/>
                  <a:gd name="connsiteY62" fmla="*/ 451 h 10000"/>
                  <a:gd name="connsiteX63" fmla="*/ 6333 w 10000"/>
                  <a:gd name="connsiteY63" fmla="*/ 298 h 10000"/>
                  <a:gd name="connsiteX64" fmla="*/ 6167 w 10000"/>
                  <a:gd name="connsiteY64" fmla="*/ 151 h 10000"/>
                  <a:gd name="connsiteX65" fmla="*/ 6056 w 10000"/>
                  <a:gd name="connsiteY65" fmla="*/ 0 h 10000"/>
                  <a:gd name="connsiteX66" fmla="*/ 10000 w 10000"/>
                  <a:gd name="connsiteY66" fmla="*/ 6715 h 10000"/>
                  <a:gd name="connsiteX67" fmla="*/ 10000 w 10000"/>
                  <a:gd name="connsiteY67" fmla="*/ 6715 h 10000"/>
                  <a:gd name="connsiteX68" fmla="*/ 9722 w 10000"/>
                  <a:gd name="connsiteY68" fmla="*/ 6662 h 10000"/>
                  <a:gd name="connsiteX69" fmla="*/ 9389 w 10000"/>
                  <a:gd name="connsiteY69" fmla="*/ 6715 h 10000"/>
                  <a:gd name="connsiteX70" fmla="*/ 9389 w 10000"/>
                  <a:gd name="connsiteY70" fmla="*/ 6715 h 10000"/>
                  <a:gd name="connsiteX71" fmla="*/ 9278 w 10000"/>
                  <a:gd name="connsiteY71" fmla="*/ 6776 h 10000"/>
                  <a:gd name="connsiteX72" fmla="*/ 9056 w 10000"/>
                  <a:gd name="connsiteY72" fmla="*/ 6715 h 10000"/>
                  <a:gd name="connsiteX73" fmla="*/ 8889 w 10000"/>
                  <a:gd name="connsiteY73" fmla="*/ 6662 h 10000"/>
                  <a:gd name="connsiteX74" fmla="*/ 8722 w 10000"/>
                  <a:gd name="connsiteY74" fmla="*/ 6570 h 10000"/>
                  <a:gd name="connsiteX75" fmla="*/ 8611 w 10000"/>
                  <a:gd name="connsiteY75" fmla="*/ 6417 h 10000"/>
                  <a:gd name="connsiteX76" fmla="*/ 8444 w 10000"/>
                  <a:gd name="connsiteY76" fmla="*/ 6171 h 10000"/>
                  <a:gd name="connsiteX77" fmla="*/ 8444 w 10000"/>
                  <a:gd name="connsiteY77" fmla="*/ 6171 h 10000"/>
                  <a:gd name="connsiteX78" fmla="*/ 8222 w 10000"/>
                  <a:gd name="connsiteY78" fmla="*/ 5741 h 10000"/>
                  <a:gd name="connsiteX79" fmla="*/ 8111 w 10000"/>
                  <a:gd name="connsiteY79" fmla="*/ 5546 h 10000"/>
                  <a:gd name="connsiteX80" fmla="*/ 7944 w 10000"/>
                  <a:gd name="connsiteY80" fmla="*/ 5397 h 10000"/>
                  <a:gd name="connsiteX81" fmla="*/ 7778 w 10000"/>
                  <a:gd name="connsiteY81" fmla="*/ 5301 h 10000"/>
                  <a:gd name="connsiteX82" fmla="*/ 7556 w 10000"/>
                  <a:gd name="connsiteY82" fmla="*/ 5243 h 10000"/>
                  <a:gd name="connsiteX83" fmla="*/ 7333 w 10000"/>
                  <a:gd name="connsiteY83" fmla="*/ 5199 h 10000"/>
                  <a:gd name="connsiteX84" fmla="*/ 7000 w 10000"/>
                  <a:gd name="connsiteY84" fmla="*/ 5143 h 10000"/>
                  <a:gd name="connsiteX85" fmla="*/ 7000 w 10000"/>
                  <a:gd name="connsiteY85" fmla="*/ 5143 h 10000"/>
                  <a:gd name="connsiteX86" fmla="*/ 6556 w 10000"/>
                  <a:gd name="connsiteY86" fmla="*/ 5199 h 10000"/>
                  <a:gd name="connsiteX87" fmla="*/ 6222 w 10000"/>
                  <a:gd name="connsiteY87" fmla="*/ 5199 h 10000"/>
                  <a:gd name="connsiteX88" fmla="*/ 6111 w 10000"/>
                  <a:gd name="connsiteY88" fmla="*/ 5143 h 10000"/>
                  <a:gd name="connsiteX89" fmla="*/ 6056 w 10000"/>
                  <a:gd name="connsiteY89" fmla="*/ 5096 h 10000"/>
                  <a:gd name="connsiteX90" fmla="*/ 6056 w 10000"/>
                  <a:gd name="connsiteY90" fmla="*/ 5096 h 10000"/>
                  <a:gd name="connsiteX91" fmla="*/ 6056 w 10000"/>
                  <a:gd name="connsiteY91" fmla="*/ 4222 h 10000"/>
                  <a:gd name="connsiteX92" fmla="*/ 6056 w 10000"/>
                  <a:gd name="connsiteY92" fmla="*/ 4222 h 10000"/>
                  <a:gd name="connsiteX93" fmla="*/ 6056 w 10000"/>
                  <a:gd name="connsiteY93" fmla="*/ 4018 h 10000"/>
                  <a:gd name="connsiteX94" fmla="*/ 5944 w 10000"/>
                  <a:gd name="connsiteY94" fmla="*/ 3774 h 10000"/>
                  <a:gd name="connsiteX95" fmla="*/ 5889 w 10000"/>
                  <a:gd name="connsiteY95" fmla="*/ 3719 h 10000"/>
                  <a:gd name="connsiteX96" fmla="*/ 5778 w 10000"/>
                  <a:gd name="connsiteY96" fmla="*/ 3676 h 10000"/>
                  <a:gd name="connsiteX97" fmla="*/ 5667 w 10000"/>
                  <a:gd name="connsiteY97" fmla="*/ 3676 h 10000"/>
                  <a:gd name="connsiteX98" fmla="*/ 5500 w 10000"/>
                  <a:gd name="connsiteY98" fmla="*/ 3719 h 10000"/>
                  <a:gd name="connsiteX99" fmla="*/ 5500 w 10000"/>
                  <a:gd name="connsiteY99" fmla="*/ 3719 h 10000"/>
                  <a:gd name="connsiteX100" fmla="*/ 4889 w 10000"/>
                  <a:gd name="connsiteY100" fmla="*/ 4069 h 10000"/>
                  <a:gd name="connsiteX101" fmla="*/ 4611 w 10000"/>
                  <a:gd name="connsiteY101" fmla="*/ 4169 h 10000"/>
                  <a:gd name="connsiteX102" fmla="*/ 4556 w 10000"/>
                  <a:gd name="connsiteY102" fmla="*/ 4222 h 10000"/>
                  <a:gd name="connsiteX103" fmla="*/ 4500 w 10000"/>
                  <a:gd name="connsiteY103" fmla="*/ 4169 h 10000"/>
                  <a:gd name="connsiteX104" fmla="*/ 4500 w 10000"/>
                  <a:gd name="connsiteY104" fmla="*/ 4169 h 10000"/>
                  <a:gd name="connsiteX105" fmla="*/ 4222 w 10000"/>
                  <a:gd name="connsiteY105" fmla="*/ 3676 h 10000"/>
                  <a:gd name="connsiteX106" fmla="*/ 4222 w 10000"/>
                  <a:gd name="connsiteY106" fmla="*/ 3676 h 10000"/>
                  <a:gd name="connsiteX107" fmla="*/ 4111 w 10000"/>
                  <a:gd name="connsiteY107" fmla="*/ 3432 h 10000"/>
                  <a:gd name="connsiteX108" fmla="*/ 4111 w 10000"/>
                  <a:gd name="connsiteY108" fmla="*/ 3286 h 10000"/>
                  <a:gd name="connsiteX109" fmla="*/ 4111 w 10000"/>
                  <a:gd name="connsiteY109" fmla="*/ 3136 h 10000"/>
                  <a:gd name="connsiteX110" fmla="*/ 4111 w 10000"/>
                  <a:gd name="connsiteY110" fmla="*/ 3136 h 10000"/>
                  <a:gd name="connsiteX111" fmla="*/ 4278 w 10000"/>
                  <a:gd name="connsiteY111" fmla="*/ 2991 h 10000"/>
                  <a:gd name="connsiteX112" fmla="*/ 4389 w 10000"/>
                  <a:gd name="connsiteY112" fmla="*/ 2940 h 10000"/>
                  <a:gd name="connsiteX113" fmla="*/ 4389 w 10000"/>
                  <a:gd name="connsiteY113" fmla="*/ 2940 h 10000"/>
                  <a:gd name="connsiteX114" fmla="*/ 4000 w 10000"/>
                  <a:gd name="connsiteY114" fmla="*/ 2940 h 10000"/>
                  <a:gd name="connsiteX115" fmla="*/ 3722 w 10000"/>
                  <a:gd name="connsiteY115" fmla="*/ 2991 h 10000"/>
                  <a:gd name="connsiteX116" fmla="*/ 3611 w 10000"/>
                  <a:gd name="connsiteY116" fmla="*/ 3044 h 10000"/>
                  <a:gd name="connsiteX117" fmla="*/ 3556 w 10000"/>
                  <a:gd name="connsiteY117" fmla="*/ 3092 h 10000"/>
                  <a:gd name="connsiteX118" fmla="*/ 3556 w 10000"/>
                  <a:gd name="connsiteY118" fmla="*/ 3092 h 10000"/>
                  <a:gd name="connsiteX119" fmla="*/ 3444 w 10000"/>
                  <a:gd name="connsiteY119" fmla="*/ 3286 h 10000"/>
                  <a:gd name="connsiteX120" fmla="*/ 3278 w 10000"/>
                  <a:gd name="connsiteY120" fmla="*/ 3584 h 10000"/>
                  <a:gd name="connsiteX121" fmla="*/ 3000 w 10000"/>
                  <a:gd name="connsiteY121" fmla="*/ 3921 h 10000"/>
                  <a:gd name="connsiteX122" fmla="*/ 2667 w 10000"/>
                  <a:gd name="connsiteY122" fmla="*/ 4169 h 10000"/>
                  <a:gd name="connsiteX123" fmla="*/ 2667 w 10000"/>
                  <a:gd name="connsiteY123" fmla="*/ 4169 h 10000"/>
                  <a:gd name="connsiteX124" fmla="*/ 2333 w 10000"/>
                  <a:gd name="connsiteY124" fmla="*/ 4369 h 10000"/>
                  <a:gd name="connsiteX125" fmla="*/ 1833 w 10000"/>
                  <a:gd name="connsiteY125" fmla="*/ 4566 h 10000"/>
                  <a:gd name="connsiteX126" fmla="*/ 1389 w 10000"/>
                  <a:gd name="connsiteY126" fmla="*/ 4660 h 10000"/>
                  <a:gd name="connsiteX127" fmla="*/ 889 w 10000"/>
                  <a:gd name="connsiteY127" fmla="*/ 4709 h 10000"/>
                  <a:gd name="connsiteX128" fmla="*/ 889 w 10000"/>
                  <a:gd name="connsiteY128" fmla="*/ 4709 h 10000"/>
                  <a:gd name="connsiteX129" fmla="*/ 500 w 10000"/>
                  <a:gd name="connsiteY129" fmla="*/ 4769 h 10000"/>
                  <a:gd name="connsiteX130" fmla="*/ 222 w 10000"/>
                  <a:gd name="connsiteY130" fmla="*/ 4806 h 10000"/>
                  <a:gd name="connsiteX131" fmla="*/ 0 w 10000"/>
                  <a:gd name="connsiteY131" fmla="*/ 4852 h 10000"/>
                  <a:gd name="connsiteX132" fmla="*/ 0 w 10000"/>
                  <a:gd name="connsiteY132" fmla="*/ 4852 h 10000"/>
                  <a:gd name="connsiteX133" fmla="*/ 278 w 10000"/>
                  <a:gd name="connsiteY133" fmla="*/ 5643 h 10000"/>
                  <a:gd name="connsiteX134" fmla="*/ 500 w 10000"/>
                  <a:gd name="connsiteY134" fmla="*/ 6222 h 10000"/>
                  <a:gd name="connsiteX135" fmla="*/ 722 w 10000"/>
                  <a:gd name="connsiteY135" fmla="*/ 6715 h 10000"/>
                  <a:gd name="connsiteX136" fmla="*/ 722 w 10000"/>
                  <a:gd name="connsiteY136" fmla="*/ 6715 h 10000"/>
                  <a:gd name="connsiteX137" fmla="*/ 889 w 10000"/>
                  <a:gd name="connsiteY137" fmla="*/ 7009 h 10000"/>
                  <a:gd name="connsiteX138" fmla="*/ 944 w 10000"/>
                  <a:gd name="connsiteY138" fmla="*/ 7262 h 10000"/>
                  <a:gd name="connsiteX139" fmla="*/ 1111 w 10000"/>
                  <a:gd name="connsiteY139" fmla="*/ 7508 h 10000"/>
                  <a:gd name="connsiteX140" fmla="*/ 1333 w 10000"/>
                  <a:gd name="connsiteY140" fmla="*/ 7887 h 10000"/>
                  <a:gd name="connsiteX141" fmla="*/ 1333 w 10000"/>
                  <a:gd name="connsiteY141" fmla="*/ 7887 h 10000"/>
                  <a:gd name="connsiteX142" fmla="*/ 1444 w 10000"/>
                  <a:gd name="connsiteY142" fmla="*/ 8087 h 10000"/>
                  <a:gd name="connsiteX143" fmla="*/ 1500 w 10000"/>
                  <a:gd name="connsiteY143" fmla="*/ 8234 h 10000"/>
                  <a:gd name="connsiteX144" fmla="*/ 1500 w 10000"/>
                  <a:gd name="connsiteY144" fmla="*/ 8374 h 10000"/>
                  <a:gd name="connsiteX145" fmla="*/ 1556 w 10000"/>
                  <a:gd name="connsiteY145" fmla="*/ 8434 h 10000"/>
                  <a:gd name="connsiteX146" fmla="*/ 1722 w 10000"/>
                  <a:gd name="connsiteY146" fmla="*/ 8478 h 10000"/>
                  <a:gd name="connsiteX147" fmla="*/ 1944 w 10000"/>
                  <a:gd name="connsiteY147" fmla="*/ 8527 h 10000"/>
                  <a:gd name="connsiteX148" fmla="*/ 2944 w 10000"/>
                  <a:gd name="connsiteY148" fmla="*/ 8579 h 10000"/>
                  <a:gd name="connsiteX149" fmla="*/ 2944 w 10000"/>
                  <a:gd name="connsiteY149" fmla="*/ 8579 h 10000"/>
                  <a:gd name="connsiteX150" fmla="*/ 4167 w 10000"/>
                  <a:gd name="connsiteY150" fmla="*/ 8679 h 10000"/>
                  <a:gd name="connsiteX151" fmla="*/ 4889 w 10000"/>
                  <a:gd name="connsiteY151" fmla="*/ 8818 h 10000"/>
                  <a:gd name="connsiteX152" fmla="*/ 5278 w 10000"/>
                  <a:gd name="connsiteY152" fmla="*/ 8975 h 10000"/>
                  <a:gd name="connsiteX153" fmla="*/ 5444 w 10000"/>
                  <a:gd name="connsiteY153" fmla="*/ 9015 h 10000"/>
                  <a:gd name="connsiteX154" fmla="*/ 5444 w 10000"/>
                  <a:gd name="connsiteY154" fmla="*/ 9015 h 10000"/>
                  <a:gd name="connsiteX155" fmla="*/ 5722 w 10000"/>
                  <a:gd name="connsiteY155" fmla="*/ 9124 h 10000"/>
                  <a:gd name="connsiteX156" fmla="*/ 5833 w 10000"/>
                  <a:gd name="connsiteY156" fmla="*/ 9175 h 10000"/>
                  <a:gd name="connsiteX157" fmla="*/ 5833 w 10000"/>
                  <a:gd name="connsiteY157" fmla="*/ 9175 h 10000"/>
                  <a:gd name="connsiteX158" fmla="*/ 5833 w 10000"/>
                  <a:gd name="connsiteY158" fmla="*/ 9124 h 10000"/>
                  <a:gd name="connsiteX159" fmla="*/ 5889 w 10000"/>
                  <a:gd name="connsiteY159" fmla="*/ 9068 h 10000"/>
                  <a:gd name="connsiteX160" fmla="*/ 6000 w 10000"/>
                  <a:gd name="connsiteY160" fmla="*/ 9015 h 10000"/>
                  <a:gd name="connsiteX161" fmla="*/ 6167 w 10000"/>
                  <a:gd name="connsiteY161" fmla="*/ 8975 h 10000"/>
                  <a:gd name="connsiteX162" fmla="*/ 6444 w 10000"/>
                  <a:gd name="connsiteY162" fmla="*/ 8975 h 10000"/>
                  <a:gd name="connsiteX163" fmla="*/ 6833 w 10000"/>
                  <a:gd name="connsiteY163" fmla="*/ 9015 h 10000"/>
                  <a:gd name="connsiteX164" fmla="*/ 7278 w 10000"/>
                  <a:gd name="connsiteY164" fmla="*/ 9175 h 10000"/>
                  <a:gd name="connsiteX165" fmla="*/ 7278 w 10000"/>
                  <a:gd name="connsiteY165" fmla="*/ 9175 h 10000"/>
                  <a:gd name="connsiteX166" fmla="*/ 8722 w 10000"/>
                  <a:gd name="connsiteY166" fmla="*/ 9601 h 10000"/>
                  <a:gd name="connsiteX167" fmla="*/ 10000 w 10000"/>
                  <a:gd name="connsiteY167" fmla="*/ 10000 h 10000"/>
                  <a:gd name="connsiteX0" fmla="*/ 10000 w 10000"/>
                  <a:gd name="connsiteY0" fmla="*/ 6511 h 9849"/>
                  <a:gd name="connsiteX1" fmla="*/ 10000 w 10000"/>
                  <a:gd name="connsiteY1" fmla="*/ 6511 h 9849"/>
                  <a:gd name="connsiteX2" fmla="*/ 9222 w 10000"/>
                  <a:gd name="connsiteY2" fmla="*/ 6564 h 9849"/>
                  <a:gd name="connsiteX3" fmla="*/ 8944 w 10000"/>
                  <a:gd name="connsiteY3" fmla="*/ 6564 h 9849"/>
                  <a:gd name="connsiteX4" fmla="*/ 8833 w 10000"/>
                  <a:gd name="connsiteY4" fmla="*/ 6511 h 9849"/>
                  <a:gd name="connsiteX5" fmla="*/ 8778 w 10000"/>
                  <a:gd name="connsiteY5" fmla="*/ 6465 h 9849"/>
                  <a:gd name="connsiteX6" fmla="*/ 8778 w 10000"/>
                  <a:gd name="connsiteY6" fmla="*/ 6465 h 9849"/>
                  <a:gd name="connsiteX7" fmla="*/ 8444 w 10000"/>
                  <a:gd name="connsiteY7" fmla="*/ 5877 h 9849"/>
                  <a:gd name="connsiteX8" fmla="*/ 8167 w 10000"/>
                  <a:gd name="connsiteY8" fmla="*/ 5336 h 9849"/>
                  <a:gd name="connsiteX9" fmla="*/ 8167 w 10000"/>
                  <a:gd name="connsiteY9" fmla="*/ 5336 h 9849"/>
                  <a:gd name="connsiteX10" fmla="*/ 8056 w 10000"/>
                  <a:gd name="connsiteY10" fmla="*/ 5246 h 9849"/>
                  <a:gd name="connsiteX11" fmla="*/ 7889 w 10000"/>
                  <a:gd name="connsiteY11" fmla="*/ 5150 h 9849"/>
                  <a:gd name="connsiteX12" fmla="*/ 7444 w 10000"/>
                  <a:gd name="connsiteY12" fmla="*/ 5092 h 9849"/>
                  <a:gd name="connsiteX13" fmla="*/ 6889 w 10000"/>
                  <a:gd name="connsiteY13" fmla="*/ 5048 h 9849"/>
                  <a:gd name="connsiteX14" fmla="*/ 6389 w 10000"/>
                  <a:gd name="connsiteY14" fmla="*/ 5048 h 9849"/>
                  <a:gd name="connsiteX15" fmla="*/ 6389 w 10000"/>
                  <a:gd name="connsiteY15" fmla="*/ 5048 h 9849"/>
                  <a:gd name="connsiteX16" fmla="*/ 6167 w 10000"/>
                  <a:gd name="connsiteY16" fmla="*/ 4992 h 9849"/>
                  <a:gd name="connsiteX17" fmla="*/ 6056 w 10000"/>
                  <a:gd name="connsiteY17" fmla="*/ 4904 h 9849"/>
                  <a:gd name="connsiteX18" fmla="*/ 6000 w 10000"/>
                  <a:gd name="connsiteY18" fmla="*/ 4800 h 9849"/>
                  <a:gd name="connsiteX19" fmla="*/ 6000 w 10000"/>
                  <a:gd name="connsiteY19" fmla="*/ 4618 h 9849"/>
                  <a:gd name="connsiteX20" fmla="*/ 6056 w 10000"/>
                  <a:gd name="connsiteY20" fmla="*/ 4218 h 9849"/>
                  <a:gd name="connsiteX21" fmla="*/ 6111 w 10000"/>
                  <a:gd name="connsiteY21" fmla="*/ 4018 h 9849"/>
                  <a:gd name="connsiteX22" fmla="*/ 6056 w 10000"/>
                  <a:gd name="connsiteY22" fmla="*/ 3770 h 9849"/>
                  <a:gd name="connsiteX23" fmla="*/ 6056 w 10000"/>
                  <a:gd name="connsiteY23" fmla="*/ 3770 h 9849"/>
                  <a:gd name="connsiteX24" fmla="*/ 6000 w 10000"/>
                  <a:gd name="connsiteY24" fmla="*/ 3623 h 9849"/>
                  <a:gd name="connsiteX25" fmla="*/ 5944 w 10000"/>
                  <a:gd name="connsiteY25" fmla="*/ 3525 h 9849"/>
                  <a:gd name="connsiteX26" fmla="*/ 5833 w 10000"/>
                  <a:gd name="connsiteY26" fmla="*/ 3525 h 9849"/>
                  <a:gd name="connsiteX27" fmla="*/ 5667 w 10000"/>
                  <a:gd name="connsiteY27" fmla="*/ 3568 h 9849"/>
                  <a:gd name="connsiteX28" fmla="*/ 5333 w 10000"/>
                  <a:gd name="connsiteY28" fmla="*/ 3723 h 9849"/>
                  <a:gd name="connsiteX29" fmla="*/ 4889 w 10000"/>
                  <a:gd name="connsiteY29" fmla="*/ 3969 h 9849"/>
                  <a:gd name="connsiteX30" fmla="*/ 4889 w 10000"/>
                  <a:gd name="connsiteY30" fmla="*/ 3969 h 9849"/>
                  <a:gd name="connsiteX31" fmla="*/ 4611 w 10000"/>
                  <a:gd name="connsiteY31" fmla="*/ 4018 h 9849"/>
                  <a:gd name="connsiteX32" fmla="*/ 4500 w 10000"/>
                  <a:gd name="connsiteY32" fmla="*/ 4018 h 9849"/>
                  <a:gd name="connsiteX33" fmla="*/ 4444 w 10000"/>
                  <a:gd name="connsiteY33" fmla="*/ 3969 h 9849"/>
                  <a:gd name="connsiteX34" fmla="*/ 4389 w 10000"/>
                  <a:gd name="connsiteY34" fmla="*/ 3770 h 9849"/>
                  <a:gd name="connsiteX35" fmla="*/ 4222 w 10000"/>
                  <a:gd name="connsiteY35" fmla="*/ 3525 h 9849"/>
                  <a:gd name="connsiteX36" fmla="*/ 4222 w 10000"/>
                  <a:gd name="connsiteY36" fmla="*/ 3525 h 9849"/>
                  <a:gd name="connsiteX37" fmla="*/ 4111 w 10000"/>
                  <a:gd name="connsiteY37" fmla="*/ 3375 h 9849"/>
                  <a:gd name="connsiteX38" fmla="*/ 4111 w 10000"/>
                  <a:gd name="connsiteY38" fmla="*/ 3234 h 9849"/>
                  <a:gd name="connsiteX39" fmla="*/ 4111 w 10000"/>
                  <a:gd name="connsiteY39" fmla="*/ 3135 h 9849"/>
                  <a:gd name="connsiteX40" fmla="*/ 4167 w 10000"/>
                  <a:gd name="connsiteY40" fmla="*/ 3035 h 9849"/>
                  <a:gd name="connsiteX41" fmla="*/ 4278 w 10000"/>
                  <a:gd name="connsiteY41" fmla="*/ 2840 h 9849"/>
                  <a:gd name="connsiteX42" fmla="*/ 4389 w 10000"/>
                  <a:gd name="connsiteY42" fmla="*/ 2789 h 9849"/>
                  <a:gd name="connsiteX43" fmla="*/ 4389 w 10000"/>
                  <a:gd name="connsiteY43" fmla="*/ 2789 h 9849"/>
                  <a:gd name="connsiteX44" fmla="*/ 4389 w 10000"/>
                  <a:gd name="connsiteY44" fmla="*/ 2739 h 9849"/>
                  <a:gd name="connsiteX45" fmla="*/ 4444 w 10000"/>
                  <a:gd name="connsiteY45" fmla="*/ 2701 h 9849"/>
                  <a:gd name="connsiteX46" fmla="*/ 4667 w 10000"/>
                  <a:gd name="connsiteY46" fmla="*/ 2645 h 9849"/>
                  <a:gd name="connsiteX47" fmla="*/ 5333 w 10000"/>
                  <a:gd name="connsiteY47" fmla="*/ 2552 h 9849"/>
                  <a:gd name="connsiteX48" fmla="*/ 6500 w 10000"/>
                  <a:gd name="connsiteY48" fmla="*/ 2396 h 9849"/>
                  <a:gd name="connsiteX49" fmla="*/ 6500 w 10000"/>
                  <a:gd name="connsiteY49" fmla="*/ 2396 h 9849"/>
                  <a:gd name="connsiteX50" fmla="*/ 7167 w 10000"/>
                  <a:gd name="connsiteY50" fmla="*/ 2257 h 9849"/>
                  <a:gd name="connsiteX51" fmla="*/ 8389 w 10000"/>
                  <a:gd name="connsiteY51" fmla="*/ 1963 h 9849"/>
                  <a:gd name="connsiteX52" fmla="*/ 8389 w 10000"/>
                  <a:gd name="connsiteY52" fmla="*/ 1963 h 9849"/>
                  <a:gd name="connsiteX53" fmla="*/ 8667 w 10000"/>
                  <a:gd name="connsiteY53" fmla="*/ 1857 h 9849"/>
                  <a:gd name="connsiteX54" fmla="*/ 8778 w 10000"/>
                  <a:gd name="connsiteY54" fmla="*/ 1706 h 9849"/>
                  <a:gd name="connsiteX55" fmla="*/ 8889 w 10000"/>
                  <a:gd name="connsiteY55" fmla="*/ 1614 h 9849"/>
                  <a:gd name="connsiteX56" fmla="*/ 8833 w 10000"/>
                  <a:gd name="connsiteY56" fmla="*/ 1518 h 9849"/>
                  <a:gd name="connsiteX57" fmla="*/ 8833 w 10000"/>
                  <a:gd name="connsiteY57" fmla="*/ 1426 h 9849"/>
                  <a:gd name="connsiteX58" fmla="*/ 8722 w 10000"/>
                  <a:gd name="connsiteY58" fmla="*/ 1319 h 9849"/>
                  <a:gd name="connsiteX59" fmla="*/ 8556 w 10000"/>
                  <a:gd name="connsiteY59" fmla="*/ 1171 h 9849"/>
                  <a:gd name="connsiteX60" fmla="*/ 8556 w 10000"/>
                  <a:gd name="connsiteY60" fmla="*/ 1171 h 9849"/>
                  <a:gd name="connsiteX61" fmla="*/ 6556 w 10000"/>
                  <a:gd name="connsiteY61" fmla="*/ 300 h 9849"/>
                  <a:gd name="connsiteX62" fmla="*/ 6556 w 10000"/>
                  <a:gd name="connsiteY62" fmla="*/ 300 h 9849"/>
                  <a:gd name="connsiteX63" fmla="*/ 6333 w 10000"/>
                  <a:gd name="connsiteY63" fmla="*/ 147 h 9849"/>
                  <a:gd name="connsiteX64" fmla="*/ 6167 w 10000"/>
                  <a:gd name="connsiteY64" fmla="*/ 0 h 9849"/>
                  <a:gd name="connsiteX65" fmla="*/ 10000 w 10000"/>
                  <a:gd name="connsiteY65" fmla="*/ 6564 h 9849"/>
                  <a:gd name="connsiteX66" fmla="*/ 10000 w 10000"/>
                  <a:gd name="connsiteY66" fmla="*/ 6564 h 9849"/>
                  <a:gd name="connsiteX67" fmla="*/ 9722 w 10000"/>
                  <a:gd name="connsiteY67" fmla="*/ 6511 h 9849"/>
                  <a:gd name="connsiteX68" fmla="*/ 9389 w 10000"/>
                  <a:gd name="connsiteY68" fmla="*/ 6564 h 9849"/>
                  <a:gd name="connsiteX69" fmla="*/ 9389 w 10000"/>
                  <a:gd name="connsiteY69" fmla="*/ 6564 h 9849"/>
                  <a:gd name="connsiteX70" fmla="*/ 9278 w 10000"/>
                  <a:gd name="connsiteY70" fmla="*/ 6625 h 9849"/>
                  <a:gd name="connsiteX71" fmla="*/ 9056 w 10000"/>
                  <a:gd name="connsiteY71" fmla="*/ 6564 h 9849"/>
                  <a:gd name="connsiteX72" fmla="*/ 8889 w 10000"/>
                  <a:gd name="connsiteY72" fmla="*/ 6511 h 9849"/>
                  <a:gd name="connsiteX73" fmla="*/ 8722 w 10000"/>
                  <a:gd name="connsiteY73" fmla="*/ 6419 h 9849"/>
                  <a:gd name="connsiteX74" fmla="*/ 8611 w 10000"/>
                  <a:gd name="connsiteY74" fmla="*/ 6266 h 9849"/>
                  <a:gd name="connsiteX75" fmla="*/ 8444 w 10000"/>
                  <a:gd name="connsiteY75" fmla="*/ 6020 h 9849"/>
                  <a:gd name="connsiteX76" fmla="*/ 8444 w 10000"/>
                  <a:gd name="connsiteY76" fmla="*/ 6020 h 9849"/>
                  <a:gd name="connsiteX77" fmla="*/ 8222 w 10000"/>
                  <a:gd name="connsiteY77" fmla="*/ 5590 h 9849"/>
                  <a:gd name="connsiteX78" fmla="*/ 8111 w 10000"/>
                  <a:gd name="connsiteY78" fmla="*/ 5395 h 9849"/>
                  <a:gd name="connsiteX79" fmla="*/ 7944 w 10000"/>
                  <a:gd name="connsiteY79" fmla="*/ 5246 h 9849"/>
                  <a:gd name="connsiteX80" fmla="*/ 7778 w 10000"/>
                  <a:gd name="connsiteY80" fmla="*/ 5150 h 9849"/>
                  <a:gd name="connsiteX81" fmla="*/ 7556 w 10000"/>
                  <a:gd name="connsiteY81" fmla="*/ 5092 h 9849"/>
                  <a:gd name="connsiteX82" fmla="*/ 7333 w 10000"/>
                  <a:gd name="connsiteY82" fmla="*/ 5048 h 9849"/>
                  <a:gd name="connsiteX83" fmla="*/ 7000 w 10000"/>
                  <a:gd name="connsiteY83" fmla="*/ 4992 h 9849"/>
                  <a:gd name="connsiteX84" fmla="*/ 7000 w 10000"/>
                  <a:gd name="connsiteY84" fmla="*/ 4992 h 9849"/>
                  <a:gd name="connsiteX85" fmla="*/ 6556 w 10000"/>
                  <a:gd name="connsiteY85" fmla="*/ 5048 h 9849"/>
                  <a:gd name="connsiteX86" fmla="*/ 6222 w 10000"/>
                  <a:gd name="connsiteY86" fmla="*/ 5048 h 9849"/>
                  <a:gd name="connsiteX87" fmla="*/ 6111 w 10000"/>
                  <a:gd name="connsiteY87" fmla="*/ 4992 h 9849"/>
                  <a:gd name="connsiteX88" fmla="*/ 6056 w 10000"/>
                  <a:gd name="connsiteY88" fmla="*/ 4945 h 9849"/>
                  <a:gd name="connsiteX89" fmla="*/ 6056 w 10000"/>
                  <a:gd name="connsiteY89" fmla="*/ 4945 h 9849"/>
                  <a:gd name="connsiteX90" fmla="*/ 6056 w 10000"/>
                  <a:gd name="connsiteY90" fmla="*/ 4071 h 9849"/>
                  <a:gd name="connsiteX91" fmla="*/ 6056 w 10000"/>
                  <a:gd name="connsiteY91" fmla="*/ 4071 h 9849"/>
                  <a:gd name="connsiteX92" fmla="*/ 6056 w 10000"/>
                  <a:gd name="connsiteY92" fmla="*/ 3867 h 9849"/>
                  <a:gd name="connsiteX93" fmla="*/ 5944 w 10000"/>
                  <a:gd name="connsiteY93" fmla="*/ 3623 h 9849"/>
                  <a:gd name="connsiteX94" fmla="*/ 5889 w 10000"/>
                  <a:gd name="connsiteY94" fmla="*/ 3568 h 9849"/>
                  <a:gd name="connsiteX95" fmla="*/ 5778 w 10000"/>
                  <a:gd name="connsiteY95" fmla="*/ 3525 h 9849"/>
                  <a:gd name="connsiteX96" fmla="*/ 5667 w 10000"/>
                  <a:gd name="connsiteY96" fmla="*/ 3525 h 9849"/>
                  <a:gd name="connsiteX97" fmla="*/ 5500 w 10000"/>
                  <a:gd name="connsiteY97" fmla="*/ 3568 h 9849"/>
                  <a:gd name="connsiteX98" fmla="*/ 5500 w 10000"/>
                  <a:gd name="connsiteY98" fmla="*/ 3568 h 9849"/>
                  <a:gd name="connsiteX99" fmla="*/ 4889 w 10000"/>
                  <a:gd name="connsiteY99" fmla="*/ 3918 h 9849"/>
                  <a:gd name="connsiteX100" fmla="*/ 4611 w 10000"/>
                  <a:gd name="connsiteY100" fmla="*/ 4018 h 9849"/>
                  <a:gd name="connsiteX101" fmla="*/ 4556 w 10000"/>
                  <a:gd name="connsiteY101" fmla="*/ 4071 h 9849"/>
                  <a:gd name="connsiteX102" fmla="*/ 4500 w 10000"/>
                  <a:gd name="connsiteY102" fmla="*/ 4018 h 9849"/>
                  <a:gd name="connsiteX103" fmla="*/ 4500 w 10000"/>
                  <a:gd name="connsiteY103" fmla="*/ 4018 h 9849"/>
                  <a:gd name="connsiteX104" fmla="*/ 4222 w 10000"/>
                  <a:gd name="connsiteY104" fmla="*/ 3525 h 9849"/>
                  <a:gd name="connsiteX105" fmla="*/ 4222 w 10000"/>
                  <a:gd name="connsiteY105" fmla="*/ 3525 h 9849"/>
                  <a:gd name="connsiteX106" fmla="*/ 4111 w 10000"/>
                  <a:gd name="connsiteY106" fmla="*/ 3281 h 9849"/>
                  <a:gd name="connsiteX107" fmla="*/ 4111 w 10000"/>
                  <a:gd name="connsiteY107" fmla="*/ 3135 h 9849"/>
                  <a:gd name="connsiteX108" fmla="*/ 4111 w 10000"/>
                  <a:gd name="connsiteY108" fmla="*/ 2985 h 9849"/>
                  <a:gd name="connsiteX109" fmla="*/ 4111 w 10000"/>
                  <a:gd name="connsiteY109" fmla="*/ 2985 h 9849"/>
                  <a:gd name="connsiteX110" fmla="*/ 4278 w 10000"/>
                  <a:gd name="connsiteY110" fmla="*/ 2840 h 9849"/>
                  <a:gd name="connsiteX111" fmla="*/ 4389 w 10000"/>
                  <a:gd name="connsiteY111" fmla="*/ 2789 h 9849"/>
                  <a:gd name="connsiteX112" fmla="*/ 4389 w 10000"/>
                  <a:gd name="connsiteY112" fmla="*/ 2789 h 9849"/>
                  <a:gd name="connsiteX113" fmla="*/ 4000 w 10000"/>
                  <a:gd name="connsiteY113" fmla="*/ 2789 h 9849"/>
                  <a:gd name="connsiteX114" fmla="*/ 3722 w 10000"/>
                  <a:gd name="connsiteY114" fmla="*/ 2840 h 9849"/>
                  <a:gd name="connsiteX115" fmla="*/ 3611 w 10000"/>
                  <a:gd name="connsiteY115" fmla="*/ 2893 h 9849"/>
                  <a:gd name="connsiteX116" fmla="*/ 3556 w 10000"/>
                  <a:gd name="connsiteY116" fmla="*/ 2941 h 9849"/>
                  <a:gd name="connsiteX117" fmla="*/ 3556 w 10000"/>
                  <a:gd name="connsiteY117" fmla="*/ 2941 h 9849"/>
                  <a:gd name="connsiteX118" fmla="*/ 3444 w 10000"/>
                  <a:gd name="connsiteY118" fmla="*/ 3135 h 9849"/>
                  <a:gd name="connsiteX119" fmla="*/ 3278 w 10000"/>
                  <a:gd name="connsiteY119" fmla="*/ 3433 h 9849"/>
                  <a:gd name="connsiteX120" fmla="*/ 3000 w 10000"/>
                  <a:gd name="connsiteY120" fmla="*/ 3770 h 9849"/>
                  <a:gd name="connsiteX121" fmla="*/ 2667 w 10000"/>
                  <a:gd name="connsiteY121" fmla="*/ 4018 h 9849"/>
                  <a:gd name="connsiteX122" fmla="*/ 2667 w 10000"/>
                  <a:gd name="connsiteY122" fmla="*/ 4018 h 9849"/>
                  <a:gd name="connsiteX123" fmla="*/ 2333 w 10000"/>
                  <a:gd name="connsiteY123" fmla="*/ 4218 h 9849"/>
                  <a:gd name="connsiteX124" fmla="*/ 1833 w 10000"/>
                  <a:gd name="connsiteY124" fmla="*/ 4415 h 9849"/>
                  <a:gd name="connsiteX125" fmla="*/ 1389 w 10000"/>
                  <a:gd name="connsiteY125" fmla="*/ 4509 h 9849"/>
                  <a:gd name="connsiteX126" fmla="*/ 889 w 10000"/>
                  <a:gd name="connsiteY126" fmla="*/ 4558 h 9849"/>
                  <a:gd name="connsiteX127" fmla="*/ 889 w 10000"/>
                  <a:gd name="connsiteY127" fmla="*/ 4558 h 9849"/>
                  <a:gd name="connsiteX128" fmla="*/ 500 w 10000"/>
                  <a:gd name="connsiteY128" fmla="*/ 4618 h 9849"/>
                  <a:gd name="connsiteX129" fmla="*/ 222 w 10000"/>
                  <a:gd name="connsiteY129" fmla="*/ 4655 h 9849"/>
                  <a:gd name="connsiteX130" fmla="*/ 0 w 10000"/>
                  <a:gd name="connsiteY130" fmla="*/ 4701 h 9849"/>
                  <a:gd name="connsiteX131" fmla="*/ 0 w 10000"/>
                  <a:gd name="connsiteY131" fmla="*/ 4701 h 9849"/>
                  <a:gd name="connsiteX132" fmla="*/ 278 w 10000"/>
                  <a:gd name="connsiteY132" fmla="*/ 5492 h 9849"/>
                  <a:gd name="connsiteX133" fmla="*/ 500 w 10000"/>
                  <a:gd name="connsiteY133" fmla="*/ 6071 h 9849"/>
                  <a:gd name="connsiteX134" fmla="*/ 722 w 10000"/>
                  <a:gd name="connsiteY134" fmla="*/ 6564 h 9849"/>
                  <a:gd name="connsiteX135" fmla="*/ 722 w 10000"/>
                  <a:gd name="connsiteY135" fmla="*/ 6564 h 9849"/>
                  <a:gd name="connsiteX136" fmla="*/ 889 w 10000"/>
                  <a:gd name="connsiteY136" fmla="*/ 6858 h 9849"/>
                  <a:gd name="connsiteX137" fmla="*/ 944 w 10000"/>
                  <a:gd name="connsiteY137" fmla="*/ 7111 h 9849"/>
                  <a:gd name="connsiteX138" fmla="*/ 1111 w 10000"/>
                  <a:gd name="connsiteY138" fmla="*/ 7357 h 9849"/>
                  <a:gd name="connsiteX139" fmla="*/ 1333 w 10000"/>
                  <a:gd name="connsiteY139" fmla="*/ 7736 h 9849"/>
                  <a:gd name="connsiteX140" fmla="*/ 1333 w 10000"/>
                  <a:gd name="connsiteY140" fmla="*/ 7736 h 9849"/>
                  <a:gd name="connsiteX141" fmla="*/ 1444 w 10000"/>
                  <a:gd name="connsiteY141" fmla="*/ 7936 h 9849"/>
                  <a:gd name="connsiteX142" fmla="*/ 1500 w 10000"/>
                  <a:gd name="connsiteY142" fmla="*/ 8083 h 9849"/>
                  <a:gd name="connsiteX143" fmla="*/ 1500 w 10000"/>
                  <a:gd name="connsiteY143" fmla="*/ 8223 h 9849"/>
                  <a:gd name="connsiteX144" fmla="*/ 1556 w 10000"/>
                  <a:gd name="connsiteY144" fmla="*/ 8283 h 9849"/>
                  <a:gd name="connsiteX145" fmla="*/ 1722 w 10000"/>
                  <a:gd name="connsiteY145" fmla="*/ 8327 h 9849"/>
                  <a:gd name="connsiteX146" fmla="*/ 1944 w 10000"/>
                  <a:gd name="connsiteY146" fmla="*/ 8376 h 9849"/>
                  <a:gd name="connsiteX147" fmla="*/ 2944 w 10000"/>
                  <a:gd name="connsiteY147" fmla="*/ 8428 h 9849"/>
                  <a:gd name="connsiteX148" fmla="*/ 2944 w 10000"/>
                  <a:gd name="connsiteY148" fmla="*/ 8428 h 9849"/>
                  <a:gd name="connsiteX149" fmla="*/ 4167 w 10000"/>
                  <a:gd name="connsiteY149" fmla="*/ 8528 h 9849"/>
                  <a:gd name="connsiteX150" fmla="*/ 4889 w 10000"/>
                  <a:gd name="connsiteY150" fmla="*/ 8667 h 9849"/>
                  <a:gd name="connsiteX151" fmla="*/ 5278 w 10000"/>
                  <a:gd name="connsiteY151" fmla="*/ 8824 h 9849"/>
                  <a:gd name="connsiteX152" fmla="*/ 5444 w 10000"/>
                  <a:gd name="connsiteY152" fmla="*/ 8864 h 9849"/>
                  <a:gd name="connsiteX153" fmla="*/ 5444 w 10000"/>
                  <a:gd name="connsiteY153" fmla="*/ 8864 h 9849"/>
                  <a:gd name="connsiteX154" fmla="*/ 5722 w 10000"/>
                  <a:gd name="connsiteY154" fmla="*/ 8973 h 9849"/>
                  <a:gd name="connsiteX155" fmla="*/ 5833 w 10000"/>
                  <a:gd name="connsiteY155" fmla="*/ 9024 h 9849"/>
                  <a:gd name="connsiteX156" fmla="*/ 5833 w 10000"/>
                  <a:gd name="connsiteY156" fmla="*/ 9024 h 9849"/>
                  <a:gd name="connsiteX157" fmla="*/ 5833 w 10000"/>
                  <a:gd name="connsiteY157" fmla="*/ 8973 h 9849"/>
                  <a:gd name="connsiteX158" fmla="*/ 5889 w 10000"/>
                  <a:gd name="connsiteY158" fmla="*/ 8917 h 9849"/>
                  <a:gd name="connsiteX159" fmla="*/ 6000 w 10000"/>
                  <a:gd name="connsiteY159" fmla="*/ 8864 h 9849"/>
                  <a:gd name="connsiteX160" fmla="*/ 6167 w 10000"/>
                  <a:gd name="connsiteY160" fmla="*/ 8824 h 9849"/>
                  <a:gd name="connsiteX161" fmla="*/ 6444 w 10000"/>
                  <a:gd name="connsiteY161" fmla="*/ 8824 h 9849"/>
                  <a:gd name="connsiteX162" fmla="*/ 6833 w 10000"/>
                  <a:gd name="connsiteY162" fmla="*/ 8864 h 9849"/>
                  <a:gd name="connsiteX163" fmla="*/ 7278 w 10000"/>
                  <a:gd name="connsiteY163" fmla="*/ 9024 h 9849"/>
                  <a:gd name="connsiteX164" fmla="*/ 7278 w 10000"/>
                  <a:gd name="connsiteY164" fmla="*/ 9024 h 9849"/>
                  <a:gd name="connsiteX165" fmla="*/ 8722 w 10000"/>
                  <a:gd name="connsiteY165" fmla="*/ 9450 h 9849"/>
                  <a:gd name="connsiteX166" fmla="*/ 10000 w 10000"/>
                  <a:gd name="connsiteY166" fmla="*/ 9849 h 9849"/>
                  <a:gd name="connsiteX0" fmla="*/ 10000 w 10000"/>
                  <a:gd name="connsiteY0" fmla="*/ 6462 h 9851"/>
                  <a:gd name="connsiteX1" fmla="*/ 10000 w 10000"/>
                  <a:gd name="connsiteY1" fmla="*/ 6462 h 9851"/>
                  <a:gd name="connsiteX2" fmla="*/ 9222 w 10000"/>
                  <a:gd name="connsiteY2" fmla="*/ 6516 h 9851"/>
                  <a:gd name="connsiteX3" fmla="*/ 8944 w 10000"/>
                  <a:gd name="connsiteY3" fmla="*/ 6516 h 9851"/>
                  <a:gd name="connsiteX4" fmla="*/ 8833 w 10000"/>
                  <a:gd name="connsiteY4" fmla="*/ 6462 h 9851"/>
                  <a:gd name="connsiteX5" fmla="*/ 8778 w 10000"/>
                  <a:gd name="connsiteY5" fmla="*/ 6415 h 9851"/>
                  <a:gd name="connsiteX6" fmla="*/ 8778 w 10000"/>
                  <a:gd name="connsiteY6" fmla="*/ 6415 h 9851"/>
                  <a:gd name="connsiteX7" fmla="*/ 8444 w 10000"/>
                  <a:gd name="connsiteY7" fmla="*/ 5818 h 9851"/>
                  <a:gd name="connsiteX8" fmla="*/ 8167 w 10000"/>
                  <a:gd name="connsiteY8" fmla="*/ 5269 h 9851"/>
                  <a:gd name="connsiteX9" fmla="*/ 8167 w 10000"/>
                  <a:gd name="connsiteY9" fmla="*/ 5269 h 9851"/>
                  <a:gd name="connsiteX10" fmla="*/ 8056 w 10000"/>
                  <a:gd name="connsiteY10" fmla="*/ 5177 h 9851"/>
                  <a:gd name="connsiteX11" fmla="*/ 7889 w 10000"/>
                  <a:gd name="connsiteY11" fmla="*/ 5080 h 9851"/>
                  <a:gd name="connsiteX12" fmla="*/ 7444 w 10000"/>
                  <a:gd name="connsiteY12" fmla="*/ 5021 h 9851"/>
                  <a:gd name="connsiteX13" fmla="*/ 6889 w 10000"/>
                  <a:gd name="connsiteY13" fmla="*/ 4976 h 9851"/>
                  <a:gd name="connsiteX14" fmla="*/ 6389 w 10000"/>
                  <a:gd name="connsiteY14" fmla="*/ 4976 h 9851"/>
                  <a:gd name="connsiteX15" fmla="*/ 6389 w 10000"/>
                  <a:gd name="connsiteY15" fmla="*/ 4976 h 9851"/>
                  <a:gd name="connsiteX16" fmla="*/ 6167 w 10000"/>
                  <a:gd name="connsiteY16" fmla="*/ 4920 h 9851"/>
                  <a:gd name="connsiteX17" fmla="*/ 6056 w 10000"/>
                  <a:gd name="connsiteY17" fmla="*/ 4830 h 9851"/>
                  <a:gd name="connsiteX18" fmla="*/ 6000 w 10000"/>
                  <a:gd name="connsiteY18" fmla="*/ 4725 h 9851"/>
                  <a:gd name="connsiteX19" fmla="*/ 6000 w 10000"/>
                  <a:gd name="connsiteY19" fmla="*/ 4540 h 9851"/>
                  <a:gd name="connsiteX20" fmla="*/ 6056 w 10000"/>
                  <a:gd name="connsiteY20" fmla="*/ 4134 h 9851"/>
                  <a:gd name="connsiteX21" fmla="*/ 6111 w 10000"/>
                  <a:gd name="connsiteY21" fmla="*/ 3931 h 9851"/>
                  <a:gd name="connsiteX22" fmla="*/ 6056 w 10000"/>
                  <a:gd name="connsiteY22" fmla="*/ 3679 h 9851"/>
                  <a:gd name="connsiteX23" fmla="*/ 6056 w 10000"/>
                  <a:gd name="connsiteY23" fmla="*/ 3679 h 9851"/>
                  <a:gd name="connsiteX24" fmla="*/ 6000 w 10000"/>
                  <a:gd name="connsiteY24" fmla="*/ 3530 h 9851"/>
                  <a:gd name="connsiteX25" fmla="*/ 5944 w 10000"/>
                  <a:gd name="connsiteY25" fmla="*/ 3430 h 9851"/>
                  <a:gd name="connsiteX26" fmla="*/ 5833 w 10000"/>
                  <a:gd name="connsiteY26" fmla="*/ 3430 h 9851"/>
                  <a:gd name="connsiteX27" fmla="*/ 5667 w 10000"/>
                  <a:gd name="connsiteY27" fmla="*/ 3474 h 9851"/>
                  <a:gd name="connsiteX28" fmla="*/ 5333 w 10000"/>
                  <a:gd name="connsiteY28" fmla="*/ 3631 h 9851"/>
                  <a:gd name="connsiteX29" fmla="*/ 4889 w 10000"/>
                  <a:gd name="connsiteY29" fmla="*/ 3881 h 9851"/>
                  <a:gd name="connsiteX30" fmla="*/ 4889 w 10000"/>
                  <a:gd name="connsiteY30" fmla="*/ 3881 h 9851"/>
                  <a:gd name="connsiteX31" fmla="*/ 4611 w 10000"/>
                  <a:gd name="connsiteY31" fmla="*/ 3931 h 9851"/>
                  <a:gd name="connsiteX32" fmla="*/ 4500 w 10000"/>
                  <a:gd name="connsiteY32" fmla="*/ 3931 h 9851"/>
                  <a:gd name="connsiteX33" fmla="*/ 4444 w 10000"/>
                  <a:gd name="connsiteY33" fmla="*/ 3881 h 9851"/>
                  <a:gd name="connsiteX34" fmla="*/ 4389 w 10000"/>
                  <a:gd name="connsiteY34" fmla="*/ 3679 h 9851"/>
                  <a:gd name="connsiteX35" fmla="*/ 4222 w 10000"/>
                  <a:gd name="connsiteY35" fmla="*/ 3430 h 9851"/>
                  <a:gd name="connsiteX36" fmla="*/ 4222 w 10000"/>
                  <a:gd name="connsiteY36" fmla="*/ 3430 h 9851"/>
                  <a:gd name="connsiteX37" fmla="*/ 4111 w 10000"/>
                  <a:gd name="connsiteY37" fmla="*/ 3278 h 9851"/>
                  <a:gd name="connsiteX38" fmla="*/ 4111 w 10000"/>
                  <a:gd name="connsiteY38" fmla="*/ 3135 h 9851"/>
                  <a:gd name="connsiteX39" fmla="*/ 4111 w 10000"/>
                  <a:gd name="connsiteY39" fmla="*/ 3034 h 9851"/>
                  <a:gd name="connsiteX40" fmla="*/ 4167 w 10000"/>
                  <a:gd name="connsiteY40" fmla="*/ 2933 h 9851"/>
                  <a:gd name="connsiteX41" fmla="*/ 4278 w 10000"/>
                  <a:gd name="connsiteY41" fmla="*/ 2735 h 9851"/>
                  <a:gd name="connsiteX42" fmla="*/ 4389 w 10000"/>
                  <a:gd name="connsiteY42" fmla="*/ 2683 h 9851"/>
                  <a:gd name="connsiteX43" fmla="*/ 4389 w 10000"/>
                  <a:gd name="connsiteY43" fmla="*/ 2683 h 9851"/>
                  <a:gd name="connsiteX44" fmla="*/ 4389 w 10000"/>
                  <a:gd name="connsiteY44" fmla="*/ 2632 h 9851"/>
                  <a:gd name="connsiteX45" fmla="*/ 4444 w 10000"/>
                  <a:gd name="connsiteY45" fmla="*/ 2593 h 9851"/>
                  <a:gd name="connsiteX46" fmla="*/ 4667 w 10000"/>
                  <a:gd name="connsiteY46" fmla="*/ 2537 h 9851"/>
                  <a:gd name="connsiteX47" fmla="*/ 5333 w 10000"/>
                  <a:gd name="connsiteY47" fmla="*/ 2442 h 9851"/>
                  <a:gd name="connsiteX48" fmla="*/ 6500 w 10000"/>
                  <a:gd name="connsiteY48" fmla="*/ 2284 h 9851"/>
                  <a:gd name="connsiteX49" fmla="*/ 6500 w 10000"/>
                  <a:gd name="connsiteY49" fmla="*/ 2284 h 9851"/>
                  <a:gd name="connsiteX50" fmla="*/ 7167 w 10000"/>
                  <a:gd name="connsiteY50" fmla="*/ 2143 h 9851"/>
                  <a:gd name="connsiteX51" fmla="*/ 8389 w 10000"/>
                  <a:gd name="connsiteY51" fmla="*/ 1844 h 9851"/>
                  <a:gd name="connsiteX52" fmla="*/ 8389 w 10000"/>
                  <a:gd name="connsiteY52" fmla="*/ 1844 h 9851"/>
                  <a:gd name="connsiteX53" fmla="*/ 8667 w 10000"/>
                  <a:gd name="connsiteY53" fmla="*/ 1736 h 9851"/>
                  <a:gd name="connsiteX54" fmla="*/ 8778 w 10000"/>
                  <a:gd name="connsiteY54" fmla="*/ 1583 h 9851"/>
                  <a:gd name="connsiteX55" fmla="*/ 8889 w 10000"/>
                  <a:gd name="connsiteY55" fmla="*/ 1490 h 9851"/>
                  <a:gd name="connsiteX56" fmla="*/ 8833 w 10000"/>
                  <a:gd name="connsiteY56" fmla="*/ 1392 h 9851"/>
                  <a:gd name="connsiteX57" fmla="*/ 8833 w 10000"/>
                  <a:gd name="connsiteY57" fmla="*/ 1299 h 9851"/>
                  <a:gd name="connsiteX58" fmla="*/ 8722 w 10000"/>
                  <a:gd name="connsiteY58" fmla="*/ 1190 h 9851"/>
                  <a:gd name="connsiteX59" fmla="*/ 8556 w 10000"/>
                  <a:gd name="connsiteY59" fmla="*/ 1040 h 9851"/>
                  <a:gd name="connsiteX60" fmla="*/ 8556 w 10000"/>
                  <a:gd name="connsiteY60" fmla="*/ 1040 h 9851"/>
                  <a:gd name="connsiteX61" fmla="*/ 6556 w 10000"/>
                  <a:gd name="connsiteY61" fmla="*/ 156 h 9851"/>
                  <a:gd name="connsiteX62" fmla="*/ 6556 w 10000"/>
                  <a:gd name="connsiteY62" fmla="*/ 156 h 9851"/>
                  <a:gd name="connsiteX63" fmla="*/ 6333 w 10000"/>
                  <a:gd name="connsiteY63" fmla="*/ 0 h 9851"/>
                  <a:gd name="connsiteX64" fmla="*/ 10000 w 10000"/>
                  <a:gd name="connsiteY64" fmla="*/ 6516 h 9851"/>
                  <a:gd name="connsiteX65" fmla="*/ 10000 w 10000"/>
                  <a:gd name="connsiteY65" fmla="*/ 6516 h 9851"/>
                  <a:gd name="connsiteX66" fmla="*/ 9722 w 10000"/>
                  <a:gd name="connsiteY66" fmla="*/ 6462 h 9851"/>
                  <a:gd name="connsiteX67" fmla="*/ 9389 w 10000"/>
                  <a:gd name="connsiteY67" fmla="*/ 6516 h 9851"/>
                  <a:gd name="connsiteX68" fmla="*/ 9389 w 10000"/>
                  <a:gd name="connsiteY68" fmla="*/ 6516 h 9851"/>
                  <a:gd name="connsiteX69" fmla="*/ 9278 w 10000"/>
                  <a:gd name="connsiteY69" fmla="*/ 6578 h 9851"/>
                  <a:gd name="connsiteX70" fmla="*/ 9056 w 10000"/>
                  <a:gd name="connsiteY70" fmla="*/ 6516 h 9851"/>
                  <a:gd name="connsiteX71" fmla="*/ 8889 w 10000"/>
                  <a:gd name="connsiteY71" fmla="*/ 6462 h 9851"/>
                  <a:gd name="connsiteX72" fmla="*/ 8722 w 10000"/>
                  <a:gd name="connsiteY72" fmla="*/ 6368 h 9851"/>
                  <a:gd name="connsiteX73" fmla="*/ 8611 w 10000"/>
                  <a:gd name="connsiteY73" fmla="*/ 6213 h 9851"/>
                  <a:gd name="connsiteX74" fmla="*/ 8444 w 10000"/>
                  <a:gd name="connsiteY74" fmla="*/ 5963 h 9851"/>
                  <a:gd name="connsiteX75" fmla="*/ 8444 w 10000"/>
                  <a:gd name="connsiteY75" fmla="*/ 5963 h 9851"/>
                  <a:gd name="connsiteX76" fmla="*/ 8222 w 10000"/>
                  <a:gd name="connsiteY76" fmla="*/ 5527 h 9851"/>
                  <a:gd name="connsiteX77" fmla="*/ 8111 w 10000"/>
                  <a:gd name="connsiteY77" fmla="*/ 5329 h 9851"/>
                  <a:gd name="connsiteX78" fmla="*/ 7944 w 10000"/>
                  <a:gd name="connsiteY78" fmla="*/ 5177 h 9851"/>
                  <a:gd name="connsiteX79" fmla="*/ 7778 w 10000"/>
                  <a:gd name="connsiteY79" fmla="*/ 5080 h 9851"/>
                  <a:gd name="connsiteX80" fmla="*/ 7556 w 10000"/>
                  <a:gd name="connsiteY80" fmla="*/ 5021 h 9851"/>
                  <a:gd name="connsiteX81" fmla="*/ 7333 w 10000"/>
                  <a:gd name="connsiteY81" fmla="*/ 4976 h 9851"/>
                  <a:gd name="connsiteX82" fmla="*/ 7000 w 10000"/>
                  <a:gd name="connsiteY82" fmla="*/ 4920 h 9851"/>
                  <a:gd name="connsiteX83" fmla="*/ 7000 w 10000"/>
                  <a:gd name="connsiteY83" fmla="*/ 4920 h 9851"/>
                  <a:gd name="connsiteX84" fmla="*/ 6556 w 10000"/>
                  <a:gd name="connsiteY84" fmla="*/ 4976 h 9851"/>
                  <a:gd name="connsiteX85" fmla="*/ 6222 w 10000"/>
                  <a:gd name="connsiteY85" fmla="*/ 4976 h 9851"/>
                  <a:gd name="connsiteX86" fmla="*/ 6111 w 10000"/>
                  <a:gd name="connsiteY86" fmla="*/ 4920 h 9851"/>
                  <a:gd name="connsiteX87" fmla="*/ 6056 w 10000"/>
                  <a:gd name="connsiteY87" fmla="*/ 4872 h 9851"/>
                  <a:gd name="connsiteX88" fmla="*/ 6056 w 10000"/>
                  <a:gd name="connsiteY88" fmla="*/ 4872 h 9851"/>
                  <a:gd name="connsiteX89" fmla="*/ 6056 w 10000"/>
                  <a:gd name="connsiteY89" fmla="*/ 3984 h 9851"/>
                  <a:gd name="connsiteX90" fmla="*/ 6056 w 10000"/>
                  <a:gd name="connsiteY90" fmla="*/ 3984 h 9851"/>
                  <a:gd name="connsiteX91" fmla="*/ 6056 w 10000"/>
                  <a:gd name="connsiteY91" fmla="*/ 3777 h 9851"/>
                  <a:gd name="connsiteX92" fmla="*/ 5944 w 10000"/>
                  <a:gd name="connsiteY92" fmla="*/ 3530 h 9851"/>
                  <a:gd name="connsiteX93" fmla="*/ 5889 w 10000"/>
                  <a:gd name="connsiteY93" fmla="*/ 3474 h 9851"/>
                  <a:gd name="connsiteX94" fmla="*/ 5778 w 10000"/>
                  <a:gd name="connsiteY94" fmla="*/ 3430 h 9851"/>
                  <a:gd name="connsiteX95" fmla="*/ 5667 w 10000"/>
                  <a:gd name="connsiteY95" fmla="*/ 3430 h 9851"/>
                  <a:gd name="connsiteX96" fmla="*/ 5500 w 10000"/>
                  <a:gd name="connsiteY96" fmla="*/ 3474 h 9851"/>
                  <a:gd name="connsiteX97" fmla="*/ 5500 w 10000"/>
                  <a:gd name="connsiteY97" fmla="*/ 3474 h 9851"/>
                  <a:gd name="connsiteX98" fmla="*/ 4889 w 10000"/>
                  <a:gd name="connsiteY98" fmla="*/ 3829 h 9851"/>
                  <a:gd name="connsiteX99" fmla="*/ 4611 w 10000"/>
                  <a:gd name="connsiteY99" fmla="*/ 3931 h 9851"/>
                  <a:gd name="connsiteX100" fmla="*/ 4556 w 10000"/>
                  <a:gd name="connsiteY100" fmla="*/ 3984 h 9851"/>
                  <a:gd name="connsiteX101" fmla="*/ 4500 w 10000"/>
                  <a:gd name="connsiteY101" fmla="*/ 3931 h 9851"/>
                  <a:gd name="connsiteX102" fmla="*/ 4500 w 10000"/>
                  <a:gd name="connsiteY102" fmla="*/ 3931 h 9851"/>
                  <a:gd name="connsiteX103" fmla="*/ 4222 w 10000"/>
                  <a:gd name="connsiteY103" fmla="*/ 3430 h 9851"/>
                  <a:gd name="connsiteX104" fmla="*/ 4222 w 10000"/>
                  <a:gd name="connsiteY104" fmla="*/ 3430 h 9851"/>
                  <a:gd name="connsiteX105" fmla="*/ 4111 w 10000"/>
                  <a:gd name="connsiteY105" fmla="*/ 3182 h 9851"/>
                  <a:gd name="connsiteX106" fmla="*/ 4111 w 10000"/>
                  <a:gd name="connsiteY106" fmla="*/ 3034 h 9851"/>
                  <a:gd name="connsiteX107" fmla="*/ 4111 w 10000"/>
                  <a:gd name="connsiteY107" fmla="*/ 2882 h 9851"/>
                  <a:gd name="connsiteX108" fmla="*/ 4111 w 10000"/>
                  <a:gd name="connsiteY108" fmla="*/ 2882 h 9851"/>
                  <a:gd name="connsiteX109" fmla="*/ 4278 w 10000"/>
                  <a:gd name="connsiteY109" fmla="*/ 2735 h 9851"/>
                  <a:gd name="connsiteX110" fmla="*/ 4389 w 10000"/>
                  <a:gd name="connsiteY110" fmla="*/ 2683 h 9851"/>
                  <a:gd name="connsiteX111" fmla="*/ 4389 w 10000"/>
                  <a:gd name="connsiteY111" fmla="*/ 2683 h 9851"/>
                  <a:gd name="connsiteX112" fmla="*/ 4000 w 10000"/>
                  <a:gd name="connsiteY112" fmla="*/ 2683 h 9851"/>
                  <a:gd name="connsiteX113" fmla="*/ 3722 w 10000"/>
                  <a:gd name="connsiteY113" fmla="*/ 2735 h 9851"/>
                  <a:gd name="connsiteX114" fmla="*/ 3611 w 10000"/>
                  <a:gd name="connsiteY114" fmla="*/ 2788 h 9851"/>
                  <a:gd name="connsiteX115" fmla="*/ 3556 w 10000"/>
                  <a:gd name="connsiteY115" fmla="*/ 2837 h 9851"/>
                  <a:gd name="connsiteX116" fmla="*/ 3556 w 10000"/>
                  <a:gd name="connsiteY116" fmla="*/ 2837 h 9851"/>
                  <a:gd name="connsiteX117" fmla="*/ 3444 w 10000"/>
                  <a:gd name="connsiteY117" fmla="*/ 3034 h 9851"/>
                  <a:gd name="connsiteX118" fmla="*/ 3278 w 10000"/>
                  <a:gd name="connsiteY118" fmla="*/ 3337 h 9851"/>
                  <a:gd name="connsiteX119" fmla="*/ 3000 w 10000"/>
                  <a:gd name="connsiteY119" fmla="*/ 3679 h 9851"/>
                  <a:gd name="connsiteX120" fmla="*/ 2667 w 10000"/>
                  <a:gd name="connsiteY120" fmla="*/ 3931 h 9851"/>
                  <a:gd name="connsiteX121" fmla="*/ 2667 w 10000"/>
                  <a:gd name="connsiteY121" fmla="*/ 3931 h 9851"/>
                  <a:gd name="connsiteX122" fmla="*/ 2333 w 10000"/>
                  <a:gd name="connsiteY122" fmla="*/ 4134 h 9851"/>
                  <a:gd name="connsiteX123" fmla="*/ 1833 w 10000"/>
                  <a:gd name="connsiteY123" fmla="*/ 4334 h 9851"/>
                  <a:gd name="connsiteX124" fmla="*/ 1389 w 10000"/>
                  <a:gd name="connsiteY124" fmla="*/ 4429 h 9851"/>
                  <a:gd name="connsiteX125" fmla="*/ 889 w 10000"/>
                  <a:gd name="connsiteY125" fmla="*/ 4479 h 9851"/>
                  <a:gd name="connsiteX126" fmla="*/ 889 w 10000"/>
                  <a:gd name="connsiteY126" fmla="*/ 4479 h 9851"/>
                  <a:gd name="connsiteX127" fmla="*/ 500 w 10000"/>
                  <a:gd name="connsiteY127" fmla="*/ 4540 h 9851"/>
                  <a:gd name="connsiteX128" fmla="*/ 222 w 10000"/>
                  <a:gd name="connsiteY128" fmla="*/ 4577 h 9851"/>
                  <a:gd name="connsiteX129" fmla="*/ 0 w 10000"/>
                  <a:gd name="connsiteY129" fmla="*/ 4624 h 9851"/>
                  <a:gd name="connsiteX130" fmla="*/ 0 w 10000"/>
                  <a:gd name="connsiteY130" fmla="*/ 4624 h 9851"/>
                  <a:gd name="connsiteX131" fmla="*/ 278 w 10000"/>
                  <a:gd name="connsiteY131" fmla="*/ 5427 h 9851"/>
                  <a:gd name="connsiteX132" fmla="*/ 500 w 10000"/>
                  <a:gd name="connsiteY132" fmla="*/ 6015 h 9851"/>
                  <a:gd name="connsiteX133" fmla="*/ 722 w 10000"/>
                  <a:gd name="connsiteY133" fmla="*/ 6516 h 9851"/>
                  <a:gd name="connsiteX134" fmla="*/ 722 w 10000"/>
                  <a:gd name="connsiteY134" fmla="*/ 6516 h 9851"/>
                  <a:gd name="connsiteX135" fmla="*/ 889 w 10000"/>
                  <a:gd name="connsiteY135" fmla="*/ 6814 h 9851"/>
                  <a:gd name="connsiteX136" fmla="*/ 944 w 10000"/>
                  <a:gd name="connsiteY136" fmla="*/ 7071 h 9851"/>
                  <a:gd name="connsiteX137" fmla="*/ 1111 w 10000"/>
                  <a:gd name="connsiteY137" fmla="*/ 7321 h 9851"/>
                  <a:gd name="connsiteX138" fmla="*/ 1333 w 10000"/>
                  <a:gd name="connsiteY138" fmla="*/ 7706 h 9851"/>
                  <a:gd name="connsiteX139" fmla="*/ 1333 w 10000"/>
                  <a:gd name="connsiteY139" fmla="*/ 7706 h 9851"/>
                  <a:gd name="connsiteX140" fmla="*/ 1444 w 10000"/>
                  <a:gd name="connsiteY140" fmla="*/ 7909 h 9851"/>
                  <a:gd name="connsiteX141" fmla="*/ 1500 w 10000"/>
                  <a:gd name="connsiteY141" fmla="*/ 8058 h 9851"/>
                  <a:gd name="connsiteX142" fmla="*/ 1500 w 10000"/>
                  <a:gd name="connsiteY142" fmla="*/ 8200 h 9851"/>
                  <a:gd name="connsiteX143" fmla="*/ 1556 w 10000"/>
                  <a:gd name="connsiteY143" fmla="*/ 8261 h 9851"/>
                  <a:gd name="connsiteX144" fmla="*/ 1722 w 10000"/>
                  <a:gd name="connsiteY144" fmla="*/ 8306 h 9851"/>
                  <a:gd name="connsiteX145" fmla="*/ 1944 w 10000"/>
                  <a:gd name="connsiteY145" fmla="*/ 8355 h 9851"/>
                  <a:gd name="connsiteX146" fmla="*/ 2944 w 10000"/>
                  <a:gd name="connsiteY146" fmla="*/ 8408 h 9851"/>
                  <a:gd name="connsiteX147" fmla="*/ 2944 w 10000"/>
                  <a:gd name="connsiteY147" fmla="*/ 8408 h 9851"/>
                  <a:gd name="connsiteX148" fmla="*/ 4167 w 10000"/>
                  <a:gd name="connsiteY148" fmla="*/ 8510 h 9851"/>
                  <a:gd name="connsiteX149" fmla="*/ 4889 w 10000"/>
                  <a:gd name="connsiteY149" fmla="*/ 8651 h 9851"/>
                  <a:gd name="connsiteX150" fmla="*/ 5278 w 10000"/>
                  <a:gd name="connsiteY150" fmla="*/ 8810 h 9851"/>
                  <a:gd name="connsiteX151" fmla="*/ 5444 w 10000"/>
                  <a:gd name="connsiteY151" fmla="*/ 8851 h 9851"/>
                  <a:gd name="connsiteX152" fmla="*/ 5444 w 10000"/>
                  <a:gd name="connsiteY152" fmla="*/ 8851 h 9851"/>
                  <a:gd name="connsiteX153" fmla="*/ 5722 w 10000"/>
                  <a:gd name="connsiteY153" fmla="*/ 8962 h 9851"/>
                  <a:gd name="connsiteX154" fmla="*/ 5833 w 10000"/>
                  <a:gd name="connsiteY154" fmla="*/ 9013 h 9851"/>
                  <a:gd name="connsiteX155" fmla="*/ 5833 w 10000"/>
                  <a:gd name="connsiteY155" fmla="*/ 9013 h 9851"/>
                  <a:gd name="connsiteX156" fmla="*/ 5833 w 10000"/>
                  <a:gd name="connsiteY156" fmla="*/ 8962 h 9851"/>
                  <a:gd name="connsiteX157" fmla="*/ 5889 w 10000"/>
                  <a:gd name="connsiteY157" fmla="*/ 8905 h 9851"/>
                  <a:gd name="connsiteX158" fmla="*/ 6000 w 10000"/>
                  <a:gd name="connsiteY158" fmla="*/ 8851 h 9851"/>
                  <a:gd name="connsiteX159" fmla="*/ 6167 w 10000"/>
                  <a:gd name="connsiteY159" fmla="*/ 8810 h 9851"/>
                  <a:gd name="connsiteX160" fmla="*/ 6444 w 10000"/>
                  <a:gd name="connsiteY160" fmla="*/ 8810 h 9851"/>
                  <a:gd name="connsiteX161" fmla="*/ 6833 w 10000"/>
                  <a:gd name="connsiteY161" fmla="*/ 8851 h 9851"/>
                  <a:gd name="connsiteX162" fmla="*/ 7278 w 10000"/>
                  <a:gd name="connsiteY162" fmla="*/ 9013 h 9851"/>
                  <a:gd name="connsiteX163" fmla="*/ 7278 w 10000"/>
                  <a:gd name="connsiteY163" fmla="*/ 9013 h 9851"/>
                  <a:gd name="connsiteX164" fmla="*/ 8722 w 10000"/>
                  <a:gd name="connsiteY164" fmla="*/ 9446 h 9851"/>
                  <a:gd name="connsiteX165" fmla="*/ 10000 w 10000"/>
                  <a:gd name="connsiteY165" fmla="*/ 9851 h 9851"/>
                  <a:gd name="connsiteX0" fmla="*/ 10000 w 10000"/>
                  <a:gd name="connsiteY0" fmla="*/ 6402 h 9842"/>
                  <a:gd name="connsiteX1" fmla="*/ 10000 w 10000"/>
                  <a:gd name="connsiteY1" fmla="*/ 6402 h 9842"/>
                  <a:gd name="connsiteX2" fmla="*/ 9222 w 10000"/>
                  <a:gd name="connsiteY2" fmla="*/ 6457 h 9842"/>
                  <a:gd name="connsiteX3" fmla="*/ 8944 w 10000"/>
                  <a:gd name="connsiteY3" fmla="*/ 6457 h 9842"/>
                  <a:gd name="connsiteX4" fmla="*/ 8833 w 10000"/>
                  <a:gd name="connsiteY4" fmla="*/ 6402 h 9842"/>
                  <a:gd name="connsiteX5" fmla="*/ 8778 w 10000"/>
                  <a:gd name="connsiteY5" fmla="*/ 6354 h 9842"/>
                  <a:gd name="connsiteX6" fmla="*/ 8778 w 10000"/>
                  <a:gd name="connsiteY6" fmla="*/ 6354 h 9842"/>
                  <a:gd name="connsiteX7" fmla="*/ 8444 w 10000"/>
                  <a:gd name="connsiteY7" fmla="*/ 5748 h 9842"/>
                  <a:gd name="connsiteX8" fmla="*/ 8167 w 10000"/>
                  <a:gd name="connsiteY8" fmla="*/ 5191 h 9842"/>
                  <a:gd name="connsiteX9" fmla="*/ 8167 w 10000"/>
                  <a:gd name="connsiteY9" fmla="*/ 5191 h 9842"/>
                  <a:gd name="connsiteX10" fmla="*/ 8056 w 10000"/>
                  <a:gd name="connsiteY10" fmla="*/ 5097 h 9842"/>
                  <a:gd name="connsiteX11" fmla="*/ 7889 w 10000"/>
                  <a:gd name="connsiteY11" fmla="*/ 4999 h 9842"/>
                  <a:gd name="connsiteX12" fmla="*/ 7444 w 10000"/>
                  <a:gd name="connsiteY12" fmla="*/ 4939 h 9842"/>
                  <a:gd name="connsiteX13" fmla="*/ 6889 w 10000"/>
                  <a:gd name="connsiteY13" fmla="*/ 4893 h 9842"/>
                  <a:gd name="connsiteX14" fmla="*/ 6389 w 10000"/>
                  <a:gd name="connsiteY14" fmla="*/ 4893 h 9842"/>
                  <a:gd name="connsiteX15" fmla="*/ 6389 w 10000"/>
                  <a:gd name="connsiteY15" fmla="*/ 4893 h 9842"/>
                  <a:gd name="connsiteX16" fmla="*/ 6167 w 10000"/>
                  <a:gd name="connsiteY16" fmla="*/ 4836 h 9842"/>
                  <a:gd name="connsiteX17" fmla="*/ 6056 w 10000"/>
                  <a:gd name="connsiteY17" fmla="*/ 4745 h 9842"/>
                  <a:gd name="connsiteX18" fmla="*/ 6000 w 10000"/>
                  <a:gd name="connsiteY18" fmla="*/ 4638 h 9842"/>
                  <a:gd name="connsiteX19" fmla="*/ 6000 w 10000"/>
                  <a:gd name="connsiteY19" fmla="*/ 4451 h 9842"/>
                  <a:gd name="connsiteX20" fmla="*/ 6056 w 10000"/>
                  <a:gd name="connsiteY20" fmla="*/ 4039 h 9842"/>
                  <a:gd name="connsiteX21" fmla="*/ 6111 w 10000"/>
                  <a:gd name="connsiteY21" fmla="*/ 3832 h 9842"/>
                  <a:gd name="connsiteX22" fmla="*/ 6056 w 10000"/>
                  <a:gd name="connsiteY22" fmla="*/ 3577 h 9842"/>
                  <a:gd name="connsiteX23" fmla="*/ 6056 w 10000"/>
                  <a:gd name="connsiteY23" fmla="*/ 3577 h 9842"/>
                  <a:gd name="connsiteX24" fmla="*/ 6000 w 10000"/>
                  <a:gd name="connsiteY24" fmla="*/ 3425 h 9842"/>
                  <a:gd name="connsiteX25" fmla="*/ 5944 w 10000"/>
                  <a:gd name="connsiteY25" fmla="*/ 3324 h 9842"/>
                  <a:gd name="connsiteX26" fmla="*/ 5833 w 10000"/>
                  <a:gd name="connsiteY26" fmla="*/ 3324 h 9842"/>
                  <a:gd name="connsiteX27" fmla="*/ 5667 w 10000"/>
                  <a:gd name="connsiteY27" fmla="*/ 3369 h 9842"/>
                  <a:gd name="connsiteX28" fmla="*/ 5333 w 10000"/>
                  <a:gd name="connsiteY28" fmla="*/ 3528 h 9842"/>
                  <a:gd name="connsiteX29" fmla="*/ 4889 w 10000"/>
                  <a:gd name="connsiteY29" fmla="*/ 3782 h 9842"/>
                  <a:gd name="connsiteX30" fmla="*/ 4889 w 10000"/>
                  <a:gd name="connsiteY30" fmla="*/ 3782 h 9842"/>
                  <a:gd name="connsiteX31" fmla="*/ 4611 w 10000"/>
                  <a:gd name="connsiteY31" fmla="*/ 3832 h 9842"/>
                  <a:gd name="connsiteX32" fmla="*/ 4500 w 10000"/>
                  <a:gd name="connsiteY32" fmla="*/ 3832 h 9842"/>
                  <a:gd name="connsiteX33" fmla="*/ 4444 w 10000"/>
                  <a:gd name="connsiteY33" fmla="*/ 3782 h 9842"/>
                  <a:gd name="connsiteX34" fmla="*/ 4389 w 10000"/>
                  <a:gd name="connsiteY34" fmla="*/ 3577 h 9842"/>
                  <a:gd name="connsiteX35" fmla="*/ 4222 w 10000"/>
                  <a:gd name="connsiteY35" fmla="*/ 3324 h 9842"/>
                  <a:gd name="connsiteX36" fmla="*/ 4222 w 10000"/>
                  <a:gd name="connsiteY36" fmla="*/ 3324 h 9842"/>
                  <a:gd name="connsiteX37" fmla="*/ 4111 w 10000"/>
                  <a:gd name="connsiteY37" fmla="*/ 3170 h 9842"/>
                  <a:gd name="connsiteX38" fmla="*/ 4111 w 10000"/>
                  <a:gd name="connsiteY38" fmla="*/ 3024 h 9842"/>
                  <a:gd name="connsiteX39" fmla="*/ 4111 w 10000"/>
                  <a:gd name="connsiteY39" fmla="*/ 2922 h 9842"/>
                  <a:gd name="connsiteX40" fmla="*/ 4167 w 10000"/>
                  <a:gd name="connsiteY40" fmla="*/ 2819 h 9842"/>
                  <a:gd name="connsiteX41" fmla="*/ 4278 w 10000"/>
                  <a:gd name="connsiteY41" fmla="*/ 2618 h 9842"/>
                  <a:gd name="connsiteX42" fmla="*/ 4389 w 10000"/>
                  <a:gd name="connsiteY42" fmla="*/ 2566 h 9842"/>
                  <a:gd name="connsiteX43" fmla="*/ 4389 w 10000"/>
                  <a:gd name="connsiteY43" fmla="*/ 2566 h 9842"/>
                  <a:gd name="connsiteX44" fmla="*/ 4389 w 10000"/>
                  <a:gd name="connsiteY44" fmla="*/ 2514 h 9842"/>
                  <a:gd name="connsiteX45" fmla="*/ 4444 w 10000"/>
                  <a:gd name="connsiteY45" fmla="*/ 2474 h 9842"/>
                  <a:gd name="connsiteX46" fmla="*/ 4667 w 10000"/>
                  <a:gd name="connsiteY46" fmla="*/ 2417 h 9842"/>
                  <a:gd name="connsiteX47" fmla="*/ 5333 w 10000"/>
                  <a:gd name="connsiteY47" fmla="*/ 2321 h 9842"/>
                  <a:gd name="connsiteX48" fmla="*/ 6500 w 10000"/>
                  <a:gd name="connsiteY48" fmla="*/ 2161 h 9842"/>
                  <a:gd name="connsiteX49" fmla="*/ 6500 w 10000"/>
                  <a:gd name="connsiteY49" fmla="*/ 2161 h 9842"/>
                  <a:gd name="connsiteX50" fmla="*/ 7167 w 10000"/>
                  <a:gd name="connsiteY50" fmla="*/ 2017 h 9842"/>
                  <a:gd name="connsiteX51" fmla="*/ 8389 w 10000"/>
                  <a:gd name="connsiteY51" fmla="*/ 1714 h 9842"/>
                  <a:gd name="connsiteX52" fmla="*/ 8389 w 10000"/>
                  <a:gd name="connsiteY52" fmla="*/ 1714 h 9842"/>
                  <a:gd name="connsiteX53" fmla="*/ 8667 w 10000"/>
                  <a:gd name="connsiteY53" fmla="*/ 1604 h 9842"/>
                  <a:gd name="connsiteX54" fmla="*/ 8778 w 10000"/>
                  <a:gd name="connsiteY54" fmla="*/ 1449 h 9842"/>
                  <a:gd name="connsiteX55" fmla="*/ 8889 w 10000"/>
                  <a:gd name="connsiteY55" fmla="*/ 1355 h 9842"/>
                  <a:gd name="connsiteX56" fmla="*/ 8833 w 10000"/>
                  <a:gd name="connsiteY56" fmla="*/ 1255 h 9842"/>
                  <a:gd name="connsiteX57" fmla="*/ 8833 w 10000"/>
                  <a:gd name="connsiteY57" fmla="*/ 1161 h 9842"/>
                  <a:gd name="connsiteX58" fmla="*/ 8722 w 10000"/>
                  <a:gd name="connsiteY58" fmla="*/ 1050 h 9842"/>
                  <a:gd name="connsiteX59" fmla="*/ 8556 w 10000"/>
                  <a:gd name="connsiteY59" fmla="*/ 898 h 9842"/>
                  <a:gd name="connsiteX60" fmla="*/ 8556 w 10000"/>
                  <a:gd name="connsiteY60" fmla="*/ 898 h 9842"/>
                  <a:gd name="connsiteX61" fmla="*/ 6556 w 10000"/>
                  <a:gd name="connsiteY61" fmla="*/ 0 h 9842"/>
                  <a:gd name="connsiteX62" fmla="*/ 6556 w 10000"/>
                  <a:gd name="connsiteY62" fmla="*/ 0 h 9842"/>
                  <a:gd name="connsiteX63" fmla="*/ 10000 w 10000"/>
                  <a:gd name="connsiteY63" fmla="*/ 6457 h 9842"/>
                  <a:gd name="connsiteX64" fmla="*/ 10000 w 10000"/>
                  <a:gd name="connsiteY64" fmla="*/ 6457 h 9842"/>
                  <a:gd name="connsiteX65" fmla="*/ 9722 w 10000"/>
                  <a:gd name="connsiteY65" fmla="*/ 6402 h 9842"/>
                  <a:gd name="connsiteX66" fmla="*/ 9389 w 10000"/>
                  <a:gd name="connsiteY66" fmla="*/ 6457 h 9842"/>
                  <a:gd name="connsiteX67" fmla="*/ 9389 w 10000"/>
                  <a:gd name="connsiteY67" fmla="*/ 6457 h 9842"/>
                  <a:gd name="connsiteX68" fmla="*/ 9278 w 10000"/>
                  <a:gd name="connsiteY68" fmla="*/ 6519 h 9842"/>
                  <a:gd name="connsiteX69" fmla="*/ 9056 w 10000"/>
                  <a:gd name="connsiteY69" fmla="*/ 6457 h 9842"/>
                  <a:gd name="connsiteX70" fmla="*/ 8889 w 10000"/>
                  <a:gd name="connsiteY70" fmla="*/ 6402 h 9842"/>
                  <a:gd name="connsiteX71" fmla="*/ 8722 w 10000"/>
                  <a:gd name="connsiteY71" fmla="*/ 6306 h 9842"/>
                  <a:gd name="connsiteX72" fmla="*/ 8611 w 10000"/>
                  <a:gd name="connsiteY72" fmla="*/ 6149 h 9842"/>
                  <a:gd name="connsiteX73" fmla="*/ 8444 w 10000"/>
                  <a:gd name="connsiteY73" fmla="*/ 5895 h 9842"/>
                  <a:gd name="connsiteX74" fmla="*/ 8444 w 10000"/>
                  <a:gd name="connsiteY74" fmla="*/ 5895 h 9842"/>
                  <a:gd name="connsiteX75" fmla="*/ 8222 w 10000"/>
                  <a:gd name="connsiteY75" fmla="*/ 5453 h 9842"/>
                  <a:gd name="connsiteX76" fmla="*/ 8111 w 10000"/>
                  <a:gd name="connsiteY76" fmla="*/ 5252 h 9842"/>
                  <a:gd name="connsiteX77" fmla="*/ 7944 w 10000"/>
                  <a:gd name="connsiteY77" fmla="*/ 5097 h 9842"/>
                  <a:gd name="connsiteX78" fmla="*/ 7778 w 10000"/>
                  <a:gd name="connsiteY78" fmla="*/ 4999 h 9842"/>
                  <a:gd name="connsiteX79" fmla="*/ 7556 w 10000"/>
                  <a:gd name="connsiteY79" fmla="*/ 4939 h 9842"/>
                  <a:gd name="connsiteX80" fmla="*/ 7333 w 10000"/>
                  <a:gd name="connsiteY80" fmla="*/ 4893 h 9842"/>
                  <a:gd name="connsiteX81" fmla="*/ 7000 w 10000"/>
                  <a:gd name="connsiteY81" fmla="*/ 4836 h 9842"/>
                  <a:gd name="connsiteX82" fmla="*/ 7000 w 10000"/>
                  <a:gd name="connsiteY82" fmla="*/ 4836 h 9842"/>
                  <a:gd name="connsiteX83" fmla="*/ 6556 w 10000"/>
                  <a:gd name="connsiteY83" fmla="*/ 4893 h 9842"/>
                  <a:gd name="connsiteX84" fmla="*/ 6222 w 10000"/>
                  <a:gd name="connsiteY84" fmla="*/ 4893 h 9842"/>
                  <a:gd name="connsiteX85" fmla="*/ 6111 w 10000"/>
                  <a:gd name="connsiteY85" fmla="*/ 4836 h 9842"/>
                  <a:gd name="connsiteX86" fmla="*/ 6056 w 10000"/>
                  <a:gd name="connsiteY86" fmla="*/ 4788 h 9842"/>
                  <a:gd name="connsiteX87" fmla="*/ 6056 w 10000"/>
                  <a:gd name="connsiteY87" fmla="*/ 4788 h 9842"/>
                  <a:gd name="connsiteX88" fmla="*/ 6056 w 10000"/>
                  <a:gd name="connsiteY88" fmla="*/ 3886 h 9842"/>
                  <a:gd name="connsiteX89" fmla="*/ 6056 w 10000"/>
                  <a:gd name="connsiteY89" fmla="*/ 3886 h 9842"/>
                  <a:gd name="connsiteX90" fmla="*/ 6056 w 10000"/>
                  <a:gd name="connsiteY90" fmla="*/ 3676 h 9842"/>
                  <a:gd name="connsiteX91" fmla="*/ 5944 w 10000"/>
                  <a:gd name="connsiteY91" fmla="*/ 3425 h 9842"/>
                  <a:gd name="connsiteX92" fmla="*/ 5889 w 10000"/>
                  <a:gd name="connsiteY92" fmla="*/ 3369 h 9842"/>
                  <a:gd name="connsiteX93" fmla="*/ 5778 w 10000"/>
                  <a:gd name="connsiteY93" fmla="*/ 3324 h 9842"/>
                  <a:gd name="connsiteX94" fmla="*/ 5667 w 10000"/>
                  <a:gd name="connsiteY94" fmla="*/ 3324 h 9842"/>
                  <a:gd name="connsiteX95" fmla="*/ 5500 w 10000"/>
                  <a:gd name="connsiteY95" fmla="*/ 3369 h 9842"/>
                  <a:gd name="connsiteX96" fmla="*/ 5500 w 10000"/>
                  <a:gd name="connsiteY96" fmla="*/ 3369 h 9842"/>
                  <a:gd name="connsiteX97" fmla="*/ 4889 w 10000"/>
                  <a:gd name="connsiteY97" fmla="*/ 3729 h 9842"/>
                  <a:gd name="connsiteX98" fmla="*/ 4611 w 10000"/>
                  <a:gd name="connsiteY98" fmla="*/ 3832 h 9842"/>
                  <a:gd name="connsiteX99" fmla="*/ 4556 w 10000"/>
                  <a:gd name="connsiteY99" fmla="*/ 3886 h 9842"/>
                  <a:gd name="connsiteX100" fmla="*/ 4500 w 10000"/>
                  <a:gd name="connsiteY100" fmla="*/ 3832 h 9842"/>
                  <a:gd name="connsiteX101" fmla="*/ 4500 w 10000"/>
                  <a:gd name="connsiteY101" fmla="*/ 3832 h 9842"/>
                  <a:gd name="connsiteX102" fmla="*/ 4222 w 10000"/>
                  <a:gd name="connsiteY102" fmla="*/ 3324 h 9842"/>
                  <a:gd name="connsiteX103" fmla="*/ 4222 w 10000"/>
                  <a:gd name="connsiteY103" fmla="*/ 3324 h 9842"/>
                  <a:gd name="connsiteX104" fmla="*/ 4111 w 10000"/>
                  <a:gd name="connsiteY104" fmla="*/ 3072 h 9842"/>
                  <a:gd name="connsiteX105" fmla="*/ 4111 w 10000"/>
                  <a:gd name="connsiteY105" fmla="*/ 2922 h 9842"/>
                  <a:gd name="connsiteX106" fmla="*/ 4111 w 10000"/>
                  <a:gd name="connsiteY106" fmla="*/ 2768 h 9842"/>
                  <a:gd name="connsiteX107" fmla="*/ 4111 w 10000"/>
                  <a:gd name="connsiteY107" fmla="*/ 2768 h 9842"/>
                  <a:gd name="connsiteX108" fmla="*/ 4278 w 10000"/>
                  <a:gd name="connsiteY108" fmla="*/ 2618 h 9842"/>
                  <a:gd name="connsiteX109" fmla="*/ 4389 w 10000"/>
                  <a:gd name="connsiteY109" fmla="*/ 2566 h 9842"/>
                  <a:gd name="connsiteX110" fmla="*/ 4389 w 10000"/>
                  <a:gd name="connsiteY110" fmla="*/ 2566 h 9842"/>
                  <a:gd name="connsiteX111" fmla="*/ 4000 w 10000"/>
                  <a:gd name="connsiteY111" fmla="*/ 2566 h 9842"/>
                  <a:gd name="connsiteX112" fmla="*/ 3722 w 10000"/>
                  <a:gd name="connsiteY112" fmla="*/ 2618 h 9842"/>
                  <a:gd name="connsiteX113" fmla="*/ 3611 w 10000"/>
                  <a:gd name="connsiteY113" fmla="*/ 2672 h 9842"/>
                  <a:gd name="connsiteX114" fmla="*/ 3556 w 10000"/>
                  <a:gd name="connsiteY114" fmla="*/ 2722 h 9842"/>
                  <a:gd name="connsiteX115" fmla="*/ 3556 w 10000"/>
                  <a:gd name="connsiteY115" fmla="*/ 2722 h 9842"/>
                  <a:gd name="connsiteX116" fmla="*/ 3444 w 10000"/>
                  <a:gd name="connsiteY116" fmla="*/ 2922 h 9842"/>
                  <a:gd name="connsiteX117" fmla="*/ 3278 w 10000"/>
                  <a:gd name="connsiteY117" fmla="*/ 3229 h 9842"/>
                  <a:gd name="connsiteX118" fmla="*/ 3000 w 10000"/>
                  <a:gd name="connsiteY118" fmla="*/ 3577 h 9842"/>
                  <a:gd name="connsiteX119" fmla="*/ 2667 w 10000"/>
                  <a:gd name="connsiteY119" fmla="*/ 3832 h 9842"/>
                  <a:gd name="connsiteX120" fmla="*/ 2667 w 10000"/>
                  <a:gd name="connsiteY120" fmla="*/ 3832 h 9842"/>
                  <a:gd name="connsiteX121" fmla="*/ 2333 w 10000"/>
                  <a:gd name="connsiteY121" fmla="*/ 4039 h 9842"/>
                  <a:gd name="connsiteX122" fmla="*/ 1833 w 10000"/>
                  <a:gd name="connsiteY122" fmla="*/ 4242 h 9842"/>
                  <a:gd name="connsiteX123" fmla="*/ 1389 w 10000"/>
                  <a:gd name="connsiteY123" fmla="*/ 4338 h 9842"/>
                  <a:gd name="connsiteX124" fmla="*/ 889 w 10000"/>
                  <a:gd name="connsiteY124" fmla="*/ 4389 h 9842"/>
                  <a:gd name="connsiteX125" fmla="*/ 889 w 10000"/>
                  <a:gd name="connsiteY125" fmla="*/ 4389 h 9842"/>
                  <a:gd name="connsiteX126" fmla="*/ 500 w 10000"/>
                  <a:gd name="connsiteY126" fmla="*/ 4451 h 9842"/>
                  <a:gd name="connsiteX127" fmla="*/ 222 w 10000"/>
                  <a:gd name="connsiteY127" fmla="*/ 4488 h 9842"/>
                  <a:gd name="connsiteX128" fmla="*/ 0 w 10000"/>
                  <a:gd name="connsiteY128" fmla="*/ 4536 h 9842"/>
                  <a:gd name="connsiteX129" fmla="*/ 0 w 10000"/>
                  <a:gd name="connsiteY129" fmla="*/ 4536 h 9842"/>
                  <a:gd name="connsiteX130" fmla="*/ 278 w 10000"/>
                  <a:gd name="connsiteY130" fmla="*/ 5351 h 9842"/>
                  <a:gd name="connsiteX131" fmla="*/ 500 w 10000"/>
                  <a:gd name="connsiteY131" fmla="*/ 5948 h 9842"/>
                  <a:gd name="connsiteX132" fmla="*/ 722 w 10000"/>
                  <a:gd name="connsiteY132" fmla="*/ 6457 h 9842"/>
                  <a:gd name="connsiteX133" fmla="*/ 722 w 10000"/>
                  <a:gd name="connsiteY133" fmla="*/ 6457 h 9842"/>
                  <a:gd name="connsiteX134" fmla="*/ 889 w 10000"/>
                  <a:gd name="connsiteY134" fmla="*/ 6759 h 9842"/>
                  <a:gd name="connsiteX135" fmla="*/ 944 w 10000"/>
                  <a:gd name="connsiteY135" fmla="*/ 7020 h 9842"/>
                  <a:gd name="connsiteX136" fmla="*/ 1111 w 10000"/>
                  <a:gd name="connsiteY136" fmla="*/ 7274 h 9842"/>
                  <a:gd name="connsiteX137" fmla="*/ 1333 w 10000"/>
                  <a:gd name="connsiteY137" fmla="*/ 7665 h 9842"/>
                  <a:gd name="connsiteX138" fmla="*/ 1333 w 10000"/>
                  <a:gd name="connsiteY138" fmla="*/ 7665 h 9842"/>
                  <a:gd name="connsiteX139" fmla="*/ 1444 w 10000"/>
                  <a:gd name="connsiteY139" fmla="*/ 7871 h 9842"/>
                  <a:gd name="connsiteX140" fmla="*/ 1500 w 10000"/>
                  <a:gd name="connsiteY140" fmla="*/ 8022 h 9842"/>
                  <a:gd name="connsiteX141" fmla="*/ 1500 w 10000"/>
                  <a:gd name="connsiteY141" fmla="*/ 8166 h 9842"/>
                  <a:gd name="connsiteX142" fmla="*/ 1556 w 10000"/>
                  <a:gd name="connsiteY142" fmla="*/ 8228 h 9842"/>
                  <a:gd name="connsiteX143" fmla="*/ 1722 w 10000"/>
                  <a:gd name="connsiteY143" fmla="*/ 8274 h 9842"/>
                  <a:gd name="connsiteX144" fmla="*/ 1944 w 10000"/>
                  <a:gd name="connsiteY144" fmla="*/ 8323 h 9842"/>
                  <a:gd name="connsiteX145" fmla="*/ 2944 w 10000"/>
                  <a:gd name="connsiteY145" fmla="*/ 8377 h 9842"/>
                  <a:gd name="connsiteX146" fmla="*/ 2944 w 10000"/>
                  <a:gd name="connsiteY146" fmla="*/ 8377 h 9842"/>
                  <a:gd name="connsiteX147" fmla="*/ 4167 w 10000"/>
                  <a:gd name="connsiteY147" fmla="*/ 8481 h 9842"/>
                  <a:gd name="connsiteX148" fmla="*/ 4889 w 10000"/>
                  <a:gd name="connsiteY148" fmla="*/ 8624 h 9842"/>
                  <a:gd name="connsiteX149" fmla="*/ 5278 w 10000"/>
                  <a:gd name="connsiteY149" fmla="*/ 8785 h 9842"/>
                  <a:gd name="connsiteX150" fmla="*/ 5444 w 10000"/>
                  <a:gd name="connsiteY150" fmla="*/ 8827 h 9842"/>
                  <a:gd name="connsiteX151" fmla="*/ 5444 w 10000"/>
                  <a:gd name="connsiteY151" fmla="*/ 8827 h 9842"/>
                  <a:gd name="connsiteX152" fmla="*/ 5722 w 10000"/>
                  <a:gd name="connsiteY152" fmla="*/ 8940 h 9842"/>
                  <a:gd name="connsiteX153" fmla="*/ 5833 w 10000"/>
                  <a:gd name="connsiteY153" fmla="*/ 8991 h 9842"/>
                  <a:gd name="connsiteX154" fmla="*/ 5833 w 10000"/>
                  <a:gd name="connsiteY154" fmla="*/ 8991 h 9842"/>
                  <a:gd name="connsiteX155" fmla="*/ 5833 w 10000"/>
                  <a:gd name="connsiteY155" fmla="*/ 8940 h 9842"/>
                  <a:gd name="connsiteX156" fmla="*/ 5889 w 10000"/>
                  <a:gd name="connsiteY156" fmla="*/ 8882 h 9842"/>
                  <a:gd name="connsiteX157" fmla="*/ 6000 w 10000"/>
                  <a:gd name="connsiteY157" fmla="*/ 8827 h 9842"/>
                  <a:gd name="connsiteX158" fmla="*/ 6167 w 10000"/>
                  <a:gd name="connsiteY158" fmla="*/ 8785 h 9842"/>
                  <a:gd name="connsiteX159" fmla="*/ 6444 w 10000"/>
                  <a:gd name="connsiteY159" fmla="*/ 8785 h 9842"/>
                  <a:gd name="connsiteX160" fmla="*/ 6833 w 10000"/>
                  <a:gd name="connsiteY160" fmla="*/ 8827 h 9842"/>
                  <a:gd name="connsiteX161" fmla="*/ 7278 w 10000"/>
                  <a:gd name="connsiteY161" fmla="*/ 8991 h 9842"/>
                  <a:gd name="connsiteX162" fmla="*/ 7278 w 10000"/>
                  <a:gd name="connsiteY162" fmla="*/ 8991 h 9842"/>
                  <a:gd name="connsiteX163" fmla="*/ 8722 w 10000"/>
                  <a:gd name="connsiteY163" fmla="*/ 9431 h 9842"/>
                  <a:gd name="connsiteX164" fmla="*/ 10000 w 10000"/>
                  <a:gd name="connsiteY164" fmla="*/ 9842 h 9842"/>
                  <a:gd name="connsiteX0" fmla="*/ 10000 w 10000"/>
                  <a:gd name="connsiteY0" fmla="*/ 6505 h 10000"/>
                  <a:gd name="connsiteX1" fmla="*/ 10000 w 10000"/>
                  <a:gd name="connsiteY1" fmla="*/ 6505 h 10000"/>
                  <a:gd name="connsiteX2" fmla="*/ 9222 w 10000"/>
                  <a:gd name="connsiteY2" fmla="*/ 6561 h 10000"/>
                  <a:gd name="connsiteX3" fmla="*/ 8944 w 10000"/>
                  <a:gd name="connsiteY3" fmla="*/ 6561 h 10000"/>
                  <a:gd name="connsiteX4" fmla="*/ 8833 w 10000"/>
                  <a:gd name="connsiteY4" fmla="*/ 6505 h 10000"/>
                  <a:gd name="connsiteX5" fmla="*/ 8778 w 10000"/>
                  <a:gd name="connsiteY5" fmla="*/ 6456 h 10000"/>
                  <a:gd name="connsiteX6" fmla="*/ 8778 w 10000"/>
                  <a:gd name="connsiteY6" fmla="*/ 6456 h 10000"/>
                  <a:gd name="connsiteX7" fmla="*/ 8444 w 10000"/>
                  <a:gd name="connsiteY7" fmla="*/ 5840 h 10000"/>
                  <a:gd name="connsiteX8" fmla="*/ 8167 w 10000"/>
                  <a:gd name="connsiteY8" fmla="*/ 5274 h 10000"/>
                  <a:gd name="connsiteX9" fmla="*/ 8167 w 10000"/>
                  <a:gd name="connsiteY9" fmla="*/ 5274 h 10000"/>
                  <a:gd name="connsiteX10" fmla="*/ 8056 w 10000"/>
                  <a:gd name="connsiteY10" fmla="*/ 5179 h 10000"/>
                  <a:gd name="connsiteX11" fmla="*/ 7889 w 10000"/>
                  <a:gd name="connsiteY11" fmla="*/ 5079 h 10000"/>
                  <a:gd name="connsiteX12" fmla="*/ 7444 w 10000"/>
                  <a:gd name="connsiteY12" fmla="*/ 5018 h 10000"/>
                  <a:gd name="connsiteX13" fmla="*/ 6889 w 10000"/>
                  <a:gd name="connsiteY13" fmla="*/ 4972 h 10000"/>
                  <a:gd name="connsiteX14" fmla="*/ 6389 w 10000"/>
                  <a:gd name="connsiteY14" fmla="*/ 4972 h 10000"/>
                  <a:gd name="connsiteX15" fmla="*/ 6389 w 10000"/>
                  <a:gd name="connsiteY15" fmla="*/ 4972 h 10000"/>
                  <a:gd name="connsiteX16" fmla="*/ 6167 w 10000"/>
                  <a:gd name="connsiteY16" fmla="*/ 4914 h 10000"/>
                  <a:gd name="connsiteX17" fmla="*/ 6056 w 10000"/>
                  <a:gd name="connsiteY17" fmla="*/ 4821 h 10000"/>
                  <a:gd name="connsiteX18" fmla="*/ 6000 w 10000"/>
                  <a:gd name="connsiteY18" fmla="*/ 4712 h 10000"/>
                  <a:gd name="connsiteX19" fmla="*/ 6000 w 10000"/>
                  <a:gd name="connsiteY19" fmla="*/ 4522 h 10000"/>
                  <a:gd name="connsiteX20" fmla="*/ 6056 w 10000"/>
                  <a:gd name="connsiteY20" fmla="*/ 4104 h 10000"/>
                  <a:gd name="connsiteX21" fmla="*/ 6111 w 10000"/>
                  <a:gd name="connsiteY21" fmla="*/ 3894 h 10000"/>
                  <a:gd name="connsiteX22" fmla="*/ 6056 w 10000"/>
                  <a:gd name="connsiteY22" fmla="*/ 3634 h 10000"/>
                  <a:gd name="connsiteX23" fmla="*/ 6056 w 10000"/>
                  <a:gd name="connsiteY23" fmla="*/ 3634 h 10000"/>
                  <a:gd name="connsiteX24" fmla="*/ 6000 w 10000"/>
                  <a:gd name="connsiteY24" fmla="*/ 3480 h 10000"/>
                  <a:gd name="connsiteX25" fmla="*/ 5944 w 10000"/>
                  <a:gd name="connsiteY25" fmla="*/ 3377 h 10000"/>
                  <a:gd name="connsiteX26" fmla="*/ 5833 w 10000"/>
                  <a:gd name="connsiteY26" fmla="*/ 3377 h 10000"/>
                  <a:gd name="connsiteX27" fmla="*/ 5667 w 10000"/>
                  <a:gd name="connsiteY27" fmla="*/ 3423 h 10000"/>
                  <a:gd name="connsiteX28" fmla="*/ 5333 w 10000"/>
                  <a:gd name="connsiteY28" fmla="*/ 3585 h 10000"/>
                  <a:gd name="connsiteX29" fmla="*/ 4889 w 10000"/>
                  <a:gd name="connsiteY29" fmla="*/ 3843 h 10000"/>
                  <a:gd name="connsiteX30" fmla="*/ 4889 w 10000"/>
                  <a:gd name="connsiteY30" fmla="*/ 3843 h 10000"/>
                  <a:gd name="connsiteX31" fmla="*/ 4611 w 10000"/>
                  <a:gd name="connsiteY31" fmla="*/ 3894 h 10000"/>
                  <a:gd name="connsiteX32" fmla="*/ 4500 w 10000"/>
                  <a:gd name="connsiteY32" fmla="*/ 3894 h 10000"/>
                  <a:gd name="connsiteX33" fmla="*/ 4444 w 10000"/>
                  <a:gd name="connsiteY33" fmla="*/ 3843 h 10000"/>
                  <a:gd name="connsiteX34" fmla="*/ 4389 w 10000"/>
                  <a:gd name="connsiteY34" fmla="*/ 3634 h 10000"/>
                  <a:gd name="connsiteX35" fmla="*/ 4222 w 10000"/>
                  <a:gd name="connsiteY35" fmla="*/ 3377 h 10000"/>
                  <a:gd name="connsiteX36" fmla="*/ 4222 w 10000"/>
                  <a:gd name="connsiteY36" fmla="*/ 3377 h 10000"/>
                  <a:gd name="connsiteX37" fmla="*/ 4111 w 10000"/>
                  <a:gd name="connsiteY37" fmla="*/ 3221 h 10000"/>
                  <a:gd name="connsiteX38" fmla="*/ 4111 w 10000"/>
                  <a:gd name="connsiteY38" fmla="*/ 3073 h 10000"/>
                  <a:gd name="connsiteX39" fmla="*/ 4111 w 10000"/>
                  <a:gd name="connsiteY39" fmla="*/ 2969 h 10000"/>
                  <a:gd name="connsiteX40" fmla="*/ 4167 w 10000"/>
                  <a:gd name="connsiteY40" fmla="*/ 2864 h 10000"/>
                  <a:gd name="connsiteX41" fmla="*/ 4278 w 10000"/>
                  <a:gd name="connsiteY41" fmla="*/ 2660 h 10000"/>
                  <a:gd name="connsiteX42" fmla="*/ 4389 w 10000"/>
                  <a:gd name="connsiteY42" fmla="*/ 2607 h 10000"/>
                  <a:gd name="connsiteX43" fmla="*/ 4389 w 10000"/>
                  <a:gd name="connsiteY43" fmla="*/ 2607 h 10000"/>
                  <a:gd name="connsiteX44" fmla="*/ 4389 w 10000"/>
                  <a:gd name="connsiteY44" fmla="*/ 2554 h 10000"/>
                  <a:gd name="connsiteX45" fmla="*/ 4444 w 10000"/>
                  <a:gd name="connsiteY45" fmla="*/ 2514 h 10000"/>
                  <a:gd name="connsiteX46" fmla="*/ 4667 w 10000"/>
                  <a:gd name="connsiteY46" fmla="*/ 2456 h 10000"/>
                  <a:gd name="connsiteX47" fmla="*/ 5333 w 10000"/>
                  <a:gd name="connsiteY47" fmla="*/ 2358 h 10000"/>
                  <a:gd name="connsiteX48" fmla="*/ 6500 w 10000"/>
                  <a:gd name="connsiteY48" fmla="*/ 2196 h 10000"/>
                  <a:gd name="connsiteX49" fmla="*/ 6500 w 10000"/>
                  <a:gd name="connsiteY49" fmla="*/ 2196 h 10000"/>
                  <a:gd name="connsiteX50" fmla="*/ 7167 w 10000"/>
                  <a:gd name="connsiteY50" fmla="*/ 2049 h 10000"/>
                  <a:gd name="connsiteX51" fmla="*/ 8389 w 10000"/>
                  <a:gd name="connsiteY51" fmla="*/ 1742 h 10000"/>
                  <a:gd name="connsiteX52" fmla="*/ 8389 w 10000"/>
                  <a:gd name="connsiteY52" fmla="*/ 1742 h 10000"/>
                  <a:gd name="connsiteX53" fmla="*/ 8667 w 10000"/>
                  <a:gd name="connsiteY53" fmla="*/ 1630 h 10000"/>
                  <a:gd name="connsiteX54" fmla="*/ 8778 w 10000"/>
                  <a:gd name="connsiteY54" fmla="*/ 1472 h 10000"/>
                  <a:gd name="connsiteX55" fmla="*/ 8889 w 10000"/>
                  <a:gd name="connsiteY55" fmla="*/ 1377 h 10000"/>
                  <a:gd name="connsiteX56" fmla="*/ 8833 w 10000"/>
                  <a:gd name="connsiteY56" fmla="*/ 1275 h 10000"/>
                  <a:gd name="connsiteX57" fmla="*/ 8833 w 10000"/>
                  <a:gd name="connsiteY57" fmla="*/ 1180 h 10000"/>
                  <a:gd name="connsiteX58" fmla="*/ 8722 w 10000"/>
                  <a:gd name="connsiteY58" fmla="*/ 1067 h 10000"/>
                  <a:gd name="connsiteX59" fmla="*/ 8556 w 10000"/>
                  <a:gd name="connsiteY59" fmla="*/ 912 h 10000"/>
                  <a:gd name="connsiteX60" fmla="*/ 8556 w 10000"/>
                  <a:gd name="connsiteY60" fmla="*/ 912 h 10000"/>
                  <a:gd name="connsiteX61" fmla="*/ 6556 w 10000"/>
                  <a:gd name="connsiteY61" fmla="*/ 0 h 10000"/>
                  <a:gd name="connsiteX62" fmla="*/ 10000 w 10000"/>
                  <a:gd name="connsiteY62" fmla="*/ 6561 h 10000"/>
                  <a:gd name="connsiteX63" fmla="*/ 10000 w 10000"/>
                  <a:gd name="connsiteY63" fmla="*/ 6561 h 10000"/>
                  <a:gd name="connsiteX64" fmla="*/ 9722 w 10000"/>
                  <a:gd name="connsiteY64" fmla="*/ 6505 h 10000"/>
                  <a:gd name="connsiteX65" fmla="*/ 9389 w 10000"/>
                  <a:gd name="connsiteY65" fmla="*/ 6561 h 10000"/>
                  <a:gd name="connsiteX66" fmla="*/ 9389 w 10000"/>
                  <a:gd name="connsiteY66" fmla="*/ 6561 h 10000"/>
                  <a:gd name="connsiteX67" fmla="*/ 9278 w 10000"/>
                  <a:gd name="connsiteY67" fmla="*/ 6624 h 10000"/>
                  <a:gd name="connsiteX68" fmla="*/ 9056 w 10000"/>
                  <a:gd name="connsiteY68" fmla="*/ 6561 h 10000"/>
                  <a:gd name="connsiteX69" fmla="*/ 8889 w 10000"/>
                  <a:gd name="connsiteY69" fmla="*/ 6505 h 10000"/>
                  <a:gd name="connsiteX70" fmla="*/ 8722 w 10000"/>
                  <a:gd name="connsiteY70" fmla="*/ 6407 h 10000"/>
                  <a:gd name="connsiteX71" fmla="*/ 8611 w 10000"/>
                  <a:gd name="connsiteY71" fmla="*/ 6248 h 10000"/>
                  <a:gd name="connsiteX72" fmla="*/ 8444 w 10000"/>
                  <a:gd name="connsiteY72" fmla="*/ 5990 h 10000"/>
                  <a:gd name="connsiteX73" fmla="*/ 8444 w 10000"/>
                  <a:gd name="connsiteY73" fmla="*/ 5990 h 10000"/>
                  <a:gd name="connsiteX74" fmla="*/ 8222 w 10000"/>
                  <a:gd name="connsiteY74" fmla="*/ 5541 h 10000"/>
                  <a:gd name="connsiteX75" fmla="*/ 8111 w 10000"/>
                  <a:gd name="connsiteY75" fmla="*/ 5336 h 10000"/>
                  <a:gd name="connsiteX76" fmla="*/ 7944 w 10000"/>
                  <a:gd name="connsiteY76" fmla="*/ 5179 h 10000"/>
                  <a:gd name="connsiteX77" fmla="*/ 7778 w 10000"/>
                  <a:gd name="connsiteY77" fmla="*/ 5079 h 10000"/>
                  <a:gd name="connsiteX78" fmla="*/ 7556 w 10000"/>
                  <a:gd name="connsiteY78" fmla="*/ 5018 h 10000"/>
                  <a:gd name="connsiteX79" fmla="*/ 7333 w 10000"/>
                  <a:gd name="connsiteY79" fmla="*/ 4972 h 10000"/>
                  <a:gd name="connsiteX80" fmla="*/ 7000 w 10000"/>
                  <a:gd name="connsiteY80" fmla="*/ 4914 h 10000"/>
                  <a:gd name="connsiteX81" fmla="*/ 7000 w 10000"/>
                  <a:gd name="connsiteY81" fmla="*/ 4914 h 10000"/>
                  <a:gd name="connsiteX82" fmla="*/ 6556 w 10000"/>
                  <a:gd name="connsiteY82" fmla="*/ 4972 h 10000"/>
                  <a:gd name="connsiteX83" fmla="*/ 6222 w 10000"/>
                  <a:gd name="connsiteY83" fmla="*/ 4972 h 10000"/>
                  <a:gd name="connsiteX84" fmla="*/ 6111 w 10000"/>
                  <a:gd name="connsiteY84" fmla="*/ 4914 h 10000"/>
                  <a:gd name="connsiteX85" fmla="*/ 6056 w 10000"/>
                  <a:gd name="connsiteY85" fmla="*/ 4865 h 10000"/>
                  <a:gd name="connsiteX86" fmla="*/ 6056 w 10000"/>
                  <a:gd name="connsiteY86" fmla="*/ 4865 h 10000"/>
                  <a:gd name="connsiteX87" fmla="*/ 6056 w 10000"/>
                  <a:gd name="connsiteY87" fmla="*/ 3948 h 10000"/>
                  <a:gd name="connsiteX88" fmla="*/ 6056 w 10000"/>
                  <a:gd name="connsiteY88" fmla="*/ 3948 h 10000"/>
                  <a:gd name="connsiteX89" fmla="*/ 6056 w 10000"/>
                  <a:gd name="connsiteY89" fmla="*/ 3735 h 10000"/>
                  <a:gd name="connsiteX90" fmla="*/ 5944 w 10000"/>
                  <a:gd name="connsiteY90" fmla="*/ 3480 h 10000"/>
                  <a:gd name="connsiteX91" fmla="*/ 5889 w 10000"/>
                  <a:gd name="connsiteY91" fmla="*/ 3423 h 10000"/>
                  <a:gd name="connsiteX92" fmla="*/ 5778 w 10000"/>
                  <a:gd name="connsiteY92" fmla="*/ 3377 h 10000"/>
                  <a:gd name="connsiteX93" fmla="*/ 5667 w 10000"/>
                  <a:gd name="connsiteY93" fmla="*/ 3377 h 10000"/>
                  <a:gd name="connsiteX94" fmla="*/ 5500 w 10000"/>
                  <a:gd name="connsiteY94" fmla="*/ 3423 h 10000"/>
                  <a:gd name="connsiteX95" fmla="*/ 5500 w 10000"/>
                  <a:gd name="connsiteY95" fmla="*/ 3423 h 10000"/>
                  <a:gd name="connsiteX96" fmla="*/ 4889 w 10000"/>
                  <a:gd name="connsiteY96" fmla="*/ 3789 h 10000"/>
                  <a:gd name="connsiteX97" fmla="*/ 4611 w 10000"/>
                  <a:gd name="connsiteY97" fmla="*/ 3894 h 10000"/>
                  <a:gd name="connsiteX98" fmla="*/ 4556 w 10000"/>
                  <a:gd name="connsiteY98" fmla="*/ 3948 h 10000"/>
                  <a:gd name="connsiteX99" fmla="*/ 4500 w 10000"/>
                  <a:gd name="connsiteY99" fmla="*/ 3894 h 10000"/>
                  <a:gd name="connsiteX100" fmla="*/ 4500 w 10000"/>
                  <a:gd name="connsiteY100" fmla="*/ 3894 h 10000"/>
                  <a:gd name="connsiteX101" fmla="*/ 4222 w 10000"/>
                  <a:gd name="connsiteY101" fmla="*/ 3377 h 10000"/>
                  <a:gd name="connsiteX102" fmla="*/ 4222 w 10000"/>
                  <a:gd name="connsiteY102" fmla="*/ 3377 h 10000"/>
                  <a:gd name="connsiteX103" fmla="*/ 4111 w 10000"/>
                  <a:gd name="connsiteY103" fmla="*/ 3121 h 10000"/>
                  <a:gd name="connsiteX104" fmla="*/ 4111 w 10000"/>
                  <a:gd name="connsiteY104" fmla="*/ 2969 h 10000"/>
                  <a:gd name="connsiteX105" fmla="*/ 4111 w 10000"/>
                  <a:gd name="connsiteY105" fmla="*/ 2812 h 10000"/>
                  <a:gd name="connsiteX106" fmla="*/ 4111 w 10000"/>
                  <a:gd name="connsiteY106" fmla="*/ 2812 h 10000"/>
                  <a:gd name="connsiteX107" fmla="*/ 4278 w 10000"/>
                  <a:gd name="connsiteY107" fmla="*/ 2660 h 10000"/>
                  <a:gd name="connsiteX108" fmla="*/ 4389 w 10000"/>
                  <a:gd name="connsiteY108" fmla="*/ 2607 h 10000"/>
                  <a:gd name="connsiteX109" fmla="*/ 4389 w 10000"/>
                  <a:gd name="connsiteY109" fmla="*/ 2607 h 10000"/>
                  <a:gd name="connsiteX110" fmla="*/ 4000 w 10000"/>
                  <a:gd name="connsiteY110" fmla="*/ 2607 h 10000"/>
                  <a:gd name="connsiteX111" fmla="*/ 3722 w 10000"/>
                  <a:gd name="connsiteY111" fmla="*/ 2660 h 10000"/>
                  <a:gd name="connsiteX112" fmla="*/ 3611 w 10000"/>
                  <a:gd name="connsiteY112" fmla="*/ 2715 h 10000"/>
                  <a:gd name="connsiteX113" fmla="*/ 3556 w 10000"/>
                  <a:gd name="connsiteY113" fmla="*/ 2766 h 10000"/>
                  <a:gd name="connsiteX114" fmla="*/ 3556 w 10000"/>
                  <a:gd name="connsiteY114" fmla="*/ 2766 h 10000"/>
                  <a:gd name="connsiteX115" fmla="*/ 3444 w 10000"/>
                  <a:gd name="connsiteY115" fmla="*/ 2969 h 10000"/>
                  <a:gd name="connsiteX116" fmla="*/ 3278 w 10000"/>
                  <a:gd name="connsiteY116" fmla="*/ 3281 h 10000"/>
                  <a:gd name="connsiteX117" fmla="*/ 3000 w 10000"/>
                  <a:gd name="connsiteY117" fmla="*/ 3634 h 10000"/>
                  <a:gd name="connsiteX118" fmla="*/ 2667 w 10000"/>
                  <a:gd name="connsiteY118" fmla="*/ 3894 h 10000"/>
                  <a:gd name="connsiteX119" fmla="*/ 2667 w 10000"/>
                  <a:gd name="connsiteY119" fmla="*/ 3894 h 10000"/>
                  <a:gd name="connsiteX120" fmla="*/ 2333 w 10000"/>
                  <a:gd name="connsiteY120" fmla="*/ 4104 h 10000"/>
                  <a:gd name="connsiteX121" fmla="*/ 1833 w 10000"/>
                  <a:gd name="connsiteY121" fmla="*/ 4310 h 10000"/>
                  <a:gd name="connsiteX122" fmla="*/ 1389 w 10000"/>
                  <a:gd name="connsiteY122" fmla="*/ 4408 h 10000"/>
                  <a:gd name="connsiteX123" fmla="*/ 889 w 10000"/>
                  <a:gd name="connsiteY123" fmla="*/ 4459 h 10000"/>
                  <a:gd name="connsiteX124" fmla="*/ 889 w 10000"/>
                  <a:gd name="connsiteY124" fmla="*/ 4459 h 10000"/>
                  <a:gd name="connsiteX125" fmla="*/ 500 w 10000"/>
                  <a:gd name="connsiteY125" fmla="*/ 4522 h 10000"/>
                  <a:gd name="connsiteX126" fmla="*/ 222 w 10000"/>
                  <a:gd name="connsiteY126" fmla="*/ 4560 h 10000"/>
                  <a:gd name="connsiteX127" fmla="*/ 0 w 10000"/>
                  <a:gd name="connsiteY127" fmla="*/ 4609 h 10000"/>
                  <a:gd name="connsiteX128" fmla="*/ 0 w 10000"/>
                  <a:gd name="connsiteY128" fmla="*/ 4609 h 10000"/>
                  <a:gd name="connsiteX129" fmla="*/ 278 w 10000"/>
                  <a:gd name="connsiteY129" fmla="*/ 5437 h 10000"/>
                  <a:gd name="connsiteX130" fmla="*/ 500 w 10000"/>
                  <a:gd name="connsiteY130" fmla="*/ 6043 h 10000"/>
                  <a:gd name="connsiteX131" fmla="*/ 722 w 10000"/>
                  <a:gd name="connsiteY131" fmla="*/ 6561 h 10000"/>
                  <a:gd name="connsiteX132" fmla="*/ 722 w 10000"/>
                  <a:gd name="connsiteY132" fmla="*/ 6561 h 10000"/>
                  <a:gd name="connsiteX133" fmla="*/ 889 w 10000"/>
                  <a:gd name="connsiteY133" fmla="*/ 6868 h 10000"/>
                  <a:gd name="connsiteX134" fmla="*/ 944 w 10000"/>
                  <a:gd name="connsiteY134" fmla="*/ 7133 h 10000"/>
                  <a:gd name="connsiteX135" fmla="*/ 1111 w 10000"/>
                  <a:gd name="connsiteY135" fmla="*/ 7391 h 10000"/>
                  <a:gd name="connsiteX136" fmla="*/ 1333 w 10000"/>
                  <a:gd name="connsiteY136" fmla="*/ 7788 h 10000"/>
                  <a:gd name="connsiteX137" fmla="*/ 1333 w 10000"/>
                  <a:gd name="connsiteY137" fmla="*/ 7788 h 10000"/>
                  <a:gd name="connsiteX138" fmla="*/ 1444 w 10000"/>
                  <a:gd name="connsiteY138" fmla="*/ 7997 h 10000"/>
                  <a:gd name="connsiteX139" fmla="*/ 1500 w 10000"/>
                  <a:gd name="connsiteY139" fmla="*/ 8151 h 10000"/>
                  <a:gd name="connsiteX140" fmla="*/ 1500 w 10000"/>
                  <a:gd name="connsiteY140" fmla="*/ 8297 h 10000"/>
                  <a:gd name="connsiteX141" fmla="*/ 1556 w 10000"/>
                  <a:gd name="connsiteY141" fmla="*/ 8360 h 10000"/>
                  <a:gd name="connsiteX142" fmla="*/ 1722 w 10000"/>
                  <a:gd name="connsiteY142" fmla="*/ 8407 h 10000"/>
                  <a:gd name="connsiteX143" fmla="*/ 1944 w 10000"/>
                  <a:gd name="connsiteY143" fmla="*/ 8457 h 10000"/>
                  <a:gd name="connsiteX144" fmla="*/ 2944 w 10000"/>
                  <a:gd name="connsiteY144" fmla="*/ 8511 h 10000"/>
                  <a:gd name="connsiteX145" fmla="*/ 2944 w 10000"/>
                  <a:gd name="connsiteY145" fmla="*/ 8511 h 10000"/>
                  <a:gd name="connsiteX146" fmla="*/ 4167 w 10000"/>
                  <a:gd name="connsiteY146" fmla="*/ 8617 h 10000"/>
                  <a:gd name="connsiteX147" fmla="*/ 4889 w 10000"/>
                  <a:gd name="connsiteY147" fmla="*/ 8762 h 10000"/>
                  <a:gd name="connsiteX148" fmla="*/ 5278 w 10000"/>
                  <a:gd name="connsiteY148" fmla="*/ 8926 h 10000"/>
                  <a:gd name="connsiteX149" fmla="*/ 5444 w 10000"/>
                  <a:gd name="connsiteY149" fmla="*/ 8969 h 10000"/>
                  <a:gd name="connsiteX150" fmla="*/ 5444 w 10000"/>
                  <a:gd name="connsiteY150" fmla="*/ 8969 h 10000"/>
                  <a:gd name="connsiteX151" fmla="*/ 5722 w 10000"/>
                  <a:gd name="connsiteY151" fmla="*/ 9084 h 10000"/>
                  <a:gd name="connsiteX152" fmla="*/ 5833 w 10000"/>
                  <a:gd name="connsiteY152" fmla="*/ 9135 h 10000"/>
                  <a:gd name="connsiteX153" fmla="*/ 5833 w 10000"/>
                  <a:gd name="connsiteY153" fmla="*/ 9135 h 10000"/>
                  <a:gd name="connsiteX154" fmla="*/ 5833 w 10000"/>
                  <a:gd name="connsiteY154" fmla="*/ 9084 h 10000"/>
                  <a:gd name="connsiteX155" fmla="*/ 5889 w 10000"/>
                  <a:gd name="connsiteY155" fmla="*/ 9025 h 10000"/>
                  <a:gd name="connsiteX156" fmla="*/ 6000 w 10000"/>
                  <a:gd name="connsiteY156" fmla="*/ 8969 h 10000"/>
                  <a:gd name="connsiteX157" fmla="*/ 6167 w 10000"/>
                  <a:gd name="connsiteY157" fmla="*/ 8926 h 10000"/>
                  <a:gd name="connsiteX158" fmla="*/ 6444 w 10000"/>
                  <a:gd name="connsiteY158" fmla="*/ 8926 h 10000"/>
                  <a:gd name="connsiteX159" fmla="*/ 6833 w 10000"/>
                  <a:gd name="connsiteY159" fmla="*/ 8969 h 10000"/>
                  <a:gd name="connsiteX160" fmla="*/ 7278 w 10000"/>
                  <a:gd name="connsiteY160" fmla="*/ 9135 h 10000"/>
                  <a:gd name="connsiteX161" fmla="*/ 7278 w 10000"/>
                  <a:gd name="connsiteY161" fmla="*/ 9135 h 10000"/>
                  <a:gd name="connsiteX162" fmla="*/ 8722 w 10000"/>
                  <a:gd name="connsiteY162" fmla="*/ 9582 h 10000"/>
                  <a:gd name="connsiteX163" fmla="*/ 10000 w 10000"/>
                  <a:gd name="connsiteY163" fmla="*/ 10000 h 10000"/>
                  <a:gd name="connsiteX0" fmla="*/ 10000 w 10000"/>
                  <a:gd name="connsiteY0" fmla="*/ 5593 h 9088"/>
                  <a:gd name="connsiteX1" fmla="*/ 10000 w 10000"/>
                  <a:gd name="connsiteY1" fmla="*/ 5593 h 9088"/>
                  <a:gd name="connsiteX2" fmla="*/ 9222 w 10000"/>
                  <a:gd name="connsiteY2" fmla="*/ 5649 h 9088"/>
                  <a:gd name="connsiteX3" fmla="*/ 8944 w 10000"/>
                  <a:gd name="connsiteY3" fmla="*/ 5649 h 9088"/>
                  <a:gd name="connsiteX4" fmla="*/ 8833 w 10000"/>
                  <a:gd name="connsiteY4" fmla="*/ 5593 h 9088"/>
                  <a:gd name="connsiteX5" fmla="*/ 8778 w 10000"/>
                  <a:gd name="connsiteY5" fmla="*/ 5544 h 9088"/>
                  <a:gd name="connsiteX6" fmla="*/ 8778 w 10000"/>
                  <a:gd name="connsiteY6" fmla="*/ 5544 h 9088"/>
                  <a:gd name="connsiteX7" fmla="*/ 8444 w 10000"/>
                  <a:gd name="connsiteY7" fmla="*/ 4928 h 9088"/>
                  <a:gd name="connsiteX8" fmla="*/ 8167 w 10000"/>
                  <a:gd name="connsiteY8" fmla="*/ 4362 h 9088"/>
                  <a:gd name="connsiteX9" fmla="*/ 8167 w 10000"/>
                  <a:gd name="connsiteY9" fmla="*/ 4362 h 9088"/>
                  <a:gd name="connsiteX10" fmla="*/ 8056 w 10000"/>
                  <a:gd name="connsiteY10" fmla="*/ 4267 h 9088"/>
                  <a:gd name="connsiteX11" fmla="*/ 7889 w 10000"/>
                  <a:gd name="connsiteY11" fmla="*/ 4167 h 9088"/>
                  <a:gd name="connsiteX12" fmla="*/ 7444 w 10000"/>
                  <a:gd name="connsiteY12" fmla="*/ 4106 h 9088"/>
                  <a:gd name="connsiteX13" fmla="*/ 6889 w 10000"/>
                  <a:gd name="connsiteY13" fmla="*/ 4060 h 9088"/>
                  <a:gd name="connsiteX14" fmla="*/ 6389 w 10000"/>
                  <a:gd name="connsiteY14" fmla="*/ 4060 h 9088"/>
                  <a:gd name="connsiteX15" fmla="*/ 6389 w 10000"/>
                  <a:gd name="connsiteY15" fmla="*/ 4060 h 9088"/>
                  <a:gd name="connsiteX16" fmla="*/ 6167 w 10000"/>
                  <a:gd name="connsiteY16" fmla="*/ 4002 h 9088"/>
                  <a:gd name="connsiteX17" fmla="*/ 6056 w 10000"/>
                  <a:gd name="connsiteY17" fmla="*/ 3909 h 9088"/>
                  <a:gd name="connsiteX18" fmla="*/ 6000 w 10000"/>
                  <a:gd name="connsiteY18" fmla="*/ 3800 h 9088"/>
                  <a:gd name="connsiteX19" fmla="*/ 6000 w 10000"/>
                  <a:gd name="connsiteY19" fmla="*/ 3610 h 9088"/>
                  <a:gd name="connsiteX20" fmla="*/ 6056 w 10000"/>
                  <a:gd name="connsiteY20" fmla="*/ 3192 h 9088"/>
                  <a:gd name="connsiteX21" fmla="*/ 6111 w 10000"/>
                  <a:gd name="connsiteY21" fmla="*/ 2982 h 9088"/>
                  <a:gd name="connsiteX22" fmla="*/ 6056 w 10000"/>
                  <a:gd name="connsiteY22" fmla="*/ 2722 h 9088"/>
                  <a:gd name="connsiteX23" fmla="*/ 6056 w 10000"/>
                  <a:gd name="connsiteY23" fmla="*/ 2722 h 9088"/>
                  <a:gd name="connsiteX24" fmla="*/ 6000 w 10000"/>
                  <a:gd name="connsiteY24" fmla="*/ 2568 h 9088"/>
                  <a:gd name="connsiteX25" fmla="*/ 5944 w 10000"/>
                  <a:gd name="connsiteY25" fmla="*/ 2465 h 9088"/>
                  <a:gd name="connsiteX26" fmla="*/ 5833 w 10000"/>
                  <a:gd name="connsiteY26" fmla="*/ 2465 h 9088"/>
                  <a:gd name="connsiteX27" fmla="*/ 5667 w 10000"/>
                  <a:gd name="connsiteY27" fmla="*/ 2511 h 9088"/>
                  <a:gd name="connsiteX28" fmla="*/ 5333 w 10000"/>
                  <a:gd name="connsiteY28" fmla="*/ 2673 h 9088"/>
                  <a:gd name="connsiteX29" fmla="*/ 4889 w 10000"/>
                  <a:gd name="connsiteY29" fmla="*/ 2931 h 9088"/>
                  <a:gd name="connsiteX30" fmla="*/ 4889 w 10000"/>
                  <a:gd name="connsiteY30" fmla="*/ 2931 h 9088"/>
                  <a:gd name="connsiteX31" fmla="*/ 4611 w 10000"/>
                  <a:gd name="connsiteY31" fmla="*/ 2982 h 9088"/>
                  <a:gd name="connsiteX32" fmla="*/ 4500 w 10000"/>
                  <a:gd name="connsiteY32" fmla="*/ 2982 h 9088"/>
                  <a:gd name="connsiteX33" fmla="*/ 4444 w 10000"/>
                  <a:gd name="connsiteY33" fmla="*/ 2931 h 9088"/>
                  <a:gd name="connsiteX34" fmla="*/ 4389 w 10000"/>
                  <a:gd name="connsiteY34" fmla="*/ 2722 h 9088"/>
                  <a:gd name="connsiteX35" fmla="*/ 4222 w 10000"/>
                  <a:gd name="connsiteY35" fmla="*/ 2465 h 9088"/>
                  <a:gd name="connsiteX36" fmla="*/ 4222 w 10000"/>
                  <a:gd name="connsiteY36" fmla="*/ 2465 h 9088"/>
                  <a:gd name="connsiteX37" fmla="*/ 4111 w 10000"/>
                  <a:gd name="connsiteY37" fmla="*/ 2309 h 9088"/>
                  <a:gd name="connsiteX38" fmla="*/ 4111 w 10000"/>
                  <a:gd name="connsiteY38" fmla="*/ 2161 h 9088"/>
                  <a:gd name="connsiteX39" fmla="*/ 4111 w 10000"/>
                  <a:gd name="connsiteY39" fmla="*/ 2057 h 9088"/>
                  <a:gd name="connsiteX40" fmla="*/ 4167 w 10000"/>
                  <a:gd name="connsiteY40" fmla="*/ 1952 h 9088"/>
                  <a:gd name="connsiteX41" fmla="*/ 4278 w 10000"/>
                  <a:gd name="connsiteY41" fmla="*/ 1748 h 9088"/>
                  <a:gd name="connsiteX42" fmla="*/ 4389 w 10000"/>
                  <a:gd name="connsiteY42" fmla="*/ 1695 h 9088"/>
                  <a:gd name="connsiteX43" fmla="*/ 4389 w 10000"/>
                  <a:gd name="connsiteY43" fmla="*/ 1695 h 9088"/>
                  <a:gd name="connsiteX44" fmla="*/ 4389 w 10000"/>
                  <a:gd name="connsiteY44" fmla="*/ 1642 h 9088"/>
                  <a:gd name="connsiteX45" fmla="*/ 4444 w 10000"/>
                  <a:gd name="connsiteY45" fmla="*/ 1602 h 9088"/>
                  <a:gd name="connsiteX46" fmla="*/ 4667 w 10000"/>
                  <a:gd name="connsiteY46" fmla="*/ 1544 h 9088"/>
                  <a:gd name="connsiteX47" fmla="*/ 5333 w 10000"/>
                  <a:gd name="connsiteY47" fmla="*/ 1446 h 9088"/>
                  <a:gd name="connsiteX48" fmla="*/ 6500 w 10000"/>
                  <a:gd name="connsiteY48" fmla="*/ 1284 h 9088"/>
                  <a:gd name="connsiteX49" fmla="*/ 6500 w 10000"/>
                  <a:gd name="connsiteY49" fmla="*/ 1284 h 9088"/>
                  <a:gd name="connsiteX50" fmla="*/ 7167 w 10000"/>
                  <a:gd name="connsiteY50" fmla="*/ 1137 h 9088"/>
                  <a:gd name="connsiteX51" fmla="*/ 8389 w 10000"/>
                  <a:gd name="connsiteY51" fmla="*/ 830 h 9088"/>
                  <a:gd name="connsiteX52" fmla="*/ 8389 w 10000"/>
                  <a:gd name="connsiteY52" fmla="*/ 830 h 9088"/>
                  <a:gd name="connsiteX53" fmla="*/ 8667 w 10000"/>
                  <a:gd name="connsiteY53" fmla="*/ 718 h 9088"/>
                  <a:gd name="connsiteX54" fmla="*/ 8778 w 10000"/>
                  <a:gd name="connsiteY54" fmla="*/ 560 h 9088"/>
                  <a:gd name="connsiteX55" fmla="*/ 8889 w 10000"/>
                  <a:gd name="connsiteY55" fmla="*/ 465 h 9088"/>
                  <a:gd name="connsiteX56" fmla="*/ 8833 w 10000"/>
                  <a:gd name="connsiteY56" fmla="*/ 363 h 9088"/>
                  <a:gd name="connsiteX57" fmla="*/ 8833 w 10000"/>
                  <a:gd name="connsiteY57" fmla="*/ 268 h 9088"/>
                  <a:gd name="connsiteX58" fmla="*/ 8722 w 10000"/>
                  <a:gd name="connsiteY58" fmla="*/ 155 h 9088"/>
                  <a:gd name="connsiteX59" fmla="*/ 8556 w 10000"/>
                  <a:gd name="connsiteY59" fmla="*/ 0 h 9088"/>
                  <a:gd name="connsiteX60" fmla="*/ 8556 w 10000"/>
                  <a:gd name="connsiteY60" fmla="*/ 0 h 9088"/>
                  <a:gd name="connsiteX61" fmla="*/ 10000 w 10000"/>
                  <a:gd name="connsiteY61" fmla="*/ 5649 h 9088"/>
                  <a:gd name="connsiteX62" fmla="*/ 10000 w 10000"/>
                  <a:gd name="connsiteY62" fmla="*/ 5649 h 9088"/>
                  <a:gd name="connsiteX63" fmla="*/ 9722 w 10000"/>
                  <a:gd name="connsiteY63" fmla="*/ 5593 h 9088"/>
                  <a:gd name="connsiteX64" fmla="*/ 9389 w 10000"/>
                  <a:gd name="connsiteY64" fmla="*/ 5649 h 9088"/>
                  <a:gd name="connsiteX65" fmla="*/ 9389 w 10000"/>
                  <a:gd name="connsiteY65" fmla="*/ 5649 h 9088"/>
                  <a:gd name="connsiteX66" fmla="*/ 9278 w 10000"/>
                  <a:gd name="connsiteY66" fmla="*/ 5712 h 9088"/>
                  <a:gd name="connsiteX67" fmla="*/ 9056 w 10000"/>
                  <a:gd name="connsiteY67" fmla="*/ 5649 h 9088"/>
                  <a:gd name="connsiteX68" fmla="*/ 8889 w 10000"/>
                  <a:gd name="connsiteY68" fmla="*/ 5593 h 9088"/>
                  <a:gd name="connsiteX69" fmla="*/ 8722 w 10000"/>
                  <a:gd name="connsiteY69" fmla="*/ 5495 h 9088"/>
                  <a:gd name="connsiteX70" fmla="*/ 8611 w 10000"/>
                  <a:gd name="connsiteY70" fmla="*/ 5336 h 9088"/>
                  <a:gd name="connsiteX71" fmla="*/ 8444 w 10000"/>
                  <a:gd name="connsiteY71" fmla="*/ 5078 h 9088"/>
                  <a:gd name="connsiteX72" fmla="*/ 8444 w 10000"/>
                  <a:gd name="connsiteY72" fmla="*/ 5078 h 9088"/>
                  <a:gd name="connsiteX73" fmla="*/ 8222 w 10000"/>
                  <a:gd name="connsiteY73" fmla="*/ 4629 h 9088"/>
                  <a:gd name="connsiteX74" fmla="*/ 8111 w 10000"/>
                  <a:gd name="connsiteY74" fmla="*/ 4424 h 9088"/>
                  <a:gd name="connsiteX75" fmla="*/ 7944 w 10000"/>
                  <a:gd name="connsiteY75" fmla="*/ 4267 h 9088"/>
                  <a:gd name="connsiteX76" fmla="*/ 7778 w 10000"/>
                  <a:gd name="connsiteY76" fmla="*/ 4167 h 9088"/>
                  <a:gd name="connsiteX77" fmla="*/ 7556 w 10000"/>
                  <a:gd name="connsiteY77" fmla="*/ 4106 h 9088"/>
                  <a:gd name="connsiteX78" fmla="*/ 7333 w 10000"/>
                  <a:gd name="connsiteY78" fmla="*/ 4060 h 9088"/>
                  <a:gd name="connsiteX79" fmla="*/ 7000 w 10000"/>
                  <a:gd name="connsiteY79" fmla="*/ 4002 h 9088"/>
                  <a:gd name="connsiteX80" fmla="*/ 7000 w 10000"/>
                  <a:gd name="connsiteY80" fmla="*/ 4002 h 9088"/>
                  <a:gd name="connsiteX81" fmla="*/ 6556 w 10000"/>
                  <a:gd name="connsiteY81" fmla="*/ 4060 h 9088"/>
                  <a:gd name="connsiteX82" fmla="*/ 6222 w 10000"/>
                  <a:gd name="connsiteY82" fmla="*/ 4060 h 9088"/>
                  <a:gd name="connsiteX83" fmla="*/ 6111 w 10000"/>
                  <a:gd name="connsiteY83" fmla="*/ 4002 h 9088"/>
                  <a:gd name="connsiteX84" fmla="*/ 6056 w 10000"/>
                  <a:gd name="connsiteY84" fmla="*/ 3953 h 9088"/>
                  <a:gd name="connsiteX85" fmla="*/ 6056 w 10000"/>
                  <a:gd name="connsiteY85" fmla="*/ 3953 h 9088"/>
                  <a:gd name="connsiteX86" fmla="*/ 6056 w 10000"/>
                  <a:gd name="connsiteY86" fmla="*/ 3036 h 9088"/>
                  <a:gd name="connsiteX87" fmla="*/ 6056 w 10000"/>
                  <a:gd name="connsiteY87" fmla="*/ 3036 h 9088"/>
                  <a:gd name="connsiteX88" fmla="*/ 6056 w 10000"/>
                  <a:gd name="connsiteY88" fmla="*/ 2823 h 9088"/>
                  <a:gd name="connsiteX89" fmla="*/ 5944 w 10000"/>
                  <a:gd name="connsiteY89" fmla="*/ 2568 h 9088"/>
                  <a:gd name="connsiteX90" fmla="*/ 5889 w 10000"/>
                  <a:gd name="connsiteY90" fmla="*/ 2511 h 9088"/>
                  <a:gd name="connsiteX91" fmla="*/ 5778 w 10000"/>
                  <a:gd name="connsiteY91" fmla="*/ 2465 h 9088"/>
                  <a:gd name="connsiteX92" fmla="*/ 5667 w 10000"/>
                  <a:gd name="connsiteY92" fmla="*/ 2465 h 9088"/>
                  <a:gd name="connsiteX93" fmla="*/ 5500 w 10000"/>
                  <a:gd name="connsiteY93" fmla="*/ 2511 h 9088"/>
                  <a:gd name="connsiteX94" fmla="*/ 5500 w 10000"/>
                  <a:gd name="connsiteY94" fmla="*/ 2511 h 9088"/>
                  <a:gd name="connsiteX95" fmla="*/ 4889 w 10000"/>
                  <a:gd name="connsiteY95" fmla="*/ 2877 h 9088"/>
                  <a:gd name="connsiteX96" fmla="*/ 4611 w 10000"/>
                  <a:gd name="connsiteY96" fmla="*/ 2982 h 9088"/>
                  <a:gd name="connsiteX97" fmla="*/ 4556 w 10000"/>
                  <a:gd name="connsiteY97" fmla="*/ 3036 h 9088"/>
                  <a:gd name="connsiteX98" fmla="*/ 4500 w 10000"/>
                  <a:gd name="connsiteY98" fmla="*/ 2982 h 9088"/>
                  <a:gd name="connsiteX99" fmla="*/ 4500 w 10000"/>
                  <a:gd name="connsiteY99" fmla="*/ 2982 h 9088"/>
                  <a:gd name="connsiteX100" fmla="*/ 4222 w 10000"/>
                  <a:gd name="connsiteY100" fmla="*/ 2465 h 9088"/>
                  <a:gd name="connsiteX101" fmla="*/ 4222 w 10000"/>
                  <a:gd name="connsiteY101" fmla="*/ 2465 h 9088"/>
                  <a:gd name="connsiteX102" fmla="*/ 4111 w 10000"/>
                  <a:gd name="connsiteY102" fmla="*/ 2209 h 9088"/>
                  <a:gd name="connsiteX103" fmla="*/ 4111 w 10000"/>
                  <a:gd name="connsiteY103" fmla="*/ 2057 h 9088"/>
                  <a:gd name="connsiteX104" fmla="*/ 4111 w 10000"/>
                  <a:gd name="connsiteY104" fmla="*/ 1900 h 9088"/>
                  <a:gd name="connsiteX105" fmla="*/ 4111 w 10000"/>
                  <a:gd name="connsiteY105" fmla="*/ 1900 h 9088"/>
                  <a:gd name="connsiteX106" fmla="*/ 4278 w 10000"/>
                  <a:gd name="connsiteY106" fmla="*/ 1748 h 9088"/>
                  <a:gd name="connsiteX107" fmla="*/ 4389 w 10000"/>
                  <a:gd name="connsiteY107" fmla="*/ 1695 h 9088"/>
                  <a:gd name="connsiteX108" fmla="*/ 4389 w 10000"/>
                  <a:gd name="connsiteY108" fmla="*/ 1695 h 9088"/>
                  <a:gd name="connsiteX109" fmla="*/ 4000 w 10000"/>
                  <a:gd name="connsiteY109" fmla="*/ 1695 h 9088"/>
                  <a:gd name="connsiteX110" fmla="*/ 3722 w 10000"/>
                  <a:gd name="connsiteY110" fmla="*/ 1748 h 9088"/>
                  <a:gd name="connsiteX111" fmla="*/ 3611 w 10000"/>
                  <a:gd name="connsiteY111" fmla="*/ 1803 h 9088"/>
                  <a:gd name="connsiteX112" fmla="*/ 3556 w 10000"/>
                  <a:gd name="connsiteY112" fmla="*/ 1854 h 9088"/>
                  <a:gd name="connsiteX113" fmla="*/ 3556 w 10000"/>
                  <a:gd name="connsiteY113" fmla="*/ 1854 h 9088"/>
                  <a:gd name="connsiteX114" fmla="*/ 3444 w 10000"/>
                  <a:gd name="connsiteY114" fmla="*/ 2057 h 9088"/>
                  <a:gd name="connsiteX115" fmla="*/ 3278 w 10000"/>
                  <a:gd name="connsiteY115" fmla="*/ 2369 h 9088"/>
                  <a:gd name="connsiteX116" fmla="*/ 3000 w 10000"/>
                  <a:gd name="connsiteY116" fmla="*/ 2722 h 9088"/>
                  <a:gd name="connsiteX117" fmla="*/ 2667 w 10000"/>
                  <a:gd name="connsiteY117" fmla="*/ 2982 h 9088"/>
                  <a:gd name="connsiteX118" fmla="*/ 2667 w 10000"/>
                  <a:gd name="connsiteY118" fmla="*/ 2982 h 9088"/>
                  <a:gd name="connsiteX119" fmla="*/ 2333 w 10000"/>
                  <a:gd name="connsiteY119" fmla="*/ 3192 h 9088"/>
                  <a:gd name="connsiteX120" fmla="*/ 1833 w 10000"/>
                  <a:gd name="connsiteY120" fmla="*/ 3398 h 9088"/>
                  <a:gd name="connsiteX121" fmla="*/ 1389 w 10000"/>
                  <a:gd name="connsiteY121" fmla="*/ 3496 h 9088"/>
                  <a:gd name="connsiteX122" fmla="*/ 889 w 10000"/>
                  <a:gd name="connsiteY122" fmla="*/ 3547 h 9088"/>
                  <a:gd name="connsiteX123" fmla="*/ 889 w 10000"/>
                  <a:gd name="connsiteY123" fmla="*/ 3547 h 9088"/>
                  <a:gd name="connsiteX124" fmla="*/ 500 w 10000"/>
                  <a:gd name="connsiteY124" fmla="*/ 3610 h 9088"/>
                  <a:gd name="connsiteX125" fmla="*/ 222 w 10000"/>
                  <a:gd name="connsiteY125" fmla="*/ 3648 h 9088"/>
                  <a:gd name="connsiteX126" fmla="*/ 0 w 10000"/>
                  <a:gd name="connsiteY126" fmla="*/ 3697 h 9088"/>
                  <a:gd name="connsiteX127" fmla="*/ 0 w 10000"/>
                  <a:gd name="connsiteY127" fmla="*/ 3697 h 9088"/>
                  <a:gd name="connsiteX128" fmla="*/ 278 w 10000"/>
                  <a:gd name="connsiteY128" fmla="*/ 4525 h 9088"/>
                  <a:gd name="connsiteX129" fmla="*/ 500 w 10000"/>
                  <a:gd name="connsiteY129" fmla="*/ 5131 h 9088"/>
                  <a:gd name="connsiteX130" fmla="*/ 722 w 10000"/>
                  <a:gd name="connsiteY130" fmla="*/ 5649 h 9088"/>
                  <a:gd name="connsiteX131" fmla="*/ 722 w 10000"/>
                  <a:gd name="connsiteY131" fmla="*/ 5649 h 9088"/>
                  <a:gd name="connsiteX132" fmla="*/ 889 w 10000"/>
                  <a:gd name="connsiteY132" fmla="*/ 5956 h 9088"/>
                  <a:gd name="connsiteX133" fmla="*/ 944 w 10000"/>
                  <a:gd name="connsiteY133" fmla="*/ 6221 h 9088"/>
                  <a:gd name="connsiteX134" fmla="*/ 1111 w 10000"/>
                  <a:gd name="connsiteY134" fmla="*/ 6479 h 9088"/>
                  <a:gd name="connsiteX135" fmla="*/ 1333 w 10000"/>
                  <a:gd name="connsiteY135" fmla="*/ 6876 h 9088"/>
                  <a:gd name="connsiteX136" fmla="*/ 1333 w 10000"/>
                  <a:gd name="connsiteY136" fmla="*/ 6876 h 9088"/>
                  <a:gd name="connsiteX137" fmla="*/ 1444 w 10000"/>
                  <a:gd name="connsiteY137" fmla="*/ 7085 h 9088"/>
                  <a:gd name="connsiteX138" fmla="*/ 1500 w 10000"/>
                  <a:gd name="connsiteY138" fmla="*/ 7239 h 9088"/>
                  <a:gd name="connsiteX139" fmla="*/ 1500 w 10000"/>
                  <a:gd name="connsiteY139" fmla="*/ 7385 h 9088"/>
                  <a:gd name="connsiteX140" fmla="*/ 1556 w 10000"/>
                  <a:gd name="connsiteY140" fmla="*/ 7448 h 9088"/>
                  <a:gd name="connsiteX141" fmla="*/ 1722 w 10000"/>
                  <a:gd name="connsiteY141" fmla="*/ 7495 h 9088"/>
                  <a:gd name="connsiteX142" fmla="*/ 1944 w 10000"/>
                  <a:gd name="connsiteY142" fmla="*/ 7545 h 9088"/>
                  <a:gd name="connsiteX143" fmla="*/ 2944 w 10000"/>
                  <a:gd name="connsiteY143" fmla="*/ 7599 h 9088"/>
                  <a:gd name="connsiteX144" fmla="*/ 2944 w 10000"/>
                  <a:gd name="connsiteY144" fmla="*/ 7599 h 9088"/>
                  <a:gd name="connsiteX145" fmla="*/ 4167 w 10000"/>
                  <a:gd name="connsiteY145" fmla="*/ 7705 h 9088"/>
                  <a:gd name="connsiteX146" fmla="*/ 4889 w 10000"/>
                  <a:gd name="connsiteY146" fmla="*/ 7850 h 9088"/>
                  <a:gd name="connsiteX147" fmla="*/ 5278 w 10000"/>
                  <a:gd name="connsiteY147" fmla="*/ 8014 h 9088"/>
                  <a:gd name="connsiteX148" fmla="*/ 5444 w 10000"/>
                  <a:gd name="connsiteY148" fmla="*/ 8057 h 9088"/>
                  <a:gd name="connsiteX149" fmla="*/ 5444 w 10000"/>
                  <a:gd name="connsiteY149" fmla="*/ 8057 h 9088"/>
                  <a:gd name="connsiteX150" fmla="*/ 5722 w 10000"/>
                  <a:gd name="connsiteY150" fmla="*/ 8172 h 9088"/>
                  <a:gd name="connsiteX151" fmla="*/ 5833 w 10000"/>
                  <a:gd name="connsiteY151" fmla="*/ 8223 h 9088"/>
                  <a:gd name="connsiteX152" fmla="*/ 5833 w 10000"/>
                  <a:gd name="connsiteY152" fmla="*/ 8223 h 9088"/>
                  <a:gd name="connsiteX153" fmla="*/ 5833 w 10000"/>
                  <a:gd name="connsiteY153" fmla="*/ 8172 h 9088"/>
                  <a:gd name="connsiteX154" fmla="*/ 5889 w 10000"/>
                  <a:gd name="connsiteY154" fmla="*/ 8113 h 9088"/>
                  <a:gd name="connsiteX155" fmla="*/ 6000 w 10000"/>
                  <a:gd name="connsiteY155" fmla="*/ 8057 h 9088"/>
                  <a:gd name="connsiteX156" fmla="*/ 6167 w 10000"/>
                  <a:gd name="connsiteY156" fmla="*/ 8014 h 9088"/>
                  <a:gd name="connsiteX157" fmla="*/ 6444 w 10000"/>
                  <a:gd name="connsiteY157" fmla="*/ 8014 h 9088"/>
                  <a:gd name="connsiteX158" fmla="*/ 6833 w 10000"/>
                  <a:gd name="connsiteY158" fmla="*/ 8057 h 9088"/>
                  <a:gd name="connsiteX159" fmla="*/ 7278 w 10000"/>
                  <a:gd name="connsiteY159" fmla="*/ 8223 h 9088"/>
                  <a:gd name="connsiteX160" fmla="*/ 7278 w 10000"/>
                  <a:gd name="connsiteY160" fmla="*/ 8223 h 9088"/>
                  <a:gd name="connsiteX161" fmla="*/ 8722 w 10000"/>
                  <a:gd name="connsiteY161" fmla="*/ 8670 h 9088"/>
                  <a:gd name="connsiteX162" fmla="*/ 10000 w 10000"/>
                  <a:gd name="connsiteY162" fmla="*/ 9088 h 9088"/>
                  <a:gd name="connsiteX0" fmla="*/ 10000 w 10000"/>
                  <a:gd name="connsiteY0" fmla="*/ 6154 h 10000"/>
                  <a:gd name="connsiteX1" fmla="*/ 10000 w 10000"/>
                  <a:gd name="connsiteY1" fmla="*/ 6154 h 10000"/>
                  <a:gd name="connsiteX2" fmla="*/ 9222 w 10000"/>
                  <a:gd name="connsiteY2" fmla="*/ 6216 h 10000"/>
                  <a:gd name="connsiteX3" fmla="*/ 8944 w 10000"/>
                  <a:gd name="connsiteY3" fmla="*/ 6216 h 10000"/>
                  <a:gd name="connsiteX4" fmla="*/ 8833 w 10000"/>
                  <a:gd name="connsiteY4" fmla="*/ 6154 h 10000"/>
                  <a:gd name="connsiteX5" fmla="*/ 8778 w 10000"/>
                  <a:gd name="connsiteY5" fmla="*/ 6100 h 10000"/>
                  <a:gd name="connsiteX6" fmla="*/ 8778 w 10000"/>
                  <a:gd name="connsiteY6" fmla="*/ 6100 h 10000"/>
                  <a:gd name="connsiteX7" fmla="*/ 8444 w 10000"/>
                  <a:gd name="connsiteY7" fmla="*/ 5423 h 10000"/>
                  <a:gd name="connsiteX8" fmla="*/ 8167 w 10000"/>
                  <a:gd name="connsiteY8" fmla="*/ 4800 h 10000"/>
                  <a:gd name="connsiteX9" fmla="*/ 8167 w 10000"/>
                  <a:gd name="connsiteY9" fmla="*/ 4800 h 10000"/>
                  <a:gd name="connsiteX10" fmla="*/ 8056 w 10000"/>
                  <a:gd name="connsiteY10" fmla="*/ 4695 h 10000"/>
                  <a:gd name="connsiteX11" fmla="*/ 7889 w 10000"/>
                  <a:gd name="connsiteY11" fmla="*/ 4585 h 10000"/>
                  <a:gd name="connsiteX12" fmla="*/ 7444 w 10000"/>
                  <a:gd name="connsiteY12" fmla="*/ 4518 h 10000"/>
                  <a:gd name="connsiteX13" fmla="*/ 6889 w 10000"/>
                  <a:gd name="connsiteY13" fmla="*/ 4467 h 10000"/>
                  <a:gd name="connsiteX14" fmla="*/ 6389 w 10000"/>
                  <a:gd name="connsiteY14" fmla="*/ 4467 h 10000"/>
                  <a:gd name="connsiteX15" fmla="*/ 6389 w 10000"/>
                  <a:gd name="connsiteY15" fmla="*/ 4467 h 10000"/>
                  <a:gd name="connsiteX16" fmla="*/ 6167 w 10000"/>
                  <a:gd name="connsiteY16" fmla="*/ 4404 h 10000"/>
                  <a:gd name="connsiteX17" fmla="*/ 6056 w 10000"/>
                  <a:gd name="connsiteY17" fmla="*/ 4301 h 10000"/>
                  <a:gd name="connsiteX18" fmla="*/ 6000 w 10000"/>
                  <a:gd name="connsiteY18" fmla="*/ 4181 h 10000"/>
                  <a:gd name="connsiteX19" fmla="*/ 6000 w 10000"/>
                  <a:gd name="connsiteY19" fmla="*/ 3972 h 10000"/>
                  <a:gd name="connsiteX20" fmla="*/ 6056 w 10000"/>
                  <a:gd name="connsiteY20" fmla="*/ 3512 h 10000"/>
                  <a:gd name="connsiteX21" fmla="*/ 6111 w 10000"/>
                  <a:gd name="connsiteY21" fmla="*/ 3281 h 10000"/>
                  <a:gd name="connsiteX22" fmla="*/ 6056 w 10000"/>
                  <a:gd name="connsiteY22" fmla="*/ 2995 h 10000"/>
                  <a:gd name="connsiteX23" fmla="*/ 6056 w 10000"/>
                  <a:gd name="connsiteY23" fmla="*/ 2995 h 10000"/>
                  <a:gd name="connsiteX24" fmla="*/ 6000 w 10000"/>
                  <a:gd name="connsiteY24" fmla="*/ 2826 h 10000"/>
                  <a:gd name="connsiteX25" fmla="*/ 5944 w 10000"/>
                  <a:gd name="connsiteY25" fmla="*/ 2712 h 10000"/>
                  <a:gd name="connsiteX26" fmla="*/ 5833 w 10000"/>
                  <a:gd name="connsiteY26" fmla="*/ 2712 h 10000"/>
                  <a:gd name="connsiteX27" fmla="*/ 5667 w 10000"/>
                  <a:gd name="connsiteY27" fmla="*/ 2763 h 10000"/>
                  <a:gd name="connsiteX28" fmla="*/ 5333 w 10000"/>
                  <a:gd name="connsiteY28" fmla="*/ 2941 h 10000"/>
                  <a:gd name="connsiteX29" fmla="*/ 4889 w 10000"/>
                  <a:gd name="connsiteY29" fmla="*/ 3225 h 10000"/>
                  <a:gd name="connsiteX30" fmla="*/ 4889 w 10000"/>
                  <a:gd name="connsiteY30" fmla="*/ 3225 h 10000"/>
                  <a:gd name="connsiteX31" fmla="*/ 4611 w 10000"/>
                  <a:gd name="connsiteY31" fmla="*/ 3281 h 10000"/>
                  <a:gd name="connsiteX32" fmla="*/ 4500 w 10000"/>
                  <a:gd name="connsiteY32" fmla="*/ 3281 h 10000"/>
                  <a:gd name="connsiteX33" fmla="*/ 4444 w 10000"/>
                  <a:gd name="connsiteY33" fmla="*/ 3225 h 10000"/>
                  <a:gd name="connsiteX34" fmla="*/ 4389 w 10000"/>
                  <a:gd name="connsiteY34" fmla="*/ 2995 h 10000"/>
                  <a:gd name="connsiteX35" fmla="*/ 4222 w 10000"/>
                  <a:gd name="connsiteY35" fmla="*/ 2712 h 10000"/>
                  <a:gd name="connsiteX36" fmla="*/ 4222 w 10000"/>
                  <a:gd name="connsiteY36" fmla="*/ 2712 h 10000"/>
                  <a:gd name="connsiteX37" fmla="*/ 4111 w 10000"/>
                  <a:gd name="connsiteY37" fmla="*/ 2541 h 10000"/>
                  <a:gd name="connsiteX38" fmla="*/ 4111 w 10000"/>
                  <a:gd name="connsiteY38" fmla="*/ 2378 h 10000"/>
                  <a:gd name="connsiteX39" fmla="*/ 4111 w 10000"/>
                  <a:gd name="connsiteY39" fmla="*/ 2263 h 10000"/>
                  <a:gd name="connsiteX40" fmla="*/ 4167 w 10000"/>
                  <a:gd name="connsiteY40" fmla="*/ 2148 h 10000"/>
                  <a:gd name="connsiteX41" fmla="*/ 4278 w 10000"/>
                  <a:gd name="connsiteY41" fmla="*/ 1923 h 10000"/>
                  <a:gd name="connsiteX42" fmla="*/ 4389 w 10000"/>
                  <a:gd name="connsiteY42" fmla="*/ 1865 h 10000"/>
                  <a:gd name="connsiteX43" fmla="*/ 4389 w 10000"/>
                  <a:gd name="connsiteY43" fmla="*/ 1865 h 10000"/>
                  <a:gd name="connsiteX44" fmla="*/ 4389 w 10000"/>
                  <a:gd name="connsiteY44" fmla="*/ 1807 h 10000"/>
                  <a:gd name="connsiteX45" fmla="*/ 4444 w 10000"/>
                  <a:gd name="connsiteY45" fmla="*/ 1763 h 10000"/>
                  <a:gd name="connsiteX46" fmla="*/ 4667 w 10000"/>
                  <a:gd name="connsiteY46" fmla="*/ 1699 h 10000"/>
                  <a:gd name="connsiteX47" fmla="*/ 5333 w 10000"/>
                  <a:gd name="connsiteY47" fmla="*/ 1591 h 10000"/>
                  <a:gd name="connsiteX48" fmla="*/ 6500 w 10000"/>
                  <a:gd name="connsiteY48" fmla="*/ 1413 h 10000"/>
                  <a:gd name="connsiteX49" fmla="*/ 6500 w 10000"/>
                  <a:gd name="connsiteY49" fmla="*/ 1413 h 10000"/>
                  <a:gd name="connsiteX50" fmla="*/ 7167 w 10000"/>
                  <a:gd name="connsiteY50" fmla="*/ 1251 h 10000"/>
                  <a:gd name="connsiteX51" fmla="*/ 8389 w 10000"/>
                  <a:gd name="connsiteY51" fmla="*/ 913 h 10000"/>
                  <a:gd name="connsiteX52" fmla="*/ 8389 w 10000"/>
                  <a:gd name="connsiteY52" fmla="*/ 913 h 10000"/>
                  <a:gd name="connsiteX53" fmla="*/ 8667 w 10000"/>
                  <a:gd name="connsiteY53" fmla="*/ 790 h 10000"/>
                  <a:gd name="connsiteX54" fmla="*/ 8778 w 10000"/>
                  <a:gd name="connsiteY54" fmla="*/ 616 h 10000"/>
                  <a:gd name="connsiteX55" fmla="*/ 8889 w 10000"/>
                  <a:gd name="connsiteY55" fmla="*/ 512 h 10000"/>
                  <a:gd name="connsiteX56" fmla="*/ 8833 w 10000"/>
                  <a:gd name="connsiteY56" fmla="*/ 399 h 10000"/>
                  <a:gd name="connsiteX57" fmla="*/ 8833 w 10000"/>
                  <a:gd name="connsiteY57" fmla="*/ 295 h 10000"/>
                  <a:gd name="connsiteX58" fmla="*/ 8722 w 10000"/>
                  <a:gd name="connsiteY58" fmla="*/ 171 h 10000"/>
                  <a:gd name="connsiteX59" fmla="*/ 8556 w 10000"/>
                  <a:gd name="connsiteY59" fmla="*/ 0 h 10000"/>
                  <a:gd name="connsiteX60" fmla="*/ 10000 w 10000"/>
                  <a:gd name="connsiteY60" fmla="*/ 6216 h 10000"/>
                  <a:gd name="connsiteX61" fmla="*/ 10000 w 10000"/>
                  <a:gd name="connsiteY61" fmla="*/ 6216 h 10000"/>
                  <a:gd name="connsiteX62" fmla="*/ 9722 w 10000"/>
                  <a:gd name="connsiteY62" fmla="*/ 6154 h 10000"/>
                  <a:gd name="connsiteX63" fmla="*/ 9389 w 10000"/>
                  <a:gd name="connsiteY63" fmla="*/ 6216 h 10000"/>
                  <a:gd name="connsiteX64" fmla="*/ 9389 w 10000"/>
                  <a:gd name="connsiteY64" fmla="*/ 6216 h 10000"/>
                  <a:gd name="connsiteX65" fmla="*/ 9278 w 10000"/>
                  <a:gd name="connsiteY65" fmla="*/ 6285 h 10000"/>
                  <a:gd name="connsiteX66" fmla="*/ 9056 w 10000"/>
                  <a:gd name="connsiteY66" fmla="*/ 6216 h 10000"/>
                  <a:gd name="connsiteX67" fmla="*/ 8889 w 10000"/>
                  <a:gd name="connsiteY67" fmla="*/ 6154 h 10000"/>
                  <a:gd name="connsiteX68" fmla="*/ 8722 w 10000"/>
                  <a:gd name="connsiteY68" fmla="*/ 6046 h 10000"/>
                  <a:gd name="connsiteX69" fmla="*/ 8611 w 10000"/>
                  <a:gd name="connsiteY69" fmla="*/ 5871 h 10000"/>
                  <a:gd name="connsiteX70" fmla="*/ 8444 w 10000"/>
                  <a:gd name="connsiteY70" fmla="*/ 5588 h 10000"/>
                  <a:gd name="connsiteX71" fmla="*/ 8444 w 10000"/>
                  <a:gd name="connsiteY71" fmla="*/ 5588 h 10000"/>
                  <a:gd name="connsiteX72" fmla="*/ 8222 w 10000"/>
                  <a:gd name="connsiteY72" fmla="*/ 5094 h 10000"/>
                  <a:gd name="connsiteX73" fmla="*/ 8111 w 10000"/>
                  <a:gd name="connsiteY73" fmla="*/ 4868 h 10000"/>
                  <a:gd name="connsiteX74" fmla="*/ 7944 w 10000"/>
                  <a:gd name="connsiteY74" fmla="*/ 4695 h 10000"/>
                  <a:gd name="connsiteX75" fmla="*/ 7778 w 10000"/>
                  <a:gd name="connsiteY75" fmla="*/ 4585 h 10000"/>
                  <a:gd name="connsiteX76" fmla="*/ 7556 w 10000"/>
                  <a:gd name="connsiteY76" fmla="*/ 4518 h 10000"/>
                  <a:gd name="connsiteX77" fmla="*/ 7333 w 10000"/>
                  <a:gd name="connsiteY77" fmla="*/ 4467 h 10000"/>
                  <a:gd name="connsiteX78" fmla="*/ 7000 w 10000"/>
                  <a:gd name="connsiteY78" fmla="*/ 4404 h 10000"/>
                  <a:gd name="connsiteX79" fmla="*/ 7000 w 10000"/>
                  <a:gd name="connsiteY79" fmla="*/ 4404 h 10000"/>
                  <a:gd name="connsiteX80" fmla="*/ 6556 w 10000"/>
                  <a:gd name="connsiteY80" fmla="*/ 4467 h 10000"/>
                  <a:gd name="connsiteX81" fmla="*/ 6222 w 10000"/>
                  <a:gd name="connsiteY81" fmla="*/ 4467 h 10000"/>
                  <a:gd name="connsiteX82" fmla="*/ 6111 w 10000"/>
                  <a:gd name="connsiteY82" fmla="*/ 4404 h 10000"/>
                  <a:gd name="connsiteX83" fmla="*/ 6056 w 10000"/>
                  <a:gd name="connsiteY83" fmla="*/ 4350 h 10000"/>
                  <a:gd name="connsiteX84" fmla="*/ 6056 w 10000"/>
                  <a:gd name="connsiteY84" fmla="*/ 4350 h 10000"/>
                  <a:gd name="connsiteX85" fmla="*/ 6056 w 10000"/>
                  <a:gd name="connsiteY85" fmla="*/ 3341 h 10000"/>
                  <a:gd name="connsiteX86" fmla="*/ 6056 w 10000"/>
                  <a:gd name="connsiteY86" fmla="*/ 3341 h 10000"/>
                  <a:gd name="connsiteX87" fmla="*/ 6056 w 10000"/>
                  <a:gd name="connsiteY87" fmla="*/ 3106 h 10000"/>
                  <a:gd name="connsiteX88" fmla="*/ 5944 w 10000"/>
                  <a:gd name="connsiteY88" fmla="*/ 2826 h 10000"/>
                  <a:gd name="connsiteX89" fmla="*/ 5889 w 10000"/>
                  <a:gd name="connsiteY89" fmla="*/ 2763 h 10000"/>
                  <a:gd name="connsiteX90" fmla="*/ 5778 w 10000"/>
                  <a:gd name="connsiteY90" fmla="*/ 2712 h 10000"/>
                  <a:gd name="connsiteX91" fmla="*/ 5667 w 10000"/>
                  <a:gd name="connsiteY91" fmla="*/ 2712 h 10000"/>
                  <a:gd name="connsiteX92" fmla="*/ 5500 w 10000"/>
                  <a:gd name="connsiteY92" fmla="*/ 2763 h 10000"/>
                  <a:gd name="connsiteX93" fmla="*/ 5500 w 10000"/>
                  <a:gd name="connsiteY93" fmla="*/ 2763 h 10000"/>
                  <a:gd name="connsiteX94" fmla="*/ 4889 w 10000"/>
                  <a:gd name="connsiteY94" fmla="*/ 3166 h 10000"/>
                  <a:gd name="connsiteX95" fmla="*/ 4611 w 10000"/>
                  <a:gd name="connsiteY95" fmla="*/ 3281 h 10000"/>
                  <a:gd name="connsiteX96" fmla="*/ 4556 w 10000"/>
                  <a:gd name="connsiteY96" fmla="*/ 3341 h 10000"/>
                  <a:gd name="connsiteX97" fmla="*/ 4500 w 10000"/>
                  <a:gd name="connsiteY97" fmla="*/ 3281 h 10000"/>
                  <a:gd name="connsiteX98" fmla="*/ 4500 w 10000"/>
                  <a:gd name="connsiteY98" fmla="*/ 3281 h 10000"/>
                  <a:gd name="connsiteX99" fmla="*/ 4222 w 10000"/>
                  <a:gd name="connsiteY99" fmla="*/ 2712 h 10000"/>
                  <a:gd name="connsiteX100" fmla="*/ 4222 w 10000"/>
                  <a:gd name="connsiteY100" fmla="*/ 2712 h 10000"/>
                  <a:gd name="connsiteX101" fmla="*/ 4111 w 10000"/>
                  <a:gd name="connsiteY101" fmla="*/ 2431 h 10000"/>
                  <a:gd name="connsiteX102" fmla="*/ 4111 w 10000"/>
                  <a:gd name="connsiteY102" fmla="*/ 2263 h 10000"/>
                  <a:gd name="connsiteX103" fmla="*/ 4111 w 10000"/>
                  <a:gd name="connsiteY103" fmla="*/ 2091 h 10000"/>
                  <a:gd name="connsiteX104" fmla="*/ 4111 w 10000"/>
                  <a:gd name="connsiteY104" fmla="*/ 2091 h 10000"/>
                  <a:gd name="connsiteX105" fmla="*/ 4278 w 10000"/>
                  <a:gd name="connsiteY105" fmla="*/ 1923 h 10000"/>
                  <a:gd name="connsiteX106" fmla="*/ 4389 w 10000"/>
                  <a:gd name="connsiteY106" fmla="*/ 1865 h 10000"/>
                  <a:gd name="connsiteX107" fmla="*/ 4389 w 10000"/>
                  <a:gd name="connsiteY107" fmla="*/ 1865 h 10000"/>
                  <a:gd name="connsiteX108" fmla="*/ 4000 w 10000"/>
                  <a:gd name="connsiteY108" fmla="*/ 1865 h 10000"/>
                  <a:gd name="connsiteX109" fmla="*/ 3722 w 10000"/>
                  <a:gd name="connsiteY109" fmla="*/ 1923 h 10000"/>
                  <a:gd name="connsiteX110" fmla="*/ 3611 w 10000"/>
                  <a:gd name="connsiteY110" fmla="*/ 1984 h 10000"/>
                  <a:gd name="connsiteX111" fmla="*/ 3556 w 10000"/>
                  <a:gd name="connsiteY111" fmla="*/ 2040 h 10000"/>
                  <a:gd name="connsiteX112" fmla="*/ 3556 w 10000"/>
                  <a:gd name="connsiteY112" fmla="*/ 2040 h 10000"/>
                  <a:gd name="connsiteX113" fmla="*/ 3444 w 10000"/>
                  <a:gd name="connsiteY113" fmla="*/ 2263 h 10000"/>
                  <a:gd name="connsiteX114" fmla="*/ 3278 w 10000"/>
                  <a:gd name="connsiteY114" fmla="*/ 2607 h 10000"/>
                  <a:gd name="connsiteX115" fmla="*/ 3000 w 10000"/>
                  <a:gd name="connsiteY115" fmla="*/ 2995 h 10000"/>
                  <a:gd name="connsiteX116" fmla="*/ 2667 w 10000"/>
                  <a:gd name="connsiteY116" fmla="*/ 3281 h 10000"/>
                  <a:gd name="connsiteX117" fmla="*/ 2667 w 10000"/>
                  <a:gd name="connsiteY117" fmla="*/ 3281 h 10000"/>
                  <a:gd name="connsiteX118" fmla="*/ 2333 w 10000"/>
                  <a:gd name="connsiteY118" fmla="*/ 3512 h 10000"/>
                  <a:gd name="connsiteX119" fmla="*/ 1833 w 10000"/>
                  <a:gd name="connsiteY119" fmla="*/ 3739 h 10000"/>
                  <a:gd name="connsiteX120" fmla="*/ 1389 w 10000"/>
                  <a:gd name="connsiteY120" fmla="*/ 3847 h 10000"/>
                  <a:gd name="connsiteX121" fmla="*/ 889 w 10000"/>
                  <a:gd name="connsiteY121" fmla="*/ 3903 h 10000"/>
                  <a:gd name="connsiteX122" fmla="*/ 889 w 10000"/>
                  <a:gd name="connsiteY122" fmla="*/ 3903 h 10000"/>
                  <a:gd name="connsiteX123" fmla="*/ 500 w 10000"/>
                  <a:gd name="connsiteY123" fmla="*/ 3972 h 10000"/>
                  <a:gd name="connsiteX124" fmla="*/ 222 w 10000"/>
                  <a:gd name="connsiteY124" fmla="*/ 4014 h 10000"/>
                  <a:gd name="connsiteX125" fmla="*/ 0 w 10000"/>
                  <a:gd name="connsiteY125" fmla="*/ 4068 h 10000"/>
                  <a:gd name="connsiteX126" fmla="*/ 0 w 10000"/>
                  <a:gd name="connsiteY126" fmla="*/ 4068 h 10000"/>
                  <a:gd name="connsiteX127" fmla="*/ 278 w 10000"/>
                  <a:gd name="connsiteY127" fmla="*/ 4979 h 10000"/>
                  <a:gd name="connsiteX128" fmla="*/ 500 w 10000"/>
                  <a:gd name="connsiteY128" fmla="*/ 5646 h 10000"/>
                  <a:gd name="connsiteX129" fmla="*/ 722 w 10000"/>
                  <a:gd name="connsiteY129" fmla="*/ 6216 h 10000"/>
                  <a:gd name="connsiteX130" fmla="*/ 722 w 10000"/>
                  <a:gd name="connsiteY130" fmla="*/ 6216 h 10000"/>
                  <a:gd name="connsiteX131" fmla="*/ 889 w 10000"/>
                  <a:gd name="connsiteY131" fmla="*/ 6554 h 10000"/>
                  <a:gd name="connsiteX132" fmla="*/ 944 w 10000"/>
                  <a:gd name="connsiteY132" fmla="*/ 6845 h 10000"/>
                  <a:gd name="connsiteX133" fmla="*/ 1111 w 10000"/>
                  <a:gd name="connsiteY133" fmla="*/ 7129 h 10000"/>
                  <a:gd name="connsiteX134" fmla="*/ 1333 w 10000"/>
                  <a:gd name="connsiteY134" fmla="*/ 7566 h 10000"/>
                  <a:gd name="connsiteX135" fmla="*/ 1333 w 10000"/>
                  <a:gd name="connsiteY135" fmla="*/ 7566 h 10000"/>
                  <a:gd name="connsiteX136" fmla="*/ 1444 w 10000"/>
                  <a:gd name="connsiteY136" fmla="*/ 7796 h 10000"/>
                  <a:gd name="connsiteX137" fmla="*/ 1500 w 10000"/>
                  <a:gd name="connsiteY137" fmla="*/ 7965 h 10000"/>
                  <a:gd name="connsiteX138" fmla="*/ 1500 w 10000"/>
                  <a:gd name="connsiteY138" fmla="*/ 8126 h 10000"/>
                  <a:gd name="connsiteX139" fmla="*/ 1556 w 10000"/>
                  <a:gd name="connsiteY139" fmla="*/ 8195 h 10000"/>
                  <a:gd name="connsiteX140" fmla="*/ 1722 w 10000"/>
                  <a:gd name="connsiteY140" fmla="*/ 8247 h 10000"/>
                  <a:gd name="connsiteX141" fmla="*/ 1944 w 10000"/>
                  <a:gd name="connsiteY141" fmla="*/ 8302 h 10000"/>
                  <a:gd name="connsiteX142" fmla="*/ 2944 w 10000"/>
                  <a:gd name="connsiteY142" fmla="*/ 8362 h 10000"/>
                  <a:gd name="connsiteX143" fmla="*/ 2944 w 10000"/>
                  <a:gd name="connsiteY143" fmla="*/ 8362 h 10000"/>
                  <a:gd name="connsiteX144" fmla="*/ 4167 w 10000"/>
                  <a:gd name="connsiteY144" fmla="*/ 8478 h 10000"/>
                  <a:gd name="connsiteX145" fmla="*/ 4889 w 10000"/>
                  <a:gd name="connsiteY145" fmla="*/ 8638 h 10000"/>
                  <a:gd name="connsiteX146" fmla="*/ 5278 w 10000"/>
                  <a:gd name="connsiteY146" fmla="*/ 8818 h 10000"/>
                  <a:gd name="connsiteX147" fmla="*/ 5444 w 10000"/>
                  <a:gd name="connsiteY147" fmla="*/ 8866 h 10000"/>
                  <a:gd name="connsiteX148" fmla="*/ 5444 w 10000"/>
                  <a:gd name="connsiteY148" fmla="*/ 8866 h 10000"/>
                  <a:gd name="connsiteX149" fmla="*/ 5722 w 10000"/>
                  <a:gd name="connsiteY149" fmla="*/ 8992 h 10000"/>
                  <a:gd name="connsiteX150" fmla="*/ 5833 w 10000"/>
                  <a:gd name="connsiteY150" fmla="*/ 9048 h 10000"/>
                  <a:gd name="connsiteX151" fmla="*/ 5833 w 10000"/>
                  <a:gd name="connsiteY151" fmla="*/ 9048 h 10000"/>
                  <a:gd name="connsiteX152" fmla="*/ 5833 w 10000"/>
                  <a:gd name="connsiteY152" fmla="*/ 8992 h 10000"/>
                  <a:gd name="connsiteX153" fmla="*/ 5889 w 10000"/>
                  <a:gd name="connsiteY153" fmla="*/ 8927 h 10000"/>
                  <a:gd name="connsiteX154" fmla="*/ 6000 w 10000"/>
                  <a:gd name="connsiteY154" fmla="*/ 8866 h 10000"/>
                  <a:gd name="connsiteX155" fmla="*/ 6167 w 10000"/>
                  <a:gd name="connsiteY155" fmla="*/ 8818 h 10000"/>
                  <a:gd name="connsiteX156" fmla="*/ 6444 w 10000"/>
                  <a:gd name="connsiteY156" fmla="*/ 8818 h 10000"/>
                  <a:gd name="connsiteX157" fmla="*/ 6833 w 10000"/>
                  <a:gd name="connsiteY157" fmla="*/ 8866 h 10000"/>
                  <a:gd name="connsiteX158" fmla="*/ 7278 w 10000"/>
                  <a:gd name="connsiteY158" fmla="*/ 9048 h 10000"/>
                  <a:gd name="connsiteX159" fmla="*/ 7278 w 10000"/>
                  <a:gd name="connsiteY159" fmla="*/ 9048 h 10000"/>
                  <a:gd name="connsiteX160" fmla="*/ 8722 w 10000"/>
                  <a:gd name="connsiteY160" fmla="*/ 9540 h 10000"/>
                  <a:gd name="connsiteX161" fmla="*/ 10000 w 10000"/>
                  <a:gd name="connsiteY161" fmla="*/ 10000 h 10000"/>
                  <a:gd name="connsiteX0" fmla="*/ 10000 w 10000"/>
                  <a:gd name="connsiteY0" fmla="*/ 5983 h 9829"/>
                  <a:gd name="connsiteX1" fmla="*/ 10000 w 10000"/>
                  <a:gd name="connsiteY1" fmla="*/ 5983 h 9829"/>
                  <a:gd name="connsiteX2" fmla="*/ 9222 w 10000"/>
                  <a:gd name="connsiteY2" fmla="*/ 6045 h 9829"/>
                  <a:gd name="connsiteX3" fmla="*/ 8944 w 10000"/>
                  <a:gd name="connsiteY3" fmla="*/ 6045 h 9829"/>
                  <a:gd name="connsiteX4" fmla="*/ 8833 w 10000"/>
                  <a:gd name="connsiteY4" fmla="*/ 5983 h 9829"/>
                  <a:gd name="connsiteX5" fmla="*/ 8778 w 10000"/>
                  <a:gd name="connsiteY5" fmla="*/ 5929 h 9829"/>
                  <a:gd name="connsiteX6" fmla="*/ 8778 w 10000"/>
                  <a:gd name="connsiteY6" fmla="*/ 5929 h 9829"/>
                  <a:gd name="connsiteX7" fmla="*/ 8444 w 10000"/>
                  <a:gd name="connsiteY7" fmla="*/ 5252 h 9829"/>
                  <a:gd name="connsiteX8" fmla="*/ 8167 w 10000"/>
                  <a:gd name="connsiteY8" fmla="*/ 4629 h 9829"/>
                  <a:gd name="connsiteX9" fmla="*/ 8167 w 10000"/>
                  <a:gd name="connsiteY9" fmla="*/ 4629 h 9829"/>
                  <a:gd name="connsiteX10" fmla="*/ 8056 w 10000"/>
                  <a:gd name="connsiteY10" fmla="*/ 4524 h 9829"/>
                  <a:gd name="connsiteX11" fmla="*/ 7889 w 10000"/>
                  <a:gd name="connsiteY11" fmla="*/ 4414 h 9829"/>
                  <a:gd name="connsiteX12" fmla="*/ 7444 w 10000"/>
                  <a:gd name="connsiteY12" fmla="*/ 4347 h 9829"/>
                  <a:gd name="connsiteX13" fmla="*/ 6889 w 10000"/>
                  <a:gd name="connsiteY13" fmla="*/ 4296 h 9829"/>
                  <a:gd name="connsiteX14" fmla="*/ 6389 w 10000"/>
                  <a:gd name="connsiteY14" fmla="*/ 4296 h 9829"/>
                  <a:gd name="connsiteX15" fmla="*/ 6389 w 10000"/>
                  <a:gd name="connsiteY15" fmla="*/ 4296 h 9829"/>
                  <a:gd name="connsiteX16" fmla="*/ 6167 w 10000"/>
                  <a:gd name="connsiteY16" fmla="*/ 4233 h 9829"/>
                  <a:gd name="connsiteX17" fmla="*/ 6056 w 10000"/>
                  <a:gd name="connsiteY17" fmla="*/ 4130 h 9829"/>
                  <a:gd name="connsiteX18" fmla="*/ 6000 w 10000"/>
                  <a:gd name="connsiteY18" fmla="*/ 4010 h 9829"/>
                  <a:gd name="connsiteX19" fmla="*/ 6000 w 10000"/>
                  <a:gd name="connsiteY19" fmla="*/ 3801 h 9829"/>
                  <a:gd name="connsiteX20" fmla="*/ 6056 w 10000"/>
                  <a:gd name="connsiteY20" fmla="*/ 3341 h 9829"/>
                  <a:gd name="connsiteX21" fmla="*/ 6111 w 10000"/>
                  <a:gd name="connsiteY21" fmla="*/ 3110 h 9829"/>
                  <a:gd name="connsiteX22" fmla="*/ 6056 w 10000"/>
                  <a:gd name="connsiteY22" fmla="*/ 2824 h 9829"/>
                  <a:gd name="connsiteX23" fmla="*/ 6056 w 10000"/>
                  <a:gd name="connsiteY23" fmla="*/ 2824 h 9829"/>
                  <a:gd name="connsiteX24" fmla="*/ 6000 w 10000"/>
                  <a:gd name="connsiteY24" fmla="*/ 2655 h 9829"/>
                  <a:gd name="connsiteX25" fmla="*/ 5944 w 10000"/>
                  <a:gd name="connsiteY25" fmla="*/ 2541 h 9829"/>
                  <a:gd name="connsiteX26" fmla="*/ 5833 w 10000"/>
                  <a:gd name="connsiteY26" fmla="*/ 2541 h 9829"/>
                  <a:gd name="connsiteX27" fmla="*/ 5667 w 10000"/>
                  <a:gd name="connsiteY27" fmla="*/ 2592 h 9829"/>
                  <a:gd name="connsiteX28" fmla="*/ 5333 w 10000"/>
                  <a:gd name="connsiteY28" fmla="*/ 2770 h 9829"/>
                  <a:gd name="connsiteX29" fmla="*/ 4889 w 10000"/>
                  <a:gd name="connsiteY29" fmla="*/ 3054 h 9829"/>
                  <a:gd name="connsiteX30" fmla="*/ 4889 w 10000"/>
                  <a:gd name="connsiteY30" fmla="*/ 3054 h 9829"/>
                  <a:gd name="connsiteX31" fmla="*/ 4611 w 10000"/>
                  <a:gd name="connsiteY31" fmla="*/ 3110 h 9829"/>
                  <a:gd name="connsiteX32" fmla="*/ 4500 w 10000"/>
                  <a:gd name="connsiteY32" fmla="*/ 3110 h 9829"/>
                  <a:gd name="connsiteX33" fmla="*/ 4444 w 10000"/>
                  <a:gd name="connsiteY33" fmla="*/ 3054 h 9829"/>
                  <a:gd name="connsiteX34" fmla="*/ 4389 w 10000"/>
                  <a:gd name="connsiteY34" fmla="*/ 2824 h 9829"/>
                  <a:gd name="connsiteX35" fmla="*/ 4222 w 10000"/>
                  <a:gd name="connsiteY35" fmla="*/ 2541 h 9829"/>
                  <a:gd name="connsiteX36" fmla="*/ 4222 w 10000"/>
                  <a:gd name="connsiteY36" fmla="*/ 2541 h 9829"/>
                  <a:gd name="connsiteX37" fmla="*/ 4111 w 10000"/>
                  <a:gd name="connsiteY37" fmla="*/ 2370 h 9829"/>
                  <a:gd name="connsiteX38" fmla="*/ 4111 w 10000"/>
                  <a:gd name="connsiteY38" fmla="*/ 2207 h 9829"/>
                  <a:gd name="connsiteX39" fmla="*/ 4111 w 10000"/>
                  <a:gd name="connsiteY39" fmla="*/ 2092 h 9829"/>
                  <a:gd name="connsiteX40" fmla="*/ 4167 w 10000"/>
                  <a:gd name="connsiteY40" fmla="*/ 1977 h 9829"/>
                  <a:gd name="connsiteX41" fmla="*/ 4278 w 10000"/>
                  <a:gd name="connsiteY41" fmla="*/ 1752 h 9829"/>
                  <a:gd name="connsiteX42" fmla="*/ 4389 w 10000"/>
                  <a:gd name="connsiteY42" fmla="*/ 1694 h 9829"/>
                  <a:gd name="connsiteX43" fmla="*/ 4389 w 10000"/>
                  <a:gd name="connsiteY43" fmla="*/ 1694 h 9829"/>
                  <a:gd name="connsiteX44" fmla="*/ 4389 w 10000"/>
                  <a:gd name="connsiteY44" fmla="*/ 1636 h 9829"/>
                  <a:gd name="connsiteX45" fmla="*/ 4444 w 10000"/>
                  <a:gd name="connsiteY45" fmla="*/ 1592 h 9829"/>
                  <a:gd name="connsiteX46" fmla="*/ 4667 w 10000"/>
                  <a:gd name="connsiteY46" fmla="*/ 1528 h 9829"/>
                  <a:gd name="connsiteX47" fmla="*/ 5333 w 10000"/>
                  <a:gd name="connsiteY47" fmla="*/ 1420 h 9829"/>
                  <a:gd name="connsiteX48" fmla="*/ 6500 w 10000"/>
                  <a:gd name="connsiteY48" fmla="*/ 1242 h 9829"/>
                  <a:gd name="connsiteX49" fmla="*/ 6500 w 10000"/>
                  <a:gd name="connsiteY49" fmla="*/ 1242 h 9829"/>
                  <a:gd name="connsiteX50" fmla="*/ 7167 w 10000"/>
                  <a:gd name="connsiteY50" fmla="*/ 1080 h 9829"/>
                  <a:gd name="connsiteX51" fmla="*/ 8389 w 10000"/>
                  <a:gd name="connsiteY51" fmla="*/ 742 h 9829"/>
                  <a:gd name="connsiteX52" fmla="*/ 8389 w 10000"/>
                  <a:gd name="connsiteY52" fmla="*/ 742 h 9829"/>
                  <a:gd name="connsiteX53" fmla="*/ 8667 w 10000"/>
                  <a:gd name="connsiteY53" fmla="*/ 619 h 9829"/>
                  <a:gd name="connsiteX54" fmla="*/ 8778 w 10000"/>
                  <a:gd name="connsiteY54" fmla="*/ 445 h 9829"/>
                  <a:gd name="connsiteX55" fmla="*/ 8889 w 10000"/>
                  <a:gd name="connsiteY55" fmla="*/ 341 h 9829"/>
                  <a:gd name="connsiteX56" fmla="*/ 8833 w 10000"/>
                  <a:gd name="connsiteY56" fmla="*/ 228 h 9829"/>
                  <a:gd name="connsiteX57" fmla="*/ 8833 w 10000"/>
                  <a:gd name="connsiteY57" fmla="*/ 124 h 9829"/>
                  <a:gd name="connsiteX58" fmla="*/ 8722 w 10000"/>
                  <a:gd name="connsiteY58" fmla="*/ 0 h 9829"/>
                  <a:gd name="connsiteX59" fmla="*/ 10000 w 10000"/>
                  <a:gd name="connsiteY59" fmla="*/ 6045 h 9829"/>
                  <a:gd name="connsiteX60" fmla="*/ 10000 w 10000"/>
                  <a:gd name="connsiteY60" fmla="*/ 6045 h 9829"/>
                  <a:gd name="connsiteX61" fmla="*/ 9722 w 10000"/>
                  <a:gd name="connsiteY61" fmla="*/ 5983 h 9829"/>
                  <a:gd name="connsiteX62" fmla="*/ 9389 w 10000"/>
                  <a:gd name="connsiteY62" fmla="*/ 6045 h 9829"/>
                  <a:gd name="connsiteX63" fmla="*/ 9389 w 10000"/>
                  <a:gd name="connsiteY63" fmla="*/ 6045 h 9829"/>
                  <a:gd name="connsiteX64" fmla="*/ 9278 w 10000"/>
                  <a:gd name="connsiteY64" fmla="*/ 6114 h 9829"/>
                  <a:gd name="connsiteX65" fmla="*/ 9056 w 10000"/>
                  <a:gd name="connsiteY65" fmla="*/ 6045 h 9829"/>
                  <a:gd name="connsiteX66" fmla="*/ 8889 w 10000"/>
                  <a:gd name="connsiteY66" fmla="*/ 5983 h 9829"/>
                  <a:gd name="connsiteX67" fmla="*/ 8722 w 10000"/>
                  <a:gd name="connsiteY67" fmla="*/ 5875 h 9829"/>
                  <a:gd name="connsiteX68" fmla="*/ 8611 w 10000"/>
                  <a:gd name="connsiteY68" fmla="*/ 5700 h 9829"/>
                  <a:gd name="connsiteX69" fmla="*/ 8444 w 10000"/>
                  <a:gd name="connsiteY69" fmla="*/ 5417 h 9829"/>
                  <a:gd name="connsiteX70" fmla="*/ 8444 w 10000"/>
                  <a:gd name="connsiteY70" fmla="*/ 5417 h 9829"/>
                  <a:gd name="connsiteX71" fmla="*/ 8222 w 10000"/>
                  <a:gd name="connsiteY71" fmla="*/ 4923 h 9829"/>
                  <a:gd name="connsiteX72" fmla="*/ 8111 w 10000"/>
                  <a:gd name="connsiteY72" fmla="*/ 4697 h 9829"/>
                  <a:gd name="connsiteX73" fmla="*/ 7944 w 10000"/>
                  <a:gd name="connsiteY73" fmla="*/ 4524 h 9829"/>
                  <a:gd name="connsiteX74" fmla="*/ 7778 w 10000"/>
                  <a:gd name="connsiteY74" fmla="*/ 4414 h 9829"/>
                  <a:gd name="connsiteX75" fmla="*/ 7556 w 10000"/>
                  <a:gd name="connsiteY75" fmla="*/ 4347 h 9829"/>
                  <a:gd name="connsiteX76" fmla="*/ 7333 w 10000"/>
                  <a:gd name="connsiteY76" fmla="*/ 4296 h 9829"/>
                  <a:gd name="connsiteX77" fmla="*/ 7000 w 10000"/>
                  <a:gd name="connsiteY77" fmla="*/ 4233 h 9829"/>
                  <a:gd name="connsiteX78" fmla="*/ 7000 w 10000"/>
                  <a:gd name="connsiteY78" fmla="*/ 4233 h 9829"/>
                  <a:gd name="connsiteX79" fmla="*/ 6556 w 10000"/>
                  <a:gd name="connsiteY79" fmla="*/ 4296 h 9829"/>
                  <a:gd name="connsiteX80" fmla="*/ 6222 w 10000"/>
                  <a:gd name="connsiteY80" fmla="*/ 4296 h 9829"/>
                  <a:gd name="connsiteX81" fmla="*/ 6111 w 10000"/>
                  <a:gd name="connsiteY81" fmla="*/ 4233 h 9829"/>
                  <a:gd name="connsiteX82" fmla="*/ 6056 w 10000"/>
                  <a:gd name="connsiteY82" fmla="*/ 4179 h 9829"/>
                  <a:gd name="connsiteX83" fmla="*/ 6056 w 10000"/>
                  <a:gd name="connsiteY83" fmla="*/ 4179 h 9829"/>
                  <a:gd name="connsiteX84" fmla="*/ 6056 w 10000"/>
                  <a:gd name="connsiteY84" fmla="*/ 3170 h 9829"/>
                  <a:gd name="connsiteX85" fmla="*/ 6056 w 10000"/>
                  <a:gd name="connsiteY85" fmla="*/ 3170 h 9829"/>
                  <a:gd name="connsiteX86" fmla="*/ 6056 w 10000"/>
                  <a:gd name="connsiteY86" fmla="*/ 2935 h 9829"/>
                  <a:gd name="connsiteX87" fmla="*/ 5944 w 10000"/>
                  <a:gd name="connsiteY87" fmla="*/ 2655 h 9829"/>
                  <a:gd name="connsiteX88" fmla="*/ 5889 w 10000"/>
                  <a:gd name="connsiteY88" fmla="*/ 2592 h 9829"/>
                  <a:gd name="connsiteX89" fmla="*/ 5778 w 10000"/>
                  <a:gd name="connsiteY89" fmla="*/ 2541 h 9829"/>
                  <a:gd name="connsiteX90" fmla="*/ 5667 w 10000"/>
                  <a:gd name="connsiteY90" fmla="*/ 2541 h 9829"/>
                  <a:gd name="connsiteX91" fmla="*/ 5500 w 10000"/>
                  <a:gd name="connsiteY91" fmla="*/ 2592 h 9829"/>
                  <a:gd name="connsiteX92" fmla="*/ 5500 w 10000"/>
                  <a:gd name="connsiteY92" fmla="*/ 2592 h 9829"/>
                  <a:gd name="connsiteX93" fmla="*/ 4889 w 10000"/>
                  <a:gd name="connsiteY93" fmla="*/ 2995 h 9829"/>
                  <a:gd name="connsiteX94" fmla="*/ 4611 w 10000"/>
                  <a:gd name="connsiteY94" fmla="*/ 3110 h 9829"/>
                  <a:gd name="connsiteX95" fmla="*/ 4556 w 10000"/>
                  <a:gd name="connsiteY95" fmla="*/ 3170 h 9829"/>
                  <a:gd name="connsiteX96" fmla="*/ 4500 w 10000"/>
                  <a:gd name="connsiteY96" fmla="*/ 3110 h 9829"/>
                  <a:gd name="connsiteX97" fmla="*/ 4500 w 10000"/>
                  <a:gd name="connsiteY97" fmla="*/ 3110 h 9829"/>
                  <a:gd name="connsiteX98" fmla="*/ 4222 w 10000"/>
                  <a:gd name="connsiteY98" fmla="*/ 2541 h 9829"/>
                  <a:gd name="connsiteX99" fmla="*/ 4222 w 10000"/>
                  <a:gd name="connsiteY99" fmla="*/ 2541 h 9829"/>
                  <a:gd name="connsiteX100" fmla="*/ 4111 w 10000"/>
                  <a:gd name="connsiteY100" fmla="*/ 2260 h 9829"/>
                  <a:gd name="connsiteX101" fmla="*/ 4111 w 10000"/>
                  <a:gd name="connsiteY101" fmla="*/ 2092 h 9829"/>
                  <a:gd name="connsiteX102" fmla="*/ 4111 w 10000"/>
                  <a:gd name="connsiteY102" fmla="*/ 1920 h 9829"/>
                  <a:gd name="connsiteX103" fmla="*/ 4111 w 10000"/>
                  <a:gd name="connsiteY103" fmla="*/ 1920 h 9829"/>
                  <a:gd name="connsiteX104" fmla="*/ 4278 w 10000"/>
                  <a:gd name="connsiteY104" fmla="*/ 1752 h 9829"/>
                  <a:gd name="connsiteX105" fmla="*/ 4389 w 10000"/>
                  <a:gd name="connsiteY105" fmla="*/ 1694 h 9829"/>
                  <a:gd name="connsiteX106" fmla="*/ 4389 w 10000"/>
                  <a:gd name="connsiteY106" fmla="*/ 1694 h 9829"/>
                  <a:gd name="connsiteX107" fmla="*/ 4000 w 10000"/>
                  <a:gd name="connsiteY107" fmla="*/ 1694 h 9829"/>
                  <a:gd name="connsiteX108" fmla="*/ 3722 w 10000"/>
                  <a:gd name="connsiteY108" fmla="*/ 1752 h 9829"/>
                  <a:gd name="connsiteX109" fmla="*/ 3611 w 10000"/>
                  <a:gd name="connsiteY109" fmla="*/ 1813 h 9829"/>
                  <a:gd name="connsiteX110" fmla="*/ 3556 w 10000"/>
                  <a:gd name="connsiteY110" fmla="*/ 1869 h 9829"/>
                  <a:gd name="connsiteX111" fmla="*/ 3556 w 10000"/>
                  <a:gd name="connsiteY111" fmla="*/ 1869 h 9829"/>
                  <a:gd name="connsiteX112" fmla="*/ 3444 w 10000"/>
                  <a:gd name="connsiteY112" fmla="*/ 2092 h 9829"/>
                  <a:gd name="connsiteX113" fmla="*/ 3278 w 10000"/>
                  <a:gd name="connsiteY113" fmla="*/ 2436 h 9829"/>
                  <a:gd name="connsiteX114" fmla="*/ 3000 w 10000"/>
                  <a:gd name="connsiteY114" fmla="*/ 2824 h 9829"/>
                  <a:gd name="connsiteX115" fmla="*/ 2667 w 10000"/>
                  <a:gd name="connsiteY115" fmla="*/ 3110 h 9829"/>
                  <a:gd name="connsiteX116" fmla="*/ 2667 w 10000"/>
                  <a:gd name="connsiteY116" fmla="*/ 3110 h 9829"/>
                  <a:gd name="connsiteX117" fmla="*/ 2333 w 10000"/>
                  <a:gd name="connsiteY117" fmla="*/ 3341 h 9829"/>
                  <a:gd name="connsiteX118" fmla="*/ 1833 w 10000"/>
                  <a:gd name="connsiteY118" fmla="*/ 3568 h 9829"/>
                  <a:gd name="connsiteX119" fmla="*/ 1389 w 10000"/>
                  <a:gd name="connsiteY119" fmla="*/ 3676 h 9829"/>
                  <a:gd name="connsiteX120" fmla="*/ 889 w 10000"/>
                  <a:gd name="connsiteY120" fmla="*/ 3732 h 9829"/>
                  <a:gd name="connsiteX121" fmla="*/ 889 w 10000"/>
                  <a:gd name="connsiteY121" fmla="*/ 3732 h 9829"/>
                  <a:gd name="connsiteX122" fmla="*/ 500 w 10000"/>
                  <a:gd name="connsiteY122" fmla="*/ 3801 h 9829"/>
                  <a:gd name="connsiteX123" fmla="*/ 222 w 10000"/>
                  <a:gd name="connsiteY123" fmla="*/ 3843 h 9829"/>
                  <a:gd name="connsiteX124" fmla="*/ 0 w 10000"/>
                  <a:gd name="connsiteY124" fmla="*/ 3897 h 9829"/>
                  <a:gd name="connsiteX125" fmla="*/ 0 w 10000"/>
                  <a:gd name="connsiteY125" fmla="*/ 3897 h 9829"/>
                  <a:gd name="connsiteX126" fmla="*/ 278 w 10000"/>
                  <a:gd name="connsiteY126" fmla="*/ 4808 h 9829"/>
                  <a:gd name="connsiteX127" fmla="*/ 500 w 10000"/>
                  <a:gd name="connsiteY127" fmla="*/ 5475 h 9829"/>
                  <a:gd name="connsiteX128" fmla="*/ 722 w 10000"/>
                  <a:gd name="connsiteY128" fmla="*/ 6045 h 9829"/>
                  <a:gd name="connsiteX129" fmla="*/ 722 w 10000"/>
                  <a:gd name="connsiteY129" fmla="*/ 6045 h 9829"/>
                  <a:gd name="connsiteX130" fmla="*/ 889 w 10000"/>
                  <a:gd name="connsiteY130" fmla="*/ 6383 h 9829"/>
                  <a:gd name="connsiteX131" fmla="*/ 944 w 10000"/>
                  <a:gd name="connsiteY131" fmla="*/ 6674 h 9829"/>
                  <a:gd name="connsiteX132" fmla="*/ 1111 w 10000"/>
                  <a:gd name="connsiteY132" fmla="*/ 6958 h 9829"/>
                  <a:gd name="connsiteX133" fmla="*/ 1333 w 10000"/>
                  <a:gd name="connsiteY133" fmla="*/ 7395 h 9829"/>
                  <a:gd name="connsiteX134" fmla="*/ 1333 w 10000"/>
                  <a:gd name="connsiteY134" fmla="*/ 7395 h 9829"/>
                  <a:gd name="connsiteX135" fmla="*/ 1444 w 10000"/>
                  <a:gd name="connsiteY135" fmla="*/ 7625 h 9829"/>
                  <a:gd name="connsiteX136" fmla="*/ 1500 w 10000"/>
                  <a:gd name="connsiteY136" fmla="*/ 7794 h 9829"/>
                  <a:gd name="connsiteX137" fmla="*/ 1500 w 10000"/>
                  <a:gd name="connsiteY137" fmla="*/ 7955 h 9829"/>
                  <a:gd name="connsiteX138" fmla="*/ 1556 w 10000"/>
                  <a:gd name="connsiteY138" fmla="*/ 8024 h 9829"/>
                  <a:gd name="connsiteX139" fmla="*/ 1722 w 10000"/>
                  <a:gd name="connsiteY139" fmla="*/ 8076 h 9829"/>
                  <a:gd name="connsiteX140" fmla="*/ 1944 w 10000"/>
                  <a:gd name="connsiteY140" fmla="*/ 8131 h 9829"/>
                  <a:gd name="connsiteX141" fmla="*/ 2944 w 10000"/>
                  <a:gd name="connsiteY141" fmla="*/ 8191 h 9829"/>
                  <a:gd name="connsiteX142" fmla="*/ 2944 w 10000"/>
                  <a:gd name="connsiteY142" fmla="*/ 8191 h 9829"/>
                  <a:gd name="connsiteX143" fmla="*/ 4167 w 10000"/>
                  <a:gd name="connsiteY143" fmla="*/ 8307 h 9829"/>
                  <a:gd name="connsiteX144" fmla="*/ 4889 w 10000"/>
                  <a:gd name="connsiteY144" fmla="*/ 8467 h 9829"/>
                  <a:gd name="connsiteX145" fmla="*/ 5278 w 10000"/>
                  <a:gd name="connsiteY145" fmla="*/ 8647 h 9829"/>
                  <a:gd name="connsiteX146" fmla="*/ 5444 w 10000"/>
                  <a:gd name="connsiteY146" fmla="*/ 8695 h 9829"/>
                  <a:gd name="connsiteX147" fmla="*/ 5444 w 10000"/>
                  <a:gd name="connsiteY147" fmla="*/ 8695 h 9829"/>
                  <a:gd name="connsiteX148" fmla="*/ 5722 w 10000"/>
                  <a:gd name="connsiteY148" fmla="*/ 8821 h 9829"/>
                  <a:gd name="connsiteX149" fmla="*/ 5833 w 10000"/>
                  <a:gd name="connsiteY149" fmla="*/ 8877 h 9829"/>
                  <a:gd name="connsiteX150" fmla="*/ 5833 w 10000"/>
                  <a:gd name="connsiteY150" fmla="*/ 8877 h 9829"/>
                  <a:gd name="connsiteX151" fmla="*/ 5833 w 10000"/>
                  <a:gd name="connsiteY151" fmla="*/ 8821 h 9829"/>
                  <a:gd name="connsiteX152" fmla="*/ 5889 w 10000"/>
                  <a:gd name="connsiteY152" fmla="*/ 8756 h 9829"/>
                  <a:gd name="connsiteX153" fmla="*/ 6000 w 10000"/>
                  <a:gd name="connsiteY153" fmla="*/ 8695 h 9829"/>
                  <a:gd name="connsiteX154" fmla="*/ 6167 w 10000"/>
                  <a:gd name="connsiteY154" fmla="*/ 8647 h 9829"/>
                  <a:gd name="connsiteX155" fmla="*/ 6444 w 10000"/>
                  <a:gd name="connsiteY155" fmla="*/ 8647 h 9829"/>
                  <a:gd name="connsiteX156" fmla="*/ 6833 w 10000"/>
                  <a:gd name="connsiteY156" fmla="*/ 8695 h 9829"/>
                  <a:gd name="connsiteX157" fmla="*/ 7278 w 10000"/>
                  <a:gd name="connsiteY157" fmla="*/ 8877 h 9829"/>
                  <a:gd name="connsiteX158" fmla="*/ 7278 w 10000"/>
                  <a:gd name="connsiteY158" fmla="*/ 8877 h 9829"/>
                  <a:gd name="connsiteX159" fmla="*/ 8722 w 10000"/>
                  <a:gd name="connsiteY159" fmla="*/ 9369 h 9829"/>
                  <a:gd name="connsiteX160" fmla="*/ 10000 w 10000"/>
                  <a:gd name="connsiteY160" fmla="*/ 9829 h 9829"/>
                  <a:gd name="connsiteX0" fmla="*/ 10000 w 10000"/>
                  <a:gd name="connsiteY0" fmla="*/ 5961 h 9874"/>
                  <a:gd name="connsiteX1" fmla="*/ 10000 w 10000"/>
                  <a:gd name="connsiteY1" fmla="*/ 5961 h 9874"/>
                  <a:gd name="connsiteX2" fmla="*/ 9222 w 10000"/>
                  <a:gd name="connsiteY2" fmla="*/ 6024 h 9874"/>
                  <a:gd name="connsiteX3" fmla="*/ 8944 w 10000"/>
                  <a:gd name="connsiteY3" fmla="*/ 6024 h 9874"/>
                  <a:gd name="connsiteX4" fmla="*/ 8833 w 10000"/>
                  <a:gd name="connsiteY4" fmla="*/ 5961 h 9874"/>
                  <a:gd name="connsiteX5" fmla="*/ 8778 w 10000"/>
                  <a:gd name="connsiteY5" fmla="*/ 5906 h 9874"/>
                  <a:gd name="connsiteX6" fmla="*/ 8778 w 10000"/>
                  <a:gd name="connsiteY6" fmla="*/ 5906 h 9874"/>
                  <a:gd name="connsiteX7" fmla="*/ 8444 w 10000"/>
                  <a:gd name="connsiteY7" fmla="*/ 5217 h 9874"/>
                  <a:gd name="connsiteX8" fmla="*/ 8167 w 10000"/>
                  <a:gd name="connsiteY8" fmla="*/ 4584 h 9874"/>
                  <a:gd name="connsiteX9" fmla="*/ 8167 w 10000"/>
                  <a:gd name="connsiteY9" fmla="*/ 4584 h 9874"/>
                  <a:gd name="connsiteX10" fmla="*/ 8056 w 10000"/>
                  <a:gd name="connsiteY10" fmla="*/ 4477 h 9874"/>
                  <a:gd name="connsiteX11" fmla="*/ 7889 w 10000"/>
                  <a:gd name="connsiteY11" fmla="*/ 4365 h 9874"/>
                  <a:gd name="connsiteX12" fmla="*/ 7444 w 10000"/>
                  <a:gd name="connsiteY12" fmla="*/ 4297 h 9874"/>
                  <a:gd name="connsiteX13" fmla="*/ 6889 w 10000"/>
                  <a:gd name="connsiteY13" fmla="*/ 4245 h 9874"/>
                  <a:gd name="connsiteX14" fmla="*/ 6389 w 10000"/>
                  <a:gd name="connsiteY14" fmla="*/ 4245 h 9874"/>
                  <a:gd name="connsiteX15" fmla="*/ 6389 w 10000"/>
                  <a:gd name="connsiteY15" fmla="*/ 4245 h 9874"/>
                  <a:gd name="connsiteX16" fmla="*/ 6167 w 10000"/>
                  <a:gd name="connsiteY16" fmla="*/ 4181 h 9874"/>
                  <a:gd name="connsiteX17" fmla="*/ 6056 w 10000"/>
                  <a:gd name="connsiteY17" fmla="*/ 4076 h 9874"/>
                  <a:gd name="connsiteX18" fmla="*/ 6000 w 10000"/>
                  <a:gd name="connsiteY18" fmla="*/ 3954 h 9874"/>
                  <a:gd name="connsiteX19" fmla="*/ 6000 w 10000"/>
                  <a:gd name="connsiteY19" fmla="*/ 3741 h 9874"/>
                  <a:gd name="connsiteX20" fmla="*/ 6056 w 10000"/>
                  <a:gd name="connsiteY20" fmla="*/ 3273 h 9874"/>
                  <a:gd name="connsiteX21" fmla="*/ 6111 w 10000"/>
                  <a:gd name="connsiteY21" fmla="*/ 3038 h 9874"/>
                  <a:gd name="connsiteX22" fmla="*/ 6056 w 10000"/>
                  <a:gd name="connsiteY22" fmla="*/ 2747 h 9874"/>
                  <a:gd name="connsiteX23" fmla="*/ 6056 w 10000"/>
                  <a:gd name="connsiteY23" fmla="*/ 2747 h 9874"/>
                  <a:gd name="connsiteX24" fmla="*/ 6000 w 10000"/>
                  <a:gd name="connsiteY24" fmla="*/ 2575 h 9874"/>
                  <a:gd name="connsiteX25" fmla="*/ 5944 w 10000"/>
                  <a:gd name="connsiteY25" fmla="*/ 2459 h 9874"/>
                  <a:gd name="connsiteX26" fmla="*/ 5833 w 10000"/>
                  <a:gd name="connsiteY26" fmla="*/ 2459 h 9874"/>
                  <a:gd name="connsiteX27" fmla="*/ 5667 w 10000"/>
                  <a:gd name="connsiteY27" fmla="*/ 2511 h 9874"/>
                  <a:gd name="connsiteX28" fmla="*/ 5333 w 10000"/>
                  <a:gd name="connsiteY28" fmla="*/ 2692 h 9874"/>
                  <a:gd name="connsiteX29" fmla="*/ 4889 w 10000"/>
                  <a:gd name="connsiteY29" fmla="*/ 2981 h 9874"/>
                  <a:gd name="connsiteX30" fmla="*/ 4889 w 10000"/>
                  <a:gd name="connsiteY30" fmla="*/ 2981 h 9874"/>
                  <a:gd name="connsiteX31" fmla="*/ 4611 w 10000"/>
                  <a:gd name="connsiteY31" fmla="*/ 3038 h 9874"/>
                  <a:gd name="connsiteX32" fmla="*/ 4500 w 10000"/>
                  <a:gd name="connsiteY32" fmla="*/ 3038 h 9874"/>
                  <a:gd name="connsiteX33" fmla="*/ 4444 w 10000"/>
                  <a:gd name="connsiteY33" fmla="*/ 2981 h 9874"/>
                  <a:gd name="connsiteX34" fmla="*/ 4389 w 10000"/>
                  <a:gd name="connsiteY34" fmla="*/ 2747 h 9874"/>
                  <a:gd name="connsiteX35" fmla="*/ 4222 w 10000"/>
                  <a:gd name="connsiteY35" fmla="*/ 2459 h 9874"/>
                  <a:gd name="connsiteX36" fmla="*/ 4222 w 10000"/>
                  <a:gd name="connsiteY36" fmla="*/ 2459 h 9874"/>
                  <a:gd name="connsiteX37" fmla="*/ 4111 w 10000"/>
                  <a:gd name="connsiteY37" fmla="*/ 2285 h 9874"/>
                  <a:gd name="connsiteX38" fmla="*/ 4111 w 10000"/>
                  <a:gd name="connsiteY38" fmla="*/ 2119 h 9874"/>
                  <a:gd name="connsiteX39" fmla="*/ 4111 w 10000"/>
                  <a:gd name="connsiteY39" fmla="*/ 2002 h 9874"/>
                  <a:gd name="connsiteX40" fmla="*/ 4167 w 10000"/>
                  <a:gd name="connsiteY40" fmla="*/ 1885 h 9874"/>
                  <a:gd name="connsiteX41" fmla="*/ 4278 w 10000"/>
                  <a:gd name="connsiteY41" fmla="*/ 1656 h 9874"/>
                  <a:gd name="connsiteX42" fmla="*/ 4389 w 10000"/>
                  <a:gd name="connsiteY42" fmla="*/ 1597 h 9874"/>
                  <a:gd name="connsiteX43" fmla="*/ 4389 w 10000"/>
                  <a:gd name="connsiteY43" fmla="*/ 1597 h 9874"/>
                  <a:gd name="connsiteX44" fmla="*/ 4389 w 10000"/>
                  <a:gd name="connsiteY44" fmla="*/ 1538 h 9874"/>
                  <a:gd name="connsiteX45" fmla="*/ 4444 w 10000"/>
                  <a:gd name="connsiteY45" fmla="*/ 1494 h 9874"/>
                  <a:gd name="connsiteX46" fmla="*/ 4667 w 10000"/>
                  <a:gd name="connsiteY46" fmla="*/ 1429 h 9874"/>
                  <a:gd name="connsiteX47" fmla="*/ 5333 w 10000"/>
                  <a:gd name="connsiteY47" fmla="*/ 1319 h 9874"/>
                  <a:gd name="connsiteX48" fmla="*/ 6500 w 10000"/>
                  <a:gd name="connsiteY48" fmla="*/ 1138 h 9874"/>
                  <a:gd name="connsiteX49" fmla="*/ 6500 w 10000"/>
                  <a:gd name="connsiteY49" fmla="*/ 1138 h 9874"/>
                  <a:gd name="connsiteX50" fmla="*/ 7167 w 10000"/>
                  <a:gd name="connsiteY50" fmla="*/ 973 h 9874"/>
                  <a:gd name="connsiteX51" fmla="*/ 8389 w 10000"/>
                  <a:gd name="connsiteY51" fmla="*/ 629 h 9874"/>
                  <a:gd name="connsiteX52" fmla="*/ 8389 w 10000"/>
                  <a:gd name="connsiteY52" fmla="*/ 629 h 9874"/>
                  <a:gd name="connsiteX53" fmla="*/ 8667 w 10000"/>
                  <a:gd name="connsiteY53" fmla="*/ 504 h 9874"/>
                  <a:gd name="connsiteX54" fmla="*/ 8778 w 10000"/>
                  <a:gd name="connsiteY54" fmla="*/ 327 h 9874"/>
                  <a:gd name="connsiteX55" fmla="*/ 8889 w 10000"/>
                  <a:gd name="connsiteY55" fmla="*/ 221 h 9874"/>
                  <a:gd name="connsiteX56" fmla="*/ 8833 w 10000"/>
                  <a:gd name="connsiteY56" fmla="*/ 106 h 9874"/>
                  <a:gd name="connsiteX57" fmla="*/ 8833 w 10000"/>
                  <a:gd name="connsiteY57" fmla="*/ 0 h 9874"/>
                  <a:gd name="connsiteX58" fmla="*/ 10000 w 10000"/>
                  <a:gd name="connsiteY58" fmla="*/ 6024 h 9874"/>
                  <a:gd name="connsiteX59" fmla="*/ 10000 w 10000"/>
                  <a:gd name="connsiteY59" fmla="*/ 6024 h 9874"/>
                  <a:gd name="connsiteX60" fmla="*/ 9722 w 10000"/>
                  <a:gd name="connsiteY60" fmla="*/ 5961 h 9874"/>
                  <a:gd name="connsiteX61" fmla="*/ 9389 w 10000"/>
                  <a:gd name="connsiteY61" fmla="*/ 6024 h 9874"/>
                  <a:gd name="connsiteX62" fmla="*/ 9389 w 10000"/>
                  <a:gd name="connsiteY62" fmla="*/ 6024 h 9874"/>
                  <a:gd name="connsiteX63" fmla="*/ 9278 w 10000"/>
                  <a:gd name="connsiteY63" fmla="*/ 6094 h 9874"/>
                  <a:gd name="connsiteX64" fmla="*/ 9056 w 10000"/>
                  <a:gd name="connsiteY64" fmla="*/ 6024 h 9874"/>
                  <a:gd name="connsiteX65" fmla="*/ 8889 w 10000"/>
                  <a:gd name="connsiteY65" fmla="*/ 5961 h 9874"/>
                  <a:gd name="connsiteX66" fmla="*/ 8722 w 10000"/>
                  <a:gd name="connsiteY66" fmla="*/ 5851 h 9874"/>
                  <a:gd name="connsiteX67" fmla="*/ 8611 w 10000"/>
                  <a:gd name="connsiteY67" fmla="*/ 5673 h 9874"/>
                  <a:gd name="connsiteX68" fmla="*/ 8444 w 10000"/>
                  <a:gd name="connsiteY68" fmla="*/ 5385 h 9874"/>
                  <a:gd name="connsiteX69" fmla="*/ 8444 w 10000"/>
                  <a:gd name="connsiteY69" fmla="*/ 5385 h 9874"/>
                  <a:gd name="connsiteX70" fmla="*/ 8222 w 10000"/>
                  <a:gd name="connsiteY70" fmla="*/ 4883 h 9874"/>
                  <a:gd name="connsiteX71" fmla="*/ 8111 w 10000"/>
                  <a:gd name="connsiteY71" fmla="*/ 4653 h 9874"/>
                  <a:gd name="connsiteX72" fmla="*/ 7944 w 10000"/>
                  <a:gd name="connsiteY72" fmla="*/ 4477 h 9874"/>
                  <a:gd name="connsiteX73" fmla="*/ 7778 w 10000"/>
                  <a:gd name="connsiteY73" fmla="*/ 4365 h 9874"/>
                  <a:gd name="connsiteX74" fmla="*/ 7556 w 10000"/>
                  <a:gd name="connsiteY74" fmla="*/ 4297 h 9874"/>
                  <a:gd name="connsiteX75" fmla="*/ 7333 w 10000"/>
                  <a:gd name="connsiteY75" fmla="*/ 4245 h 9874"/>
                  <a:gd name="connsiteX76" fmla="*/ 7000 w 10000"/>
                  <a:gd name="connsiteY76" fmla="*/ 4181 h 9874"/>
                  <a:gd name="connsiteX77" fmla="*/ 7000 w 10000"/>
                  <a:gd name="connsiteY77" fmla="*/ 4181 h 9874"/>
                  <a:gd name="connsiteX78" fmla="*/ 6556 w 10000"/>
                  <a:gd name="connsiteY78" fmla="*/ 4245 h 9874"/>
                  <a:gd name="connsiteX79" fmla="*/ 6222 w 10000"/>
                  <a:gd name="connsiteY79" fmla="*/ 4245 h 9874"/>
                  <a:gd name="connsiteX80" fmla="*/ 6111 w 10000"/>
                  <a:gd name="connsiteY80" fmla="*/ 4181 h 9874"/>
                  <a:gd name="connsiteX81" fmla="*/ 6056 w 10000"/>
                  <a:gd name="connsiteY81" fmla="*/ 4126 h 9874"/>
                  <a:gd name="connsiteX82" fmla="*/ 6056 w 10000"/>
                  <a:gd name="connsiteY82" fmla="*/ 4126 h 9874"/>
                  <a:gd name="connsiteX83" fmla="*/ 6056 w 10000"/>
                  <a:gd name="connsiteY83" fmla="*/ 3099 h 9874"/>
                  <a:gd name="connsiteX84" fmla="*/ 6056 w 10000"/>
                  <a:gd name="connsiteY84" fmla="*/ 3099 h 9874"/>
                  <a:gd name="connsiteX85" fmla="*/ 6056 w 10000"/>
                  <a:gd name="connsiteY85" fmla="*/ 2860 h 9874"/>
                  <a:gd name="connsiteX86" fmla="*/ 5944 w 10000"/>
                  <a:gd name="connsiteY86" fmla="*/ 2575 h 9874"/>
                  <a:gd name="connsiteX87" fmla="*/ 5889 w 10000"/>
                  <a:gd name="connsiteY87" fmla="*/ 2511 h 9874"/>
                  <a:gd name="connsiteX88" fmla="*/ 5778 w 10000"/>
                  <a:gd name="connsiteY88" fmla="*/ 2459 h 9874"/>
                  <a:gd name="connsiteX89" fmla="*/ 5667 w 10000"/>
                  <a:gd name="connsiteY89" fmla="*/ 2459 h 9874"/>
                  <a:gd name="connsiteX90" fmla="*/ 5500 w 10000"/>
                  <a:gd name="connsiteY90" fmla="*/ 2511 h 9874"/>
                  <a:gd name="connsiteX91" fmla="*/ 5500 w 10000"/>
                  <a:gd name="connsiteY91" fmla="*/ 2511 h 9874"/>
                  <a:gd name="connsiteX92" fmla="*/ 4889 w 10000"/>
                  <a:gd name="connsiteY92" fmla="*/ 2921 h 9874"/>
                  <a:gd name="connsiteX93" fmla="*/ 4611 w 10000"/>
                  <a:gd name="connsiteY93" fmla="*/ 3038 h 9874"/>
                  <a:gd name="connsiteX94" fmla="*/ 4556 w 10000"/>
                  <a:gd name="connsiteY94" fmla="*/ 3099 h 9874"/>
                  <a:gd name="connsiteX95" fmla="*/ 4500 w 10000"/>
                  <a:gd name="connsiteY95" fmla="*/ 3038 h 9874"/>
                  <a:gd name="connsiteX96" fmla="*/ 4500 w 10000"/>
                  <a:gd name="connsiteY96" fmla="*/ 3038 h 9874"/>
                  <a:gd name="connsiteX97" fmla="*/ 4222 w 10000"/>
                  <a:gd name="connsiteY97" fmla="*/ 2459 h 9874"/>
                  <a:gd name="connsiteX98" fmla="*/ 4222 w 10000"/>
                  <a:gd name="connsiteY98" fmla="*/ 2459 h 9874"/>
                  <a:gd name="connsiteX99" fmla="*/ 4111 w 10000"/>
                  <a:gd name="connsiteY99" fmla="*/ 2173 h 9874"/>
                  <a:gd name="connsiteX100" fmla="*/ 4111 w 10000"/>
                  <a:gd name="connsiteY100" fmla="*/ 2002 h 9874"/>
                  <a:gd name="connsiteX101" fmla="*/ 4111 w 10000"/>
                  <a:gd name="connsiteY101" fmla="*/ 1827 h 9874"/>
                  <a:gd name="connsiteX102" fmla="*/ 4111 w 10000"/>
                  <a:gd name="connsiteY102" fmla="*/ 1827 h 9874"/>
                  <a:gd name="connsiteX103" fmla="*/ 4278 w 10000"/>
                  <a:gd name="connsiteY103" fmla="*/ 1656 h 9874"/>
                  <a:gd name="connsiteX104" fmla="*/ 4389 w 10000"/>
                  <a:gd name="connsiteY104" fmla="*/ 1597 h 9874"/>
                  <a:gd name="connsiteX105" fmla="*/ 4389 w 10000"/>
                  <a:gd name="connsiteY105" fmla="*/ 1597 h 9874"/>
                  <a:gd name="connsiteX106" fmla="*/ 4000 w 10000"/>
                  <a:gd name="connsiteY106" fmla="*/ 1597 h 9874"/>
                  <a:gd name="connsiteX107" fmla="*/ 3722 w 10000"/>
                  <a:gd name="connsiteY107" fmla="*/ 1656 h 9874"/>
                  <a:gd name="connsiteX108" fmla="*/ 3611 w 10000"/>
                  <a:gd name="connsiteY108" fmla="*/ 1719 h 9874"/>
                  <a:gd name="connsiteX109" fmla="*/ 3556 w 10000"/>
                  <a:gd name="connsiteY109" fmla="*/ 1776 h 9874"/>
                  <a:gd name="connsiteX110" fmla="*/ 3556 w 10000"/>
                  <a:gd name="connsiteY110" fmla="*/ 1776 h 9874"/>
                  <a:gd name="connsiteX111" fmla="*/ 3444 w 10000"/>
                  <a:gd name="connsiteY111" fmla="*/ 2002 h 9874"/>
                  <a:gd name="connsiteX112" fmla="*/ 3278 w 10000"/>
                  <a:gd name="connsiteY112" fmla="*/ 2352 h 9874"/>
                  <a:gd name="connsiteX113" fmla="*/ 3000 w 10000"/>
                  <a:gd name="connsiteY113" fmla="*/ 2747 h 9874"/>
                  <a:gd name="connsiteX114" fmla="*/ 2667 w 10000"/>
                  <a:gd name="connsiteY114" fmla="*/ 3038 h 9874"/>
                  <a:gd name="connsiteX115" fmla="*/ 2667 w 10000"/>
                  <a:gd name="connsiteY115" fmla="*/ 3038 h 9874"/>
                  <a:gd name="connsiteX116" fmla="*/ 2333 w 10000"/>
                  <a:gd name="connsiteY116" fmla="*/ 3273 h 9874"/>
                  <a:gd name="connsiteX117" fmla="*/ 1833 w 10000"/>
                  <a:gd name="connsiteY117" fmla="*/ 3504 h 9874"/>
                  <a:gd name="connsiteX118" fmla="*/ 1389 w 10000"/>
                  <a:gd name="connsiteY118" fmla="*/ 3614 h 9874"/>
                  <a:gd name="connsiteX119" fmla="*/ 889 w 10000"/>
                  <a:gd name="connsiteY119" fmla="*/ 3671 h 9874"/>
                  <a:gd name="connsiteX120" fmla="*/ 889 w 10000"/>
                  <a:gd name="connsiteY120" fmla="*/ 3671 h 9874"/>
                  <a:gd name="connsiteX121" fmla="*/ 500 w 10000"/>
                  <a:gd name="connsiteY121" fmla="*/ 3741 h 9874"/>
                  <a:gd name="connsiteX122" fmla="*/ 222 w 10000"/>
                  <a:gd name="connsiteY122" fmla="*/ 3784 h 9874"/>
                  <a:gd name="connsiteX123" fmla="*/ 0 w 10000"/>
                  <a:gd name="connsiteY123" fmla="*/ 3839 h 9874"/>
                  <a:gd name="connsiteX124" fmla="*/ 0 w 10000"/>
                  <a:gd name="connsiteY124" fmla="*/ 3839 h 9874"/>
                  <a:gd name="connsiteX125" fmla="*/ 278 w 10000"/>
                  <a:gd name="connsiteY125" fmla="*/ 4766 h 9874"/>
                  <a:gd name="connsiteX126" fmla="*/ 500 w 10000"/>
                  <a:gd name="connsiteY126" fmla="*/ 5444 h 9874"/>
                  <a:gd name="connsiteX127" fmla="*/ 722 w 10000"/>
                  <a:gd name="connsiteY127" fmla="*/ 6024 h 9874"/>
                  <a:gd name="connsiteX128" fmla="*/ 722 w 10000"/>
                  <a:gd name="connsiteY128" fmla="*/ 6024 h 9874"/>
                  <a:gd name="connsiteX129" fmla="*/ 889 w 10000"/>
                  <a:gd name="connsiteY129" fmla="*/ 6368 h 9874"/>
                  <a:gd name="connsiteX130" fmla="*/ 944 w 10000"/>
                  <a:gd name="connsiteY130" fmla="*/ 6664 h 9874"/>
                  <a:gd name="connsiteX131" fmla="*/ 1111 w 10000"/>
                  <a:gd name="connsiteY131" fmla="*/ 6953 h 9874"/>
                  <a:gd name="connsiteX132" fmla="*/ 1333 w 10000"/>
                  <a:gd name="connsiteY132" fmla="*/ 7398 h 9874"/>
                  <a:gd name="connsiteX133" fmla="*/ 1333 w 10000"/>
                  <a:gd name="connsiteY133" fmla="*/ 7398 h 9874"/>
                  <a:gd name="connsiteX134" fmla="*/ 1444 w 10000"/>
                  <a:gd name="connsiteY134" fmla="*/ 7632 h 9874"/>
                  <a:gd name="connsiteX135" fmla="*/ 1500 w 10000"/>
                  <a:gd name="connsiteY135" fmla="*/ 7804 h 9874"/>
                  <a:gd name="connsiteX136" fmla="*/ 1500 w 10000"/>
                  <a:gd name="connsiteY136" fmla="*/ 7967 h 9874"/>
                  <a:gd name="connsiteX137" fmla="*/ 1556 w 10000"/>
                  <a:gd name="connsiteY137" fmla="*/ 8038 h 9874"/>
                  <a:gd name="connsiteX138" fmla="*/ 1722 w 10000"/>
                  <a:gd name="connsiteY138" fmla="*/ 8091 h 9874"/>
                  <a:gd name="connsiteX139" fmla="*/ 1944 w 10000"/>
                  <a:gd name="connsiteY139" fmla="*/ 8146 h 9874"/>
                  <a:gd name="connsiteX140" fmla="*/ 2944 w 10000"/>
                  <a:gd name="connsiteY140" fmla="*/ 8208 h 9874"/>
                  <a:gd name="connsiteX141" fmla="*/ 2944 w 10000"/>
                  <a:gd name="connsiteY141" fmla="*/ 8208 h 9874"/>
                  <a:gd name="connsiteX142" fmla="*/ 4167 w 10000"/>
                  <a:gd name="connsiteY142" fmla="*/ 8326 h 9874"/>
                  <a:gd name="connsiteX143" fmla="*/ 4889 w 10000"/>
                  <a:gd name="connsiteY143" fmla="*/ 8488 h 9874"/>
                  <a:gd name="connsiteX144" fmla="*/ 5278 w 10000"/>
                  <a:gd name="connsiteY144" fmla="*/ 8671 h 9874"/>
                  <a:gd name="connsiteX145" fmla="*/ 5444 w 10000"/>
                  <a:gd name="connsiteY145" fmla="*/ 8720 h 9874"/>
                  <a:gd name="connsiteX146" fmla="*/ 5444 w 10000"/>
                  <a:gd name="connsiteY146" fmla="*/ 8720 h 9874"/>
                  <a:gd name="connsiteX147" fmla="*/ 5722 w 10000"/>
                  <a:gd name="connsiteY147" fmla="*/ 8848 h 9874"/>
                  <a:gd name="connsiteX148" fmla="*/ 5833 w 10000"/>
                  <a:gd name="connsiteY148" fmla="*/ 8905 h 9874"/>
                  <a:gd name="connsiteX149" fmla="*/ 5833 w 10000"/>
                  <a:gd name="connsiteY149" fmla="*/ 8905 h 9874"/>
                  <a:gd name="connsiteX150" fmla="*/ 5833 w 10000"/>
                  <a:gd name="connsiteY150" fmla="*/ 8848 h 9874"/>
                  <a:gd name="connsiteX151" fmla="*/ 5889 w 10000"/>
                  <a:gd name="connsiteY151" fmla="*/ 8782 h 9874"/>
                  <a:gd name="connsiteX152" fmla="*/ 6000 w 10000"/>
                  <a:gd name="connsiteY152" fmla="*/ 8720 h 9874"/>
                  <a:gd name="connsiteX153" fmla="*/ 6167 w 10000"/>
                  <a:gd name="connsiteY153" fmla="*/ 8671 h 9874"/>
                  <a:gd name="connsiteX154" fmla="*/ 6444 w 10000"/>
                  <a:gd name="connsiteY154" fmla="*/ 8671 h 9874"/>
                  <a:gd name="connsiteX155" fmla="*/ 6833 w 10000"/>
                  <a:gd name="connsiteY155" fmla="*/ 8720 h 9874"/>
                  <a:gd name="connsiteX156" fmla="*/ 7278 w 10000"/>
                  <a:gd name="connsiteY156" fmla="*/ 8905 h 9874"/>
                  <a:gd name="connsiteX157" fmla="*/ 7278 w 10000"/>
                  <a:gd name="connsiteY157" fmla="*/ 8905 h 9874"/>
                  <a:gd name="connsiteX158" fmla="*/ 8722 w 10000"/>
                  <a:gd name="connsiteY158" fmla="*/ 9406 h 9874"/>
                  <a:gd name="connsiteX159" fmla="*/ 10000 w 10000"/>
                  <a:gd name="connsiteY159" fmla="*/ 9874 h 9874"/>
                  <a:gd name="connsiteX0" fmla="*/ 10000 w 10000"/>
                  <a:gd name="connsiteY0" fmla="*/ 5930 h 9893"/>
                  <a:gd name="connsiteX1" fmla="*/ 10000 w 10000"/>
                  <a:gd name="connsiteY1" fmla="*/ 5930 h 9893"/>
                  <a:gd name="connsiteX2" fmla="*/ 9222 w 10000"/>
                  <a:gd name="connsiteY2" fmla="*/ 5994 h 9893"/>
                  <a:gd name="connsiteX3" fmla="*/ 8944 w 10000"/>
                  <a:gd name="connsiteY3" fmla="*/ 5994 h 9893"/>
                  <a:gd name="connsiteX4" fmla="*/ 8833 w 10000"/>
                  <a:gd name="connsiteY4" fmla="*/ 5930 h 9893"/>
                  <a:gd name="connsiteX5" fmla="*/ 8778 w 10000"/>
                  <a:gd name="connsiteY5" fmla="*/ 5874 h 9893"/>
                  <a:gd name="connsiteX6" fmla="*/ 8778 w 10000"/>
                  <a:gd name="connsiteY6" fmla="*/ 5874 h 9893"/>
                  <a:gd name="connsiteX7" fmla="*/ 8444 w 10000"/>
                  <a:gd name="connsiteY7" fmla="*/ 5177 h 9893"/>
                  <a:gd name="connsiteX8" fmla="*/ 8167 w 10000"/>
                  <a:gd name="connsiteY8" fmla="*/ 4535 h 9893"/>
                  <a:gd name="connsiteX9" fmla="*/ 8167 w 10000"/>
                  <a:gd name="connsiteY9" fmla="*/ 4535 h 9893"/>
                  <a:gd name="connsiteX10" fmla="*/ 8056 w 10000"/>
                  <a:gd name="connsiteY10" fmla="*/ 4427 h 9893"/>
                  <a:gd name="connsiteX11" fmla="*/ 7889 w 10000"/>
                  <a:gd name="connsiteY11" fmla="*/ 4314 h 9893"/>
                  <a:gd name="connsiteX12" fmla="*/ 7444 w 10000"/>
                  <a:gd name="connsiteY12" fmla="*/ 4245 h 9893"/>
                  <a:gd name="connsiteX13" fmla="*/ 6889 w 10000"/>
                  <a:gd name="connsiteY13" fmla="*/ 4192 h 9893"/>
                  <a:gd name="connsiteX14" fmla="*/ 6389 w 10000"/>
                  <a:gd name="connsiteY14" fmla="*/ 4192 h 9893"/>
                  <a:gd name="connsiteX15" fmla="*/ 6389 w 10000"/>
                  <a:gd name="connsiteY15" fmla="*/ 4192 h 9893"/>
                  <a:gd name="connsiteX16" fmla="*/ 6167 w 10000"/>
                  <a:gd name="connsiteY16" fmla="*/ 4127 h 9893"/>
                  <a:gd name="connsiteX17" fmla="*/ 6056 w 10000"/>
                  <a:gd name="connsiteY17" fmla="*/ 4021 h 9893"/>
                  <a:gd name="connsiteX18" fmla="*/ 6000 w 10000"/>
                  <a:gd name="connsiteY18" fmla="*/ 3897 h 9893"/>
                  <a:gd name="connsiteX19" fmla="*/ 6000 w 10000"/>
                  <a:gd name="connsiteY19" fmla="*/ 3682 h 9893"/>
                  <a:gd name="connsiteX20" fmla="*/ 6056 w 10000"/>
                  <a:gd name="connsiteY20" fmla="*/ 3208 h 9893"/>
                  <a:gd name="connsiteX21" fmla="*/ 6111 w 10000"/>
                  <a:gd name="connsiteY21" fmla="*/ 2970 h 9893"/>
                  <a:gd name="connsiteX22" fmla="*/ 6056 w 10000"/>
                  <a:gd name="connsiteY22" fmla="*/ 2675 h 9893"/>
                  <a:gd name="connsiteX23" fmla="*/ 6056 w 10000"/>
                  <a:gd name="connsiteY23" fmla="*/ 2675 h 9893"/>
                  <a:gd name="connsiteX24" fmla="*/ 6000 w 10000"/>
                  <a:gd name="connsiteY24" fmla="*/ 2501 h 9893"/>
                  <a:gd name="connsiteX25" fmla="*/ 5944 w 10000"/>
                  <a:gd name="connsiteY25" fmla="*/ 2383 h 9893"/>
                  <a:gd name="connsiteX26" fmla="*/ 5833 w 10000"/>
                  <a:gd name="connsiteY26" fmla="*/ 2383 h 9893"/>
                  <a:gd name="connsiteX27" fmla="*/ 5667 w 10000"/>
                  <a:gd name="connsiteY27" fmla="*/ 2436 h 9893"/>
                  <a:gd name="connsiteX28" fmla="*/ 5333 w 10000"/>
                  <a:gd name="connsiteY28" fmla="*/ 2619 h 9893"/>
                  <a:gd name="connsiteX29" fmla="*/ 4889 w 10000"/>
                  <a:gd name="connsiteY29" fmla="*/ 2912 h 9893"/>
                  <a:gd name="connsiteX30" fmla="*/ 4889 w 10000"/>
                  <a:gd name="connsiteY30" fmla="*/ 2912 h 9893"/>
                  <a:gd name="connsiteX31" fmla="*/ 4611 w 10000"/>
                  <a:gd name="connsiteY31" fmla="*/ 2970 h 9893"/>
                  <a:gd name="connsiteX32" fmla="*/ 4500 w 10000"/>
                  <a:gd name="connsiteY32" fmla="*/ 2970 h 9893"/>
                  <a:gd name="connsiteX33" fmla="*/ 4444 w 10000"/>
                  <a:gd name="connsiteY33" fmla="*/ 2912 h 9893"/>
                  <a:gd name="connsiteX34" fmla="*/ 4389 w 10000"/>
                  <a:gd name="connsiteY34" fmla="*/ 2675 h 9893"/>
                  <a:gd name="connsiteX35" fmla="*/ 4222 w 10000"/>
                  <a:gd name="connsiteY35" fmla="*/ 2383 h 9893"/>
                  <a:gd name="connsiteX36" fmla="*/ 4222 w 10000"/>
                  <a:gd name="connsiteY36" fmla="*/ 2383 h 9893"/>
                  <a:gd name="connsiteX37" fmla="*/ 4111 w 10000"/>
                  <a:gd name="connsiteY37" fmla="*/ 2207 h 9893"/>
                  <a:gd name="connsiteX38" fmla="*/ 4111 w 10000"/>
                  <a:gd name="connsiteY38" fmla="*/ 2039 h 9893"/>
                  <a:gd name="connsiteX39" fmla="*/ 4111 w 10000"/>
                  <a:gd name="connsiteY39" fmla="*/ 1921 h 9893"/>
                  <a:gd name="connsiteX40" fmla="*/ 4167 w 10000"/>
                  <a:gd name="connsiteY40" fmla="*/ 1802 h 9893"/>
                  <a:gd name="connsiteX41" fmla="*/ 4278 w 10000"/>
                  <a:gd name="connsiteY41" fmla="*/ 1570 h 9893"/>
                  <a:gd name="connsiteX42" fmla="*/ 4389 w 10000"/>
                  <a:gd name="connsiteY42" fmla="*/ 1510 h 9893"/>
                  <a:gd name="connsiteX43" fmla="*/ 4389 w 10000"/>
                  <a:gd name="connsiteY43" fmla="*/ 1510 h 9893"/>
                  <a:gd name="connsiteX44" fmla="*/ 4389 w 10000"/>
                  <a:gd name="connsiteY44" fmla="*/ 1451 h 9893"/>
                  <a:gd name="connsiteX45" fmla="*/ 4444 w 10000"/>
                  <a:gd name="connsiteY45" fmla="*/ 1406 h 9893"/>
                  <a:gd name="connsiteX46" fmla="*/ 4667 w 10000"/>
                  <a:gd name="connsiteY46" fmla="*/ 1340 h 9893"/>
                  <a:gd name="connsiteX47" fmla="*/ 5333 w 10000"/>
                  <a:gd name="connsiteY47" fmla="*/ 1229 h 9893"/>
                  <a:gd name="connsiteX48" fmla="*/ 6500 w 10000"/>
                  <a:gd name="connsiteY48" fmla="*/ 1046 h 9893"/>
                  <a:gd name="connsiteX49" fmla="*/ 6500 w 10000"/>
                  <a:gd name="connsiteY49" fmla="*/ 1046 h 9893"/>
                  <a:gd name="connsiteX50" fmla="*/ 7167 w 10000"/>
                  <a:gd name="connsiteY50" fmla="*/ 878 h 9893"/>
                  <a:gd name="connsiteX51" fmla="*/ 8389 w 10000"/>
                  <a:gd name="connsiteY51" fmla="*/ 530 h 9893"/>
                  <a:gd name="connsiteX52" fmla="*/ 8389 w 10000"/>
                  <a:gd name="connsiteY52" fmla="*/ 530 h 9893"/>
                  <a:gd name="connsiteX53" fmla="*/ 8667 w 10000"/>
                  <a:gd name="connsiteY53" fmla="*/ 403 h 9893"/>
                  <a:gd name="connsiteX54" fmla="*/ 8778 w 10000"/>
                  <a:gd name="connsiteY54" fmla="*/ 224 h 9893"/>
                  <a:gd name="connsiteX55" fmla="*/ 8889 w 10000"/>
                  <a:gd name="connsiteY55" fmla="*/ 117 h 9893"/>
                  <a:gd name="connsiteX56" fmla="*/ 8833 w 10000"/>
                  <a:gd name="connsiteY56" fmla="*/ 0 h 9893"/>
                  <a:gd name="connsiteX57" fmla="*/ 10000 w 10000"/>
                  <a:gd name="connsiteY57" fmla="*/ 5994 h 9893"/>
                  <a:gd name="connsiteX58" fmla="*/ 10000 w 10000"/>
                  <a:gd name="connsiteY58" fmla="*/ 5994 h 9893"/>
                  <a:gd name="connsiteX59" fmla="*/ 9722 w 10000"/>
                  <a:gd name="connsiteY59" fmla="*/ 5930 h 9893"/>
                  <a:gd name="connsiteX60" fmla="*/ 9389 w 10000"/>
                  <a:gd name="connsiteY60" fmla="*/ 5994 h 9893"/>
                  <a:gd name="connsiteX61" fmla="*/ 9389 w 10000"/>
                  <a:gd name="connsiteY61" fmla="*/ 5994 h 9893"/>
                  <a:gd name="connsiteX62" fmla="*/ 9278 w 10000"/>
                  <a:gd name="connsiteY62" fmla="*/ 6065 h 9893"/>
                  <a:gd name="connsiteX63" fmla="*/ 9056 w 10000"/>
                  <a:gd name="connsiteY63" fmla="*/ 5994 h 9893"/>
                  <a:gd name="connsiteX64" fmla="*/ 8889 w 10000"/>
                  <a:gd name="connsiteY64" fmla="*/ 5930 h 9893"/>
                  <a:gd name="connsiteX65" fmla="*/ 8722 w 10000"/>
                  <a:gd name="connsiteY65" fmla="*/ 5819 h 9893"/>
                  <a:gd name="connsiteX66" fmla="*/ 8611 w 10000"/>
                  <a:gd name="connsiteY66" fmla="*/ 5638 h 9893"/>
                  <a:gd name="connsiteX67" fmla="*/ 8444 w 10000"/>
                  <a:gd name="connsiteY67" fmla="*/ 5347 h 9893"/>
                  <a:gd name="connsiteX68" fmla="*/ 8444 w 10000"/>
                  <a:gd name="connsiteY68" fmla="*/ 5347 h 9893"/>
                  <a:gd name="connsiteX69" fmla="*/ 8222 w 10000"/>
                  <a:gd name="connsiteY69" fmla="*/ 4838 h 9893"/>
                  <a:gd name="connsiteX70" fmla="*/ 8111 w 10000"/>
                  <a:gd name="connsiteY70" fmla="*/ 4605 h 9893"/>
                  <a:gd name="connsiteX71" fmla="*/ 7944 w 10000"/>
                  <a:gd name="connsiteY71" fmla="*/ 4427 h 9893"/>
                  <a:gd name="connsiteX72" fmla="*/ 7778 w 10000"/>
                  <a:gd name="connsiteY72" fmla="*/ 4314 h 9893"/>
                  <a:gd name="connsiteX73" fmla="*/ 7556 w 10000"/>
                  <a:gd name="connsiteY73" fmla="*/ 4245 h 9893"/>
                  <a:gd name="connsiteX74" fmla="*/ 7333 w 10000"/>
                  <a:gd name="connsiteY74" fmla="*/ 4192 h 9893"/>
                  <a:gd name="connsiteX75" fmla="*/ 7000 w 10000"/>
                  <a:gd name="connsiteY75" fmla="*/ 4127 h 9893"/>
                  <a:gd name="connsiteX76" fmla="*/ 7000 w 10000"/>
                  <a:gd name="connsiteY76" fmla="*/ 4127 h 9893"/>
                  <a:gd name="connsiteX77" fmla="*/ 6556 w 10000"/>
                  <a:gd name="connsiteY77" fmla="*/ 4192 h 9893"/>
                  <a:gd name="connsiteX78" fmla="*/ 6222 w 10000"/>
                  <a:gd name="connsiteY78" fmla="*/ 4192 h 9893"/>
                  <a:gd name="connsiteX79" fmla="*/ 6111 w 10000"/>
                  <a:gd name="connsiteY79" fmla="*/ 4127 h 9893"/>
                  <a:gd name="connsiteX80" fmla="*/ 6056 w 10000"/>
                  <a:gd name="connsiteY80" fmla="*/ 4072 h 9893"/>
                  <a:gd name="connsiteX81" fmla="*/ 6056 w 10000"/>
                  <a:gd name="connsiteY81" fmla="*/ 4072 h 9893"/>
                  <a:gd name="connsiteX82" fmla="*/ 6056 w 10000"/>
                  <a:gd name="connsiteY82" fmla="*/ 3032 h 9893"/>
                  <a:gd name="connsiteX83" fmla="*/ 6056 w 10000"/>
                  <a:gd name="connsiteY83" fmla="*/ 3032 h 9893"/>
                  <a:gd name="connsiteX84" fmla="*/ 6056 w 10000"/>
                  <a:gd name="connsiteY84" fmla="*/ 2789 h 9893"/>
                  <a:gd name="connsiteX85" fmla="*/ 5944 w 10000"/>
                  <a:gd name="connsiteY85" fmla="*/ 2501 h 9893"/>
                  <a:gd name="connsiteX86" fmla="*/ 5889 w 10000"/>
                  <a:gd name="connsiteY86" fmla="*/ 2436 h 9893"/>
                  <a:gd name="connsiteX87" fmla="*/ 5778 w 10000"/>
                  <a:gd name="connsiteY87" fmla="*/ 2383 h 9893"/>
                  <a:gd name="connsiteX88" fmla="*/ 5667 w 10000"/>
                  <a:gd name="connsiteY88" fmla="*/ 2383 h 9893"/>
                  <a:gd name="connsiteX89" fmla="*/ 5500 w 10000"/>
                  <a:gd name="connsiteY89" fmla="*/ 2436 h 9893"/>
                  <a:gd name="connsiteX90" fmla="*/ 5500 w 10000"/>
                  <a:gd name="connsiteY90" fmla="*/ 2436 h 9893"/>
                  <a:gd name="connsiteX91" fmla="*/ 4889 w 10000"/>
                  <a:gd name="connsiteY91" fmla="*/ 2851 h 9893"/>
                  <a:gd name="connsiteX92" fmla="*/ 4611 w 10000"/>
                  <a:gd name="connsiteY92" fmla="*/ 2970 h 9893"/>
                  <a:gd name="connsiteX93" fmla="*/ 4556 w 10000"/>
                  <a:gd name="connsiteY93" fmla="*/ 3032 h 9893"/>
                  <a:gd name="connsiteX94" fmla="*/ 4500 w 10000"/>
                  <a:gd name="connsiteY94" fmla="*/ 2970 h 9893"/>
                  <a:gd name="connsiteX95" fmla="*/ 4500 w 10000"/>
                  <a:gd name="connsiteY95" fmla="*/ 2970 h 9893"/>
                  <a:gd name="connsiteX96" fmla="*/ 4222 w 10000"/>
                  <a:gd name="connsiteY96" fmla="*/ 2383 h 9893"/>
                  <a:gd name="connsiteX97" fmla="*/ 4222 w 10000"/>
                  <a:gd name="connsiteY97" fmla="*/ 2383 h 9893"/>
                  <a:gd name="connsiteX98" fmla="*/ 4111 w 10000"/>
                  <a:gd name="connsiteY98" fmla="*/ 2094 h 9893"/>
                  <a:gd name="connsiteX99" fmla="*/ 4111 w 10000"/>
                  <a:gd name="connsiteY99" fmla="*/ 1921 h 9893"/>
                  <a:gd name="connsiteX100" fmla="*/ 4111 w 10000"/>
                  <a:gd name="connsiteY100" fmla="*/ 1743 h 9893"/>
                  <a:gd name="connsiteX101" fmla="*/ 4111 w 10000"/>
                  <a:gd name="connsiteY101" fmla="*/ 1743 h 9893"/>
                  <a:gd name="connsiteX102" fmla="*/ 4278 w 10000"/>
                  <a:gd name="connsiteY102" fmla="*/ 1570 h 9893"/>
                  <a:gd name="connsiteX103" fmla="*/ 4389 w 10000"/>
                  <a:gd name="connsiteY103" fmla="*/ 1510 h 9893"/>
                  <a:gd name="connsiteX104" fmla="*/ 4389 w 10000"/>
                  <a:gd name="connsiteY104" fmla="*/ 1510 h 9893"/>
                  <a:gd name="connsiteX105" fmla="*/ 4000 w 10000"/>
                  <a:gd name="connsiteY105" fmla="*/ 1510 h 9893"/>
                  <a:gd name="connsiteX106" fmla="*/ 3722 w 10000"/>
                  <a:gd name="connsiteY106" fmla="*/ 1570 h 9893"/>
                  <a:gd name="connsiteX107" fmla="*/ 3611 w 10000"/>
                  <a:gd name="connsiteY107" fmla="*/ 1634 h 9893"/>
                  <a:gd name="connsiteX108" fmla="*/ 3556 w 10000"/>
                  <a:gd name="connsiteY108" fmla="*/ 1692 h 9893"/>
                  <a:gd name="connsiteX109" fmla="*/ 3556 w 10000"/>
                  <a:gd name="connsiteY109" fmla="*/ 1692 h 9893"/>
                  <a:gd name="connsiteX110" fmla="*/ 3444 w 10000"/>
                  <a:gd name="connsiteY110" fmla="*/ 1921 h 9893"/>
                  <a:gd name="connsiteX111" fmla="*/ 3278 w 10000"/>
                  <a:gd name="connsiteY111" fmla="*/ 2275 h 9893"/>
                  <a:gd name="connsiteX112" fmla="*/ 3000 w 10000"/>
                  <a:gd name="connsiteY112" fmla="*/ 2675 h 9893"/>
                  <a:gd name="connsiteX113" fmla="*/ 2667 w 10000"/>
                  <a:gd name="connsiteY113" fmla="*/ 2970 h 9893"/>
                  <a:gd name="connsiteX114" fmla="*/ 2667 w 10000"/>
                  <a:gd name="connsiteY114" fmla="*/ 2970 h 9893"/>
                  <a:gd name="connsiteX115" fmla="*/ 2333 w 10000"/>
                  <a:gd name="connsiteY115" fmla="*/ 3208 h 9893"/>
                  <a:gd name="connsiteX116" fmla="*/ 1833 w 10000"/>
                  <a:gd name="connsiteY116" fmla="*/ 3442 h 9893"/>
                  <a:gd name="connsiteX117" fmla="*/ 1389 w 10000"/>
                  <a:gd name="connsiteY117" fmla="*/ 3553 h 9893"/>
                  <a:gd name="connsiteX118" fmla="*/ 889 w 10000"/>
                  <a:gd name="connsiteY118" fmla="*/ 3611 h 9893"/>
                  <a:gd name="connsiteX119" fmla="*/ 889 w 10000"/>
                  <a:gd name="connsiteY119" fmla="*/ 3611 h 9893"/>
                  <a:gd name="connsiteX120" fmla="*/ 500 w 10000"/>
                  <a:gd name="connsiteY120" fmla="*/ 3682 h 9893"/>
                  <a:gd name="connsiteX121" fmla="*/ 222 w 10000"/>
                  <a:gd name="connsiteY121" fmla="*/ 3725 h 9893"/>
                  <a:gd name="connsiteX122" fmla="*/ 0 w 10000"/>
                  <a:gd name="connsiteY122" fmla="*/ 3781 h 9893"/>
                  <a:gd name="connsiteX123" fmla="*/ 0 w 10000"/>
                  <a:gd name="connsiteY123" fmla="*/ 3781 h 9893"/>
                  <a:gd name="connsiteX124" fmla="*/ 278 w 10000"/>
                  <a:gd name="connsiteY124" fmla="*/ 4720 h 9893"/>
                  <a:gd name="connsiteX125" fmla="*/ 500 w 10000"/>
                  <a:gd name="connsiteY125" fmla="*/ 5406 h 9893"/>
                  <a:gd name="connsiteX126" fmla="*/ 722 w 10000"/>
                  <a:gd name="connsiteY126" fmla="*/ 5994 h 9893"/>
                  <a:gd name="connsiteX127" fmla="*/ 722 w 10000"/>
                  <a:gd name="connsiteY127" fmla="*/ 5994 h 9893"/>
                  <a:gd name="connsiteX128" fmla="*/ 889 w 10000"/>
                  <a:gd name="connsiteY128" fmla="*/ 6342 h 9893"/>
                  <a:gd name="connsiteX129" fmla="*/ 944 w 10000"/>
                  <a:gd name="connsiteY129" fmla="*/ 6642 h 9893"/>
                  <a:gd name="connsiteX130" fmla="*/ 1111 w 10000"/>
                  <a:gd name="connsiteY130" fmla="*/ 6935 h 9893"/>
                  <a:gd name="connsiteX131" fmla="*/ 1333 w 10000"/>
                  <a:gd name="connsiteY131" fmla="*/ 7385 h 9893"/>
                  <a:gd name="connsiteX132" fmla="*/ 1333 w 10000"/>
                  <a:gd name="connsiteY132" fmla="*/ 7385 h 9893"/>
                  <a:gd name="connsiteX133" fmla="*/ 1444 w 10000"/>
                  <a:gd name="connsiteY133" fmla="*/ 7622 h 9893"/>
                  <a:gd name="connsiteX134" fmla="*/ 1500 w 10000"/>
                  <a:gd name="connsiteY134" fmla="*/ 7797 h 9893"/>
                  <a:gd name="connsiteX135" fmla="*/ 1500 w 10000"/>
                  <a:gd name="connsiteY135" fmla="*/ 7962 h 9893"/>
                  <a:gd name="connsiteX136" fmla="*/ 1556 w 10000"/>
                  <a:gd name="connsiteY136" fmla="*/ 8034 h 9893"/>
                  <a:gd name="connsiteX137" fmla="*/ 1722 w 10000"/>
                  <a:gd name="connsiteY137" fmla="*/ 8087 h 9893"/>
                  <a:gd name="connsiteX138" fmla="*/ 1944 w 10000"/>
                  <a:gd name="connsiteY138" fmla="*/ 8143 h 9893"/>
                  <a:gd name="connsiteX139" fmla="*/ 2944 w 10000"/>
                  <a:gd name="connsiteY139" fmla="*/ 8206 h 9893"/>
                  <a:gd name="connsiteX140" fmla="*/ 2944 w 10000"/>
                  <a:gd name="connsiteY140" fmla="*/ 8206 h 9893"/>
                  <a:gd name="connsiteX141" fmla="*/ 4167 w 10000"/>
                  <a:gd name="connsiteY141" fmla="*/ 8325 h 9893"/>
                  <a:gd name="connsiteX142" fmla="*/ 4889 w 10000"/>
                  <a:gd name="connsiteY142" fmla="*/ 8489 h 9893"/>
                  <a:gd name="connsiteX143" fmla="*/ 5278 w 10000"/>
                  <a:gd name="connsiteY143" fmla="*/ 8675 h 9893"/>
                  <a:gd name="connsiteX144" fmla="*/ 5444 w 10000"/>
                  <a:gd name="connsiteY144" fmla="*/ 8724 h 9893"/>
                  <a:gd name="connsiteX145" fmla="*/ 5444 w 10000"/>
                  <a:gd name="connsiteY145" fmla="*/ 8724 h 9893"/>
                  <a:gd name="connsiteX146" fmla="*/ 5722 w 10000"/>
                  <a:gd name="connsiteY146" fmla="*/ 8854 h 9893"/>
                  <a:gd name="connsiteX147" fmla="*/ 5833 w 10000"/>
                  <a:gd name="connsiteY147" fmla="*/ 8912 h 9893"/>
                  <a:gd name="connsiteX148" fmla="*/ 5833 w 10000"/>
                  <a:gd name="connsiteY148" fmla="*/ 8912 h 9893"/>
                  <a:gd name="connsiteX149" fmla="*/ 5833 w 10000"/>
                  <a:gd name="connsiteY149" fmla="*/ 8854 h 9893"/>
                  <a:gd name="connsiteX150" fmla="*/ 5889 w 10000"/>
                  <a:gd name="connsiteY150" fmla="*/ 8787 h 9893"/>
                  <a:gd name="connsiteX151" fmla="*/ 6000 w 10000"/>
                  <a:gd name="connsiteY151" fmla="*/ 8724 h 9893"/>
                  <a:gd name="connsiteX152" fmla="*/ 6167 w 10000"/>
                  <a:gd name="connsiteY152" fmla="*/ 8675 h 9893"/>
                  <a:gd name="connsiteX153" fmla="*/ 6444 w 10000"/>
                  <a:gd name="connsiteY153" fmla="*/ 8675 h 9893"/>
                  <a:gd name="connsiteX154" fmla="*/ 6833 w 10000"/>
                  <a:gd name="connsiteY154" fmla="*/ 8724 h 9893"/>
                  <a:gd name="connsiteX155" fmla="*/ 7278 w 10000"/>
                  <a:gd name="connsiteY155" fmla="*/ 8912 h 9893"/>
                  <a:gd name="connsiteX156" fmla="*/ 7278 w 10000"/>
                  <a:gd name="connsiteY156" fmla="*/ 8912 h 9893"/>
                  <a:gd name="connsiteX157" fmla="*/ 8722 w 10000"/>
                  <a:gd name="connsiteY157" fmla="*/ 9419 h 9893"/>
                  <a:gd name="connsiteX158" fmla="*/ 10000 w 10000"/>
                  <a:gd name="connsiteY158" fmla="*/ 9893 h 9893"/>
                  <a:gd name="connsiteX0" fmla="*/ 10000 w 10000"/>
                  <a:gd name="connsiteY0" fmla="*/ 5876 h 9882"/>
                  <a:gd name="connsiteX1" fmla="*/ 10000 w 10000"/>
                  <a:gd name="connsiteY1" fmla="*/ 5876 h 9882"/>
                  <a:gd name="connsiteX2" fmla="*/ 9222 w 10000"/>
                  <a:gd name="connsiteY2" fmla="*/ 5941 h 9882"/>
                  <a:gd name="connsiteX3" fmla="*/ 8944 w 10000"/>
                  <a:gd name="connsiteY3" fmla="*/ 5941 h 9882"/>
                  <a:gd name="connsiteX4" fmla="*/ 8833 w 10000"/>
                  <a:gd name="connsiteY4" fmla="*/ 5876 h 9882"/>
                  <a:gd name="connsiteX5" fmla="*/ 8778 w 10000"/>
                  <a:gd name="connsiteY5" fmla="*/ 5820 h 9882"/>
                  <a:gd name="connsiteX6" fmla="*/ 8778 w 10000"/>
                  <a:gd name="connsiteY6" fmla="*/ 5820 h 9882"/>
                  <a:gd name="connsiteX7" fmla="*/ 8444 w 10000"/>
                  <a:gd name="connsiteY7" fmla="*/ 5115 h 9882"/>
                  <a:gd name="connsiteX8" fmla="*/ 8167 w 10000"/>
                  <a:gd name="connsiteY8" fmla="*/ 4466 h 9882"/>
                  <a:gd name="connsiteX9" fmla="*/ 8167 w 10000"/>
                  <a:gd name="connsiteY9" fmla="*/ 4466 h 9882"/>
                  <a:gd name="connsiteX10" fmla="*/ 8056 w 10000"/>
                  <a:gd name="connsiteY10" fmla="*/ 4357 h 9882"/>
                  <a:gd name="connsiteX11" fmla="*/ 7889 w 10000"/>
                  <a:gd name="connsiteY11" fmla="*/ 4243 h 9882"/>
                  <a:gd name="connsiteX12" fmla="*/ 7444 w 10000"/>
                  <a:gd name="connsiteY12" fmla="*/ 4173 h 9882"/>
                  <a:gd name="connsiteX13" fmla="*/ 6889 w 10000"/>
                  <a:gd name="connsiteY13" fmla="*/ 4119 h 9882"/>
                  <a:gd name="connsiteX14" fmla="*/ 6389 w 10000"/>
                  <a:gd name="connsiteY14" fmla="*/ 4119 h 9882"/>
                  <a:gd name="connsiteX15" fmla="*/ 6389 w 10000"/>
                  <a:gd name="connsiteY15" fmla="*/ 4119 h 9882"/>
                  <a:gd name="connsiteX16" fmla="*/ 6167 w 10000"/>
                  <a:gd name="connsiteY16" fmla="*/ 4054 h 9882"/>
                  <a:gd name="connsiteX17" fmla="*/ 6056 w 10000"/>
                  <a:gd name="connsiteY17" fmla="*/ 3946 h 9882"/>
                  <a:gd name="connsiteX18" fmla="*/ 6000 w 10000"/>
                  <a:gd name="connsiteY18" fmla="*/ 3821 h 9882"/>
                  <a:gd name="connsiteX19" fmla="*/ 6000 w 10000"/>
                  <a:gd name="connsiteY19" fmla="*/ 3604 h 9882"/>
                  <a:gd name="connsiteX20" fmla="*/ 6056 w 10000"/>
                  <a:gd name="connsiteY20" fmla="*/ 3125 h 9882"/>
                  <a:gd name="connsiteX21" fmla="*/ 6111 w 10000"/>
                  <a:gd name="connsiteY21" fmla="*/ 2884 h 9882"/>
                  <a:gd name="connsiteX22" fmla="*/ 6056 w 10000"/>
                  <a:gd name="connsiteY22" fmla="*/ 2586 h 9882"/>
                  <a:gd name="connsiteX23" fmla="*/ 6056 w 10000"/>
                  <a:gd name="connsiteY23" fmla="*/ 2586 h 9882"/>
                  <a:gd name="connsiteX24" fmla="*/ 6000 w 10000"/>
                  <a:gd name="connsiteY24" fmla="*/ 2410 h 9882"/>
                  <a:gd name="connsiteX25" fmla="*/ 5944 w 10000"/>
                  <a:gd name="connsiteY25" fmla="*/ 2291 h 9882"/>
                  <a:gd name="connsiteX26" fmla="*/ 5833 w 10000"/>
                  <a:gd name="connsiteY26" fmla="*/ 2291 h 9882"/>
                  <a:gd name="connsiteX27" fmla="*/ 5667 w 10000"/>
                  <a:gd name="connsiteY27" fmla="*/ 2344 h 9882"/>
                  <a:gd name="connsiteX28" fmla="*/ 5333 w 10000"/>
                  <a:gd name="connsiteY28" fmla="*/ 2529 h 9882"/>
                  <a:gd name="connsiteX29" fmla="*/ 4889 w 10000"/>
                  <a:gd name="connsiteY29" fmla="*/ 2825 h 9882"/>
                  <a:gd name="connsiteX30" fmla="*/ 4889 w 10000"/>
                  <a:gd name="connsiteY30" fmla="*/ 2825 h 9882"/>
                  <a:gd name="connsiteX31" fmla="*/ 4611 w 10000"/>
                  <a:gd name="connsiteY31" fmla="*/ 2884 h 9882"/>
                  <a:gd name="connsiteX32" fmla="*/ 4500 w 10000"/>
                  <a:gd name="connsiteY32" fmla="*/ 2884 h 9882"/>
                  <a:gd name="connsiteX33" fmla="*/ 4444 w 10000"/>
                  <a:gd name="connsiteY33" fmla="*/ 2825 h 9882"/>
                  <a:gd name="connsiteX34" fmla="*/ 4389 w 10000"/>
                  <a:gd name="connsiteY34" fmla="*/ 2586 h 9882"/>
                  <a:gd name="connsiteX35" fmla="*/ 4222 w 10000"/>
                  <a:gd name="connsiteY35" fmla="*/ 2291 h 9882"/>
                  <a:gd name="connsiteX36" fmla="*/ 4222 w 10000"/>
                  <a:gd name="connsiteY36" fmla="*/ 2291 h 9882"/>
                  <a:gd name="connsiteX37" fmla="*/ 4111 w 10000"/>
                  <a:gd name="connsiteY37" fmla="*/ 2113 h 9882"/>
                  <a:gd name="connsiteX38" fmla="*/ 4111 w 10000"/>
                  <a:gd name="connsiteY38" fmla="*/ 1943 h 9882"/>
                  <a:gd name="connsiteX39" fmla="*/ 4111 w 10000"/>
                  <a:gd name="connsiteY39" fmla="*/ 1824 h 9882"/>
                  <a:gd name="connsiteX40" fmla="*/ 4167 w 10000"/>
                  <a:gd name="connsiteY40" fmla="*/ 1703 h 9882"/>
                  <a:gd name="connsiteX41" fmla="*/ 4278 w 10000"/>
                  <a:gd name="connsiteY41" fmla="*/ 1469 h 9882"/>
                  <a:gd name="connsiteX42" fmla="*/ 4389 w 10000"/>
                  <a:gd name="connsiteY42" fmla="*/ 1408 h 9882"/>
                  <a:gd name="connsiteX43" fmla="*/ 4389 w 10000"/>
                  <a:gd name="connsiteY43" fmla="*/ 1408 h 9882"/>
                  <a:gd name="connsiteX44" fmla="*/ 4389 w 10000"/>
                  <a:gd name="connsiteY44" fmla="*/ 1349 h 9882"/>
                  <a:gd name="connsiteX45" fmla="*/ 4444 w 10000"/>
                  <a:gd name="connsiteY45" fmla="*/ 1303 h 9882"/>
                  <a:gd name="connsiteX46" fmla="*/ 4667 w 10000"/>
                  <a:gd name="connsiteY46" fmla="*/ 1236 h 9882"/>
                  <a:gd name="connsiteX47" fmla="*/ 5333 w 10000"/>
                  <a:gd name="connsiteY47" fmla="*/ 1124 h 9882"/>
                  <a:gd name="connsiteX48" fmla="*/ 6500 w 10000"/>
                  <a:gd name="connsiteY48" fmla="*/ 939 h 9882"/>
                  <a:gd name="connsiteX49" fmla="*/ 6500 w 10000"/>
                  <a:gd name="connsiteY49" fmla="*/ 939 h 9882"/>
                  <a:gd name="connsiteX50" fmla="*/ 7167 w 10000"/>
                  <a:gd name="connsiteY50" fmla="*/ 769 h 9882"/>
                  <a:gd name="connsiteX51" fmla="*/ 8389 w 10000"/>
                  <a:gd name="connsiteY51" fmla="*/ 418 h 9882"/>
                  <a:gd name="connsiteX52" fmla="*/ 8389 w 10000"/>
                  <a:gd name="connsiteY52" fmla="*/ 418 h 9882"/>
                  <a:gd name="connsiteX53" fmla="*/ 8667 w 10000"/>
                  <a:gd name="connsiteY53" fmla="*/ 289 h 9882"/>
                  <a:gd name="connsiteX54" fmla="*/ 8778 w 10000"/>
                  <a:gd name="connsiteY54" fmla="*/ 108 h 9882"/>
                  <a:gd name="connsiteX55" fmla="*/ 8889 w 10000"/>
                  <a:gd name="connsiteY55" fmla="*/ 0 h 9882"/>
                  <a:gd name="connsiteX56" fmla="*/ 10000 w 10000"/>
                  <a:gd name="connsiteY56" fmla="*/ 5941 h 9882"/>
                  <a:gd name="connsiteX57" fmla="*/ 10000 w 10000"/>
                  <a:gd name="connsiteY57" fmla="*/ 5941 h 9882"/>
                  <a:gd name="connsiteX58" fmla="*/ 9722 w 10000"/>
                  <a:gd name="connsiteY58" fmla="*/ 5876 h 9882"/>
                  <a:gd name="connsiteX59" fmla="*/ 9389 w 10000"/>
                  <a:gd name="connsiteY59" fmla="*/ 5941 h 9882"/>
                  <a:gd name="connsiteX60" fmla="*/ 9389 w 10000"/>
                  <a:gd name="connsiteY60" fmla="*/ 5941 h 9882"/>
                  <a:gd name="connsiteX61" fmla="*/ 9278 w 10000"/>
                  <a:gd name="connsiteY61" fmla="*/ 6013 h 9882"/>
                  <a:gd name="connsiteX62" fmla="*/ 9056 w 10000"/>
                  <a:gd name="connsiteY62" fmla="*/ 5941 h 9882"/>
                  <a:gd name="connsiteX63" fmla="*/ 8889 w 10000"/>
                  <a:gd name="connsiteY63" fmla="*/ 5876 h 9882"/>
                  <a:gd name="connsiteX64" fmla="*/ 8722 w 10000"/>
                  <a:gd name="connsiteY64" fmla="*/ 5764 h 9882"/>
                  <a:gd name="connsiteX65" fmla="*/ 8611 w 10000"/>
                  <a:gd name="connsiteY65" fmla="*/ 5581 h 9882"/>
                  <a:gd name="connsiteX66" fmla="*/ 8444 w 10000"/>
                  <a:gd name="connsiteY66" fmla="*/ 5287 h 9882"/>
                  <a:gd name="connsiteX67" fmla="*/ 8444 w 10000"/>
                  <a:gd name="connsiteY67" fmla="*/ 5287 h 9882"/>
                  <a:gd name="connsiteX68" fmla="*/ 8222 w 10000"/>
                  <a:gd name="connsiteY68" fmla="*/ 4772 h 9882"/>
                  <a:gd name="connsiteX69" fmla="*/ 8111 w 10000"/>
                  <a:gd name="connsiteY69" fmla="*/ 4537 h 9882"/>
                  <a:gd name="connsiteX70" fmla="*/ 7944 w 10000"/>
                  <a:gd name="connsiteY70" fmla="*/ 4357 h 9882"/>
                  <a:gd name="connsiteX71" fmla="*/ 7778 w 10000"/>
                  <a:gd name="connsiteY71" fmla="*/ 4243 h 9882"/>
                  <a:gd name="connsiteX72" fmla="*/ 7556 w 10000"/>
                  <a:gd name="connsiteY72" fmla="*/ 4173 h 9882"/>
                  <a:gd name="connsiteX73" fmla="*/ 7333 w 10000"/>
                  <a:gd name="connsiteY73" fmla="*/ 4119 h 9882"/>
                  <a:gd name="connsiteX74" fmla="*/ 7000 w 10000"/>
                  <a:gd name="connsiteY74" fmla="*/ 4054 h 9882"/>
                  <a:gd name="connsiteX75" fmla="*/ 7000 w 10000"/>
                  <a:gd name="connsiteY75" fmla="*/ 4054 h 9882"/>
                  <a:gd name="connsiteX76" fmla="*/ 6556 w 10000"/>
                  <a:gd name="connsiteY76" fmla="*/ 4119 h 9882"/>
                  <a:gd name="connsiteX77" fmla="*/ 6222 w 10000"/>
                  <a:gd name="connsiteY77" fmla="*/ 4119 h 9882"/>
                  <a:gd name="connsiteX78" fmla="*/ 6111 w 10000"/>
                  <a:gd name="connsiteY78" fmla="*/ 4054 h 9882"/>
                  <a:gd name="connsiteX79" fmla="*/ 6056 w 10000"/>
                  <a:gd name="connsiteY79" fmla="*/ 3998 h 9882"/>
                  <a:gd name="connsiteX80" fmla="*/ 6056 w 10000"/>
                  <a:gd name="connsiteY80" fmla="*/ 3998 h 9882"/>
                  <a:gd name="connsiteX81" fmla="*/ 6056 w 10000"/>
                  <a:gd name="connsiteY81" fmla="*/ 2947 h 9882"/>
                  <a:gd name="connsiteX82" fmla="*/ 6056 w 10000"/>
                  <a:gd name="connsiteY82" fmla="*/ 2947 h 9882"/>
                  <a:gd name="connsiteX83" fmla="*/ 6056 w 10000"/>
                  <a:gd name="connsiteY83" fmla="*/ 2701 h 9882"/>
                  <a:gd name="connsiteX84" fmla="*/ 5944 w 10000"/>
                  <a:gd name="connsiteY84" fmla="*/ 2410 h 9882"/>
                  <a:gd name="connsiteX85" fmla="*/ 5889 w 10000"/>
                  <a:gd name="connsiteY85" fmla="*/ 2344 h 9882"/>
                  <a:gd name="connsiteX86" fmla="*/ 5778 w 10000"/>
                  <a:gd name="connsiteY86" fmla="*/ 2291 h 9882"/>
                  <a:gd name="connsiteX87" fmla="*/ 5667 w 10000"/>
                  <a:gd name="connsiteY87" fmla="*/ 2291 h 9882"/>
                  <a:gd name="connsiteX88" fmla="*/ 5500 w 10000"/>
                  <a:gd name="connsiteY88" fmla="*/ 2344 h 9882"/>
                  <a:gd name="connsiteX89" fmla="*/ 5500 w 10000"/>
                  <a:gd name="connsiteY89" fmla="*/ 2344 h 9882"/>
                  <a:gd name="connsiteX90" fmla="*/ 4889 w 10000"/>
                  <a:gd name="connsiteY90" fmla="*/ 2764 h 9882"/>
                  <a:gd name="connsiteX91" fmla="*/ 4611 w 10000"/>
                  <a:gd name="connsiteY91" fmla="*/ 2884 h 9882"/>
                  <a:gd name="connsiteX92" fmla="*/ 4556 w 10000"/>
                  <a:gd name="connsiteY92" fmla="*/ 2947 h 9882"/>
                  <a:gd name="connsiteX93" fmla="*/ 4500 w 10000"/>
                  <a:gd name="connsiteY93" fmla="*/ 2884 h 9882"/>
                  <a:gd name="connsiteX94" fmla="*/ 4500 w 10000"/>
                  <a:gd name="connsiteY94" fmla="*/ 2884 h 9882"/>
                  <a:gd name="connsiteX95" fmla="*/ 4222 w 10000"/>
                  <a:gd name="connsiteY95" fmla="*/ 2291 h 9882"/>
                  <a:gd name="connsiteX96" fmla="*/ 4222 w 10000"/>
                  <a:gd name="connsiteY96" fmla="*/ 2291 h 9882"/>
                  <a:gd name="connsiteX97" fmla="*/ 4111 w 10000"/>
                  <a:gd name="connsiteY97" fmla="*/ 1999 h 9882"/>
                  <a:gd name="connsiteX98" fmla="*/ 4111 w 10000"/>
                  <a:gd name="connsiteY98" fmla="*/ 1824 h 9882"/>
                  <a:gd name="connsiteX99" fmla="*/ 4111 w 10000"/>
                  <a:gd name="connsiteY99" fmla="*/ 1644 h 9882"/>
                  <a:gd name="connsiteX100" fmla="*/ 4111 w 10000"/>
                  <a:gd name="connsiteY100" fmla="*/ 1644 h 9882"/>
                  <a:gd name="connsiteX101" fmla="*/ 4278 w 10000"/>
                  <a:gd name="connsiteY101" fmla="*/ 1469 h 9882"/>
                  <a:gd name="connsiteX102" fmla="*/ 4389 w 10000"/>
                  <a:gd name="connsiteY102" fmla="*/ 1408 h 9882"/>
                  <a:gd name="connsiteX103" fmla="*/ 4389 w 10000"/>
                  <a:gd name="connsiteY103" fmla="*/ 1408 h 9882"/>
                  <a:gd name="connsiteX104" fmla="*/ 4000 w 10000"/>
                  <a:gd name="connsiteY104" fmla="*/ 1408 h 9882"/>
                  <a:gd name="connsiteX105" fmla="*/ 3722 w 10000"/>
                  <a:gd name="connsiteY105" fmla="*/ 1469 h 9882"/>
                  <a:gd name="connsiteX106" fmla="*/ 3611 w 10000"/>
                  <a:gd name="connsiteY106" fmla="*/ 1534 h 9882"/>
                  <a:gd name="connsiteX107" fmla="*/ 3556 w 10000"/>
                  <a:gd name="connsiteY107" fmla="*/ 1592 h 9882"/>
                  <a:gd name="connsiteX108" fmla="*/ 3556 w 10000"/>
                  <a:gd name="connsiteY108" fmla="*/ 1592 h 9882"/>
                  <a:gd name="connsiteX109" fmla="*/ 3444 w 10000"/>
                  <a:gd name="connsiteY109" fmla="*/ 1824 h 9882"/>
                  <a:gd name="connsiteX110" fmla="*/ 3278 w 10000"/>
                  <a:gd name="connsiteY110" fmla="*/ 2182 h 9882"/>
                  <a:gd name="connsiteX111" fmla="*/ 3000 w 10000"/>
                  <a:gd name="connsiteY111" fmla="*/ 2586 h 9882"/>
                  <a:gd name="connsiteX112" fmla="*/ 2667 w 10000"/>
                  <a:gd name="connsiteY112" fmla="*/ 2884 h 9882"/>
                  <a:gd name="connsiteX113" fmla="*/ 2667 w 10000"/>
                  <a:gd name="connsiteY113" fmla="*/ 2884 h 9882"/>
                  <a:gd name="connsiteX114" fmla="*/ 2333 w 10000"/>
                  <a:gd name="connsiteY114" fmla="*/ 3125 h 9882"/>
                  <a:gd name="connsiteX115" fmla="*/ 1833 w 10000"/>
                  <a:gd name="connsiteY115" fmla="*/ 3361 h 9882"/>
                  <a:gd name="connsiteX116" fmla="*/ 1389 w 10000"/>
                  <a:gd name="connsiteY116" fmla="*/ 3473 h 9882"/>
                  <a:gd name="connsiteX117" fmla="*/ 889 w 10000"/>
                  <a:gd name="connsiteY117" fmla="*/ 3532 h 9882"/>
                  <a:gd name="connsiteX118" fmla="*/ 889 w 10000"/>
                  <a:gd name="connsiteY118" fmla="*/ 3532 h 9882"/>
                  <a:gd name="connsiteX119" fmla="*/ 500 w 10000"/>
                  <a:gd name="connsiteY119" fmla="*/ 3604 h 9882"/>
                  <a:gd name="connsiteX120" fmla="*/ 222 w 10000"/>
                  <a:gd name="connsiteY120" fmla="*/ 3647 h 9882"/>
                  <a:gd name="connsiteX121" fmla="*/ 0 w 10000"/>
                  <a:gd name="connsiteY121" fmla="*/ 3704 h 9882"/>
                  <a:gd name="connsiteX122" fmla="*/ 0 w 10000"/>
                  <a:gd name="connsiteY122" fmla="*/ 3704 h 9882"/>
                  <a:gd name="connsiteX123" fmla="*/ 278 w 10000"/>
                  <a:gd name="connsiteY123" fmla="*/ 4653 h 9882"/>
                  <a:gd name="connsiteX124" fmla="*/ 500 w 10000"/>
                  <a:gd name="connsiteY124" fmla="*/ 5346 h 9882"/>
                  <a:gd name="connsiteX125" fmla="*/ 722 w 10000"/>
                  <a:gd name="connsiteY125" fmla="*/ 5941 h 9882"/>
                  <a:gd name="connsiteX126" fmla="*/ 722 w 10000"/>
                  <a:gd name="connsiteY126" fmla="*/ 5941 h 9882"/>
                  <a:gd name="connsiteX127" fmla="*/ 889 w 10000"/>
                  <a:gd name="connsiteY127" fmla="*/ 6293 h 9882"/>
                  <a:gd name="connsiteX128" fmla="*/ 944 w 10000"/>
                  <a:gd name="connsiteY128" fmla="*/ 6596 h 9882"/>
                  <a:gd name="connsiteX129" fmla="*/ 1111 w 10000"/>
                  <a:gd name="connsiteY129" fmla="*/ 6892 h 9882"/>
                  <a:gd name="connsiteX130" fmla="*/ 1333 w 10000"/>
                  <a:gd name="connsiteY130" fmla="*/ 7347 h 9882"/>
                  <a:gd name="connsiteX131" fmla="*/ 1333 w 10000"/>
                  <a:gd name="connsiteY131" fmla="*/ 7347 h 9882"/>
                  <a:gd name="connsiteX132" fmla="*/ 1444 w 10000"/>
                  <a:gd name="connsiteY132" fmla="*/ 7586 h 9882"/>
                  <a:gd name="connsiteX133" fmla="*/ 1500 w 10000"/>
                  <a:gd name="connsiteY133" fmla="*/ 7763 h 9882"/>
                  <a:gd name="connsiteX134" fmla="*/ 1500 w 10000"/>
                  <a:gd name="connsiteY134" fmla="*/ 7930 h 9882"/>
                  <a:gd name="connsiteX135" fmla="*/ 1556 w 10000"/>
                  <a:gd name="connsiteY135" fmla="*/ 8003 h 9882"/>
                  <a:gd name="connsiteX136" fmla="*/ 1722 w 10000"/>
                  <a:gd name="connsiteY136" fmla="*/ 8056 h 9882"/>
                  <a:gd name="connsiteX137" fmla="*/ 1944 w 10000"/>
                  <a:gd name="connsiteY137" fmla="*/ 8113 h 9882"/>
                  <a:gd name="connsiteX138" fmla="*/ 2944 w 10000"/>
                  <a:gd name="connsiteY138" fmla="*/ 8177 h 9882"/>
                  <a:gd name="connsiteX139" fmla="*/ 2944 w 10000"/>
                  <a:gd name="connsiteY139" fmla="*/ 8177 h 9882"/>
                  <a:gd name="connsiteX140" fmla="*/ 4167 w 10000"/>
                  <a:gd name="connsiteY140" fmla="*/ 8297 h 9882"/>
                  <a:gd name="connsiteX141" fmla="*/ 4889 w 10000"/>
                  <a:gd name="connsiteY141" fmla="*/ 8463 h 9882"/>
                  <a:gd name="connsiteX142" fmla="*/ 5278 w 10000"/>
                  <a:gd name="connsiteY142" fmla="*/ 8651 h 9882"/>
                  <a:gd name="connsiteX143" fmla="*/ 5444 w 10000"/>
                  <a:gd name="connsiteY143" fmla="*/ 8700 h 9882"/>
                  <a:gd name="connsiteX144" fmla="*/ 5444 w 10000"/>
                  <a:gd name="connsiteY144" fmla="*/ 8700 h 9882"/>
                  <a:gd name="connsiteX145" fmla="*/ 5722 w 10000"/>
                  <a:gd name="connsiteY145" fmla="*/ 8832 h 9882"/>
                  <a:gd name="connsiteX146" fmla="*/ 5833 w 10000"/>
                  <a:gd name="connsiteY146" fmla="*/ 8890 h 9882"/>
                  <a:gd name="connsiteX147" fmla="*/ 5833 w 10000"/>
                  <a:gd name="connsiteY147" fmla="*/ 8890 h 9882"/>
                  <a:gd name="connsiteX148" fmla="*/ 5833 w 10000"/>
                  <a:gd name="connsiteY148" fmla="*/ 8832 h 9882"/>
                  <a:gd name="connsiteX149" fmla="*/ 5889 w 10000"/>
                  <a:gd name="connsiteY149" fmla="*/ 8764 h 9882"/>
                  <a:gd name="connsiteX150" fmla="*/ 6000 w 10000"/>
                  <a:gd name="connsiteY150" fmla="*/ 8700 h 9882"/>
                  <a:gd name="connsiteX151" fmla="*/ 6167 w 10000"/>
                  <a:gd name="connsiteY151" fmla="*/ 8651 h 9882"/>
                  <a:gd name="connsiteX152" fmla="*/ 6444 w 10000"/>
                  <a:gd name="connsiteY152" fmla="*/ 8651 h 9882"/>
                  <a:gd name="connsiteX153" fmla="*/ 6833 w 10000"/>
                  <a:gd name="connsiteY153" fmla="*/ 8700 h 9882"/>
                  <a:gd name="connsiteX154" fmla="*/ 7278 w 10000"/>
                  <a:gd name="connsiteY154" fmla="*/ 8890 h 9882"/>
                  <a:gd name="connsiteX155" fmla="*/ 7278 w 10000"/>
                  <a:gd name="connsiteY155" fmla="*/ 8890 h 9882"/>
                  <a:gd name="connsiteX156" fmla="*/ 8722 w 10000"/>
                  <a:gd name="connsiteY156" fmla="*/ 9403 h 9882"/>
                  <a:gd name="connsiteX157" fmla="*/ 10000 w 10000"/>
                  <a:gd name="connsiteY157" fmla="*/ 9882 h 9882"/>
                  <a:gd name="connsiteX0" fmla="*/ 10000 w 10000"/>
                  <a:gd name="connsiteY0" fmla="*/ 5837 h 9891"/>
                  <a:gd name="connsiteX1" fmla="*/ 10000 w 10000"/>
                  <a:gd name="connsiteY1" fmla="*/ 5837 h 9891"/>
                  <a:gd name="connsiteX2" fmla="*/ 9222 w 10000"/>
                  <a:gd name="connsiteY2" fmla="*/ 5903 h 9891"/>
                  <a:gd name="connsiteX3" fmla="*/ 8944 w 10000"/>
                  <a:gd name="connsiteY3" fmla="*/ 5903 h 9891"/>
                  <a:gd name="connsiteX4" fmla="*/ 8833 w 10000"/>
                  <a:gd name="connsiteY4" fmla="*/ 5837 h 9891"/>
                  <a:gd name="connsiteX5" fmla="*/ 8778 w 10000"/>
                  <a:gd name="connsiteY5" fmla="*/ 5780 h 9891"/>
                  <a:gd name="connsiteX6" fmla="*/ 8778 w 10000"/>
                  <a:gd name="connsiteY6" fmla="*/ 5780 h 9891"/>
                  <a:gd name="connsiteX7" fmla="*/ 8444 w 10000"/>
                  <a:gd name="connsiteY7" fmla="*/ 5067 h 9891"/>
                  <a:gd name="connsiteX8" fmla="*/ 8167 w 10000"/>
                  <a:gd name="connsiteY8" fmla="*/ 4410 h 9891"/>
                  <a:gd name="connsiteX9" fmla="*/ 8167 w 10000"/>
                  <a:gd name="connsiteY9" fmla="*/ 4410 h 9891"/>
                  <a:gd name="connsiteX10" fmla="*/ 8056 w 10000"/>
                  <a:gd name="connsiteY10" fmla="*/ 4300 h 9891"/>
                  <a:gd name="connsiteX11" fmla="*/ 7889 w 10000"/>
                  <a:gd name="connsiteY11" fmla="*/ 4185 h 9891"/>
                  <a:gd name="connsiteX12" fmla="*/ 7444 w 10000"/>
                  <a:gd name="connsiteY12" fmla="*/ 4114 h 9891"/>
                  <a:gd name="connsiteX13" fmla="*/ 6889 w 10000"/>
                  <a:gd name="connsiteY13" fmla="*/ 4059 h 9891"/>
                  <a:gd name="connsiteX14" fmla="*/ 6389 w 10000"/>
                  <a:gd name="connsiteY14" fmla="*/ 4059 h 9891"/>
                  <a:gd name="connsiteX15" fmla="*/ 6389 w 10000"/>
                  <a:gd name="connsiteY15" fmla="*/ 4059 h 9891"/>
                  <a:gd name="connsiteX16" fmla="*/ 6167 w 10000"/>
                  <a:gd name="connsiteY16" fmla="*/ 3993 h 9891"/>
                  <a:gd name="connsiteX17" fmla="*/ 6056 w 10000"/>
                  <a:gd name="connsiteY17" fmla="*/ 3884 h 9891"/>
                  <a:gd name="connsiteX18" fmla="*/ 6000 w 10000"/>
                  <a:gd name="connsiteY18" fmla="*/ 3758 h 9891"/>
                  <a:gd name="connsiteX19" fmla="*/ 6000 w 10000"/>
                  <a:gd name="connsiteY19" fmla="*/ 3538 h 9891"/>
                  <a:gd name="connsiteX20" fmla="*/ 6056 w 10000"/>
                  <a:gd name="connsiteY20" fmla="*/ 3053 h 9891"/>
                  <a:gd name="connsiteX21" fmla="*/ 6111 w 10000"/>
                  <a:gd name="connsiteY21" fmla="*/ 2809 h 9891"/>
                  <a:gd name="connsiteX22" fmla="*/ 6056 w 10000"/>
                  <a:gd name="connsiteY22" fmla="*/ 2508 h 9891"/>
                  <a:gd name="connsiteX23" fmla="*/ 6056 w 10000"/>
                  <a:gd name="connsiteY23" fmla="*/ 2508 h 9891"/>
                  <a:gd name="connsiteX24" fmla="*/ 6000 w 10000"/>
                  <a:gd name="connsiteY24" fmla="*/ 2330 h 9891"/>
                  <a:gd name="connsiteX25" fmla="*/ 5944 w 10000"/>
                  <a:gd name="connsiteY25" fmla="*/ 2209 h 9891"/>
                  <a:gd name="connsiteX26" fmla="*/ 5833 w 10000"/>
                  <a:gd name="connsiteY26" fmla="*/ 2209 h 9891"/>
                  <a:gd name="connsiteX27" fmla="*/ 5667 w 10000"/>
                  <a:gd name="connsiteY27" fmla="*/ 2263 h 9891"/>
                  <a:gd name="connsiteX28" fmla="*/ 5333 w 10000"/>
                  <a:gd name="connsiteY28" fmla="*/ 2450 h 9891"/>
                  <a:gd name="connsiteX29" fmla="*/ 4889 w 10000"/>
                  <a:gd name="connsiteY29" fmla="*/ 2750 h 9891"/>
                  <a:gd name="connsiteX30" fmla="*/ 4889 w 10000"/>
                  <a:gd name="connsiteY30" fmla="*/ 2750 h 9891"/>
                  <a:gd name="connsiteX31" fmla="*/ 4611 w 10000"/>
                  <a:gd name="connsiteY31" fmla="*/ 2809 h 9891"/>
                  <a:gd name="connsiteX32" fmla="*/ 4500 w 10000"/>
                  <a:gd name="connsiteY32" fmla="*/ 2809 h 9891"/>
                  <a:gd name="connsiteX33" fmla="*/ 4444 w 10000"/>
                  <a:gd name="connsiteY33" fmla="*/ 2750 h 9891"/>
                  <a:gd name="connsiteX34" fmla="*/ 4389 w 10000"/>
                  <a:gd name="connsiteY34" fmla="*/ 2508 h 9891"/>
                  <a:gd name="connsiteX35" fmla="*/ 4222 w 10000"/>
                  <a:gd name="connsiteY35" fmla="*/ 2209 h 9891"/>
                  <a:gd name="connsiteX36" fmla="*/ 4222 w 10000"/>
                  <a:gd name="connsiteY36" fmla="*/ 2209 h 9891"/>
                  <a:gd name="connsiteX37" fmla="*/ 4111 w 10000"/>
                  <a:gd name="connsiteY37" fmla="*/ 2029 h 9891"/>
                  <a:gd name="connsiteX38" fmla="*/ 4111 w 10000"/>
                  <a:gd name="connsiteY38" fmla="*/ 1857 h 9891"/>
                  <a:gd name="connsiteX39" fmla="*/ 4111 w 10000"/>
                  <a:gd name="connsiteY39" fmla="*/ 1737 h 9891"/>
                  <a:gd name="connsiteX40" fmla="*/ 4167 w 10000"/>
                  <a:gd name="connsiteY40" fmla="*/ 1614 h 9891"/>
                  <a:gd name="connsiteX41" fmla="*/ 4278 w 10000"/>
                  <a:gd name="connsiteY41" fmla="*/ 1378 h 9891"/>
                  <a:gd name="connsiteX42" fmla="*/ 4389 w 10000"/>
                  <a:gd name="connsiteY42" fmla="*/ 1316 h 9891"/>
                  <a:gd name="connsiteX43" fmla="*/ 4389 w 10000"/>
                  <a:gd name="connsiteY43" fmla="*/ 1316 h 9891"/>
                  <a:gd name="connsiteX44" fmla="*/ 4389 w 10000"/>
                  <a:gd name="connsiteY44" fmla="*/ 1256 h 9891"/>
                  <a:gd name="connsiteX45" fmla="*/ 4444 w 10000"/>
                  <a:gd name="connsiteY45" fmla="*/ 1210 h 9891"/>
                  <a:gd name="connsiteX46" fmla="*/ 4667 w 10000"/>
                  <a:gd name="connsiteY46" fmla="*/ 1142 h 9891"/>
                  <a:gd name="connsiteX47" fmla="*/ 5333 w 10000"/>
                  <a:gd name="connsiteY47" fmla="*/ 1028 h 9891"/>
                  <a:gd name="connsiteX48" fmla="*/ 6500 w 10000"/>
                  <a:gd name="connsiteY48" fmla="*/ 841 h 9891"/>
                  <a:gd name="connsiteX49" fmla="*/ 6500 w 10000"/>
                  <a:gd name="connsiteY49" fmla="*/ 841 h 9891"/>
                  <a:gd name="connsiteX50" fmla="*/ 7167 w 10000"/>
                  <a:gd name="connsiteY50" fmla="*/ 669 h 9891"/>
                  <a:gd name="connsiteX51" fmla="*/ 8389 w 10000"/>
                  <a:gd name="connsiteY51" fmla="*/ 314 h 9891"/>
                  <a:gd name="connsiteX52" fmla="*/ 8389 w 10000"/>
                  <a:gd name="connsiteY52" fmla="*/ 314 h 9891"/>
                  <a:gd name="connsiteX53" fmla="*/ 8667 w 10000"/>
                  <a:gd name="connsiteY53" fmla="*/ 183 h 9891"/>
                  <a:gd name="connsiteX54" fmla="*/ 8778 w 10000"/>
                  <a:gd name="connsiteY54" fmla="*/ 0 h 9891"/>
                  <a:gd name="connsiteX55" fmla="*/ 10000 w 10000"/>
                  <a:gd name="connsiteY55" fmla="*/ 5903 h 9891"/>
                  <a:gd name="connsiteX56" fmla="*/ 10000 w 10000"/>
                  <a:gd name="connsiteY56" fmla="*/ 5903 h 9891"/>
                  <a:gd name="connsiteX57" fmla="*/ 9722 w 10000"/>
                  <a:gd name="connsiteY57" fmla="*/ 5837 h 9891"/>
                  <a:gd name="connsiteX58" fmla="*/ 9389 w 10000"/>
                  <a:gd name="connsiteY58" fmla="*/ 5903 h 9891"/>
                  <a:gd name="connsiteX59" fmla="*/ 9389 w 10000"/>
                  <a:gd name="connsiteY59" fmla="*/ 5903 h 9891"/>
                  <a:gd name="connsiteX60" fmla="*/ 9278 w 10000"/>
                  <a:gd name="connsiteY60" fmla="*/ 5976 h 9891"/>
                  <a:gd name="connsiteX61" fmla="*/ 9056 w 10000"/>
                  <a:gd name="connsiteY61" fmla="*/ 5903 h 9891"/>
                  <a:gd name="connsiteX62" fmla="*/ 8889 w 10000"/>
                  <a:gd name="connsiteY62" fmla="*/ 5837 h 9891"/>
                  <a:gd name="connsiteX63" fmla="*/ 8722 w 10000"/>
                  <a:gd name="connsiteY63" fmla="*/ 5724 h 9891"/>
                  <a:gd name="connsiteX64" fmla="*/ 8611 w 10000"/>
                  <a:gd name="connsiteY64" fmla="*/ 5539 h 9891"/>
                  <a:gd name="connsiteX65" fmla="*/ 8444 w 10000"/>
                  <a:gd name="connsiteY65" fmla="*/ 5241 h 9891"/>
                  <a:gd name="connsiteX66" fmla="*/ 8444 w 10000"/>
                  <a:gd name="connsiteY66" fmla="*/ 5241 h 9891"/>
                  <a:gd name="connsiteX67" fmla="*/ 8222 w 10000"/>
                  <a:gd name="connsiteY67" fmla="*/ 4720 h 9891"/>
                  <a:gd name="connsiteX68" fmla="*/ 8111 w 10000"/>
                  <a:gd name="connsiteY68" fmla="*/ 4482 h 9891"/>
                  <a:gd name="connsiteX69" fmla="*/ 7944 w 10000"/>
                  <a:gd name="connsiteY69" fmla="*/ 4300 h 9891"/>
                  <a:gd name="connsiteX70" fmla="*/ 7778 w 10000"/>
                  <a:gd name="connsiteY70" fmla="*/ 4185 h 9891"/>
                  <a:gd name="connsiteX71" fmla="*/ 7556 w 10000"/>
                  <a:gd name="connsiteY71" fmla="*/ 4114 h 9891"/>
                  <a:gd name="connsiteX72" fmla="*/ 7333 w 10000"/>
                  <a:gd name="connsiteY72" fmla="*/ 4059 h 9891"/>
                  <a:gd name="connsiteX73" fmla="*/ 7000 w 10000"/>
                  <a:gd name="connsiteY73" fmla="*/ 3993 h 9891"/>
                  <a:gd name="connsiteX74" fmla="*/ 7000 w 10000"/>
                  <a:gd name="connsiteY74" fmla="*/ 3993 h 9891"/>
                  <a:gd name="connsiteX75" fmla="*/ 6556 w 10000"/>
                  <a:gd name="connsiteY75" fmla="*/ 4059 h 9891"/>
                  <a:gd name="connsiteX76" fmla="*/ 6222 w 10000"/>
                  <a:gd name="connsiteY76" fmla="*/ 4059 h 9891"/>
                  <a:gd name="connsiteX77" fmla="*/ 6111 w 10000"/>
                  <a:gd name="connsiteY77" fmla="*/ 3993 h 9891"/>
                  <a:gd name="connsiteX78" fmla="*/ 6056 w 10000"/>
                  <a:gd name="connsiteY78" fmla="*/ 3937 h 9891"/>
                  <a:gd name="connsiteX79" fmla="*/ 6056 w 10000"/>
                  <a:gd name="connsiteY79" fmla="*/ 3937 h 9891"/>
                  <a:gd name="connsiteX80" fmla="*/ 6056 w 10000"/>
                  <a:gd name="connsiteY80" fmla="*/ 2873 h 9891"/>
                  <a:gd name="connsiteX81" fmla="*/ 6056 w 10000"/>
                  <a:gd name="connsiteY81" fmla="*/ 2873 h 9891"/>
                  <a:gd name="connsiteX82" fmla="*/ 6056 w 10000"/>
                  <a:gd name="connsiteY82" fmla="*/ 2624 h 9891"/>
                  <a:gd name="connsiteX83" fmla="*/ 5944 w 10000"/>
                  <a:gd name="connsiteY83" fmla="*/ 2330 h 9891"/>
                  <a:gd name="connsiteX84" fmla="*/ 5889 w 10000"/>
                  <a:gd name="connsiteY84" fmla="*/ 2263 h 9891"/>
                  <a:gd name="connsiteX85" fmla="*/ 5778 w 10000"/>
                  <a:gd name="connsiteY85" fmla="*/ 2209 h 9891"/>
                  <a:gd name="connsiteX86" fmla="*/ 5667 w 10000"/>
                  <a:gd name="connsiteY86" fmla="*/ 2209 h 9891"/>
                  <a:gd name="connsiteX87" fmla="*/ 5500 w 10000"/>
                  <a:gd name="connsiteY87" fmla="*/ 2263 h 9891"/>
                  <a:gd name="connsiteX88" fmla="*/ 5500 w 10000"/>
                  <a:gd name="connsiteY88" fmla="*/ 2263 h 9891"/>
                  <a:gd name="connsiteX89" fmla="*/ 4889 w 10000"/>
                  <a:gd name="connsiteY89" fmla="*/ 2688 h 9891"/>
                  <a:gd name="connsiteX90" fmla="*/ 4611 w 10000"/>
                  <a:gd name="connsiteY90" fmla="*/ 2809 h 9891"/>
                  <a:gd name="connsiteX91" fmla="*/ 4556 w 10000"/>
                  <a:gd name="connsiteY91" fmla="*/ 2873 h 9891"/>
                  <a:gd name="connsiteX92" fmla="*/ 4500 w 10000"/>
                  <a:gd name="connsiteY92" fmla="*/ 2809 h 9891"/>
                  <a:gd name="connsiteX93" fmla="*/ 4500 w 10000"/>
                  <a:gd name="connsiteY93" fmla="*/ 2809 h 9891"/>
                  <a:gd name="connsiteX94" fmla="*/ 4222 w 10000"/>
                  <a:gd name="connsiteY94" fmla="*/ 2209 h 9891"/>
                  <a:gd name="connsiteX95" fmla="*/ 4222 w 10000"/>
                  <a:gd name="connsiteY95" fmla="*/ 2209 h 9891"/>
                  <a:gd name="connsiteX96" fmla="*/ 4111 w 10000"/>
                  <a:gd name="connsiteY96" fmla="*/ 1914 h 9891"/>
                  <a:gd name="connsiteX97" fmla="*/ 4111 w 10000"/>
                  <a:gd name="connsiteY97" fmla="*/ 1737 h 9891"/>
                  <a:gd name="connsiteX98" fmla="*/ 4111 w 10000"/>
                  <a:gd name="connsiteY98" fmla="*/ 1555 h 9891"/>
                  <a:gd name="connsiteX99" fmla="*/ 4111 w 10000"/>
                  <a:gd name="connsiteY99" fmla="*/ 1555 h 9891"/>
                  <a:gd name="connsiteX100" fmla="*/ 4278 w 10000"/>
                  <a:gd name="connsiteY100" fmla="*/ 1378 h 9891"/>
                  <a:gd name="connsiteX101" fmla="*/ 4389 w 10000"/>
                  <a:gd name="connsiteY101" fmla="*/ 1316 h 9891"/>
                  <a:gd name="connsiteX102" fmla="*/ 4389 w 10000"/>
                  <a:gd name="connsiteY102" fmla="*/ 1316 h 9891"/>
                  <a:gd name="connsiteX103" fmla="*/ 4000 w 10000"/>
                  <a:gd name="connsiteY103" fmla="*/ 1316 h 9891"/>
                  <a:gd name="connsiteX104" fmla="*/ 3722 w 10000"/>
                  <a:gd name="connsiteY104" fmla="*/ 1378 h 9891"/>
                  <a:gd name="connsiteX105" fmla="*/ 3611 w 10000"/>
                  <a:gd name="connsiteY105" fmla="*/ 1443 h 9891"/>
                  <a:gd name="connsiteX106" fmla="*/ 3556 w 10000"/>
                  <a:gd name="connsiteY106" fmla="*/ 1502 h 9891"/>
                  <a:gd name="connsiteX107" fmla="*/ 3556 w 10000"/>
                  <a:gd name="connsiteY107" fmla="*/ 1502 h 9891"/>
                  <a:gd name="connsiteX108" fmla="*/ 3444 w 10000"/>
                  <a:gd name="connsiteY108" fmla="*/ 1737 h 9891"/>
                  <a:gd name="connsiteX109" fmla="*/ 3278 w 10000"/>
                  <a:gd name="connsiteY109" fmla="*/ 2099 h 9891"/>
                  <a:gd name="connsiteX110" fmla="*/ 3000 w 10000"/>
                  <a:gd name="connsiteY110" fmla="*/ 2508 h 9891"/>
                  <a:gd name="connsiteX111" fmla="*/ 2667 w 10000"/>
                  <a:gd name="connsiteY111" fmla="*/ 2809 h 9891"/>
                  <a:gd name="connsiteX112" fmla="*/ 2667 w 10000"/>
                  <a:gd name="connsiteY112" fmla="*/ 2809 h 9891"/>
                  <a:gd name="connsiteX113" fmla="*/ 2333 w 10000"/>
                  <a:gd name="connsiteY113" fmla="*/ 3053 h 9891"/>
                  <a:gd name="connsiteX114" fmla="*/ 1833 w 10000"/>
                  <a:gd name="connsiteY114" fmla="*/ 3292 h 9891"/>
                  <a:gd name="connsiteX115" fmla="*/ 1389 w 10000"/>
                  <a:gd name="connsiteY115" fmla="*/ 3405 h 9891"/>
                  <a:gd name="connsiteX116" fmla="*/ 889 w 10000"/>
                  <a:gd name="connsiteY116" fmla="*/ 3465 h 9891"/>
                  <a:gd name="connsiteX117" fmla="*/ 889 w 10000"/>
                  <a:gd name="connsiteY117" fmla="*/ 3465 h 9891"/>
                  <a:gd name="connsiteX118" fmla="*/ 500 w 10000"/>
                  <a:gd name="connsiteY118" fmla="*/ 3538 h 9891"/>
                  <a:gd name="connsiteX119" fmla="*/ 222 w 10000"/>
                  <a:gd name="connsiteY119" fmla="*/ 3582 h 9891"/>
                  <a:gd name="connsiteX120" fmla="*/ 0 w 10000"/>
                  <a:gd name="connsiteY120" fmla="*/ 3639 h 9891"/>
                  <a:gd name="connsiteX121" fmla="*/ 0 w 10000"/>
                  <a:gd name="connsiteY121" fmla="*/ 3639 h 9891"/>
                  <a:gd name="connsiteX122" fmla="*/ 278 w 10000"/>
                  <a:gd name="connsiteY122" fmla="*/ 4600 h 9891"/>
                  <a:gd name="connsiteX123" fmla="*/ 500 w 10000"/>
                  <a:gd name="connsiteY123" fmla="*/ 5301 h 9891"/>
                  <a:gd name="connsiteX124" fmla="*/ 722 w 10000"/>
                  <a:gd name="connsiteY124" fmla="*/ 5903 h 9891"/>
                  <a:gd name="connsiteX125" fmla="*/ 722 w 10000"/>
                  <a:gd name="connsiteY125" fmla="*/ 5903 h 9891"/>
                  <a:gd name="connsiteX126" fmla="*/ 889 w 10000"/>
                  <a:gd name="connsiteY126" fmla="*/ 6259 h 9891"/>
                  <a:gd name="connsiteX127" fmla="*/ 944 w 10000"/>
                  <a:gd name="connsiteY127" fmla="*/ 6566 h 9891"/>
                  <a:gd name="connsiteX128" fmla="*/ 1111 w 10000"/>
                  <a:gd name="connsiteY128" fmla="*/ 6865 h 9891"/>
                  <a:gd name="connsiteX129" fmla="*/ 1333 w 10000"/>
                  <a:gd name="connsiteY129" fmla="*/ 7326 h 9891"/>
                  <a:gd name="connsiteX130" fmla="*/ 1333 w 10000"/>
                  <a:gd name="connsiteY130" fmla="*/ 7326 h 9891"/>
                  <a:gd name="connsiteX131" fmla="*/ 1444 w 10000"/>
                  <a:gd name="connsiteY131" fmla="*/ 7568 h 9891"/>
                  <a:gd name="connsiteX132" fmla="*/ 1500 w 10000"/>
                  <a:gd name="connsiteY132" fmla="*/ 7747 h 9891"/>
                  <a:gd name="connsiteX133" fmla="*/ 1500 w 10000"/>
                  <a:gd name="connsiteY133" fmla="*/ 7916 h 9891"/>
                  <a:gd name="connsiteX134" fmla="*/ 1556 w 10000"/>
                  <a:gd name="connsiteY134" fmla="*/ 7990 h 9891"/>
                  <a:gd name="connsiteX135" fmla="*/ 1722 w 10000"/>
                  <a:gd name="connsiteY135" fmla="*/ 8043 h 9891"/>
                  <a:gd name="connsiteX136" fmla="*/ 1944 w 10000"/>
                  <a:gd name="connsiteY136" fmla="*/ 8101 h 9891"/>
                  <a:gd name="connsiteX137" fmla="*/ 2944 w 10000"/>
                  <a:gd name="connsiteY137" fmla="*/ 8166 h 9891"/>
                  <a:gd name="connsiteX138" fmla="*/ 2944 w 10000"/>
                  <a:gd name="connsiteY138" fmla="*/ 8166 h 9891"/>
                  <a:gd name="connsiteX139" fmla="*/ 4167 w 10000"/>
                  <a:gd name="connsiteY139" fmla="*/ 8287 h 9891"/>
                  <a:gd name="connsiteX140" fmla="*/ 4889 w 10000"/>
                  <a:gd name="connsiteY140" fmla="*/ 8455 h 9891"/>
                  <a:gd name="connsiteX141" fmla="*/ 5278 w 10000"/>
                  <a:gd name="connsiteY141" fmla="*/ 8645 h 9891"/>
                  <a:gd name="connsiteX142" fmla="*/ 5444 w 10000"/>
                  <a:gd name="connsiteY142" fmla="*/ 8695 h 9891"/>
                  <a:gd name="connsiteX143" fmla="*/ 5444 w 10000"/>
                  <a:gd name="connsiteY143" fmla="*/ 8695 h 9891"/>
                  <a:gd name="connsiteX144" fmla="*/ 5722 w 10000"/>
                  <a:gd name="connsiteY144" fmla="*/ 8828 h 9891"/>
                  <a:gd name="connsiteX145" fmla="*/ 5833 w 10000"/>
                  <a:gd name="connsiteY145" fmla="*/ 8887 h 9891"/>
                  <a:gd name="connsiteX146" fmla="*/ 5833 w 10000"/>
                  <a:gd name="connsiteY146" fmla="*/ 8887 h 9891"/>
                  <a:gd name="connsiteX147" fmla="*/ 5833 w 10000"/>
                  <a:gd name="connsiteY147" fmla="*/ 8828 h 9891"/>
                  <a:gd name="connsiteX148" fmla="*/ 5889 w 10000"/>
                  <a:gd name="connsiteY148" fmla="*/ 8760 h 9891"/>
                  <a:gd name="connsiteX149" fmla="*/ 6000 w 10000"/>
                  <a:gd name="connsiteY149" fmla="*/ 8695 h 9891"/>
                  <a:gd name="connsiteX150" fmla="*/ 6167 w 10000"/>
                  <a:gd name="connsiteY150" fmla="*/ 8645 h 9891"/>
                  <a:gd name="connsiteX151" fmla="*/ 6444 w 10000"/>
                  <a:gd name="connsiteY151" fmla="*/ 8645 h 9891"/>
                  <a:gd name="connsiteX152" fmla="*/ 6833 w 10000"/>
                  <a:gd name="connsiteY152" fmla="*/ 8695 h 9891"/>
                  <a:gd name="connsiteX153" fmla="*/ 7278 w 10000"/>
                  <a:gd name="connsiteY153" fmla="*/ 8887 h 9891"/>
                  <a:gd name="connsiteX154" fmla="*/ 7278 w 10000"/>
                  <a:gd name="connsiteY154" fmla="*/ 8887 h 9891"/>
                  <a:gd name="connsiteX155" fmla="*/ 8722 w 10000"/>
                  <a:gd name="connsiteY155" fmla="*/ 9406 h 9891"/>
                  <a:gd name="connsiteX156" fmla="*/ 10000 w 10000"/>
                  <a:gd name="connsiteY156" fmla="*/ 9891 h 9891"/>
                  <a:gd name="connsiteX0" fmla="*/ 10000 w 10000"/>
                  <a:gd name="connsiteY0" fmla="*/ 5716 h 9815"/>
                  <a:gd name="connsiteX1" fmla="*/ 10000 w 10000"/>
                  <a:gd name="connsiteY1" fmla="*/ 5716 h 9815"/>
                  <a:gd name="connsiteX2" fmla="*/ 9222 w 10000"/>
                  <a:gd name="connsiteY2" fmla="*/ 5783 h 9815"/>
                  <a:gd name="connsiteX3" fmla="*/ 8944 w 10000"/>
                  <a:gd name="connsiteY3" fmla="*/ 5783 h 9815"/>
                  <a:gd name="connsiteX4" fmla="*/ 8833 w 10000"/>
                  <a:gd name="connsiteY4" fmla="*/ 5716 h 9815"/>
                  <a:gd name="connsiteX5" fmla="*/ 8778 w 10000"/>
                  <a:gd name="connsiteY5" fmla="*/ 5659 h 9815"/>
                  <a:gd name="connsiteX6" fmla="*/ 8778 w 10000"/>
                  <a:gd name="connsiteY6" fmla="*/ 5659 h 9815"/>
                  <a:gd name="connsiteX7" fmla="*/ 8444 w 10000"/>
                  <a:gd name="connsiteY7" fmla="*/ 4938 h 9815"/>
                  <a:gd name="connsiteX8" fmla="*/ 8167 w 10000"/>
                  <a:gd name="connsiteY8" fmla="*/ 4274 h 9815"/>
                  <a:gd name="connsiteX9" fmla="*/ 8167 w 10000"/>
                  <a:gd name="connsiteY9" fmla="*/ 4274 h 9815"/>
                  <a:gd name="connsiteX10" fmla="*/ 8056 w 10000"/>
                  <a:gd name="connsiteY10" fmla="*/ 4162 h 9815"/>
                  <a:gd name="connsiteX11" fmla="*/ 7889 w 10000"/>
                  <a:gd name="connsiteY11" fmla="*/ 4046 h 9815"/>
                  <a:gd name="connsiteX12" fmla="*/ 7444 w 10000"/>
                  <a:gd name="connsiteY12" fmla="*/ 3974 h 9815"/>
                  <a:gd name="connsiteX13" fmla="*/ 6889 w 10000"/>
                  <a:gd name="connsiteY13" fmla="*/ 3919 h 9815"/>
                  <a:gd name="connsiteX14" fmla="*/ 6389 w 10000"/>
                  <a:gd name="connsiteY14" fmla="*/ 3919 h 9815"/>
                  <a:gd name="connsiteX15" fmla="*/ 6389 w 10000"/>
                  <a:gd name="connsiteY15" fmla="*/ 3919 h 9815"/>
                  <a:gd name="connsiteX16" fmla="*/ 6167 w 10000"/>
                  <a:gd name="connsiteY16" fmla="*/ 3852 h 9815"/>
                  <a:gd name="connsiteX17" fmla="*/ 6056 w 10000"/>
                  <a:gd name="connsiteY17" fmla="*/ 3742 h 9815"/>
                  <a:gd name="connsiteX18" fmla="*/ 6000 w 10000"/>
                  <a:gd name="connsiteY18" fmla="*/ 3614 h 9815"/>
                  <a:gd name="connsiteX19" fmla="*/ 6000 w 10000"/>
                  <a:gd name="connsiteY19" fmla="*/ 3392 h 9815"/>
                  <a:gd name="connsiteX20" fmla="*/ 6056 w 10000"/>
                  <a:gd name="connsiteY20" fmla="*/ 2902 h 9815"/>
                  <a:gd name="connsiteX21" fmla="*/ 6111 w 10000"/>
                  <a:gd name="connsiteY21" fmla="*/ 2655 h 9815"/>
                  <a:gd name="connsiteX22" fmla="*/ 6056 w 10000"/>
                  <a:gd name="connsiteY22" fmla="*/ 2351 h 9815"/>
                  <a:gd name="connsiteX23" fmla="*/ 6056 w 10000"/>
                  <a:gd name="connsiteY23" fmla="*/ 2351 h 9815"/>
                  <a:gd name="connsiteX24" fmla="*/ 6000 w 10000"/>
                  <a:gd name="connsiteY24" fmla="*/ 2171 h 9815"/>
                  <a:gd name="connsiteX25" fmla="*/ 5944 w 10000"/>
                  <a:gd name="connsiteY25" fmla="*/ 2048 h 9815"/>
                  <a:gd name="connsiteX26" fmla="*/ 5833 w 10000"/>
                  <a:gd name="connsiteY26" fmla="*/ 2048 h 9815"/>
                  <a:gd name="connsiteX27" fmla="*/ 5667 w 10000"/>
                  <a:gd name="connsiteY27" fmla="*/ 2103 h 9815"/>
                  <a:gd name="connsiteX28" fmla="*/ 5333 w 10000"/>
                  <a:gd name="connsiteY28" fmla="*/ 2292 h 9815"/>
                  <a:gd name="connsiteX29" fmla="*/ 4889 w 10000"/>
                  <a:gd name="connsiteY29" fmla="*/ 2595 h 9815"/>
                  <a:gd name="connsiteX30" fmla="*/ 4889 w 10000"/>
                  <a:gd name="connsiteY30" fmla="*/ 2595 h 9815"/>
                  <a:gd name="connsiteX31" fmla="*/ 4611 w 10000"/>
                  <a:gd name="connsiteY31" fmla="*/ 2655 h 9815"/>
                  <a:gd name="connsiteX32" fmla="*/ 4500 w 10000"/>
                  <a:gd name="connsiteY32" fmla="*/ 2655 h 9815"/>
                  <a:gd name="connsiteX33" fmla="*/ 4444 w 10000"/>
                  <a:gd name="connsiteY33" fmla="*/ 2595 h 9815"/>
                  <a:gd name="connsiteX34" fmla="*/ 4389 w 10000"/>
                  <a:gd name="connsiteY34" fmla="*/ 2351 h 9815"/>
                  <a:gd name="connsiteX35" fmla="*/ 4222 w 10000"/>
                  <a:gd name="connsiteY35" fmla="*/ 2048 h 9815"/>
                  <a:gd name="connsiteX36" fmla="*/ 4222 w 10000"/>
                  <a:gd name="connsiteY36" fmla="*/ 2048 h 9815"/>
                  <a:gd name="connsiteX37" fmla="*/ 4111 w 10000"/>
                  <a:gd name="connsiteY37" fmla="*/ 1866 h 9815"/>
                  <a:gd name="connsiteX38" fmla="*/ 4111 w 10000"/>
                  <a:gd name="connsiteY38" fmla="*/ 1692 h 9815"/>
                  <a:gd name="connsiteX39" fmla="*/ 4111 w 10000"/>
                  <a:gd name="connsiteY39" fmla="*/ 1571 h 9815"/>
                  <a:gd name="connsiteX40" fmla="*/ 4167 w 10000"/>
                  <a:gd name="connsiteY40" fmla="*/ 1447 h 9815"/>
                  <a:gd name="connsiteX41" fmla="*/ 4278 w 10000"/>
                  <a:gd name="connsiteY41" fmla="*/ 1208 h 9815"/>
                  <a:gd name="connsiteX42" fmla="*/ 4389 w 10000"/>
                  <a:gd name="connsiteY42" fmla="*/ 1146 h 9815"/>
                  <a:gd name="connsiteX43" fmla="*/ 4389 w 10000"/>
                  <a:gd name="connsiteY43" fmla="*/ 1146 h 9815"/>
                  <a:gd name="connsiteX44" fmla="*/ 4389 w 10000"/>
                  <a:gd name="connsiteY44" fmla="*/ 1085 h 9815"/>
                  <a:gd name="connsiteX45" fmla="*/ 4444 w 10000"/>
                  <a:gd name="connsiteY45" fmla="*/ 1038 h 9815"/>
                  <a:gd name="connsiteX46" fmla="*/ 4667 w 10000"/>
                  <a:gd name="connsiteY46" fmla="*/ 970 h 9815"/>
                  <a:gd name="connsiteX47" fmla="*/ 5333 w 10000"/>
                  <a:gd name="connsiteY47" fmla="*/ 854 h 9815"/>
                  <a:gd name="connsiteX48" fmla="*/ 6500 w 10000"/>
                  <a:gd name="connsiteY48" fmla="*/ 665 h 9815"/>
                  <a:gd name="connsiteX49" fmla="*/ 6500 w 10000"/>
                  <a:gd name="connsiteY49" fmla="*/ 665 h 9815"/>
                  <a:gd name="connsiteX50" fmla="*/ 7167 w 10000"/>
                  <a:gd name="connsiteY50" fmla="*/ 491 h 9815"/>
                  <a:gd name="connsiteX51" fmla="*/ 8389 w 10000"/>
                  <a:gd name="connsiteY51" fmla="*/ 132 h 9815"/>
                  <a:gd name="connsiteX52" fmla="*/ 8389 w 10000"/>
                  <a:gd name="connsiteY52" fmla="*/ 132 h 9815"/>
                  <a:gd name="connsiteX53" fmla="*/ 8667 w 10000"/>
                  <a:gd name="connsiteY53" fmla="*/ 0 h 9815"/>
                  <a:gd name="connsiteX54" fmla="*/ 10000 w 10000"/>
                  <a:gd name="connsiteY54" fmla="*/ 5783 h 9815"/>
                  <a:gd name="connsiteX55" fmla="*/ 10000 w 10000"/>
                  <a:gd name="connsiteY55" fmla="*/ 5783 h 9815"/>
                  <a:gd name="connsiteX56" fmla="*/ 9722 w 10000"/>
                  <a:gd name="connsiteY56" fmla="*/ 5716 h 9815"/>
                  <a:gd name="connsiteX57" fmla="*/ 9389 w 10000"/>
                  <a:gd name="connsiteY57" fmla="*/ 5783 h 9815"/>
                  <a:gd name="connsiteX58" fmla="*/ 9389 w 10000"/>
                  <a:gd name="connsiteY58" fmla="*/ 5783 h 9815"/>
                  <a:gd name="connsiteX59" fmla="*/ 9278 w 10000"/>
                  <a:gd name="connsiteY59" fmla="*/ 5857 h 9815"/>
                  <a:gd name="connsiteX60" fmla="*/ 9056 w 10000"/>
                  <a:gd name="connsiteY60" fmla="*/ 5783 h 9815"/>
                  <a:gd name="connsiteX61" fmla="*/ 8889 w 10000"/>
                  <a:gd name="connsiteY61" fmla="*/ 5716 h 9815"/>
                  <a:gd name="connsiteX62" fmla="*/ 8722 w 10000"/>
                  <a:gd name="connsiteY62" fmla="*/ 5602 h 9815"/>
                  <a:gd name="connsiteX63" fmla="*/ 8611 w 10000"/>
                  <a:gd name="connsiteY63" fmla="*/ 5415 h 9815"/>
                  <a:gd name="connsiteX64" fmla="*/ 8444 w 10000"/>
                  <a:gd name="connsiteY64" fmla="*/ 5114 h 9815"/>
                  <a:gd name="connsiteX65" fmla="*/ 8444 w 10000"/>
                  <a:gd name="connsiteY65" fmla="*/ 5114 h 9815"/>
                  <a:gd name="connsiteX66" fmla="*/ 8222 w 10000"/>
                  <a:gd name="connsiteY66" fmla="*/ 4587 h 9815"/>
                  <a:gd name="connsiteX67" fmla="*/ 8111 w 10000"/>
                  <a:gd name="connsiteY67" fmla="*/ 4346 h 9815"/>
                  <a:gd name="connsiteX68" fmla="*/ 7944 w 10000"/>
                  <a:gd name="connsiteY68" fmla="*/ 4162 h 9815"/>
                  <a:gd name="connsiteX69" fmla="*/ 7778 w 10000"/>
                  <a:gd name="connsiteY69" fmla="*/ 4046 h 9815"/>
                  <a:gd name="connsiteX70" fmla="*/ 7556 w 10000"/>
                  <a:gd name="connsiteY70" fmla="*/ 3974 h 9815"/>
                  <a:gd name="connsiteX71" fmla="*/ 7333 w 10000"/>
                  <a:gd name="connsiteY71" fmla="*/ 3919 h 9815"/>
                  <a:gd name="connsiteX72" fmla="*/ 7000 w 10000"/>
                  <a:gd name="connsiteY72" fmla="*/ 3852 h 9815"/>
                  <a:gd name="connsiteX73" fmla="*/ 7000 w 10000"/>
                  <a:gd name="connsiteY73" fmla="*/ 3852 h 9815"/>
                  <a:gd name="connsiteX74" fmla="*/ 6556 w 10000"/>
                  <a:gd name="connsiteY74" fmla="*/ 3919 h 9815"/>
                  <a:gd name="connsiteX75" fmla="*/ 6222 w 10000"/>
                  <a:gd name="connsiteY75" fmla="*/ 3919 h 9815"/>
                  <a:gd name="connsiteX76" fmla="*/ 6111 w 10000"/>
                  <a:gd name="connsiteY76" fmla="*/ 3852 h 9815"/>
                  <a:gd name="connsiteX77" fmla="*/ 6056 w 10000"/>
                  <a:gd name="connsiteY77" fmla="*/ 3795 h 9815"/>
                  <a:gd name="connsiteX78" fmla="*/ 6056 w 10000"/>
                  <a:gd name="connsiteY78" fmla="*/ 3795 h 9815"/>
                  <a:gd name="connsiteX79" fmla="*/ 6056 w 10000"/>
                  <a:gd name="connsiteY79" fmla="*/ 2720 h 9815"/>
                  <a:gd name="connsiteX80" fmla="*/ 6056 w 10000"/>
                  <a:gd name="connsiteY80" fmla="*/ 2720 h 9815"/>
                  <a:gd name="connsiteX81" fmla="*/ 6056 w 10000"/>
                  <a:gd name="connsiteY81" fmla="*/ 2468 h 9815"/>
                  <a:gd name="connsiteX82" fmla="*/ 5944 w 10000"/>
                  <a:gd name="connsiteY82" fmla="*/ 2171 h 9815"/>
                  <a:gd name="connsiteX83" fmla="*/ 5889 w 10000"/>
                  <a:gd name="connsiteY83" fmla="*/ 2103 h 9815"/>
                  <a:gd name="connsiteX84" fmla="*/ 5778 w 10000"/>
                  <a:gd name="connsiteY84" fmla="*/ 2048 h 9815"/>
                  <a:gd name="connsiteX85" fmla="*/ 5667 w 10000"/>
                  <a:gd name="connsiteY85" fmla="*/ 2048 h 9815"/>
                  <a:gd name="connsiteX86" fmla="*/ 5500 w 10000"/>
                  <a:gd name="connsiteY86" fmla="*/ 2103 h 9815"/>
                  <a:gd name="connsiteX87" fmla="*/ 5500 w 10000"/>
                  <a:gd name="connsiteY87" fmla="*/ 2103 h 9815"/>
                  <a:gd name="connsiteX88" fmla="*/ 4889 w 10000"/>
                  <a:gd name="connsiteY88" fmla="*/ 2533 h 9815"/>
                  <a:gd name="connsiteX89" fmla="*/ 4611 w 10000"/>
                  <a:gd name="connsiteY89" fmla="*/ 2655 h 9815"/>
                  <a:gd name="connsiteX90" fmla="*/ 4556 w 10000"/>
                  <a:gd name="connsiteY90" fmla="*/ 2720 h 9815"/>
                  <a:gd name="connsiteX91" fmla="*/ 4500 w 10000"/>
                  <a:gd name="connsiteY91" fmla="*/ 2655 h 9815"/>
                  <a:gd name="connsiteX92" fmla="*/ 4500 w 10000"/>
                  <a:gd name="connsiteY92" fmla="*/ 2655 h 9815"/>
                  <a:gd name="connsiteX93" fmla="*/ 4222 w 10000"/>
                  <a:gd name="connsiteY93" fmla="*/ 2048 h 9815"/>
                  <a:gd name="connsiteX94" fmla="*/ 4222 w 10000"/>
                  <a:gd name="connsiteY94" fmla="*/ 2048 h 9815"/>
                  <a:gd name="connsiteX95" fmla="*/ 4111 w 10000"/>
                  <a:gd name="connsiteY95" fmla="*/ 1750 h 9815"/>
                  <a:gd name="connsiteX96" fmla="*/ 4111 w 10000"/>
                  <a:gd name="connsiteY96" fmla="*/ 1571 h 9815"/>
                  <a:gd name="connsiteX97" fmla="*/ 4111 w 10000"/>
                  <a:gd name="connsiteY97" fmla="*/ 1387 h 9815"/>
                  <a:gd name="connsiteX98" fmla="*/ 4111 w 10000"/>
                  <a:gd name="connsiteY98" fmla="*/ 1387 h 9815"/>
                  <a:gd name="connsiteX99" fmla="*/ 4278 w 10000"/>
                  <a:gd name="connsiteY99" fmla="*/ 1208 h 9815"/>
                  <a:gd name="connsiteX100" fmla="*/ 4389 w 10000"/>
                  <a:gd name="connsiteY100" fmla="*/ 1146 h 9815"/>
                  <a:gd name="connsiteX101" fmla="*/ 4389 w 10000"/>
                  <a:gd name="connsiteY101" fmla="*/ 1146 h 9815"/>
                  <a:gd name="connsiteX102" fmla="*/ 4000 w 10000"/>
                  <a:gd name="connsiteY102" fmla="*/ 1146 h 9815"/>
                  <a:gd name="connsiteX103" fmla="*/ 3722 w 10000"/>
                  <a:gd name="connsiteY103" fmla="*/ 1208 h 9815"/>
                  <a:gd name="connsiteX104" fmla="*/ 3611 w 10000"/>
                  <a:gd name="connsiteY104" fmla="*/ 1274 h 9815"/>
                  <a:gd name="connsiteX105" fmla="*/ 3556 w 10000"/>
                  <a:gd name="connsiteY105" fmla="*/ 1334 h 9815"/>
                  <a:gd name="connsiteX106" fmla="*/ 3556 w 10000"/>
                  <a:gd name="connsiteY106" fmla="*/ 1334 h 9815"/>
                  <a:gd name="connsiteX107" fmla="*/ 3444 w 10000"/>
                  <a:gd name="connsiteY107" fmla="*/ 1571 h 9815"/>
                  <a:gd name="connsiteX108" fmla="*/ 3278 w 10000"/>
                  <a:gd name="connsiteY108" fmla="*/ 1937 h 9815"/>
                  <a:gd name="connsiteX109" fmla="*/ 3000 w 10000"/>
                  <a:gd name="connsiteY109" fmla="*/ 2351 h 9815"/>
                  <a:gd name="connsiteX110" fmla="*/ 2667 w 10000"/>
                  <a:gd name="connsiteY110" fmla="*/ 2655 h 9815"/>
                  <a:gd name="connsiteX111" fmla="*/ 2667 w 10000"/>
                  <a:gd name="connsiteY111" fmla="*/ 2655 h 9815"/>
                  <a:gd name="connsiteX112" fmla="*/ 2333 w 10000"/>
                  <a:gd name="connsiteY112" fmla="*/ 2902 h 9815"/>
                  <a:gd name="connsiteX113" fmla="*/ 1833 w 10000"/>
                  <a:gd name="connsiteY113" fmla="*/ 3143 h 9815"/>
                  <a:gd name="connsiteX114" fmla="*/ 1389 w 10000"/>
                  <a:gd name="connsiteY114" fmla="*/ 3258 h 9815"/>
                  <a:gd name="connsiteX115" fmla="*/ 889 w 10000"/>
                  <a:gd name="connsiteY115" fmla="*/ 3318 h 9815"/>
                  <a:gd name="connsiteX116" fmla="*/ 889 w 10000"/>
                  <a:gd name="connsiteY116" fmla="*/ 3318 h 9815"/>
                  <a:gd name="connsiteX117" fmla="*/ 500 w 10000"/>
                  <a:gd name="connsiteY117" fmla="*/ 3392 h 9815"/>
                  <a:gd name="connsiteX118" fmla="*/ 222 w 10000"/>
                  <a:gd name="connsiteY118" fmla="*/ 3436 h 9815"/>
                  <a:gd name="connsiteX119" fmla="*/ 0 w 10000"/>
                  <a:gd name="connsiteY119" fmla="*/ 3494 h 9815"/>
                  <a:gd name="connsiteX120" fmla="*/ 0 w 10000"/>
                  <a:gd name="connsiteY120" fmla="*/ 3494 h 9815"/>
                  <a:gd name="connsiteX121" fmla="*/ 278 w 10000"/>
                  <a:gd name="connsiteY121" fmla="*/ 4466 h 9815"/>
                  <a:gd name="connsiteX122" fmla="*/ 500 w 10000"/>
                  <a:gd name="connsiteY122" fmla="*/ 5174 h 9815"/>
                  <a:gd name="connsiteX123" fmla="*/ 722 w 10000"/>
                  <a:gd name="connsiteY123" fmla="*/ 5783 h 9815"/>
                  <a:gd name="connsiteX124" fmla="*/ 722 w 10000"/>
                  <a:gd name="connsiteY124" fmla="*/ 5783 h 9815"/>
                  <a:gd name="connsiteX125" fmla="*/ 889 w 10000"/>
                  <a:gd name="connsiteY125" fmla="*/ 6143 h 9815"/>
                  <a:gd name="connsiteX126" fmla="*/ 944 w 10000"/>
                  <a:gd name="connsiteY126" fmla="*/ 6453 h 9815"/>
                  <a:gd name="connsiteX127" fmla="*/ 1111 w 10000"/>
                  <a:gd name="connsiteY127" fmla="*/ 6756 h 9815"/>
                  <a:gd name="connsiteX128" fmla="*/ 1333 w 10000"/>
                  <a:gd name="connsiteY128" fmla="*/ 7222 h 9815"/>
                  <a:gd name="connsiteX129" fmla="*/ 1333 w 10000"/>
                  <a:gd name="connsiteY129" fmla="*/ 7222 h 9815"/>
                  <a:gd name="connsiteX130" fmla="*/ 1444 w 10000"/>
                  <a:gd name="connsiteY130" fmla="*/ 7466 h 9815"/>
                  <a:gd name="connsiteX131" fmla="*/ 1500 w 10000"/>
                  <a:gd name="connsiteY131" fmla="*/ 7647 h 9815"/>
                  <a:gd name="connsiteX132" fmla="*/ 1500 w 10000"/>
                  <a:gd name="connsiteY132" fmla="*/ 7818 h 9815"/>
                  <a:gd name="connsiteX133" fmla="*/ 1556 w 10000"/>
                  <a:gd name="connsiteY133" fmla="*/ 7893 h 9815"/>
                  <a:gd name="connsiteX134" fmla="*/ 1722 w 10000"/>
                  <a:gd name="connsiteY134" fmla="*/ 7947 h 9815"/>
                  <a:gd name="connsiteX135" fmla="*/ 1944 w 10000"/>
                  <a:gd name="connsiteY135" fmla="*/ 8005 h 9815"/>
                  <a:gd name="connsiteX136" fmla="*/ 2944 w 10000"/>
                  <a:gd name="connsiteY136" fmla="*/ 8071 h 9815"/>
                  <a:gd name="connsiteX137" fmla="*/ 2944 w 10000"/>
                  <a:gd name="connsiteY137" fmla="*/ 8071 h 9815"/>
                  <a:gd name="connsiteX138" fmla="*/ 4167 w 10000"/>
                  <a:gd name="connsiteY138" fmla="*/ 8193 h 9815"/>
                  <a:gd name="connsiteX139" fmla="*/ 4889 w 10000"/>
                  <a:gd name="connsiteY139" fmla="*/ 8363 h 9815"/>
                  <a:gd name="connsiteX140" fmla="*/ 5278 w 10000"/>
                  <a:gd name="connsiteY140" fmla="*/ 8555 h 9815"/>
                  <a:gd name="connsiteX141" fmla="*/ 5444 w 10000"/>
                  <a:gd name="connsiteY141" fmla="*/ 8606 h 9815"/>
                  <a:gd name="connsiteX142" fmla="*/ 5444 w 10000"/>
                  <a:gd name="connsiteY142" fmla="*/ 8606 h 9815"/>
                  <a:gd name="connsiteX143" fmla="*/ 5722 w 10000"/>
                  <a:gd name="connsiteY143" fmla="*/ 8740 h 9815"/>
                  <a:gd name="connsiteX144" fmla="*/ 5833 w 10000"/>
                  <a:gd name="connsiteY144" fmla="*/ 8800 h 9815"/>
                  <a:gd name="connsiteX145" fmla="*/ 5833 w 10000"/>
                  <a:gd name="connsiteY145" fmla="*/ 8800 h 9815"/>
                  <a:gd name="connsiteX146" fmla="*/ 5833 w 10000"/>
                  <a:gd name="connsiteY146" fmla="*/ 8740 h 9815"/>
                  <a:gd name="connsiteX147" fmla="*/ 5889 w 10000"/>
                  <a:gd name="connsiteY147" fmla="*/ 8672 h 9815"/>
                  <a:gd name="connsiteX148" fmla="*/ 6000 w 10000"/>
                  <a:gd name="connsiteY148" fmla="*/ 8606 h 9815"/>
                  <a:gd name="connsiteX149" fmla="*/ 6167 w 10000"/>
                  <a:gd name="connsiteY149" fmla="*/ 8555 h 9815"/>
                  <a:gd name="connsiteX150" fmla="*/ 6444 w 10000"/>
                  <a:gd name="connsiteY150" fmla="*/ 8555 h 9815"/>
                  <a:gd name="connsiteX151" fmla="*/ 6833 w 10000"/>
                  <a:gd name="connsiteY151" fmla="*/ 8606 h 9815"/>
                  <a:gd name="connsiteX152" fmla="*/ 7278 w 10000"/>
                  <a:gd name="connsiteY152" fmla="*/ 8800 h 9815"/>
                  <a:gd name="connsiteX153" fmla="*/ 7278 w 10000"/>
                  <a:gd name="connsiteY153" fmla="*/ 8800 h 9815"/>
                  <a:gd name="connsiteX154" fmla="*/ 8722 w 10000"/>
                  <a:gd name="connsiteY154" fmla="*/ 9325 h 9815"/>
                  <a:gd name="connsiteX155" fmla="*/ 10000 w 10000"/>
                  <a:gd name="connsiteY155" fmla="*/ 9815 h 9815"/>
                  <a:gd name="connsiteX0" fmla="*/ 10000 w 10000"/>
                  <a:gd name="connsiteY0" fmla="*/ 5690 h 9866"/>
                  <a:gd name="connsiteX1" fmla="*/ 10000 w 10000"/>
                  <a:gd name="connsiteY1" fmla="*/ 5690 h 9866"/>
                  <a:gd name="connsiteX2" fmla="*/ 9222 w 10000"/>
                  <a:gd name="connsiteY2" fmla="*/ 5758 h 9866"/>
                  <a:gd name="connsiteX3" fmla="*/ 8944 w 10000"/>
                  <a:gd name="connsiteY3" fmla="*/ 5758 h 9866"/>
                  <a:gd name="connsiteX4" fmla="*/ 8833 w 10000"/>
                  <a:gd name="connsiteY4" fmla="*/ 5690 h 9866"/>
                  <a:gd name="connsiteX5" fmla="*/ 8778 w 10000"/>
                  <a:gd name="connsiteY5" fmla="*/ 5632 h 9866"/>
                  <a:gd name="connsiteX6" fmla="*/ 8778 w 10000"/>
                  <a:gd name="connsiteY6" fmla="*/ 5632 h 9866"/>
                  <a:gd name="connsiteX7" fmla="*/ 8444 w 10000"/>
                  <a:gd name="connsiteY7" fmla="*/ 4897 h 9866"/>
                  <a:gd name="connsiteX8" fmla="*/ 8167 w 10000"/>
                  <a:gd name="connsiteY8" fmla="*/ 4221 h 9866"/>
                  <a:gd name="connsiteX9" fmla="*/ 8167 w 10000"/>
                  <a:gd name="connsiteY9" fmla="*/ 4221 h 9866"/>
                  <a:gd name="connsiteX10" fmla="*/ 8056 w 10000"/>
                  <a:gd name="connsiteY10" fmla="*/ 4106 h 9866"/>
                  <a:gd name="connsiteX11" fmla="*/ 7889 w 10000"/>
                  <a:gd name="connsiteY11" fmla="*/ 3988 h 9866"/>
                  <a:gd name="connsiteX12" fmla="*/ 7444 w 10000"/>
                  <a:gd name="connsiteY12" fmla="*/ 3915 h 9866"/>
                  <a:gd name="connsiteX13" fmla="*/ 6889 w 10000"/>
                  <a:gd name="connsiteY13" fmla="*/ 3859 h 9866"/>
                  <a:gd name="connsiteX14" fmla="*/ 6389 w 10000"/>
                  <a:gd name="connsiteY14" fmla="*/ 3859 h 9866"/>
                  <a:gd name="connsiteX15" fmla="*/ 6389 w 10000"/>
                  <a:gd name="connsiteY15" fmla="*/ 3859 h 9866"/>
                  <a:gd name="connsiteX16" fmla="*/ 6167 w 10000"/>
                  <a:gd name="connsiteY16" fmla="*/ 3791 h 9866"/>
                  <a:gd name="connsiteX17" fmla="*/ 6056 w 10000"/>
                  <a:gd name="connsiteY17" fmla="*/ 3679 h 9866"/>
                  <a:gd name="connsiteX18" fmla="*/ 6000 w 10000"/>
                  <a:gd name="connsiteY18" fmla="*/ 3548 h 9866"/>
                  <a:gd name="connsiteX19" fmla="*/ 6000 w 10000"/>
                  <a:gd name="connsiteY19" fmla="*/ 3322 h 9866"/>
                  <a:gd name="connsiteX20" fmla="*/ 6056 w 10000"/>
                  <a:gd name="connsiteY20" fmla="*/ 2823 h 9866"/>
                  <a:gd name="connsiteX21" fmla="*/ 6111 w 10000"/>
                  <a:gd name="connsiteY21" fmla="*/ 2571 h 9866"/>
                  <a:gd name="connsiteX22" fmla="*/ 6056 w 10000"/>
                  <a:gd name="connsiteY22" fmla="*/ 2261 h 9866"/>
                  <a:gd name="connsiteX23" fmla="*/ 6056 w 10000"/>
                  <a:gd name="connsiteY23" fmla="*/ 2261 h 9866"/>
                  <a:gd name="connsiteX24" fmla="*/ 6000 w 10000"/>
                  <a:gd name="connsiteY24" fmla="*/ 2078 h 9866"/>
                  <a:gd name="connsiteX25" fmla="*/ 5944 w 10000"/>
                  <a:gd name="connsiteY25" fmla="*/ 1953 h 9866"/>
                  <a:gd name="connsiteX26" fmla="*/ 5833 w 10000"/>
                  <a:gd name="connsiteY26" fmla="*/ 1953 h 9866"/>
                  <a:gd name="connsiteX27" fmla="*/ 5667 w 10000"/>
                  <a:gd name="connsiteY27" fmla="*/ 2009 h 9866"/>
                  <a:gd name="connsiteX28" fmla="*/ 5333 w 10000"/>
                  <a:gd name="connsiteY28" fmla="*/ 2201 h 9866"/>
                  <a:gd name="connsiteX29" fmla="*/ 4889 w 10000"/>
                  <a:gd name="connsiteY29" fmla="*/ 2510 h 9866"/>
                  <a:gd name="connsiteX30" fmla="*/ 4889 w 10000"/>
                  <a:gd name="connsiteY30" fmla="*/ 2510 h 9866"/>
                  <a:gd name="connsiteX31" fmla="*/ 4611 w 10000"/>
                  <a:gd name="connsiteY31" fmla="*/ 2571 h 9866"/>
                  <a:gd name="connsiteX32" fmla="*/ 4500 w 10000"/>
                  <a:gd name="connsiteY32" fmla="*/ 2571 h 9866"/>
                  <a:gd name="connsiteX33" fmla="*/ 4444 w 10000"/>
                  <a:gd name="connsiteY33" fmla="*/ 2510 h 9866"/>
                  <a:gd name="connsiteX34" fmla="*/ 4389 w 10000"/>
                  <a:gd name="connsiteY34" fmla="*/ 2261 h 9866"/>
                  <a:gd name="connsiteX35" fmla="*/ 4222 w 10000"/>
                  <a:gd name="connsiteY35" fmla="*/ 1953 h 9866"/>
                  <a:gd name="connsiteX36" fmla="*/ 4222 w 10000"/>
                  <a:gd name="connsiteY36" fmla="*/ 1953 h 9866"/>
                  <a:gd name="connsiteX37" fmla="*/ 4111 w 10000"/>
                  <a:gd name="connsiteY37" fmla="*/ 1767 h 9866"/>
                  <a:gd name="connsiteX38" fmla="*/ 4111 w 10000"/>
                  <a:gd name="connsiteY38" fmla="*/ 1590 h 9866"/>
                  <a:gd name="connsiteX39" fmla="*/ 4111 w 10000"/>
                  <a:gd name="connsiteY39" fmla="*/ 1467 h 9866"/>
                  <a:gd name="connsiteX40" fmla="*/ 4167 w 10000"/>
                  <a:gd name="connsiteY40" fmla="*/ 1340 h 9866"/>
                  <a:gd name="connsiteX41" fmla="*/ 4278 w 10000"/>
                  <a:gd name="connsiteY41" fmla="*/ 1097 h 9866"/>
                  <a:gd name="connsiteX42" fmla="*/ 4389 w 10000"/>
                  <a:gd name="connsiteY42" fmla="*/ 1034 h 9866"/>
                  <a:gd name="connsiteX43" fmla="*/ 4389 w 10000"/>
                  <a:gd name="connsiteY43" fmla="*/ 1034 h 9866"/>
                  <a:gd name="connsiteX44" fmla="*/ 4389 w 10000"/>
                  <a:gd name="connsiteY44" fmla="*/ 971 h 9866"/>
                  <a:gd name="connsiteX45" fmla="*/ 4444 w 10000"/>
                  <a:gd name="connsiteY45" fmla="*/ 924 h 9866"/>
                  <a:gd name="connsiteX46" fmla="*/ 4667 w 10000"/>
                  <a:gd name="connsiteY46" fmla="*/ 854 h 9866"/>
                  <a:gd name="connsiteX47" fmla="*/ 5333 w 10000"/>
                  <a:gd name="connsiteY47" fmla="*/ 736 h 9866"/>
                  <a:gd name="connsiteX48" fmla="*/ 6500 w 10000"/>
                  <a:gd name="connsiteY48" fmla="*/ 544 h 9866"/>
                  <a:gd name="connsiteX49" fmla="*/ 6500 w 10000"/>
                  <a:gd name="connsiteY49" fmla="*/ 544 h 9866"/>
                  <a:gd name="connsiteX50" fmla="*/ 7167 w 10000"/>
                  <a:gd name="connsiteY50" fmla="*/ 366 h 9866"/>
                  <a:gd name="connsiteX51" fmla="*/ 8389 w 10000"/>
                  <a:gd name="connsiteY51" fmla="*/ 0 h 9866"/>
                  <a:gd name="connsiteX52" fmla="*/ 8389 w 10000"/>
                  <a:gd name="connsiteY52" fmla="*/ 0 h 9866"/>
                  <a:gd name="connsiteX53" fmla="*/ 10000 w 10000"/>
                  <a:gd name="connsiteY53" fmla="*/ 5758 h 9866"/>
                  <a:gd name="connsiteX54" fmla="*/ 10000 w 10000"/>
                  <a:gd name="connsiteY54" fmla="*/ 5758 h 9866"/>
                  <a:gd name="connsiteX55" fmla="*/ 9722 w 10000"/>
                  <a:gd name="connsiteY55" fmla="*/ 5690 h 9866"/>
                  <a:gd name="connsiteX56" fmla="*/ 9389 w 10000"/>
                  <a:gd name="connsiteY56" fmla="*/ 5758 h 9866"/>
                  <a:gd name="connsiteX57" fmla="*/ 9389 w 10000"/>
                  <a:gd name="connsiteY57" fmla="*/ 5758 h 9866"/>
                  <a:gd name="connsiteX58" fmla="*/ 9278 w 10000"/>
                  <a:gd name="connsiteY58" fmla="*/ 5833 h 9866"/>
                  <a:gd name="connsiteX59" fmla="*/ 9056 w 10000"/>
                  <a:gd name="connsiteY59" fmla="*/ 5758 h 9866"/>
                  <a:gd name="connsiteX60" fmla="*/ 8889 w 10000"/>
                  <a:gd name="connsiteY60" fmla="*/ 5690 h 9866"/>
                  <a:gd name="connsiteX61" fmla="*/ 8722 w 10000"/>
                  <a:gd name="connsiteY61" fmla="*/ 5574 h 9866"/>
                  <a:gd name="connsiteX62" fmla="*/ 8611 w 10000"/>
                  <a:gd name="connsiteY62" fmla="*/ 5383 h 9866"/>
                  <a:gd name="connsiteX63" fmla="*/ 8444 w 10000"/>
                  <a:gd name="connsiteY63" fmla="*/ 5076 h 9866"/>
                  <a:gd name="connsiteX64" fmla="*/ 8444 w 10000"/>
                  <a:gd name="connsiteY64" fmla="*/ 5076 h 9866"/>
                  <a:gd name="connsiteX65" fmla="*/ 8222 w 10000"/>
                  <a:gd name="connsiteY65" fmla="*/ 4539 h 9866"/>
                  <a:gd name="connsiteX66" fmla="*/ 8111 w 10000"/>
                  <a:gd name="connsiteY66" fmla="*/ 4294 h 9866"/>
                  <a:gd name="connsiteX67" fmla="*/ 7944 w 10000"/>
                  <a:gd name="connsiteY67" fmla="*/ 4106 h 9866"/>
                  <a:gd name="connsiteX68" fmla="*/ 7778 w 10000"/>
                  <a:gd name="connsiteY68" fmla="*/ 3988 h 9866"/>
                  <a:gd name="connsiteX69" fmla="*/ 7556 w 10000"/>
                  <a:gd name="connsiteY69" fmla="*/ 3915 h 9866"/>
                  <a:gd name="connsiteX70" fmla="*/ 7333 w 10000"/>
                  <a:gd name="connsiteY70" fmla="*/ 3859 h 9866"/>
                  <a:gd name="connsiteX71" fmla="*/ 7000 w 10000"/>
                  <a:gd name="connsiteY71" fmla="*/ 3791 h 9866"/>
                  <a:gd name="connsiteX72" fmla="*/ 7000 w 10000"/>
                  <a:gd name="connsiteY72" fmla="*/ 3791 h 9866"/>
                  <a:gd name="connsiteX73" fmla="*/ 6556 w 10000"/>
                  <a:gd name="connsiteY73" fmla="*/ 3859 h 9866"/>
                  <a:gd name="connsiteX74" fmla="*/ 6222 w 10000"/>
                  <a:gd name="connsiteY74" fmla="*/ 3859 h 9866"/>
                  <a:gd name="connsiteX75" fmla="*/ 6111 w 10000"/>
                  <a:gd name="connsiteY75" fmla="*/ 3791 h 9866"/>
                  <a:gd name="connsiteX76" fmla="*/ 6056 w 10000"/>
                  <a:gd name="connsiteY76" fmla="*/ 3733 h 9866"/>
                  <a:gd name="connsiteX77" fmla="*/ 6056 w 10000"/>
                  <a:gd name="connsiteY77" fmla="*/ 3733 h 9866"/>
                  <a:gd name="connsiteX78" fmla="*/ 6056 w 10000"/>
                  <a:gd name="connsiteY78" fmla="*/ 2637 h 9866"/>
                  <a:gd name="connsiteX79" fmla="*/ 6056 w 10000"/>
                  <a:gd name="connsiteY79" fmla="*/ 2637 h 9866"/>
                  <a:gd name="connsiteX80" fmla="*/ 6056 w 10000"/>
                  <a:gd name="connsiteY80" fmla="*/ 2381 h 9866"/>
                  <a:gd name="connsiteX81" fmla="*/ 5944 w 10000"/>
                  <a:gd name="connsiteY81" fmla="*/ 2078 h 9866"/>
                  <a:gd name="connsiteX82" fmla="*/ 5889 w 10000"/>
                  <a:gd name="connsiteY82" fmla="*/ 2009 h 9866"/>
                  <a:gd name="connsiteX83" fmla="*/ 5778 w 10000"/>
                  <a:gd name="connsiteY83" fmla="*/ 1953 h 9866"/>
                  <a:gd name="connsiteX84" fmla="*/ 5667 w 10000"/>
                  <a:gd name="connsiteY84" fmla="*/ 1953 h 9866"/>
                  <a:gd name="connsiteX85" fmla="*/ 5500 w 10000"/>
                  <a:gd name="connsiteY85" fmla="*/ 2009 h 9866"/>
                  <a:gd name="connsiteX86" fmla="*/ 5500 w 10000"/>
                  <a:gd name="connsiteY86" fmla="*/ 2009 h 9866"/>
                  <a:gd name="connsiteX87" fmla="*/ 4889 w 10000"/>
                  <a:gd name="connsiteY87" fmla="*/ 2447 h 9866"/>
                  <a:gd name="connsiteX88" fmla="*/ 4611 w 10000"/>
                  <a:gd name="connsiteY88" fmla="*/ 2571 h 9866"/>
                  <a:gd name="connsiteX89" fmla="*/ 4556 w 10000"/>
                  <a:gd name="connsiteY89" fmla="*/ 2637 h 9866"/>
                  <a:gd name="connsiteX90" fmla="*/ 4500 w 10000"/>
                  <a:gd name="connsiteY90" fmla="*/ 2571 h 9866"/>
                  <a:gd name="connsiteX91" fmla="*/ 4500 w 10000"/>
                  <a:gd name="connsiteY91" fmla="*/ 2571 h 9866"/>
                  <a:gd name="connsiteX92" fmla="*/ 4222 w 10000"/>
                  <a:gd name="connsiteY92" fmla="*/ 1953 h 9866"/>
                  <a:gd name="connsiteX93" fmla="*/ 4222 w 10000"/>
                  <a:gd name="connsiteY93" fmla="*/ 1953 h 9866"/>
                  <a:gd name="connsiteX94" fmla="*/ 4111 w 10000"/>
                  <a:gd name="connsiteY94" fmla="*/ 1649 h 9866"/>
                  <a:gd name="connsiteX95" fmla="*/ 4111 w 10000"/>
                  <a:gd name="connsiteY95" fmla="*/ 1467 h 9866"/>
                  <a:gd name="connsiteX96" fmla="*/ 4111 w 10000"/>
                  <a:gd name="connsiteY96" fmla="*/ 1279 h 9866"/>
                  <a:gd name="connsiteX97" fmla="*/ 4111 w 10000"/>
                  <a:gd name="connsiteY97" fmla="*/ 1279 h 9866"/>
                  <a:gd name="connsiteX98" fmla="*/ 4278 w 10000"/>
                  <a:gd name="connsiteY98" fmla="*/ 1097 h 9866"/>
                  <a:gd name="connsiteX99" fmla="*/ 4389 w 10000"/>
                  <a:gd name="connsiteY99" fmla="*/ 1034 h 9866"/>
                  <a:gd name="connsiteX100" fmla="*/ 4389 w 10000"/>
                  <a:gd name="connsiteY100" fmla="*/ 1034 h 9866"/>
                  <a:gd name="connsiteX101" fmla="*/ 4000 w 10000"/>
                  <a:gd name="connsiteY101" fmla="*/ 1034 h 9866"/>
                  <a:gd name="connsiteX102" fmla="*/ 3722 w 10000"/>
                  <a:gd name="connsiteY102" fmla="*/ 1097 h 9866"/>
                  <a:gd name="connsiteX103" fmla="*/ 3611 w 10000"/>
                  <a:gd name="connsiteY103" fmla="*/ 1164 h 9866"/>
                  <a:gd name="connsiteX104" fmla="*/ 3556 w 10000"/>
                  <a:gd name="connsiteY104" fmla="*/ 1225 h 9866"/>
                  <a:gd name="connsiteX105" fmla="*/ 3556 w 10000"/>
                  <a:gd name="connsiteY105" fmla="*/ 1225 h 9866"/>
                  <a:gd name="connsiteX106" fmla="*/ 3444 w 10000"/>
                  <a:gd name="connsiteY106" fmla="*/ 1467 h 9866"/>
                  <a:gd name="connsiteX107" fmla="*/ 3278 w 10000"/>
                  <a:gd name="connsiteY107" fmla="*/ 1840 h 9866"/>
                  <a:gd name="connsiteX108" fmla="*/ 3000 w 10000"/>
                  <a:gd name="connsiteY108" fmla="*/ 2261 h 9866"/>
                  <a:gd name="connsiteX109" fmla="*/ 2667 w 10000"/>
                  <a:gd name="connsiteY109" fmla="*/ 2571 h 9866"/>
                  <a:gd name="connsiteX110" fmla="*/ 2667 w 10000"/>
                  <a:gd name="connsiteY110" fmla="*/ 2571 h 9866"/>
                  <a:gd name="connsiteX111" fmla="*/ 2333 w 10000"/>
                  <a:gd name="connsiteY111" fmla="*/ 2823 h 9866"/>
                  <a:gd name="connsiteX112" fmla="*/ 1833 w 10000"/>
                  <a:gd name="connsiteY112" fmla="*/ 3068 h 9866"/>
                  <a:gd name="connsiteX113" fmla="*/ 1389 w 10000"/>
                  <a:gd name="connsiteY113" fmla="*/ 3185 h 9866"/>
                  <a:gd name="connsiteX114" fmla="*/ 889 w 10000"/>
                  <a:gd name="connsiteY114" fmla="*/ 3247 h 9866"/>
                  <a:gd name="connsiteX115" fmla="*/ 889 w 10000"/>
                  <a:gd name="connsiteY115" fmla="*/ 3247 h 9866"/>
                  <a:gd name="connsiteX116" fmla="*/ 500 w 10000"/>
                  <a:gd name="connsiteY116" fmla="*/ 3322 h 9866"/>
                  <a:gd name="connsiteX117" fmla="*/ 222 w 10000"/>
                  <a:gd name="connsiteY117" fmla="*/ 3367 h 9866"/>
                  <a:gd name="connsiteX118" fmla="*/ 0 w 10000"/>
                  <a:gd name="connsiteY118" fmla="*/ 3426 h 9866"/>
                  <a:gd name="connsiteX119" fmla="*/ 0 w 10000"/>
                  <a:gd name="connsiteY119" fmla="*/ 3426 h 9866"/>
                  <a:gd name="connsiteX120" fmla="*/ 278 w 10000"/>
                  <a:gd name="connsiteY120" fmla="*/ 4416 h 9866"/>
                  <a:gd name="connsiteX121" fmla="*/ 500 w 10000"/>
                  <a:gd name="connsiteY121" fmla="*/ 5138 h 9866"/>
                  <a:gd name="connsiteX122" fmla="*/ 722 w 10000"/>
                  <a:gd name="connsiteY122" fmla="*/ 5758 h 9866"/>
                  <a:gd name="connsiteX123" fmla="*/ 722 w 10000"/>
                  <a:gd name="connsiteY123" fmla="*/ 5758 h 9866"/>
                  <a:gd name="connsiteX124" fmla="*/ 889 w 10000"/>
                  <a:gd name="connsiteY124" fmla="*/ 6125 h 9866"/>
                  <a:gd name="connsiteX125" fmla="*/ 944 w 10000"/>
                  <a:gd name="connsiteY125" fmla="*/ 6441 h 9866"/>
                  <a:gd name="connsiteX126" fmla="*/ 1111 w 10000"/>
                  <a:gd name="connsiteY126" fmla="*/ 6749 h 9866"/>
                  <a:gd name="connsiteX127" fmla="*/ 1333 w 10000"/>
                  <a:gd name="connsiteY127" fmla="*/ 7224 h 9866"/>
                  <a:gd name="connsiteX128" fmla="*/ 1333 w 10000"/>
                  <a:gd name="connsiteY128" fmla="*/ 7224 h 9866"/>
                  <a:gd name="connsiteX129" fmla="*/ 1444 w 10000"/>
                  <a:gd name="connsiteY129" fmla="*/ 7473 h 9866"/>
                  <a:gd name="connsiteX130" fmla="*/ 1500 w 10000"/>
                  <a:gd name="connsiteY130" fmla="*/ 7657 h 9866"/>
                  <a:gd name="connsiteX131" fmla="*/ 1500 w 10000"/>
                  <a:gd name="connsiteY131" fmla="*/ 7831 h 9866"/>
                  <a:gd name="connsiteX132" fmla="*/ 1556 w 10000"/>
                  <a:gd name="connsiteY132" fmla="*/ 7908 h 9866"/>
                  <a:gd name="connsiteX133" fmla="*/ 1722 w 10000"/>
                  <a:gd name="connsiteY133" fmla="*/ 7963 h 9866"/>
                  <a:gd name="connsiteX134" fmla="*/ 1944 w 10000"/>
                  <a:gd name="connsiteY134" fmla="*/ 8022 h 9866"/>
                  <a:gd name="connsiteX135" fmla="*/ 2944 w 10000"/>
                  <a:gd name="connsiteY135" fmla="*/ 8089 h 9866"/>
                  <a:gd name="connsiteX136" fmla="*/ 2944 w 10000"/>
                  <a:gd name="connsiteY136" fmla="*/ 8089 h 9866"/>
                  <a:gd name="connsiteX137" fmla="*/ 4167 w 10000"/>
                  <a:gd name="connsiteY137" fmla="*/ 8213 h 9866"/>
                  <a:gd name="connsiteX138" fmla="*/ 4889 w 10000"/>
                  <a:gd name="connsiteY138" fmla="*/ 8387 h 9866"/>
                  <a:gd name="connsiteX139" fmla="*/ 5278 w 10000"/>
                  <a:gd name="connsiteY139" fmla="*/ 8582 h 9866"/>
                  <a:gd name="connsiteX140" fmla="*/ 5444 w 10000"/>
                  <a:gd name="connsiteY140" fmla="*/ 8634 h 9866"/>
                  <a:gd name="connsiteX141" fmla="*/ 5444 w 10000"/>
                  <a:gd name="connsiteY141" fmla="*/ 8634 h 9866"/>
                  <a:gd name="connsiteX142" fmla="*/ 5722 w 10000"/>
                  <a:gd name="connsiteY142" fmla="*/ 8771 h 9866"/>
                  <a:gd name="connsiteX143" fmla="*/ 5833 w 10000"/>
                  <a:gd name="connsiteY143" fmla="*/ 8832 h 9866"/>
                  <a:gd name="connsiteX144" fmla="*/ 5833 w 10000"/>
                  <a:gd name="connsiteY144" fmla="*/ 8832 h 9866"/>
                  <a:gd name="connsiteX145" fmla="*/ 5833 w 10000"/>
                  <a:gd name="connsiteY145" fmla="*/ 8771 h 9866"/>
                  <a:gd name="connsiteX146" fmla="*/ 5889 w 10000"/>
                  <a:gd name="connsiteY146" fmla="*/ 8701 h 9866"/>
                  <a:gd name="connsiteX147" fmla="*/ 6000 w 10000"/>
                  <a:gd name="connsiteY147" fmla="*/ 8634 h 9866"/>
                  <a:gd name="connsiteX148" fmla="*/ 6167 w 10000"/>
                  <a:gd name="connsiteY148" fmla="*/ 8582 h 9866"/>
                  <a:gd name="connsiteX149" fmla="*/ 6444 w 10000"/>
                  <a:gd name="connsiteY149" fmla="*/ 8582 h 9866"/>
                  <a:gd name="connsiteX150" fmla="*/ 6833 w 10000"/>
                  <a:gd name="connsiteY150" fmla="*/ 8634 h 9866"/>
                  <a:gd name="connsiteX151" fmla="*/ 7278 w 10000"/>
                  <a:gd name="connsiteY151" fmla="*/ 8832 h 9866"/>
                  <a:gd name="connsiteX152" fmla="*/ 7278 w 10000"/>
                  <a:gd name="connsiteY152" fmla="*/ 8832 h 9866"/>
                  <a:gd name="connsiteX153" fmla="*/ 8722 w 10000"/>
                  <a:gd name="connsiteY153" fmla="*/ 9367 h 9866"/>
                  <a:gd name="connsiteX154" fmla="*/ 10000 w 10000"/>
                  <a:gd name="connsiteY154" fmla="*/ 9866 h 9866"/>
                  <a:gd name="connsiteX0" fmla="*/ 10000 w 10000"/>
                  <a:gd name="connsiteY0" fmla="*/ 5767 h 10000"/>
                  <a:gd name="connsiteX1" fmla="*/ 10000 w 10000"/>
                  <a:gd name="connsiteY1" fmla="*/ 5767 h 10000"/>
                  <a:gd name="connsiteX2" fmla="*/ 9222 w 10000"/>
                  <a:gd name="connsiteY2" fmla="*/ 5836 h 10000"/>
                  <a:gd name="connsiteX3" fmla="*/ 8944 w 10000"/>
                  <a:gd name="connsiteY3" fmla="*/ 5836 h 10000"/>
                  <a:gd name="connsiteX4" fmla="*/ 8833 w 10000"/>
                  <a:gd name="connsiteY4" fmla="*/ 5767 h 10000"/>
                  <a:gd name="connsiteX5" fmla="*/ 8778 w 10000"/>
                  <a:gd name="connsiteY5" fmla="*/ 5708 h 10000"/>
                  <a:gd name="connsiteX6" fmla="*/ 8778 w 10000"/>
                  <a:gd name="connsiteY6" fmla="*/ 5708 h 10000"/>
                  <a:gd name="connsiteX7" fmla="*/ 8444 w 10000"/>
                  <a:gd name="connsiteY7" fmla="*/ 4964 h 10000"/>
                  <a:gd name="connsiteX8" fmla="*/ 8167 w 10000"/>
                  <a:gd name="connsiteY8" fmla="*/ 4278 h 10000"/>
                  <a:gd name="connsiteX9" fmla="*/ 8167 w 10000"/>
                  <a:gd name="connsiteY9" fmla="*/ 4278 h 10000"/>
                  <a:gd name="connsiteX10" fmla="*/ 8056 w 10000"/>
                  <a:gd name="connsiteY10" fmla="*/ 4162 h 10000"/>
                  <a:gd name="connsiteX11" fmla="*/ 7889 w 10000"/>
                  <a:gd name="connsiteY11" fmla="*/ 4042 h 10000"/>
                  <a:gd name="connsiteX12" fmla="*/ 7444 w 10000"/>
                  <a:gd name="connsiteY12" fmla="*/ 3968 h 10000"/>
                  <a:gd name="connsiteX13" fmla="*/ 6889 w 10000"/>
                  <a:gd name="connsiteY13" fmla="*/ 3911 h 10000"/>
                  <a:gd name="connsiteX14" fmla="*/ 6389 w 10000"/>
                  <a:gd name="connsiteY14" fmla="*/ 3911 h 10000"/>
                  <a:gd name="connsiteX15" fmla="*/ 6389 w 10000"/>
                  <a:gd name="connsiteY15" fmla="*/ 3911 h 10000"/>
                  <a:gd name="connsiteX16" fmla="*/ 6167 w 10000"/>
                  <a:gd name="connsiteY16" fmla="*/ 3842 h 10000"/>
                  <a:gd name="connsiteX17" fmla="*/ 6056 w 10000"/>
                  <a:gd name="connsiteY17" fmla="*/ 3729 h 10000"/>
                  <a:gd name="connsiteX18" fmla="*/ 6000 w 10000"/>
                  <a:gd name="connsiteY18" fmla="*/ 3596 h 10000"/>
                  <a:gd name="connsiteX19" fmla="*/ 6000 w 10000"/>
                  <a:gd name="connsiteY19" fmla="*/ 3367 h 10000"/>
                  <a:gd name="connsiteX20" fmla="*/ 6056 w 10000"/>
                  <a:gd name="connsiteY20" fmla="*/ 2861 h 10000"/>
                  <a:gd name="connsiteX21" fmla="*/ 6111 w 10000"/>
                  <a:gd name="connsiteY21" fmla="*/ 2606 h 10000"/>
                  <a:gd name="connsiteX22" fmla="*/ 6056 w 10000"/>
                  <a:gd name="connsiteY22" fmla="*/ 2292 h 10000"/>
                  <a:gd name="connsiteX23" fmla="*/ 6056 w 10000"/>
                  <a:gd name="connsiteY23" fmla="*/ 2292 h 10000"/>
                  <a:gd name="connsiteX24" fmla="*/ 6000 w 10000"/>
                  <a:gd name="connsiteY24" fmla="*/ 2106 h 10000"/>
                  <a:gd name="connsiteX25" fmla="*/ 5944 w 10000"/>
                  <a:gd name="connsiteY25" fmla="*/ 1980 h 10000"/>
                  <a:gd name="connsiteX26" fmla="*/ 5833 w 10000"/>
                  <a:gd name="connsiteY26" fmla="*/ 1980 h 10000"/>
                  <a:gd name="connsiteX27" fmla="*/ 5667 w 10000"/>
                  <a:gd name="connsiteY27" fmla="*/ 2036 h 10000"/>
                  <a:gd name="connsiteX28" fmla="*/ 5333 w 10000"/>
                  <a:gd name="connsiteY28" fmla="*/ 2231 h 10000"/>
                  <a:gd name="connsiteX29" fmla="*/ 4889 w 10000"/>
                  <a:gd name="connsiteY29" fmla="*/ 2544 h 10000"/>
                  <a:gd name="connsiteX30" fmla="*/ 4889 w 10000"/>
                  <a:gd name="connsiteY30" fmla="*/ 2544 h 10000"/>
                  <a:gd name="connsiteX31" fmla="*/ 4611 w 10000"/>
                  <a:gd name="connsiteY31" fmla="*/ 2606 h 10000"/>
                  <a:gd name="connsiteX32" fmla="*/ 4500 w 10000"/>
                  <a:gd name="connsiteY32" fmla="*/ 2606 h 10000"/>
                  <a:gd name="connsiteX33" fmla="*/ 4444 w 10000"/>
                  <a:gd name="connsiteY33" fmla="*/ 2544 h 10000"/>
                  <a:gd name="connsiteX34" fmla="*/ 4389 w 10000"/>
                  <a:gd name="connsiteY34" fmla="*/ 2292 h 10000"/>
                  <a:gd name="connsiteX35" fmla="*/ 4222 w 10000"/>
                  <a:gd name="connsiteY35" fmla="*/ 1980 h 10000"/>
                  <a:gd name="connsiteX36" fmla="*/ 4222 w 10000"/>
                  <a:gd name="connsiteY36" fmla="*/ 1980 h 10000"/>
                  <a:gd name="connsiteX37" fmla="*/ 4111 w 10000"/>
                  <a:gd name="connsiteY37" fmla="*/ 1791 h 10000"/>
                  <a:gd name="connsiteX38" fmla="*/ 4111 w 10000"/>
                  <a:gd name="connsiteY38" fmla="*/ 1612 h 10000"/>
                  <a:gd name="connsiteX39" fmla="*/ 4111 w 10000"/>
                  <a:gd name="connsiteY39" fmla="*/ 1487 h 10000"/>
                  <a:gd name="connsiteX40" fmla="*/ 4167 w 10000"/>
                  <a:gd name="connsiteY40" fmla="*/ 1358 h 10000"/>
                  <a:gd name="connsiteX41" fmla="*/ 4278 w 10000"/>
                  <a:gd name="connsiteY41" fmla="*/ 1112 h 10000"/>
                  <a:gd name="connsiteX42" fmla="*/ 4389 w 10000"/>
                  <a:gd name="connsiteY42" fmla="*/ 1048 h 10000"/>
                  <a:gd name="connsiteX43" fmla="*/ 4389 w 10000"/>
                  <a:gd name="connsiteY43" fmla="*/ 1048 h 10000"/>
                  <a:gd name="connsiteX44" fmla="*/ 4389 w 10000"/>
                  <a:gd name="connsiteY44" fmla="*/ 984 h 10000"/>
                  <a:gd name="connsiteX45" fmla="*/ 4444 w 10000"/>
                  <a:gd name="connsiteY45" fmla="*/ 937 h 10000"/>
                  <a:gd name="connsiteX46" fmla="*/ 4667 w 10000"/>
                  <a:gd name="connsiteY46" fmla="*/ 866 h 10000"/>
                  <a:gd name="connsiteX47" fmla="*/ 5333 w 10000"/>
                  <a:gd name="connsiteY47" fmla="*/ 746 h 10000"/>
                  <a:gd name="connsiteX48" fmla="*/ 6500 w 10000"/>
                  <a:gd name="connsiteY48" fmla="*/ 551 h 10000"/>
                  <a:gd name="connsiteX49" fmla="*/ 6500 w 10000"/>
                  <a:gd name="connsiteY49" fmla="*/ 551 h 10000"/>
                  <a:gd name="connsiteX50" fmla="*/ 7167 w 10000"/>
                  <a:gd name="connsiteY50" fmla="*/ 371 h 10000"/>
                  <a:gd name="connsiteX51" fmla="*/ 8389 w 10000"/>
                  <a:gd name="connsiteY51" fmla="*/ 0 h 10000"/>
                  <a:gd name="connsiteX52" fmla="*/ 10000 w 10000"/>
                  <a:gd name="connsiteY52" fmla="*/ 5836 h 10000"/>
                  <a:gd name="connsiteX53" fmla="*/ 10000 w 10000"/>
                  <a:gd name="connsiteY53" fmla="*/ 5836 h 10000"/>
                  <a:gd name="connsiteX54" fmla="*/ 9722 w 10000"/>
                  <a:gd name="connsiteY54" fmla="*/ 5767 h 10000"/>
                  <a:gd name="connsiteX55" fmla="*/ 9389 w 10000"/>
                  <a:gd name="connsiteY55" fmla="*/ 5836 h 10000"/>
                  <a:gd name="connsiteX56" fmla="*/ 9389 w 10000"/>
                  <a:gd name="connsiteY56" fmla="*/ 5836 h 10000"/>
                  <a:gd name="connsiteX57" fmla="*/ 9278 w 10000"/>
                  <a:gd name="connsiteY57" fmla="*/ 5912 h 10000"/>
                  <a:gd name="connsiteX58" fmla="*/ 9056 w 10000"/>
                  <a:gd name="connsiteY58" fmla="*/ 5836 h 10000"/>
                  <a:gd name="connsiteX59" fmla="*/ 8889 w 10000"/>
                  <a:gd name="connsiteY59" fmla="*/ 5767 h 10000"/>
                  <a:gd name="connsiteX60" fmla="*/ 8722 w 10000"/>
                  <a:gd name="connsiteY60" fmla="*/ 5650 h 10000"/>
                  <a:gd name="connsiteX61" fmla="*/ 8611 w 10000"/>
                  <a:gd name="connsiteY61" fmla="*/ 5456 h 10000"/>
                  <a:gd name="connsiteX62" fmla="*/ 8444 w 10000"/>
                  <a:gd name="connsiteY62" fmla="*/ 5145 h 10000"/>
                  <a:gd name="connsiteX63" fmla="*/ 8444 w 10000"/>
                  <a:gd name="connsiteY63" fmla="*/ 5145 h 10000"/>
                  <a:gd name="connsiteX64" fmla="*/ 8222 w 10000"/>
                  <a:gd name="connsiteY64" fmla="*/ 4601 h 10000"/>
                  <a:gd name="connsiteX65" fmla="*/ 8111 w 10000"/>
                  <a:gd name="connsiteY65" fmla="*/ 4352 h 10000"/>
                  <a:gd name="connsiteX66" fmla="*/ 7944 w 10000"/>
                  <a:gd name="connsiteY66" fmla="*/ 4162 h 10000"/>
                  <a:gd name="connsiteX67" fmla="*/ 7778 w 10000"/>
                  <a:gd name="connsiteY67" fmla="*/ 4042 h 10000"/>
                  <a:gd name="connsiteX68" fmla="*/ 7556 w 10000"/>
                  <a:gd name="connsiteY68" fmla="*/ 3968 h 10000"/>
                  <a:gd name="connsiteX69" fmla="*/ 7333 w 10000"/>
                  <a:gd name="connsiteY69" fmla="*/ 3911 h 10000"/>
                  <a:gd name="connsiteX70" fmla="*/ 7000 w 10000"/>
                  <a:gd name="connsiteY70" fmla="*/ 3842 h 10000"/>
                  <a:gd name="connsiteX71" fmla="*/ 7000 w 10000"/>
                  <a:gd name="connsiteY71" fmla="*/ 3842 h 10000"/>
                  <a:gd name="connsiteX72" fmla="*/ 6556 w 10000"/>
                  <a:gd name="connsiteY72" fmla="*/ 3911 h 10000"/>
                  <a:gd name="connsiteX73" fmla="*/ 6222 w 10000"/>
                  <a:gd name="connsiteY73" fmla="*/ 3911 h 10000"/>
                  <a:gd name="connsiteX74" fmla="*/ 6111 w 10000"/>
                  <a:gd name="connsiteY74" fmla="*/ 3842 h 10000"/>
                  <a:gd name="connsiteX75" fmla="*/ 6056 w 10000"/>
                  <a:gd name="connsiteY75" fmla="*/ 3784 h 10000"/>
                  <a:gd name="connsiteX76" fmla="*/ 6056 w 10000"/>
                  <a:gd name="connsiteY76" fmla="*/ 3784 h 10000"/>
                  <a:gd name="connsiteX77" fmla="*/ 6056 w 10000"/>
                  <a:gd name="connsiteY77" fmla="*/ 2673 h 10000"/>
                  <a:gd name="connsiteX78" fmla="*/ 6056 w 10000"/>
                  <a:gd name="connsiteY78" fmla="*/ 2673 h 10000"/>
                  <a:gd name="connsiteX79" fmla="*/ 6056 w 10000"/>
                  <a:gd name="connsiteY79" fmla="*/ 2413 h 10000"/>
                  <a:gd name="connsiteX80" fmla="*/ 5944 w 10000"/>
                  <a:gd name="connsiteY80" fmla="*/ 2106 h 10000"/>
                  <a:gd name="connsiteX81" fmla="*/ 5889 w 10000"/>
                  <a:gd name="connsiteY81" fmla="*/ 2036 h 10000"/>
                  <a:gd name="connsiteX82" fmla="*/ 5778 w 10000"/>
                  <a:gd name="connsiteY82" fmla="*/ 1980 h 10000"/>
                  <a:gd name="connsiteX83" fmla="*/ 5667 w 10000"/>
                  <a:gd name="connsiteY83" fmla="*/ 1980 h 10000"/>
                  <a:gd name="connsiteX84" fmla="*/ 5500 w 10000"/>
                  <a:gd name="connsiteY84" fmla="*/ 2036 h 10000"/>
                  <a:gd name="connsiteX85" fmla="*/ 5500 w 10000"/>
                  <a:gd name="connsiteY85" fmla="*/ 2036 h 10000"/>
                  <a:gd name="connsiteX86" fmla="*/ 4889 w 10000"/>
                  <a:gd name="connsiteY86" fmla="*/ 2480 h 10000"/>
                  <a:gd name="connsiteX87" fmla="*/ 4611 w 10000"/>
                  <a:gd name="connsiteY87" fmla="*/ 2606 h 10000"/>
                  <a:gd name="connsiteX88" fmla="*/ 4556 w 10000"/>
                  <a:gd name="connsiteY88" fmla="*/ 2673 h 10000"/>
                  <a:gd name="connsiteX89" fmla="*/ 4500 w 10000"/>
                  <a:gd name="connsiteY89" fmla="*/ 2606 h 10000"/>
                  <a:gd name="connsiteX90" fmla="*/ 4500 w 10000"/>
                  <a:gd name="connsiteY90" fmla="*/ 2606 h 10000"/>
                  <a:gd name="connsiteX91" fmla="*/ 4222 w 10000"/>
                  <a:gd name="connsiteY91" fmla="*/ 1980 h 10000"/>
                  <a:gd name="connsiteX92" fmla="*/ 4222 w 10000"/>
                  <a:gd name="connsiteY92" fmla="*/ 1980 h 10000"/>
                  <a:gd name="connsiteX93" fmla="*/ 4111 w 10000"/>
                  <a:gd name="connsiteY93" fmla="*/ 1671 h 10000"/>
                  <a:gd name="connsiteX94" fmla="*/ 4111 w 10000"/>
                  <a:gd name="connsiteY94" fmla="*/ 1487 h 10000"/>
                  <a:gd name="connsiteX95" fmla="*/ 4111 w 10000"/>
                  <a:gd name="connsiteY95" fmla="*/ 1296 h 10000"/>
                  <a:gd name="connsiteX96" fmla="*/ 4111 w 10000"/>
                  <a:gd name="connsiteY96" fmla="*/ 1296 h 10000"/>
                  <a:gd name="connsiteX97" fmla="*/ 4278 w 10000"/>
                  <a:gd name="connsiteY97" fmla="*/ 1112 h 10000"/>
                  <a:gd name="connsiteX98" fmla="*/ 4389 w 10000"/>
                  <a:gd name="connsiteY98" fmla="*/ 1048 h 10000"/>
                  <a:gd name="connsiteX99" fmla="*/ 4389 w 10000"/>
                  <a:gd name="connsiteY99" fmla="*/ 1048 h 10000"/>
                  <a:gd name="connsiteX100" fmla="*/ 4000 w 10000"/>
                  <a:gd name="connsiteY100" fmla="*/ 1048 h 10000"/>
                  <a:gd name="connsiteX101" fmla="*/ 3722 w 10000"/>
                  <a:gd name="connsiteY101" fmla="*/ 1112 h 10000"/>
                  <a:gd name="connsiteX102" fmla="*/ 3611 w 10000"/>
                  <a:gd name="connsiteY102" fmla="*/ 1180 h 10000"/>
                  <a:gd name="connsiteX103" fmla="*/ 3556 w 10000"/>
                  <a:gd name="connsiteY103" fmla="*/ 1242 h 10000"/>
                  <a:gd name="connsiteX104" fmla="*/ 3556 w 10000"/>
                  <a:gd name="connsiteY104" fmla="*/ 1242 h 10000"/>
                  <a:gd name="connsiteX105" fmla="*/ 3444 w 10000"/>
                  <a:gd name="connsiteY105" fmla="*/ 1487 h 10000"/>
                  <a:gd name="connsiteX106" fmla="*/ 3278 w 10000"/>
                  <a:gd name="connsiteY106" fmla="*/ 1865 h 10000"/>
                  <a:gd name="connsiteX107" fmla="*/ 3000 w 10000"/>
                  <a:gd name="connsiteY107" fmla="*/ 2292 h 10000"/>
                  <a:gd name="connsiteX108" fmla="*/ 2667 w 10000"/>
                  <a:gd name="connsiteY108" fmla="*/ 2606 h 10000"/>
                  <a:gd name="connsiteX109" fmla="*/ 2667 w 10000"/>
                  <a:gd name="connsiteY109" fmla="*/ 2606 h 10000"/>
                  <a:gd name="connsiteX110" fmla="*/ 2333 w 10000"/>
                  <a:gd name="connsiteY110" fmla="*/ 2861 h 10000"/>
                  <a:gd name="connsiteX111" fmla="*/ 1833 w 10000"/>
                  <a:gd name="connsiteY111" fmla="*/ 3110 h 10000"/>
                  <a:gd name="connsiteX112" fmla="*/ 1389 w 10000"/>
                  <a:gd name="connsiteY112" fmla="*/ 3228 h 10000"/>
                  <a:gd name="connsiteX113" fmla="*/ 889 w 10000"/>
                  <a:gd name="connsiteY113" fmla="*/ 3291 h 10000"/>
                  <a:gd name="connsiteX114" fmla="*/ 889 w 10000"/>
                  <a:gd name="connsiteY114" fmla="*/ 3291 h 10000"/>
                  <a:gd name="connsiteX115" fmla="*/ 500 w 10000"/>
                  <a:gd name="connsiteY115" fmla="*/ 3367 h 10000"/>
                  <a:gd name="connsiteX116" fmla="*/ 222 w 10000"/>
                  <a:gd name="connsiteY116" fmla="*/ 3413 h 10000"/>
                  <a:gd name="connsiteX117" fmla="*/ 0 w 10000"/>
                  <a:gd name="connsiteY117" fmla="*/ 3473 h 10000"/>
                  <a:gd name="connsiteX118" fmla="*/ 0 w 10000"/>
                  <a:gd name="connsiteY118" fmla="*/ 3473 h 10000"/>
                  <a:gd name="connsiteX119" fmla="*/ 278 w 10000"/>
                  <a:gd name="connsiteY119" fmla="*/ 4476 h 10000"/>
                  <a:gd name="connsiteX120" fmla="*/ 500 w 10000"/>
                  <a:gd name="connsiteY120" fmla="*/ 5208 h 10000"/>
                  <a:gd name="connsiteX121" fmla="*/ 722 w 10000"/>
                  <a:gd name="connsiteY121" fmla="*/ 5836 h 10000"/>
                  <a:gd name="connsiteX122" fmla="*/ 722 w 10000"/>
                  <a:gd name="connsiteY122" fmla="*/ 5836 h 10000"/>
                  <a:gd name="connsiteX123" fmla="*/ 889 w 10000"/>
                  <a:gd name="connsiteY123" fmla="*/ 6208 h 10000"/>
                  <a:gd name="connsiteX124" fmla="*/ 944 w 10000"/>
                  <a:gd name="connsiteY124" fmla="*/ 6528 h 10000"/>
                  <a:gd name="connsiteX125" fmla="*/ 1111 w 10000"/>
                  <a:gd name="connsiteY125" fmla="*/ 6841 h 10000"/>
                  <a:gd name="connsiteX126" fmla="*/ 1333 w 10000"/>
                  <a:gd name="connsiteY126" fmla="*/ 7322 h 10000"/>
                  <a:gd name="connsiteX127" fmla="*/ 1333 w 10000"/>
                  <a:gd name="connsiteY127" fmla="*/ 7322 h 10000"/>
                  <a:gd name="connsiteX128" fmla="*/ 1444 w 10000"/>
                  <a:gd name="connsiteY128" fmla="*/ 7574 h 10000"/>
                  <a:gd name="connsiteX129" fmla="*/ 1500 w 10000"/>
                  <a:gd name="connsiteY129" fmla="*/ 7761 h 10000"/>
                  <a:gd name="connsiteX130" fmla="*/ 1500 w 10000"/>
                  <a:gd name="connsiteY130" fmla="*/ 7937 h 10000"/>
                  <a:gd name="connsiteX131" fmla="*/ 1556 w 10000"/>
                  <a:gd name="connsiteY131" fmla="*/ 8015 h 10000"/>
                  <a:gd name="connsiteX132" fmla="*/ 1722 w 10000"/>
                  <a:gd name="connsiteY132" fmla="*/ 8071 h 10000"/>
                  <a:gd name="connsiteX133" fmla="*/ 1944 w 10000"/>
                  <a:gd name="connsiteY133" fmla="*/ 8131 h 10000"/>
                  <a:gd name="connsiteX134" fmla="*/ 2944 w 10000"/>
                  <a:gd name="connsiteY134" fmla="*/ 8199 h 10000"/>
                  <a:gd name="connsiteX135" fmla="*/ 2944 w 10000"/>
                  <a:gd name="connsiteY135" fmla="*/ 8199 h 10000"/>
                  <a:gd name="connsiteX136" fmla="*/ 4167 w 10000"/>
                  <a:gd name="connsiteY136" fmla="*/ 8325 h 10000"/>
                  <a:gd name="connsiteX137" fmla="*/ 4889 w 10000"/>
                  <a:gd name="connsiteY137" fmla="*/ 8501 h 10000"/>
                  <a:gd name="connsiteX138" fmla="*/ 5278 w 10000"/>
                  <a:gd name="connsiteY138" fmla="*/ 8699 h 10000"/>
                  <a:gd name="connsiteX139" fmla="*/ 5444 w 10000"/>
                  <a:gd name="connsiteY139" fmla="*/ 8751 h 10000"/>
                  <a:gd name="connsiteX140" fmla="*/ 5444 w 10000"/>
                  <a:gd name="connsiteY140" fmla="*/ 8751 h 10000"/>
                  <a:gd name="connsiteX141" fmla="*/ 5722 w 10000"/>
                  <a:gd name="connsiteY141" fmla="*/ 8890 h 10000"/>
                  <a:gd name="connsiteX142" fmla="*/ 5833 w 10000"/>
                  <a:gd name="connsiteY142" fmla="*/ 8952 h 10000"/>
                  <a:gd name="connsiteX143" fmla="*/ 5833 w 10000"/>
                  <a:gd name="connsiteY143" fmla="*/ 8952 h 10000"/>
                  <a:gd name="connsiteX144" fmla="*/ 5833 w 10000"/>
                  <a:gd name="connsiteY144" fmla="*/ 8890 h 10000"/>
                  <a:gd name="connsiteX145" fmla="*/ 5889 w 10000"/>
                  <a:gd name="connsiteY145" fmla="*/ 8819 h 10000"/>
                  <a:gd name="connsiteX146" fmla="*/ 6000 w 10000"/>
                  <a:gd name="connsiteY146" fmla="*/ 8751 h 10000"/>
                  <a:gd name="connsiteX147" fmla="*/ 6167 w 10000"/>
                  <a:gd name="connsiteY147" fmla="*/ 8699 h 10000"/>
                  <a:gd name="connsiteX148" fmla="*/ 6444 w 10000"/>
                  <a:gd name="connsiteY148" fmla="*/ 8699 h 10000"/>
                  <a:gd name="connsiteX149" fmla="*/ 6833 w 10000"/>
                  <a:gd name="connsiteY149" fmla="*/ 8751 h 10000"/>
                  <a:gd name="connsiteX150" fmla="*/ 7278 w 10000"/>
                  <a:gd name="connsiteY150" fmla="*/ 8952 h 10000"/>
                  <a:gd name="connsiteX151" fmla="*/ 7278 w 10000"/>
                  <a:gd name="connsiteY151" fmla="*/ 8952 h 10000"/>
                  <a:gd name="connsiteX152" fmla="*/ 8722 w 10000"/>
                  <a:gd name="connsiteY152" fmla="*/ 9494 h 10000"/>
                  <a:gd name="connsiteX153" fmla="*/ 10000 w 10000"/>
                  <a:gd name="connsiteY153" fmla="*/ 10000 h 10000"/>
                  <a:gd name="connsiteX0" fmla="*/ 10000 w 10000"/>
                  <a:gd name="connsiteY0" fmla="*/ 5396 h 9629"/>
                  <a:gd name="connsiteX1" fmla="*/ 10000 w 10000"/>
                  <a:gd name="connsiteY1" fmla="*/ 5396 h 9629"/>
                  <a:gd name="connsiteX2" fmla="*/ 9222 w 10000"/>
                  <a:gd name="connsiteY2" fmla="*/ 5465 h 9629"/>
                  <a:gd name="connsiteX3" fmla="*/ 8944 w 10000"/>
                  <a:gd name="connsiteY3" fmla="*/ 5465 h 9629"/>
                  <a:gd name="connsiteX4" fmla="*/ 8833 w 10000"/>
                  <a:gd name="connsiteY4" fmla="*/ 5396 h 9629"/>
                  <a:gd name="connsiteX5" fmla="*/ 8778 w 10000"/>
                  <a:gd name="connsiteY5" fmla="*/ 5337 h 9629"/>
                  <a:gd name="connsiteX6" fmla="*/ 8778 w 10000"/>
                  <a:gd name="connsiteY6" fmla="*/ 5337 h 9629"/>
                  <a:gd name="connsiteX7" fmla="*/ 8444 w 10000"/>
                  <a:gd name="connsiteY7" fmla="*/ 4593 h 9629"/>
                  <a:gd name="connsiteX8" fmla="*/ 8167 w 10000"/>
                  <a:gd name="connsiteY8" fmla="*/ 3907 h 9629"/>
                  <a:gd name="connsiteX9" fmla="*/ 8167 w 10000"/>
                  <a:gd name="connsiteY9" fmla="*/ 3907 h 9629"/>
                  <a:gd name="connsiteX10" fmla="*/ 8056 w 10000"/>
                  <a:gd name="connsiteY10" fmla="*/ 3791 h 9629"/>
                  <a:gd name="connsiteX11" fmla="*/ 7889 w 10000"/>
                  <a:gd name="connsiteY11" fmla="*/ 3671 h 9629"/>
                  <a:gd name="connsiteX12" fmla="*/ 7444 w 10000"/>
                  <a:gd name="connsiteY12" fmla="*/ 3597 h 9629"/>
                  <a:gd name="connsiteX13" fmla="*/ 6889 w 10000"/>
                  <a:gd name="connsiteY13" fmla="*/ 3540 h 9629"/>
                  <a:gd name="connsiteX14" fmla="*/ 6389 w 10000"/>
                  <a:gd name="connsiteY14" fmla="*/ 3540 h 9629"/>
                  <a:gd name="connsiteX15" fmla="*/ 6389 w 10000"/>
                  <a:gd name="connsiteY15" fmla="*/ 3540 h 9629"/>
                  <a:gd name="connsiteX16" fmla="*/ 6167 w 10000"/>
                  <a:gd name="connsiteY16" fmla="*/ 3471 h 9629"/>
                  <a:gd name="connsiteX17" fmla="*/ 6056 w 10000"/>
                  <a:gd name="connsiteY17" fmla="*/ 3358 h 9629"/>
                  <a:gd name="connsiteX18" fmla="*/ 6000 w 10000"/>
                  <a:gd name="connsiteY18" fmla="*/ 3225 h 9629"/>
                  <a:gd name="connsiteX19" fmla="*/ 6000 w 10000"/>
                  <a:gd name="connsiteY19" fmla="*/ 2996 h 9629"/>
                  <a:gd name="connsiteX20" fmla="*/ 6056 w 10000"/>
                  <a:gd name="connsiteY20" fmla="*/ 2490 h 9629"/>
                  <a:gd name="connsiteX21" fmla="*/ 6111 w 10000"/>
                  <a:gd name="connsiteY21" fmla="*/ 2235 h 9629"/>
                  <a:gd name="connsiteX22" fmla="*/ 6056 w 10000"/>
                  <a:gd name="connsiteY22" fmla="*/ 1921 h 9629"/>
                  <a:gd name="connsiteX23" fmla="*/ 6056 w 10000"/>
                  <a:gd name="connsiteY23" fmla="*/ 1921 h 9629"/>
                  <a:gd name="connsiteX24" fmla="*/ 6000 w 10000"/>
                  <a:gd name="connsiteY24" fmla="*/ 1735 h 9629"/>
                  <a:gd name="connsiteX25" fmla="*/ 5944 w 10000"/>
                  <a:gd name="connsiteY25" fmla="*/ 1609 h 9629"/>
                  <a:gd name="connsiteX26" fmla="*/ 5833 w 10000"/>
                  <a:gd name="connsiteY26" fmla="*/ 1609 h 9629"/>
                  <a:gd name="connsiteX27" fmla="*/ 5667 w 10000"/>
                  <a:gd name="connsiteY27" fmla="*/ 1665 h 9629"/>
                  <a:gd name="connsiteX28" fmla="*/ 5333 w 10000"/>
                  <a:gd name="connsiteY28" fmla="*/ 1860 h 9629"/>
                  <a:gd name="connsiteX29" fmla="*/ 4889 w 10000"/>
                  <a:gd name="connsiteY29" fmla="*/ 2173 h 9629"/>
                  <a:gd name="connsiteX30" fmla="*/ 4889 w 10000"/>
                  <a:gd name="connsiteY30" fmla="*/ 2173 h 9629"/>
                  <a:gd name="connsiteX31" fmla="*/ 4611 w 10000"/>
                  <a:gd name="connsiteY31" fmla="*/ 2235 h 9629"/>
                  <a:gd name="connsiteX32" fmla="*/ 4500 w 10000"/>
                  <a:gd name="connsiteY32" fmla="*/ 2235 h 9629"/>
                  <a:gd name="connsiteX33" fmla="*/ 4444 w 10000"/>
                  <a:gd name="connsiteY33" fmla="*/ 2173 h 9629"/>
                  <a:gd name="connsiteX34" fmla="*/ 4389 w 10000"/>
                  <a:gd name="connsiteY34" fmla="*/ 1921 h 9629"/>
                  <a:gd name="connsiteX35" fmla="*/ 4222 w 10000"/>
                  <a:gd name="connsiteY35" fmla="*/ 1609 h 9629"/>
                  <a:gd name="connsiteX36" fmla="*/ 4222 w 10000"/>
                  <a:gd name="connsiteY36" fmla="*/ 1609 h 9629"/>
                  <a:gd name="connsiteX37" fmla="*/ 4111 w 10000"/>
                  <a:gd name="connsiteY37" fmla="*/ 1420 h 9629"/>
                  <a:gd name="connsiteX38" fmla="*/ 4111 w 10000"/>
                  <a:gd name="connsiteY38" fmla="*/ 1241 h 9629"/>
                  <a:gd name="connsiteX39" fmla="*/ 4111 w 10000"/>
                  <a:gd name="connsiteY39" fmla="*/ 1116 h 9629"/>
                  <a:gd name="connsiteX40" fmla="*/ 4167 w 10000"/>
                  <a:gd name="connsiteY40" fmla="*/ 987 h 9629"/>
                  <a:gd name="connsiteX41" fmla="*/ 4278 w 10000"/>
                  <a:gd name="connsiteY41" fmla="*/ 741 h 9629"/>
                  <a:gd name="connsiteX42" fmla="*/ 4389 w 10000"/>
                  <a:gd name="connsiteY42" fmla="*/ 677 h 9629"/>
                  <a:gd name="connsiteX43" fmla="*/ 4389 w 10000"/>
                  <a:gd name="connsiteY43" fmla="*/ 677 h 9629"/>
                  <a:gd name="connsiteX44" fmla="*/ 4389 w 10000"/>
                  <a:gd name="connsiteY44" fmla="*/ 613 h 9629"/>
                  <a:gd name="connsiteX45" fmla="*/ 4444 w 10000"/>
                  <a:gd name="connsiteY45" fmla="*/ 566 h 9629"/>
                  <a:gd name="connsiteX46" fmla="*/ 4667 w 10000"/>
                  <a:gd name="connsiteY46" fmla="*/ 495 h 9629"/>
                  <a:gd name="connsiteX47" fmla="*/ 5333 w 10000"/>
                  <a:gd name="connsiteY47" fmla="*/ 375 h 9629"/>
                  <a:gd name="connsiteX48" fmla="*/ 6500 w 10000"/>
                  <a:gd name="connsiteY48" fmla="*/ 180 h 9629"/>
                  <a:gd name="connsiteX49" fmla="*/ 6500 w 10000"/>
                  <a:gd name="connsiteY49" fmla="*/ 180 h 9629"/>
                  <a:gd name="connsiteX50" fmla="*/ 7167 w 10000"/>
                  <a:gd name="connsiteY50" fmla="*/ 0 h 9629"/>
                  <a:gd name="connsiteX51" fmla="*/ 10000 w 10000"/>
                  <a:gd name="connsiteY51" fmla="*/ 5465 h 9629"/>
                  <a:gd name="connsiteX52" fmla="*/ 10000 w 10000"/>
                  <a:gd name="connsiteY52" fmla="*/ 5465 h 9629"/>
                  <a:gd name="connsiteX53" fmla="*/ 9722 w 10000"/>
                  <a:gd name="connsiteY53" fmla="*/ 5396 h 9629"/>
                  <a:gd name="connsiteX54" fmla="*/ 9389 w 10000"/>
                  <a:gd name="connsiteY54" fmla="*/ 5465 h 9629"/>
                  <a:gd name="connsiteX55" fmla="*/ 9389 w 10000"/>
                  <a:gd name="connsiteY55" fmla="*/ 5465 h 9629"/>
                  <a:gd name="connsiteX56" fmla="*/ 9278 w 10000"/>
                  <a:gd name="connsiteY56" fmla="*/ 5541 h 9629"/>
                  <a:gd name="connsiteX57" fmla="*/ 9056 w 10000"/>
                  <a:gd name="connsiteY57" fmla="*/ 5465 h 9629"/>
                  <a:gd name="connsiteX58" fmla="*/ 8889 w 10000"/>
                  <a:gd name="connsiteY58" fmla="*/ 5396 h 9629"/>
                  <a:gd name="connsiteX59" fmla="*/ 8722 w 10000"/>
                  <a:gd name="connsiteY59" fmla="*/ 5279 h 9629"/>
                  <a:gd name="connsiteX60" fmla="*/ 8611 w 10000"/>
                  <a:gd name="connsiteY60" fmla="*/ 5085 h 9629"/>
                  <a:gd name="connsiteX61" fmla="*/ 8444 w 10000"/>
                  <a:gd name="connsiteY61" fmla="*/ 4774 h 9629"/>
                  <a:gd name="connsiteX62" fmla="*/ 8444 w 10000"/>
                  <a:gd name="connsiteY62" fmla="*/ 4774 h 9629"/>
                  <a:gd name="connsiteX63" fmla="*/ 8222 w 10000"/>
                  <a:gd name="connsiteY63" fmla="*/ 4230 h 9629"/>
                  <a:gd name="connsiteX64" fmla="*/ 8111 w 10000"/>
                  <a:gd name="connsiteY64" fmla="*/ 3981 h 9629"/>
                  <a:gd name="connsiteX65" fmla="*/ 7944 w 10000"/>
                  <a:gd name="connsiteY65" fmla="*/ 3791 h 9629"/>
                  <a:gd name="connsiteX66" fmla="*/ 7778 w 10000"/>
                  <a:gd name="connsiteY66" fmla="*/ 3671 h 9629"/>
                  <a:gd name="connsiteX67" fmla="*/ 7556 w 10000"/>
                  <a:gd name="connsiteY67" fmla="*/ 3597 h 9629"/>
                  <a:gd name="connsiteX68" fmla="*/ 7333 w 10000"/>
                  <a:gd name="connsiteY68" fmla="*/ 3540 h 9629"/>
                  <a:gd name="connsiteX69" fmla="*/ 7000 w 10000"/>
                  <a:gd name="connsiteY69" fmla="*/ 3471 h 9629"/>
                  <a:gd name="connsiteX70" fmla="*/ 7000 w 10000"/>
                  <a:gd name="connsiteY70" fmla="*/ 3471 h 9629"/>
                  <a:gd name="connsiteX71" fmla="*/ 6556 w 10000"/>
                  <a:gd name="connsiteY71" fmla="*/ 3540 h 9629"/>
                  <a:gd name="connsiteX72" fmla="*/ 6222 w 10000"/>
                  <a:gd name="connsiteY72" fmla="*/ 3540 h 9629"/>
                  <a:gd name="connsiteX73" fmla="*/ 6111 w 10000"/>
                  <a:gd name="connsiteY73" fmla="*/ 3471 h 9629"/>
                  <a:gd name="connsiteX74" fmla="*/ 6056 w 10000"/>
                  <a:gd name="connsiteY74" fmla="*/ 3413 h 9629"/>
                  <a:gd name="connsiteX75" fmla="*/ 6056 w 10000"/>
                  <a:gd name="connsiteY75" fmla="*/ 3413 h 9629"/>
                  <a:gd name="connsiteX76" fmla="*/ 6056 w 10000"/>
                  <a:gd name="connsiteY76" fmla="*/ 2302 h 9629"/>
                  <a:gd name="connsiteX77" fmla="*/ 6056 w 10000"/>
                  <a:gd name="connsiteY77" fmla="*/ 2302 h 9629"/>
                  <a:gd name="connsiteX78" fmla="*/ 6056 w 10000"/>
                  <a:gd name="connsiteY78" fmla="*/ 2042 h 9629"/>
                  <a:gd name="connsiteX79" fmla="*/ 5944 w 10000"/>
                  <a:gd name="connsiteY79" fmla="*/ 1735 h 9629"/>
                  <a:gd name="connsiteX80" fmla="*/ 5889 w 10000"/>
                  <a:gd name="connsiteY80" fmla="*/ 1665 h 9629"/>
                  <a:gd name="connsiteX81" fmla="*/ 5778 w 10000"/>
                  <a:gd name="connsiteY81" fmla="*/ 1609 h 9629"/>
                  <a:gd name="connsiteX82" fmla="*/ 5667 w 10000"/>
                  <a:gd name="connsiteY82" fmla="*/ 1609 h 9629"/>
                  <a:gd name="connsiteX83" fmla="*/ 5500 w 10000"/>
                  <a:gd name="connsiteY83" fmla="*/ 1665 h 9629"/>
                  <a:gd name="connsiteX84" fmla="*/ 5500 w 10000"/>
                  <a:gd name="connsiteY84" fmla="*/ 1665 h 9629"/>
                  <a:gd name="connsiteX85" fmla="*/ 4889 w 10000"/>
                  <a:gd name="connsiteY85" fmla="*/ 2109 h 9629"/>
                  <a:gd name="connsiteX86" fmla="*/ 4611 w 10000"/>
                  <a:gd name="connsiteY86" fmla="*/ 2235 h 9629"/>
                  <a:gd name="connsiteX87" fmla="*/ 4556 w 10000"/>
                  <a:gd name="connsiteY87" fmla="*/ 2302 h 9629"/>
                  <a:gd name="connsiteX88" fmla="*/ 4500 w 10000"/>
                  <a:gd name="connsiteY88" fmla="*/ 2235 h 9629"/>
                  <a:gd name="connsiteX89" fmla="*/ 4500 w 10000"/>
                  <a:gd name="connsiteY89" fmla="*/ 2235 h 9629"/>
                  <a:gd name="connsiteX90" fmla="*/ 4222 w 10000"/>
                  <a:gd name="connsiteY90" fmla="*/ 1609 h 9629"/>
                  <a:gd name="connsiteX91" fmla="*/ 4222 w 10000"/>
                  <a:gd name="connsiteY91" fmla="*/ 1609 h 9629"/>
                  <a:gd name="connsiteX92" fmla="*/ 4111 w 10000"/>
                  <a:gd name="connsiteY92" fmla="*/ 1300 h 9629"/>
                  <a:gd name="connsiteX93" fmla="*/ 4111 w 10000"/>
                  <a:gd name="connsiteY93" fmla="*/ 1116 h 9629"/>
                  <a:gd name="connsiteX94" fmla="*/ 4111 w 10000"/>
                  <a:gd name="connsiteY94" fmla="*/ 925 h 9629"/>
                  <a:gd name="connsiteX95" fmla="*/ 4111 w 10000"/>
                  <a:gd name="connsiteY95" fmla="*/ 925 h 9629"/>
                  <a:gd name="connsiteX96" fmla="*/ 4278 w 10000"/>
                  <a:gd name="connsiteY96" fmla="*/ 741 h 9629"/>
                  <a:gd name="connsiteX97" fmla="*/ 4389 w 10000"/>
                  <a:gd name="connsiteY97" fmla="*/ 677 h 9629"/>
                  <a:gd name="connsiteX98" fmla="*/ 4389 w 10000"/>
                  <a:gd name="connsiteY98" fmla="*/ 677 h 9629"/>
                  <a:gd name="connsiteX99" fmla="*/ 4000 w 10000"/>
                  <a:gd name="connsiteY99" fmla="*/ 677 h 9629"/>
                  <a:gd name="connsiteX100" fmla="*/ 3722 w 10000"/>
                  <a:gd name="connsiteY100" fmla="*/ 741 h 9629"/>
                  <a:gd name="connsiteX101" fmla="*/ 3611 w 10000"/>
                  <a:gd name="connsiteY101" fmla="*/ 809 h 9629"/>
                  <a:gd name="connsiteX102" fmla="*/ 3556 w 10000"/>
                  <a:gd name="connsiteY102" fmla="*/ 871 h 9629"/>
                  <a:gd name="connsiteX103" fmla="*/ 3556 w 10000"/>
                  <a:gd name="connsiteY103" fmla="*/ 871 h 9629"/>
                  <a:gd name="connsiteX104" fmla="*/ 3444 w 10000"/>
                  <a:gd name="connsiteY104" fmla="*/ 1116 h 9629"/>
                  <a:gd name="connsiteX105" fmla="*/ 3278 w 10000"/>
                  <a:gd name="connsiteY105" fmla="*/ 1494 h 9629"/>
                  <a:gd name="connsiteX106" fmla="*/ 3000 w 10000"/>
                  <a:gd name="connsiteY106" fmla="*/ 1921 h 9629"/>
                  <a:gd name="connsiteX107" fmla="*/ 2667 w 10000"/>
                  <a:gd name="connsiteY107" fmla="*/ 2235 h 9629"/>
                  <a:gd name="connsiteX108" fmla="*/ 2667 w 10000"/>
                  <a:gd name="connsiteY108" fmla="*/ 2235 h 9629"/>
                  <a:gd name="connsiteX109" fmla="*/ 2333 w 10000"/>
                  <a:gd name="connsiteY109" fmla="*/ 2490 h 9629"/>
                  <a:gd name="connsiteX110" fmla="*/ 1833 w 10000"/>
                  <a:gd name="connsiteY110" fmla="*/ 2739 h 9629"/>
                  <a:gd name="connsiteX111" fmla="*/ 1389 w 10000"/>
                  <a:gd name="connsiteY111" fmla="*/ 2857 h 9629"/>
                  <a:gd name="connsiteX112" fmla="*/ 889 w 10000"/>
                  <a:gd name="connsiteY112" fmla="*/ 2920 h 9629"/>
                  <a:gd name="connsiteX113" fmla="*/ 889 w 10000"/>
                  <a:gd name="connsiteY113" fmla="*/ 2920 h 9629"/>
                  <a:gd name="connsiteX114" fmla="*/ 500 w 10000"/>
                  <a:gd name="connsiteY114" fmla="*/ 2996 h 9629"/>
                  <a:gd name="connsiteX115" fmla="*/ 222 w 10000"/>
                  <a:gd name="connsiteY115" fmla="*/ 3042 h 9629"/>
                  <a:gd name="connsiteX116" fmla="*/ 0 w 10000"/>
                  <a:gd name="connsiteY116" fmla="*/ 3102 h 9629"/>
                  <a:gd name="connsiteX117" fmla="*/ 0 w 10000"/>
                  <a:gd name="connsiteY117" fmla="*/ 3102 h 9629"/>
                  <a:gd name="connsiteX118" fmla="*/ 278 w 10000"/>
                  <a:gd name="connsiteY118" fmla="*/ 4105 h 9629"/>
                  <a:gd name="connsiteX119" fmla="*/ 500 w 10000"/>
                  <a:gd name="connsiteY119" fmla="*/ 4837 h 9629"/>
                  <a:gd name="connsiteX120" fmla="*/ 722 w 10000"/>
                  <a:gd name="connsiteY120" fmla="*/ 5465 h 9629"/>
                  <a:gd name="connsiteX121" fmla="*/ 722 w 10000"/>
                  <a:gd name="connsiteY121" fmla="*/ 5465 h 9629"/>
                  <a:gd name="connsiteX122" fmla="*/ 889 w 10000"/>
                  <a:gd name="connsiteY122" fmla="*/ 5837 h 9629"/>
                  <a:gd name="connsiteX123" fmla="*/ 944 w 10000"/>
                  <a:gd name="connsiteY123" fmla="*/ 6157 h 9629"/>
                  <a:gd name="connsiteX124" fmla="*/ 1111 w 10000"/>
                  <a:gd name="connsiteY124" fmla="*/ 6470 h 9629"/>
                  <a:gd name="connsiteX125" fmla="*/ 1333 w 10000"/>
                  <a:gd name="connsiteY125" fmla="*/ 6951 h 9629"/>
                  <a:gd name="connsiteX126" fmla="*/ 1333 w 10000"/>
                  <a:gd name="connsiteY126" fmla="*/ 6951 h 9629"/>
                  <a:gd name="connsiteX127" fmla="*/ 1444 w 10000"/>
                  <a:gd name="connsiteY127" fmla="*/ 7203 h 9629"/>
                  <a:gd name="connsiteX128" fmla="*/ 1500 w 10000"/>
                  <a:gd name="connsiteY128" fmla="*/ 7390 h 9629"/>
                  <a:gd name="connsiteX129" fmla="*/ 1500 w 10000"/>
                  <a:gd name="connsiteY129" fmla="*/ 7566 h 9629"/>
                  <a:gd name="connsiteX130" fmla="*/ 1556 w 10000"/>
                  <a:gd name="connsiteY130" fmla="*/ 7644 h 9629"/>
                  <a:gd name="connsiteX131" fmla="*/ 1722 w 10000"/>
                  <a:gd name="connsiteY131" fmla="*/ 7700 h 9629"/>
                  <a:gd name="connsiteX132" fmla="*/ 1944 w 10000"/>
                  <a:gd name="connsiteY132" fmla="*/ 7760 h 9629"/>
                  <a:gd name="connsiteX133" fmla="*/ 2944 w 10000"/>
                  <a:gd name="connsiteY133" fmla="*/ 7828 h 9629"/>
                  <a:gd name="connsiteX134" fmla="*/ 2944 w 10000"/>
                  <a:gd name="connsiteY134" fmla="*/ 7828 h 9629"/>
                  <a:gd name="connsiteX135" fmla="*/ 4167 w 10000"/>
                  <a:gd name="connsiteY135" fmla="*/ 7954 h 9629"/>
                  <a:gd name="connsiteX136" fmla="*/ 4889 w 10000"/>
                  <a:gd name="connsiteY136" fmla="*/ 8130 h 9629"/>
                  <a:gd name="connsiteX137" fmla="*/ 5278 w 10000"/>
                  <a:gd name="connsiteY137" fmla="*/ 8328 h 9629"/>
                  <a:gd name="connsiteX138" fmla="*/ 5444 w 10000"/>
                  <a:gd name="connsiteY138" fmla="*/ 8380 h 9629"/>
                  <a:gd name="connsiteX139" fmla="*/ 5444 w 10000"/>
                  <a:gd name="connsiteY139" fmla="*/ 8380 h 9629"/>
                  <a:gd name="connsiteX140" fmla="*/ 5722 w 10000"/>
                  <a:gd name="connsiteY140" fmla="*/ 8519 h 9629"/>
                  <a:gd name="connsiteX141" fmla="*/ 5833 w 10000"/>
                  <a:gd name="connsiteY141" fmla="*/ 8581 h 9629"/>
                  <a:gd name="connsiteX142" fmla="*/ 5833 w 10000"/>
                  <a:gd name="connsiteY142" fmla="*/ 8581 h 9629"/>
                  <a:gd name="connsiteX143" fmla="*/ 5833 w 10000"/>
                  <a:gd name="connsiteY143" fmla="*/ 8519 h 9629"/>
                  <a:gd name="connsiteX144" fmla="*/ 5889 w 10000"/>
                  <a:gd name="connsiteY144" fmla="*/ 8448 h 9629"/>
                  <a:gd name="connsiteX145" fmla="*/ 6000 w 10000"/>
                  <a:gd name="connsiteY145" fmla="*/ 8380 h 9629"/>
                  <a:gd name="connsiteX146" fmla="*/ 6167 w 10000"/>
                  <a:gd name="connsiteY146" fmla="*/ 8328 h 9629"/>
                  <a:gd name="connsiteX147" fmla="*/ 6444 w 10000"/>
                  <a:gd name="connsiteY147" fmla="*/ 8328 h 9629"/>
                  <a:gd name="connsiteX148" fmla="*/ 6833 w 10000"/>
                  <a:gd name="connsiteY148" fmla="*/ 8380 h 9629"/>
                  <a:gd name="connsiteX149" fmla="*/ 7278 w 10000"/>
                  <a:gd name="connsiteY149" fmla="*/ 8581 h 9629"/>
                  <a:gd name="connsiteX150" fmla="*/ 7278 w 10000"/>
                  <a:gd name="connsiteY150" fmla="*/ 8581 h 9629"/>
                  <a:gd name="connsiteX151" fmla="*/ 8722 w 10000"/>
                  <a:gd name="connsiteY151" fmla="*/ 9123 h 9629"/>
                  <a:gd name="connsiteX152" fmla="*/ 10000 w 10000"/>
                  <a:gd name="connsiteY152" fmla="*/ 9629 h 9629"/>
                  <a:gd name="connsiteX0" fmla="*/ 10000 w 10000"/>
                  <a:gd name="connsiteY0" fmla="*/ 5604 h 10000"/>
                  <a:gd name="connsiteX1" fmla="*/ 10000 w 10000"/>
                  <a:gd name="connsiteY1" fmla="*/ 5604 h 10000"/>
                  <a:gd name="connsiteX2" fmla="*/ 9222 w 10000"/>
                  <a:gd name="connsiteY2" fmla="*/ 5676 h 10000"/>
                  <a:gd name="connsiteX3" fmla="*/ 8944 w 10000"/>
                  <a:gd name="connsiteY3" fmla="*/ 5676 h 10000"/>
                  <a:gd name="connsiteX4" fmla="*/ 8833 w 10000"/>
                  <a:gd name="connsiteY4" fmla="*/ 5604 h 10000"/>
                  <a:gd name="connsiteX5" fmla="*/ 8778 w 10000"/>
                  <a:gd name="connsiteY5" fmla="*/ 5543 h 10000"/>
                  <a:gd name="connsiteX6" fmla="*/ 8778 w 10000"/>
                  <a:gd name="connsiteY6" fmla="*/ 5543 h 10000"/>
                  <a:gd name="connsiteX7" fmla="*/ 8444 w 10000"/>
                  <a:gd name="connsiteY7" fmla="*/ 4770 h 10000"/>
                  <a:gd name="connsiteX8" fmla="*/ 8167 w 10000"/>
                  <a:gd name="connsiteY8" fmla="*/ 4058 h 10000"/>
                  <a:gd name="connsiteX9" fmla="*/ 8167 w 10000"/>
                  <a:gd name="connsiteY9" fmla="*/ 4058 h 10000"/>
                  <a:gd name="connsiteX10" fmla="*/ 8056 w 10000"/>
                  <a:gd name="connsiteY10" fmla="*/ 3937 h 10000"/>
                  <a:gd name="connsiteX11" fmla="*/ 7889 w 10000"/>
                  <a:gd name="connsiteY11" fmla="*/ 3812 h 10000"/>
                  <a:gd name="connsiteX12" fmla="*/ 7444 w 10000"/>
                  <a:gd name="connsiteY12" fmla="*/ 3736 h 10000"/>
                  <a:gd name="connsiteX13" fmla="*/ 6889 w 10000"/>
                  <a:gd name="connsiteY13" fmla="*/ 3676 h 10000"/>
                  <a:gd name="connsiteX14" fmla="*/ 6389 w 10000"/>
                  <a:gd name="connsiteY14" fmla="*/ 3676 h 10000"/>
                  <a:gd name="connsiteX15" fmla="*/ 6389 w 10000"/>
                  <a:gd name="connsiteY15" fmla="*/ 3676 h 10000"/>
                  <a:gd name="connsiteX16" fmla="*/ 6167 w 10000"/>
                  <a:gd name="connsiteY16" fmla="*/ 3605 h 10000"/>
                  <a:gd name="connsiteX17" fmla="*/ 6056 w 10000"/>
                  <a:gd name="connsiteY17" fmla="*/ 3487 h 10000"/>
                  <a:gd name="connsiteX18" fmla="*/ 6000 w 10000"/>
                  <a:gd name="connsiteY18" fmla="*/ 3349 h 10000"/>
                  <a:gd name="connsiteX19" fmla="*/ 6000 w 10000"/>
                  <a:gd name="connsiteY19" fmla="*/ 3111 h 10000"/>
                  <a:gd name="connsiteX20" fmla="*/ 6056 w 10000"/>
                  <a:gd name="connsiteY20" fmla="*/ 2586 h 10000"/>
                  <a:gd name="connsiteX21" fmla="*/ 6111 w 10000"/>
                  <a:gd name="connsiteY21" fmla="*/ 2321 h 10000"/>
                  <a:gd name="connsiteX22" fmla="*/ 6056 w 10000"/>
                  <a:gd name="connsiteY22" fmla="*/ 1995 h 10000"/>
                  <a:gd name="connsiteX23" fmla="*/ 6056 w 10000"/>
                  <a:gd name="connsiteY23" fmla="*/ 1995 h 10000"/>
                  <a:gd name="connsiteX24" fmla="*/ 6000 w 10000"/>
                  <a:gd name="connsiteY24" fmla="*/ 1802 h 10000"/>
                  <a:gd name="connsiteX25" fmla="*/ 5944 w 10000"/>
                  <a:gd name="connsiteY25" fmla="*/ 1671 h 10000"/>
                  <a:gd name="connsiteX26" fmla="*/ 5833 w 10000"/>
                  <a:gd name="connsiteY26" fmla="*/ 1671 h 10000"/>
                  <a:gd name="connsiteX27" fmla="*/ 5667 w 10000"/>
                  <a:gd name="connsiteY27" fmla="*/ 1729 h 10000"/>
                  <a:gd name="connsiteX28" fmla="*/ 5333 w 10000"/>
                  <a:gd name="connsiteY28" fmla="*/ 1932 h 10000"/>
                  <a:gd name="connsiteX29" fmla="*/ 4889 w 10000"/>
                  <a:gd name="connsiteY29" fmla="*/ 2257 h 10000"/>
                  <a:gd name="connsiteX30" fmla="*/ 4889 w 10000"/>
                  <a:gd name="connsiteY30" fmla="*/ 2257 h 10000"/>
                  <a:gd name="connsiteX31" fmla="*/ 4611 w 10000"/>
                  <a:gd name="connsiteY31" fmla="*/ 2321 h 10000"/>
                  <a:gd name="connsiteX32" fmla="*/ 4500 w 10000"/>
                  <a:gd name="connsiteY32" fmla="*/ 2321 h 10000"/>
                  <a:gd name="connsiteX33" fmla="*/ 4444 w 10000"/>
                  <a:gd name="connsiteY33" fmla="*/ 2257 h 10000"/>
                  <a:gd name="connsiteX34" fmla="*/ 4389 w 10000"/>
                  <a:gd name="connsiteY34" fmla="*/ 1995 h 10000"/>
                  <a:gd name="connsiteX35" fmla="*/ 4222 w 10000"/>
                  <a:gd name="connsiteY35" fmla="*/ 1671 h 10000"/>
                  <a:gd name="connsiteX36" fmla="*/ 4222 w 10000"/>
                  <a:gd name="connsiteY36" fmla="*/ 1671 h 10000"/>
                  <a:gd name="connsiteX37" fmla="*/ 4111 w 10000"/>
                  <a:gd name="connsiteY37" fmla="*/ 1475 h 10000"/>
                  <a:gd name="connsiteX38" fmla="*/ 4111 w 10000"/>
                  <a:gd name="connsiteY38" fmla="*/ 1289 h 10000"/>
                  <a:gd name="connsiteX39" fmla="*/ 4111 w 10000"/>
                  <a:gd name="connsiteY39" fmla="*/ 1159 h 10000"/>
                  <a:gd name="connsiteX40" fmla="*/ 4167 w 10000"/>
                  <a:gd name="connsiteY40" fmla="*/ 1025 h 10000"/>
                  <a:gd name="connsiteX41" fmla="*/ 4278 w 10000"/>
                  <a:gd name="connsiteY41" fmla="*/ 770 h 10000"/>
                  <a:gd name="connsiteX42" fmla="*/ 4389 w 10000"/>
                  <a:gd name="connsiteY42" fmla="*/ 703 h 10000"/>
                  <a:gd name="connsiteX43" fmla="*/ 4389 w 10000"/>
                  <a:gd name="connsiteY43" fmla="*/ 703 h 10000"/>
                  <a:gd name="connsiteX44" fmla="*/ 4389 w 10000"/>
                  <a:gd name="connsiteY44" fmla="*/ 637 h 10000"/>
                  <a:gd name="connsiteX45" fmla="*/ 4444 w 10000"/>
                  <a:gd name="connsiteY45" fmla="*/ 588 h 10000"/>
                  <a:gd name="connsiteX46" fmla="*/ 4667 w 10000"/>
                  <a:gd name="connsiteY46" fmla="*/ 514 h 10000"/>
                  <a:gd name="connsiteX47" fmla="*/ 5333 w 10000"/>
                  <a:gd name="connsiteY47" fmla="*/ 389 h 10000"/>
                  <a:gd name="connsiteX48" fmla="*/ 6500 w 10000"/>
                  <a:gd name="connsiteY48" fmla="*/ 187 h 10000"/>
                  <a:gd name="connsiteX49" fmla="*/ 6500 w 10000"/>
                  <a:gd name="connsiteY49" fmla="*/ 187 h 10000"/>
                  <a:gd name="connsiteX50" fmla="*/ 7167 w 10000"/>
                  <a:gd name="connsiteY50" fmla="*/ 0 h 10000"/>
                  <a:gd name="connsiteX51" fmla="*/ 10000 w 10000"/>
                  <a:gd name="connsiteY51" fmla="*/ 5676 h 10000"/>
                  <a:gd name="connsiteX52" fmla="*/ 10000 w 10000"/>
                  <a:gd name="connsiteY52" fmla="*/ 5676 h 10000"/>
                  <a:gd name="connsiteX53" fmla="*/ 9722 w 10000"/>
                  <a:gd name="connsiteY53" fmla="*/ 5604 h 10000"/>
                  <a:gd name="connsiteX54" fmla="*/ 9389 w 10000"/>
                  <a:gd name="connsiteY54" fmla="*/ 5676 h 10000"/>
                  <a:gd name="connsiteX55" fmla="*/ 9389 w 10000"/>
                  <a:gd name="connsiteY55" fmla="*/ 5676 h 10000"/>
                  <a:gd name="connsiteX56" fmla="*/ 9278 w 10000"/>
                  <a:gd name="connsiteY56" fmla="*/ 5754 h 10000"/>
                  <a:gd name="connsiteX57" fmla="*/ 9056 w 10000"/>
                  <a:gd name="connsiteY57" fmla="*/ 5676 h 10000"/>
                  <a:gd name="connsiteX58" fmla="*/ 8889 w 10000"/>
                  <a:gd name="connsiteY58" fmla="*/ 5604 h 10000"/>
                  <a:gd name="connsiteX59" fmla="*/ 8722 w 10000"/>
                  <a:gd name="connsiteY59" fmla="*/ 5482 h 10000"/>
                  <a:gd name="connsiteX60" fmla="*/ 8611 w 10000"/>
                  <a:gd name="connsiteY60" fmla="*/ 5281 h 10000"/>
                  <a:gd name="connsiteX61" fmla="*/ 8444 w 10000"/>
                  <a:gd name="connsiteY61" fmla="*/ 4958 h 10000"/>
                  <a:gd name="connsiteX62" fmla="*/ 8444 w 10000"/>
                  <a:gd name="connsiteY62" fmla="*/ 4958 h 10000"/>
                  <a:gd name="connsiteX63" fmla="*/ 8222 w 10000"/>
                  <a:gd name="connsiteY63" fmla="*/ 4393 h 10000"/>
                  <a:gd name="connsiteX64" fmla="*/ 8111 w 10000"/>
                  <a:gd name="connsiteY64" fmla="*/ 4134 h 10000"/>
                  <a:gd name="connsiteX65" fmla="*/ 7944 w 10000"/>
                  <a:gd name="connsiteY65" fmla="*/ 3937 h 10000"/>
                  <a:gd name="connsiteX66" fmla="*/ 7778 w 10000"/>
                  <a:gd name="connsiteY66" fmla="*/ 3812 h 10000"/>
                  <a:gd name="connsiteX67" fmla="*/ 7556 w 10000"/>
                  <a:gd name="connsiteY67" fmla="*/ 3736 h 10000"/>
                  <a:gd name="connsiteX68" fmla="*/ 7333 w 10000"/>
                  <a:gd name="connsiteY68" fmla="*/ 3676 h 10000"/>
                  <a:gd name="connsiteX69" fmla="*/ 7000 w 10000"/>
                  <a:gd name="connsiteY69" fmla="*/ 3605 h 10000"/>
                  <a:gd name="connsiteX70" fmla="*/ 7000 w 10000"/>
                  <a:gd name="connsiteY70" fmla="*/ 3605 h 10000"/>
                  <a:gd name="connsiteX71" fmla="*/ 6556 w 10000"/>
                  <a:gd name="connsiteY71" fmla="*/ 3676 h 10000"/>
                  <a:gd name="connsiteX72" fmla="*/ 6222 w 10000"/>
                  <a:gd name="connsiteY72" fmla="*/ 3676 h 10000"/>
                  <a:gd name="connsiteX73" fmla="*/ 6111 w 10000"/>
                  <a:gd name="connsiteY73" fmla="*/ 3605 h 10000"/>
                  <a:gd name="connsiteX74" fmla="*/ 6056 w 10000"/>
                  <a:gd name="connsiteY74" fmla="*/ 3545 h 10000"/>
                  <a:gd name="connsiteX75" fmla="*/ 6056 w 10000"/>
                  <a:gd name="connsiteY75" fmla="*/ 3545 h 10000"/>
                  <a:gd name="connsiteX76" fmla="*/ 6056 w 10000"/>
                  <a:gd name="connsiteY76" fmla="*/ 2391 h 10000"/>
                  <a:gd name="connsiteX77" fmla="*/ 6056 w 10000"/>
                  <a:gd name="connsiteY77" fmla="*/ 2391 h 10000"/>
                  <a:gd name="connsiteX78" fmla="*/ 6056 w 10000"/>
                  <a:gd name="connsiteY78" fmla="*/ 2121 h 10000"/>
                  <a:gd name="connsiteX79" fmla="*/ 5944 w 10000"/>
                  <a:gd name="connsiteY79" fmla="*/ 1802 h 10000"/>
                  <a:gd name="connsiteX80" fmla="*/ 5889 w 10000"/>
                  <a:gd name="connsiteY80" fmla="*/ 1729 h 10000"/>
                  <a:gd name="connsiteX81" fmla="*/ 5778 w 10000"/>
                  <a:gd name="connsiteY81" fmla="*/ 1671 h 10000"/>
                  <a:gd name="connsiteX82" fmla="*/ 5667 w 10000"/>
                  <a:gd name="connsiteY82" fmla="*/ 1671 h 10000"/>
                  <a:gd name="connsiteX83" fmla="*/ 5500 w 10000"/>
                  <a:gd name="connsiteY83" fmla="*/ 1729 h 10000"/>
                  <a:gd name="connsiteX84" fmla="*/ 5500 w 10000"/>
                  <a:gd name="connsiteY84" fmla="*/ 1729 h 10000"/>
                  <a:gd name="connsiteX85" fmla="*/ 4889 w 10000"/>
                  <a:gd name="connsiteY85" fmla="*/ 2190 h 10000"/>
                  <a:gd name="connsiteX86" fmla="*/ 4611 w 10000"/>
                  <a:gd name="connsiteY86" fmla="*/ 2321 h 10000"/>
                  <a:gd name="connsiteX87" fmla="*/ 4556 w 10000"/>
                  <a:gd name="connsiteY87" fmla="*/ 2391 h 10000"/>
                  <a:gd name="connsiteX88" fmla="*/ 4500 w 10000"/>
                  <a:gd name="connsiteY88" fmla="*/ 2321 h 10000"/>
                  <a:gd name="connsiteX89" fmla="*/ 4500 w 10000"/>
                  <a:gd name="connsiteY89" fmla="*/ 2321 h 10000"/>
                  <a:gd name="connsiteX90" fmla="*/ 4222 w 10000"/>
                  <a:gd name="connsiteY90" fmla="*/ 1671 h 10000"/>
                  <a:gd name="connsiteX91" fmla="*/ 4222 w 10000"/>
                  <a:gd name="connsiteY91" fmla="*/ 1671 h 10000"/>
                  <a:gd name="connsiteX92" fmla="*/ 4111 w 10000"/>
                  <a:gd name="connsiteY92" fmla="*/ 1350 h 10000"/>
                  <a:gd name="connsiteX93" fmla="*/ 4111 w 10000"/>
                  <a:gd name="connsiteY93" fmla="*/ 1159 h 10000"/>
                  <a:gd name="connsiteX94" fmla="*/ 4111 w 10000"/>
                  <a:gd name="connsiteY94" fmla="*/ 961 h 10000"/>
                  <a:gd name="connsiteX95" fmla="*/ 4111 w 10000"/>
                  <a:gd name="connsiteY95" fmla="*/ 961 h 10000"/>
                  <a:gd name="connsiteX96" fmla="*/ 4278 w 10000"/>
                  <a:gd name="connsiteY96" fmla="*/ 770 h 10000"/>
                  <a:gd name="connsiteX97" fmla="*/ 4389 w 10000"/>
                  <a:gd name="connsiteY97" fmla="*/ 703 h 10000"/>
                  <a:gd name="connsiteX98" fmla="*/ 4389 w 10000"/>
                  <a:gd name="connsiteY98" fmla="*/ 703 h 10000"/>
                  <a:gd name="connsiteX99" fmla="*/ 4000 w 10000"/>
                  <a:gd name="connsiteY99" fmla="*/ 703 h 10000"/>
                  <a:gd name="connsiteX100" fmla="*/ 3722 w 10000"/>
                  <a:gd name="connsiteY100" fmla="*/ 770 h 10000"/>
                  <a:gd name="connsiteX101" fmla="*/ 3611 w 10000"/>
                  <a:gd name="connsiteY101" fmla="*/ 840 h 10000"/>
                  <a:gd name="connsiteX102" fmla="*/ 3556 w 10000"/>
                  <a:gd name="connsiteY102" fmla="*/ 905 h 10000"/>
                  <a:gd name="connsiteX103" fmla="*/ 3556 w 10000"/>
                  <a:gd name="connsiteY103" fmla="*/ 905 h 10000"/>
                  <a:gd name="connsiteX104" fmla="*/ 3444 w 10000"/>
                  <a:gd name="connsiteY104" fmla="*/ 1159 h 10000"/>
                  <a:gd name="connsiteX105" fmla="*/ 3278 w 10000"/>
                  <a:gd name="connsiteY105" fmla="*/ 1552 h 10000"/>
                  <a:gd name="connsiteX106" fmla="*/ 3000 w 10000"/>
                  <a:gd name="connsiteY106" fmla="*/ 1995 h 10000"/>
                  <a:gd name="connsiteX107" fmla="*/ 2667 w 10000"/>
                  <a:gd name="connsiteY107" fmla="*/ 2321 h 10000"/>
                  <a:gd name="connsiteX108" fmla="*/ 2667 w 10000"/>
                  <a:gd name="connsiteY108" fmla="*/ 2321 h 10000"/>
                  <a:gd name="connsiteX109" fmla="*/ 2333 w 10000"/>
                  <a:gd name="connsiteY109" fmla="*/ 2586 h 10000"/>
                  <a:gd name="connsiteX110" fmla="*/ 1833 w 10000"/>
                  <a:gd name="connsiteY110" fmla="*/ 2845 h 10000"/>
                  <a:gd name="connsiteX111" fmla="*/ 1389 w 10000"/>
                  <a:gd name="connsiteY111" fmla="*/ 2967 h 10000"/>
                  <a:gd name="connsiteX112" fmla="*/ 889 w 10000"/>
                  <a:gd name="connsiteY112" fmla="*/ 3033 h 10000"/>
                  <a:gd name="connsiteX113" fmla="*/ 889 w 10000"/>
                  <a:gd name="connsiteY113" fmla="*/ 3033 h 10000"/>
                  <a:gd name="connsiteX114" fmla="*/ 500 w 10000"/>
                  <a:gd name="connsiteY114" fmla="*/ 3111 h 10000"/>
                  <a:gd name="connsiteX115" fmla="*/ 222 w 10000"/>
                  <a:gd name="connsiteY115" fmla="*/ 3159 h 10000"/>
                  <a:gd name="connsiteX116" fmla="*/ 0 w 10000"/>
                  <a:gd name="connsiteY116" fmla="*/ 3222 h 10000"/>
                  <a:gd name="connsiteX117" fmla="*/ 0 w 10000"/>
                  <a:gd name="connsiteY117" fmla="*/ 3222 h 10000"/>
                  <a:gd name="connsiteX118" fmla="*/ 278 w 10000"/>
                  <a:gd name="connsiteY118" fmla="*/ 4263 h 10000"/>
                  <a:gd name="connsiteX119" fmla="*/ 500 w 10000"/>
                  <a:gd name="connsiteY119" fmla="*/ 5023 h 10000"/>
                  <a:gd name="connsiteX120" fmla="*/ 722 w 10000"/>
                  <a:gd name="connsiteY120" fmla="*/ 5676 h 10000"/>
                  <a:gd name="connsiteX121" fmla="*/ 722 w 10000"/>
                  <a:gd name="connsiteY121" fmla="*/ 5676 h 10000"/>
                  <a:gd name="connsiteX122" fmla="*/ 889 w 10000"/>
                  <a:gd name="connsiteY122" fmla="*/ 6062 h 10000"/>
                  <a:gd name="connsiteX123" fmla="*/ 944 w 10000"/>
                  <a:gd name="connsiteY123" fmla="*/ 6394 h 10000"/>
                  <a:gd name="connsiteX124" fmla="*/ 1111 w 10000"/>
                  <a:gd name="connsiteY124" fmla="*/ 6719 h 10000"/>
                  <a:gd name="connsiteX125" fmla="*/ 1333 w 10000"/>
                  <a:gd name="connsiteY125" fmla="*/ 7219 h 10000"/>
                  <a:gd name="connsiteX126" fmla="*/ 1333 w 10000"/>
                  <a:gd name="connsiteY126" fmla="*/ 7219 h 10000"/>
                  <a:gd name="connsiteX127" fmla="*/ 1444 w 10000"/>
                  <a:gd name="connsiteY127" fmla="*/ 7481 h 10000"/>
                  <a:gd name="connsiteX128" fmla="*/ 1500 w 10000"/>
                  <a:gd name="connsiteY128" fmla="*/ 7675 h 10000"/>
                  <a:gd name="connsiteX129" fmla="*/ 1500 w 10000"/>
                  <a:gd name="connsiteY129" fmla="*/ 7858 h 10000"/>
                  <a:gd name="connsiteX130" fmla="*/ 1556 w 10000"/>
                  <a:gd name="connsiteY130" fmla="*/ 7939 h 10000"/>
                  <a:gd name="connsiteX131" fmla="*/ 1722 w 10000"/>
                  <a:gd name="connsiteY131" fmla="*/ 7997 h 10000"/>
                  <a:gd name="connsiteX132" fmla="*/ 1944 w 10000"/>
                  <a:gd name="connsiteY132" fmla="*/ 8059 h 10000"/>
                  <a:gd name="connsiteX133" fmla="*/ 2944 w 10000"/>
                  <a:gd name="connsiteY133" fmla="*/ 8130 h 10000"/>
                  <a:gd name="connsiteX134" fmla="*/ 2944 w 10000"/>
                  <a:gd name="connsiteY134" fmla="*/ 8130 h 10000"/>
                  <a:gd name="connsiteX135" fmla="*/ 4167 w 10000"/>
                  <a:gd name="connsiteY135" fmla="*/ 8260 h 10000"/>
                  <a:gd name="connsiteX136" fmla="*/ 4889 w 10000"/>
                  <a:gd name="connsiteY136" fmla="*/ 8443 h 10000"/>
                  <a:gd name="connsiteX137" fmla="*/ 5278 w 10000"/>
                  <a:gd name="connsiteY137" fmla="*/ 8649 h 10000"/>
                  <a:gd name="connsiteX138" fmla="*/ 5444 w 10000"/>
                  <a:gd name="connsiteY138" fmla="*/ 8703 h 10000"/>
                  <a:gd name="connsiteX139" fmla="*/ 5444 w 10000"/>
                  <a:gd name="connsiteY139" fmla="*/ 8703 h 10000"/>
                  <a:gd name="connsiteX140" fmla="*/ 5722 w 10000"/>
                  <a:gd name="connsiteY140" fmla="*/ 8847 h 10000"/>
                  <a:gd name="connsiteX141" fmla="*/ 5833 w 10000"/>
                  <a:gd name="connsiteY141" fmla="*/ 8912 h 10000"/>
                  <a:gd name="connsiteX142" fmla="*/ 5833 w 10000"/>
                  <a:gd name="connsiteY142" fmla="*/ 8912 h 10000"/>
                  <a:gd name="connsiteX143" fmla="*/ 5833 w 10000"/>
                  <a:gd name="connsiteY143" fmla="*/ 8847 h 10000"/>
                  <a:gd name="connsiteX144" fmla="*/ 5889 w 10000"/>
                  <a:gd name="connsiteY144" fmla="*/ 8773 h 10000"/>
                  <a:gd name="connsiteX145" fmla="*/ 6000 w 10000"/>
                  <a:gd name="connsiteY145" fmla="*/ 8703 h 10000"/>
                  <a:gd name="connsiteX146" fmla="*/ 6167 w 10000"/>
                  <a:gd name="connsiteY146" fmla="*/ 8649 h 10000"/>
                  <a:gd name="connsiteX147" fmla="*/ 6444 w 10000"/>
                  <a:gd name="connsiteY147" fmla="*/ 8649 h 10000"/>
                  <a:gd name="connsiteX148" fmla="*/ 6833 w 10000"/>
                  <a:gd name="connsiteY148" fmla="*/ 8703 h 10000"/>
                  <a:gd name="connsiteX149" fmla="*/ 7278 w 10000"/>
                  <a:gd name="connsiteY149" fmla="*/ 8912 h 10000"/>
                  <a:gd name="connsiteX150" fmla="*/ 7278 w 10000"/>
                  <a:gd name="connsiteY150" fmla="*/ 8912 h 10000"/>
                  <a:gd name="connsiteX151" fmla="*/ 8722 w 10000"/>
                  <a:gd name="connsiteY151" fmla="*/ 9475 h 10000"/>
                  <a:gd name="connsiteX152" fmla="*/ 10000 w 10000"/>
                  <a:gd name="connsiteY152" fmla="*/ 10000 h 10000"/>
                  <a:gd name="connsiteX153" fmla="*/ 10000 w 10000"/>
                  <a:gd name="connsiteY153" fmla="*/ 5604 h 10000"/>
                  <a:gd name="connsiteX0" fmla="*/ 10000 w 10000"/>
                  <a:gd name="connsiteY0" fmla="*/ 5417 h 9813"/>
                  <a:gd name="connsiteX1" fmla="*/ 10000 w 10000"/>
                  <a:gd name="connsiteY1" fmla="*/ 5417 h 9813"/>
                  <a:gd name="connsiteX2" fmla="*/ 9222 w 10000"/>
                  <a:gd name="connsiteY2" fmla="*/ 5489 h 9813"/>
                  <a:gd name="connsiteX3" fmla="*/ 8944 w 10000"/>
                  <a:gd name="connsiteY3" fmla="*/ 5489 h 9813"/>
                  <a:gd name="connsiteX4" fmla="*/ 8833 w 10000"/>
                  <a:gd name="connsiteY4" fmla="*/ 5417 h 9813"/>
                  <a:gd name="connsiteX5" fmla="*/ 8778 w 10000"/>
                  <a:gd name="connsiteY5" fmla="*/ 5356 h 9813"/>
                  <a:gd name="connsiteX6" fmla="*/ 8778 w 10000"/>
                  <a:gd name="connsiteY6" fmla="*/ 5356 h 9813"/>
                  <a:gd name="connsiteX7" fmla="*/ 8444 w 10000"/>
                  <a:gd name="connsiteY7" fmla="*/ 4583 h 9813"/>
                  <a:gd name="connsiteX8" fmla="*/ 8167 w 10000"/>
                  <a:gd name="connsiteY8" fmla="*/ 3871 h 9813"/>
                  <a:gd name="connsiteX9" fmla="*/ 8167 w 10000"/>
                  <a:gd name="connsiteY9" fmla="*/ 3871 h 9813"/>
                  <a:gd name="connsiteX10" fmla="*/ 8056 w 10000"/>
                  <a:gd name="connsiteY10" fmla="*/ 3750 h 9813"/>
                  <a:gd name="connsiteX11" fmla="*/ 7889 w 10000"/>
                  <a:gd name="connsiteY11" fmla="*/ 3625 h 9813"/>
                  <a:gd name="connsiteX12" fmla="*/ 7444 w 10000"/>
                  <a:gd name="connsiteY12" fmla="*/ 3549 h 9813"/>
                  <a:gd name="connsiteX13" fmla="*/ 6889 w 10000"/>
                  <a:gd name="connsiteY13" fmla="*/ 3489 h 9813"/>
                  <a:gd name="connsiteX14" fmla="*/ 6389 w 10000"/>
                  <a:gd name="connsiteY14" fmla="*/ 3489 h 9813"/>
                  <a:gd name="connsiteX15" fmla="*/ 6389 w 10000"/>
                  <a:gd name="connsiteY15" fmla="*/ 3489 h 9813"/>
                  <a:gd name="connsiteX16" fmla="*/ 6167 w 10000"/>
                  <a:gd name="connsiteY16" fmla="*/ 3418 h 9813"/>
                  <a:gd name="connsiteX17" fmla="*/ 6056 w 10000"/>
                  <a:gd name="connsiteY17" fmla="*/ 3300 h 9813"/>
                  <a:gd name="connsiteX18" fmla="*/ 6000 w 10000"/>
                  <a:gd name="connsiteY18" fmla="*/ 3162 h 9813"/>
                  <a:gd name="connsiteX19" fmla="*/ 6000 w 10000"/>
                  <a:gd name="connsiteY19" fmla="*/ 2924 h 9813"/>
                  <a:gd name="connsiteX20" fmla="*/ 6056 w 10000"/>
                  <a:gd name="connsiteY20" fmla="*/ 2399 h 9813"/>
                  <a:gd name="connsiteX21" fmla="*/ 6111 w 10000"/>
                  <a:gd name="connsiteY21" fmla="*/ 2134 h 9813"/>
                  <a:gd name="connsiteX22" fmla="*/ 6056 w 10000"/>
                  <a:gd name="connsiteY22" fmla="*/ 1808 h 9813"/>
                  <a:gd name="connsiteX23" fmla="*/ 6056 w 10000"/>
                  <a:gd name="connsiteY23" fmla="*/ 1808 h 9813"/>
                  <a:gd name="connsiteX24" fmla="*/ 6000 w 10000"/>
                  <a:gd name="connsiteY24" fmla="*/ 1615 h 9813"/>
                  <a:gd name="connsiteX25" fmla="*/ 5944 w 10000"/>
                  <a:gd name="connsiteY25" fmla="*/ 1484 h 9813"/>
                  <a:gd name="connsiteX26" fmla="*/ 5833 w 10000"/>
                  <a:gd name="connsiteY26" fmla="*/ 1484 h 9813"/>
                  <a:gd name="connsiteX27" fmla="*/ 5667 w 10000"/>
                  <a:gd name="connsiteY27" fmla="*/ 1542 h 9813"/>
                  <a:gd name="connsiteX28" fmla="*/ 5333 w 10000"/>
                  <a:gd name="connsiteY28" fmla="*/ 1745 h 9813"/>
                  <a:gd name="connsiteX29" fmla="*/ 4889 w 10000"/>
                  <a:gd name="connsiteY29" fmla="*/ 2070 h 9813"/>
                  <a:gd name="connsiteX30" fmla="*/ 4889 w 10000"/>
                  <a:gd name="connsiteY30" fmla="*/ 2070 h 9813"/>
                  <a:gd name="connsiteX31" fmla="*/ 4611 w 10000"/>
                  <a:gd name="connsiteY31" fmla="*/ 2134 h 9813"/>
                  <a:gd name="connsiteX32" fmla="*/ 4500 w 10000"/>
                  <a:gd name="connsiteY32" fmla="*/ 2134 h 9813"/>
                  <a:gd name="connsiteX33" fmla="*/ 4444 w 10000"/>
                  <a:gd name="connsiteY33" fmla="*/ 2070 h 9813"/>
                  <a:gd name="connsiteX34" fmla="*/ 4389 w 10000"/>
                  <a:gd name="connsiteY34" fmla="*/ 1808 h 9813"/>
                  <a:gd name="connsiteX35" fmla="*/ 4222 w 10000"/>
                  <a:gd name="connsiteY35" fmla="*/ 1484 h 9813"/>
                  <a:gd name="connsiteX36" fmla="*/ 4222 w 10000"/>
                  <a:gd name="connsiteY36" fmla="*/ 1484 h 9813"/>
                  <a:gd name="connsiteX37" fmla="*/ 4111 w 10000"/>
                  <a:gd name="connsiteY37" fmla="*/ 1288 h 9813"/>
                  <a:gd name="connsiteX38" fmla="*/ 4111 w 10000"/>
                  <a:gd name="connsiteY38" fmla="*/ 1102 h 9813"/>
                  <a:gd name="connsiteX39" fmla="*/ 4111 w 10000"/>
                  <a:gd name="connsiteY39" fmla="*/ 972 h 9813"/>
                  <a:gd name="connsiteX40" fmla="*/ 4167 w 10000"/>
                  <a:gd name="connsiteY40" fmla="*/ 838 h 9813"/>
                  <a:gd name="connsiteX41" fmla="*/ 4278 w 10000"/>
                  <a:gd name="connsiteY41" fmla="*/ 583 h 9813"/>
                  <a:gd name="connsiteX42" fmla="*/ 4389 w 10000"/>
                  <a:gd name="connsiteY42" fmla="*/ 516 h 9813"/>
                  <a:gd name="connsiteX43" fmla="*/ 4389 w 10000"/>
                  <a:gd name="connsiteY43" fmla="*/ 516 h 9813"/>
                  <a:gd name="connsiteX44" fmla="*/ 4389 w 10000"/>
                  <a:gd name="connsiteY44" fmla="*/ 450 h 9813"/>
                  <a:gd name="connsiteX45" fmla="*/ 4444 w 10000"/>
                  <a:gd name="connsiteY45" fmla="*/ 401 h 9813"/>
                  <a:gd name="connsiteX46" fmla="*/ 4667 w 10000"/>
                  <a:gd name="connsiteY46" fmla="*/ 327 h 9813"/>
                  <a:gd name="connsiteX47" fmla="*/ 5333 w 10000"/>
                  <a:gd name="connsiteY47" fmla="*/ 202 h 9813"/>
                  <a:gd name="connsiteX48" fmla="*/ 6500 w 10000"/>
                  <a:gd name="connsiteY48" fmla="*/ 0 h 9813"/>
                  <a:gd name="connsiteX49" fmla="*/ 6500 w 10000"/>
                  <a:gd name="connsiteY49" fmla="*/ 0 h 9813"/>
                  <a:gd name="connsiteX50" fmla="*/ 10000 w 10000"/>
                  <a:gd name="connsiteY50" fmla="*/ 5489 h 9813"/>
                  <a:gd name="connsiteX51" fmla="*/ 10000 w 10000"/>
                  <a:gd name="connsiteY51" fmla="*/ 5489 h 9813"/>
                  <a:gd name="connsiteX52" fmla="*/ 9722 w 10000"/>
                  <a:gd name="connsiteY52" fmla="*/ 5417 h 9813"/>
                  <a:gd name="connsiteX53" fmla="*/ 9389 w 10000"/>
                  <a:gd name="connsiteY53" fmla="*/ 5489 h 9813"/>
                  <a:gd name="connsiteX54" fmla="*/ 9389 w 10000"/>
                  <a:gd name="connsiteY54" fmla="*/ 5489 h 9813"/>
                  <a:gd name="connsiteX55" fmla="*/ 9278 w 10000"/>
                  <a:gd name="connsiteY55" fmla="*/ 5567 h 9813"/>
                  <a:gd name="connsiteX56" fmla="*/ 9056 w 10000"/>
                  <a:gd name="connsiteY56" fmla="*/ 5489 h 9813"/>
                  <a:gd name="connsiteX57" fmla="*/ 8889 w 10000"/>
                  <a:gd name="connsiteY57" fmla="*/ 5417 h 9813"/>
                  <a:gd name="connsiteX58" fmla="*/ 8722 w 10000"/>
                  <a:gd name="connsiteY58" fmla="*/ 5295 h 9813"/>
                  <a:gd name="connsiteX59" fmla="*/ 8611 w 10000"/>
                  <a:gd name="connsiteY59" fmla="*/ 5094 h 9813"/>
                  <a:gd name="connsiteX60" fmla="*/ 8444 w 10000"/>
                  <a:gd name="connsiteY60" fmla="*/ 4771 h 9813"/>
                  <a:gd name="connsiteX61" fmla="*/ 8444 w 10000"/>
                  <a:gd name="connsiteY61" fmla="*/ 4771 h 9813"/>
                  <a:gd name="connsiteX62" fmla="*/ 8222 w 10000"/>
                  <a:gd name="connsiteY62" fmla="*/ 4206 h 9813"/>
                  <a:gd name="connsiteX63" fmla="*/ 8111 w 10000"/>
                  <a:gd name="connsiteY63" fmla="*/ 3947 h 9813"/>
                  <a:gd name="connsiteX64" fmla="*/ 7944 w 10000"/>
                  <a:gd name="connsiteY64" fmla="*/ 3750 h 9813"/>
                  <a:gd name="connsiteX65" fmla="*/ 7778 w 10000"/>
                  <a:gd name="connsiteY65" fmla="*/ 3625 h 9813"/>
                  <a:gd name="connsiteX66" fmla="*/ 7556 w 10000"/>
                  <a:gd name="connsiteY66" fmla="*/ 3549 h 9813"/>
                  <a:gd name="connsiteX67" fmla="*/ 7333 w 10000"/>
                  <a:gd name="connsiteY67" fmla="*/ 3489 h 9813"/>
                  <a:gd name="connsiteX68" fmla="*/ 7000 w 10000"/>
                  <a:gd name="connsiteY68" fmla="*/ 3418 h 9813"/>
                  <a:gd name="connsiteX69" fmla="*/ 7000 w 10000"/>
                  <a:gd name="connsiteY69" fmla="*/ 3418 h 9813"/>
                  <a:gd name="connsiteX70" fmla="*/ 6556 w 10000"/>
                  <a:gd name="connsiteY70" fmla="*/ 3489 h 9813"/>
                  <a:gd name="connsiteX71" fmla="*/ 6222 w 10000"/>
                  <a:gd name="connsiteY71" fmla="*/ 3489 h 9813"/>
                  <a:gd name="connsiteX72" fmla="*/ 6111 w 10000"/>
                  <a:gd name="connsiteY72" fmla="*/ 3418 h 9813"/>
                  <a:gd name="connsiteX73" fmla="*/ 6056 w 10000"/>
                  <a:gd name="connsiteY73" fmla="*/ 3358 h 9813"/>
                  <a:gd name="connsiteX74" fmla="*/ 6056 w 10000"/>
                  <a:gd name="connsiteY74" fmla="*/ 3358 h 9813"/>
                  <a:gd name="connsiteX75" fmla="*/ 6056 w 10000"/>
                  <a:gd name="connsiteY75" fmla="*/ 2204 h 9813"/>
                  <a:gd name="connsiteX76" fmla="*/ 6056 w 10000"/>
                  <a:gd name="connsiteY76" fmla="*/ 2204 h 9813"/>
                  <a:gd name="connsiteX77" fmla="*/ 6056 w 10000"/>
                  <a:gd name="connsiteY77" fmla="*/ 1934 h 9813"/>
                  <a:gd name="connsiteX78" fmla="*/ 5944 w 10000"/>
                  <a:gd name="connsiteY78" fmla="*/ 1615 h 9813"/>
                  <a:gd name="connsiteX79" fmla="*/ 5889 w 10000"/>
                  <a:gd name="connsiteY79" fmla="*/ 1542 h 9813"/>
                  <a:gd name="connsiteX80" fmla="*/ 5778 w 10000"/>
                  <a:gd name="connsiteY80" fmla="*/ 1484 h 9813"/>
                  <a:gd name="connsiteX81" fmla="*/ 5667 w 10000"/>
                  <a:gd name="connsiteY81" fmla="*/ 1484 h 9813"/>
                  <a:gd name="connsiteX82" fmla="*/ 5500 w 10000"/>
                  <a:gd name="connsiteY82" fmla="*/ 1542 h 9813"/>
                  <a:gd name="connsiteX83" fmla="*/ 5500 w 10000"/>
                  <a:gd name="connsiteY83" fmla="*/ 1542 h 9813"/>
                  <a:gd name="connsiteX84" fmla="*/ 4889 w 10000"/>
                  <a:gd name="connsiteY84" fmla="*/ 2003 h 9813"/>
                  <a:gd name="connsiteX85" fmla="*/ 4611 w 10000"/>
                  <a:gd name="connsiteY85" fmla="*/ 2134 h 9813"/>
                  <a:gd name="connsiteX86" fmla="*/ 4556 w 10000"/>
                  <a:gd name="connsiteY86" fmla="*/ 2204 h 9813"/>
                  <a:gd name="connsiteX87" fmla="*/ 4500 w 10000"/>
                  <a:gd name="connsiteY87" fmla="*/ 2134 h 9813"/>
                  <a:gd name="connsiteX88" fmla="*/ 4500 w 10000"/>
                  <a:gd name="connsiteY88" fmla="*/ 2134 h 9813"/>
                  <a:gd name="connsiteX89" fmla="*/ 4222 w 10000"/>
                  <a:gd name="connsiteY89" fmla="*/ 1484 h 9813"/>
                  <a:gd name="connsiteX90" fmla="*/ 4222 w 10000"/>
                  <a:gd name="connsiteY90" fmla="*/ 1484 h 9813"/>
                  <a:gd name="connsiteX91" fmla="*/ 4111 w 10000"/>
                  <a:gd name="connsiteY91" fmla="*/ 1163 h 9813"/>
                  <a:gd name="connsiteX92" fmla="*/ 4111 w 10000"/>
                  <a:gd name="connsiteY92" fmla="*/ 972 h 9813"/>
                  <a:gd name="connsiteX93" fmla="*/ 4111 w 10000"/>
                  <a:gd name="connsiteY93" fmla="*/ 774 h 9813"/>
                  <a:gd name="connsiteX94" fmla="*/ 4111 w 10000"/>
                  <a:gd name="connsiteY94" fmla="*/ 774 h 9813"/>
                  <a:gd name="connsiteX95" fmla="*/ 4278 w 10000"/>
                  <a:gd name="connsiteY95" fmla="*/ 583 h 9813"/>
                  <a:gd name="connsiteX96" fmla="*/ 4389 w 10000"/>
                  <a:gd name="connsiteY96" fmla="*/ 516 h 9813"/>
                  <a:gd name="connsiteX97" fmla="*/ 4389 w 10000"/>
                  <a:gd name="connsiteY97" fmla="*/ 516 h 9813"/>
                  <a:gd name="connsiteX98" fmla="*/ 4000 w 10000"/>
                  <a:gd name="connsiteY98" fmla="*/ 516 h 9813"/>
                  <a:gd name="connsiteX99" fmla="*/ 3722 w 10000"/>
                  <a:gd name="connsiteY99" fmla="*/ 583 h 9813"/>
                  <a:gd name="connsiteX100" fmla="*/ 3611 w 10000"/>
                  <a:gd name="connsiteY100" fmla="*/ 653 h 9813"/>
                  <a:gd name="connsiteX101" fmla="*/ 3556 w 10000"/>
                  <a:gd name="connsiteY101" fmla="*/ 718 h 9813"/>
                  <a:gd name="connsiteX102" fmla="*/ 3556 w 10000"/>
                  <a:gd name="connsiteY102" fmla="*/ 718 h 9813"/>
                  <a:gd name="connsiteX103" fmla="*/ 3444 w 10000"/>
                  <a:gd name="connsiteY103" fmla="*/ 972 h 9813"/>
                  <a:gd name="connsiteX104" fmla="*/ 3278 w 10000"/>
                  <a:gd name="connsiteY104" fmla="*/ 1365 h 9813"/>
                  <a:gd name="connsiteX105" fmla="*/ 3000 w 10000"/>
                  <a:gd name="connsiteY105" fmla="*/ 1808 h 9813"/>
                  <a:gd name="connsiteX106" fmla="*/ 2667 w 10000"/>
                  <a:gd name="connsiteY106" fmla="*/ 2134 h 9813"/>
                  <a:gd name="connsiteX107" fmla="*/ 2667 w 10000"/>
                  <a:gd name="connsiteY107" fmla="*/ 2134 h 9813"/>
                  <a:gd name="connsiteX108" fmla="*/ 2333 w 10000"/>
                  <a:gd name="connsiteY108" fmla="*/ 2399 h 9813"/>
                  <a:gd name="connsiteX109" fmla="*/ 1833 w 10000"/>
                  <a:gd name="connsiteY109" fmla="*/ 2658 h 9813"/>
                  <a:gd name="connsiteX110" fmla="*/ 1389 w 10000"/>
                  <a:gd name="connsiteY110" fmla="*/ 2780 h 9813"/>
                  <a:gd name="connsiteX111" fmla="*/ 889 w 10000"/>
                  <a:gd name="connsiteY111" fmla="*/ 2846 h 9813"/>
                  <a:gd name="connsiteX112" fmla="*/ 889 w 10000"/>
                  <a:gd name="connsiteY112" fmla="*/ 2846 h 9813"/>
                  <a:gd name="connsiteX113" fmla="*/ 500 w 10000"/>
                  <a:gd name="connsiteY113" fmla="*/ 2924 h 9813"/>
                  <a:gd name="connsiteX114" fmla="*/ 222 w 10000"/>
                  <a:gd name="connsiteY114" fmla="*/ 2972 h 9813"/>
                  <a:gd name="connsiteX115" fmla="*/ 0 w 10000"/>
                  <a:gd name="connsiteY115" fmla="*/ 3035 h 9813"/>
                  <a:gd name="connsiteX116" fmla="*/ 0 w 10000"/>
                  <a:gd name="connsiteY116" fmla="*/ 3035 h 9813"/>
                  <a:gd name="connsiteX117" fmla="*/ 278 w 10000"/>
                  <a:gd name="connsiteY117" fmla="*/ 4076 h 9813"/>
                  <a:gd name="connsiteX118" fmla="*/ 500 w 10000"/>
                  <a:gd name="connsiteY118" fmla="*/ 4836 h 9813"/>
                  <a:gd name="connsiteX119" fmla="*/ 722 w 10000"/>
                  <a:gd name="connsiteY119" fmla="*/ 5489 h 9813"/>
                  <a:gd name="connsiteX120" fmla="*/ 722 w 10000"/>
                  <a:gd name="connsiteY120" fmla="*/ 5489 h 9813"/>
                  <a:gd name="connsiteX121" fmla="*/ 889 w 10000"/>
                  <a:gd name="connsiteY121" fmla="*/ 5875 h 9813"/>
                  <a:gd name="connsiteX122" fmla="*/ 944 w 10000"/>
                  <a:gd name="connsiteY122" fmla="*/ 6207 h 9813"/>
                  <a:gd name="connsiteX123" fmla="*/ 1111 w 10000"/>
                  <a:gd name="connsiteY123" fmla="*/ 6532 h 9813"/>
                  <a:gd name="connsiteX124" fmla="*/ 1333 w 10000"/>
                  <a:gd name="connsiteY124" fmla="*/ 7032 h 9813"/>
                  <a:gd name="connsiteX125" fmla="*/ 1333 w 10000"/>
                  <a:gd name="connsiteY125" fmla="*/ 7032 h 9813"/>
                  <a:gd name="connsiteX126" fmla="*/ 1444 w 10000"/>
                  <a:gd name="connsiteY126" fmla="*/ 7294 h 9813"/>
                  <a:gd name="connsiteX127" fmla="*/ 1500 w 10000"/>
                  <a:gd name="connsiteY127" fmla="*/ 7488 h 9813"/>
                  <a:gd name="connsiteX128" fmla="*/ 1500 w 10000"/>
                  <a:gd name="connsiteY128" fmla="*/ 7671 h 9813"/>
                  <a:gd name="connsiteX129" fmla="*/ 1556 w 10000"/>
                  <a:gd name="connsiteY129" fmla="*/ 7752 h 9813"/>
                  <a:gd name="connsiteX130" fmla="*/ 1722 w 10000"/>
                  <a:gd name="connsiteY130" fmla="*/ 7810 h 9813"/>
                  <a:gd name="connsiteX131" fmla="*/ 1944 w 10000"/>
                  <a:gd name="connsiteY131" fmla="*/ 7872 h 9813"/>
                  <a:gd name="connsiteX132" fmla="*/ 2944 w 10000"/>
                  <a:gd name="connsiteY132" fmla="*/ 7943 h 9813"/>
                  <a:gd name="connsiteX133" fmla="*/ 2944 w 10000"/>
                  <a:gd name="connsiteY133" fmla="*/ 7943 h 9813"/>
                  <a:gd name="connsiteX134" fmla="*/ 4167 w 10000"/>
                  <a:gd name="connsiteY134" fmla="*/ 8073 h 9813"/>
                  <a:gd name="connsiteX135" fmla="*/ 4889 w 10000"/>
                  <a:gd name="connsiteY135" fmla="*/ 8256 h 9813"/>
                  <a:gd name="connsiteX136" fmla="*/ 5278 w 10000"/>
                  <a:gd name="connsiteY136" fmla="*/ 8462 h 9813"/>
                  <a:gd name="connsiteX137" fmla="*/ 5444 w 10000"/>
                  <a:gd name="connsiteY137" fmla="*/ 8516 h 9813"/>
                  <a:gd name="connsiteX138" fmla="*/ 5444 w 10000"/>
                  <a:gd name="connsiteY138" fmla="*/ 8516 h 9813"/>
                  <a:gd name="connsiteX139" fmla="*/ 5722 w 10000"/>
                  <a:gd name="connsiteY139" fmla="*/ 8660 h 9813"/>
                  <a:gd name="connsiteX140" fmla="*/ 5833 w 10000"/>
                  <a:gd name="connsiteY140" fmla="*/ 8725 h 9813"/>
                  <a:gd name="connsiteX141" fmla="*/ 5833 w 10000"/>
                  <a:gd name="connsiteY141" fmla="*/ 8725 h 9813"/>
                  <a:gd name="connsiteX142" fmla="*/ 5833 w 10000"/>
                  <a:gd name="connsiteY142" fmla="*/ 8660 h 9813"/>
                  <a:gd name="connsiteX143" fmla="*/ 5889 w 10000"/>
                  <a:gd name="connsiteY143" fmla="*/ 8586 h 9813"/>
                  <a:gd name="connsiteX144" fmla="*/ 6000 w 10000"/>
                  <a:gd name="connsiteY144" fmla="*/ 8516 h 9813"/>
                  <a:gd name="connsiteX145" fmla="*/ 6167 w 10000"/>
                  <a:gd name="connsiteY145" fmla="*/ 8462 h 9813"/>
                  <a:gd name="connsiteX146" fmla="*/ 6444 w 10000"/>
                  <a:gd name="connsiteY146" fmla="*/ 8462 h 9813"/>
                  <a:gd name="connsiteX147" fmla="*/ 6833 w 10000"/>
                  <a:gd name="connsiteY147" fmla="*/ 8516 h 9813"/>
                  <a:gd name="connsiteX148" fmla="*/ 7278 w 10000"/>
                  <a:gd name="connsiteY148" fmla="*/ 8725 h 9813"/>
                  <a:gd name="connsiteX149" fmla="*/ 7278 w 10000"/>
                  <a:gd name="connsiteY149" fmla="*/ 8725 h 9813"/>
                  <a:gd name="connsiteX150" fmla="*/ 8722 w 10000"/>
                  <a:gd name="connsiteY150" fmla="*/ 9288 h 9813"/>
                  <a:gd name="connsiteX151" fmla="*/ 10000 w 10000"/>
                  <a:gd name="connsiteY151" fmla="*/ 9813 h 9813"/>
                  <a:gd name="connsiteX152" fmla="*/ 10000 w 10000"/>
                  <a:gd name="connsiteY152" fmla="*/ 5417 h 9813"/>
                  <a:gd name="connsiteX0" fmla="*/ 10000 w 10000"/>
                  <a:gd name="connsiteY0" fmla="*/ 5520 h 10000"/>
                  <a:gd name="connsiteX1" fmla="*/ 10000 w 10000"/>
                  <a:gd name="connsiteY1" fmla="*/ 5520 h 10000"/>
                  <a:gd name="connsiteX2" fmla="*/ 9222 w 10000"/>
                  <a:gd name="connsiteY2" fmla="*/ 5594 h 10000"/>
                  <a:gd name="connsiteX3" fmla="*/ 8944 w 10000"/>
                  <a:gd name="connsiteY3" fmla="*/ 5594 h 10000"/>
                  <a:gd name="connsiteX4" fmla="*/ 8833 w 10000"/>
                  <a:gd name="connsiteY4" fmla="*/ 5520 h 10000"/>
                  <a:gd name="connsiteX5" fmla="*/ 8778 w 10000"/>
                  <a:gd name="connsiteY5" fmla="*/ 5458 h 10000"/>
                  <a:gd name="connsiteX6" fmla="*/ 8778 w 10000"/>
                  <a:gd name="connsiteY6" fmla="*/ 5458 h 10000"/>
                  <a:gd name="connsiteX7" fmla="*/ 8444 w 10000"/>
                  <a:gd name="connsiteY7" fmla="*/ 4670 h 10000"/>
                  <a:gd name="connsiteX8" fmla="*/ 8167 w 10000"/>
                  <a:gd name="connsiteY8" fmla="*/ 3945 h 10000"/>
                  <a:gd name="connsiteX9" fmla="*/ 8167 w 10000"/>
                  <a:gd name="connsiteY9" fmla="*/ 3945 h 10000"/>
                  <a:gd name="connsiteX10" fmla="*/ 8056 w 10000"/>
                  <a:gd name="connsiteY10" fmla="*/ 3821 h 10000"/>
                  <a:gd name="connsiteX11" fmla="*/ 7889 w 10000"/>
                  <a:gd name="connsiteY11" fmla="*/ 3694 h 10000"/>
                  <a:gd name="connsiteX12" fmla="*/ 7444 w 10000"/>
                  <a:gd name="connsiteY12" fmla="*/ 3617 h 10000"/>
                  <a:gd name="connsiteX13" fmla="*/ 6889 w 10000"/>
                  <a:gd name="connsiteY13" fmla="*/ 3555 h 10000"/>
                  <a:gd name="connsiteX14" fmla="*/ 6389 w 10000"/>
                  <a:gd name="connsiteY14" fmla="*/ 3555 h 10000"/>
                  <a:gd name="connsiteX15" fmla="*/ 6389 w 10000"/>
                  <a:gd name="connsiteY15" fmla="*/ 3555 h 10000"/>
                  <a:gd name="connsiteX16" fmla="*/ 6167 w 10000"/>
                  <a:gd name="connsiteY16" fmla="*/ 3483 h 10000"/>
                  <a:gd name="connsiteX17" fmla="*/ 6056 w 10000"/>
                  <a:gd name="connsiteY17" fmla="*/ 3363 h 10000"/>
                  <a:gd name="connsiteX18" fmla="*/ 6000 w 10000"/>
                  <a:gd name="connsiteY18" fmla="*/ 3222 h 10000"/>
                  <a:gd name="connsiteX19" fmla="*/ 6000 w 10000"/>
                  <a:gd name="connsiteY19" fmla="*/ 2980 h 10000"/>
                  <a:gd name="connsiteX20" fmla="*/ 6056 w 10000"/>
                  <a:gd name="connsiteY20" fmla="*/ 2445 h 10000"/>
                  <a:gd name="connsiteX21" fmla="*/ 6111 w 10000"/>
                  <a:gd name="connsiteY21" fmla="*/ 2175 h 10000"/>
                  <a:gd name="connsiteX22" fmla="*/ 6056 w 10000"/>
                  <a:gd name="connsiteY22" fmla="*/ 1842 h 10000"/>
                  <a:gd name="connsiteX23" fmla="*/ 6056 w 10000"/>
                  <a:gd name="connsiteY23" fmla="*/ 1842 h 10000"/>
                  <a:gd name="connsiteX24" fmla="*/ 6000 w 10000"/>
                  <a:gd name="connsiteY24" fmla="*/ 1646 h 10000"/>
                  <a:gd name="connsiteX25" fmla="*/ 5944 w 10000"/>
                  <a:gd name="connsiteY25" fmla="*/ 1512 h 10000"/>
                  <a:gd name="connsiteX26" fmla="*/ 5833 w 10000"/>
                  <a:gd name="connsiteY26" fmla="*/ 1512 h 10000"/>
                  <a:gd name="connsiteX27" fmla="*/ 5667 w 10000"/>
                  <a:gd name="connsiteY27" fmla="*/ 1571 h 10000"/>
                  <a:gd name="connsiteX28" fmla="*/ 5333 w 10000"/>
                  <a:gd name="connsiteY28" fmla="*/ 1778 h 10000"/>
                  <a:gd name="connsiteX29" fmla="*/ 4889 w 10000"/>
                  <a:gd name="connsiteY29" fmla="*/ 2109 h 10000"/>
                  <a:gd name="connsiteX30" fmla="*/ 4889 w 10000"/>
                  <a:gd name="connsiteY30" fmla="*/ 2109 h 10000"/>
                  <a:gd name="connsiteX31" fmla="*/ 4611 w 10000"/>
                  <a:gd name="connsiteY31" fmla="*/ 2175 h 10000"/>
                  <a:gd name="connsiteX32" fmla="*/ 4500 w 10000"/>
                  <a:gd name="connsiteY32" fmla="*/ 2175 h 10000"/>
                  <a:gd name="connsiteX33" fmla="*/ 4444 w 10000"/>
                  <a:gd name="connsiteY33" fmla="*/ 2109 h 10000"/>
                  <a:gd name="connsiteX34" fmla="*/ 4389 w 10000"/>
                  <a:gd name="connsiteY34" fmla="*/ 1842 h 10000"/>
                  <a:gd name="connsiteX35" fmla="*/ 4222 w 10000"/>
                  <a:gd name="connsiteY35" fmla="*/ 1512 h 10000"/>
                  <a:gd name="connsiteX36" fmla="*/ 4222 w 10000"/>
                  <a:gd name="connsiteY36" fmla="*/ 1512 h 10000"/>
                  <a:gd name="connsiteX37" fmla="*/ 4111 w 10000"/>
                  <a:gd name="connsiteY37" fmla="*/ 1313 h 10000"/>
                  <a:gd name="connsiteX38" fmla="*/ 4111 w 10000"/>
                  <a:gd name="connsiteY38" fmla="*/ 1123 h 10000"/>
                  <a:gd name="connsiteX39" fmla="*/ 4111 w 10000"/>
                  <a:gd name="connsiteY39" fmla="*/ 991 h 10000"/>
                  <a:gd name="connsiteX40" fmla="*/ 4167 w 10000"/>
                  <a:gd name="connsiteY40" fmla="*/ 854 h 10000"/>
                  <a:gd name="connsiteX41" fmla="*/ 4278 w 10000"/>
                  <a:gd name="connsiteY41" fmla="*/ 594 h 10000"/>
                  <a:gd name="connsiteX42" fmla="*/ 4389 w 10000"/>
                  <a:gd name="connsiteY42" fmla="*/ 526 h 10000"/>
                  <a:gd name="connsiteX43" fmla="*/ 4389 w 10000"/>
                  <a:gd name="connsiteY43" fmla="*/ 526 h 10000"/>
                  <a:gd name="connsiteX44" fmla="*/ 4389 w 10000"/>
                  <a:gd name="connsiteY44" fmla="*/ 459 h 10000"/>
                  <a:gd name="connsiteX45" fmla="*/ 4444 w 10000"/>
                  <a:gd name="connsiteY45" fmla="*/ 409 h 10000"/>
                  <a:gd name="connsiteX46" fmla="*/ 4667 w 10000"/>
                  <a:gd name="connsiteY46" fmla="*/ 333 h 10000"/>
                  <a:gd name="connsiteX47" fmla="*/ 5333 w 10000"/>
                  <a:gd name="connsiteY47" fmla="*/ 206 h 10000"/>
                  <a:gd name="connsiteX48" fmla="*/ 6500 w 10000"/>
                  <a:gd name="connsiteY48" fmla="*/ 0 h 10000"/>
                  <a:gd name="connsiteX49" fmla="*/ 10000 w 10000"/>
                  <a:gd name="connsiteY49" fmla="*/ 5594 h 10000"/>
                  <a:gd name="connsiteX50" fmla="*/ 10000 w 10000"/>
                  <a:gd name="connsiteY50" fmla="*/ 5594 h 10000"/>
                  <a:gd name="connsiteX51" fmla="*/ 9722 w 10000"/>
                  <a:gd name="connsiteY51" fmla="*/ 5520 h 10000"/>
                  <a:gd name="connsiteX52" fmla="*/ 9389 w 10000"/>
                  <a:gd name="connsiteY52" fmla="*/ 5594 h 10000"/>
                  <a:gd name="connsiteX53" fmla="*/ 9389 w 10000"/>
                  <a:gd name="connsiteY53" fmla="*/ 5594 h 10000"/>
                  <a:gd name="connsiteX54" fmla="*/ 9278 w 10000"/>
                  <a:gd name="connsiteY54" fmla="*/ 5673 h 10000"/>
                  <a:gd name="connsiteX55" fmla="*/ 9056 w 10000"/>
                  <a:gd name="connsiteY55" fmla="*/ 5594 h 10000"/>
                  <a:gd name="connsiteX56" fmla="*/ 8889 w 10000"/>
                  <a:gd name="connsiteY56" fmla="*/ 5520 h 10000"/>
                  <a:gd name="connsiteX57" fmla="*/ 8722 w 10000"/>
                  <a:gd name="connsiteY57" fmla="*/ 5396 h 10000"/>
                  <a:gd name="connsiteX58" fmla="*/ 8611 w 10000"/>
                  <a:gd name="connsiteY58" fmla="*/ 5191 h 10000"/>
                  <a:gd name="connsiteX59" fmla="*/ 8444 w 10000"/>
                  <a:gd name="connsiteY59" fmla="*/ 4862 h 10000"/>
                  <a:gd name="connsiteX60" fmla="*/ 8444 w 10000"/>
                  <a:gd name="connsiteY60" fmla="*/ 4862 h 10000"/>
                  <a:gd name="connsiteX61" fmla="*/ 8222 w 10000"/>
                  <a:gd name="connsiteY61" fmla="*/ 4286 h 10000"/>
                  <a:gd name="connsiteX62" fmla="*/ 8111 w 10000"/>
                  <a:gd name="connsiteY62" fmla="*/ 4022 h 10000"/>
                  <a:gd name="connsiteX63" fmla="*/ 7944 w 10000"/>
                  <a:gd name="connsiteY63" fmla="*/ 3821 h 10000"/>
                  <a:gd name="connsiteX64" fmla="*/ 7778 w 10000"/>
                  <a:gd name="connsiteY64" fmla="*/ 3694 h 10000"/>
                  <a:gd name="connsiteX65" fmla="*/ 7556 w 10000"/>
                  <a:gd name="connsiteY65" fmla="*/ 3617 h 10000"/>
                  <a:gd name="connsiteX66" fmla="*/ 7333 w 10000"/>
                  <a:gd name="connsiteY66" fmla="*/ 3555 h 10000"/>
                  <a:gd name="connsiteX67" fmla="*/ 7000 w 10000"/>
                  <a:gd name="connsiteY67" fmla="*/ 3483 h 10000"/>
                  <a:gd name="connsiteX68" fmla="*/ 7000 w 10000"/>
                  <a:gd name="connsiteY68" fmla="*/ 3483 h 10000"/>
                  <a:gd name="connsiteX69" fmla="*/ 6556 w 10000"/>
                  <a:gd name="connsiteY69" fmla="*/ 3555 h 10000"/>
                  <a:gd name="connsiteX70" fmla="*/ 6222 w 10000"/>
                  <a:gd name="connsiteY70" fmla="*/ 3555 h 10000"/>
                  <a:gd name="connsiteX71" fmla="*/ 6111 w 10000"/>
                  <a:gd name="connsiteY71" fmla="*/ 3483 h 10000"/>
                  <a:gd name="connsiteX72" fmla="*/ 6056 w 10000"/>
                  <a:gd name="connsiteY72" fmla="*/ 3422 h 10000"/>
                  <a:gd name="connsiteX73" fmla="*/ 6056 w 10000"/>
                  <a:gd name="connsiteY73" fmla="*/ 3422 h 10000"/>
                  <a:gd name="connsiteX74" fmla="*/ 6056 w 10000"/>
                  <a:gd name="connsiteY74" fmla="*/ 2246 h 10000"/>
                  <a:gd name="connsiteX75" fmla="*/ 6056 w 10000"/>
                  <a:gd name="connsiteY75" fmla="*/ 2246 h 10000"/>
                  <a:gd name="connsiteX76" fmla="*/ 6056 w 10000"/>
                  <a:gd name="connsiteY76" fmla="*/ 1971 h 10000"/>
                  <a:gd name="connsiteX77" fmla="*/ 5944 w 10000"/>
                  <a:gd name="connsiteY77" fmla="*/ 1646 h 10000"/>
                  <a:gd name="connsiteX78" fmla="*/ 5889 w 10000"/>
                  <a:gd name="connsiteY78" fmla="*/ 1571 h 10000"/>
                  <a:gd name="connsiteX79" fmla="*/ 5778 w 10000"/>
                  <a:gd name="connsiteY79" fmla="*/ 1512 h 10000"/>
                  <a:gd name="connsiteX80" fmla="*/ 5667 w 10000"/>
                  <a:gd name="connsiteY80" fmla="*/ 1512 h 10000"/>
                  <a:gd name="connsiteX81" fmla="*/ 5500 w 10000"/>
                  <a:gd name="connsiteY81" fmla="*/ 1571 h 10000"/>
                  <a:gd name="connsiteX82" fmla="*/ 5500 w 10000"/>
                  <a:gd name="connsiteY82" fmla="*/ 1571 h 10000"/>
                  <a:gd name="connsiteX83" fmla="*/ 4889 w 10000"/>
                  <a:gd name="connsiteY83" fmla="*/ 2041 h 10000"/>
                  <a:gd name="connsiteX84" fmla="*/ 4611 w 10000"/>
                  <a:gd name="connsiteY84" fmla="*/ 2175 h 10000"/>
                  <a:gd name="connsiteX85" fmla="*/ 4556 w 10000"/>
                  <a:gd name="connsiteY85" fmla="*/ 2246 h 10000"/>
                  <a:gd name="connsiteX86" fmla="*/ 4500 w 10000"/>
                  <a:gd name="connsiteY86" fmla="*/ 2175 h 10000"/>
                  <a:gd name="connsiteX87" fmla="*/ 4500 w 10000"/>
                  <a:gd name="connsiteY87" fmla="*/ 2175 h 10000"/>
                  <a:gd name="connsiteX88" fmla="*/ 4222 w 10000"/>
                  <a:gd name="connsiteY88" fmla="*/ 1512 h 10000"/>
                  <a:gd name="connsiteX89" fmla="*/ 4222 w 10000"/>
                  <a:gd name="connsiteY89" fmla="*/ 1512 h 10000"/>
                  <a:gd name="connsiteX90" fmla="*/ 4111 w 10000"/>
                  <a:gd name="connsiteY90" fmla="*/ 1185 h 10000"/>
                  <a:gd name="connsiteX91" fmla="*/ 4111 w 10000"/>
                  <a:gd name="connsiteY91" fmla="*/ 991 h 10000"/>
                  <a:gd name="connsiteX92" fmla="*/ 4111 w 10000"/>
                  <a:gd name="connsiteY92" fmla="*/ 789 h 10000"/>
                  <a:gd name="connsiteX93" fmla="*/ 4111 w 10000"/>
                  <a:gd name="connsiteY93" fmla="*/ 789 h 10000"/>
                  <a:gd name="connsiteX94" fmla="*/ 4278 w 10000"/>
                  <a:gd name="connsiteY94" fmla="*/ 594 h 10000"/>
                  <a:gd name="connsiteX95" fmla="*/ 4389 w 10000"/>
                  <a:gd name="connsiteY95" fmla="*/ 526 h 10000"/>
                  <a:gd name="connsiteX96" fmla="*/ 4389 w 10000"/>
                  <a:gd name="connsiteY96" fmla="*/ 526 h 10000"/>
                  <a:gd name="connsiteX97" fmla="*/ 4000 w 10000"/>
                  <a:gd name="connsiteY97" fmla="*/ 526 h 10000"/>
                  <a:gd name="connsiteX98" fmla="*/ 3722 w 10000"/>
                  <a:gd name="connsiteY98" fmla="*/ 594 h 10000"/>
                  <a:gd name="connsiteX99" fmla="*/ 3611 w 10000"/>
                  <a:gd name="connsiteY99" fmla="*/ 665 h 10000"/>
                  <a:gd name="connsiteX100" fmla="*/ 3556 w 10000"/>
                  <a:gd name="connsiteY100" fmla="*/ 732 h 10000"/>
                  <a:gd name="connsiteX101" fmla="*/ 3556 w 10000"/>
                  <a:gd name="connsiteY101" fmla="*/ 732 h 10000"/>
                  <a:gd name="connsiteX102" fmla="*/ 3444 w 10000"/>
                  <a:gd name="connsiteY102" fmla="*/ 991 h 10000"/>
                  <a:gd name="connsiteX103" fmla="*/ 3278 w 10000"/>
                  <a:gd name="connsiteY103" fmla="*/ 1391 h 10000"/>
                  <a:gd name="connsiteX104" fmla="*/ 3000 w 10000"/>
                  <a:gd name="connsiteY104" fmla="*/ 1842 h 10000"/>
                  <a:gd name="connsiteX105" fmla="*/ 2667 w 10000"/>
                  <a:gd name="connsiteY105" fmla="*/ 2175 h 10000"/>
                  <a:gd name="connsiteX106" fmla="*/ 2667 w 10000"/>
                  <a:gd name="connsiteY106" fmla="*/ 2175 h 10000"/>
                  <a:gd name="connsiteX107" fmla="*/ 2333 w 10000"/>
                  <a:gd name="connsiteY107" fmla="*/ 2445 h 10000"/>
                  <a:gd name="connsiteX108" fmla="*/ 1833 w 10000"/>
                  <a:gd name="connsiteY108" fmla="*/ 2709 h 10000"/>
                  <a:gd name="connsiteX109" fmla="*/ 1389 w 10000"/>
                  <a:gd name="connsiteY109" fmla="*/ 2833 h 10000"/>
                  <a:gd name="connsiteX110" fmla="*/ 889 w 10000"/>
                  <a:gd name="connsiteY110" fmla="*/ 2900 h 10000"/>
                  <a:gd name="connsiteX111" fmla="*/ 889 w 10000"/>
                  <a:gd name="connsiteY111" fmla="*/ 2900 h 10000"/>
                  <a:gd name="connsiteX112" fmla="*/ 500 w 10000"/>
                  <a:gd name="connsiteY112" fmla="*/ 2980 h 10000"/>
                  <a:gd name="connsiteX113" fmla="*/ 222 w 10000"/>
                  <a:gd name="connsiteY113" fmla="*/ 3029 h 10000"/>
                  <a:gd name="connsiteX114" fmla="*/ 0 w 10000"/>
                  <a:gd name="connsiteY114" fmla="*/ 3093 h 10000"/>
                  <a:gd name="connsiteX115" fmla="*/ 0 w 10000"/>
                  <a:gd name="connsiteY115" fmla="*/ 3093 h 10000"/>
                  <a:gd name="connsiteX116" fmla="*/ 278 w 10000"/>
                  <a:gd name="connsiteY116" fmla="*/ 4154 h 10000"/>
                  <a:gd name="connsiteX117" fmla="*/ 500 w 10000"/>
                  <a:gd name="connsiteY117" fmla="*/ 4928 h 10000"/>
                  <a:gd name="connsiteX118" fmla="*/ 722 w 10000"/>
                  <a:gd name="connsiteY118" fmla="*/ 5594 h 10000"/>
                  <a:gd name="connsiteX119" fmla="*/ 722 w 10000"/>
                  <a:gd name="connsiteY119" fmla="*/ 5594 h 10000"/>
                  <a:gd name="connsiteX120" fmla="*/ 889 w 10000"/>
                  <a:gd name="connsiteY120" fmla="*/ 5987 h 10000"/>
                  <a:gd name="connsiteX121" fmla="*/ 944 w 10000"/>
                  <a:gd name="connsiteY121" fmla="*/ 6325 h 10000"/>
                  <a:gd name="connsiteX122" fmla="*/ 1111 w 10000"/>
                  <a:gd name="connsiteY122" fmla="*/ 6656 h 10000"/>
                  <a:gd name="connsiteX123" fmla="*/ 1333 w 10000"/>
                  <a:gd name="connsiteY123" fmla="*/ 7166 h 10000"/>
                  <a:gd name="connsiteX124" fmla="*/ 1333 w 10000"/>
                  <a:gd name="connsiteY124" fmla="*/ 7166 h 10000"/>
                  <a:gd name="connsiteX125" fmla="*/ 1444 w 10000"/>
                  <a:gd name="connsiteY125" fmla="*/ 7433 h 10000"/>
                  <a:gd name="connsiteX126" fmla="*/ 1500 w 10000"/>
                  <a:gd name="connsiteY126" fmla="*/ 7631 h 10000"/>
                  <a:gd name="connsiteX127" fmla="*/ 1500 w 10000"/>
                  <a:gd name="connsiteY127" fmla="*/ 7817 h 10000"/>
                  <a:gd name="connsiteX128" fmla="*/ 1556 w 10000"/>
                  <a:gd name="connsiteY128" fmla="*/ 7900 h 10000"/>
                  <a:gd name="connsiteX129" fmla="*/ 1722 w 10000"/>
                  <a:gd name="connsiteY129" fmla="*/ 7959 h 10000"/>
                  <a:gd name="connsiteX130" fmla="*/ 1944 w 10000"/>
                  <a:gd name="connsiteY130" fmla="*/ 8022 h 10000"/>
                  <a:gd name="connsiteX131" fmla="*/ 2944 w 10000"/>
                  <a:gd name="connsiteY131" fmla="*/ 8094 h 10000"/>
                  <a:gd name="connsiteX132" fmla="*/ 2944 w 10000"/>
                  <a:gd name="connsiteY132" fmla="*/ 8094 h 10000"/>
                  <a:gd name="connsiteX133" fmla="*/ 4167 w 10000"/>
                  <a:gd name="connsiteY133" fmla="*/ 8227 h 10000"/>
                  <a:gd name="connsiteX134" fmla="*/ 4889 w 10000"/>
                  <a:gd name="connsiteY134" fmla="*/ 8413 h 10000"/>
                  <a:gd name="connsiteX135" fmla="*/ 5278 w 10000"/>
                  <a:gd name="connsiteY135" fmla="*/ 8623 h 10000"/>
                  <a:gd name="connsiteX136" fmla="*/ 5444 w 10000"/>
                  <a:gd name="connsiteY136" fmla="*/ 8678 h 10000"/>
                  <a:gd name="connsiteX137" fmla="*/ 5444 w 10000"/>
                  <a:gd name="connsiteY137" fmla="*/ 8678 h 10000"/>
                  <a:gd name="connsiteX138" fmla="*/ 5722 w 10000"/>
                  <a:gd name="connsiteY138" fmla="*/ 8825 h 10000"/>
                  <a:gd name="connsiteX139" fmla="*/ 5833 w 10000"/>
                  <a:gd name="connsiteY139" fmla="*/ 8891 h 10000"/>
                  <a:gd name="connsiteX140" fmla="*/ 5833 w 10000"/>
                  <a:gd name="connsiteY140" fmla="*/ 8891 h 10000"/>
                  <a:gd name="connsiteX141" fmla="*/ 5833 w 10000"/>
                  <a:gd name="connsiteY141" fmla="*/ 8825 h 10000"/>
                  <a:gd name="connsiteX142" fmla="*/ 5889 w 10000"/>
                  <a:gd name="connsiteY142" fmla="*/ 8750 h 10000"/>
                  <a:gd name="connsiteX143" fmla="*/ 6000 w 10000"/>
                  <a:gd name="connsiteY143" fmla="*/ 8678 h 10000"/>
                  <a:gd name="connsiteX144" fmla="*/ 6167 w 10000"/>
                  <a:gd name="connsiteY144" fmla="*/ 8623 h 10000"/>
                  <a:gd name="connsiteX145" fmla="*/ 6444 w 10000"/>
                  <a:gd name="connsiteY145" fmla="*/ 8623 h 10000"/>
                  <a:gd name="connsiteX146" fmla="*/ 6833 w 10000"/>
                  <a:gd name="connsiteY146" fmla="*/ 8678 h 10000"/>
                  <a:gd name="connsiteX147" fmla="*/ 7278 w 10000"/>
                  <a:gd name="connsiteY147" fmla="*/ 8891 h 10000"/>
                  <a:gd name="connsiteX148" fmla="*/ 7278 w 10000"/>
                  <a:gd name="connsiteY148" fmla="*/ 8891 h 10000"/>
                  <a:gd name="connsiteX149" fmla="*/ 8722 w 10000"/>
                  <a:gd name="connsiteY149" fmla="*/ 9465 h 10000"/>
                  <a:gd name="connsiteX150" fmla="*/ 10000 w 10000"/>
                  <a:gd name="connsiteY150" fmla="*/ 10000 h 10000"/>
                  <a:gd name="connsiteX151" fmla="*/ 10000 w 10000"/>
                  <a:gd name="connsiteY151" fmla="*/ 5520 h 10000"/>
                  <a:gd name="connsiteX0" fmla="*/ 10000 w 10000"/>
                  <a:gd name="connsiteY0" fmla="*/ 5314 h 9794"/>
                  <a:gd name="connsiteX1" fmla="*/ 10000 w 10000"/>
                  <a:gd name="connsiteY1" fmla="*/ 5314 h 9794"/>
                  <a:gd name="connsiteX2" fmla="*/ 9222 w 10000"/>
                  <a:gd name="connsiteY2" fmla="*/ 5388 h 9794"/>
                  <a:gd name="connsiteX3" fmla="*/ 8944 w 10000"/>
                  <a:gd name="connsiteY3" fmla="*/ 5388 h 9794"/>
                  <a:gd name="connsiteX4" fmla="*/ 8833 w 10000"/>
                  <a:gd name="connsiteY4" fmla="*/ 5314 h 9794"/>
                  <a:gd name="connsiteX5" fmla="*/ 8778 w 10000"/>
                  <a:gd name="connsiteY5" fmla="*/ 5252 h 9794"/>
                  <a:gd name="connsiteX6" fmla="*/ 8778 w 10000"/>
                  <a:gd name="connsiteY6" fmla="*/ 5252 h 9794"/>
                  <a:gd name="connsiteX7" fmla="*/ 8444 w 10000"/>
                  <a:gd name="connsiteY7" fmla="*/ 4464 h 9794"/>
                  <a:gd name="connsiteX8" fmla="*/ 8167 w 10000"/>
                  <a:gd name="connsiteY8" fmla="*/ 3739 h 9794"/>
                  <a:gd name="connsiteX9" fmla="*/ 8167 w 10000"/>
                  <a:gd name="connsiteY9" fmla="*/ 3739 h 9794"/>
                  <a:gd name="connsiteX10" fmla="*/ 8056 w 10000"/>
                  <a:gd name="connsiteY10" fmla="*/ 3615 h 9794"/>
                  <a:gd name="connsiteX11" fmla="*/ 7889 w 10000"/>
                  <a:gd name="connsiteY11" fmla="*/ 3488 h 9794"/>
                  <a:gd name="connsiteX12" fmla="*/ 7444 w 10000"/>
                  <a:gd name="connsiteY12" fmla="*/ 3411 h 9794"/>
                  <a:gd name="connsiteX13" fmla="*/ 6889 w 10000"/>
                  <a:gd name="connsiteY13" fmla="*/ 3349 h 9794"/>
                  <a:gd name="connsiteX14" fmla="*/ 6389 w 10000"/>
                  <a:gd name="connsiteY14" fmla="*/ 3349 h 9794"/>
                  <a:gd name="connsiteX15" fmla="*/ 6389 w 10000"/>
                  <a:gd name="connsiteY15" fmla="*/ 3349 h 9794"/>
                  <a:gd name="connsiteX16" fmla="*/ 6167 w 10000"/>
                  <a:gd name="connsiteY16" fmla="*/ 3277 h 9794"/>
                  <a:gd name="connsiteX17" fmla="*/ 6056 w 10000"/>
                  <a:gd name="connsiteY17" fmla="*/ 3157 h 9794"/>
                  <a:gd name="connsiteX18" fmla="*/ 6000 w 10000"/>
                  <a:gd name="connsiteY18" fmla="*/ 3016 h 9794"/>
                  <a:gd name="connsiteX19" fmla="*/ 6000 w 10000"/>
                  <a:gd name="connsiteY19" fmla="*/ 2774 h 9794"/>
                  <a:gd name="connsiteX20" fmla="*/ 6056 w 10000"/>
                  <a:gd name="connsiteY20" fmla="*/ 2239 h 9794"/>
                  <a:gd name="connsiteX21" fmla="*/ 6111 w 10000"/>
                  <a:gd name="connsiteY21" fmla="*/ 1969 h 9794"/>
                  <a:gd name="connsiteX22" fmla="*/ 6056 w 10000"/>
                  <a:gd name="connsiteY22" fmla="*/ 1636 h 9794"/>
                  <a:gd name="connsiteX23" fmla="*/ 6056 w 10000"/>
                  <a:gd name="connsiteY23" fmla="*/ 1636 h 9794"/>
                  <a:gd name="connsiteX24" fmla="*/ 6000 w 10000"/>
                  <a:gd name="connsiteY24" fmla="*/ 1440 h 9794"/>
                  <a:gd name="connsiteX25" fmla="*/ 5944 w 10000"/>
                  <a:gd name="connsiteY25" fmla="*/ 1306 h 9794"/>
                  <a:gd name="connsiteX26" fmla="*/ 5833 w 10000"/>
                  <a:gd name="connsiteY26" fmla="*/ 1306 h 9794"/>
                  <a:gd name="connsiteX27" fmla="*/ 5667 w 10000"/>
                  <a:gd name="connsiteY27" fmla="*/ 1365 h 9794"/>
                  <a:gd name="connsiteX28" fmla="*/ 5333 w 10000"/>
                  <a:gd name="connsiteY28" fmla="*/ 1572 h 9794"/>
                  <a:gd name="connsiteX29" fmla="*/ 4889 w 10000"/>
                  <a:gd name="connsiteY29" fmla="*/ 1903 h 9794"/>
                  <a:gd name="connsiteX30" fmla="*/ 4889 w 10000"/>
                  <a:gd name="connsiteY30" fmla="*/ 1903 h 9794"/>
                  <a:gd name="connsiteX31" fmla="*/ 4611 w 10000"/>
                  <a:gd name="connsiteY31" fmla="*/ 1969 h 9794"/>
                  <a:gd name="connsiteX32" fmla="*/ 4500 w 10000"/>
                  <a:gd name="connsiteY32" fmla="*/ 1969 h 9794"/>
                  <a:gd name="connsiteX33" fmla="*/ 4444 w 10000"/>
                  <a:gd name="connsiteY33" fmla="*/ 1903 h 9794"/>
                  <a:gd name="connsiteX34" fmla="*/ 4389 w 10000"/>
                  <a:gd name="connsiteY34" fmla="*/ 1636 h 9794"/>
                  <a:gd name="connsiteX35" fmla="*/ 4222 w 10000"/>
                  <a:gd name="connsiteY35" fmla="*/ 1306 h 9794"/>
                  <a:gd name="connsiteX36" fmla="*/ 4222 w 10000"/>
                  <a:gd name="connsiteY36" fmla="*/ 1306 h 9794"/>
                  <a:gd name="connsiteX37" fmla="*/ 4111 w 10000"/>
                  <a:gd name="connsiteY37" fmla="*/ 1107 h 9794"/>
                  <a:gd name="connsiteX38" fmla="*/ 4111 w 10000"/>
                  <a:gd name="connsiteY38" fmla="*/ 917 h 9794"/>
                  <a:gd name="connsiteX39" fmla="*/ 4111 w 10000"/>
                  <a:gd name="connsiteY39" fmla="*/ 785 h 9794"/>
                  <a:gd name="connsiteX40" fmla="*/ 4167 w 10000"/>
                  <a:gd name="connsiteY40" fmla="*/ 648 h 9794"/>
                  <a:gd name="connsiteX41" fmla="*/ 4278 w 10000"/>
                  <a:gd name="connsiteY41" fmla="*/ 388 h 9794"/>
                  <a:gd name="connsiteX42" fmla="*/ 4389 w 10000"/>
                  <a:gd name="connsiteY42" fmla="*/ 320 h 9794"/>
                  <a:gd name="connsiteX43" fmla="*/ 4389 w 10000"/>
                  <a:gd name="connsiteY43" fmla="*/ 320 h 9794"/>
                  <a:gd name="connsiteX44" fmla="*/ 4389 w 10000"/>
                  <a:gd name="connsiteY44" fmla="*/ 253 h 9794"/>
                  <a:gd name="connsiteX45" fmla="*/ 4444 w 10000"/>
                  <a:gd name="connsiteY45" fmla="*/ 203 h 9794"/>
                  <a:gd name="connsiteX46" fmla="*/ 4667 w 10000"/>
                  <a:gd name="connsiteY46" fmla="*/ 127 h 9794"/>
                  <a:gd name="connsiteX47" fmla="*/ 5333 w 10000"/>
                  <a:gd name="connsiteY47" fmla="*/ 0 h 9794"/>
                  <a:gd name="connsiteX48" fmla="*/ 10000 w 10000"/>
                  <a:gd name="connsiteY48" fmla="*/ 5388 h 9794"/>
                  <a:gd name="connsiteX49" fmla="*/ 10000 w 10000"/>
                  <a:gd name="connsiteY49" fmla="*/ 5388 h 9794"/>
                  <a:gd name="connsiteX50" fmla="*/ 9722 w 10000"/>
                  <a:gd name="connsiteY50" fmla="*/ 5314 h 9794"/>
                  <a:gd name="connsiteX51" fmla="*/ 9389 w 10000"/>
                  <a:gd name="connsiteY51" fmla="*/ 5388 h 9794"/>
                  <a:gd name="connsiteX52" fmla="*/ 9389 w 10000"/>
                  <a:gd name="connsiteY52" fmla="*/ 5388 h 9794"/>
                  <a:gd name="connsiteX53" fmla="*/ 9278 w 10000"/>
                  <a:gd name="connsiteY53" fmla="*/ 5467 h 9794"/>
                  <a:gd name="connsiteX54" fmla="*/ 9056 w 10000"/>
                  <a:gd name="connsiteY54" fmla="*/ 5388 h 9794"/>
                  <a:gd name="connsiteX55" fmla="*/ 8889 w 10000"/>
                  <a:gd name="connsiteY55" fmla="*/ 5314 h 9794"/>
                  <a:gd name="connsiteX56" fmla="*/ 8722 w 10000"/>
                  <a:gd name="connsiteY56" fmla="*/ 5190 h 9794"/>
                  <a:gd name="connsiteX57" fmla="*/ 8611 w 10000"/>
                  <a:gd name="connsiteY57" fmla="*/ 4985 h 9794"/>
                  <a:gd name="connsiteX58" fmla="*/ 8444 w 10000"/>
                  <a:gd name="connsiteY58" fmla="*/ 4656 h 9794"/>
                  <a:gd name="connsiteX59" fmla="*/ 8444 w 10000"/>
                  <a:gd name="connsiteY59" fmla="*/ 4656 h 9794"/>
                  <a:gd name="connsiteX60" fmla="*/ 8222 w 10000"/>
                  <a:gd name="connsiteY60" fmla="*/ 4080 h 9794"/>
                  <a:gd name="connsiteX61" fmla="*/ 8111 w 10000"/>
                  <a:gd name="connsiteY61" fmla="*/ 3816 h 9794"/>
                  <a:gd name="connsiteX62" fmla="*/ 7944 w 10000"/>
                  <a:gd name="connsiteY62" fmla="*/ 3615 h 9794"/>
                  <a:gd name="connsiteX63" fmla="*/ 7778 w 10000"/>
                  <a:gd name="connsiteY63" fmla="*/ 3488 h 9794"/>
                  <a:gd name="connsiteX64" fmla="*/ 7556 w 10000"/>
                  <a:gd name="connsiteY64" fmla="*/ 3411 h 9794"/>
                  <a:gd name="connsiteX65" fmla="*/ 7333 w 10000"/>
                  <a:gd name="connsiteY65" fmla="*/ 3349 h 9794"/>
                  <a:gd name="connsiteX66" fmla="*/ 7000 w 10000"/>
                  <a:gd name="connsiteY66" fmla="*/ 3277 h 9794"/>
                  <a:gd name="connsiteX67" fmla="*/ 7000 w 10000"/>
                  <a:gd name="connsiteY67" fmla="*/ 3277 h 9794"/>
                  <a:gd name="connsiteX68" fmla="*/ 6556 w 10000"/>
                  <a:gd name="connsiteY68" fmla="*/ 3349 h 9794"/>
                  <a:gd name="connsiteX69" fmla="*/ 6222 w 10000"/>
                  <a:gd name="connsiteY69" fmla="*/ 3349 h 9794"/>
                  <a:gd name="connsiteX70" fmla="*/ 6111 w 10000"/>
                  <a:gd name="connsiteY70" fmla="*/ 3277 h 9794"/>
                  <a:gd name="connsiteX71" fmla="*/ 6056 w 10000"/>
                  <a:gd name="connsiteY71" fmla="*/ 3216 h 9794"/>
                  <a:gd name="connsiteX72" fmla="*/ 6056 w 10000"/>
                  <a:gd name="connsiteY72" fmla="*/ 3216 h 9794"/>
                  <a:gd name="connsiteX73" fmla="*/ 6056 w 10000"/>
                  <a:gd name="connsiteY73" fmla="*/ 2040 h 9794"/>
                  <a:gd name="connsiteX74" fmla="*/ 6056 w 10000"/>
                  <a:gd name="connsiteY74" fmla="*/ 2040 h 9794"/>
                  <a:gd name="connsiteX75" fmla="*/ 6056 w 10000"/>
                  <a:gd name="connsiteY75" fmla="*/ 1765 h 9794"/>
                  <a:gd name="connsiteX76" fmla="*/ 5944 w 10000"/>
                  <a:gd name="connsiteY76" fmla="*/ 1440 h 9794"/>
                  <a:gd name="connsiteX77" fmla="*/ 5889 w 10000"/>
                  <a:gd name="connsiteY77" fmla="*/ 1365 h 9794"/>
                  <a:gd name="connsiteX78" fmla="*/ 5778 w 10000"/>
                  <a:gd name="connsiteY78" fmla="*/ 1306 h 9794"/>
                  <a:gd name="connsiteX79" fmla="*/ 5667 w 10000"/>
                  <a:gd name="connsiteY79" fmla="*/ 1306 h 9794"/>
                  <a:gd name="connsiteX80" fmla="*/ 5500 w 10000"/>
                  <a:gd name="connsiteY80" fmla="*/ 1365 h 9794"/>
                  <a:gd name="connsiteX81" fmla="*/ 5500 w 10000"/>
                  <a:gd name="connsiteY81" fmla="*/ 1365 h 9794"/>
                  <a:gd name="connsiteX82" fmla="*/ 4889 w 10000"/>
                  <a:gd name="connsiteY82" fmla="*/ 1835 h 9794"/>
                  <a:gd name="connsiteX83" fmla="*/ 4611 w 10000"/>
                  <a:gd name="connsiteY83" fmla="*/ 1969 h 9794"/>
                  <a:gd name="connsiteX84" fmla="*/ 4556 w 10000"/>
                  <a:gd name="connsiteY84" fmla="*/ 2040 h 9794"/>
                  <a:gd name="connsiteX85" fmla="*/ 4500 w 10000"/>
                  <a:gd name="connsiteY85" fmla="*/ 1969 h 9794"/>
                  <a:gd name="connsiteX86" fmla="*/ 4500 w 10000"/>
                  <a:gd name="connsiteY86" fmla="*/ 1969 h 9794"/>
                  <a:gd name="connsiteX87" fmla="*/ 4222 w 10000"/>
                  <a:gd name="connsiteY87" fmla="*/ 1306 h 9794"/>
                  <a:gd name="connsiteX88" fmla="*/ 4222 w 10000"/>
                  <a:gd name="connsiteY88" fmla="*/ 1306 h 9794"/>
                  <a:gd name="connsiteX89" fmla="*/ 4111 w 10000"/>
                  <a:gd name="connsiteY89" fmla="*/ 979 h 9794"/>
                  <a:gd name="connsiteX90" fmla="*/ 4111 w 10000"/>
                  <a:gd name="connsiteY90" fmla="*/ 785 h 9794"/>
                  <a:gd name="connsiteX91" fmla="*/ 4111 w 10000"/>
                  <a:gd name="connsiteY91" fmla="*/ 583 h 9794"/>
                  <a:gd name="connsiteX92" fmla="*/ 4111 w 10000"/>
                  <a:gd name="connsiteY92" fmla="*/ 583 h 9794"/>
                  <a:gd name="connsiteX93" fmla="*/ 4278 w 10000"/>
                  <a:gd name="connsiteY93" fmla="*/ 388 h 9794"/>
                  <a:gd name="connsiteX94" fmla="*/ 4389 w 10000"/>
                  <a:gd name="connsiteY94" fmla="*/ 320 h 9794"/>
                  <a:gd name="connsiteX95" fmla="*/ 4389 w 10000"/>
                  <a:gd name="connsiteY95" fmla="*/ 320 h 9794"/>
                  <a:gd name="connsiteX96" fmla="*/ 4000 w 10000"/>
                  <a:gd name="connsiteY96" fmla="*/ 320 h 9794"/>
                  <a:gd name="connsiteX97" fmla="*/ 3722 w 10000"/>
                  <a:gd name="connsiteY97" fmla="*/ 388 h 9794"/>
                  <a:gd name="connsiteX98" fmla="*/ 3611 w 10000"/>
                  <a:gd name="connsiteY98" fmla="*/ 459 h 9794"/>
                  <a:gd name="connsiteX99" fmla="*/ 3556 w 10000"/>
                  <a:gd name="connsiteY99" fmla="*/ 526 h 9794"/>
                  <a:gd name="connsiteX100" fmla="*/ 3556 w 10000"/>
                  <a:gd name="connsiteY100" fmla="*/ 526 h 9794"/>
                  <a:gd name="connsiteX101" fmla="*/ 3444 w 10000"/>
                  <a:gd name="connsiteY101" fmla="*/ 785 h 9794"/>
                  <a:gd name="connsiteX102" fmla="*/ 3278 w 10000"/>
                  <a:gd name="connsiteY102" fmla="*/ 1185 h 9794"/>
                  <a:gd name="connsiteX103" fmla="*/ 3000 w 10000"/>
                  <a:gd name="connsiteY103" fmla="*/ 1636 h 9794"/>
                  <a:gd name="connsiteX104" fmla="*/ 2667 w 10000"/>
                  <a:gd name="connsiteY104" fmla="*/ 1969 h 9794"/>
                  <a:gd name="connsiteX105" fmla="*/ 2667 w 10000"/>
                  <a:gd name="connsiteY105" fmla="*/ 1969 h 9794"/>
                  <a:gd name="connsiteX106" fmla="*/ 2333 w 10000"/>
                  <a:gd name="connsiteY106" fmla="*/ 2239 h 9794"/>
                  <a:gd name="connsiteX107" fmla="*/ 1833 w 10000"/>
                  <a:gd name="connsiteY107" fmla="*/ 2503 h 9794"/>
                  <a:gd name="connsiteX108" fmla="*/ 1389 w 10000"/>
                  <a:gd name="connsiteY108" fmla="*/ 2627 h 9794"/>
                  <a:gd name="connsiteX109" fmla="*/ 889 w 10000"/>
                  <a:gd name="connsiteY109" fmla="*/ 2694 h 9794"/>
                  <a:gd name="connsiteX110" fmla="*/ 889 w 10000"/>
                  <a:gd name="connsiteY110" fmla="*/ 2694 h 9794"/>
                  <a:gd name="connsiteX111" fmla="*/ 500 w 10000"/>
                  <a:gd name="connsiteY111" fmla="*/ 2774 h 9794"/>
                  <a:gd name="connsiteX112" fmla="*/ 222 w 10000"/>
                  <a:gd name="connsiteY112" fmla="*/ 2823 h 9794"/>
                  <a:gd name="connsiteX113" fmla="*/ 0 w 10000"/>
                  <a:gd name="connsiteY113" fmla="*/ 2887 h 9794"/>
                  <a:gd name="connsiteX114" fmla="*/ 0 w 10000"/>
                  <a:gd name="connsiteY114" fmla="*/ 2887 h 9794"/>
                  <a:gd name="connsiteX115" fmla="*/ 278 w 10000"/>
                  <a:gd name="connsiteY115" fmla="*/ 3948 h 9794"/>
                  <a:gd name="connsiteX116" fmla="*/ 500 w 10000"/>
                  <a:gd name="connsiteY116" fmla="*/ 4722 h 9794"/>
                  <a:gd name="connsiteX117" fmla="*/ 722 w 10000"/>
                  <a:gd name="connsiteY117" fmla="*/ 5388 h 9794"/>
                  <a:gd name="connsiteX118" fmla="*/ 722 w 10000"/>
                  <a:gd name="connsiteY118" fmla="*/ 5388 h 9794"/>
                  <a:gd name="connsiteX119" fmla="*/ 889 w 10000"/>
                  <a:gd name="connsiteY119" fmla="*/ 5781 h 9794"/>
                  <a:gd name="connsiteX120" fmla="*/ 944 w 10000"/>
                  <a:gd name="connsiteY120" fmla="*/ 6119 h 9794"/>
                  <a:gd name="connsiteX121" fmla="*/ 1111 w 10000"/>
                  <a:gd name="connsiteY121" fmla="*/ 6450 h 9794"/>
                  <a:gd name="connsiteX122" fmla="*/ 1333 w 10000"/>
                  <a:gd name="connsiteY122" fmla="*/ 6960 h 9794"/>
                  <a:gd name="connsiteX123" fmla="*/ 1333 w 10000"/>
                  <a:gd name="connsiteY123" fmla="*/ 6960 h 9794"/>
                  <a:gd name="connsiteX124" fmla="*/ 1444 w 10000"/>
                  <a:gd name="connsiteY124" fmla="*/ 7227 h 9794"/>
                  <a:gd name="connsiteX125" fmla="*/ 1500 w 10000"/>
                  <a:gd name="connsiteY125" fmla="*/ 7425 h 9794"/>
                  <a:gd name="connsiteX126" fmla="*/ 1500 w 10000"/>
                  <a:gd name="connsiteY126" fmla="*/ 7611 h 9794"/>
                  <a:gd name="connsiteX127" fmla="*/ 1556 w 10000"/>
                  <a:gd name="connsiteY127" fmla="*/ 7694 h 9794"/>
                  <a:gd name="connsiteX128" fmla="*/ 1722 w 10000"/>
                  <a:gd name="connsiteY128" fmla="*/ 7753 h 9794"/>
                  <a:gd name="connsiteX129" fmla="*/ 1944 w 10000"/>
                  <a:gd name="connsiteY129" fmla="*/ 7816 h 9794"/>
                  <a:gd name="connsiteX130" fmla="*/ 2944 w 10000"/>
                  <a:gd name="connsiteY130" fmla="*/ 7888 h 9794"/>
                  <a:gd name="connsiteX131" fmla="*/ 2944 w 10000"/>
                  <a:gd name="connsiteY131" fmla="*/ 7888 h 9794"/>
                  <a:gd name="connsiteX132" fmla="*/ 4167 w 10000"/>
                  <a:gd name="connsiteY132" fmla="*/ 8021 h 9794"/>
                  <a:gd name="connsiteX133" fmla="*/ 4889 w 10000"/>
                  <a:gd name="connsiteY133" fmla="*/ 8207 h 9794"/>
                  <a:gd name="connsiteX134" fmla="*/ 5278 w 10000"/>
                  <a:gd name="connsiteY134" fmla="*/ 8417 h 9794"/>
                  <a:gd name="connsiteX135" fmla="*/ 5444 w 10000"/>
                  <a:gd name="connsiteY135" fmla="*/ 8472 h 9794"/>
                  <a:gd name="connsiteX136" fmla="*/ 5444 w 10000"/>
                  <a:gd name="connsiteY136" fmla="*/ 8472 h 9794"/>
                  <a:gd name="connsiteX137" fmla="*/ 5722 w 10000"/>
                  <a:gd name="connsiteY137" fmla="*/ 8619 h 9794"/>
                  <a:gd name="connsiteX138" fmla="*/ 5833 w 10000"/>
                  <a:gd name="connsiteY138" fmla="*/ 8685 h 9794"/>
                  <a:gd name="connsiteX139" fmla="*/ 5833 w 10000"/>
                  <a:gd name="connsiteY139" fmla="*/ 8685 h 9794"/>
                  <a:gd name="connsiteX140" fmla="*/ 5833 w 10000"/>
                  <a:gd name="connsiteY140" fmla="*/ 8619 h 9794"/>
                  <a:gd name="connsiteX141" fmla="*/ 5889 w 10000"/>
                  <a:gd name="connsiteY141" fmla="*/ 8544 h 9794"/>
                  <a:gd name="connsiteX142" fmla="*/ 6000 w 10000"/>
                  <a:gd name="connsiteY142" fmla="*/ 8472 h 9794"/>
                  <a:gd name="connsiteX143" fmla="*/ 6167 w 10000"/>
                  <a:gd name="connsiteY143" fmla="*/ 8417 h 9794"/>
                  <a:gd name="connsiteX144" fmla="*/ 6444 w 10000"/>
                  <a:gd name="connsiteY144" fmla="*/ 8417 h 9794"/>
                  <a:gd name="connsiteX145" fmla="*/ 6833 w 10000"/>
                  <a:gd name="connsiteY145" fmla="*/ 8472 h 9794"/>
                  <a:gd name="connsiteX146" fmla="*/ 7278 w 10000"/>
                  <a:gd name="connsiteY146" fmla="*/ 8685 h 9794"/>
                  <a:gd name="connsiteX147" fmla="*/ 7278 w 10000"/>
                  <a:gd name="connsiteY147" fmla="*/ 8685 h 9794"/>
                  <a:gd name="connsiteX148" fmla="*/ 8722 w 10000"/>
                  <a:gd name="connsiteY148" fmla="*/ 9259 h 9794"/>
                  <a:gd name="connsiteX149" fmla="*/ 10000 w 10000"/>
                  <a:gd name="connsiteY149" fmla="*/ 9794 h 9794"/>
                  <a:gd name="connsiteX150" fmla="*/ 10000 w 10000"/>
                  <a:gd name="connsiteY150" fmla="*/ 5314 h 9794"/>
                  <a:gd name="connsiteX0" fmla="*/ 10000 w 10000"/>
                  <a:gd name="connsiteY0" fmla="*/ 5296 h 9870"/>
                  <a:gd name="connsiteX1" fmla="*/ 10000 w 10000"/>
                  <a:gd name="connsiteY1" fmla="*/ 5296 h 9870"/>
                  <a:gd name="connsiteX2" fmla="*/ 9222 w 10000"/>
                  <a:gd name="connsiteY2" fmla="*/ 5371 h 9870"/>
                  <a:gd name="connsiteX3" fmla="*/ 8944 w 10000"/>
                  <a:gd name="connsiteY3" fmla="*/ 5371 h 9870"/>
                  <a:gd name="connsiteX4" fmla="*/ 8833 w 10000"/>
                  <a:gd name="connsiteY4" fmla="*/ 5296 h 9870"/>
                  <a:gd name="connsiteX5" fmla="*/ 8778 w 10000"/>
                  <a:gd name="connsiteY5" fmla="*/ 5232 h 9870"/>
                  <a:gd name="connsiteX6" fmla="*/ 8778 w 10000"/>
                  <a:gd name="connsiteY6" fmla="*/ 5232 h 9870"/>
                  <a:gd name="connsiteX7" fmla="*/ 8444 w 10000"/>
                  <a:gd name="connsiteY7" fmla="*/ 4428 h 9870"/>
                  <a:gd name="connsiteX8" fmla="*/ 8167 w 10000"/>
                  <a:gd name="connsiteY8" fmla="*/ 3688 h 9870"/>
                  <a:gd name="connsiteX9" fmla="*/ 8167 w 10000"/>
                  <a:gd name="connsiteY9" fmla="*/ 3688 h 9870"/>
                  <a:gd name="connsiteX10" fmla="*/ 8056 w 10000"/>
                  <a:gd name="connsiteY10" fmla="*/ 3561 h 9870"/>
                  <a:gd name="connsiteX11" fmla="*/ 7889 w 10000"/>
                  <a:gd name="connsiteY11" fmla="*/ 3431 h 9870"/>
                  <a:gd name="connsiteX12" fmla="*/ 7444 w 10000"/>
                  <a:gd name="connsiteY12" fmla="*/ 3353 h 9870"/>
                  <a:gd name="connsiteX13" fmla="*/ 6889 w 10000"/>
                  <a:gd name="connsiteY13" fmla="*/ 3289 h 9870"/>
                  <a:gd name="connsiteX14" fmla="*/ 6389 w 10000"/>
                  <a:gd name="connsiteY14" fmla="*/ 3289 h 9870"/>
                  <a:gd name="connsiteX15" fmla="*/ 6389 w 10000"/>
                  <a:gd name="connsiteY15" fmla="*/ 3289 h 9870"/>
                  <a:gd name="connsiteX16" fmla="*/ 6167 w 10000"/>
                  <a:gd name="connsiteY16" fmla="*/ 3216 h 9870"/>
                  <a:gd name="connsiteX17" fmla="*/ 6056 w 10000"/>
                  <a:gd name="connsiteY17" fmla="*/ 3093 h 9870"/>
                  <a:gd name="connsiteX18" fmla="*/ 6000 w 10000"/>
                  <a:gd name="connsiteY18" fmla="*/ 2949 h 9870"/>
                  <a:gd name="connsiteX19" fmla="*/ 6000 w 10000"/>
                  <a:gd name="connsiteY19" fmla="*/ 2702 h 9870"/>
                  <a:gd name="connsiteX20" fmla="*/ 6056 w 10000"/>
                  <a:gd name="connsiteY20" fmla="*/ 2156 h 9870"/>
                  <a:gd name="connsiteX21" fmla="*/ 6111 w 10000"/>
                  <a:gd name="connsiteY21" fmla="*/ 1880 h 9870"/>
                  <a:gd name="connsiteX22" fmla="*/ 6056 w 10000"/>
                  <a:gd name="connsiteY22" fmla="*/ 1540 h 9870"/>
                  <a:gd name="connsiteX23" fmla="*/ 6056 w 10000"/>
                  <a:gd name="connsiteY23" fmla="*/ 1540 h 9870"/>
                  <a:gd name="connsiteX24" fmla="*/ 6000 w 10000"/>
                  <a:gd name="connsiteY24" fmla="*/ 1340 h 9870"/>
                  <a:gd name="connsiteX25" fmla="*/ 5944 w 10000"/>
                  <a:gd name="connsiteY25" fmla="*/ 1203 h 9870"/>
                  <a:gd name="connsiteX26" fmla="*/ 5833 w 10000"/>
                  <a:gd name="connsiteY26" fmla="*/ 1203 h 9870"/>
                  <a:gd name="connsiteX27" fmla="*/ 5667 w 10000"/>
                  <a:gd name="connsiteY27" fmla="*/ 1264 h 9870"/>
                  <a:gd name="connsiteX28" fmla="*/ 5333 w 10000"/>
                  <a:gd name="connsiteY28" fmla="*/ 1475 h 9870"/>
                  <a:gd name="connsiteX29" fmla="*/ 4889 w 10000"/>
                  <a:gd name="connsiteY29" fmla="*/ 1813 h 9870"/>
                  <a:gd name="connsiteX30" fmla="*/ 4889 w 10000"/>
                  <a:gd name="connsiteY30" fmla="*/ 1813 h 9870"/>
                  <a:gd name="connsiteX31" fmla="*/ 4611 w 10000"/>
                  <a:gd name="connsiteY31" fmla="*/ 1880 h 9870"/>
                  <a:gd name="connsiteX32" fmla="*/ 4500 w 10000"/>
                  <a:gd name="connsiteY32" fmla="*/ 1880 h 9870"/>
                  <a:gd name="connsiteX33" fmla="*/ 4444 w 10000"/>
                  <a:gd name="connsiteY33" fmla="*/ 1813 h 9870"/>
                  <a:gd name="connsiteX34" fmla="*/ 4389 w 10000"/>
                  <a:gd name="connsiteY34" fmla="*/ 1540 h 9870"/>
                  <a:gd name="connsiteX35" fmla="*/ 4222 w 10000"/>
                  <a:gd name="connsiteY35" fmla="*/ 1203 h 9870"/>
                  <a:gd name="connsiteX36" fmla="*/ 4222 w 10000"/>
                  <a:gd name="connsiteY36" fmla="*/ 1203 h 9870"/>
                  <a:gd name="connsiteX37" fmla="*/ 4111 w 10000"/>
                  <a:gd name="connsiteY37" fmla="*/ 1000 h 9870"/>
                  <a:gd name="connsiteX38" fmla="*/ 4111 w 10000"/>
                  <a:gd name="connsiteY38" fmla="*/ 806 h 9870"/>
                  <a:gd name="connsiteX39" fmla="*/ 4111 w 10000"/>
                  <a:gd name="connsiteY39" fmla="*/ 672 h 9870"/>
                  <a:gd name="connsiteX40" fmla="*/ 4167 w 10000"/>
                  <a:gd name="connsiteY40" fmla="*/ 532 h 9870"/>
                  <a:gd name="connsiteX41" fmla="*/ 4278 w 10000"/>
                  <a:gd name="connsiteY41" fmla="*/ 266 h 9870"/>
                  <a:gd name="connsiteX42" fmla="*/ 4389 w 10000"/>
                  <a:gd name="connsiteY42" fmla="*/ 197 h 9870"/>
                  <a:gd name="connsiteX43" fmla="*/ 4389 w 10000"/>
                  <a:gd name="connsiteY43" fmla="*/ 197 h 9870"/>
                  <a:gd name="connsiteX44" fmla="*/ 4389 w 10000"/>
                  <a:gd name="connsiteY44" fmla="*/ 128 h 9870"/>
                  <a:gd name="connsiteX45" fmla="*/ 4444 w 10000"/>
                  <a:gd name="connsiteY45" fmla="*/ 77 h 9870"/>
                  <a:gd name="connsiteX46" fmla="*/ 4667 w 10000"/>
                  <a:gd name="connsiteY46" fmla="*/ 0 h 9870"/>
                  <a:gd name="connsiteX47" fmla="*/ 10000 w 10000"/>
                  <a:gd name="connsiteY47" fmla="*/ 5371 h 9870"/>
                  <a:gd name="connsiteX48" fmla="*/ 10000 w 10000"/>
                  <a:gd name="connsiteY48" fmla="*/ 5371 h 9870"/>
                  <a:gd name="connsiteX49" fmla="*/ 9722 w 10000"/>
                  <a:gd name="connsiteY49" fmla="*/ 5296 h 9870"/>
                  <a:gd name="connsiteX50" fmla="*/ 9389 w 10000"/>
                  <a:gd name="connsiteY50" fmla="*/ 5371 h 9870"/>
                  <a:gd name="connsiteX51" fmla="*/ 9389 w 10000"/>
                  <a:gd name="connsiteY51" fmla="*/ 5371 h 9870"/>
                  <a:gd name="connsiteX52" fmla="*/ 9278 w 10000"/>
                  <a:gd name="connsiteY52" fmla="*/ 5452 h 9870"/>
                  <a:gd name="connsiteX53" fmla="*/ 9056 w 10000"/>
                  <a:gd name="connsiteY53" fmla="*/ 5371 h 9870"/>
                  <a:gd name="connsiteX54" fmla="*/ 8889 w 10000"/>
                  <a:gd name="connsiteY54" fmla="*/ 5296 h 9870"/>
                  <a:gd name="connsiteX55" fmla="*/ 8722 w 10000"/>
                  <a:gd name="connsiteY55" fmla="*/ 5169 h 9870"/>
                  <a:gd name="connsiteX56" fmla="*/ 8611 w 10000"/>
                  <a:gd name="connsiteY56" fmla="*/ 4960 h 9870"/>
                  <a:gd name="connsiteX57" fmla="*/ 8444 w 10000"/>
                  <a:gd name="connsiteY57" fmla="*/ 4624 h 9870"/>
                  <a:gd name="connsiteX58" fmla="*/ 8444 w 10000"/>
                  <a:gd name="connsiteY58" fmla="*/ 4624 h 9870"/>
                  <a:gd name="connsiteX59" fmla="*/ 8222 w 10000"/>
                  <a:gd name="connsiteY59" fmla="*/ 4036 h 9870"/>
                  <a:gd name="connsiteX60" fmla="*/ 8111 w 10000"/>
                  <a:gd name="connsiteY60" fmla="*/ 3766 h 9870"/>
                  <a:gd name="connsiteX61" fmla="*/ 7944 w 10000"/>
                  <a:gd name="connsiteY61" fmla="*/ 3561 h 9870"/>
                  <a:gd name="connsiteX62" fmla="*/ 7778 w 10000"/>
                  <a:gd name="connsiteY62" fmla="*/ 3431 h 9870"/>
                  <a:gd name="connsiteX63" fmla="*/ 7556 w 10000"/>
                  <a:gd name="connsiteY63" fmla="*/ 3353 h 9870"/>
                  <a:gd name="connsiteX64" fmla="*/ 7333 w 10000"/>
                  <a:gd name="connsiteY64" fmla="*/ 3289 h 9870"/>
                  <a:gd name="connsiteX65" fmla="*/ 7000 w 10000"/>
                  <a:gd name="connsiteY65" fmla="*/ 3216 h 9870"/>
                  <a:gd name="connsiteX66" fmla="*/ 7000 w 10000"/>
                  <a:gd name="connsiteY66" fmla="*/ 3216 h 9870"/>
                  <a:gd name="connsiteX67" fmla="*/ 6556 w 10000"/>
                  <a:gd name="connsiteY67" fmla="*/ 3289 h 9870"/>
                  <a:gd name="connsiteX68" fmla="*/ 6222 w 10000"/>
                  <a:gd name="connsiteY68" fmla="*/ 3289 h 9870"/>
                  <a:gd name="connsiteX69" fmla="*/ 6111 w 10000"/>
                  <a:gd name="connsiteY69" fmla="*/ 3216 h 9870"/>
                  <a:gd name="connsiteX70" fmla="*/ 6056 w 10000"/>
                  <a:gd name="connsiteY70" fmla="*/ 3154 h 9870"/>
                  <a:gd name="connsiteX71" fmla="*/ 6056 w 10000"/>
                  <a:gd name="connsiteY71" fmla="*/ 3154 h 9870"/>
                  <a:gd name="connsiteX72" fmla="*/ 6056 w 10000"/>
                  <a:gd name="connsiteY72" fmla="*/ 1953 h 9870"/>
                  <a:gd name="connsiteX73" fmla="*/ 6056 w 10000"/>
                  <a:gd name="connsiteY73" fmla="*/ 1953 h 9870"/>
                  <a:gd name="connsiteX74" fmla="*/ 6056 w 10000"/>
                  <a:gd name="connsiteY74" fmla="*/ 1672 h 9870"/>
                  <a:gd name="connsiteX75" fmla="*/ 5944 w 10000"/>
                  <a:gd name="connsiteY75" fmla="*/ 1340 h 9870"/>
                  <a:gd name="connsiteX76" fmla="*/ 5889 w 10000"/>
                  <a:gd name="connsiteY76" fmla="*/ 1264 h 9870"/>
                  <a:gd name="connsiteX77" fmla="*/ 5778 w 10000"/>
                  <a:gd name="connsiteY77" fmla="*/ 1203 h 9870"/>
                  <a:gd name="connsiteX78" fmla="*/ 5667 w 10000"/>
                  <a:gd name="connsiteY78" fmla="*/ 1203 h 9870"/>
                  <a:gd name="connsiteX79" fmla="*/ 5500 w 10000"/>
                  <a:gd name="connsiteY79" fmla="*/ 1264 h 9870"/>
                  <a:gd name="connsiteX80" fmla="*/ 5500 w 10000"/>
                  <a:gd name="connsiteY80" fmla="*/ 1264 h 9870"/>
                  <a:gd name="connsiteX81" fmla="*/ 4889 w 10000"/>
                  <a:gd name="connsiteY81" fmla="*/ 1744 h 9870"/>
                  <a:gd name="connsiteX82" fmla="*/ 4611 w 10000"/>
                  <a:gd name="connsiteY82" fmla="*/ 1880 h 9870"/>
                  <a:gd name="connsiteX83" fmla="*/ 4556 w 10000"/>
                  <a:gd name="connsiteY83" fmla="*/ 1953 h 9870"/>
                  <a:gd name="connsiteX84" fmla="*/ 4500 w 10000"/>
                  <a:gd name="connsiteY84" fmla="*/ 1880 h 9870"/>
                  <a:gd name="connsiteX85" fmla="*/ 4500 w 10000"/>
                  <a:gd name="connsiteY85" fmla="*/ 1880 h 9870"/>
                  <a:gd name="connsiteX86" fmla="*/ 4222 w 10000"/>
                  <a:gd name="connsiteY86" fmla="*/ 1203 h 9870"/>
                  <a:gd name="connsiteX87" fmla="*/ 4222 w 10000"/>
                  <a:gd name="connsiteY87" fmla="*/ 1203 h 9870"/>
                  <a:gd name="connsiteX88" fmla="*/ 4111 w 10000"/>
                  <a:gd name="connsiteY88" fmla="*/ 870 h 9870"/>
                  <a:gd name="connsiteX89" fmla="*/ 4111 w 10000"/>
                  <a:gd name="connsiteY89" fmla="*/ 672 h 9870"/>
                  <a:gd name="connsiteX90" fmla="*/ 4111 w 10000"/>
                  <a:gd name="connsiteY90" fmla="*/ 465 h 9870"/>
                  <a:gd name="connsiteX91" fmla="*/ 4111 w 10000"/>
                  <a:gd name="connsiteY91" fmla="*/ 465 h 9870"/>
                  <a:gd name="connsiteX92" fmla="*/ 4278 w 10000"/>
                  <a:gd name="connsiteY92" fmla="*/ 266 h 9870"/>
                  <a:gd name="connsiteX93" fmla="*/ 4389 w 10000"/>
                  <a:gd name="connsiteY93" fmla="*/ 197 h 9870"/>
                  <a:gd name="connsiteX94" fmla="*/ 4389 w 10000"/>
                  <a:gd name="connsiteY94" fmla="*/ 197 h 9870"/>
                  <a:gd name="connsiteX95" fmla="*/ 4000 w 10000"/>
                  <a:gd name="connsiteY95" fmla="*/ 197 h 9870"/>
                  <a:gd name="connsiteX96" fmla="*/ 3722 w 10000"/>
                  <a:gd name="connsiteY96" fmla="*/ 266 h 9870"/>
                  <a:gd name="connsiteX97" fmla="*/ 3611 w 10000"/>
                  <a:gd name="connsiteY97" fmla="*/ 339 h 9870"/>
                  <a:gd name="connsiteX98" fmla="*/ 3556 w 10000"/>
                  <a:gd name="connsiteY98" fmla="*/ 407 h 9870"/>
                  <a:gd name="connsiteX99" fmla="*/ 3556 w 10000"/>
                  <a:gd name="connsiteY99" fmla="*/ 407 h 9870"/>
                  <a:gd name="connsiteX100" fmla="*/ 3444 w 10000"/>
                  <a:gd name="connsiteY100" fmla="*/ 672 h 9870"/>
                  <a:gd name="connsiteX101" fmla="*/ 3278 w 10000"/>
                  <a:gd name="connsiteY101" fmla="*/ 1080 h 9870"/>
                  <a:gd name="connsiteX102" fmla="*/ 3000 w 10000"/>
                  <a:gd name="connsiteY102" fmla="*/ 1540 h 9870"/>
                  <a:gd name="connsiteX103" fmla="*/ 2667 w 10000"/>
                  <a:gd name="connsiteY103" fmla="*/ 1880 h 9870"/>
                  <a:gd name="connsiteX104" fmla="*/ 2667 w 10000"/>
                  <a:gd name="connsiteY104" fmla="*/ 1880 h 9870"/>
                  <a:gd name="connsiteX105" fmla="*/ 2333 w 10000"/>
                  <a:gd name="connsiteY105" fmla="*/ 2156 h 9870"/>
                  <a:gd name="connsiteX106" fmla="*/ 1833 w 10000"/>
                  <a:gd name="connsiteY106" fmla="*/ 2426 h 9870"/>
                  <a:gd name="connsiteX107" fmla="*/ 1389 w 10000"/>
                  <a:gd name="connsiteY107" fmla="*/ 2552 h 9870"/>
                  <a:gd name="connsiteX108" fmla="*/ 889 w 10000"/>
                  <a:gd name="connsiteY108" fmla="*/ 2621 h 9870"/>
                  <a:gd name="connsiteX109" fmla="*/ 889 w 10000"/>
                  <a:gd name="connsiteY109" fmla="*/ 2621 h 9870"/>
                  <a:gd name="connsiteX110" fmla="*/ 500 w 10000"/>
                  <a:gd name="connsiteY110" fmla="*/ 2702 h 9870"/>
                  <a:gd name="connsiteX111" fmla="*/ 222 w 10000"/>
                  <a:gd name="connsiteY111" fmla="*/ 2752 h 9870"/>
                  <a:gd name="connsiteX112" fmla="*/ 0 w 10000"/>
                  <a:gd name="connsiteY112" fmla="*/ 2818 h 9870"/>
                  <a:gd name="connsiteX113" fmla="*/ 0 w 10000"/>
                  <a:gd name="connsiteY113" fmla="*/ 2818 h 9870"/>
                  <a:gd name="connsiteX114" fmla="*/ 278 w 10000"/>
                  <a:gd name="connsiteY114" fmla="*/ 3901 h 9870"/>
                  <a:gd name="connsiteX115" fmla="*/ 500 w 10000"/>
                  <a:gd name="connsiteY115" fmla="*/ 4691 h 9870"/>
                  <a:gd name="connsiteX116" fmla="*/ 722 w 10000"/>
                  <a:gd name="connsiteY116" fmla="*/ 5371 h 9870"/>
                  <a:gd name="connsiteX117" fmla="*/ 722 w 10000"/>
                  <a:gd name="connsiteY117" fmla="*/ 5371 h 9870"/>
                  <a:gd name="connsiteX118" fmla="*/ 889 w 10000"/>
                  <a:gd name="connsiteY118" fmla="*/ 5773 h 9870"/>
                  <a:gd name="connsiteX119" fmla="*/ 944 w 10000"/>
                  <a:gd name="connsiteY119" fmla="*/ 6118 h 9870"/>
                  <a:gd name="connsiteX120" fmla="*/ 1111 w 10000"/>
                  <a:gd name="connsiteY120" fmla="*/ 6456 h 9870"/>
                  <a:gd name="connsiteX121" fmla="*/ 1333 w 10000"/>
                  <a:gd name="connsiteY121" fmla="*/ 6976 h 9870"/>
                  <a:gd name="connsiteX122" fmla="*/ 1333 w 10000"/>
                  <a:gd name="connsiteY122" fmla="*/ 6976 h 9870"/>
                  <a:gd name="connsiteX123" fmla="*/ 1444 w 10000"/>
                  <a:gd name="connsiteY123" fmla="*/ 7249 h 9870"/>
                  <a:gd name="connsiteX124" fmla="*/ 1500 w 10000"/>
                  <a:gd name="connsiteY124" fmla="*/ 7451 h 9870"/>
                  <a:gd name="connsiteX125" fmla="*/ 1500 w 10000"/>
                  <a:gd name="connsiteY125" fmla="*/ 7641 h 9870"/>
                  <a:gd name="connsiteX126" fmla="*/ 1556 w 10000"/>
                  <a:gd name="connsiteY126" fmla="*/ 7726 h 9870"/>
                  <a:gd name="connsiteX127" fmla="*/ 1722 w 10000"/>
                  <a:gd name="connsiteY127" fmla="*/ 7786 h 9870"/>
                  <a:gd name="connsiteX128" fmla="*/ 1944 w 10000"/>
                  <a:gd name="connsiteY128" fmla="*/ 7850 h 9870"/>
                  <a:gd name="connsiteX129" fmla="*/ 2944 w 10000"/>
                  <a:gd name="connsiteY129" fmla="*/ 7924 h 9870"/>
                  <a:gd name="connsiteX130" fmla="*/ 2944 w 10000"/>
                  <a:gd name="connsiteY130" fmla="*/ 7924 h 9870"/>
                  <a:gd name="connsiteX131" fmla="*/ 4167 w 10000"/>
                  <a:gd name="connsiteY131" fmla="*/ 8060 h 9870"/>
                  <a:gd name="connsiteX132" fmla="*/ 4889 w 10000"/>
                  <a:gd name="connsiteY132" fmla="*/ 8250 h 9870"/>
                  <a:gd name="connsiteX133" fmla="*/ 5278 w 10000"/>
                  <a:gd name="connsiteY133" fmla="*/ 8464 h 9870"/>
                  <a:gd name="connsiteX134" fmla="*/ 5444 w 10000"/>
                  <a:gd name="connsiteY134" fmla="*/ 8520 h 9870"/>
                  <a:gd name="connsiteX135" fmla="*/ 5444 w 10000"/>
                  <a:gd name="connsiteY135" fmla="*/ 8520 h 9870"/>
                  <a:gd name="connsiteX136" fmla="*/ 5722 w 10000"/>
                  <a:gd name="connsiteY136" fmla="*/ 8670 h 9870"/>
                  <a:gd name="connsiteX137" fmla="*/ 5833 w 10000"/>
                  <a:gd name="connsiteY137" fmla="*/ 8738 h 9870"/>
                  <a:gd name="connsiteX138" fmla="*/ 5833 w 10000"/>
                  <a:gd name="connsiteY138" fmla="*/ 8738 h 9870"/>
                  <a:gd name="connsiteX139" fmla="*/ 5833 w 10000"/>
                  <a:gd name="connsiteY139" fmla="*/ 8670 h 9870"/>
                  <a:gd name="connsiteX140" fmla="*/ 5889 w 10000"/>
                  <a:gd name="connsiteY140" fmla="*/ 8594 h 9870"/>
                  <a:gd name="connsiteX141" fmla="*/ 6000 w 10000"/>
                  <a:gd name="connsiteY141" fmla="*/ 8520 h 9870"/>
                  <a:gd name="connsiteX142" fmla="*/ 6167 w 10000"/>
                  <a:gd name="connsiteY142" fmla="*/ 8464 h 9870"/>
                  <a:gd name="connsiteX143" fmla="*/ 6444 w 10000"/>
                  <a:gd name="connsiteY143" fmla="*/ 8464 h 9870"/>
                  <a:gd name="connsiteX144" fmla="*/ 6833 w 10000"/>
                  <a:gd name="connsiteY144" fmla="*/ 8520 h 9870"/>
                  <a:gd name="connsiteX145" fmla="*/ 7278 w 10000"/>
                  <a:gd name="connsiteY145" fmla="*/ 8738 h 9870"/>
                  <a:gd name="connsiteX146" fmla="*/ 7278 w 10000"/>
                  <a:gd name="connsiteY146" fmla="*/ 8738 h 9870"/>
                  <a:gd name="connsiteX147" fmla="*/ 8722 w 10000"/>
                  <a:gd name="connsiteY147" fmla="*/ 9324 h 9870"/>
                  <a:gd name="connsiteX148" fmla="*/ 10000 w 10000"/>
                  <a:gd name="connsiteY148" fmla="*/ 9870 h 9870"/>
                  <a:gd name="connsiteX149" fmla="*/ 10000 w 10000"/>
                  <a:gd name="connsiteY149" fmla="*/ 5296 h 9870"/>
                  <a:gd name="connsiteX0" fmla="*/ 10000 w 10000"/>
                  <a:gd name="connsiteY0" fmla="*/ 5288 h 9922"/>
                  <a:gd name="connsiteX1" fmla="*/ 10000 w 10000"/>
                  <a:gd name="connsiteY1" fmla="*/ 5288 h 9922"/>
                  <a:gd name="connsiteX2" fmla="*/ 9222 w 10000"/>
                  <a:gd name="connsiteY2" fmla="*/ 5364 h 9922"/>
                  <a:gd name="connsiteX3" fmla="*/ 8944 w 10000"/>
                  <a:gd name="connsiteY3" fmla="*/ 5364 h 9922"/>
                  <a:gd name="connsiteX4" fmla="*/ 8833 w 10000"/>
                  <a:gd name="connsiteY4" fmla="*/ 5288 h 9922"/>
                  <a:gd name="connsiteX5" fmla="*/ 8778 w 10000"/>
                  <a:gd name="connsiteY5" fmla="*/ 5223 h 9922"/>
                  <a:gd name="connsiteX6" fmla="*/ 8778 w 10000"/>
                  <a:gd name="connsiteY6" fmla="*/ 5223 h 9922"/>
                  <a:gd name="connsiteX7" fmla="*/ 8444 w 10000"/>
                  <a:gd name="connsiteY7" fmla="*/ 4408 h 9922"/>
                  <a:gd name="connsiteX8" fmla="*/ 8167 w 10000"/>
                  <a:gd name="connsiteY8" fmla="*/ 3659 h 9922"/>
                  <a:gd name="connsiteX9" fmla="*/ 8167 w 10000"/>
                  <a:gd name="connsiteY9" fmla="*/ 3659 h 9922"/>
                  <a:gd name="connsiteX10" fmla="*/ 8056 w 10000"/>
                  <a:gd name="connsiteY10" fmla="*/ 3530 h 9922"/>
                  <a:gd name="connsiteX11" fmla="*/ 7889 w 10000"/>
                  <a:gd name="connsiteY11" fmla="*/ 3398 h 9922"/>
                  <a:gd name="connsiteX12" fmla="*/ 7444 w 10000"/>
                  <a:gd name="connsiteY12" fmla="*/ 3319 h 9922"/>
                  <a:gd name="connsiteX13" fmla="*/ 6889 w 10000"/>
                  <a:gd name="connsiteY13" fmla="*/ 3254 h 9922"/>
                  <a:gd name="connsiteX14" fmla="*/ 6389 w 10000"/>
                  <a:gd name="connsiteY14" fmla="*/ 3254 h 9922"/>
                  <a:gd name="connsiteX15" fmla="*/ 6389 w 10000"/>
                  <a:gd name="connsiteY15" fmla="*/ 3254 h 9922"/>
                  <a:gd name="connsiteX16" fmla="*/ 6167 w 10000"/>
                  <a:gd name="connsiteY16" fmla="*/ 3180 h 9922"/>
                  <a:gd name="connsiteX17" fmla="*/ 6056 w 10000"/>
                  <a:gd name="connsiteY17" fmla="*/ 3056 h 9922"/>
                  <a:gd name="connsiteX18" fmla="*/ 6000 w 10000"/>
                  <a:gd name="connsiteY18" fmla="*/ 2910 h 9922"/>
                  <a:gd name="connsiteX19" fmla="*/ 6000 w 10000"/>
                  <a:gd name="connsiteY19" fmla="*/ 2660 h 9922"/>
                  <a:gd name="connsiteX20" fmla="*/ 6056 w 10000"/>
                  <a:gd name="connsiteY20" fmla="*/ 2106 h 9922"/>
                  <a:gd name="connsiteX21" fmla="*/ 6111 w 10000"/>
                  <a:gd name="connsiteY21" fmla="*/ 1827 h 9922"/>
                  <a:gd name="connsiteX22" fmla="*/ 6056 w 10000"/>
                  <a:gd name="connsiteY22" fmla="*/ 1482 h 9922"/>
                  <a:gd name="connsiteX23" fmla="*/ 6056 w 10000"/>
                  <a:gd name="connsiteY23" fmla="*/ 1482 h 9922"/>
                  <a:gd name="connsiteX24" fmla="*/ 6000 w 10000"/>
                  <a:gd name="connsiteY24" fmla="*/ 1280 h 9922"/>
                  <a:gd name="connsiteX25" fmla="*/ 5944 w 10000"/>
                  <a:gd name="connsiteY25" fmla="*/ 1141 h 9922"/>
                  <a:gd name="connsiteX26" fmla="*/ 5833 w 10000"/>
                  <a:gd name="connsiteY26" fmla="*/ 1141 h 9922"/>
                  <a:gd name="connsiteX27" fmla="*/ 5667 w 10000"/>
                  <a:gd name="connsiteY27" fmla="*/ 1203 h 9922"/>
                  <a:gd name="connsiteX28" fmla="*/ 5333 w 10000"/>
                  <a:gd name="connsiteY28" fmla="*/ 1416 h 9922"/>
                  <a:gd name="connsiteX29" fmla="*/ 4889 w 10000"/>
                  <a:gd name="connsiteY29" fmla="*/ 1759 h 9922"/>
                  <a:gd name="connsiteX30" fmla="*/ 4889 w 10000"/>
                  <a:gd name="connsiteY30" fmla="*/ 1759 h 9922"/>
                  <a:gd name="connsiteX31" fmla="*/ 4611 w 10000"/>
                  <a:gd name="connsiteY31" fmla="*/ 1827 h 9922"/>
                  <a:gd name="connsiteX32" fmla="*/ 4500 w 10000"/>
                  <a:gd name="connsiteY32" fmla="*/ 1827 h 9922"/>
                  <a:gd name="connsiteX33" fmla="*/ 4444 w 10000"/>
                  <a:gd name="connsiteY33" fmla="*/ 1759 h 9922"/>
                  <a:gd name="connsiteX34" fmla="*/ 4389 w 10000"/>
                  <a:gd name="connsiteY34" fmla="*/ 1482 h 9922"/>
                  <a:gd name="connsiteX35" fmla="*/ 4222 w 10000"/>
                  <a:gd name="connsiteY35" fmla="*/ 1141 h 9922"/>
                  <a:gd name="connsiteX36" fmla="*/ 4222 w 10000"/>
                  <a:gd name="connsiteY36" fmla="*/ 1141 h 9922"/>
                  <a:gd name="connsiteX37" fmla="*/ 4111 w 10000"/>
                  <a:gd name="connsiteY37" fmla="*/ 935 h 9922"/>
                  <a:gd name="connsiteX38" fmla="*/ 4111 w 10000"/>
                  <a:gd name="connsiteY38" fmla="*/ 739 h 9922"/>
                  <a:gd name="connsiteX39" fmla="*/ 4111 w 10000"/>
                  <a:gd name="connsiteY39" fmla="*/ 603 h 9922"/>
                  <a:gd name="connsiteX40" fmla="*/ 4167 w 10000"/>
                  <a:gd name="connsiteY40" fmla="*/ 461 h 9922"/>
                  <a:gd name="connsiteX41" fmla="*/ 4278 w 10000"/>
                  <a:gd name="connsiteY41" fmla="*/ 192 h 9922"/>
                  <a:gd name="connsiteX42" fmla="*/ 4389 w 10000"/>
                  <a:gd name="connsiteY42" fmla="*/ 122 h 9922"/>
                  <a:gd name="connsiteX43" fmla="*/ 4389 w 10000"/>
                  <a:gd name="connsiteY43" fmla="*/ 122 h 9922"/>
                  <a:gd name="connsiteX44" fmla="*/ 4389 w 10000"/>
                  <a:gd name="connsiteY44" fmla="*/ 52 h 9922"/>
                  <a:gd name="connsiteX45" fmla="*/ 4444 w 10000"/>
                  <a:gd name="connsiteY45" fmla="*/ 0 h 9922"/>
                  <a:gd name="connsiteX46" fmla="*/ 10000 w 10000"/>
                  <a:gd name="connsiteY46" fmla="*/ 5364 h 9922"/>
                  <a:gd name="connsiteX47" fmla="*/ 10000 w 10000"/>
                  <a:gd name="connsiteY47" fmla="*/ 5364 h 9922"/>
                  <a:gd name="connsiteX48" fmla="*/ 9722 w 10000"/>
                  <a:gd name="connsiteY48" fmla="*/ 5288 h 9922"/>
                  <a:gd name="connsiteX49" fmla="*/ 9389 w 10000"/>
                  <a:gd name="connsiteY49" fmla="*/ 5364 h 9922"/>
                  <a:gd name="connsiteX50" fmla="*/ 9389 w 10000"/>
                  <a:gd name="connsiteY50" fmla="*/ 5364 h 9922"/>
                  <a:gd name="connsiteX51" fmla="*/ 9278 w 10000"/>
                  <a:gd name="connsiteY51" fmla="*/ 5446 h 9922"/>
                  <a:gd name="connsiteX52" fmla="*/ 9056 w 10000"/>
                  <a:gd name="connsiteY52" fmla="*/ 5364 h 9922"/>
                  <a:gd name="connsiteX53" fmla="*/ 8889 w 10000"/>
                  <a:gd name="connsiteY53" fmla="*/ 5288 h 9922"/>
                  <a:gd name="connsiteX54" fmla="*/ 8722 w 10000"/>
                  <a:gd name="connsiteY54" fmla="*/ 5159 h 9922"/>
                  <a:gd name="connsiteX55" fmla="*/ 8611 w 10000"/>
                  <a:gd name="connsiteY55" fmla="*/ 4947 h 9922"/>
                  <a:gd name="connsiteX56" fmla="*/ 8444 w 10000"/>
                  <a:gd name="connsiteY56" fmla="*/ 4607 h 9922"/>
                  <a:gd name="connsiteX57" fmla="*/ 8444 w 10000"/>
                  <a:gd name="connsiteY57" fmla="*/ 4607 h 9922"/>
                  <a:gd name="connsiteX58" fmla="*/ 8222 w 10000"/>
                  <a:gd name="connsiteY58" fmla="*/ 4011 h 9922"/>
                  <a:gd name="connsiteX59" fmla="*/ 8111 w 10000"/>
                  <a:gd name="connsiteY59" fmla="*/ 3738 h 9922"/>
                  <a:gd name="connsiteX60" fmla="*/ 7944 w 10000"/>
                  <a:gd name="connsiteY60" fmla="*/ 3530 h 9922"/>
                  <a:gd name="connsiteX61" fmla="*/ 7778 w 10000"/>
                  <a:gd name="connsiteY61" fmla="*/ 3398 h 9922"/>
                  <a:gd name="connsiteX62" fmla="*/ 7556 w 10000"/>
                  <a:gd name="connsiteY62" fmla="*/ 3319 h 9922"/>
                  <a:gd name="connsiteX63" fmla="*/ 7333 w 10000"/>
                  <a:gd name="connsiteY63" fmla="*/ 3254 h 9922"/>
                  <a:gd name="connsiteX64" fmla="*/ 7000 w 10000"/>
                  <a:gd name="connsiteY64" fmla="*/ 3180 h 9922"/>
                  <a:gd name="connsiteX65" fmla="*/ 7000 w 10000"/>
                  <a:gd name="connsiteY65" fmla="*/ 3180 h 9922"/>
                  <a:gd name="connsiteX66" fmla="*/ 6556 w 10000"/>
                  <a:gd name="connsiteY66" fmla="*/ 3254 h 9922"/>
                  <a:gd name="connsiteX67" fmla="*/ 6222 w 10000"/>
                  <a:gd name="connsiteY67" fmla="*/ 3254 h 9922"/>
                  <a:gd name="connsiteX68" fmla="*/ 6111 w 10000"/>
                  <a:gd name="connsiteY68" fmla="*/ 3180 h 9922"/>
                  <a:gd name="connsiteX69" fmla="*/ 6056 w 10000"/>
                  <a:gd name="connsiteY69" fmla="*/ 3118 h 9922"/>
                  <a:gd name="connsiteX70" fmla="*/ 6056 w 10000"/>
                  <a:gd name="connsiteY70" fmla="*/ 3118 h 9922"/>
                  <a:gd name="connsiteX71" fmla="*/ 6056 w 10000"/>
                  <a:gd name="connsiteY71" fmla="*/ 1901 h 9922"/>
                  <a:gd name="connsiteX72" fmla="*/ 6056 w 10000"/>
                  <a:gd name="connsiteY72" fmla="*/ 1901 h 9922"/>
                  <a:gd name="connsiteX73" fmla="*/ 6056 w 10000"/>
                  <a:gd name="connsiteY73" fmla="*/ 1616 h 9922"/>
                  <a:gd name="connsiteX74" fmla="*/ 5944 w 10000"/>
                  <a:gd name="connsiteY74" fmla="*/ 1280 h 9922"/>
                  <a:gd name="connsiteX75" fmla="*/ 5889 w 10000"/>
                  <a:gd name="connsiteY75" fmla="*/ 1203 h 9922"/>
                  <a:gd name="connsiteX76" fmla="*/ 5778 w 10000"/>
                  <a:gd name="connsiteY76" fmla="*/ 1141 h 9922"/>
                  <a:gd name="connsiteX77" fmla="*/ 5667 w 10000"/>
                  <a:gd name="connsiteY77" fmla="*/ 1141 h 9922"/>
                  <a:gd name="connsiteX78" fmla="*/ 5500 w 10000"/>
                  <a:gd name="connsiteY78" fmla="*/ 1203 h 9922"/>
                  <a:gd name="connsiteX79" fmla="*/ 5500 w 10000"/>
                  <a:gd name="connsiteY79" fmla="*/ 1203 h 9922"/>
                  <a:gd name="connsiteX80" fmla="*/ 4889 w 10000"/>
                  <a:gd name="connsiteY80" fmla="*/ 1689 h 9922"/>
                  <a:gd name="connsiteX81" fmla="*/ 4611 w 10000"/>
                  <a:gd name="connsiteY81" fmla="*/ 1827 h 9922"/>
                  <a:gd name="connsiteX82" fmla="*/ 4556 w 10000"/>
                  <a:gd name="connsiteY82" fmla="*/ 1901 h 9922"/>
                  <a:gd name="connsiteX83" fmla="*/ 4500 w 10000"/>
                  <a:gd name="connsiteY83" fmla="*/ 1827 h 9922"/>
                  <a:gd name="connsiteX84" fmla="*/ 4500 w 10000"/>
                  <a:gd name="connsiteY84" fmla="*/ 1827 h 9922"/>
                  <a:gd name="connsiteX85" fmla="*/ 4222 w 10000"/>
                  <a:gd name="connsiteY85" fmla="*/ 1141 h 9922"/>
                  <a:gd name="connsiteX86" fmla="*/ 4222 w 10000"/>
                  <a:gd name="connsiteY86" fmla="*/ 1141 h 9922"/>
                  <a:gd name="connsiteX87" fmla="*/ 4111 w 10000"/>
                  <a:gd name="connsiteY87" fmla="*/ 803 h 9922"/>
                  <a:gd name="connsiteX88" fmla="*/ 4111 w 10000"/>
                  <a:gd name="connsiteY88" fmla="*/ 603 h 9922"/>
                  <a:gd name="connsiteX89" fmla="*/ 4111 w 10000"/>
                  <a:gd name="connsiteY89" fmla="*/ 393 h 9922"/>
                  <a:gd name="connsiteX90" fmla="*/ 4111 w 10000"/>
                  <a:gd name="connsiteY90" fmla="*/ 393 h 9922"/>
                  <a:gd name="connsiteX91" fmla="*/ 4278 w 10000"/>
                  <a:gd name="connsiteY91" fmla="*/ 192 h 9922"/>
                  <a:gd name="connsiteX92" fmla="*/ 4389 w 10000"/>
                  <a:gd name="connsiteY92" fmla="*/ 122 h 9922"/>
                  <a:gd name="connsiteX93" fmla="*/ 4389 w 10000"/>
                  <a:gd name="connsiteY93" fmla="*/ 122 h 9922"/>
                  <a:gd name="connsiteX94" fmla="*/ 4000 w 10000"/>
                  <a:gd name="connsiteY94" fmla="*/ 122 h 9922"/>
                  <a:gd name="connsiteX95" fmla="*/ 3722 w 10000"/>
                  <a:gd name="connsiteY95" fmla="*/ 192 h 9922"/>
                  <a:gd name="connsiteX96" fmla="*/ 3611 w 10000"/>
                  <a:gd name="connsiteY96" fmla="*/ 265 h 9922"/>
                  <a:gd name="connsiteX97" fmla="*/ 3556 w 10000"/>
                  <a:gd name="connsiteY97" fmla="*/ 334 h 9922"/>
                  <a:gd name="connsiteX98" fmla="*/ 3556 w 10000"/>
                  <a:gd name="connsiteY98" fmla="*/ 334 h 9922"/>
                  <a:gd name="connsiteX99" fmla="*/ 3444 w 10000"/>
                  <a:gd name="connsiteY99" fmla="*/ 603 h 9922"/>
                  <a:gd name="connsiteX100" fmla="*/ 3278 w 10000"/>
                  <a:gd name="connsiteY100" fmla="*/ 1016 h 9922"/>
                  <a:gd name="connsiteX101" fmla="*/ 3000 w 10000"/>
                  <a:gd name="connsiteY101" fmla="*/ 1482 h 9922"/>
                  <a:gd name="connsiteX102" fmla="*/ 2667 w 10000"/>
                  <a:gd name="connsiteY102" fmla="*/ 1827 h 9922"/>
                  <a:gd name="connsiteX103" fmla="*/ 2667 w 10000"/>
                  <a:gd name="connsiteY103" fmla="*/ 1827 h 9922"/>
                  <a:gd name="connsiteX104" fmla="*/ 2333 w 10000"/>
                  <a:gd name="connsiteY104" fmla="*/ 2106 h 9922"/>
                  <a:gd name="connsiteX105" fmla="*/ 1833 w 10000"/>
                  <a:gd name="connsiteY105" fmla="*/ 2380 h 9922"/>
                  <a:gd name="connsiteX106" fmla="*/ 1389 w 10000"/>
                  <a:gd name="connsiteY106" fmla="*/ 2508 h 9922"/>
                  <a:gd name="connsiteX107" fmla="*/ 889 w 10000"/>
                  <a:gd name="connsiteY107" fmla="*/ 2578 h 9922"/>
                  <a:gd name="connsiteX108" fmla="*/ 889 w 10000"/>
                  <a:gd name="connsiteY108" fmla="*/ 2578 h 9922"/>
                  <a:gd name="connsiteX109" fmla="*/ 500 w 10000"/>
                  <a:gd name="connsiteY109" fmla="*/ 2660 h 9922"/>
                  <a:gd name="connsiteX110" fmla="*/ 222 w 10000"/>
                  <a:gd name="connsiteY110" fmla="*/ 2710 h 9922"/>
                  <a:gd name="connsiteX111" fmla="*/ 0 w 10000"/>
                  <a:gd name="connsiteY111" fmla="*/ 2777 h 9922"/>
                  <a:gd name="connsiteX112" fmla="*/ 0 w 10000"/>
                  <a:gd name="connsiteY112" fmla="*/ 2777 h 9922"/>
                  <a:gd name="connsiteX113" fmla="*/ 278 w 10000"/>
                  <a:gd name="connsiteY113" fmla="*/ 3874 h 9922"/>
                  <a:gd name="connsiteX114" fmla="*/ 500 w 10000"/>
                  <a:gd name="connsiteY114" fmla="*/ 4675 h 9922"/>
                  <a:gd name="connsiteX115" fmla="*/ 722 w 10000"/>
                  <a:gd name="connsiteY115" fmla="*/ 5364 h 9922"/>
                  <a:gd name="connsiteX116" fmla="*/ 722 w 10000"/>
                  <a:gd name="connsiteY116" fmla="*/ 5364 h 9922"/>
                  <a:gd name="connsiteX117" fmla="*/ 889 w 10000"/>
                  <a:gd name="connsiteY117" fmla="*/ 5771 h 9922"/>
                  <a:gd name="connsiteX118" fmla="*/ 944 w 10000"/>
                  <a:gd name="connsiteY118" fmla="*/ 6121 h 9922"/>
                  <a:gd name="connsiteX119" fmla="*/ 1111 w 10000"/>
                  <a:gd name="connsiteY119" fmla="*/ 6463 h 9922"/>
                  <a:gd name="connsiteX120" fmla="*/ 1333 w 10000"/>
                  <a:gd name="connsiteY120" fmla="*/ 6990 h 9922"/>
                  <a:gd name="connsiteX121" fmla="*/ 1333 w 10000"/>
                  <a:gd name="connsiteY121" fmla="*/ 6990 h 9922"/>
                  <a:gd name="connsiteX122" fmla="*/ 1444 w 10000"/>
                  <a:gd name="connsiteY122" fmla="*/ 7266 h 9922"/>
                  <a:gd name="connsiteX123" fmla="*/ 1500 w 10000"/>
                  <a:gd name="connsiteY123" fmla="*/ 7471 h 9922"/>
                  <a:gd name="connsiteX124" fmla="*/ 1500 w 10000"/>
                  <a:gd name="connsiteY124" fmla="*/ 7664 h 9922"/>
                  <a:gd name="connsiteX125" fmla="*/ 1556 w 10000"/>
                  <a:gd name="connsiteY125" fmla="*/ 7750 h 9922"/>
                  <a:gd name="connsiteX126" fmla="*/ 1722 w 10000"/>
                  <a:gd name="connsiteY126" fmla="*/ 7811 h 9922"/>
                  <a:gd name="connsiteX127" fmla="*/ 1944 w 10000"/>
                  <a:gd name="connsiteY127" fmla="*/ 7875 h 9922"/>
                  <a:gd name="connsiteX128" fmla="*/ 2944 w 10000"/>
                  <a:gd name="connsiteY128" fmla="*/ 7950 h 9922"/>
                  <a:gd name="connsiteX129" fmla="*/ 2944 w 10000"/>
                  <a:gd name="connsiteY129" fmla="*/ 7950 h 9922"/>
                  <a:gd name="connsiteX130" fmla="*/ 4167 w 10000"/>
                  <a:gd name="connsiteY130" fmla="*/ 8088 h 9922"/>
                  <a:gd name="connsiteX131" fmla="*/ 4889 w 10000"/>
                  <a:gd name="connsiteY131" fmla="*/ 8281 h 9922"/>
                  <a:gd name="connsiteX132" fmla="*/ 5278 w 10000"/>
                  <a:gd name="connsiteY132" fmla="*/ 8497 h 9922"/>
                  <a:gd name="connsiteX133" fmla="*/ 5444 w 10000"/>
                  <a:gd name="connsiteY133" fmla="*/ 8554 h 9922"/>
                  <a:gd name="connsiteX134" fmla="*/ 5444 w 10000"/>
                  <a:gd name="connsiteY134" fmla="*/ 8554 h 9922"/>
                  <a:gd name="connsiteX135" fmla="*/ 5722 w 10000"/>
                  <a:gd name="connsiteY135" fmla="*/ 8706 h 9922"/>
                  <a:gd name="connsiteX136" fmla="*/ 5833 w 10000"/>
                  <a:gd name="connsiteY136" fmla="*/ 8775 h 9922"/>
                  <a:gd name="connsiteX137" fmla="*/ 5833 w 10000"/>
                  <a:gd name="connsiteY137" fmla="*/ 8775 h 9922"/>
                  <a:gd name="connsiteX138" fmla="*/ 5833 w 10000"/>
                  <a:gd name="connsiteY138" fmla="*/ 8706 h 9922"/>
                  <a:gd name="connsiteX139" fmla="*/ 5889 w 10000"/>
                  <a:gd name="connsiteY139" fmla="*/ 8629 h 9922"/>
                  <a:gd name="connsiteX140" fmla="*/ 6000 w 10000"/>
                  <a:gd name="connsiteY140" fmla="*/ 8554 h 9922"/>
                  <a:gd name="connsiteX141" fmla="*/ 6167 w 10000"/>
                  <a:gd name="connsiteY141" fmla="*/ 8497 h 9922"/>
                  <a:gd name="connsiteX142" fmla="*/ 6444 w 10000"/>
                  <a:gd name="connsiteY142" fmla="*/ 8497 h 9922"/>
                  <a:gd name="connsiteX143" fmla="*/ 6833 w 10000"/>
                  <a:gd name="connsiteY143" fmla="*/ 8554 h 9922"/>
                  <a:gd name="connsiteX144" fmla="*/ 7278 w 10000"/>
                  <a:gd name="connsiteY144" fmla="*/ 8775 h 9922"/>
                  <a:gd name="connsiteX145" fmla="*/ 7278 w 10000"/>
                  <a:gd name="connsiteY145" fmla="*/ 8775 h 9922"/>
                  <a:gd name="connsiteX146" fmla="*/ 8722 w 10000"/>
                  <a:gd name="connsiteY146" fmla="*/ 9369 h 9922"/>
                  <a:gd name="connsiteX147" fmla="*/ 10000 w 10000"/>
                  <a:gd name="connsiteY147" fmla="*/ 9922 h 9922"/>
                  <a:gd name="connsiteX148" fmla="*/ 10000 w 10000"/>
                  <a:gd name="connsiteY148" fmla="*/ 5288 h 9922"/>
                  <a:gd name="connsiteX0" fmla="*/ 10000 w 10000"/>
                  <a:gd name="connsiteY0" fmla="*/ 5278 h 9948"/>
                  <a:gd name="connsiteX1" fmla="*/ 10000 w 10000"/>
                  <a:gd name="connsiteY1" fmla="*/ 5278 h 9948"/>
                  <a:gd name="connsiteX2" fmla="*/ 9222 w 10000"/>
                  <a:gd name="connsiteY2" fmla="*/ 5354 h 9948"/>
                  <a:gd name="connsiteX3" fmla="*/ 8944 w 10000"/>
                  <a:gd name="connsiteY3" fmla="*/ 5354 h 9948"/>
                  <a:gd name="connsiteX4" fmla="*/ 8833 w 10000"/>
                  <a:gd name="connsiteY4" fmla="*/ 5278 h 9948"/>
                  <a:gd name="connsiteX5" fmla="*/ 8778 w 10000"/>
                  <a:gd name="connsiteY5" fmla="*/ 5212 h 9948"/>
                  <a:gd name="connsiteX6" fmla="*/ 8778 w 10000"/>
                  <a:gd name="connsiteY6" fmla="*/ 5212 h 9948"/>
                  <a:gd name="connsiteX7" fmla="*/ 8444 w 10000"/>
                  <a:gd name="connsiteY7" fmla="*/ 4391 h 9948"/>
                  <a:gd name="connsiteX8" fmla="*/ 8167 w 10000"/>
                  <a:gd name="connsiteY8" fmla="*/ 3636 h 9948"/>
                  <a:gd name="connsiteX9" fmla="*/ 8167 w 10000"/>
                  <a:gd name="connsiteY9" fmla="*/ 3636 h 9948"/>
                  <a:gd name="connsiteX10" fmla="*/ 8056 w 10000"/>
                  <a:gd name="connsiteY10" fmla="*/ 3506 h 9948"/>
                  <a:gd name="connsiteX11" fmla="*/ 7889 w 10000"/>
                  <a:gd name="connsiteY11" fmla="*/ 3373 h 9948"/>
                  <a:gd name="connsiteX12" fmla="*/ 7444 w 10000"/>
                  <a:gd name="connsiteY12" fmla="*/ 3293 h 9948"/>
                  <a:gd name="connsiteX13" fmla="*/ 6889 w 10000"/>
                  <a:gd name="connsiteY13" fmla="*/ 3228 h 9948"/>
                  <a:gd name="connsiteX14" fmla="*/ 6389 w 10000"/>
                  <a:gd name="connsiteY14" fmla="*/ 3228 h 9948"/>
                  <a:gd name="connsiteX15" fmla="*/ 6389 w 10000"/>
                  <a:gd name="connsiteY15" fmla="*/ 3228 h 9948"/>
                  <a:gd name="connsiteX16" fmla="*/ 6167 w 10000"/>
                  <a:gd name="connsiteY16" fmla="*/ 3153 h 9948"/>
                  <a:gd name="connsiteX17" fmla="*/ 6056 w 10000"/>
                  <a:gd name="connsiteY17" fmla="*/ 3028 h 9948"/>
                  <a:gd name="connsiteX18" fmla="*/ 6000 w 10000"/>
                  <a:gd name="connsiteY18" fmla="*/ 2881 h 9948"/>
                  <a:gd name="connsiteX19" fmla="*/ 6000 w 10000"/>
                  <a:gd name="connsiteY19" fmla="*/ 2629 h 9948"/>
                  <a:gd name="connsiteX20" fmla="*/ 6056 w 10000"/>
                  <a:gd name="connsiteY20" fmla="*/ 2071 h 9948"/>
                  <a:gd name="connsiteX21" fmla="*/ 6111 w 10000"/>
                  <a:gd name="connsiteY21" fmla="*/ 1789 h 9948"/>
                  <a:gd name="connsiteX22" fmla="*/ 6056 w 10000"/>
                  <a:gd name="connsiteY22" fmla="*/ 1442 h 9948"/>
                  <a:gd name="connsiteX23" fmla="*/ 6056 w 10000"/>
                  <a:gd name="connsiteY23" fmla="*/ 1442 h 9948"/>
                  <a:gd name="connsiteX24" fmla="*/ 6000 w 10000"/>
                  <a:gd name="connsiteY24" fmla="*/ 1238 h 9948"/>
                  <a:gd name="connsiteX25" fmla="*/ 5944 w 10000"/>
                  <a:gd name="connsiteY25" fmla="*/ 1098 h 9948"/>
                  <a:gd name="connsiteX26" fmla="*/ 5833 w 10000"/>
                  <a:gd name="connsiteY26" fmla="*/ 1098 h 9948"/>
                  <a:gd name="connsiteX27" fmla="*/ 5667 w 10000"/>
                  <a:gd name="connsiteY27" fmla="*/ 1160 h 9948"/>
                  <a:gd name="connsiteX28" fmla="*/ 5333 w 10000"/>
                  <a:gd name="connsiteY28" fmla="*/ 1375 h 9948"/>
                  <a:gd name="connsiteX29" fmla="*/ 4889 w 10000"/>
                  <a:gd name="connsiteY29" fmla="*/ 1721 h 9948"/>
                  <a:gd name="connsiteX30" fmla="*/ 4889 w 10000"/>
                  <a:gd name="connsiteY30" fmla="*/ 1721 h 9948"/>
                  <a:gd name="connsiteX31" fmla="*/ 4611 w 10000"/>
                  <a:gd name="connsiteY31" fmla="*/ 1789 h 9948"/>
                  <a:gd name="connsiteX32" fmla="*/ 4500 w 10000"/>
                  <a:gd name="connsiteY32" fmla="*/ 1789 h 9948"/>
                  <a:gd name="connsiteX33" fmla="*/ 4444 w 10000"/>
                  <a:gd name="connsiteY33" fmla="*/ 1721 h 9948"/>
                  <a:gd name="connsiteX34" fmla="*/ 4389 w 10000"/>
                  <a:gd name="connsiteY34" fmla="*/ 1442 h 9948"/>
                  <a:gd name="connsiteX35" fmla="*/ 4222 w 10000"/>
                  <a:gd name="connsiteY35" fmla="*/ 1098 h 9948"/>
                  <a:gd name="connsiteX36" fmla="*/ 4222 w 10000"/>
                  <a:gd name="connsiteY36" fmla="*/ 1098 h 9948"/>
                  <a:gd name="connsiteX37" fmla="*/ 4111 w 10000"/>
                  <a:gd name="connsiteY37" fmla="*/ 890 h 9948"/>
                  <a:gd name="connsiteX38" fmla="*/ 4111 w 10000"/>
                  <a:gd name="connsiteY38" fmla="*/ 693 h 9948"/>
                  <a:gd name="connsiteX39" fmla="*/ 4111 w 10000"/>
                  <a:gd name="connsiteY39" fmla="*/ 556 h 9948"/>
                  <a:gd name="connsiteX40" fmla="*/ 4167 w 10000"/>
                  <a:gd name="connsiteY40" fmla="*/ 413 h 9948"/>
                  <a:gd name="connsiteX41" fmla="*/ 4278 w 10000"/>
                  <a:gd name="connsiteY41" fmla="*/ 142 h 9948"/>
                  <a:gd name="connsiteX42" fmla="*/ 4389 w 10000"/>
                  <a:gd name="connsiteY42" fmla="*/ 71 h 9948"/>
                  <a:gd name="connsiteX43" fmla="*/ 4389 w 10000"/>
                  <a:gd name="connsiteY43" fmla="*/ 71 h 9948"/>
                  <a:gd name="connsiteX44" fmla="*/ 4389 w 10000"/>
                  <a:gd name="connsiteY44" fmla="*/ 0 h 9948"/>
                  <a:gd name="connsiteX45" fmla="*/ 10000 w 10000"/>
                  <a:gd name="connsiteY45" fmla="*/ 5354 h 9948"/>
                  <a:gd name="connsiteX46" fmla="*/ 10000 w 10000"/>
                  <a:gd name="connsiteY46" fmla="*/ 5354 h 9948"/>
                  <a:gd name="connsiteX47" fmla="*/ 9722 w 10000"/>
                  <a:gd name="connsiteY47" fmla="*/ 5278 h 9948"/>
                  <a:gd name="connsiteX48" fmla="*/ 9389 w 10000"/>
                  <a:gd name="connsiteY48" fmla="*/ 5354 h 9948"/>
                  <a:gd name="connsiteX49" fmla="*/ 9389 w 10000"/>
                  <a:gd name="connsiteY49" fmla="*/ 5354 h 9948"/>
                  <a:gd name="connsiteX50" fmla="*/ 9278 w 10000"/>
                  <a:gd name="connsiteY50" fmla="*/ 5437 h 9948"/>
                  <a:gd name="connsiteX51" fmla="*/ 9056 w 10000"/>
                  <a:gd name="connsiteY51" fmla="*/ 5354 h 9948"/>
                  <a:gd name="connsiteX52" fmla="*/ 8889 w 10000"/>
                  <a:gd name="connsiteY52" fmla="*/ 5278 h 9948"/>
                  <a:gd name="connsiteX53" fmla="*/ 8722 w 10000"/>
                  <a:gd name="connsiteY53" fmla="*/ 5148 h 9948"/>
                  <a:gd name="connsiteX54" fmla="*/ 8611 w 10000"/>
                  <a:gd name="connsiteY54" fmla="*/ 4934 h 9948"/>
                  <a:gd name="connsiteX55" fmla="*/ 8444 w 10000"/>
                  <a:gd name="connsiteY55" fmla="*/ 4591 h 9948"/>
                  <a:gd name="connsiteX56" fmla="*/ 8444 w 10000"/>
                  <a:gd name="connsiteY56" fmla="*/ 4591 h 9948"/>
                  <a:gd name="connsiteX57" fmla="*/ 8222 w 10000"/>
                  <a:gd name="connsiteY57" fmla="*/ 3991 h 9948"/>
                  <a:gd name="connsiteX58" fmla="*/ 8111 w 10000"/>
                  <a:gd name="connsiteY58" fmla="*/ 3715 h 9948"/>
                  <a:gd name="connsiteX59" fmla="*/ 7944 w 10000"/>
                  <a:gd name="connsiteY59" fmla="*/ 3506 h 9948"/>
                  <a:gd name="connsiteX60" fmla="*/ 7778 w 10000"/>
                  <a:gd name="connsiteY60" fmla="*/ 3373 h 9948"/>
                  <a:gd name="connsiteX61" fmla="*/ 7556 w 10000"/>
                  <a:gd name="connsiteY61" fmla="*/ 3293 h 9948"/>
                  <a:gd name="connsiteX62" fmla="*/ 7333 w 10000"/>
                  <a:gd name="connsiteY62" fmla="*/ 3228 h 9948"/>
                  <a:gd name="connsiteX63" fmla="*/ 7000 w 10000"/>
                  <a:gd name="connsiteY63" fmla="*/ 3153 h 9948"/>
                  <a:gd name="connsiteX64" fmla="*/ 7000 w 10000"/>
                  <a:gd name="connsiteY64" fmla="*/ 3153 h 9948"/>
                  <a:gd name="connsiteX65" fmla="*/ 6556 w 10000"/>
                  <a:gd name="connsiteY65" fmla="*/ 3228 h 9948"/>
                  <a:gd name="connsiteX66" fmla="*/ 6222 w 10000"/>
                  <a:gd name="connsiteY66" fmla="*/ 3228 h 9948"/>
                  <a:gd name="connsiteX67" fmla="*/ 6111 w 10000"/>
                  <a:gd name="connsiteY67" fmla="*/ 3153 h 9948"/>
                  <a:gd name="connsiteX68" fmla="*/ 6056 w 10000"/>
                  <a:gd name="connsiteY68" fmla="*/ 3091 h 9948"/>
                  <a:gd name="connsiteX69" fmla="*/ 6056 w 10000"/>
                  <a:gd name="connsiteY69" fmla="*/ 3091 h 9948"/>
                  <a:gd name="connsiteX70" fmla="*/ 6056 w 10000"/>
                  <a:gd name="connsiteY70" fmla="*/ 1864 h 9948"/>
                  <a:gd name="connsiteX71" fmla="*/ 6056 w 10000"/>
                  <a:gd name="connsiteY71" fmla="*/ 1864 h 9948"/>
                  <a:gd name="connsiteX72" fmla="*/ 6056 w 10000"/>
                  <a:gd name="connsiteY72" fmla="*/ 1577 h 9948"/>
                  <a:gd name="connsiteX73" fmla="*/ 5944 w 10000"/>
                  <a:gd name="connsiteY73" fmla="*/ 1238 h 9948"/>
                  <a:gd name="connsiteX74" fmla="*/ 5889 w 10000"/>
                  <a:gd name="connsiteY74" fmla="*/ 1160 h 9948"/>
                  <a:gd name="connsiteX75" fmla="*/ 5778 w 10000"/>
                  <a:gd name="connsiteY75" fmla="*/ 1098 h 9948"/>
                  <a:gd name="connsiteX76" fmla="*/ 5667 w 10000"/>
                  <a:gd name="connsiteY76" fmla="*/ 1098 h 9948"/>
                  <a:gd name="connsiteX77" fmla="*/ 5500 w 10000"/>
                  <a:gd name="connsiteY77" fmla="*/ 1160 h 9948"/>
                  <a:gd name="connsiteX78" fmla="*/ 5500 w 10000"/>
                  <a:gd name="connsiteY78" fmla="*/ 1160 h 9948"/>
                  <a:gd name="connsiteX79" fmla="*/ 4889 w 10000"/>
                  <a:gd name="connsiteY79" fmla="*/ 1650 h 9948"/>
                  <a:gd name="connsiteX80" fmla="*/ 4611 w 10000"/>
                  <a:gd name="connsiteY80" fmla="*/ 1789 h 9948"/>
                  <a:gd name="connsiteX81" fmla="*/ 4556 w 10000"/>
                  <a:gd name="connsiteY81" fmla="*/ 1864 h 9948"/>
                  <a:gd name="connsiteX82" fmla="*/ 4500 w 10000"/>
                  <a:gd name="connsiteY82" fmla="*/ 1789 h 9948"/>
                  <a:gd name="connsiteX83" fmla="*/ 4500 w 10000"/>
                  <a:gd name="connsiteY83" fmla="*/ 1789 h 9948"/>
                  <a:gd name="connsiteX84" fmla="*/ 4222 w 10000"/>
                  <a:gd name="connsiteY84" fmla="*/ 1098 h 9948"/>
                  <a:gd name="connsiteX85" fmla="*/ 4222 w 10000"/>
                  <a:gd name="connsiteY85" fmla="*/ 1098 h 9948"/>
                  <a:gd name="connsiteX86" fmla="*/ 4111 w 10000"/>
                  <a:gd name="connsiteY86" fmla="*/ 757 h 9948"/>
                  <a:gd name="connsiteX87" fmla="*/ 4111 w 10000"/>
                  <a:gd name="connsiteY87" fmla="*/ 556 h 9948"/>
                  <a:gd name="connsiteX88" fmla="*/ 4111 w 10000"/>
                  <a:gd name="connsiteY88" fmla="*/ 344 h 9948"/>
                  <a:gd name="connsiteX89" fmla="*/ 4111 w 10000"/>
                  <a:gd name="connsiteY89" fmla="*/ 344 h 9948"/>
                  <a:gd name="connsiteX90" fmla="*/ 4278 w 10000"/>
                  <a:gd name="connsiteY90" fmla="*/ 142 h 9948"/>
                  <a:gd name="connsiteX91" fmla="*/ 4389 w 10000"/>
                  <a:gd name="connsiteY91" fmla="*/ 71 h 9948"/>
                  <a:gd name="connsiteX92" fmla="*/ 4389 w 10000"/>
                  <a:gd name="connsiteY92" fmla="*/ 71 h 9948"/>
                  <a:gd name="connsiteX93" fmla="*/ 4000 w 10000"/>
                  <a:gd name="connsiteY93" fmla="*/ 71 h 9948"/>
                  <a:gd name="connsiteX94" fmla="*/ 3722 w 10000"/>
                  <a:gd name="connsiteY94" fmla="*/ 142 h 9948"/>
                  <a:gd name="connsiteX95" fmla="*/ 3611 w 10000"/>
                  <a:gd name="connsiteY95" fmla="*/ 215 h 9948"/>
                  <a:gd name="connsiteX96" fmla="*/ 3556 w 10000"/>
                  <a:gd name="connsiteY96" fmla="*/ 285 h 9948"/>
                  <a:gd name="connsiteX97" fmla="*/ 3556 w 10000"/>
                  <a:gd name="connsiteY97" fmla="*/ 285 h 9948"/>
                  <a:gd name="connsiteX98" fmla="*/ 3444 w 10000"/>
                  <a:gd name="connsiteY98" fmla="*/ 556 h 9948"/>
                  <a:gd name="connsiteX99" fmla="*/ 3278 w 10000"/>
                  <a:gd name="connsiteY99" fmla="*/ 972 h 9948"/>
                  <a:gd name="connsiteX100" fmla="*/ 3000 w 10000"/>
                  <a:gd name="connsiteY100" fmla="*/ 1442 h 9948"/>
                  <a:gd name="connsiteX101" fmla="*/ 2667 w 10000"/>
                  <a:gd name="connsiteY101" fmla="*/ 1789 h 9948"/>
                  <a:gd name="connsiteX102" fmla="*/ 2667 w 10000"/>
                  <a:gd name="connsiteY102" fmla="*/ 1789 h 9948"/>
                  <a:gd name="connsiteX103" fmla="*/ 2333 w 10000"/>
                  <a:gd name="connsiteY103" fmla="*/ 2071 h 9948"/>
                  <a:gd name="connsiteX104" fmla="*/ 1833 w 10000"/>
                  <a:gd name="connsiteY104" fmla="*/ 2347 h 9948"/>
                  <a:gd name="connsiteX105" fmla="*/ 1389 w 10000"/>
                  <a:gd name="connsiteY105" fmla="*/ 2476 h 9948"/>
                  <a:gd name="connsiteX106" fmla="*/ 889 w 10000"/>
                  <a:gd name="connsiteY106" fmla="*/ 2546 h 9948"/>
                  <a:gd name="connsiteX107" fmla="*/ 889 w 10000"/>
                  <a:gd name="connsiteY107" fmla="*/ 2546 h 9948"/>
                  <a:gd name="connsiteX108" fmla="*/ 500 w 10000"/>
                  <a:gd name="connsiteY108" fmla="*/ 2629 h 9948"/>
                  <a:gd name="connsiteX109" fmla="*/ 222 w 10000"/>
                  <a:gd name="connsiteY109" fmla="*/ 2679 h 9948"/>
                  <a:gd name="connsiteX110" fmla="*/ 0 w 10000"/>
                  <a:gd name="connsiteY110" fmla="*/ 2747 h 9948"/>
                  <a:gd name="connsiteX111" fmla="*/ 0 w 10000"/>
                  <a:gd name="connsiteY111" fmla="*/ 2747 h 9948"/>
                  <a:gd name="connsiteX112" fmla="*/ 278 w 10000"/>
                  <a:gd name="connsiteY112" fmla="*/ 3852 h 9948"/>
                  <a:gd name="connsiteX113" fmla="*/ 500 w 10000"/>
                  <a:gd name="connsiteY113" fmla="*/ 4660 h 9948"/>
                  <a:gd name="connsiteX114" fmla="*/ 722 w 10000"/>
                  <a:gd name="connsiteY114" fmla="*/ 5354 h 9948"/>
                  <a:gd name="connsiteX115" fmla="*/ 722 w 10000"/>
                  <a:gd name="connsiteY115" fmla="*/ 5354 h 9948"/>
                  <a:gd name="connsiteX116" fmla="*/ 889 w 10000"/>
                  <a:gd name="connsiteY116" fmla="*/ 5764 h 9948"/>
                  <a:gd name="connsiteX117" fmla="*/ 944 w 10000"/>
                  <a:gd name="connsiteY117" fmla="*/ 6117 h 9948"/>
                  <a:gd name="connsiteX118" fmla="*/ 1111 w 10000"/>
                  <a:gd name="connsiteY118" fmla="*/ 6462 h 9948"/>
                  <a:gd name="connsiteX119" fmla="*/ 1333 w 10000"/>
                  <a:gd name="connsiteY119" fmla="*/ 6993 h 9948"/>
                  <a:gd name="connsiteX120" fmla="*/ 1333 w 10000"/>
                  <a:gd name="connsiteY120" fmla="*/ 6993 h 9948"/>
                  <a:gd name="connsiteX121" fmla="*/ 1444 w 10000"/>
                  <a:gd name="connsiteY121" fmla="*/ 7271 h 9948"/>
                  <a:gd name="connsiteX122" fmla="*/ 1500 w 10000"/>
                  <a:gd name="connsiteY122" fmla="*/ 7478 h 9948"/>
                  <a:gd name="connsiteX123" fmla="*/ 1500 w 10000"/>
                  <a:gd name="connsiteY123" fmla="*/ 7672 h 9948"/>
                  <a:gd name="connsiteX124" fmla="*/ 1556 w 10000"/>
                  <a:gd name="connsiteY124" fmla="*/ 7759 h 9948"/>
                  <a:gd name="connsiteX125" fmla="*/ 1722 w 10000"/>
                  <a:gd name="connsiteY125" fmla="*/ 7820 h 9948"/>
                  <a:gd name="connsiteX126" fmla="*/ 1944 w 10000"/>
                  <a:gd name="connsiteY126" fmla="*/ 7885 h 9948"/>
                  <a:gd name="connsiteX127" fmla="*/ 2944 w 10000"/>
                  <a:gd name="connsiteY127" fmla="*/ 7960 h 9948"/>
                  <a:gd name="connsiteX128" fmla="*/ 2944 w 10000"/>
                  <a:gd name="connsiteY128" fmla="*/ 7960 h 9948"/>
                  <a:gd name="connsiteX129" fmla="*/ 4167 w 10000"/>
                  <a:gd name="connsiteY129" fmla="*/ 8100 h 9948"/>
                  <a:gd name="connsiteX130" fmla="*/ 4889 w 10000"/>
                  <a:gd name="connsiteY130" fmla="*/ 8294 h 9948"/>
                  <a:gd name="connsiteX131" fmla="*/ 5278 w 10000"/>
                  <a:gd name="connsiteY131" fmla="*/ 8512 h 9948"/>
                  <a:gd name="connsiteX132" fmla="*/ 5444 w 10000"/>
                  <a:gd name="connsiteY132" fmla="*/ 8569 h 9948"/>
                  <a:gd name="connsiteX133" fmla="*/ 5444 w 10000"/>
                  <a:gd name="connsiteY133" fmla="*/ 8569 h 9948"/>
                  <a:gd name="connsiteX134" fmla="*/ 5722 w 10000"/>
                  <a:gd name="connsiteY134" fmla="*/ 8722 h 9948"/>
                  <a:gd name="connsiteX135" fmla="*/ 5833 w 10000"/>
                  <a:gd name="connsiteY135" fmla="*/ 8792 h 9948"/>
                  <a:gd name="connsiteX136" fmla="*/ 5833 w 10000"/>
                  <a:gd name="connsiteY136" fmla="*/ 8792 h 9948"/>
                  <a:gd name="connsiteX137" fmla="*/ 5833 w 10000"/>
                  <a:gd name="connsiteY137" fmla="*/ 8722 h 9948"/>
                  <a:gd name="connsiteX138" fmla="*/ 5889 w 10000"/>
                  <a:gd name="connsiteY138" fmla="*/ 8645 h 9948"/>
                  <a:gd name="connsiteX139" fmla="*/ 6000 w 10000"/>
                  <a:gd name="connsiteY139" fmla="*/ 8569 h 9948"/>
                  <a:gd name="connsiteX140" fmla="*/ 6167 w 10000"/>
                  <a:gd name="connsiteY140" fmla="*/ 8512 h 9948"/>
                  <a:gd name="connsiteX141" fmla="*/ 6444 w 10000"/>
                  <a:gd name="connsiteY141" fmla="*/ 8512 h 9948"/>
                  <a:gd name="connsiteX142" fmla="*/ 6833 w 10000"/>
                  <a:gd name="connsiteY142" fmla="*/ 8569 h 9948"/>
                  <a:gd name="connsiteX143" fmla="*/ 7278 w 10000"/>
                  <a:gd name="connsiteY143" fmla="*/ 8792 h 9948"/>
                  <a:gd name="connsiteX144" fmla="*/ 7278 w 10000"/>
                  <a:gd name="connsiteY144" fmla="*/ 8792 h 9948"/>
                  <a:gd name="connsiteX145" fmla="*/ 8722 w 10000"/>
                  <a:gd name="connsiteY145" fmla="*/ 9391 h 9948"/>
                  <a:gd name="connsiteX146" fmla="*/ 10000 w 10000"/>
                  <a:gd name="connsiteY146" fmla="*/ 9948 h 9948"/>
                  <a:gd name="connsiteX147" fmla="*/ 10000 w 10000"/>
                  <a:gd name="connsiteY147" fmla="*/ 5278 h 9948"/>
                  <a:gd name="connsiteX0" fmla="*/ 10000 w 10000"/>
                  <a:gd name="connsiteY0" fmla="*/ 5235 h 9929"/>
                  <a:gd name="connsiteX1" fmla="*/ 10000 w 10000"/>
                  <a:gd name="connsiteY1" fmla="*/ 5235 h 9929"/>
                  <a:gd name="connsiteX2" fmla="*/ 9222 w 10000"/>
                  <a:gd name="connsiteY2" fmla="*/ 5311 h 9929"/>
                  <a:gd name="connsiteX3" fmla="*/ 8944 w 10000"/>
                  <a:gd name="connsiteY3" fmla="*/ 5311 h 9929"/>
                  <a:gd name="connsiteX4" fmla="*/ 8833 w 10000"/>
                  <a:gd name="connsiteY4" fmla="*/ 5235 h 9929"/>
                  <a:gd name="connsiteX5" fmla="*/ 8778 w 10000"/>
                  <a:gd name="connsiteY5" fmla="*/ 5168 h 9929"/>
                  <a:gd name="connsiteX6" fmla="*/ 8778 w 10000"/>
                  <a:gd name="connsiteY6" fmla="*/ 5168 h 9929"/>
                  <a:gd name="connsiteX7" fmla="*/ 8444 w 10000"/>
                  <a:gd name="connsiteY7" fmla="*/ 4343 h 9929"/>
                  <a:gd name="connsiteX8" fmla="*/ 8167 w 10000"/>
                  <a:gd name="connsiteY8" fmla="*/ 3584 h 9929"/>
                  <a:gd name="connsiteX9" fmla="*/ 8167 w 10000"/>
                  <a:gd name="connsiteY9" fmla="*/ 3584 h 9929"/>
                  <a:gd name="connsiteX10" fmla="*/ 8056 w 10000"/>
                  <a:gd name="connsiteY10" fmla="*/ 3453 h 9929"/>
                  <a:gd name="connsiteX11" fmla="*/ 7889 w 10000"/>
                  <a:gd name="connsiteY11" fmla="*/ 3320 h 9929"/>
                  <a:gd name="connsiteX12" fmla="*/ 7444 w 10000"/>
                  <a:gd name="connsiteY12" fmla="*/ 3239 h 9929"/>
                  <a:gd name="connsiteX13" fmla="*/ 6889 w 10000"/>
                  <a:gd name="connsiteY13" fmla="*/ 3174 h 9929"/>
                  <a:gd name="connsiteX14" fmla="*/ 6389 w 10000"/>
                  <a:gd name="connsiteY14" fmla="*/ 3174 h 9929"/>
                  <a:gd name="connsiteX15" fmla="*/ 6389 w 10000"/>
                  <a:gd name="connsiteY15" fmla="*/ 3174 h 9929"/>
                  <a:gd name="connsiteX16" fmla="*/ 6167 w 10000"/>
                  <a:gd name="connsiteY16" fmla="*/ 3098 h 9929"/>
                  <a:gd name="connsiteX17" fmla="*/ 6056 w 10000"/>
                  <a:gd name="connsiteY17" fmla="*/ 2973 h 9929"/>
                  <a:gd name="connsiteX18" fmla="*/ 6000 w 10000"/>
                  <a:gd name="connsiteY18" fmla="*/ 2825 h 9929"/>
                  <a:gd name="connsiteX19" fmla="*/ 6000 w 10000"/>
                  <a:gd name="connsiteY19" fmla="*/ 2572 h 9929"/>
                  <a:gd name="connsiteX20" fmla="*/ 6056 w 10000"/>
                  <a:gd name="connsiteY20" fmla="*/ 2011 h 9929"/>
                  <a:gd name="connsiteX21" fmla="*/ 6111 w 10000"/>
                  <a:gd name="connsiteY21" fmla="*/ 1727 h 9929"/>
                  <a:gd name="connsiteX22" fmla="*/ 6056 w 10000"/>
                  <a:gd name="connsiteY22" fmla="*/ 1379 h 9929"/>
                  <a:gd name="connsiteX23" fmla="*/ 6056 w 10000"/>
                  <a:gd name="connsiteY23" fmla="*/ 1379 h 9929"/>
                  <a:gd name="connsiteX24" fmla="*/ 6000 w 10000"/>
                  <a:gd name="connsiteY24" fmla="*/ 1173 h 9929"/>
                  <a:gd name="connsiteX25" fmla="*/ 5944 w 10000"/>
                  <a:gd name="connsiteY25" fmla="*/ 1033 h 9929"/>
                  <a:gd name="connsiteX26" fmla="*/ 5833 w 10000"/>
                  <a:gd name="connsiteY26" fmla="*/ 1033 h 9929"/>
                  <a:gd name="connsiteX27" fmla="*/ 5667 w 10000"/>
                  <a:gd name="connsiteY27" fmla="*/ 1095 h 9929"/>
                  <a:gd name="connsiteX28" fmla="*/ 5333 w 10000"/>
                  <a:gd name="connsiteY28" fmla="*/ 1311 h 9929"/>
                  <a:gd name="connsiteX29" fmla="*/ 4889 w 10000"/>
                  <a:gd name="connsiteY29" fmla="*/ 1659 h 9929"/>
                  <a:gd name="connsiteX30" fmla="*/ 4889 w 10000"/>
                  <a:gd name="connsiteY30" fmla="*/ 1659 h 9929"/>
                  <a:gd name="connsiteX31" fmla="*/ 4611 w 10000"/>
                  <a:gd name="connsiteY31" fmla="*/ 1727 h 9929"/>
                  <a:gd name="connsiteX32" fmla="*/ 4500 w 10000"/>
                  <a:gd name="connsiteY32" fmla="*/ 1727 h 9929"/>
                  <a:gd name="connsiteX33" fmla="*/ 4444 w 10000"/>
                  <a:gd name="connsiteY33" fmla="*/ 1659 h 9929"/>
                  <a:gd name="connsiteX34" fmla="*/ 4389 w 10000"/>
                  <a:gd name="connsiteY34" fmla="*/ 1379 h 9929"/>
                  <a:gd name="connsiteX35" fmla="*/ 4222 w 10000"/>
                  <a:gd name="connsiteY35" fmla="*/ 1033 h 9929"/>
                  <a:gd name="connsiteX36" fmla="*/ 4222 w 10000"/>
                  <a:gd name="connsiteY36" fmla="*/ 1033 h 9929"/>
                  <a:gd name="connsiteX37" fmla="*/ 4111 w 10000"/>
                  <a:gd name="connsiteY37" fmla="*/ 824 h 9929"/>
                  <a:gd name="connsiteX38" fmla="*/ 4111 w 10000"/>
                  <a:gd name="connsiteY38" fmla="*/ 626 h 9929"/>
                  <a:gd name="connsiteX39" fmla="*/ 4111 w 10000"/>
                  <a:gd name="connsiteY39" fmla="*/ 488 h 9929"/>
                  <a:gd name="connsiteX40" fmla="*/ 4167 w 10000"/>
                  <a:gd name="connsiteY40" fmla="*/ 344 h 9929"/>
                  <a:gd name="connsiteX41" fmla="*/ 4278 w 10000"/>
                  <a:gd name="connsiteY41" fmla="*/ 72 h 9929"/>
                  <a:gd name="connsiteX42" fmla="*/ 4389 w 10000"/>
                  <a:gd name="connsiteY42" fmla="*/ 0 h 9929"/>
                  <a:gd name="connsiteX43" fmla="*/ 4389 w 10000"/>
                  <a:gd name="connsiteY43" fmla="*/ 0 h 9929"/>
                  <a:gd name="connsiteX44" fmla="*/ 10000 w 10000"/>
                  <a:gd name="connsiteY44" fmla="*/ 5311 h 9929"/>
                  <a:gd name="connsiteX45" fmla="*/ 10000 w 10000"/>
                  <a:gd name="connsiteY45" fmla="*/ 5311 h 9929"/>
                  <a:gd name="connsiteX46" fmla="*/ 9722 w 10000"/>
                  <a:gd name="connsiteY46" fmla="*/ 5235 h 9929"/>
                  <a:gd name="connsiteX47" fmla="*/ 9389 w 10000"/>
                  <a:gd name="connsiteY47" fmla="*/ 5311 h 9929"/>
                  <a:gd name="connsiteX48" fmla="*/ 9389 w 10000"/>
                  <a:gd name="connsiteY48" fmla="*/ 5311 h 9929"/>
                  <a:gd name="connsiteX49" fmla="*/ 9278 w 10000"/>
                  <a:gd name="connsiteY49" fmla="*/ 5394 h 9929"/>
                  <a:gd name="connsiteX50" fmla="*/ 9056 w 10000"/>
                  <a:gd name="connsiteY50" fmla="*/ 5311 h 9929"/>
                  <a:gd name="connsiteX51" fmla="*/ 8889 w 10000"/>
                  <a:gd name="connsiteY51" fmla="*/ 5235 h 9929"/>
                  <a:gd name="connsiteX52" fmla="*/ 8722 w 10000"/>
                  <a:gd name="connsiteY52" fmla="*/ 5104 h 9929"/>
                  <a:gd name="connsiteX53" fmla="*/ 8611 w 10000"/>
                  <a:gd name="connsiteY53" fmla="*/ 4889 h 9929"/>
                  <a:gd name="connsiteX54" fmla="*/ 8444 w 10000"/>
                  <a:gd name="connsiteY54" fmla="*/ 4544 h 9929"/>
                  <a:gd name="connsiteX55" fmla="*/ 8444 w 10000"/>
                  <a:gd name="connsiteY55" fmla="*/ 4544 h 9929"/>
                  <a:gd name="connsiteX56" fmla="*/ 8222 w 10000"/>
                  <a:gd name="connsiteY56" fmla="*/ 3941 h 9929"/>
                  <a:gd name="connsiteX57" fmla="*/ 8111 w 10000"/>
                  <a:gd name="connsiteY57" fmla="*/ 3663 h 9929"/>
                  <a:gd name="connsiteX58" fmla="*/ 7944 w 10000"/>
                  <a:gd name="connsiteY58" fmla="*/ 3453 h 9929"/>
                  <a:gd name="connsiteX59" fmla="*/ 7778 w 10000"/>
                  <a:gd name="connsiteY59" fmla="*/ 3320 h 9929"/>
                  <a:gd name="connsiteX60" fmla="*/ 7556 w 10000"/>
                  <a:gd name="connsiteY60" fmla="*/ 3239 h 9929"/>
                  <a:gd name="connsiteX61" fmla="*/ 7333 w 10000"/>
                  <a:gd name="connsiteY61" fmla="*/ 3174 h 9929"/>
                  <a:gd name="connsiteX62" fmla="*/ 7000 w 10000"/>
                  <a:gd name="connsiteY62" fmla="*/ 3098 h 9929"/>
                  <a:gd name="connsiteX63" fmla="*/ 7000 w 10000"/>
                  <a:gd name="connsiteY63" fmla="*/ 3098 h 9929"/>
                  <a:gd name="connsiteX64" fmla="*/ 6556 w 10000"/>
                  <a:gd name="connsiteY64" fmla="*/ 3174 h 9929"/>
                  <a:gd name="connsiteX65" fmla="*/ 6222 w 10000"/>
                  <a:gd name="connsiteY65" fmla="*/ 3174 h 9929"/>
                  <a:gd name="connsiteX66" fmla="*/ 6111 w 10000"/>
                  <a:gd name="connsiteY66" fmla="*/ 3098 h 9929"/>
                  <a:gd name="connsiteX67" fmla="*/ 6056 w 10000"/>
                  <a:gd name="connsiteY67" fmla="*/ 3036 h 9929"/>
                  <a:gd name="connsiteX68" fmla="*/ 6056 w 10000"/>
                  <a:gd name="connsiteY68" fmla="*/ 3036 h 9929"/>
                  <a:gd name="connsiteX69" fmla="*/ 6056 w 10000"/>
                  <a:gd name="connsiteY69" fmla="*/ 1803 h 9929"/>
                  <a:gd name="connsiteX70" fmla="*/ 6056 w 10000"/>
                  <a:gd name="connsiteY70" fmla="*/ 1803 h 9929"/>
                  <a:gd name="connsiteX71" fmla="*/ 6056 w 10000"/>
                  <a:gd name="connsiteY71" fmla="*/ 1514 h 9929"/>
                  <a:gd name="connsiteX72" fmla="*/ 5944 w 10000"/>
                  <a:gd name="connsiteY72" fmla="*/ 1173 h 9929"/>
                  <a:gd name="connsiteX73" fmla="*/ 5889 w 10000"/>
                  <a:gd name="connsiteY73" fmla="*/ 1095 h 9929"/>
                  <a:gd name="connsiteX74" fmla="*/ 5778 w 10000"/>
                  <a:gd name="connsiteY74" fmla="*/ 1033 h 9929"/>
                  <a:gd name="connsiteX75" fmla="*/ 5667 w 10000"/>
                  <a:gd name="connsiteY75" fmla="*/ 1033 h 9929"/>
                  <a:gd name="connsiteX76" fmla="*/ 5500 w 10000"/>
                  <a:gd name="connsiteY76" fmla="*/ 1095 h 9929"/>
                  <a:gd name="connsiteX77" fmla="*/ 5500 w 10000"/>
                  <a:gd name="connsiteY77" fmla="*/ 1095 h 9929"/>
                  <a:gd name="connsiteX78" fmla="*/ 4889 w 10000"/>
                  <a:gd name="connsiteY78" fmla="*/ 1588 h 9929"/>
                  <a:gd name="connsiteX79" fmla="*/ 4611 w 10000"/>
                  <a:gd name="connsiteY79" fmla="*/ 1727 h 9929"/>
                  <a:gd name="connsiteX80" fmla="*/ 4556 w 10000"/>
                  <a:gd name="connsiteY80" fmla="*/ 1803 h 9929"/>
                  <a:gd name="connsiteX81" fmla="*/ 4500 w 10000"/>
                  <a:gd name="connsiteY81" fmla="*/ 1727 h 9929"/>
                  <a:gd name="connsiteX82" fmla="*/ 4500 w 10000"/>
                  <a:gd name="connsiteY82" fmla="*/ 1727 h 9929"/>
                  <a:gd name="connsiteX83" fmla="*/ 4222 w 10000"/>
                  <a:gd name="connsiteY83" fmla="*/ 1033 h 9929"/>
                  <a:gd name="connsiteX84" fmla="*/ 4222 w 10000"/>
                  <a:gd name="connsiteY84" fmla="*/ 1033 h 9929"/>
                  <a:gd name="connsiteX85" fmla="*/ 4111 w 10000"/>
                  <a:gd name="connsiteY85" fmla="*/ 690 h 9929"/>
                  <a:gd name="connsiteX86" fmla="*/ 4111 w 10000"/>
                  <a:gd name="connsiteY86" fmla="*/ 488 h 9929"/>
                  <a:gd name="connsiteX87" fmla="*/ 4111 w 10000"/>
                  <a:gd name="connsiteY87" fmla="*/ 275 h 9929"/>
                  <a:gd name="connsiteX88" fmla="*/ 4111 w 10000"/>
                  <a:gd name="connsiteY88" fmla="*/ 275 h 9929"/>
                  <a:gd name="connsiteX89" fmla="*/ 4278 w 10000"/>
                  <a:gd name="connsiteY89" fmla="*/ 72 h 9929"/>
                  <a:gd name="connsiteX90" fmla="*/ 4389 w 10000"/>
                  <a:gd name="connsiteY90" fmla="*/ 0 h 9929"/>
                  <a:gd name="connsiteX91" fmla="*/ 4389 w 10000"/>
                  <a:gd name="connsiteY91" fmla="*/ 0 h 9929"/>
                  <a:gd name="connsiteX92" fmla="*/ 4000 w 10000"/>
                  <a:gd name="connsiteY92" fmla="*/ 0 h 9929"/>
                  <a:gd name="connsiteX93" fmla="*/ 3722 w 10000"/>
                  <a:gd name="connsiteY93" fmla="*/ 72 h 9929"/>
                  <a:gd name="connsiteX94" fmla="*/ 3611 w 10000"/>
                  <a:gd name="connsiteY94" fmla="*/ 145 h 9929"/>
                  <a:gd name="connsiteX95" fmla="*/ 3556 w 10000"/>
                  <a:gd name="connsiteY95" fmla="*/ 215 h 9929"/>
                  <a:gd name="connsiteX96" fmla="*/ 3556 w 10000"/>
                  <a:gd name="connsiteY96" fmla="*/ 215 h 9929"/>
                  <a:gd name="connsiteX97" fmla="*/ 3444 w 10000"/>
                  <a:gd name="connsiteY97" fmla="*/ 488 h 9929"/>
                  <a:gd name="connsiteX98" fmla="*/ 3278 w 10000"/>
                  <a:gd name="connsiteY98" fmla="*/ 906 h 9929"/>
                  <a:gd name="connsiteX99" fmla="*/ 3000 w 10000"/>
                  <a:gd name="connsiteY99" fmla="*/ 1379 h 9929"/>
                  <a:gd name="connsiteX100" fmla="*/ 2667 w 10000"/>
                  <a:gd name="connsiteY100" fmla="*/ 1727 h 9929"/>
                  <a:gd name="connsiteX101" fmla="*/ 2667 w 10000"/>
                  <a:gd name="connsiteY101" fmla="*/ 1727 h 9929"/>
                  <a:gd name="connsiteX102" fmla="*/ 2333 w 10000"/>
                  <a:gd name="connsiteY102" fmla="*/ 2011 h 9929"/>
                  <a:gd name="connsiteX103" fmla="*/ 1833 w 10000"/>
                  <a:gd name="connsiteY103" fmla="*/ 2288 h 9929"/>
                  <a:gd name="connsiteX104" fmla="*/ 1389 w 10000"/>
                  <a:gd name="connsiteY104" fmla="*/ 2418 h 9929"/>
                  <a:gd name="connsiteX105" fmla="*/ 889 w 10000"/>
                  <a:gd name="connsiteY105" fmla="*/ 2488 h 9929"/>
                  <a:gd name="connsiteX106" fmla="*/ 889 w 10000"/>
                  <a:gd name="connsiteY106" fmla="*/ 2488 h 9929"/>
                  <a:gd name="connsiteX107" fmla="*/ 500 w 10000"/>
                  <a:gd name="connsiteY107" fmla="*/ 2572 h 9929"/>
                  <a:gd name="connsiteX108" fmla="*/ 222 w 10000"/>
                  <a:gd name="connsiteY108" fmla="*/ 2622 h 9929"/>
                  <a:gd name="connsiteX109" fmla="*/ 0 w 10000"/>
                  <a:gd name="connsiteY109" fmla="*/ 2690 h 9929"/>
                  <a:gd name="connsiteX110" fmla="*/ 0 w 10000"/>
                  <a:gd name="connsiteY110" fmla="*/ 2690 h 9929"/>
                  <a:gd name="connsiteX111" fmla="*/ 278 w 10000"/>
                  <a:gd name="connsiteY111" fmla="*/ 3801 h 9929"/>
                  <a:gd name="connsiteX112" fmla="*/ 500 w 10000"/>
                  <a:gd name="connsiteY112" fmla="*/ 4613 h 9929"/>
                  <a:gd name="connsiteX113" fmla="*/ 722 w 10000"/>
                  <a:gd name="connsiteY113" fmla="*/ 5311 h 9929"/>
                  <a:gd name="connsiteX114" fmla="*/ 722 w 10000"/>
                  <a:gd name="connsiteY114" fmla="*/ 5311 h 9929"/>
                  <a:gd name="connsiteX115" fmla="*/ 889 w 10000"/>
                  <a:gd name="connsiteY115" fmla="*/ 5723 h 9929"/>
                  <a:gd name="connsiteX116" fmla="*/ 944 w 10000"/>
                  <a:gd name="connsiteY116" fmla="*/ 6078 h 9929"/>
                  <a:gd name="connsiteX117" fmla="*/ 1111 w 10000"/>
                  <a:gd name="connsiteY117" fmla="*/ 6425 h 9929"/>
                  <a:gd name="connsiteX118" fmla="*/ 1333 w 10000"/>
                  <a:gd name="connsiteY118" fmla="*/ 6959 h 9929"/>
                  <a:gd name="connsiteX119" fmla="*/ 1333 w 10000"/>
                  <a:gd name="connsiteY119" fmla="*/ 6959 h 9929"/>
                  <a:gd name="connsiteX120" fmla="*/ 1444 w 10000"/>
                  <a:gd name="connsiteY120" fmla="*/ 7238 h 9929"/>
                  <a:gd name="connsiteX121" fmla="*/ 1500 w 10000"/>
                  <a:gd name="connsiteY121" fmla="*/ 7446 h 9929"/>
                  <a:gd name="connsiteX122" fmla="*/ 1500 w 10000"/>
                  <a:gd name="connsiteY122" fmla="*/ 7641 h 9929"/>
                  <a:gd name="connsiteX123" fmla="*/ 1556 w 10000"/>
                  <a:gd name="connsiteY123" fmla="*/ 7729 h 9929"/>
                  <a:gd name="connsiteX124" fmla="*/ 1722 w 10000"/>
                  <a:gd name="connsiteY124" fmla="*/ 7790 h 9929"/>
                  <a:gd name="connsiteX125" fmla="*/ 1944 w 10000"/>
                  <a:gd name="connsiteY125" fmla="*/ 7855 h 9929"/>
                  <a:gd name="connsiteX126" fmla="*/ 2944 w 10000"/>
                  <a:gd name="connsiteY126" fmla="*/ 7931 h 9929"/>
                  <a:gd name="connsiteX127" fmla="*/ 2944 w 10000"/>
                  <a:gd name="connsiteY127" fmla="*/ 7931 h 9929"/>
                  <a:gd name="connsiteX128" fmla="*/ 4167 w 10000"/>
                  <a:gd name="connsiteY128" fmla="*/ 8071 h 9929"/>
                  <a:gd name="connsiteX129" fmla="*/ 4889 w 10000"/>
                  <a:gd name="connsiteY129" fmla="*/ 8266 h 9929"/>
                  <a:gd name="connsiteX130" fmla="*/ 5278 w 10000"/>
                  <a:gd name="connsiteY130" fmla="*/ 8485 h 9929"/>
                  <a:gd name="connsiteX131" fmla="*/ 5444 w 10000"/>
                  <a:gd name="connsiteY131" fmla="*/ 8543 h 9929"/>
                  <a:gd name="connsiteX132" fmla="*/ 5444 w 10000"/>
                  <a:gd name="connsiteY132" fmla="*/ 8543 h 9929"/>
                  <a:gd name="connsiteX133" fmla="*/ 5722 w 10000"/>
                  <a:gd name="connsiteY133" fmla="*/ 8697 h 9929"/>
                  <a:gd name="connsiteX134" fmla="*/ 5833 w 10000"/>
                  <a:gd name="connsiteY134" fmla="*/ 8767 h 9929"/>
                  <a:gd name="connsiteX135" fmla="*/ 5833 w 10000"/>
                  <a:gd name="connsiteY135" fmla="*/ 8767 h 9929"/>
                  <a:gd name="connsiteX136" fmla="*/ 5833 w 10000"/>
                  <a:gd name="connsiteY136" fmla="*/ 8697 h 9929"/>
                  <a:gd name="connsiteX137" fmla="*/ 5889 w 10000"/>
                  <a:gd name="connsiteY137" fmla="*/ 8619 h 9929"/>
                  <a:gd name="connsiteX138" fmla="*/ 6000 w 10000"/>
                  <a:gd name="connsiteY138" fmla="*/ 8543 h 9929"/>
                  <a:gd name="connsiteX139" fmla="*/ 6167 w 10000"/>
                  <a:gd name="connsiteY139" fmla="*/ 8485 h 9929"/>
                  <a:gd name="connsiteX140" fmla="*/ 6444 w 10000"/>
                  <a:gd name="connsiteY140" fmla="*/ 8485 h 9929"/>
                  <a:gd name="connsiteX141" fmla="*/ 6833 w 10000"/>
                  <a:gd name="connsiteY141" fmla="*/ 8543 h 9929"/>
                  <a:gd name="connsiteX142" fmla="*/ 7278 w 10000"/>
                  <a:gd name="connsiteY142" fmla="*/ 8767 h 9929"/>
                  <a:gd name="connsiteX143" fmla="*/ 7278 w 10000"/>
                  <a:gd name="connsiteY143" fmla="*/ 8767 h 9929"/>
                  <a:gd name="connsiteX144" fmla="*/ 8722 w 10000"/>
                  <a:gd name="connsiteY144" fmla="*/ 9369 h 9929"/>
                  <a:gd name="connsiteX145" fmla="*/ 10000 w 10000"/>
                  <a:gd name="connsiteY145" fmla="*/ 9929 h 9929"/>
                  <a:gd name="connsiteX146" fmla="*/ 10000 w 10000"/>
                  <a:gd name="connsiteY146" fmla="*/ 5235 h 9929"/>
                  <a:gd name="connsiteX0" fmla="*/ 10000 w 10000"/>
                  <a:gd name="connsiteY0" fmla="*/ 5272 h 10000"/>
                  <a:gd name="connsiteX1" fmla="*/ 10000 w 10000"/>
                  <a:gd name="connsiteY1" fmla="*/ 5272 h 10000"/>
                  <a:gd name="connsiteX2" fmla="*/ 9222 w 10000"/>
                  <a:gd name="connsiteY2" fmla="*/ 5349 h 10000"/>
                  <a:gd name="connsiteX3" fmla="*/ 8944 w 10000"/>
                  <a:gd name="connsiteY3" fmla="*/ 5349 h 10000"/>
                  <a:gd name="connsiteX4" fmla="*/ 8833 w 10000"/>
                  <a:gd name="connsiteY4" fmla="*/ 5272 h 10000"/>
                  <a:gd name="connsiteX5" fmla="*/ 8778 w 10000"/>
                  <a:gd name="connsiteY5" fmla="*/ 5205 h 10000"/>
                  <a:gd name="connsiteX6" fmla="*/ 8778 w 10000"/>
                  <a:gd name="connsiteY6" fmla="*/ 5205 h 10000"/>
                  <a:gd name="connsiteX7" fmla="*/ 8444 w 10000"/>
                  <a:gd name="connsiteY7" fmla="*/ 4374 h 10000"/>
                  <a:gd name="connsiteX8" fmla="*/ 8167 w 10000"/>
                  <a:gd name="connsiteY8" fmla="*/ 3610 h 10000"/>
                  <a:gd name="connsiteX9" fmla="*/ 8167 w 10000"/>
                  <a:gd name="connsiteY9" fmla="*/ 3610 h 10000"/>
                  <a:gd name="connsiteX10" fmla="*/ 8056 w 10000"/>
                  <a:gd name="connsiteY10" fmla="*/ 3478 h 10000"/>
                  <a:gd name="connsiteX11" fmla="*/ 7889 w 10000"/>
                  <a:gd name="connsiteY11" fmla="*/ 3344 h 10000"/>
                  <a:gd name="connsiteX12" fmla="*/ 7444 w 10000"/>
                  <a:gd name="connsiteY12" fmla="*/ 3262 h 10000"/>
                  <a:gd name="connsiteX13" fmla="*/ 6889 w 10000"/>
                  <a:gd name="connsiteY13" fmla="*/ 3197 h 10000"/>
                  <a:gd name="connsiteX14" fmla="*/ 6389 w 10000"/>
                  <a:gd name="connsiteY14" fmla="*/ 3197 h 10000"/>
                  <a:gd name="connsiteX15" fmla="*/ 6389 w 10000"/>
                  <a:gd name="connsiteY15" fmla="*/ 3197 h 10000"/>
                  <a:gd name="connsiteX16" fmla="*/ 6167 w 10000"/>
                  <a:gd name="connsiteY16" fmla="*/ 3120 h 10000"/>
                  <a:gd name="connsiteX17" fmla="*/ 6056 w 10000"/>
                  <a:gd name="connsiteY17" fmla="*/ 2994 h 10000"/>
                  <a:gd name="connsiteX18" fmla="*/ 6000 w 10000"/>
                  <a:gd name="connsiteY18" fmla="*/ 2845 h 10000"/>
                  <a:gd name="connsiteX19" fmla="*/ 6000 w 10000"/>
                  <a:gd name="connsiteY19" fmla="*/ 2590 h 10000"/>
                  <a:gd name="connsiteX20" fmla="*/ 6056 w 10000"/>
                  <a:gd name="connsiteY20" fmla="*/ 2025 h 10000"/>
                  <a:gd name="connsiteX21" fmla="*/ 6111 w 10000"/>
                  <a:gd name="connsiteY21" fmla="*/ 1739 h 10000"/>
                  <a:gd name="connsiteX22" fmla="*/ 6056 w 10000"/>
                  <a:gd name="connsiteY22" fmla="*/ 1389 h 10000"/>
                  <a:gd name="connsiteX23" fmla="*/ 6056 w 10000"/>
                  <a:gd name="connsiteY23" fmla="*/ 1389 h 10000"/>
                  <a:gd name="connsiteX24" fmla="*/ 6000 w 10000"/>
                  <a:gd name="connsiteY24" fmla="*/ 1181 h 10000"/>
                  <a:gd name="connsiteX25" fmla="*/ 5944 w 10000"/>
                  <a:gd name="connsiteY25" fmla="*/ 1040 h 10000"/>
                  <a:gd name="connsiteX26" fmla="*/ 5833 w 10000"/>
                  <a:gd name="connsiteY26" fmla="*/ 1040 h 10000"/>
                  <a:gd name="connsiteX27" fmla="*/ 5667 w 10000"/>
                  <a:gd name="connsiteY27" fmla="*/ 1103 h 10000"/>
                  <a:gd name="connsiteX28" fmla="*/ 5333 w 10000"/>
                  <a:gd name="connsiteY28" fmla="*/ 1320 h 10000"/>
                  <a:gd name="connsiteX29" fmla="*/ 4889 w 10000"/>
                  <a:gd name="connsiteY29" fmla="*/ 1671 h 10000"/>
                  <a:gd name="connsiteX30" fmla="*/ 4889 w 10000"/>
                  <a:gd name="connsiteY30" fmla="*/ 1671 h 10000"/>
                  <a:gd name="connsiteX31" fmla="*/ 4611 w 10000"/>
                  <a:gd name="connsiteY31" fmla="*/ 1739 h 10000"/>
                  <a:gd name="connsiteX32" fmla="*/ 4500 w 10000"/>
                  <a:gd name="connsiteY32" fmla="*/ 1739 h 10000"/>
                  <a:gd name="connsiteX33" fmla="*/ 4444 w 10000"/>
                  <a:gd name="connsiteY33" fmla="*/ 1671 h 10000"/>
                  <a:gd name="connsiteX34" fmla="*/ 4389 w 10000"/>
                  <a:gd name="connsiteY34" fmla="*/ 1389 h 10000"/>
                  <a:gd name="connsiteX35" fmla="*/ 4222 w 10000"/>
                  <a:gd name="connsiteY35" fmla="*/ 1040 h 10000"/>
                  <a:gd name="connsiteX36" fmla="*/ 4222 w 10000"/>
                  <a:gd name="connsiteY36" fmla="*/ 1040 h 10000"/>
                  <a:gd name="connsiteX37" fmla="*/ 4111 w 10000"/>
                  <a:gd name="connsiteY37" fmla="*/ 830 h 10000"/>
                  <a:gd name="connsiteX38" fmla="*/ 4111 w 10000"/>
                  <a:gd name="connsiteY38" fmla="*/ 630 h 10000"/>
                  <a:gd name="connsiteX39" fmla="*/ 4111 w 10000"/>
                  <a:gd name="connsiteY39" fmla="*/ 491 h 10000"/>
                  <a:gd name="connsiteX40" fmla="*/ 4167 w 10000"/>
                  <a:gd name="connsiteY40" fmla="*/ 346 h 10000"/>
                  <a:gd name="connsiteX41" fmla="*/ 4278 w 10000"/>
                  <a:gd name="connsiteY41" fmla="*/ 73 h 10000"/>
                  <a:gd name="connsiteX42" fmla="*/ 4389 w 10000"/>
                  <a:gd name="connsiteY42" fmla="*/ 0 h 10000"/>
                  <a:gd name="connsiteX43" fmla="*/ 4389 w 10000"/>
                  <a:gd name="connsiteY43" fmla="*/ 0 h 10000"/>
                  <a:gd name="connsiteX44" fmla="*/ 10000 w 10000"/>
                  <a:gd name="connsiteY44" fmla="*/ 5349 h 10000"/>
                  <a:gd name="connsiteX45" fmla="*/ 10000 w 10000"/>
                  <a:gd name="connsiteY45" fmla="*/ 5349 h 10000"/>
                  <a:gd name="connsiteX46" fmla="*/ 9722 w 10000"/>
                  <a:gd name="connsiteY46" fmla="*/ 5272 h 10000"/>
                  <a:gd name="connsiteX47" fmla="*/ 9389 w 10000"/>
                  <a:gd name="connsiteY47" fmla="*/ 5349 h 10000"/>
                  <a:gd name="connsiteX48" fmla="*/ 9389 w 10000"/>
                  <a:gd name="connsiteY48" fmla="*/ 5349 h 10000"/>
                  <a:gd name="connsiteX49" fmla="*/ 9278 w 10000"/>
                  <a:gd name="connsiteY49" fmla="*/ 5433 h 10000"/>
                  <a:gd name="connsiteX50" fmla="*/ 9056 w 10000"/>
                  <a:gd name="connsiteY50" fmla="*/ 5349 h 10000"/>
                  <a:gd name="connsiteX51" fmla="*/ 8889 w 10000"/>
                  <a:gd name="connsiteY51" fmla="*/ 5272 h 10000"/>
                  <a:gd name="connsiteX52" fmla="*/ 8722 w 10000"/>
                  <a:gd name="connsiteY52" fmla="*/ 5140 h 10000"/>
                  <a:gd name="connsiteX53" fmla="*/ 8611 w 10000"/>
                  <a:gd name="connsiteY53" fmla="*/ 4924 h 10000"/>
                  <a:gd name="connsiteX54" fmla="*/ 8444 w 10000"/>
                  <a:gd name="connsiteY54" fmla="*/ 4576 h 10000"/>
                  <a:gd name="connsiteX55" fmla="*/ 8444 w 10000"/>
                  <a:gd name="connsiteY55" fmla="*/ 4576 h 10000"/>
                  <a:gd name="connsiteX56" fmla="*/ 8222 w 10000"/>
                  <a:gd name="connsiteY56" fmla="*/ 3969 h 10000"/>
                  <a:gd name="connsiteX57" fmla="*/ 8111 w 10000"/>
                  <a:gd name="connsiteY57" fmla="*/ 3689 h 10000"/>
                  <a:gd name="connsiteX58" fmla="*/ 7944 w 10000"/>
                  <a:gd name="connsiteY58" fmla="*/ 3478 h 10000"/>
                  <a:gd name="connsiteX59" fmla="*/ 7778 w 10000"/>
                  <a:gd name="connsiteY59" fmla="*/ 3344 h 10000"/>
                  <a:gd name="connsiteX60" fmla="*/ 7556 w 10000"/>
                  <a:gd name="connsiteY60" fmla="*/ 3262 h 10000"/>
                  <a:gd name="connsiteX61" fmla="*/ 7333 w 10000"/>
                  <a:gd name="connsiteY61" fmla="*/ 3197 h 10000"/>
                  <a:gd name="connsiteX62" fmla="*/ 7000 w 10000"/>
                  <a:gd name="connsiteY62" fmla="*/ 3120 h 10000"/>
                  <a:gd name="connsiteX63" fmla="*/ 7000 w 10000"/>
                  <a:gd name="connsiteY63" fmla="*/ 3120 h 10000"/>
                  <a:gd name="connsiteX64" fmla="*/ 6556 w 10000"/>
                  <a:gd name="connsiteY64" fmla="*/ 3197 h 10000"/>
                  <a:gd name="connsiteX65" fmla="*/ 6222 w 10000"/>
                  <a:gd name="connsiteY65" fmla="*/ 3197 h 10000"/>
                  <a:gd name="connsiteX66" fmla="*/ 6111 w 10000"/>
                  <a:gd name="connsiteY66" fmla="*/ 3120 h 10000"/>
                  <a:gd name="connsiteX67" fmla="*/ 6056 w 10000"/>
                  <a:gd name="connsiteY67" fmla="*/ 3058 h 10000"/>
                  <a:gd name="connsiteX68" fmla="*/ 6056 w 10000"/>
                  <a:gd name="connsiteY68" fmla="*/ 3058 h 10000"/>
                  <a:gd name="connsiteX69" fmla="*/ 6056 w 10000"/>
                  <a:gd name="connsiteY69" fmla="*/ 1816 h 10000"/>
                  <a:gd name="connsiteX70" fmla="*/ 6056 w 10000"/>
                  <a:gd name="connsiteY70" fmla="*/ 1816 h 10000"/>
                  <a:gd name="connsiteX71" fmla="*/ 6056 w 10000"/>
                  <a:gd name="connsiteY71" fmla="*/ 1525 h 10000"/>
                  <a:gd name="connsiteX72" fmla="*/ 5944 w 10000"/>
                  <a:gd name="connsiteY72" fmla="*/ 1181 h 10000"/>
                  <a:gd name="connsiteX73" fmla="*/ 5889 w 10000"/>
                  <a:gd name="connsiteY73" fmla="*/ 1103 h 10000"/>
                  <a:gd name="connsiteX74" fmla="*/ 5778 w 10000"/>
                  <a:gd name="connsiteY74" fmla="*/ 1040 h 10000"/>
                  <a:gd name="connsiteX75" fmla="*/ 5667 w 10000"/>
                  <a:gd name="connsiteY75" fmla="*/ 1040 h 10000"/>
                  <a:gd name="connsiteX76" fmla="*/ 5500 w 10000"/>
                  <a:gd name="connsiteY76" fmla="*/ 1103 h 10000"/>
                  <a:gd name="connsiteX77" fmla="*/ 5500 w 10000"/>
                  <a:gd name="connsiteY77" fmla="*/ 1103 h 10000"/>
                  <a:gd name="connsiteX78" fmla="*/ 4889 w 10000"/>
                  <a:gd name="connsiteY78" fmla="*/ 1599 h 10000"/>
                  <a:gd name="connsiteX79" fmla="*/ 4611 w 10000"/>
                  <a:gd name="connsiteY79" fmla="*/ 1739 h 10000"/>
                  <a:gd name="connsiteX80" fmla="*/ 4556 w 10000"/>
                  <a:gd name="connsiteY80" fmla="*/ 1816 h 10000"/>
                  <a:gd name="connsiteX81" fmla="*/ 4500 w 10000"/>
                  <a:gd name="connsiteY81" fmla="*/ 1739 h 10000"/>
                  <a:gd name="connsiteX82" fmla="*/ 4500 w 10000"/>
                  <a:gd name="connsiteY82" fmla="*/ 1739 h 10000"/>
                  <a:gd name="connsiteX83" fmla="*/ 4222 w 10000"/>
                  <a:gd name="connsiteY83" fmla="*/ 1040 h 10000"/>
                  <a:gd name="connsiteX84" fmla="*/ 4222 w 10000"/>
                  <a:gd name="connsiteY84" fmla="*/ 1040 h 10000"/>
                  <a:gd name="connsiteX85" fmla="*/ 4111 w 10000"/>
                  <a:gd name="connsiteY85" fmla="*/ 695 h 10000"/>
                  <a:gd name="connsiteX86" fmla="*/ 4111 w 10000"/>
                  <a:gd name="connsiteY86" fmla="*/ 491 h 10000"/>
                  <a:gd name="connsiteX87" fmla="*/ 4111 w 10000"/>
                  <a:gd name="connsiteY87" fmla="*/ 277 h 10000"/>
                  <a:gd name="connsiteX88" fmla="*/ 4111 w 10000"/>
                  <a:gd name="connsiteY88" fmla="*/ 277 h 10000"/>
                  <a:gd name="connsiteX89" fmla="*/ 4278 w 10000"/>
                  <a:gd name="connsiteY89" fmla="*/ 73 h 10000"/>
                  <a:gd name="connsiteX90" fmla="*/ 4389 w 10000"/>
                  <a:gd name="connsiteY90" fmla="*/ 0 h 10000"/>
                  <a:gd name="connsiteX91" fmla="*/ 4000 w 10000"/>
                  <a:gd name="connsiteY91" fmla="*/ 0 h 10000"/>
                  <a:gd name="connsiteX92" fmla="*/ 3722 w 10000"/>
                  <a:gd name="connsiteY92" fmla="*/ 73 h 10000"/>
                  <a:gd name="connsiteX93" fmla="*/ 3611 w 10000"/>
                  <a:gd name="connsiteY93" fmla="*/ 146 h 10000"/>
                  <a:gd name="connsiteX94" fmla="*/ 3556 w 10000"/>
                  <a:gd name="connsiteY94" fmla="*/ 217 h 10000"/>
                  <a:gd name="connsiteX95" fmla="*/ 3556 w 10000"/>
                  <a:gd name="connsiteY95" fmla="*/ 217 h 10000"/>
                  <a:gd name="connsiteX96" fmla="*/ 3444 w 10000"/>
                  <a:gd name="connsiteY96" fmla="*/ 491 h 10000"/>
                  <a:gd name="connsiteX97" fmla="*/ 3278 w 10000"/>
                  <a:gd name="connsiteY97" fmla="*/ 912 h 10000"/>
                  <a:gd name="connsiteX98" fmla="*/ 3000 w 10000"/>
                  <a:gd name="connsiteY98" fmla="*/ 1389 h 10000"/>
                  <a:gd name="connsiteX99" fmla="*/ 2667 w 10000"/>
                  <a:gd name="connsiteY99" fmla="*/ 1739 h 10000"/>
                  <a:gd name="connsiteX100" fmla="*/ 2667 w 10000"/>
                  <a:gd name="connsiteY100" fmla="*/ 1739 h 10000"/>
                  <a:gd name="connsiteX101" fmla="*/ 2333 w 10000"/>
                  <a:gd name="connsiteY101" fmla="*/ 2025 h 10000"/>
                  <a:gd name="connsiteX102" fmla="*/ 1833 w 10000"/>
                  <a:gd name="connsiteY102" fmla="*/ 2304 h 10000"/>
                  <a:gd name="connsiteX103" fmla="*/ 1389 w 10000"/>
                  <a:gd name="connsiteY103" fmla="*/ 2435 h 10000"/>
                  <a:gd name="connsiteX104" fmla="*/ 889 w 10000"/>
                  <a:gd name="connsiteY104" fmla="*/ 2506 h 10000"/>
                  <a:gd name="connsiteX105" fmla="*/ 889 w 10000"/>
                  <a:gd name="connsiteY105" fmla="*/ 2506 h 10000"/>
                  <a:gd name="connsiteX106" fmla="*/ 500 w 10000"/>
                  <a:gd name="connsiteY106" fmla="*/ 2590 h 10000"/>
                  <a:gd name="connsiteX107" fmla="*/ 222 w 10000"/>
                  <a:gd name="connsiteY107" fmla="*/ 2641 h 10000"/>
                  <a:gd name="connsiteX108" fmla="*/ 0 w 10000"/>
                  <a:gd name="connsiteY108" fmla="*/ 2709 h 10000"/>
                  <a:gd name="connsiteX109" fmla="*/ 0 w 10000"/>
                  <a:gd name="connsiteY109" fmla="*/ 2709 h 10000"/>
                  <a:gd name="connsiteX110" fmla="*/ 278 w 10000"/>
                  <a:gd name="connsiteY110" fmla="*/ 3828 h 10000"/>
                  <a:gd name="connsiteX111" fmla="*/ 500 w 10000"/>
                  <a:gd name="connsiteY111" fmla="*/ 4646 h 10000"/>
                  <a:gd name="connsiteX112" fmla="*/ 722 w 10000"/>
                  <a:gd name="connsiteY112" fmla="*/ 5349 h 10000"/>
                  <a:gd name="connsiteX113" fmla="*/ 722 w 10000"/>
                  <a:gd name="connsiteY113" fmla="*/ 5349 h 10000"/>
                  <a:gd name="connsiteX114" fmla="*/ 889 w 10000"/>
                  <a:gd name="connsiteY114" fmla="*/ 5764 h 10000"/>
                  <a:gd name="connsiteX115" fmla="*/ 944 w 10000"/>
                  <a:gd name="connsiteY115" fmla="*/ 6121 h 10000"/>
                  <a:gd name="connsiteX116" fmla="*/ 1111 w 10000"/>
                  <a:gd name="connsiteY116" fmla="*/ 6471 h 10000"/>
                  <a:gd name="connsiteX117" fmla="*/ 1333 w 10000"/>
                  <a:gd name="connsiteY117" fmla="*/ 7009 h 10000"/>
                  <a:gd name="connsiteX118" fmla="*/ 1333 w 10000"/>
                  <a:gd name="connsiteY118" fmla="*/ 7009 h 10000"/>
                  <a:gd name="connsiteX119" fmla="*/ 1444 w 10000"/>
                  <a:gd name="connsiteY119" fmla="*/ 7290 h 10000"/>
                  <a:gd name="connsiteX120" fmla="*/ 1500 w 10000"/>
                  <a:gd name="connsiteY120" fmla="*/ 7499 h 10000"/>
                  <a:gd name="connsiteX121" fmla="*/ 1500 w 10000"/>
                  <a:gd name="connsiteY121" fmla="*/ 7696 h 10000"/>
                  <a:gd name="connsiteX122" fmla="*/ 1556 w 10000"/>
                  <a:gd name="connsiteY122" fmla="*/ 7784 h 10000"/>
                  <a:gd name="connsiteX123" fmla="*/ 1722 w 10000"/>
                  <a:gd name="connsiteY123" fmla="*/ 7846 h 10000"/>
                  <a:gd name="connsiteX124" fmla="*/ 1944 w 10000"/>
                  <a:gd name="connsiteY124" fmla="*/ 7911 h 10000"/>
                  <a:gd name="connsiteX125" fmla="*/ 2944 w 10000"/>
                  <a:gd name="connsiteY125" fmla="*/ 7988 h 10000"/>
                  <a:gd name="connsiteX126" fmla="*/ 2944 w 10000"/>
                  <a:gd name="connsiteY126" fmla="*/ 7988 h 10000"/>
                  <a:gd name="connsiteX127" fmla="*/ 4167 w 10000"/>
                  <a:gd name="connsiteY127" fmla="*/ 8129 h 10000"/>
                  <a:gd name="connsiteX128" fmla="*/ 4889 w 10000"/>
                  <a:gd name="connsiteY128" fmla="*/ 8325 h 10000"/>
                  <a:gd name="connsiteX129" fmla="*/ 5278 w 10000"/>
                  <a:gd name="connsiteY129" fmla="*/ 8546 h 10000"/>
                  <a:gd name="connsiteX130" fmla="*/ 5444 w 10000"/>
                  <a:gd name="connsiteY130" fmla="*/ 8604 h 10000"/>
                  <a:gd name="connsiteX131" fmla="*/ 5444 w 10000"/>
                  <a:gd name="connsiteY131" fmla="*/ 8604 h 10000"/>
                  <a:gd name="connsiteX132" fmla="*/ 5722 w 10000"/>
                  <a:gd name="connsiteY132" fmla="*/ 8759 h 10000"/>
                  <a:gd name="connsiteX133" fmla="*/ 5833 w 10000"/>
                  <a:gd name="connsiteY133" fmla="*/ 8830 h 10000"/>
                  <a:gd name="connsiteX134" fmla="*/ 5833 w 10000"/>
                  <a:gd name="connsiteY134" fmla="*/ 8830 h 10000"/>
                  <a:gd name="connsiteX135" fmla="*/ 5833 w 10000"/>
                  <a:gd name="connsiteY135" fmla="*/ 8759 h 10000"/>
                  <a:gd name="connsiteX136" fmla="*/ 5889 w 10000"/>
                  <a:gd name="connsiteY136" fmla="*/ 8681 h 10000"/>
                  <a:gd name="connsiteX137" fmla="*/ 6000 w 10000"/>
                  <a:gd name="connsiteY137" fmla="*/ 8604 h 10000"/>
                  <a:gd name="connsiteX138" fmla="*/ 6167 w 10000"/>
                  <a:gd name="connsiteY138" fmla="*/ 8546 h 10000"/>
                  <a:gd name="connsiteX139" fmla="*/ 6444 w 10000"/>
                  <a:gd name="connsiteY139" fmla="*/ 8546 h 10000"/>
                  <a:gd name="connsiteX140" fmla="*/ 6833 w 10000"/>
                  <a:gd name="connsiteY140" fmla="*/ 8604 h 10000"/>
                  <a:gd name="connsiteX141" fmla="*/ 7278 w 10000"/>
                  <a:gd name="connsiteY141" fmla="*/ 8830 h 10000"/>
                  <a:gd name="connsiteX142" fmla="*/ 7278 w 10000"/>
                  <a:gd name="connsiteY142" fmla="*/ 8830 h 10000"/>
                  <a:gd name="connsiteX143" fmla="*/ 8722 w 10000"/>
                  <a:gd name="connsiteY143" fmla="*/ 9436 h 10000"/>
                  <a:gd name="connsiteX144" fmla="*/ 10000 w 10000"/>
                  <a:gd name="connsiteY144" fmla="*/ 10000 h 10000"/>
                  <a:gd name="connsiteX145" fmla="*/ 10000 w 10000"/>
                  <a:gd name="connsiteY145" fmla="*/ 5272 h 10000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4444 w 10000"/>
                  <a:gd name="connsiteY33" fmla="*/ 1798 h 10127"/>
                  <a:gd name="connsiteX34" fmla="*/ 4389 w 10000"/>
                  <a:gd name="connsiteY34" fmla="*/ 1516 h 10127"/>
                  <a:gd name="connsiteX35" fmla="*/ 4222 w 10000"/>
                  <a:gd name="connsiteY35" fmla="*/ 1167 h 10127"/>
                  <a:gd name="connsiteX36" fmla="*/ 4222 w 10000"/>
                  <a:gd name="connsiteY36" fmla="*/ 1167 h 10127"/>
                  <a:gd name="connsiteX37" fmla="*/ 4111 w 10000"/>
                  <a:gd name="connsiteY37" fmla="*/ 957 h 10127"/>
                  <a:gd name="connsiteX38" fmla="*/ 4111 w 10000"/>
                  <a:gd name="connsiteY38" fmla="*/ 757 h 10127"/>
                  <a:gd name="connsiteX39" fmla="*/ 4111 w 10000"/>
                  <a:gd name="connsiteY39" fmla="*/ 618 h 10127"/>
                  <a:gd name="connsiteX40" fmla="*/ 4167 w 10000"/>
                  <a:gd name="connsiteY40" fmla="*/ 473 h 10127"/>
                  <a:gd name="connsiteX41" fmla="*/ 4278 w 10000"/>
                  <a:gd name="connsiteY41" fmla="*/ 200 h 10127"/>
                  <a:gd name="connsiteX42" fmla="*/ 4389 w 10000"/>
                  <a:gd name="connsiteY42" fmla="*/ 127 h 10127"/>
                  <a:gd name="connsiteX43" fmla="*/ 4389 w 10000"/>
                  <a:gd name="connsiteY43" fmla="*/ 127 h 10127"/>
                  <a:gd name="connsiteX44" fmla="*/ 10000 w 10000"/>
                  <a:gd name="connsiteY44" fmla="*/ 5476 h 10127"/>
                  <a:gd name="connsiteX45" fmla="*/ 10000 w 10000"/>
                  <a:gd name="connsiteY45" fmla="*/ 5476 h 10127"/>
                  <a:gd name="connsiteX46" fmla="*/ 9722 w 10000"/>
                  <a:gd name="connsiteY46" fmla="*/ 5399 h 10127"/>
                  <a:gd name="connsiteX47" fmla="*/ 9389 w 10000"/>
                  <a:gd name="connsiteY47" fmla="*/ 5476 h 10127"/>
                  <a:gd name="connsiteX48" fmla="*/ 9389 w 10000"/>
                  <a:gd name="connsiteY48" fmla="*/ 5476 h 10127"/>
                  <a:gd name="connsiteX49" fmla="*/ 9278 w 10000"/>
                  <a:gd name="connsiteY49" fmla="*/ 5560 h 10127"/>
                  <a:gd name="connsiteX50" fmla="*/ 9056 w 10000"/>
                  <a:gd name="connsiteY50" fmla="*/ 5476 h 10127"/>
                  <a:gd name="connsiteX51" fmla="*/ 8889 w 10000"/>
                  <a:gd name="connsiteY51" fmla="*/ 5399 h 10127"/>
                  <a:gd name="connsiteX52" fmla="*/ 8722 w 10000"/>
                  <a:gd name="connsiteY52" fmla="*/ 5267 h 10127"/>
                  <a:gd name="connsiteX53" fmla="*/ 8611 w 10000"/>
                  <a:gd name="connsiteY53" fmla="*/ 5051 h 10127"/>
                  <a:gd name="connsiteX54" fmla="*/ 8444 w 10000"/>
                  <a:gd name="connsiteY54" fmla="*/ 4703 h 10127"/>
                  <a:gd name="connsiteX55" fmla="*/ 8444 w 10000"/>
                  <a:gd name="connsiteY55" fmla="*/ 4703 h 10127"/>
                  <a:gd name="connsiteX56" fmla="*/ 8222 w 10000"/>
                  <a:gd name="connsiteY56" fmla="*/ 4096 h 10127"/>
                  <a:gd name="connsiteX57" fmla="*/ 8111 w 10000"/>
                  <a:gd name="connsiteY57" fmla="*/ 3816 h 10127"/>
                  <a:gd name="connsiteX58" fmla="*/ 7944 w 10000"/>
                  <a:gd name="connsiteY58" fmla="*/ 3605 h 10127"/>
                  <a:gd name="connsiteX59" fmla="*/ 7778 w 10000"/>
                  <a:gd name="connsiteY59" fmla="*/ 3471 h 10127"/>
                  <a:gd name="connsiteX60" fmla="*/ 7556 w 10000"/>
                  <a:gd name="connsiteY60" fmla="*/ 3389 h 10127"/>
                  <a:gd name="connsiteX61" fmla="*/ 7333 w 10000"/>
                  <a:gd name="connsiteY61" fmla="*/ 3324 h 10127"/>
                  <a:gd name="connsiteX62" fmla="*/ 7000 w 10000"/>
                  <a:gd name="connsiteY62" fmla="*/ 3247 h 10127"/>
                  <a:gd name="connsiteX63" fmla="*/ 7000 w 10000"/>
                  <a:gd name="connsiteY63" fmla="*/ 3247 h 10127"/>
                  <a:gd name="connsiteX64" fmla="*/ 6556 w 10000"/>
                  <a:gd name="connsiteY64" fmla="*/ 3324 h 10127"/>
                  <a:gd name="connsiteX65" fmla="*/ 6222 w 10000"/>
                  <a:gd name="connsiteY65" fmla="*/ 3324 h 10127"/>
                  <a:gd name="connsiteX66" fmla="*/ 6111 w 10000"/>
                  <a:gd name="connsiteY66" fmla="*/ 3247 h 10127"/>
                  <a:gd name="connsiteX67" fmla="*/ 6056 w 10000"/>
                  <a:gd name="connsiteY67" fmla="*/ 3185 h 10127"/>
                  <a:gd name="connsiteX68" fmla="*/ 6056 w 10000"/>
                  <a:gd name="connsiteY68" fmla="*/ 3185 h 10127"/>
                  <a:gd name="connsiteX69" fmla="*/ 6056 w 10000"/>
                  <a:gd name="connsiteY69" fmla="*/ 1943 h 10127"/>
                  <a:gd name="connsiteX70" fmla="*/ 6056 w 10000"/>
                  <a:gd name="connsiteY70" fmla="*/ 1943 h 10127"/>
                  <a:gd name="connsiteX71" fmla="*/ 6056 w 10000"/>
                  <a:gd name="connsiteY71" fmla="*/ 1652 h 10127"/>
                  <a:gd name="connsiteX72" fmla="*/ 5944 w 10000"/>
                  <a:gd name="connsiteY72" fmla="*/ 1308 h 10127"/>
                  <a:gd name="connsiteX73" fmla="*/ 5889 w 10000"/>
                  <a:gd name="connsiteY73" fmla="*/ 1230 h 10127"/>
                  <a:gd name="connsiteX74" fmla="*/ 5778 w 10000"/>
                  <a:gd name="connsiteY74" fmla="*/ 1167 h 10127"/>
                  <a:gd name="connsiteX75" fmla="*/ 5667 w 10000"/>
                  <a:gd name="connsiteY75" fmla="*/ 1167 h 10127"/>
                  <a:gd name="connsiteX76" fmla="*/ 5500 w 10000"/>
                  <a:gd name="connsiteY76" fmla="*/ 1230 h 10127"/>
                  <a:gd name="connsiteX77" fmla="*/ 5500 w 10000"/>
                  <a:gd name="connsiteY77" fmla="*/ 1230 h 10127"/>
                  <a:gd name="connsiteX78" fmla="*/ 4889 w 10000"/>
                  <a:gd name="connsiteY78" fmla="*/ 1726 h 10127"/>
                  <a:gd name="connsiteX79" fmla="*/ 4611 w 10000"/>
                  <a:gd name="connsiteY79" fmla="*/ 1866 h 10127"/>
                  <a:gd name="connsiteX80" fmla="*/ 4556 w 10000"/>
                  <a:gd name="connsiteY80" fmla="*/ 1943 h 10127"/>
                  <a:gd name="connsiteX81" fmla="*/ 4500 w 10000"/>
                  <a:gd name="connsiteY81" fmla="*/ 1866 h 10127"/>
                  <a:gd name="connsiteX82" fmla="*/ 4500 w 10000"/>
                  <a:gd name="connsiteY82" fmla="*/ 1866 h 10127"/>
                  <a:gd name="connsiteX83" fmla="*/ 4222 w 10000"/>
                  <a:gd name="connsiteY83" fmla="*/ 1167 h 10127"/>
                  <a:gd name="connsiteX84" fmla="*/ 4222 w 10000"/>
                  <a:gd name="connsiteY84" fmla="*/ 1167 h 10127"/>
                  <a:gd name="connsiteX85" fmla="*/ 4111 w 10000"/>
                  <a:gd name="connsiteY85" fmla="*/ 822 h 10127"/>
                  <a:gd name="connsiteX86" fmla="*/ 4111 w 10000"/>
                  <a:gd name="connsiteY86" fmla="*/ 618 h 10127"/>
                  <a:gd name="connsiteX87" fmla="*/ 4111 w 10000"/>
                  <a:gd name="connsiteY87" fmla="*/ 404 h 10127"/>
                  <a:gd name="connsiteX88" fmla="*/ 4111 w 10000"/>
                  <a:gd name="connsiteY88" fmla="*/ 404 h 10127"/>
                  <a:gd name="connsiteX89" fmla="*/ 4278 w 10000"/>
                  <a:gd name="connsiteY89" fmla="*/ 200 h 10127"/>
                  <a:gd name="connsiteX90" fmla="*/ 4213 w 10000"/>
                  <a:gd name="connsiteY90" fmla="*/ 0 h 10127"/>
                  <a:gd name="connsiteX91" fmla="*/ 4000 w 10000"/>
                  <a:gd name="connsiteY91" fmla="*/ 127 h 10127"/>
                  <a:gd name="connsiteX92" fmla="*/ 3722 w 10000"/>
                  <a:gd name="connsiteY92" fmla="*/ 200 h 10127"/>
                  <a:gd name="connsiteX93" fmla="*/ 3611 w 10000"/>
                  <a:gd name="connsiteY93" fmla="*/ 273 h 10127"/>
                  <a:gd name="connsiteX94" fmla="*/ 3556 w 10000"/>
                  <a:gd name="connsiteY94" fmla="*/ 344 h 10127"/>
                  <a:gd name="connsiteX95" fmla="*/ 3556 w 10000"/>
                  <a:gd name="connsiteY95" fmla="*/ 344 h 10127"/>
                  <a:gd name="connsiteX96" fmla="*/ 3444 w 10000"/>
                  <a:gd name="connsiteY96" fmla="*/ 618 h 10127"/>
                  <a:gd name="connsiteX97" fmla="*/ 3278 w 10000"/>
                  <a:gd name="connsiteY97" fmla="*/ 1039 h 10127"/>
                  <a:gd name="connsiteX98" fmla="*/ 3000 w 10000"/>
                  <a:gd name="connsiteY98" fmla="*/ 1516 h 10127"/>
                  <a:gd name="connsiteX99" fmla="*/ 2667 w 10000"/>
                  <a:gd name="connsiteY99" fmla="*/ 1866 h 10127"/>
                  <a:gd name="connsiteX100" fmla="*/ 2667 w 10000"/>
                  <a:gd name="connsiteY100" fmla="*/ 1866 h 10127"/>
                  <a:gd name="connsiteX101" fmla="*/ 2333 w 10000"/>
                  <a:gd name="connsiteY101" fmla="*/ 2152 h 10127"/>
                  <a:gd name="connsiteX102" fmla="*/ 1833 w 10000"/>
                  <a:gd name="connsiteY102" fmla="*/ 2431 h 10127"/>
                  <a:gd name="connsiteX103" fmla="*/ 1389 w 10000"/>
                  <a:gd name="connsiteY103" fmla="*/ 2562 h 10127"/>
                  <a:gd name="connsiteX104" fmla="*/ 889 w 10000"/>
                  <a:gd name="connsiteY104" fmla="*/ 2633 h 10127"/>
                  <a:gd name="connsiteX105" fmla="*/ 889 w 10000"/>
                  <a:gd name="connsiteY105" fmla="*/ 2633 h 10127"/>
                  <a:gd name="connsiteX106" fmla="*/ 500 w 10000"/>
                  <a:gd name="connsiteY106" fmla="*/ 2717 h 10127"/>
                  <a:gd name="connsiteX107" fmla="*/ 222 w 10000"/>
                  <a:gd name="connsiteY107" fmla="*/ 2768 h 10127"/>
                  <a:gd name="connsiteX108" fmla="*/ 0 w 10000"/>
                  <a:gd name="connsiteY108" fmla="*/ 2836 h 10127"/>
                  <a:gd name="connsiteX109" fmla="*/ 0 w 10000"/>
                  <a:gd name="connsiteY109" fmla="*/ 2836 h 10127"/>
                  <a:gd name="connsiteX110" fmla="*/ 278 w 10000"/>
                  <a:gd name="connsiteY110" fmla="*/ 3955 h 10127"/>
                  <a:gd name="connsiteX111" fmla="*/ 500 w 10000"/>
                  <a:gd name="connsiteY111" fmla="*/ 4773 h 10127"/>
                  <a:gd name="connsiteX112" fmla="*/ 722 w 10000"/>
                  <a:gd name="connsiteY112" fmla="*/ 5476 h 10127"/>
                  <a:gd name="connsiteX113" fmla="*/ 722 w 10000"/>
                  <a:gd name="connsiteY113" fmla="*/ 5476 h 10127"/>
                  <a:gd name="connsiteX114" fmla="*/ 889 w 10000"/>
                  <a:gd name="connsiteY114" fmla="*/ 5891 h 10127"/>
                  <a:gd name="connsiteX115" fmla="*/ 944 w 10000"/>
                  <a:gd name="connsiteY115" fmla="*/ 6248 h 10127"/>
                  <a:gd name="connsiteX116" fmla="*/ 1111 w 10000"/>
                  <a:gd name="connsiteY116" fmla="*/ 6598 h 10127"/>
                  <a:gd name="connsiteX117" fmla="*/ 1333 w 10000"/>
                  <a:gd name="connsiteY117" fmla="*/ 7136 h 10127"/>
                  <a:gd name="connsiteX118" fmla="*/ 1333 w 10000"/>
                  <a:gd name="connsiteY118" fmla="*/ 7136 h 10127"/>
                  <a:gd name="connsiteX119" fmla="*/ 1444 w 10000"/>
                  <a:gd name="connsiteY119" fmla="*/ 7417 h 10127"/>
                  <a:gd name="connsiteX120" fmla="*/ 1500 w 10000"/>
                  <a:gd name="connsiteY120" fmla="*/ 7626 h 10127"/>
                  <a:gd name="connsiteX121" fmla="*/ 1500 w 10000"/>
                  <a:gd name="connsiteY121" fmla="*/ 7823 h 10127"/>
                  <a:gd name="connsiteX122" fmla="*/ 1556 w 10000"/>
                  <a:gd name="connsiteY122" fmla="*/ 7911 h 10127"/>
                  <a:gd name="connsiteX123" fmla="*/ 1722 w 10000"/>
                  <a:gd name="connsiteY123" fmla="*/ 7973 h 10127"/>
                  <a:gd name="connsiteX124" fmla="*/ 1944 w 10000"/>
                  <a:gd name="connsiteY124" fmla="*/ 8038 h 10127"/>
                  <a:gd name="connsiteX125" fmla="*/ 2944 w 10000"/>
                  <a:gd name="connsiteY125" fmla="*/ 8115 h 10127"/>
                  <a:gd name="connsiteX126" fmla="*/ 2944 w 10000"/>
                  <a:gd name="connsiteY126" fmla="*/ 8115 h 10127"/>
                  <a:gd name="connsiteX127" fmla="*/ 4167 w 10000"/>
                  <a:gd name="connsiteY127" fmla="*/ 8256 h 10127"/>
                  <a:gd name="connsiteX128" fmla="*/ 4889 w 10000"/>
                  <a:gd name="connsiteY128" fmla="*/ 8452 h 10127"/>
                  <a:gd name="connsiteX129" fmla="*/ 5278 w 10000"/>
                  <a:gd name="connsiteY129" fmla="*/ 8673 h 10127"/>
                  <a:gd name="connsiteX130" fmla="*/ 5444 w 10000"/>
                  <a:gd name="connsiteY130" fmla="*/ 8731 h 10127"/>
                  <a:gd name="connsiteX131" fmla="*/ 5444 w 10000"/>
                  <a:gd name="connsiteY131" fmla="*/ 8731 h 10127"/>
                  <a:gd name="connsiteX132" fmla="*/ 5722 w 10000"/>
                  <a:gd name="connsiteY132" fmla="*/ 8886 h 10127"/>
                  <a:gd name="connsiteX133" fmla="*/ 5833 w 10000"/>
                  <a:gd name="connsiteY133" fmla="*/ 8957 h 10127"/>
                  <a:gd name="connsiteX134" fmla="*/ 5833 w 10000"/>
                  <a:gd name="connsiteY134" fmla="*/ 8957 h 10127"/>
                  <a:gd name="connsiteX135" fmla="*/ 5833 w 10000"/>
                  <a:gd name="connsiteY135" fmla="*/ 8886 h 10127"/>
                  <a:gd name="connsiteX136" fmla="*/ 5889 w 10000"/>
                  <a:gd name="connsiteY136" fmla="*/ 8808 h 10127"/>
                  <a:gd name="connsiteX137" fmla="*/ 6000 w 10000"/>
                  <a:gd name="connsiteY137" fmla="*/ 8731 h 10127"/>
                  <a:gd name="connsiteX138" fmla="*/ 6167 w 10000"/>
                  <a:gd name="connsiteY138" fmla="*/ 8673 h 10127"/>
                  <a:gd name="connsiteX139" fmla="*/ 6444 w 10000"/>
                  <a:gd name="connsiteY139" fmla="*/ 8673 h 10127"/>
                  <a:gd name="connsiteX140" fmla="*/ 6833 w 10000"/>
                  <a:gd name="connsiteY140" fmla="*/ 8731 h 10127"/>
                  <a:gd name="connsiteX141" fmla="*/ 7278 w 10000"/>
                  <a:gd name="connsiteY141" fmla="*/ 8957 h 10127"/>
                  <a:gd name="connsiteX142" fmla="*/ 7278 w 10000"/>
                  <a:gd name="connsiteY142" fmla="*/ 8957 h 10127"/>
                  <a:gd name="connsiteX143" fmla="*/ 8722 w 10000"/>
                  <a:gd name="connsiteY143" fmla="*/ 9563 h 10127"/>
                  <a:gd name="connsiteX144" fmla="*/ 10000 w 10000"/>
                  <a:gd name="connsiteY144" fmla="*/ 10127 h 10127"/>
                  <a:gd name="connsiteX145" fmla="*/ 10000 w 10000"/>
                  <a:gd name="connsiteY145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4444 w 10000"/>
                  <a:gd name="connsiteY33" fmla="*/ 1798 h 10127"/>
                  <a:gd name="connsiteX34" fmla="*/ 4389 w 10000"/>
                  <a:gd name="connsiteY34" fmla="*/ 1516 h 10127"/>
                  <a:gd name="connsiteX35" fmla="*/ 4222 w 10000"/>
                  <a:gd name="connsiteY35" fmla="*/ 1167 h 10127"/>
                  <a:gd name="connsiteX36" fmla="*/ 4222 w 10000"/>
                  <a:gd name="connsiteY36" fmla="*/ 1167 h 10127"/>
                  <a:gd name="connsiteX37" fmla="*/ 4111 w 10000"/>
                  <a:gd name="connsiteY37" fmla="*/ 957 h 10127"/>
                  <a:gd name="connsiteX38" fmla="*/ 4111 w 10000"/>
                  <a:gd name="connsiteY38" fmla="*/ 757 h 10127"/>
                  <a:gd name="connsiteX39" fmla="*/ 4111 w 10000"/>
                  <a:gd name="connsiteY39" fmla="*/ 618 h 10127"/>
                  <a:gd name="connsiteX40" fmla="*/ 4167 w 10000"/>
                  <a:gd name="connsiteY40" fmla="*/ 473 h 10127"/>
                  <a:gd name="connsiteX41" fmla="*/ 4278 w 10000"/>
                  <a:gd name="connsiteY41" fmla="*/ 200 h 10127"/>
                  <a:gd name="connsiteX42" fmla="*/ 4389 w 10000"/>
                  <a:gd name="connsiteY42" fmla="*/ 127 h 10127"/>
                  <a:gd name="connsiteX43" fmla="*/ 10000 w 10000"/>
                  <a:gd name="connsiteY43" fmla="*/ 5476 h 10127"/>
                  <a:gd name="connsiteX44" fmla="*/ 10000 w 10000"/>
                  <a:gd name="connsiteY44" fmla="*/ 5476 h 10127"/>
                  <a:gd name="connsiteX45" fmla="*/ 9722 w 10000"/>
                  <a:gd name="connsiteY45" fmla="*/ 5399 h 10127"/>
                  <a:gd name="connsiteX46" fmla="*/ 9389 w 10000"/>
                  <a:gd name="connsiteY46" fmla="*/ 5476 h 10127"/>
                  <a:gd name="connsiteX47" fmla="*/ 9389 w 10000"/>
                  <a:gd name="connsiteY47" fmla="*/ 5476 h 10127"/>
                  <a:gd name="connsiteX48" fmla="*/ 9278 w 10000"/>
                  <a:gd name="connsiteY48" fmla="*/ 5560 h 10127"/>
                  <a:gd name="connsiteX49" fmla="*/ 9056 w 10000"/>
                  <a:gd name="connsiteY49" fmla="*/ 5476 h 10127"/>
                  <a:gd name="connsiteX50" fmla="*/ 8889 w 10000"/>
                  <a:gd name="connsiteY50" fmla="*/ 5399 h 10127"/>
                  <a:gd name="connsiteX51" fmla="*/ 8722 w 10000"/>
                  <a:gd name="connsiteY51" fmla="*/ 5267 h 10127"/>
                  <a:gd name="connsiteX52" fmla="*/ 8611 w 10000"/>
                  <a:gd name="connsiteY52" fmla="*/ 5051 h 10127"/>
                  <a:gd name="connsiteX53" fmla="*/ 8444 w 10000"/>
                  <a:gd name="connsiteY53" fmla="*/ 4703 h 10127"/>
                  <a:gd name="connsiteX54" fmla="*/ 8444 w 10000"/>
                  <a:gd name="connsiteY54" fmla="*/ 4703 h 10127"/>
                  <a:gd name="connsiteX55" fmla="*/ 8222 w 10000"/>
                  <a:gd name="connsiteY55" fmla="*/ 4096 h 10127"/>
                  <a:gd name="connsiteX56" fmla="*/ 8111 w 10000"/>
                  <a:gd name="connsiteY56" fmla="*/ 3816 h 10127"/>
                  <a:gd name="connsiteX57" fmla="*/ 7944 w 10000"/>
                  <a:gd name="connsiteY57" fmla="*/ 3605 h 10127"/>
                  <a:gd name="connsiteX58" fmla="*/ 7778 w 10000"/>
                  <a:gd name="connsiteY58" fmla="*/ 3471 h 10127"/>
                  <a:gd name="connsiteX59" fmla="*/ 7556 w 10000"/>
                  <a:gd name="connsiteY59" fmla="*/ 3389 h 10127"/>
                  <a:gd name="connsiteX60" fmla="*/ 7333 w 10000"/>
                  <a:gd name="connsiteY60" fmla="*/ 3324 h 10127"/>
                  <a:gd name="connsiteX61" fmla="*/ 7000 w 10000"/>
                  <a:gd name="connsiteY61" fmla="*/ 3247 h 10127"/>
                  <a:gd name="connsiteX62" fmla="*/ 7000 w 10000"/>
                  <a:gd name="connsiteY62" fmla="*/ 3247 h 10127"/>
                  <a:gd name="connsiteX63" fmla="*/ 6556 w 10000"/>
                  <a:gd name="connsiteY63" fmla="*/ 3324 h 10127"/>
                  <a:gd name="connsiteX64" fmla="*/ 6222 w 10000"/>
                  <a:gd name="connsiteY64" fmla="*/ 3324 h 10127"/>
                  <a:gd name="connsiteX65" fmla="*/ 6111 w 10000"/>
                  <a:gd name="connsiteY65" fmla="*/ 3247 h 10127"/>
                  <a:gd name="connsiteX66" fmla="*/ 6056 w 10000"/>
                  <a:gd name="connsiteY66" fmla="*/ 3185 h 10127"/>
                  <a:gd name="connsiteX67" fmla="*/ 6056 w 10000"/>
                  <a:gd name="connsiteY67" fmla="*/ 3185 h 10127"/>
                  <a:gd name="connsiteX68" fmla="*/ 6056 w 10000"/>
                  <a:gd name="connsiteY68" fmla="*/ 1943 h 10127"/>
                  <a:gd name="connsiteX69" fmla="*/ 6056 w 10000"/>
                  <a:gd name="connsiteY69" fmla="*/ 1943 h 10127"/>
                  <a:gd name="connsiteX70" fmla="*/ 6056 w 10000"/>
                  <a:gd name="connsiteY70" fmla="*/ 1652 h 10127"/>
                  <a:gd name="connsiteX71" fmla="*/ 5944 w 10000"/>
                  <a:gd name="connsiteY71" fmla="*/ 1308 h 10127"/>
                  <a:gd name="connsiteX72" fmla="*/ 5889 w 10000"/>
                  <a:gd name="connsiteY72" fmla="*/ 1230 h 10127"/>
                  <a:gd name="connsiteX73" fmla="*/ 5778 w 10000"/>
                  <a:gd name="connsiteY73" fmla="*/ 1167 h 10127"/>
                  <a:gd name="connsiteX74" fmla="*/ 5667 w 10000"/>
                  <a:gd name="connsiteY74" fmla="*/ 1167 h 10127"/>
                  <a:gd name="connsiteX75" fmla="*/ 5500 w 10000"/>
                  <a:gd name="connsiteY75" fmla="*/ 1230 h 10127"/>
                  <a:gd name="connsiteX76" fmla="*/ 5500 w 10000"/>
                  <a:gd name="connsiteY76" fmla="*/ 1230 h 10127"/>
                  <a:gd name="connsiteX77" fmla="*/ 4889 w 10000"/>
                  <a:gd name="connsiteY77" fmla="*/ 1726 h 10127"/>
                  <a:gd name="connsiteX78" fmla="*/ 4611 w 10000"/>
                  <a:gd name="connsiteY78" fmla="*/ 1866 h 10127"/>
                  <a:gd name="connsiteX79" fmla="*/ 4556 w 10000"/>
                  <a:gd name="connsiteY79" fmla="*/ 1943 h 10127"/>
                  <a:gd name="connsiteX80" fmla="*/ 4500 w 10000"/>
                  <a:gd name="connsiteY80" fmla="*/ 1866 h 10127"/>
                  <a:gd name="connsiteX81" fmla="*/ 4500 w 10000"/>
                  <a:gd name="connsiteY81" fmla="*/ 1866 h 10127"/>
                  <a:gd name="connsiteX82" fmla="*/ 4222 w 10000"/>
                  <a:gd name="connsiteY82" fmla="*/ 1167 h 10127"/>
                  <a:gd name="connsiteX83" fmla="*/ 4222 w 10000"/>
                  <a:gd name="connsiteY83" fmla="*/ 1167 h 10127"/>
                  <a:gd name="connsiteX84" fmla="*/ 4111 w 10000"/>
                  <a:gd name="connsiteY84" fmla="*/ 822 h 10127"/>
                  <a:gd name="connsiteX85" fmla="*/ 4111 w 10000"/>
                  <a:gd name="connsiteY85" fmla="*/ 618 h 10127"/>
                  <a:gd name="connsiteX86" fmla="*/ 4111 w 10000"/>
                  <a:gd name="connsiteY86" fmla="*/ 404 h 10127"/>
                  <a:gd name="connsiteX87" fmla="*/ 4111 w 10000"/>
                  <a:gd name="connsiteY87" fmla="*/ 404 h 10127"/>
                  <a:gd name="connsiteX88" fmla="*/ 4278 w 10000"/>
                  <a:gd name="connsiteY88" fmla="*/ 200 h 10127"/>
                  <a:gd name="connsiteX89" fmla="*/ 4213 w 10000"/>
                  <a:gd name="connsiteY89" fmla="*/ 0 h 10127"/>
                  <a:gd name="connsiteX90" fmla="*/ 4000 w 10000"/>
                  <a:gd name="connsiteY90" fmla="*/ 127 h 10127"/>
                  <a:gd name="connsiteX91" fmla="*/ 3722 w 10000"/>
                  <a:gd name="connsiteY91" fmla="*/ 200 h 10127"/>
                  <a:gd name="connsiteX92" fmla="*/ 3611 w 10000"/>
                  <a:gd name="connsiteY92" fmla="*/ 273 h 10127"/>
                  <a:gd name="connsiteX93" fmla="*/ 3556 w 10000"/>
                  <a:gd name="connsiteY93" fmla="*/ 344 h 10127"/>
                  <a:gd name="connsiteX94" fmla="*/ 3556 w 10000"/>
                  <a:gd name="connsiteY94" fmla="*/ 344 h 10127"/>
                  <a:gd name="connsiteX95" fmla="*/ 3444 w 10000"/>
                  <a:gd name="connsiteY95" fmla="*/ 618 h 10127"/>
                  <a:gd name="connsiteX96" fmla="*/ 3278 w 10000"/>
                  <a:gd name="connsiteY96" fmla="*/ 1039 h 10127"/>
                  <a:gd name="connsiteX97" fmla="*/ 3000 w 10000"/>
                  <a:gd name="connsiteY97" fmla="*/ 1516 h 10127"/>
                  <a:gd name="connsiteX98" fmla="*/ 2667 w 10000"/>
                  <a:gd name="connsiteY98" fmla="*/ 1866 h 10127"/>
                  <a:gd name="connsiteX99" fmla="*/ 2667 w 10000"/>
                  <a:gd name="connsiteY99" fmla="*/ 1866 h 10127"/>
                  <a:gd name="connsiteX100" fmla="*/ 2333 w 10000"/>
                  <a:gd name="connsiteY100" fmla="*/ 2152 h 10127"/>
                  <a:gd name="connsiteX101" fmla="*/ 1833 w 10000"/>
                  <a:gd name="connsiteY101" fmla="*/ 2431 h 10127"/>
                  <a:gd name="connsiteX102" fmla="*/ 1389 w 10000"/>
                  <a:gd name="connsiteY102" fmla="*/ 2562 h 10127"/>
                  <a:gd name="connsiteX103" fmla="*/ 889 w 10000"/>
                  <a:gd name="connsiteY103" fmla="*/ 2633 h 10127"/>
                  <a:gd name="connsiteX104" fmla="*/ 889 w 10000"/>
                  <a:gd name="connsiteY104" fmla="*/ 2633 h 10127"/>
                  <a:gd name="connsiteX105" fmla="*/ 500 w 10000"/>
                  <a:gd name="connsiteY105" fmla="*/ 2717 h 10127"/>
                  <a:gd name="connsiteX106" fmla="*/ 222 w 10000"/>
                  <a:gd name="connsiteY106" fmla="*/ 2768 h 10127"/>
                  <a:gd name="connsiteX107" fmla="*/ 0 w 10000"/>
                  <a:gd name="connsiteY107" fmla="*/ 2836 h 10127"/>
                  <a:gd name="connsiteX108" fmla="*/ 0 w 10000"/>
                  <a:gd name="connsiteY108" fmla="*/ 2836 h 10127"/>
                  <a:gd name="connsiteX109" fmla="*/ 278 w 10000"/>
                  <a:gd name="connsiteY109" fmla="*/ 3955 h 10127"/>
                  <a:gd name="connsiteX110" fmla="*/ 500 w 10000"/>
                  <a:gd name="connsiteY110" fmla="*/ 4773 h 10127"/>
                  <a:gd name="connsiteX111" fmla="*/ 722 w 10000"/>
                  <a:gd name="connsiteY111" fmla="*/ 5476 h 10127"/>
                  <a:gd name="connsiteX112" fmla="*/ 722 w 10000"/>
                  <a:gd name="connsiteY112" fmla="*/ 5476 h 10127"/>
                  <a:gd name="connsiteX113" fmla="*/ 889 w 10000"/>
                  <a:gd name="connsiteY113" fmla="*/ 5891 h 10127"/>
                  <a:gd name="connsiteX114" fmla="*/ 944 w 10000"/>
                  <a:gd name="connsiteY114" fmla="*/ 6248 h 10127"/>
                  <a:gd name="connsiteX115" fmla="*/ 1111 w 10000"/>
                  <a:gd name="connsiteY115" fmla="*/ 6598 h 10127"/>
                  <a:gd name="connsiteX116" fmla="*/ 1333 w 10000"/>
                  <a:gd name="connsiteY116" fmla="*/ 7136 h 10127"/>
                  <a:gd name="connsiteX117" fmla="*/ 1333 w 10000"/>
                  <a:gd name="connsiteY117" fmla="*/ 7136 h 10127"/>
                  <a:gd name="connsiteX118" fmla="*/ 1444 w 10000"/>
                  <a:gd name="connsiteY118" fmla="*/ 7417 h 10127"/>
                  <a:gd name="connsiteX119" fmla="*/ 1500 w 10000"/>
                  <a:gd name="connsiteY119" fmla="*/ 7626 h 10127"/>
                  <a:gd name="connsiteX120" fmla="*/ 1500 w 10000"/>
                  <a:gd name="connsiteY120" fmla="*/ 7823 h 10127"/>
                  <a:gd name="connsiteX121" fmla="*/ 1556 w 10000"/>
                  <a:gd name="connsiteY121" fmla="*/ 7911 h 10127"/>
                  <a:gd name="connsiteX122" fmla="*/ 1722 w 10000"/>
                  <a:gd name="connsiteY122" fmla="*/ 7973 h 10127"/>
                  <a:gd name="connsiteX123" fmla="*/ 1944 w 10000"/>
                  <a:gd name="connsiteY123" fmla="*/ 8038 h 10127"/>
                  <a:gd name="connsiteX124" fmla="*/ 2944 w 10000"/>
                  <a:gd name="connsiteY124" fmla="*/ 8115 h 10127"/>
                  <a:gd name="connsiteX125" fmla="*/ 2944 w 10000"/>
                  <a:gd name="connsiteY125" fmla="*/ 8115 h 10127"/>
                  <a:gd name="connsiteX126" fmla="*/ 4167 w 10000"/>
                  <a:gd name="connsiteY126" fmla="*/ 8256 h 10127"/>
                  <a:gd name="connsiteX127" fmla="*/ 4889 w 10000"/>
                  <a:gd name="connsiteY127" fmla="*/ 8452 h 10127"/>
                  <a:gd name="connsiteX128" fmla="*/ 5278 w 10000"/>
                  <a:gd name="connsiteY128" fmla="*/ 8673 h 10127"/>
                  <a:gd name="connsiteX129" fmla="*/ 5444 w 10000"/>
                  <a:gd name="connsiteY129" fmla="*/ 8731 h 10127"/>
                  <a:gd name="connsiteX130" fmla="*/ 5444 w 10000"/>
                  <a:gd name="connsiteY130" fmla="*/ 8731 h 10127"/>
                  <a:gd name="connsiteX131" fmla="*/ 5722 w 10000"/>
                  <a:gd name="connsiteY131" fmla="*/ 8886 h 10127"/>
                  <a:gd name="connsiteX132" fmla="*/ 5833 w 10000"/>
                  <a:gd name="connsiteY132" fmla="*/ 8957 h 10127"/>
                  <a:gd name="connsiteX133" fmla="*/ 5833 w 10000"/>
                  <a:gd name="connsiteY133" fmla="*/ 8957 h 10127"/>
                  <a:gd name="connsiteX134" fmla="*/ 5833 w 10000"/>
                  <a:gd name="connsiteY134" fmla="*/ 8886 h 10127"/>
                  <a:gd name="connsiteX135" fmla="*/ 5889 w 10000"/>
                  <a:gd name="connsiteY135" fmla="*/ 8808 h 10127"/>
                  <a:gd name="connsiteX136" fmla="*/ 6000 w 10000"/>
                  <a:gd name="connsiteY136" fmla="*/ 8731 h 10127"/>
                  <a:gd name="connsiteX137" fmla="*/ 6167 w 10000"/>
                  <a:gd name="connsiteY137" fmla="*/ 8673 h 10127"/>
                  <a:gd name="connsiteX138" fmla="*/ 6444 w 10000"/>
                  <a:gd name="connsiteY138" fmla="*/ 8673 h 10127"/>
                  <a:gd name="connsiteX139" fmla="*/ 6833 w 10000"/>
                  <a:gd name="connsiteY139" fmla="*/ 8731 h 10127"/>
                  <a:gd name="connsiteX140" fmla="*/ 7278 w 10000"/>
                  <a:gd name="connsiteY140" fmla="*/ 8957 h 10127"/>
                  <a:gd name="connsiteX141" fmla="*/ 7278 w 10000"/>
                  <a:gd name="connsiteY141" fmla="*/ 8957 h 10127"/>
                  <a:gd name="connsiteX142" fmla="*/ 8722 w 10000"/>
                  <a:gd name="connsiteY142" fmla="*/ 9563 h 10127"/>
                  <a:gd name="connsiteX143" fmla="*/ 10000 w 10000"/>
                  <a:gd name="connsiteY143" fmla="*/ 10127 h 10127"/>
                  <a:gd name="connsiteX144" fmla="*/ 10000 w 10000"/>
                  <a:gd name="connsiteY144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4444 w 10000"/>
                  <a:gd name="connsiteY33" fmla="*/ 1798 h 10127"/>
                  <a:gd name="connsiteX34" fmla="*/ 4389 w 10000"/>
                  <a:gd name="connsiteY34" fmla="*/ 1516 h 10127"/>
                  <a:gd name="connsiteX35" fmla="*/ 4222 w 10000"/>
                  <a:gd name="connsiteY35" fmla="*/ 1167 h 10127"/>
                  <a:gd name="connsiteX36" fmla="*/ 4222 w 10000"/>
                  <a:gd name="connsiteY36" fmla="*/ 1167 h 10127"/>
                  <a:gd name="connsiteX37" fmla="*/ 4111 w 10000"/>
                  <a:gd name="connsiteY37" fmla="*/ 957 h 10127"/>
                  <a:gd name="connsiteX38" fmla="*/ 4111 w 10000"/>
                  <a:gd name="connsiteY38" fmla="*/ 757 h 10127"/>
                  <a:gd name="connsiteX39" fmla="*/ 4111 w 10000"/>
                  <a:gd name="connsiteY39" fmla="*/ 618 h 10127"/>
                  <a:gd name="connsiteX40" fmla="*/ 4167 w 10000"/>
                  <a:gd name="connsiteY40" fmla="*/ 473 h 10127"/>
                  <a:gd name="connsiteX41" fmla="*/ 4278 w 10000"/>
                  <a:gd name="connsiteY41" fmla="*/ 200 h 10127"/>
                  <a:gd name="connsiteX42" fmla="*/ 10000 w 10000"/>
                  <a:gd name="connsiteY42" fmla="*/ 5476 h 10127"/>
                  <a:gd name="connsiteX43" fmla="*/ 10000 w 10000"/>
                  <a:gd name="connsiteY43" fmla="*/ 5476 h 10127"/>
                  <a:gd name="connsiteX44" fmla="*/ 9722 w 10000"/>
                  <a:gd name="connsiteY44" fmla="*/ 5399 h 10127"/>
                  <a:gd name="connsiteX45" fmla="*/ 9389 w 10000"/>
                  <a:gd name="connsiteY45" fmla="*/ 5476 h 10127"/>
                  <a:gd name="connsiteX46" fmla="*/ 9389 w 10000"/>
                  <a:gd name="connsiteY46" fmla="*/ 5476 h 10127"/>
                  <a:gd name="connsiteX47" fmla="*/ 9278 w 10000"/>
                  <a:gd name="connsiteY47" fmla="*/ 5560 h 10127"/>
                  <a:gd name="connsiteX48" fmla="*/ 9056 w 10000"/>
                  <a:gd name="connsiteY48" fmla="*/ 5476 h 10127"/>
                  <a:gd name="connsiteX49" fmla="*/ 8889 w 10000"/>
                  <a:gd name="connsiteY49" fmla="*/ 5399 h 10127"/>
                  <a:gd name="connsiteX50" fmla="*/ 8722 w 10000"/>
                  <a:gd name="connsiteY50" fmla="*/ 5267 h 10127"/>
                  <a:gd name="connsiteX51" fmla="*/ 8611 w 10000"/>
                  <a:gd name="connsiteY51" fmla="*/ 5051 h 10127"/>
                  <a:gd name="connsiteX52" fmla="*/ 8444 w 10000"/>
                  <a:gd name="connsiteY52" fmla="*/ 4703 h 10127"/>
                  <a:gd name="connsiteX53" fmla="*/ 8444 w 10000"/>
                  <a:gd name="connsiteY53" fmla="*/ 4703 h 10127"/>
                  <a:gd name="connsiteX54" fmla="*/ 8222 w 10000"/>
                  <a:gd name="connsiteY54" fmla="*/ 4096 h 10127"/>
                  <a:gd name="connsiteX55" fmla="*/ 8111 w 10000"/>
                  <a:gd name="connsiteY55" fmla="*/ 3816 h 10127"/>
                  <a:gd name="connsiteX56" fmla="*/ 7944 w 10000"/>
                  <a:gd name="connsiteY56" fmla="*/ 3605 h 10127"/>
                  <a:gd name="connsiteX57" fmla="*/ 7778 w 10000"/>
                  <a:gd name="connsiteY57" fmla="*/ 3471 h 10127"/>
                  <a:gd name="connsiteX58" fmla="*/ 7556 w 10000"/>
                  <a:gd name="connsiteY58" fmla="*/ 3389 h 10127"/>
                  <a:gd name="connsiteX59" fmla="*/ 7333 w 10000"/>
                  <a:gd name="connsiteY59" fmla="*/ 3324 h 10127"/>
                  <a:gd name="connsiteX60" fmla="*/ 7000 w 10000"/>
                  <a:gd name="connsiteY60" fmla="*/ 3247 h 10127"/>
                  <a:gd name="connsiteX61" fmla="*/ 7000 w 10000"/>
                  <a:gd name="connsiteY61" fmla="*/ 3247 h 10127"/>
                  <a:gd name="connsiteX62" fmla="*/ 6556 w 10000"/>
                  <a:gd name="connsiteY62" fmla="*/ 3324 h 10127"/>
                  <a:gd name="connsiteX63" fmla="*/ 6222 w 10000"/>
                  <a:gd name="connsiteY63" fmla="*/ 3324 h 10127"/>
                  <a:gd name="connsiteX64" fmla="*/ 6111 w 10000"/>
                  <a:gd name="connsiteY64" fmla="*/ 3247 h 10127"/>
                  <a:gd name="connsiteX65" fmla="*/ 6056 w 10000"/>
                  <a:gd name="connsiteY65" fmla="*/ 3185 h 10127"/>
                  <a:gd name="connsiteX66" fmla="*/ 6056 w 10000"/>
                  <a:gd name="connsiteY66" fmla="*/ 3185 h 10127"/>
                  <a:gd name="connsiteX67" fmla="*/ 6056 w 10000"/>
                  <a:gd name="connsiteY67" fmla="*/ 1943 h 10127"/>
                  <a:gd name="connsiteX68" fmla="*/ 6056 w 10000"/>
                  <a:gd name="connsiteY68" fmla="*/ 1943 h 10127"/>
                  <a:gd name="connsiteX69" fmla="*/ 6056 w 10000"/>
                  <a:gd name="connsiteY69" fmla="*/ 1652 h 10127"/>
                  <a:gd name="connsiteX70" fmla="*/ 5944 w 10000"/>
                  <a:gd name="connsiteY70" fmla="*/ 1308 h 10127"/>
                  <a:gd name="connsiteX71" fmla="*/ 5889 w 10000"/>
                  <a:gd name="connsiteY71" fmla="*/ 1230 h 10127"/>
                  <a:gd name="connsiteX72" fmla="*/ 5778 w 10000"/>
                  <a:gd name="connsiteY72" fmla="*/ 1167 h 10127"/>
                  <a:gd name="connsiteX73" fmla="*/ 5667 w 10000"/>
                  <a:gd name="connsiteY73" fmla="*/ 1167 h 10127"/>
                  <a:gd name="connsiteX74" fmla="*/ 5500 w 10000"/>
                  <a:gd name="connsiteY74" fmla="*/ 1230 h 10127"/>
                  <a:gd name="connsiteX75" fmla="*/ 5500 w 10000"/>
                  <a:gd name="connsiteY75" fmla="*/ 1230 h 10127"/>
                  <a:gd name="connsiteX76" fmla="*/ 4889 w 10000"/>
                  <a:gd name="connsiteY76" fmla="*/ 1726 h 10127"/>
                  <a:gd name="connsiteX77" fmla="*/ 4611 w 10000"/>
                  <a:gd name="connsiteY77" fmla="*/ 1866 h 10127"/>
                  <a:gd name="connsiteX78" fmla="*/ 4556 w 10000"/>
                  <a:gd name="connsiteY78" fmla="*/ 1943 h 10127"/>
                  <a:gd name="connsiteX79" fmla="*/ 4500 w 10000"/>
                  <a:gd name="connsiteY79" fmla="*/ 1866 h 10127"/>
                  <a:gd name="connsiteX80" fmla="*/ 4500 w 10000"/>
                  <a:gd name="connsiteY80" fmla="*/ 1866 h 10127"/>
                  <a:gd name="connsiteX81" fmla="*/ 4222 w 10000"/>
                  <a:gd name="connsiteY81" fmla="*/ 1167 h 10127"/>
                  <a:gd name="connsiteX82" fmla="*/ 4222 w 10000"/>
                  <a:gd name="connsiteY82" fmla="*/ 1167 h 10127"/>
                  <a:gd name="connsiteX83" fmla="*/ 4111 w 10000"/>
                  <a:gd name="connsiteY83" fmla="*/ 822 h 10127"/>
                  <a:gd name="connsiteX84" fmla="*/ 4111 w 10000"/>
                  <a:gd name="connsiteY84" fmla="*/ 618 h 10127"/>
                  <a:gd name="connsiteX85" fmla="*/ 4111 w 10000"/>
                  <a:gd name="connsiteY85" fmla="*/ 404 h 10127"/>
                  <a:gd name="connsiteX86" fmla="*/ 4111 w 10000"/>
                  <a:gd name="connsiteY86" fmla="*/ 404 h 10127"/>
                  <a:gd name="connsiteX87" fmla="*/ 4278 w 10000"/>
                  <a:gd name="connsiteY87" fmla="*/ 200 h 10127"/>
                  <a:gd name="connsiteX88" fmla="*/ 4213 w 10000"/>
                  <a:gd name="connsiteY88" fmla="*/ 0 h 10127"/>
                  <a:gd name="connsiteX89" fmla="*/ 4000 w 10000"/>
                  <a:gd name="connsiteY89" fmla="*/ 127 h 10127"/>
                  <a:gd name="connsiteX90" fmla="*/ 3722 w 10000"/>
                  <a:gd name="connsiteY90" fmla="*/ 200 h 10127"/>
                  <a:gd name="connsiteX91" fmla="*/ 3611 w 10000"/>
                  <a:gd name="connsiteY91" fmla="*/ 273 h 10127"/>
                  <a:gd name="connsiteX92" fmla="*/ 3556 w 10000"/>
                  <a:gd name="connsiteY92" fmla="*/ 344 h 10127"/>
                  <a:gd name="connsiteX93" fmla="*/ 3556 w 10000"/>
                  <a:gd name="connsiteY93" fmla="*/ 344 h 10127"/>
                  <a:gd name="connsiteX94" fmla="*/ 3444 w 10000"/>
                  <a:gd name="connsiteY94" fmla="*/ 618 h 10127"/>
                  <a:gd name="connsiteX95" fmla="*/ 3278 w 10000"/>
                  <a:gd name="connsiteY95" fmla="*/ 1039 h 10127"/>
                  <a:gd name="connsiteX96" fmla="*/ 3000 w 10000"/>
                  <a:gd name="connsiteY96" fmla="*/ 1516 h 10127"/>
                  <a:gd name="connsiteX97" fmla="*/ 2667 w 10000"/>
                  <a:gd name="connsiteY97" fmla="*/ 1866 h 10127"/>
                  <a:gd name="connsiteX98" fmla="*/ 2667 w 10000"/>
                  <a:gd name="connsiteY98" fmla="*/ 1866 h 10127"/>
                  <a:gd name="connsiteX99" fmla="*/ 2333 w 10000"/>
                  <a:gd name="connsiteY99" fmla="*/ 2152 h 10127"/>
                  <a:gd name="connsiteX100" fmla="*/ 1833 w 10000"/>
                  <a:gd name="connsiteY100" fmla="*/ 2431 h 10127"/>
                  <a:gd name="connsiteX101" fmla="*/ 1389 w 10000"/>
                  <a:gd name="connsiteY101" fmla="*/ 2562 h 10127"/>
                  <a:gd name="connsiteX102" fmla="*/ 889 w 10000"/>
                  <a:gd name="connsiteY102" fmla="*/ 2633 h 10127"/>
                  <a:gd name="connsiteX103" fmla="*/ 889 w 10000"/>
                  <a:gd name="connsiteY103" fmla="*/ 2633 h 10127"/>
                  <a:gd name="connsiteX104" fmla="*/ 500 w 10000"/>
                  <a:gd name="connsiteY104" fmla="*/ 2717 h 10127"/>
                  <a:gd name="connsiteX105" fmla="*/ 222 w 10000"/>
                  <a:gd name="connsiteY105" fmla="*/ 2768 h 10127"/>
                  <a:gd name="connsiteX106" fmla="*/ 0 w 10000"/>
                  <a:gd name="connsiteY106" fmla="*/ 2836 h 10127"/>
                  <a:gd name="connsiteX107" fmla="*/ 0 w 10000"/>
                  <a:gd name="connsiteY107" fmla="*/ 2836 h 10127"/>
                  <a:gd name="connsiteX108" fmla="*/ 278 w 10000"/>
                  <a:gd name="connsiteY108" fmla="*/ 3955 h 10127"/>
                  <a:gd name="connsiteX109" fmla="*/ 500 w 10000"/>
                  <a:gd name="connsiteY109" fmla="*/ 4773 h 10127"/>
                  <a:gd name="connsiteX110" fmla="*/ 722 w 10000"/>
                  <a:gd name="connsiteY110" fmla="*/ 5476 h 10127"/>
                  <a:gd name="connsiteX111" fmla="*/ 722 w 10000"/>
                  <a:gd name="connsiteY111" fmla="*/ 5476 h 10127"/>
                  <a:gd name="connsiteX112" fmla="*/ 889 w 10000"/>
                  <a:gd name="connsiteY112" fmla="*/ 5891 h 10127"/>
                  <a:gd name="connsiteX113" fmla="*/ 944 w 10000"/>
                  <a:gd name="connsiteY113" fmla="*/ 6248 h 10127"/>
                  <a:gd name="connsiteX114" fmla="*/ 1111 w 10000"/>
                  <a:gd name="connsiteY114" fmla="*/ 6598 h 10127"/>
                  <a:gd name="connsiteX115" fmla="*/ 1333 w 10000"/>
                  <a:gd name="connsiteY115" fmla="*/ 7136 h 10127"/>
                  <a:gd name="connsiteX116" fmla="*/ 1333 w 10000"/>
                  <a:gd name="connsiteY116" fmla="*/ 7136 h 10127"/>
                  <a:gd name="connsiteX117" fmla="*/ 1444 w 10000"/>
                  <a:gd name="connsiteY117" fmla="*/ 7417 h 10127"/>
                  <a:gd name="connsiteX118" fmla="*/ 1500 w 10000"/>
                  <a:gd name="connsiteY118" fmla="*/ 7626 h 10127"/>
                  <a:gd name="connsiteX119" fmla="*/ 1500 w 10000"/>
                  <a:gd name="connsiteY119" fmla="*/ 7823 h 10127"/>
                  <a:gd name="connsiteX120" fmla="*/ 1556 w 10000"/>
                  <a:gd name="connsiteY120" fmla="*/ 7911 h 10127"/>
                  <a:gd name="connsiteX121" fmla="*/ 1722 w 10000"/>
                  <a:gd name="connsiteY121" fmla="*/ 7973 h 10127"/>
                  <a:gd name="connsiteX122" fmla="*/ 1944 w 10000"/>
                  <a:gd name="connsiteY122" fmla="*/ 8038 h 10127"/>
                  <a:gd name="connsiteX123" fmla="*/ 2944 w 10000"/>
                  <a:gd name="connsiteY123" fmla="*/ 8115 h 10127"/>
                  <a:gd name="connsiteX124" fmla="*/ 2944 w 10000"/>
                  <a:gd name="connsiteY124" fmla="*/ 8115 h 10127"/>
                  <a:gd name="connsiteX125" fmla="*/ 4167 w 10000"/>
                  <a:gd name="connsiteY125" fmla="*/ 8256 h 10127"/>
                  <a:gd name="connsiteX126" fmla="*/ 4889 w 10000"/>
                  <a:gd name="connsiteY126" fmla="*/ 8452 h 10127"/>
                  <a:gd name="connsiteX127" fmla="*/ 5278 w 10000"/>
                  <a:gd name="connsiteY127" fmla="*/ 8673 h 10127"/>
                  <a:gd name="connsiteX128" fmla="*/ 5444 w 10000"/>
                  <a:gd name="connsiteY128" fmla="*/ 8731 h 10127"/>
                  <a:gd name="connsiteX129" fmla="*/ 5444 w 10000"/>
                  <a:gd name="connsiteY129" fmla="*/ 8731 h 10127"/>
                  <a:gd name="connsiteX130" fmla="*/ 5722 w 10000"/>
                  <a:gd name="connsiteY130" fmla="*/ 8886 h 10127"/>
                  <a:gd name="connsiteX131" fmla="*/ 5833 w 10000"/>
                  <a:gd name="connsiteY131" fmla="*/ 8957 h 10127"/>
                  <a:gd name="connsiteX132" fmla="*/ 5833 w 10000"/>
                  <a:gd name="connsiteY132" fmla="*/ 8957 h 10127"/>
                  <a:gd name="connsiteX133" fmla="*/ 5833 w 10000"/>
                  <a:gd name="connsiteY133" fmla="*/ 8886 h 10127"/>
                  <a:gd name="connsiteX134" fmla="*/ 5889 w 10000"/>
                  <a:gd name="connsiteY134" fmla="*/ 8808 h 10127"/>
                  <a:gd name="connsiteX135" fmla="*/ 6000 w 10000"/>
                  <a:gd name="connsiteY135" fmla="*/ 8731 h 10127"/>
                  <a:gd name="connsiteX136" fmla="*/ 6167 w 10000"/>
                  <a:gd name="connsiteY136" fmla="*/ 8673 h 10127"/>
                  <a:gd name="connsiteX137" fmla="*/ 6444 w 10000"/>
                  <a:gd name="connsiteY137" fmla="*/ 8673 h 10127"/>
                  <a:gd name="connsiteX138" fmla="*/ 6833 w 10000"/>
                  <a:gd name="connsiteY138" fmla="*/ 8731 h 10127"/>
                  <a:gd name="connsiteX139" fmla="*/ 7278 w 10000"/>
                  <a:gd name="connsiteY139" fmla="*/ 8957 h 10127"/>
                  <a:gd name="connsiteX140" fmla="*/ 7278 w 10000"/>
                  <a:gd name="connsiteY140" fmla="*/ 8957 h 10127"/>
                  <a:gd name="connsiteX141" fmla="*/ 8722 w 10000"/>
                  <a:gd name="connsiteY141" fmla="*/ 9563 h 10127"/>
                  <a:gd name="connsiteX142" fmla="*/ 10000 w 10000"/>
                  <a:gd name="connsiteY142" fmla="*/ 10127 h 10127"/>
                  <a:gd name="connsiteX143" fmla="*/ 10000 w 10000"/>
                  <a:gd name="connsiteY143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4444 w 10000"/>
                  <a:gd name="connsiteY33" fmla="*/ 1798 h 10127"/>
                  <a:gd name="connsiteX34" fmla="*/ 4389 w 10000"/>
                  <a:gd name="connsiteY34" fmla="*/ 1516 h 10127"/>
                  <a:gd name="connsiteX35" fmla="*/ 4222 w 10000"/>
                  <a:gd name="connsiteY35" fmla="*/ 1167 h 10127"/>
                  <a:gd name="connsiteX36" fmla="*/ 4222 w 10000"/>
                  <a:gd name="connsiteY36" fmla="*/ 1167 h 10127"/>
                  <a:gd name="connsiteX37" fmla="*/ 4111 w 10000"/>
                  <a:gd name="connsiteY37" fmla="*/ 957 h 10127"/>
                  <a:gd name="connsiteX38" fmla="*/ 4111 w 10000"/>
                  <a:gd name="connsiteY38" fmla="*/ 757 h 10127"/>
                  <a:gd name="connsiteX39" fmla="*/ 4111 w 10000"/>
                  <a:gd name="connsiteY39" fmla="*/ 618 h 10127"/>
                  <a:gd name="connsiteX40" fmla="*/ 4167 w 10000"/>
                  <a:gd name="connsiteY40" fmla="*/ 473 h 10127"/>
                  <a:gd name="connsiteX41" fmla="*/ 4278 w 10000"/>
                  <a:gd name="connsiteY41" fmla="*/ 200 h 10127"/>
                  <a:gd name="connsiteX42" fmla="*/ 10000 w 10000"/>
                  <a:gd name="connsiteY42" fmla="*/ 5476 h 10127"/>
                  <a:gd name="connsiteX43" fmla="*/ 10000 w 10000"/>
                  <a:gd name="connsiteY43" fmla="*/ 5476 h 10127"/>
                  <a:gd name="connsiteX44" fmla="*/ 9722 w 10000"/>
                  <a:gd name="connsiteY44" fmla="*/ 5399 h 10127"/>
                  <a:gd name="connsiteX45" fmla="*/ 9389 w 10000"/>
                  <a:gd name="connsiteY45" fmla="*/ 5476 h 10127"/>
                  <a:gd name="connsiteX46" fmla="*/ 9389 w 10000"/>
                  <a:gd name="connsiteY46" fmla="*/ 5476 h 10127"/>
                  <a:gd name="connsiteX47" fmla="*/ 9278 w 10000"/>
                  <a:gd name="connsiteY47" fmla="*/ 5560 h 10127"/>
                  <a:gd name="connsiteX48" fmla="*/ 9056 w 10000"/>
                  <a:gd name="connsiteY48" fmla="*/ 5476 h 10127"/>
                  <a:gd name="connsiteX49" fmla="*/ 8889 w 10000"/>
                  <a:gd name="connsiteY49" fmla="*/ 5399 h 10127"/>
                  <a:gd name="connsiteX50" fmla="*/ 8722 w 10000"/>
                  <a:gd name="connsiteY50" fmla="*/ 5267 h 10127"/>
                  <a:gd name="connsiteX51" fmla="*/ 8611 w 10000"/>
                  <a:gd name="connsiteY51" fmla="*/ 5051 h 10127"/>
                  <a:gd name="connsiteX52" fmla="*/ 8444 w 10000"/>
                  <a:gd name="connsiteY52" fmla="*/ 4703 h 10127"/>
                  <a:gd name="connsiteX53" fmla="*/ 8444 w 10000"/>
                  <a:gd name="connsiteY53" fmla="*/ 4703 h 10127"/>
                  <a:gd name="connsiteX54" fmla="*/ 8222 w 10000"/>
                  <a:gd name="connsiteY54" fmla="*/ 4096 h 10127"/>
                  <a:gd name="connsiteX55" fmla="*/ 8111 w 10000"/>
                  <a:gd name="connsiteY55" fmla="*/ 3816 h 10127"/>
                  <a:gd name="connsiteX56" fmla="*/ 7944 w 10000"/>
                  <a:gd name="connsiteY56" fmla="*/ 3605 h 10127"/>
                  <a:gd name="connsiteX57" fmla="*/ 7778 w 10000"/>
                  <a:gd name="connsiteY57" fmla="*/ 3471 h 10127"/>
                  <a:gd name="connsiteX58" fmla="*/ 7556 w 10000"/>
                  <a:gd name="connsiteY58" fmla="*/ 3389 h 10127"/>
                  <a:gd name="connsiteX59" fmla="*/ 7333 w 10000"/>
                  <a:gd name="connsiteY59" fmla="*/ 3324 h 10127"/>
                  <a:gd name="connsiteX60" fmla="*/ 7000 w 10000"/>
                  <a:gd name="connsiteY60" fmla="*/ 3247 h 10127"/>
                  <a:gd name="connsiteX61" fmla="*/ 7000 w 10000"/>
                  <a:gd name="connsiteY61" fmla="*/ 3247 h 10127"/>
                  <a:gd name="connsiteX62" fmla="*/ 6556 w 10000"/>
                  <a:gd name="connsiteY62" fmla="*/ 3324 h 10127"/>
                  <a:gd name="connsiteX63" fmla="*/ 6222 w 10000"/>
                  <a:gd name="connsiteY63" fmla="*/ 3324 h 10127"/>
                  <a:gd name="connsiteX64" fmla="*/ 6111 w 10000"/>
                  <a:gd name="connsiteY64" fmla="*/ 3247 h 10127"/>
                  <a:gd name="connsiteX65" fmla="*/ 6056 w 10000"/>
                  <a:gd name="connsiteY65" fmla="*/ 3185 h 10127"/>
                  <a:gd name="connsiteX66" fmla="*/ 6056 w 10000"/>
                  <a:gd name="connsiteY66" fmla="*/ 3185 h 10127"/>
                  <a:gd name="connsiteX67" fmla="*/ 6056 w 10000"/>
                  <a:gd name="connsiteY67" fmla="*/ 1943 h 10127"/>
                  <a:gd name="connsiteX68" fmla="*/ 6056 w 10000"/>
                  <a:gd name="connsiteY68" fmla="*/ 1943 h 10127"/>
                  <a:gd name="connsiteX69" fmla="*/ 6056 w 10000"/>
                  <a:gd name="connsiteY69" fmla="*/ 1652 h 10127"/>
                  <a:gd name="connsiteX70" fmla="*/ 5944 w 10000"/>
                  <a:gd name="connsiteY70" fmla="*/ 1308 h 10127"/>
                  <a:gd name="connsiteX71" fmla="*/ 5889 w 10000"/>
                  <a:gd name="connsiteY71" fmla="*/ 1230 h 10127"/>
                  <a:gd name="connsiteX72" fmla="*/ 5778 w 10000"/>
                  <a:gd name="connsiteY72" fmla="*/ 1167 h 10127"/>
                  <a:gd name="connsiteX73" fmla="*/ 5667 w 10000"/>
                  <a:gd name="connsiteY73" fmla="*/ 1167 h 10127"/>
                  <a:gd name="connsiteX74" fmla="*/ 5500 w 10000"/>
                  <a:gd name="connsiteY74" fmla="*/ 1230 h 10127"/>
                  <a:gd name="connsiteX75" fmla="*/ 5500 w 10000"/>
                  <a:gd name="connsiteY75" fmla="*/ 1230 h 10127"/>
                  <a:gd name="connsiteX76" fmla="*/ 4889 w 10000"/>
                  <a:gd name="connsiteY76" fmla="*/ 1726 h 10127"/>
                  <a:gd name="connsiteX77" fmla="*/ 4611 w 10000"/>
                  <a:gd name="connsiteY77" fmla="*/ 1866 h 10127"/>
                  <a:gd name="connsiteX78" fmla="*/ 4556 w 10000"/>
                  <a:gd name="connsiteY78" fmla="*/ 1943 h 10127"/>
                  <a:gd name="connsiteX79" fmla="*/ 4500 w 10000"/>
                  <a:gd name="connsiteY79" fmla="*/ 1866 h 10127"/>
                  <a:gd name="connsiteX80" fmla="*/ 4500 w 10000"/>
                  <a:gd name="connsiteY80" fmla="*/ 1866 h 10127"/>
                  <a:gd name="connsiteX81" fmla="*/ 4222 w 10000"/>
                  <a:gd name="connsiteY81" fmla="*/ 1167 h 10127"/>
                  <a:gd name="connsiteX82" fmla="*/ 4222 w 10000"/>
                  <a:gd name="connsiteY82" fmla="*/ 1167 h 10127"/>
                  <a:gd name="connsiteX83" fmla="*/ 4111 w 10000"/>
                  <a:gd name="connsiteY83" fmla="*/ 822 h 10127"/>
                  <a:gd name="connsiteX84" fmla="*/ 4111 w 10000"/>
                  <a:gd name="connsiteY84" fmla="*/ 618 h 10127"/>
                  <a:gd name="connsiteX85" fmla="*/ 4111 w 10000"/>
                  <a:gd name="connsiteY85" fmla="*/ 404 h 10127"/>
                  <a:gd name="connsiteX86" fmla="*/ 4111 w 10000"/>
                  <a:gd name="connsiteY86" fmla="*/ 404 h 10127"/>
                  <a:gd name="connsiteX87" fmla="*/ 4195 w 10000"/>
                  <a:gd name="connsiteY87" fmla="*/ 119 h 10127"/>
                  <a:gd name="connsiteX88" fmla="*/ 4213 w 10000"/>
                  <a:gd name="connsiteY88" fmla="*/ 0 h 10127"/>
                  <a:gd name="connsiteX89" fmla="*/ 4000 w 10000"/>
                  <a:gd name="connsiteY89" fmla="*/ 127 h 10127"/>
                  <a:gd name="connsiteX90" fmla="*/ 3722 w 10000"/>
                  <a:gd name="connsiteY90" fmla="*/ 200 h 10127"/>
                  <a:gd name="connsiteX91" fmla="*/ 3611 w 10000"/>
                  <a:gd name="connsiteY91" fmla="*/ 273 h 10127"/>
                  <a:gd name="connsiteX92" fmla="*/ 3556 w 10000"/>
                  <a:gd name="connsiteY92" fmla="*/ 344 h 10127"/>
                  <a:gd name="connsiteX93" fmla="*/ 3556 w 10000"/>
                  <a:gd name="connsiteY93" fmla="*/ 344 h 10127"/>
                  <a:gd name="connsiteX94" fmla="*/ 3444 w 10000"/>
                  <a:gd name="connsiteY94" fmla="*/ 618 h 10127"/>
                  <a:gd name="connsiteX95" fmla="*/ 3278 w 10000"/>
                  <a:gd name="connsiteY95" fmla="*/ 1039 h 10127"/>
                  <a:gd name="connsiteX96" fmla="*/ 3000 w 10000"/>
                  <a:gd name="connsiteY96" fmla="*/ 1516 h 10127"/>
                  <a:gd name="connsiteX97" fmla="*/ 2667 w 10000"/>
                  <a:gd name="connsiteY97" fmla="*/ 1866 h 10127"/>
                  <a:gd name="connsiteX98" fmla="*/ 2667 w 10000"/>
                  <a:gd name="connsiteY98" fmla="*/ 1866 h 10127"/>
                  <a:gd name="connsiteX99" fmla="*/ 2333 w 10000"/>
                  <a:gd name="connsiteY99" fmla="*/ 2152 h 10127"/>
                  <a:gd name="connsiteX100" fmla="*/ 1833 w 10000"/>
                  <a:gd name="connsiteY100" fmla="*/ 2431 h 10127"/>
                  <a:gd name="connsiteX101" fmla="*/ 1389 w 10000"/>
                  <a:gd name="connsiteY101" fmla="*/ 2562 h 10127"/>
                  <a:gd name="connsiteX102" fmla="*/ 889 w 10000"/>
                  <a:gd name="connsiteY102" fmla="*/ 2633 h 10127"/>
                  <a:gd name="connsiteX103" fmla="*/ 889 w 10000"/>
                  <a:gd name="connsiteY103" fmla="*/ 2633 h 10127"/>
                  <a:gd name="connsiteX104" fmla="*/ 500 w 10000"/>
                  <a:gd name="connsiteY104" fmla="*/ 2717 h 10127"/>
                  <a:gd name="connsiteX105" fmla="*/ 222 w 10000"/>
                  <a:gd name="connsiteY105" fmla="*/ 2768 h 10127"/>
                  <a:gd name="connsiteX106" fmla="*/ 0 w 10000"/>
                  <a:gd name="connsiteY106" fmla="*/ 2836 h 10127"/>
                  <a:gd name="connsiteX107" fmla="*/ 0 w 10000"/>
                  <a:gd name="connsiteY107" fmla="*/ 2836 h 10127"/>
                  <a:gd name="connsiteX108" fmla="*/ 278 w 10000"/>
                  <a:gd name="connsiteY108" fmla="*/ 3955 h 10127"/>
                  <a:gd name="connsiteX109" fmla="*/ 500 w 10000"/>
                  <a:gd name="connsiteY109" fmla="*/ 4773 h 10127"/>
                  <a:gd name="connsiteX110" fmla="*/ 722 w 10000"/>
                  <a:gd name="connsiteY110" fmla="*/ 5476 h 10127"/>
                  <a:gd name="connsiteX111" fmla="*/ 722 w 10000"/>
                  <a:gd name="connsiteY111" fmla="*/ 5476 h 10127"/>
                  <a:gd name="connsiteX112" fmla="*/ 889 w 10000"/>
                  <a:gd name="connsiteY112" fmla="*/ 5891 h 10127"/>
                  <a:gd name="connsiteX113" fmla="*/ 944 w 10000"/>
                  <a:gd name="connsiteY113" fmla="*/ 6248 h 10127"/>
                  <a:gd name="connsiteX114" fmla="*/ 1111 w 10000"/>
                  <a:gd name="connsiteY114" fmla="*/ 6598 h 10127"/>
                  <a:gd name="connsiteX115" fmla="*/ 1333 w 10000"/>
                  <a:gd name="connsiteY115" fmla="*/ 7136 h 10127"/>
                  <a:gd name="connsiteX116" fmla="*/ 1333 w 10000"/>
                  <a:gd name="connsiteY116" fmla="*/ 7136 h 10127"/>
                  <a:gd name="connsiteX117" fmla="*/ 1444 w 10000"/>
                  <a:gd name="connsiteY117" fmla="*/ 7417 h 10127"/>
                  <a:gd name="connsiteX118" fmla="*/ 1500 w 10000"/>
                  <a:gd name="connsiteY118" fmla="*/ 7626 h 10127"/>
                  <a:gd name="connsiteX119" fmla="*/ 1500 w 10000"/>
                  <a:gd name="connsiteY119" fmla="*/ 7823 h 10127"/>
                  <a:gd name="connsiteX120" fmla="*/ 1556 w 10000"/>
                  <a:gd name="connsiteY120" fmla="*/ 7911 h 10127"/>
                  <a:gd name="connsiteX121" fmla="*/ 1722 w 10000"/>
                  <a:gd name="connsiteY121" fmla="*/ 7973 h 10127"/>
                  <a:gd name="connsiteX122" fmla="*/ 1944 w 10000"/>
                  <a:gd name="connsiteY122" fmla="*/ 8038 h 10127"/>
                  <a:gd name="connsiteX123" fmla="*/ 2944 w 10000"/>
                  <a:gd name="connsiteY123" fmla="*/ 8115 h 10127"/>
                  <a:gd name="connsiteX124" fmla="*/ 2944 w 10000"/>
                  <a:gd name="connsiteY124" fmla="*/ 8115 h 10127"/>
                  <a:gd name="connsiteX125" fmla="*/ 4167 w 10000"/>
                  <a:gd name="connsiteY125" fmla="*/ 8256 h 10127"/>
                  <a:gd name="connsiteX126" fmla="*/ 4889 w 10000"/>
                  <a:gd name="connsiteY126" fmla="*/ 8452 h 10127"/>
                  <a:gd name="connsiteX127" fmla="*/ 5278 w 10000"/>
                  <a:gd name="connsiteY127" fmla="*/ 8673 h 10127"/>
                  <a:gd name="connsiteX128" fmla="*/ 5444 w 10000"/>
                  <a:gd name="connsiteY128" fmla="*/ 8731 h 10127"/>
                  <a:gd name="connsiteX129" fmla="*/ 5444 w 10000"/>
                  <a:gd name="connsiteY129" fmla="*/ 8731 h 10127"/>
                  <a:gd name="connsiteX130" fmla="*/ 5722 w 10000"/>
                  <a:gd name="connsiteY130" fmla="*/ 8886 h 10127"/>
                  <a:gd name="connsiteX131" fmla="*/ 5833 w 10000"/>
                  <a:gd name="connsiteY131" fmla="*/ 8957 h 10127"/>
                  <a:gd name="connsiteX132" fmla="*/ 5833 w 10000"/>
                  <a:gd name="connsiteY132" fmla="*/ 8957 h 10127"/>
                  <a:gd name="connsiteX133" fmla="*/ 5833 w 10000"/>
                  <a:gd name="connsiteY133" fmla="*/ 8886 h 10127"/>
                  <a:gd name="connsiteX134" fmla="*/ 5889 w 10000"/>
                  <a:gd name="connsiteY134" fmla="*/ 8808 h 10127"/>
                  <a:gd name="connsiteX135" fmla="*/ 6000 w 10000"/>
                  <a:gd name="connsiteY135" fmla="*/ 8731 h 10127"/>
                  <a:gd name="connsiteX136" fmla="*/ 6167 w 10000"/>
                  <a:gd name="connsiteY136" fmla="*/ 8673 h 10127"/>
                  <a:gd name="connsiteX137" fmla="*/ 6444 w 10000"/>
                  <a:gd name="connsiteY137" fmla="*/ 8673 h 10127"/>
                  <a:gd name="connsiteX138" fmla="*/ 6833 w 10000"/>
                  <a:gd name="connsiteY138" fmla="*/ 8731 h 10127"/>
                  <a:gd name="connsiteX139" fmla="*/ 7278 w 10000"/>
                  <a:gd name="connsiteY139" fmla="*/ 8957 h 10127"/>
                  <a:gd name="connsiteX140" fmla="*/ 7278 w 10000"/>
                  <a:gd name="connsiteY140" fmla="*/ 8957 h 10127"/>
                  <a:gd name="connsiteX141" fmla="*/ 8722 w 10000"/>
                  <a:gd name="connsiteY141" fmla="*/ 9563 h 10127"/>
                  <a:gd name="connsiteX142" fmla="*/ 10000 w 10000"/>
                  <a:gd name="connsiteY142" fmla="*/ 10127 h 10127"/>
                  <a:gd name="connsiteX143" fmla="*/ 10000 w 10000"/>
                  <a:gd name="connsiteY143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4444 w 10000"/>
                  <a:gd name="connsiteY33" fmla="*/ 1798 h 10127"/>
                  <a:gd name="connsiteX34" fmla="*/ 4389 w 10000"/>
                  <a:gd name="connsiteY34" fmla="*/ 1516 h 10127"/>
                  <a:gd name="connsiteX35" fmla="*/ 4222 w 10000"/>
                  <a:gd name="connsiteY35" fmla="*/ 1167 h 10127"/>
                  <a:gd name="connsiteX36" fmla="*/ 4222 w 10000"/>
                  <a:gd name="connsiteY36" fmla="*/ 1167 h 10127"/>
                  <a:gd name="connsiteX37" fmla="*/ 4111 w 10000"/>
                  <a:gd name="connsiteY37" fmla="*/ 957 h 10127"/>
                  <a:gd name="connsiteX38" fmla="*/ 4111 w 10000"/>
                  <a:gd name="connsiteY38" fmla="*/ 757 h 10127"/>
                  <a:gd name="connsiteX39" fmla="*/ 4111 w 10000"/>
                  <a:gd name="connsiteY39" fmla="*/ 618 h 10127"/>
                  <a:gd name="connsiteX40" fmla="*/ 4167 w 10000"/>
                  <a:gd name="connsiteY40" fmla="*/ 473 h 10127"/>
                  <a:gd name="connsiteX41" fmla="*/ 10000 w 10000"/>
                  <a:gd name="connsiteY41" fmla="*/ 5476 h 10127"/>
                  <a:gd name="connsiteX42" fmla="*/ 10000 w 10000"/>
                  <a:gd name="connsiteY42" fmla="*/ 5476 h 10127"/>
                  <a:gd name="connsiteX43" fmla="*/ 9722 w 10000"/>
                  <a:gd name="connsiteY43" fmla="*/ 5399 h 10127"/>
                  <a:gd name="connsiteX44" fmla="*/ 9389 w 10000"/>
                  <a:gd name="connsiteY44" fmla="*/ 5476 h 10127"/>
                  <a:gd name="connsiteX45" fmla="*/ 9389 w 10000"/>
                  <a:gd name="connsiteY45" fmla="*/ 5476 h 10127"/>
                  <a:gd name="connsiteX46" fmla="*/ 9278 w 10000"/>
                  <a:gd name="connsiteY46" fmla="*/ 5560 h 10127"/>
                  <a:gd name="connsiteX47" fmla="*/ 9056 w 10000"/>
                  <a:gd name="connsiteY47" fmla="*/ 5476 h 10127"/>
                  <a:gd name="connsiteX48" fmla="*/ 8889 w 10000"/>
                  <a:gd name="connsiteY48" fmla="*/ 5399 h 10127"/>
                  <a:gd name="connsiteX49" fmla="*/ 8722 w 10000"/>
                  <a:gd name="connsiteY49" fmla="*/ 5267 h 10127"/>
                  <a:gd name="connsiteX50" fmla="*/ 8611 w 10000"/>
                  <a:gd name="connsiteY50" fmla="*/ 5051 h 10127"/>
                  <a:gd name="connsiteX51" fmla="*/ 8444 w 10000"/>
                  <a:gd name="connsiteY51" fmla="*/ 4703 h 10127"/>
                  <a:gd name="connsiteX52" fmla="*/ 8444 w 10000"/>
                  <a:gd name="connsiteY52" fmla="*/ 4703 h 10127"/>
                  <a:gd name="connsiteX53" fmla="*/ 8222 w 10000"/>
                  <a:gd name="connsiteY53" fmla="*/ 4096 h 10127"/>
                  <a:gd name="connsiteX54" fmla="*/ 8111 w 10000"/>
                  <a:gd name="connsiteY54" fmla="*/ 3816 h 10127"/>
                  <a:gd name="connsiteX55" fmla="*/ 7944 w 10000"/>
                  <a:gd name="connsiteY55" fmla="*/ 3605 h 10127"/>
                  <a:gd name="connsiteX56" fmla="*/ 7778 w 10000"/>
                  <a:gd name="connsiteY56" fmla="*/ 3471 h 10127"/>
                  <a:gd name="connsiteX57" fmla="*/ 7556 w 10000"/>
                  <a:gd name="connsiteY57" fmla="*/ 3389 h 10127"/>
                  <a:gd name="connsiteX58" fmla="*/ 7333 w 10000"/>
                  <a:gd name="connsiteY58" fmla="*/ 3324 h 10127"/>
                  <a:gd name="connsiteX59" fmla="*/ 7000 w 10000"/>
                  <a:gd name="connsiteY59" fmla="*/ 3247 h 10127"/>
                  <a:gd name="connsiteX60" fmla="*/ 7000 w 10000"/>
                  <a:gd name="connsiteY60" fmla="*/ 3247 h 10127"/>
                  <a:gd name="connsiteX61" fmla="*/ 6556 w 10000"/>
                  <a:gd name="connsiteY61" fmla="*/ 3324 h 10127"/>
                  <a:gd name="connsiteX62" fmla="*/ 6222 w 10000"/>
                  <a:gd name="connsiteY62" fmla="*/ 3324 h 10127"/>
                  <a:gd name="connsiteX63" fmla="*/ 6111 w 10000"/>
                  <a:gd name="connsiteY63" fmla="*/ 3247 h 10127"/>
                  <a:gd name="connsiteX64" fmla="*/ 6056 w 10000"/>
                  <a:gd name="connsiteY64" fmla="*/ 3185 h 10127"/>
                  <a:gd name="connsiteX65" fmla="*/ 6056 w 10000"/>
                  <a:gd name="connsiteY65" fmla="*/ 3185 h 10127"/>
                  <a:gd name="connsiteX66" fmla="*/ 6056 w 10000"/>
                  <a:gd name="connsiteY66" fmla="*/ 1943 h 10127"/>
                  <a:gd name="connsiteX67" fmla="*/ 6056 w 10000"/>
                  <a:gd name="connsiteY67" fmla="*/ 1943 h 10127"/>
                  <a:gd name="connsiteX68" fmla="*/ 6056 w 10000"/>
                  <a:gd name="connsiteY68" fmla="*/ 1652 h 10127"/>
                  <a:gd name="connsiteX69" fmla="*/ 5944 w 10000"/>
                  <a:gd name="connsiteY69" fmla="*/ 1308 h 10127"/>
                  <a:gd name="connsiteX70" fmla="*/ 5889 w 10000"/>
                  <a:gd name="connsiteY70" fmla="*/ 1230 h 10127"/>
                  <a:gd name="connsiteX71" fmla="*/ 5778 w 10000"/>
                  <a:gd name="connsiteY71" fmla="*/ 1167 h 10127"/>
                  <a:gd name="connsiteX72" fmla="*/ 5667 w 10000"/>
                  <a:gd name="connsiteY72" fmla="*/ 1167 h 10127"/>
                  <a:gd name="connsiteX73" fmla="*/ 5500 w 10000"/>
                  <a:gd name="connsiteY73" fmla="*/ 1230 h 10127"/>
                  <a:gd name="connsiteX74" fmla="*/ 5500 w 10000"/>
                  <a:gd name="connsiteY74" fmla="*/ 1230 h 10127"/>
                  <a:gd name="connsiteX75" fmla="*/ 4889 w 10000"/>
                  <a:gd name="connsiteY75" fmla="*/ 1726 h 10127"/>
                  <a:gd name="connsiteX76" fmla="*/ 4611 w 10000"/>
                  <a:gd name="connsiteY76" fmla="*/ 1866 h 10127"/>
                  <a:gd name="connsiteX77" fmla="*/ 4556 w 10000"/>
                  <a:gd name="connsiteY77" fmla="*/ 1943 h 10127"/>
                  <a:gd name="connsiteX78" fmla="*/ 4500 w 10000"/>
                  <a:gd name="connsiteY78" fmla="*/ 1866 h 10127"/>
                  <a:gd name="connsiteX79" fmla="*/ 4500 w 10000"/>
                  <a:gd name="connsiteY79" fmla="*/ 1866 h 10127"/>
                  <a:gd name="connsiteX80" fmla="*/ 4222 w 10000"/>
                  <a:gd name="connsiteY80" fmla="*/ 1167 h 10127"/>
                  <a:gd name="connsiteX81" fmla="*/ 4222 w 10000"/>
                  <a:gd name="connsiteY81" fmla="*/ 1167 h 10127"/>
                  <a:gd name="connsiteX82" fmla="*/ 4111 w 10000"/>
                  <a:gd name="connsiteY82" fmla="*/ 822 h 10127"/>
                  <a:gd name="connsiteX83" fmla="*/ 4111 w 10000"/>
                  <a:gd name="connsiteY83" fmla="*/ 618 h 10127"/>
                  <a:gd name="connsiteX84" fmla="*/ 4111 w 10000"/>
                  <a:gd name="connsiteY84" fmla="*/ 404 h 10127"/>
                  <a:gd name="connsiteX85" fmla="*/ 4111 w 10000"/>
                  <a:gd name="connsiteY85" fmla="*/ 404 h 10127"/>
                  <a:gd name="connsiteX86" fmla="*/ 4195 w 10000"/>
                  <a:gd name="connsiteY86" fmla="*/ 119 h 10127"/>
                  <a:gd name="connsiteX87" fmla="*/ 4213 w 10000"/>
                  <a:gd name="connsiteY87" fmla="*/ 0 h 10127"/>
                  <a:gd name="connsiteX88" fmla="*/ 4000 w 10000"/>
                  <a:gd name="connsiteY88" fmla="*/ 127 h 10127"/>
                  <a:gd name="connsiteX89" fmla="*/ 3722 w 10000"/>
                  <a:gd name="connsiteY89" fmla="*/ 200 h 10127"/>
                  <a:gd name="connsiteX90" fmla="*/ 3611 w 10000"/>
                  <a:gd name="connsiteY90" fmla="*/ 273 h 10127"/>
                  <a:gd name="connsiteX91" fmla="*/ 3556 w 10000"/>
                  <a:gd name="connsiteY91" fmla="*/ 344 h 10127"/>
                  <a:gd name="connsiteX92" fmla="*/ 3556 w 10000"/>
                  <a:gd name="connsiteY92" fmla="*/ 344 h 10127"/>
                  <a:gd name="connsiteX93" fmla="*/ 3444 w 10000"/>
                  <a:gd name="connsiteY93" fmla="*/ 618 h 10127"/>
                  <a:gd name="connsiteX94" fmla="*/ 3278 w 10000"/>
                  <a:gd name="connsiteY94" fmla="*/ 1039 h 10127"/>
                  <a:gd name="connsiteX95" fmla="*/ 3000 w 10000"/>
                  <a:gd name="connsiteY95" fmla="*/ 1516 h 10127"/>
                  <a:gd name="connsiteX96" fmla="*/ 2667 w 10000"/>
                  <a:gd name="connsiteY96" fmla="*/ 1866 h 10127"/>
                  <a:gd name="connsiteX97" fmla="*/ 2667 w 10000"/>
                  <a:gd name="connsiteY97" fmla="*/ 1866 h 10127"/>
                  <a:gd name="connsiteX98" fmla="*/ 2333 w 10000"/>
                  <a:gd name="connsiteY98" fmla="*/ 2152 h 10127"/>
                  <a:gd name="connsiteX99" fmla="*/ 1833 w 10000"/>
                  <a:gd name="connsiteY99" fmla="*/ 2431 h 10127"/>
                  <a:gd name="connsiteX100" fmla="*/ 1389 w 10000"/>
                  <a:gd name="connsiteY100" fmla="*/ 2562 h 10127"/>
                  <a:gd name="connsiteX101" fmla="*/ 889 w 10000"/>
                  <a:gd name="connsiteY101" fmla="*/ 2633 h 10127"/>
                  <a:gd name="connsiteX102" fmla="*/ 889 w 10000"/>
                  <a:gd name="connsiteY102" fmla="*/ 2633 h 10127"/>
                  <a:gd name="connsiteX103" fmla="*/ 500 w 10000"/>
                  <a:gd name="connsiteY103" fmla="*/ 2717 h 10127"/>
                  <a:gd name="connsiteX104" fmla="*/ 222 w 10000"/>
                  <a:gd name="connsiteY104" fmla="*/ 2768 h 10127"/>
                  <a:gd name="connsiteX105" fmla="*/ 0 w 10000"/>
                  <a:gd name="connsiteY105" fmla="*/ 2836 h 10127"/>
                  <a:gd name="connsiteX106" fmla="*/ 0 w 10000"/>
                  <a:gd name="connsiteY106" fmla="*/ 2836 h 10127"/>
                  <a:gd name="connsiteX107" fmla="*/ 278 w 10000"/>
                  <a:gd name="connsiteY107" fmla="*/ 3955 h 10127"/>
                  <a:gd name="connsiteX108" fmla="*/ 500 w 10000"/>
                  <a:gd name="connsiteY108" fmla="*/ 4773 h 10127"/>
                  <a:gd name="connsiteX109" fmla="*/ 722 w 10000"/>
                  <a:gd name="connsiteY109" fmla="*/ 5476 h 10127"/>
                  <a:gd name="connsiteX110" fmla="*/ 722 w 10000"/>
                  <a:gd name="connsiteY110" fmla="*/ 5476 h 10127"/>
                  <a:gd name="connsiteX111" fmla="*/ 889 w 10000"/>
                  <a:gd name="connsiteY111" fmla="*/ 5891 h 10127"/>
                  <a:gd name="connsiteX112" fmla="*/ 944 w 10000"/>
                  <a:gd name="connsiteY112" fmla="*/ 6248 h 10127"/>
                  <a:gd name="connsiteX113" fmla="*/ 1111 w 10000"/>
                  <a:gd name="connsiteY113" fmla="*/ 6598 h 10127"/>
                  <a:gd name="connsiteX114" fmla="*/ 1333 w 10000"/>
                  <a:gd name="connsiteY114" fmla="*/ 7136 h 10127"/>
                  <a:gd name="connsiteX115" fmla="*/ 1333 w 10000"/>
                  <a:gd name="connsiteY115" fmla="*/ 7136 h 10127"/>
                  <a:gd name="connsiteX116" fmla="*/ 1444 w 10000"/>
                  <a:gd name="connsiteY116" fmla="*/ 7417 h 10127"/>
                  <a:gd name="connsiteX117" fmla="*/ 1500 w 10000"/>
                  <a:gd name="connsiteY117" fmla="*/ 7626 h 10127"/>
                  <a:gd name="connsiteX118" fmla="*/ 1500 w 10000"/>
                  <a:gd name="connsiteY118" fmla="*/ 7823 h 10127"/>
                  <a:gd name="connsiteX119" fmla="*/ 1556 w 10000"/>
                  <a:gd name="connsiteY119" fmla="*/ 7911 h 10127"/>
                  <a:gd name="connsiteX120" fmla="*/ 1722 w 10000"/>
                  <a:gd name="connsiteY120" fmla="*/ 7973 h 10127"/>
                  <a:gd name="connsiteX121" fmla="*/ 1944 w 10000"/>
                  <a:gd name="connsiteY121" fmla="*/ 8038 h 10127"/>
                  <a:gd name="connsiteX122" fmla="*/ 2944 w 10000"/>
                  <a:gd name="connsiteY122" fmla="*/ 8115 h 10127"/>
                  <a:gd name="connsiteX123" fmla="*/ 2944 w 10000"/>
                  <a:gd name="connsiteY123" fmla="*/ 8115 h 10127"/>
                  <a:gd name="connsiteX124" fmla="*/ 4167 w 10000"/>
                  <a:gd name="connsiteY124" fmla="*/ 8256 h 10127"/>
                  <a:gd name="connsiteX125" fmla="*/ 4889 w 10000"/>
                  <a:gd name="connsiteY125" fmla="*/ 8452 h 10127"/>
                  <a:gd name="connsiteX126" fmla="*/ 5278 w 10000"/>
                  <a:gd name="connsiteY126" fmla="*/ 8673 h 10127"/>
                  <a:gd name="connsiteX127" fmla="*/ 5444 w 10000"/>
                  <a:gd name="connsiteY127" fmla="*/ 8731 h 10127"/>
                  <a:gd name="connsiteX128" fmla="*/ 5444 w 10000"/>
                  <a:gd name="connsiteY128" fmla="*/ 8731 h 10127"/>
                  <a:gd name="connsiteX129" fmla="*/ 5722 w 10000"/>
                  <a:gd name="connsiteY129" fmla="*/ 8886 h 10127"/>
                  <a:gd name="connsiteX130" fmla="*/ 5833 w 10000"/>
                  <a:gd name="connsiteY130" fmla="*/ 8957 h 10127"/>
                  <a:gd name="connsiteX131" fmla="*/ 5833 w 10000"/>
                  <a:gd name="connsiteY131" fmla="*/ 8957 h 10127"/>
                  <a:gd name="connsiteX132" fmla="*/ 5833 w 10000"/>
                  <a:gd name="connsiteY132" fmla="*/ 8886 h 10127"/>
                  <a:gd name="connsiteX133" fmla="*/ 5889 w 10000"/>
                  <a:gd name="connsiteY133" fmla="*/ 8808 h 10127"/>
                  <a:gd name="connsiteX134" fmla="*/ 6000 w 10000"/>
                  <a:gd name="connsiteY134" fmla="*/ 8731 h 10127"/>
                  <a:gd name="connsiteX135" fmla="*/ 6167 w 10000"/>
                  <a:gd name="connsiteY135" fmla="*/ 8673 h 10127"/>
                  <a:gd name="connsiteX136" fmla="*/ 6444 w 10000"/>
                  <a:gd name="connsiteY136" fmla="*/ 8673 h 10127"/>
                  <a:gd name="connsiteX137" fmla="*/ 6833 w 10000"/>
                  <a:gd name="connsiteY137" fmla="*/ 8731 h 10127"/>
                  <a:gd name="connsiteX138" fmla="*/ 7278 w 10000"/>
                  <a:gd name="connsiteY138" fmla="*/ 8957 h 10127"/>
                  <a:gd name="connsiteX139" fmla="*/ 7278 w 10000"/>
                  <a:gd name="connsiteY139" fmla="*/ 8957 h 10127"/>
                  <a:gd name="connsiteX140" fmla="*/ 8722 w 10000"/>
                  <a:gd name="connsiteY140" fmla="*/ 9563 h 10127"/>
                  <a:gd name="connsiteX141" fmla="*/ 10000 w 10000"/>
                  <a:gd name="connsiteY141" fmla="*/ 10127 h 10127"/>
                  <a:gd name="connsiteX142" fmla="*/ 10000 w 10000"/>
                  <a:gd name="connsiteY142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4444 w 10000"/>
                  <a:gd name="connsiteY33" fmla="*/ 1798 h 10127"/>
                  <a:gd name="connsiteX34" fmla="*/ 4389 w 10000"/>
                  <a:gd name="connsiteY34" fmla="*/ 1516 h 10127"/>
                  <a:gd name="connsiteX35" fmla="*/ 4222 w 10000"/>
                  <a:gd name="connsiteY35" fmla="*/ 1167 h 10127"/>
                  <a:gd name="connsiteX36" fmla="*/ 4222 w 10000"/>
                  <a:gd name="connsiteY36" fmla="*/ 1167 h 10127"/>
                  <a:gd name="connsiteX37" fmla="*/ 4111 w 10000"/>
                  <a:gd name="connsiteY37" fmla="*/ 957 h 10127"/>
                  <a:gd name="connsiteX38" fmla="*/ 4111 w 10000"/>
                  <a:gd name="connsiteY38" fmla="*/ 757 h 10127"/>
                  <a:gd name="connsiteX39" fmla="*/ 4111 w 10000"/>
                  <a:gd name="connsiteY39" fmla="*/ 618 h 10127"/>
                  <a:gd name="connsiteX40" fmla="*/ 10000 w 10000"/>
                  <a:gd name="connsiteY40" fmla="*/ 5476 h 10127"/>
                  <a:gd name="connsiteX41" fmla="*/ 10000 w 10000"/>
                  <a:gd name="connsiteY41" fmla="*/ 5476 h 10127"/>
                  <a:gd name="connsiteX42" fmla="*/ 9722 w 10000"/>
                  <a:gd name="connsiteY42" fmla="*/ 5399 h 10127"/>
                  <a:gd name="connsiteX43" fmla="*/ 9389 w 10000"/>
                  <a:gd name="connsiteY43" fmla="*/ 5476 h 10127"/>
                  <a:gd name="connsiteX44" fmla="*/ 9389 w 10000"/>
                  <a:gd name="connsiteY44" fmla="*/ 5476 h 10127"/>
                  <a:gd name="connsiteX45" fmla="*/ 9278 w 10000"/>
                  <a:gd name="connsiteY45" fmla="*/ 5560 h 10127"/>
                  <a:gd name="connsiteX46" fmla="*/ 9056 w 10000"/>
                  <a:gd name="connsiteY46" fmla="*/ 5476 h 10127"/>
                  <a:gd name="connsiteX47" fmla="*/ 8889 w 10000"/>
                  <a:gd name="connsiteY47" fmla="*/ 5399 h 10127"/>
                  <a:gd name="connsiteX48" fmla="*/ 8722 w 10000"/>
                  <a:gd name="connsiteY48" fmla="*/ 5267 h 10127"/>
                  <a:gd name="connsiteX49" fmla="*/ 8611 w 10000"/>
                  <a:gd name="connsiteY49" fmla="*/ 5051 h 10127"/>
                  <a:gd name="connsiteX50" fmla="*/ 8444 w 10000"/>
                  <a:gd name="connsiteY50" fmla="*/ 4703 h 10127"/>
                  <a:gd name="connsiteX51" fmla="*/ 8444 w 10000"/>
                  <a:gd name="connsiteY51" fmla="*/ 4703 h 10127"/>
                  <a:gd name="connsiteX52" fmla="*/ 8222 w 10000"/>
                  <a:gd name="connsiteY52" fmla="*/ 4096 h 10127"/>
                  <a:gd name="connsiteX53" fmla="*/ 8111 w 10000"/>
                  <a:gd name="connsiteY53" fmla="*/ 3816 h 10127"/>
                  <a:gd name="connsiteX54" fmla="*/ 7944 w 10000"/>
                  <a:gd name="connsiteY54" fmla="*/ 3605 h 10127"/>
                  <a:gd name="connsiteX55" fmla="*/ 7778 w 10000"/>
                  <a:gd name="connsiteY55" fmla="*/ 3471 h 10127"/>
                  <a:gd name="connsiteX56" fmla="*/ 7556 w 10000"/>
                  <a:gd name="connsiteY56" fmla="*/ 3389 h 10127"/>
                  <a:gd name="connsiteX57" fmla="*/ 7333 w 10000"/>
                  <a:gd name="connsiteY57" fmla="*/ 3324 h 10127"/>
                  <a:gd name="connsiteX58" fmla="*/ 7000 w 10000"/>
                  <a:gd name="connsiteY58" fmla="*/ 3247 h 10127"/>
                  <a:gd name="connsiteX59" fmla="*/ 7000 w 10000"/>
                  <a:gd name="connsiteY59" fmla="*/ 3247 h 10127"/>
                  <a:gd name="connsiteX60" fmla="*/ 6556 w 10000"/>
                  <a:gd name="connsiteY60" fmla="*/ 3324 h 10127"/>
                  <a:gd name="connsiteX61" fmla="*/ 6222 w 10000"/>
                  <a:gd name="connsiteY61" fmla="*/ 3324 h 10127"/>
                  <a:gd name="connsiteX62" fmla="*/ 6111 w 10000"/>
                  <a:gd name="connsiteY62" fmla="*/ 3247 h 10127"/>
                  <a:gd name="connsiteX63" fmla="*/ 6056 w 10000"/>
                  <a:gd name="connsiteY63" fmla="*/ 3185 h 10127"/>
                  <a:gd name="connsiteX64" fmla="*/ 6056 w 10000"/>
                  <a:gd name="connsiteY64" fmla="*/ 3185 h 10127"/>
                  <a:gd name="connsiteX65" fmla="*/ 6056 w 10000"/>
                  <a:gd name="connsiteY65" fmla="*/ 1943 h 10127"/>
                  <a:gd name="connsiteX66" fmla="*/ 6056 w 10000"/>
                  <a:gd name="connsiteY66" fmla="*/ 1943 h 10127"/>
                  <a:gd name="connsiteX67" fmla="*/ 6056 w 10000"/>
                  <a:gd name="connsiteY67" fmla="*/ 1652 h 10127"/>
                  <a:gd name="connsiteX68" fmla="*/ 5944 w 10000"/>
                  <a:gd name="connsiteY68" fmla="*/ 1308 h 10127"/>
                  <a:gd name="connsiteX69" fmla="*/ 5889 w 10000"/>
                  <a:gd name="connsiteY69" fmla="*/ 1230 h 10127"/>
                  <a:gd name="connsiteX70" fmla="*/ 5778 w 10000"/>
                  <a:gd name="connsiteY70" fmla="*/ 1167 h 10127"/>
                  <a:gd name="connsiteX71" fmla="*/ 5667 w 10000"/>
                  <a:gd name="connsiteY71" fmla="*/ 1167 h 10127"/>
                  <a:gd name="connsiteX72" fmla="*/ 5500 w 10000"/>
                  <a:gd name="connsiteY72" fmla="*/ 1230 h 10127"/>
                  <a:gd name="connsiteX73" fmla="*/ 5500 w 10000"/>
                  <a:gd name="connsiteY73" fmla="*/ 1230 h 10127"/>
                  <a:gd name="connsiteX74" fmla="*/ 4889 w 10000"/>
                  <a:gd name="connsiteY74" fmla="*/ 1726 h 10127"/>
                  <a:gd name="connsiteX75" fmla="*/ 4611 w 10000"/>
                  <a:gd name="connsiteY75" fmla="*/ 1866 h 10127"/>
                  <a:gd name="connsiteX76" fmla="*/ 4556 w 10000"/>
                  <a:gd name="connsiteY76" fmla="*/ 1943 h 10127"/>
                  <a:gd name="connsiteX77" fmla="*/ 4500 w 10000"/>
                  <a:gd name="connsiteY77" fmla="*/ 1866 h 10127"/>
                  <a:gd name="connsiteX78" fmla="*/ 4500 w 10000"/>
                  <a:gd name="connsiteY78" fmla="*/ 1866 h 10127"/>
                  <a:gd name="connsiteX79" fmla="*/ 4222 w 10000"/>
                  <a:gd name="connsiteY79" fmla="*/ 1167 h 10127"/>
                  <a:gd name="connsiteX80" fmla="*/ 4222 w 10000"/>
                  <a:gd name="connsiteY80" fmla="*/ 1167 h 10127"/>
                  <a:gd name="connsiteX81" fmla="*/ 4111 w 10000"/>
                  <a:gd name="connsiteY81" fmla="*/ 822 h 10127"/>
                  <a:gd name="connsiteX82" fmla="*/ 4111 w 10000"/>
                  <a:gd name="connsiteY82" fmla="*/ 618 h 10127"/>
                  <a:gd name="connsiteX83" fmla="*/ 4111 w 10000"/>
                  <a:gd name="connsiteY83" fmla="*/ 404 h 10127"/>
                  <a:gd name="connsiteX84" fmla="*/ 4111 w 10000"/>
                  <a:gd name="connsiteY84" fmla="*/ 404 h 10127"/>
                  <a:gd name="connsiteX85" fmla="*/ 4195 w 10000"/>
                  <a:gd name="connsiteY85" fmla="*/ 119 h 10127"/>
                  <a:gd name="connsiteX86" fmla="*/ 4213 w 10000"/>
                  <a:gd name="connsiteY86" fmla="*/ 0 h 10127"/>
                  <a:gd name="connsiteX87" fmla="*/ 4000 w 10000"/>
                  <a:gd name="connsiteY87" fmla="*/ 127 h 10127"/>
                  <a:gd name="connsiteX88" fmla="*/ 3722 w 10000"/>
                  <a:gd name="connsiteY88" fmla="*/ 200 h 10127"/>
                  <a:gd name="connsiteX89" fmla="*/ 3611 w 10000"/>
                  <a:gd name="connsiteY89" fmla="*/ 273 h 10127"/>
                  <a:gd name="connsiteX90" fmla="*/ 3556 w 10000"/>
                  <a:gd name="connsiteY90" fmla="*/ 344 h 10127"/>
                  <a:gd name="connsiteX91" fmla="*/ 3556 w 10000"/>
                  <a:gd name="connsiteY91" fmla="*/ 344 h 10127"/>
                  <a:gd name="connsiteX92" fmla="*/ 3444 w 10000"/>
                  <a:gd name="connsiteY92" fmla="*/ 618 h 10127"/>
                  <a:gd name="connsiteX93" fmla="*/ 3278 w 10000"/>
                  <a:gd name="connsiteY93" fmla="*/ 1039 h 10127"/>
                  <a:gd name="connsiteX94" fmla="*/ 3000 w 10000"/>
                  <a:gd name="connsiteY94" fmla="*/ 1516 h 10127"/>
                  <a:gd name="connsiteX95" fmla="*/ 2667 w 10000"/>
                  <a:gd name="connsiteY95" fmla="*/ 1866 h 10127"/>
                  <a:gd name="connsiteX96" fmla="*/ 2667 w 10000"/>
                  <a:gd name="connsiteY96" fmla="*/ 1866 h 10127"/>
                  <a:gd name="connsiteX97" fmla="*/ 2333 w 10000"/>
                  <a:gd name="connsiteY97" fmla="*/ 2152 h 10127"/>
                  <a:gd name="connsiteX98" fmla="*/ 1833 w 10000"/>
                  <a:gd name="connsiteY98" fmla="*/ 2431 h 10127"/>
                  <a:gd name="connsiteX99" fmla="*/ 1389 w 10000"/>
                  <a:gd name="connsiteY99" fmla="*/ 2562 h 10127"/>
                  <a:gd name="connsiteX100" fmla="*/ 889 w 10000"/>
                  <a:gd name="connsiteY100" fmla="*/ 2633 h 10127"/>
                  <a:gd name="connsiteX101" fmla="*/ 889 w 10000"/>
                  <a:gd name="connsiteY101" fmla="*/ 2633 h 10127"/>
                  <a:gd name="connsiteX102" fmla="*/ 500 w 10000"/>
                  <a:gd name="connsiteY102" fmla="*/ 2717 h 10127"/>
                  <a:gd name="connsiteX103" fmla="*/ 222 w 10000"/>
                  <a:gd name="connsiteY103" fmla="*/ 2768 h 10127"/>
                  <a:gd name="connsiteX104" fmla="*/ 0 w 10000"/>
                  <a:gd name="connsiteY104" fmla="*/ 2836 h 10127"/>
                  <a:gd name="connsiteX105" fmla="*/ 0 w 10000"/>
                  <a:gd name="connsiteY105" fmla="*/ 2836 h 10127"/>
                  <a:gd name="connsiteX106" fmla="*/ 278 w 10000"/>
                  <a:gd name="connsiteY106" fmla="*/ 3955 h 10127"/>
                  <a:gd name="connsiteX107" fmla="*/ 500 w 10000"/>
                  <a:gd name="connsiteY107" fmla="*/ 4773 h 10127"/>
                  <a:gd name="connsiteX108" fmla="*/ 722 w 10000"/>
                  <a:gd name="connsiteY108" fmla="*/ 5476 h 10127"/>
                  <a:gd name="connsiteX109" fmla="*/ 722 w 10000"/>
                  <a:gd name="connsiteY109" fmla="*/ 5476 h 10127"/>
                  <a:gd name="connsiteX110" fmla="*/ 889 w 10000"/>
                  <a:gd name="connsiteY110" fmla="*/ 5891 h 10127"/>
                  <a:gd name="connsiteX111" fmla="*/ 944 w 10000"/>
                  <a:gd name="connsiteY111" fmla="*/ 6248 h 10127"/>
                  <a:gd name="connsiteX112" fmla="*/ 1111 w 10000"/>
                  <a:gd name="connsiteY112" fmla="*/ 6598 h 10127"/>
                  <a:gd name="connsiteX113" fmla="*/ 1333 w 10000"/>
                  <a:gd name="connsiteY113" fmla="*/ 7136 h 10127"/>
                  <a:gd name="connsiteX114" fmla="*/ 1333 w 10000"/>
                  <a:gd name="connsiteY114" fmla="*/ 7136 h 10127"/>
                  <a:gd name="connsiteX115" fmla="*/ 1444 w 10000"/>
                  <a:gd name="connsiteY115" fmla="*/ 7417 h 10127"/>
                  <a:gd name="connsiteX116" fmla="*/ 1500 w 10000"/>
                  <a:gd name="connsiteY116" fmla="*/ 7626 h 10127"/>
                  <a:gd name="connsiteX117" fmla="*/ 1500 w 10000"/>
                  <a:gd name="connsiteY117" fmla="*/ 7823 h 10127"/>
                  <a:gd name="connsiteX118" fmla="*/ 1556 w 10000"/>
                  <a:gd name="connsiteY118" fmla="*/ 7911 h 10127"/>
                  <a:gd name="connsiteX119" fmla="*/ 1722 w 10000"/>
                  <a:gd name="connsiteY119" fmla="*/ 7973 h 10127"/>
                  <a:gd name="connsiteX120" fmla="*/ 1944 w 10000"/>
                  <a:gd name="connsiteY120" fmla="*/ 8038 h 10127"/>
                  <a:gd name="connsiteX121" fmla="*/ 2944 w 10000"/>
                  <a:gd name="connsiteY121" fmla="*/ 8115 h 10127"/>
                  <a:gd name="connsiteX122" fmla="*/ 2944 w 10000"/>
                  <a:gd name="connsiteY122" fmla="*/ 8115 h 10127"/>
                  <a:gd name="connsiteX123" fmla="*/ 4167 w 10000"/>
                  <a:gd name="connsiteY123" fmla="*/ 8256 h 10127"/>
                  <a:gd name="connsiteX124" fmla="*/ 4889 w 10000"/>
                  <a:gd name="connsiteY124" fmla="*/ 8452 h 10127"/>
                  <a:gd name="connsiteX125" fmla="*/ 5278 w 10000"/>
                  <a:gd name="connsiteY125" fmla="*/ 8673 h 10127"/>
                  <a:gd name="connsiteX126" fmla="*/ 5444 w 10000"/>
                  <a:gd name="connsiteY126" fmla="*/ 8731 h 10127"/>
                  <a:gd name="connsiteX127" fmla="*/ 5444 w 10000"/>
                  <a:gd name="connsiteY127" fmla="*/ 8731 h 10127"/>
                  <a:gd name="connsiteX128" fmla="*/ 5722 w 10000"/>
                  <a:gd name="connsiteY128" fmla="*/ 8886 h 10127"/>
                  <a:gd name="connsiteX129" fmla="*/ 5833 w 10000"/>
                  <a:gd name="connsiteY129" fmla="*/ 8957 h 10127"/>
                  <a:gd name="connsiteX130" fmla="*/ 5833 w 10000"/>
                  <a:gd name="connsiteY130" fmla="*/ 8957 h 10127"/>
                  <a:gd name="connsiteX131" fmla="*/ 5833 w 10000"/>
                  <a:gd name="connsiteY131" fmla="*/ 8886 h 10127"/>
                  <a:gd name="connsiteX132" fmla="*/ 5889 w 10000"/>
                  <a:gd name="connsiteY132" fmla="*/ 8808 h 10127"/>
                  <a:gd name="connsiteX133" fmla="*/ 6000 w 10000"/>
                  <a:gd name="connsiteY133" fmla="*/ 8731 h 10127"/>
                  <a:gd name="connsiteX134" fmla="*/ 6167 w 10000"/>
                  <a:gd name="connsiteY134" fmla="*/ 8673 h 10127"/>
                  <a:gd name="connsiteX135" fmla="*/ 6444 w 10000"/>
                  <a:gd name="connsiteY135" fmla="*/ 8673 h 10127"/>
                  <a:gd name="connsiteX136" fmla="*/ 6833 w 10000"/>
                  <a:gd name="connsiteY136" fmla="*/ 8731 h 10127"/>
                  <a:gd name="connsiteX137" fmla="*/ 7278 w 10000"/>
                  <a:gd name="connsiteY137" fmla="*/ 8957 h 10127"/>
                  <a:gd name="connsiteX138" fmla="*/ 7278 w 10000"/>
                  <a:gd name="connsiteY138" fmla="*/ 8957 h 10127"/>
                  <a:gd name="connsiteX139" fmla="*/ 8722 w 10000"/>
                  <a:gd name="connsiteY139" fmla="*/ 9563 h 10127"/>
                  <a:gd name="connsiteX140" fmla="*/ 10000 w 10000"/>
                  <a:gd name="connsiteY140" fmla="*/ 10127 h 10127"/>
                  <a:gd name="connsiteX141" fmla="*/ 10000 w 10000"/>
                  <a:gd name="connsiteY141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4444 w 10000"/>
                  <a:gd name="connsiteY33" fmla="*/ 1798 h 10127"/>
                  <a:gd name="connsiteX34" fmla="*/ 4389 w 10000"/>
                  <a:gd name="connsiteY34" fmla="*/ 1516 h 10127"/>
                  <a:gd name="connsiteX35" fmla="*/ 4222 w 10000"/>
                  <a:gd name="connsiteY35" fmla="*/ 1167 h 10127"/>
                  <a:gd name="connsiteX36" fmla="*/ 4222 w 10000"/>
                  <a:gd name="connsiteY36" fmla="*/ 1167 h 10127"/>
                  <a:gd name="connsiteX37" fmla="*/ 4111 w 10000"/>
                  <a:gd name="connsiteY37" fmla="*/ 957 h 10127"/>
                  <a:gd name="connsiteX38" fmla="*/ 4111 w 10000"/>
                  <a:gd name="connsiteY38" fmla="*/ 757 h 10127"/>
                  <a:gd name="connsiteX39" fmla="*/ 4111 w 10000"/>
                  <a:gd name="connsiteY39" fmla="*/ 618 h 10127"/>
                  <a:gd name="connsiteX40" fmla="*/ 10000 w 10000"/>
                  <a:gd name="connsiteY40" fmla="*/ 5476 h 10127"/>
                  <a:gd name="connsiteX41" fmla="*/ 10000 w 10000"/>
                  <a:gd name="connsiteY41" fmla="*/ 5476 h 10127"/>
                  <a:gd name="connsiteX42" fmla="*/ 9722 w 10000"/>
                  <a:gd name="connsiteY42" fmla="*/ 5399 h 10127"/>
                  <a:gd name="connsiteX43" fmla="*/ 9389 w 10000"/>
                  <a:gd name="connsiteY43" fmla="*/ 5476 h 10127"/>
                  <a:gd name="connsiteX44" fmla="*/ 9389 w 10000"/>
                  <a:gd name="connsiteY44" fmla="*/ 5476 h 10127"/>
                  <a:gd name="connsiteX45" fmla="*/ 9278 w 10000"/>
                  <a:gd name="connsiteY45" fmla="*/ 5560 h 10127"/>
                  <a:gd name="connsiteX46" fmla="*/ 9056 w 10000"/>
                  <a:gd name="connsiteY46" fmla="*/ 5476 h 10127"/>
                  <a:gd name="connsiteX47" fmla="*/ 8889 w 10000"/>
                  <a:gd name="connsiteY47" fmla="*/ 5399 h 10127"/>
                  <a:gd name="connsiteX48" fmla="*/ 8722 w 10000"/>
                  <a:gd name="connsiteY48" fmla="*/ 5267 h 10127"/>
                  <a:gd name="connsiteX49" fmla="*/ 8611 w 10000"/>
                  <a:gd name="connsiteY49" fmla="*/ 5051 h 10127"/>
                  <a:gd name="connsiteX50" fmla="*/ 8444 w 10000"/>
                  <a:gd name="connsiteY50" fmla="*/ 4703 h 10127"/>
                  <a:gd name="connsiteX51" fmla="*/ 8444 w 10000"/>
                  <a:gd name="connsiteY51" fmla="*/ 4703 h 10127"/>
                  <a:gd name="connsiteX52" fmla="*/ 8222 w 10000"/>
                  <a:gd name="connsiteY52" fmla="*/ 4096 h 10127"/>
                  <a:gd name="connsiteX53" fmla="*/ 8111 w 10000"/>
                  <a:gd name="connsiteY53" fmla="*/ 3816 h 10127"/>
                  <a:gd name="connsiteX54" fmla="*/ 7944 w 10000"/>
                  <a:gd name="connsiteY54" fmla="*/ 3605 h 10127"/>
                  <a:gd name="connsiteX55" fmla="*/ 7778 w 10000"/>
                  <a:gd name="connsiteY55" fmla="*/ 3471 h 10127"/>
                  <a:gd name="connsiteX56" fmla="*/ 7556 w 10000"/>
                  <a:gd name="connsiteY56" fmla="*/ 3389 h 10127"/>
                  <a:gd name="connsiteX57" fmla="*/ 7333 w 10000"/>
                  <a:gd name="connsiteY57" fmla="*/ 3324 h 10127"/>
                  <a:gd name="connsiteX58" fmla="*/ 7000 w 10000"/>
                  <a:gd name="connsiteY58" fmla="*/ 3247 h 10127"/>
                  <a:gd name="connsiteX59" fmla="*/ 7000 w 10000"/>
                  <a:gd name="connsiteY59" fmla="*/ 3247 h 10127"/>
                  <a:gd name="connsiteX60" fmla="*/ 6556 w 10000"/>
                  <a:gd name="connsiteY60" fmla="*/ 3324 h 10127"/>
                  <a:gd name="connsiteX61" fmla="*/ 6222 w 10000"/>
                  <a:gd name="connsiteY61" fmla="*/ 3324 h 10127"/>
                  <a:gd name="connsiteX62" fmla="*/ 6111 w 10000"/>
                  <a:gd name="connsiteY62" fmla="*/ 3247 h 10127"/>
                  <a:gd name="connsiteX63" fmla="*/ 6056 w 10000"/>
                  <a:gd name="connsiteY63" fmla="*/ 3185 h 10127"/>
                  <a:gd name="connsiteX64" fmla="*/ 6056 w 10000"/>
                  <a:gd name="connsiteY64" fmla="*/ 3185 h 10127"/>
                  <a:gd name="connsiteX65" fmla="*/ 6056 w 10000"/>
                  <a:gd name="connsiteY65" fmla="*/ 1943 h 10127"/>
                  <a:gd name="connsiteX66" fmla="*/ 6056 w 10000"/>
                  <a:gd name="connsiteY66" fmla="*/ 1943 h 10127"/>
                  <a:gd name="connsiteX67" fmla="*/ 6056 w 10000"/>
                  <a:gd name="connsiteY67" fmla="*/ 1652 h 10127"/>
                  <a:gd name="connsiteX68" fmla="*/ 5944 w 10000"/>
                  <a:gd name="connsiteY68" fmla="*/ 1308 h 10127"/>
                  <a:gd name="connsiteX69" fmla="*/ 5889 w 10000"/>
                  <a:gd name="connsiteY69" fmla="*/ 1230 h 10127"/>
                  <a:gd name="connsiteX70" fmla="*/ 5778 w 10000"/>
                  <a:gd name="connsiteY70" fmla="*/ 1167 h 10127"/>
                  <a:gd name="connsiteX71" fmla="*/ 5667 w 10000"/>
                  <a:gd name="connsiteY71" fmla="*/ 1167 h 10127"/>
                  <a:gd name="connsiteX72" fmla="*/ 5500 w 10000"/>
                  <a:gd name="connsiteY72" fmla="*/ 1230 h 10127"/>
                  <a:gd name="connsiteX73" fmla="*/ 5500 w 10000"/>
                  <a:gd name="connsiteY73" fmla="*/ 1230 h 10127"/>
                  <a:gd name="connsiteX74" fmla="*/ 4889 w 10000"/>
                  <a:gd name="connsiteY74" fmla="*/ 1726 h 10127"/>
                  <a:gd name="connsiteX75" fmla="*/ 4611 w 10000"/>
                  <a:gd name="connsiteY75" fmla="*/ 1866 h 10127"/>
                  <a:gd name="connsiteX76" fmla="*/ 4556 w 10000"/>
                  <a:gd name="connsiteY76" fmla="*/ 1943 h 10127"/>
                  <a:gd name="connsiteX77" fmla="*/ 4500 w 10000"/>
                  <a:gd name="connsiteY77" fmla="*/ 1866 h 10127"/>
                  <a:gd name="connsiteX78" fmla="*/ 4500 w 10000"/>
                  <a:gd name="connsiteY78" fmla="*/ 1866 h 10127"/>
                  <a:gd name="connsiteX79" fmla="*/ 4222 w 10000"/>
                  <a:gd name="connsiteY79" fmla="*/ 1167 h 10127"/>
                  <a:gd name="connsiteX80" fmla="*/ 4222 w 10000"/>
                  <a:gd name="connsiteY80" fmla="*/ 1167 h 10127"/>
                  <a:gd name="connsiteX81" fmla="*/ 4111 w 10000"/>
                  <a:gd name="connsiteY81" fmla="*/ 822 h 10127"/>
                  <a:gd name="connsiteX82" fmla="*/ 4111 w 10000"/>
                  <a:gd name="connsiteY82" fmla="*/ 404 h 10127"/>
                  <a:gd name="connsiteX83" fmla="*/ 4111 w 10000"/>
                  <a:gd name="connsiteY83" fmla="*/ 404 h 10127"/>
                  <a:gd name="connsiteX84" fmla="*/ 4195 w 10000"/>
                  <a:gd name="connsiteY84" fmla="*/ 119 h 10127"/>
                  <a:gd name="connsiteX85" fmla="*/ 4213 w 10000"/>
                  <a:gd name="connsiteY85" fmla="*/ 0 h 10127"/>
                  <a:gd name="connsiteX86" fmla="*/ 4000 w 10000"/>
                  <a:gd name="connsiteY86" fmla="*/ 127 h 10127"/>
                  <a:gd name="connsiteX87" fmla="*/ 3722 w 10000"/>
                  <a:gd name="connsiteY87" fmla="*/ 200 h 10127"/>
                  <a:gd name="connsiteX88" fmla="*/ 3611 w 10000"/>
                  <a:gd name="connsiteY88" fmla="*/ 273 h 10127"/>
                  <a:gd name="connsiteX89" fmla="*/ 3556 w 10000"/>
                  <a:gd name="connsiteY89" fmla="*/ 344 h 10127"/>
                  <a:gd name="connsiteX90" fmla="*/ 3556 w 10000"/>
                  <a:gd name="connsiteY90" fmla="*/ 344 h 10127"/>
                  <a:gd name="connsiteX91" fmla="*/ 3444 w 10000"/>
                  <a:gd name="connsiteY91" fmla="*/ 618 h 10127"/>
                  <a:gd name="connsiteX92" fmla="*/ 3278 w 10000"/>
                  <a:gd name="connsiteY92" fmla="*/ 1039 h 10127"/>
                  <a:gd name="connsiteX93" fmla="*/ 3000 w 10000"/>
                  <a:gd name="connsiteY93" fmla="*/ 1516 h 10127"/>
                  <a:gd name="connsiteX94" fmla="*/ 2667 w 10000"/>
                  <a:gd name="connsiteY94" fmla="*/ 1866 h 10127"/>
                  <a:gd name="connsiteX95" fmla="*/ 2667 w 10000"/>
                  <a:gd name="connsiteY95" fmla="*/ 1866 h 10127"/>
                  <a:gd name="connsiteX96" fmla="*/ 2333 w 10000"/>
                  <a:gd name="connsiteY96" fmla="*/ 2152 h 10127"/>
                  <a:gd name="connsiteX97" fmla="*/ 1833 w 10000"/>
                  <a:gd name="connsiteY97" fmla="*/ 2431 h 10127"/>
                  <a:gd name="connsiteX98" fmla="*/ 1389 w 10000"/>
                  <a:gd name="connsiteY98" fmla="*/ 2562 h 10127"/>
                  <a:gd name="connsiteX99" fmla="*/ 889 w 10000"/>
                  <a:gd name="connsiteY99" fmla="*/ 2633 h 10127"/>
                  <a:gd name="connsiteX100" fmla="*/ 889 w 10000"/>
                  <a:gd name="connsiteY100" fmla="*/ 2633 h 10127"/>
                  <a:gd name="connsiteX101" fmla="*/ 500 w 10000"/>
                  <a:gd name="connsiteY101" fmla="*/ 2717 h 10127"/>
                  <a:gd name="connsiteX102" fmla="*/ 222 w 10000"/>
                  <a:gd name="connsiteY102" fmla="*/ 2768 h 10127"/>
                  <a:gd name="connsiteX103" fmla="*/ 0 w 10000"/>
                  <a:gd name="connsiteY103" fmla="*/ 2836 h 10127"/>
                  <a:gd name="connsiteX104" fmla="*/ 0 w 10000"/>
                  <a:gd name="connsiteY104" fmla="*/ 2836 h 10127"/>
                  <a:gd name="connsiteX105" fmla="*/ 278 w 10000"/>
                  <a:gd name="connsiteY105" fmla="*/ 3955 h 10127"/>
                  <a:gd name="connsiteX106" fmla="*/ 500 w 10000"/>
                  <a:gd name="connsiteY106" fmla="*/ 4773 h 10127"/>
                  <a:gd name="connsiteX107" fmla="*/ 722 w 10000"/>
                  <a:gd name="connsiteY107" fmla="*/ 5476 h 10127"/>
                  <a:gd name="connsiteX108" fmla="*/ 722 w 10000"/>
                  <a:gd name="connsiteY108" fmla="*/ 5476 h 10127"/>
                  <a:gd name="connsiteX109" fmla="*/ 889 w 10000"/>
                  <a:gd name="connsiteY109" fmla="*/ 5891 h 10127"/>
                  <a:gd name="connsiteX110" fmla="*/ 944 w 10000"/>
                  <a:gd name="connsiteY110" fmla="*/ 6248 h 10127"/>
                  <a:gd name="connsiteX111" fmla="*/ 1111 w 10000"/>
                  <a:gd name="connsiteY111" fmla="*/ 6598 h 10127"/>
                  <a:gd name="connsiteX112" fmla="*/ 1333 w 10000"/>
                  <a:gd name="connsiteY112" fmla="*/ 7136 h 10127"/>
                  <a:gd name="connsiteX113" fmla="*/ 1333 w 10000"/>
                  <a:gd name="connsiteY113" fmla="*/ 7136 h 10127"/>
                  <a:gd name="connsiteX114" fmla="*/ 1444 w 10000"/>
                  <a:gd name="connsiteY114" fmla="*/ 7417 h 10127"/>
                  <a:gd name="connsiteX115" fmla="*/ 1500 w 10000"/>
                  <a:gd name="connsiteY115" fmla="*/ 7626 h 10127"/>
                  <a:gd name="connsiteX116" fmla="*/ 1500 w 10000"/>
                  <a:gd name="connsiteY116" fmla="*/ 7823 h 10127"/>
                  <a:gd name="connsiteX117" fmla="*/ 1556 w 10000"/>
                  <a:gd name="connsiteY117" fmla="*/ 7911 h 10127"/>
                  <a:gd name="connsiteX118" fmla="*/ 1722 w 10000"/>
                  <a:gd name="connsiteY118" fmla="*/ 7973 h 10127"/>
                  <a:gd name="connsiteX119" fmla="*/ 1944 w 10000"/>
                  <a:gd name="connsiteY119" fmla="*/ 8038 h 10127"/>
                  <a:gd name="connsiteX120" fmla="*/ 2944 w 10000"/>
                  <a:gd name="connsiteY120" fmla="*/ 8115 h 10127"/>
                  <a:gd name="connsiteX121" fmla="*/ 2944 w 10000"/>
                  <a:gd name="connsiteY121" fmla="*/ 8115 h 10127"/>
                  <a:gd name="connsiteX122" fmla="*/ 4167 w 10000"/>
                  <a:gd name="connsiteY122" fmla="*/ 8256 h 10127"/>
                  <a:gd name="connsiteX123" fmla="*/ 4889 w 10000"/>
                  <a:gd name="connsiteY123" fmla="*/ 8452 h 10127"/>
                  <a:gd name="connsiteX124" fmla="*/ 5278 w 10000"/>
                  <a:gd name="connsiteY124" fmla="*/ 8673 h 10127"/>
                  <a:gd name="connsiteX125" fmla="*/ 5444 w 10000"/>
                  <a:gd name="connsiteY125" fmla="*/ 8731 h 10127"/>
                  <a:gd name="connsiteX126" fmla="*/ 5444 w 10000"/>
                  <a:gd name="connsiteY126" fmla="*/ 8731 h 10127"/>
                  <a:gd name="connsiteX127" fmla="*/ 5722 w 10000"/>
                  <a:gd name="connsiteY127" fmla="*/ 8886 h 10127"/>
                  <a:gd name="connsiteX128" fmla="*/ 5833 w 10000"/>
                  <a:gd name="connsiteY128" fmla="*/ 8957 h 10127"/>
                  <a:gd name="connsiteX129" fmla="*/ 5833 w 10000"/>
                  <a:gd name="connsiteY129" fmla="*/ 8957 h 10127"/>
                  <a:gd name="connsiteX130" fmla="*/ 5833 w 10000"/>
                  <a:gd name="connsiteY130" fmla="*/ 8886 h 10127"/>
                  <a:gd name="connsiteX131" fmla="*/ 5889 w 10000"/>
                  <a:gd name="connsiteY131" fmla="*/ 8808 h 10127"/>
                  <a:gd name="connsiteX132" fmla="*/ 6000 w 10000"/>
                  <a:gd name="connsiteY132" fmla="*/ 8731 h 10127"/>
                  <a:gd name="connsiteX133" fmla="*/ 6167 w 10000"/>
                  <a:gd name="connsiteY133" fmla="*/ 8673 h 10127"/>
                  <a:gd name="connsiteX134" fmla="*/ 6444 w 10000"/>
                  <a:gd name="connsiteY134" fmla="*/ 8673 h 10127"/>
                  <a:gd name="connsiteX135" fmla="*/ 6833 w 10000"/>
                  <a:gd name="connsiteY135" fmla="*/ 8731 h 10127"/>
                  <a:gd name="connsiteX136" fmla="*/ 7278 w 10000"/>
                  <a:gd name="connsiteY136" fmla="*/ 8957 h 10127"/>
                  <a:gd name="connsiteX137" fmla="*/ 7278 w 10000"/>
                  <a:gd name="connsiteY137" fmla="*/ 8957 h 10127"/>
                  <a:gd name="connsiteX138" fmla="*/ 8722 w 10000"/>
                  <a:gd name="connsiteY138" fmla="*/ 9563 h 10127"/>
                  <a:gd name="connsiteX139" fmla="*/ 10000 w 10000"/>
                  <a:gd name="connsiteY139" fmla="*/ 10127 h 10127"/>
                  <a:gd name="connsiteX140" fmla="*/ 10000 w 10000"/>
                  <a:gd name="connsiteY140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4444 w 10000"/>
                  <a:gd name="connsiteY33" fmla="*/ 1798 h 10127"/>
                  <a:gd name="connsiteX34" fmla="*/ 4389 w 10000"/>
                  <a:gd name="connsiteY34" fmla="*/ 1516 h 10127"/>
                  <a:gd name="connsiteX35" fmla="*/ 4222 w 10000"/>
                  <a:gd name="connsiteY35" fmla="*/ 1167 h 10127"/>
                  <a:gd name="connsiteX36" fmla="*/ 4222 w 10000"/>
                  <a:gd name="connsiteY36" fmla="*/ 1167 h 10127"/>
                  <a:gd name="connsiteX37" fmla="*/ 4111 w 10000"/>
                  <a:gd name="connsiteY37" fmla="*/ 957 h 10127"/>
                  <a:gd name="connsiteX38" fmla="*/ 4111 w 10000"/>
                  <a:gd name="connsiteY38" fmla="*/ 757 h 10127"/>
                  <a:gd name="connsiteX39" fmla="*/ 10000 w 10000"/>
                  <a:gd name="connsiteY39" fmla="*/ 5476 h 10127"/>
                  <a:gd name="connsiteX40" fmla="*/ 10000 w 10000"/>
                  <a:gd name="connsiteY40" fmla="*/ 5476 h 10127"/>
                  <a:gd name="connsiteX41" fmla="*/ 9722 w 10000"/>
                  <a:gd name="connsiteY41" fmla="*/ 5399 h 10127"/>
                  <a:gd name="connsiteX42" fmla="*/ 9389 w 10000"/>
                  <a:gd name="connsiteY42" fmla="*/ 5476 h 10127"/>
                  <a:gd name="connsiteX43" fmla="*/ 9389 w 10000"/>
                  <a:gd name="connsiteY43" fmla="*/ 5476 h 10127"/>
                  <a:gd name="connsiteX44" fmla="*/ 9278 w 10000"/>
                  <a:gd name="connsiteY44" fmla="*/ 5560 h 10127"/>
                  <a:gd name="connsiteX45" fmla="*/ 9056 w 10000"/>
                  <a:gd name="connsiteY45" fmla="*/ 5476 h 10127"/>
                  <a:gd name="connsiteX46" fmla="*/ 8889 w 10000"/>
                  <a:gd name="connsiteY46" fmla="*/ 5399 h 10127"/>
                  <a:gd name="connsiteX47" fmla="*/ 8722 w 10000"/>
                  <a:gd name="connsiteY47" fmla="*/ 5267 h 10127"/>
                  <a:gd name="connsiteX48" fmla="*/ 8611 w 10000"/>
                  <a:gd name="connsiteY48" fmla="*/ 5051 h 10127"/>
                  <a:gd name="connsiteX49" fmla="*/ 8444 w 10000"/>
                  <a:gd name="connsiteY49" fmla="*/ 4703 h 10127"/>
                  <a:gd name="connsiteX50" fmla="*/ 8444 w 10000"/>
                  <a:gd name="connsiteY50" fmla="*/ 4703 h 10127"/>
                  <a:gd name="connsiteX51" fmla="*/ 8222 w 10000"/>
                  <a:gd name="connsiteY51" fmla="*/ 4096 h 10127"/>
                  <a:gd name="connsiteX52" fmla="*/ 8111 w 10000"/>
                  <a:gd name="connsiteY52" fmla="*/ 3816 h 10127"/>
                  <a:gd name="connsiteX53" fmla="*/ 7944 w 10000"/>
                  <a:gd name="connsiteY53" fmla="*/ 3605 h 10127"/>
                  <a:gd name="connsiteX54" fmla="*/ 7778 w 10000"/>
                  <a:gd name="connsiteY54" fmla="*/ 3471 h 10127"/>
                  <a:gd name="connsiteX55" fmla="*/ 7556 w 10000"/>
                  <a:gd name="connsiteY55" fmla="*/ 3389 h 10127"/>
                  <a:gd name="connsiteX56" fmla="*/ 7333 w 10000"/>
                  <a:gd name="connsiteY56" fmla="*/ 3324 h 10127"/>
                  <a:gd name="connsiteX57" fmla="*/ 7000 w 10000"/>
                  <a:gd name="connsiteY57" fmla="*/ 3247 h 10127"/>
                  <a:gd name="connsiteX58" fmla="*/ 7000 w 10000"/>
                  <a:gd name="connsiteY58" fmla="*/ 3247 h 10127"/>
                  <a:gd name="connsiteX59" fmla="*/ 6556 w 10000"/>
                  <a:gd name="connsiteY59" fmla="*/ 3324 h 10127"/>
                  <a:gd name="connsiteX60" fmla="*/ 6222 w 10000"/>
                  <a:gd name="connsiteY60" fmla="*/ 3324 h 10127"/>
                  <a:gd name="connsiteX61" fmla="*/ 6111 w 10000"/>
                  <a:gd name="connsiteY61" fmla="*/ 3247 h 10127"/>
                  <a:gd name="connsiteX62" fmla="*/ 6056 w 10000"/>
                  <a:gd name="connsiteY62" fmla="*/ 3185 h 10127"/>
                  <a:gd name="connsiteX63" fmla="*/ 6056 w 10000"/>
                  <a:gd name="connsiteY63" fmla="*/ 3185 h 10127"/>
                  <a:gd name="connsiteX64" fmla="*/ 6056 w 10000"/>
                  <a:gd name="connsiteY64" fmla="*/ 1943 h 10127"/>
                  <a:gd name="connsiteX65" fmla="*/ 6056 w 10000"/>
                  <a:gd name="connsiteY65" fmla="*/ 1943 h 10127"/>
                  <a:gd name="connsiteX66" fmla="*/ 6056 w 10000"/>
                  <a:gd name="connsiteY66" fmla="*/ 1652 h 10127"/>
                  <a:gd name="connsiteX67" fmla="*/ 5944 w 10000"/>
                  <a:gd name="connsiteY67" fmla="*/ 1308 h 10127"/>
                  <a:gd name="connsiteX68" fmla="*/ 5889 w 10000"/>
                  <a:gd name="connsiteY68" fmla="*/ 1230 h 10127"/>
                  <a:gd name="connsiteX69" fmla="*/ 5778 w 10000"/>
                  <a:gd name="connsiteY69" fmla="*/ 1167 h 10127"/>
                  <a:gd name="connsiteX70" fmla="*/ 5667 w 10000"/>
                  <a:gd name="connsiteY70" fmla="*/ 1167 h 10127"/>
                  <a:gd name="connsiteX71" fmla="*/ 5500 w 10000"/>
                  <a:gd name="connsiteY71" fmla="*/ 1230 h 10127"/>
                  <a:gd name="connsiteX72" fmla="*/ 5500 w 10000"/>
                  <a:gd name="connsiteY72" fmla="*/ 1230 h 10127"/>
                  <a:gd name="connsiteX73" fmla="*/ 4889 w 10000"/>
                  <a:gd name="connsiteY73" fmla="*/ 1726 h 10127"/>
                  <a:gd name="connsiteX74" fmla="*/ 4611 w 10000"/>
                  <a:gd name="connsiteY74" fmla="*/ 1866 h 10127"/>
                  <a:gd name="connsiteX75" fmla="*/ 4556 w 10000"/>
                  <a:gd name="connsiteY75" fmla="*/ 1943 h 10127"/>
                  <a:gd name="connsiteX76" fmla="*/ 4500 w 10000"/>
                  <a:gd name="connsiteY76" fmla="*/ 1866 h 10127"/>
                  <a:gd name="connsiteX77" fmla="*/ 4500 w 10000"/>
                  <a:gd name="connsiteY77" fmla="*/ 1866 h 10127"/>
                  <a:gd name="connsiteX78" fmla="*/ 4222 w 10000"/>
                  <a:gd name="connsiteY78" fmla="*/ 1167 h 10127"/>
                  <a:gd name="connsiteX79" fmla="*/ 4222 w 10000"/>
                  <a:gd name="connsiteY79" fmla="*/ 1167 h 10127"/>
                  <a:gd name="connsiteX80" fmla="*/ 4111 w 10000"/>
                  <a:gd name="connsiteY80" fmla="*/ 822 h 10127"/>
                  <a:gd name="connsiteX81" fmla="*/ 4111 w 10000"/>
                  <a:gd name="connsiteY81" fmla="*/ 404 h 10127"/>
                  <a:gd name="connsiteX82" fmla="*/ 4111 w 10000"/>
                  <a:gd name="connsiteY82" fmla="*/ 404 h 10127"/>
                  <a:gd name="connsiteX83" fmla="*/ 4195 w 10000"/>
                  <a:gd name="connsiteY83" fmla="*/ 119 h 10127"/>
                  <a:gd name="connsiteX84" fmla="*/ 4213 w 10000"/>
                  <a:gd name="connsiteY84" fmla="*/ 0 h 10127"/>
                  <a:gd name="connsiteX85" fmla="*/ 4000 w 10000"/>
                  <a:gd name="connsiteY85" fmla="*/ 127 h 10127"/>
                  <a:gd name="connsiteX86" fmla="*/ 3722 w 10000"/>
                  <a:gd name="connsiteY86" fmla="*/ 200 h 10127"/>
                  <a:gd name="connsiteX87" fmla="*/ 3611 w 10000"/>
                  <a:gd name="connsiteY87" fmla="*/ 273 h 10127"/>
                  <a:gd name="connsiteX88" fmla="*/ 3556 w 10000"/>
                  <a:gd name="connsiteY88" fmla="*/ 344 h 10127"/>
                  <a:gd name="connsiteX89" fmla="*/ 3556 w 10000"/>
                  <a:gd name="connsiteY89" fmla="*/ 344 h 10127"/>
                  <a:gd name="connsiteX90" fmla="*/ 3444 w 10000"/>
                  <a:gd name="connsiteY90" fmla="*/ 618 h 10127"/>
                  <a:gd name="connsiteX91" fmla="*/ 3278 w 10000"/>
                  <a:gd name="connsiteY91" fmla="*/ 1039 h 10127"/>
                  <a:gd name="connsiteX92" fmla="*/ 3000 w 10000"/>
                  <a:gd name="connsiteY92" fmla="*/ 1516 h 10127"/>
                  <a:gd name="connsiteX93" fmla="*/ 2667 w 10000"/>
                  <a:gd name="connsiteY93" fmla="*/ 1866 h 10127"/>
                  <a:gd name="connsiteX94" fmla="*/ 2667 w 10000"/>
                  <a:gd name="connsiteY94" fmla="*/ 1866 h 10127"/>
                  <a:gd name="connsiteX95" fmla="*/ 2333 w 10000"/>
                  <a:gd name="connsiteY95" fmla="*/ 2152 h 10127"/>
                  <a:gd name="connsiteX96" fmla="*/ 1833 w 10000"/>
                  <a:gd name="connsiteY96" fmla="*/ 2431 h 10127"/>
                  <a:gd name="connsiteX97" fmla="*/ 1389 w 10000"/>
                  <a:gd name="connsiteY97" fmla="*/ 2562 h 10127"/>
                  <a:gd name="connsiteX98" fmla="*/ 889 w 10000"/>
                  <a:gd name="connsiteY98" fmla="*/ 2633 h 10127"/>
                  <a:gd name="connsiteX99" fmla="*/ 889 w 10000"/>
                  <a:gd name="connsiteY99" fmla="*/ 2633 h 10127"/>
                  <a:gd name="connsiteX100" fmla="*/ 500 w 10000"/>
                  <a:gd name="connsiteY100" fmla="*/ 2717 h 10127"/>
                  <a:gd name="connsiteX101" fmla="*/ 222 w 10000"/>
                  <a:gd name="connsiteY101" fmla="*/ 2768 h 10127"/>
                  <a:gd name="connsiteX102" fmla="*/ 0 w 10000"/>
                  <a:gd name="connsiteY102" fmla="*/ 2836 h 10127"/>
                  <a:gd name="connsiteX103" fmla="*/ 0 w 10000"/>
                  <a:gd name="connsiteY103" fmla="*/ 2836 h 10127"/>
                  <a:gd name="connsiteX104" fmla="*/ 278 w 10000"/>
                  <a:gd name="connsiteY104" fmla="*/ 3955 h 10127"/>
                  <a:gd name="connsiteX105" fmla="*/ 500 w 10000"/>
                  <a:gd name="connsiteY105" fmla="*/ 4773 h 10127"/>
                  <a:gd name="connsiteX106" fmla="*/ 722 w 10000"/>
                  <a:gd name="connsiteY106" fmla="*/ 5476 h 10127"/>
                  <a:gd name="connsiteX107" fmla="*/ 722 w 10000"/>
                  <a:gd name="connsiteY107" fmla="*/ 5476 h 10127"/>
                  <a:gd name="connsiteX108" fmla="*/ 889 w 10000"/>
                  <a:gd name="connsiteY108" fmla="*/ 5891 h 10127"/>
                  <a:gd name="connsiteX109" fmla="*/ 944 w 10000"/>
                  <a:gd name="connsiteY109" fmla="*/ 6248 h 10127"/>
                  <a:gd name="connsiteX110" fmla="*/ 1111 w 10000"/>
                  <a:gd name="connsiteY110" fmla="*/ 6598 h 10127"/>
                  <a:gd name="connsiteX111" fmla="*/ 1333 w 10000"/>
                  <a:gd name="connsiteY111" fmla="*/ 7136 h 10127"/>
                  <a:gd name="connsiteX112" fmla="*/ 1333 w 10000"/>
                  <a:gd name="connsiteY112" fmla="*/ 7136 h 10127"/>
                  <a:gd name="connsiteX113" fmla="*/ 1444 w 10000"/>
                  <a:gd name="connsiteY113" fmla="*/ 7417 h 10127"/>
                  <a:gd name="connsiteX114" fmla="*/ 1500 w 10000"/>
                  <a:gd name="connsiteY114" fmla="*/ 7626 h 10127"/>
                  <a:gd name="connsiteX115" fmla="*/ 1500 w 10000"/>
                  <a:gd name="connsiteY115" fmla="*/ 7823 h 10127"/>
                  <a:gd name="connsiteX116" fmla="*/ 1556 w 10000"/>
                  <a:gd name="connsiteY116" fmla="*/ 7911 h 10127"/>
                  <a:gd name="connsiteX117" fmla="*/ 1722 w 10000"/>
                  <a:gd name="connsiteY117" fmla="*/ 7973 h 10127"/>
                  <a:gd name="connsiteX118" fmla="*/ 1944 w 10000"/>
                  <a:gd name="connsiteY118" fmla="*/ 8038 h 10127"/>
                  <a:gd name="connsiteX119" fmla="*/ 2944 w 10000"/>
                  <a:gd name="connsiteY119" fmla="*/ 8115 h 10127"/>
                  <a:gd name="connsiteX120" fmla="*/ 2944 w 10000"/>
                  <a:gd name="connsiteY120" fmla="*/ 8115 h 10127"/>
                  <a:gd name="connsiteX121" fmla="*/ 4167 w 10000"/>
                  <a:gd name="connsiteY121" fmla="*/ 8256 h 10127"/>
                  <a:gd name="connsiteX122" fmla="*/ 4889 w 10000"/>
                  <a:gd name="connsiteY122" fmla="*/ 8452 h 10127"/>
                  <a:gd name="connsiteX123" fmla="*/ 5278 w 10000"/>
                  <a:gd name="connsiteY123" fmla="*/ 8673 h 10127"/>
                  <a:gd name="connsiteX124" fmla="*/ 5444 w 10000"/>
                  <a:gd name="connsiteY124" fmla="*/ 8731 h 10127"/>
                  <a:gd name="connsiteX125" fmla="*/ 5444 w 10000"/>
                  <a:gd name="connsiteY125" fmla="*/ 8731 h 10127"/>
                  <a:gd name="connsiteX126" fmla="*/ 5722 w 10000"/>
                  <a:gd name="connsiteY126" fmla="*/ 8886 h 10127"/>
                  <a:gd name="connsiteX127" fmla="*/ 5833 w 10000"/>
                  <a:gd name="connsiteY127" fmla="*/ 8957 h 10127"/>
                  <a:gd name="connsiteX128" fmla="*/ 5833 w 10000"/>
                  <a:gd name="connsiteY128" fmla="*/ 8957 h 10127"/>
                  <a:gd name="connsiteX129" fmla="*/ 5833 w 10000"/>
                  <a:gd name="connsiteY129" fmla="*/ 8886 h 10127"/>
                  <a:gd name="connsiteX130" fmla="*/ 5889 w 10000"/>
                  <a:gd name="connsiteY130" fmla="*/ 8808 h 10127"/>
                  <a:gd name="connsiteX131" fmla="*/ 6000 w 10000"/>
                  <a:gd name="connsiteY131" fmla="*/ 8731 h 10127"/>
                  <a:gd name="connsiteX132" fmla="*/ 6167 w 10000"/>
                  <a:gd name="connsiteY132" fmla="*/ 8673 h 10127"/>
                  <a:gd name="connsiteX133" fmla="*/ 6444 w 10000"/>
                  <a:gd name="connsiteY133" fmla="*/ 8673 h 10127"/>
                  <a:gd name="connsiteX134" fmla="*/ 6833 w 10000"/>
                  <a:gd name="connsiteY134" fmla="*/ 8731 h 10127"/>
                  <a:gd name="connsiteX135" fmla="*/ 7278 w 10000"/>
                  <a:gd name="connsiteY135" fmla="*/ 8957 h 10127"/>
                  <a:gd name="connsiteX136" fmla="*/ 7278 w 10000"/>
                  <a:gd name="connsiteY136" fmla="*/ 8957 h 10127"/>
                  <a:gd name="connsiteX137" fmla="*/ 8722 w 10000"/>
                  <a:gd name="connsiteY137" fmla="*/ 9563 h 10127"/>
                  <a:gd name="connsiteX138" fmla="*/ 10000 w 10000"/>
                  <a:gd name="connsiteY138" fmla="*/ 10127 h 10127"/>
                  <a:gd name="connsiteX139" fmla="*/ 10000 w 10000"/>
                  <a:gd name="connsiteY139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4444 w 10000"/>
                  <a:gd name="connsiteY33" fmla="*/ 1798 h 10127"/>
                  <a:gd name="connsiteX34" fmla="*/ 4389 w 10000"/>
                  <a:gd name="connsiteY34" fmla="*/ 1516 h 10127"/>
                  <a:gd name="connsiteX35" fmla="*/ 4222 w 10000"/>
                  <a:gd name="connsiteY35" fmla="*/ 1167 h 10127"/>
                  <a:gd name="connsiteX36" fmla="*/ 4222 w 10000"/>
                  <a:gd name="connsiteY36" fmla="*/ 1167 h 10127"/>
                  <a:gd name="connsiteX37" fmla="*/ 4111 w 10000"/>
                  <a:gd name="connsiteY37" fmla="*/ 957 h 10127"/>
                  <a:gd name="connsiteX38" fmla="*/ 10000 w 10000"/>
                  <a:gd name="connsiteY38" fmla="*/ 5476 h 10127"/>
                  <a:gd name="connsiteX39" fmla="*/ 10000 w 10000"/>
                  <a:gd name="connsiteY39" fmla="*/ 5476 h 10127"/>
                  <a:gd name="connsiteX40" fmla="*/ 9722 w 10000"/>
                  <a:gd name="connsiteY40" fmla="*/ 5399 h 10127"/>
                  <a:gd name="connsiteX41" fmla="*/ 9389 w 10000"/>
                  <a:gd name="connsiteY41" fmla="*/ 5476 h 10127"/>
                  <a:gd name="connsiteX42" fmla="*/ 9389 w 10000"/>
                  <a:gd name="connsiteY42" fmla="*/ 5476 h 10127"/>
                  <a:gd name="connsiteX43" fmla="*/ 9278 w 10000"/>
                  <a:gd name="connsiteY43" fmla="*/ 5560 h 10127"/>
                  <a:gd name="connsiteX44" fmla="*/ 9056 w 10000"/>
                  <a:gd name="connsiteY44" fmla="*/ 5476 h 10127"/>
                  <a:gd name="connsiteX45" fmla="*/ 8889 w 10000"/>
                  <a:gd name="connsiteY45" fmla="*/ 5399 h 10127"/>
                  <a:gd name="connsiteX46" fmla="*/ 8722 w 10000"/>
                  <a:gd name="connsiteY46" fmla="*/ 5267 h 10127"/>
                  <a:gd name="connsiteX47" fmla="*/ 8611 w 10000"/>
                  <a:gd name="connsiteY47" fmla="*/ 5051 h 10127"/>
                  <a:gd name="connsiteX48" fmla="*/ 8444 w 10000"/>
                  <a:gd name="connsiteY48" fmla="*/ 4703 h 10127"/>
                  <a:gd name="connsiteX49" fmla="*/ 8444 w 10000"/>
                  <a:gd name="connsiteY49" fmla="*/ 4703 h 10127"/>
                  <a:gd name="connsiteX50" fmla="*/ 8222 w 10000"/>
                  <a:gd name="connsiteY50" fmla="*/ 4096 h 10127"/>
                  <a:gd name="connsiteX51" fmla="*/ 8111 w 10000"/>
                  <a:gd name="connsiteY51" fmla="*/ 3816 h 10127"/>
                  <a:gd name="connsiteX52" fmla="*/ 7944 w 10000"/>
                  <a:gd name="connsiteY52" fmla="*/ 3605 h 10127"/>
                  <a:gd name="connsiteX53" fmla="*/ 7778 w 10000"/>
                  <a:gd name="connsiteY53" fmla="*/ 3471 h 10127"/>
                  <a:gd name="connsiteX54" fmla="*/ 7556 w 10000"/>
                  <a:gd name="connsiteY54" fmla="*/ 3389 h 10127"/>
                  <a:gd name="connsiteX55" fmla="*/ 7333 w 10000"/>
                  <a:gd name="connsiteY55" fmla="*/ 3324 h 10127"/>
                  <a:gd name="connsiteX56" fmla="*/ 7000 w 10000"/>
                  <a:gd name="connsiteY56" fmla="*/ 3247 h 10127"/>
                  <a:gd name="connsiteX57" fmla="*/ 7000 w 10000"/>
                  <a:gd name="connsiteY57" fmla="*/ 3247 h 10127"/>
                  <a:gd name="connsiteX58" fmla="*/ 6556 w 10000"/>
                  <a:gd name="connsiteY58" fmla="*/ 3324 h 10127"/>
                  <a:gd name="connsiteX59" fmla="*/ 6222 w 10000"/>
                  <a:gd name="connsiteY59" fmla="*/ 3324 h 10127"/>
                  <a:gd name="connsiteX60" fmla="*/ 6111 w 10000"/>
                  <a:gd name="connsiteY60" fmla="*/ 3247 h 10127"/>
                  <a:gd name="connsiteX61" fmla="*/ 6056 w 10000"/>
                  <a:gd name="connsiteY61" fmla="*/ 3185 h 10127"/>
                  <a:gd name="connsiteX62" fmla="*/ 6056 w 10000"/>
                  <a:gd name="connsiteY62" fmla="*/ 3185 h 10127"/>
                  <a:gd name="connsiteX63" fmla="*/ 6056 w 10000"/>
                  <a:gd name="connsiteY63" fmla="*/ 1943 h 10127"/>
                  <a:gd name="connsiteX64" fmla="*/ 6056 w 10000"/>
                  <a:gd name="connsiteY64" fmla="*/ 1943 h 10127"/>
                  <a:gd name="connsiteX65" fmla="*/ 6056 w 10000"/>
                  <a:gd name="connsiteY65" fmla="*/ 1652 h 10127"/>
                  <a:gd name="connsiteX66" fmla="*/ 5944 w 10000"/>
                  <a:gd name="connsiteY66" fmla="*/ 1308 h 10127"/>
                  <a:gd name="connsiteX67" fmla="*/ 5889 w 10000"/>
                  <a:gd name="connsiteY67" fmla="*/ 1230 h 10127"/>
                  <a:gd name="connsiteX68" fmla="*/ 5778 w 10000"/>
                  <a:gd name="connsiteY68" fmla="*/ 1167 h 10127"/>
                  <a:gd name="connsiteX69" fmla="*/ 5667 w 10000"/>
                  <a:gd name="connsiteY69" fmla="*/ 1167 h 10127"/>
                  <a:gd name="connsiteX70" fmla="*/ 5500 w 10000"/>
                  <a:gd name="connsiteY70" fmla="*/ 1230 h 10127"/>
                  <a:gd name="connsiteX71" fmla="*/ 5500 w 10000"/>
                  <a:gd name="connsiteY71" fmla="*/ 1230 h 10127"/>
                  <a:gd name="connsiteX72" fmla="*/ 4889 w 10000"/>
                  <a:gd name="connsiteY72" fmla="*/ 1726 h 10127"/>
                  <a:gd name="connsiteX73" fmla="*/ 4611 w 10000"/>
                  <a:gd name="connsiteY73" fmla="*/ 1866 h 10127"/>
                  <a:gd name="connsiteX74" fmla="*/ 4556 w 10000"/>
                  <a:gd name="connsiteY74" fmla="*/ 1943 h 10127"/>
                  <a:gd name="connsiteX75" fmla="*/ 4500 w 10000"/>
                  <a:gd name="connsiteY75" fmla="*/ 1866 h 10127"/>
                  <a:gd name="connsiteX76" fmla="*/ 4500 w 10000"/>
                  <a:gd name="connsiteY76" fmla="*/ 1866 h 10127"/>
                  <a:gd name="connsiteX77" fmla="*/ 4222 w 10000"/>
                  <a:gd name="connsiteY77" fmla="*/ 1167 h 10127"/>
                  <a:gd name="connsiteX78" fmla="*/ 4222 w 10000"/>
                  <a:gd name="connsiteY78" fmla="*/ 1167 h 10127"/>
                  <a:gd name="connsiteX79" fmla="*/ 4111 w 10000"/>
                  <a:gd name="connsiteY79" fmla="*/ 822 h 10127"/>
                  <a:gd name="connsiteX80" fmla="*/ 4111 w 10000"/>
                  <a:gd name="connsiteY80" fmla="*/ 404 h 10127"/>
                  <a:gd name="connsiteX81" fmla="*/ 4111 w 10000"/>
                  <a:gd name="connsiteY81" fmla="*/ 404 h 10127"/>
                  <a:gd name="connsiteX82" fmla="*/ 4195 w 10000"/>
                  <a:gd name="connsiteY82" fmla="*/ 119 h 10127"/>
                  <a:gd name="connsiteX83" fmla="*/ 4213 w 10000"/>
                  <a:gd name="connsiteY83" fmla="*/ 0 h 10127"/>
                  <a:gd name="connsiteX84" fmla="*/ 4000 w 10000"/>
                  <a:gd name="connsiteY84" fmla="*/ 127 h 10127"/>
                  <a:gd name="connsiteX85" fmla="*/ 3722 w 10000"/>
                  <a:gd name="connsiteY85" fmla="*/ 200 h 10127"/>
                  <a:gd name="connsiteX86" fmla="*/ 3611 w 10000"/>
                  <a:gd name="connsiteY86" fmla="*/ 273 h 10127"/>
                  <a:gd name="connsiteX87" fmla="*/ 3556 w 10000"/>
                  <a:gd name="connsiteY87" fmla="*/ 344 h 10127"/>
                  <a:gd name="connsiteX88" fmla="*/ 3556 w 10000"/>
                  <a:gd name="connsiteY88" fmla="*/ 344 h 10127"/>
                  <a:gd name="connsiteX89" fmla="*/ 3444 w 10000"/>
                  <a:gd name="connsiteY89" fmla="*/ 618 h 10127"/>
                  <a:gd name="connsiteX90" fmla="*/ 3278 w 10000"/>
                  <a:gd name="connsiteY90" fmla="*/ 1039 h 10127"/>
                  <a:gd name="connsiteX91" fmla="*/ 3000 w 10000"/>
                  <a:gd name="connsiteY91" fmla="*/ 1516 h 10127"/>
                  <a:gd name="connsiteX92" fmla="*/ 2667 w 10000"/>
                  <a:gd name="connsiteY92" fmla="*/ 1866 h 10127"/>
                  <a:gd name="connsiteX93" fmla="*/ 2667 w 10000"/>
                  <a:gd name="connsiteY93" fmla="*/ 1866 h 10127"/>
                  <a:gd name="connsiteX94" fmla="*/ 2333 w 10000"/>
                  <a:gd name="connsiteY94" fmla="*/ 2152 h 10127"/>
                  <a:gd name="connsiteX95" fmla="*/ 1833 w 10000"/>
                  <a:gd name="connsiteY95" fmla="*/ 2431 h 10127"/>
                  <a:gd name="connsiteX96" fmla="*/ 1389 w 10000"/>
                  <a:gd name="connsiteY96" fmla="*/ 2562 h 10127"/>
                  <a:gd name="connsiteX97" fmla="*/ 889 w 10000"/>
                  <a:gd name="connsiteY97" fmla="*/ 2633 h 10127"/>
                  <a:gd name="connsiteX98" fmla="*/ 889 w 10000"/>
                  <a:gd name="connsiteY98" fmla="*/ 2633 h 10127"/>
                  <a:gd name="connsiteX99" fmla="*/ 500 w 10000"/>
                  <a:gd name="connsiteY99" fmla="*/ 2717 h 10127"/>
                  <a:gd name="connsiteX100" fmla="*/ 222 w 10000"/>
                  <a:gd name="connsiteY100" fmla="*/ 2768 h 10127"/>
                  <a:gd name="connsiteX101" fmla="*/ 0 w 10000"/>
                  <a:gd name="connsiteY101" fmla="*/ 2836 h 10127"/>
                  <a:gd name="connsiteX102" fmla="*/ 0 w 10000"/>
                  <a:gd name="connsiteY102" fmla="*/ 2836 h 10127"/>
                  <a:gd name="connsiteX103" fmla="*/ 278 w 10000"/>
                  <a:gd name="connsiteY103" fmla="*/ 3955 h 10127"/>
                  <a:gd name="connsiteX104" fmla="*/ 500 w 10000"/>
                  <a:gd name="connsiteY104" fmla="*/ 4773 h 10127"/>
                  <a:gd name="connsiteX105" fmla="*/ 722 w 10000"/>
                  <a:gd name="connsiteY105" fmla="*/ 5476 h 10127"/>
                  <a:gd name="connsiteX106" fmla="*/ 722 w 10000"/>
                  <a:gd name="connsiteY106" fmla="*/ 5476 h 10127"/>
                  <a:gd name="connsiteX107" fmla="*/ 889 w 10000"/>
                  <a:gd name="connsiteY107" fmla="*/ 5891 h 10127"/>
                  <a:gd name="connsiteX108" fmla="*/ 944 w 10000"/>
                  <a:gd name="connsiteY108" fmla="*/ 6248 h 10127"/>
                  <a:gd name="connsiteX109" fmla="*/ 1111 w 10000"/>
                  <a:gd name="connsiteY109" fmla="*/ 6598 h 10127"/>
                  <a:gd name="connsiteX110" fmla="*/ 1333 w 10000"/>
                  <a:gd name="connsiteY110" fmla="*/ 7136 h 10127"/>
                  <a:gd name="connsiteX111" fmla="*/ 1333 w 10000"/>
                  <a:gd name="connsiteY111" fmla="*/ 7136 h 10127"/>
                  <a:gd name="connsiteX112" fmla="*/ 1444 w 10000"/>
                  <a:gd name="connsiteY112" fmla="*/ 7417 h 10127"/>
                  <a:gd name="connsiteX113" fmla="*/ 1500 w 10000"/>
                  <a:gd name="connsiteY113" fmla="*/ 7626 h 10127"/>
                  <a:gd name="connsiteX114" fmla="*/ 1500 w 10000"/>
                  <a:gd name="connsiteY114" fmla="*/ 7823 h 10127"/>
                  <a:gd name="connsiteX115" fmla="*/ 1556 w 10000"/>
                  <a:gd name="connsiteY115" fmla="*/ 7911 h 10127"/>
                  <a:gd name="connsiteX116" fmla="*/ 1722 w 10000"/>
                  <a:gd name="connsiteY116" fmla="*/ 7973 h 10127"/>
                  <a:gd name="connsiteX117" fmla="*/ 1944 w 10000"/>
                  <a:gd name="connsiteY117" fmla="*/ 8038 h 10127"/>
                  <a:gd name="connsiteX118" fmla="*/ 2944 w 10000"/>
                  <a:gd name="connsiteY118" fmla="*/ 8115 h 10127"/>
                  <a:gd name="connsiteX119" fmla="*/ 2944 w 10000"/>
                  <a:gd name="connsiteY119" fmla="*/ 8115 h 10127"/>
                  <a:gd name="connsiteX120" fmla="*/ 4167 w 10000"/>
                  <a:gd name="connsiteY120" fmla="*/ 8256 h 10127"/>
                  <a:gd name="connsiteX121" fmla="*/ 4889 w 10000"/>
                  <a:gd name="connsiteY121" fmla="*/ 8452 h 10127"/>
                  <a:gd name="connsiteX122" fmla="*/ 5278 w 10000"/>
                  <a:gd name="connsiteY122" fmla="*/ 8673 h 10127"/>
                  <a:gd name="connsiteX123" fmla="*/ 5444 w 10000"/>
                  <a:gd name="connsiteY123" fmla="*/ 8731 h 10127"/>
                  <a:gd name="connsiteX124" fmla="*/ 5444 w 10000"/>
                  <a:gd name="connsiteY124" fmla="*/ 8731 h 10127"/>
                  <a:gd name="connsiteX125" fmla="*/ 5722 w 10000"/>
                  <a:gd name="connsiteY125" fmla="*/ 8886 h 10127"/>
                  <a:gd name="connsiteX126" fmla="*/ 5833 w 10000"/>
                  <a:gd name="connsiteY126" fmla="*/ 8957 h 10127"/>
                  <a:gd name="connsiteX127" fmla="*/ 5833 w 10000"/>
                  <a:gd name="connsiteY127" fmla="*/ 8957 h 10127"/>
                  <a:gd name="connsiteX128" fmla="*/ 5833 w 10000"/>
                  <a:gd name="connsiteY128" fmla="*/ 8886 h 10127"/>
                  <a:gd name="connsiteX129" fmla="*/ 5889 w 10000"/>
                  <a:gd name="connsiteY129" fmla="*/ 8808 h 10127"/>
                  <a:gd name="connsiteX130" fmla="*/ 6000 w 10000"/>
                  <a:gd name="connsiteY130" fmla="*/ 8731 h 10127"/>
                  <a:gd name="connsiteX131" fmla="*/ 6167 w 10000"/>
                  <a:gd name="connsiteY131" fmla="*/ 8673 h 10127"/>
                  <a:gd name="connsiteX132" fmla="*/ 6444 w 10000"/>
                  <a:gd name="connsiteY132" fmla="*/ 8673 h 10127"/>
                  <a:gd name="connsiteX133" fmla="*/ 6833 w 10000"/>
                  <a:gd name="connsiteY133" fmla="*/ 8731 h 10127"/>
                  <a:gd name="connsiteX134" fmla="*/ 7278 w 10000"/>
                  <a:gd name="connsiteY134" fmla="*/ 8957 h 10127"/>
                  <a:gd name="connsiteX135" fmla="*/ 7278 w 10000"/>
                  <a:gd name="connsiteY135" fmla="*/ 8957 h 10127"/>
                  <a:gd name="connsiteX136" fmla="*/ 8722 w 10000"/>
                  <a:gd name="connsiteY136" fmla="*/ 9563 h 10127"/>
                  <a:gd name="connsiteX137" fmla="*/ 10000 w 10000"/>
                  <a:gd name="connsiteY137" fmla="*/ 10127 h 10127"/>
                  <a:gd name="connsiteX138" fmla="*/ 10000 w 10000"/>
                  <a:gd name="connsiteY138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4444 w 10000"/>
                  <a:gd name="connsiteY33" fmla="*/ 1798 h 10127"/>
                  <a:gd name="connsiteX34" fmla="*/ 4389 w 10000"/>
                  <a:gd name="connsiteY34" fmla="*/ 1516 h 10127"/>
                  <a:gd name="connsiteX35" fmla="*/ 4222 w 10000"/>
                  <a:gd name="connsiteY35" fmla="*/ 1167 h 10127"/>
                  <a:gd name="connsiteX36" fmla="*/ 4222 w 10000"/>
                  <a:gd name="connsiteY36" fmla="*/ 1167 h 10127"/>
                  <a:gd name="connsiteX37" fmla="*/ 10000 w 10000"/>
                  <a:gd name="connsiteY37" fmla="*/ 5476 h 10127"/>
                  <a:gd name="connsiteX38" fmla="*/ 10000 w 10000"/>
                  <a:gd name="connsiteY38" fmla="*/ 5476 h 10127"/>
                  <a:gd name="connsiteX39" fmla="*/ 9722 w 10000"/>
                  <a:gd name="connsiteY39" fmla="*/ 5399 h 10127"/>
                  <a:gd name="connsiteX40" fmla="*/ 9389 w 10000"/>
                  <a:gd name="connsiteY40" fmla="*/ 5476 h 10127"/>
                  <a:gd name="connsiteX41" fmla="*/ 9389 w 10000"/>
                  <a:gd name="connsiteY41" fmla="*/ 5476 h 10127"/>
                  <a:gd name="connsiteX42" fmla="*/ 9278 w 10000"/>
                  <a:gd name="connsiteY42" fmla="*/ 5560 h 10127"/>
                  <a:gd name="connsiteX43" fmla="*/ 9056 w 10000"/>
                  <a:gd name="connsiteY43" fmla="*/ 5476 h 10127"/>
                  <a:gd name="connsiteX44" fmla="*/ 8889 w 10000"/>
                  <a:gd name="connsiteY44" fmla="*/ 5399 h 10127"/>
                  <a:gd name="connsiteX45" fmla="*/ 8722 w 10000"/>
                  <a:gd name="connsiteY45" fmla="*/ 5267 h 10127"/>
                  <a:gd name="connsiteX46" fmla="*/ 8611 w 10000"/>
                  <a:gd name="connsiteY46" fmla="*/ 5051 h 10127"/>
                  <a:gd name="connsiteX47" fmla="*/ 8444 w 10000"/>
                  <a:gd name="connsiteY47" fmla="*/ 4703 h 10127"/>
                  <a:gd name="connsiteX48" fmla="*/ 8444 w 10000"/>
                  <a:gd name="connsiteY48" fmla="*/ 4703 h 10127"/>
                  <a:gd name="connsiteX49" fmla="*/ 8222 w 10000"/>
                  <a:gd name="connsiteY49" fmla="*/ 4096 h 10127"/>
                  <a:gd name="connsiteX50" fmla="*/ 8111 w 10000"/>
                  <a:gd name="connsiteY50" fmla="*/ 3816 h 10127"/>
                  <a:gd name="connsiteX51" fmla="*/ 7944 w 10000"/>
                  <a:gd name="connsiteY51" fmla="*/ 3605 h 10127"/>
                  <a:gd name="connsiteX52" fmla="*/ 7778 w 10000"/>
                  <a:gd name="connsiteY52" fmla="*/ 3471 h 10127"/>
                  <a:gd name="connsiteX53" fmla="*/ 7556 w 10000"/>
                  <a:gd name="connsiteY53" fmla="*/ 3389 h 10127"/>
                  <a:gd name="connsiteX54" fmla="*/ 7333 w 10000"/>
                  <a:gd name="connsiteY54" fmla="*/ 3324 h 10127"/>
                  <a:gd name="connsiteX55" fmla="*/ 7000 w 10000"/>
                  <a:gd name="connsiteY55" fmla="*/ 3247 h 10127"/>
                  <a:gd name="connsiteX56" fmla="*/ 7000 w 10000"/>
                  <a:gd name="connsiteY56" fmla="*/ 3247 h 10127"/>
                  <a:gd name="connsiteX57" fmla="*/ 6556 w 10000"/>
                  <a:gd name="connsiteY57" fmla="*/ 3324 h 10127"/>
                  <a:gd name="connsiteX58" fmla="*/ 6222 w 10000"/>
                  <a:gd name="connsiteY58" fmla="*/ 3324 h 10127"/>
                  <a:gd name="connsiteX59" fmla="*/ 6111 w 10000"/>
                  <a:gd name="connsiteY59" fmla="*/ 3247 h 10127"/>
                  <a:gd name="connsiteX60" fmla="*/ 6056 w 10000"/>
                  <a:gd name="connsiteY60" fmla="*/ 3185 h 10127"/>
                  <a:gd name="connsiteX61" fmla="*/ 6056 w 10000"/>
                  <a:gd name="connsiteY61" fmla="*/ 3185 h 10127"/>
                  <a:gd name="connsiteX62" fmla="*/ 6056 w 10000"/>
                  <a:gd name="connsiteY62" fmla="*/ 1943 h 10127"/>
                  <a:gd name="connsiteX63" fmla="*/ 6056 w 10000"/>
                  <a:gd name="connsiteY63" fmla="*/ 1943 h 10127"/>
                  <a:gd name="connsiteX64" fmla="*/ 6056 w 10000"/>
                  <a:gd name="connsiteY64" fmla="*/ 1652 h 10127"/>
                  <a:gd name="connsiteX65" fmla="*/ 5944 w 10000"/>
                  <a:gd name="connsiteY65" fmla="*/ 1308 h 10127"/>
                  <a:gd name="connsiteX66" fmla="*/ 5889 w 10000"/>
                  <a:gd name="connsiteY66" fmla="*/ 1230 h 10127"/>
                  <a:gd name="connsiteX67" fmla="*/ 5778 w 10000"/>
                  <a:gd name="connsiteY67" fmla="*/ 1167 h 10127"/>
                  <a:gd name="connsiteX68" fmla="*/ 5667 w 10000"/>
                  <a:gd name="connsiteY68" fmla="*/ 1167 h 10127"/>
                  <a:gd name="connsiteX69" fmla="*/ 5500 w 10000"/>
                  <a:gd name="connsiteY69" fmla="*/ 1230 h 10127"/>
                  <a:gd name="connsiteX70" fmla="*/ 5500 w 10000"/>
                  <a:gd name="connsiteY70" fmla="*/ 1230 h 10127"/>
                  <a:gd name="connsiteX71" fmla="*/ 4889 w 10000"/>
                  <a:gd name="connsiteY71" fmla="*/ 1726 h 10127"/>
                  <a:gd name="connsiteX72" fmla="*/ 4611 w 10000"/>
                  <a:gd name="connsiteY72" fmla="*/ 1866 h 10127"/>
                  <a:gd name="connsiteX73" fmla="*/ 4556 w 10000"/>
                  <a:gd name="connsiteY73" fmla="*/ 1943 h 10127"/>
                  <a:gd name="connsiteX74" fmla="*/ 4500 w 10000"/>
                  <a:gd name="connsiteY74" fmla="*/ 1866 h 10127"/>
                  <a:gd name="connsiteX75" fmla="*/ 4500 w 10000"/>
                  <a:gd name="connsiteY75" fmla="*/ 1866 h 10127"/>
                  <a:gd name="connsiteX76" fmla="*/ 4222 w 10000"/>
                  <a:gd name="connsiteY76" fmla="*/ 1167 h 10127"/>
                  <a:gd name="connsiteX77" fmla="*/ 4222 w 10000"/>
                  <a:gd name="connsiteY77" fmla="*/ 1167 h 10127"/>
                  <a:gd name="connsiteX78" fmla="*/ 4111 w 10000"/>
                  <a:gd name="connsiteY78" fmla="*/ 822 h 10127"/>
                  <a:gd name="connsiteX79" fmla="*/ 4111 w 10000"/>
                  <a:gd name="connsiteY79" fmla="*/ 404 h 10127"/>
                  <a:gd name="connsiteX80" fmla="*/ 4111 w 10000"/>
                  <a:gd name="connsiteY80" fmla="*/ 404 h 10127"/>
                  <a:gd name="connsiteX81" fmla="*/ 4195 w 10000"/>
                  <a:gd name="connsiteY81" fmla="*/ 119 h 10127"/>
                  <a:gd name="connsiteX82" fmla="*/ 4213 w 10000"/>
                  <a:gd name="connsiteY82" fmla="*/ 0 h 10127"/>
                  <a:gd name="connsiteX83" fmla="*/ 4000 w 10000"/>
                  <a:gd name="connsiteY83" fmla="*/ 127 h 10127"/>
                  <a:gd name="connsiteX84" fmla="*/ 3722 w 10000"/>
                  <a:gd name="connsiteY84" fmla="*/ 200 h 10127"/>
                  <a:gd name="connsiteX85" fmla="*/ 3611 w 10000"/>
                  <a:gd name="connsiteY85" fmla="*/ 273 h 10127"/>
                  <a:gd name="connsiteX86" fmla="*/ 3556 w 10000"/>
                  <a:gd name="connsiteY86" fmla="*/ 344 h 10127"/>
                  <a:gd name="connsiteX87" fmla="*/ 3556 w 10000"/>
                  <a:gd name="connsiteY87" fmla="*/ 344 h 10127"/>
                  <a:gd name="connsiteX88" fmla="*/ 3444 w 10000"/>
                  <a:gd name="connsiteY88" fmla="*/ 618 h 10127"/>
                  <a:gd name="connsiteX89" fmla="*/ 3278 w 10000"/>
                  <a:gd name="connsiteY89" fmla="*/ 1039 h 10127"/>
                  <a:gd name="connsiteX90" fmla="*/ 3000 w 10000"/>
                  <a:gd name="connsiteY90" fmla="*/ 1516 h 10127"/>
                  <a:gd name="connsiteX91" fmla="*/ 2667 w 10000"/>
                  <a:gd name="connsiteY91" fmla="*/ 1866 h 10127"/>
                  <a:gd name="connsiteX92" fmla="*/ 2667 w 10000"/>
                  <a:gd name="connsiteY92" fmla="*/ 1866 h 10127"/>
                  <a:gd name="connsiteX93" fmla="*/ 2333 w 10000"/>
                  <a:gd name="connsiteY93" fmla="*/ 2152 h 10127"/>
                  <a:gd name="connsiteX94" fmla="*/ 1833 w 10000"/>
                  <a:gd name="connsiteY94" fmla="*/ 2431 h 10127"/>
                  <a:gd name="connsiteX95" fmla="*/ 1389 w 10000"/>
                  <a:gd name="connsiteY95" fmla="*/ 2562 h 10127"/>
                  <a:gd name="connsiteX96" fmla="*/ 889 w 10000"/>
                  <a:gd name="connsiteY96" fmla="*/ 2633 h 10127"/>
                  <a:gd name="connsiteX97" fmla="*/ 889 w 10000"/>
                  <a:gd name="connsiteY97" fmla="*/ 2633 h 10127"/>
                  <a:gd name="connsiteX98" fmla="*/ 500 w 10000"/>
                  <a:gd name="connsiteY98" fmla="*/ 2717 h 10127"/>
                  <a:gd name="connsiteX99" fmla="*/ 222 w 10000"/>
                  <a:gd name="connsiteY99" fmla="*/ 2768 h 10127"/>
                  <a:gd name="connsiteX100" fmla="*/ 0 w 10000"/>
                  <a:gd name="connsiteY100" fmla="*/ 2836 h 10127"/>
                  <a:gd name="connsiteX101" fmla="*/ 0 w 10000"/>
                  <a:gd name="connsiteY101" fmla="*/ 2836 h 10127"/>
                  <a:gd name="connsiteX102" fmla="*/ 278 w 10000"/>
                  <a:gd name="connsiteY102" fmla="*/ 3955 h 10127"/>
                  <a:gd name="connsiteX103" fmla="*/ 500 w 10000"/>
                  <a:gd name="connsiteY103" fmla="*/ 4773 h 10127"/>
                  <a:gd name="connsiteX104" fmla="*/ 722 w 10000"/>
                  <a:gd name="connsiteY104" fmla="*/ 5476 h 10127"/>
                  <a:gd name="connsiteX105" fmla="*/ 722 w 10000"/>
                  <a:gd name="connsiteY105" fmla="*/ 5476 h 10127"/>
                  <a:gd name="connsiteX106" fmla="*/ 889 w 10000"/>
                  <a:gd name="connsiteY106" fmla="*/ 5891 h 10127"/>
                  <a:gd name="connsiteX107" fmla="*/ 944 w 10000"/>
                  <a:gd name="connsiteY107" fmla="*/ 6248 h 10127"/>
                  <a:gd name="connsiteX108" fmla="*/ 1111 w 10000"/>
                  <a:gd name="connsiteY108" fmla="*/ 6598 h 10127"/>
                  <a:gd name="connsiteX109" fmla="*/ 1333 w 10000"/>
                  <a:gd name="connsiteY109" fmla="*/ 7136 h 10127"/>
                  <a:gd name="connsiteX110" fmla="*/ 1333 w 10000"/>
                  <a:gd name="connsiteY110" fmla="*/ 7136 h 10127"/>
                  <a:gd name="connsiteX111" fmla="*/ 1444 w 10000"/>
                  <a:gd name="connsiteY111" fmla="*/ 7417 h 10127"/>
                  <a:gd name="connsiteX112" fmla="*/ 1500 w 10000"/>
                  <a:gd name="connsiteY112" fmla="*/ 7626 h 10127"/>
                  <a:gd name="connsiteX113" fmla="*/ 1500 w 10000"/>
                  <a:gd name="connsiteY113" fmla="*/ 7823 h 10127"/>
                  <a:gd name="connsiteX114" fmla="*/ 1556 w 10000"/>
                  <a:gd name="connsiteY114" fmla="*/ 7911 h 10127"/>
                  <a:gd name="connsiteX115" fmla="*/ 1722 w 10000"/>
                  <a:gd name="connsiteY115" fmla="*/ 7973 h 10127"/>
                  <a:gd name="connsiteX116" fmla="*/ 1944 w 10000"/>
                  <a:gd name="connsiteY116" fmla="*/ 8038 h 10127"/>
                  <a:gd name="connsiteX117" fmla="*/ 2944 w 10000"/>
                  <a:gd name="connsiteY117" fmla="*/ 8115 h 10127"/>
                  <a:gd name="connsiteX118" fmla="*/ 2944 w 10000"/>
                  <a:gd name="connsiteY118" fmla="*/ 8115 h 10127"/>
                  <a:gd name="connsiteX119" fmla="*/ 4167 w 10000"/>
                  <a:gd name="connsiteY119" fmla="*/ 8256 h 10127"/>
                  <a:gd name="connsiteX120" fmla="*/ 4889 w 10000"/>
                  <a:gd name="connsiteY120" fmla="*/ 8452 h 10127"/>
                  <a:gd name="connsiteX121" fmla="*/ 5278 w 10000"/>
                  <a:gd name="connsiteY121" fmla="*/ 8673 h 10127"/>
                  <a:gd name="connsiteX122" fmla="*/ 5444 w 10000"/>
                  <a:gd name="connsiteY122" fmla="*/ 8731 h 10127"/>
                  <a:gd name="connsiteX123" fmla="*/ 5444 w 10000"/>
                  <a:gd name="connsiteY123" fmla="*/ 8731 h 10127"/>
                  <a:gd name="connsiteX124" fmla="*/ 5722 w 10000"/>
                  <a:gd name="connsiteY124" fmla="*/ 8886 h 10127"/>
                  <a:gd name="connsiteX125" fmla="*/ 5833 w 10000"/>
                  <a:gd name="connsiteY125" fmla="*/ 8957 h 10127"/>
                  <a:gd name="connsiteX126" fmla="*/ 5833 w 10000"/>
                  <a:gd name="connsiteY126" fmla="*/ 8957 h 10127"/>
                  <a:gd name="connsiteX127" fmla="*/ 5833 w 10000"/>
                  <a:gd name="connsiteY127" fmla="*/ 8886 h 10127"/>
                  <a:gd name="connsiteX128" fmla="*/ 5889 w 10000"/>
                  <a:gd name="connsiteY128" fmla="*/ 8808 h 10127"/>
                  <a:gd name="connsiteX129" fmla="*/ 6000 w 10000"/>
                  <a:gd name="connsiteY129" fmla="*/ 8731 h 10127"/>
                  <a:gd name="connsiteX130" fmla="*/ 6167 w 10000"/>
                  <a:gd name="connsiteY130" fmla="*/ 8673 h 10127"/>
                  <a:gd name="connsiteX131" fmla="*/ 6444 w 10000"/>
                  <a:gd name="connsiteY131" fmla="*/ 8673 h 10127"/>
                  <a:gd name="connsiteX132" fmla="*/ 6833 w 10000"/>
                  <a:gd name="connsiteY132" fmla="*/ 8731 h 10127"/>
                  <a:gd name="connsiteX133" fmla="*/ 7278 w 10000"/>
                  <a:gd name="connsiteY133" fmla="*/ 8957 h 10127"/>
                  <a:gd name="connsiteX134" fmla="*/ 7278 w 10000"/>
                  <a:gd name="connsiteY134" fmla="*/ 8957 h 10127"/>
                  <a:gd name="connsiteX135" fmla="*/ 8722 w 10000"/>
                  <a:gd name="connsiteY135" fmla="*/ 9563 h 10127"/>
                  <a:gd name="connsiteX136" fmla="*/ 10000 w 10000"/>
                  <a:gd name="connsiteY136" fmla="*/ 10127 h 10127"/>
                  <a:gd name="connsiteX137" fmla="*/ 10000 w 10000"/>
                  <a:gd name="connsiteY137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4444 w 10000"/>
                  <a:gd name="connsiteY33" fmla="*/ 1798 h 10127"/>
                  <a:gd name="connsiteX34" fmla="*/ 4389 w 10000"/>
                  <a:gd name="connsiteY34" fmla="*/ 1516 h 10127"/>
                  <a:gd name="connsiteX35" fmla="*/ 4222 w 10000"/>
                  <a:gd name="connsiteY35" fmla="*/ 1167 h 10127"/>
                  <a:gd name="connsiteX36" fmla="*/ 4222 w 10000"/>
                  <a:gd name="connsiteY36" fmla="*/ 1167 h 10127"/>
                  <a:gd name="connsiteX37" fmla="*/ 10000 w 10000"/>
                  <a:gd name="connsiteY37" fmla="*/ 5476 h 10127"/>
                  <a:gd name="connsiteX38" fmla="*/ 10000 w 10000"/>
                  <a:gd name="connsiteY38" fmla="*/ 5476 h 10127"/>
                  <a:gd name="connsiteX39" fmla="*/ 9722 w 10000"/>
                  <a:gd name="connsiteY39" fmla="*/ 5399 h 10127"/>
                  <a:gd name="connsiteX40" fmla="*/ 9389 w 10000"/>
                  <a:gd name="connsiteY40" fmla="*/ 5476 h 10127"/>
                  <a:gd name="connsiteX41" fmla="*/ 9389 w 10000"/>
                  <a:gd name="connsiteY41" fmla="*/ 5476 h 10127"/>
                  <a:gd name="connsiteX42" fmla="*/ 9278 w 10000"/>
                  <a:gd name="connsiteY42" fmla="*/ 5560 h 10127"/>
                  <a:gd name="connsiteX43" fmla="*/ 9056 w 10000"/>
                  <a:gd name="connsiteY43" fmla="*/ 5476 h 10127"/>
                  <a:gd name="connsiteX44" fmla="*/ 8889 w 10000"/>
                  <a:gd name="connsiteY44" fmla="*/ 5399 h 10127"/>
                  <a:gd name="connsiteX45" fmla="*/ 8722 w 10000"/>
                  <a:gd name="connsiteY45" fmla="*/ 5267 h 10127"/>
                  <a:gd name="connsiteX46" fmla="*/ 8611 w 10000"/>
                  <a:gd name="connsiteY46" fmla="*/ 5051 h 10127"/>
                  <a:gd name="connsiteX47" fmla="*/ 8444 w 10000"/>
                  <a:gd name="connsiteY47" fmla="*/ 4703 h 10127"/>
                  <a:gd name="connsiteX48" fmla="*/ 8444 w 10000"/>
                  <a:gd name="connsiteY48" fmla="*/ 4703 h 10127"/>
                  <a:gd name="connsiteX49" fmla="*/ 8222 w 10000"/>
                  <a:gd name="connsiteY49" fmla="*/ 4096 h 10127"/>
                  <a:gd name="connsiteX50" fmla="*/ 8111 w 10000"/>
                  <a:gd name="connsiteY50" fmla="*/ 3816 h 10127"/>
                  <a:gd name="connsiteX51" fmla="*/ 7944 w 10000"/>
                  <a:gd name="connsiteY51" fmla="*/ 3605 h 10127"/>
                  <a:gd name="connsiteX52" fmla="*/ 7778 w 10000"/>
                  <a:gd name="connsiteY52" fmla="*/ 3471 h 10127"/>
                  <a:gd name="connsiteX53" fmla="*/ 7556 w 10000"/>
                  <a:gd name="connsiteY53" fmla="*/ 3389 h 10127"/>
                  <a:gd name="connsiteX54" fmla="*/ 7333 w 10000"/>
                  <a:gd name="connsiteY54" fmla="*/ 3324 h 10127"/>
                  <a:gd name="connsiteX55" fmla="*/ 7000 w 10000"/>
                  <a:gd name="connsiteY55" fmla="*/ 3247 h 10127"/>
                  <a:gd name="connsiteX56" fmla="*/ 7000 w 10000"/>
                  <a:gd name="connsiteY56" fmla="*/ 3247 h 10127"/>
                  <a:gd name="connsiteX57" fmla="*/ 6556 w 10000"/>
                  <a:gd name="connsiteY57" fmla="*/ 3324 h 10127"/>
                  <a:gd name="connsiteX58" fmla="*/ 6222 w 10000"/>
                  <a:gd name="connsiteY58" fmla="*/ 3324 h 10127"/>
                  <a:gd name="connsiteX59" fmla="*/ 6111 w 10000"/>
                  <a:gd name="connsiteY59" fmla="*/ 3247 h 10127"/>
                  <a:gd name="connsiteX60" fmla="*/ 6056 w 10000"/>
                  <a:gd name="connsiteY60" fmla="*/ 3185 h 10127"/>
                  <a:gd name="connsiteX61" fmla="*/ 6056 w 10000"/>
                  <a:gd name="connsiteY61" fmla="*/ 3185 h 10127"/>
                  <a:gd name="connsiteX62" fmla="*/ 6056 w 10000"/>
                  <a:gd name="connsiteY62" fmla="*/ 1943 h 10127"/>
                  <a:gd name="connsiteX63" fmla="*/ 6056 w 10000"/>
                  <a:gd name="connsiteY63" fmla="*/ 1943 h 10127"/>
                  <a:gd name="connsiteX64" fmla="*/ 6056 w 10000"/>
                  <a:gd name="connsiteY64" fmla="*/ 1652 h 10127"/>
                  <a:gd name="connsiteX65" fmla="*/ 5944 w 10000"/>
                  <a:gd name="connsiteY65" fmla="*/ 1308 h 10127"/>
                  <a:gd name="connsiteX66" fmla="*/ 5889 w 10000"/>
                  <a:gd name="connsiteY66" fmla="*/ 1230 h 10127"/>
                  <a:gd name="connsiteX67" fmla="*/ 5778 w 10000"/>
                  <a:gd name="connsiteY67" fmla="*/ 1167 h 10127"/>
                  <a:gd name="connsiteX68" fmla="*/ 5667 w 10000"/>
                  <a:gd name="connsiteY68" fmla="*/ 1167 h 10127"/>
                  <a:gd name="connsiteX69" fmla="*/ 5500 w 10000"/>
                  <a:gd name="connsiteY69" fmla="*/ 1230 h 10127"/>
                  <a:gd name="connsiteX70" fmla="*/ 5500 w 10000"/>
                  <a:gd name="connsiteY70" fmla="*/ 1230 h 10127"/>
                  <a:gd name="connsiteX71" fmla="*/ 4889 w 10000"/>
                  <a:gd name="connsiteY71" fmla="*/ 1726 h 10127"/>
                  <a:gd name="connsiteX72" fmla="*/ 4611 w 10000"/>
                  <a:gd name="connsiteY72" fmla="*/ 1866 h 10127"/>
                  <a:gd name="connsiteX73" fmla="*/ 4556 w 10000"/>
                  <a:gd name="connsiteY73" fmla="*/ 1943 h 10127"/>
                  <a:gd name="connsiteX74" fmla="*/ 4500 w 10000"/>
                  <a:gd name="connsiteY74" fmla="*/ 1866 h 10127"/>
                  <a:gd name="connsiteX75" fmla="*/ 4500 w 10000"/>
                  <a:gd name="connsiteY75" fmla="*/ 1866 h 10127"/>
                  <a:gd name="connsiteX76" fmla="*/ 4222 w 10000"/>
                  <a:gd name="connsiteY76" fmla="*/ 1167 h 10127"/>
                  <a:gd name="connsiteX77" fmla="*/ 4111 w 10000"/>
                  <a:gd name="connsiteY77" fmla="*/ 822 h 10127"/>
                  <a:gd name="connsiteX78" fmla="*/ 4111 w 10000"/>
                  <a:gd name="connsiteY78" fmla="*/ 404 h 10127"/>
                  <a:gd name="connsiteX79" fmla="*/ 4111 w 10000"/>
                  <a:gd name="connsiteY79" fmla="*/ 404 h 10127"/>
                  <a:gd name="connsiteX80" fmla="*/ 4195 w 10000"/>
                  <a:gd name="connsiteY80" fmla="*/ 119 h 10127"/>
                  <a:gd name="connsiteX81" fmla="*/ 4213 w 10000"/>
                  <a:gd name="connsiteY81" fmla="*/ 0 h 10127"/>
                  <a:gd name="connsiteX82" fmla="*/ 4000 w 10000"/>
                  <a:gd name="connsiteY82" fmla="*/ 127 h 10127"/>
                  <a:gd name="connsiteX83" fmla="*/ 3722 w 10000"/>
                  <a:gd name="connsiteY83" fmla="*/ 200 h 10127"/>
                  <a:gd name="connsiteX84" fmla="*/ 3611 w 10000"/>
                  <a:gd name="connsiteY84" fmla="*/ 273 h 10127"/>
                  <a:gd name="connsiteX85" fmla="*/ 3556 w 10000"/>
                  <a:gd name="connsiteY85" fmla="*/ 344 h 10127"/>
                  <a:gd name="connsiteX86" fmla="*/ 3556 w 10000"/>
                  <a:gd name="connsiteY86" fmla="*/ 344 h 10127"/>
                  <a:gd name="connsiteX87" fmla="*/ 3444 w 10000"/>
                  <a:gd name="connsiteY87" fmla="*/ 618 h 10127"/>
                  <a:gd name="connsiteX88" fmla="*/ 3278 w 10000"/>
                  <a:gd name="connsiteY88" fmla="*/ 1039 h 10127"/>
                  <a:gd name="connsiteX89" fmla="*/ 3000 w 10000"/>
                  <a:gd name="connsiteY89" fmla="*/ 1516 h 10127"/>
                  <a:gd name="connsiteX90" fmla="*/ 2667 w 10000"/>
                  <a:gd name="connsiteY90" fmla="*/ 1866 h 10127"/>
                  <a:gd name="connsiteX91" fmla="*/ 2667 w 10000"/>
                  <a:gd name="connsiteY91" fmla="*/ 1866 h 10127"/>
                  <a:gd name="connsiteX92" fmla="*/ 2333 w 10000"/>
                  <a:gd name="connsiteY92" fmla="*/ 2152 h 10127"/>
                  <a:gd name="connsiteX93" fmla="*/ 1833 w 10000"/>
                  <a:gd name="connsiteY93" fmla="*/ 2431 h 10127"/>
                  <a:gd name="connsiteX94" fmla="*/ 1389 w 10000"/>
                  <a:gd name="connsiteY94" fmla="*/ 2562 h 10127"/>
                  <a:gd name="connsiteX95" fmla="*/ 889 w 10000"/>
                  <a:gd name="connsiteY95" fmla="*/ 2633 h 10127"/>
                  <a:gd name="connsiteX96" fmla="*/ 889 w 10000"/>
                  <a:gd name="connsiteY96" fmla="*/ 2633 h 10127"/>
                  <a:gd name="connsiteX97" fmla="*/ 500 w 10000"/>
                  <a:gd name="connsiteY97" fmla="*/ 2717 h 10127"/>
                  <a:gd name="connsiteX98" fmla="*/ 222 w 10000"/>
                  <a:gd name="connsiteY98" fmla="*/ 2768 h 10127"/>
                  <a:gd name="connsiteX99" fmla="*/ 0 w 10000"/>
                  <a:gd name="connsiteY99" fmla="*/ 2836 h 10127"/>
                  <a:gd name="connsiteX100" fmla="*/ 0 w 10000"/>
                  <a:gd name="connsiteY100" fmla="*/ 2836 h 10127"/>
                  <a:gd name="connsiteX101" fmla="*/ 278 w 10000"/>
                  <a:gd name="connsiteY101" fmla="*/ 3955 h 10127"/>
                  <a:gd name="connsiteX102" fmla="*/ 500 w 10000"/>
                  <a:gd name="connsiteY102" fmla="*/ 4773 h 10127"/>
                  <a:gd name="connsiteX103" fmla="*/ 722 w 10000"/>
                  <a:gd name="connsiteY103" fmla="*/ 5476 h 10127"/>
                  <a:gd name="connsiteX104" fmla="*/ 722 w 10000"/>
                  <a:gd name="connsiteY104" fmla="*/ 5476 h 10127"/>
                  <a:gd name="connsiteX105" fmla="*/ 889 w 10000"/>
                  <a:gd name="connsiteY105" fmla="*/ 5891 h 10127"/>
                  <a:gd name="connsiteX106" fmla="*/ 944 w 10000"/>
                  <a:gd name="connsiteY106" fmla="*/ 6248 h 10127"/>
                  <a:gd name="connsiteX107" fmla="*/ 1111 w 10000"/>
                  <a:gd name="connsiteY107" fmla="*/ 6598 h 10127"/>
                  <a:gd name="connsiteX108" fmla="*/ 1333 w 10000"/>
                  <a:gd name="connsiteY108" fmla="*/ 7136 h 10127"/>
                  <a:gd name="connsiteX109" fmla="*/ 1333 w 10000"/>
                  <a:gd name="connsiteY109" fmla="*/ 7136 h 10127"/>
                  <a:gd name="connsiteX110" fmla="*/ 1444 w 10000"/>
                  <a:gd name="connsiteY110" fmla="*/ 7417 h 10127"/>
                  <a:gd name="connsiteX111" fmla="*/ 1500 w 10000"/>
                  <a:gd name="connsiteY111" fmla="*/ 7626 h 10127"/>
                  <a:gd name="connsiteX112" fmla="*/ 1500 w 10000"/>
                  <a:gd name="connsiteY112" fmla="*/ 7823 h 10127"/>
                  <a:gd name="connsiteX113" fmla="*/ 1556 w 10000"/>
                  <a:gd name="connsiteY113" fmla="*/ 7911 h 10127"/>
                  <a:gd name="connsiteX114" fmla="*/ 1722 w 10000"/>
                  <a:gd name="connsiteY114" fmla="*/ 7973 h 10127"/>
                  <a:gd name="connsiteX115" fmla="*/ 1944 w 10000"/>
                  <a:gd name="connsiteY115" fmla="*/ 8038 h 10127"/>
                  <a:gd name="connsiteX116" fmla="*/ 2944 w 10000"/>
                  <a:gd name="connsiteY116" fmla="*/ 8115 h 10127"/>
                  <a:gd name="connsiteX117" fmla="*/ 2944 w 10000"/>
                  <a:gd name="connsiteY117" fmla="*/ 8115 h 10127"/>
                  <a:gd name="connsiteX118" fmla="*/ 4167 w 10000"/>
                  <a:gd name="connsiteY118" fmla="*/ 8256 h 10127"/>
                  <a:gd name="connsiteX119" fmla="*/ 4889 w 10000"/>
                  <a:gd name="connsiteY119" fmla="*/ 8452 h 10127"/>
                  <a:gd name="connsiteX120" fmla="*/ 5278 w 10000"/>
                  <a:gd name="connsiteY120" fmla="*/ 8673 h 10127"/>
                  <a:gd name="connsiteX121" fmla="*/ 5444 w 10000"/>
                  <a:gd name="connsiteY121" fmla="*/ 8731 h 10127"/>
                  <a:gd name="connsiteX122" fmla="*/ 5444 w 10000"/>
                  <a:gd name="connsiteY122" fmla="*/ 8731 h 10127"/>
                  <a:gd name="connsiteX123" fmla="*/ 5722 w 10000"/>
                  <a:gd name="connsiteY123" fmla="*/ 8886 h 10127"/>
                  <a:gd name="connsiteX124" fmla="*/ 5833 w 10000"/>
                  <a:gd name="connsiteY124" fmla="*/ 8957 h 10127"/>
                  <a:gd name="connsiteX125" fmla="*/ 5833 w 10000"/>
                  <a:gd name="connsiteY125" fmla="*/ 8957 h 10127"/>
                  <a:gd name="connsiteX126" fmla="*/ 5833 w 10000"/>
                  <a:gd name="connsiteY126" fmla="*/ 8886 h 10127"/>
                  <a:gd name="connsiteX127" fmla="*/ 5889 w 10000"/>
                  <a:gd name="connsiteY127" fmla="*/ 8808 h 10127"/>
                  <a:gd name="connsiteX128" fmla="*/ 6000 w 10000"/>
                  <a:gd name="connsiteY128" fmla="*/ 8731 h 10127"/>
                  <a:gd name="connsiteX129" fmla="*/ 6167 w 10000"/>
                  <a:gd name="connsiteY129" fmla="*/ 8673 h 10127"/>
                  <a:gd name="connsiteX130" fmla="*/ 6444 w 10000"/>
                  <a:gd name="connsiteY130" fmla="*/ 8673 h 10127"/>
                  <a:gd name="connsiteX131" fmla="*/ 6833 w 10000"/>
                  <a:gd name="connsiteY131" fmla="*/ 8731 h 10127"/>
                  <a:gd name="connsiteX132" fmla="*/ 7278 w 10000"/>
                  <a:gd name="connsiteY132" fmla="*/ 8957 h 10127"/>
                  <a:gd name="connsiteX133" fmla="*/ 7278 w 10000"/>
                  <a:gd name="connsiteY133" fmla="*/ 8957 h 10127"/>
                  <a:gd name="connsiteX134" fmla="*/ 8722 w 10000"/>
                  <a:gd name="connsiteY134" fmla="*/ 9563 h 10127"/>
                  <a:gd name="connsiteX135" fmla="*/ 10000 w 10000"/>
                  <a:gd name="connsiteY135" fmla="*/ 10127 h 10127"/>
                  <a:gd name="connsiteX136" fmla="*/ 10000 w 10000"/>
                  <a:gd name="connsiteY136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4444 w 10000"/>
                  <a:gd name="connsiteY33" fmla="*/ 1798 h 10127"/>
                  <a:gd name="connsiteX34" fmla="*/ 4389 w 10000"/>
                  <a:gd name="connsiteY34" fmla="*/ 1516 h 10127"/>
                  <a:gd name="connsiteX35" fmla="*/ 4222 w 10000"/>
                  <a:gd name="connsiteY35" fmla="*/ 1167 h 10127"/>
                  <a:gd name="connsiteX36" fmla="*/ 4222 w 10000"/>
                  <a:gd name="connsiteY36" fmla="*/ 1167 h 10127"/>
                  <a:gd name="connsiteX37" fmla="*/ 10000 w 10000"/>
                  <a:gd name="connsiteY37" fmla="*/ 5476 h 10127"/>
                  <a:gd name="connsiteX38" fmla="*/ 10000 w 10000"/>
                  <a:gd name="connsiteY38" fmla="*/ 5476 h 10127"/>
                  <a:gd name="connsiteX39" fmla="*/ 9722 w 10000"/>
                  <a:gd name="connsiteY39" fmla="*/ 5399 h 10127"/>
                  <a:gd name="connsiteX40" fmla="*/ 9389 w 10000"/>
                  <a:gd name="connsiteY40" fmla="*/ 5476 h 10127"/>
                  <a:gd name="connsiteX41" fmla="*/ 9389 w 10000"/>
                  <a:gd name="connsiteY41" fmla="*/ 5476 h 10127"/>
                  <a:gd name="connsiteX42" fmla="*/ 9278 w 10000"/>
                  <a:gd name="connsiteY42" fmla="*/ 5560 h 10127"/>
                  <a:gd name="connsiteX43" fmla="*/ 9056 w 10000"/>
                  <a:gd name="connsiteY43" fmla="*/ 5476 h 10127"/>
                  <a:gd name="connsiteX44" fmla="*/ 8889 w 10000"/>
                  <a:gd name="connsiteY44" fmla="*/ 5399 h 10127"/>
                  <a:gd name="connsiteX45" fmla="*/ 8722 w 10000"/>
                  <a:gd name="connsiteY45" fmla="*/ 5267 h 10127"/>
                  <a:gd name="connsiteX46" fmla="*/ 8611 w 10000"/>
                  <a:gd name="connsiteY46" fmla="*/ 5051 h 10127"/>
                  <a:gd name="connsiteX47" fmla="*/ 8444 w 10000"/>
                  <a:gd name="connsiteY47" fmla="*/ 4703 h 10127"/>
                  <a:gd name="connsiteX48" fmla="*/ 8444 w 10000"/>
                  <a:gd name="connsiteY48" fmla="*/ 4703 h 10127"/>
                  <a:gd name="connsiteX49" fmla="*/ 8222 w 10000"/>
                  <a:gd name="connsiteY49" fmla="*/ 4096 h 10127"/>
                  <a:gd name="connsiteX50" fmla="*/ 8111 w 10000"/>
                  <a:gd name="connsiteY50" fmla="*/ 3816 h 10127"/>
                  <a:gd name="connsiteX51" fmla="*/ 7944 w 10000"/>
                  <a:gd name="connsiteY51" fmla="*/ 3605 h 10127"/>
                  <a:gd name="connsiteX52" fmla="*/ 7778 w 10000"/>
                  <a:gd name="connsiteY52" fmla="*/ 3471 h 10127"/>
                  <a:gd name="connsiteX53" fmla="*/ 7556 w 10000"/>
                  <a:gd name="connsiteY53" fmla="*/ 3389 h 10127"/>
                  <a:gd name="connsiteX54" fmla="*/ 7333 w 10000"/>
                  <a:gd name="connsiteY54" fmla="*/ 3324 h 10127"/>
                  <a:gd name="connsiteX55" fmla="*/ 7000 w 10000"/>
                  <a:gd name="connsiteY55" fmla="*/ 3247 h 10127"/>
                  <a:gd name="connsiteX56" fmla="*/ 7000 w 10000"/>
                  <a:gd name="connsiteY56" fmla="*/ 3247 h 10127"/>
                  <a:gd name="connsiteX57" fmla="*/ 6556 w 10000"/>
                  <a:gd name="connsiteY57" fmla="*/ 3324 h 10127"/>
                  <a:gd name="connsiteX58" fmla="*/ 6222 w 10000"/>
                  <a:gd name="connsiteY58" fmla="*/ 3324 h 10127"/>
                  <a:gd name="connsiteX59" fmla="*/ 6111 w 10000"/>
                  <a:gd name="connsiteY59" fmla="*/ 3247 h 10127"/>
                  <a:gd name="connsiteX60" fmla="*/ 6056 w 10000"/>
                  <a:gd name="connsiteY60" fmla="*/ 3185 h 10127"/>
                  <a:gd name="connsiteX61" fmla="*/ 6056 w 10000"/>
                  <a:gd name="connsiteY61" fmla="*/ 3185 h 10127"/>
                  <a:gd name="connsiteX62" fmla="*/ 6056 w 10000"/>
                  <a:gd name="connsiteY62" fmla="*/ 1943 h 10127"/>
                  <a:gd name="connsiteX63" fmla="*/ 6056 w 10000"/>
                  <a:gd name="connsiteY63" fmla="*/ 1943 h 10127"/>
                  <a:gd name="connsiteX64" fmla="*/ 6056 w 10000"/>
                  <a:gd name="connsiteY64" fmla="*/ 1652 h 10127"/>
                  <a:gd name="connsiteX65" fmla="*/ 5944 w 10000"/>
                  <a:gd name="connsiteY65" fmla="*/ 1308 h 10127"/>
                  <a:gd name="connsiteX66" fmla="*/ 5889 w 10000"/>
                  <a:gd name="connsiteY66" fmla="*/ 1230 h 10127"/>
                  <a:gd name="connsiteX67" fmla="*/ 5778 w 10000"/>
                  <a:gd name="connsiteY67" fmla="*/ 1167 h 10127"/>
                  <a:gd name="connsiteX68" fmla="*/ 5667 w 10000"/>
                  <a:gd name="connsiteY68" fmla="*/ 1167 h 10127"/>
                  <a:gd name="connsiteX69" fmla="*/ 5500 w 10000"/>
                  <a:gd name="connsiteY69" fmla="*/ 1230 h 10127"/>
                  <a:gd name="connsiteX70" fmla="*/ 5500 w 10000"/>
                  <a:gd name="connsiteY70" fmla="*/ 1230 h 10127"/>
                  <a:gd name="connsiteX71" fmla="*/ 4889 w 10000"/>
                  <a:gd name="connsiteY71" fmla="*/ 1726 h 10127"/>
                  <a:gd name="connsiteX72" fmla="*/ 4611 w 10000"/>
                  <a:gd name="connsiteY72" fmla="*/ 1866 h 10127"/>
                  <a:gd name="connsiteX73" fmla="*/ 4556 w 10000"/>
                  <a:gd name="connsiteY73" fmla="*/ 1943 h 10127"/>
                  <a:gd name="connsiteX74" fmla="*/ 4500 w 10000"/>
                  <a:gd name="connsiteY74" fmla="*/ 1866 h 10127"/>
                  <a:gd name="connsiteX75" fmla="*/ 4500 w 10000"/>
                  <a:gd name="connsiteY75" fmla="*/ 1866 h 10127"/>
                  <a:gd name="connsiteX76" fmla="*/ 4111 w 10000"/>
                  <a:gd name="connsiteY76" fmla="*/ 822 h 10127"/>
                  <a:gd name="connsiteX77" fmla="*/ 4111 w 10000"/>
                  <a:gd name="connsiteY77" fmla="*/ 404 h 10127"/>
                  <a:gd name="connsiteX78" fmla="*/ 4111 w 10000"/>
                  <a:gd name="connsiteY78" fmla="*/ 404 h 10127"/>
                  <a:gd name="connsiteX79" fmla="*/ 4195 w 10000"/>
                  <a:gd name="connsiteY79" fmla="*/ 119 h 10127"/>
                  <a:gd name="connsiteX80" fmla="*/ 4213 w 10000"/>
                  <a:gd name="connsiteY80" fmla="*/ 0 h 10127"/>
                  <a:gd name="connsiteX81" fmla="*/ 4000 w 10000"/>
                  <a:gd name="connsiteY81" fmla="*/ 127 h 10127"/>
                  <a:gd name="connsiteX82" fmla="*/ 3722 w 10000"/>
                  <a:gd name="connsiteY82" fmla="*/ 200 h 10127"/>
                  <a:gd name="connsiteX83" fmla="*/ 3611 w 10000"/>
                  <a:gd name="connsiteY83" fmla="*/ 273 h 10127"/>
                  <a:gd name="connsiteX84" fmla="*/ 3556 w 10000"/>
                  <a:gd name="connsiteY84" fmla="*/ 344 h 10127"/>
                  <a:gd name="connsiteX85" fmla="*/ 3556 w 10000"/>
                  <a:gd name="connsiteY85" fmla="*/ 344 h 10127"/>
                  <a:gd name="connsiteX86" fmla="*/ 3444 w 10000"/>
                  <a:gd name="connsiteY86" fmla="*/ 618 h 10127"/>
                  <a:gd name="connsiteX87" fmla="*/ 3278 w 10000"/>
                  <a:gd name="connsiteY87" fmla="*/ 1039 h 10127"/>
                  <a:gd name="connsiteX88" fmla="*/ 3000 w 10000"/>
                  <a:gd name="connsiteY88" fmla="*/ 1516 h 10127"/>
                  <a:gd name="connsiteX89" fmla="*/ 2667 w 10000"/>
                  <a:gd name="connsiteY89" fmla="*/ 1866 h 10127"/>
                  <a:gd name="connsiteX90" fmla="*/ 2667 w 10000"/>
                  <a:gd name="connsiteY90" fmla="*/ 1866 h 10127"/>
                  <a:gd name="connsiteX91" fmla="*/ 2333 w 10000"/>
                  <a:gd name="connsiteY91" fmla="*/ 2152 h 10127"/>
                  <a:gd name="connsiteX92" fmla="*/ 1833 w 10000"/>
                  <a:gd name="connsiteY92" fmla="*/ 2431 h 10127"/>
                  <a:gd name="connsiteX93" fmla="*/ 1389 w 10000"/>
                  <a:gd name="connsiteY93" fmla="*/ 2562 h 10127"/>
                  <a:gd name="connsiteX94" fmla="*/ 889 w 10000"/>
                  <a:gd name="connsiteY94" fmla="*/ 2633 h 10127"/>
                  <a:gd name="connsiteX95" fmla="*/ 889 w 10000"/>
                  <a:gd name="connsiteY95" fmla="*/ 2633 h 10127"/>
                  <a:gd name="connsiteX96" fmla="*/ 500 w 10000"/>
                  <a:gd name="connsiteY96" fmla="*/ 2717 h 10127"/>
                  <a:gd name="connsiteX97" fmla="*/ 222 w 10000"/>
                  <a:gd name="connsiteY97" fmla="*/ 2768 h 10127"/>
                  <a:gd name="connsiteX98" fmla="*/ 0 w 10000"/>
                  <a:gd name="connsiteY98" fmla="*/ 2836 h 10127"/>
                  <a:gd name="connsiteX99" fmla="*/ 0 w 10000"/>
                  <a:gd name="connsiteY99" fmla="*/ 2836 h 10127"/>
                  <a:gd name="connsiteX100" fmla="*/ 278 w 10000"/>
                  <a:gd name="connsiteY100" fmla="*/ 3955 h 10127"/>
                  <a:gd name="connsiteX101" fmla="*/ 500 w 10000"/>
                  <a:gd name="connsiteY101" fmla="*/ 4773 h 10127"/>
                  <a:gd name="connsiteX102" fmla="*/ 722 w 10000"/>
                  <a:gd name="connsiteY102" fmla="*/ 5476 h 10127"/>
                  <a:gd name="connsiteX103" fmla="*/ 722 w 10000"/>
                  <a:gd name="connsiteY103" fmla="*/ 5476 h 10127"/>
                  <a:gd name="connsiteX104" fmla="*/ 889 w 10000"/>
                  <a:gd name="connsiteY104" fmla="*/ 5891 h 10127"/>
                  <a:gd name="connsiteX105" fmla="*/ 944 w 10000"/>
                  <a:gd name="connsiteY105" fmla="*/ 6248 h 10127"/>
                  <a:gd name="connsiteX106" fmla="*/ 1111 w 10000"/>
                  <a:gd name="connsiteY106" fmla="*/ 6598 h 10127"/>
                  <a:gd name="connsiteX107" fmla="*/ 1333 w 10000"/>
                  <a:gd name="connsiteY107" fmla="*/ 7136 h 10127"/>
                  <a:gd name="connsiteX108" fmla="*/ 1333 w 10000"/>
                  <a:gd name="connsiteY108" fmla="*/ 7136 h 10127"/>
                  <a:gd name="connsiteX109" fmla="*/ 1444 w 10000"/>
                  <a:gd name="connsiteY109" fmla="*/ 7417 h 10127"/>
                  <a:gd name="connsiteX110" fmla="*/ 1500 w 10000"/>
                  <a:gd name="connsiteY110" fmla="*/ 7626 h 10127"/>
                  <a:gd name="connsiteX111" fmla="*/ 1500 w 10000"/>
                  <a:gd name="connsiteY111" fmla="*/ 7823 h 10127"/>
                  <a:gd name="connsiteX112" fmla="*/ 1556 w 10000"/>
                  <a:gd name="connsiteY112" fmla="*/ 7911 h 10127"/>
                  <a:gd name="connsiteX113" fmla="*/ 1722 w 10000"/>
                  <a:gd name="connsiteY113" fmla="*/ 7973 h 10127"/>
                  <a:gd name="connsiteX114" fmla="*/ 1944 w 10000"/>
                  <a:gd name="connsiteY114" fmla="*/ 8038 h 10127"/>
                  <a:gd name="connsiteX115" fmla="*/ 2944 w 10000"/>
                  <a:gd name="connsiteY115" fmla="*/ 8115 h 10127"/>
                  <a:gd name="connsiteX116" fmla="*/ 2944 w 10000"/>
                  <a:gd name="connsiteY116" fmla="*/ 8115 h 10127"/>
                  <a:gd name="connsiteX117" fmla="*/ 4167 w 10000"/>
                  <a:gd name="connsiteY117" fmla="*/ 8256 h 10127"/>
                  <a:gd name="connsiteX118" fmla="*/ 4889 w 10000"/>
                  <a:gd name="connsiteY118" fmla="*/ 8452 h 10127"/>
                  <a:gd name="connsiteX119" fmla="*/ 5278 w 10000"/>
                  <a:gd name="connsiteY119" fmla="*/ 8673 h 10127"/>
                  <a:gd name="connsiteX120" fmla="*/ 5444 w 10000"/>
                  <a:gd name="connsiteY120" fmla="*/ 8731 h 10127"/>
                  <a:gd name="connsiteX121" fmla="*/ 5444 w 10000"/>
                  <a:gd name="connsiteY121" fmla="*/ 8731 h 10127"/>
                  <a:gd name="connsiteX122" fmla="*/ 5722 w 10000"/>
                  <a:gd name="connsiteY122" fmla="*/ 8886 h 10127"/>
                  <a:gd name="connsiteX123" fmla="*/ 5833 w 10000"/>
                  <a:gd name="connsiteY123" fmla="*/ 8957 h 10127"/>
                  <a:gd name="connsiteX124" fmla="*/ 5833 w 10000"/>
                  <a:gd name="connsiteY124" fmla="*/ 8957 h 10127"/>
                  <a:gd name="connsiteX125" fmla="*/ 5833 w 10000"/>
                  <a:gd name="connsiteY125" fmla="*/ 8886 h 10127"/>
                  <a:gd name="connsiteX126" fmla="*/ 5889 w 10000"/>
                  <a:gd name="connsiteY126" fmla="*/ 8808 h 10127"/>
                  <a:gd name="connsiteX127" fmla="*/ 6000 w 10000"/>
                  <a:gd name="connsiteY127" fmla="*/ 8731 h 10127"/>
                  <a:gd name="connsiteX128" fmla="*/ 6167 w 10000"/>
                  <a:gd name="connsiteY128" fmla="*/ 8673 h 10127"/>
                  <a:gd name="connsiteX129" fmla="*/ 6444 w 10000"/>
                  <a:gd name="connsiteY129" fmla="*/ 8673 h 10127"/>
                  <a:gd name="connsiteX130" fmla="*/ 6833 w 10000"/>
                  <a:gd name="connsiteY130" fmla="*/ 8731 h 10127"/>
                  <a:gd name="connsiteX131" fmla="*/ 7278 w 10000"/>
                  <a:gd name="connsiteY131" fmla="*/ 8957 h 10127"/>
                  <a:gd name="connsiteX132" fmla="*/ 7278 w 10000"/>
                  <a:gd name="connsiteY132" fmla="*/ 8957 h 10127"/>
                  <a:gd name="connsiteX133" fmla="*/ 8722 w 10000"/>
                  <a:gd name="connsiteY133" fmla="*/ 9563 h 10127"/>
                  <a:gd name="connsiteX134" fmla="*/ 10000 w 10000"/>
                  <a:gd name="connsiteY134" fmla="*/ 10127 h 10127"/>
                  <a:gd name="connsiteX135" fmla="*/ 10000 w 10000"/>
                  <a:gd name="connsiteY135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4444 w 10000"/>
                  <a:gd name="connsiteY33" fmla="*/ 1798 h 10127"/>
                  <a:gd name="connsiteX34" fmla="*/ 4389 w 10000"/>
                  <a:gd name="connsiteY34" fmla="*/ 1516 h 10127"/>
                  <a:gd name="connsiteX35" fmla="*/ 4222 w 10000"/>
                  <a:gd name="connsiteY35" fmla="*/ 1167 h 10127"/>
                  <a:gd name="connsiteX36" fmla="*/ 10000 w 10000"/>
                  <a:gd name="connsiteY36" fmla="*/ 5476 h 10127"/>
                  <a:gd name="connsiteX37" fmla="*/ 10000 w 10000"/>
                  <a:gd name="connsiteY37" fmla="*/ 5476 h 10127"/>
                  <a:gd name="connsiteX38" fmla="*/ 9722 w 10000"/>
                  <a:gd name="connsiteY38" fmla="*/ 5399 h 10127"/>
                  <a:gd name="connsiteX39" fmla="*/ 9389 w 10000"/>
                  <a:gd name="connsiteY39" fmla="*/ 5476 h 10127"/>
                  <a:gd name="connsiteX40" fmla="*/ 9389 w 10000"/>
                  <a:gd name="connsiteY40" fmla="*/ 5476 h 10127"/>
                  <a:gd name="connsiteX41" fmla="*/ 9278 w 10000"/>
                  <a:gd name="connsiteY41" fmla="*/ 5560 h 10127"/>
                  <a:gd name="connsiteX42" fmla="*/ 9056 w 10000"/>
                  <a:gd name="connsiteY42" fmla="*/ 5476 h 10127"/>
                  <a:gd name="connsiteX43" fmla="*/ 8889 w 10000"/>
                  <a:gd name="connsiteY43" fmla="*/ 5399 h 10127"/>
                  <a:gd name="connsiteX44" fmla="*/ 8722 w 10000"/>
                  <a:gd name="connsiteY44" fmla="*/ 5267 h 10127"/>
                  <a:gd name="connsiteX45" fmla="*/ 8611 w 10000"/>
                  <a:gd name="connsiteY45" fmla="*/ 5051 h 10127"/>
                  <a:gd name="connsiteX46" fmla="*/ 8444 w 10000"/>
                  <a:gd name="connsiteY46" fmla="*/ 4703 h 10127"/>
                  <a:gd name="connsiteX47" fmla="*/ 8444 w 10000"/>
                  <a:gd name="connsiteY47" fmla="*/ 4703 h 10127"/>
                  <a:gd name="connsiteX48" fmla="*/ 8222 w 10000"/>
                  <a:gd name="connsiteY48" fmla="*/ 4096 h 10127"/>
                  <a:gd name="connsiteX49" fmla="*/ 8111 w 10000"/>
                  <a:gd name="connsiteY49" fmla="*/ 3816 h 10127"/>
                  <a:gd name="connsiteX50" fmla="*/ 7944 w 10000"/>
                  <a:gd name="connsiteY50" fmla="*/ 3605 h 10127"/>
                  <a:gd name="connsiteX51" fmla="*/ 7778 w 10000"/>
                  <a:gd name="connsiteY51" fmla="*/ 3471 h 10127"/>
                  <a:gd name="connsiteX52" fmla="*/ 7556 w 10000"/>
                  <a:gd name="connsiteY52" fmla="*/ 3389 h 10127"/>
                  <a:gd name="connsiteX53" fmla="*/ 7333 w 10000"/>
                  <a:gd name="connsiteY53" fmla="*/ 3324 h 10127"/>
                  <a:gd name="connsiteX54" fmla="*/ 7000 w 10000"/>
                  <a:gd name="connsiteY54" fmla="*/ 3247 h 10127"/>
                  <a:gd name="connsiteX55" fmla="*/ 7000 w 10000"/>
                  <a:gd name="connsiteY55" fmla="*/ 3247 h 10127"/>
                  <a:gd name="connsiteX56" fmla="*/ 6556 w 10000"/>
                  <a:gd name="connsiteY56" fmla="*/ 3324 h 10127"/>
                  <a:gd name="connsiteX57" fmla="*/ 6222 w 10000"/>
                  <a:gd name="connsiteY57" fmla="*/ 3324 h 10127"/>
                  <a:gd name="connsiteX58" fmla="*/ 6111 w 10000"/>
                  <a:gd name="connsiteY58" fmla="*/ 3247 h 10127"/>
                  <a:gd name="connsiteX59" fmla="*/ 6056 w 10000"/>
                  <a:gd name="connsiteY59" fmla="*/ 3185 h 10127"/>
                  <a:gd name="connsiteX60" fmla="*/ 6056 w 10000"/>
                  <a:gd name="connsiteY60" fmla="*/ 3185 h 10127"/>
                  <a:gd name="connsiteX61" fmla="*/ 6056 w 10000"/>
                  <a:gd name="connsiteY61" fmla="*/ 1943 h 10127"/>
                  <a:gd name="connsiteX62" fmla="*/ 6056 w 10000"/>
                  <a:gd name="connsiteY62" fmla="*/ 1943 h 10127"/>
                  <a:gd name="connsiteX63" fmla="*/ 6056 w 10000"/>
                  <a:gd name="connsiteY63" fmla="*/ 1652 h 10127"/>
                  <a:gd name="connsiteX64" fmla="*/ 5944 w 10000"/>
                  <a:gd name="connsiteY64" fmla="*/ 1308 h 10127"/>
                  <a:gd name="connsiteX65" fmla="*/ 5889 w 10000"/>
                  <a:gd name="connsiteY65" fmla="*/ 1230 h 10127"/>
                  <a:gd name="connsiteX66" fmla="*/ 5778 w 10000"/>
                  <a:gd name="connsiteY66" fmla="*/ 1167 h 10127"/>
                  <a:gd name="connsiteX67" fmla="*/ 5667 w 10000"/>
                  <a:gd name="connsiteY67" fmla="*/ 1167 h 10127"/>
                  <a:gd name="connsiteX68" fmla="*/ 5500 w 10000"/>
                  <a:gd name="connsiteY68" fmla="*/ 1230 h 10127"/>
                  <a:gd name="connsiteX69" fmla="*/ 5500 w 10000"/>
                  <a:gd name="connsiteY69" fmla="*/ 1230 h 10127"/>
                  <a:gd name="connsiteX70" fmla="*/ 4889 w 10000"/>
                  <a:gd name="connsiteY70" fmla="*/ 1726 h 10127"/>
                  <a:gd name="connsiteX71" fmla="*/ 4611 w 10000"/>
                  <a:gd name="connsiteY71" fmla="*/ 1866 h 10127"/>
                  <a:gd name="connsiteX72" fmla="*/ 4556 w 10000"/>
                  <a:gd name="connsiteY72" fmla="*/ 1943 h 10127"/>
                  <a:gd name="connsiteX73" fmla="*/ 4500 w 10000"/>
                  <a:gd name="connsiteY73" fmla="*/ 1866 h 10127"/>
                  <a:gd name="connsiteX74" fmla="*/ 4500 w 10000"/>
                  <a:gd name="connsiteY74" fmla="*/ 1866 h 10127"/>
                  <a:gd name="connsiteX75" fmla="*/ 4111 w 10000"/>
                  <a:gd name="connsiteY75" fmla="*/ 822 h 10127"/>
                  <a:gd name="connsiteX76" fmla="*/ 4111 w 10000"/>
                  <a:gd name="connsiteY76" fmla="*/ 404 h 10127"/>
                  <a:gd name="connsiteX77" fmla="*/ 4111 w 10000"/>
                  <a:gd name="connsiteY77" fmla="*/ 404 h 10127"/>
                  <a:gd name="connsiteX78" fmla="*/ 4195 w 10000"/>
                  <a:gd name="connsiteY78" fmla="*/ 119 h 10127"/>
                  <a:gd name="connsiteX79" fmla="*/ 4213 w 10000"/>
                  <a:gd name="connsiteY79" fmla="*/ 0 h 10127"/>
                  <a:gd name="connsiteX80" fmla="*/ 4000 w 10000"/>
                  <a:gd name="connsiteY80" fmla="*/ 127 h 10127"/>
                  <a:gd name="connsiteX81" fmla="*/ 3722 w 10000"/>
                  <a:gd name="connsiteY81" fmla="*/ 200 h 10127"/>
                  <a:gd name="connsiteX82" fmla="*/ 3611 w 10000"/>
                  <a:gd name="connsiteY82" fmla="*/ 273 h 10127"/>
                  <a:gd name="connsiteX83" fmla="*/ 3556 w 10000"/>
                  <a:gd name="connsiteY83" fmla="*/ 344 h 10127"/>
                  <a:gd name="connsiteX84" fmla="*/ 3556 w 10000"/>
                  <a:gd name="connsiteY84" fmla="*/ 344 h 10127"/>
                  <a:gd name="connsiteX85" fmla="*/ 3444 w 10000"/>
                  <a:gd name="connsiteY85" fmla="*/ 618 h 10127"/>
                  <a:gd name="connsiteX86" fmla="*/ 3278 w 10000"/>
                  <a:gd name="connsiteY86" fmla="*/ 1039 h 10127"/>
                  <a:gd name="connsiteX87" fmla="*/ 3000 w 10000"/>
                  <a:gd name="connsiteY87" fmla="*/ 1516 h 10127"/>
                  <a:gd name="connsiteX88" fmla="*/ 2667 w 10000"/>
                  <a:gd name="connsiteY88" fmla="*/ 1866 h 10127"/>
                  <a:gd name="connsiteX89" fmla="*/ 2667 w 10000"/>
                  <a:gd name="connsiteY89" fmla="*/ 1866 h 10127"/>
                  <a:gd name="connsiteX90" fmla="*/ 2333 w 10000"/>
                  <a:gd name="connsiteY90" fmla="*/ 2152 h 10127"/>
                  <a:gd name="connsiteX91" fmla="*/ 1833 w 10000"/>
                  <a:gd name="connsiteY91" fmla="*/ 2431 h 10127"/>
                  <a:gd name="connsiteX92" fmla="*/ 1389 w 10000"/>
                  <a:gd name="connsiteY92" fmla="*/ 2562 h 10127"/>
                  <a:gd name="connsiteX93" fmla="*/ 889 w 10000"/>
                  <a:gd name="connsiteY93" fmla="*/ 2633 h 10127"/>
                  <a:gd name="connsiteX94" fmla="*/ 889 w 10000"/>
                  <a:gd name="connsiteY94" fmla="*/ 2633 h 10127"/>
                  <a:gd name="connsiteX95" fmla="*/ 500 w 10000"/>
                  <a:gd name="connsiteY95" fmla="*/ 2717 h 10127"/>
                  <a:gd name="connsiteX96" fmla="*/ 222 w 10000"/>
                  <a:gd name="connsiteY96" fmla="*/ 2768 h 10127"/>
                  <a:gd name="connsiteX97" fmla="*/ 0 w 10000"/>
                  <a:gd name="connsiteY97" fmla="*/ 2836 h 10127"/>
                  <a:gd name="connsiteX98" fmla="*/ 0 w 10000"/>
                  <a:gd name="connsiteY98" fmla="*/ 2836 h 10127"/>
                  <a:gd name="connsiteX99" fmla="*/ 278 w 10000"/>
                  <a:gd name="connsiteY99" fmla="*/ 3955 h 10127"/>
                  <a:gd name="connsiteX100" fmla="*/ 500 w 10000"/>
                  <a:gd name="connsiteY100" fmla="*/ 4773 h 10127"/>
                  <a:gd name="connsiteX101" fmla="*/ 722 w 10000"/>
                  <a:gd name="connsiteY101" fmla="*/ 5476 h 10127"/>
                  <a:gd name="connsiteX102" fmla="*/ 722 w 10000"/>
                  <a:gd name="connsiteY102" fmla="*/ 5476 h 10127"/>
                  <a:gd name="connsiteX103" fmla="*/ 889 w 10000"/>
                  <a:gd name="connsiteY103" fmla="*/ 5891 h 10127"/>
                  <a:gd name="connsiteX104" fmla="*/ 944 w 10000"/>
                  <a:gd name="connsiteY104" fmla="*/ 6248 h 10127"/>
                  <a:gd name="connsiteX105" fmla="*/ 1111 w 10000"/>
                  <a:gd name="connsiteY105" fmla="*/ 6598 h 10127"/>
                  <a:gd name="connsiteX106" fmla="*/ 1333 w 10000"/>
                  <a:gd name="connsiteY106" fmla="*/ 7136 h 10127"/>
                  <a:gd name="connsiteX107" fmla="*/ 1333 w 10000"/>
                  <a:gd name="connsiteY107" fmla="*/ 7136 h 10127"/>
                  <a:gd name="connsiteX108" fmla="*/ 1444 w 10000"/>
                  <a:gd name="connsiteY108" fmla="*/ 7417 h 10127"/>
                  <a:gd name="connsiteX109" fmla="*/ 1500 w 10000"/>
                  <a:gd name="connsiteY109" fmla="*/ 7626 h 10127"/>
                  <a:gd name="connsiteX110" fmla="*/ 1500 w 10000"/>
                  <a:gd name="connsiteY110" fmla="*/ 7823 h 10127"/>
                  <a:gd name="connsiteX111" fmla="*/ 1556 w 10000"/>
                  <a:gd name="connsiteY111" fmla="*/ 7911 h 10127"/>
                  <a:gd name="connsiteX112" fmla="*/ 1722 w 10000"/>
                  <a:gd name="connsiteY112" fmla="*/ 7973 h 10127"/>
                  <a:gd name="connsiteX113" fmla="*/ 1944 w 10000"/>
                  <a:gd name="connsiteY113" fmla="*/ 8038 h 10127"/>
                  <a:gd name="connsiteX114" fmla="*/ 2944 w 10000"/>
                  <a:gd name="connsiteY114" fmla="*/ 8115 h 10127"/>
                  <a:gd name="connsiteX115" fmla="*/ 2944 w 10000"/>
                  <a:gd name="connsiteY115" fmla="*/ 8115 h 10127"/>
                  <a:gd name="connsiteX116" fmla="*/ 4167 w 10000"/>
                  <a:gd name="connsiteY116" fmla="*/ 8256 h 10127"/>
                  <a:gd name="connsiteX117" fmla="*/ 4889 w 10000"/>
                  <a:gd name="connsiteY117" fmla="*/ 8452 h 10127"/>
                  <a:gd name="connsiteX118" fmla="*/ 5278 w 10000"/>
                  <a:gd name="connsiteY118" fmla="*/ 8673 h 10127"/>
                  <a:gd name="connsiteX119" fmla="*/ 5444 w 10000"/>
                  <a:gd name="connsiteY119" fmla="*/ 8731 h 10127"/>
                  <a:gd name="connsiteX120" fmla="*/ 5444 w 10000"/>
                  <a:gd name="connsiteY120" fmla="*/ 8731 h 10127"/>
                  <a:gd name="connsiteX121" fmla="*/ 5722 w 10000"/>
                  <a:gd name="connsiteY121" fmla="*/ 8886 h 10127"/>
                  <a:gd name="connsiteX122" fmla="*/ 5833 w 10000"/>
                  <a:gd name="connsiteY122" fmla="*/ 8957 h 10127"/>
                  <a:gd name="connsiteX123" fmla="*/ 5833 w 10000"/>
                  <a:gd name="connsiteY123" fmla="*/ 8957 h 10127"/>
                  <a:gd name="connsiteX124" fmla="*/ 5833 w 10000"/>
                  <a:gd name="connsiteY124" fmla="*/ 8886 h 10127"/>
                  <a:gd name="connsiteX125" fmla="*/ 5889 w 10000"/>
                  <a:gd name="connsiteY125" fmla="*/ 8808 h 10127"/>
                  <a:gd name="connsiteX126" fmla="*/ 6000 w 10000"/>
                  <a:gd name="connsiteY126" fmla="*/ 8731 h 10127"/>
                  <a:gd name="connsiteX127" fmla="*/ 6167 w 10000"/>
                  <a:gd name="connsiteY127" fmla="*/ 8673 h 10127"/>
                  <a:gd name="connsiteX128" fmla="*/ 6444 w 10000"/>
                  <a:gd name="connsiteY128" fmla="*/ 8673 h 10127"/>
                  <a:gd name="connsiteX129" fmla="*/ 6833 w 10000"/>
                  <a:gd name="connsiteY129" fmla="*/ 8731 h 10127"/>
                  <a:gd name="connsiteX130" fmla="*/ 7278 w 10000"/>
                  <a:gd name="connsiteY130" fmla="*/ 8957 h 10127"/>
                  <a:gd name="connsiteX131" fmla="*/ 7278 w 10000"/>
                  <a:gd name="connsiteY131" fmla="*/ 8957 h 10127"/>
                  <a:gd name="connsiteX132" fmla="*/ 8722 w 10000"/>
                  <a:gd name="connsiteY132" fmla="*/ 9563 h 10127"/>
                  <a:gd name="connsiteX133" fmla="*/ 10000 w 10000"/>
                  <a:gd name="connsiteY133" fmla="*/ 10127 h 10127"/>
                  <a:gd name="connsiteX134" fmla="*/ 10000 w 10000"/>
                  <a:gd name="connsiteY134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4444 w 10000"/>
                  <a:gd name="connsiteY33" fmla="*/ 1798 h 10127"/>
                  <a:gd name="connsiteX34" fmla="*/ 4389 w 10000"/>
                  <a:gd name="connsiteY34" fmla="*/ 1516 h 10127"/>
                  <a:gd name="connsiteX35" fmla="*/ 10000 w 10000"/>
                  <a:gd name="connsiteY35" fmla="*/ 5476 h 10127"/>
                  <a:gd name="connsiteX36" fmla="*/ 10000 w 10000"/>
                  <a:gd name="connsiteY36" fmla="*/ 5476 h 10127"/>
                  <a:gd name="connsiteX37" fmla="*/ 9722 w 10000"/>
                  <a:gd name="connsiteY37" fmla="*/ 5399 h 10127"/>
                  <a:gd name="connsiteX38" fmla="*/ 9389 w 10000"/>
                  <a:gd name="connsiteY38" fmla="*/ 5476 h 10127"/>
                  <a:gd name="connsiteX39" fmla="*/ 9389 w 10000"/>
                  <a:gd name="connsiteY39" fmla="*/ 5476 h 10127"/>
                  <a:gd name="connsiteX40" fmla="*/ 9278 w 10000"/>
                  <a:gd name="connsiteY40" fmla="*/ 5560 h 10127"/>
                  <a:gd name="connsiteX41" fmla="*/ 9056 w 10000"/>
                  <a:gd name="connsiteY41" fmla="*/ 5476 h 10127"/>
                  <a:gd name="connsiteX42" fmla="*/ 8889 w 10000"/>
                  <a:gd name="connsiteY42" fmla="*/ 5399 h 10127"/>
                  <a:gd name="connsiteX43" fmla="*/ 8722 w 10000"/>
                  <a:gd name="connsiteY43" fmla="*/ 5267 h 10127"/>
                  <a:gd name="connsiteX44" fmla="*/ 8611 w 10000"/>
                  <a:gd name="connsiteY44" fmla="*/ 5051 h 10127"/>
                  <a:gd name="connsiteX45" fmla="*/ 8444 w 10000"/>
                  <a:gd name="connsiteY45" fmla="*/ 4703 h 10127"/>
                  <a:gd name="connsiteX46" fmla="*/ 8444 w 10000"/>
                  <a:gd name="connsiteY46" fmla="*/ 4703 h 10127"/>
                  <a:gd name="connsiteX47" fmla="*/ 8222 w 10000"/>
                  <a:gd name="connsiteY47" fmla="*/ 4096 h 10127"/>
                  <a:gd name="connsiteX48" fmla="*/ 8111 w 10000"/>
                  <a:gd name="connsiteY48" fmla="*/ 3816 h 10127"/>
                  <a:gd name="connsiteX49" fmla="*/ 7944 w 10000"/>
                  <a:gd name="connsiteY49" fmla="*/ 3605 h 10127"/>
                  <a:gd name="connsiteX50" fmla="*/ 7778 w 10000"/>
                  <a:gd name="connsiteY50" fmla="*/ 3471 h 10127"/>
                  <a:gd name="connsiteX51" fmla="*/ 7556 w 10000"/>
                  <a:gd name="connsiteY51" fmla="*/ 3389 h 10127"/>
                  <a:gd name="connsiteX52" fmla="*/ 7333 w 10000"/>
                  <a:gd name="connsiteY52" fmla="*/ 3324 h 10127"/>
                  <a:gd name="connsiteX53" fmla="*/ 7000 w 10000"/>
                  <a:gd name="connsiteY53" fmla="*/ 3247 h 10127"/>
                  <a:gd name="connsiteX54" fmla="*/ 7000 w 10000"/>
                  <a:gd name="connsiteY54" fmla="*/ 3247 h 10127"/>
                  <a:gd name="connsiteX55" fmla="*/ 6556 w 10000"/>
                  <a:gd name="connsiteY55" fmla="*/ 3324 h 10127"/>
                  <a:gd name="connsiteX56" fmla="*/ 6222 w 10000"/>
                  <a:gd name="connsiteY56" fmla="*/ 3324 h 10127"/>
                  <a:gd name="connsiteX57" fmla="*/ 6111 w 10000"/>
                  <a:gd name="connsiteY57" fmla="*/ 3247 h 10127"/>
                  <a:gd name="connsiteX58" fmla="*/ 6056 w 10000"/>
                  <a:gd name="connsiteY58" fmla="*/ 3185 h 10127"/>
                  <a:gd name="connsiteX59" fmla="*/ 6056 w 10000"/>
                  <a:gd name="connsiteY59" fmla="*/ 3185 h 10127"/>
                  <a:gd name="connsiteX60" fmla="*/ 6056 w 10000"/>
                  <a:gd name="connsiteY60" fmla="*/ 1943 h 10127"/>
                  <a:gd name="connsiteX61" fmla="*/ 6056 w 10000"/>
                  <a:gd name="connsiteY61" fmla="*/ 1943 h 10127"/>
                  <a:gd name="connsiteX62" fmla="*/ 6056 w 10000"/>
                  <a:gd name="connsiteY62" fmla="*/ 1652 h 10127"/>
                  <a:gd name="connsiteX63" fmla="*/ 5944 w 10000"/>
                  <a:gd name="connsiteY63" fmla="*/ 1308 h 10127"/>
                  <a:gd name="connsiteX64" fmla="*/ 5889 w 10000"/>
                  <a:gd name="connsiteY64" fmla="*/ 1230 h 10127"/>
                  <a:gd name="connsiteX65" fmla="*/ 5778 w 10000"/>
                  <a:gd name="connsiteY65" fmla="*/ 1167 h 10127"/>
                  <a:gd name="connsiteX66" fmla="*/ 5667 w 10000"/>
                  <a:gd name="connsiteY66" fmla="*/ 1167 h 10127"/>
                  <a:gd name="connsiteX67" fmla="*/ 5500 w 10000"/>
                  <a:gd name="connsiteY67" fmla="*/ 1230 h 10127"/>
                  <a:gd name="connsiteX68" fmla="*/ 5500 w 10000"/>
                  <a:gd name="connsiteY68" fmla="*/ 1230 h 10127"/>
                  <a:gd name="connsiteX69" fmla="*/ 4889 w 10000"/>
                  <a:gd name="connsiteY69" fmla="*/ 1726 h 10127"/>
                  <a:gd name="connsiteX70" fmla="*/ 4611 w 10000"/>
                  <a:gd name="connsiteY70" fmla="*/ 1866 h 10127"/>
                  <a:gd name="connsiteX71" fmla="*/ 4556 w 10000"/>
                  <a:gd name="connsiteY71" fmla="*/ 1943 h 10127"/>
                  <a:gd name="connsiteX72" fmla="*/ 4500 w 10000"/>
                  <a:gd name="connsiteY72" fmla="*/ 1866 h 10127"/>
                  <a:gd name="connsiteX73" fmla="*/ 4500 w 10000"/>
                  <a:gd name="connsiteY73" fmla="*/ 1866 h 10127"/>
                  <a:gd name="connsiteX74" fmla="*/ 4111 w 10000"/>
                  <a:gd name="connsiteY74" fmla="*/ 822 h 10127"/>
                  <a:gd name="connsiteX75" fmla="*/ 4111 w 10000"/>
                  <a:gd name="connsiteY75" fmla="*/ 404 h 10127"/>
                  <a:gd name="connsiteX76" fmla="*/ 4111 w 10000"/>
                  <a:gd name="connsiteY76" fmla="*/ 404 h 10127"/>
                  <a:gd name="connsiteX77" fmla="*/ 4195 w 10000"/>
                  <a:gd name="connsiteY77" fmla="*/ 119 h 10127"/>
                  <a:gd name="connsiteX78" fmla="*/ 4213 w 10000"/>
                  <a:gd name="connsiteY78" fmla="*/ 0 h 10127"/>
                  <a:gd name="connsiteX79" fmla="*/ 4000 w 10000"/>
                  <a:gd name="connsiteY79" fmla="*/ 127 h 10127"/>
                  <a:gd name="connsiteX80" fmla="*/ 3722 w 10000"/>
                  <a:gd name="connsiteY80" fmla="*/ 200 h 10127"/>
                  <a:gd name="connsiteX81" fmla="*/ 3611 w 10000"/>
                  <a:gd name="connsiteY81" fmla="*/ 273 h 10127"/>
                  <a:gd name="connsiteX82" fmla="*/ 3556 w 10000"/>
                  <a:gd name="connsiteY82" fmla="*/ 344 h 10127"/>
                  <a:gd name="connsiteX83" fmla="*/ 3556 w 10000"/>
                  <a:gd name="connsiteY83" fmla="*/ 344 h 10127"/>
                  <a:gd name="connsiteX84" fmla="*/ 3444 w 10000"/>
                  <a:gd name="connsiteY84" fmla="*/ 618 h 10127"/>
                  <a:gd name="connsiteX85" fmla="*/ 3278 w 10000"/>
                  <a:gd name="connsiteY85" fmla="*/ 1039 h 10127"/>
                  <a:gd name="connsiteX86" fmla="*/ 3000 w 10000"/>
                  <a:gd name="connsiteY86" fmla="*/ 1516 h 10127"/>
                  <a:gd name="connsiteX87" fmla="*/ 2667 w 10000"/>
                  <a:gd name="connsiteY87" fmla="*/ 1866 h 10127"/>
                  <a:gd name="connsiteX88" fmla="*/ 2667 w 10000"/>
                  <a:gd name="connsiteY88" fmla="*/ 1866 h 10127"/>
                  <a:gd name="connsiteX89" fmla="*/ 2333 w 10000"/>
                  <a:gd name="connsiteY89" fmla="*/ 2152 h 10127"/>
                  <a:gd name="connsiteX90" fmla="*/ 1833 w 10000"/>
                  <a:gd name="connsiteY90" fmla="*/ 2431 h 10127"/>
                  <a:gd name="connsiteX91" fmla="*/ 1389 w 10000"/>
                  <a:gd name="connsiteY91" fmla="*/ 2562 h 10127"/>
                  <a:gd name="connsiteX92" fmla="*/ 889 w 10000"/>
                  <a:gd name="connsiteY92" fmla="*/ 2633 h 10127"/>
                  <a:gd name="connsiteX93" fmla="*/ 889 w 10000"/>
                  <a:gd name="connsiteY93" fmla="*/ 2633 h 10127"/>
                  <a:gd name="connsiteX94" fmla="*/ 500 w 10000"/>
                  <a:gd name="connsiteY94" fmla="*/ 2717 h 10127"/>
                  <a:gd name="connsiteX95" fmla="*/ 222 w 10000"/>
                  <a:gd name="connsiteY95" fmla="*/ 2768 h 10127"/>
                  <a:gd name="connsiteX96" fmla="*/ 0 w 10000"/>
                  <a:gd name="connsiteY96" fmla="*/ 2836 h 10127"/>
                  <a:gd name="connsiteX97" fmla="*/ 0 w 10000"/>
                  <a:gd name="connsiteY97" fmla="*/ 2836 h 10127"/>
                  <a:gd name="connsiteX98" fmla="*/ 278 w 10000"/>
                  <a:gd name="connsiteY98" fmla="*/ 3955 h 10127"/>
                  <a:gd name="connsiteX99" fmla="*/ 500 w 10000"/>
                  <a:gd name="connsiteY99" fmla="*/ 4773 h 10127"/>
                  <a:gd name="connsiteX100" fmla="*/ 722 w 10000"/>
                  <a:gd name="connsiteY100" fmla="*/ 5476 h 10127"/>
                  <a:gd name="connsiteX101" fmla="*/ 722 w 10000"/>
                  <a:gd name="connsiteY101" fmla="*/ 5476 h 10127"/>
                  <a:gd name="connsiteX102" fmla="*/ 889 w 10000"/>
                  <a:gd name="connsiteY102" fmla="*/ 5891 h 10127"/>
                  <a:gd name="connsiteX103" fmla="*/ 944 w 10000"/>
                  <a:gd name="connsiteY103" fmla="*/ 6248 h 10127"/>
                  <a:gd name="connsiteX104" fmla="*/ 1111 w 10000"/>
                  <a:gd name="connsiteY104" fmla="*/ 6598 h 10127"/>
                  <a:gd name="connsiteX105" fmla="*/ 1333 w 10000"/>
                  <a:gd name="connsiteY105" fmla="*/ 7136 h 10127"/>
                  <a:gd name="connsiteX106" fmla="*/ 1333 w 10000"/>
                  <a:gd name="connsiteY106" fmla="*/ 7136 h 10127"/>
                  <a:gd name="connsiteX107" fmla="*/ 1444 w 10000"/>
                  <a:gd name="connsiteY107" fmla="*/ 7417 h 10127"/>
                  <a:gd name="connsiteX108" fmla="*/ 1500 w 10000"/>
                  <a:gd name="connsiteY108" fmla="*/ 7626 h 10127"/>
                  <a:gd name="connsiteX109" fmla="*/ 1500 w 10000"/>
                  <a:gd name="connsiteY109" fmla="*/ 7823 h 10127"/>
                  <a:gd name="connsiteX110" fmla="*/ 1556 w 10000"/>
                  <a:gd name="connsiteY110" fmla="*/ 7911 h 10127"/>
                  <a:gd name="connsiteX111" fmla="*/ 1722 w 10000"/>
                  <a:gd name="connsiteY111" fmla="*/ 7973 h 10127"/>
                  <a:gd name="connsiteX112" fmla="*/ 1944 w 10000"/>
                  <a:gd name="connsiteY112" fmla="*/ 8038 h 10127"/>
                  <a:gd name="connsiteX113" fmla="*/ 2944 w 10000"/>
                  <a:gd name="connsiteY113" fmla="*/ 8115 h 10127"/>
                  <a:gd name="connsiteX114" fmla="*/ 2944 w 10000"/>
                  <a:gd name="connsiteY114" fmla="*/ 8115 h 10127"/>
                  <a:gd name="connsiteX115" fmla="*/ 4167 w 10000"/>
                  <a:gd name="connsiteY115" fmla="*/ 8256 h 10127"/>
                  <a:gd name="connsiteX116" fmla="*/ 4889 w 10000"/>
                  <a:gd name="connsiteY116" fmla="*/ 8452 h 10127"/>
                  <a:gd name="connsiteX117" fmla="*/ 5278 w 10000"/>
                  <a:gd name="connsiteY117" fmla="*/ 8673 h 10127"/>
                  <a:gd name="connsiteX118" fmla="*/ 5444 w 10000"/>
                  <a:gd name="connsiteY118" fmla="*/ 8731 h 10127"/>
                  <a:gd name="connsiteX119" fmla="*/ 5444 w 10000"/>
                  <a:gd name="connsiteY119" fmla="*/ 8731 h 10127"/>
                  <a:gd name="connsiteX120" fmla="*/ 5722 w 10000"/>
                  <a:gd name="connsiteY120" fmla="*/ 8886 h 10127"/>
                  <a:gd name="connsiteX121" fmla="*/ 5833 w 10000"/>
                  <a:gd name="connsiteY121" fmla="*/ 8957 h 10127"/>
                  <a:gd name="connsiteX122" fmla="*/ 5833 w 10000"/>
                  <a:gd name="connsiteY122" fmla="*/ 8957 h 10127"/>
                  <a:gd name="connsiteX123" fmla="*/ 5833 w 10000"/>
                  <a:gd name="connsiteY123" fmla="*/ 8886 h 10127"/>
                  <a:gd name="connsiteX124" fmla="*/ 5889 w 10000"/>
                  <a:gd name="connsiteY124" fmla="*/ 8808 h 10127"/>
                  <a:gd name="connsiteX125" fmla="*/ 6000 w 10000"/>
                  <a:gd name="connsiteY125" fmla="*/ 8731 h 10127"/>
                  <a:gd name="connsiteX126" fmla="*/ 6167 w 10000"/>
                  <a:gd name="connsiteY126" fmla="*/ 8673 h 10127"/>
                  <a:gd name="connsiteX127" fmla="*/ 6444 w 10000"/>
                  <a:gd name="connsiteY127" fmla="*/ 8673 h 10127"/>
                  <a:gd name="connsiteX128" fmla="*/ 6833 w 10000"/>
                  <a:gd name="connsiteY128" fmla="*/ 8731 h 10127"/>
                  <a:gd name="connsiteX129" fmla="*/ 7278 w 10000"/>
                  <a:gd name="connsiteY129" fmla="*/ 8957 h 10127"/>
                  <a:gd name="connsiteX130" fmla="*/ 7278 w 10000"/>
                  <a:gd name="connsiteY130" fmla="*/ 8957 h 10127"/>
                  <a:gd name="connsiteX131" fmla="*/ 8722 w 10000"/>
                  <a:gd name="connsiteY131" fmla="*/ 9563 h 10127"/>
                  <a:gd name="connsiteX132" fmla="*/ 10000 w 10000"/>
                  <a:gd name="connsiteY132" fmla="*/ 10127 h 10127"/>
                  <a:gd name="connsiteX133" fmla="*/ 10000 w 10000"/>
                  <a:gd name="connsiteY133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4444 w 10000"/>
                  <a:gd name="connsiteY33" fmla="*/ 1798 h 10127"/>
                  <a:gd name="connsiteX34" fmla="*/ 10000 w 10000"/>
                  <a:gd name="connsiteY34" fmla="*/ 5476 h 10127"/>
                  <a:gd name="connsiteX35" fmla="*/ 10000 w 10000"/>
                  <a:gd name="connsiteY35" fmla="*/ 5476 h 10127"/>
                  <a:gd name="connsiteX36" fmla="*/ 9722 w 10000"/>
                  <a:gd name="connsiteY36" fmla="*/ 5399 h 10127"/>
                  <a:gd name="connsiteX37" fmla="*/ 9389 w 10000"/>
                  <a:gd name="connsiteY37" fmla="*/ 5476 h 10127"/>
                  <a:gd name="connsiteX38" fmla="*/ 9389 w 10000"/>
                  <a:gd name="connsiteY38" fmla="*/ 5476 h 10127"/>
                  <a:gd name="connsiteX39" fmla="*/ 9278 w 10000"/>
                  <a:gd name="connsiteY39" fmla="*/ 5560 h 10127"/>
                  <a:gd name="connsiteX40" fmla="*/ 9056 w 10000"/>
                  <a:gd name="connsiteY40" fmla="*/ 5476 h 10127"/>
                  <a:gd name="connsiteX41" fmla="*/ 8889 w 10000"/>
                  <a:gd name="connsiteY41" fmla="*/ 5399 h 10127"/>
                  <a:gd name="connsiteX42" fmla="*/ 8722 w 10000"/>
                  <a:gd name="connsiteY42" fmla="*/ 5267 h 10127"/>
                  <a:gd name="connsiteX43" fmla="*/ 8611 w 10000"/>
                  <a:gd name="connsiteY43" fmla="*/ 5051 h 10127"/>
                  <a:gd name="connsiteX44" fmla="*/ 8444 w 10000"/>
                  <a:gd name="connsiteY44" fmla="*/ 4703 h 10127"/>
                  <a:gd name="connsiteX45" fmla="*/ 8444 w 10000"/>
                  <a:gd name="connsiteY45" fmla="*/ 4703 h 10127"/>
                  <a:gd name="connsiteX46" fmla="*/ 8222 w 10000"/>
                  <a:gd name="connsiteY46" fmla="*/ 4096 h 10127"/>
                  <a:gd name="connsiteX47" fmla="*/ 8111 w 10000"/>
                  <a:gd name="connsiteY47" fmla="*/ 3816 h 10127"/>
                  <a:gd name="connsiteX48" fmla="*/ 7944 w 10000"/>
                  <a:gd name="connsiteY48" fmla="*/ 3605 h 10127"/>
                  <a:gd name="connsiteX49" fmla="*/ 7778 w 10000"/>
                  <a:gd name="connsiteY49" fmla="*/ 3471 h 10127"/>
                  <a:gd name="connsiteX50" fmla="*/ 7556 w 10000"/>
                  <a:gd name="connsiteY50" fmla="*/ 3389 h 10127"/>
                  <a:gd name="connsiteX51" fmla="*/ 7333 w 10000"/>
                  <a:gd name="connsiteY51" fmla="*/ 3324 h 10127"/>
                  <a:gd name="connsiteX52" fmla="*/ 7000 w 10000"/>
                  <a:gd name="connsiteY52" fmla="*/ 3247 h 10127"/>
                  <a:gd name="connsiteX53" fmla="*/ 7000 w 10000"/>
                  <a:gd name="connsiteY53" fmla="*/ 3247 h 10127"/>
                  <a:gd name="connsiteX54" fmla="*/ 6556 w 10000"/>
                  <a:gd name="connsiteY54" fmla="*/ 3324 h 10127"/>
                  <a:gd name="connsiteX55" fmla="*/ 6222 w 10000"/>
                  <a:gd name="connsiteY55" fmla="*/ 3324 h 10127"/>
                  <a:gd name="connsiteX56" fmla="*/ 6111 w 10000"/>
                  <a:gd name="connsiteY56" fmla="*/ 3247 h 10127"/>
                  <a:gd name="connsiteX57" fmla="*/ 6056 w 10000"/>
                  <a:gd name="connsiteY57" fmla="*/ 3185 h 10127"/>
                  <a:gd name="connsiteX58" fmla="*/ 6056 w 10000"/>
                  <a:gd name="connsiteY58" fmla="*/ 3185 h 10127"/>
                  <a:gd name="connsiteX59" fmla="*/ 6056 w 10000"/>
                  <a:gd name="connsiteY59" fmla="*/ 1943 h 10127"/>
                  <a:gd name="connsiteX60" fmla="*/ 6056 w 10000"/>
                  <a:gd name="connsiteY60" fmla="*/ 1943 h 10127"/>
                  <a:gd name="connsiteX61" fmla="*/ 6056 w 10000"/>
                  <a:gd name="connsiteY61" fmla="*/ 1652 h 10127"/>
                  <a:gd name="connsiteX62" fmla="*/ 5944 w 10000"/>
                  <a:gd name="connsiteY62" fmla="*/ 1308 h 10127"/>
                  <a:gd name="connsiteX63" fmla="*/ 5889 w 10000"/>
                  <a:gd name="connsiteY63" fmla="*/ 1230 h 10127"/>
                  <a:gd name="connsiteX64" fmla="*/ 5778 w 10000"/>
                  <a:gd name="connsiteY64" fmla="*/ 1167 h 10127"/>
                  <a:gd name="connsiteX65" fmla="*/ 5667 w 10000"/>
                  <a:gd name="connsiteY65" fmla="*/ 1167 h 10127"/>
                  <a:gd name="connsiteX66" fmla="*/ 5500 w 10000"/>
                  <a:gd name="connsiteY66" fmla="*/ 1230 h 10127"/>
                  <a:gd name="connsiteX67" fmla="*/ 5500 w 10000"/>
                  <a:gd name="connsiteY67" fmla="*/ 1230 h 10127"/>
                  <a:gd name="connsiteX68" fmla="*/ 4889 w 10000"/>
                  <a:gd name="connsiteY68" fmla="*/ 1726 h 10127"/>
                  <a:gd name="connsiteX69" fmla="*/ 4611 w 10000"/>
                  <a:gd name="connsiteY69" fmla="*/ 1866 h 10127"/>
                  <a:gd name="connsiteX70" fmla="*/ 4556 w 10000"/>
                  <a:gd name="connsiteY70" fmla="*/ 1943 h 10127"/>
                  <a:gd name="connsiteX71" fmla="*/ 4500 w 10000"/>
                  <a:gd name="connsiteY71" fmla="*/ 1866 h 10127"/>
                  <a:gd name="connsiteX72" fmla="*/ 4500 w 10000"/>
                  <a:gd name="connsiteY72" fmla="*/ 1866 h 10127"/>
                  <a:gd name="connsiteX73" fmla="*/ 4111 w 10000"/>
                  <a:gd name="connsiteY73" fmla="*/ 822 h 10127"/>
                  <a:gd name="connsiteX74" fmla="*/ 4111 w 10000"/>
                  <a:gd name="connsiteY74" fmla="*/ 404 h 10127"/>
                  <a:gd name="connsiteX75" fmla="*/ 4111 w 10000"/>
                  <a:gd name="connsiteY75" fmla="*/ 404 h 10127"/>
                  <a:gd name="connsiteX76" fmla="*/ 4195 w 10000"/>
                  <a:gd name="connsiteY76" fmla="*/ 119 h 10127"/>
                  <a:gd name="connsiteX77" fmla="*/ 4213 w 10000"/>
                  <a:gd name="connsiteY77" fmla="*/ 0 h 10127"/>
                  <a:gd name="connsiteX78" fmla="*/ 4000 w 10000"/>
                  <a:gd name="connsiteY78" fmla="*/ 127 h 10127"/>
                  <a:gd name="connsiteX79" fmla="*/ 3722 w 10000"/>
                  <a:gd name="connsiteY79" fmla="*/ 200 h 10127"/>
                  <a:gd name="connsiteX80" fmla="*/ 3611 w 10000"/>
                  <a:gd name="connsiteY80" fmla="*/ 273 h 10127"/>
                  <a:gd name="connsiteX81" fmla="*/ 3556 w 10000"/>
                  <a:gd name="connsiteY81" fmla="*/ 344 h 10127"/>
                  <a:gd name="connsiteX82" fmla="*/ 3556 w 10000"/>
                  <a:gd name="connsiteY82" fmla="*/ 344 h 10127"/>
                  <a:gd name="connsiteX83" fmla="*/ 3444 w 10000"/>
                  <a:gd name="connsiteY83" fmla="*/ 618 h 10127"/>
                  <a:gd name="connsiteX84" fmla="*/ 3278 w 10000"/>
                  <a:gd name="connsiteY84" fmla="*/ 1039 h 10127"/>
                  <a:gd name="connsiteX85" fmla="*/ 3000 w 10000"/>
                  <a:gd name="connsiteY85" fmla="*/ 1516 h 10127"/>
                  <a:gd name="connsiteX86" fmla="*/ 2667 w 10000"/>
                  <a:gd name="connsiteY86" fmla="*/ 1866 h 10127"/>
                  <a:gd name="connsiteX87" fmla="*/ 2667 w 10000"/>
                  <a:gd name="connsiteY87" fmla="*/ 1866 h 10127"/>
                  <a:gd name="connsiteX88" fmla="*/ 2333 w 10000"/>
                  <a:gd name="connsiteY88" fmla="*/ 2152 h 10127"/>
                  <a:gd name="connsiteX89" fmla="*/ 1833 w 10000"/>
                  <a:gd name="connsiteY89" fmla="*/ 2431 h 10127"/>
                  <a:gd name="connsiteX90" fmla="*/ 1389 w 10000"/>
                  <a:gd name="connsiteY90" fmla="*/ 2562 h 10127"/>
                  <a:gd name="connsiteX91" fmla="*/ 889 w 10000"/>
                  <a:gd name="connsiteY91" fmla="*/ 2633 h 10127"/>
                  <a:gd name="connsiteX92" fmla="*/ 889 w 10000"/>
                  <a:gd name="connsiteY92" fmla="*/ 2633 h 10127"/>
                  <a:gd name="connsiteX93" fmla="*/ 500 w 10000"/>
                  <a:gd name="connsiteY93" fmla="*/ 2717 h 10127"/>
                  <a:gd name="connsiteX94" fmla="*/ 222 w 10000"/>
                  <a:gd name="connsiteY94" fmla="*/ 2768 h 10127"/>
                  <a:gd name="connsiteX95" fmla="*/ 0 w 10000"/>
                  <a:gd name="connsiteY95" fmla="*/ 2836 h 10127"/>
                  <a:gd name="connsiteX96" fmla="*/ 0 w 10000"/>
                  <a:gd name="connsiteY96" fmla="*/ 2836 h 10127"/>
                  <a:gd name="connsiteX97" fmla="*/ 278 w 10000"/>
                  <a:gd name="connsiteY97" fmla="*/ 3955 h 10127"/>
                  <a:gd name="connsiteX98" fmla="*/ 500 w 10000"/>
                  <a:gd name="connsiteY98" fmla="*/ 4773 h 10127"/>
                  <a:gd name="connsiteX99" fmla="*/ 722 w 10000"/>
                  <a:gd name="connsiteY99" fmla="*/ 5476 h 10127"/>
                  <a:gd name="connsiteX100" fmla="*/ 722 w 10000"/>
                  <a:gd name="connsiteY100" fmla="*/ 5476 h 10127"/>
                  <a:gd name="connsiteX101" fmla="*/ 889 w 10000"/>
                  <a:gd name="connsiteY101" fmla="*/ 5891 h 10127"/>
                  <a:gd name="connsiteX102" fmla="*/ 944 w 10000"/>
                  <a:gd name="connsiteY102" fmla="*/ 6248 h 10127"/>
                  <a:gd name="connsiteX103" fmla="*/ 1111 w 10000"/>
                  <a:gd name="connsiteY103" fmla="*/ 6598 h 10127"/>
                  <a:gd name="connsiteX104" fmla="*/ 1333 w 10000"/>
                  <a:gd name="connsiteY104" fmla="*/ 7136 h 10127"/>
                  <a:gd name="connsiteX105" fmla="*/ 1333 w 10000"/>
                  <a:gd name="connsiteY105" fmla="*/ 7136 h 10127"/>
                  <a:gd name="connsiteX106" fmla="*/ 1444 w 10000"/>
                  <a:gd name="connsiteY106" fmla="*/ 7417 h 10127"/>
                  <a:gd name="connsiteX107" fmla="*/ 1500 w 10000"/>
                  <a:gd name="connsiteY107" fmla="*/ 7626 h 10127"/>
                  <a:gd name="connsiteX108" fmla="*/ 1500 w 10000"/>
                  <a:gd name="connsiteY108" fmla="*/ 7823 h 10127"/>
                  <a:gd name="connsiteX109" fmla="*/ 1556 w 10000"/>
                  <a:gd name="connsiteY109" fmla="*/ 7911 h 10127"/>
                  <a:gd name="connsiteX110" fmla="*/ 1722 w 10000"/>
                  <a:gd name="connsiteY110" fmla="*/ 7973 h 10127"/>
                  <a:gd name="connsiteX111" fmla="*/ 1944 w 10000"/>
                  <a:gd name="connsiteY111" fmla="*/ 8038 h 10127"/>
                  <a:gd name="connsiteX112" fmla="*/ 2944 w 10000"/>
                  <a:gd name="connsiteY112" fmla="*/ 8115 h 10127"/>
                  <a:gd name="connsiteX113" fmla="*/ 2944 w 10000"/>
                  <a:gd name="connsiteY113" fmla="*/ 8115 h 10127"/>
                  <a:gd name="connsiteX114" fmla="*/ 4167 w 10000"/>
                  <a:gd name="connsiteY114" fmla="*/ 8256 h 10127"/>
                  <a:gd name="connsiteX115" fmla="*/ 4889 w 10000"/>
                  <a:gd name="connsiteY115" fmla="*/ 8452 h 10127"/>
                  <a:gd name="connsiteX116" fmla="*/ 5278 w 10000"/>
                  <a:gd name="connsiteY116" fmla="*/ 8673 h 10127"/>
                  <a:gd name="connsiteX117" fmla="*/ 5444 w 10000"/>
                  <a:gd name="connsiteY117" fmla="*/ 8731 h 10127"/>
                  <a:gd name="connsiteX118" fmla="*/ 5444 w 10000"/>
                  <a:gd name="connsiteY118" fmla="*/ 8731 h 10127"/>
                  <a:gd name="connsiteX119" fmla="*/ 5722 w 10000"/>
                  <a:gd name="connsiteY119" fmla="*/ 8886 h 10127"/>
                  <a:gd name="connsiteX120" fmla="*/ 5833 w 10000"/>
                  <a:gd name="connsiteY120" fmla="*/ 8957 h 10127"/>
                  <a:gd name="connsiteX121" fmla="*/ 5833 w 10000"/>
                  <a:gd name="connsiteY121" fmla="*/ 8957 h 10127"/>
                  <a:gd name="connsiteX122" fmla="*/ 5833 w 10000"/>
                  <a:gd name="connsiteY122" fmla="*/ 8886 h 10127"/>
                  <a:gd name="connsiteX123" fmla="*/ 5889 w 10000"/>
                  <a:gd name="connsiteY123" fmla="*/ 8808 h 10127"/>
                  <a:gd name="connsiteX124" fmla="*/ 6000 w 10000"/>
                  <a:gd name="connsiteY124" fmla="*/ 8731 h 10127"/>
                  <a:gd name="connsiteX125" fmla="*/ 6167 w 10000"/>
                  <a:gd name="connsiteY125" fmla="*/ 8673 h 10127"/>
                  <a:gd name="connsiteX126" fmla="*/ 6444 w 10000"/>
                  <a:gd name="connsiteY126" fmla="*/ 8673 h 10127"/>
                  <a:gd name="connsiteX127" fmla="*/ 6833 w 10000"/>
                  <a:gd name="connsiteY127" fmla="*/ 8731 h 10127"/>
                  <a:gd name="connsiteX128" fmla="*/ 7278 w 10000"/>
                  <a:gd name="connsiteY128" fmla="*/ 8957 h 10127"/>
                  <a:gd name="connsiteX129" fmla="*/ 7278 w 10000"/>
                  <a:gd name="connsiteY129" fmla="*/ 8957 h 10127"/>
                  <a:gd name="connsiteX130" fmla="*/ 8722 w 10000"/>
                  <a:gd name="connsiteY130" fmla="*/ 9563 h 10127"/>
                  <a:gd name="connsiteX131" fmla="*/ 10000 w 10000"/>
                  <a:gd name="connsiteY131" fmla="*/ 10127 h 10127"/>
                  <a:gd name="connsiteX132" fmla="*/ 10000 w 10000"/>
                  <a:gd name="connsiteY132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4795 w 10000"/>
                  <a:gd name="connsiteY33" fmla="*/ 1371 h 10127"/>
                  <a:gd name="connsiteX34" fmla="*/ 10000 w 10000"/>
                  <a:gd name="connsiteY34" fmla="*/ 5476 h 10127"/>
                  <a:gd name="connsiteX35" fmla="*/ 10000 w 10000"/>
                  <a:gd name="connsiteY35" fmla="*/ 5476 h 10127"/>
                  <a:gd name="connsiteX36" fmla="*/ 9722 w 10000"/>
                  <a:gd name="connsiteY36" fmla="*/ 5399 h 10127"/>
                  <a:gd name="connsiteX37" fmla="*/ 9389 w 10000"/>
                  <a:gd name="connsiteY37" fmla="*/ 5476 h 10127"/>
                  <a:gd name="connsiteX38" fmla="*/ 9389 w 10000"/>
                  <a:gd name="connsiteY38" fmla="*/ 5476 h 10127"/>
                  <a:gd name="connsiteX39" fmla="*/ 9278 w 10000"/>
                  <a:gd name="connsiteY39" fmla="*/ 5560 h 10127"/>
                  <a:gd name="connsiteX40" fmla="*/ 9056 w 10000"/>
                  <a:gd name="connsiteY40" fmla="*/ 5476 h 10127"/>
                  <a:gd name="connsiteX41" fmla="*/ 8889 w 10000"/>
                  <a:gd name="connsiteY41" fmla="*/ 5399 h 10127"/>
                  <a:gd name="connsiteX42" fmla="*/ 8722 w 10000"/>
                  <a:gd name="connsiteY42" fmla="*/ 5267 h 10127"/>
                  <a:gd name="connsiteX43" fmla="*/ 8611 w 10000"/>
                  <a:gd name="connsiteY43" fmla="*/ 5051 h 10127"/>
                  <a:gd name="connsiteX44" fmla="*/ 8444 w 10000"/>
                  <a:gd name="connsiteY44" fmla="*/ 4703 h 10127"/>
                  <a:gd name="connsiteX45" fmla="*/ 8444 w 10000"/>
                  <a:gd name="connsiteY45" fmla="*/ 4703 h 10127"/>
                  <a:gd name="connsiteX46" fmla="*/ 8222 w 10000"/>
                  <a:gd name="connsiteY46" fmla="*/ 4096 h 10127"/>
                  <a:gd name="connsiteX47" fmla="*/ 8111 w 10000"/>
                  <a:gd name="connsiteY47" fmla="*/ 3816 h 10127"/>
                  <a:gd name="connsiteX48" fmla="*/ 7944 w 10000"/>
                  <a:gd name="connsiteY48" fmla="*/ 3605 h 10127"/>
                  <a:gd name="connsiteX49" fmla="*/ 7778 w 10000"/>
                  <a:gd name="connsiteY49" fmla="*/ 3471 h 10127"/>
                  <a:gd name="connsiteX50" fmla="*/ 7556 w 10000"/>
                  <a:gd name="connsiteY50" fmla="*/ 3389 h 10127"/>
                  <a:gd name="connsiteX51" fmla="*/ 7333 w 10000"/>
                  <a:gd name="connsiteY51" fmla="*/ 3324 h 10127"/>
                  <a:gd name="connsiteX52" fmla="*/ 7000 w 10000"/>
                  <a:gd name="connsiteY52" fmla="*/ 3247 h 10127"/>
                  <a:gd name="connsiteX53" fmla="*/ 7000 w 10000"/>
                  <a:gd name="connsiteY53" fmla="*/ 3247 h 10127"/>
                  <a:gd name="connsiteX54" fmla="*/ 6556 w 10000"/>
                  <a:gd name="connsiteY54" fmla="*/ 3324 h 10127"/>
                  <a:gd name="connsiteX55" fmla="*/ 6222 w 10000"/>
                  <a:gd name="connsiteY55" fmla="*/ 3324 h 10127"/>
                  <a:gd name="connsiteX56" fmla="*/ 6111 w 10000"/>
                  <a:gd name="connsiteY56" fmla="*/ 3247 h 10127"/>
                  <a:gd name="connsiteX57" fmla="*/ 6056 w 10000"/>
                  <a:gd name="connsiteY57" fmla="*/ 3185 h 10127"/>
                  <a:gd name="connsiteX58" fmla="*/ 6056 w 10000"/>
                  <a:gd name="connsiteY58" fmla="*/ 3185 h 10127"/>
                  <a:gd name="connsiteX59" fmla="*/ 6056 w 10000"/>
                  <a:gd name="connsiteY59" fmla="*/ 1943 h 10127"/>
                  <a:gd name="connsiteX60" fmla="*/ 6056 w 10000"/>
                  <a:gd name="connsiteY60" fmla="*/ 1943 h 10127"/>
                  <a:gd name="connsiteX61" fmla="*/ 6056 w 10000"/>
                  <a:gd name="connsiteY61" fmla="*/ 1652 h 10127"/>
                  <a:gd name="connsiteX62" fmla="*/ 5944 w 10000"/>
                  <a:gd name="connsiteY62" fmla="*/ 1308 h 10127"/>
                  <a:gd name="connsiteX63" fmla="*/ 5889 w 10000"/>
                  <a:gd name="connsiteY63" fmla="*/ 1230 h 10127"/>
                  <a:gd name="connsiteX64" fmla="*/ 5778 w 10000"/>
                  <a:gd name="connsiteY64" fmla="*/ 1167 h 10127"/>
                  <a:gd name="connsiteX65" fmla="*/ 5667 w 10000"/>
                  <a:gd name="connsiteY65" fmla="*/ 1167 h 10127"/>
                  <a:gd name="connsiteX66" fmla="*/ 5500 w 10000"/>
                  <a:gd name="connsiteY66" fmla="*/ 1230 h 10127"/>
                  <a:gd name="connsiteX67" fmla="*/ 5500 w 10000"/>
                  <a:gd name="connsiteY67" fmla="*/ 1230 h 10127"/>
                  <a:gd name="connsiteX68" fmla="*/ 4889 w 10000"/>
                  <a:gd name="connsiteY68" fmla="*/ 1726 h 10127"/>
                  <a:gd name="connsiteX69" fmla="*/ 4611 w 10000"/>
                  <a:gd name="connsiteY69" fmla="*/ 1866 h 10127"/>
                  <a:gd name="connsiteX70" fmla="*/ 4556 w 10000"/>
                  <a:gd name="connsiteY70" fmla="*/ 1943 h 10127"/>
                  <a:gd name="connsiteX71" fmla="*/ 4500 w 10000"/>
                  <a:gd name="connsiteY71" fmla="*/ 1866 h 10127"/>
                  <a:gd name="connsiteX72" fmla="*/ 4500 w 10000"/>
                  <a:gd name="connsiteY72" fmla="*/ 1866 h 10127"/>
                  <a:gd name="connsiteX73" fmla="*/ 4111 w 10000"/>
                  <a:gd name="connsiteY73" fmla="*/ 822 h 10127"/>
                  <a:gd name="connsiteX74" fmla="*/ 4111 w 10000"/>
                  <a:gd name="connsiteY74" fmla="*/ 404 h 10127"/>
                  <a:gd name="connsiteX75" fmla="*/ 4111 w 10000"/>
                  <a:gd name="connsiteY75" fmla="*/ 404 h 10127"/>
                  <a:gd name="connsiteX76" fmla="*/ 4195 w 10000"/>
                  <a:gd name="connsiteY76" fmla="*/ 119 h 10127"/>
                  <a:gd name="connsiteX77" fmla="*/ 4213 w 10000"/>
                  <a:gd name="connsiteY77" fmla="*/ 0 h 10127"/>
                  <a:gd name="connsiteX78" fmla="*/ 4000 w 10000"/>
                  <a:gd name="connsiteY78" fmla="*/ 127 h 10127"/>
                  <a:gd name="connsiteX79" fmla="*/ 3722 w 10000"/>
                  <a:gd name="connsiteY79" fmla="*/ 200 h 10127"/>
                  <a:gd name="connsiteX80" fmla="*/ 3611 w 10000"/>
                  <a:gd name="connsiteY80" fmla="*/ 273 h 10127"/>
                  <a:gd name="connsiteX81" fmla="*/ 3556 w 10000"/>
                  <a:gd name="connsiteY81" fmla="*/ 344 h 10127"/>
                  <a:gd name="connsiteX82" fmla="*/ 3556 w 10000"/>
                  <a:gd name="connsiteY82" fmla="*/ 344 h 10127"/>
                  <a:gd name="connsiteX83" fmla="*/ 3444 w 10000"/>
                  <a:gd name="connsiteY83" fmla="*/ 618 h 10127"/>
                  <a:gd name="connsiteX84" fmla="*/ 3278 w 10000"/>
                  <a:gd name="connsiteY84" fmla="*/ 1039 h 10127"/>
                  <a:gd name="connsiteX85" fmla="*/ 3000 w 10000"/>
                  <a:gd name="connsiteY85" fmla="*/ 1516 h 10127"/>
                  <a:gd name="connsiteX86" fmla="*/ 2667 w 10000"/>
                  <a:gd name="connsiteY86" fmla="*/ 1866 h 10127"/>
                  <a:gd name="connsiteX87" fmla="*/ 2667 w 10000"/>
                  <a:gd name="connsiteY87" fmla="*/ 1866 h 10127"/>
                  <a:gd name="connsiteX88" fmla="*/ 2333 w 10000"/>
                  <a:gd name="connsiteY88" fmla="*/ 2152 h 10127"/>
                  <a:gd name="connsiteX89" fmla="*/ 1833 w 10000"/>
                  <a:gd name="connsiteY89" fmla="*/ 2431 h 10127"/>
                  <a:gd name="connsiteX90" fmla="*/ 1389 w 10000"/>
                  <a:gd name="connsiteY90" fmla="*/ 2562 h 10127"/>
                  <a:gd name="connsiteX91" fmla="*/ 889 w 10000"/>
                  <a:gd name="connsiteY91" fmla="*/ 2633 h 10127"/>
                  <a:gd name="connsiteX92" fmla="*/ 889 w 10000"/>
                  <a:gd name="connsiteY92" fmla="*/ 2633 h 10127"/>
                  <a:gd name="connsiteX93" fmla="*/ 500 w 10000"/>
                  <a:gd name="connsiteY93" fmla="*/ 2717 h 10127"/>
                  <a:gd name="connsiteX94" fmla="*/ 222 w 10000"/>
                  <a:gd name="connsiteY94" fmla="*/ 2768 h 10127"/>
                  <a:gd name="connsiteX95" fmla="*/ 0 w 10000"/>
                  <a:gd name="connsiteY95" fmla="*/ 2836 h 10127"/>
                  <a:gd name="connsiteX96" fmla="*/ 0 w 10000"/>
                  <a:gd name="connsiteY96" fmla="*/ 2836 h 10127"/>
                  <a:gd name="connsiteX97" fmla="*/ 278 w 10000"/>
                  <a:gd name="connsiteY97" fmla="*/ 3955 h 10127"/>
                  <a:gd name="connsiteX98" fmla="*/ 500 w 10000"/>
                  <a:gd name="connsiteY98" fmla="*/ 4773 h 10127"/>
                  <a:gd name="connsiteX99" fmla="*/ 722 w 10000"/>
                  <a:gd name="connsiteY99" fmla="*/ 5476 h 10127"/>
                  <a:gd name="connsiteX100" fmla="*/ 722 w 10000"/>
                  <a:gd name="connsiteY100" fmla="*/ 5476 h 10127"/>
                  <a:gd name="connsiteX101" fmla="*/ 889 w 10000"/>
                  <a:gd name="connsiteY101" fmla="*/ 5891 h 10127"/>
                  <a:gd name="connsiteX102" fmla="*/ 944 w 10000"/>
                  <a:gd name="connsiteY102" fmla="*/ 6248 h 10127"/>
                  <a:gd name="connsiteX103" fmla="*/ 1111 w 10000"/>
                  <a:gd name="connsiteY103" fmla="*/ 6598 h 10127"/>
                  <a:gd name="connsiteX104" fmla="*/ 1333 w 10000"/>
                  <a:gd name="connsiteY104" fmla="*/ 7136 h 10127"/>
                  <a:gd name="connsiteX105" fmla="*/ 1333 w 10000"/>
                  <a:gd name="connsiteY105" fmla="*/ 7136 h 10127"/>
                  <a:gd name="connsiteX106" fmla="*/ 1444 w 10000"/>
                  <a:gd name="connsiteY106" fmla="*/ 7417 h 10127"/>
                  <a:gd name="connsiteX107" fmla="*/ 1500 w 10000"/>
                  <a:gd name="connsiteY107" fmla="*/ 7626 h 10127"/>
                  <a:gd name="connsiteX108" fmla="*/ 1500 w 10000"/>
                  <a:gd name="connsiteY108" fmla="*/ 7823 h 10127"/>
                  <a:gd name="connsiteX109" fmla="*/ 1556 w 10000"/>
                  <a:gd name="connsiteY109" fmla="*/ 7911 h 10127"/>
                  <a:gd name="connsiteX110" fmla="*/ 1722 w 10000"/>
                  <a:gd name="connsiteY110" fmla="*/ 7973 h 10127"/>
                  <a:gd name="connsiteX111" fmla="*/ 1944 w 10000"/>
                  <a:gd name="connsiteY111" fmla="*/ 8038 h 10127"/>
                  <a:gd name="connsiteX112" fmla="*/ 2944 w 10000"/>
                  <a:gd name="connsiteY112" fmla="*/ 8115 h 10127"/>
                  <a:gd name="connsiteX113" fmla="*/ 2944 w 10000"/>
                  <a:gd name="connsiteY113" fmla="*/ 8115 h 10127"/>
                  <a:gd name="connsiteX114" fmla="*/ 4167 w 10000"/>
                  <a:gd name="connsiteY114" fmla="*/ 8256 h 10127"/>
                  <a:gd name="connsiteX115" fmla="*/ 4889 w 10000"/>
                  <a:gd name="connsiteY115" fmla="*/ 8452 h 10127"/>
                  <a:gd name="connsiteX116" fmla="*/ 5278 w 10000"/>
                  <a:gd name="connsiteY116" fmla="*/ 8673 h 10127"/>
                  <a:gd name="connsiteX117" fmla="*/ 5444 w 10000"/>
                  <a:gd name="connsiteY117" fmla="*/ 8731 h 10127"/>
                  <a:gd name="connsiteX118" fmla="*/ 5444 w 10000"/>
                  <a:gd name="connsiteY118" fmla="*/ 8731 h 10127"/>
                  <a:gd name="connsiteX119" fmla="*/ 5722 w 10000"/>
                  <a:gd name="connsiteY119" fmla="*/ 8886 h 10127"/>
                  <a:gd name="connsiteX120" fmla="*/ 5833 w 10000"/>
                  <a:gd name="connsiteY120" fmla="*/ 8957 h 10127"/>
                  <a:gd name="connsiteX121" fmla="*/ 5833 w 10000"/>
                  <a:gd name="connsiteY121" fmla="*/ 8957 h 10127"/>
                  <a:gd name="connsiteX122" fmla="*/ 5833 w 10000"/>
                  <a:gd name="connsiteY122" fmla="*/ 8886 h 10127"/>
                  <a:gd name="connsiteX123" fmla="*/ 5889 w 10000"/>
                  <a:gd name="connsiteY123" fmla="*/ 8808 h 10127"/>
                  <a:gd name="connsiteX124" fmla="*/ 6000 w 10000"/>
                  <a:gd name="connsiteY124" fmla="*/ 8731 h 10127"/>
                  <a:gd name="connsiteX125" fmla="*/ 6167 w 10000"/>
                  <a:gd name="connsiteY125" fmla="*/ 8673 h 10127"/>
                  <a:gd name="connsiteX126" fmla="*/ 6444 w 10000"/>
                  <a:gd name="connsiteY126" fmla="*/ 8673 h 10127"/>
                  <a:gd name="connsiteX127" fmla="*/ 6833 w 10000"/>
                  <a:gd name="connsiteY127" fmla="*/ 8731 h 10127"/>
                  <a:gd name="connsiteX128" fmla="*/ 7278 w 10000"/>
                  <a:gd name="connsiteY128" fmla="*/ 8957 h 10127"/>
                  <a:gd name="connsiteX129" fmla="*/ 7278 w 10000"/>
                  <a:gd name="connsiteY129" fmla="*/ 8957 h 10127"/>
                  <a:gd name="connsiteX130" fmla="*/ 8722 w 10000"/>
                  <a:gd name="connsiteY130" fmla="*/ 9563 h 10127"/>
                  <a:gd name="connsiteX131" fmla="*/ 10000 w 10000"/>
                  <a:gd name="connsiteY131" fmla="*/ 10127 h 10127"/>
                  <a:gd name="connsiteX132" fmla="*/ 10000 w 10000"/>
                  <a:gd name="connsiteY132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10000 w 10000"/>
                  <a:gd name="connsiteY33" fmla="*/ 5476 h 10127"/>
                  <a:gd name="connsiteX34" fmla="*/ 10000 w 10000"/>
                  <a:gd name="connsiteY34" fmla="*/ 5476 h 10127"/>
                  <a:gd name="connsiteX35" fmla="*/ 9722 w 10000"/>
                  <a:gd name="connsiteY35" fmla="*/ 5399 h 10127"/>
                  <a:gd name="connsiteX36" fmla="*/ 9389 w 10000"/>
                  <a:gd name="connsiteY36" fmla="*/ 5476 h 10127"/>
                  <a:gd name="connsiteX37" fmla="*/ 9389 w 10000"/>
                  <a:gd name="connsiteY37" fmla="*/ 5476 h 10127"/>
                  <a:gd name="connsiteX38" fmla="*/ 9278 w 10000"/>
                  <a:gd name="connsiteY38" fmla="*/ 5560 h 10127"/>
                  <a:gd name="connsiteX39" fmla="*/ 9056 w 10000"/>
                  <a:gd name="connsiteY39" fmla="*/ 5476 h 10127"/>
                  <a:gd name="connsiteX40" fmla="*/ 8889 w 10000"/>
                  <a:gd name="connsiteY40" fmla="*/ 5399 h 10127"/>
                  <a:gd name="connsiteX41" fmla="*/ 8722 w 10000"/>
                  <a:gd name="connsiteY41" fmla="*/ 5267 h 10127"/>
                  <a:gd name="connsiteX42" fmla="*/ 8611 w 10000"/>
                  <a:gd name="connsiteY42" fmla="*/ 5051 h 10127"/>
                  <a:gd name="connsiteX43" fmla="*/ 8444 w 10000"/>
                  <a:gd name="connsiteY43" fmla="*/ 4703 h 10127"/>
                  <a:gd name="connsiteX44" fmla="*/ 8444 w 10000"/>
                  <a:gd name="connsiteY44" fmla="*/ 4703 h 10127"/>
                  <a:gd name="connsiteX45" fmla="*/ 8222 w 10000"/>
                  <a:gd name="connsiteY45" fmla="*/ 4096 h 10127"/>
                  <a:gd name="connsiteX46" fmla="*/ 8111 w 10000"/>
                  <a:gd name="connsiteY46" fmla="*/ 3816 h 10127"/>
                  <a:gd name="connsiteX47" fmla="*/ 7944 w 10000"/>
                  <a:gd name="connsiteY47" fmla="*/ 3605 h 10127"/>
                  <a:gd name="connsiteX48" fmla="*/ 7778 w 10000"/>
                  <a:gd name="connsiteY48" fmla="*/ 3471 h 10127"/>
                  <a:gd name="connsiteX49" fmla="*/ 7556 w 10000"/>
                  <a:gd name="connsiteY49" fmla="*/ 3389 h 10127"/>
                  <a:gd name="connsiteX50" fmla="*/ 7333 w 10000"/>
                  <a:gd name="connsiteY50" fmla="*/ 3324 h 10127"/>
                  <a:gd name="connsiteX51" fmla="*/ 7000 w 10000"/>
                  <a:gd name="connsiteY51" fmla="*/ 3247 h 10127"/>
                  <a:gd name="connsiteX52" fmla="*/ 7000 w 10000"/>
                  <a:gd name="connsiteY52" fmla="*/ 3247 h 10127"/>
                  <a:gd name="connsiteX53" fmla="*/ 6556 w 10000"/>
                  <a:gd name="connsiteY53" fmla="*/ 3324 h 10127"/>
                  <a:gd name="connsiteX54" fmla="*/ 6222 w 10000"/>
                  <a:gd name="connsiteY54" fmla="*/ 3324 h 10127"/>
                  <a:gd name="connsiteX55" fmla="*/ 6111 w 10000"/>
                  <a:gd name="connsiteY55" fmla="*/ 3247 h 10127"/>
                  <a:gd name="connsiteX56" fmla="*/ 6056 w 10000"/>
                  <a:gd name="connsiteY56" fmla="*/ 3185 h 10127"/>
                  <a:gd name="connsiteX57" fmla="*/ 6056 w 10000"/>
                  <a:gd name="connsiteY57" fmla="*/ 3185 h 10127"/>
                  <a:gd name="connsiteX58" fmla="*/ 6056 w 10000"/>
                  <a:gd name="connsiteY58" fmla="*/ 1943 h 10127"/>
                  <a:gd name="connsiteX59" fmla="*/ 6056 w 10000"/>
                  <a:gd name="connsiteY59" fmla="*/ 1943 h 10127"/>
                  <a:gd name="connsiteX60" fmla="*/ 6056 w 10000"/>
                  <a:gd name="connsiteY60" fmla="*/ 1652 h 10127"/>
                  <a:gd name="connsiteX61" fmla="*/ 5944 w 10000"/>
                  <a:gd name="connsiteY61" fmla="*/ 1308 h 10127"/>
                  <a:gd name="connsiteX62" fmla="*/ 5889 w 10000"/>
                  <a:gd name="connsiteY62" fmla="*/ 1230 h 10127"/>
                  <a:gd name="connsiteX63" fmla="*/ 5778 w 10000"/>
                  <a:gd name="connsiteY63" fmla="*/ 1167 h 10127"/>
                  <a:gd name="connsiteX64" fmla="*/ 5667 w 10000"/>
                  <a:gd name="connsiteY64" fmla="*/ 1167 h 10127"/>
                  <a:gd name="connsiteX65" fmla="*/ 5500 w 10000"/>
                  <a:gd name="connsiteY65" fmla="*/ 1230 h 10127"/>
                  <a:gd name="connsiteX66" fmla="*/ 5500 w 10000"/>
                  <a:gd name="connsiteY66" fmla="*/ 1230 h 10127"/>
                  <a:gd name="connsiteX67" fmla="*/ 4889 w 10000"/>
                  <a:gd name="connsiteY67" fmla="*/ 1726 h 10127"/>
                  <a:gd name="connsiteX68" fmla="*/ 4611 w 10000"/>
                  <a:gd name="connsiteY68" fmla="*/ 1866 h 10127"/>
                  <a:gd name="connsiteX69" fmla="*/ 4556 w 10000"/>
                  <a:gd name="connsiteY69" fmla="*/ 1943 h 10127"/>
                  <a:gd name="connsiteX70" fmla="*/ 4500 w 10000"/>
                  <a:gd name="connsiteY70" fmla="*/ 1866 h 10127"/>
                  <a:gd name="connsiteX71" fmla="*/ 4500 w 10000"/>
                  <a:gd name="connsiteY71" fmla="*/ 1866 h 10127"/>
                  <a:gd name="connsiteX72" fmla="*/ 4111 w 10000"/>
                  <a:gd name="connsiteY72" fmla="*/ 822 h 10127"/>
                  <a:gd name="connsiteX73" fmla="*/ 4111 w 10000"/>
                  <a:gd name="connsiteY73" fmla="*/ 404 h 10127"/>
                  <a:gd name="connsiteX74" fmla="*/ 4111 w 10000"/>
                  <a:gd name="connsiteY74" fmla="*/ 404 h 10127"/>
                  <a:gd name="connsiteX75" fmla="*/ 4195 w 10000"/>
                  <a:gd name="connsiteY75" fmla="*/ 119 h 10127"/>
                  <a:gd name="connsiteX76" fmla="*/ 4213 w 10000"/>
                  <a:gd name="connsiteY76" fmla="*/ 0 h 10127"/>
                  <a:gd name="connsiteX77" fmla="*/ 4000 w 10000"/>
                  <a:gd name="connsiteY77" fmla="*/ 127 h 10127"/>
                  <a:gd name="connsiteX78" fmla="*/ 3722 w 10000"/>
                  <a:gd name="connsiteY78" fmla="*/ 200 h 10127"/>
                  <a:gd name="connsiteX79" fmla="*/ 3611 w 10000"/>
                  <a:gd name="connsiteY79" fmla="*/ 273 h 10127"/>
                  <a:gd name="connsiteX80" fmla="*/ 3556 w 10000"/>
                  <a:gd name="connsiteY80" fmla="*/ 344 h 10127"/>
                  <a:gd name="connsiteX81" fmla="*/ 3556 w 10000"/>
                  <a:gd name="connsiteY81" fmla="*/ 344 h 10127"/>
                  <a:gd name="connsiteX82" fmla="*/ 3444 w 10000"/>
                  <a:gd name="connsiteY82" fmla="*/ 618 h 10127"/>
                  <a:gd name="connsiteX83" fmla="*/ 3278 w 10000"/>
                  <a:gd name="connsiteY83" fmla="*/ 1039 h 10127"/>
                  <a:gd name="connsiteX84" fmla="*/ 3000 w 10000"/>
                  <a:gd name="connsiteY84" fmla="*/ 1516 h 10127"/>
                  <a:gd name="connsiteX85" fmla="*/ 2667 w 10000"/>
                  <a:gd name="connsiteY85" fmla="*/ 1866 h 10127"/>
                  <a:gd name="connsiteX86" fmla="*/ 2667 w 10000"/>
                  <a:gd name="connsiteY86" fmla="*/ 1866 h 10127"/>
                  <a:gd name="connsiteX87" fmla="*/ 2333 w 10000"/>
                  <a:gd name="connsiteY87" fmla="*/ 2152 h 10127"/>
                  <a:gd name="connsiteX88" fmla="*/ 1833 w 10000"/>
                  <a:gd name="connsiteY88" fmla="*/ 2431 h 10127"/>
                  <a:gd name="connsiteX89" fmla="*/ 1389 w 10000"/>
                  <a:gd name="connsiteY89" fmla="*/ 2562 h 10127"/>
                  <a:gd name="connsiteX90" fmla="*/ 889 w 10000"/>
                  <a:gd name="connsiteY90" fmla="*/ 2633 h 10127"/>
                  <a:gd name="connsiteX91" fmla="*/ 889 w 10000"/>
                  <a:gd name="connsiteY91" fmla="*/ 2633 h 10127"/>
                  <a:gd name="connsiteX92" fmla="*/ 500 w 10000"/>
                  <a:gd name="connsiteY92" fmla="*/ 2717 h 10127"/>
                  <a:gd name="connsiteX93" fmla="*/ 222 w 10000"/>
                  <a:gd name="connsiteY93" fmla="*/ 2768 h 10127"/>
                  <a:gd name="connsiteX94" fmla="*/ 0 w 10000"/>
                  <a:gd name="connsiteY94" fmla="*/ 2836 h 10127"/>
                  <a:gd name="connsiteX95" fmla="*/ 0 w 10000"/>
                  <a:gd name="connsiteY95" fmla="*/ 2836 h 10127"/>
                  <a:gd name="connsiteX96" fmla="*/ 278 w 10000"/>
                  <a:gd name="connsiteY96" fmla="*/ 3955 h 10127"/>
                  <a:gd name="connsiteX97" fmla="*/ 500 w 10000"/>
                  <a:gd name="connsiteY97" fmla="*/ 4773 h 10127"/>
                  <a:gd name="connsiteX98" fmla="*/ 722 w 10000"/>
                  <a:gd name="connsiteY98" fmla="*/ 5476 h 10127"/>
                  <a:gd name="connsiteX99" fmla="*/ 722 w 10000"/>
                  <a:gd name="connsiteY99" fmla="*/ 5476 h 10127"/>
                  <a:gd name="connsiteX100" fmla="*/ 889 w 10000"/>
                  <a:gd name="connsiteY100" fmla="*/ 5891 h 10127"/>
                  <a:gd name="connsiteX101" fmla="*/ 944 w 10000"/>
                  <a:gd name="connsiteY101" fmla="*/ 6248 h 10127"/>
                  <a:gd name="connsiteX102" fmla="*/ 1111 w 10000"/>
                  <a:gd name="connsiteY102" fmla="*/ 6598 h 10127"/>
                  <a:gd name="connsiteX103" fmla="*/ 1333 w 10000"/>
                  <a:gd name="connsiteY103" fmla="*/ 7136 h 10127"/>
                  <a:gd name="connsiteX104" fmla="*/ 1333 w 10000"/>
                  <a:gd name="connsiteY104" fmla="*/ 7136 h 10127"/>
                  <a:gd name="connsiteX105" fmla="*/ 1444 w 10000"/>
                  <a:gd name="connsiteY105" fmla="*/ 7417 h 10127"/>
                  <a:gd name="connsiteX106" fmla="*/ 1500 w 10000"/>
                  <a:gd name="connsiteY106" fmla="*/ 7626 h 10127"/>
                  <a:gd name="connsiteX107" fmla="*/ 1500 w 10000"/>
                  <a:gd name="connsiteY107" fmla="*/ 7823 h 10127"/>
                  <a:gd name="connsiteX108" fmla="*/ 1556 w 10000"/>
                  <a:gd name="connsiteY108" fmla="*/ 7911 h 10127"/>
                  <a:gd name="connsiteX109" fmla="*/ 1722 w 10000"/>
                  <a:gd name="connsiteY109" fmla="*/ 7973 h 10127"/>
                  <a:gd name="connsiteX110" fmla="*/ 1944 w 10000"/>
                  <a:gd name="connsiteY110" fmla="*/ 8038 h 10127"/>
                  <a:gd name="connsiteX111" fmla="*/ 2944 w 10000"/>
                  <a:gd name="connsiteY111" fmla="*/ 8115 h 10127"/>
                  <a:gd name="connsiteX112" fmla="*/ 2944 w 10000"/>
                  <a:gd name="connsiteY112" fmla="*/ 8115 h 10127"/>
                  <a:gd name="connsiteX113" fmla="*/ 4167 w 10000"/>
                  <a:gd name="connsiteY113" fmla="*/ 8256 h 10127"/>
                  <a:gd name="connsiteX114" fmla="*/ 4889 w 10000"/>
                  <a:gd name="connsiteY114" fmla="*/ 8452 h 10127"/>
                  <a:gd name="connsiteX115" fmla="*/ 5278 w 10000"/>
                  <a:gd name="connsiteY115" fmla="*/ 8673 h 10127"/>
                  <a:gd name="connsiteX116" fmla="*/ 5444 w 10000"/>
                  <a:gd name="connsiteY116" fmla="*/ 8731 h 10127"/>
                  <a:gd name="connsiteX117" fmla="*/ 5444 w 10000"/>
                  <a:gd name="connsiteY117" fmla="*/ 8731 h 10127"/>
                  <a:gd name="connsiteX118" fmla="*/ 5722 w 10000"/>
                  <a:gd name="connsiteY118" fmla="*/ 8886 h 10127"/>
                  <a:gd name="connsiteX119" fmla="*/ 5833 w 10000"/>
                  <a:gd name="connsiteY119" fmla="*/ 8957 h 10127"/>
                  <a:gd name="connsiteX120" fmla="*/ 5833 w 10000"/>
                  <a:gd name="connsiteY120" fmla="*/ 8957 h 10127"/>
                  <a:gd name="connsiteX121" fmla="*/ 5833 w 10000"/>
                  <a:gd name="connsiteY121" fmla="*/ 8886 h 10127"/>
                  <a:gd name="connsiteX122" fmla="*/ 5889 w 10000"/>
                  <a:gd name="connsiteY122" fmla="*/ 8808 h 10127"/>
                  <a:gd name="connsiteX123" fmla="*/ 6000 w 10000"/>
                  <a:gd name="connsiteY123" fmla="*/ 8731 h 10127"/>
                  <a:gd name="connsiteX124" fmla="*/ 6167 w 10000"/>
                  <a:gd name="connsiteY124" fmla="*/ 8673 h 10127"/>
                  <a:gd name="connsiteX125" fmla="*/ 6444 w 10000"/>
                  <a:gd name="connsiteY125" fmla="*/ 8673 h 10127"/>
                  <a:gd name="connsiteX126" fmla="*/ 6833 w 10000"/>
                  <a:gd name="connsiteY126" fmla="*/ 8731 h 10127"/>
                  <a:gd name="connsiteX127" fmla="*/ 7278 w 10000"/>
                  <a:gd name="connsiteY127" fmla="*/ 8957 h 10127"/>
                  <a:gd name="connsiteX128" fmla="*/ 7278 w 10000"/>
                  <a:gd name="connsiteY128" fmla="*/ 8957 h 10127"/>
                  <a:gd name="connsiteX129" fmla="*/ 8722 w 10000"/>
                  <a:gd name="connsiteY129" fmla="*/ 9563 h 10127"/>
                  <a:gd name="connsiteX130" fmla="*/ 10000 w 10000"/>
                  <a:gd name="connsiteY130" fmla="*/ 10127 h 10127"/>
                  <a:gd name="connsiteX131" fmla="*/ 10000 w 10000"/>
                  <a:gd name="connsiteY131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10000 w 10000"/>
                  <a:gd name="connsiteY33" fmla="*/ 5476 h 10127"/>
                  <a:gd name="connsiteX34" fmla="*/ 9722 w 10000"/>
                  <a:gd name="connsiteY34" fmla="*/ 5399 h 10127"/>
                  <a:gd name="connsiteX35" fmla="*/ 9389 w 10000"/>
                  <a:gd name="connsiteY35" fmla="*/ 5476 h 10127"/>
                  <a:gd name="connsiteX36" fmla="*/ 9389 w 10000"/>
                  <a:gd name="connsiteY36" fmla="*/ 5476 h 10127"/>
                  <a:gd name="connsiteX37" fmla="*/ 9278 w 10000"/>
                  <a:gd name="connsiteY37" fmla="*/ 5560 h 10127"/>
                  <a:gd name="connsiteX38" fmla="*/ 9056 w 10000"/>
                  <a:gd name="connsiteY38" fmla="*/ 5476 h 10127"/>
                  <a:gd name="connsiteX39" fmla="*/ 8889 w 10000"/>
                  <a:gd name="connsiteY39" fmla="*/ 5399 h 10127"/>
                  <a:gd name="connsiteX40" fmla="*/ 8722 w 10000"/>
                  <a:gd name="connsiteY40" fmla="*/ 5267 h 10127"/>
                  <a:gd name="connsiteX41" fmla="*/ 8611 w 10000"/>
                  <a:gd name="connsiteY41" fmla="*/ 5051 h 10127"/>
                  <a:gd name="connsiteX42" fmla="*/ 8444 w 10000"/>
                  <a:gd name="connsiteY42" fmla="*/ 4703 h 10127"/>
                  <a:gd name="connsiteX43" fmla="*/ 8444 w 10000"/>
                  <a:gd name="connsiteY43" fmla="*/ 4703 h 10127"/>
                  <a:gd name="connsiteX44" fmla="*/ 8222 w 10000"/>
                  <a:gd name="connsiteY44" fmla="*/ 4096 h 10127"/>
                  <a:gd name="connsiteX45" fmla="*/ 8111 w 10000"/>
                  <a:gd name="connsiteY45" fmla="*/ 3816 h 10127"/>
                  <a:gd name="connsiteX46" fmla="*/ 7944 w 10000"/>
                  <a:gd name="connsiteY46" fmla="*/ 3605 h 10127"/>
                  <a:gd name="connsiteX47" fmla="*/ 7778 w 10000"/>
                  <a:gd name="connsiteY47" fmla="*/ 3471 h 10127"/>
                  <a:gd name="connsiteX48" fmla="*/ 7556 w 10000"/>
                  <a:gd name="connsiteY48" fmla="*/ 3389 h 10127"/>
                  <a:gd name="connsiteX49" fmla="*/ 7333 w 10000"/>
                  <a:gd name="connsiteY49" fmla="*/ 3324 h 10127"/>
                  <a:gd name="connsiteX50" fmla="*/ 7000 w 10000"/>
                  <a:gd name="connsiteY50" fmla="*/ 3247 h 10127"/>
                  <a:gd name="connsiteX51" fmla="*/ 7000 w 10000"/>
                  <a:gd name="connsiteY51" fmla="*/ 3247 h 10127"/>
                  <a:gd name="connsiteX52" fmla="*/ 6556 w 10000"/>
                  <a:gd name="connsiteY52" fmla="*/ 3324 h 10127"/>
                  <a:gd name="connsiteX53" fmla="*/ 6222 w 10000"/>
                  <a:gd name="connsiteY53" fmla="*/ 3324 h 10127"/>
                  <a:gd name="connsiteX54" fmla="*/ 6111 w 10000"/>
                  <a:gd name="connsiteY54" fmla="*/ 3247 h 10127"/>
                  <a:gd name="connsiteX55" fmla="*/ 6056 w 10000"/>
                  <a:gd name="connsiteY55" fmla="*/ 3185 h 10127"/>
                  <a:gd name="connsiteX56" fmla="*/ 6056 w 10000"/>
                  <a:gd name="connsiteY56" fmla="*/ 3185 h 10127"/>
                  <a:gd name="connsiteX57" fmla="*/ 6056 w 10000"/>
                  <a:gd name="connsiteY57" fmla="*/ 1943 h 10127"/>
                  <a:gd name="connsiteX58" fmla="*/ 6056 w 10000"/>
                  <a:gd name="connsiteY58" fmla="*/ 1943 h 10127"/>
                  <a:gd name="connsiteX59" fmla="*/ 6056 w 10000"/>
                  <a:gd name="connsiteY59" fmla="*/ 1652 h 10127"/>
                  <a:gd name="connsiteX60" fmla="*/ 5944 w 10000"/>
                  <a:gd name="connsiteY60" fmla="*/ 1308 h 10127"/>
                  <a:gd name="connsiteX61" fmla="*/ 5889 w 10000"/>
                  <a:gd name="connsiteY61" fmla="*/ 1230 h 10127"/>
                  <a:gd name="connsiteX62" fmla="*/ 5778 w 10000"/>
                  <a:gd name="connsiteY62" fmla="*/ 1167 h 10127"/>
                  <a:gd name="connsiteX63" fmla="*/ 5667 w 10000"/>
                  <a:gd name="connsiteY63" fmla="*/ 1167 h 10127"/>
                  <a:gd name="connsiteX64" fmla="*/ 5500 w 10000"/>
                  <a:gd name="connsiteY64" fmla="*/ 1230 h 10127"/>
                  <a:gd name="connsiteX65" fmla="*/ 5500 w 10000"/>
                  <a:gd name="connsiteY65" fmla="*/ 1230 h 10127"/>
                  <a:gd name="connsiteX66" fmla="*/ 4889 w 10000"/>
                  <a:gd name="connsiteY66" fmla="*/ 1726 h 10127"/>
                  <a:gd name="connsiteX67" fmla="*/ 4611 w 10000"/>
                  <a:gd name="connsiteY67" fmla="*/ 1866 h 10127"/>
                  <a:gd name="connsiteX68" fmla="*/ 4556 w 10000"/>
                  <a:gd name="connsiteY68" fmla="*/ 1943 h 10127"/>
                  <a:gd name="connsiteX69" fmla="*/ 4500 w 10000"/>
                  <a:gd name="connsiteY69" fmla="*/ 1866 h 10127"/>
                  <a:gd name="connsiteX70" fmla="*/ 4500 w 10000"/>
                  <a:gd name="connsiteY70" fmla="*/ 1866 h 10127"/>
                  <a:gd name="connsiteX71" fmla="*/ 4111 w 10000"/>
                  <a:gd name="connsiteY71" fmla="*/ 822 h 10127"/>
                  <a:gd name="connsiteX72" fmla="*/ 4111 w 10000"/>
                  <a:gd name="connsiteY72" fmla="*/ 404 h 10127"/>
                  <a:gd name="connsiteX73" fmla="*/ 4111 w 10000"/>
                  <a:gd name="connsiteY73" fmla="*/ 404 h 10127"/>
                  <a:gd name="connsiteX74" fmla="*/ 4195 w 10000"/>
                  <a:gd name="connsiteY74" fmla="*/ 119 h 10127"/>
                  <a:gd name="connsiteX75" fmla="*/ 4213 w 10000"/>
                  <a:gd name="connsiteY75" fmla="*/ 0 h 10127"/>
                  <a:gd name="connsiteX76" fmla="*/ 4000 w 10000"/>
                  <a:gd name="connsiteY76" fmla="*/ 127 h 10127"/>
                  <a:gd name="connsiteX77" fmla="*/ 3722 w 10000"/>
                  <a:gd name="connsiteY77" fmla="*/ 200 h 10127"/>
                  <a:gd name="connsiteX78" fmla="*/ 3611 w 10000"/>
                  <a:gd name="connsiteY78" fmla="*/ 273 h 10127"/>
                  <a:gd name="connsiteX79" fmla="*/ 3556 w 10000"/>
                  <a:gd name="connsiteY79" fmla="*/ 344 h 10127"/>
                  <a:gd name="connsiteX80" fmla="*/ 3556 w 10000"/>
                  <a:gd name="connsiteY80" fmla="*/ 344 h 10127"/>
                  <a:gd name="connsiteX81" fmla="*/ 3444 w 10000"/>
                  <a:gd name="connsiteY81" fmla="*/ 618 h 10127"/>
                  <a:gd name="connsiteX82" fmla="*/ 3278 w 10000"/>
                  <a:gd name="connsiteY82" fmla="*/ 1039 h 10127"/>
                  <a:gd name="connsiteX83" fmla="*/ 3000 w 10000"/>
                  <a:gd name="connsiteY83" fmla="*/ 1516 h 10127"/>
                  <a:gd name="connsiteX84" fmla="*/ 2667 w 10000"/>
                  <a:gd name="connsiteY84" fmla="*/ 1866 h 10127"/>
                  <a:gd name="connsiteX85" fmla="*/ 2667 w 10000"/>
                  <a:gd name="connsiteY85" fmla="*/ 1866 h 10127"/>
                  <a:gd name="connsiteX86" fmla="*/ 2333 w 10000"/>
                  <a:gd name="connsiteY86" fmla="*/ 2152 h 10127"/>
                  <a:gd name="connsiteX87" fmla="*/ 1833 w 10000"/>
                  <a:gd name="connsiteY87" fmla="*/ 2431 h 10127"/>
                  <a:gd name="connsiteX88" fmla="*/ 1389 w 10000"/>
                  <a:gd name="connsiteY88" fmla="*/ 2562 h 10127"/>
                  <a:gd name="connsiteX89" fmla="*/ 889 w 10000"/>
                  <a:gd name="connsiteY89" fmla="*/ 2633 h 10127"/>
                  <a:gd name="connsiteX90" fmla="*/ 889 w 10000"/>
                  <a:gd name="connsiteY90" fmla="*/ 2633 h 10127"/>
                  <a:gd name="connsiteX91" fmla="*/ 500 w 10000"/>
                  <a:gd name="connsiteY91" fmla="*/ 2717 h 10127"/>
                  <a:gd name="connsiteX92" fmla="*/ 222 w 10000"/>
                  <a:gd name="connsiteY92" fmla="*/ 2768 h 10127"/>
                  <a:gd name="connsiteX93" fmla="*/ 0 w 10000"/>
                  <a:gd name="connsiteY93" fmla="*/ 2836 h 10127"/>
                  <a:gd name="connsiteX94" fmla="*/ 0 w 10000"/>
                  <a:gd name="connsiteY94" fmla="*/ 2836 h 10127"/>
                  <a:gd name="connsiteX95" fmla="*/ 278 w 10000"/>
                  <a:gd name="connsiteY95" fmla="*/ 3955 h 10127"/>
                  <a:gd name="connsiteX96" fmla="*/ 500 w 10000"/>
                  <a:gd name="connsiteY96" fmla="*/ 4773 h 10127"/>
                  <a:gd name="connsiteX97" fmla="*/ 722 w 10000"/>
                  <a:gd name="connsiteY97" fmla="*/ 5476 h 10127"/>
                  <a:gd name="connsiteX98" fmla="*/ 722 w 10000"/>
                  <a:gd name="connsiteY98" fmla="*/ 5476 h 10127"/>
                  <a:gd name="connsiteX99" fmla="*/ 889 w 10000"/>
                  <a:gd name="connsiteY99" fmla="*/ 5891 h 10127"/>
                  <a:gd name="connsiteX100" fmla="*/ 944 w 10000"/>
                  <a:gd name="connsiteY100" fmla="*/ 6248 h 10127"/>
                  <a:gd name="connsiteX101" fmla="*/ 1111 w 10000"/>
                  <a:gd name="connsiteY101" fmla="*/ 6598 h 10127"/>
                  <a:gd name="connsiteX102" fmla="*/ 1333 w 10000"/>
                  <a:gd name="connsiteY102" fmla="*/ 7136 h 10127"/>
                  <a:gd name="connsiteX103" fmla="*/ 1333 w 10000"/>
                  <a:gd name="connsiteY103" fmla="*/ 7136 h 10127"/>
                  <a:gd name="connsiteX104" fmla="*/ 1444 w 10000"/>
                  <a:gd name="connsiteY104" fmla="*/ 7417 h 10127"/>
                  <a:gd name="connsiteX105" fmla="*/ 1500 w 10000"/>
                  <a:gd name="connsiteY105" fmla="*/ 7626 h 10127"/>
                  <a:gd name="connsiteX106" fmla="*/ 1500 w 10000"/>
                  <a:gd name="connsiteY106" fmla="*/ 7823 h 10127"/>
                  <a:gd name="connsiteX107" fmla="*/ 1556 w 10000"/>
                  <a:gd name="connsiteY107" fmla="*/ 7911 h 10127"/>
                  <a:gd name="connsiteX108" fmla="*/ 1722 w 10000"/>
                  <a:gd name="connsiteY108" fmla="*/ 7973 h 10127"/>
                  <a:gd name="connsiteX109" fmla="*/ 1944 w 10000"/>
                  <a:gd name="connsiteY109" fmla="*/ 8038 h 10127"/>
                  <a:gd name="connsiteX110" fmla="*/ 2944 w 10000"/>
                  <a:gd name="connsiteY110" fmla="*/ 8115 h 10127"/>
                  <a:gd name="connsiteX111" fmla="*/ 2944 w 10000"/>
                  <a:gd name="connsiteY111" fmla="*/ 8115 h 10127"/>
                  <a:gd name="connsiteX112" fmla="*/ 4167 w 10000"/>
                  <a:gd name="connsiteY112" fmla="*/ 8256 h 10127"/>
                  <a:gd name="connsiteX113" fmla="*/ 4889 w 10000"/>
                  <a:gd name="connsiteY113" fmla="*/ 8452 h 10127"/>
                  <a:gd name="connsiteX114" fmla="*/ 5278 w 10000"/>
                  <a:gd name="connsiteY114" fmla="*/ 8673 h 10127"/>
                  <a:gd name="connsiteX115" fmla="*/ 5444 w 10000"/>
                  <a:gd name="connsiteY115" fmla="*/ 8731 h 10127"/>
                  <a:gd name="connsiteX116" fmla="*/ 5444 w 10000"/>
                  <a:gd name="connsiteY116" fmla="*/ 8731 h 10127"/>
                  <a:gd name="connsiteX117" fmla="*/ 5722 w 10000"/>
                  <a:gd name="connsiteY117" fmla="*/ 8886 h 10127"/>
                  <a:gd name="connsiteX118" fmla="*/ 5833 w 10000"/>
                  <a:gd name="connsiteY118" fmla="*/ 8957 h 10127"/>
                  <a:gd name="connsiteX119" fmla="*/ 5833 w 10000"/>
                  <a:gd name="connsiteY119" fmla="*/ 8957 h 10127"/>
                  <a:gd name="connsiteX120" fmla="*/ 5833 w 10000"/>
                  <a:gd name="connsiteY120" fmla="*/ 8886 h 10127"/>
                  <a:gd name="connsiteX121" fmla="*/ 5889 w 10000"/>
                  <a:gd name="connsiteY121" fmla="*/ 8808 h 10127"/>
                  <a:gd name="connsiteX122" fmla="*/ 6000 w 10000"/>
                  <a:gd name="connsiteY122" fmla="*/ 8731 h 10127"/>
                  <a:gd name="connsiteX123" fmla="*/ 6167 w 10000"/>
                  <a:gd name="connsiteY123" fmla="*/ 8673 h 10127"/>
                  <a:gd name="connsiteX124" fmla="*/ 6444 w 10000"/>
                  <a:gd name="connsiteY124" fmla="*/ 8673 h 10127"/>
                  <a:gd name="connsiteX125" fmla="*/ 6833 w 10000"/>
                  <a:gd name="connsiteY125" fmla="*/ 8731 h 10127"/>
                  <a:gd name="connsiteX126" fmla="*/ 7278 w 10000"/>
                  <a:gd name="connsiteY126" fmla="*/ 8957 h 10127"/>
                  <a:gd name="connsiteX127" fmla="*/ 7278 w 10000"/>
                  <a:gd name="connsiteY127" fmla="*/ 8957 h 10127"/>
                  <a:gd name="connsiteX128" fmla="*/ 8722 w 10000"/>
                  <a:gd name="connsiteY128" fmla="*/ 9563 h 10127"/>
                  <a:gd name="connsiteX129" fmla="*/ 10000 w 10000"/>
                  <a:gd name="connsiteY129" fmla="*/ 10127 h 10127"/>
                  <a:gd name="connsiteX130" fmla="*/ 10000 w 10000"/>
                  <a:gd name="connsiteY130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9722 w 10000"/>
                  <a:gd name="connsiteY33" fmla="*/ 5399 h 10127"/>
                  <a:gd name="connsiteX34" fmla="*/ 9389 w 10000"/>
                  <a:gd name="connsiteY34" fmla="*/ 5476 h 10127"/>
                  <a:gd name="connsiteX35" fmla="*/ 9389 w 10000"/>
                  <a:gd name="connsiteY35" fmla="*/ 5476 h 10127"/>
                  <a:gd name="connsiteX36" fmla="*/ 9278 w 10000"/>
                  <a:gd name="connsiteY36" fmla="*/ 5560 h 10127"/>
                  <a:gd name="connsiteX37" fmla="*/ 9056 w 10000"/>
                  <a:gd name="connsiteY37" fmla="*/ 5476 h 10127"/>
                  <a:gd name="connsiteX38" fmla="*/ 8889 w 10000"/>
                  <a:gd name="connsiteY38" fmla="*/ 5399 h 10127"/>
                  <a:gd name="connsiteX39" fmla="*/ 8722 w 10000"/>
                  <a:gd name="connsiteY39" fmla="*/ 5267 h 10127"/>
                  <a:gd name="connsiteX40" fmla="*/ 8611 w 10000"/>
                  <a:gd name="connsiteY40" fmla="*/ 5051 h 10127"/>
                  <a:gd name="connsiteX41" fmla="*/ 8444 w 10000"/>
                  <a:gd name="connsiteY41" fmla="*/ 4703 h 10127"/>
                  <a:gd name="connsiteX42" fmla="*/ 8444 w 10000"/>
                  <a:gd name="connsiteY42" fmla="*/ 4703 h 10127"/>
                  <a:gd name="connsiteX43" fmla="*/ 8222 w 10000"/>
                  <a:gd name="connsiteY43" fmla="*/ 4096 h 10127"/>
                  <a:gd name="connsiteX44" fmla="*/ 8111 w 10000"/>
                  <a:gd name="connsiteY44" fmla="*/ 3816 h 10127"/>
                  <a:gd name="connsiteX45" fmla="*/ 7944 w 10000"/>
                  <a:gd name="connsiteY45" fmla="*/ 3605 h 10127"/>
                  <a:gd name="connsiteX46" fmla="*/ 7778 w 10000"/>
                  <a:gd name="connsiteY46" fmla="*/ 3471 h 10127"/>
                  <a:gd name="connsiteX47" fmla="*/ 7556 w 10000"/>
                  <a:gd name="connsiteY47" fmla="*/ 3389 h 10127"/>
                  <a:gd name="connsiteX48" fmla="*/ 7333 w 10000"/>
                  <a:gd name="connsiteY48" fmla="*/ 3324 h 10127"/>
                  <a:gd name="connsiteX49" fmla="*/ 7000 w 10000"/>
                  <a:gd name="connsiteY49" fmla="*/ 3247 h 10127"/>
                  <a:gd name="connsiteX50" fmla="*/ 7000 w 10000"/>
                  <a:gd name="connsiteY50" fmla="*/ 3247 h 10127"/>
                  <a:gd name="connsiteX51" fmla="*/ 6556 w 10000"/>
                  <a:gd name="connsiteY51" fmla="*/ 3324 h 10127"/>
                  <a:gd name="connsiteX52" fmla="*/ 6222 w 10000"/>
                  <a:gd name="connsiteY52" fmla="*/ 3324 h 10127"/>
                  <a:gd name="connsiteX53" fmla="*/ 6111 w 10000"/>
                  <a:gd name="connsiteY53" fmla="*/ 3247 h 10127"/>
                  <a:gd name="connsiteX54" fmla="*/ 6056 w 10000"/>
                  <a:gd name="connsiteY54" fmla="*/ 3185 h 10127"/>
                  <a:gd name="connsiteX55" fmla="*/ 6056 w 10000"/>
                  <a:gd name="connsiteY55" fmla="*/ 3185 h 10127"/>
                  <a:gd name="connsiteX56" fmla="*/ 6056 w 10000"/>
                  <a:gd name="connsiteY56" fmla="*/ 1943 h 10127"/>
                  <a:gd name="connsiteX57" fmla="*/ 6056 w 10000"/>
                  <a:gd name="connsiteY57" fmla="*/ 1943 h 10127"/>
                  <a:gd name="connsiteX58" fmla="*/ 6056 w 10000"/>
                  <a:gd name="connsiteY58" fmla="*/ 1652 h 10127"/>
                  <a:gd name="connsiteX59" fmla="*/ 5944 w 10000"/>
                  <a:gd name="connsiteY59" fmla="*/ 1308 h 10127"/>
                  <a:gd name="connsiteX60" fmla="*/ 5889 w 10000"/>
                  <a:gd name="connsiteY60" fmla="*/ 1230 h 10127"/>
                  <a:gd name="connsiteX61" fmla="*/ 5778 w 10000"/>
                  <a:gd name="connsiteY61" fmla="*/ 1167 h 10127"/>
                  <a:gd name="connsiteX62" fmla="*/ 5667 w 10000"/>
                  <a:gd name="connsiteY62" fmla="*/ 1167 h 10127"/>
                  <a:gd name="connsiteX63" fmla="*/ 5500 w 10000"/>
                  <a:gd name="connsiteY63" fmla="*/ 1230 h 10127"/>
                  <a:gd name="connsiteX64" fmla="*/ 5500 w 10000"/>
                  <a:gd name="connsiteY64" fmla="*/ 1230 h 10127"/>
                  <a:gd name="connsiteX65" fmla="*/ 4889 w 10000"/>
                  <a:gd name="connsiteY65" fmla="*/ 1726 h 10127"/>
                  <a:gd name="connsiteX66" fmla="*/ 4611 w 10000"/>
                  <a:gd name="connsiteY66" fmla="*/ 1866 h 10127"/>
                  <a:gd name="connsiteX67" fmla="*/ 4556 w 10000"/>
                  <a:gd name="connsiteY67" fmla="*/ 1943 h 10127"/>
                  <a:gd name="connsiteX68" fmla="*/ 4500 w 10000"/>
                  <a:gd name="connsiteY68" fmla="*/ 1866 h 10127"/>
                  <a:gd name="connsiteX69" fmla="*/ 4500 w 10000"/>
                  <a:gd name="connsiteY69" fmla="*/ 1866 h 10127"/>
                  <a:gd name="connsiteX70" fmla="*/ 4111 w 10000"/>
                  <a:gd name="connsiteY70" fmla="*/ 822 h 10127"/>
                  <a:gd name="connsiteX71" fmla="*/ 4111 w 10000"/>
                  <a:gd name="connsiteY71" fmla="*/ 404 h 10127"/>
                  <a:gd name="connsiteX72" fmla="*/ 4111 w 10000"/>
                  <a:gd name="connsiteY72" fmla="*/ 404 h 10127"/>
                  <a:gd name="connsiteX73" fmla="*/ 4195 w 10000"/>
                  <a:gd name="connsiteY73" fmla="*/ 119 h 10127"/>
                  <a:gd name="connsiteX74" fmla="*/ 4213 w 10000"/>
                  <a:gd name="connsiteY74" fmla="*/ 0 h 10127"/>
                  <a:gd name="connsiteX75" fmla="*/ 4000 w 10000"/>
                  <a:gd name="connsiteY75" fmla="*/ 127 h 10127"/>
                  <a:gd name="connsiteX76" fmla="*/ 3722 w 10000"/>
                  <a:gd name="connsiteY76" fmla="*/ 200 h 10127"/>
                  <a:gd name="connsiteX77" fmla="*/ 3611 w 10000"/>
                  <a:gd name="connsiteY77" fmla="*/ 273 h 10127"/>
                  <a:gd name="connsiteX78" fmla="*/ 3556 w 10000"/>
                  <a:gd name="connsiteY78" fmla="*/ 344 h 10127"/>
                  <a:gd name="connsiteX79" fmla="*/ 3556 w 10000"/>
                  <a:gd name="connsiteY79" fmla="*/ 344 h 10127"/>
                  <a:gd name="connsiteX80" fmla="*/ 3444 w 10000"/>
                  <a:gd name="connsiteY80" fmla="*/ 618 h 10127"/>
                  <a:gd name="connsiteX81" fmla="*/ 3278 w 10000"/>
                  <a:gd name="connsiteY81" fmla="*/ 1039 h 10127"/>
                  <a:gd name="connsiteX82" fmla="*/ 3000 w 10000"/>
                  <a:gd name="connsiteY82" fmla="*/ 1516 h 10127"/>
                  <a:gd name="connsiteX83" fmla="*/ 2667 w 10000"/>
                  <a:gd name="connsiteY83" fmla="*/ 1866 h 10127"/>
                  <a:gd name="connsiteX84" fmla="*/ 2667 w 10000"/>
                  <a:gd name="connsiteY84" fmla="*/ 1866 h 10127"/>
                  <a:gd name="connsiteX85" fmla="*/ 2333 w 10000"/>
                  <a:gd name="connsiteY85" fmla="*/ 2152 h 10127"/>
                  <a:gd name="connsiteX86" fmla="*/ 1833 w 10000"/>
                  <a:gd name="connsiteY86" fmla="*/ 2431 h 10127"/>
                  <a:gd name="connsiteX87" fmla="*/ 1389 w 10000"/>
                  <a:gd name="connsiteY87" fmla="*/ 2562 h 10127"/>
                  <a:gd name="connsiteX88" fmla="*/ 889 w 10000"/>
                  <a:gd name="connsiteY88" fmla="*/ 2633 h 10127"/>
                  <a:gd name="connsiteX89" fmla="*/ 889 w 10000"/>
                  <a:gd name="connsiteY89" fmla="*/ 2633 h 10127"/>
                  <a:gd name="connsiteX90" fmla="*/ 500 w 10000"/>
                  <a:gd name="connsiteY90" fmla="*/ 2717 h 10127"/>
                  <a:gd name="connsiteX91" fmla="*/ 222 w 10000"/>
                  <a:gd name="connsiteY91" fmla="*/ 2768 h 10127"/>
                  <a:gd name="connsiteX92" fmla="*/ 0 w 10000"/>
                  <a:gd name="connsiteY92" fmla="*/ 2836 h 10127"/>
                  <a:gd name="connsiteX93" fmla="*/ 0 w 10000"/>
                  <a:gd name="connsiteY93" fmla="*/ 2836 h 10127"/>
                  <a:gd name="connsiteX94" fmla="*/ 278 w 10000"/>
                  <a:gd name="connsiteY94" fmla="*/ 3955 h 10127"/>
                  <a:gd name="connsiteX95" fmla="*/ 500 w 10000"/>
                  <a:gd name="connsiteY95" fmla="*/ 4773 h 10127"/>
                  <a:gd name="connsiteX96" fmla="*/ 722 w 10000"/>
                  <a:gd name="connsiteY96" fmla="*/ 5476 h 10127"/>
                  <a:gd name="connsiteX97" fmla="*/ 722 w 10000"/>
                  <a:gd name="connsiteY97" fmla="*/ 5476 h 10127"/>
                  <a:gd name="connsiteX98" fmla="*/ 889 w 10000"/>
                  <a:gd name="connsiteY98" fmla="*/ 5891 h 10127"/>
                  <a:gd name="connsiteX99" fmla="*/ 944 w 10000"/>
                  <a:gd name="connsiteY99" fmla="*/ 6248 h 10127"/>
                  <a:gd name="connsiteX100" fmla="*/ 1111 w 10000"/>
                  <a:gd name="connsiteY100" fmla="*/ 6598 h 10127"/>
                  <a:gd name="connsiteX101" fmla="*/ 1333 w 10000"/>
                  <a:gd name="connsiteY101" fmla="*/ 7136 h 10127"/>
                  <a:gd name="connsiteX102" fmla="*/ 1333 w 10000"/>
                  <a:gd name="connsiteY102" fmla="*/ 7136 h 10127"/>
                  <a:gd name="connsiteX103" fmla="*/ 1444 w 10000"/>
                  <a:gd name="connsiteY103" fmla="*/ 7417 h 10127"/>
                  <a:gd name="connsiteX104" fmla="*/ 1500 w 10000"/>
                  <a:gd name="connsiteY104" fmla="*/ 7626 h 10127"/>
                  <a:gd name="connsiteX105" fmla="*/ 1500 w 10000"/>
                  <a:gd name="connsiteY105" fmla="*/ 7823 h 10127"/>
                  <a:gd name="connsiteX106" fmla="*/ 1556 w 10000"/>
                  <a:gd name="connsiteY106" fmla="*/ 7911 h 10127"/>
                  <a:gd name="connsiteX107" fmla="*/ 1722 w 10000"/>
                  <a:gd name="connsiteY107" fmla="*/ 7973 h 10127"/>
                  <a:gd name="connsiteX108" fmla="*/ 1944 w 10000"/>
                  <a:gd name="connsiteY108" fmla="*/ 8038 h 10127"/>
                  <a:gd name="connsiteX109" fmla="*/ 2944 w 10000"/>
                  <a:gd name="connsiteY109" fmla="*/ 8115 h 10127"/>
                  <a:gd name="connsiteX110" fmla="*/ 2944 w 10000"/>
                  <a:gd name="connsiteY110" fmla="*/ 8115 h 10127"/>
                  <a:gd name="connsiteX111" fmla="*/ 4167 w 10000"/>
                  <a:gd name="connsiteY111" fmla="*/ 8256 h 10127"/>
                  <a:gd name="connsiteX112" fmla="*/ 4889 w 10000"/>
                  <a:gd name="connsiteY112" fmla="*/ 8452 h 10127"/>
                  <a:gd name="connsiteX113" fmla="*/ 5278 w 10000"/>
                  <a:gd name="connsiteY113" fmla="*/ 8673 h 10127"/>
                  <a:gd name="connsiteX114" fmla="*/ 5444 w 10000"/>
                  <a:gd name="connsiteY114" fmla="*/ 8731 h 10127"/>
                  <a:gd name="connsiteX115" fmla="*/ 5444 w 10000"/>
                  <a:gd name="connsiteY115" fmla="*/ 8731 h 10127"/>
                  <a:gd name="connsiteX116" fmla="*/ 5722 w 10000"/>
                  <a:gd name="connsiteY116" fmla="*/ 8886 h 10127"/>
                  <a:gd name="connsiteX117" fmla="*/ 5833 w 10000"/>
                  <a:gd name="connsiteY117" fmla="*/ 8957 h 10127"/>
                  <a:gd name="connsiteX118" fmla="*/ 5833 w 10000"/>
                  <a:gd name="connsiteY118" fmla="*/ 8957 h 10127"/>
                  <a:gd name="connsiteX119" fmla="*/ 5833 w 10000"/>
                  <a:gd name="connsiteY119" fmla="*/ 8886 h 10127"/>
                  <a:gd name="connsiteX120" fmla="*/ 5889 w 10000"/>
                  <a:gd name="connsiteY120" fmla="*/ 8808 h 10127"/>
                  <a:gd name="connsiteX121" fmla="*/ 6000 w 10000"/>
                  <a:gd name="connsiteY121" fmla="*/ 8731 h 10127"/>
                  <a:gd name="connsiteX122" fmla="*/ 6167 w 10000"/>
                  <a:gd name="connsiteY122" fmla="*/ 8673 h 10127"/>
                  <a:gd name="connsiteX123" fmla="*/ 6444 w 10000"/>
                  <a:gd name="connsiteY123" fmla="*/ 8673 h 10127"/>
                  <a:gd name="connsiteX124" fmla="*/ 6833 w 10000"/>
                  <a:gd name="connsiteY124" fmla="*/ 8731 h 10127"/>
                  <a:gd name="connsiteX125" fmla="*/ 7278 w 10000"/>
                  <a:gd name="connsiteY125" fmla="*/ 8957 h 10127"/>
                  <a:gd name="connsiteX126" fmla="*/ 7278 w 10000"/>
                  <a:gd name="connsiteY126" fmla="*/ 8957 h 10127"/>
                  <a:gd name="connsiteX127" fmla="*/ 8722 w 10000"/>
                  <a:gd name="connsiteY127" fmla="*/ 9563 h 10127"/>
                  <a:gd name="connsiteX128" fmla="*/ 10000 w 10000"/>
                  <a:gd name="connsiteY128" fmla="*/ 10127 h 10127"/>
                  <a:gd name="connsiteX129" fmla="*/ 10000 w 10000"/>
                  <a:gd name="connsiteY129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9389 w 10000"/>
                  <a:gd name="connsiteY33" fmla="*/ 5476 h 10127"/>
                  <a:gd name="connsiteX34" fmla="*/ 9389 w 10000"/>
                  <a:gd name="connsiteY34" fmla="*/ 5476 h 10127"/>
                  <a:gd name="connsiteX35" fmla="*/ 9278 w 10000"/>
                  <a:gd name="connsiteY35" fmla="*/ 5560 h 10127"/>
                  <a:gd name="connsiteX36" fmla="*/ 9056 w 10000"/>
                  <a:gd name="connsiteY36" fmla="*/ 5476 h 10127"/>
                  <a:gd name="connsiteX37" fmla="*/ 8889 w 10000"/>
                  <a:gd name="connsiteY37" fmla="*/ 5399 h 10127"/>
                  <a:gd name="connsiteX38" fmla="*/ 8722 w 10000"/>
                  <a:gd name="connsiteY38" fmla="*/ 5267 h 10127"/>
                  <a:gd name="connsiteX39" fmla="*/ 8611 w 10000"/>
                  <a:gd name="connsiteY39" fmla="*/ 5051 h 10127"/>
                  <a:gd name="connsiteX40" fmla="*/ 8444 w 10000"/>
                  <a:gd name="connsiteY40" fmla="*/ 4703 h 10127"/>
                  <a:gd name="connsiteX41" fmla="*/ 8444 w 10000"/>
                  <a:gd name="connsiteY41" fmla="*/ 4703 h 10127"/>
                  <a:gd name="connsiteX42" fmla="*/ 8222 w 10000"/>
                  <a:gd name="connsiteY42" fmla="*/ 4096 h 10127"/>
                  <a:gd name="connsiteX43" fmla="*/ 8111 w 10000"/>
                  <a:gd name="connsiteY43" fmla="*/ 3816 h 10127"/>
                  <a:gd name="connsiteX44" fmla="*/ 7944 w 10000"/>
                  <a:gd name="connsiteY44" fmla="*/ 3605 h 10127"/>
                  <a:gd name="connsiteX45" fmla="*/ 7778 w 10000"/>
                  <a:gd name="connsiteY45" fmla="*/ 3471 h 10127"/>
                  <a:gd name="connsiteX46" fmla="*/ 7556 w 10000"/>
                  <a:gd name="connsiteY46" fmla="*/ 3389 h 10127"/>
                  <a:gd name="connsiteX47" fmla="*/ 7333 w 10000"/>
                  <a:gd name="connsiteY47" fmla="*/ 3324 h 10127"/>
                  <a:gd name="connsiteX48" fmla="*/ 7000 w 10000"/>
                  <a:gd name="connsiteY48" fmla="*/ 3247 h 10127"/>
                  <a:gd name="connsiteX49" fmla="*/ 7000 w 10000"/>
                  <a:gd name="connsiteY49" fmla="*/ 3247 h 10127"/>
                  <a:gd name="connsiteX50" fmla="*/ 6556 w 10000"/>
                  <a:gd name="connsiteY50" fmla="*/ 3324 h 10127"/>
                  <a:gd name="connsiteX51" fmla="*/ 6222 w 10000"/>
                  <a:gd name="connsiteY51" fmla="*/ 3324 h 10127"/>
                  <a:gd name="connsiteX52" fmla="*/ 6111 w 10000"/>
                  <a:gd name="connsiteY52" fmla="*/ 3247 h 10127"/>
                  <a:gd name="connsiteX53" fmla="*/ 6056 w 10000"/>
                  <a:gd name="connsiteY53" fmla="*/ 3185 h 10127"/>
                  <a:gd name="connsiteX54" fmla="*/ 6056 w 10000"/>
                  <a:gd name="connsiteY54" fmla="*/ 3185 h 10127"/>
                  <a:gd name="connsiteX55" fmla="*/ 6056 w 10000"/>
                  <a:gd name="connsiteY55" fmla="*/ 1943 h 10127"/>
                  <a:gd name="connsiteX56" fmla="*/ 6056 w 10000"/>
                  <a:gd name="connsiteY56" fmla="*/ 1943 h 10127"/>
                  <a:gd name="connsiteX57" fmla="*/ 6056 w 10000"/>
                  <a:gd name="connsiteY57" fmla="*/ 1652 h 10127"/>
                  <a:gd name="connsiteX58" fmla="*/ 5944 w 10000"/>
                  <a:gd name="connsiteY58" fmla="*/ 1308 h 10127"/>
                  <a:gd name="connsiteX59" fmla="*/ 5889 w 10000"/>
                  <a:gd name="connsiteY59" fmla="*/ 1230 h 10127"/>
                  <a:gd name="connsiteX60" fmla="*/ 5778 w 10000"/>
                  <a:gd name="connsiteY60" fmla="*/ 1167 h 10127"/>
                  <a:gd name="connsiteX61" fmla="*/ 5667 w 10000"/>
                  <a:gd name="connsiteY61" fmla="*/ 1167 h 10127"/>
                  <a:gd name="connsiteX62" fmla="*/ 5500 w 10000"/>
                  <a:gd name="connsiteY62" fmla="*/ 1230 h 10127"/>
                  <a:gd name="connsiteX63" fmla="*/ 5500 w 10000"/>
                  <a:gd name="connsiteY63" fmla="*/ 1230 h 10127"/>
                  <a:gd name="connsiteX64" fmla="*/ 4889 w 10000"/>
                  <a:gd name="connsiteY64" fmla="*/ 1726 h 10127"/>
                  <a:gd name="connsiteX65" fmla="*/ 4611 w 10000"/>
                  <a:gd name="connsiteY65" fmla="*/ 1866 h 10127"/>
                  <a:gd name="connsiteX66" fmla="*/ 4556 w 10000"/>
                  <a:gd name="connsiteY66" fmla="*/ 1943 h 10127"/>
                  <a:gd name="connsiteX67" fmla="*/ 4500 w 10000"/>
                  <a:gd name="connsiteY67" fmla="*/ 1866 h 10127"/>
                  <a:gd name="connsiteX68" fmla="*/ 4500 w 10000"/>
                  <a:gd name="connsiteY68" fmla="*/ 1866 h 10127"/>
                  <a:gd name="connsiteX69" fmla="*/ 4111 w 10000"/>
                  <a:gd name="connsiteY69" fmla="*/ 822 h 10127"/>
                  <a:gd name="connsiteX70" fmla="*/ 4111 w 10000"/>
                  <a:gd name="connsiteY70" fmla="*/ 404 h 10127"/>
                  <a:gd name="connsiteX71" fmla="*/ 4111 w 10000"/>
                  <a:gd name="connsiteY71" fmla="*/ 404 h 10127"/>
                  <a:gd name="connsiteX72" fmla="*/ 4195 w 10000"/>
                  <a:gd name="connsiteY72" fmla="*/ 119 h 10127"/>
                  <a:gd name="connsiteX73" fmla="*/ 4213 w 10000"/>
                  <a:gd name="connsiteY73" fmla="*/ 0 h 10127"/>
                  <a:gd name="connsiteX74" fmla="*/ 4000 w 10000"/>
                  <a:gd name="connsiteY74" fmla="*/ 127 h 10127"/>
                  <a:gd name="connsiteX75" fmla="*/ 3722 w 10000"/>
                  <a:gd name="connsiteY75" fmla="*/ 200 h 10127"/>
                  <a:gd name="connsiteX76" fmla="*/ 3611 w 10000"/>
                  <a:gd name="connsiteY76" fmla="*/ 273 h 10127"/>
                  <a:gd name="connsiteX77" fmla="*/ 3556 w 10000"/>
                  <a:gd name="connsiteY77" fmla="*/ 344 h 10127"/>
                  <a:gd name="connsiteX78" fmla="*/ 3556 w 10000"/>
                  <a:gd name="connsiteY78" fmla="*/ 344 h 10127"/>
                  <a:gd name="connsiteX79" fmla="*/ 3444 w 10000"/>
                  <a:gd name="connsiteY79" fmla="*/ 618 h 10127"/>
                  <a:gd name="connsiteX80" fmla="*/ 3278 w 10000"/>
                  <a:gd name="connsiteY80" fmla="*/ 1039 h 10127"/>
                  <a:gd name="connsiteX81" fmla="*/ 3000 w 10000"/>
                  <a:gd name="connsiteY81" fmla="*/ 1516 h 10127"/>
                  <a:gd name="connsiteX82" fmla="*/ 2667 w 10000"/>
                  <a:gd name="connsiteY82" fmla="*/ 1866 h 10127"/>
                  <a:gd name="connsiteX83" fmla="*/ 2667 w 10000"/>
                  <a:gd name="connsiteY83" fmla="*/ 1866 h 10127"/>
                  <a:gd name="connsiteX84" fmla="*/ 2333 w 10000"/>
                  <a:gd name="connsiteY84" fmla="*/ 2152 h 10127"/>
                  <a:gd name="connsiteX85" fmla="*/ 1833 w 10000"/>
                  <a:gd name="connsiteY85" fmla="*/ 2431 h 10127"/>
                  <a:gd name="connsiteX86" fmla="*/ 1389 w 10000"/>
                  <a:gd name="connsiteY86" fmla="*/ 2562 h 10127"/>
                  <a:gd name="connsiteX87" fmla="*/ 889 w 10000"/>
                  <a:gd name="connsiteY87" fmla="*/ 2633 h 10127"/>
                  <a:gd name="connsiteX88" fmla="*/ 889 w 10000"/>
                  <a:gd name="connsiteY88" fmla="*/ 2633 h 10127"/>
                  <a:gd name="connsiteX89" fmla="*/ 500 w 10000"/>
                  <a:gd name="connsiteY89" fmla="*/ 2717 h 10127"/>
                  <a:gd name="connsiteX90" fmla="*/ 222 w 10000"/>
                  <a:gd name="connsiteY90" fmla="*/ 2768 h 10127"/>
                  <a:gd name="connsiteX91" fmla="*/ 0 w 10000"/>
                  <a:gd name="connsiteY91" fmla="*/ 2836 h 10127"/>
                  <a:gd name="connsiteX92" fmla="*/ 0 w 10000"/>
                  <a:gd name="connsiteY92" fmla="*/ 2836 h 10127"/>
                  <a:gd name="connsiteX93" fmla="*/ 278 w 10000"/>
                  <a:gd name="connsiteY93" fmla="*/ 3955 h 10127"/>
                  <a:gd name="connsiteX94" fmla="*/ 500 w 10000"/>
                  <a:gd name="connsiteY94" fmla="*/ 4773 h 10127"/>
                  <a:gd name="connsiteX95" fmla="*/ 722 w 10000"/>
                  <a:gd name="connsiteY95" fmla="*/ 5476 h 10127"/>
                  <a:gd name="connsiteX96" fmla="*/ 722 w 10000"/>
                  <a:gd name="connsiteY96" fmla="*/ 5476 h 10127"/>
                  <a:gd name="connsiteX97" fmla="*/ 889 w 10000"/>
                  <a:gd name="connsiteY97" fmla="*/ 5891 h 10127"/>
                  <a:gd name="connsiteX98" fmla="*/ 944 w 10000"/>
                  <a:gd name="connsiteY98" fmla="*/ 6248 h 10127"/>
                  <a:gd name="connsiteX99" fmla="*/ 1111 w 10000"/>
                  <a:gd name="connsiteY99" fmla="*/ 6598 h 10127"/>
                  <a:gd name="connsiteX100" fmla="*/ 1333 w 10000"/>
                  <a:gd name="connsiteY100" fmla="*/ 7136 h 10127"/>
                  <a:gd name="connsiteX101" fmla="*/ 1333 w 10000"/>
                  <a:gd name="connsiteY101" fmla="*/ 7136 h 10127"/>
                  <a:gd name="connsiteX102" fmla="*/ 1444 w 10000"/>
                  <a:gd name="connsiteY102" fmla="*/ 7417 h 10127"/>
                  <a:gd name="connsiteX103" fmla="*/ 1500 w 10000"/>
                  <a:gd name="connsiteY103" fmla="*/ 7626 h 10127"/>
                  <a:gd name="connsiteX104" fmla="*/ 1500 w 10000"/>
                  <a:gd name="connsiteY104" fmla="*/ 7823 h 10127"/>
                  <a:gd name="connsiteX105" fmla="*/ 1556 w 10000"/>
                  <a:gd name="connsiteY105" fmla="*/ 7911 h 10127"/>
                  <a:gd name="connsiteX106" fmla="*/ 1722 w 10000"/>
                  <a:gd name="connsiteY106" fmla="*/ 7973 h 10127"/>
                  <a:gd name="connsiteX107" fmla="*/ 1944 w 10000"/>
                  <a:gd name="connsiteY107" fmla="*/ 8038 h 10127"/>
                  <a:gd name="connsiteX108" fmla="*/ 2944 w 10000"/>
                  <a:gd name="connsiteY108" fmla="*/ 8115 h 10127"/>
                  <a:gd name="connsiteX109" fmla="*/ 2944 w 10000"/>
                  <a:gd name="connsiteY109" fmla="*/ 8115 h 10127"/>
                  <a:gd name="connsiteX110" fmla="*/ 4167 w 10000"/>
                  <a:gd name="connsiteY110" fmla="*/ 8256 h 10127"/>
                  <a:gd name="connsiteX111" fmla="*/ 4889 w 10000"/>
                  <a:gd name="connsiteY111" fmla="*/ 8452 h 10127"/>
                  <a:gd name="connsiteX112" fmla="*/ 5278 w 10000"/>
                  <a:gd name="connsiteY112" fmla="*/ 8673 h 10127"/>
                  <a:gd name="connsiteX113" fmla="*/ 5444 w 10000"/>
                  <a:gd name="connsiteY113" fmla="*/ 8731 h 10127"/>
                  <a:gd name="connsiteX114" fmla="*/ 5444 w 10000"/>
                  <a:gd name="connsiteY114" fmla="*/ 8731 h 10127"/>
                  <a:gd name="connsiteX115" fmla="*/ 5722 w 10000"/>
                  <a:gd name="connsiteY115" fmla="*/ 8886 h 10127"/>
                  <a:gd name="connsiteX116" fmla="*/ 5833 w 10000"/>
                  <a:gd name="connsiteY116" fmla="*/ 8957 h 10127"/>
                  <a:gd name="connsiteX117" fmla="*/ 5833 w 10000"/>
                  <a:gd name="connsiteY117" fmla="*/ 8957 h 10127"/>
                  <a:gd name="connsiteX118" fmla="*/ 5833 w 10000"/>
                  <a:gd name="connsiteY118" fmla="*/ 8886 h 10127"/>
                  <a:gd name="connsiteX119" fmla="*/ 5889 w 10000"/>
                  <a:gd name="connsiteY119" fmla="*/ 8808 h 10127"/>
                  <a:gd name="connsiteX120" fmla="*/ 6000 w 10000"/>
                  <a:gd name="connsiteY120" fmla="*/ 8731 h 10127"/>
                  <a:gd name="connsiteX121" fmla="*/ 6167 w 10000"/>
                  <a:gd name="connsiteY121" fmla="*/ 8673 h 10127"/>
                  <a:gd name="connsiteX122" fmla="*/ 6444 w 10000"/>
                  <a:gd name="connsiteY122" fmla="*/ 8673 h 10127"/>
                  <a:gd name="connsiteX123" fmla="*/ 6833 w 10000"/>
                  <a:gd name="connsiteY123" fmla="*/ 8731 h 10127"/>
                  <a:gd name="connsiteX124" fmla="*/ 7278 w 10000"/>
                  <a:gd name="connsiteY124" fmla="*/ 8957 h 10127"/>
                  <a:gd name="connsiteX125" fmla="*/ 7278 w 10000"/>
                  <a:gd name="connsiteY125" fmla="*/ 8957 h 10127"/>
                  <a:gd name="connsiteX126" fmla="*/ 8722 w 10000"/>
                  <a:gd name="connsiteY126" fmla="*/ 9563 h 10127"/>
                  <a:gd name="connsiteX127" fmla="*/ 10000 w 10000"/>
                  <a:gd name="connsiteY127" fmla="*/ 10127 h 10127"/>
                  <a:gd name="connsiteX128" fmla="*/ 10000 w 10000"/>
                  <a:gd name="connsiteY128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9389 w 10000"/>
                  <a:gd name="connsiteY33" fmla="*/ 5476 h 10127"/>
                  <a:gd name="connsiteX34" fmla="*/ 9417 w 10000"/>
                  <a:gd name="connsiteY34" fmla="*/ 5661 h 10127"/>
                  <a:gd name="connsiteX35" fmla="*/ 9278 w 10000"/>
                  <a:gd name="connsiteY35" fmla="*/ 5560 h 10127"/>
                  <a:gd name="connsiteX36" fmla="*/ 9056 w 10000"/>
                  <a:gd name="connsiteY36" fmla="*/ 5476 h 10127"/>
                  <a:gd name="connsiteX37" fmla="*/ 8889 w 10000"/>
                  <a:gd name="connsiteY37" fmla="*/ 5399 h 10127"/>
                  <a:gd name="connsiteX38" fmla="*/ 8722 w 10000"/>
                  <a:gd name="connsiteY38" fmla="*/ 5267 h 10127"/>
                  <a:gd name="connsiteX39" fmla="*/ 8611 w 10000"/>
                  <a:gd name="connsiteY39" fmla="*/ 5051 h 10127"/>
                  <a:gd name="connsiteX40" fmla="*/ 8444 w 10000"/>
                  <a:gd name="connsiteY40" fmla="*/ 4703 h 10127"/>
                  <a:gd name="connsiteX41" fmla="*/ 8444 w 10000"/>
                  <a:gd name="connsiteY41" fmla="*/ 4703 h 10127"/>
                  <a:gd name="connsiteX42" fmla="*/ 8222 w 10000"/>
                  <a:gd name="connsiteY42" fmla="*/ 4096 h 10127"/>
                  <a:gd name="connsiteX43" fmla="*/ 8111 w 10000"/>
                  <a:gd name="connsiteY43" fmla="*/ 3816 h 10127"/>
                  <a:gd name="connsiteX44" fmla="*/ 7944 w 10000"/>
                  <a:gd name="connsiteY44" fmla="*/ 3605 h 10127"/>
                  <a:gd name="connsiteX45" fmla="*/ 7778 w 10000"/>
                  <a:gd name="connsiteY45" fmla="*/ 3471 h 10127"/>
                  <a:gd name="connsiteX46" fmla="*/ 7556 w 10000"/>
                  <a:gd name="connsiteY46" fmla="*/ 3389 h 10127"/>
                  <a:gd name="connsiteX47" fmla="*/ 7333 w 10000"/>
                  <a:gd name="connsiteY47" fmla="*/ 3324 h 10127"/>
                  <a:gd name="connsiteX48" fmla="*/ 7000 w 10000"/>
                  <a:gd name="connsiteY48" fmla="*/ 3247 h 10127"/>
                  <a:gd name="connsiteX49" fmla="*/ 7000 w 10000"/>
                  <a:gd name="connsiteY49" fmla="*/ 3247 h 10127"/>
                  <a:gd name="connsiteX50" fmla="*/ 6556 w 10000"/>
                  <a:gd name="connsiteY50" fmla="*/ 3324 h 10127"/>
                  <a:gd name="connsiteX51" fmla="*/ 6222 w 10000"/>
                  <a:gd name="connsiteY51" fmla="*/ 3324 h 10127"/>
                  <a:gd name="connsiteX52" fmla="*/ 6111 w 10000"/>
                  <a:gd name="connsiteY52" fmla="*/ 3247 h 10127"/>
                  <a:gd name="connsiteX53" fmla="*/ 6056 w 10000"/>
                  <a:gd name="connsiteY53" fmla="*/ 3185 h 10127"/>
                  <a:gd name="connsiteX54" fmla="*/ 6056 w 10000"/>
                  <a:gd name="connsiteY54" fmla="*/ 3185 h 10127"/>
                  <a:gd name="connsiteX55" fmla="*/ 6056 w 10000"/>
                  <a:gd name="connsiteY55" fmla="*/ 1943 h 10127"/>
                  <a:gd name="connsiteX56" fmla="*/ 6056 w 10000"/>
                  <a:gd name="connsiteY56" fmla="*/ 1943 h 10127"/>
                  <a:gd name="connsiteX57" fmla="*/ 6056 w 10000"/>
                  <a:gd name="connsiteY57" fmla="*/ 1652 h 10127"/>
                  <a:gd name="connsiteX58" fmla="*/ 5944 w 10000"/>
                  <a:gd name="connsiteY58" fmla="*/ 1308 h 10127"/>
                  <a:gd name="connsiteX59" fmla="*/ 5889 w 10000"/>
                  <a:gd name="connsiteY59" fmla="*/ 1230 h 10127"/>
                  <a:gd name="connsiteX60" fmla="*/ 5778 w 10000"/>
                  <a:gd name="connsiteY60" fmla="*/ 1167 h 10127"/>
                  <a:gd name="connsiteX61" fmla="*/ 5667 w 10000"/>
                  <a:gd name="connsiteY61" fmla="*/ 1167 h 10127"/>
                  <a:gd name="connsiteX62" fmla="*/ 5500 w 10000"/>
                  <a:gd name="connsiteY62" fmla="*/ 1230 h 10127"/>
                  <a:gd name="connsiteX63" fmla="*/ 5500 w 10000"/>
                  <a:gd name="connsiteY63" fmla="*/ 1230 h 10127"/>
                  <a:gd name="connsiteX64" fmla="*/ 4889 w 10000"/>
                  <a:gd name="connsiteY64" fmla="*/ 1726 h 10127"/>
                  <a:gd name="connsiteX65" fmla="*/ 4611 w 10000"/>
                  <a:gd name="connsiteY65" fmla="*/ 1866 h 10127"/>
                  <a:gd name="connsiteX66" fmla="*/ 4556 w 10000"/>
                  <a:gd name="connsiteY66" fmla="*/ 1943 h 10127"/>
                  <a:gd name="connsiteX67" fmla="*/ 4500 w 10000"/>
                  <a:gd name="connsiteY67" fmla="*/ 1866 h 10127"/>
                  <a:gd name="connsiteX68" fmla="*/ 4500 w 10000"/>
                  <a:gd name="connsiteY68" fmla="*/ 1866 h 10127"/>
                  <a:gd name="connsiteX69" fmla="*/ 4111 w 10000"/>
                  <a:gd name="connsiteY69" fmla="*/ 822 h 10127"/>
                  <a:gd name="connsiteX70" fmla="*/ 4111 w 10000"/>
                  <a:gd name="connsiteY70" fmla="*/ 404 h 10127"/>
                  <a:gd name="connsiteX71" fmla="*/ 4111 w 10000"/>
                  <a:gd name="connsiteY71" fmla="*/ 404 h 10127"/>
                  <a:gd name="connsiteX72" fmla="*/ 4195 w 10000"/>
                  <a:gd name="connsiteY72" fmla="*/ 119 h 10127"/>
                  <a:gd name="connsiteX73" fmla="*/ 4213 w 10000"/>
                  <a:gd name="connsiteY73" fmla="*/ 0 h 10127"/>
                  <a:gd name="connsiteX74" fmla="*/ 4000 w 10000"/>
                  <a:gd name="connsiteY74" fmla="*/ 127 h 10127"/>
                  <a:gd name="connsiteX75" fmla="*/ 3722 w 10000"/>
                  <a:gd name="connsiteY75" fmla="*/ 200 h 10127"/>
                  <a:gd name="connsiteX76" fmla="*/ 3611 w 10000"/>
                  <a:gd name="connsiteY76" fmla="*/ 273 h 10127"/>
                  <a:gd name="connsiteX77" fmla="*/ 3556 w 10000"/>
                  <a:gd name="connsiteY77" fmla="*/ 344 h 10127"/>
                  <a:gd name="connsiteX78" fmla="*/ 3556 w 10000"/>
                  <a:gd name="connsiteY78" fmla="*/ 344 h 10127"/>
                  <a:gd name="connsiteX79" fmla="*/ 3444 w 10000"/>
                  <a:gd name="connsiteY79" fmla="*/ 618 h 10127"/>
                  <a:gd name="connsiteX80" fmla="*/ 3278 w 10000"/>
                  <a:gd name="connsiteY80" fmla="*/ 1039 h 10127"/>
                  <a:gd name="connsiteX81" fmla="*/ 3000 w 10000"/>
                  <a:gd name="connsiteY81" fmla="*/ 1516 h 10127"/>
                  <a:gd name="connsiteX82" fmla="*/ 2667 w 10000"/>
                  <a:gd name="connsiteY82" fmla="*/ 1866 h 10127"/>
                  <a:gd name="connsiteX83" fmla="*/ 2667 w 10000"/>
                  <a:gd name="connsiteY83" fmla="*/ 1866 h 10127"/>
                  <a:gd name="connsiteX84" fmla="*/ 2333 w 10000"/>
                  <a:gd name="connsiteY84" fmla="*/ 2152 h 10127"/>
                  <a:gd name="connsiteX85" fmla="*/ 1833 w 10000"/>
                  <a:gd name="connsiteY85" fmla="*/ 2431 h 10127"/>
                  <a:gd name="connsiteX86" fmla="*/ 1389 w 10000"/>
                  <a:gd name="connsiteY86" fmla="*/ 2562 h 10127"/>
                  <a:gd name="connsiteX87" fmla="*/ 889 w 10000"/>
                  <a:gd name="connsiteY87" fmla="*/ 2633 h 10127"/>
                  <a:gd name="connsiteX88" fmla="*/ 889 w 10000"/>
                  <a:gd name="connsiteY88" fmla="*/ 2633 h 10127"/>
                  <a:gd name="connsiteX89" fmla="*/ 500 w 10000"/>
                  <a:gd name="connsiteY89" fmla="*/ 2717 h 10127"/>
                  <a:gd name="connsiteX90" fmla="*/ 222 w 10000"/>
                  <a:gd name="connsiteY90" fmla="*/ 2768 h 10127"/>
                  <a:gd name="connsiteX91" fmla="*/ 0 w 10000"/>
                  <a:gd name="connsiteY91" fmla="*/ 2836 h 10127"/>
                  <a:gd name="connsiteX92" fmla="*/ 0 w 10000"/>
                  <a:gd name="connsiteY92" fmla="*/ 2836 h 10127"/>
                  <a:gd name="connsiteX93" fmla="*/ 278 w 10000"/>
                  <a:gd name="connsiteY93" fmla="*/ 3955 h 10127"/>
                  <a:gd name="connsiteX94" fmla="*/ 500 w 10000"/>
                  <a:gd name="connsiteY94" fmla="*/ 4773 h 10127"/>
                  <a:gd name="connsiteX95" fmla="*/ 722 w 10000"/>
                  <a:gd name="connsiteY95" fmla="*/ 5476 h 10127"/>
                  <a:gd name="connsiteX96" fmla="*/ 722 w 10000"/>
                  <a:gd name="connsiteY96" fmla="*/ 5476 h 10127"/>
                  <a:gd name="connsiteX97" fmla="*/ 889 w 10000"/>
                  <a:gd name="connsiteY97" fmla="*/ 5891 h 10127"/>
                  <a:gd name="connsiteX98" fmla="*/ 944 w 10000"/>
                  <a:gd name="connsiteY98" fmla="*/ 6248 h 10127"/>
                  <a:gd name="connsiteX99" fmla="*/ 1111 w 10000"/>
                  <a:gd name="connsiteY99" fmla="*/ 6598 h 10127"/>
                  <a:gd name="connsiteX100" fmla="*/ 1333 w 10000"/>
                  <a:gd name="connsiteY100" fmla="*/ 7136 h 10127"/>
                  <a:gd name="connsiteX101" fmla="*/ 1333 w 10000"/>
                  <a:gd name="connsiteY101" fmla="*/ 7136 h 10127"/>
                  <a:gd name="connsiteX102" fmla="*/ 1444 w 10000"/>
                  <a:gd name="connsiteY102" fmla="*/ 7417 h 10127"/>
                  <a:gd name="connsiteX103" fmla="*/ 1500 w 10000"/>
                  <a:gd name="connsiteY103" fmla="*/ 7626 h 10127"/>
                  <a:gd name="connsiteX104" fmla="*/ 1500 w 10000"/>
                  <a:gd name="connsiteY104" fmla="*/ 7823 h 10127"/>
                  <a:gd name="connsiteX105" fmla="*/ 1556 w 10000"/>
                  <a:gd name="connsiteY105" fmla="*/ 7911 h 10127"/>
                  <a:gd name="connsiteX106" fmla="*/ 1722 w 10000"/>
                  <a:gd name="connsiteY106" fmla="*/ 7973 h 10127"/>
                  <a:gd name="connsiteX107" fmla="*/ 1944 w 10000"/>
                  <a:gd name="connsiteY107" fmla="*/ 8038 h 10127"/>
                  <a:gd name="connsiteX108" fmla="*/ 2944 w 10000"/>
                  <a:gd name="connsiteY108" fmla="*/ 8115 h 10127"/>
                  <a:gd name="connsiteX109" fmla="*/ 2944 w 10000"/>
                  <a:gd name="connsiteY109" fmla="*/ 8115 h 10127"/>
                  <a:gd name="connsiteX110" fmla="*/ 4167 w 10000"/>
                  <a:gd name="connsiteY110" fmla="*/ 8256 h 10127"/>
                  <a:gd name="connsiteX111" fmla="*/ 4889 w 10000"/>
                  <a:gd name="connsiteY111" fmla="*/ 8452 h 10127"/>
                  <a:gd name="connsiteX112" fmla="*/ 5278 w 10000"/>
                  <a:gd name="connsiteY112" fmla="*/ 8673 h 10127"/>
                  <a:gd name="connsiteX113" fmla="*/ 5444 w 10000"/>
                  <a:gd name="connsiteY113" fmla="*/ 8731 h 10127"/>
                  <a:gd name="connsiteX114" fmla="*/ 5444 w 10000"/>
                  <a:gd name="connsiteY114" fmla="*/ 8731 h 10127"/>
                  <a:gd name="connsiteX115" fmla="*/ 5722 w 10000"/>
                  <a:gd name="connsiteY115" fmla="*/ 8886 h 10127"/>
                  <a:gd name="connsiteX116" fmla="*/ 5833 w 10000"/>
                  <a:gd name="connsiteY116" fmla="*/ 8957 h 10127"/>
                  <a:gd name="connsiteX117" fmla="*/ 5833 w 10000"/>
                  <a:gd name="connsiteY117" fmla="*/ 8957 h 10127"/>
                  <a:gd name="connsiteX118" fmla="*/ 5833 w 10000"/>
                  <a:gd name="connsiteY118" fmla="*/ 8886 h 10127"/>
                  <a:gd name="connsiteX119" fmla="*/ 5889 w 10000"/>
                  <a:gd name="connsiteY119" fmla="*/ 8808 h 10127"/>
                  <a:gd name="connsiteX120" fmla="*/ 6000 w 10000"/>
                  <a:gd name="connsiteY120" fmla="*/ 8731 h 10127"/>
                  <a:gd name="connsiteX121" fmla="*/ 6167 w 10000"/>
                  <a:gd name="connsiteY121" fmla="*/ 8673 h 10127"/>
                  <a:gd name="connsiteX122" fmla="*/ 6444 w 10000"/>
                  <a:gd name="connsiteY122" fmla="*/ 8673 h 10127"/>
                  <a:gd name="connsiteX123" fmla="*/ 6833 w 10000"/>
                  <a:gd name="connsiteY123" fmla="*/ 8731 h 10127"/>
                  <a:gd name="connsiteX124" fmla="*/ 7278 w 10000"/>
                  <a:gd name="connsiteY124" fmla="*/ 8957 h 10127"/>
                  <a:gd name="connsiteX125" fmla="*/ 7278 w 10000"/>
                  <a:gd name="connsiteY125" fmla="*/ 8957 h 10127"/>
                  <a:gd name="connsiteX126" fmla="*/ 8722 w 10000"/>
                  <a:gd name="connsiteY126" fmla="*/ 9563 h 10127"/>
                  <a:gd name="connsiteX127" fmla="*/ 10000 w 10000"/>
                  <a:gd name="connsiteY127" fmla="*/ 10127 h 10127"/>
                  <a:gd name="connsiteX128" fmla="*/ 10000 w 10000"/>
                  <a:gd name="connsiteY128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9417 w 10000"/>
                  <a:gd name="connsiteY33" fmla="*/ 5661 h 10127"/>
                  <a:gd name="connsiteX34" fmla="*/ 9278 w 10000"/>
                  <a:gd name="connsiteY34" fmla="*/ 5560 h 10127"/>
                  <a:gd name="connsiteX35" fmla="*/ 9056 w 10000"/>
                  <a:gd name="connsiteY35" fmla="*/ 5476 h 10127"/>
                  <a:gd name="connsiteX36" fmla="*/ 8889 w 10000"/>
                  <a:gd name="connsiteY36" fmla="*/ 5399 h 10127"/>
                  <a:gd name="connsiteX37" fmla="*/ 8722 w 10000"/>
                  <a:gd name="connsiteY37" fmla="*/ 5267 h 10127"/>
                  <a:gd name="connsiteX38" fmla="*/ 8611 w 10000"/>
                  <a:gd name="connsiteY38" fmla="*/ 5051 h 10127"/>
                  <a:gd name="connsiteX39" fmla="*/ 8444 w 10000"/>
                  <a:gd name="connsiteY39" fmla="*/ 4703 h 10127"/>
                  <a:gd name="connsiteX40" fmla="*/ 8444 w 10000"/>
                  <a:gd name="connsiteY40" fmla="*/ 4703 h 10127"/>
                  <a:gd name="connsiteX41" fmla="*/ 8222 w 10000"/>
                  <a:gd name="connsiteY41" fmla="*/ 4096 h 10127"/>
                  <a:gd name="connsiteX42" fmla="*/ 8111 w 10000"/>
                  <a:gd name="connsiteY42" fmla="*/ 3816 h 10127"/>
                  <a:gd name="connsiteX43" fmla="*/ 7944 w 10000"/>
                  <a:gd name="connsiteY43" fmla="*/ 3605 h 10127"/>
                  <a:gd name="connsiteX44" fmla="*/ 7778 w 10000"/>
                  <a:gd name="connsiteY44" fmla="*/ 3471 h 10127"/>
                  <a:gd name="connsiteX45" fmla="*/ 7556 w 10000"/>
                  <a:gd name="connsiteY45" fmla="*/ 3389 h 10127"/>
                  <a:gd name="connsiteX46" fmla="*/ 7333 w 10000"/>
                  <a:gd name="connsiteY46" fmla="*/ 3324 h 10127"/>
                  <a:gd name="connsiteX47" fmla="*/ 7000 w 10000"/>
                  <a:gd name="connsiteY47" fmla="*/ 3247 h 10127"/>
                  <a:gd name="connsiteX48" fmla="*/ 7000 w 10000"/>
                  <a:gd name="connsiteY48" fmla="*/ 3247 h 10127"/>
                  <a:gd name="connsiteX49" fmla="*/ 6556 w 10000"/>
                  <a:gd name="connsiteY49" fmla="*/ 3324 h 10127"/>
                  <a:gd name="connsiteX50" fmla="*/ 6222 w 10000"/>
                  <a:gd name="connsiteY50" fmla="*/ 3324 h 10127"/>
                  <a:gd name="connsiteX51" fmla="*/ 6111 w 10000"/>
                  <a:gd name="connsiteY51" fmla="*/ 3247 h 10127"/>
                  <a:gd name="connsiteX52" fmla="*/ 6056 w 10000"/>
                  <a:gd name="connsiteY52" fmla="*/ 3185 h 10127"/>
                  <a:gd name="connsiteX53" fmla="*/ 6056 w 10000"/>
                  <a:gd name="connsiteY53" fmla="*/ 3185 h 10127"/>
                  <a:gd name="connsiteX54" fmla="*/ 6056 w 10000"/>
                  <a:gd name="connsiteY54" fmla="*/ 1943 h 10127"/>
                  <a:gd name="connsiteX55" fmla="*/ 6056 w 10000"/>
                  <a:gd name="connsiteY55" fmla="*/ 1943 h 10127"/>
                  <a:gd name="connsiteX56" fmla="*/ 6056 w 10000"/>
                  <a:gd name="connsiteY56" fmla="*/ 1652 h 10127"/>
                  <a:gd name="connsiteX57" fmla="*/ 5944 w 10000"/>
                  <a:gd name="connsiteY57" fmla="*/ 1308 h 10127"/>
                  <a:gd name="connsiteX58" fmla="*/ 5889 w 10000"/>
                  <a:gd name="connsiteY58" fmla="*/ 1230 h 10127"/>
                  <a:gd name="connsiteX59" fmla="*/ 5778 w 10000"/>
                  <a:gd name="connsiteY59" fmla="*/ 1167 h 10127"/>
                  <a:gd name="connsiteX60" fmla="*/ 5667 w 10000"/>
                  <a:gd name="connsiteY60" fmla="*/ 1167 h 10127"/>
                  <a:gd name="connsiteX61" fmla="*/ 5500 w 10000"/>
                  <a:gd name="connsiteY61" fmla="*/ 1230 h 10127"/>
                  <a:gd name="connsiteX62" fmla="*/ 5500 w 10000"/>
                  <a:gd name="connsiteY62" fmla="*/ 1230 h 10127"/>
                  <a:gd name="connsiteX63" fmla="*/ 4889 w 10000"/>
                  <a:gd name="connsiteY63" fmla="*/ 1726 h 10127"/>
                  <a:gd name="connsiteX64" fmla="*/ 4611 w 10000"/>
                  <a:gd name="connsiteY64" fmla="*/ 1866 h 10127"/>
                  <a:gd name="connsiteX65" fmla="*/ 4556 w 10000"/>
                  <a:gd name="connsiteY65" fmla="*/ 1943 h 10127"/>
                  <a:gd name="connsiteX66" fmla="*/ 4500 w 10000"/>
                  <a:gd name="connsiteY66" fmla="*/ 1866 h 10127"/>
                  <a:gd name="connsiteX67" fmla="*/ 4500 w 10000"/>
                  <a:gd name="connsiteY67" fmla="*/ 1866 h 10127"/>
                  <a:gd name="connsiteX68" fmla="*/ 4111 w 10000"/>
                  <a:gd name="connsiteY68" fmla="*/ 822 h 10127"/>
                  <a:gd name="connsiteX69" fmla="*/ 4111 w 10000"/>
                  <a:gd name="connsiteY69" fmla="*/ 404 h 10127"/>
                  <a:gd name="connsiteX70" fmla="*/ 4111 w 10000"/>
                  <a:gd name="connsiteY70" fmla="*/ 404 h 10127"/>
                  <a:gd name="connsiteX71" fmla="*/ 4195 w 10000"/>
                  <a:gd name="connsiteY71" fmla="*/ 119 h 10127"/>
                  <a:gd name="connsiteX72" fmla="*/ 4213 w 10000"/>
                  <a:gd name="connsiteY72" fmla="*/ 0 h 10127"/>
                  <a:gd name="connsiteX73" fmla="*/ 4000 w 10000"/>
                  <a:gd name="connsiteY73" fmla="*/ 127 h 10127"/>
                  <a:gd name="connsiteX74" fmla="*/ 3722 w 10000"/>
                  <a:gd name="connsiteY74" fmla="*/ 200 h 10127"/>
                  <a:gd name="connsiteX75" fmla="*/ 3611 w 10000"/>
                  <a:gd name="connsiteY75" fmla="*/ 273 h 10127"/>
                  <a:gd name="connsiteX76" fmla="*/ 3556 w 10000"/>
                  <a:gd name="connsiteY76" fmla="*/ 344 h 10127"/>
                  <a:gd name="connsiteX77" fmla="*/ 3556 w 10000"/>
                  <a:gd name="connsiteY77" fmla="*/ 344 h 10127"/>
                  <a:gd name="connsiteX78" fmla="*/ 3444 w 10000"/>
                  <a:gd name="connsiteY78" fmla="*/ 618 h 10127"/>
                  <a:gd name="connsiteX79" fmla="*/ 3278 w 10000"/>
                  <a:gd name="connsiteY79" fmla="*/ 1039 h 10127"/>
                  <a:gd name="connsiteX80" fmla="*/ 3000 w 10000"/>
                  <a:gd name="connsiteY80" fmla="*/ 1516 h 10127"/>
                  <a:gd name="connsiteX81" fmla="*/ 2667 w 10000"/>
                  <a:gd name="connsiteY81" fmla="*/ 1866 h 10127"/>
                  <a:gd name="connsiteX82" fmla="*/ 2667 w 10000"/>
                  <a:gd name="connsiteY82" fmla="*/ 1866 h 10127"/>
                  <a:gd name="connsiteX83" fmla="*/ 2333 w 10000"/>
                  <a:gd name="connsiteY83" fmla="*/ 2152 h 10127"/>
                  <a:gd name="connsiteX84" fmla="*/ 1833 w 10000"/>
                  <a:gd name="connsiteY84" fmla="*/ 2431 h 10127"/>
                  <a:gd name="connsiteX85" fmla="*/ 1389 w 10000"/>
                  <a:gd name="connsiteY85" fmla="*/ 2562 h 10127"/>
                  <a:gd name="connsiteX86" fmla="*/ 889 w 10000"/>
                  <a:gd name="connsiteY86" fmla="*/ 2633 h 10127"/>
                  <a:gd name="connsiteX87" fmla="*/ 889 w 10000"/>
                  <a:gd name="connsiteY87" fmla="*/ 2633 h 10127"/>
                  <a:gd name="connsiteX88" fmla="*/ 500 w 10000"/>
                  <a:gd name="connsiteY88" fmla="*/ 2717 h 10127"/>
                  <a:gd name="connsiteX89" fmla="*/ 222 w 10000"/>
                  <a:gd name="connsiteY89" fmla="*/ 2768 h 10127"/>
                  <a:gd name="connsiteX90" fmla="*/ 0 w 10000"/>
                  <a:gd name="connsiteY90" fmla="*/ 2836 h 10127"/>
                  <a:gd name="connsiteX91" fmla="*/ 0 w 10000"/>
                  <a:gd name="connsiteY91" fmla="*/ 2836 h 10127"/>
                  <a:gd name="connsiteX92" fmla="*/ 278 w 10000"/>
                  <a:gd name="connsiteY92" fmla="*/ 3955 h 10127"/>
                  <a:gd name="connsiteX93" fmla="*/ 500 w 10000"/>
                  <a:gd name="connsiteY93" fmla="*/ 4773 h 10127"/>
                  <a:gd name="connsiteX94" fmla="*/ 722 w 10000"/>
                  <a:gd name="connsiteY94" fmla="*/ 5476 h 10127"/>
                  <a:gd name="connsiteX95" fmla="*/ 722 w 10000"/>
                  <a:gd name="connsiteY95" fmla="*/ 5476 h 10127"/>
                  <a:gd name="connsiteX96" fmla="*/ 889 w 10000"/>
                  <a:gd name="connsiteY96" fmla="*/ 5891 h 10127"/>
                  <a:gd name="connsiteX97" fmla="*/ 944 w 10000"/>
                  <a:gd name="connsiteY97" fmla="*/ 6248 h 10127"/>
                  <a:gd name="connsiteX98" fmla="*/ 1111 w 10000"/>
                  <a:gd name="connsiteY98" fmla="*/ 6598 h 10127"/>
                  <a:gd name="connsiteX99" fmla="*/ 1333 w 10000"/>
                  <a:gd name="connsiteY99" fmla="*/ 7136 h 10127"/>
                  <a:gd name="connsiteX100" fmla="*/ 1333 w 10000"/>
                  <a:gd name="connsiteY100" fmla="*/ 7136 h 10127"/>
                  <a:gd name="connsiteX101" fmla="*/ 1444 w 10000"/>
                  <a:gd name="connsiteY101" fmla="*/ 7417 h 10127"/>
                  <a:gd name="connsiteX102" fmla="*/ 1500 w 10000"/>
                  <a:gd name="connsiteY102" fmla="*/ 7626 h 10127"/>
                  <a:gd name="connsiteX103" fmla="*/ 1500 w 10000"/>
                  <a:gd name="connsiteY103" fmla="*/ 7823 h 10127"/>
                  <a:gd name="connsiteX104" fmla="*/ 1556 w 10000"/>
                  <a:gd name="connsiteY104" fmla="*/ 7911 h 10127"/>
                  <a:gd name="connsiteX105" fmla="*/ 1722 w 10000"/>
                  <a:gd name="connsiteY105" fmla="*/ 7973 h 10127"/>
                  <a:gd name="connsiteX106" fmla="*/ 1944 w 10000"/>
                  <a:gd name="connsiteY106" fmla="*/ 8038 h 10127"/>
                  <a:gd name="connsiteX107" fmla="*/ 2944 w 10000"/>
                  <a:gd name="connsiteY107" fmla="*/ 8115 h 10127"/>
                  <a:gd name="connsiteX108" fmla="*/ 2944 w 10000"/>
                  <a:gd name="connsiteY108" fmla="*/ 8115 h 10127"/>
                  <a:gd name="connsiteX109" fmla="*/ 4167 w 10000"/>
                  <a:gd name="connsiteY109" fmla="*/ 8256 h 10127"/>
                  <a:gd name="connsiteX110" fmla="*/ 4889 w 10000"/>
                  <a:gd name="connsiteY110" fmla="*/ 8452 h 10127"/>
                  <a:gd name="connsiteX111" fmla="*/ 5278 w 10000"/>
                  <a:gd name="connsiteY111" fmla="*/ 8673 h 10127"/>
                  <a:gd name="connsiteX112" fmla="*/ 5444 w 10000"/>
                  <a:gd name="connsiteY112" fmla="*/ 8731 h 10127"/>
                  <a:gd name="connsiteX113" fmla="*/ 5444 w 10000"/>
                  <a:gd name="connsiteY113" fmla="*/ 8731 h 10127"/>
                  <a:gd name="connsiteX114" fmla="*/ 5722 w 10000"/>
                  <a:gd name="connsiteY114" fmla="*/ 8886 h 10127"/>
                  <a:gd name="connsiteX115" fmla="*/ 5833 w 10000"/>
                  <a:gd name="connsiteY115" fmla="*/ 8957 h 10127"/>
                  <a:gd name="connsiteX116" fmla="*/ 5833 w 10000"/>
                  <a:gd name="connsiteY116" fmla="*/ 8957 h 10127"/>
                  <a:gd name="connsiteX117" fmla="*/ 5833 w 10000"/>
                  <a:gd name="connsiteY117" fmla="*/ 8886 h 10127"/>
                  <a:gd name="connsiteX118" fmla="*/ 5889 w 10000"/>
                  <a:gd name="connsiteY118" fmla="*/ 8808 h 10127"/>
                  <a:gd name="connsiteX119" fmla="*/ 6000 w 10000"/>
                  <a:gd name="connsiteY119" fmla="*/ 8731 h 10127"/>
                  <a:gd name="connsiteX120" fmla="*/ 6167 w 10000"/>
                  <a:gd name="connsiteY120" fmla="*/ 8673 h 10127"/>
                  <a:gd name="connsiteX121" fmla="*/ 6444 w 10000"/>
                  <a:gd name="connsiteY121" fmla="*/ 8673 h 10127"/>
                  <a:gd name="connsiteX122" fmla="*/ 6833 w 10000"/>
                  <a:gd name="connsiteY122" fmla="*/ 8731 h 10127"/>
                  <a:gd name="connsiteX123" fmla="*/ 7278 w 10000"/>
                  <a:gd name="connsiteY123" fmla="*/ 8957 h 10127"/>
                  <a:gd name="connsiteX124" fmla="*/ 7278 w 10000"/>
                  <a:gd name="connsiteY124" fmla="*/ 8957 h 10127"/>
                  <a:gd name="connsiteX125" fmla="*/ 8722 w 10000"/>
                  <a:gd name="connsiteY125" fmla="*/ 9563 h 10127"/>
                  <a:gd name="connsiteX126" fmla="*/ 10000 w 10000"/>
                  <a:gd name="connsiteY126" fmla="*/ 10127 h 10127"/>
                  <a:gd name="connsiteX127" fmla="*/ 10000 w 10000"/>
                  <a:gd name="connsiteY127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9278 w 10000"/>
                  <a:gd name="connsiteY33" fmla="*/ 5560 h 10127"/>
                  <a:gd name="connsiteX34" fmla="*/ 9056 w 10000"/>
                  <a:gd name="connsiteY34" fmla="*/ 5476 h 10127"/>
                  <a:gd name="connsiteX35" fmla="*/ 8889 w 10000"/>
                  <a:gd name="connsiteY35" fmla="*/ 5399 h 10127"/>
                  <a:gd name="connsiteX36" fmla="*/ 8722 w 10000"/>
                  <a:gd name="connsiteY36" fmla="*/ 5267 h 10127"/>
                  <a:gd name="connsiteX37" fmla="*/ 8611 w 10000"/>
                  <a:gd name="connsiteY37" fmla="*/ 5051 h 10127"/>
                  <a:gd name="connsiteX38" fmla="*/ 8444 w 10000"/>
                  <a:gd name="connsiteY38" fmla="*/ 4703 h 10127"/>
                  <a:gd name="connsiteX39" fmla="*/ 8444 w 10000"/>
                  <a:gd name="connsiteY39" fmla="*/ 4703 h 10127"/>
                  <a:gd name="connsiteX40" fmla="*/ 8222 w 10000"/>
                  <a:gd name="connsiteY40" fmla="*/ 4096 h 10127"/>
                  <a:gd name="connsiteX41" fmla="*/ 8111 w 10000"/>
                  <a:gd name="connsiteY41" fmla="*/ 3816 h 10127"/>
                  <a:gd name="connsiteX42" fmla="*/ 7944 w 10000"/>
                  <a:gd name="connsiteY42" fmla="*/ 3605 h 10127"/>
                  <a:gd name="connsiteX43" fmla="*/ 7778 w 10000"/>
                  <a:gd name="connsiteY43" fmla="*/ 3471 h 10127"/>
                  <a:gd name="connsiteX44" fmla="*/ 7556 w 10000"/>
                  <a:gd name="connsiteY44" fmla="*/ 3389 h 10127"/>
                  <a:gd name="connsiteX45" fmla="*/ 7333 w 10000"/>
                  <a:gd name="connsiteY45" fmla="*/ 3324 h 10127"/>
                  <a:gd name="connsiteX46" fmla="*/ 7000 w 10000"/>
                  <a:gd name="connsiteY46" fmla="*/ 3247 h 10127"/>
                  <a:gd name="connsiteX47" fmla="*/ 7000 w 10000"/>
                  <a:gd name="connsiteY47" fmla="*/ 3247 h 10127"/>
                  <a:gd name="connsiteX48" fmla="*/ 6556 w 10000"/>
                  <a:gd name="connsiteY48" fmla="*/ 3324 h 10127"/>
                  <a:gd name="connsiteX49" fmla="*/ 6222 w 10000"/>
                  <a:gd name="connsiteY49" fmla="*/ 3324 h 10127"/>
                  <a:gd name="connsiteX50" fmla="*/ 6111 w 10000"/>
                  <a:gd name="connsiteY50" fmla="*/ 3247 h 10127"/>
                  <a:gd name="connsiteX51" fmla="*/ 6056 w 10000"/>
                  <a:gd name="connsiteY51" fmla="*/ 3185 h 10127"/>
                  <a:gd name="connsiteX52" fmla="*/ 6056 w 10000"/>
                  <a:gd name="connsiteY52" fmla="*/ 3185 h 10127"/>
                  <a:gd name="connsiteX53" fmla="*/ 6056 w 10000"/>
                  <a:gd name="connsiteY53" fmla="*/ 1943 h 10127"/>
                  <a:gd name="connsiteX54" fmla="*/ 6056 w 10000"/>
                  <a:gd name="connsiteY54" fmla="*/ 1943 h 10127"/>
                  <a:gd name="connsiteX55" fmla="*/ 6056 w 10000"/>
                  <a:gd name="connsiteY55" fmla="*/ 1652 h 10127"/>
                  <a:gd name="connsiteX56" fmla="*/ 5944 w 10000"/>
                  <a:gd name="connsiteY56" fmla="*/ 1308 h 10127"/>
                  <a:gd name="connsiteX57" fmla="*/ 5889 w 10000"/>
                  <a:gd name="connsiteY57" fmla="*/ 1230 h 10127"/>
                  <a:gd name="connsiteX58" fmla="*/ 5778 w 10000"/>
                  <a:gd name="connsiteY58" fmla="*/ 1167 h 10127"/>
                  <a:gd name="connsiteX59" fmla="*/ 5667 w 10000"/>
                  <a:gd name="connsiteY59" fmla="*/ 1167 h 10127"/>
                  <a:gd name="connsiteX60" fmla="*/ 5500 w 10000"/>
                  <a:gd name="connsiteY60" fmla="*/ 1230 h 10127"/>
                  <a:gd name="connsiteX61" fmla="*/ 5500 w 10000"/>
                  <a:gd name="connsiteY61" fmla="*/ 1230 h 10127"/>
                  <a:gd name="connsiteX62" fmla="*/ 4889 w 10000"/>
                  <a:gd name="connsiteY62" fmla="*/ 1726 h 10127"/>
                  <a:gd name="connsiteX63" fmla="*/ 4611 w 10000"/>
                  <a:gd name="connsiteY63" fmla="*/ 1866 h 10127"/>
                  <a:gd name="connsiteX64" fmla="*/ 4556 w 10000"/>
                  <a:gd name="connsiteY64" fmla="*/ 1943 h 10127"/>
                  <a:gd name="connsiteX65" fmla="*/ 4500 w 10000"/>
                  <a:gd name="connsiteY65" fmla="*/ 1866 h 10127"/>
                  <a:gd name="connsiteX66" fmla="*/ 4500 w 10000"/>
                  <a:gd name="connsiteY66" fmla="*/ 1866 h 10127"/>
                  <a:gd name="connsiteX67" fmla="*/ 4111 w 10000"/>
                  <a:gd name="connsiteY67" fmla="*/ 822 h 10127"/>
                  <a:gd name="connsiteX68" fmla="*/ 4111 w 10000"/>
                  <a:gd name="connsiteY68" fmla="*/ 404 h 10127"/>
                  <a:gd name="connsiteX69" fmla="*/ 4111 w 10000"/>
                  <a:gd name="connsiteY69" fmla="*/ 404 h 10127"/>
                  <a:gd name="connsiteX70" fmla="*/ 4195 w 10000"/>
                  <a:gd name="connsiteY70" fmla="*/ 119 h 10127"/>
                  <a:gd name="connsiteX71" fmla="*/ 4213 w 10000"/>
                  <a:gd name="connsiteY71" fmla="*/ 0 h 10127"/>
                  <a:gd name="connsiteX72" fmla="*/ 4000 w 10000"/>
                  <a:gd name="connsiteY72" fmla="*/ 127 h 10127"/>
                  <a:gd name="connsiteX73" fmla="*/ 3722 w 10000"/>
                  <a:gd name="connsiteY73" fmla="*/ 200 h 10127"/>
                  <a:gd name="connsiteX74" fmla="*/ 3611 w 10000"/>
                  <a:gd name="connsiteY74" fmla="*/ 273 h 10127"/>
                  <a:gd name="connsiteX75" fmla="*/ 3556 w 10000"/>
                  <a:gd name="connsiteY75" fmla="*/ 344 h 10127"/>
                  <a:gd name="connsiteX76" fmla="*/ 3556 w 10000"/>
                  <a:gd name="connsiteY76" fmla="*/ 344 h 10127"/>
                  <a:gd name="connsiteX77" fmla="*/ 3444 w 10000"/>
                  <a:gd name="connsiteY77" fmla="*/ 618 h 10127"/>
                  <a:gd name="connsiteX78" fmla="*/ 3278 w 10000"/>
                  <a:gd name="connsiteY78" fmla="*/ 1039 h 10127"/>
                  <a:gd name="connsiteX79" fmla="*/ 3000 w 10000"/>
                  <a:gd name="connsiteY79" fmla="*/ 1516 h 10127"/>
                  <a:gd name="connsiteX80" fmla="*/ 2667 w 10000"/>
                  <a:gd name="connsiteY80" fmla="*/ 1866 h 10127"/>
                  <a:gd name="connsiteX81" fmla="*/ 2667 w 10000"/>
                  <a:gd name="connsiteY81" fmla="*/ 1866 h 10127"/>
                  <a:gd name="connsiteX82" fmla="*/ 2333 w 10000"/>
                  <a:gd name="connsiteY82" fmla="*/ 2152 h 10127"/>
                  <a:gd name="connsiteX83" fmla="*/ 1833 w 10000"/>
                  <a:gd name="connsiteY83" fmla="*/ 2431 h 10127"/>
                  <a:gd name="connsiteX84" fmla="*/ 1389 w 10000"/>
                  <a:gd name="connsiteY84" fmla="*/ 2562 h 10127"/>
                  <a:gd name="connsiteX85" fmla="*/ 889 w 10000"/>
                  <a:gd name="connsiteY85" fmla="*/ 2633 h 10127"/>
                  <a:gd name="connsiteX86" fmla="*/ 889 w 10000"/>
                  <a:gd name="connsiteY86" fmla="*/ 2633 h 10127"/>
                  <a:gd name="connsiteX87" fmla="*/ 500 w 10000"/>
                  <a:gd name="connsiteY87" fmla="*/ 2717 h 10127"/>
                  <a:gd name="connsiteX88" fmla="*/ 222 w 10000"/>
                  <a:gd name="connsiteY88" fmla="*/ 2768 h 10127"/>
                  <a:gd name="connsiteX89" fmla="*/ 0 w 10000"/>
                  <a:gd name="connsiteY89" fmla="*/ 2836 h 10127"/>
                  <a:gd name="connsiteX90" fmla="*/ 0 w 10000"/>
                  <a:gd name="connsiteY90" fmla="*/ 2836 h 10127"/>
                  <a:gd name="connsiteX91" fmla="*/ 278 w 10000"/>
                  <a:gd name="connsiteY91" fmla="*/ 3955 h 10127"/>
                  <a:gd name="connsiteX92" fmla="*/ 500 w 10000"/>
                  <a:gd name="connsiteY92" fmla="*/ 4773 h 10127"/>
                  <a:gd name="connsiteX93" fmla="*/ 722 w 10000"/>
                  <a:gd name="connsiteY93" fmla="*/ 5476 h 10127"/>
                  <a:gd name="connsiteX94" fmla="*/ 722 w 10000"/>
                  <a:gd name="connsiteY94" fmla="*/ 5476 h 10127"/>
                  <a:gd name="connsiteX95" fmla="*/ 889 w 10000"/>
                  <a:gd name="connsiteY95" fmla="*/ 5891 h 10127"/>
                  <a:gd name="connsiteX96" fmla="*/ 944 w 10000"/>
                  <a:gd name="connsiteY96" fmla="*/ 6248 h 10127"/>
                  <a:gd name="connsiteX97" fmla="*/ 1111 w 10000"/>
                  <a:gd name="connsiteY97" fmla="*/ 6598 h 10127"/>
                  <a:gd name="connsiteX98" fmla="*/ 1333 w 10000"/>
                  <a:gd name="connsiteY98" fmla="*/ 7136 h 10127"/>
                  <a:gd name="connsiteX99" fmla="*/ 1333 w 10000"/>
                  <a:gd name="connsiteY99" fmla="*/ 7136 h 10127"/>
                  <a:gd name="connsiteX100" fmla="*/ 1444 w 10000"/>
                  <a:gd name="connsiteY100" fmla="*/ 7417 h 10127"/>
                  <a:gd name="connsiteX101" fmla="*/ 1500 w 10000"/>
                  <a:gd name="connsiteY101" fmla="*/ 7626 h 10127"/>
                  <a:gd name="connsiteX102" fmla="*/ 1500 w 10000"/>
                  <a:gd name="connsiteY102" fmla="*/ 7823 h 10127"/>
                  <a:gd name="connsiteX103" fmla="*/ 1556 w 10000"/>
                  <a:gd name="connsiteY103" fmla="*/ 7911 h 10127"/>
                  <a:gd name="connsiteX104" fmla="*/ 1722 w 10000"/>
                  <a:gd name="connsiteY104" fmla="*/ 7973 h 10127"/>
                  <a:gd name="connsiteX105" fmla="*/ 1944 w 10000"/>
                  <a:gd name="connsiteY105" fmla="*/ 8038 h 10127"/>
                  <a:gd name="connsiteX106" fmla="*/ 2944 w 10000"/>
                  <a:gd name="connsiteY106" fmla="*/ 8115 h 10127"/>
                  <a:gd name="connsiteX107" fmla="*/ 2944 w 10000"/>
                  <a:gd name="connsiteY107" fmla="*/ 8115 h 10127"/>
                  <a:gd name="connsiteX108" fmla="*/ 4167 w 10000"/>
                  <a:gd name="connsiteY108" fmla="*/ 8256 h 10127"/>
                  <a:gd name="connsiteX109" fmla="*/ 4889 w 10000"/>
                  <a:gd name="connsiteY109" fmla="*/ 8452 h 10127"/>
                  <a:gd name="connsiteX110" fmla="*/ 5278 w 10000"/>
                  <a:gd name="connsiteY110" fmla="*/ 8673 h 10127"/>
                  <a:gd name="connsiteX111" fmla="*/ 5444 w 10000"/>
                  <a:gd name="connsiteY111" fmla="*/ 8731 h 10127"/>
                  <a:gd name="connsiteX112" fmla="*/ 5444 w 10000"/>
                  <a:gd name="connsiteY112" fmla="*/ 8731 h 10127"/>
                  <a:gd name="connsiteX113" fmla="*/ 5722 w 10000"/>
                  <a:gd name="connsiteY113" fmla="*/ 8886 h 10127"/>
                  <a:gd name="connsiteX114" fmla="*/ 5833 w 10000"/>
                  <a:gd name="connsiteY114" fmla="*/ 8957 h 10127"/>
                  <a:gd name="connsiteX115" fmla="*/ 5833 w 10000"/>
                  <a:gd name="connsiteY115" fmla="*/ 8957 h 10127"/>
                  <a:gd name="connsiteX116" fmla="*/ 5833 w 10000"/>
                  <a:gd name="connsiteY116" fmla="*/ 8886 h 10127"/>
                  <a:gd name="connsiteX117" fmla="*/ 5889 w 10000"/>
                  <a:gd name="connsiteY117" fmla="*/ 8808 h 10127"/>
                  <a:gd name="connsiteX118" fmla="*/ 6000 w 10000"/>
                  <a:gd name="connsiteY118" fmla="*/ 8731 h 10127"/>
                  <a:gd name="connsiteX119" fmla="*/ 6167 w 10000"/>
                  <a:gd name="connsiteY119" fmla="*/ 8673 h 10127"/>
                  <a:gd name="connsiteX120" fmla="*/ 6444 w 10000"/>
                  <a:gd name="connsiteY120" fmla="*/ 8673 h 10127"/>
                  <a:gd name="connsiteX121" fmla="*/ 6833 w 10000"/>
                  <a:gd name="connsiteY121" fmla="*/ 8731 h 10127"/>
                  <a:gd name="connsiteX122" fmla="*/ 7278 w 10000"/>
                  <a:gd name="connsiteY122" fmla="*/ 8957 h 10127"/>
                  <a:gd name="connsiteX123" fmla="*/ 7278 w 10000"/>
                  <a:gd name="connsiteY123" fmla="*/ 8957 h 10127"/>
                  <a:gd name="connsiteX124" fmla="*/ 8722 w 10000"/>
                  <a:gd name="connsiteY124" fmla="*/ 9563 h 10127"/>
                  <a:gd name="connsiteX125" fmla="*/ 10000 w 10000"/>
                  <a:gd name="connsiteY125" fmla="*/ 10127 h 10127"/>
                  <a:gd name="connsiteX126" fmla="*/ 10000 w 10000"/>
                  <a:gd name="connsiteY126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9056 w 10000"/>
                  <a:gd name="connsiteY33" fmla="*/ 5476 h 10127"/>
                  <a:gd name="connsiteX34" fmla="*/ 8889 w 10000"/>
                  <a:gd name="connsiteY34" fmla="*/ 5399 h 10127"/>
                  <a:gd name="connsiteX35" fmla="*/ 8722 w 10000"/>
                  <a:gd name="connsiteY35" fmla="*/ 5267 h 10127"/>
                  <a:gd name="connsiteX36" fmla="*/ 8611 w 10000"/>
                  <a:gd name="connsiteY36" fmla="*/ 5051 h 10127"/>
                  <a:gd name="connsiteX37" fmla="*/ 8444 w 10000"/>
                  <a:gd name="connsiteY37" fmla="*/ 4703 h 10127"/>
                  <a:gd name="connsiteX38" fmla="*/ 8444 w 10000"/>
                  <a:gd name="connsiteY38" fmla="*/ 4703 h 10127"/>
                  <a:gd name="connsiteX39" fmla="*/ 8222 w 10000"/>
                  <a:gd name="connsiteY39" fmla="*/ 4096 h 10127"/>
                  <a:gd name="connsiteX40" fmla="*/ 8111 w 10000"/>
                  <a:gd name="connsiteY40" fmla="*/ 3816 h 10127"/>
                  <a:gd name="connsiteX41" fmla="*/ 7944 w 10000"/>
                  <a:gd name="connsiteY41" fmla="*/ 3605 h 10127"/>
                  <a:gd name="connsiteX42" fmla="*/ 7778 w 10000"/>
                  <a:gd name="connsiteY42" fmla="*/ 3471 h 10127"/>
                  <a:gd name="connsiteX43" fmla="*/ 7556 w 10000"/>
                  <a:gd name="connsiteY43" fmla="*/ 3389 h 10127"/>
                  <a:gd name="connsiteX44" fmla="*/ 7333 w 10000"/>
                  <a:gd name="connsiteY44" fmla="*/ 3324 h 10127"/>
                  <a:gd name="connsiteX45" fmla="*/ 7000 w 10000"/>
                  <a:gd name="connsiteY45" fmla="*/ 3247 h 10127"/>
                  <a:gd name="connsiteX46" fmla="*/ 7000 w 10000"/>
                  <a:gd name="connsiteY46" fmla="*/ 3247 h 10127"/>
                  <a:gd name="connsiteX47" fmla="*/ 6556 w 10000"/>
                  <a:gd name="connsiteY47" fmla="*/ 3324 h 10127"/>
                  <a:gd name="connsiteX48" fmla="*/ 6222 w 10000"/>
                  <a:gd name="connsiteY48" fmla="*/ 3324 h 10127"/>
                  <a:gd name="connsiteX49" fmla="*/ 6111 w 10000"/>
                  <a:gd name="connsiteY49" fmla="*/ 3247 h 10127"/>
                  <a:gd name="connsiteX50" fmla="*/ 6056 w 10000"/>
                  <a:gd name="connsiteY50" fmla="*/ 3185 h 10127"/>
                  <a:gd name="connsiteX51" fmla="*/ 6056 w 10000"/>
                  <a:gd name="connsiteY51" fmla="*/ 3185 h 10127"/>
                  <a:gd name="connsiteX52" fmla="*/ 6056 w 10000"/>
                  <a:gd name="connsiteY52" fmla="*/ 1943 h 10127"/>
                  <a:gd name="connsiteX53" fmla="*/ 6056 w 10000"/>
                  <a:gd name="connsiteY53" fmla="*/ 1943 h 10127"/>
                  <a:gd name="connsiteX54" fmla="*/ 6056 w 10000"/>
                  <a:gd name="connsiteY54" fmla="*/ 1652 h 10127"/>
                  <a:gd name="connsiteX55" fmla="*/ 5944 w 10000"/>
                  <a:gd name="connsiteY55" fmla="*/ 1308 h 10127"/>
                  <a:gd name="connsiteX56" fmla="*/ 5889 w 10000"/>
                  <a:gd name="connsiteY56" fmla="*/ 1230 h 10127"/>
                  <a:gd name="connsiteX57" fmla="*/ 5778 w 10000"/>
                  <a:gd name="connsiteY57" fmla="*/ 1167 h 10127"/>
                  <a:gd name="connsiteX58" fmla="*/ 5667 w 10000"/>
                  <a:gd name="connsiteY58" fmla="*/ 1167 h 10127"/>
                  <a:gd name="connsiteX59" fmla="*/ 5500 w 10000"/>
                  <a:gd name="connsiteY59" fmla="*/ 1230 h 10127"/>
                  <a:gd name="connsiteX60" fmla="*/ 5500 w 10000"/>
                  <a:gd name="connsiteY60" fmla="*/ 1230 h 10127"/>
                  <a:gd name="connsiteX61" fmla="*/ 4889 w 10000"/>
                  <a:gd name="connsiteY61" fmla="*/ 1726 h 10127"/>
                  <a:gd name="connsiteX62" fmla="*/ 4611 w 10000"/>
                  <a:gd name="connsiteY62" fmla="*/ 1866 h 10127"/>
                  <a:gd name="connsiteX63" fmla="*/ 4556 w 10000"/>
                  <a:gd name="connsiteY63" fmla="*/ 1943 h 10127"/>
                  <a:gd name="connsiteX64" fmla="*/ 4500 w 10000"/>
                  <a:gd name="connsiteY64" fmla="*/ 1866 h 10127"/>
                  <a:gd name="connsiteX65" fmla="*/ 4500 w 10000"/>
                  <a:gd name="connsiteY65" fmla="*/ 1866 h 10127"/>
                  <a:gd name="connsiteX66" fmla="*/ 4111 w 10000"/>
                  <a:gd name="connsiteY66" fmla="*/ 822 h 10127"/>
                  <a:gd name="connsiteX67" fmla="*/ 4111 w 10000"/>
                  <a:gd name="connsiteY67" fmla="*/ 404 h 10127"/>
                  <a:gd name="connsiteX68" fmla="*/ 4111 w 10000"/>
                  <a:gd name="connsiteY68" fmla="*/ 404 h 10127"/>
                  <a:gd name="connsiteX69" fmla="*/ 4195 w 10000"/>
                  <a:gd name="connsiteY69" fmla="*/ 119 h 10127"/>
                  <a:gd name="connsiteX70" fmla="*/ 4213 w 10000"/>
                  <a:gd name="connsiteY70" fmla="*/ 0 h 10127"/>
                  <a:gd name="connsiteX71" fmla="*/ 4000 w 10000"/>
                  <a:gd name="connsiteY71" fmla="*/ 127 h 10127"/>
                  <a:gd name="connsiteX72" fmla="*/ 3722 w 10000"/>
                  <a:gd name="connsiteY72" fmla="*/ 200 h 10127"/>
                  <a:gd name="connsiteX73" fmla="*/ 3611 w 10000"/>
                  <a:gd name="connsiteY73" fmla="*/ 273 h 10127"/>
                  <a:gd name="connsiteX74" fmla="*/ 3556 w 10000"/>
                  <a:gd name="connsiteY74" fmla="*/ 344 h 10127"/>
                  <a:gd name="connsiteX75" fmla="*/ 3556 w 10000"/>
                  <a:gd name="connsiteY75" fmla="*/ 344 h 10127"/>
                  <a:gd name="connsiteX76" fmla="*/ 3444 w 10000"/>
                  <a:gd name="connsiteY76" fmla="*/ 618 h 10127"/>
                  <a:gd name="connsiteX77" fmla="*/ 3278 w 10000"/>
                  <a:gd name="connsiteY77" fmla="*/ 1039 h 10127"/>
                  <a:gd name="connsiteX78" fmla="*/ 3000 w 10000"/>
                  <a:gd name="connsiteY78" fmla="*/ 1516 h 10127"/>
                  <a:gd name="connsiteX79" fmla="*/ 2667 w 10000"/>
                  <a:gd name="connsiteY79" fmla="*/ 1866 h 10127"/>
                  <a:gd name="connsiteX80" fmla="*/ 2667 w 10000"/>
                  <a:gd name="connsiteY80" fmla="*/ 1866 h 10127"/>
                  <a:gd name="connsiteX81" fmla="*/ 2333 w 10000"/>
                  <a:gd name="connsiteY81" fmla="*/ 2152 h 10127"/>
                  <a:gd name="connsiteX82" fmla="*/ 1833 w 10000"/>
                  <a:gd name="connsiteY82" fmla="*/ 2431 h 10127"/>
                  <a:gd name="connsiteX83" fmla="*/ 1389 w 10000"/>
                  <a:gd name="connsiteY83" fmla="*/ 2562 h 10127"/>
                  <a:gd name="connsiteX84" fmla="*/ 889 w 10000"/>
                  <a:gd name="connsiteY84" fmla="*/ 2633 h 10127"/>
                  <a:gd name="connsiteX85" fmla="*/ 889 w 10000"/>
                  <a:gd name="connsiteY85" fmla="*/ 2633 h 10127"/>
                  <a:gd name="connsiteX86" fmla="*/ 500 w 10000"/>
                  <a:gd name="connsiteY86" fmla="*/ 2717 h 10127"/>
                  <a:gd name="connsiteX87" fmla="*/ 222 w 10000"/>
                  <a:gd name="connsiteY87" fmla="*/ 2768 h 10127"/>
                  <a:gd name="connsiteX88" fmla="*/ 0 w 10000"/>
                  <a:gd name="connsiteY88" fmla="*/ 2836 h 10127"/>
                  <a:gd name="connsiteX89" fmla="*/ 0 w 10000"/>
                  <a:gd name="connsiteY89" fmla="*/ 2836 h 10127"/>
                  <a:gd name="connsiteX90" fmla="*/ 278 w 10000"/>
                  <a:gd name="connsiteY90" fmla="*/ 3955 h 10127"/>
                  <a:gd name="connsiteX91" fmla="*/ 500 w 10000"/>
                  <a:gd name="connsiteY91" fmla="*/ 4773 h 10127"/>
                  <a:gd name="connsiteX92" fmla="*/ 722 w 10000"/>
                  <a:gd name="connsiteY92" fmla="*/ 5476 h 10127"/>
                  <a:gd name="connsiteX93" fmla="*/ 722 w 10000"/>
                  <a:gd name="connsiteY93" fmla="*/ 5476 h 10127"/>
                  <a:gd name="connsiteX94" fmla="*/ 889 w 10000"/>
                  <a:gd name="connsiteY94" fmla="*/ 5891 h 10127"/>
                  <a:gd name="connsiteX95" fmla="*/ 944 w 10000"/>
                  <a:gd name="connsiteY95" fmla="*/ 6248 h 10127"/>
                  <a:gd name="connsiteX96" fmla="*/ 1111 w 10000"/>
                  <a:gd name="connsiteY96" fmla="*/ 6598 h 10127"/>
                  <a:gd name="connsiteX97" fmla="*/ 1333 w 10000"/>
                  <a:gd name="connsiteY97" fmla="*/ 7136 h 10127"/>
                  <a:gd name="connsiteX98" fmla="*/ 1333 w 10000"/>
                  <a:gd name="connsiteY98" fmla="*/ 7136 h 10127"/>
                  <a:gd name="connsiteX99" fmla="*/ 1444 w 10000"/>
                  <a:gd name="connsiteY99" fmla="*/ 7417 h 10127"/>
                  <a:gd name="connsiteX100" fmla="*/ 1500 w 10000"/>
                  <a:gd name="connsiteY100" fmla="*/ 7626 h 10127"/>
                  <a:gd name="connsiteX101" fmla="*/ 1500 w 10000"/>
                  <a:gd name="connsiteY101" fmla="*/ 7823 h 10127"/>
                  <a:gd name="connsiteX102" fmla="*/ 1556 w 10000"/>
                  <a:gd name="connsiteY102" fmla="*/ 7911 h 10127"/>
                  <a:gd name="connsiteX103" fmla="*/ 1722 w 10000"/>
                  <a:gd name="connsiteY103" fmla="*/ 7973 h 10127"/>
                  <a:gd name="connsiteX104" fmla="*/ 1944 w 10000"/>
                  <a:gd name="connsiteY104" fmla="*/ 8038 h 10127"/>
                  <a:gd name="connsiteX105" fmla="*/ 2944 w 10000"/>
                  <a:gd name="connsiteY105" fmla="*/ 8115 h 10127"/>
                  <a:gd name="connsiteX106" fmla="*/ 2944 w 10000"/>
                  <a:gd name="connsiteY106" fmla="*/ 8115 h 10127"/>
                  <a:gd name="connsiteX107" fmla="*/ 4167 w 10000"/>
                  <a:gd name="connsiteY107" fmla="*/ 8256 h 10127"/>
                  <a:gd name="connsiteX108" fmla="*/ 4889 w 10000"/>
                  <a:gd name="connsiteY108" fmla="*/ 8452 h 10127"/>
                  <a:gd name="connsiteX109" fmla="*/ 5278 w 10000"/>
                  <a:gd name="connsiteY109" fmla="*/ 8673 h 10127"/>
                  <a:gd name="connsiteX110" fmla="*/ 5444 w 10000"/>
                  <a:gd name="connsiteY110" fmla="*/ 8731 h 10127"/>
                  <a:gd name="connsiteX111" fmla="*/ 5444 w 10000"/>
                  <a:gd name="connsiteY111" fmla="*/ 8731 h 10127"/>
                  <a:gd name="connsiteX112" fmla="*/ 5722 w 10000"/>
                  <a:gd name="connsiteY112" fmla="*/ 8886 h 10127"/>
                  <a:gd name="connsiteX113" fmla="*/ 5833 w 10000"/>
                  <a:gd name="connsiteY113" fmla="*/ 8957 h 10127"/>
                  <a:gd name="connsiteX114" fmla="*/ 5833 w 10000"/>
                  <a:gd name="connsiteY114" fmla="*/ 8957 h 10127"/>
                  <a:gd name="connsiteX115" fmla="*/ 5833 w 10000"/>
                  <a:gd name="connsiteY115" fmla="*/ 8886 h 10127"/>
                  <a:gd name="connsiteX116" fmla="*/ 5889 w 10000"/>
                  <a:gd name="connsiteY116" fmla="*/ 8808 h 10127"/>
                  <a:gd name="connsiteX117" fmla="*/ 6000 w 10000"/>
                  <a:gd name="connsiteY117" fmla="*/ 8731 h 10127"/>
                  <a:gd name="connsiteX118" fmla="*/ 6167 w 10000"/>
                  <a:gd name="connsiteY118" fmla="*/ 8673 h 10127"/>
                  <a:gd name="connsiteX119" fmla="*/ 6444 w 10000"/>
                  <a:gd name="connsiteY119" fmla="*/ 8673 h 10127"/>
                  <a:gd name="connsiteX120" fmla="*/ 6833 w 10000"/>
                  <a:gd name="connsiteY120" fmla="*/ 8731 h 10127"/>
                  <a:gd name="connsiteX121" fmla="*/ 7278 w 10000"/>
                  <a:gd name="connsiteY121" fmla="*/ 8957 h 10127"/>
                  <a:gd name="connsiteX122" fmla="*/ 7278 w 10000"/>
                  <a:gd name="connsiteY122" fmla="*/ 8957 h 10127"/>
                  <a:gd name="connsiteX123" fmla="*/ 8722 w 10000"/>
                  <a:gd name="connsiteY123" fmla="*/ 9563 h 10127"/>
                  <a:gd name="connsiteX124" fmla="*/ 10000 w 10000"/>
                  <a:gd name="connsiteY124" fmla="*/ 10127 h 10127"/>
                  <a:gd name="connsiteX125" fmla="*/ 10000 w 10000"/>
                  <a:gd name="connsiteY125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8889 w 10000"/>
                  <a:gd name="connsiteY33" fmla="*/ 5399 h 10127"/>
                  <a:gd name="connsiteX34" fmla="*/ 8722 w 10000"/>
                  <a:gd name="connsiteY34" fmla="*/ 5267 h 10127"/>
                  <a:gd name="connsiteX35" fmla="*/ 8611 w 10000"/>
                  <a:gd name="connsiteY35" fmla="*/ 5051 h 10127"/>
                  <a:gd name="connsiteX36" fmla="*/ 8444 w 10000"/>
                  <a:gd name="connsiteY36" fmla="*/ 4703 h 10127"/>
                  <a:gd name="connsiteX37" fmla="*/ 8444 w 10000"/>
                  <a:gd name="connsiteY37" fmla="*/ 4703 h 10127"/>
                  <a:gd name="connsiteX38" fmla="*/ 8222 w 10000"/>
                  <a:gd name="connsiteY38" fmla="*/ 4096 h 10127"/>
                  <a:gd name="connsiteX39" fmla="*/ 8111 w 10000"/>
                  <a:gd name="connsiteY39" fmla="*/ 3816 h 10127"/>
                  <a:gd name="connsiteX40" fmla="*/ 7944 w 10000"/>
                  <a:gd name="connsiteY40" fmla="*/ 3605 h 10127"/>
                  <a:gd name="connsiteX41" fmla="*/ 7778 w 10000"/>
                  <a:gd name="connsiteY41" fmla="*/ 3471 h 10127"/>
                  <a:gd name="connsiteX42" fmla="*/ 7556 w 10000"/>
                  <a:gd name="connsiteY42" fmla="*/ 3389 h 10127"/>
                  <a:gd name="connsiteX43" fmla="*/ 7333 w 10000"/>
                  <a:gd name="connsiteY43" fmla="*/ 3324 h 10127"/>
                  <a:gd name="connsiteX44" fmla="*/ 7000 w 10000"/>
                  <a:gd name="connsiteY44" fmla="*/ 3247 h 10127"/>
                  <a:gd name="connsiteX45" fmla="*/ 7000 w 10000"/>
                  <a:gd name="connsiteY45" fmla="*/ 3247 h 10127"/>
                  <a:gd name="connsiteX46" fmla="*/ 6556 w 10000"/>
                  <a:gd name="connsiteY46" fmla="*/ 3324 h 10127"/>
                  <a:gd name="connsiteX47" fmla="*/ 6222 w 10000"/>
                  <a:gd name="connsiteY47" fmla="*/ 3324 h 10127"/>
                  <a:gd name="connsiteX48" fmla="*/ 6111 w 10000"/>
                  <a:gd name="connsiteY48" fmla="*/ 3247 h 10127"/>
                  <a:gd name="connsiteX49" fmla="*/ 6056 w 10000"/>
                  <a:gd name="connsiteY49" fmla="*/ 3185 h 10127"/>
                  <a:gd name="connsiteX50" fmla="*/ 6056 w 10000"/>
                  <a:gd name="connsiteY50" fmla="*/ 3185 h 10127"/>
                  <a:gd name="connsiteX51" fmla="*/ 6056 w 10000"/>
                  <a:gd name="connsiteY51" fmla="*/ 1943 h 10127"/>
                  <a:gd name="connsiteX52" fmla="*/ 6056 w 10000"/>
                  <a:gd name="connsiteY52" fmla="*/ 1943 h 10127"/>
                  <a:gd name="connsiteX53" fmla="*/ 6056 w 10000"/>
                  <a:gd name="connsiteY53" fmla="*/ 1652 h 10127"/>
                  <a:gd name="connsiteX54" fmla="*/ 5944 w 10000"/>
                  <a:gd name="connsiteY54" fmla="*/ 1308 h 10127"/>
                  <a:gd name="connsiteX55" fmla="*/ 5889 w 10000"/>
                  <a:gd name="connsiteY55" fmla="*/ 1230 h 10127"/>
                  <a:gd name="connsiteX56" fmla="*/ 5778 w 10000"/>
                  <a:gd name="connsiteY56" fmla="*/ 1167 h 10127"/>
                  <a:gd name="connsiteX57" fmla="*/ 5667 w 10000"/>
                  <a:gd name="connsiteY57" fmla="*/ 1167 h 10127"/>
                  <a:gd name="connsiteX58" fmla="*/ 5500 w 10000"/>
                  <a:gd name="connsiteY58" fmla="*/ 1230 h 10127"/>
                  <a:gd name="connsiteX59" fmla="*/ 5500 w 10000"/>
                  <a:gd name="connsiteY59" fmla="*/ 1230 h 10127"/>
                  <a:gd name="connsiteX60" fmla="*/ 4889 w 10000"/>
                  <a:gd name="connsiteY60" fmla="*/ 1726 h 10127"/>
                  <a:gd name="connsiteX61" fmla="*/ 4611 w 10000"/>
                  <a:gd name="connsiteY61" fmla="*/ 1866 h 10127"/>
                  <a:gd name="connsiteX62" fmla="*/ 4556 w 10000"/>
                  <a:gd name="connsiteY62" fmla="*/ 1943 h 10127"/>
                  <a:gd name="connsiteX63" fmla="*/ 4500 w 10000"/>
                  <a:gd name="connsiteY63" fmla="*/ 1866 h 10127"/>
                  <a:gd name="connsiteX64" fmla="*/ 4500 w 10000"/>
                  <a:gd name="connsiteY64" fmla="*/ 1866 h 10127"/>
                  <a:gd name="connsiteX65" fmla="*/ 4111 w 10000"/>
                  <a:gd name="connsiteY65" fmla="*/ 822 h 10127"/>
                  <a:gd name="connsiteX66" fmla="*/ 4111 w 10000"/>
                  <a:gd name="connsiteY66" fmla="*/ 404 h 10127"/>
                  <a:gd name="connsiteX67" fmla="*/ 4111 w 10000"/>
                  <a:gd name="connsiteY67" fmla="*/ 404 h 10127"/>
                  <a:gd name="connsiteX68" fmla="*/ 4195 w 10000"/>
                  <a:gd name="connsiteY68" fmla="*/ 119 h 10127"/>
                  <a:gd name="connsiteX69" fmla="*/ 4213 w 10000"/>
                  <a:gd name="connsiteY69" fmla="*/ 0 h 10127"/>
                  <a:gd name="connsiteX70" fmla="*/ 4000 w 10000"/>
                  <a:gd name="connsiteY70" fmla="*/ 127 h 10127"/>
                  <a:gd name="connsiteX71" fmla="*/ 3722 w 10000"/>
                  <a:gd name="connsiteY71" fmla="*/ 200 h 10127"/>
                  <a:gd name="connsiteX72" fmla="*/ 3611 w 10000"/>
                  <a:gd name="connsiteY72" fmla="*/ 273 h 10127"/>
                  <a:gd name="connsiteX73" fmla="*/ 3556 w 10000"/>
                  <a:gd name="connsiteY73" fmla="*/ 344 h 10127"/>
                  <a:gd name="connsiteX74" fmla="*/ 3556 w 10000"/>
                  <a:gd name="connsiteY74" fmla="*/ 344 h 10127"/>
                  <a:gd name="connsiteX75" fmla="*/ 3444 w 10000"/>
                  <a:gd name="connsiteY75" fmla="*/ 618 h 10127"/>
                  <a:gd name="connsiteX76" fmla="*/ 3278 w 10000"/>
                  <a:gd name="connsiteY76" fmla="*/ 1039 h 10127"/>
                  <a:gd name="connsiteX77" fmla="*/ 3000 w 10000"/>
                  <a:gd name="connsiteY77" fmla="*/ 1516 h 10127"/>
                  <a:gd name="connsiteX78" fmla="*/ 2667 w 10000"/>
                  <a:gd name="connsiteY78" fmla="*/ 1866 h 10127"/>
                  <a:gd name="connsiteX79" fmla="*/ 2667 w 10000"/>
                  <a:gd name="connsiteY79" fmla="*/ 1866 h 10127"/>
                  <a:gd name="connsiteX80" fmla="*/ 2333 w 10000"/>
                  <a:gd name="connsiteY80" fmla="*/ 2152 h 10127"/>
                  <a:gd name="connsiteX81" fmla="*/ 1833 w 10000"/>
                  <a:gd name="connsiteY81" fmla="*/ 2431 h 10127"/>
                  <a:gd name="connsiteX82" fmla="*/ 1389 w 10000"/>
                  <a:gd name="connsiteY82" fmla="*/ 2562 h 10127"/>
                  <a:gd name="connsiteX83" fmla="*/ 889 w 10000"/>
                  <a:gd name="connsiteY83" fmla="*/ 2633 h 10127"/>
                  <a:gd name="connsiteX84" fmla="*/ 889 w 10000"/>
                  <a:gd name="connsiteY84" fmla="*/ 2633 h 10127"/>
                  <a:gd name="connsiteX85" fmla="*/ 500 w 10000"/>
                  <a:gd name="connsiteY85" fmla="*/ 2717 h 10127"/>
                  <a:gd name="connsiteX86" fmla="*/ 222 w 10000"/>
                  <a:gd name="connsiteY86" fmla="*/ 2768 h 10127"/>
                  <a:gd name="connsiteX87" fmla="*/ 0 w 10000"/>
                  <a:gd name="connsiteY87" fmla="*/ 2836 h 10127"/>
                  <a:gd name="connsiteX88" fmla="*/ 0 w 10000"/>
                  <a:gd name="connsiteY88" fmla="*/ 2836 h 10127"/>
                  <a:gd name="connsiteX89" fmla="*/ 278 w 10000"/>
                  <a:gd name="connsiteY89" fmla="*/ 3955 h 10127"/>
                  <a:gd name="connsiteX90" fmla="*/ 500 w 10000"/>
                  <a:gd name="connsiteY90" fmla="*/ 4773 h 10127"/>
                  <a:gd name="connsiteX91" fmla="*/ 722 w 10000"/>
                  <a:gd name="connsiteY91" fmla="*/ 5476 h 10127"/>
                  <a:gd name="connsiteX92" fmla="*/ 722 w 10000"/>
                  <a:gd name="connsiteY92" fmla="*/ 5476 h 10127"/>
                  <a:gd name="connsiteX93" fmla="*/ 889 w 10000"/>
                  <a:gd name="connsiteY93" fmla="*/ 5891 h 10127"/>
                  <a:gd name="connsiteX94" fmla="*/ 944 w 10000"/>
                  <a:gd name="connsiteY94" fmla="*/ 6248 h 10127"/>
                  <a:gd name="connsiteX95" fmla="*/ 1111 w 10000"/>
                  <a:gd name="connsiteY95" fmla="*/ 6598 h 10127"/>
                  <a:gd name="connsiteX96" fmla="*/ 1333 w 10000"/>
                  <a:gd name="connsiteY96" fmla="*/ 7136 h 10127"/>
                  <a:gd name="connsiteX97" fmla="*/ 1333 w 10000"/>
                  <a:gd name="connsiteY97" fmla="*/ 7136 h 10127"/>
                  <a:gd name="connsiteX98" fmla="*/ 1444 w 10000"/>
                  <a:gd name="connsiteY98" fmla="*/ 7417 h 10127"/>
                  <a:gd name="connsiteX99" fmla="*/ 1500 w 10000"/>
                  <a:gd name="connsiteY99" fmla="*/ 7626 h 10127"/>
                  <a:gd name="connsiteX100" fmla="*/ 1500 w 10000"/>
                  <a:gd name="connsiteY100" fmla="*/ 7823 h 10127"/>
                  <a:gd name="connsiteX101" fmla="*/ 1556 w 10000"/>
                  <a:gd name="connsiteY101" fmla="*/ 7911 h 10127"/>
                  <a:gd name="connsiteX102" fmla="*/ 1722 w 10000"/>
                  <a:gd name="connsiteY102" fmla="*/ 7973 h 10127"/>
                  <a:gd name="connsiteX103" fmla="*/ 1944 w 10000"/>
                  <a:gd name="connsiteY103" fmla="*/ 8038 h 10127"/>
                  <a:gd name="connsiteX104" fmla="*/ 2944 w 10000"/>
                  <a:gd name="connsiteY104" fmla="*/ 8115 h 10127"/>
                  <a:gd name="connsiteX105" fmla="*/ 2944 w 10000"/>
                  <a:gd name="connsiteY105" fmla="*/ 8115 h 10127"/>
                  <a:gd name="connsiteX106" fmla="*/ 4167 w 10000"/>
                  <a:gd name="connsiteY106" fmla="*/ 8256 h 10127"/>
                  <a:gd name="connsiteX107" fmla="*/ 4889 w 10000"/>
                  <a:gd name="connsiteY107" fmla="*/ 8452 h 10127"/>
                  <a:gd name="connsiteX108" fmla="*/ 5278 w 10000"/>
                  <a:gd name="connsiteY108" fmla="*/ 8673 h 10127"/>
                  <a:gd name="connsiteX109" fmla="*/ 5444 w 10000"/>
                  <a:gd name="connsiteY109" fmla="*/ 8731 h 10127"/>
                  <a:gd name="connsiteX110" fmla="*/ 5444 w 10000"/>
                  <a:gd name="connsiteY110" fmla="*/ 8731 h 10127"/>
                  <a:gd name="connsiteX111" fmla="*/ 5722 w 10000"/>
                  <a:gd name="connsiteY111" fmla="*/ 8886 h 10127"/>
                  <a:gd name="connsiteX112" fmla="*/ 5833 w 10000"/>
                  <a:gd name="connsiteY112" fmla="*/ 8957 h 10127"/>
                  <a:gd name="connsiteX113" fmla="*/ 5833 w 10000"/>
                  <a:gd name="connsiteY113" fmla="*/ 8957 h 10127"/>
                  <a:gd name="connsiteX114" fmla="*/ 5833 w 10000"/>
                  <a:gd name="connsiteY114" fmla="*/ 8886 h 10127"/>
                  <a:gd name="connsiteX115" fmla="*/ 5889 w 10000"/>
                  <a:gd name="connsiteY115" fmla="*/ 8808 h 10127"/>
                  <a:gd name="connsiteX116" fmla="*/ 6000 w 10000"/>
                  <a:gd name="connsiteY116" fmla="*/ 8731 h 10127"/>
                  <a:gd name="connsiteX117" fmla="*/ 6167 w 10000"/>
                  <a:gd name="connsiteY117" fmla="*/ 8673 h 10127"/>
                  <a:gd name="connsiteX118" fmla="*/ 6444 w 10000"/>
                  <a:gd name="connsiteY118" fmla="*/ 8673 h 10127"/>
                  <a:gd name="connsiteX119" fmla="*/ 6833 w 10000"/>
                  <a:gd name="connsiteY119" fmla="*/ 8731 h 10127"/>
                  <a:gd name="connsiteX120" fmla="*/ 7278 w 10000"/>
                  <a:gd name="connsiteY120" fmla="*/ 8957 h 10127"/>
                  <a:gd name="connsiteX121" fmla="*/ 7278 w 10000"/>
                  <a:gd name="connsiteY121" fmla="*/ 8957 h 10127"/>
                  <a:gd name="connsiteX122" fmla="*/ 8722 w 10000"/>
                  <a:gd name="connsiteY122" fmla="*/ 9563 h 10127"/>
                  <a:gd name="connsiteX123" fmla="*/ 10000 w 10000"/>
                  <a:gd name="connsiteY123" fmla="*/ 10127 h 10127"/>
                  <a:gd name="connsiteX124" fmla="*/ 10000 w 10000"/>
                  <a:gd name="connsiteY124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8722 w 10000"/>
                  <a:gd name="connsiteY33" fmla="*/ 5267 h 10127"/>
                  <a:gd name="connsiteX34" fmla="*/ 8611 w 10000"/>
                  <a:gd name="connsiteY34" fmla="*/ 5051 h 10127"/>
                  <a:gd name="connsiteX35" fmla="*/ 8444 w 10000"/>
                  <a:gd name="connsiteY35" fmla="*/ 4703 h 10127"/>
                  <a:gd name="connsiteX36" fmla="*/ 8444 w 10000"/>
                  <a:gd name="connsiteY36" fmla="*/ 4703 h 10127"/>
                  <a:gd name="connsiteX37" fmla="*/ 8222 w 10000"/>
                  <a:gd name="connsiteY37" fmla="*/ 4096 h 10127"/>
                  <a:gd name="connsiteX38" fmla="*/ 8111 w 10000"/>
                  <a:gd name="connsiteY38" fmla="*/ 3816 h 10127"/>
                  <a:gd name="connsiteX39" fmla="*/ 7944 w 10000"/>
                  <a:gd name="connsiteY39" fmla="*/ 3605 h 10127"/>
                  <a:gd name="connsiteX40" fmla="*/ 7778 w 10000"/>
                  <a:gd name="connsiteY40" fmla="*/ 3471 h 10127"/>
                  <a:gd name="connsiteX41" fmla="*/ 7556 w 10000"/>
                  <a:gd name="connsiteY41" fmla="*/ 3389 h 10127"/>
                  <a:gd name="connsiteX42" fmla="*/ 7333 w 10000"/>
                  <a:gd name="connsiteY42" fmla="*/ 3324 h 10127"/>
                  <a:gd name="connsiteX43" fmla="*/ 7000 w 10000"/>
                  <a:gd name="connsiteY43" fmla="*/ 3247 h 10127"/>
                  <a:gd name="connsiteX44" fmla="*/ 7000 w 10000"/>
                  <a:gd name="connsiteY44" fmla="*/ 3247 h 10127"/>
                  <a:gd name="connsiteX45" fmla="*/ 6556 w 10000"/>
                  <a:gd name="connsiteY45" fmla="*/ 3324 h 10127"/>
                  <a:gd name="connsiteX46" fmla="*/ 6222 w 10000"/>
                  <a:gd name="connsiteY46" fmla="*/ 3324 h 10127"/>
                  <a:gd name="connsiteX47" fmla="*/ 6111 w 10000"/>
                  <a:gd name="connsiteY47" fmla="*/ 3247 h 10127"/>
                  <a:gd name="connsiteX48" fmla="*/ 6056 w 10000"/>
                  <a:gd name="connsiteY48" fmla="*/ 3185 h 10127"/>
                  <a:gd name="connsiteX49" fmla="*/ 6056 w 10000"/>
                  <a:gd name="connsiteY49" fmla="*/ 3185 h 10127"/>
                  <a:gd name="connsiteX50" fmla="*/ 6056 w 10000"/>
                  <a:gd name="connsiteY50" fmla="*/ 1943 h 10127"/>
                  <a:gd name="connsiteX51" fmla="*/ 6056 w 10000"/>
                  <a:gd name="connsiteY51" fmla="*/ 1943 h 10127"/>
                  <a:gd name="connsiteX52" fmla="*/ 6056 w 10000"/>
                  <a:gd name="connsiteY52" fmla="*/ 1652 h 10127"/>
                  <a:gd name="connsiteX53" fmla="*/ 5944 w 10000"/>
                  <a:gd name="connsiteY53" fmla="*/ 1308 h 10127"/>
                  <a:gd name="connsiteX54" fmla="*/ 5889 w 10000"/>
                  <a:gd name="connsiteY54" fmla="*/ 1230 h 10127"/>
                  <a:gd name="connsiteX55" fmla="*/ 5778 w 10000"/>
                  <a:gd name="connsiteY55" fmla="*/ 1167 h 10127"/>
                  <a:gd name="connsiteX56" fmla="*/ 5667 w 10000"/>
                  <a:gd name="connsiteY56" fmla="*/ 1167 h 10127"/>
                  <a:gd name="connsiteX57" fmla="*/ 5500 w 10000"/>
                  <a:gd name="connsiteY57" fmla="*/ 1230 h 10127"/>
                  <a:gd name="connsiteX58" fmla="*/ 5500 w 10000"/>
                  <a:gd name="connsiteY58" fmla="*/ 1230 h 10127"/>
                  <a:gd name="connsiteX59" fmla="*/ 4889 w 10000"/>
                  <a:gd name="connsiteY59" fmla="*/ 1726 h 10127"/>
                  <a:gd name="connsiteX60" fmla="*/ 4611 w 10000"/>
                  <a:gd name="connsiteY60" fmla="*/ 1866 h 10127"/>
                  <a:gd name="connsiteX61" fmla="*/ 4556 w 10000"/>
                  <a:gd name="connsiteY61" fmla="*/ 1943 h 10127"/>
                  <a:gd name="connsiteX62" fmla="*/ 4500 w 10000"/>
                  <a:gd name="connsiteY62" fmla="*/ 1866 h 10127"/>
                  <a:gd name="connsiteX63" fmla="*/ 4500 w 10000"/>
                  <a:gd name="connsiteY63" fmla="*/ 1866 h 10127"/>
                  <a:gd name="connsiteX64" fmla="*/ 4111 w 10000"/>
                  <a:gd name="connsiteY64" fmla="*/ 822 h 10127"/>
                  <a:gd name="connsiteX65" fmla="*/ 4111 w 10000"/>
                  <a:gd name="connsiteY65" fmla="*/ 404 h 10127"/>
                  <a:gd name="connsiteX66" fmla="*/ 4111 w 10000"/>
                  <a:gd name="connsiteY66" fmla="*/ 404 h 10127"/>
                  <a:gd name="connsiteX67" fmla="*/ 4195 w 10000"/>
                  <a:gd name="connsiteY67" fmla="*/ 119 h 10127"/>
                  <a:gd name="connsiteX68" fmla="*/ 4213 w 10000"/>
                  <a:gd name="connsiteY68" fmla="*/ 0 h 10127"/>
                  <a:gd name="connsiteX69" fmla="*/ 4000 w 10000"/>
                  <a:gd name="connsiteY69" fmla="*/ 127 h 10127"/>
                  <a:gd name="connsiteX70" fmla="*/ 3722 w 10000"/>
                  <a:gd name="connsiteY70" fmla="*/ 200 h 10127"/>
                  <a:gd name="connsiteX71" fmla="*/ 3611 w 10000"/>
                  <a:gd name="connsiteY71" fmla="*/ 273 h 10127"/>
                  <a:gd name="connsiteX72" fmla="*/ 3556 w 10000"/>
                  <a:gd name="connsiteY72" fmla="*/ 344 h 10127"/>
                  <a:gd name="connsiteX73" fmla="*/ 3556 w 10000"/>
                  <a:gd name="connsiteY73" fmla="*/ 344 h 10127"/>
                  <a:gd name="connsiteX74" fmla="*/ 3444 w 10000"/>
                  <a:gd name="connsiteY74" fmla="*/ 618 h 10127"/>
                  <a:gd name="connsiteX75" fmla="*/ 3278 w 10000"/>
                  <a:gd name="connsiteY75" fmla="*/ 1039 h 10127"/>
                  <a:gd name="connsiteX76" fmla="*/ 3000 w 10000"/>
                  <a:gd name="connsiteY76" fmla="*/ 1516 h 10127"/>
                  <a:gd name="connsiteX77" fmla="*/ 2667 w 10000"/>
                  <a:gd name="connsiteY77" fmla="*/ 1866 h 10127"/>
                  <a:gd name="connsiteX78" fmla="*/ 2667 w 10000"/>
                  <a:gd name="connsiteY78" fmla="*/ 1866 h 10127"/>
                  <a:gd name="connsiteX79" fmla="*/ 2333 w 10000"/>
                  <a:gd name="connsiteY79" fmla="*/ 2152 h 10127"/>
                  <a:gd name="connsiteX80" fmla="*/ 1833 w 10000"/>
                  <a:gd name="connsiteY80" fmla="*/ 2431 h 10127"/>
                  <a:gd name="connsiteX81" fmla="*/ 1389 w 10000"/>
                  <a:gd name="connsiteY81" fmla="*/ 2562 h 10127"/>
                  <a:gd name="connsiteX82" fmla="*/ 889 w 10000"/>
                  <a:gd name="connsiteY82" fmla="*/ 2633 h 10127"/>
                  <a:gd name="connsiteX83" fmla="*/ 889 w 10000"/>
                  <a:gd name="connsiteY83" fmla="*/ 2633 h 10127"/>
                  <a:gd name="connsiteX84" fmla="*/ 500 w 10000"/>
                  <a:gd name="connsiteY84" fmla="*/ 2717 h 10127"/>
                  <a:gd name="connsiteX85" fmla="*/ 222 w 10000"/>
                  <a:gd name="connsiteY85" fmla="*/ 2768 h 10127"/>
                  <a:gd name="connsiteX86" fmla="*/ 0 w 10000"/>
                  <a:gd name="connsiteY86" fmla="*/ 2836 h 10127"/>
                  <a:gd name="connsiteX87" fmla="*/ 0 w 10000"/>
                  <a:gd name="connsiteY87" fmla="*/ 2836 h 10127"/>
                  <a:gd name="connsiteX88" fmla="*/ 278 w 10000"/>
                  <a:gd name="connsiteY88" fmla="*/ 3955 h 10127"/>
                  <a:gd name="connsiteX89" fmla="*/ 500 w 10000"/>
                  <a:gd name="connsiteY89" fmla="*/ 4773 h 10127"/>
                  <a:gd name="connsiteX90" fmla="*/ 722 w 10000"/>
                  <a:gd name="connsiteY90" fmla="*/ 5476 h 10127"/>
                  <a:gd name="connsiteX91" fmla="*/ 722 w 10000"/>
                  <a:gd name="connsiteY91" fmla="*/ 5476 h 10127"/>
                  <a:gd name="connsiteX92" fmla="*/ 889 w 10000"/>
                  <a:gd name="connsiteY92" fmla="*/ 5891 h 10127"/>
                  <a:gd name="connsiteX93" fmla="*/ 944 w 10000"/>
                  <a:gd name="connsiteY93" fmla="*/ 6248 h 10127"/>
                  <a:gd name="connsiteX94" fmla="*/ 1111 w 10000"/>
                  <a:gd name="connsiteY94" fmla="*/ 6598 h 10127"/>
                  <a:gd name="connsiteX95" fmla="*/ 1333 w 10000"/>
                  <a:gd name="connsiteY95" fmla="*/ 7136 h 10127"/>
                  <a:gd name="connsiteX96" fmla="*/ 1333 w 10000"/>
                  <a:gd name="connsiteY96" fmla="*/ 7136 h 10127"/>
                  <a:gd name="connsiteX97" fmla="*/ 1444 w 10000"/>
                  <a:gd name="connsiteY97" fmla="*/ 7417 h 10127"/>
                  <a:gd name="connsiteX98" fmla="*/ 1500 w 10000"/>
                  <a:gd name="connsiteY98" fmla="*/ 7626 h 10127"/>
                  <a:gd name="connsiteX99" fmla="*/ 1500 w 10000"/>
                  <a:gd name="connsiteY99" fmla="*/ 7823 h 10127"/>
                  <a:gd name="connsiteX100" fmla="*/ 1556 w 10000"/>
                  <a:gd name="connsiteY100" fmla="*/ 7911 h 10127"/>
                  <a:gd name="connsiteX101" fmla="*/ 1722 w 10000"/>
                  <a:gd name="connsiteY101" fmla="*/ 7973 h 10127"/>
                  <a:gd name="connsiteX102" fmla="*/ 1944 w 10000"/>
                  <a:gd name="connsiteY102" fmla="*/ 8038 h 10127"/>
                  <a:gd name="connsiteX103" fmla="*/ 2944 w 10000"/>
                  <a:gd name="connsiteY103" fmla="*/ 8115 h 10127"/>
                  <a:gd name="connsiteX104" fmla="*/ 2944 w 10000"/>
                  <a:gd name="connsiteY104" fmla="*/ 8115 h 10127"/>
                  <a:gd name="connsiteX105" fmla="*/ 4167 w 10000"/>
                  <a:gd name="connsiteY105" fmla="*/ 8256 h 10127"/>
                  <a:gd name="connsiteX106" fmla="*/ 4889 w 10000"/>
                  <a:gd name="connsiteY106" fmla="*/ 8452 h 10127"/>
                  <a:gd name="connsiteX107" fmla="*/ 5278 w 10000"/>
                  <a:gd name="connsiteY107" fmla="*/ 8673 h 10127"/>
                  <a:gd name="connsiteX108" fmla="*/ 5444 w 10000"/>
                  <a:gd name="connsiteY108" fmla="*/ 8731 h 10127"/>
                  <a:gd name="connsiteX109" fmla="*/ 5444 w 10000"/>
                  <a:gd name="connsiteY109" fmla="*/ 8731 h 10127"/>
                  <a:gd name="connsiteX110" fmla="*/ 5722 w 10000"/>
                  <a:gd name="connsiteY110" fmla="*/ 8886 h 10127"/>
                  <a:gd name="connsiteX111" fmla="*/ 5833 w 10000"/>
                  <a:gd name="connsiteY111" fmla="*/ 8957 h 10127"/>
                  <a:gd name="connsiteX112" fmla="*/ 5833 w 10000"/>
                  <a:gd name="connsiteY112" fmla="*/ 8957 h 10127"/>
                  <a:gd name="connsiteX113" fmla="*/ 5833 w 10000"/>
                  <a:gd name="connsiteY113" fmla="*/ 8886 h 10127"/>
                  <a:gd name="connsiteX114" fmla="*/ 5889 w 10000"/>
                  <a:gd name="connsiteY114" fmla="*/ 8808 h 10127"/>
                  <a:gd name="connsiteX115" fmla="*/ 6000 w 10000"/>
                  <a:gd name="connsiteY115" fmla="*/ 8731 h 10127"/>
                  <a:gd name="connsiteX116" fmla="*/ 6167 w 10000"/>
                  <a:gd name="connsiteY116" fmla="*/ 8673 h 10127"/>
                  <a:gd name="connsiteX117" fmla="*/ 6444 w 10000"/>
                  <a:gd name="connsiteY117" fmla="*/ 8673 h 10127"/>
                  <a:gd name="connsiteX118" fmla="*/ 6833 w 10000"/>
                  <a:gd name="connsiteY118" fmla="*/ 8731 h 10127"/>
                  <a:gd name="connsiteX119" fmla="*/ 7278 w 10000"/>
                  <a:gd name="connsiteY119" fmla="*/ 8957 h 10127"/>
                  <a:gd name="connsiteX120" fmla="*/ 7278 w 10000"/>
                  <a:gd name="connsiteY120" fmla="*/ 8957 h 10127"/>
                  <a:gd name="connsiteX121" fmla="*/ 8722 w 10000"/>
                  <a:gd name="connsiteY121" fmla="*/ 9563 h 10127"/>
                  <a:gd name="connsiteX122" fmla="*/ 10000 w 10000"/>
                  <a:gd name="connsiteY122" fmla="*/ 10127 h 10127"/>
                  <a:gd name="connsiteX123" fmla="*/ 10000 w 10000"/>
                  <a:gd name="connsiteY123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8611 w 10000"/>
                  <a:gd name="connsiteY33" fmla="*/ 5051 h 10127"/>
                  <a:gd name="connsiteX34" fmla="*/ 8444 w 10000"/>
                  <a:gd name="connsiteY34" fmla="*/ 4703 h 10127"/>
                  <a:gd name="connsiteX35" fmla="*/ 8444 w 10000"/>
                  <a:gd name="connsiteY35" fmla="*/ 4703 h 10127"/>
                  <a:gd name="connsiteX36" fmla="*/ 8222 w 10000"/>
                  <a:gd name="connsiteY36" fmla="*/ 4096 h 10127"/>
                  <a:gd name="connsiteX37" fmla="*/ 8111 w 10000"/>
                  <a:gd name="connsiteY37" fmla="*/ 3816 h 10127"/>
                  <a:gd name="connsiteX38" fmla="*/ 7944 w 10000"/>
                  <a:gd name="connsiteY38" fmla="*/ 3605 h 10127"/>
                  <a:gd name="connsiteX39" fmla="*/ 7778 w 10000"/>
                  <a:gd name="connsiteY39" fmla="*/ 3471 h 10127"/>
                  <a:gd name="connsiteX40" fmla="*/ 7556 w 10000"/>
                  <a:gd name="connsiteY40" fmla="*/ 3389 h 10127"/>
                  <a:gd name="connsiteX41" fmla="*/ 7333 w 10000"/>
                  <a:gd name="connsiteY41" fmla="*/ 3324 h 10127"/>
                  <a:gd name="connsiteX42" fmla="*/ 7000 w 10000"/>
                  <a:gd name="connsiteY42" fmla="*/ 3247 h 10127"/>
                  <a:gd name="connsiteX43" fmla="*/ 7000 w 10000"/>
                  <a:gd name="connsiteY43" fmla="*/ 3247 h 10127"/>
                  <a:gd name="connsiteX44" fmla="*/ 6556 w 10000"/>
                  <a:gd name="connsiteY44" fmla="*/ 3324 h 10127"/>
                  <a:gd name="connsiteX45" fmla="*/ 6222 w 10000"/>
                  <a:gd name="connsiteY45" fmla="*/ 3324 h 10127"/>
                  <a:gd name="connsiteX46" fmla="*/ 6111 w 10000"/>
                  <a:gd name="connsiteY46" fmla="*/ 3247 h 10127"/>
                  <a:gd name="connsiteX47" fmla="*/ 6056 w 10000"/>
                  <a:gd name="connsiteY47" fmla="*/ 3185 h 10127"/>
                  <a:gd name="connsiteX48" fmla="*/ 6056 w 10000"/>
                  <a:gd name="connsiteY48" fmla="*/ 3185 h 10127"/>
                  <a:gd name="connsiteX49" fmla="*/ 6056 w 10000"/>
                  <a:gd name="connsiteY49" fmla="*/ 1943 h 10127"/>
                  <a:gd name="connsiteX50" fmla="*/ 6056 w 10000"/>
                  <a:gd name="connsiteY50" fmla="*/ 1943 h 10127"/>
                  <a:gd name="connsiteX51" fmla="*/ 6056 w 10000"/>
                  <a:gd name="connsiteY51" fmla="*/ 1652 h 10127"/>
                  <a:gd name="connsiteX52" fmla="*/ 5944 w 10000"/>
                  <a:gd name="connsiteY52" fmla="*/ 1308 h 10127"/>
                  <a:gd name="connsiteX53" fmla="*/ 5889 w 10000"/>
                  <a:gd name="connsiteY53" fmla="*/ 1230 h 10127"/>
                  <a:gd name="connsiteX54" fmla="*/ 5778 w 10000"/>
                  <a:gd name="connsiteY54" fmla="*/ 1167 h 10127"/>
                  <a:gd name="connsiteX55" fmla="*/ 5667 w 10000"/>
                  <a:gd name="connsiteY55" fmla="*/ 1167 h 10127"/>
                  <a:gd name="connsiteX56" fmla="*/ 5500 w 10000"/>
                  <a:gd name="connsiteY56" fmla="*/ 1230 h 10127"/>
                  <a:gd name="connsiteX57" fmla="*/ 5500 w 10000"/>
                  <a:gd name="connsiteY57" fmla="*/ 1230 h 10127"/>
                  <a:gd name="connsiteX58" fmla="*/ 4889 w 10000"/>
                  <a:gd name="connsiteY58" fmla="*/ 1726 h 10127"/>
                  <a:gd name="connsiteX59" fmla="*/ 4611 w 10000"/>
                  <a:gd name="connsiteY59" fmla="*/ 1866 h 10127"/>
                  <a:gd name="connsiteX60" fmla="*/ 4556 w 10000"/>
                  <a:gd name="connsiteY60" fmla="*/ 1943 h 10127"/>
                  <a:gd name="connsiteX61" fmla="*/ 4500 w 10000"/>
                  <a:gd name="connsiteY61" fmla="*/ 1866 h 10127"/>
                  <a:gd name="connsiteX62" fmla="*/ 4500 w 10000"/>
                  <a:gd name="connsiteY62" fmla="*/ 1866 h 10127"/>
                  <a:gd name="connsiteX63" fmla="*/ 4111 w 10000"/>
                  <a:gd name="connsiteY63" fmla="*/ 822 h 10127"/>
                  <a:gd name="connsiteX64" fmla="*/ 4111 w 10000"/>
                  <a:gd name="connsiteY64" fmla="*/ 404 h 10127"/>
                  <a:gd name="connsiteX65" fmla="*/ 4111 w 10000"/>
                  <a:gd name="connsiteY65" fmla="*/ 404 h 10127"/>
                  <a:gd name="connsiteX66" fmla="*/ 4195 w 10000"/>
                  <a:gd name="connsiteY66" fmla="*/ 119 h 10127"/>
                  <a:gd name="connsiteX67" fmla="*/ 4213 w 10000"/>
                  <a:gd name="connsiteY67" fmla="*/ 0 h 10127"/>
                  <a:gd name="connsiteX68" fmla="*/ 4000 w 10000"/>
                  <a:gd name="connsiteY68" fmla="*/ 127 h 10127"/>
                  <a:gd name="connsiteX69" fmla="*/ 3722 w 10000"/>
                  <a:gd name="connsiteY69" fmla="*/ 200 h 10127"/>
                  <a:gd name="connsiteX70" fmla="*/ 3611 w 10000"/>
                  <a:gd name="connsiteY70" fmla="*/ 273 h 10127"/>
                  <a:gd name="connsiteX71" fmla="*/ 3556 w 10000"/>
                  <a:gd name="connsiteY71" fmla="*/ 344 h 10127"/>
                  <a:gd name="connsiteX72" fmla="*/ 3556 w 10000"/>
                  <a:gd name="connsiteY72" fmla="*/ 344 h 10127"/>
                  <a:gd name="connsiteX73" fmla="*/ 3444 w 10000"/>
                  <a:gd name="connsiteY73" fmla="*/ 618 h 10127"/>
                  <a:gd name="connsiteX74" fmla="*/ 3278 w 10000"/>
                  <a:gd name="connsiteY74" fmla="*/ 1039 h 10127"/>
                  <a:gd name="connsiteX75" fmla="*/ 3000 w 10000"/>
                  <a:gd name="connsiteY75" fmla="*/ 1516 h 10127"/>
                  <a:gd name="connsiteX76" fmla="*/ 2667 w 10000"/>
                  <a:gd name="connsiteY76" fmla="*/ 1866 h 10127"/>
                  <a:gd name="connsiteX77" fmla="*/ 2667 w 10000"/>
                  <a:gd name="connsiteY77" fmla="*/ 1866 h 10127"/>
                  <a:gd name="connsiteX78" fmla="*/ 2333 w 10000"/>
                  <a:gd name="connsiteY78" fmla="*/ 2152 h 10127"/>
                  <a:gd name="connsiteX79" fmla="*/ 1833 w 10000"/>
                  <a:gd name="connsiteY79" fmla="*/ 2431 h 10127"/>
                  <a:gd name="connsiteX80" fmla="*/ 1389 w 10000"/>
                  <a:gd name="connsiteY80" fmla="*/ 2562 h 10127"/>
                  <a:gd name="connsiteX81" fmla="*/ 889 w 10000"/>
                  <a:gd name="connsiteY81" fmla="*/ 2633 h 10127"/>
                  <a:gd name="connsiteX82" fmla="*/ 889 w 10000"/>
                  <a:gd name="connsiteY82" fmla="*/ 2633 h 10127"/>
                  <a:gd name="connsiteX83" fmla="*/ 500 w 10000"/>
                  <a:gd name="connsiteY83" fmla="*/ 2717 h 10127"/>
                  <a:gd name="connsiteX84" fmla="*/ 222 w 10000"/>
                  <a:gd name="connsiteY84" fmla="*/ 2768 h 10127"/>
                  <a:gd name="connsiteX85" fmla="*/ 0 w 10000"/>
                  <a:gd name="connsiteY85" fmla="*/ 2836 h 10127"/>
                  <a:gd name="connsiteX86" fmla="*/ 0 w 10000"/>
                  <a:gd name="connsiteY86" fmla="*/ 2836 h 10127"/>
                  <a:gd name="connsiteX87" fmla="*/ 278 w 10000"/>
                  <a:gd name="connsiteY87" fmla="*/ 3955 h 10127"/>
                  <a:gd name="connsiteX88" fmla="*/ 500 w 10000"/>
                  <a:gd name="connsiteY88" fmla="*/ 4773 h 10127"/>
                  <a:gd name="connsiteX89" fmla="*/ 722 w 10000"/>
                  <a:gd name="connsiteY89" fmla="*/ 5476 h 10127"/>
                  <a:gd name="connsiteX90" fmla="*/ 722 w 10000"/>
                  <a:gd name="connsiteY90" fmla="*/ 5476 h 10127"/>
                  <a:gd name="connsiteX91" fmla="*/ 889 w 10000"/>
                  <a:gd name="connsiteY91" fmla="*/ 5891 h 10127"/>
                  <a:gd name="connsiteX92" fmla="*/ 944 w 10000"/>
                  <a:gd name="connsiteY92" fmla="*/ 6248 h 10127"/>
                  <a:gd name="connsiteX93" fmla="*/ 1111 w 10000"/>
                  <a:gd name="connsiteY93" fmla="*/ 6598 h 10127"/>
                  <a:gd name="connsiteX94" fmla="*/ 1333 w 10000"/>
                  <a:gd name="connsiteY94" fmla="*/ 7136 h 10127"/>
                  <a:gd name="connsiteX95" fmla="*/ 1333 w 10000"/>
                  <a:gd name="connsiteY95" fmla="*/ 7136 h 10127"/>
                  <a:gd name="connsiteX96" fmla="*/ 1444 w 10000"/>
                  <a:gd name="connsiteY96" fmla="*/ 7417 h 10127"/>
                  <a:gd name="connsiteX97" fmla="*/ 1500 w 10000"/>
                  <a:gd name="connsiteY97" fmla="*/ 7626 h 10127"/>
                  <a:gd name="connsiteX98" fmla="*/ 1500 w 10000"/>
                  <a:gd name="connsiteY98" fmla="*/ 7823 h 10127"/>
                  <a:gd name="connsiteX99" fmla="*/ 1556 w 10000"/>
                  <a:gd name="connsiteY99" fmla="*/ 7911 h 10127"/>
                  <a:gd name="connsiteX100" fmla="*/ 1722 w 10000"/>
                  <a:gd name="connsiteY100" fmla="*/ 7973 h 10127"/>
                  <a:gd name="connsiteX101" fmla="*/ 1944 w 10000"/>
                  <a:gd name="connsiteY101" fmla="*/ 8038 h 10127"/>
                  <a:gd name="connsiteX102" fmla="*/ 2944 w 10000"/>
                  <a:gd name="connsiteY102" fmla="*/ 8115 h 10127"/>
                  <a:gd name="connsiteX103" fmla="*/ 2944 w 10000"/>
                  <a:gd name="connsiteY103" fmla="*/ 8115 h 10127"/>
                  <a:gd name="connsiteX104" fmla="*/ 4167 w 10000"/>
                  <a:gd name="connsiteY104" fmla="*/ 8256 h 10127"/>
                  <a:gd name="connsiteX105" fmla="*/ 4889 w 10000"/>
                  <a:gd name="connsiteY105" fmla="*/ 8452 h 10127"/>
                  <a:gd name="connsiteX106" fmla="*/ 5278 w 10000"/>
                  <a:gd name="connsiteY106" fmla="*/ 8673 h 10127"/>
                  <a:gd name="connsiteX107" fmla="*/ 5444 w 10000"/>
                  <a:gd name="connsiteY107" fmla="*/ 8731 h 10127"/>
                  <a:gd name="connsiteX108" fmla="*/ 5444 w 10000"/>
                  <a:gd name="connsiteY108" fmla="*/ 8731 h 10127"/>
                  <a:gd name="connsiteX109" fmla="*/ 5722 w 10000"/>
                  <a:gd name="connsiteY109" fmla="*/ 8886 h 10127"/>
                  <a:gd name="connsiteX110" fmla="*/ 5833 w 10000"/>
                  <a:gd name="connsiteY110" fmla="*/ 8957 h 10127"/>
                  <a:gd name="connsiteX111" fmla="*/ 5833 w 10000"/>
                  <a:gd name="connsiteY111" fmla="*/ 8957 h 10127"/>
                  <a:gd name="connsiteX112" fmla="*/ 5833 w 10000"/>
                  <a:gd name="connsiteY112" fmla="*/ 8886 h 10127"/>
                  <a:gd name="connsiteX113" fmla="*/ 5889 w 10000"/>
                  <a:gd name="connsiteY113" fmla="*/ 8808 h 10127"/>
                  <a:gd name="connsiteX114" fmla="*/ 6000 w 10000"/>
                  <a:gd name="connsiteY114" fmla="*/ 8731 h 10127"/>
                  <a:gd name="connsiteX115" fmla="*/ 6167 w 10000"/>
                  <a:gd name="connsiteY115" fmla="*/ 8673 h 10127"/>
                  <a:gd name="connsiteX116" fmla="*/ 6444 w 10000"/>
                  <a:gd name="connsiteY116" fmla="*/ 8673 h 10127"/>
                  <a:gd name="connsiteX117" fmla="*/ 6833 w 10000"/>
                  <a:gd name="connsiteY117" fmla="*/ 8731 h 10127"/>
                  <a:gd name="connsiteX118" fmla="*/ 7278 w 10000"/>
                  <a:gd name="connsiteY118" fmla="*/ 8957 h 10127"/>
                  <a:gd name="connsiteX119" fmla="*/ 7278 w 10000"/>
                  <a:gd name="connsiteY119" fmla="*/ 8957 h 10127"/>
                  <a:gd name="connsiteX120" fmla="*/ 8722 w 10000"/>
                  <a:gd name="connsiteY120" fmla="*/ 9563 h 10127"/>
                  <a:gd name="connsiteX121" fmla="*/ 10000 w 10000"/>
                  <a:gd name="connsiteY121" fmla="*/ 10127 h 10127"/>
                  <a:gd name="connsiteX122" fmla="*/ 10000 w 10000"/>
                  <a:gd name="connsiteY122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8444 w 10000"/>
                  <a:gd name="connsiteY33" fmla="*/ 4703 h 10127"/>
                  <a:gd name="connsiteX34" fmla="*/ 8444 w 10000"/>
                  <a:gd name="connsiteY34" fmla="*/ 4703 h 10127"/>
                  <a:gd name="connsiteX35" fmla="*/ 8222 w 10000"/>
                  <a:gd name="connsiteY35" fmla="*/ 4096 h 10127"/>
                  <a:gd name="connsiteX36" fmla="*/ 8111 w 10000"/>
                  <a:gd name="connsiteY36" fmla="*/ 3816 h 10127"/>
                  <a:gd name="connsiteX37" fmla="*/ 7944 w 10000"/>
                  <a:gd name="connsiteY37" fmla="*/ 3605 h 10127"/>
                  <a:gd name="connsiteX38" fmla="*/ 7778 w 10000"/>
                  <a:gd name="connsiteY38" fmla="*/ 3471 h 10127"/>
                  <a:gd name="connsiteX39" fmla="*/ 7556 w 10000"/>
                  <a:gd name="connsiteY39" fmla="*/ 3389 h 10127"/>
                  <a:gd name="connsiteX40" fmla="*/ 7333 w 10000"/>
                  <a:gd name="connsiteY40" fmla="*/ 3324 h 10127"/>
                  <a:gd name="connsiteX41" fmla="*/ 7000 w 10000"/>
                  <a:gd name="connsiteY41" fmla="*/ 3247 h 10127"/>
                  <a:gd name="connsiteX42" fmla="*/ 7000 w 10000"/>
                  <a:gd name="connsiteY42" fmla="*/ 3247 h 10127"/>
                  <a:gd name="connsiteX43" fmla="*/ 6556 w 10000"/>
                  <a:gd name="connsiteY43" fmla="*/ 3324 h 10127"/>
                  <a:gd name="connsiteX44" fmla="*/ 6222 w 10000"/>
                  <a:gd name="connsiteY44" fmla="*/ 3324 h 10127"/>
                  <a:gd name="connsiteX45" fmla="*/ 6111 w 10000"/>
                  <a:gd name="connsiteY45" fmla="*/ 3247 h 10127"/>
                  <a:gd name="connsiteX46" fmla="*/ 6056 w 10000"/>
                  <a:gd name="connsiteY46" fmla="*/ 3185 h 10127"/>
                  <a:gd name="connsiteX47" fmla="*/ 6056 w 10000"/>
                  <a:gd name="connsiteY47" fmla="*/ 3185 h 10127"/>
                  <a:gd name="connsiteX48" fmla="*/ 6056 w 10000"/>
                  <a:gd name="connsiteY48" fmla="*/ 1943 h 10127"/>
                  <a:gd name="connsiteX49" fmla="*/ 6056 w 10000"/>
                  <a:gd name="connsiteY49" fmla="*/ 1943 h 10127"/>
                  <a:gd name="connsiteX50" fmla="*/ 6056 w 10000"/>
                  <a:gd name="connsiteY50" fmla="*/ 1652 h 10127"/>
                  <a:gd name="connsiteX51" fmla="*/ 5944 w 10000"/>
                  <a:gd name="connsiteY51" fmla="*/ 1308 h 10127"/>
                  <a:gd name="connsiteX52" fmla="*/ 5889 w 10000"/>
                  <a:gd name="connsiteY52" fmla="*/ 1230 h 10127"/>
                  <a:gd name="connsiteX53" fmla="*/ 5778 w 10000"/>
                  <a:gd name="connsiteY53" fmla="*/ 1167 h 10127"/>
                  <a:gd name="connsiteX54" fmla="*/ 5667 w 10000"/>
                  <a:gd name="connsiteY54" fmla="*/ 1167 h 10127"/>
                  <a:gd name="connsiteX55" fmla="*/ 5500 w 10000"/>
                  <a:gd name="connsiteY55" fmla="*/ 1230 h 10127"/>
                  <a:gd name="connsiteX56" fmla="*/ 5500 w 10000"/>
                  <a:gd name="connsiteY56" fmla="*/ 1230 h 10127"/>
                  <a:gd name="connsiteX57" fmla="*/ 4889 w 10000"/>
                  <a:gd name="connsiteY57" fmla="*/ 1726 h 10127"/>
                  <a:gd name="connsiteX58" fmla="*/ 4611 w 10000"/>
                  <a:gd name="connsiteY58" fmla="*/ 1866 h 10127"/>
                  <a:gd name="connsiteX59" fmla="*/ 4556 w 10000"/>
                  <a:gd name="connsiteY59" fmla="*/ 1943 h 10127"/>
                  <a:gd name="connsiteX60" fmla="*/ 4500 w 10000"/>
                  <a:gd name="connsiteY60" fmla="*/ 1866 h 10127"/>
                  <a:gd name="connsiteX61" fmla="*/ 4500 w 10000"/>
                  <a:gd name="connsiteY61" fmla="*/ 1866 h 10127"/>
                  <a:gd name="connsiteX62" fmla="*/ 4111 w 10000"/>
                  <a:gd name="connsiteY62" fmla="*/ 822 h 10127"/>
                  <a:gd name="connsiteX63" fmla="*/ 4111 w 10000"/>
                  <a:gd name="connsiteY63" fmla="*/ 404 h 10127"/>
                  <a:gd name="connsiteX64" fmla="*/ 4111 w 10000"/>
                  <a:gd name="connsiteY64" fmla="*/ 404 h 10127"/>
                  <a:gd name="connsiteX65" fmla="*/ 4195 w 10000"/>
                  <a:gd name="connsiteY65" fmla="*/ 119 h 10127"/>
                  <a:gd name="connsiteX66" fmla="*/ 4213 w 10000"/>
                  <a:gd name="connsiteY66" fmla="*/ 0 h 10127"/>
                  <a:gd name="connsiteX67" fmla="*/ 4000 w 10000"/>
                  <a:gd name="connsiteY67" fmla="*/ 127 h 10127"/>
                  <a:gd name="connsiteX68" fmla="*/ 3722 w 10000"/>
                  <a:gd name="connsiteY68" fmla="*/ 200 h 10127"/>
                  <a:gd name="connsiteX69" fmla="*/ 3611 w 10000"/>
                  <a:gd name="connsiteY69" fmla="*/ 273 h 10127"/>
                  <a:gd name="connsiteX70" fmla="*/ 3556 w 10000"/>
                  <a:gd name="connsiteY70" fmla="*/ 344 h 10127"/>
                  <a:gd name="connsiteX71" fmla="*/ 3556 w 10000"/>
                  <a:gd name="connsiteY71" fmla="*/ 344 h 10127"/>
                  <a:gd name="connsiteX72" fmla="*/ 3444 w 10000"/>
                  <a:gd name="connsiteY72" fmla="*/ 618 h 10127"/>
                  <a:gd name="connsiteX73" fmla="*/ 3278 w 10000"/>
                  <a:gd name="connsiteY73" fmla="*/ 1039 h 10127"/>
                  <a:gd name="connsiteX74" fmla="*/ 3000 w 10000"/>
                  <a:gd name="connsiteY74" fmla="*/ 1516 h 10127"/>
                  <a:gd name="connsiteX75" fmla="*/ 2667 w 10000"/>
                  <a:gd name="connsiteY75" fmla="*/ 1866 h 10127"/>
                  <a:gd name="connsiteX76" fmla="*/ 2667 w 10000"/>
                  <a:gd name="connsiteY76" fmla="*/ 1866 h 10127"/>
                  <a:gd name="connsiteX77" fmla="*/ 2333 w 10000"/>
                  <a:gd name="connsiteY77" fmla="*/ 2152 h 10127"/>
                  <a:gd name="connsiteX78" fmla="*/ 1833 w 10000"/>
                  <a:gd name="connsiteY78" fmla="*/ 2431 h 10127"/>
                  <a:gd name="connsiteX79" fmla="*/ 1389 w 10000"/>
                  <a:gd name="connsiteY79" fmla="*/ 2562 h 10127"/>
                  <a:gd name="connsiteX80" fmla="*/ 889 w 10000"/>
                  <a:gd name="connsiteY80" fmla="*/ 2633 h 10127"/>
                  <a:gd name="connsiteX81" fmla="*/ 889 w 10000"/>
                  <a:gd name="connsiteY81" fmla="*/ 2633 h 10127"/>
                  <a:gd name="connsiteX82" fmla="*/ 500 w 10000"/>
                  <a:gd name="connsiteY82" fmla="*/ 2717 h 10127"/>
                  <a:gd name="connsiteX83" fmla="*/ 222 w 10000"/>
                  <a:gd name="connsiteY83" fmla="*/ 2768 h 10127"/>
                  <a:gd name="connsiteX84" fmla="*/ 0 w 10000"/>
                  <a:gd name="connsiteY84" fmla="*/ 2836 h 10127"/>
                  <a:gd name="connsiteX85" fmla="*/ 0 w 10000"/>
                  <a:gd name="connsiteY85" fmla="*/ 2836 h 10127"/>
                  <a:gd name="connsiteX86" fmla="*/ 278 w 10000"/>
                  <a:gd name="connsiteY86" fmla="*/ 3955 h 10127"/>
                  <a:gd name="connsiteX87" fmla="*/ 500 w 10000"/>
                  <a:gd name="connsiteY87" fmla="*/ 4773 h 10127"/>
                  <a:gd name="connsiteX88" fmla="*/ 722 w 10000"/>
                  <a:gd name="connsiteY88" fmla="*/ 5476 h 10127"/>
                  <a:gd name="connsiteX89" fmla="*/ 722 w 10000"/>
                  <a:gd name="connsiteY89" fmla="*/ 5476 h 10127"/>
                  <a:gd name="connsiteX90" fmla="*/ 889 w 10000"/>
                  <a:gd name="connsiteY90" fmla="*/ 5891 h 10127"/>
                  <a:gd name="connsiteX91" fmla="*/ 944 w 10000"/>
                  <a:gd name="connsiteY91" fmla="*/ 6248 h 10127"/>
                  <a:gd name="connsiteX92" fmla="*/ 1111 w 10000"/>
                  <a:gd name="connsiteY92" fmla="*/ 6598 h 10127"/>
                  <a:gd name="connsiteX93" fmla="*/ 1333 w 10000"/>
                  <a:gd name="connsiteY93" fmla="*/ 7136 h 10127"/>
                  <a:gd name="connsiteX94" fmla="*/ 1333 w 10000"/>
                  <a:gd name="connsiteY94" fmla="*/ 7136 h 10127"/>
                  <a:gd name="connsiteX95" fmla="*/ 1444 w 10000"/>
                  <a:gd name="connsiteY95" fmla="*/ 7417 h 10127"/>
                  <a:gd name="connsiteX96" fmla="*/ 1500 w 10000"/>
                  <a:gd name="connsiteY96" fmla="*/ 7626 h 10127"/>
                  <a:gd name="connsiteX97" fmla="*/ 1500 w 10000"/>
                  <a:gd name="connsiteY97" fmla="*/ 7823 h 10127"/>
                  <a:gd name="connsiteX98" fmla="*/ 1556 w 10000"/>
                  <a:gd name="connsiteY98" fmla="*/ 7911 h 10127"/>
                  <a:gd name="connsiteX99" fmla="*/ 1722 w 10000"/>
                  <a:gd name="connsiteY99" fmla="*/ 7973 h 10127"/>
                  <a:gd name="connsiteX100" fmla="*/ 1944 w 10000"/>
                  <a:gd name="connsiteY100" fmla="*/ 8038 h 10127"/>
                  <a:gd name="connsiteX101" fmla="*/ 2944 w 10000"/>
                  <a:gd name="connsiteY101" fmla="*/ 8115 h 10127"/>
                  <a:gd name="connsiteX102" fmla="*/ 2944 w 10000"/>
                  <a:gd name="connsiteY102" fmla="*/ 8115 h 10127"/>
                  <a:gd name="connsiteX103" fmla="*/ 4167 w 10000"/>
                  <a:gd name="connsiteY103" fmla="*/ 8256 h 10127"/>
                  <a:gd name="connsiteX104" fmla="*/ 4889 w 10000"/>
                  <a:gd name="connsiteY104" fmla="*/ 8452 h 10127"/>
                  <a:gd name="connsiteX105" fmla="*/ 5278 w 10000"/>
                  <a:gd name="connsiteY105" fmla="*/ 8673 h 10127"/>
                  <a:gd name="connsiteX106" fmla="*/ 5444 w 10000"/>
                  <a:gd name="connsiteY106" fmla="*/ 8731 h 10127"/>
                  <a:gd name="connsiteX107" fmla="*/ 5444 w 10000"/>
                  <a:gd name="connsiteY107" fmla="*/ 8731 h 10127"/>
                  <a:gd name="connsiteX108" fmla="*/ 5722 w 10000"/>
                  <a:gd name="connsiteY108" fmla="*/ 8886 h 10127"/>
                  <a:gd name="connsiteX109" fmla="*/ 5833 w 10000"/>
                  <a:gd name="connsiteY109" fmla="*/ 8957 h 10127"/>
                  <a:gd name="connsiteX110" fmla="*/ 5833 w 10000"/>
                  <a:gd name="connsiteY110" fmla="*/ 8957 h 10127"/>
                  <a:gd name="connsiteX111" fmla="*/ 5833 w 10000"/>
                  <a:gd name="connsiteY111" fmla="*/ 8886 h 10127"/>
                  <a:gd name="connsiteX112" fmla="*/ 5889 w 10000"/>
                  <a:gd name="connsiteY112" fmla="*/ 8808 h 10127"/>
                  <a:gd name="connsiteX113" fmla="*/ 6000 w 10000"/>
                  <a:gd name="connsiteY113" fmla="*/ 8731 h 10127"/>
                  <a:gd name="connsiteX114" fmla="*/ 6167 w 10000"/>
                  <a:gd name="connsiteY114" fmla="*/ 8673 h 10127"/>
                  <a:gd name="connsiteX115" fmla="*/ 6444 w 10000"/>
                  <a:gd name="connsiteY115" fmla="*/ 8673 h 10127"/>
                  <a:gd name="connsiteX116" fmla="*/ 6833 w 10000"/>
                  <a:gd name="connsiteY116" fmla="*/ 8731 h 10127"/>
                  <a:gd name="connsiteX117" fmla="*/ 7278 w 10000"/>
                  <a:gd name="connsiteY117" fmla="*/ 8957 h 10127"/>
                  <a:gd name="connsiteX118" fmla="*/ 7278 w 10000"/>
                  <a:gd name="connsiteY118" fmla="*/ 8957 h 10127"/>
                  <a:gd name="connsiteX119" fmla="*/ 8722 w 10000"/>
                  <a:gd name="connsiteY119" fmla="*/ 9563 h 10127"/>
                  <a:gd name="connsiteX120" fmla="*/ 10000 w 10000"/>
                  <a:gd name="connsiteY120" fmla="*/ 10127 h 10127"/>
                  <a:gd name="connsiteX121" fmla="*/ 10000 w 10000"/>
                  <a:gd name="connsiteY121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8444 w 10000"/>
                  <a:gd name="connsiteY33" fmla="*/ 4703 h 10127"/>
                  <a:gd name="connsiteX34" fmla="*/ 8222 w 10000"/>
                  <a:gd name="connsiteY34" fmla="*/ 4096 h 10127"/>
                  <a:gd name="connsiteX35" fmla="*/ 8111 w 10000"/>
                  <a:gd name="connsiteY35" fmla="*/ 3816 h 10127"/>
                  <a:gd name="connsiteX36" fmla="*/ 7944 w 10000"/>
                  <a:gd name="connsiteY36" fmla="*/ 3605 h 10127"/>
                  <a:gd name="connsiteX37" fmla="*/ 7778 w 10000"/>
                  <a:gd name="connsiteY37" fmla="*/ 3471 h 10127"/>
                  <a:gd name="connsiteX38" fmla="*/ 7556 w 10000"/>
                  <a:gd name="connsiteY38" fmla="*/ 3389 h 10127"/>
                  <a:gd name="connsiteX39" fmla="*/ 7333 w 10000"/>
                  <a:gd name="connsiteY39" fmla="*/ 3324 h 10127"/>
                  <a:gd name="connsiteX40" fmla="*/ 7000 w 10000"/>
                  <a:gd name="connsiteY40" fmla="*/ 3247 h 10127"/>
                  <a:gd name="connsiteX41" fmla="*/ 7000 w 10000"/>
                  <a:gd name="connsiteY41" fmla="*/ 3247 h 10127"/>
                  <a:gd name="connsiteX42" fmla="*/ 6556 w 10000"/>
                  <a:gd name="connsiteY42" fmla="*/ 3324 h 10127"/>
                  <a:gd name="connsiteX43" fmla="*/ 6222 w 10000"/>
                  <a:gd name="connsiteY43" fmla="*/ 3324 h 10127"/>
                  <a:gd name="connsiteX44" fmla="*/ 6111 w 10000"/>
                  <a:gd name="connsiteY44" fmla="*/ 3247 h 10127"/>
                  <a:gd name="connsiteX45" fmla="*/ 6056 w 10000"/>
                  <a:gd name="connsiteY45" fmla="*/ 3185 h 10127"/>
                  <a:gd name="connsiteX46" fmla="*/ 6056 w 10000"/>
                  <a:gd name="connsiteY46" fmla="*/ 3185 h 10127"/>
                  <a:gd name="connsiteX47" fmla="*/ 6056 w 10000"/>
                  <a:gd name="connsiteY47" fmla="*/ 1943 h 10127"/>
                  <a:gd name="connsiteX48" fmla="*/ 6056 w 10000"/>
                  <a:gd name="connsiteY48" fmla="*/ 1943 h 10127"/>
                  <a:gd name="connsiteX49" fmla="*/ 6056 w 10000"/>
                  <a:gd name="connsiteY49" fmla="*/ 1652 h 10127"/>
                  <a:gd name="connsiteX50" fmla="*/ 5944 w 10000"/>
                  <a:gd name="connsiteY50" fmla="*/ 1308 h 10127"/>
                  <a:gd name="connsiteX51" fmla="*/ 5889 w 10000"/>
                  <a:gd name="connsiteY51" fmla="*/ 1230 h 10127"/>
                  <a:gd name="connsiteX52" fmla="*/ 5778 w 10000"/>
                  <a:gd name="connsiteY52" fmla="*/ 1167 h 10127"/>
                  <a:gd name="connsiteX53" fmla="*/ 5667 w 10000"/>
                  <a:gd name="connsiteY53" fmla="*/ 1167 h 10127"/>
                  <a:gd name="connsiteX54" fmla="*/ 5500 w 10000"/>
                  <a:gd name="connsiteY54" fmla="*/ 1230 h 10127"/>
                  <a:gd name="connsiteX55" fmla="*/ 5500 w 10000"/>
                  <a:gd name="connsiteY55" fmla="*/ 1230 h 10127"/>
                  <a:gd name="connsiteX56" fmla="*/ 4889 w 10000"/>
                  <a:gd name="connsiteY56" fmla="*/ 1726 h 10127"/>
                  <a:gd name="connsiteX57" fmla="*/ 4611 w 10000"/>
                  <a:gd name="connsiteY57" fmla="*/ 1866 h 10127"/>
                  <a:gd name="connsiteX58" fmla="*/ 4556 w 10000"/>
                  <a:gd name="connsiteY58" fmla="*/ 1943 h 10127"/>
                  <a:gd name="connsiteX59" fmla="*/ 4500 w 10000"/>
                  <a:gd name="connsiteY59" fmla="*/ 1866 h 10127"/>
                  <a:gd name="connsiteX60" fmla="*/ 4500 w 10000"/>
                  <a:gd name="connsiteY60" fmla="*/ 1866 h 10127"/>
                  <a:gd name="connsiteX61" fmla="*/ 4111 w 10000"/>
                  <a:gd name="connsiteY61" fmla="*/ 822 h 10127"/>
                  <a:gd name="connsiteX62" fmla="*/ 4111 w 10000"/>
                  <a:gd name="connsiteY62" fmla="*/ 404 h 10127"/>
                  <a:gd name="connsiteX63" fmla="*/ 4111 w 10000"/>
                  <a:gd name="connsiteY63" fmla="*/ 404 h 10127"/>
                  <a:gd name="connsiteX64" fmla="*/ 4195 w 10000"/>
                  <a:gd name="connsiteY64" fmla="*/ 119 h 10127"/>
                  <a:gd name="connsiteX65" fmla="*/ 4213 w 10000"/>
                  <a:gd name="connsiteY65" fmla="*/ 0 h 10127"/>
                  <a:gd name="connsiteX66" fmla="*/ 4000 w 10000"/>
                  <a:gd name="connsiteY66" fmla="*/ 127 h 10127"/>
                  <a:gd name="connsiteX67" fmla="*/ 3722 w 10000"/>
                  <a:gd name="connsiteY67" fmla="*/ 200 h 10127"/>
                  <a:gd name="connsiteX68" fmla="*/ 3611 w 10000"/>
                  <a:gd name="connsiteY68" fmla="*/ 273 h 10127"/>
                  <a:gd name="connsiteX69" fmla="*/ 3556 w 10000"/>
                  <a:gd name="connsiteY69" fmla="*/ 344 h 10127"/>
                  <a:gd name="connsiteX70" fmla="*/ 3556 w 10000"/>
                  <a:gd name="connsiteY70" fmla="*/ 344 h 10127"/>
                  <a:gd name="connsiteX71" fmla="*/ 3444 w 10000"/>
                  <a:gd name="connsiteY71" fmla="*/ 618 h 10127"/>
                  <a:gd name="connsiteX72" fmla="*/ 3278 w 10000"/>
                  <a:gd name="connsiteY72" fmla="*/ 1039 h 10127"/>
                  <a:gd name="connsiteX73" fmla="*/ 3000 w 10000"/>
                  <a:gd name="connsiteY73" fmla="*/ 1516 h 10127"/>
                  <a:gd name="connsiteX74" fmla="*/ 2667 w 10000"/>
                  <a:gd name="connsiteY74" fmla="*/ 1866 h 10127"/>
                  <a:gd name="connsiteX75" fmla="*/ 2667 w 10000"/>
                  <a:gd name="connsiteY75" fmla="*/ 1866 h 10127"/>
                  <a:gd name="connsiteX76" fmla="*/ 2333 w 10000"/>
                  <a:gd name="connsiteY76" fmla="*/ 2152 h 10127"/>
                  <a:gd name="connsiteX77" fmla="*/ 1833 w 10000"/>
                  <a:gd name="connsiteY77" fmla="*/ 2431 h 10127"/>
                  <a:gd name="connsiteX78" fmla="*/ 1389 w 10000"/>
                  <a:gd name="connsiteY78" fmla="*/ 2562 h 10127"/>
                  <a:gd name="connsiteX79" fmla="*/ 889 w 10000"/>
                  <a:gd name="connsiteY79" fmla="*/ 2633 h 10127"/>
                  <a:gd name="connsiteX80" fmla="*/ 889 w 10000"/>
                  <a:gd name="connsiteY80" fmla="*/ 2633 h 10127"/>
                  <a:gd name="connsiteX81" fmla="*/ 500 w 10000"/>
                  <a:gd name="connsiteY81" fmla="*/ 2717 h 10127"/>
                  <a:gd name="connsiteX82" fmla="*/ 222 w 10000"/>
                  <a:gd name="connsiteY82" fmla="*/ 2768 h 10127"/>
                  <a:gd name="connsiteX83" fmla="*/ 0 w 10000"/>
                  <a:gd name="connsiteY83" fmla="*/ 2836 h 10127"/>
                  <a:gd name="connsiteX84" fmla="*/ 0 w 10000"/>
                  <a:gd name="connsiteY84" fmla="*/ 2836 h 10127"/>
                  <a:gd name="connsiteX85" fmla="*/ 278 w 10000"/>
                  <a:gd name="connsiteY85" fmla="*/ 3955 h 10127"/>
                  <a:gd name="connsiteX86" fmla="*/ 500 w 10000"/>
                  <a:gd name="connsiteY86" fmla="*/ 4773 h 10127"/>
                  <a:gd name="connsiteX87" fmla="*/ 722 w 10000"/>
                  <a:gd name="connsiteY87" fmla="*/ 5476 h 10127"/>
                  <a:gd name="connsiteX88" fmla="*/ 722 w 10000"/>
                  <a:gd name="connsiteY88" fmla="*/ 5476 h 10127"/>
                  <a:gd name="connsiteX89" fmla="*/ 889 w 10000"/>
                  <a:gd name="connsiteY89" fmla="*/ 5891 h 10127"/>
                  <a:gd name="connsiteX90" fmla="*/ 944 w 10000"/>
                  <a:gd name="connsiteY90" fmla="*/ 6248 h 10127"/>
                  <a:gd name="connsiteX91" fmla="*/ 1111 w 10000"/>
                  <a:gd name="connsiteY91" fmla="*/ 6598 h 10127"/>
                  <a:gd name="connsiteX92" fmla="*/ 1333 w 10000"/>
                  <a:gd name="connsiteY92" fmla="*/ 7136 h 10127"/>
                  <a:gd name="connsiteX93" fmla="*/ 1333 w 10000"/>
                  <a:gd name="connsiteY93" fmla="*/ 7136 h 10127"/>
                  <a:gd name="connsiteX94" fmla="*/ 1444 w 10000"/>
                  <a:gd name="connsiteY94" fmla="*/ 7417 h 10127"/>
                  <a:gd name="connsiteX95" fmla="*/ 1500 w 10000"/>
                  <a:gd name="connsiteY95" fmla="*/ 7626 h 10127"/>
                  <a:gd name="connsiteX96" fmla="*/ 1500 w 10000"/>
                  <a:gd name="connsiteY96" fmla="*/ 7823 h 10127"/>
                  <a:gd name="connsiteX97" fmla="*/ 1556 w 10000"/>
                  <a:gd name="connsiteY97" fmla="*/ 7911 h 10127"/>
                  <a:gd name="connsiteX98" fmla="*/ 1722 w 10000"/>
                  <a:gd name="connsiteY98" fmla="*/ 7973 h 10127"/>
                  <a:gd name="connsiteX99" fmla="*/ 1944 w 10000"/>
                  <a:gd name="connsiteY99" fmla="*/ 8038 h 10127"/>
                  <a:gd name="connsiteX100" fmla="*/ 2944 w 10000"/>
                  <a:gd name="connsiteY100" fmla="*/ 8115 h 10127"/>
                  <a:gd name="connsiteX101" fmla="*/ 2944 w 10000"/>
                  <a:gd name="connsiteY101" fmla="*/ 8115 h 10127"/>
                  <a:gd name="connsiteX102" fmla="*/ 4167 w 10000"/>
                  <a:gd name="connsiteY102" fmla="*/ 8256 h 10127"/>
                  <a:gd name="connsiteX103" fmla="*/ 4889 w 10000"/>
                  <a:gd name="connsiteY103" fmla="*/ 8452 h 10127"/>
                  <a:gd name="connsiteX104" fmla="*/ 5278 w 10000"/>
                  <a:gd name="connsiteY104" fmla="*/ 8673 h 10127"/>
                  <a:gd name="connsiteX105" fmla="*/ 5444 w 10000"/>
                  <a:gd name="connsiteY105" fmla="*/ 8731 h 10127"/>
                  <a:gd name="connsiteX106" fmla="*/ 5444 w 10000"/>
                  <a:gd name="connsiteY106" fmla="*/ 8731 h 10127"/>
                  <a:gd name="connsiteX107" fmla="*/ 5722 w 10000"/>
                  <a:gd name="connsiteY107" fmla="*/ 8886 h 10127"/>
                  <a:gd name="connsiteX108" fmla="*/ 5833 w 10000"/>
                  <a:gd name="connsiteY108" fmla="*/ 8957 h 10127"/>
                  <a:gd name="connsiteX109" fmla="*/ 5833 w 10000"/>
                  <a:gd name="connsiteY109" fmla="*/ 8957 h 10127"/>
                  <a:gd name="connsiteX110" fmla="*/ 5833 w 10000"/>
                  <a:gd name="connsiteY110" fmla="*/ 8886 h 10127"/>
                  <a:gd name="connsiteX111" fmla="*/ 5889 w 10000"/>
                  <a:gd name="connsiteY111" fmla="*/ 8808 h 10127"/>
                  <a:gd name="connsiteX112" fmla="*/ 6000 w 10000"/>
                  <a:gd name="connsiteY112" fmla="*/ 8731 h 10127"/>
                  <a:gd name="connsiteX113" fmla="*/ 6167 w 10000"/>
                  <a:gd name="connsiteY113" fmla="*/ 8673 h 10127"/>
                  <a:gd name="connsiteX114" fmla="*/ 6444 w 10000"/>
                  <a:gd name="connsiteY114" fmla="*/ 8673 h 10127"/>
                  <a:gd name="connsiteX115" fmla="*/ 6833 w 10000"/>
                  <a:gd name="connsiteY115" fmla="*/ 8731 h 10127"/>
                  <a:gd name="connsiteX116" fmla="*/ 7278 w 10000"/>
                  <a:gd name="connsiteY116" fmla="*/ 8957 h 10127"/>
                  <a:gd name="connsiteX117" fmla="*/ 7278 w 10000"/>
                  <a:gd name="connsiteY117" fmla="*/ 8957 h 10127"/>
                  <a:gd name="connsiteX118" fmla="*/ 8722 w 10000"/>
                  <a:gd name="connsiteY118" fmla="*/ 9563 h 10127"/>
                  <a:gd name="connsiteX119" fmla="*/ 10000 w 10000"/>
                  <a:gd name="connsiteY119" fmla="*/ 10127 h 10127"/>
                  <a:gd name="connsiteX120" fmla="*/ 10000 w 10000"/>
                  <a:gd name="connsiteY120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8222 w 10000"/>
                  <a:gd name="connsiteY33" fmla="*/ 4096 h 10127"/>
                  <a:gd name="connsiteX34" fmla="*/ 8111 w 10000"/>
                  <a:gd name="connsiteY34" fmla="*/ 3816 h 10127"/>
                  <a:gd name="connsiteX35" fmla="*/ 7944 w 10000"/>
                  <a:gd name="connsiteY35" fmla="*/ 3605 h 10127"/>
                  <a:gd name="connsiteX36" fmla="*/ 7778 w 10000"/>
                  <a:gd name="connsiteY36" fmla="*/ 3471 h 10127"/>
                  <a:gd name="connsiteX37" fmla="*/ 7556 w 10000"/>
                  <a:gd name="connsiteY37" fmla="*/ 3389 h 10127"/>
                  <a:gd name="connsiteX38" fmla="*/ 7333 w 10000"/>
                  <a:gd name="connsiteY38" fmla="*/ 3324 h 10127"/>
                  <a:gd name="connsiteX39" fmla="*/ 7000 w 10000"/>
                  <a:gd name="connsiteY39" fmla="*/ 3247 h 10127"/>
                  <a:gd name="connsiteX40" fmla="*/ 7000 w 10000"/>
                  <a:gd name="connsiteY40" fmla="*/ 3247 h 10127"/>
                  <a:gd name="connsiteX41" fmla="*/ 6556 w 10000"/>
                  <a:gd name="connsiteY41" fmla="*/ 3324 h 10127"/>
                  <a:gd name="connsiteX42" fmla="*/ 6222 w 10000"/>
                  <a:gd name="connsiteY42" fmla="*/ 3324 h 10127"/>
                  <a:gd name="connsiteX43" fmla="*/ 6111 w 10000"/>
                  <a:gd name="connsiteY43" fmla="*/ 3247 h 10127"/>
                  <a:gd name="connsiteX44" fmla="*/ 6056 w 10000"/>
                  <a:gd name="connsiteY44" fmla="*/ 3185 h 10127"/>
                  <a:gd name="connsiteX45" fmla="*/ 6056 w 10000"/>
                  <a:gd name="connsiteY45" fmla="*/ 3185 h 10127"/>
                  <a:gd name="connsiteX46" fmla="*/ 6056 w 10000"/>
                  <a:gd name="connsiteY46" fmla="*/ 1943 h 10127"/>
                  <a:gd name="connsiteX47" fmla="*/ 6056 w 10000"/>
                  <a:gd name="connsiteY47" fmla="*/ 1943 h 10127"/>
                  <a:gd name="connsiteX48" fmla="*/ 6056 w 10000"/>
                  <a:gd name="connsiteY48" fmla="*/ 1652 h 10127"/>
                  <a:gd name="connsiteX49" fmla="*/ 5944 w 10000"/>
                  <a:gd name="connsiteY49" fmla="*/ 1308 h 10127"/>
                  <a:gd name="connsiteX50" fmla="*/ 5889 w 10000"/>
                  <a:gd name="connsiteY50" fmla="*/ 1230 h 10127"/>
                  <a:gd name="connsiteX51" fmla="*/ 5778 w 10000"/>
                  <a:gd name="connsiteY51" fmla="*/ 1167 h 10127"/>
                  <a:gd name="connsiteX52" fmla="*/ 5667 w 10000"/>
                  <a:gd name="connsiteY52" fmla="*/ 1167 h 10127"/>
                  <a:gd name="connsiteX53" fmla="*/ 5500 w 10000"/>
                  <a:gd name="connsiteY53" fmla="*/ 1230 h 10127"/>
                  <a:gd name="connsiteX54" fmla="*/ 5500 w 10000"/>
                  <a:gd name="connsiteY54" fmla="*/ 1230 h 10127"/>
                  <a:gd name="connsiteX55" fmla="*/ 4889 w 10000"/>
                  <a:gd name="connsiteY55" fmla="*/ 1726 h 10127"/>
                  <a:gd name="connsiteX56" fmla="*/ 4611 w 10000"/>
                  <a:gd name="connsiteY56" fmla="*/ 1866 h 10127"/>
                  <a:gd name="connsiteX57" fmla="*/ 4556 w 10000"/>
                  <a:gd name="connsiteY57" fmla="*/ 1943 h 10127"/>
                  <a:gd name="connsiteX58" fmla="*/ 4500 w 10000"/>
                  <a:gd name="connsiteY58" fmla="*/ 1866 h 10127"/>
                  <a:gd name="connsiteX59" fmla="*/ 4500 w 10000"/>
                  <a:gd name="connsiteY59" fmla="*/ 1866 h 10127"/>
                  <a:gd name="connsiteX60" fmla="*/ 4111 w 10000"/>
                  <a:gd name="connsiteY60" fmla="*/ 822 h 10127"/>
                  <a:gd name="connsiteX61" fmla="*/ 4111 w 10000"/>
                  <a:gd name="connsiteY61" fmla="*/ 404 h 10127"/>
                  <a:gd name="connsiteX62" fmla="*/ 4111 w 10000"/>
                  <a:gd name="connsiteY62" fmla="*/ 404 h 10127"/>
                  <a:gd name="connsiteX63" fmla="*/ 4195 w 10000"/>
                  <a:gd name="connsiteY63" fmla="*/ 119 h 10127"/>
                  <a:gd name="connsiteX64" fmla="*/ 4213 w 10000"/>
                  <a:gd name="connsiteY64" fmla="*/ 0 h 10127"/>
                  <a:gd name="connsiteX65" fmla="*/ 4000 w 10000"/>
                  <a:gd name="connsiteY65" fmla="*/ 127 h 10127"/>
                  <a:gd name="connsiteX66" fmla="*/ 3722 w 10000"/>
                  <a:gd name="connsiteY66" fmla="*/ 200 h 10127"/>
                  <a:gd name="connsiteX67" fmla="*/ 3611 w 10000"/>
                  <a:gd name="connsiteY67" fmla="*/ 273 h 10127"/>
                  <a:gd name="connsiteX68" fmla="*/ 3556 w 10000"/>
                  <a:gd name="connsiteY68" fmla="*/ 344 h 10127"/>
                  <a:gd name="connsiteX69" fmla="*/ 3556 w 10000"/>
                  <a:gd name="connsiteY69" fmla="*/ 344 h 10127"/>
                  <a:gd name="connsiteX70" fmla="*/ 3444 w 10000"/>
                  <a:gd name="connsiteY70" fmla="*/ 618 h 10127"/>
                  <a:gd name="connsiteX71" fmla="*/ 3278 w 10000"/>
                  <a:gd name="connsiteY71" fmla="*/ 1039 h 10127"/>
                  <a:gd name="connsiteX72" fmla="*/ 3000 w 10000"/>
                  <a:gd name="connsiteY72" fmla="*/ 1516 h 10127"/>
                  <a:gd name="connsiteX73" fmla="*/ 2667 w 10000"/>
                  <a:gd name="connsiteY73" fmla="*/ 1866 h 10127"/>
                  <a:gd name="connsiteX74" fmla="*/ 2667 w 10000"/>
                  <a:gd name="connsiteY74" fmla="*/ 1866 h 10127"/>
                  <a:gd name="connsiteX75" fmla="*/ 2333 w 10000"/>
                  <a:gd name="connsiteY75" fmla="*/ 2152 h 10127"/>
                  <a:gd name="connsiteX76" fmla="*/ 1833 w 10000"/>
                  <a:gd name="connsiteY76" fmla="*/ 2431 h 10127"/>
                  <a:gd name="connsiteX77" fmla="*/ 1389 w 10000"/>
                  <a:gd name="connsiteY77" fmla="*/ 2562 h 10127"/>
                  <a:gd name="connsiteX78" fmla="*/ 889 w 10000"/>
                  <a:gd name="connsiteY78" fmla="*/ 2633 h 10127"/>
                  <a:gd name="connsiteX79" fmla="*/ 889 w 10000"/>
                  <a:gd name="connsiteY79" fmla="*/ 2633 h 10127"/>
                  <a:gd name="connsiteX80" fmla="*/ 500 w 10000"/>
                  <a:gd name="connsiteY80" fmla="*/ 2717 h 10127"/>
                  <a:gd name="connsiteX81" fmla="*/ 222 w 10000"/>
                  <a:gd name="connsiteY81" fmla="*/ 2768 h 10127"/>
                  <a:gd name="connsiteX82" fmla="*/ 0 w 10000"/>
                  <a:gd name="connsiteY82" fmla="*/ 2836 h 10127"/>
                  <a:gd name="connsiteX83" fmla="*/ 0 w 10000"/>
                  <a:gd name="connsiteY83" fmla="*/ 2836 h 10127"/>
                  <a:gd name="connsiteX84" fmla="*/ 278 w 10000"/>
                  <a:gd name="connsiteY84" fmla="*/ 3955 h 10127"/>
                  <a:gd name="connsiteX85" fmla="*/ 500 w 10000"/>
                  <a:gd name="connsiteY85" fmla="*/ 4773 h 10127"/>
                  <a:gd name="connsiteX86" fmla="*/ 722 w 10000"/>
                  <a:gd name="connsiteY86" fmla="*/ 5476 h 10127"/>
                  <a:gd name="connsiteX87" fmla="*/ 722 w 10000"/>
                  <a:gd name="connsiteY87" fmla="*/ 5476 h 10127"/>
                  <a:gd name="connsiteX88" fmla="*/ 889 w 10000"/>
                  <a:gd name="connsiteY88" fmla="*/ 5891 h 10127"/>
                  <a:gd name="connsiteX89" fmla="*/ 944 w 10000"/>
                  <a:gd name="connsiteY89" fmla="*/ 6248 h 10127"/>
                  <a:gd name="connsiteX90" fmla="*/ 1111 w 10000"/>
                  <a:gd name="connsiteY90" fmla="*/ 6598 h 10127"/>
                  <a:gd name="connsiteX91" fmla="*/ 1333 w 10000"/>
                  <a:gd name="connsiteY91" fmla="*/ 7136 h 10127"/>
                  <a:gd name="connsiteX92" fmla="*/ 1333 w 10000"/>
                  <a:gd name="connsiteY92" fmla="*/ 7136 h 10127"/>
                  <a:gd name="connsiteX93" fmla="*/ 1444 w 10000"/>
                  <a:gd name="connsiteY93" fmla="*/ 7417 h 10127"/>
                  <a:gd name="connsiteX94" fmla="*/ 1500 w 10000"/>
                  <a:gd name="connsiteY94" fmla="*/ 7626 h 10127"/>
                  <a:gd name="connsiteX95" fmla="*/ 1500 w 10000"/>
                  <a:gd name="connsiteY95" fmla="*/ 7823 h 10127"/>
                  <a:gd name="connsiteX96" fmla="*/ 1556 w 10000"/>
                  <a:gd name="connsiteY96" fmla="*/ 7911 h 10127"/>
                  <a:gd name="connsiteX97" fmla="*/ 1722 w 10000"/>
                  <a:gd name="connsiteY97" fmla="*/ 7973 h 10127"/>
                  <a:gd name="connsiteX98" fmla="*/ 1944 w 10000"/>
                  <a:gd name="connsiteY98" fmla="*/ 8038 h 10127"/>
                  <a:gd name="connsiteX99" fmla="*/ 2944 w 10000"/>
                  <a:gd name="connsiteY99" fmla="*/ 8115 h 10127"/>
                  <a:gd name="connsiteX100" fmla="*/ 2944 w 10000"/>
                  <a:gd name="connsiteY100" fmla="*/ 8115 h 10127"/>
                  <a:gd name="connsiteX101" fmla="*/ 4167 w 10000"/>
                  <a:gd name="connsiteY101" fmla="*/ 8256 h 10127"/>
                  <a:gd name="connsiteX102" fmla="*/ 4889 w 10000"/>
                  <a:gd name="connsiteY102" fmla="*/ 8452 h 10127"/>
                  <a:gd name="connsiteX103" fmla="*/ 5278 w 10000"/>
                  <a:gd name="connsiteY103" fmla="*/ 8673 h 10127"/>
                  <a:gd name="connsiteX104" fmla="*/ 5444 w 10000"/>
                  <a:gd name="connsiteY104" fmla="*/ 8731 h 10127"/>
                  <a:gd name="connsiteX105" fmla="*/ 5444 w 10000"/>
                  <a:gd name="connsiteY105" fmla="*/ 8731 h 10127"/>
                  <a:gd name="connsiteX106" fmla="*/ 5722 w 10000"/>
                  <a:gd name="connsiteY106" fmla="*/ 8886 h 10127"/>
                  <a:gd name="connsiteX107" fmla="*/ 5833 w 10000"/>
                  <a:gd name="connsiteY107" fmla="*/ 8957 h 10127"/>
                  <a:gd name="connsiteX108" fmla="*/ 5833 w 10000"/>
                  <a:gd name="connsiteY108" fmla="*/ 8957 h 10127"/>
                  <a:gd name="connsiteX109" fmla="*/ 5833 w 10000"/>
                  <a:gd name="connsiteY109" fmla="*/ 8886 h 10127"/>
                  <a:gd name="connsiteX110" fmla="*/ 5889 w 10000"/>
                  <a:gd name="connsiteY110" fmla="*/ 8808 h 10127"/>
                  <a:gd name="connsiteX111" fmla="*/ 6000 w 10000"/>
                  <a:gd name="connsiteY111" fmla="*/ 8731 h 10127"/>
                  <a:gd name="connsiteX112" fmla="*/ 6167 w 10000"/>
                  <a:gd name="connsiteY112" fmla="*/ 8673 h 10127"/>
                  <a:gd name="connsiteX113" fmla="*/ 6444 w 10000"/>
                  <a:gd name="connsiteY113" fmla="*/ 8673 h 10127"/>
                  <a:gd name="connsiteX114" fmla="*/ 6833 w 10000"/>
                  <a:gd name="connsiteY114" fmla="*/ 8731 h 10127"/>
                  <a:gd name="connsiteX115" fmla="*/ 7278 w 10000"/>
                  <a:gd name="connsiteY115" fmla="*/ 8957 h 10127"/>
                  <a:gd name="connsiteX116" fmla="*/ 7278 w 10000"/>
                  <a:gd name="connsiteY116" fmla="*/ 8957 h 10127"/>
                  <a:gd name="connsiteX117" fmla="*/ 8722 w 10000"/>
                  <a:gd name="connsiteY117" fmla="*/ 9563 h 10127"/>
                  <a:gd name="connsiteX118" fmla="*/ 10000 w 10000"/>
                  <a:gd name="connsiteY118" fmla="*/ 10127 h 10127"/>
                  <a:gd name="connsiteX119" fmla="*/ 10000 w 10000"/>
                  <a:gd name="connsiteY119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8111 w 10000"/>
                  <a:gd name="connsiteY33" fmla="*/ 3816 h 10127"/>
                  <a:gd name="connsiteX34" fmla="*/ 7944 w 10000"/>
                  <a:gd name="connsiteY34" fmla="*/ 3605 h 10127"/>
                  <a:gd name="connsiteX35" fmla="*/ 7778 w 10000"/>
                  <a:gd name="connsiteY35" fmla="*/ 3471 h 10127"/>
                  <a:gd name="connsiteX36" fmla="*/ 7556 w 10000"/>
                  <a:gd name="connsiteY36" fmla="*/ 3389 h 10127"/>
                  <a:gd name="connsiteX37" fmla="*/ 7333 w 10000"/>
                  <a:gd name="connsiteY37" fmla="*/ 3324 h 10127"/>
                  <a:gd name="connsiteX38" fmla="*/ 7000 w 10000"/>
                  <a:gd name="connsiteY38" fmla="*/ 3247 h 10127"/>
                  <a:gd name="connsiteX39" fmla="*/ 7000 w 10000"/>
                  <a:gd name="connsiteY39" fmla="*/ 3247 h 10127"/>
                  <a:gd name="connsiteX40" fmla="*/ 6556 w 10000"/>
                  <a:gd name="connsiteY40" fmla="*/ 3324 h 10127"/>
                  <a:gd name="connsiteX41" fmla="*/ 6222 w 10000"/>
                  <a:gd name="connsiteY41" fmla="*/ 3324 h 10127"/>
                  <a:gd name="connsiteX42" fmla="*/ 6111 w 10000"/>
                  <a:gd name="connsiteY42" fmla="*/ 3247 h 10127"/>
                  <a:gd name="connsiteX43" fmla="*/ 6056 w 10000"/>
                  <a:gd name="connsiteY43" fmla="*/ 3185 h 10127"/>
                  <a:gd name="connsiteX44" fmla="*/ 6056 w 10000"/>
                  <a:gd name="connsiteY44" fmla="*/ 3185 h 10127"/>
                  <a:gd name="connsiteX45" fmla="*/ 6056 w 10000"/>
                  <a:gd name="connsiteY45" fmla="*/ 1943 h 10127"/>
                  <a:gd name="connsiteX46" fmla="*/ 6056 w 10000"/>
                  <a:gd name="connsiteY46" fmla="*/ 1943 h 10127"/>
                  <a:gd name="connsiteX47" fmla="*/ 6056 w 10000"/>
                  <a:gd name="connsiteY47" fmla="*/ 1652 h 10127"/>
                  <a:gd name="connsiteX48" fmla="*/ 5944 w 10000"/>
                  <a:gd name="connsiteY48" fmla="*/ 1308 h 10127"/>
                  <a:gd name="connsiteX49" fmla="*/ 5889 w 10000"/>
                  <a:gd name="connsiteY49" fmla="*/ 1230 h 10127"/>
                  <a:gd name="connsiteX50" fmla="*/ 5778 w 10000"/>
                  <a:gd name="connsiteY50" fmla="*/ 1167 h 10127"/>
                  <a:gd name="connsiteX51" fmla="*/ 5667 w 10000"/>
                  <a:gd name="connsiteY51" fmla="*/ 1167 h 10127"/>
                  <a:gd name="connsiteX52" fmla="*/ 5500 w 10000"/>
                  <a:gd name="connsiteY52" fmla="*/ 1230 h 10127"/>
                  <a:gd name="connsiteX53" fmla="*/ 5500 w 10000"/>
                  <a:gd name="connsiteY53" fmla="*/ 1230 h 10127"/>
                  <a:gd name="connsiteX54" fmla="*/ 4889 w 10000"/>
                  <a:gd name="connsiteY54" fmla="*/ 1726 h 10127"/>
                  <a:gd name="connsiteX55" fmla="*/ 4611 w 10000"/>
                  <a:gd name="connsiteY55" fmla="*/ 1866 h 10127"/>
                  <a:gd name="connsiteX56" fmla="*/ 4556 w 10000"/>
                  <a:gd name="connsiteY56" fmla="*/ 1943 h 10127"/>
                  <a:gd name="connsiteX57" fmla="*/ 4500 w 10000"/>
                  <a:gd name="connsiteY57" fmla="*/ 1866 h 10127"/>
                  <a:gd name="connsiteX58" fmla="*/ 4500 w 10000"/>
                  <a:gd name="connsiteY58" fmla="*/ 1866 h 10127"/>
                  <a:gd name="connsiteX59" fmla="*/ 4111 w 10000"/>
                  <a:gd name="connsiteY59" fmla="*/ 822 h 10127"/>
                  <a:gd name="connsiteX60" fmla="*/ 4111 w 10000"/>
                  <a:gd name="connsiteY60" fmla="*/ 404 h 10127"/>
                  <a:gd name="connsiteX61" fmla="*/ 4111 w 10000"/>
                  <a:gd name="connsiteY61" fmla="*/ 404 h 10127"/>
                  <a:gd name="connsiteX62" fmla="*/ 4195 w 10000"/>
                  <a:gd name="connsiteY62" fmla="*/ 119 h 10127"/>
                  <a:gd name="connsiteX63" fmla="*/ 4213 w 10000"/>
                  <a:gd name="connsiteY63" fmla="*/ 0 h 10127"/>
                  <a:gd name="connsiteX64" fmla="*/ 4000 w 10000"/>
                  <a:gd name="connsiteY64" fmla="*/ 127 h 10127"/>
                  <a:gd name="connsiteX65" fmla="*/ 3722 w 10000"/>
                  <a:gd name="connsiteY65" fmla="*/ 200 h 10127"/>
                  <a:gd name="connsiteX66" fmla="*/ 3611 w 10000"/>
                  <a:gd name="connsiteY66" fmla="*/ 273 h 10127"/>
                  <a:gd name="connsiteX67" fmla="*/ 3556 w 10000"/>
                  <a:gd name="connsiteY67" fmla="*/ 344 h 10127"/>
                  <a:gd name="connsiteX68" fmla="*/ 3556 w 10000"/>
                  <a:gd name="connsiteY68" fmla="*/ 344 h 10127"/>
                  <a:gd name="connsiteX69" fmla="*/ 3444 w 10000"/>
                  <a:gd name="connsiteY69" fmla="*/ 618 h 10127"/>
                  <a:gd name="connsiteX70" fmla="*/ 3278 w 10000"/>
                  <a:gd name="connsiteY70" fmla="*/ 1039 h 10127"/>
                  <a:gd name="connsiteX71" fmla="*/ 3000 w 10000"/>
                  <a:gd name="connsiteY71" fmla="*/ 1516 h 10127"/>
                  <a:gd name="connsiteX72" fmla="*/ 2667 w 10000"/>
                  <a:gd name="connsiteY72" fmla="*/ 1866 h 10127"/>
                  <a:gd name="connsiteX73" fmla="*/ 2667 w 10000"/>
                  <a:gd name="connsiteY73" fmla="*/ 1866 h 10127"/>
                  <a:gd name="connsiteX74" fmla="*/ 2333 w 10000"/>
                  <a:gd name="connsiteY74" fmla="*/ 2152 h 10127"/>
                  <a:gd name="connsiteX75" fmla="*/ 1833 w 10000"/>
                  <a:gd name="connsiteY75" fmla="*/ 2431 h 10127"/>
                  <a:gd name="connsiteX76" fmla="*/ 1389 w 10000"/>
                  <a:gd name="connsiteY76" fmla="*/ 2562 h 10127"/>
                  <a:gd name="connsiteX77" fmla="*/ 889 w 10000"/>
                  <a:gd name="connsiteY77" fmla="*/ 2633 h 10127"/>
                  <a:gd name="connsiteX78" fmla="*/ 889 w 10000"/>
                  <a:gd name="connsiteY78" fmla="*/ 2633 h 10127"/>
                  <a:gd name="connsiteX79" fmla="*/ 500 w 10000"/>
                  <a:gd name="connsiteY79" fmla="*/ 2717 h 10127"/>
                  <a:gd name="connsiteX80" fmla="*/ 222 w 10000"/>
                  <a:gd name="connsiteY80" fmla="*/ 2768 h 10127"/>
                  <a:gd name="connsiteX81" fmla="*/ 0 w 10000"/>
                  <a:gd name="connsiteY81" fmla="*/ 2836 h 10127"/>
                  <a:gd name="connsiteX82" fmla="*/ 0 w 10000"/>
                  <a:gd name="connsiteY82" fmla="*/ 2836 h 10127"/>
                  <a:gd name="connsiteX83" fmla="*/ 278 w 10000"/>
                  <a:gd name="connsiteY83" fmla="*/ 3955 h 10127"/>
                  <a:gd name="connsiteX84" fmla="*/ 500 w 10000"/>
                  <a:gd name="connsiteY84" fmla="*/ 4773 h 10127"/>
                  <a:gd name="connsiteX85" fmla="*/ 722 w 10000"/>
                  <a:gd name="connsiteY85" fmla="*/ 5476 h 10127"/>
                  <a:gd name="connsiteX86" fmla="*/ 722 w 10000"/>
                  <a:gd name="connsiteY86" fmla="*/ 5476 h 10127"/>
                  <a:gd name="connsiteX87" fmla="*/ 889 w 10000"/>
                  <a:gd name="connsiteY87" fmla="*/ 5891 h 10127"/>
                  <a:gd name="connsiteX88" fmla="*/ 944 w 10000"/>
                  <a:gd name="connsiteY88" fmla="*/ 6248 h 10127"/>
                  <a:gd name="connsiteX89" fmla="*/ 1111 w 10000"/>
                  <a:gd name="connsiteY89" fmla="*/ 6598 h 10127"/>
                  <a:gd name="connsiteX90" fmla="*/ 1333 w 10000"/>
                  <a:gd name="connsiteY90" fmla="*/ 7136 h 10127"/>
                  <a:gd name="connsiteX91" fmla="*/ 1333 w 10000"/>
                  <a:gd name="connsiteY91" fmla="*/ 7136 h 10127"/>
                  <a:gd name="connsiteX92" fmla="*/ 1444 w 10000"/>
                  <a:gd name="connsiteY92" fmla="*/ 7417 h 10127"/>
                  <a:gd name="connsiteX93" fmla="*/ 1500 w 10000"/>
                  <a:gd name="connsiteY93" fmla="*/ 7626 h 10127"/>
                  <a:gd name="connsiteX94" fmla="*/ 1500 w 10000"/>
                  <a:gd name="connsiteY94" fmla="*/ 7823 h 10127"/>
                  <a:gd name="connsiteX95" fmla="*/ 1556 w 10000"/>
                  <a:gd name="connsiteY95" fmla="*/ 7911 h 10127"/>
                  <a:gd name="connsiteX96" fmla="*/ 1722 w 10000"/>
                  <a:gd name="connsiteY96" fmla="*/ 7973 h 10127"/>
                  <a:gd name="connsiteX97" fmla="*/ 1944 w 10000"/>
                  <a:gd name="connsiteY97" fmla="*/ 8038 h 10127"/>
                  <a:gd name="connsiteX98" fmla="*/ 2944 w 10000"/>
                  <a:gd name="connsiteY98" fmla="*/ 8115 h 10127"/>
                  <a:gd name="connsiteX99" fmla="*/ 2944 w 10000"/>
                  <a:gd name="connsiteY99" fmla="*/ 8115 h 10127"/>
                  <a:gd name="connsiteX100" fmla="*/ 4167 w 10000"/>
                  <a:gd name="connsiteY100" fmla="*/ 8256 h 10127"/>
                  <a:gd name="connsiteX101" fmla="*/ 4889 w 10000"/>
                  <a:gd name="connsiteY101" fmla="*/ 8452 h 10127"/>
                  <a:gd name="connsiteX102" fmla="*/ 5278 w 10000"/>
                  <a:gd name="connsiteY102" fmla="*/ 8673 h 10127"/>
                  <a:gd name="connsiteX103" fmla="*/ 5444 w 10000"/>
                  <a:gd name="connsiteY103" fmla="*/ 8731 h 10127"/>
                  <a:gd name="connsiteX104" fmla="*/ 5444 w 10000"/>
                  <a:gd name="connsiteY104" fmla="*/ 8731 h 10127"/>
                  <a:gd name="connsiteX105" fmla="*/ 5722 w 10000"/>
                  <a:gd name="connsiteY105" fmla="*/ 8886 h 10127"/>
                  <a:gd name="connsiteX106" fmla="*/ 5833 w 10000"/>
                  <a:gd name="connsiteY106" fmla="*/ 8957 h 10127"/>
                  <a:gd name="connsiteX107" fmla="*/ 5833 w 10000"/>
                  <a:gd name="connsiteY107" fmla="*/ 8957 h 10127"/>
                  <a:gd name="connsiteX108" fmla="*/ 5833 w 10000"/>
                  <a:gd name="connsiteY108" fmla="*/ 8886 h 10127"/>
                  <a:gd name="connsiteX109" fmla="*/ 5889 w 10000"/>
                  <a:gd name="connsiteY109" fmla="*/ 8808 h 10127"/>
                  <a:gd name="connsiteX110" fmla="*/ 6000 w 10000"/>
                  <a:gd name="connsiteY110" fmla="*/ 8731 h 10127"/>
                  <a:gd name="connsiteX111" fmla="*/ 6167 w 10000"/>
                  <a:gd name="connsiteY111" fmla="*/ 8673 h 10127"/>
                  <a:gd name="connsiteX112" fmla="*/ 6444 w 10000"/>
                  <a:gd name="connsiteY112" fmla="*/ 8673 h 10127"/>
                  <a:gd name="connsiteX113" fmla="*/ 6833 w 10000"/>
                  <a:gd name="connsiteY113" fmla="*/ 8731 h 10127"/>
                  <a:gd name="connsiteX114" fmla="*/ 7278 w 10000"/>
                  <a:gd name="connsiteY114" fmla="*/ 8957 h 10127"/>
                  <a:gd name="connsiteX115" fmla="*/ 7278 w 10000"/>
                  <a:gd name="connsiteY115" fmla="*/ 8957 h 10127"/>
                  <a:gd name="connsiteX116" fmla="*/ 8722 w 10000"/>
                  <a:gd name="connsiteY116" fmla="*/ 9563 h 10127"/>
                  <a:gd name="connsiteX117" fmla="*/ 10000 w 10000"/>
                  <a:gd name="connsiteY117" fmla="*/ 10127 h 10127"/>
                  <a:gd name="connsiteX118" fmla="*/ 10000 w 10000"/>
                  <a:gd name="connsiteY118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7944 w 10000"/>
                  <a:gd name="connsiteY33" fmla="*/ 3605 h 10127"/>
                  <a:gd name="connsiteX34" fmla="*/ 7778 w 10000"/>
                  <a:gd name="connsiteY34" fmla="*/ 3471 h 10127"/>
                  <a:gd name="connsiteX35" fmla="*/ 7556 w 10000"/>
                  <a:gd name="connsiteY35" fmla="*/ 3389 h 10127"/>
                  <a:gd name="connsiteX36" fmla="*/ 7333 w 10000"/>
                  <a:gd name="connsiteY36" fmla="*/ 3324 h 10127"/>
                  <a:gd name="connsiteX37" fmla="*/ 7000 w 10000"/>
                  <a:gd name="connsiteY37" fmla="*/ 3247 h 10127"/>
                  <a:gd name="connsiteX38" fmla="*/ 7000 w 10000"/>
                  <a:gd name="connsiteY38" fmla="*/ 3247 h 10127"/>
                  <a:gd name="connsiteX39" fmla="*/ 6556 w 10000"/>
                  <a:gd name="connsiteY39" fmla="*/ 3324 h 10127"/>
                  <a:gd name="connsiteX40" fmla="*/ 6222 w 10000"/>
                  <a:gd name="connsiteY40" fmla="*/ 3324 h 10127"/>
                  <a:gd name="connsiteX41" fmla="*/ 6111 w 10000"/>
                  <a:gd name="connsiteY41" fmla="*/ 3247 h 10127"/>
                  <a:gd name="connsiteX42" fmla="*/ 6056 w 10000"/>
                  <a:gd name="connsiteY42" fmla="*/ 3185 h 10127"/>
                  <a:gd name="connsiteX43" fmla="*/ 6056 w 10000"/>
                  <a:gd name="connsiteY43" fmla="*/ 3185 h 10127"/>
                  <a:gd name="connsiteX44" fmla="*/ 6056 w 10000"/>
                  <a:gd name="connsiteY44" fmla="*/ 1943 h 10127"/>
                  <a:gd name="connsiteX45" fmla="*/ 6056 w 10000"/>
                  <a:gd name="connsiteY45" fmla="*/ 1943 h 10127"/>
                  <a:gd name="connsiteX46" fmla="*/ 6056 w 10000"/>
                  <a:gd name="connsiteY46" fmla="*/ 1652 h 10127"/>
                  <a:gd name="connsiteX47" fmla="*/ 5944 w 10000"/>
                  <a:gd name="connsiteY47" fmla="*/ 1308 h 10127"/>
                  <a:gd name="connsiteX48" fmla="*/ 5889 w 10000"/>
                  <a:gd name="connsiteY48" fmla="*/ 1230 h 10127"/>
                  <a:gd name="connsiteX49" fmla="*/ 5778 w 10000"/>
                  <a:gd name="connsiteY49" fmla="*/ 1167 h 10127"/>
                  <a:gd name="connsiteX50" fmla="*/ 5667 w 10000"/>
                  <a:gd name="connsiteY50" fmla="*/ 1167 h 10127"/>
                  <a:gd name="connsiteX51" fmla="*/ 5500 w 10000"/>
                  <a:gd name="connsiteY51" fmla="*/ 1230 h 10127"/>
                  <a:gd name="connsiteX52" fmla="*/ 5500 w 10000"/>
                  <a:gd name="connsiteY52" fmla="*/ 1230 h 10127"/>
                  <a:gd name="connsiteX53" fmla="*/ 4889 w 10000"/>
                  <a:gd name="connsiteY53" fmla="*/ 1726 h 10127"/>
                  <a:gd name="connsiteX54" fmla="*/ 4611 w 10000"/>
                  <a:gd name="connsiteY54" fmla="*/ 1866 h 10127"/>
                  <a:gd name="connsiteX55" fmla="*/ 4556 w 10000"/>
                  <a:gd name="connsiteY55" fmla="*/ 1943 h 10127"/>
                  <a:gd name="connsiteX56" fmla="*/ 4500 w 10000"/>
                  <a:gd name="connsiteY56" fmla="*/ 1866 h 10127"/>
                  <a:gd name="connsiteX57" fmla="*/ 4500 w 10000"/>
                  <a:gd name="connsiteY57" fmla="*/ 1866 h 10127"/>
                  <a:gd name="connsiteX58" fmla="*/ 4111 w 10000"/>
                  <a:gd name="connsiteY58" fmla="*/ 822 h 10127"/>
                  <a:gd name="connsiteX59" fmla="*/ 4111 w 10000"/>
                  <a:gd name="connsiteY59" fmla="*/ 404 h 10127"/>
                  <a:gd name="connsiteX60" fmla="*/ 4111 w 10000"/>
                  <a:gd name="connsiteY60" fmla="*/ 404 h 10127"/>
                  <a:gd name="connsiteX61" fmla="*/ 4195 w 10000"/>
                  <a:gd name="connsiteY61" fmla="*/ 119 h 10127"/>
                  <a:gd name="connsiteX62" fmla="*/ 4213 w 10000"/>
                  <a:gd name="connsiteY62" fmla="*/ 0 h 10127"/>
                  <a:gd name="connsiteX63" fmla="*/ 4000 w 10000"/>
                  <a:gd name="connsiteY63" fmla="*/ 127 h 10127"/>
                  <a:gd name="connsiteX64" fmla="*/ 3722 w 10000"/>
                  <a:gd name="connsiteY64" fmla="*/ 200 h 10127"/>
                  <a:gd name="connsiteX65" fmla="*/ 3611 w 10000"/>
                  <a:gd name="connsiteY65" fmla="*/ 273 h 10127"/>
                  <a:gd name="connsiteX66" fmla="*/ 3556 w 10000"/>
                  <a:gd name="connsiteY66" fmla="*/ 344 h 10127"/>
                  <a:gd name="connsiteX67" fmla="*/ 3556 w 10000"/>
                  <a:gd name="connsiteY67" fmla="*/ 344 h 10127"/>
                  <a:gd name="connsiteX68" fmla="*/ 3444 w 10000"/>
                  <a:gd name="connsiteY68" fmla="*/ 618 h 10127"/>
                  <a:gd name="connsiteX69" fmla="*/ 3278 w 10000"/>
                  <a:gd name="connsiteY69" fmla="*/ 1039 h 10127"/>
                  <a:gd name="connsiteX70" fmla="*/ 3000 w 10000"/>
                  <a:gd name="connsiteY70" fmla="*/ 1516 h 10127"/>
                  <a:gd name="connsiteX71" fmla="*/ 2667 w 10000"/>
                  <a:gd name="connsiteY71" fmla="*/ 1866 h 10127"/>
                  <a:gd name="connsiteX72" fmla="*/ 2667 w 10000"/>
                  <a:gd name="connsiteY72" fmla="*/ 1866 h 10127"/>
                  <a:gd name="connsiteX73" fmla="*/ 2333 w 10000"/>
                  <a:gd name="connsiteY73" fmla="*/ 2152 h 10127"/>
                  <a:gd name="connsiteX74" fmla="*/ 1833 w 10000"/>
                  <a:gd name="connsiteY74" fmla="*/ 2431 h 10127"/>
                  <a:gd name="connsiteX75" fmla="*/ 1389 w 10000"/>
                  <a:gd name="connsiteY75" fmla="*/ 2562 h 10127"/>
                  <a:gd name="connsiteX76" fmla="*/ 889 w 10000"/>
                  <a:gd name="connsiteY76" fmla="*/ 2633 h 10127"/>
                  <a:gd name="connsiteX77" fmla="*/ 889 w 10000"/>
                  <a:gd name="connsiteY77" fmla="*/ 2633 h 10127"/>
                  <a:gd name="connsiteX78" fmla="*/ 500 w 10000"/>
                  <a:gd name="connsiteY78" fmla="*/ 2717 h 10127"/>
                  <a:gd name="connsiteX79" fmla="*/ 222 w 10000"/>
                  <a:gd name="connsiteY79" fmla="*/ 2768 h 10127"/>
                  <a:gd name="connsiteX80" fmla="*/ 0 w 10000"/>
                  <a:gd name="connsiteY80" fmla="*/ 2836 h 10127"/>
                  <a:gd name="connsiteX81" fmla="*/ 0 w 10000"/>
                  <a:gd name="connsiteY81" fmla="*/ 2836 h 10127"/>
                  <a:gd name="connsiteX82" fmla="*/ 278 w 10000"/>
                  <a:gd name="connsiteY82" fmla="*/ 3955 h 10127"/>
                  <a:gd name="connsiteX83" fmla="*/ 500 w 10000"/>
                  <a:gd name="connsiteY83" fmla="*/ 4773 h 10127"/>
                  <a:gd name="connsiteX84" fmla="*/ 722 w 10000"/>
                  <a:gd name="connsiteY84" fmla="*/ 5476 h 10127"/>
                  <a:gd name="connsiteX85" fmla="*/ 722 w 10000"/>
                  <a:gd name="connsiteY85" fmla="*/ 5476 h 10127"/>
                  <a:gd name="connsiteX86" fmla="*/ 889 w 10000"/>
                  <a:gd name="connsiteY86" fmla="*/ 5891 h 10127"/>
                  <a:gd name="connsiteX87" fmla="*/ 944 w 10000"/>
                  <a:gd name="connsiteY87" fmla="*/ 6248 h 10127"/>
                  <a:gd name="connsiteX88" fmla="*/ 1111 w 10000"/>
                  <a:gd name="connsiteY88" fmla="*/ 6598 h 10127"/>
                  <a:gd name="connsiteX89" fmla="*/ 1333 w 10000"/>
                  <a:gd name="connsiteY89" fmla="*/ 7136 h 10127"/>
                  <a:gd name="connsiteX90" fmla="*/ 1333 w 10000"/>
                  <a:gd name="connsiteY90" fmla="*/ 7136 h 10127"/>
                  <a:gd name="connsiteX91" fmla="*/ 1444 w 10000"/>
                  <a:gd name="connsiteY91" fmla="*/ 7417 h 10127"/>
                  <a:gd name="connsiteX92" fmla="*/ 1500 w 10000"/>
                  <a:gd name="connsiteY92" fmla="*/ 7626 h 10127"/>
                  <a:gd name="connsiteX93" fmla="*/ 1500 w 10000"/>
                  <a:gd name="connsiteY93" fmla="*/ 7823 h 10127"/>
                  <a:gd name="connsiteX94" fmla="*/ 1556 w 10000"/>
                  <a:gd name="connsiteY94" fmla="*/ 7911 h 10127"/>
                  <a:gd name="connsiteX95" fmla="*/ 1722 w 10000"/>
                  <a:gd name="connsiteY95" fmla="*/ 7973 h 10127"/>
                  <a:gd name="connsiteX96" fmla="*/ 1944 w 10000"/>
                  <a:gd name="connsiteY96" fmla="*/ 8038 h 10127"/>
                  <a:gd name="connsiteX97" fmla="*/ 2944 w 10000"/>
                  <a:gd name="connsiteY97" fmla="*/ 8115 h 10127"/>
                  <a:gd name="connsiteX98" fmla="*/ 2944 w 10000"/>
                  <a:gd name="connsiteY98" fmla="*/ 8115 h 10127"/>
                  <a:gd name="connsiteX99" fmla="*/ 4167 w 10000"/>
                  <a:gd name="connsiteY99" fmla="*/ 8256 h 10127"/>
                  <a:gd name="connsiteX100" fmla="*/ 4889 w 10000"/>
                  <a:gd name="connsiteY100" fmla="*/ 8452 h 10127"/>
                  <a:gd name="connsiteX101" fmla="*/ 5278 w 10000"/>
                  <a:gd name="connsiteY101" fmla="*/ 8673 h 10127"/>
                  <a:gd name="connsiteX102" fmla="*/ 5444 w 10000"/>
                  <a:gd name="connsiteY102" fmla="*/ 8731 h 10127"/>
                  <a:gd name="connsiteX103" fmla="*/ 5444 w 10000"/>
                  <a:gd name="connsiteY103" fmla="*/ 8731 h 10127"/>
                  <a:gd name="connsiteX104" fmla="*/ 5722 w 10000"/>
                  <a:gd name="connsiteY104" fmla="*/ 8886 h 10127"/>
                  <a:gd name="connsiteX105" fmla="*/ 5833 w 10000"/>
                  <a:gd name="connsiteY105" fmla="*/ 8957 h 10127"/>
                  <a:gd name="connsiteX106" fmla="*/ 5833 w 10000"/>
                  <a:gd name="connsiteY106" fmla="*/ 8957 h 10127"/>
                  <a:gd name="connsiteX107" fmla="*/ 5833 w 10000"/>
                  <a:gd name="connsiteY107" fmla="*/ 8886 h 10127"/>
                  <a:gd name="connsiteX108" fmla="*/ 5889 w 10000"/>
                  <a:gd name="connsiteY108" fmla="*/ 8808 h 10127"/>
                  <a:gd name="connsiteX109" fmla="*/ 6000 w 10000"/>
                  <a:gd name="connsiteY109" fmla="*/ 8731 h 10127"/>
                  <a:gd name="connsiteX110" fmla="*/ 6167 w 10000"/>
                  <a:gd name="connsiteY110" fmla="*/ 8673 h 10127"/>
                  <a:gd name="connsiteX111" fmla="*/ 6444 w 10000"/>
                  <a:gd name="connsiteY111" fmla="*/ 8673 h 10127"/>
                  <a:gd name="connsiteX112" fmla="*/ 6833 w 10000"/>
                  <a:gd name="connsiteY112" fmla="*/ 8731 h 10127"/>
                  <a:gd name="connsiteX113" fmla="*/ 7278 w 10000"/>
                  <a:gd name="connsiteY113" fmla="*/ 8957 h 10127"/>
                  <a:gd name="connsiteX114" fmla="*/ 7278 w 10000"/>
                  <a:gd name="connsiteY114" fmla="*/ 8957 h 10127"/>
                  <a:gd name="connsiteX115" fmla="*/ 8722 w 10000"/>
                  <a:gd name="connsiteY115" fmla="*/ 9563 h 10127"/>
                  <a:gd name="connsiteX116" fmla="*/ 10000 w 10000"/>
                  <a:gd name="connsiteY116" fmla="*/ 10127 h 10127"/>
                  <a:gd name="connsiteX117" fmla="*/ 10000 w 10000"/>
                  <a:gd name="connsiteY117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7778 w 10000"/>
                  <a:gd name="connsiteY33" fmla="*/ 3471 h 10127"/>
                  <a:gd name="connsiteX34" fmla="*/ 7556 w 10000"/>
                  <a:gd name="connsiteY34" fmla="*/ 3389 h 10127"/>
                  <a:gd name="connsiteX35" fmla="*/ 7333 w 10000"/>
                  <a:gd name="connsiteY35" fmla="*/ 3324 h 10127"/>
                  <a:gd name="connsiteX36" fmla="*/ 7000 w 10000"/>
                  <a:gd name="connsiteY36" fmla="*/ 3247 h 10127"/>
                  <a:gd name="connsiteX37" fmla="*/ 7000 w 10000"/>
                  <a:gd name="connsiteY37" fmla="*/ 3247 h 10127"/>
                  <a:gd name="connsiteX38" fmla="*/ 6556 w 10000"/>
                  <a:gd name="connsiteY38" fmla="*/ 3324 h 10127"/>
                  <a:gd name="connsiteX39" fmla="*/ 6222 w 10000"/>
                  <a:gd name="connsiteY39" fmla="*/ 3324 h 10127"/>
                  <a:gd name="connsiteX40" fmla="*/ 6111 w 10000"/>
                  <a:gd name="connsiteY40" fmla="*/ 3247 h 10127"/>
                  <a:gd name="connsiteX41" fmla="*/ 6056 w 10000"/>
                  <a:gd name="connsiteY41" fmla="*/ 3185 h 10127"/>
                  <a:gd name="connsiteX42" fmla="*/ 6056 w 10000"/>
                  <a:gd name="connsiteY42" fmla="*/ 3185 h 10127"/>
                  <a:gd name="connsiteX43" fmla="*/ 6056 w 10000"/>
                  <a:gd name="connsiteY43" fmla="*/ 1943 h 10127"/>
                  <a:gd name="connsiteX44" fmla="*/ 6056 w 10000"/>
                  <a:gd name="connsiteY44" fmla="*/ 1943 h 10127"/>
                  <a:gd name="connsiteX45" fmla="*/ 6056 w 10000"/>
                  <a:gd name="connsiteY45" fmla="*/ 1652 h 10127"/>
                  <a:gd name="connsiteX46" fmla="*/ 5944 w 10000"/>
                  <a:gd name="connsiteY46" fmla="*/ 1308 h 10127"/>
                  <a:gd name="connsiteX47" fmla="*/ 5889 w 10000"/>
                  <a:gd name="connsiteY47" fmla="*/ 1230 h 10127"/>
                  <a:gd name="connsiteX48" fmla="*/ 5778 w 10000"/>
                  <a:gd name="connsiteY48" fmla="*/ 1167 h 10127"/>
                  <a:gd name="connsiteX49" fmla="*/ 5667 w 10000"/>
                  <a:gd name="connsiteY49" fmla="*/ 1167 h 10127"/>
                  <a:gd name="connsiteX50" fmla="*/ 5500 w 10000"/>
                  <a:gd name="connsiteY50" fmla="*/ 1230 h 10127"/>
                  <a:gd name="connsiteX51" fmla="*/ 5500 w 10000"/>
                  <a:gd name="connsiteY51" fmla="*/ 1230 h 10127"/>
                  <a:gd name="connsiteX52" fmla="*/ 4889 w 10000"/>
                  <a:gd name="connsiteY52" fmla="*/ 1726 h 10127"/>
                  <a:gd name="connsiteX53" fmla="*/ 4611 w 10000"/>
                  <a:gd name="connsiteY53" fmla="*/ 1866 h 10127"/>
                  <a:gd name="connsiteX54" fmla="*/ 4556 w 10000"/>
                  <a:gd name="connsiteY54" fmla="*/ 1943 h 10127"/>
                  <a:gd name="connsiteX55" fmla="*/ 4500 w 10000"/>
                  <a:gd name="connsiteY55" fmla="*/ 1866 h 10127"/>
                  <a:gd name="connsiteX56" fmla="*/ 4500 w 10000"/>
                  <a:gd name="connsiteY56" fmla="*/ 1866 h 10127"/>
                  <a:gd name="connsiteX57" fmla="*/ 4111 w 10000"/>
                  <a:gd name="connsiteY57" fmla="*/ 822 h 10127"/>
                  <a:gd name="connsiteX58" fmla="*/ 4111 w 10000"/>
                  <a:gd name="connsiteY58" fmla="*/ 404 h 10127"/>
                  <a:gd name="connsiteX59" fmla="*/ 4111 w 10000"/>
                  <a:gd name="connsiteY59" fmla="*/ 404 h 10127"/>
                  <a:gd name="connsiteX60" fmla="*/ 4195 w 10000"/>
                  <a:gd name="connsiteY60" fmla="*/ 119 h 10127"/>
                  <a:gd name="connsiteX61" fmla="*/ 4213 w 10000"/>
                  <a:gd name="connsiteY61" fmla="*/ 0 h 10127"/>
                  <a:gd name="connsiteX62" fmla="*/ 4000 w 10000"/>
                  <a:gd name="connsiteY62" fmla="*/ 127 h 10127"/>
                  <a:gd name="connsiteX63" fmla="*/ 3722 w 10000"/>
                  <a:gd name="connsiteY63" fmla="*/ 200 h 10127"/>
                  <a:gd name="connsiteX64" fmla="*/ 3611 w 10000"/>
                  <a:gd name="connsiteY64" fmla="*/ 273 h 10127"/>
                  <a:gd name="connsiteX65" fmla="*/ 3556 w 10000"/>
                  <a:gd name="connsiteY65" fmla="*/ 344 h 10127"/>
                  <a:gd name="connsiteX66" fmla="*/ 3556 w 10000"/>
                  <a:gd name="connsiteY66" fmla="*/ 344 h 10127"/>
                  <a:gd name="connsiteX67" fmla="*/ 3444 w 10000"/>
                  <a:gd name="connsiteY67" fmla="*/ 618 h 10127"/>
                  <a:gd name="connsiteX68" fmla="*/ 3278 w 10000"/>
                  <a:gd name="connsiteY68" fmla="*/ 1039 h 10127"/>
                  <a:gd name="connsiteX69" fmla="*/ 3000 w 10000"/>
                  <a:gd name="connsiteY69" fmla="*/ 1516 h 10127"/>
                  <a:gd name="connsiteX70" fmla="*/ 2667 w 10000"/>
                  <a:gd name="connsiteY70" fmla="*/ 1866 h 10127"/>
                  <a:gd name="connsiteX71" fmla="*/ 2667 w 10000"/>
                  <a:gd name="connsiteY71" fmla="*/ 1866 h 10127"/>
                  <a:gd name="connsiteX72" fmla="*/ 2333 w 10000"/>
                  <a:gd name="connsiteY72" fmla="*/ 2152 h 10127"/>
                  <a:gd name="connsiteX73" fmla="*/ 1833 w 10000"/>
                  <a:gd name="connsiteY73" fmla="*/ 2431 h 10127"/>
                  <a:gd name="connsiteX74" fmla="*/ 1389 w 10000"/>
                  <a:gd name="connsiteY74" fmla="*/ 2562 h 10127"/>
                  <a:gd name="connsiteX75" fmla="*/ 889 w 10000"/>
                  <a:gd name="connsiteY75" fmla="*/ 2633 h 10127"/>
                  <a:gd name="connsiteX76" fmla="*/ 889 w 10000"/>
                  <a:gd name="connsiteY76" fmla="*/ 2633 h 10127"/>
                  <a:gd name="connsiteX77" fmla="*/ 500 w 10000"/>
                  <a:gd name="connsiteY77" fmla="*/ 2717 h 10127"/>
                  <a:gd name="connsiteX78" fmla="*/ 222 w 10000"/>
                  <a:gd name="connsiteY78" fmla="*/ 2768 h 10127"/>
                  <a:gd name="connsiteX79" fmla="*/ 0 w 10000"/>
                  <a:gd name="connsiteY79" fmla="*/ 2836 h 10127"/>
                  <a:gd name="connsiteX80" fmla="*/ 0 w 10000"/>
                  <a:gd name="connsiteY80" fmla="*/ 2836 h 10127"/>
                  <a:gd name="connsiteX81" fmla="*/ 278 w 10000"/>
                  <a:gd name="connsiteY81" fmla="*/ 3955 h 10127"/>
                  <a:gd name="connsiteX82" fmla="*/ 500 w 10000"/>
                  <a:gd name="connsiteY82" fmla="*/ 4773 h 10127"/>
                  <a:gd name="connsiteX83" fmla="*/ 722 w 10000"/>
                  <a:gd name="connsiteY83" fmla="*/ 5476 h 10127"/>
                  <a:gd name="connsiteX84" fmla="*/ 722 w 10000"/>
                  <a:gd name="connsiteY84" fmla="*/ 5476 h 10127"/>
                  <a:gd name="connsiteX85" fmla="*/ 889 w 10000"/>
                  <a:gd name="connsiteY85" fmla="*/ 5891 h 10127"/>
                  <a:gd name="connsiteX86" fmla="*/ 944 w 10000"/>
                  <a:gd name="connsiteY86" fmla="*/ 6248 h 10127"/>
                  <a:gd name="connsiteX87" fmla="*/ 1111 w 10000"/>
                  <a:gd name="connsiteY87" fmla="*/ 6598 h 10127"/>
                  <a:gd name="connsiteX88" fmla="*/ 1333 w 10000"/>
                  <a:gd name="connsiteY88" fmla="*/ 7136 h 10127"/>
                  <a:gd name="connsiteX89" fmla="*/ 1333 w 10000"/>
                  <a:gd name="connsiteY89" fmla="*/ 7136 h 10127"/>
                  <a:gd name="connsiteX90" fmla="*/ 1444 w 10000"/>
                  <a:gd name="connsiteY90" fmla="*/ 7417 h 10127"/>
                  <a:gd name="connsiteX91" fmla="*/ 1500 w 10000"/>
                  <a:gd name="connsiteY91" fmla="*/ 7626 h 10127"/>
                  <a:gd name="connsiteX92" fmla="*/ 1500 w 10000"/>
                  <a:gd name="connsiteY92" fmla="*/ 7823 h 10127"/>
                  <a:gd name="connsiteX93" fmla="*/ 1556 w 10000"/>
                  <a:gd name="connsiteY93" fmla="*/ 7911 h 10127"/>
                  <a:gd name="connsiteX94" fmla="*/ 1722 w 10000"/>
                  <a:gd name="connsiteY94" fmla="*/ 7973 h 10127"/>
                  <a:gd name="connsiteX95" fmla="*/ 1944 w 10000"/>
                  <a:gd name="connsiteY95" fmla="*/ 8038 h 10127"/>
                  <a:gd name="connsiteX96" fmla="*/ 2944 w 10000"/>
                  <a:gd name="connsiteY96" fmla="*/ 8115 h 10127"/>
                  <a:gd name="connsiteX97" fmla="*/ 2944 w 10000"/>
                  <a:gd name="connsiteY97" fmla="*/ 8115 h 10127"/>
                  <a:gd name="connsiteX98" fmla="*/ 4167 w 10000"/>
                  <a:gd name="connsiteY98" fmla="*/ 8256 h 10127"/>
                  <a:gd name="connsiteX99" fmla="*/ 4889 w 10000"/>
                  <a:gd name="connsiteY99" fmla="*/ 8452 h 10127"/>
                  <a:gd name="connsiteX100" fmla="*/ 5278 w 10000"/>
                  <a:gd name="connsiteY100" fmla="*/ 8673 h 10127"/>
                  <a:gd name="connsiteX101" fmla="*/ 5444 w 10000"/>
                  <a:gd name="connsiteY101" fmla="*/ 8731 h 10127"/>
                  <a:gd name="connsiteX102" fmla="*/ 5444 w 10000"/>
                  <a:gd name="connsiteY102" fmla="*/ 8731 h 10127"/>
                  <a:gd name="connsiteX103" fmla="*/ 5722 w 10000"/>
                  <a:gd name="connsiteY103" fmla="*/ 8886 h 10127"/>
                  <a:gd name="connsiteX104" fmla="*/ 5833 w 10000"/>
                  <a:gd name="connsiteY104" fmla="*/ 8957 h 10127"/>
                  <a:gd name="connsiteX105" fmla="*/ 5833 w 10000"/>
                  <a:gd name="connsiteY105" fmla="*/ 8957 h 10127"/>
                  <a:gd name="connsiteX106" fmla="*/ 5833 w 10000"/>
                  <a:gd name="connsiteY106" fmla="*/ 8886 h 10127"/>
                  <a:gd name="connsiteX107" fmla="*/ 5889 w 10000"/>
                  <a:gd name="connsiteY107" fmla="*/ 8808 h 10127"/>
                  <a:gd name="connsiteX108" fmla="*/ 6000 w 10000"/>
                  <a:gd name="connsiteY108" fmla="*/ 8731 h 10127"/>
                  <a:gd name="connsiteX109" fmla="*/ 6167 w 10000"/>
                  <a:gd name="connsiteY109" fmla="*/ 8673 h 10127"/>
                  <a:gd name="connsiteX110" fmla="*/ 6444 w 10000"/>
                  <a:gd name="connsiteY110" fmla="*/ 8673 h 10127"/>
                  <a:gd name="connsiteX111" fmla="*/ 6833 w 10000"/>
                  <a:gd name="connsiteY111" fmla="*/ 8731 h 10127"/>
                  <a:gd name="connsiteX112" fmla="*/ 7278 w 10000"/>
                  <a:gd name="connsiteY112" fmla="*/ 8957 h 10127"/>
                  <a:gd name="connsiteX113" fmla="*/ 7278 w 10000"/>
                  <a:gd name="connsiteY113" fmla="*/ 8957 h 10127"/>
                  <a:gd name="connsiteX114" fmla="*/ 8722 w 10000"/>
                  <a:gd name="connsiteY114" fmla="*/ 9563 h 10127"/>
                  <a:gd name="connsiteX115" fmla="*/ 10000 w 10000"/>
                  <a:gd name="connsiteY115" fmla="*/ 10127 h 10127"/>
                  <a:gd name="connsiteX116" fmla="*/ 10000 w 10000"/>
                  <a:gd name="connsiteY116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7556 w 10000"/>
                  <a:gd name="connsiteY33" fmla="*/ 3389 h 10127"/>
                  <a:gd name="connsiteX34" fmla="*/ 7333 w 10000"/>
                  <a:gd name="connsiteY34" fmla="*/ 3324 h 10127"/>
                  <a:gd name="connsiteX35" fmla="*/ 7000 w 10000"/>
                  <a:gd name="connsiteY35" fmla="*/ 3247 h 10127"/>
                  <a:gd name="connsiteX36" fmla="*/ 7000 w 10000"/>
                  <a:gd name="connsiteY36" fmla="*/ 3247 h 10127"/>
                  <a:gd name="connsiteX37" fmla="*/ 6556 w 10000"/>
                  <a:gd name="connsiteY37" fmla="*/ 3324 h 10127"/>
                  <a:gd name="connsiteX38" fmla="*/ 6222 w 10000"/>
                  <a:gd name="connsiteY38" fmla="*/ 3324 h 10127"/>
                  <a:gd name="connsiteX39" fmla="*/ 6111 w 10000"/>
                  <a:gd name="connsiteY39" fmla="*/ 3247 h 10127"/>
                  <a:gd name="connsiteX40" fmla="*/ 6056 w 10000"/>
                  <a:gd name="connsiteY40" fmla="*/ 3185 h 10127"/>
                  <a:gd name="connsiteX41" fmla="*/ 6056 w 10000"/>
                  <a:gd name="connsiteY41" fmla="*/ 3185 h 10127"/>
                  <a:gd name="connsiteX42" fmla="*/ 6056 w 10000"/>
                  <a:gd name="connsiteY42" fmla="*/ 1943 h 10127"/>
                  <a:gd name="connsiteX43" fmla="*/ 6056 w 10000"/>
                  <a:gd name="connsiteY43" fmla="*/ 1943 h 10127"/>
                  <a:gd name="connsiteX44" fmla="*/ 6056 w 10000"/>
                  <a:gd name="connsiteY44" fmla="*/ 1652 h 10127"/>
                  <a:gd name="connsiteX45" fmla="*/ 5944 w 10000"/>
                  <a:gd name="connsiteY45" fmla="*/ 1308 h 10127"/>
                  <a:gd name="connsiteX46" fmla="*/ 5889 w 10000"/>
                  <a:gd name="connsiteY46" fmla="*/ 1230 h 10127"/>
                  <a:gd name="connsiteX47" fmla="*/ 5778 w 10000"/>
                  <a:gd name="connsiteY47" fmla="*/ 1167 h 10127"/>
                  <a:gd name="connsiteX48" fmla="*/ 5667 w 10000"/>
                  <a:gd name="connsiteY48" fmla="*/ 1167 h 10127"/>
                  <a:gd name="connsiteX49" fmla="*/ 5500 w 10000"/>
                  <a:gd name="connsiteY49" fmla="*/ 1230 h 10127"/>
                  <a:gd name="connsiteX50" fmla="*/ 5500 w 10000"/>
                  <a:gd name="connsiteY50" fmla="*/ 1230 h 10127"/>
                  <a:gd name="connsiteX51" fmla="*/ 4889 w 10000"/>
                  <a:gd name="connsiteY51" fmla="*/ 1726 h 10127"/>
                  <a:gd name="connsiteX52" fmla="*/ 4611 w 10000"/>
                  <a:gd name="connsiteY52" fmla="*/ 1866 h 10127"/>
                  <a:gd name="connsiteX53" fmla="*/ 4556 w 10000"/>
                  <a:gd name="connsiteY53" fmla="*/ 1943 h 10127"/>
                  <a:gd name="connsiteX54" fmla="*/ 4500 w 10000"/>
                  <a:gd name="connsiteY54" fmla="*/ 1866 h 10127"/>
                  <a:gd name="connsiteX55" fmla="*/ 4500 w 10000"/>
                  <a:gd name="connsiteY55" fmla="*/ 1866 h 10127"/>
                  <a:gd name="connsiteX56" fmla="*/ 4111 w 10000"/>
                  <a:gd name="connsiteY56" fmla="*/ 822 h 10127"/>
                  <a:gd name="connsiteX57" fmla="*/ 4111 w 10000"/>
                  <a:gd name="connsiteY57" fmla="*/ 404 h 10127"/>
                  <a:gd name="connsiteX58" fmla="*/ 4111 w 10000"/>
                  <a:gd name="connsiteY58" fmla="*/ 404 h 10127"/>
                  <a:gd name="connsiteX59" fmla="*/ 4195 w 10000"/>
                  <a:gd name="connsiteY59" fmla="*/ 119 h 10127"/>
                  <a:gd name="connsiteX60" fmla="*/ 4213 w 10000"/>
                  <a:gd name="connsiteY60" fmla="*/ 0 h 10127"/>
                  <a:gd name="connsiteX61" fmla="*/ 4000 w 10000"/>
                  <a:gd name="connsiteY61" fmla="*/ 127 h 10127"/>
                  <a:gd name="connsiteX62" fmla="*/ 3722 w 10000"/>
                  <a:gd name="connsiteY62" fmla="*/ 200 h 10127"/>
                  <a:gd name="connsiteX63" fmla="*/ 3611 w 10000"/>
                  <a:gd name="connsiteY63" fmla="*/ 273 h 10127"/>
                  <a:gd name="connsiteX64" fmla="*/ 3556 w 10000"/>
                  <a:gd name="connsiteY64" fmla="*/ 344 h 10127"/>
                  <a:gd name="connsiteX65" fmla="*/ 3556 w 10000"/>
                  <a:gd name="connsiteY65" fmla="*/ 344 h 10127"/>
                  <a:gd name="connsiteX66" fmla="*/ 3444 w 10000"/>
                  <a:gd name="connsiteY66" fmla="*/ 618 h 10127"/>
                  <a:gd name="connsiteX67" fmla="*/ 3278 w 10000"/>
                  <a:gd name="connsiteY67" fmla="*/ 1039 h 10127"/>
                  <a:gd name="connsiteX68" fmla="*/ 3000 w 10000"/>
                  <a:gd name="connsiteY68" fmla="*/ 1516 h 10127"/>
                  <a:gd name="connsiteX69" fmla="*/ 2667 w 10000"/>
                  <a:gd name="connsiteY69" fmla="*/ 1866 h 10127"/>
                  <a:gd name="connsiteX70" fmla="*/ 2667 w 10000"/>
                  <a:gd name="connsiteY70" fmla="*/ 1866 h 10127"/>
                  <a:gd name="connsiteX71" fmla="*/ 2333 w 10000"/>
                  <a:gd name="connsiteY71" fmla="*/ 2152 h 10127"/>
                  <a:gd name="connsiteX72" fmla="*/ 1833 w 10000"/>
                  <a:gd name="connsiteY72" fmla="*/ 2431 h 10127"/>
                  <a:gd name="connsiteX73" fmla="*/ 1389 w 10000"/>
                  <a:gd name="connsiteY73" fmla="*/ 2562 h 10127"/>
                  <a:gd name="connsiteX74" fmla="*/ 889 w 10000"/>
                  <a:gd name="connsiteY74" fmla="*/ 2633 h 10127"/>
                  <a:gd name="connsiteX75" fmla="*/ 889 w 10000"/>
                  <a:gd name="connsiteY75" fmla="*/ 2633 h 10127"/>
                  <a:gd name="connsiteX76" fmla="*/ 500 w 10000"/>
                  <a:gd name="connsiteY76" fmla="*/ 2717 h 10127"/>
                  <a:gd name="connsiteX77" fmla="*/ 222 w 10000"/>
                  <a:gd name="connsiteY77" fmla="*/ 2768 h 10127"/>
                  <a:gd name="connsiteX78" fmla="*/ 0 w 10000"/>
                  <a:gd name="connsiteY78" fmla="*/ 2836 h 10127"/>
                  <a:gd name="connsiteX79" fmla="*/ 0 w 10000"/>
                  <a:gd name="connsiteY79" fmla="*/ 2836 h 10127"/>
                  <a:gd name="connsiteX80" fmla="*/ 278 w 10000"/>
                  <a:gd name="connsiteY80" fmla="*/ 3955 h 10127"/>
                  <a:gd name="connsiteX81" fmla="*/ 500 w 10000"/>
                  <a:gd name="connsiteY81" fmla="*/ 4773 h 10127"/>
                  <a:gd name="connsiteX82" fmla="*/ 722 w 10000"/>
                  <a:gd name="connsiteY82" fmla="*/ 5476 h 10127"/>
                  <a:gd name="connsiteX83" fmla="*/ 722 w 10000"/>
                  <a:gd name="connsiteY83" fmla="*/ 5476 h 10127"/>
                  <a:gd name="connsiteX84" fmla="*/ 889 w 10000"/>
                  <a:gd name="connsiteY84" fmla="*/ 5891 h 10127"/>
                  <a:gd name="connsiteX85" fmla="*/ 944 w 10000"/>
                  <a:gd name="connsiteY85" fmla="*/ 6248 h 10127"/>
                  <a:gd name="connsiteX86" fmla="*/ 1111 w 10000"/>
                  <a:gd name="connsiteY86" fmla="*/ 6598 h 10127"/>
                  <a:gd name="connsiteX87" fmla="*/ 1333 w 10000"/>
                  <a:gd name="connsiteY87" fmla="*/ 7136 h 10127"/>
                  <a:gd name="connsiteX88" fmla="*/ 1333 w 10000"/>
                  <a:gd name="connsiteY88" fmla="*/ 7136 h 10127"/>
                  <a:gd name="connsiteX89" fmla="*/ 1444 w 10000"/>
                  <a:gd name="connsiteY89" fmla="*/ 7417 h 10127"/>
                  <a:gd name="connsiteX90" fmla="*/ 1500 w 10000"/>
                  <a:gd name="connsiteY90" fmla="*/ 7626 h 10127"/>
                  <a:gd name="connsiteX91" fmla="*/ 1500 w 10000"/>
                  <a:gd name="connsiteY91" fmla="*/ 7823 h 10127"/>
                  <a:gd name="connsiteX92" fmla="*/ 1556 w 10000"/>
                  <a:gd name="connsiteY92" fmla="*/ 7911 h 10127"/>
                  <a:gd name="connsiteX93" fmla="*/ 1722 w 10000"/>
                  <a:gd name="connsiteY93" fmla="*/ 7973 h 10127"/>
                  <a:gd name="connsiteX94" fmla="*/ 1944 w 10000"/>
                  <a:gd name="connsiteY94" fmla="*/ 8038 h 10127"/>
                  <a:gd name="connsiteX95" fmla="*/ 2944 w 10000"/>
                  <a:gd name="connsiteY95" fmla="*/ 8115 h 10127"/>
                  <a:gd name="connsiteX96" fmla="*/ 2944 w 10000"/>
                  <a:gd name="connsiteY96" fmla="*/ 8115 h 10127"/>
                  <a:gd name="connsiteX97" fmla="*/ 4167 w 10000"/>
                  <a:gd name="connsiteY97" fmla="*/ 8256 h 10127"/>
                  <a:gd name="connsiteX98" fmla="*/ 4889 w 10000"/>
                  <a:gd name="connsiteY98" fmla="*/ 8452 h 10127"/>
                  <a:gd name="connsiteX99" fmla="*/ 5278 w 10000"/>
                  <a:gd name="connsiteY99" fmla="*/ 8673 h 10127"/>
                  <a:gd name="connsiteX100" fmla="*/ 5444 w 10000"/>
                  <a:gd name="connsiteY100" fmla="*/ 8731 h 10127"/>
                  <a:gd name="connsiteX101" fmla="*/ 5444 w 10000"/>
                  <a:gd name="connsiteY101" fmla="*/ 8731 h 10127"/>
                  <a:gd name="connsiteX102" fmla="*/ 5722 w 10000"/>
                  <a:gd name="connsiteY102" fmla="*/ 8886 h 10127"/>
                  <a:gd name="connsiteX103" fmla="*/ 5833 w 10000"/>
                  <a:gd name="connsiteY103" fmla="*/ 8957 h 10127"/>
                  <a:gd name="connsiteX104" fmla="*/ 5833 w 10000"/>
                  <a:gd name="connsiteY104" fmla="*/ 8957 h 10127"/>
                  <a:gd name="connsiteX105" fmla="*/ 5833 w 10000"/>
                  <a:gd name="connsiteY105" fmla="*/ 8886 h 10127"/>
                  <a:gd name="connsiteX106" fmla="*/ 5889 w 10000"/>
                  <a:gd name="connsiteY106" fmla="*/ 8808 h 10127"/>
                  <a:gd name="connsiteX107" fmla="*/ 6000 w 10000"/>
                  <a:gd name="connsiteY107" fmla="*/ 8731 h 10127"/>
                  <a:gd name="connsiteX108" fmla="*/ 6167 w 10000"/>
                  <a:gd name="connsiteY108" fmla="*/ 8673 h 10127"/>
                  <a:gd name="connsiteX109" fmla="*/ 6444 w 10000"/>
                  <a:gd name="connsiteY109" fmla="*/ 8673 h 10127"/>
                  <a:gd name="connsiteX110" fmla="*/ 6833 w 10000"/>
                  <a:gd name="connsiteY110" fmla="*/ 8731 h 10127"/>
                  <a:gd name="connsiteX111" fmla="*/ 7278 w 10000"/>
                  <a:gd name="connsiteY111" fmla="*/ 8957 h 10127"/>
                  <a:gd name="connsiteX112" fmla="*/ 7278 w 10000"/>
                  <a:gd name="connsiteY112" fmla="*/ 8957 h 10127"/>
                  <a:gd name="connsiteX113" fmla="*/ 8722 w 10000"/>
                  <a:gd name="connsiteY113" fmla="*/ 9563 h 10127"/>
                  <a:gd name="connsiteX114" fmla="*/ 10000 w 10000"/>
                  <a:gd name="connsiteY114" fmla="*/ 10127 h 10127"/>
                  <a:gd name="connsiteX115" fmla="*/ 10000 w 10000"/>
                  <a:gd name="connsiteY115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7333 w 10000"/>
                  <a:gd name="connsiteY33" fmla="*/ 3324 h 10127"/>
                  <a:gd name="connsiteX34" fmla="*/ 7000 w 10000"/>
                  <a:gd name="connsiteY34" fmla="*/ 3247 h 10127"/>
                  <a:gd name="connsiteX35" fmla="*/ 7000 w 10000"/>
                  <a:gd name="connsiteY35" fmla="*/ 3247 h 10127"/>
                  <a:gd name="connsiteX36" fmla="*/ 6556 w 10000"/>
                  <a:gd name="connsiteY36" fmla="*/ 3324 h 10127"/>
                  <a:gd name="connsiteX37" fmla="*/ 6222 w 10000"/>
                  <a:gd name="connsiteY37" fmla="*/ 3324 h 10127"/>
                  <a:gd name="connsiteX38" fmla="*/ 6111 w 10000"/>
                  <a:gd name="connsiteY38" fmla="*/ 3247 h 10127"/>
                  <a:gd name="connsiteX39" fmla="*/ 6056 w 10000"/>
                  <a:gd name="connsiteY39" fmla="*/ 3185 h 10127"/>
                  <a:gd name="connsiteX40" fmla="*/ 6056 w 10000"/>
                  <a:gd name="connsiteY40" fmla="*/ 3185 h 10127"/>
                  <a:gd name="connsiteX41" fmla="*/ 6056 w 10000"/>
                  <a:gd name="connsiteY41" fmla="*/ 1943 h 10127"/>
                  <a:gd name="connsiteX42" fmla="*/ 6056 w 10000"/>
                  <a:gd name="connsiteY42" fmla="*/ 1943 h 10127"/>
                  <a:gd name="connsiteX43" fmla="*/ 6056 w 10000"/>
                  <a:gd name="connsiteY43" fmla="*/ 1652 h 10127"/>
                  <a:gd name="connsiteX44" fmla="*/ 5944 w 10000"/>
                  <a:gd name="connsiteY44" fmla="*/ 1308 h 10127"/>
                  <a:gd name="connsiteX45" fmla="*/ 5889 w 10000"/>
                  <a:gd name="connsiteY45" fmla="*/ 1230 h 10127"/>
                  <a:gd name="connsiteX46" fmla="*/ 5778 w 10000"/>
                  <a:gd name="connsiteY46" fmla="*/ 1167 h 10127"/>
                  <a:gd name="connsiteX47" fmla="*/ 5667 w 10000"/>
                  <a:gd name="connsiteY47" fmla="*/ 1167 h 10127"/>
                  <a:gd name="connsiteX48" fmla="*/ 5500 w 10000"/>
                  <a:gd name="connsiteY48" fmla="*/ 1230 h 10127"/>
                  <a:gd name="connsiteX49" fmla="*/ 5500 w 10000"/>
                  <a:gd name="connsiteY49" fmla="*/ 1230 h 10127"/>
                  <a:gd name="connsiteX50" fmla="*/ 4889 w 10000"/>
                  <a:gd name="connsiteY50" fmla="*/ 1726 h 10127"/>
                  <a:gd name="connsiteX51" fmla="*/ 4611 w 10000"/>
                  <a:gd name="connsiteY51" fmla="*/ 1866 h 10127"/>
                  <a:gd name="connsiteX52" fmla="*/ 4556 w 10000"/>
                  <a:gd name="connsiteY52" fmla="*/ 1943 h 10127"/>
                  <a:gd name="connsiteX53" fmla="*/ 4500 w 10000"/>
                  <a:gd name="connsiteY53" fmla="*/ 1866 h 10127"/>
                  <a:gd name="connsiteX54" fmla="*/ 4500 w 10000"/>
                  <a:gd name="connsiteY54" fmla="*/ 1866 h 10127"/>
                  <a:gd name="connsiteX55" fmla="*/ 4111 w 10000"/>
                  <a:gd name="connsiteY55" fmla="*/ 822 h 10127"/>
                  <a:gd name="connsiteX56" fmla="*/ 4111 w 10000"/>
                  <a:gd name="connsiteY56" fmla="*/ 404 h 10127"/>
                  <a:gd name="connsiteX57" fmla="*/ 4111 w 10000"/>
                  <a:gd name="connsiteY57" fmla="*/ 404 h 10127"/>
                  <a:gd name="connsiteX58" fmla="*/ 4195 w 10000"/>
                  <a:gd name="connsiteY58" fmla="*/ 119 h 10127"/>
                  <a:gd name="connsiteX59" fmla="*/ 4213 w 10000"/>
                  <a:gd name="connsiteY59" fmla="*/ 0 h 10127"/>
                  <a:gd name="connsiteX60" fmla="*/ 4000 w 10000"/>
                  <a:gd name="connsiteY60" fmla="*/ 127 h 10127"/>
                  <a:gd name="connsiteX61" fmla="*/ 3722 w 10000"/>
                  <a:gd name="connsiteY61" fmla="*/ 200 h 10127"/>
                  <a:gd name="connsiteX62" fmla="*/ 3611 w 10000"/>
                  <a:gd name="connsiteY62" fmla="*/ 273 h 10127"/>
                  <a:gd name="connsiteX63" fmla="*/ 3556 w 10000"/>
                  <a:gd name="connsiteY63" fmla="*/ 344 h 10127"/>
                  <a:gd name="connsiteX64" fmla="*/ 3556 w 10000"/>
                  <a:gd name="connsiteY64" fmla="*/ 344 h 10127"/>
                  <a:gd name="connsiteX65" fmla="*/ 3444 w 10000"/>
                  <a:gd name="connsiteY65" fmla="*/ 618 h 10127"/>
                  <a:gd name="connsiteX66" fmla="*/ 3278 w 10000"/>
                  <a:gd name="connsiteY66" fmla="*/ 1039 h 10127"/>
                  <a:gd name="connsiteX67" fmla="*/ 3000 w 10000"/>
                  <a:gd name="connsiteY67" fmla="*/ 1516 h 10127"/>
                  <a:gd name="connsiteX68" fmla="*/ 2667 w 10000"/>
                  <a:gd name="connsiteY68" fmla="*/ 1866 h 10127"/>
                  <a:gd name="connsiteX69" fmla="*/ 2667 w 10000"/>
                  <a:gd name="connsiteY69" fmla="*/ 1866 h 10127"/>
                  <a:gd name="connsiteX70" fmla="*/ 2333 w 10000"/>
                  <a:gd name="connsiteY70" fmla="*/ 2152 h 10127"/>
                  <a:gd name="connsiteX71" fmla="*/ 1833 w 10000"/>
                  <a:gd name="connsiteY71" fmla="*/ 2431 h 10127"/>
                  <a:gd name="connsiteX72" fmla="*/ 1389 w 10000"/>
                  <a:gd name="connsiteY72" fmla="*/ 2562 h 10127"/>
                  <a:gd name="connsiteX73" fmla="*/ 889 w 10000"/>
                  <a:gd name="connsiteY73" fmla="*/ 2633 h 10127"/>
                  <a:gd name="connsiteX74" fmla="*/ 889 w 10000"/>
                  <a:gd name="connsiteY74" fmla="*/ 2633 h 10127"/>
                  <a:gd name="connsiteX75" fmla="*/ 500 w 10000"/>
                  <a:gd name="connsiteY75" fmla="*/ 2717 h 10127"/>
                  <a:gd name="connsiteX76" fmla="*/ 222 w 10000"/>
                  <a:gd name="connsiteY76" fmla="*/ 2768 h 10127"/>
                  <a:gd name="connsiteX77" fmla="*/ 0 w 10000"/>
                  <a:gd name="connsiteY77" fmla="*/ 2836 h 10127"/>
                  <a:gd name="connsiteX78" fmla="*/ 0 w 10000"/>
                  <a:gd name="connsiteY78" fmla="*/ 2836 h 10127"/>
                  <a:gd name="connsiteX79" fmla="*/ 278 w 10000"/>
                  <a:gd name="connsiteY79" fmla="*/ 3955 h 10127"/>
                  <a:gd name="connsiteX80" fmla="*/ 500 w 10000"/>
                  <a:gd name="connsiteY80" fmla="*/ 4773 h 10127"/>
                  <a:gd name="connsiteX81" fmla="*/ 722 w 10000"/>
                  <a:gd name="connsiteY81" fmla="*/ 5476 h 10127"/>
                  <a:gd name="connsiteX82" fmla="*/ 722 w 10000"/>
                  <a:gd name="connsiteY82" fmla="*/ 5476 h 10127"/>
                  <a:gd name="connsiteX83" fmla="*/ 889 w 10000"/>
                  <a:gd name="connsiteY83" fmla="*/ 5891 h 10127"/>
                  <a:gd name="connsiteX84" fmla="*/ 944 w 10000"/>
                  <a:gd name="connsiteY84" fmla="*/ 6248 h 10127"/>
                  <a:gd name="connsiteX85" fmla="*/ 1111 w 10000"/>
                  <a:gd name="connsiteY85" fmla="*/ 6598 h 10127"/>
                  <a:gd name="connsiteX86" fmla="*/ 1333 w 10000"/>
                  <a:gd name="connsiteY86" fmla="*/ 7136 h 10127"/>
                  <a:gd name="connsiteX87" fmla="*/ 1333 w 10000"/>
                  <a:gd name="connsiteY87" fmla="*/ 7136 h 10127"/>
                  <a:gd name="connsiteX88" fmla="*/ 1444 w 10000"/>
                  <a:gd name="connsiteY88" fmla="*/ 7417 h 10127"/>
                  <a:gd name="connsiteX89" fmla="*/ 1500 w 10000"/>
                  <a:gd name="connsiteY89" fmla="*/ 7626 h 10127"/>
                  <a:gd name="connsiteX90" fmla="*/ 1500 w 10000"/>
                  <a:gd name="connsiteY90" fmla="*/ 7823 h 10127"/>
                  <a:gd name="connsiteX91" fmla="*/ 1556 w 10000"/>
                  <a:gd name="connsiteY91" fmla="*/ 7911 h 10127"/>
                  <a:gd name="connsiteX92" fmla="*/ 1722 w 10000"/>
                  <a:gd name="connsiteY92" fmla="*/ 7973 h 10127"/>
                  <a:gd name="connsiteX93" fmla="*/ 1944 w 10000"/>
                  <a:gd name="connsiteY93" fmla="*/ 8038 h 10127"/>
                  <a:gd name="connsiteX94" fmla="*/ 2944 w 10000"/>
                  <a:gd name="connsiteY94" fmla="*/ 8115 h 10127"/>
                  <a:gd name="connsiteX95" fmla="*/ 2944 w 10000"/>
                  <a:gd name="connsiteY95" fmla="*/ 8115 h 10127"/>
                  <a:gd name="connsiteX96" fmla="*/ 4167 w 10000"/>
                  <a:gd name="connsiteY96" fmla="*/ 8256 h 10127"/>
                  <a:gd name="connsiteX97" fmla="*/ 4889 w 10000"/>
                  <a:gd name="connsiteY97" fmla="*/ 8452 h 10127"/>
                  <a:gd name="connsiteX98" fmla="*/ 5278 w 10000"/>
                  <a:gd name="connsiteY98" fmla="*/ 8673 h 10127"/>
                  <a:gd name="connsiteX99" fmla="*/ 5444 w 10000"/>
                  <a:gd name="connsiteY99" fmla="*/ 8731 h 10127"/>
                  <a:gd name="connsiteX100" fmla="*/ 5444 w 10000"/>
                  <a:gd name="connsiteY100" fmla="*/ 8731 h 10127"/>
                  <a:gd name="connsiteX101" fmla="*/ 5722 w 10000"/>
                  <a:gd name="connsiteY101" fmla="*/ 8886 h 10127"/>
                  <a:gd name="connsiteX102" fmla="*/ 5833 w 10000"/>
                  <a:gd name="connsiteY102" fmla="*/ 8957 h 10127"/>
                  <a:gd name="connsiteX103" fmla="*/ 5833 w 10000"/>
                  <a:gd name="connsiteY103" fmla="*/ 8957 h 10127"/>
                  <a:gd name="connsiteX104" fmla="*/ 5833 w 10000"/>
                  <a:gd name="connsiteY104" fmla="*/ 8886 h 10127"/>
                  <a:gd name="connsiteX105" fmla="*/ 5889 w 10000"/>
                  <a:gd name="connsiteY105" fmla="*/ 8808 h 10127"/>
                  <a:gd name="connsiteX106" fmla="*/ 6000 w 10000"/>
                  <a:gd name="connsiteY106" fmla="*/ 8731 h 10127"/>
                  <a:gd name="connsiteX107" fmla="*/ 6167 w 10000"/>
                  <a:gd name="connsiteY107" fmla="*/ 8673 h 10127"/>
                  <a:gd name="connsiteX108" fmla="*/ 6444 w 10000"/>
                  <a:gd name="connsiteY108" fmla="*/ 8673 h 10127"/>
                  <a:gd name="connsiteX109" fmla="*/ 6833 w 10000"/>
                  <a:gd name="connsiteY109" fmla="*/ 8731 h 10127"/>
                  <a:gd name="connsiteX110" fmla="*/ 7278 w 10000"/>
                  <a:gd name="connsiteY110" fmla="*/ 8957 h 10127"/>
                  <a:gd name="connsiteX111" fmla="*/ 7278 w 10000"/>
                  <a:gd name="connsiteY111" fmla="*/ 8957 h 10127"/>
                  <a:gd name="connsiteX112" fmla="*/ 8722 w 10000"/>
                  <a:gd name="connsiteY112" fmla="*/ 9563 h 10127"/>
                  <a:gd name="connsiteX113" fmla="*/ 10000 w 10000"/>
                  <a:gd name="connsiteY113" fmla="*/ 10127 h 10127"/>
                  <a:gd name="connsiteX114" fmla="*/ 10000 w 10000"/>
                  <a:gd name="connsiteY114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7000 w 10000"/>
                  <a:gd name="connsiteY33" fmla="*/ 3247 h 10127"/>
                  <a:gd name="connsiteX34" fmla="*/ 7000 w 10000"/>
                  <a:gd name="connsiteY34" fmla="*/ 3247 h 10127"/>
                  <a:gd name="connsiteX35" fmla="*/ 6556 w 10000"/>
                  <a:gd name="connsiteY35" fmla="*/ 3324 h 10127"/>
                  <a:gd name="connsiteX36" fmla="*/ 6222 w 10000"/>
                  <a:gd name="connsiteY36" fmla="*/ 3324 h 10127"/>
                  <a:gd name="connsiteX37" fmla="*/ 6111 w 10000"/>
                  <a:gd name="connsiteY37" fmla="*/ 3247 h 10127"/>
                  <a:gd name="connsiteX38" fmla="*/ 6056 w 10000"/>
                  <a:gd name="connsiteY38" fmla="*/ 3185 h 10127"/>
                  <a:gd name="connsiteX39" fmla="*/ 6056 w 10000"/>
                  <a:gd name="connsiteY39" fmla="*/ 3185 h 10127"/>
                  <a:gd name="connsiteX40" fmla="*/ 6056 w 10000"/>
                  <a:gd name="connsiteY40" fmla="*/ 1943 h 10127"/>
                  <a:gd name="connsiteX41" fmla="*/ 6056 w 10000"/>
                  <a:gd name="connsiteY41" fmla="*/ 1943 h 10127"/>
                  <a:gd name="connsiteX42" fmla="*/ 6056 w 10000"/>
                  <a:gd name="connsiteY42" fmla="*/ 1652 h 10127"/>
                  <a:gd name="connsiteX43" fmla="*/ 5944 w 10000"/>
                  <a:gd name="connsiteY43" fmla="*/ 1308 h 10127"/>
                  <a:gd name="connsiteX44" fmla="*/ 5889 w 10000"/>
                  <a:gd name="connsiteY44" fmla="*/ 1230 h 10127"/>
                  <a:gd name="connsiteX45" fmla="*/ 5778 w 10000"/>
                  <a:gd name="connsiteY45" fmla="*/ 1167 h 10127"/>
                  <a:gd name="connsiteX46" fmla="*/ 5667 w 10000"/>
                  <a:gd name="connsiteY46" fmla="*/ 1167 h 10127"/>
                  <a:gd name="connsiteX47" fmla="*/ 5500 w 10000"/>
                  <a:gd name="connsiteY47" fmla="*/ 1230 h 10127"/>
                  <a:gd name="connsiteX48" fmla="*/ 5500 w 10000"/>
                  <a:gd name="connsiteY48" fmla="*/ 1230 h 10127"/>
                  <a:gd name="connsiteX49" fmla="*/ 4889 w 10000"/>
                  <a:gd name="connsiteY49" fmla="*/ 1726 h 10127"/>
                  <a:gd name="connsiteX50" fmla="*/ 4611 w 10000"/>
                  <a:gd name="connsiteY50" fmla="*/ 1866 h 10127"/>
                  <a:gd name="connsiteX51" fmla="*/ 4556 w 10000"/>
                  <a:gd name="connsiteY51" fmla="*/ 1943 h 10127"/>
                  <a:gd name="connsiteX52" fmla="*/ 4500 w 10000"/>
                  <a:gd name="connsiteY52" fmla="*/ 1866 h 10127"/>
                  <a:gd name="connsiteX53" fmla="*/ 4500 w 10000"/>
                  <a:gd name="connsiteY53" fmla="*/ 1866 h 10127"/>
                  <a:gd name="connsiteX54" fmla="*/ 4111 w 10000"/>
                  <a:gd name="connsiteY54" fmla="*/ 822 h 10127"/>
                  <a:gd name="connsiteX55" fmla="*/ 4111 w 10000"/>
                  <a:gd name="connsiteY55" fmla="*/ 404 h 10127"/>
                  <a:gd name="connsiteX56" fmla="*/ 4111 w 10000"/>
                  <a:gd name="connsiteY56" fmla="*/ 404 h 10127"/>
                  <a:gd name="connsiteX57" fmla="*/ 4195 w 10000"/>
                  <a:gd name="connsiteY57" fmla="*/ 119 h 10127"/>
                  <a:gd name="connsiteX58" fmla="*/ 4213 w 10000"/>
                  <a:gd name="connsiteY58" fmla="*/ 0 h 10127"/>
                  <a:gd name="connsiteX59" fmla="*/ 4000 w 10000"/>
                  <a:gd name="connsiteY59" fmla="*/ 127 h 10127"/>
                  <a:gd name="connsiteX60" fmla="*/ 3722 w 10000"/>
                  <a:gd name="connsiteY60" fmla="*/ 200 h 10127"/>
                  <a:gd name="connsiteX61" fmla="*/ 3611 w 10000"/>
                  <a:gd name="connsiteY61" fmla="*/ 273 h 10127"/>
                  <a:gd name="connsiteX62" fmla="*/ 3556 w 10000"/>
                  <a:gd name="connsiteY62" fmla="*/ 344 h 10127"/>
                  <a:gd name="connsiteX63" fmla="*/ 3556 w 10000"/>
                  <a:gd name="connsiteY63" fmla="*/ 344 h 10127"/>
                  <a:gd name="connsiteX64" fmla="*/ 3444 w 10000"/>
                  <a:gd name="connsiteY64" fmla="*/ 618 h 10127"/>
                  <a:gd name="connsiteX65" fmla="*/ 3278 w 10000"/>
                  <a:gd name="connsiteY65" fmla="*/ 1039 h 10127"/>
                  <a:gd name="connsiteX66" fmla="*/ 3000 w 10000"/>
                  <a:gd name="connsiteY66" fmla="*/ 1516 h 10127"/>
                  <a:gd name="connsiteX67" fmla="*/ 2667 w 10000"/>
                  <a:gd name="connsiteY67" fmla="*/ 1866 h 10127"/>
                  <a:gd name="connsiteX68" fmla="*/ 2667 w 10000"/>
                  <a:gd name="connsiteY68" fmla="*/ 1866 h 10127"/>
                  <a:gd name="connsiteX69" fmla="*/ 2333 w 10000"/>
                  <a:gd name="connsiteY69" fmla="*/ 2152 h 10127"/>
                  <a:gd name="connsiteX70" fmla="*/ 1833 w 10000"/>
                  <a:gd name="connsiteY70" fmla="*/ 2431 h 10127"/>
                  <a:gd name="connsiteX71" fmla="*/ 1389 w 10000"/>
                  <a:gd name="connsiteY71" fmla="*/ 2562 h 10127"/>
                  <a:gd name="connsiteX72" fmla="*/ 889 w 10000"/>
                  <a:gd name="connsiteY72" fmla="*/ 2633 h 10127"/>
                  <a:gd name="connsiteX73" fmla="*/ 889 w 10000"/>
                  <a:gd name="connsiteY73" fmla="*/ 2633 h 10127"/>
                  <a:gd name="connsiteX74" fmla="*/ 500 w 10000"/>
                  <a:gd name="connsiteY74" fmla="*/ 2717 h 10127"/>
                  <a:gd name="connsiteX75" fmla="*/ 222 w 10000"/>
                  <a:gd name="connsiteY75" fmla="*/ 2768 h 10127"/>
                  <a:gd name="connsiteX76" fmla="*/ 0 w 10000"/>
                  <a:gd name="connsiteY76" fmla="*/ 2836 h 10127"/>
                  <a:gd name="connsiteX77" fmla="*/ 0 w 10000"/>
                  <a:gd name="connsiteY77" fmla="*/ 2836 h 10127"/>
                  <a:gd name="connsiteX78" fmla="*/ 278 w 10000"/>
                  <a:gd name="connsiteY78" fmla="*/ 3955 h 10127"/>
                  <a:gd name="connsiteX79" fmla="*/ 500 w 10000"/>
                  <a:gd name="connsiteY79" fmla="*/ 4773 h 10127"/>
                  <a:gd name="connsiteX80" fmla="*/ 722 w 10000"/>
                  <a:gd name="connsiteY80" fmla="*/ 5476 h 10127"/>
                  <a:gd name="connsiteX81" fmla="*/ 722 w 10000"/>
                  <a:gd name="connsiteY81" fmla="*/ 5476 h 10127"/>
                  <a:gd name="connsiteX82" fmla="*/ 889 w 10000"/>
                  <a:gd name="connsiteY82" fmla="*/ 5891 h 10127"/>
                  <a:gd name="connsiteX83" fmla="*/ 944 w 10000"/>
                  <a:gd name="connsiteY83" fmla="*/ 6248 h 10127"/>
                  <a:gd name="connsiteX84" fmla="*/ 1111 w 10000"/>
                  <a:gd name="connsiteY84" fmla="*/ 6598 h 10127"/>
                  <a:gd name="connsiteX85" fmla="*/ 1333 w 10000"/>
                  <a:gd name="connsiteY85" fmla="*/ 7136 h 10127"/>
                  <a:gd name="connsiteX86" fmla="*/ 1333 w 10000"/>
                  <a:gd name="connsiteY86" fmla="*/ 7136 h 10127"/>
                  <a:gd name="connsiteX87" fmla="*/ 1444 w 10000"/>
                  <a:gd name="connsiteY87" fmla="*/ 7417 h 10127"/>
                  <a:gd name="connsiteX88" fmla="*/ 1500 w 10000"/>
                  <a:gd name="connsiteY88" fmla="*/ 7626 h 10127"/>
                  <a:gd name="connsiteX89" fmla="*/ 1500 w 10000"/>
                  <a:gd name="connsiteY89" fmla="*/ 7823 h 10127"/>
                  <a:gd name="connsiteX90" fmla="*/ 1556 w 10000"/>
                  <a:gd name="connsiteY90" fmla="*/ 7911 h 10127"/>
                  <a:gd name="connsiteX91" fmla="*/ 1722 w 10000"/>
                  <a:gd name="connsiteY91" fmla="*/ 7973 h 10127"/>
                  <a:gd name="connsiteX92" fmla="*/ 1944 w 10000"/>
                  <a:gd name="connsiteY92" fmla="*/ 8038 h 10127"/>
                  <a:gd name="connsiteX93" fmla="*/ 2944 w 10000"/>
                  <a:gd name="connsiteY93" fmla="*/ 8115 h 10127"/>
                  <a:gd name="connsiteX94" fmla="*/ 2944 w 10000"/>
                  <a:gd name="connsiteY94" fmla="*/ 8115 h 10127"/>
                  <a:gd name="connsiteX95" fmla="*/ 4167 w 10000"/>
                  <a:gd name="connsiteY95" fmla="*/ 8256 h 10127"/>
                  <a:gd name="connsiteX96" fmla="*/ 4889 w 10000"/>
                  <a:gd name="connsiteY96" fmla="*/ 8452 h 10127"/>
                  <a:gd name="connsiteX97" fmla="*/ 5278 w 10000"/>
                  <a:gd name="connsiteY97" fmla="*/ 8673 h 10127"/>
                  <a:gd name="connsiteX98" fmla="*/ 5444 w 10000"/>
                  <a:gd name="connsiteY98" fmla="*/ 8731 h 10127"/>
                  <a:gd name="connsiteX99" fmla="*/ 5444 w 10000"/>
                  <a:gd name="connsiteY99" fmla="*/ 8731 h 10127"/>
                  <a:gd name="connsiteX100" fmla="*/ 5722 w 10000"/>
                  <a:gd name="connsiteY100" fmla="*/ 8886 h 10127"/>
                  <a:gd name="connsiteX101" fmla="*/ 5833 w 10000"/>
                  <a:gd name="connsiteY101" fmla="*/ 8957 h 10127"/>
                  <a:gd name="connsiteX102" fmla="*/ 5833 w 10000"/>
                  <a:gd name="connsiteY102" fmla="*/ 8957 h 10127"/>
                  <a:gd name="connsiteX103" fmla="*/ 5833 w 10000"/>
                  <a:gd name="connsiteY103" fmla="*/ 8886 h 10127"/>
                  <a:gd name="connsiteX104" fmla="*/ 5889 w 10000"/>
                  <a:gd name="connsiteY104" fmla="*/ 8808 h 10127"/>
                  <a:gd name="connsiteX105" fmla="*/ 6000 w 10000"/>
                  <a:gd name="connsiteY105" fmla="*/ 8731 h 10127"/>
                  <a:gd name="connsiteX106" fmla="*/ 6167 w 10000"/>
                  <a:gd name="connsiteY106" fmla="*/ 8673 h 10127"/>
                  <a:gd name="connsiteX107" fmla="*/ 6444 w 10000"/>
                  <a:gd name="connsiteY107" fmla="*/ 8673 h 10127"/>
                  <a:gd name="connsiteX108" fmla="*/ 6833 w 10000"/>
                  <a:gd name="connsiteY108" fmla="*/ 8731 h 10127"/>
                  <a:gd name="connsiteX109" fmla="*/ 7278 w 10000"/>
                  <a:gd name="connsiteY109" fmla="*/ 8957 h 10127"/>
                  <a:gd name="connsiteX110" fmla="*/ 7278 w 10000"/>
                  <a:gd name="connsiteY110" fmla="*/ 8957 h 10127"/>
                  <a:gd name="connsiteX111" fmla="*/ 8722 w 10000"/>
                  <a:gd name="connsiteY111" fmla="*/ 9563 h 10127"/>
                  <a:gd name="connsiteX112" fmla="*/ 10000 w 10000"/>
                  <a:gd name="connsiteY112" fmla="*/ 10127 h 10127"/>
                  <a:gd name="connsiteX113" fmla="*/ 10000 w 10000"/>
                  <a:gd name="connsiteY113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7000 w 10000"/>
                  <a:gd name="connsiteY33" fmla="*/ 3247 h 10127"/>
                  <a:gd name="connsiteX34" fmla="*/ 6556 w 10000"/>
                  <a:gd name="connsiteY34" fmla="*/ 3324 h 10127"/>
                  <a:gd name="connsiteX35" fmla="*/ 6222 w 10000"/>
                  <a:gd name="connsiteY35" fmla="*/ 3324 h 10127"/>
                  <a:gd name="connsiteX36" fmla="*/ 6111 w 10000"/>
                  <a:gd name="connsiteY36" fmla="*/ 3247 h 10127"/>
                  <a:gd name="connsiteX37" fmla="*/ 6056 w 10000"/>
                  <a:gd name="connsiteY37" fmla="*/ 3185 h 10127"/>
                  <a:gd name="connsiteX38" fmla="*/ 6056 w 10000"/>
                  <a:gd name="connsiteY38" fmla="*/ 3185 h 10127"/>
                  <a:gd name="connsiteX39" fmla="*/ 6056 w 10000"/>
                  <a:gd name="connsiteY39" fmla="*/ 1943 h 10127"/>
                  <a:gd name="connsiteX40" fmla="*/ 6056 w 10000"/>
                  <a:gd name="connsiteY40" fmla="*/ 1943 h 10127"/>
                  <a:gd name="connsiteX41" fmla="*/ 6056 w 10000"/>
                  <a:gd name="connsiteY41" fmla="*/ 1652 h 10127"/>
                  <a:gd name="connsiteX42" fmla="*/ 5944 w 10000"/>
                  <a:gd name="connsiteY42" fmla="*/ 1308 h 10127"/>
                  <a:gd name="connsiteX43" fmla="*/ 5889 w 10000"/>
                  <a:gd name="connsiteY43" fmla="*/ 1230 h 10127"/>
                  <a:gd name="connsiteX44" fmla="*/ 5778 w 10000"/>
                  <a:gd name="connsiteY44" fmla="*/ 1167 h 10127"/>
                  <a:gd name="connsiteX45" fmla="*/ 5667 w 10000"/>
                  <a:gd name="connsiteY45" fmla="*/ 1167 h 10127"/>
                  <a:gd name="connsiteX46" fmla="*/ 5500 w 10000"/>
                  <a:gd name="connsiteY46" fmla="*/ 1230 h 10127"/>
                  <a:gd name="connsiteX47" fmla="*/ 5500 w 10000"/>
                  <a:gd name="connsiteY47" fmla="*/ 1230 h 10127"/>
                  <a:gd name="connsiteX48" fmla="*/ 4889 w 10000"/>
                  <a:gd name="connsiteY48" fmla="*/ 1726 h 10127"/>
                  <a:gd name="connsiteX49" fmla="*/ 4611 w 10000"/>
                  <a:gd name="connsiteY49" fmla="*/ 1866 h 10127"/>
                  <a:gd name="connsiteX50" fmla="*/ 4556 w 10000"/>
                  <a:gd name="connsiteY50" fmla="*/ 1943 h 10127"/>
                  <a:gd name="connsiteX51" fmla="*/ 4500 w 10000"/>
                  <a:gd name="connsiteY51" fmla="*/ 1866 h 10127"/>
                  <a:gd name="connsiteX52" fmla="*/ 4500 w 10000"/>
                  <a:gd name="connsiteY52" fmla="*/ 1866 h 10127"/>
                  <a:gd name="connsiteX53" fmla="*/ 4111 w 10000"/>
                  <a:gd name="connsiteY53" fmla="*/ 822 h 10127"/>
                  <a:gd name="connsiteX54" fmla="*/ 4111 w 10000"/>
                  <a:gd name="connsiteY54" fmla="*/ 404 h 10127"/>
                  <a:gd name="connsiteX55" fmla="*/ 4111 w 10000"/>
                  <a:gd name="connsiteY55" fmla="*/ 404 h 10127"/>
                  <a:gd name="connsiteX56" fmla="*/ 4195 w 10000"/>
                  <a:gd name="connsiteY56" fmla="*/ 119 h 10127"/>
                  <a:gd name="connsiteX57" fmla="*/ 4213 w 10000"/>
                  <a:gd name="connsiteY57" fmla="*/ 0 h 10127"/>
                  <a:gd name="connsiteX58" fmla="*/ 4000 w 10000"/>
                  <a:gd name="connsiteY58" fmla="*/ 127 h 10127"/>
                  <a:gd name="connsiteX59" fmla="*/ 3722 w 10000"/>
                  <a:gd name="connsiteY59" fmla="*/ 200 h 10127"/>
                  <a:gd name="connsiteX60" fmla="*/ 3611 w 10000"/>
                  <a:gd name="connsiteY60" fmla="*/ 273 h 10127"/>
                  <a:gd name="connsiteX61" fmla="*/ 3556 w 10000"/>
                  <a:gd name="connsiteY61" fmla="*/ 344 h 10127"/>
                  <a:gd name="connsiteX62" fmla="*/ 3556 w 10000"/>
                  <a:gd name="connsiteY62" fmla="*/ 344 h 10127"/>
                  <a:gd name="connsiteX63" fmla="*/ 3444 w 10000"/>
                  <a:gd name="connsiteY63" fmla="*/ 618 h 10127"/>
                  <a:gd name="connsiteX64" fmla="*/ 3278 w 10000"/>
                  <a:gd name="connsiteY64" fmla="*/ 1039 h 10127"/>
                  <a:gd name="connsiteX65" fmla="*/ 3000 w 10000"/>
                  <a:gd name="connsiteY65" fmla="*/ 1516 h 10127"/>
                  <a:gd name="connsiteX66" fmla="*/ 2667 w 10000"/>
                  <a:gd name="connsiteY66" fmla="*/ 1866 h 10127"/>
                  <a:gd name="connsiteX67" fmla="*/ 2667 w 10000"/>
                  <a:gd name="connsiteY67" fmla="*/ 1866 h 10127"/>
                  <a:gd name="connsiteX68" fmla="*/ 2333 w 10000"/>
                  <a:gd name="connsiteY68" fmla="*/ 2152 h 10127"/>
                  <a:gd name="connsiteX69" fmla="*/ 1833 w 10000"/>
                  <a:gd name="connsiteY69" fmla="*/ 2431 h 10127"/>
                  <a:gd name="connsiteX70" fmla="*/ 1389 w 10000"/>
                  <a:gd name="connsiteY70" fmla="*/ 2562 h 10127"/>
                  <a:gd name="connsiteX71" fmla="*/ 889 w 10000"/>
                  <a:gd name="connsiteY71" fmla="*/ 2633 h 10127"/>
                  <a:gd name="connsiteX72" fmla="*/ 889 w 10000"/>
                  <a:gd name="connsiteY72" fmla="*/ 2633 h 10127"/>
                  <a:gd name="connsiteX73" fmla="*/ 500 w 10000"/>
                  <a:gd name="connsiteY73" fmla="*/ 2717 h 10127"/>
                  <a:gd name="connsiteX74" fmla="*/ 222 w 10000"/>
                  <a:gd name="connsiteY74" fmla="*/ 2768 h 10127"/>
                  <a:gd name="connsiteX75" fmla="*/ 0 w 10000"/>
                  <a:gd name="connsiteY75" fmla="*/ 2836 h 10127"/>
                  <a:gd name="connsiteX76" fmla="*/ 0 w 10000"/>
                  <a:gd name="connsiteY76" fmla="*/ 2836 h 10127"/>
                  <a:gd name="connsiteX77" fmla="*/ 278 w 10000"/>
                  <a:gd name="connsiteY77" fmla="*/ 3955 h 10127"/>
                  <a:gd name="connsiteX78" fmla="*/ 500 w 10000"/>
                  <a:gd name="connsiteY78" fmla="*/ 4773 h 10127"/>
                  <a:gd name="connsiteX79" fmla="*/ 722 w 10000"/>
                  <a:gd name="connsiteY79" fmla="*/ 5476 h 10127"/>
                  <a:gd name="connsiteX80" fmla="*/ 722 w 10000"/>
                  <a:gd name="connsiteY80" fmla="*/ 5476 h 10127"/>
                  <a:gd name="connsiteX81" fmla="*/ 889 w 10000"/>
                  <a:gd name="connsiteY81" fmla="*/ 5891 h 10127"/>
                  <a:gd name="connsiteX82" fmla="*/ 944 w 10000"/>
                  <a:gd name="connsiteY82" fmla="*/ 6248 h 10127"/>
                  <a:gd name="connsiteX83" fmla="*/ 1111 w 10000"/>
                  <a:gd name="connsiteY83" fmla="*/ 6598 h 10127"/>
                  <a:gd name="connsiteX84" fmla="*/ 1333 w 10000"/>
                  <a:gd name="connsiteY84" fmla="*/ 7136 h 10127"/>
                  <a:gd name="connsiteX85" fmla="*/ 1333 w 10000"/>
                  <a:gd name="connsiteY85" fmla="*/ 7136 h 10127"/>
                  <a:gd name="connsiteX86" fmla="*/ 1444 w 10000"/>
                  <a:gd name="connsiteY86" fmla="*/ 7417 h 10127"/>
                  <a:gd name="connsiteX87" fmla="*/ 1500 w 10000"/>
                  <a:gd name="connsiteY87" fmla="*/ 7626 h 10127"/>
                  <a:gd name="connsiteX88" fmla="*/ 1500 w 10000"/>
                  <a:gd name="connsiteY88" fmla="*/ 7823 h 10127"/>
                  <a:gd name="connsiteX89" fmla="*/ 1556 w 10000"/>
                  <a:gd name="connsiteY89" fmla="*/ 7911 h 10127"/>
                  <a:gd name="connsiteX90" fmla="*/ 1722 w 10000"/>
                  <a:gd name="connsiteY90" fmla="*/ 7973 h 10127"/>
                  <a:gd name="connsiteX91" fmla="*/ 1944 w 10000"/>
                  <a:gd name="connsiteY91" fmla="*/ 8038 h 10127"/>
                  <a:gd name="connsiteX92" fmla="*/ 2944 w 10000"/>
                  <a:gd name="connsiteY92" fmla="*/ 8115 h 10127"/>
                  <a:gd name="connsiteX93" fmla="*/ 2944 w 10000"/>
                  <a:gd name="connsiteY93" fmla="*/ 8115 h 10127"/>
                  <a:gd name="connsiteX94" fmla="*/ 4167 w 10000"/>
                  <a:gd name="connsiteY94" fmla="*/ 8256 h 10127"/>
                  <a:gd name="connsiteX95" fmla="*/ 4889 w 10000"/>
                  <a:gd name="connsiteY95" fmla="*/ 8452 h 10127"/>
                  <a:gd name="connsiteX96" fmla="*/ 5278 w 10000"/>
                  <a:gd name="connsiteY96" fmla="*/ 8673 h 10127"/>
                  <a:gd name="connsiteX97" fmla="*/ 5444 w 10000"/>
                  <a:gd name="connsiteY97" fmla="*/ 8731 h 10127"/>
                  <a:gd name="connsiteX98" fmla="*/ 5444 w 10000"/>
                  <a:gd name="connsiteY98" fmla="*/ 8731 h 10127"/>
                  <a:gd name="connsiteX99" fmla="*/ 5722 w 10000"/>
                  <a:gd name="connsiteY99" fmla="*/ 8886 h 10127"/>
                  <a:gd name="connsiteX100" fmla="*/ 5833 w 10000"/>
                  <a:gd name="connsiteY100" fmla="*/ 8957 h 10127"/>
                  <a:gd name="connsiteX101" fmla="*/ 5833 w 10000"/>
                  <a:gd name="connsiteY101" fmla="*/ 8957 h 10127"/>
                  <a:gd name="connsiteX102" fmla="*/ 5833 w 10000"/>
                  <a:gd name="connsiteY102" fmla="*/ 8886 h 10127"/>
                  <a:gd name="connsiteX103" fmla="*/ 5889 w 10000"/>
                  <a:gd name="connsiteY103" fmla="*/ 8808 h 10127"/>
                  <a:gd name="connsiteX104" fmla="*/ 6000 w 10000"/>
                  <a:gd name="connsiteY104" fmla="*/ 8731 h 10127"/>
                  <a:gd name="connsiteX105" fmla="*/ 6167 w 10000"/>
                  <a:gd name="connsiteY105" fmla="*/ 8673 h 10127"/>
                  <a:gd name="connsiteX106" fmla="*/ 6444 w 10000"/>
                  <a:gd name="connsiteY106" fmla="*/ 8673 h 10127"/>
                  <a:gd name="connsiteX107" fmla="*/ 6833 w 10000"/>
                  <a:gd name="connsiteY107" fmla="*/ 8731 h 10127"/>
                  <a:gd name="connsiteX108" fmla="*/ 7278 w 10000"/>
                  <a:gd name="connsiteY108" fmla="*/ 8957 h 10127"/>
                  <a:gd name="connsiteX109" fmla="*/ 7278 w 10000"/>
                  <a:gd name="connsiteY109" fmla="*/ 8957 h 10127"/>
                  <a:gd name="connsiteX110" fmla="*/ 8722 w 10000"/>
                  <a:gd name="connsiteY110" fmla="*/ 9563 h 10127"/>
                  <a:gd name="connsiteX111" fmla="*/ 10000 w 10000"/>
                  <a:gd name="connsiteY111" fmla="*/ 10127 h 10127"/>
                  <a:gd name="connsiteX112" fmla="*/ 10000 w 10000"/>
                  <a:gd name="connsiteY112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6556 w 10000"/>
                  <a:gd name="connsiteY33" fmla="*/ 3324 h 10127"/>
                  <a:gd name="connsiteX34" fmla="*/ 6222 w 10000"/>
                  <a:gd name="connsiteY34" fmla="*/ 3324 h 10127"/>
                  <a:gd name="connsiteX35" fmla="*/ 6111 w 10000"/>
                  <a:gd name="connsiteY35" fmla="*/ 3247 h 10127"/>
                  <a:gd name="connsiteX36" fmla="*/ 6056 w 10000"/>
                  <a:gd name="connsiteY36" fmla="*/ 3185 h 10127"/>
                  <a:gd name="connsiteX37" fmla="*/ 6056 w 10000"/>
                  <a:gd name="connsiteY37" fmla="*/ 3185 h 10127"/>
                  <a:gd name="connsiteX38" fmla="*/ 6056 w 10000"/>
                  <a:gd name="connsiteY38" fmla="*/ 1943 h 10127"/>
                  <a:gd name="connsiteX39" fmla="*/ 6056 w 10000"/>
                  <a:gd name="connsiteY39" fmla="*/ 1943 h 10127"/>
                  <a:gd name="connsiteX40" fmla="*/ 6056 w 10000"/>
                  <a:gd name="connsiteY40" fmla="*/ 1652 h 10127"/>
                  <a:gd name="connsiteX41" fmla="*/ 5944 w 10000"/>
                  <a:gd name="connsiteY41" fmla="*/ 1308 h 10127"/>
                  <a:gd name="connsiteX42" fmla="*/ 5889 w 10000"/>
                  <a:gd name="connsiteY42" fmla="*/ 1230 h 10127"/>
                  <a:gd name="connsiteX43" fmla="*/ 5778 w 10000"/>
                  <a:gd name="connsiteY43" fmla="*/ 1167 h 10127"/>
                  <a:gd name="connsiteX44" fmla="*/ 5667 w 10000"/>
                  <a:gd name="connsiteY44" fmla="*/ 1167 h 10127"/>
                  <a:gd name="connsiteX45" fmla="*/ 5500 w 10000"/>
                  <a:gd name="connsiteY45" fmla="*/ 1230 h 10127"/>
                  <a:gd name="connsiteX46" fmla="*/ 5500 w 10000"/>
                  <a:gd name="connsiteY46" fmla="*/ 1230 h 10127"/>
                  <a:gd name="connsiteX47" fmla="*/ 4889 w 10000"/>
                  <a:gd name="connsiteY47" fmla="*/ 1726 h 10127"/>
                  <a:gd name="connsiteX48" fmla="*/ 4611 w 10000"/>
                  <a:gd name="connsiteY48" fmla="*/ 1866 h 10127"/>
                  <a:gd name="connsiteX49" fmla="*/ 4556 w 10000"/>
                  <a:gd name="connsiteY49" fmla="*/ 1943 h 10127"/>
                  <a:gd name="connsiteX50" fmla="*/ 4500 w 10000"/>
                  <a:gd name="connsiteY50" fmla="*/ 1866 h 10127"/>
                  <a:gd name="connsiteX51" fmla="*/ 4500 w 10000"/>
                  <a:gd name="connsiteY51" fmla="*/ 1866 h 10127"/>
                  <a:gd name="connsiteX52" fmla="*/ 4111 w 10000"/>
                  <a:gd name="connsiteY52" fmla="*/ 822 h 10127"/>
                  <a:gd name="connsiteX53" fmla="*/ 4111 w 10000"/>
                  <a:gd name="connsiteY53" fmla="*/ 404 h 10127"/>
                  <a:gd name="connsiteX54" fmla="*/ 4111 w 10000"/>
                  <a:gd name="connsiteY54" fmla="*/ 404 h 10127"/>
                  <a:gd name="connsiteX55" fmla="*/ 4195 w 10000"/>
                  <a:gd name="connsiteY55" fmla="*/ 119 h 10127"/>
                  <a:gd name="connsiteX56" fmla="*/ 4213 w 10000"/>
                  <a:gd name="connsiteY56" fmla="*/ 0 h 10127"/>
                  <a:gd name="connsiteX57" fmla="*/ 4000 w 10000"/>
                  <a:gd name="connsiteY57" fmla="*/ 127 h 10127"/>
                  <a:gd name="connsiteX58" fmla="*/ 3722 w 10000"/>
                  <a:gd name="connsiteY58" fmla="*/ 200 h 10127"/>
                  <a:gd name="connsiteX59" fmla="*/ 3611 w 10000"/>
                  <a:gd name="connsiteY59" fmla="*/ 273 h 10127"/>
                  <a:gd name="connsiteX60" fmla="*/ 3556 w 10000"/>
                  <a:gd name="connsiteY60" fmla="*/ 344 h 10127"/>
                  <a:gd name="connsiteX61" fmla="*/ 3556 w 10000"/>
                  <a:gd name="connsiteY61" fmla="*/ 344 h 10127"/>
                  <a:gd name="connsiteX62" fmla="*/ 3444 w 10000"/>
                  <a:gd name="connsiteY62" fmla="*/ 618 h 10127"/>
                  <a:gd name="connsiteX63" fmla="*/ 3278 w 10000"/>
                  <a:gd name="connsiteY63" fmla="*/ 1039 h 10127"/>
                  <a:gd name="connsiteX64" fmla="*/ 3000 w 10000"/>
                  <a:gd name="connsiteY64" fmla="*/ 1516 h 10127"/>
                  <a:gd name="connsiteX65" fmla="*/ 2667 w 10000"/>
                  <a:gd name="connsiteY65" fmla="*/ 1866 h 10127"/>
                  <a:gd name="connsiteX66" fmla="*/ 2667 w 10000"/>
                  <a:gd name="connsiteY66" fmla="*/ 1866 h 10127"/>
                  <a:gd name="connsiteX67" fmla="*/ 2333 w 10000"/>
                  <a:gd name="connsiteY67" fmla="*/ 2152 h 10127"/>
                  <a:gd name="connsiteX68" fmla="*/ 1833 w 10000"/>
                  <a:gd name="connsiteY68" fmla="*/ 2431 h 10127"/>
                  <a:gd name="connsiteX69" fmla="*/ 1389 w 10000"/>
                  <a:gd name="connsiteY69" fmla="*/ 2562 h 10127"/>
                  <a:gd name="connsiteX70" fmla="*/ 889 w 10000"/>
                  <a:gd name="connsiteY70" fmla="*/ 2633 h 10127"/>
                  <a:gd name="connsiteX71" fmla="*/ 889 w 10000"/>
                  <a:gd name="connsiteY71" fmla="*/ 2633 h 10127"/>
                  <a:gd name="connsiteX72" fmla="*/ 500 w 10000"/>
                  <a:gd name="connsiteY72" fmla="*/ 2717 h 10127"/>
                  <a:gd name="connsiteX73" fmla="*/ 222 w 10000"/>
                  <a:gd name="connsiteY73" fmla="*/ 2768 h 10127"/>
                  <a:gd name="connsiteX74" fmla="*/ 0 w 10000"/>
                  <a:gd name="connsiteY74" fmla="*/ 2836 h 10127"/>
                  <a:gd name="connsiteX75" fmla="*/ 0 w 10000"/>
                  <a:gd name="connsiteY75" fmla="*/ 2836 h 10127"/>
                  <a:gd name="connsiteX76" fmla="*/ 278 w 10000"/>
                  <a:gd name="connsiteY76" fmla="*/ 3955 h 10127"/>
                  <a:gd name="connsiteX77" fmla="*/ 500 w 10000"/>
                  <a:gd name="connsiteY77" fmla="*/ 4773 h 10127"/>
                  <a:gd name="connsiteX78" fmla="*/ 722 w 10000"/>
                  <a:gd name="connsiteY78" fmla="*/ 5476 h 10127"/>
                  <a:gd name="connsiteX79" fmla="*/ 722 w 10000"/>
                  <a:gd name="connsiteY79" fmla="*/ 5476 h 10127"/>
                  <a:gd name="connsiteX80" fmla="*/ 889 w 10000"/>
                  <a:gd name="connsiteY80" fmla="*/ 5891 h 10127"/>
                  <a:gd name="connsiteX81" fmla="*/ 944 w 10000"/>
                  <a:gd name="connsiteY81" fmla="*/ 6248 h 10127"/>
                  <a:gd name="connsiteX82" fmla="*/ 1111 w 10000"/>
                  <a:gd name="connsiteY82" fmla="*/ 6598 h 10127"/>
                  <a:gd name="connsiteX83" fmla="*/ 1333 w 10000"/>
                  <a:gd name="connsiteY83" fmla="*/ 7136 h 10127"/>
                  <a:gd name="connsiteX84" fmla="*/ 1333 w 10000"/>
                  <a:gd name="connsiteY84" fmla="*/ 7136 h 10127"/>
                  <a:gd name="connsiteX85" fmla="*/ 1444 w 10000"/>
                  <a:gd name="connsiteY85" fmla="*/ 7417 h 10127"/>
                  <a:gd name="connsiteX86" fmla="*/ 1500 w 10000"/>
                  <a:gd name="connsiteY86" fmla="*/ 7626 h 10127"/>
                  <a:gd name="connsiteX87" fmla="*/ 1500 w 10000"/>
                  <a:gd name="connsiteY87" fmla="*/ 7823 h 10127"/>
                  <a:gd name="connsiteX88" fmla="*/ 1556 w 10000"/>
                  <a:gd name="connsiteY88" fmla="*/ 7911 h 10127"/>
                  <a:gd name="connsiteX89" fmla="*/ 1722 w 10000"/>
                  <a:gd name="connsiteY89" fmla="*/ 7973 h 10127"/>
                  <a:gd name="connsiteX90" fmla="*/ 1944 w 10000"/>
                  <a:gd name="connsiteY90" fmla="*/ 8038 h 10127"/>
                  <a:gd name="connsiteX91" fmla="*/ 2944 w 10000"/>
                  <a:gd name="connsiteY91" fmla="*/ 8115 h 10127"/>
                  <a:gd name="connsiteX92" fmla="*/ 2944 w 10000"/>
                  <a:gd name="connsiteY92" fmla="*/ 8115 h 10127"/>
                  <a:gd name="connsiteX93" fmla="*/ 4167 w 10000"/>
                  <a:gd name="connsiteY93" fmla="*/ 8256 h 10127"/>
                  <a:gd name="connsiteX94" fmla="*/ 4889 w 10000"/>
                  <a:gd name="connsiteY94" fmla="*/ 8452 h 10127"/>
                  <a:gd name="connsiteX95" fmla="*/ 5278 w 10000"/>
                  <a:gd name="connsiteY95" fmla="*/ 8673 h 10127"/>
                  <a:gd name="connsiteX96" fmla="*/ 5444 w 10000"/>
                  <a:gd name="connsiteY96" fmla="*/ 8731 h 10127"/>
                  <a:gd name="connsiteX97" fmla="*/ 5444 w 10000"/>
                  <a:gd name="connsiteY97" fmla="*/ 8731 h 10127"/>
                  <a:gd name="connsiteX98" fmla="*/ 5722 w 10000"/>
                  <a:gd name="connsiteY98" fmla="*/ 8886 h 10127"/>
                  <a:gd name="connsiteX99" fmla="*/ 5833 w 10000"/>
                  <a:gd name="connsiteY99" fmla="*/ 8957 h 10127"/>
                  <a:gd name="connsiteX100" fmla="*/ 5833 w 10000"/>
                  <a:gd name="connsiteY100" fmla="*/ 8957 h 10127"/>
                  <a:gd name="connsiteX101" fmla="*/ 5833 w 10000"/>
                  <a:gd name="connsiteY101" fmla="*/ 8886 h 10127"/>
                  <a:gd name="connsiteX102" fmla="*/ 5889 w 10000"/>
                  <a:gd name="connsiteY102" fmla="*/ 8808 h 10127"/>
                  <a:gd name="connsiteX103" fmla="*/ 6000 w 10000"/>
                  <a:gd name="connsiteY103" fmla="*/ 8731 h 10127"/>
                  <a:gd name="connsiteX104" fmla="*/ 6167 w 10000"/>
                  <a:gd name="connsiteY104" fmla="*/ 8673 h 10127"/>
                  <a:gd name="connsiteX105" fmla="*/ 6444 w 10000"/>
                  <a:gd name="connsiteY105" fmla="*/ 8673 h 10127"/>
                  <a:gd name="connsiteX106" fmla="*/ 6833 w 10000"/>
                  <a:gd name="connsiteY106" fmla="*/ 8731 h 10127"/>
                  <a:gd name="connsiteX107" fmla="*/ 7278 w 10000"/>
                  <a:gd name="connsiteY107" fmla="*/ 8957 h 10127"/>
                  <a:gd name="connsiteX108" fmla="*/ 7278 w 10000"/>
                  <a:gd name="connsiteY108" fmla="*/ 8957 h 10127"/>
                  <a:gd name="connsiteX109" fmla="*/ 8722 w 10000"/>
                  <a:gd name="connsiteY109" fmla="*/ 9563 h 10127"/>
                  <a:gd name="connsiteX110" fmla="*/ 10000 w 10000"/>
                  <a:gd name="connsiteY110" fmla="*/ 10127 h 10127"/>
                  <a:gd name="connsiteX111" fmla="*/ 10000 w 10000"/>
                  <a:gd name="connsiteY111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6222 w 10000"/>
                  <a:gd name="connsiteY33" fmla="*/ 3324 h 10127"/>
                  <a:gd name="connsiteX34" fmla="*/ 6111 w 10000"/>
                  <a:gd name="connsiteY34" fmla="*/ 3247 h 10127"/>
                  <a:gd name="connsiteX35" fmla="*/ 6056 w 10000"/>
                  <a:gd name="connsiteY35" fmla="*/ 3185 h 10127"/>
                  <a:gd name="connsiteX36" fmla="*/ 6056 w 10000"/>
                  <a:gd name="connsiteY36" fmla="*/ 3185 h 10127"/>
                  <a:gd name="connsiteX37" fmla="*/ 6056 w 10000"/>
                  <a:gd name="connsiteY37" fmla="*/ 1943 h 10127"/>
                  <a:gd name="connsiteX38" fmla="*/ 6056 w 10000"/>
                  <a:gd name="connsiteY38" fmla="*/ 1943 h 10127"/>
                  <a:gd name="connsiteX39" fmla="*/ 6056 w 10000"/>
                  <a:gd name="connsiteY39" fmla="*/ 1652 h 10127"/>
                  <a:gd name="connsiteX40" fmla="*/ 5944 w 10000"/>
                  <a:gd name="connsiteY40" fmla="*/ 1308 h 10127"/>
                  <a:gd name="connsiteX41" fmla="*/ 5889 w 10000"/>
                  <a:gd name="connsiteY41" fmla="*/ 1230 h 10127"/>
                  <a:gd name="connsiteX42" fmla="*/ 5778 w 10000"/>
                  <a:gd name="connsiteY42" fmla="*/ 1167 h 10127"/>
                  <a:gd name="connsiteX43" fmla="*/ 5667 w 10000"/>
                  <a:gd name="connsiteY43" fmla="*/ 1167 h 10127"/>
                  <a:gd name="connsiteX44" fmla="*/ 5500 w 10000"/>
                  <a:gd name="connsiteY44" fmla="*/ 1230 h 10127"/>
                  <a:gd name="connsiteX45" fmla="*/ 5500 w 10000"/>
                  <a:gd name="connsiteY45" fmla="*/ 1230 h 10127"/>
                  <a:gd name="connsiteX46" fmla="*/ 4889 w 10000"/>
                  <a:gd name="connsiteY46" fmla="*/ 1726 h 10127"/>
                  <a:gd name="connsiteX47" fmla="*/ 4611 w 10000"/>
                  <a:gd name="connsiteY47" fmla="*/ 1866 h 10127"/>
                  <a:gd name="connsiteX48" fmla="*/ 4556 w 10000"/>
                  <a:gd name="connsiteY48" fmla="*/ 1943 h 10127"/>
                  <a:gd name="connsiteX49" fmla="*/ 4500 w 10000"/>
                  <a:gd name="connsiteY49" fmla="*/ 1866 h 10127"/>
                  <a:gd name="connsiteX50" fmla="*/ 4500 w 10000"/>
                  <a:gd name="connsiteY50" fmla="*/ 1866 h 10127"/>
                  <a:gd name="connsiteX51" fmla="*/ 4111 w 10000"/>
                  <a:gd name="connsiteY51" fmla="*/ 822 h 10127"/>
                  <a:gd name="connsiteX52" fmla="*/ 4111 w 10000"/>
                  <a:gd name="connsiteY52" fmla="*/ 404 h 10127"/>
                  <a:gd name="connsiteX53" fmla="*/ 4111 w 10000"/>
                  <a:gd name="connsiteY53" fmla="*/ 404 h 10127"/>
                  <a:gd name="connsiteX54" fmla="*/ 4195 w 10000"/>
                  <a:gd name="connsiteY54" fmla="*/ 119 h 10127"/>
                  <a:gd name="connsiteX55" fmla="*/ 4213 w 10000"/>
                  <a:gd name="connsiteY55" fmla="*/ 0 h 10127"/>
                  <a:gd name="connsiteX56" fmla="*/ 4000 w 10000"/>
                  <a:gd name="connsiteY56" fmla="*/ 127 h 10127"/>
                  <a:gd name="connsiteX57" fmla="*/ 3722 w 10000"/>
                  <a:gd name="connsiteY57" fmla="*/ 200 h 10127"/>
                  <a:gd name="connsiteX58" fmla="*/ 3611 w 10000"/>
                  <a:gd name="connsiteY58" fmla="*/ 273 h 10127"/>
                  <a:gd name="connsiteX59" fmla="*/ 3556 w 10000"/>
                  <a:gd name="connsiteY59" fmla="*/ 344 h 10127"/>
                  <a:gd name="connsiteX60" fmla="*/ 3556 w 10000"/>
                  <a:gd name="connsiteY60" fmla="*/ 344 h 10127"/>
                  <a:gd name="connsiteX61" fmla="*/ 3444 w 10000"/>
                  <a:gd name="connsiteY61" fmla="*/ 618 h 10127"/>
                  <a:gd name="connsiteX62" fmla="*/ 3278 w 10000"/>
                  <a:gd name="connsiteY62" fmla="*/ 1039 h 10127"/>
                  <a:gd name="connsiteX63" fmla="*/ 3000 w 10000"/>
                  <a:gd name="connsiteY63" fmla="*/ 1516 h 10127"/>
                  <a:gd name="connsiteX64" fmla="*/ 2667 w 10000"/>
                  <a:gd name="connsiteY64" fmla="*/ 1866 h 10127"/>
                  <a:gd name="connsiteX65" fmla="*/ 2667 w 10000"/>
                  <a:gd name="connsiteY65" fmla="*/ 1866 h 10127"/>
                  <a:gd name="connsiteX66" fmla="*/ 2333 w 10000"/>
                  <a:gd name="connsiteY66" fmla="*/ 2152 h 10127"/>
                  <a:gd name="connsiteX67" fmla="*/ 1833 w 10000"/>
                  <a:gd name="connsiteY67" fmla="*/ 2431 h 10127"/>
                  <a:gd name="connsiteX68" fmla="*/ 1389 w 10000"/>
                  <a:gd name="connsiteY68" fmla="*/ 2562 h 10127"/>
                  <a:gd name="connsiteX69" fmla="*/ 889 w 10000"/>
                  <a:gd name="connsiteY69" fmla="*/ 2633 h 10127"/>
                  <a:gd name="connsiteX70" fmla="*/ 889 w 10000"/>
                  <a:gd name="connsiteY70" fmla="*/ 2633 h 10127"/>
                  <a:gd name="connsiteX71" fmla="*/ 500 w 10000"/>
                  <a:gd name="connsiteY71" fmla="*/ 2717 h 10127"/>
                  <a:gd name="connsiteX72" fmla="*/ 222 w 10000"/>
                  <a:gd name="connsiteY72" fmla="*/ 2768 h 10127"/>
                  <a:gd name="connsiteX73" fmla="*/ 0 w 10000"/>
                  <a:gd name="connsiteY73" fmla="*/ 2836 h 10127"/>
                  <a:gd name="connsiteX74" fmla="*/ 0 w 10000"/>
                  <a:gd name="connsiteY74" fmla="*/ 2836 h 10127"/>
                  <a:gd name="connsiteX75" fmla="*/ 278 w 10000"/>
                  <a:gd name="connsiteY75" fmla="*/ 3955 h 10127"/>
                  <a:gd name="connsiteX76" fmla="*/ 500 w 10000"/>
                  <a:gd name="connsiteY76" fmla="*/ 4773 h 10127"/>
                  <a:gd name="connsiteX77" fmla="*/ 722 w 10000"/>
                  <a:gd name="connsiteY77" fmla="*/ 5476 h 10127"/>
                  <a:gd name="connsiteX78" fmla="*/ 722 w 10000"/>
                  <a:gd name="connsiteY78" fmla="*/ 5476 h 10127"/>
                  <a:gd name="connsiteX79" fmla="*/ 889 w 10000"/>
                  <a:gd name="connsiteY79" fmla="*/ 5891 h 10127"/>
                  <a:gd name="connsiteX80" fmla="*/ 944 w 10000"/>
                  <a:gd name="connsiteY80" fmla="*/ 6248 h 10127"/>
                  <a:gd name="connsiteX81" fmla="*/ 1111 w 10000"/>
                  <a:gd name="connsiteY81" fmla="*/ 6598 h 10127"/>
                  <a:gd name="connsiteX82" fmla="*/ 1333 w 10000"/>
                  <a:gd name="connsiteY82" fmla="*/ 7136 h 10127"/>
                  <a:gd name="connsiteX83" fmla="*/ 1333 w 10000"/>
                  <a:gd name="connsiteY83" fmla="*/ 7136 h 10127"/>
                  <a:gd name="connsiteX84" fmla="*/ 1444 w 10000"/>
                  <a:gd name="connsiteY84" fmla="*/ 7417 h 10127"/>
                  <a:gd name="connsiteX85" fmla="*/ 1500 w 10000"/>
                  <a:gd name="connsiteY85" fmla="*/ 7626 h 10127"/>
                  <a:gd name="connsiteX86" fmla="*/ 1500 w 10000"/>
                  <a:gd name="connsiteY86" fmla="*/ 7823 h 10127"/>
                  <a:gd name="connsiteX87" fmla="*/ 1556 w 10000"/>
                  <a:gd name="connsiteY87" fmla="*/ 7911 h 10127"/>
                  <a:gd name="connsiteX88" fmla="*/ 1722 w 10000"/>
                  <a:gd name="connsiteY88" fmla="*/ 7973 h 10127"/>
                  <a:gd name="connsiteX89" fmla="*/ 1944 w 10000"/>
                  <a:gd name="connsiteY89" fmla="*/ 8038 h 10127"/>
                  <a:gd name="connsiteX90" fmla="*/ 2944 w 10000"/>
                  <a:gd name="connsiteY90" fmla="*/ 8115 h 10127"/>
                  <a:gd name="connsiteX91" fmla="*/ 2944 w 10000"/>
                  <a:gd name="connsiteY91" fmla="*/ 8115 h 10127"/>
                  <a:gd name="connsiteX92" fmla="*/ 4167 w 10000"/>
                  <a:gd name="connsiteY92" fmla="*/ 8256 h 10127"/>
                  <a:gd name="connsiteX93" fmla="*/ 4889 w 10000"/>
                  <a:gd name="connsiteY93" fmla="*/ 8452 h 10127"/>
                  <a:gd name="connsiteX94" fmla="*/ 5278 w 10000"/>
                  <a:gd name="connsiteY94" fmla="*/ 8673 h 10127"/>
                  <a:gd name="connsiteX95" fmla="*/ 5444 w 10000"/>
                  <a:gd name="connsiteY95" fmla="*/ 8731 h 10127"/>
                  <a:gd name="connsiteX96" fmla="*/ 5444 w 10000"/>
                  <a:gd name="connsiteY96" fmla="*/ 8731 h 10127"/>
                  <a:gd name="connsiteX97" fmla="*/ 5722 w 10000"/>
                  <a:gd name="connsiteY97" fmla="*/ 8886 h 10127"/>
                  <a:gd name="connsiteX98" fmla="*/ 5833 w 10000"/>
                  <a:gd name="connsiteY98" fmla="*/ 8957 h 10127"/>
                  <a:gd name="connsiteX99" fmla="*/ 5833 w 10000"/>
                  <a:gd name="connsiteY99" fmla="*/ 8957 h 10127"/>
                  <a:gd name="connsiteX100" fmla="*/ 5833 w 10000"/>
                  <a:gd name="connsiteY100" fmla="*/ 8886 h 10127"/>
                  <a:gd name="connsiteX101" fmla="*/ 5889 w 10000"/>
                  <a:gd name="connsiteY101" fmla="*/ 8808 h 10127"/>
                  <a:gd name="connsiteX102" fmla="*/ 6000 w 10000"/>
                  <a:gd name="connsiteY102" fmla="*/ 8731 h 10127"/>
                  <a:gd name="connsiteX103" fmla="*/ 6167 w 10000"/>
                  <a:gd name="connsiteY103" fmla="*/ 8673 h 10127"/>
                  <a:gd name="connsiteX104" fmla="*/ 6444 w 10000"/>
                  <a:gd name="connsiteY104" fmla="*/ 8673 h 10127"/>
                  <a:gd name="connsiteX105" fmla="*/ 6833 w 10000"/>
                  <a:gd name="connsiteY105" fmla="*/ 8731 h 10127"/>
                  <a:gd name="connsiteX106" fmla="*/ 7278 w 10000"/>
                  <a:gd name="connsiteY106" fmla="*/ 8957 h 10127"/>
                  <a:gd name="connsiteX107" fmla="*/ 7278 w 10000"/>
                  <a:gd name="connsiteY107" fmla="*/ 8957 h 10127"/>
                  <a:gd name="connsiteX108" fmla="*/ 8722 w 10000"/>
                  <a:gd name="connsiteY108" fmla="*/ 9563 h 10127"/>
                  <a:gd name="connsiteX109" fmla="*/ 10000 w 10000"/>
                  <a:gd name="connsiteY109" fmla="*/ 10127 h 10127"/>
                  <a:gd name="connsiteX110" fmla="*/ 10000 w 10000"/>
                  <a:gd name="connsiteY110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6111 w 10000"/>
                  <a:gd name="connsiteY33" fmla="*/ 3247 h 10127"/>
                  <a:gd name="connsiteX34" fmla="*/ 6056 w 10000"/>
                  <a:gd name="connsiteY34" fmla="*/ 3185 h 10127"/>
                  <a:gd name="connsiteX35" fmla="*/ 6056 w 10000"/>
                  <a:gd name="connsiteY35" fmla="*/ 3185 h 10127"/>
                  <a:gd name="connsiteX36" fmla="*/ 6056 w 10000"/>
                  <a:gd name="connsiteY36" fmla="*/ 1943 h 10127"/>
                  <a:gd name="connsiteX37" fmla="*/ 6056 w 10000"/>
                  <a:gd name="connsiteY37" fmla="*/ 1943 h 10127"/>
                  <a:gd name="connsiteX38" fmla="*/ 6056 w 10000"/>
                  <a:gd name="connsiteY38" fmla="*/ 1652 h 10127"/>
                  <a:gd name="connsiteX39" fmla="*/ 5944 w 10000"/>
                  <a:gd name="connsiteY39" fmla="*/ 1308 h 10127"/>
                  <a:gd name="connsiteX40" fmla="*/ 5889 w 10000"/>
                  <a:gd name="connsiteY40" fmla="*/ 1230 h 10127"/>
                  <a:gd name="connsiteX41" fmla="*/ 5778 w 10000"/>
                  <a:gd name="connsiteY41" fmla="*/ 1167 h 10127"/>
                  <a:gd name="connsiteX42" fmla="*/ 5667 w 10000"/>
                  <a:gd name="connsiteY42" fmla="*/ 1167 h 10127"/>
                  <a:gd name="connsiteX43" fmla="*/ 5500 w 10000"/>
                  <a:gd name="connsiteY43" fmla="*/ 1230 h 10127"/>
                  <a:gd name="connsiteX44" fmla="*/ 5500 w 10000"/>
                  <a:gd name="connsiteY44" fmla="*/ 1230 h 10127"/>
                  <a:gd name="connsiteX45" fmla="*/ 4889 w 10000"/>
                  <a:gd name="connsiteY45" fmla="*/ 1726 h 10127"/>
                  <a:gd name="connsiteX46" fmla="*/ 4611 w 10000"/>
                  <a:gd name="connsiteY46" fmla="*/ 1866 h 10127"/>
                  <a:gd name="connsiteX47" fmla="*/ 4556 w 10000"/>
                  <a:gd name="connsiteY47" fmla="*/ 1943 h 10127"/>
                  <a:gd name="connsiteX48" fmla="*/ 4500 w 10000"/>
                  <a:gd name="connsiteY48" fmla="*/ 1866 h 10127"/>
                  <a:gd name="connsiteX49" fmla="*/ 4500 w 10000"/>
                  <a:gd name="connsiteY49" fmla="*/ 1866 h 10127"/>
                  <a:gd name="connsiteX50" fmla="*/ 4111 w 10000"/>
                  <a:gd name="connsiteY50" fmla="*/ 822 h 10127"/>
                  <a:gd name="connsiteX51" fmla="*/ 4111 w 10000"/>
                  <a:gd name="connsiteY51" fmla="*/ 404 h 10127"/>
                  <a:gd name="connsiteX52" fmla="*/ 4111 w 10000"/>
                  <a:gd name="connsiteY52" fmla="*/ 404 h 10127"/>
                  <a:gd name="connsiteX53" fmla="*/ 4195 w 10000"/>
                  <a:gd name="connsiteY53" fmla="*/ 119 h 10127"/>
                  <a:gd name="connsiteX54" fmla="*/ 4213 w 10000"/>
                  <a:gd name="connsiteY54" fmla="*/ 0 h 10127"/>
                  <a:gd name="connsiteX55" fmla="*/ 4000 w 10000"/>
                  <a:gd name="connsiteY55" fmla="*/ 127 h 10127"/>
                  <a:gd name="connsiteX56" fmla="*/ 3722 w 10000"/>
                  <a:gd name="connsiteY56" fmla="*/ 200 h 10127"/>
                  <a:gd name="connsiteX57" fmla="*/ 3611 w 10000"/>
                  <a:gd name="connsiteY57" fmla="*/ 273 h 10127"/>
                  <a:gd name="connsiteX58" fmla="*/ 3556 w 10000"/>
                  <a:gd name="connsiteY58" fmla="*/ 344 h 10127"/>
                  <a:gd name="connsiteX59" fmla="*/ 3556 w 10000"/>
                  <a:gd name="connsiteY59" fmla="*/ 344 h 10127"/>
                  <a:gd name="connsiteX60" fmla="*/ 3444 w 10000"/>
                  <a:gd name="connsiteY60" fmla="*/ 618 h 10127"/>
                  <a:gd name="connsiteX61" fmla="*/ 3278 w 10000"/>
                  <a:gd name="connsiteY61" fmla="*/ 1039 h 10127"/>
                  <a:gd name="connsiteX62" fmla="*/ 3000 w 10000"/>
                  <a:gd name="connsiteY62" fmla="*/ 1516 h 10127"/>
                  <a:gd name="connsiteX63" fmla="*/ 2667 w 10000"/>
                  <a:gd name="connsiteY63" fmla="*/ 1866 h 10127"/>
                  <a:gd name="connsiteX64" fmla="*/ 2667 w 10000"/>
                  <a:gd name="connsiteY64" fmla="*/ 1866 h 10127"/>
                  <a:gd name="connsiteX65" fmla="*/ 2333 w 10000"/>
                  <a:gd name="connsiteY65" fmla="*/ 2152 h 10127"/>
                  <a:gd name="connsiteX66" fmla="*/ 1833 w 10000"/>
                  <a:gd name="connsiteY66" fmla="*/ 2431 h 10127"/>
                  <a:gd name="connsiteX67" fmla="*/ 1389 w 10000"/>
                  <a:gd name="connsiteY67" fmla="*/ 2562 h 10127"/>
                  <a:gd name="connsiteX68" fmla="*/ 889 w 10000"/>
                  <a:gd name="connsiteY68" fmla="*/ 2633 h 10127"/>
                  <a:gd name="connsiteX69" fmla="*/ 889 w 10000"/>
                  <a:gd name="connsiteY69" fmla="*/ 2633 h 10127"/>
                  <a:gd name="connsiteX70" fmla="*/ 500 w 10000"/>
                  <a:gd name="connsiteY70" fmla="*/ 2717 h 10127"/>
                  <a:gd name="connsiteX71" fmla="*/ 222 w 10000"/>
                  <a:gd name="connsiteY71" fmla="*/ 2768 h 10127"/>
                  <a:gd name="connsiteX72" fmla="*/ 0 w 10000"/>
                  <a:gd name="connsiteY72" fmla="*/ 2836 h 10127"/>
                  <a:gd name="connsiteX73" fmla="*/ 0 w 10000"/>
                  <a:gd name="connsiteY73" fmla="*/ 2836 h 10127"/>
                  <a:gd name="connsiteX74" fmla="*/ 278 w 10000"/>
                  <a:gd name="connsiteY74" fmla="*/ 3955 h 10127"/>
                  <a:gd name="connsiteX75" fmla="*/ 500 w 10000"/>
                  <a:gd name="connsiteY75" fmla="*/ 4773 h 10127"/>
                  <a:gd name="connsiteX76" fmla="*/ 722 w 10000"/>
                  <a:gd name="connsiteY76" fmla="*/ 5476 h 10127"/>
                  <a:gd name="connsiteX77" fmla="*/ 722 w 10000"/>
                  <a:gd name="connsiteY77" fmla="*/ 5476 h 10127"/>
                  <a:gd name="connsiteX78" fmla="*/ 889 w 10000"/>
                  <a:gd name="connsiteY78" fmla="*/ 5891 h 10127"/>
                  <a:gd name="connsiteX79" fmla="*/ 944 w 10000"/>
                  <a:gd name="connsiteY79" fmla="*/ 6248 h 10127"/>
                  <a:gd name="connsiteX80" fmla="*/ 1111 w 10000"/>
                  <a:gd name="connsiteY80" fmla="*/ 6598 h 10127"/>
                  <a:gd name="connsiteX81" fmla="*/ 1333 w 10000"/>
                  <a:gd name="connsiteY81" fmla="*/ 7136 h 10127"/>
                  <a:gd name="connsiteX82" fmla="*/ 1333 w 10000"/>
                  <a:gd name="connsiteY82" fmla="*/ 7136 h 10127"/>
                  <a:gd name="connsiteX83" fmla="*/ 1444 w 10000"/>
                  <a:gd name="connsiteY83" fmla="*/ 7417 h 10127"/>
                  <a:gd name="connsiteX84" fmla="*/ 1500 w 10000"/>
                  <a:gd name="connsiteY84" fmla="*/ 7626 h 10127"/>
                  <a:gd name="connsiteX85" fmla="*/ 1500 w 10000"/>
                  <a:gd name="connsiteY85" fmla="*/ 7823 h 10127"/>
                  <a:gd name="connsiteX86" fmla="*/ 1556 w 10000"/>
                  <a:gd name="connsiteY86" fmla="*/ 7911 h 10127"/>
                  <a:gd name="connsiteX87" fmla="*/ 1722 w 10000"/>
                  <a:gd name="connsiteY87" fmla="*/ 7973 h 10127"/>
                  <a:gd name="connsiteX88" fmla="*/ 1944 w 10000"/>
                  <a:gd name="connsiteY88" fmla="*/ 8038 h 10127"/>
                  <a:gd name="connsiteX89" fmla="*/ 2944 w 10000"/>
                  <a:gd name="connsiteY89" fmla="*/ 8115 h 10127"/>
                  <a:gd name="connsiteX90" fmla="*/ 2944 w 10000"/>
                  <a:gd name="connsiteY90" fmla="*/ 8115 h 10127"/>
                  <a:gd name="connsiteX91" fmla="*/ 4167 w 10000"/>
                  <a:gd name="connsiteY91" fmla="*/ 8256 h 10127"/>
                  <a:gd name="connsiteX92" fmla="*/ 4889 w 10000"/>
                  <a:gd name="connsiteY92" fmla="*/ 8452 h 10127"/>
                  <a:gd name="connsiteX93" fmla="*/ 5278 w 10000"/>
                  <a:gd name="connsiteY93" fmla="*/ 8673 h 10127"/>
                  <a:gd name="connsiteX94" fmla="*/ 5444 w 10000"/>
                  <a:gd name="connsiteY94" fmla="*/ 8731 h 10127"/>
                  <a:gd name="connsiteX95" fmla="*/ 5444 w 10000"/>
                  <a:gd name="connsiteY95" fmla="*/ 8731 h 10127"/>
                  <a:gd name="connsiteX96" fmla="*/ 5722 w 10000"/>
                  <a:gd name="connsiteY96" fmla="*/ 8886 h 10127"/>
                  <a:gd name="connsiteX97" fmla="*/ 5833 w 10000"/>
                  <a:gd name="connsiteY97" fmla="*/ 8957 h 10127"/>
                  <a:gd name="connsiteX98" fmla="*/ 5833 w 10000"/>
                  <a:gd name="connsiteY98" fmla="*/ 8957 h 10127"/>
                  <a:gd name="connsiteX99" fmla="*/ 5833 w 10000"/>
                  <a:gd name="connsiteY99" fmla="*/ 8886 h 10127"/>
                  <a:gd name="connsiteX100" fmla="*/ 5889 w 10000"/>
                  <a:gd name="connsiteY100" fmla="*/ 8808 h 10127"/>
                  <a:gd name="connsiteX101" fmla="*/ 6000 w 10000"/>
                  <a:gd name="connsiteY101" fmla="*/ 8731 h 10127"/>
                  <a:gd name="connsiteX102" fmla="*/ 6167 w 10000"/>
                  <a:gd name="connsiteY102" fmla="*/ 8673 h 10127"/>
                  <a:gd name="connsiteX103" fmla="*/ 6444 w 10000"/>
                  <a:gd name="connsiteY103" fmla="*/ 8673 h 10127"/>
                  <a:gd name="connsiteX104" fmla="*/ 6833 w 10000"/>
                  <a:gd name="connsiteY104" fmla="*/ 8731 h 10127"/>
                  <a:gd name="connsiteX105" fmla="*/ 7278 w 10000"/>
                  <a:gd name="connsiteY105" fmla="*/ 8957 h 10127"/>
                  <a:gd name="connsiteX106" fmla="*/ 7278 w 10000"/>
                  <a:gd name="connsiteY106" fmla="*/ 8957 h 10127"/>
                  <a:gd name="connsiteX107" fmla="*/ 8722 w 10000"/>
                  <a:gd name="connsiteY107" fmla="*/ 9563 h 10127"/>
                  <a:gd name="connsiteX108" fmla="*/ 10000 w 10000"/>
                  <a:gd name="connsiteY108" fmla="*/ 10127 h 10127"/>
                  <a:gd name="connsiteX109" fmla="*/ 10000 w 10000"/>
                  <a:gd name="connsiteY109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6056 w 10000"/>
                  <a:gd name="connsiteY33" fmla="*/ 3185 h 10127"/>
                  <a:gd name="connsiteX34" fmla="*/ 6056 w 10000"/>
                  <a:gd name="connsiteY34" fmla="*/ 3185 h 10127"/>
                  <a:gd name="connsiteX35" fmla="*/ 6056 w 10000"/>
                  <a:gd name="connsiteY35" fmla="*/ 1943 h 10127"/>
                  <a:gd name="connsiteX36" fmla="*/ 6056 w 10000"/>
                  <a:gd name="connsiteY36" fmla="*/ 1943 h 10127"/>
                  <a:gd name="connsiteX37" fmla="*/ 6056 w 10000"/>
                  <a:gd name="connsiteY37" fmla="*/ 1652 h 10127"/>
                  <a:gd name="connsiteX38" fmla="*/ 5944 w 10000"/>
                  <a:gd name="connsiteY38" fmla="*/ 1308 h 10127"/>
                  <a:gd name="connsiteX39" fmla="*/ 5889 w 10000"/>
                  <a:gd name="connsiteY39" fmla="*/ 1230 h 10127"/>
                  <a:gd name="connsiteX40" fmla="*/ 5778 w 10000"/>
                  <a:gd name="connsiteY40" fmla="*/ 1167 h 10127"/>
                  <a:gd name="connsiteX41" fmla="*/ 5667 w 10000"/>
                  <a:gd name="connsiteY41" fmla="*/ 1167 h 10127"/>
                  <a:gd name="connsiteX42" fmla="*/ 5500 w 10000"/>
                  <a:gd name="connsiteY42" fmla="*/ 1230 h 10127"/>
                  <a:gd name="connsiteX43" fmla="*/ 5500 w 10000"/>
                  <a:gd name="connsiteY43" fmla="*/ 1230 h 10127"/>
                  <a:gd name="connsiteX44" fmla="*/ 4889 w 10000"/>
                  <a:gd name="connsiteY44" fmla="*/ 1726 h 10127"/>
                  <a:gd name="connsiteX45" fmla="*/ 4611 w 10000"/>
                  <a:gd name="connsiteY45" fmla="*/ 1866 h 10127"/>
                  <a:gd name="connsiteX46" fmla="*/ 4556 w 10000"/>
                  <a:gd name="connsiteY46" fmla="*/ 1943 h 10127"/>
                  <a:gd name="connsiteX47" fmla="*/ 4500 w 10000"/>
                  <a:gd name="connsiteY47" fmla="*/ 1866 h 10127"/>
                  <a:gd name="connsiteX48" fmla="*/ 4500 w 10000"/>
                  <a:gd name="connsiteY48" fmla="*/ 1866 h 10127"/>
                  <a:gd name="connsiteX49" fmla="*/ 4111 w 10000"/>
                  <a:gd name="connsiteY49" fmla="*/ 822 h 10127"/>
                  <a:gd name="connsiteX50" fmla="*/ 4111 w 10000"/>
                  <a:gd name="connsiteY50" fmla="*/ 404 h 10127"/>
                  <a:gd name="connsiteX51" fmla="*/ 4111 w 10000"/>
                  <a:gd name="connsiteY51" fmla="*/ 404 h 10127"/>
                  <a:gd name="connsiteX52" fmla="*/ 4195 w 10000"/>
                  <a:gd name="connsiteY52" fmla="*/ 119 h 10127"/>
                  <a:gd name="connsiteX53" fmla="*/ 4213 w 10000"/>
                  <a:gd name="connsiteY53" fmla="*/ 0 h 10127"/>
                  <a:gd name="connsiteX54" fmla="*/ 4000 w 10000"/>
                  <a:gd name="connsiteY54" fmla="*/ 127 h 10127"/>
                  <a:gd name="connsiteX55" fmla="*/ 3722 w 10000"/>
                  <a:gd name="connsiteY55" fmla="*/ 200 h 10127"/>
                  <a:gd name="connsiteX56" fmla="*/ 3611 w 10000"/>
                  <a:gd name="connsiteY56" fmla="*/ 273 h 10127"/>
                  <a:gd name="connsiteX57" fmla="*/ 3556 w 10000"/>
                  <a:gd name="connsiteY57" fmla="*/ 344 h 10127"/>
                  <a:gd name="connsiteX58" fmla="*/ 3556 w 10000"/>
                  <a:gd name="connsiteY58" fmla="*/ 344 h 10127"/>
                  <a:gd name="connsiteX59" fmla="*/ 3444 w 10000"/>
                  <a:gd name="connsiteY59" fmla="*/ 618 h 10127"/>
                  <a:gd name="connsiteX60" fmla="*/ 3278 w 10000"/>
                  <a:gd name="connsiteY60" fmla="*/ 1039 h 10127"/>
                  <a:gd name="connsiteX61" fmla="*/ 3000 w 10000"/>
                  <a:gd name="connsiteY61" fmla="*/ 1516 h 10127"/>
                  <a:gd name="connsiteX62" fmla="*/ 2667 w 10000"/>
                  <a:gd name="connsiteY62" fmla="*/ 1866 h 10127"/>
                  <a:gd name="connsiteX63" fmla="*/ 2667 w 10000"/>
                  <a:gd name="connsiteY63" fmla="*/ 1866 h 10127"/>
                  <a:gd name="connsiteX64" fmla="*/ 2333 w 10000"/>
                  <a:gd name="connsiteY64" fmla="*/ 2152 h 10127"/>
                  <a:gd name="connsiteX65" fmla="*/ 1833 w 10000"/>
                  <a:gd name="connsiteY65" fmla="*/ 2431 h 10127"/>
                  <a:gd name="connsiteX66" fmla="*/ 1389 w 10000"/>
                  <a:gd name="connsiteY66" fmla="*/ 2562 h 10127"/>
                  <a:gd name="connsiteX67" fmla="*/ 889 w 10000"/>
                  <a:gd name="connsiteY67" fmla="*/ 2633 h 10127"/>
                  <a:gd name="connsiteX68" fmla="*/ 889 w 10000"/>
                  <a:gd name="connsiteY68" fmla="*/ 2633 h 10127"/>
                  <a:gd name="connsiteX69" fmla="*/ 500 w 10000"/>
                  <a:gd name="connsiteY69" fmla="*/ 2717 h 10127"/>
                  <a:gd name="connsiteX70" fmla="*/ 222 w 10000"/>
                  <a:gd name="connsiteY70" fmla="*/ 2768 h 10127"/>
                  <a:gd name="connsiteX71" fmla="*/ 0 w 10000"/>
                  <a:gd name="connsiteY71" fmla="*/ 2836 h 10127"/>
                  <a:gd name="connsiteX72" fmla="*/ 0 w 10000"/>
                  <a:gd name="connsiteY72" fmla="*/ 2836 h 10127"/>
                  <a:gd name="connsiteX73" fmla="*/ 278 w 10000"/>
                  <a:gd name="connsiteY73" fmla="*/ 3955 h 10127"/>
                  <a:gd name="connsiteX74" fmla="*/ 500 w 10000"/>
                  <a:gd name="connsiteY74" fmla="*/ 4773 h 10127"/>
                  <a:gd name="connsiteX75" fmla="*/ 722 w 10000"/>
                  <a:gd name="connsiteY75" fmla="*/ 5476 h 10127"/>
                  <a:gd name="connsiteX76" fmla="*/ 722 w 10000"/>
                  <a:gd name="connsiteY76" fmla="*/ 5476 h 10127"/>
                  <a:gd name="connsiteX77" fmla="*/ 889 w 10000"/>
                  <a:gd name="connsiteY77" fmla="*/ 5891 h 10127"/>
                  <a:gd name="connsiteX78" fmla="*/ 944 w 10000"/>
                  <a:gd name="connsiteY78" fmla="*/ 6248 h 10127"/>
                  <a:gd name="connsiteX79" fmla="*/ 1111 w 10000"/>
                  <a:gd name="connsiteY79" fmla="*/ 6598 h 10127"/>
                  <a:gd name="connsiteX80" fmla="*/ 1333 w 10000"/>
                  <a:gd name="connsiteY80" fmla="*/ 7136 h 10127"/>
                  <a:gd name="connsiteX81" fmla="*/ 1333 w 10000"/>
                  <a:gd name="connsiteY81" fmla="*/ 7136 h 10127"/>
                  <a:gd name="connsiteX82" fmla="*/ 1444 w 10000"/>
                  <a:gd name="connsiteY82" fmla="*/ 7417 h 10127"/>
                  <a:gd name="connsiteX83" fmla="*/ 1500 w 10000"/>
                  <a:gd name="connsiteY83" fmla="*/ 7626 h 10127"/>
                  <a:gd name="connsiteX84" fmla="*/ 1500 w 10000"/>
                  <a:gd name="connsiteY84" fmla="*/ 7823 h 10127"/>
                  <a:gd name="connsiteX85" fmla="*/ 1556 w 10000"/>
                  <a:gd name="connsiteY85" fmla="*/ 7911 h 10127"/>
                  <a:gd name="connsiteX86" fmla="*/ 1722 w 10000"/>
                  <a:gd name="connsiteY86" fmla="*/ 7973 h 10127"/>
                  <a:gd name="connsiteX87" fmla="*/ 1944 w 10000"/>
                  <a:gd name="connsiteY87" fmla="*/ 8038 h 10127"/>
                  <a:gd name="connsiteX88" fmla="*/ 2944 w 10000"/>
                  <a:gd name="connsiteY88" fmla="*/ 8115 h 10127"/>
                  <a:gd name="connsiteX89" fmla="*/ 2944 w 10000"/>
                  <a:gd name="connsiteY89" fmla="*/ 8115 h 10127"/>
                  <a:gd name="connsiteX90" fmla="*/ 4167 w 10000"/>
                  <a:gd name="connsiteY90" fmla="*/ 8256 h 10127"/>
                  <a:gd name="connsiteX91" fmla="*/ 4889 w 10000"/>
                  <a:gd name="connsiteY91" fmla="*/ 8452 h 10127"/>
                  <a:gd name="connsiteX92" fmla="*/ 5278 w 10000"/>
                  <a:gd name="connsiteY92" fmla="*/ 8673 h 10127"/>
                  <a:gd name="connsiteX93" fmla="*/ 5444 w 10000"/>
                  <a:gd name="connsiteY93" fmla="*/ 8731 h 10127"/>
                  <a:gd name="connsiteX94" fmla="*/ 5444 w 10000"/>
                  <a:gd name="connsiteY94" fmla="*/ 8731 h 10127"/>
                  <a:gd name="connsiteX95" fmla="*/ 5722 w 10000"/>
                  <a:gd name="connsiteY95" fmla="*/ 8886 h 10127"/>
                  <a:gd name="connsiteX96" fmla="*/ 5833 w 10000"/>
                  <a:gd name="connsiteY96" fmla="*/ 8957 h 10127"/>
                  <a:gd name="connsiteX97" fmla="*/ 5833 w 10000"/>
                  <a:gd name="connsiteY97" fmla="*/ 8957 h 10127"/>
                  <a:gd name="connsiteX98" fmla="*/ 5833 w 10000"/>
                  <a:gd name="connsiteY98" fmla="*/ 8886 h 10127"/>
                  <a:gd name="connsiteX99" fmla="*/ 5889 w 10000"/>
                  <a:gd name="connsiteY99" fmla="*/ 8808 h 10127"/>
                  <a:gd name="connsiteX100" fmla="*/ 6000 w 10000"/>
                  <a:gd name="connsiteY100" fmla="*/ 8731 h 10127"/>
                  <a:gd name="connsiteX101" fmla="*/ 6167 w 10000"/>
                  <a:gd name="connsiteY101" fmla="*/ 8673 h 10127"/>
                  <a:gd name="connsiteX102" fmla="*/ 6444 w 10000"/>
                  <a:gd name="connsiteY102" fmla="*/ 8673 h 10127"/>
                  <a:gd name="connsiteX103" fmla="*/ 6833 w 10000"/>
                  <a:gd name="connsiteY103" fmla="*/ 8731 h 10127"/>
                  <a:gd name="connsiteX104" fmla="*/ 7278 w 10000"/>
                  <a:gd name="connsiteY104" fmla="*/ 8957 h 10127"/>
                  <a:gd name="connsiteX105" fmla="*/ 7278 w 10000"/>
                  <a:gd name="connsiteY105" fmla="*/ 8957 h 10127"/>
                  <a:gd name="connsiteX106" fmla="*/ 8722 w 10000"/>
                  <a:gd name="connsiteY106" fmla="*/ 9563 h 10127"/>
                  <a:gd name="connsiteX107" fmla="*/ 10000 w 10000"/>
                  <a:gd name="connsiteY107" fmla="*/ 10127 h 10127"/>
                  <a:gd name="connsiteX108" fmla="*/ 10000 w 10000"/>
                  <a:gd name="connsiteY108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6056 w 10000"/>
                  <a:gd name="connsiteY33" fmla="*/ 3185 h 10127"/>
                  <a:gd name="connsiteX34" fmla="*/ 6056 w 10000"/>
                  <a:gd name="connsiteY34" fmla="*/ 1943 h 10127"/>
                  <a:gd name="connsiteX35" fmla="*/ 6056 w 10000"/>
                  <a:gd name="connsiteY35" fmla="*/ 1943 h 10127"/>
                  <a:gd name="connsiteX36" fmla="*/ 6056 w 10000"/>
                  <a:gd name="connsiteY36" fmla="*/ 1652 h 10127"/>
                  <a:gd name="connsiteX37" fmla="*/ 5944 w 10000"/>
                  <a:gd name="connsiteY37" fmla="*/ 1308 h 10127"/>
                  <a:gd name="connsiteX38" fmla="*/ 5889 w 10000"/>
                  <a:gd name="connsiteY38" fmla="*/ 1230 h 10127"/>
                  <a:gd name="connsiteX39" fmla="*/ 5778 w 10000"/>
                  <a:gd name="connsiteY39" fmla="*/ 1167 h 10127"/>
                  <a:gd name="connsiteX40" fmla="*/ 5667 w 10000"/>
                  <a:gd name="connsiteY40" fmla="*/ 1167 h 10127"/>
                  <a:gd name="connsiteX41" fmla="*/ 5500 w 10000"/>
                  <a:gd name="connsiteY41" fmla="*/ 1230 h 10127"/>
                  <a:gd name="connsiteX42" fmla="*/ 5500 w 10000"/>
                  <a:gd name="connsiteY42" fmla="*/ 1230 h 10127"/>
                  <a:gd name="connsiteX43" fmla="*/ 4889 w 10000"/>
                  <a:gd name="connsiteY43" fmla="*/ 1726 h 10127"/>
                  <a:gd name="connsiteX44" fmla="*/ 4611 w 10000"/>
                  <a:gd name="connsiteY44" fmla="*/ 1866 h 10127"/>
                  <a:gd name="connsiteX45" fmla="*/ 4556 w 10000"/>
                  <a:gd name="connsiteY45" fmla="*/ 1943 h 10127"/>
                  <a:gd name="connsiteX46" fmla="*/ 4500 w 10000"/>
                  <a:gd name="connsiteY46" fmla="*/ 1866 h 10127"/>
                  <a:gd name="connsiteX47" fmla="*/ 4500 w 10000"/>
                  <a:gd name="connsiteY47" fmla="*/ 1866 h 10127"/>
                  <a:gd name="connsiteX48" fmla="*/ 4111 w 10000"/>
                  <a:gd name="connsiteY48" fmla="*/ 822 h 10127"/>
                  <a:gd name="connsiteX49" fmla="*/ 4111 w 10000"/>
                  <a:gd name="connsiteY49" fmla="*/ 404 h 10127"/>
                  <a:gd name="connsiteX50" fmla="*/ 4111 w 10000"/>
                  <a:gd name="connsiteY50" fmla="*/ 404 h 10127"/>
                  <a:gd name="connsiteX51" fmla="*/ 4195 w 10000"/>
                  <a:gd name="connsiteY51" fmla="*/ 119 h 10127"/>
                  <a:gd name="connsiteX52" fmla="*/ 4213 w 10000"/>
                  <a:gd name="connsiteY52" fmla="*/ 0 h 10127"/>
                  <a:gd name="connsiteX53" fmla="*/ 4000 w 10000"/>
                  <a:gd name="connsiteY53" fmla="*/ 127 h 10127"/>
                  <a:gd name="connsiteX54" fmla="*/ 3722 w 10000"/>
                  <a:gd name="connsiteY54" fmla="*/ 200 h 10127"/>
                  <a:gd name="connsiteX55" fmla="*/ 3611 w 10000"/>
                  <a:gd name="connsiteY55" fmla="*/ 273 h 10127"/>
                  <a:gd name="connsiteX56" fmla="*/ 3556 w 10000"/>
                  <a:gd name="connsiteY56" fmla="*/ 344 h 10127"/>
                  <a:gd name="connsiteX57" fmla="*/ 3556 w 10000"/>
                  <a:gd name="connsiteY57" fmla="*/ 344 h 10127"/>
                  <a:gd name="connsiteX58" fmla="*/ 3444 w 10000"/>
                  <a:gd name="connsiteY58" fmla="*/ 618 h 10127"/>
                  <a:gd name="connsiteX59" fmla="*/ 3278 w 10000"/>
                  <a:gd name="connsiteY59" fmla="*/ 1039 h 10127"/>
                  <a:gd name="connsiteX60" fmla="*/ 3000 w 10000"/>
                  <a:gd name="connsiteY60" fmla="*/ 1516 h 10127"/>
                  <a:gd name="connsiteX61" fmla="*/ 2667 w 10000"/>
                  <a:gd name="connsiteY61" fmla="*/ 1866 h 10127"/>
                  <a:gd name="connsiteX62" fmla="*/ 2667 w 10000"/>
                  <a:gd name="connsiteY62" fmla="*/ 1866 h 10127"/>
                  <a:gd name="connsiteX63" fmla="*/ 2333 w 10000"/>
                  <a:gd name="connsiteY63" fmla="*/ 2152 h 10127"/>
                  <a:gd name="connsiteX64" fmla="*/ 1833 w 10000"/>
                  <a:gd name="connsiteY64" fmla="*/ 2431 h 10127"/>
                  <a:gd name="connsiteX65" fmla="*/ 1389 w 10000"/>
                  <a:gd name="connsiteY65" fmla="*/ 2562 h 10127"/>
                  <a:gd name="connsiteX66" fmla="*/ 889 w 10000"/>
                  <a:gd name="connsiteY66" fmla="*/ 2633 h 10127"/>
                  <a:gd name="connsiteX67" fmla="*/ 889 w 10000"/>
                  <a:gd name="connsiteY67" fmla="*/ 2633 h 10127"/>
                  <a:gd name="connsiteX68" fmla="*/ 500 w 10000"/>
                  <a:gd name="connsiteY68" fmla="*/ 2717 h 10127"/>
                  <a:gd name="connsiteX69" fmla="*/ 222 w 10000"/>
                  <a:gd name="connsiteY69" fmla="*/ 2768 h 10127"/>
                  <a:gd name="connsiteX70" fmla="*/ 0 w 10000"/>
                  <a:gd name="connsiteY70" fmla="*/ 2836 h 10127"/>
                  <a:gd name="connsiteX71" fmla="*/ 0 w 10000"/>
                  <a:gd name="connsiteY71" fmla="*/ 2836 h 10127"/>
                  <a:gd name="connsiteX72" fmla="*/ 278 w 10000"/>
                  <a:gd name="connsiteY72" fmla="*/ 3955 h 10127"/>
                  <a:gd name="connsiteX73" fmla="*/ 500 w 10000"/>
                  <a:gd name="connsiteY73" fmla="*/ 4773 h 10127"/>
                  <a:gd name="connsiteX74" fmla="*/ 722 w 10000"/>
                  <a:gd name="connsiteY74" fmla="*/ 5476 h 10127"/>
                  <a:gd name="connsiteX75" fmla="*/ 722 w 10000"/>
                  <a:gd name="connsiteY75" fmla="*/ 5476 h 10127"/>
                  <a:gd name="connsiteX76" fmla="*/ 889 w 10000"/>
                  <a:gd name="connsiteY76" fmla="*/ 5891 h 10127"/>
                  <a:gd name="connsiteX77" fmla="*/ 944 w 10000"/>
                  <a:gd name="connsiteY77" fmla="*/ 6248 h 10127"/>
                  <a:gd name="connsiteX78" fmla="*/ 1111 w 10000"/>
                  <a:gd name="connsiteY78" fmla="*/ 6598 h 10127"/>
                  <a:gd name="connsiteX79" fmla="*/ 1333 w 10000"/>
                  <a:gd name="connsiteY79" fmla="*/ 7136 h 10127"/>
                  <a:gd name="connsiteX80" fmla="*/ 1333 w 10000"/>
                  <a:gd name="connsiteY80" fmla="*/ 7136 h 10127"/>
                  <a:gd name="connsiteX81" fmla="*/ 1444 w 10000"/>
                  <a:gd name="connsiteY81" fmla="*/ 7417 h 10127"/>
                  <a:gd name="connsiteX82" fmla="*/ 1500 w 10000"/>
                  <a:gd name="connsiteY82" fmla="*/ 7626 h 10127"/>
                  <a:gd name="connsiteX83" fmla="*/ 1500 w 10000"/>
                  <a:gd name="connsiteY83" fmla="*/ 7823 h 10127"/>
                  <a:gd name="connsiteX84" fmla="*/ 1556 w 10000"/>
                  <a:gd name="connsiteY84" fmla="*/ 7911 h 10127"/>
                  <a:gd name="connsiteX85" fmla="*/ 1722 w 10000"/>
                  <a:gd name="connsiteY85" fmla="*/ 7973 h 10127"/>
                  <a:gd name="connsiteX86" fmla="*/ 1944 w 10000"/>
                  <a:gd name="connsiteY86" fmla="*/ 8038 h 10127"/>
                  <a:gd name="connsiteX87" fmla="*/ 2944 w 10000"/>
                  <a:gd name="connsiteY87" fmla="*/ 8115 h 10127"/>
                  <a:gd name="connsiteX88" fmla="*/ 2944 w 10000"/>
                  <a:gd name="connsiteY88" fmla="*/ 8115 h 10127"/>
                  <a:gd name="connsiteX89" fmla="*/ 4167 w 10000"/>
                  <a:gd name="connsiteY89" fmla="*/ 8256 h 10127"/>
                  <a:gd name="connsiteX90" fmla="*/ 4889 w 10000"/>
                  <a:gd name="connsiteY90" fmla="*/ 8452 h 10127"/>
                  <a:gd name="connsiteX91" fmla="*/ 5278 w 10000"/>
                  <a:gd name="connsiteY91" fmla="*/ 8673 h 10127"/>
                  <a:gd name="connsiteX92" fmla="*/ 5444 w 10000"/>
                  <a:gd name="connsiteY92" fmla="*/ 8731 h 10127"/>
                  <a:gd name="connsiteX93" fmla="*/ 5444 w 10000"/>
                  <a:gd name="connsiteY93" fmla="*/ 8731 h 10127"/>
                  <a:gd name="connsiteX94" fmla="*/ 5722 w 10000"/>
                  <a:gd name="connsiteY94" fmla="*/ 8886 h 10127"/>
                  <a:gd name="connsiteX95" fmla="*/ 5833 w 10000"/>
                  <a:gd name="connsiteY95" fmla="*/ 8957 h 10127"/>
                  <a:gd name="connsiteX96" fmla="*/ 5833 w 10000"/>
                  <a:gd name="connsiteY96" fmla="*/ 8957 h 10127"/>
                  <a:gd name="connsiteX97" fmla="*/ 5833 w 10000"/>
                  <a:gd name="connsiteY97" fmla="*/ 8886 h 10127"/>
                  <a:gd name="connsiteX98" fmla="*/ 5889 w 10000"/>
                  <a:gd name="connsiteY98" fmla="*/ 8808 h 10127"/>
                  <a:gd name="connsiteX99" fmla="*/ 6000 w 10000"/>
                  <a:gd name="connsiteY99" fmla="*/ 8731 h 10127"/>
                  <a:gd name="connsiteX100" fmla="*/ 6167 w 10000"/>
                  <a:gd name="connsiteY100" fmla="*/ 8673 h 10127"/>
                  <a:gd name="connsiteX101" fmla="*/ 6444 w 10000"/>
                  <a:gd name="connsiteY101" fmla="*/ 8673 h 10127"/>
                  <a:gd name="connsiteX102" fmla="*/ 6833 w 10000"/>
                  <a:gd name="connsiteY102" fmla="*/ 8731 h 10127"/>
                  <a:gd name="connsiteX103" fmla="*/ 7278 w 10000"/>
                  <a:gd name="connsiteY103" fmla="*/ 8957 h 10127"/>
                  <a:gd name="connsiteX104" fmla="*/ 7278 w 10000"/>
                  <a:gd name="connsiteY104" fmla="*/ 8957 h 10127"/>
                  <a:gd name="connsiteX105" fmla="*/ 8722 w 10000"/>
                  <a:gd name="connsiteY105" fmla="*/ 9563 h 10127"/>
                  <a:gd name="connsiteX106" fmla="*/ 10000 w 10000"/>
                  <a:gd name="connsiteY106" fmla="*/ 10127 h 10127"/>
                  <a:gd name="connsiteX107" fmla="*/ 10000 w 10000"/>
                  <a:gd name="connsiteY107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6056 w 10000"/>
                  <a:gd name="connsiteY33" fmla="*/ 1943 h 10127"/>
                  <a:gd name="connsiteX34" fmla="*/ 6056 w 10000"/>
                  <a:gd name="connsiteY34" fmla="*/ 1943 h 10127"/>
                  <a:gd name="connsiteX35" fmla="*/ 6056 w 10000"/>
                  <a:gd name="connsiteY35" fmla="*/ 1652 h 10127"/>
                  <a:gd name="connsiteX36" fmla="*/ 5944 w 10000"/>
                  <a:gd name="connsiteY36" fmla="*/ 1308 h 10127"/>
                  <a:gd name="connsiteX37" fmla="*/ 5889 w 10000"/>
                  <a:gd name="connsiteY37" fmla="*/ 1230 h 10127"/>
                  <a:gd name="connsiteX38" fmla="*/ 5778 w 10000"/>
                  <a:gd name="connsiteY38" fmla="*/ 1167 h 10127"/>
                  <a:gd name="connsiteX39" fmla="*/ 5667 w 10000"/>
                  <a:gd name="connsiteY39" fmla="*/ 1167 h 10127"/>
                  <a:gd name="connsiteX40" fmla="*/ 5500 w 10000"/>
                  <a:gd name="connsiteY40" fmla="*/ 1230 h 10127"/>
                  <a:gd name="connsiteX41" fmla="*/ 5500 w 10000"/>
                  <a:gd name="connsiteY41" fmla="*/ 1230 h 10127"/>
                  <a:gd name="connsiteX42" fmla="*/ 4889 w 10000"/>
                  <a:gd name="connsiteY42" fmla="*/ 1726 h 10127"/>
                  <a:gd name="connsiteX43" fmla="*/ 4611 w 10000"/>
                  <a:gd name="connsiteY43" fmla="*/ 1866 h 10127"/>
                  <a:gd name="connsiteX44" fmla="*/ 4556 w 10000"/>
                  <a:gd name="connsiteY44" fmla="*/ 1943 h 10127"/>
                  <a:gd name="connsiteX45" fmla="*/ 4500 w 10000"/>
                  <a:gd name="connsiteY45" fmla="*/ 1866 h 10127"/>
                  <a:gd name="connsiteX46" fmla="*/ 4500 w 10000"/>
                  <a:gd name="connsiteY46" fmla="*/ 1866 h 10127"/>
                  <a:gd name="connsiteX47" fmla="*/ 4111 w 10000"/>
                  <a:gd name="connsiteY47" fmla="*/ 822 h 10127"/>
                  <a:gd name="connsiteX48" fmla="*/ 4111 w 10000"/>
                  <a:gd name="connsiteY48" fmla="*/ 404 h 10127"/>
                  <a:gd name="connsiteX49" fmla="*/ 4111 w 10000"/>
                  <a:gd name="connsiteY49" fmla="*/ 404 h 10127"/>
                  <a:gd name="connsiteX50" fmla="*/ 4195 w 10000"/>
                  <a:gd name="connsiteY50" fmla="*/ 119 h 10127"/>
                  <a:gd name="connsiteX51" fmla="*/ 4213 w 10000"/>
                  <a:gd name="connsiteY51" fmla="*/ 0 h 10127"/>
                  <a:gd name="connsiteX52" fmla="*/ 4000 w 10000"/>
                  <a:gd name="connsiteY52" fmla="*/ 127 h 10127"/>
                  <a:gd name="connsiteX53" fmla="*/ 3722 w 10000"/>
                  <a:gd name="connsiteY53" fmla="*/ 200 h 10127"/>
                  <a:gd name="connsiteX54" fmla="*/ 3611 w 10000"/>
                  <a:gd name="connsiteY54" fmla="*/ 273 h 10127"/>
                  <a:gd name="connsiteX55" fmla="*/ 3556 w 10000"/>
                  <a:gd name="connsiteY55" fmla="*/ 344 h 10127"/>
                  <a:gd name="connsiteX56" fmla="*/ 3556 w 10000"/>
                  <a:gd name="connsiteY56" fmla="*/ 344 h 10127"/>
                  <a:gd name="connsiteX57" fmla="*/ 3444 w 10000"/>
                  <a:gd name="connsiteY57" fmla="*/ 618 h 10127"/>
                  <a:gd name="connsiteX58" fmla="*/ 3278 w 10000"/>
                  <a:gd name="connsiteY58" fmla="*/ 1039 h 10127"/>
                  <a:gd name="connsiteX59" fmla="*/ 3000 w 10000"/>
                  <a:gd name="connsiteY59" fmla="*/ 1516 h 10127"/>
                  <a:gd name="connsiteX60" fmla="*/ 2667 w 10000"/>
                  <a:gd name="connsiteY60" fmla="*/ 1866 h 10127"/>
                  <a:gd name="connsiteX61" fmla="*/ 2667 w 10000"/>
                  <a:gd name="connsiteY61" fmla="*/ 1866 h 10127"/>
                  <a:gd name="connsiteX62" fmla="*/ 2333 w 10000"/>
                  <a:gd name="connsiteY62" fmla="*/ 2152 h 10127"/>
                  <a:gd name="connsiteX63" fmla="*/ 1833 w 10000"/>
                  <a:gd name="connsiteY63" fmla="*/ 2431 h 10127"/>
                  <a:gd name="connsiteX64" fmla="*/ 1389 w 10000"/>
                  <a:gd name="connsiteY64" fmla="*/ 2562 h 10127"/>
                  <a:gd name="connsiteX65" fmla="*/ 889 w 10000"/>
                  <a:gd name="connsiteY65" fmla="*/ 2633 h 10127"/>
                  <a:gd name="connsiteX66" fmla="*/ 889 w 10000"/>
                  <a:gd name="connsiteY66" fmla="*/ 2633 h 10127"/>
                  <a:gd name="connsiteX67" fmla="*/ 500 w 10000"/>
                  <a:gd name="connsiteY67" fmla="*/ 2717 h 10127"/>
                  <a:gd name="connsiteX68" fmla="*/ 222 w 10000"/>
                  <a:gd name="connsiteY68" fmla="*/ 2768 h 10127"/>
                  <a:gd name="connsiteX69" fmla="*/ 0 w 10000"/>
                  <a:gd name="connsiteY69" fmla="*/ 2836 h 10127"/>
                  <a:gd name="connsiteX70" fmla="*/ 0 w 10000"/>
                  <a:gd name="connsiteY70" fmla="*/ 2836 h 10127"/>
                  <a:gd name="connsiteX71" fmla="*/ 278 w 10000"/>
                  <a:gd name="connsiteY71" fmla="*/ 3955 h 10127"/>
                  <a:gd name="connsiteX72" fmla="*/ 500 w 10000"/>
                  <a:gd name="connsiteY72" fmla="*/ 4773 h 10127"/>
                  <a:gd name="connsiteX73" fmla="*/ 722 w 10000"/>
                  <a:gd name="connsiteY73" fmla="*/ 5476 h 10127"/>
                  <a:gd name="connsiteX74" fmla="*/ 722 w 10000"/>
                  <a:gd name="connsiteY74" fmla="*/ 5476 h 10127"/>
                  <a:gd name="connsiteX75" fmla="*/ 889 w 10000"/>
                  <a:gd name="connsiteY75" fmla="*/ 5891 h 10127"/>
                  <a:gd name="connsiteX76" fmla="*/ 944 w 10000"/>
                  <a:gd name="connsiteY76" fmla="*/ 6248 h 10127"/>
                  <a:gd name="connsiteX77" fmla="*/ 1111 w 10000"/>
                  <a:gd name="connsiteY77" fmla="*/ 6598 h 10127"/>
                  <a:gd name="connsiteX78" fmla="*/ 1333 w 10000"/>
                  <a:gd name="connsiteY78" fmla="*/ 7136 h 10127"/>
                  <a:gd name="connsiteX79" fmla="*/ 1333 w 10000"/>
                  <a:gd name="connsiteY79" fmla="*/ 7136 h 10127"/>
                  <a:gd name="connsiteX80" fmla="*/ 1444 w 10000"/>
                  <a:gd name="connsiteY80" fmla="*/ 7417 h 10127"/>
                  <a:gd name="connsiteX81" fmla="*/ 1500 w 10000"/>
                  <a:gd name="connsiteY81" fmla="*/ 7626 h 10127"/>
                  <a:gd name="connsiteX82" fmla="*/ 1500 w 10000"/>
                  <a:gd name="connsiteY82" fmla="*/ 7823 h 10127"/>
                  <a:gd name="connsiteX83" fmla="*/ 1556 w 10000"/>
                  <a:gd name="connsiteY83" fmla="*/ 7911 h 10127"/>
                  <a:gd name="connsiteX84" fmla="*/ 1722 w 10000"/>
                  <a:gd name="connsiteY84" fmla="*/ 7973 h 10127"/>
                  <a:gd name="connsiteX85" fmla="*/ 1944 w 10000"/>
                  <a:gd name="connsiteY85" fmla="*/ 8038 h 10127"/>
                  <a:gd name="connsiteX86" fmla="*/ 2944 w 10000"/>
                  <a:gd name="connsiteY86" fmla="*/ 8115 h 10127"/>
                  <a:gd name="connsiteX87" fmla="*/ 2944 w 10000"/>
                  <a:gd name="connsiteY87" fmla="*/ 8115 h 10127"/>
                  <a:gd name="connsiteX88" fmla="*/ 4167 w 10000"/>
                  <a:gd name="connsiteY88" fmla="*/ 8256 h 10127"/>
                  <a:gd name="connsiteX89" fmla="*/ 4889 w 10000"/>
                  <a:gd name="connsiteY89" fmla="*/ 8452 h 10127"/>
                  <a:gd name="connsiteX90" fmla="*/ 5278 w 10000"/>
                  <a:gd name="connsiteY90" fmla="*/ 8673 h 10127"/>
                  <a:gd name="connsiteX91" fmla="*/ 5444 w 10000"/>
                  <a:gd name="connsiteY91" fmla="*/ 8731 h 10127"/>
                  <a:gd name="connsiteX92" fmla="*/ 5444 w 10000"/>
                  <a:gd name="connsiteY92" fmla="*/ 8731 h 10127"/>
                  <a:gd name="connsiteX93" fmla="*/ 5722 w 10000"/>
                  <a:gd name="connsiteY93" fmla="*/ 8886 h 10127"/>
                  <a:gd name="connsiteX94" fmla="*/ 5833 w 10000"/>
                  <a:gd name="connsiteY94" fmla="*/ 8957 h 10127"/>
                  <a:gd name="connsiteX95" fmla="*/ 5833 w 10000"/>
                  <a:gd name="connsiteY95" fmla="*/ 8957 h 10127"/>
                  <a:gd name="connsiteX96" fmla="*/ 5833 w 10000"/>
                  <a:gd name="connsiteY96" fmla="*/ 8886 h 10127"/>
                  <a:gd name="connsiteX97" fmla="*/ 5889 w 10000"/>
                  <a:gd name="connsiteY97" fmla="*/ 8808 h 10127"/>
                  <a:gd name="connsiteX98" fmla="*/ 6000 w 10000"/>
                  <a:gd name="connsiteY98" fmla="*/ 8731 h 10127"/>
                  <a:gd name="connsiteX99" fmla="*/ 6167 w 10000"/>
                  <a:gd name="connsiteY99" fmla="*/ 8673 h 10127"/>
                  <a:gd name="connsiteX100" fmla="*/ 6444 w 10000"/>
                  <a:gd name="connsiteY100" fmla="*/ 8673 h 10127"/>
                  <a:gd name="connsiteX101" fmla="*/ 6833 w 10000"/>
                  <a:gd name="connsiteY101" fmla="*/ 8731 h 10127"/>
                  <a:gd name="connsiteX102" fmla="*/ 7278 w 10000"/>
                  <a:gd name="connsiteY102" fmla="*/ 8957 h 10127"/>
                  <a:gd name="connsiteX103" fmla="*/ 7278 w 10000"/>
                  <a:gd name="connsiteY103" fmla="*/ 8957 h 10127"/>
                  <a:gd name="connsiteX104" fmla="*/ 8722 w 10000"/>
                  <a:gd name="connsiteY104" fmla="*/ 9563 h 10127"/>
                  <a:gd name="connsiteX105" fmla="*/ 10000 w 10000"/>
                  <a:gd name="connsiteY105" fmla="*/ 10127 h 10127"/>
                  <a:gd name="connsiteX106" fmla="*/ 10000 w 10000"/>
                  <a:gd name="connsiteY106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6056 w 10000"/>
                  <a:gd name="connsiteY33" fmla="*/ 1943 h 10127"/>
                  <a:gd name="connsiteX34" fmla="*/ 6056 w 10000"/>
                  <a:gd name="connsiteY34" fmla="*/ 1652 h 10127"/>
                  <a:gd name="connsiteX35" fmla="*/ 5944 w 10000"/>
                  <a:gd name="connsiteY35" fmla="*/ 1308 h 10127"/>
                  <a:gd name="connsiteX36" fmla="*/ 5889 w 10000"/>
                  <a:gd name="connsiteY36" fmla="*/ 1230 h 10127"/>
                  <a:gd name="connsiteX37" fmla="*/ 5778 w 10000"/>
                  <a:gd name="connsiteY37" fmla="*/ 1167 h 10127"/>
                  <a:gd name="connsiteX38" fmla="*/ 5667 w 10000"/>
                  <a:gd name="connsiteY38" fmla="*/ 1167 h 10127"/>
                  <a:gd name="connsiteX39" fmla="*/ 5500 w 10000"/>
                  <a:gd name="connsiteY39" fmla="*/ 1230 h 10127"/>
                  <a:gd name="connsiteX40" fmla="*/ 5500 w 10000"/>
                  <a:gd name="connsiteY40" fmla="*/ 1230 h 10127"/>
                  <a:gd name="connsiteX41" fmla="*/ 4889 w 10000"/>
                  <a:gd name="connsiteY41" fmla="*/ 1726 h 10127"/>
                  <a:gd name="connsiteX42" fmla="*/ 4611 w 10000"/>
                  <a:gd name="connsiteY42" fmla="*/ 1866 h 10127"/>
                  <a:gd name="connsiteX43" fmla="*/ 4556 w 10000"/>
                  <a:gd name="connsiteY43" fmla="*/ 1943 h 10127"/>
                  <a:gd name="connsiteX44" fmla="*/ 4500 w 10000"/>
                  <a:gd name="connsiteY44" fmla="*/ 1866 h 10127"/>
                  <a:gd name="connsiteX45" fmla="*/ 4500 w 10000"/>
                  <a:gd name="connsiteY45" fmla="*/ 1866 h 10127"/>
                  <a:gd name="connsiteX46" fmla="*/ 4111 w 10000"/>
                  <a:gd name="connsiteY46" fmla="*/ 822 h 10127"/>
                  <a:gd name="connsiteX47" fmla="*/ 4111 w 10000"/>
                  <a:gd name="connsiteY47" fmla="*/ 404 h 10127"/>
                  <a:gd name="connsiteX48" fmla="*/ 4111 w 10000"/>
                  <a:gd name="connsiteY48" fmla="*/ 404 h 10127"/>
                  <a:gd name="connsiteX49" fmla="*/ 4195 w 10000"/>
                  <a:gd name="connsiteY49" fmla="*/ 119 h 10127"/>
                  <a:gd name="connsiteX50" fmla="*/ 4213 w 10000"/>
                  <a:gd name="connsiteY50" fmla="*/ 0 h 10127"/>
                  <a:gd name="connsiteX51" fmla="*/ 4000 w 10000"/>
                  <a:gd name="connsiteY51" fmla="*/ 127 h 10127"/>
                  <a:gd name="connsiteX52" fmla="*/ 3722 w 10000"/>
                  <a:gd name="connsiteY52" fmla="*/ 200 h 10127"/>
                  <a:gd name="connsiteX53" fmla="*/ 3611 w 10000"/>
                  <a:gd name="connsiteY53" fmla="*/ 273 h 10127"/>
                  <a:gd name="connsiteX54" fmla="*/ 3556 w 10000"/>
                  <a:gd name="connsiteY54" fmla="*/ 344 h 10127"/>
                  <a:gd name="connsiteX55" fmla="*/ 3556 w 10000"/>
                  <a:gd name="connsiteY55" fmla="*/ 344 h 10127"/>
                  <a:gd name="connsiteX56" fmla="*/ 3444 w 10000"/>
                  <a:gd name="connsiteY56" fmla="*/ 618 h 10127"/>
                  <a:gd name="connsiteX57" fmla="*/ 3278 w 10000"/>
                  <a:gd name="connsiteY57" fmla="*/ 1039 h 10127"/>
                  <a:gd name="connsiteX58" fmla="*/ 3000 w 10000"/>
                  <a:gd name="connsiteY58" fmla="*/ 1516 h 10127"/>
                  <a:gd name="connsiteX59" fmla="*/ 2667 w 10000"/>
                  <a:gd name="connsiteY59" fmla="*/ 1866 h 10127"/>
                  <a:gd name="connsiteX60" fmla="*/ 2667 w 10000"/>
                  <a:gd name="connsiteY60" fmla="*/ 1866 h 10127"/>
                  <a:gd name="connsiteX61" fmla="*/ 2333 w 10000"/>
                  <a:gd name="connsiteY61" fmla="*/ 2152 h 10127"/>
                  <a:gd name="connsiteX62" fmla="*/ 1833 w 10000"/>
                  <a:gd name="connsiteY62" fmla="*/ 2431 h 10127"/>
                  <a:gd name="connsiteX63" fmla="*/ 1389 w 10000"/>
                  <a:gd name="connsiteY63" fmla="*/ 2562 h 10127"/>
                  <a:gd name="connsiteX64" fmla="*/ 889 w 10000"/>
                  <a:gd name="connsiteY64" fmla="*/ 2633 h 10127"/>
                  <a:gd name="connsiteX65" fmla="*/ 889 w 10000"/>
                  <a:gd name="connsiteY65" fmla="*/ 2633 h 10127"/>
                  <a:gd name="connsiteX66" fmla="*/ 500 w 10000"/>
                  <a:gd name="connsiteY66" fmla="*/ 2717 h 10127"/>
                  <a:gd name="connsiteX67" fmla="*/ 222 w 10000"/>
                  <a:gd name="connsiteY67" fmla="*/ 2768 h 10127"/>
                  <a:gd name="connsiteX68" fmla="*/ 0 w 10000"/>
                  <a:gd name="connsiteY68" fmla="*/ 2836 h 10127"/>
                  <a:gd name="connsiteX69" fmla="*/ 0 w 10000"/>
                  <a:gd name="connsiteY69" fmla="*/ 2836 h 10127"/>
                  <a:gd name="connsiteX70" fmla="*/ 278 w 10000"/>
                  <a:gd name="connsiteY70" fmla="*/ 3955 h 10127"/>
                  <a:gd name="connsiteX71" fmla="*/ 500 w 10000"/>
                  <a:gd name="connsiteY71" fmla="*/ 4773 h 10127"/>
                  <a:gd name="connsiteX72" fmla="*/ 722 w 10000"/>
                  <a:gd name="connsiteY72" fmla="*/ 5476 h 10127"/>
                  <a:gd name="connsiteX73" fmla="*/ 722 w 10000"/>
                  <a:gd name="connsiteY73" fmla="*/ 5476 h 10127"/>
                  <a:gd name="connsiteX74" fmla="*/ 889 w 10000"/>
                  <a:gd name="connsiteY74" fmla="*/ 5891 h 10127"/>
                  <a:gd name="connsiteX75" fmla="*/ 944 w 10000"/>
                  <a:gd name="connsiteY75" fmla="*/ 6248 h 10127"/>
                  <a:gd name="connsiteX76" fmla="*/ 1111 w 10000"/>
                  <a:gd name="connsiteY76" fmla="*/ 6598 h 10127"/>
                  <a:gd name="connsiteX77" fmla="*/ 1333 w 10000"/>
                  <a:gd name="connsiteY77" fmla="*/ 7136 h 10127"/>
                  <a:gd name="connsiteX78" fmla="*/ 1333 w 10000"/>
                  <a:gd name="connsiteY78" fmla="*/ 7136 h 10127"/>
                  <a:gd name="connsiteX79" fmla="*/ 1444 w 10000"/>
                  <a:gd name="connsiteY79" fmla="*/ 7417 h 10127"/>
                  <a:gd name="connsiteX80" fmla="*/ 1500 w 10000"/>
                  <a:gd name="connsiteY80" fmla="*/ 7626 h 10127"/>
                  <a:gd name="connsiteX81" fmla="*/ 1500 w 10000"/>
                  <a:gd name="connsiteY81" fmla="*/ 7823 h 10127"/>
                  <a:gd name="connsiteX82" fmla="*/ 1556 w 10000"/>
                  <a:gd name="connsiteY82" fmla="*/ 7911 h 10127"/>
                  <a:gd name="connsiteX83" fmla="*/ 1722 w 10000"/>
                  <a:gd name="connsiteY83" fmla="*/ 7973 h 10127"/>
                  <a:gd name="connsiteX84" fmla="*/ 1944 w 10000"/>
                  <a:gd name="connsiteY84" fmla="*/ 8038 h 10127"/>
                  <a:gd name="connsiteX85" fmla="*/ 2944 w 10000"/>
                  <a:gd name="connsiteY85" fmla="*/ 8115 h 10127"/>
                  <a:gd name="connsiteX86" fmla="*/ 2944 w 10000"/>
                  <a:gd name="connsiteY86" fmla="*/ 8115 h 10127"/>
                  <a:gd name="connsiteX87" fmla="*/ 4167 w 10000"/>
                  <a:gd name="connsiteY87" fmla="*/ 8256 h 10127"/>
                  <a:gd name="connsiteX88" fmla="*/ 4889 w 10000"/>
                  <a:gd name="connsiteY88" fmla="*/ 8452 h 10127"/>
                  <a:gd name="connsiteX89" fmla="*/ 5278 w 10000"/>
                  <a:gd name="connsiteY89" fmla="*/ 8673 h 10127"/>
                  <a:gd name="connsiteX90" fmla="*/ 5444 w 10000"/>
                  <a:gd name="connsiteY90" fmla="*/ 8731 h 10127"/>
                  <a:gd name="connsiteX91" fmla="*/ 5444 w 10000"/>
                  <a:gd name="connsiteY91" fmla="*/ 8731 h 10127"/>
                  <a:gd name="connsiteX92" fmla="*/ 5722 w 10000"/>
                  <a:gd name="connsiteY92" fmla="*/ 8886 h 10127"/>
                  <a:gd name="connsiteX93" fmla="*/ 5833 w 10000"/>
                  <a:gd name="connsiteY93" fmla="*/ 8957 h 10127"/>
                  <a:gd name="connsiteX94" fmla="*/ 5833 w 10000"/>
                  <a:gd name="connsiteY94" fmla="*/ 8957 h 10127"/>
                  <a:gd name="connsiteX95" fmla="*/ 5833 w 10000"/>
                  <a:gd name="connsiteY95" fmla="*/ 8886 h 10127"/>
                  <a:gd name="connsiteX96" fmla="*/ 5889 w 10000"/>
                  <a:gd name="connsiteY96" fmla="*/ 8808 h 10127"/>
                  <a:gd name="connsiteX97" fmla="*/ 6000 w 10000"/>
                  <a:gd name="connsiteY97" fmla="*/ 8731 h 10127"/>
                  <a:gd name="connsiteX98" fmla="*/ 6167 w 10000"/>
                  <a:gd name="connsiteY98" fmla="*/ 8673 h 10127"/>
                  <a:gd name="connsiteX99" fmla="*/ 6444 w 10000"/>
                  <a:gd name="connsiteY99" fmla="*/ 8673 h 10127"/>
                  <a:gd name="connsiteX100" fmla="*/ 6833 w 10000"/>
                  <a:gd name="connsiteY100" fmla="*/ 8731 h 10127"/>
                  <a:gd name="connsiteX101" fmla="*/ 7278 w 10000"/>
                  <a:gd name="connsiteY101" fmla="*/ 8957 h 10127"/>
                  <a:gd name="connsiteX102" fmla="*/ 7278 w 10000"/>
                  <a:gd name="connsiteY102" fmla="*/ 8957 h 10127"/>
                  <a:gd name="connsiteX103" fmla="*/ 8722 w 10000"/>
                  <a:gd name="connsiteY103" fmla="*/ 9563 h 10127"/>
                  <a:gd name="connsiteX104" fmla="*/ 10000 w 10000"/>
                  <a:gd name="connsiteY104" fmla="*/ 10127 h 10127"/>
                  <a:gd name="connsiteX105" fmla="*/ 10000 w 10000"/>
                  <a:gd name="connsiteY105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6056 w 10000"/>
                  <a:gd name="connsiteY33" fmla="*/ 1652 h 10127"/>
                  <a:gd name="connsiteX34" fmla="*/ 5944 w 10000"/>
                  <a:gd name="connsiteY34" fmla="*/ 1308 h 10127"/>
                  <a:gd name="connsiteX35" fmla="*/ 5889 w 10000"/>
                  <a:gd name="connsiteY35" fmla="*/ 1230 h 10127"/>
                  <a:gd name="connsiteX36" fmla="*/ 5778 w 10000"/>
                  <a:gd name="connsiteY36" fmla="*/ 1167 h 10127"/>
                  <a:gd name="connsiteX37" fmla="*/ 5667 w 10000"/>
                  <a:gd name="connsiteY37" fmla="*/ 1167 h 10127"/>
                  <a:gd name="connsiteX38" fmla="*/ 5500 w 10000"/>
                  <a:gd name="connsiteY38" fmla="*/ 1230 h 10127"/>
                  <a:gd name="connsiteX39" fmla="*/ 5500 w 10000"/>
                  <a:gd name="connsiteY39" fmla="*/ 1230 h 10127"/>
                  <a:gd name="connsiteX40" fmla="*/ 4889 w 10000"/>
                  <a:gd name="connsiteY40" fmla="*/ 1726 h 10127"/>
                  <a:gd name="connsiteX41" fmla="*/ 4611 w 10000"/>
                  <a:gd name="connsiteY41" fmla="*/ 1866 h 10127"/>
                  <a:gd name="connsiteX42" fmla="*/ 4556 w 10000"/>
                  <a:gd name="connsiteY42" fmla="*/ 1943 h 10127"/>
                  <a:gd name="connsiteX43" fmla="*/ 4500 w 10000"/>
                  <a:gd name="connsiteY43" fmla="*/ 1866 h 10127"/>
                  <a:gd name="connsiteX44" fmla="*/ 4500 w 10000"/>
                  <a:gd name="connsiteY44" fmla="*/ 1866 h 10127"/>
                  <a:gd name="connsiteX45" fmla="*/ 4111 w 10000"/>
                  <a:gd name="connsiteY45" fmla="*/ 822 h 10127"/>
                  <a:gd name="connsiteX46" fmla="*/ 4111 w 10000"/>
                  <a:gd name="connsiteY46" fmla="*/ 404 h 10127"/>
                  <a:gd name="connsiteX47" fmla="*/ 4111 w 10000"/>
                  <a:gd name="connsiteY47" fmla="*/ 404 h 10127"/>
                  <a:gd name="connsiteX48" fmla="*/ 4195 w 10000"/>
                  <a:gd name="connsiteY48" fmla="*/ 119 h 10127"/>
                  <a:gd name="connsiteX49" fmla="*/ 4213 w 10000"/>
                  <a:gd name="connsiteY49" fmla="*/ 0 h 10127"/>
                  <a:gd name="connsiteX50" fmla="*/ 4000 w 10000"/>
                  <a:gd name="connsiteY50" fmla="*/ 127 h 10127"/>
                  <a:gd name="connsiteX51" fmla="*/ 3722 w 10000"/>
                  <a:gd name="connsiteY51" fmla="*/ 200 h 10127"/>
                  <a:gd name="connsiteX52" fmla="*/ 3611 w 10000"/>
                  <a:gd name="connsiteY52" fmla="*/ 273 h 10127"/>
                  <a:gd name="connsiteX53" fmla="*/ 3556 w 10000"/>
                  <a:gd name="connsiteY53" fmla="*/ 344 h 10127"/>
                  <a:gd name="connsiteX54" fmla="*/ 3556 w 10000"/>
                  <a:gd name="connsiteY54" fmla="*/ 344 h 10127"/>
                  <a:gd name="connsiteX55" fmla="*/ 3444 w 10000"/>
                  <a:gd name="connsiteY55" fmla="*/ 618 h 10127"/>
                  <a:gd name="connsiteX56" fmla="*/ 3278 w 10000"/>
                  <a:gd name="connsiteY56" fmla="*/ 1039 h 10127"/>
                  <a:gd name="connsiteX57" fmla="*/ 3000 w 10000"/>
                  <a:gd name="connsiteY57" fmla="*/ 1516 h 10127"/>
                  <a:gd name="connsiteX58" fmla="*/ 2667 w 10000"/>
                  <a:gd name="connsiteY58" fmla="*/ 1866 h 10127"/>
                  <a:gd name="connsiteX59" fmla="*/ 2667 w 10000"/>
                  <a:gd name="connsiteY59" fmla="*/ 1866 h 10127"/>
                  <a:gd name="connsiteX60" fmla="*/ 2333 w 10000"/>
                  <a:gd name="connsiteY60" fmla="*/ 2152 h 10127"/>
                  <a:gd name="connsiteX61" fmla="*/ 1833 w 10000"/>
                  <a:gd name="connsiteY61" fmla="*/ 2431 h 10127"/>
                  <a:gd name="connsiteX62" fmla="*/ 1389 w 10000"/>
                  <a:gd name="connsiteY62" fmla="*/ 2562 h 10127"/>
                  <a:gd name="connsiteX63" fmla="*/ 889 w 10000"/>
                  <a:gd name="connsiteY63" fmla="*/ 2633 h 10127"/>
                  <a:gd name="connsiteX64" fmla="*/ 889 w 10000"/>
                  <a:gd name="connsiteY64" fmla="*/ 2633 h 10127"/>
                  <a:gd name="connsiteX65" fmla="*/ 500 w 10000"/>
                  <a:gd name="connsiteY65" fmla="*/ 2717 h 10127"/>
                  <a:gd name="connsiteX66" fmla="*/ 222 w 10000"/>
                  <a:gd name="connsiteY66" fmla="*/ 2768 h 10127"/>
                  <a:gd name="connsiteX67" fmla="*/ 0 w 10000"/>
                  <a:gd name="connsiteY67" fmla="*/ 2836 h 10127"/>
                  <a:gd name="connsiteX68" fmla="*/ 0 w 10000"/>
                  <a:gd name="connsiteY68" fmla="*/ 2836 h 10127"/>
                  <a:gd name="connsiteX69" fmla="*/ 278 w 10000"/>
                  <a:gd name="connsiteY69" fmla="*/ 3955 h 10127"/>
                  <a:gd name="connsiteX70" fmla="*/ 500 w 10000"/>
                  <a:gd name="connsiteY70" fmla="*/ 4773 h 10127"/>
                  <a:gd name="connsiteX71" fmla="*/ 722 w 10000"/>
                  <a:gd name="connsiteY71" fmla="*/ 5476 h 10127"/>
                  <a:gd name="connsiteX72" fmla="*/ 722 w 10000"/>
                  <a:gd name="connsiteY72" fmla="*/ 5476 h 10127"/>
                  <a:gd name="connsiteX73" fmla="*/ 889 w 10000"/>
                  <a:gd name="connsiteY73" fmla="*/ 5891 h 10127"/>
                  <a:gd name="connsiteX74" fmla="*/ 944 w 10000"/>
                  <a:gd name="connsiteY74" fmla="*/ 6248 h 10127"/>
                  <a:gd name="connsiteX75" fmla="*/ 1111 w 10000"/>
                  <a:gd name="connsiteY75" fmla="*/ 6598 h 10127"/>
                  <a:gd name="connsiteX76" fmla="*/ 1333 w 10000"/>
                  <a:gd name="connsiteY76" fmla="*/ 7136 h 10127"/>
                  <a:gd name="connsiteX77" fmla="*/ 1333 w 10000"/>
                  <a:gd name="connsiteY77" fmla="*/ 7136 h 10127"/>
                  <a:gd name="connsiteX78" fmla="*/ 1444 w 10000"/>
                  <a:gd name="connsiteY78" fmla="*/ 7417 h 10127"/>
                  <a:gd name="connsiteX79" fmla="*/ 1500 w 10000"/>
                  <a:gd name="connsiteY79" fmla="*/ 7626 h 10127"/>
                  <a:gd name="connsiteX80" fmla="*/ 1500 w 10000"/>
                  <a:gd name="connsiteY80" fmla="*/ 7823 h 10127"/>
                  <a:gd name="connsiteX81" fmla="*/ 1556 w 10000"/>
                  <a:gd name="connsiteY81" fmla="*/ 7911 h 10127"/>
                  <a:gd name="connsiteX82" fmla="*/ 1722 w 10000"/>
                  <a:gd name="connsiteY82" fmla="*/ 7973 h 10127"/>
                  <a:gd name="connsiteX83" fmla="*/ 1944 w 10000"/>
                  <a:gd name="connsiteY83" fmla="*/ 8038 h 10127"/>
                  <a:gd name="connsiteX84" fmla="*/ 2944 w 10000"/>
                  <a:gd name="connsiteY84" fmla="*/ 8115 h 10127"/>
                  <a:gd name="connsiteX85" fmla="*/ 2944 w 10000"/>
                  <a:gd name="connsiteY85" fmla="*/ 8115 h 10127"/>
                  <a:gd name="connsiteX86" fmla="*/ 4167 w 10000"/>
                  <a:gd name="connsiteY86" fmla="*/ 8256 h 10127"/>
                  <a:gd name="connsiteX87" fmla="*/ 4889 w 10000"/>
                  <a:gd name="connsiteY87" fmla="*/ 8452 h 10127"/>
                  <a:gd name="connsiteX88" fmla="*/ 5278 w 10000"/>
                  <a:gd name="connsiteY88" fmla="*/ 8673 h 10127"/>
                  <a:gd name="connsiteX89" fmla="*/ 5444 w 10000"/>
                  <a:gd name="connsiteY89" fmla="*/ 8731 h 10127"/>
                  <a:gd name="connsiteX90" fmla="*/ 5444 w 10000"/>
                  <a:gd name="connsiteY90" fmla="*/ 8731 h 10127"/>
                  <a:gd name="connsiteX91" fmla="*/ 5722 w 10000"/>
                  <a:gd name="connsiteY91" fmla="*/ 8886 h 10127"/>
                  <a:gd name="connsiteX92" fmla="*/ 5833 w 10000"/>
                  <a:gd name="connsiteY92" fmla="*/ 8957 h 10127"/>
                  <a:gd name="connsiteX93" fmla="*/ 5833 w 10000"/>
                  <a:gd name="connsiteY93" fmla="*/ 8957 h 10127"/>
                  <a:gd name="connsiteX94" fmla="*/ 5833 w 10000"/>
                  <a:gd name="connsiteY94" fmla="*/ 8886 h 10127"/>
                  <a:gd name="connsiteX95" fmla="*/ 5889 w 10000"/>
                  <a:gd name="connsiteY95" fmla="*/ 8808 h 10127"/>
                  <a:gd name="connsiteX96" fmla="*/ 6000 w 10000"/>
                  <a:gd name="connsiteY96" fmla="*/ 8731 h 10127"/>
                  <a:gd name="connsiteX97" fmla="*/ 6167 w 10000"/>
                  <a:gd name="connsiteY97" fmla="*/ 8673 h 10127"/>
                  <a:gd name="connsiteX98" fmla="*/ 6444 w 10000"/>
                  <a:gd name="connsiteY98" fmla="*/ 8673 h 10127"/>
                  <a:gd name="connsiteX99" fmla="*/ 6833 w 10000"/>
                  <a:gd name="connsiteY99" fmla="*/ 8731 h 10127"/>
                  <a:gd name="connsiteX100" fmla="*/ 7278 w 10000"/>
                  <a:gd name="connsiteY100" fmla="*/ 8957 h 10127"/>
                  <a:gd name="connsiteX101" fmla="*/ 7278 w 10000"/>
                  <a:gd name="connsiteY101" fmla="*/ 8957 h 10127"/>
                  <a:gd name="connsiteX102" fmla="*/ 8722 w 10000"/>
                  <a:gd name="connsiteY102" fmla="*/ 9563 h 10127"/>
                  <a:gd name="connsiteX103" fmla="*/ 10000 w 10000"/>
                  <a:gd name="connsiteY103" fmla="*/ 10127 h 10127"/>
                  <a:gd name="connsiteX104" fmla="*/ 10000 w 10000"/>
                  <a:gd name="connsiteY104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5944 w 10000"/>
                  <a:gd name="connsiteY33" fmla="*/ 1308 h 10127"/>
                  <a:gd name="connsiteX34" fmla="*/ 5889 w 10000"/>
                  <a:gd name="connsiteY34" fmla="*/ 1230 h 10127"/>
                  <a:gd name="connsiteX35" fmla="*/ 5778 w 10000"/>
                  <a:gd name="connsiteY35" fmla="*/ 1167 h 10127"/>
                  <a:gd name="connsiteX36" fmla="*/ 5667 w 10000"/>
                  <a:gd name="connsiteY36" fmla="*/ 1167 h 10127"/>
                  <a:gd name="connsiteX37" fmla="*/ 5500 w 10000"/>
                  <a:gd name="connsiteY37" fmla="*/ 1230 h 10127"/>
                  <a:gd name="connsiteX38" fmla="*/ 5500 w 10000"/>
                  <a:gd name="connsiteY38" fmla="*/ 1230 h 10127"/>
                  <a:gd name="connsiteX39" fmla="*/ 4889 w 10000"/>
                  <a:gd name="connsiteY39" fmla="*/ 1726 h 10127"/>
                  <a:gd name="connsiteX40" fmla="*/ 4611 w 10000"/>
                  <a:gd name="connsiteY40" fmla="*/ 1866 h 10127"/>
                  <a:gd name="connsiteX41" fmla="*/ 4556 w 10000"/>
                  <a:gd name="connsiteY41" fmla="*/ 1943 h 10127"/>
                  <a:gd name="connsiteX42" fmla="*/ 4500 w 10000"/>
                  <a:gd name="connsiteY42" fmla="*/ 1866 h 10127"/>
                  <a:gd name="connsiteX43" fmla="*/ 4500 w 10000"/>
                  <a:gd name="connsiteY43" fmla="*/ 1866 h 10127"/>
                  <a:gd name="connsiteX44" fmla="*/ 4111 w 10000"/>
                  <a:gd name="connsiteY44" fmla="*/ 822 h 10127"/>
                  <a:gd name="connsiteX45" fmla="*/ 4111 w 10000"/>
                  <a:gd name="connsiteY45" fmla="*/ 404 h 10127"/>
                  <a:gd name="connsiteX46" fmla="*/ 4111 w 10000"/>
                  <a:gd name="connsiteY46" fmla="*/ 404 h 10127"/>
                  <a:gd name="connsiteX47" fmla="*/ 4195 w 10000"/>
                  <a:gd name="connsiteY47" fmla="*/ 119 h 10127"/>
                  <a:gd name="connsiteX48" fmla="*/ 4213 w 10000"/>
                  <a:gd name="connsiteY48" fmla="*/ 0 h 10127"/>
                  <a:gd name="connsiteX49" fmla="*/ 4000 w 10000"/>
                  <a:gd name="connsiteY49" fmla="*/ 127 h 10127"/>
                  <a:gd name="connsiteX50" fmla="*/ 3722 w 10000"/>
                  <a:gd name="connsiteY50" fmla="*/ 200 h 10127"/>
                  <a:gd name="connsiteX51" fmla="*/ 3611 w 10000"/>
                  <a:gd name="connsiteY51" fmla="*/ 273 h 10127"/>
                  <a:gd name="connsiteX52" fmla="*/ 3556 w 10000"/>
                  <a:gd name="connsiteY52" fmla="*/ 344 h 10127"/>
                  <a:gd name="connsiteX53" fmla="*/ 3556 w 10000"/>
                  <a:gd name="connsiteY53" fmla="*/ 344 h 10127"/>
                  <a:gd name="connsiteX54" fmla="*/ 3444 w 10000"/>
                  <a:gd name="connsiteY54" fmla="*/ 618 h 10127"/>
                  <a:gd name="connsiteX55" fmla="*/ 3278 w 10000"/>
                  <a:gd name="connsiteY55" fmla="*/ 1039 h 10127"/>
                  <a:gd name="connsiteX56" fmla="*/ 3000 w 10000"/>
                  <a:gd name="connsiteY56" fmla="*/ 1516 h 10127"/>
                  <a:gd name="connsiteX57" fmla="*/ 2667 w 10000"/>
                  <a:gd name="connsiteY57" fmla="*/ 1866 h 10127"/>
                  <a:gd name="connsiteX58" fmla="*/ 2667 w 10000"/>
                  <a:gd name="connsiteY58" fmla="*/ 1866 h 10127"/>
                  <a:gd name="connsiteX59" fmla="*/ 2333 w 10000"/>
                  <a:gd name="connsiteY59" fmla="*/ 2152 h 10127"/>
                  <a:gd name="connsiteX60" fmla="*/ 1833 w 10000"/>
                  <a:gd name="connsiteY60" fmla="*/ 2431 h 10127"/>
                  <a:gd name="connsiteX61" fmla="*/ 1389 w 10000"/>
                  <a:gd name="connsiteY61" fmla="*/ 2562 h 10127"/>
                  <a:gd name="connsiteX62" fmla="*/ 889 w 10000"/>
                  <a:gd name="connsiteY62" fmla="*/ 2633 h 10127"/>
                  <a:gd name="connsiteX63" fmla="*/ 889 w 10000"/>
                  <a:gd name="connsiteY63" fmla="*/ 2633 h 10127"/>
                  <a:gd name="connsiteX64" fmla="*/ 500 w 10000"/>
                  <a:gd name="connsiteY64" fmla="*/ 2717 h 10127"/>
                  <a:gd name="connsiteX65" fmla="*/ 222 w 10000"/>
                  <a:gd name="connsiteY65" fmla="*/ 2768 h 10127"/>
                  <a:gd name="connsiteX66" fmla="*/ 0 w 10000"/>
                  <a:gd name="connsiteY66" fmla="*/ 2836 h 10127"/>
                  <a:gd name="connsiteX67" fmla="*/ 0 w 10000"/>
                  <a:gd name="connsiteY67" fmla="*/ 2836 h 10127"/>
                  <a:gd name="connsiteX68" fmla="*/ 278 w 10000"/>
                  <a:gd name="connsiteY68" fmla="*/ 3955 h 10127"/>
                  <a:gd name="connsiteX69" fmla="*/ 500 w 10000"/>
                  <a:gd name="connsiteY69" fmla="*/ 4773 h 10127"/>
                  <a:gd name="connsiteX70" fmla="*/ 722 w 10000"/>
                  <a:gd name="connsiteY70" fmla="*/ 5476 h 10127"/>
                  <a:gd name="connsiteX71" fmla="*/ 722 w 10000"/>
                  <a:gd name="connsiteY71" fmla="*/ 5476 h 10127"/>
                  <a:gd name="connsiteX72" fmla="*/ 889 w 10000"/>
                  <a:gd name="connsiteY72" fmla="*/ 5891 h 10127"/>
                  <a:gd name="connsiteX73" fmla="*/ 944 w 10000"/>
                  <a:gd name="connsiteY73" fmla="*/ 6248 h 10127"/>
                  <a:gd name="connsiteX74" fmla="*/ 1111 w 10000"/>
                  <a:gd name="connsiteY74" fmla="*/ 6598 h 10127"/>
                  <a:gd name="connsiteX75" fmla="*/ 1333 w 10000"/>
                  <a:gd name="connsiteY75" fmla="*/ 7136 h 10127"/>
                  <a:gd name="connsiteX76" fmla="*/ 1333 w 10000"/>
                  <a:gd name="connsiteY76" fmla="*/ 7136 h 10127"/>
                  <a:gd name="connsiteX77" fmla="*/ 1444 w 10000"/>
                  <a:gd name="connsiteY77" fmla="*/ 7417 h 10127"/>
                  <a:gd name="connsiteX78" fmla="*/ 1500 w 10000"/>
                  <a:gd name="connsiteY78" fmla="*/ 7626 h 10127"/>
                  <a:gd name="connsiteX79" fmla="*/ 1500 w 10000"/>
                  <a:gd name="connsiteY79" fmla="*/ 7823 h 10127"/>
                  <a:gd name="connsiteX80" fmla="*/ 1556 w 10000"/>
                  <a:gd name="connsiteY80" fmla="*/ 7911 h 10127"/>
                  <a:gd name="connsiteX81" fmla="*/ 1722 w 10000"/>
                  <a:gd name="connsiteY81" fmla="*/ 7973 h 10127"/>
                  <a:gd name="connsiteX82" fmla="*/ 1944 w 10000"/>
                  <a:gd name="connsiteY82" fmla="*/ 8038 h 10127"/>
                  <a:gd name="connsiteX83" fmla="*/ 2944 w 10000"/>
                  <a:gd name="connsiteY83" fmla="*/ 8115 h 10127"/>
                  <a:gd name="connsiteX84" fmla="*/ 2944 w 10000"/>
                  <a:gd name="connsiteY84" fmla="*/ 8115 h 10127"/>
                  <a:gd name="connsiteX85" fmla="*/ 4167 w 10000"/>
                  <a:gd name="connsiteY85" fmla="*/ 8256 h 10127"/>
                  <a:gd name="connsiteX86" fmla="*/ 4889 w 10000"/>
                  <a:gd name="connsiteY86" fmla="*/ 8452 h 10127"/>
                  <a:gd name="connsiteX87" fmla="*/ 5278 w 10000"/>
                  <a:gd name="connsiteY87" fmla="*/ 8673 h 10127"/>
                  <a:gd name="connsiteX88" fmla="*/ 5444 w 10000"/>
                  <a:gd name="connsiteY88" fmla="*/ 8731 h 10127"/>
                  <a:gd name="connsiteX89" fmla="*/ 5444 w 10000"/>
                  <a:gd name="connsiteY89" fmla="*/ 8731 h 10127"/>
                  <a:gd name="connsiteX90" fmla="*/ 5722 w 10000"/>
                  <a:gd name="connsiteY90" fmla="*/ 8886 h 10127"/>
                  <a:gd name="connsiteX91" fmla="*/ 5833 w 10000"/>
                  <a:gd name="connsiteY91" fmla="*/ 8957 h 10127"/>
                  <a:gd name="connsiteX92" fmla="*/ 5833 w 10000"/>
                  <a:gd name="connsiteY92" fmla="*/ 8957 h 10127"/>
                  <a:gd name="connsiteX93" fmla="*/ 5833 w 10000"/>
                  <a:gd name="connsiteY93" fmla="*/ 8886 h 10127"/>
                  <a:gd name="connsiteX94" fmla="*/ 5889 w 10000"/>
                  <a:gd name="connsiteY94" fmla="*/ 8808 h 10127"/>
                  <a:gd name="connsiteX95" fmla="*/ 6000 w 10000"/>
                  <a:gd name="connsiteY95" fmla="*/ 8731 h 10127"/>
                  <a:gd name="connsiteX96" fmla="*/ 6167 w 10000"/>
                  <a:gd name="connsiteY96" fmla="*/ 8673 h 10127"/>
                  <a:gd name="connsiteX97" fmla="*/ 6444 w 10000"/>
                  <a:gd name="connsiteY97" fmla="*/ 8673 h 10127"/>
                  <a:gd name="connsiteX98" fmla="*/ 6833 w 10000"/>
                  <a:gd name="connsiteY98" fmla="*/ 8731 h 10127"/>
                  <a:gd name="connsiteX99" fmla="*/ 7278 w 10000"/>
                  <a:gd name="connsiteY99" fmla="*/ 8957 h 10127"/>
                  <a:gd name="connsiteX100" fmla="*/ 7278 w 10000"/>
                  <a:gd name="connsiteY100" fmla="*/ 8957 h 10127"/>
                  <a:gd name="connsiteX101" fmla="*/ 8722 w 10000"/>
                  <a:gd name="connsiteY101" fmla="*/ 9563 h 10127"/>
                  <a:gd name="connsiteX102" fmla="*/ 10000 w 10000"/>
                  <a:gd name="connsiteY102" fmla="*/ 10127 h 10127"/>
                  <a:gd name="connsiteX103" fmla="*/ 10000 w 10000"/>
                  <a:gd name="connsiteY103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5889 w 10000"/>
                  <a:gd name="connsiteY33" fmla="*/ 1230 h 10127"/>
                  <a:gd name="connsiteX34" fmla="*/ 5778 w 10000"/>
                  <a:gd name="connsiteY34" fmla="*/ 1167 h 10127"/>
                  <a:gd name="connsiteX35" fmla="*/ 5667 w 10000"/>
                  <a:gd name="connsiteY35" fmla="*/ 1167 h 10127"/>
                  <a:gd name="connsiteX36" fmla="*/ 5500 w 10000"/>
                  <a:gd name="connsiteY36" fmla="*/ 1230 h 10127"/>
                  <a:gd name="connsiteX37" fmla="*/ 5500 w 10000"/>
                  <a:gd name="connsiteY37" fmla="*/ 1230 h 10127"/>
                  <a:gd name="connsiteX38" fmla="*/ 4889 w 10000"/>
                  <a:gd name="connsiteY38" fmla="*/ 1726 h 10127"/>
                  <a:gd name="connsiteX39" fmla="*/ 4611 w 10000"/>
                  <a:gd name="connsiteY39" fmla="*/ 1866 h 10127"/>
                  <a:gd name="connsiteX40" fmla="*/ 4556 w 10000"/>
                  <a:gd name="connsiteY40" fmla="*/ 1943 h 10127"/>
                  <a:gd name="connsiteX41" fmla="*/ 4500 w 10000"/>
                  <a:gd name="connsiteY41" fmla="*/ 1866 h 10127"/>
                  <a:gd name="connsiteX42" fmla="*/ 4500 w 10000"/>
                  <a:gd name="connsiteY42" fmla="*/ 1866 h 10127"/>
                  <a:gd name="connsiteX43" fmla="*/ 4111 w 10000"/>
                  <a:gd name="connsiteY43" fmla="*/ 822 h 10127"/>
                  <a:gd name="connsiteX44" fmla="*/ 4111 w 10000"/>
                  <a:gd name="connsiteY44" fmla="*/ 404 h 10127"/>
                  <a:gd name="connsiteX45" fmla="*/ 4111 w 10000"/>
                  <a:gd name="connsiteY45" fmla="*/ 404 h 10127"/>
                  <a:gd name="connsiteX46" fmla="*/ 4195 w 10000"/>
                  <a:gd name="connsiteY46" fmla="*/ 119 h 10127"/>
                  <a:gd name="connsiteX47" fmla="*/ 4213 w 10000"/>
                  <a:gd name="connsiteY47" fmla="*/ 0 h 10127"/>
                  <a:gd name="connsiteX48" fmla="*/ 4000 w 10000"/>
                  <a:gd name="connsiteY48" fmla="*/ 127 h 10127"/>
                  <a:gd name="connsiteX49" fmla="*/ 3722 w 10000"/>
                  <a:gd name="connsiteY49" fmla="*/ 200 h 10127"/>
                  <a:gd name="connsiteX50" fmla="*/ 3611 w 10000"/>
                  <a:gd name="connsiteY50" fmla="*/ 273 h 10127"/>
                  <a:gd name="connsiteX51" fmla="*/ 3556 w 10000"/>
                  <a:gd name="connsiteY51" fmla="*/ 344 h 10127"/>
                  <a:gd name="connsiteX52" fmla="*/ 3556 w 10000"/>
                  <a:gd name="connsiteY52" fmla="*/ 344 h 10127"/>
                  <a:gd name="connsiteX53" fmla="*/ 3444 w 10000"/>
                  <a:gd name="connsiteY53" fmla="*/ 618 h 10127"/>
                  <a:gd name="connsiteX54" fmla="*/ 3278 w 10000"/>
                  <a:gd name="connsiteY54" fmla="*/ 1039 h 10127"/>
                  <a:gd name="connsiteX55" fmla="*/ 3000 w 10000"/>
                  <a:gd name="connsiteY55" fmla="*/ 1516 h 10127"/>
                  <a:gd name="connsiteX56" fmla="*/ 2667 w 10000"/>
                  <a:gd name="connsiteY56" fmla="*/ 1866 h 10127"/>
                  <a:gd name="connsiteX57" fmla="*/ 2667 w 10000"/>
                  <a:gd name="connsiteY57" fmla="*/ 1866 h 10127"/>
                  <a:gd name="connsiteX58" fmla="*/ 2333 w 10000"/>
                  <a:gd name="connsiteY58" fmla="*/ 2152 h 10127"/>
                  <a:gd name="connsiteX59" fmla="*/ 1833 w 10000"/>
                  <a:gd name="connsiteY59" fmla="*/ 2431 h 10127"/>
                  <a:gd name="connsiteX60" fmla="*/ 1389 w 10000"/>
                  <a:gd name="connsiteY60" fmla="*/ 2562 h 10127"/>
                  <a:gd name="connsiteX61" fmla="*/ 889 w 10000"/>
                  <a:gd name="connsiteY61" fmla="*/ 2633 h 10127"/>
                  <a:gd name="connsiteX62" fmla="*/ 889 w 10000"/>
                  <a:gd name="connsiteY62" fmla="*/ 2633 h 10127"/>
                  <a:gd name="connsiteX63" fmla="*/ 500 w 10000"/>
                  <a:gd name="connsiteY63" fmla="*/ 2717 h 10127"/>
                  <a:gd name="connsiteX64" fmla="*/ 222 w 10000"/>
                  <a:gd name="connsiteY64" fmla="*/ 2768 h 10127"/>
                  <a:gd name="connsiteX65" fmla="*/ 0 w 10000"/>
                  <a:gd name="connsiteY65" fmla="*/ 2836 h 10127"/>
                  <a:gd name="connsiteX66" fmla="*/ 0 w 10000"/>
                  <a:gd name="connsiteY66" fmla="*/ 2836 h 10127"/>
                  <a:gd name="connsiteX67" fmla="*/ 278 w 10000"/>
                  <a:gd name="connsiteY67" fmla="*/ 3955 h 10127"/>
                  <a:gd name="connsiteX68" fmla="*/ 500 w 10000"/>
                  <a:gd name="connsiteY68" fmla="*/ 4773 h 10127"/>
                  <a:gd name="connsiteX69" fmla="*/ 722 w 10000"/>
                  <a:gd name="connsiteY69" fmla="*/ 5476 h 10127"/>
                  <a:gd name="connsiteX70" fmla="*/ 722 w 10000"/>
                  <a:gd name="connsiteY70" fmla="*/ 5476 h 10127"/>
                  <a:gd name="connsiteX71" fmla="*/ 889 w 10000"/>
                  <a:gd name="connsiteY71" fmla="*/ 5891 h 10127"/>
                  <a:gd name="connsiteX72" fmla="*/ 944 w 10000"/>
                  <a:gd name="connsiteY72" fmla="*/ 6248 h 10127"/>
                  <a:gd name="connsiteX73" fmla="*/ 1111 w 10000"/>
                  <a:gd name="connsiteY73" fmla="*/ 6598 h 10127"/>
                  <a:gd name="connsiteX74" fmla="*/ 1333 w 10000"/>
                  <a:gd name="connsiteY74" fmla="*/ 7136 h 10127"/>
                  <a:gd name="connsiteX75" fmla="*/ 1333 w 10000"/>
                  <a:gd name="connsiteY75" fmla="*/ 7136 h 10127"/>
                  <a:gd name="connsiteX76" fmla="*/ 1444 w 10000"/>
                  <a:gd name="connsiteY76" fmla="*/ 7417 h 10127"/>
                  <a:gd name="connsiteX77" fmla="*/ 1500 w 10000"/>
                  <a:gd name="connsiteY77" fmla="*/ 7626 h 10127"/>
                  <a:gd name="connsiteX78" fmla="*/ 1500 w 10000"/>
                  <a:gd name="connsiteY78" fmla="*/ 7823 h 10127"/>
                  <a:gd name="connsiteX79" fmla="*/ 1556 w 10000"/>
                  <a:gd name="connsiteY79" fmla="*/ 7911 h 10127"/>
                  <a:gd name="connsiteX80" fmla="*/ 1722 w 10000"/>
                  <a:gd name="connsiteY80" fmla="*/ 7973 h 10127"/>
                  <a:gd name="connsiteX81" fmla="*/ 1944 w 10000"/>
                  <a:gd name="connsiteY81" fmla="*/ 8038 h 10127"/>
                  <a:gd name="connsiteX82" fmla="*/ 2944 w 10000"/>
                  <a:gd name="connsiteY82" fmla="*/ 8115 h 10127"/>
                  <a:gd name="connsiteX83" fmla="*/ 2944 w 10000"/>
                  <a:gd name="connsiteY83" fmla="*/ 8115 h 10127"/>
                  <a:gd name="connsiteX84" fmla="*/ 4167 w 10000"/>
                  <a:gd name="connsiteY84" fmla="*/ 8256 h 10127"/>
                  <a:gd name="connsiteX85" fmla="*/ 4889 w 10000"/>
                  <a:gd name="connsiteY85" fmla="*/ 8452 h 10127"/>
                  <a:gd name="connsiteX86" fmla="*/ 5278 w 10000"/>
                  <a:gd name="connsiteY86" fmla="*/ 8673 h 10127"/>
                  <a:gd name="connsiteX87" fmla="*/ 5444 w 10000"/>
                  <a:gd name="connsiteY87" fmla="*/ 8731 h 10127"/>
                  <a:gd name="connsiteX88" fmla="*/ 5444 w 10000"/>
                  <a:gd name="connsiteY88" fmla="*/ 8731 h 10127"/>
                  <a:gd name="connsiteX89" fmla="*/ 5722 w 10000"/>
                  <a:gd name="connsiteY89" fmla="*/ 8886 h 10127"/>
                  <a:gd name="connsiteX90" fmla="*/ 5833 w 10000"/>
                  <a:gd name="connsiteY90" fmla="*/ 8957 h 10127"/>
                  <a:gd name="connsiteX91" fmla="*/ 5833 w 10000"/>
                  <a:gd name="connsiteY91" fmla="*/ 8957 h 10127"/>
                  <a:gd name="connsiteX92" fmla="*/ 5833 w 10000"/>
                  <a:gd name="connsiteY92" fmla="*/ 8886 h 10127"/>
                  <a:gd name="connsiteX93" fmla="*/ 5889 w 10000"/>
                  <a:gd name="connsiteY93" fmla="*/ 8808 h 10127"/>
                  <a:gd name="connsiteX94" fmla="*/ 6000 w 10000"/>
                  <a:gd name="connsiteY94" fmla="*/ 8731 h 10127"/>
                  <a:gd name="connsiteX95" fmla="*/ 6167 w 10000"/>
                  <a:gd name="connsiteY95" fmla="*/ 8673 h 10127"/>
                  <a:gd name="connsiteX96" fmla="*/ 6444 w 10000"/>
                  <a:gd name="connsiteY96" fmla="*/ 8673 h 10127"/>
                  <a:gd name="connsiteX97" fmla="*/ 6833 w 10000"/>
                  <a:gd name="connsiteY97" fmla="*/ 8731 h 10127"/>
                  <a:gd name="connsiteX98" fmla="*/ 7278 w 10000"/>
                  <a:gd name="connsiteY98" fmla="*/ 8957 h 10127"/>
                  <a:gd name="connsiteX99" fmla="*/ 7278 w 10000"/>
                  <a:gd name="connsiteY99" fmla="*/ 8957 h 10127"/>
                  <a:gd name="connsiteX100" fmla="*/ 8722 w 10000"/>
                  <a:gd name="connsiteY100" fmla="*/ 9563 h 10127"/>
                  <a:gd name="connsiteX101" fmla="*/ 10000 w 10000"/>
                  <a:gd name="connsiteY101" fmla="*/ 10127 h 10127"/>
                  <a:gd name="connsiteX102" fmla="*/ 10000 w 10000"/>
                  <a:gd name="connsiteY102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5778 w 10000"/>
                  <a:gd name="connsiteY33" fmla="*/ 1167 h 10127"/>
                  <a:gd name="connsiteX34" fmla="*/ 5667 w 10000"/>
                  <a:gd name="connsiteY34" fmla="*/ 1167 h 10127"/>
                  <a:gd name="connsiteX35" fmla="*/ 5500 w 10000"/>
                  <a:gd name="connsiteY35" fmla="*/ 1230 h 10127"/>
                  <a:gd name="connsiteX36" fmla="*/ 5500 w 10000"/>
                  <a:gd name="connsiteY36" fmla="*/ 1230 h 10127"/>
                  <a:gd name="connsiteX37" fmla="*/ 4889 w 10000"/>
                  <a:gd name="connsiteY37" fmla="*/ 1726 h 10127"/>
                  <a:gd name="connsiteX38" fmla="*/ 4611 w 10000"/>
                  <a:gd name="connsiteY38" fmla="*/ 1866 h 10127"/>
                  <a:gd name="connsiteX39" fmla="*/ 4556 w 10000"/>
                  <a:gd name="connsiteY39" fmla="*/ 1943 h 10127"/>
                  <a:gd name="connsiteX40" fmla="*/ 4500 w 10000"/>
                  <a:gd name="connsiteY40" fmla="*/ 1866 h 10127"/>
                  <a:gd name="connsiteX41" fmla="*/ 4500 w 10000"/>
                  <a:gd name="connsiteY41" fmla="*/ 1866 h 10127"/>
                  <a:gd name="connsiteX42" fmla="*/ 4111 w 10000"/>
                  <a:gd name="connsiteY42" fmla="*/ 822 h 10127"/>
                  <a:gd name="connsiteX43" fmla="*/ 4111 w 10000"/>
                  <a:gd name="connsiteY43" fmla="*/ 404 h 10127"/>
                  <a:gd name="connsiteX44" fmla="*/ 4111 w 10000"/>
                  <a:gd name="connsiteY44" fmla="*/ 404 h 10127"/>
                  <a:gd name="connsiteX45" fmla="*/ 4195 w 10000"/>
                  <a:gd name="connsiteY45" fmla="*/ 119 h 10127"/>
                  <a:gd name="connsiteX46" fmla="*/ 4213 w 10000"/>
                  <a:gd name="connsiteY46" fmla="*/ 0 h 10127"/>
                  <a:gd name="connsiteX47" fmla="*/ 4000 w 10000"/>
                  <a:gd name="connsiteY47" fmla="*/ 127 h 10127"/>
                  <a:gd name="connsiteX48" fmla="*/ 3722 w 10000"/>
                  <a:gd name="connsiteY48" fmla="*/ 200 h 10127"/>
                  <a:gd name="connsiteX49" fmla="*/ 3611 w 10000"/>
                  <a:gd name="connsiteY49" fmla="*/ 273 h 10127"/>
                  <a:gd name="connsiteX50" fmla="*/ 3556 w 10000"/>
                  <a:gd name="connsiteY50" fmla="*/ 344 h 10127"/>
                  <a:gd name="connsiteX51" fmla="*/ 3556 w 10000"/>
                  <a:gd name="connsiteY51" fmla="*/ 344 h 10127"/>
                  <a:gd name="connsiteX52" fmla="*/ 3444 w 10000"/>
                  <a:gd name="connsiteY52" fmla="*/ 618 h 10127"/>
                  <a:gd name="connsiteX53" fmla="*/ 3278 w 10000"/>
                  <a:gd name="connsiteY53" fmla="*/ 1039 h 10127"/>
                  <a:gd name="connsiteX54" fmla="*/ 3000 w 10000"/>
                  <a:gd name="connsiteY54" fmla="*/ 1516 h 10127"/>
                  <a:gd name="connsiteX55" fmla="*/ 2667 w 10000"/>
                  <a:gd name="connsiteY55" fmla="*/ 1866 h 10127"/>
                  <a:gd name="connsiteX56" fmla="*/ 2667 w 10000"/>
                  <a:gd name="connsiteY56" fmla="*/ 1866 h 10127"/>
                  <a:gd name="connsiteX57" fmla="*/ 2333 w 10000"/>
                  <a:gd name="connsiteY57" fmla="*/ 2152 h 10127"/>
                  <a:gd name="connsiteX58" fmla="*/ 1833 w 10000"/>
                  <a:gd name="connsiteY58" fmla="*/ 2431 h 10127"/>
                  <a:gd name="connsiteX59" fmla="*/ 1389 w 10000"/>
                  <a:gd name="connsiteY59" fmla="*/ 2562 h 10127"/>
                  <a:gd name="connsiteX60" fmla="*/ 889 w 10000"/>
                  <a:gd name="connsiteY60" fmla="*/ 2633 h 10127"/>
                  <a:gd name="connsiteX61" fmla="*/ 889 w 10000"/>
                  <a:gd name="connsiteY61" fmla="*/ 2633 h 10127"/>
                  <a:gd name="connsiteX62" fmla="*/ 500 w 10000"/>
                  <a:gd name="connsiteY62" fmla="*/ 2717 h 10127"/>
                  <a:gd name="connsiteX63" fmla="*/ 222 w 10000"/>
                  <a:gd name="connsiteY63" fmla="*/ 2768 h 10127"/>
                  <a:gd name="connsiteX64" fmla="*/ 0 w 10000"/>
                  <a:gd name="connsiteY64" fmla="*/ 2836 h 10127"/>
                  <a:gd name="connsiteX65" fmla="*/ 0 w 10000"/>
                  <a:gd name="connsiteY65" fmla="*/ 2836 h 10127"/>
                  <a:gd name="connsiteX66" fmla="*/ 278 w 10000"/>
                  <a:gd name="connsiteY66" fmla="*/ 3955 h 10127"/>
                  <a:gd name="connsiteX67" fmla="*/ 500 w 10000"/>
                  <a:gd name="connsiteY67" fmla="*/ 4773 h 10127"/>
                  <a:gd name="connsiteX68" fmla="*/ 722 w 10000"/>
                  <a:gd name="connsiteY68" fmla="*/ 5476 h 10127"/>
                  <a:gd name="connsiteX69" fmla="*/ 722 w 10000"/>
                  <a:gd name="connsiteY69" fmla="*/ 5476 h 10127"/>
                  <a:gd name="connsiteX70" fmla="*/ 889 w 10000"/>
                  <a:gd name="connsiteY70" fmla="*/ 5891 h 10127"/>
                  <a:gd name="connsiteX71" fmla="*/ 944 w 10000"/>
                  <a:gd name="connsiteY71" fmla="*/ 6248 h 10127"/>
                  <a:gd name="connsiteX72" fmla="*/ 1111 w 10000"/>
                  <a:gd name="connsiteY72" fmla="*/ 6598 h 10127"/>
                  <a:gd name="connsiteX73" fmla="*/ 1333 w 10000"/>
                  <a:gd name="connsiteY73" fmla="*/ 7136 h 10127"/>
                  <a:gd name="connsiteX74" fmla="*/ 1333 w 10000"/>
                  <a:gd name="connsiteY74" fmla="*/ 7136 h 10127"/>
                  <a:gd name="connsiteX75" fmla="*/ 1444 w 10000"/>
                  <a:gd name="connsiteY75" fmla="*/ 7417 h 10127"/>
                  <a:gd name="connsiteX76" fmla="*/ 1500 w 10000"/>
                  <a:gd name="connsiteY76" fmla="*/ 7626 h 10127"/>
                  <a:gd name="connsiteX77" fmla="*/ 1500 w 10000"/>
                  <a:gd name="connsiteY77" fmla="*/ 7823 h 10127"/>
                  <a:gd name="connsiteX78" fmla="*/ 1556 w 10000"/>
                  <a:gd name="connsiteY78" fmla="*/ 7911 h 10127"/>
                  <a:gd name="connsiteX79" fmla="*/ 1722 w 10000"/>
                  <a:gd name="connsiteY79" fmla="*/ 7973 h 10127"/>
                  <a:gd name="connsiteX80" fmla="*/ 1944 w 10000"/>
                  <a:gd name="connsiteY80" fmla="*/ 8038 h 10127"/>
                  <a:gd name="connsiteX81" fmla="*/ 2944 w 10000"/>
                  <a:gd name="connsiteY81" fmla="*/ 8115 h 10127"/>
                  <a:gd name="connsiteX82" fmla="*/ 2944 w 10000"/>
                  <a:gd name="connsiteY82" fmla="*/ 8115 h 10127"/>
                  <a:gd name="connsiteX83" fmla="*/ 4167 w 10000"/>
                  <a:gd name="connsiteY83" fmla="*/ 8256 h 10127"/>
                  <a:gd name="connsiteX84" fmla="*/ 4889 w 10000"/>
                  <a:gd name="connsiteY84" fmla="*/ 8452 h 10127"/>
                  <a:gd name="connsiteX85" fmla="*/ 5278 w 10000"/>
                  <a:gd name="connsiteY85" fmla="*/ 8673 h 10127"/>
                  <a:gd name="connsiteX86" fmla="*/ 5444 w 10000"/>
                  <a:gd name="connsiteY86" fmla="*/ 8731 h 10127"/>
                  <a:gd name="connsiteX87" fmla="*/ 5444 w 10000"/>
                  <a:gd name="connsiteY87" fmla="*/ 8731 h 10127"/>
                  <a:gd name="connsiteX88" fmla="*/ 5722 w 10000"/>
                  <a:gd name="connsiteY88" fmla="*/ 8886 h 10127"/>
                  <a:gd name="connsiteX89" fmla="*/ 5833 w 10000"/>
                  <a:gd name="connsiteY89" fmla="*/ 8957 h 10127"/>
                  <a:gd name="connsiteX90" fmla="*/ 5833 w 10000"/>
                  <a:gd name="connsiteY90" fmla="*/ 8957 h 10127"/>
                  <a:gd name="connsiteX91" fmla="*/ 5833 w 10000"/>
                  <a:gd name="connsiteY91" fmla="*/ 8886 h 10127"/>
                  <a:gd name="connsiteX92" fmla="*/ 5889 w 10000"/>
                  <a:gd name="connsiteY92" fmla="*/ 8808 h 10127"/>
                  <a:gd name="connsiteX93" fmla="*/ 6000 w 10000"/>
                  <a:gd name="connsiteY93" fmla="*/ 8731 h 10127"/>
                  <a:gd name="connsiteX94" fmla="*/ 6167 w 10000"/>
                  <a:gd name="connsiteY94" fmla="*/ 8673 h 10127"/>
                  <a:gd name="connsiteX95" fmla="*/ 6444 w 10000"/>
                  <a:gd name="connsiteY95" fmla="*/ 8673 h 10127"/>
                  <a:gd name="connsiteX96" fmla="*/ 6833 w 10000"/>
                  <a:gd name="connsiteY96" fmla="*/ 8731 h 10127"/>
                  <a:gd name="connsiteX97" fmla="*/ 7278 w 10000"/>
                  <a:gd name="connsiteY97" fmla="*/ 8957 h 10127"/>
                  <a:gd name="connsiteX98" fmla="*/ 7278 w 10000"/>
                  <a:gd name="connsiteY98" fmla="*/ 8957 h 10127"/>
                  <a:gd name="connsiteX99" fmla="*/ 8722 w 10000"/>
                  <a:gd name="connsiteY99" fmla="*/ 9563 h 10127"/>
                  <a:gd name="connsiteX100" fmla="*/ 10000 w 10000"/>
                  <a:gd name="connsiteY100" fmla="*/ 10127 h 10127"/>
                  <a:gd name="connsiteX101" fmla="*/ 10000 w 10000"/>
                  <a:gd name="connsiteY101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5667 w 10000"/>
                  <a:gd name="connsiteY33" fmla="*/ 1167 h 10127"/>
                  <a:gd name="connsiteX34" fmla="*/ 5500 w 10000"/>
                  <a:gd name="connsiteY34" fmla="*/ 1230 h 10127"/>
                  <a:gd name="connsiteX35" fmla="*/ 5500 w 10000"/>
                  <a:gd name="connsiteY35" fmla="*/ 1230 h 10127"/>
                  <a:gd name="connsiteX36" fmla="*/ 4889 w 10000"/>
                  <a:gd name="connsiteY36" fmla="*/ 1726 h 10127"/>
                  <a:gd name="connsiteX37" fmla="*/ 4611 w 10000"/>
                  <a:gd name="connsiteY37" fmla="*/ 1866 h 10127"/>
                  <a:gd name="connsiteX38" fmla="*/ 4556 w 10000"/>
                  <a:gd name="connsiteY38" fmla="*/ 1943 h 10127"/>
                  <a:gd name="connsiteX39" fmla="*/ 4500 w 10000"/>
                  <a:gd name="connsiteY39" fmla="*/ 1866 h 10127"/>
                  <a:gd name="connsiteX40" fmla="*/ 4500 w 10000"/>
                  <a:gd name="connsiteY40" fmla="*/ 1866 h 10127"/>
                  <a:gd name="connsiteX41" fmla="*/ 4111 w 10000"/>
                  <a:gd name="connsiteY41" fmla="*/ 822 h 10127"/>
                  <a:gd name="connsiteX42" fmla="*/ 4111 w 10000"/>
                  <a:gd name="connsiteY42" fmla="*/ 404 h 10127"/>
                  <a:gd name="connsiteX43" fmla="*/ 4111 w 10000"/>
                  <a:gd name="connsiteY43" fmla="*/ 404 h 10127"/>
                  <a:gd name="connsiteX44" fmla="*/ 4195 w 10000"/>
                  <a:gd name="connsiteY44" fmla="*/ 119 h 10127"/>
                  <a:gd name="connsiteX45" fmla="*/ 4213 w 10000"/>
                  <a:gd name="connsiteY45" fmla="*/ 0 h 10127"/>
                  <a:gd name="connsiteX46" fmla="*/ 4000 w 10000"/>
                  <a:gd name="connsiteY46" fmla="*/ 127 h 10127"/>
                  <a:gd name="connsiteX47" fmla="*/ 3722 w 10000"/>
                  <a:gd name="connsiteY47" fmla="*/ 200 h 10127"/>
                  <a:gd name="connsiteX48" fmla="*/ 3611 w 10000"/>
                  <a:gd name="connsiteY48" fmla="*/ 273 h 10127"/>
                  <a:gd name="connsiteX49" fmla="*/ 3556 w 10000"/>
                  <a:gd name="connsiteY49" fmla="*/ 344 h 10127"/>
                  <a:gd name="connsiteX50" fmla="*/ 3556 w 10000"/>
                  <a:gd name="connsiteY50" fmla="*/ 344 h 10127"/>
                  <a:gd name="connsiteX51" fmla="*/ 3444 w 10000"/>
                  <a:gd name="connsiteY51" fmla="*/ 618 h 10127"/>
                  <a:gd name="connsiteX52" fmla="*/ 3278 w 10000"/>
                  <a:gd name="connsiteY52" fmla="*/ 1039 h 10127"/>
                  <a:gd name="connsiteX53" fmla="*/ 3000 w 10000"/>
                  <a:gd name="connsiteY53" fmla="*/ 1516 h 10127"/>
                  <a:gd name="connsiteX54" fmla="*/ 2667 w 10000"/>
                  <a:gd name="connsiteY54" fmla="*/ 1866 h 10127"/>
                  <a:gd name="connsiteX55" fmla="*/ 2667 w 10000"/>
                  <a:gd name="connsiteY55" fmla="*/ 1866 h 10127"/>
                  <a:gd name="connsiteX56" fmla="*/ 2333 w 10000"/>
                  <a:gd name="connsiteY56" fmla="*/ 2152 h 10127"/>
                  <a:gd name="connsiteX57" fmla="*/ 1833 w 10000"/>
                  <a:gd name="connsiteY57" fmla="*/ 2431 h 10127"/>
                  <a:gd name="connsiteX58" fmla="*/ 1389 w 10000"/>
                  <a:gd name="connsiteY58" fmla="*/ 2562 h 10127"/>
                  <a:gd name="connsiteX59" fmla="*/ 889 w 10000"/>
                  <a:gd name="connsiteY59" fmla="*/ 2633 h 10127"/>
                  <a:gd name="connsiteX60" fmla="*/ 889 w 10000"/>
                  <a:gd name="connsiteY60" fmla="*/ 2633 h 10127"/>
                  <a:gd name="connsiteX61" fmla="*/ 500 w 10000"/>
                  <a:gd name="connsiteY61" fmla="*/ 2717 h 10127"/>
                  <a:gd name="connsiteX62" fmla="*/ 222 w 10000"/>
                  <a:gd name="connsiteY62" fmla="*/ 2768 h 10127"/>
                  <a:gd name="connsiteX63" fmla="*/ 0 w 10000"/>
                  <a:gd name="connsiteY63" fmla="*/ 2836 h 10127"/>
                  <a:gd name="connsiteX64" fmla="*/ 0 w 10000"/>
                  <a:gd name="connsiteY64" fmla="*/ 2836 h 10127"/>
                  <a:gd name="connsiteX65" fmla="*/ 278 w 10000"/>
                  <a:gd name="connsiteY65" fmla="*/ 3955 h 10127"/>
                  <a:gd name="connsiteX66" fmla="*/ 500 w 10000"/>
                  <a:gd name="connsiteY66" fmla="*/ 4773 h 10127"/>
                  <a:gd name="connsiteX67" fmla="*/ 722 w 10000"/>
                  <a:gd name="connsiteY67" fmla="*/ 5476 h 10127"/>
                  <a:gd name="connsiteX68" fmla="*/ 722 w 10000"/>
                  <a:gd name="connsiteY68" fmla="*/ 5476 h 10127"/>
                  <a:gd name="connsiteX69" fmla="*/ 889 w 10000"/>
                  <a:gd name="connsiteY69" fmla="*/ 5891 h 10127"/>
                  <a:gd name="connsiteX70" fmla="*/ 944 w 10000"/>
                  <a:gd name="connsiteY70" fmla="*/ 6248 h 10127"/>
                  <a:gd name="connsiteX71" fmla="*/ 1111 w 10000"/>
                  <a:gd name="connsiteY71" fmla="*/ 6598 h 10127"/>
                  <a:gd name="connsiteX72" fmla="*/ 1333 w 10000"/>
                  <a:gd name="connsiteY72" fmla="*/ 7136 h 10127"/>
                  <a:gd name="connsiteX73" fmla="*/ 1333 w 10000"/>
                  <a:gd name="connsiteY73" fmla="*/ 7136 h 10127"/>
                  <a:gd name="connsiteX74" fmla="*/ 1444 w 10000"/>
                  <a:gd name="connsiteY74" fmla="*/ 7417 h 10127"/>
                  <a:gd name="connsiteX75" fmla="*/ 1500 w 10000"/>
                  <a:gd name="connsiteY75" fmla="*/ 7626 h 10127"/>
                  <a:gd name="connsiteX76" fmla="*/ 1500 w 10000"/>
                  <a:gd name="connsiteY76" fmla="*/ 7823 h 10127"/>
                  <a:gd name="connsiteX77" fmla="*/ 1556 w 10000"/>
                  <a:gd name="connsiteY77" fmla="*/ 7911 h 10127"/>
                  <a:gd name="connsiteX78" fmla="*/ 1722 w 10000"/>
                  <a:gd name="connsiteY78" fmla="*/ 7973 h 10127"/>
                  <a:gd name="connsiteX79" fmla="*/ 1944 w 10000"/>
                  <a:gd name="connsiteY79" fmla="*/ 8038 h 10127"/>
                  <a:gd name="connsiteX80" fmla="*/ 2944 w 10000"/>
                  <a:gd name="connsiteY80" fmla="*/ 8115 h 10127"/>
                  <a:gd name="connsiteX81" fmla="*/ 2944 w 10000"/>
                  <a:gd name="connsiteY81" fmla="*/ 8115 h 10127"/>
                  <a:gd name="connsiteX82" fmla="*/ 4167 w 10000"/>
                  <a:gd name="connsiteY82" fmla="*/ 8256 h 10127"/>
                  <a:gd name="connsiteX83" fmla="*/ 4889 w 10000"/>
                  <a:gd name="connsiteY83" fmla="*/ 8452 h 10127"/>
                  <a:gd name="connsiteX84" fmla="*/ 5278 w 10000"/>
                  <a:gd name="connsiteY84" fmla="*/ 8673 h 10127"/>
                  <a:gd name="connsiteX85" fmla="*/ 5444 w 10000"/>
                  <a:gd name="connsiteY85" fmla="*/ 8731 h 10127"/>
                  <a:gd name="connsiteX86" fmla="*/ 5444 w 10000"/>
                  <a:gd name="connsiteY86" fmla="*/ 8731 h 10127"/>
                  <a:gd name="connsiteX87" fmla="*/ 5722 w 10000"/>
                  <a:gd name="connsiteY87" fmla="*/ 8886 h 10127"/>
                  <a:gd name="connsiteX88" fmla="*/ 5833 w 10000"/>
                  <a:gd name="connsiteY88" fmla="*/ 8957 h 10127"/>
                  <a:gd name="connsiteX89" fmla="*/ 5833 w 10000"/>
                  <a:gd name="connsiteY89" fmla="*/ 8957 h 10127"/>
                  <a:gd name="connsiteX90" fmla="*/ 5833 w 10000"/>
                  <a:gd name="connsiteY90" fmla="*/ 8886 h 10127"/>
                  <a:gd name="connsiteX91" fmla="*/ 5889 w 10000"/>
                  <a:gd name="connsiteY91" fmla="*/ 8808 h 10127"/>
                  <a:gd name="connsiteX92" fmla="*/ 6000 w 10000"/>
                  <a:gd name="connsiteY92" fmla="*/ 8731 h 10127"/>
                  <a:gd name="connsiteX93" fmla="*/ 6167 w 10000"/>
                  <a:gd name="connsiteY93" fmla="*/ 8673 h 10127"/>
                  <a:gd name="connsiteX94" fmla="*/ 6444 w 10000"/>
                  <a:gd name="connsiteY94" fmla="*/ 8673 h 10127"/>
                  <a:gd name="connsiteX95" fmla="*/ 6833 w 10000"/>
                  <a:gd name="connsiteY95" fmla="*/ 8731 h 10127"/>
                  <a:gd name="connsiteX96" fmla="*/ 7278 w 10000"/>
                  <a:gd name="connsiteY96" fmla="*/ 8957 h 10127"/>
                  <a:gd name="connsiteX97" fmla="*/ 7278 w 10000"/>
                  <a:gd name="connsiteY97" fmla="*/ 8957 h 10127"/>
                  <a:gd name="connsiteX98" fmla="*/ 8722 w 10000"/>
                  <a:gd name="connsiteY98" fmla="*/ 9563 h 10127"/>
                  <a:gd name="connsiteX99" fmla="*/ 10000 w 10000"/>
                  <a:gd name="connsiteY99" fmla="*/ 10127 h 10127"/>
                  <a:gd name="connsiteX100" fmla="*/ 10000 w 10000"/>
                  <a:gd name="connsiteY100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5500 w 10000"/>
                  <a:gd name="connsiteY33" fmla="*/ 1230 h 10127"/>
                  <a:gd name="connsiteX34" fmla="*/ 5500 w 10000"/>
                  <a:gd name="connsiteY34" fmla="*/ 1230 h 10127"/>
                  <a:gd name="connsiteX35" fmla="*/ 4889 w 10000"/>
                  <a:gd name="connsiteY35" fmla="*/ 1726 h 10127"/>
                  <a:gd name="connsiteX36" fmla="*/ 4611 w 10000"/>
                  <a:gd name="connsiteY36" fmla="*/ 1866 h 10127"/>
                  <a:gd name="connsiteX37" fmla="*/ 4556 w 10000"/>
                  <a:gd name="connsiteY37" fmla="*/ 1943 h 10127"/>
                  <a:gd name="connsiteX38" fmla="*/ 4500 w 10000"/>
                  <a:gd name="connsiteY38" fmla="*/ 1866 h 10127"/>
                  <a:gd name="connsiteX39" fmla="*/ 4500 w 10000"/>
                  <a:gd name="connsiteY39" fmla="*/ 1866 h 10127"/>
                  <a:gd name="connsiteX40" fmla="*/ 4111 w 10000"/>
                  <a:gd name="connsiteY40" fmla="*/ 822 h 10127"/>
                  <a:gd name="connsiteX41" fmla="*/ 4111 w 10000"/>
                  <a:gd name="connsiteY41" fmla="*/ 404 h 10127"/>
                  <a:gd name="connsiteX42" fmla="*/ 4111 w 10000"/>
                  <a:gd name="connsiteY42" fmla="*/ 404 h 10127"/>
                  <a:gd name="connsiteX43" fmla="*/ 4195 w 10000"/>
                  <a:gd name="connsiteY43" fmla="*/ 119 h 10127"/>
                  <a:gd name="connsiteX44" fmla="*/ 4213 w 10000"/>
                  <a:gd name="connsiteY44" fmla="*/ 0 h 10127"/>
                  <a:gd name="connsiteX45" fmla="*/ 4000 w 10000"/>
                  <a:gd name="connsiteY45" fmla="*/ 127 h 10127"/>
                  <a:gd name="connsiteX46" fmla="*/ 3722 w 10000"/>
                  <a:gd name="connsiteY46" fmla="*/ 200 h 10127"/>
                  <a:gd name="connsiteX47" fmla="*/ 3611 w 10000"/>
                  <a:gd name="connsiteY47" fmla="*/ 273 h 10127"/>
                  <a:gd name="connsiteX48" fmla="*/ 3556 w 10000"/>
                  <a:gd name="connsiteY48" fmla="*/ 344 h 10127"/>
                  <a:gd name="connsiteX49" fmla="*/ 3556 w 10000"/>
                  <a:gd name="connsiteY49" fmla="*/ 344 h 10127"/>
                  <a:gd name="connsiteX50" fmla="*/ 3444 w 10000"/>
                  <a:gd name="connsiteY50" fmla="*/ 618 h 10127"/>
                  <a:gd name="connsiteX51" fmla="*/ 3278 w 10000"/>
                  <a:gd name="connsiteY51" fmla="*/ 1039 h 10127"/>
                  <a:gd name="connsiteX52" fmla="*/ 3000 w 10000"/>
                  <a:gd name="connsiteY52" fmla="*/ 1516 h 10127"/>
                  <a:gd name="connsiteX53" fmla="*/ 2667 w 10000"/>
                  <a:gd name="connsiteY53" fmla="*/ 1866 h 10127"/>
                  <a:gd name="connsiteX54" fmla="*/ 2667 w 10000"/>
                  <a:gd name="connsiteY54" fmla="*/ 1866 h 10127"/>
                  <a:gd name="connsiteX55" fmla="*/ 2333 w 10000"/>
                  <a:gd name="connsiteY55" fmla="*/ 2152 h 10127"/>
                  <a:gd name="connsiteX56" fmla="*/ 1833 w 10000"/>
                  <a:gd name="connsiteY56" fmla="*/ 2431 h 10127"/>
                  <a:gd name="connsiteX57" fmla="*/ 1389 w 10000"/>
                  <a:gd name="connsiteY57" fmla="*/ 2562 h 10127"/>
                  <a:gd name="connsiteX58" fmla="*/ 889 w 10000"/>
                  <a:gd name="connsiteY58" fmla="*/ 2633 h 10127"/>
                  <a:gd name="connsiteX59" fmla="*/ 889 w 10000"/>
                  <a:gd name="connsiteY59" fmla="*/ 2633 h 10127"/>
                  <a:gd name="connsiteX60" fmla="*/ 500 w 10000"/>
                  <a:gd name="connsiteY60" fmla="*/ 2717 h 10127"/>
                  <a:gd name="connsiteX61" fmla="*/ 222 w 10000"/>
                  <a:gd name="connsiteY61" fmla="*/ 2768 h 10127"/>
                  <a:gd name="connsiteX62" fmla="*/ 0 w 10000"/>
                  <a:gd name="connsiteY62" fmla="*/ 2836 h 10127"/>
                  <a:gd name="connsiteX63" fmla="*/ 0 w 10000"/>
                  <a:gd name="connsiteY63" fmla="*/ 2836 h 10127"/>
                  <a:gd name="connsiteX64" fmla="*/ 278 w 10000"/>
                  <a:gd name="connsiteY64" fmla="*/ 3955 h 10127"/>
                  <a:gd name="connsiteX65" fmla="*/ 500 w 10000"/>
                  <a:gd name="connsiteY65" fmla="*/ 4773 h 10127"/>
                  <a:gd name="connsiteX66" fmla="*/ 722 w 10000"/>
                  <a:gd name="connsiteY66" fmla="*/ 5476 h 10127"/>
                  <a:gd name="connsiteX67" fmla="*/ 722 w 10000"/>
                  <a:gd name="connsiteY67" fmla="*/ 5476 h 10127"/>
                  <a:gd name="connsiteX68" fmla="*/ 889 w 10000"/>
                  <a:gd name="connsiteY68" fmla="*/ 5891 h 10127"/>
                  <a:gd name="connsiteX69" fmla="*/ 944 w 10000"/>
                  <a:gd name="connsiteY69" fmla="*/ 6248 h 10127"/>
                  <a:gd name="connsiteX70" fmla="*/ 1111 w 10000"/>
                  <a:gd name="connsiteY70" fmla="*/ 6598 h 10127"/>
                  <a:gd name="connsiteX71" fmla="*/ 1333 w 10000"/>
                  <a:gd name="connsiteY71" fmla="*/ 7136 h 10127"/>
                  <a:gd name="connsiteX72" fmla="*/ 1333 w 10000"/>
                  <a:gd name="connsiteY72" fmla="*/ 7136 h 10127"/>
                  <a:gd name="connsiteX73" fmla="*/ 1444 w 10000"/>
                  <a:gd name="connsiteY73" fmla="*/ 7417 h 10127"/>
                  <a:gd name="connsiteX74" fmla="*/ 1500 w 10000"/>
                  <a:gd name="connsiteY74" fmla="*/ 7626 h 10127"/>
                  <a:gd name="connsiteX75" fmla="*/ 1500 w 10000"/>
                  <a:gd name="connsiteY75" fmla="*/ 7823 h 10127"/>
                  <a:gd name="connsiteX76" fmla="*/ 1556 w 10000"/>
                  <a:gd name="connsiteY76" fmla="*/ 7911 h 10127"/>
                  <a:gd name="connsiteX77" fmla="*/ 1722 w 10000"/>
                  <a:gd name="connsiteY77" fmla="*/ 7973 h 10127"/>
                  <a:gd name="connsiteX78" fmla="*/ 1944 w 10000"/>
                  <a:gd name="connsiteY78" fmla="*/ 8038 h 10127"/>
                  <a:gd name="connsiteX79" fmla="*/ 2944 w 10000"/>
                  <a:gd name="connsiteY79" fmla="*/ 8115 h 10127"/>
                  <a:gd name="connsiteX80" fmla="*/ 2944 w 10000"/>
                  <a:gd name="connsiteY80" fmla="*/ 8115 h 10127"/>
                  <a:gd name="connsiteX81" fmla="*/ 4167 w 10000"/>
                  <a:gd name="connsiteY81" fmla="*/ 8256 h 10127"/>
                  <a:gd name="connsiteX82" fmla="*/ 4889 w 10000"/>
                  <a:gd name="connsiteY82" fmla="*/ 8452 h 10127"/>
                  <a:gd name="connsiteX83" fmla="*/ 5278 w 10000"/>
                  <a:gd name="connsiteY83" fmla="*/ 8673 h 10127"/>
                  <a:gd name="connsiteX84" fmla="*/ 5444 w 10000"/>
                  <a:gd name="connsiteY84" fmla="*/ 8731 h 10127"/>
                  <a:gd name="connsiteX85" fmla="*/ 5444 w 10000"/>
                  <a:gd name="connsiteY85" fmla="*/ 8731 h 10127"/>
                  <a:gd name="connsiteX86" fmla="*/ 5722 w 10000"/>
                  <a:gd name="connsiteY86" fmla="*/ 8886 h 10127"/>
                  <a:gd name="connsiteX87" fmla="*/ 5833 w 10000"/>
                  <a:gd name="connsiteY87" fmla="*/ 8957 h 10127"/>
                  <a:gd name="connsiteX88" fmla="*/ 5833 w 10000"/>
                  <a:gd name="connsiteY88" fmla="*/ 8957 h 10127"/>
                  <a:gd name="connsiteX89" fmla="*/ 5833 w 10000"/>
                  <a:gd name="connsiteY89" fmla="*/ 8886 h 10127"/>
                  <a:gd name="connsiteX90" fmla="*/ 5889 w 10000"/>
                  <a:gd name="connsiteY90" fmla="*/ 8808 h 10127"/>
                  <a:gd name="connsiteX91" fmla="*/ 6000 w 10000"/>
                  <a:gd name="connsiteY91" fmla="*/ 8731 h 10127"/>
                  <a:gd name="connsiteX92" fmla="*/ 6167 w 10000"/>
                  <a:gd name="connsiteY92" fmla="*/ 8673 h 10127"/>
                  <a:gd name="connsiteX93" fmla="*/ 6444 w 10000"/>
                  <a:gd name="connsiteY93" fmla="*/ 8673 h 10127"/>
                  <a:gd name="connsiteX94" fmla="*/ 6833 w 10000"/>
                  <a:gd name="connsiteY94" fmla="*/ 8731 h 10127"/>
                  <a:gd name="connsiteX95" fmla="*/ 7278 w 10000"/>
                  <a:gd name="connsiteY95" fmla="*/ 8957 h 10127"/>
                  <a:gd name="connsiteX96" fmla="*/ 7278 w 10000"/>
                  <a:gd name="connsiteY96" fmla="*/ 8957 h 10127"/>
                  <a:gd name="connsiteX97" fmla="*/ 8722 w 10000"/>
                  <a:gd name="connsiteY97" fmla="*/ 9563 h 10127"/>
                  <a:gd name="connsiteX98" fmla="*/ 10000 w 10000"/>
                  <a:gd name="connsiteY98" fmla="*/ 10127 h 10127"/>
                  <a:gd name="connsiteX99" fmla="*/ 10000 w 10000"/>
                  <a:gd name="connsiteY99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5500 w 10000"/>
                  <a:gd name="connsiteY33" fmla="*/ 1230 h 10127"/>
                  <a:gd name="connsiteX34" fmla="*/ 4889 w 10000"/>
                  <a:gd name="connsiteY34" fmla="*/ 1726 h 10127"/>
                  <a:gd name="connsiteX35" fmla="*/ 4611 w 10000"/>
                  <a:gd name="connsiteY35" fmla="*/ 1866 h 10127"/>
                  <a:gd name="connsiteX36" fmla="*/ 4556 w 10000"/>
                  <a:gd name="connsiteY36" fmla="*/ 1943 h 10127"/>
                  <a:gd name="connsiteX37" fmla="*/ 4500 w 10000"/>
                  <a:gd name="connsiteY37" fmla="*/ 1866 h 10127"/>
                  <a:gd name="connsiteX38" fmla="*/ 4500 w 10000"/>
                  <a:gd name="connsiteY38" fmla="*/ 1866 h 10127"/>
                  <a:gd name="connsiteX39" fmla="*/ 4111 w 10000"/>
                  <a:gd name="connsiteY39" fmla="*/ 822 h 10127"/>
                  <a:gd name="connsiteX40" fmla="*/ 4111 w 10000"/>
                  <a:gd name="connsiteY40" fmla="*/ 404 h 10127"/>
                  <a:gd name="connsiteX41" fmla="*/ 4111 w 10000"/>
                  <a:gd name="connsiteY41" fmla="*/ 404 h 10127"/>
                  <a:gd name="connsiteX42" fmla="*/ 4195 w 10000"/>
                  <a:gd name="connsiteY42" fmla="*/ 119 h 10127"/>
                  <a:gd name="connsiteX43" fmla="*/ 4213 w 10000"/>
                  <a:gd name="connsiteY43" fmla="*/ 0 h 10127"/>
                  <a:gd name="connsiteX44" fmla="*/ 4000 w 10000"/>
                  <a:gd name="connsiteY44" fmla="*/ 127 h 10127"/>
                  <a:gd name="connsiteX45" fmla="*/ 3722 w 10000"/>
                  <a:gd name="connsiteY45" fmla="*/ 200 h 10127"/>
                  <a:gd name="connsiteX46" fmla="*/ 3611 w 10000"/>
                  <a:gd name="connsiteY46" fmla="*/ 273 h 10127"/>
                  <a:gd name="connsiteX47" fmla="*/ 3556 w 10000"/>
                  <a:gd name="connsiteY47" fmla="*/ 344 h 10127"/>
                  <a:gd name="connsiteX48" fmla="*/ 3556 w 10000"/>
                  <a:gd name="connsiteY48" fmla="*/ 344 h 10127"/>
                  <a:gd name="connsiteX49" fmla="*/ 3444 w 10000"/>
                  <a:gd name="connsiteY49" fmla="*/ 618 h 10127"/>
                  <a:gd name="connsiteX50" fmla="*/ 3278 w 10000"/>
                  <a:gd name="connsiteY50" fmla="*/ 1039 h 10127"/>
                  <a:gd name="connsiteX51" fmla="*/ 3000 w 10000"/>
                  <a:gd name="connsiteY51" fmla="*/ 1516 h 10127"/>
                  <a:gd name="connsiteX52" fmla="*/ 2667 w 10000"/>
                  <a:gd name="connsiteY52" fmla="*/ 1866 h 10127"/>
                  <a:gd name="connsiteX53" fmla="*/ 2667 w 10000"/>
                  <a:gd name="connsiteY53" fmla="*/ 1866 h 10127"/>
                  <a:gd name="connsiteX54" fmla="*/ 2333 w 10000"/>
                  <a:gd name="connsiteY54" fmla="*/ 2152 h 10127"/>
                  <a:gd name="connsiteX55" fmla="*/ 1833 w 10000"/>
                  <a:gd name="connsiteY55" fmla="*/ 2431 h 10127"/>
                  <a:gd name="connsiteX56" fmla="*/ 1389 w 10000"/>
                  <a:gd name="connsiteY56" fmla="*/ 2562 h 10127"/>
                  <a:gd name="connsiteX57" fmla="*/ 889 w 10000"/>
                  <a:gd name="connsiteY57" fmla="*/ 2633 h 10127"/>
                  <a:gd name="connsiteX58" fmla="*/ 889 w 10000"/>
                  <a:gd name="connsiteY58" fmla="*/ 2633 h 10127"/>
                  <a:gd name="connsiteX59" fmla="*/ 500 w 10000"/>
                  <a:gd name="connsiteY59" fmla="*/ 2717 h 10127"/>
                  <a:gd name="connsiteX60" fmla="*/ 222 w 10000"/>
                  <a:gd name="connsiteY60" fmla="*/ 2768 h 10127"/>
                  <a:gd name="connsiteX61" fmla="*/ 0 w 10000"/>
                  <a:gd name="connsiteY61" fmla="*/ 2836 h 10127"/>
                  <a:gd name="connsiteX62" fmla="*/ 0 w 10000"/>
                  <a:gd name="connsiteY62" fmla="*/ 2836 h 10127"/>
                  <a:gd name="connsiteX63" fmla="*/ 278 w 10000"/>
                  <a:gd name="connsiteY63" fmla="*/ 3955 h 10127"/>
                  <a:gd name="connsiteX64" fmla="*/ 500 w 10000"/>
                  <a:gd name="connsiteY64" fmla="*/ 4773 h 10127"/>
                  <a:gd name="connsiteX65" fmla="*/ 722 w 10000"/>
                  <a:gd name="connsiteY65" fmla="*/ 5476 h 10127"/>
                  <a:gd name="connsiteX66" fmla="*/ 722 w 10000"/>
                  <a:gd name="connsiteY66" fmla="*/ 5476 h 10127"/>
                  <a:gd name="connsiteX67" fmla="*/ 889 w 10000"/>
                  <a:gd name="connsiteY67" fmla="*/ 5891 h 10127"/>
                  <a:gd name="connsiteX68" fmla="*/ 944 w 10000"/>
                  <a:gd name="connsiteY68" fmla="*/ 6248 h 10127"/>
                  <a:gd name="connsiteX69" fmla="*/ 1111 w 10000"/>
                  <a:gd name="connsiteY69" fmla="*/ 6598 h 10127"/>
                  <a:gd name="connsiteX70" fmla="*/ 1333 w 10000"/>
                  <a:gd name="connsiteY70" fmla="*/ 7136 h 10127"/>
                  <a:gd name="connsiteX71" fmla="*/ 1333 w 10000"/>
                  <a:gd name="connsiteY71" fmla="*/ 7136 h 10127"/>
                  <a:gd name="connsiteX72" fmla="*/ 1444 w 10000"/>
                  <a:gd name="connsiteY72" fmla="*/ 7417 h 10127"/>
                  <a:gd name="connsiteX73" fmla="*/ 1500 w 10000"/>
                  <a:gd name="connsiteY73" fmla="*/ 7626 h 10127"/>
                  <a:gd name="connsiteX74" fmla="*/ 1500 w 10000"/>
                  <a:gd name="connsiteY74" fmla="*/ 7823 h 10127"/>
                  <a:gd name="connsiteX75" fmla="*/ 1556 w 10000"/>
                  <a:gd name="connsiteY75" fmla="*/ 7911 h 10127"/>
                  <a:gd name="connsiteX76" fmla="*/ 1722 w 10000"/>
                  <a:gd name="connsiteY76" fmla="*/ 7973 h 10127"/>
                  <a:gd name="connsiteX77" fmla="*/ 1944 w 10000"/>
                  <a:gd name="connsiteY77" fmla="*/ 8038 h 10127"/>
                  <a:gd name="connsiteX78" fmla="*/ 2944 w 10000"/>
                  <a:gd name="connsiteY78" fmla="*/ 8115 h 10127"/>
                  <a:gd name="connsiteX79" fmla="*/ 2944 w 10000"/>
                  <a:gd name="connsiteY79" fmla="*/ 8115 h 10127"/>
                  <a:gd name="connsiteX80" fmla="*/ 4167 w 10000"/>
                  <a:gd name="connsiteY80" fmla="*/ 8256 h 10127"/>
                  <a:gd name="connsiteX81" fmla="*/ 4889 w 10000"/>
                  <a:gd name="connsiteY81" fmla="*/ 8452 h 10127"/>
                  <a:gd name="connsiteX82" fmla="*/ 5278 w 10000"/>
                  <a:gd name="connsiteY82" fmla="*/ 8673 h 10127"/>
                  <a:gd name="connsiteX83" fmla="*/ 5444 w 10000"/>
                  <a:gd name="connsiteY83" fmla="*/ 8731 h 10127"/>
                  <a:gd name="connsiteX84" fmla="*/ 5444 w 10000"/>
                  <a:gd name="connsiteY84" fmla="*/ 8731 h 10127"/>
                  <a:gd name="connsiteX85" fmla="*/ 5722 w 10000"/>
                  <a:gd name="connsiteY85" fmla="*/ 8886 h 10127"/>
                  <a:gd name="connsiteX86" fmla="*/ 5833 w 10000"/>
                  <a:gd name="connsiteY86" fmla="*/ 8957 h 10127"/>
                  <a:gd name="connsiteX87" fmla="*/ 5833 w 10000"/>
                  <a:gd name="connsiteY87" fmla="*/ 8957 h 10127"/>
                  <a:gd name="connsiteX88" fmla="*/ 5833 w 10000"/>
                  <a:gd name="connsiteY88" fmla="*/ 8886 h 10127"/>
                  <a:gd name="connsiteX89" fmla="*/ 5889 w 10000"/>
                  <a:gd name="connsiteY89" fmla="*/ 8808 h 10127"/>
                  <a:gd name="connsiteX90" fmla="*/ 6000 w 10000"/>
                  <a:gd name="connsiteY90" fmla="*/ 8731 h 10127"/>
                  <a:gd name="connsiteX91" fmla="*/ 6167 w 10000"/>
                  <a:gd name="connsiteY91" fmla="*/ 8673 h 10127"/>
                  <a:gd name="connsiteX92" fmla="*/ 6444 w 10000"/>
                  <a:gd name="connsiteY92" fmla="*/ 8673 h 10127"/>
                  <a:gd name="connsiteX93" fmla="*/ 6833 w 10000"/>
                  <a:gd name="connsiteY93" fmla="*/ 8731 h 10127"/>
                  <a:gd name="connsiteX94" fmla="*/ 7278 w 10000"/>
                  <a:gd name="connsiteY94" fmla="*/ 8957 h 10127"/>
                  <a:gd name="connsiteX95" fmla="*/ 7278 w 10000"/>
                  <a:gd name="connsiteY95" fmla="*/ 8957 h 10127"/>
                  <a:gd name="connsiteX96" fmla="*/ 8722 w 10000"/>
                  <a:gd name="connsiteY96" fmla="*/ 9563 h 10127"/>
                  <a:gd name="connsiteX97" fmla="*/ 10000 w 10000"/>
                  <a:gd name="connsiteY97" fmla="*/ 10127 h 10127"/>
                  <a:gd name="connsiteX98" fmla="*/ 10000 w 10000"/>
                  <a:gd name="connsiteY98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4889 w 10000"/>
                  <a:gd name="connsiteY33" fmla="*/ 1726 h 10127"/>
                  <a:gd name="connsiteX34" fmla="*/ 4611 w 10000"/>
                  <a:gd name="connsiteY34" fmla="*/ 1866 h 10127"/>
                  <a:gd name="connsiteX35" fmla="*/ 4556 w 10000"/>
                  <a:gd name="connsiteY35" fmla="*/ 1943 h 10127"/>
                  <a:gd name="connsiteX36" fmla="*/ 4500 w 10000"/>
                  <a:gd name="connsiteY36" fmla="*/ 1866 h 10127"/>
                  <a:gd name="connsiteX37" fmla="*/ 4500 w 10000"/>
                  <a:gd name="connsiteY37" fmla="*/ 1866 h 10127"/>
                  <a:gd name="connsiteX38" fmla="*/ 4111 w 10000"/>
                  <a:gd name="connsiteY38" fmla="*/ 822 h 10127"/>
                  <a:gd name="connsiteX39" fmla="*/ 4111 w 10000"/>
                  <a:gd name="connsiteY39" fmla="*/ 404 h 10127"/>
                  <a:gd name="connsiteX40" fmla="*/ 4111 w 10000"/>
                  <a:gd name="connsiteY40" fmla="*/ 404 h 10127"/>
                  <a:gd name="connsiteX41" fmla="*/ 4195 w 10000"/>
                  <a:gd name="connsiteY41" fmla="*/ 119 h 10127"/>
                  <a:gd name="connsiteX42" fmla="*/ 4213 w 10000"/>
                  <a:gd name="connsiteY42" fmla="*/ 0 h 10127"/>
                  <a:gd name="connsiteX43" fmla="*/ 4000 w 10000"/>
                  <a:gd name="connsiteY43" fmla="*/ 127 h 10127"/>
                  <a:gd name="connsiteX44" fmla="*/ 3722 w 10000"/>
                  <a:gd name="connsiteY44" fmla="*/ 200 h 10127"/>
                  <a:gd name="connsiteX45" fmla="*/ 3611 w 10000"/>
                  <a:gd name="connsiteY45" fmla="*/ 273 h 10127"/>
                  <a:gd name="connsiteX46" fmla="*/ 3556 w 10000"/>
                  <a:gd name="connsiteY46" fmla="*/ 344 h 10127"/>
                  <a:gd name="connsiteX47" fmla="*/ 3556 w 10000"/>
                  <a:gd name="connsiteY47" fmla="*/ 344 h 10127"/>
                  <a:gd name="connsiteX48" fmla="*/ 3444 w 10000"/>
                  <a:gd name="connsiteY48" fmla="*/ 618 h 10127"/>
                  <a:gd name="connsiteX49" fmla="*/ 3278 w 10000"/>
                  <a:gd name="connsiteY49" fmla="*/ 1039 h 10127"/>
                  <a:gd name="connsiteX50" fmla="*/ 3000 w 10000"/>
                  <a:gd name="connsiteY50" fmla="*/ 1516 h 10127"/>
                  <a:gd name="connsiteX51" fmla="*/ 2667 w 10000"/>
                  <a:gd name="connsiteY51" fmla="*/ 1866 h 10127"/>
                  <a:gd name="connsiteX52" fmla="*/ 2667 w 10000"/>
                  <a:gd name="connsiteY52" fmla="*/ 1866 h 10127"/>
                  <a:gd name="connsiteX53" fmla="*/ 2333 w 10000"/>
                  <a:gd name="connsiteY53" fmla="*/ 2152 h 10127"/>
                  <a:gd name="connsiteX54" fmla="*/ 1833 w 10000"/>
                  <a:gd name="connsiteY54" fmla="*/ 2431 h 10127"/>
                  <a:gd name="connsiteX55" fmla="*/ 1389 w 10000"/>
                  <a:gd name="connsiteY55" fmla="*/ 2562 h 10127"/>
                  <a:gd name="connsiteX56" fmla="*/ 889 w 10000"/>
                  <a:gd name="connsiteY56" fmla="*/ 2633 h 10127"/>
                  <a:gd name="connsiteX57" fmla="*/ 889 w 10000"/>
                  <a:gd name="connsiteY57" fmla="*/ 2633 h 10127"/>
                  <a:gd name="connsiteX58" fmla="*/ 500 w 10000"/>
                  <a:gd name="connsiteY58" fmla="*/ 2717 h 10127"/>
                  <a:gd name="connsiteX59" fmla="*/ 222 w 10000"/>
                  <a:gd name="connsiteY59" fmla="*/ 2768 h 10127"/>
                  <a:gd name="connsiteX60" fmla="*/ 0 w 10000"/>
                  <a:gd name="connsiteY60" fmla="*/ 2836 h 10127"/>
                  <a:gd name="connsiteX61" fmla="*/ 0 w 10000"/>
                  <a:gd name="connsiteY61" fmla="*/ 2836 h 10127"/>
                  <a:gd name="connsiteX62" fmla="*/ 278 w 10000"/>
                  <a:gd name="connsiteY62" fmla="*/ 3955 h 10127"/>
                  <a:gd name="connsiteX63" fmla="*/ 500 w 10000"/>
                  <a:gd name="connsiteY63" fmla="*/ 4773 h 10127"/>
                  <a:gd name="connsiteX64" fmla="*/ 722 w 10000"/>
                  <a:gd name="connsiteY64" fmla="*/ 5476 h 10127"/>
                  <a:gd name="connsiteX65" fmla="*/ 722 w 10000"/>
                  <a:gd name="connsiteY65" fmla="*/ 5476 h 10127"/>
                  <a:gd name="connsiteX66" fmla="*/ 889 w 10000"/>
                  <a:gd name="connsiteY66" fmla="*/ 5891 h 10127"/>
                  <a:gd name="connsiteX67" fmla="*/ 944 w 10000"/>
                  <a:gd name="connsiteY67" fmla="*/ 6248 h 10127"/>
                  <a:gd name="connsiteX68" fmla="*/ 1111 w 10000"/>
                  <a:gd name="connsiteY68" fmla="*/ 6598 h 10127"/>
                  <a:gd name="connsiteX69" fmla="*/ 1333 w 10000"/>
                  <a:gd name="connsiteY69" fmla="*/ 7136 h 10127"/>
                  <a:gd name="connsiteX70" fmla="*/ 1333 w 10000"/>
                  <a:gd name="connsiteY70" fmla="*/ 7136 h 10127"/>
                  <a:gd name="connsiteX71" fmla="*/ 1444 w 10000"/>
                  <a:gd name="connsiteY71" fmla="*/ 7417 h 10127"/>
                  <a:gd name="connsiteX72" fmla="*/ 1500 w 10000"/>
                  <a:gd name="connsiteY72" fmla="*/ 7626 h 10127"/>
                  <a:gd name="connsiteX73" fmla="*/ 1500 w 10000"/>
                  <a:gd name="connsiteY73" fmla="*/ 7823 h 10127"/>
                  <a:gd name="connsiteX74" fmla="*/ 1556 w 10000"/>
                  <a:gd name="connsiteY74" fmla="*/ 7911 h 10127"/>
                  <a:gd name="connsiteX75" fmla="*/ 1722 w 10000"/>
                  <a:gd name="connsiteY75" fmla="*/ 7973 h 10127"/>
                  <a:gd name="connsiteX76" fmla="*/ 1944 w 10000"/>
                  <a:gd name="connsiteY76" fmla="*/ 8038 h 10127"/>
                  <a:gd name="connsiteX77" fmla="*/ 2944 w 10000"/>
                  <a:gd name="connsiteY77" fmla="*/ 8115 h 10127"/>
                  <a:gd name="connsiteX78" fmla="*/ 2944 w 10000"/>
                  <a:gd name="connsiteY78" fmla="*/ 8115 h 10127"/>
                  <a:gd name="connsiteX79" fmla="*/ 4167 w 10000"/>
                  <a:gd name="connsiteY79" fmla="*/ 8256 h 10127"/>
                  <a:gd name="connsiteX80" fmla="*/ 4889 w 10000"/>
                  <a:gd name="connsiteY80" fmla="*/ 8452 h 10127"/>
                  <a:gd name="connsiteX81" fmla="*/ 5278 w 10000"/>
                  <a:gd name="connsiteY81" fmla="*/ 8673 h 10127"/>
                  <a:gd name="connsiteX82" fmla="*/ 5444 w 10000"/>
                  <a:gd name="connsiteY82" fmla="*/ 8731 h 10127"/>
                  <a:gd name="connsiteX83" fmla="*/ 5444 w 10000"/>
                  <a:gd name="connsiteY83" fmla="*/ 8731 h 10127"/>
                  <a:gd name="connsiteX84" fmla="*/ 5722 w 10000"/>
                  <a:gd name="connsiteY84" fmla="*/ 8886 h 10127"/>
                  <a:gd name="connsiteX85" fmla="*/ 5833 w 10000"/>
                  <a:gd name="connsiteY85" fmla="*/ 8957 h 10127"/>
                  <a:gd name="connsiteX86" fmla="*/ 5833 w 10000"/>
                  <a:gd name="connsiteY86" fmla="*/ 8957 h 10127"/>
                  <a:gd name="connsiteX87" fmla="*/ 5833 w 10000"/>
                  <a:gd name="connsiteY87" fmla="*/ 8886 h 10127"/>
                  <a:gd name="connsiteX88" fmla="*/ 5889 w 10000"/>
                  <a:gd name="connsiteY88" fmla="*/ 8808 h 10127"/>
                  <a:gd name="connsiteX89" fmla="*/ 6000 w 10000"/>
                  <a:gd name="connsiteY89" fmla="*/ 8731 h 10127"/>
                  <a:gd name="connsiteX90" fmla="*/ 6167 w 10000"/>
                  <a:gd name="connsiteY90" fmla="*/ 8673 h 10127"/>
                  <a:gd name="connsiteX91" fmla="*/ 6444 w 10000"/>
                  <a:gd name="connsiteY91" fmla="*/ 8673 h 10127"/>
                  <a:gd name="connsiteX92" fmla="*/ 6833 w 10000"/>
                  <a:gd name="connsiteY92" fmla="*/ 8731 h 10127"/>
                  <a:gd name="connsiteX93" fmla="*/ 7278 w 10000"/>
                  <a:gd name="connsiteY93" fmla="*/ 8957 h 10127"/>
                  <a:gd name="connsiteX94" fmla="*/ 7278 w 10000"/>
                  <a:gd name="connsiteY94" fmla="*/ 8957 h 10127"/>
                  <a:gd name="connsiteX95" fmla="*/ 8722 w 10000"/>
                  <a:gd name="connsiteY95" fmla="*/ 9563 h 10127"/>
                  <a:gd name="connsiteX96" fmla="*/ 10000 w 10000"/>
                  <a:gd name="connsiteY96" fmla="*/ 10127 h 10127"/>
                  <a:gd name="connsiteX97" fmla="*/ 10000 w 10000"/>
                  <a:gd name="connsiteY97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4611 w 10000"/>
                  <a:gd name="connsiteY33" fmla="*/ 1866 h 10127"/>
                  <a:gd name="connsiteX34" fmla="*/ 4556 w 10000"/>
                  <a:gd name="connsiteY34" fmla="*/ 1943 h 10127"/>
                  <a:gd name="connsiteX35" fmla="*/ 4500 w 10000"/>
                  <a:gd name="connsiteY35" fmla="*/ 1866 h 10127"/>
                  <a:gd name="connsiteX36" fmla="*/ 4500 w 10000"/>
                  <a:gd name="connsiteY36" fmla="*/ 1866 h 10127"/>
                  <a:gd name="connsiteX37" fmla="*/ 4111 w 10000"/>
                  <a:gd name="connsiteY37" fmla="*/ 822 h 10127"/>
                  <a:gd name="connsiteX38" fmla="*/ 4111 w 10000"/>
                  <a:gd name="connsiteY38" fmla="*/ 404 h 10127"/>
                  <a:gd name="connsiteX39" fmla="*/ 4111 w 10000"/>
                  <a:gd name="connsiteY39" fmla="*/ 404 h 10127"/>
                  <a:gd name="connsiteX40" fmla="*/ 4195 w 10000"/>
                  <a:gd name="connsiteY40" fmla="*/ 119 h 10127"/>
                  <a:gd name="connsiteX41" fmla="*/ 4213 w 10000"/>
                  <a:gd name="connsiteY41" fmla="*/ 0 h 10127"/>
                  <a:gd name="connsiteX42" fmla="*/ 4000 w 10000"/>
                  <a:gd name="connsiteY42" fmla="*/ 127 h 10127"/>
                  <a:gd name="connsiteX43" fmla="*/ 3722 w 10000"/>
                  <a:gd name="connsiteY43" fmla="*/ 200 h 10127"/>
                  <a:gd name="connsiteX44" fmla="*/ 3611 w 10000"/>
                  <a:gd name="connsiteY44" fmla="*/ 273 h 10127"/>
                  <a:gd name="connsiteX45" fmla="*/ 3556 w 10000"/>
                  <a:gd name="connsiteY45" fmla="*/ 344 h 10127"/>
                  <a:gd name="connsiteX46" fmla="*/ 3556 w 10000"/>
                  <a:gd name="connsiteY46" fmla="*/ 344 h 10127"/>
                  <a:gd name="connsiteX47" fmla="*/ 3444 w 10000"/>
                  <a:gd name="connsiteY47" fmla="*/ 618 h 10127"/>
                  <a:gd name="connsiteX48" fmla="*/ 3278 w 10000"/>
                  <a:gd name="connsiteY48" fmla="*/ 1039 h 10127"/>
                  <a:gd name="connsiteX49" fmla="*/ 3000 w 10000"/>
                  <a:gd name="connsiteY49" fmla="*/ 1516 h 10127"/>
                  <a:gd name="connsiteX50" fmla="*/ 2667 w 10000"/>
                  <a:gd name="connsiteY50" fmla="*/ 1866 h 10127"/>
                  <a:gd name="connsiteX51" fmla="*/ 2667 w 10000"/>
                  <a:gd name="connsiteY51" fmla="*/ 1866 h 10127"/>
                  <a:gd name="connsiteX52" fmla="*/ 2333 w 10000"/>
                  <a:gd name="connsiteY52" fmla="*/ 2152 h 10127"/>
                  <a:gd name="connsiteX53" fmla="*/ 1833 w 10000"/>
                  <a:gd name="connsiteY53" fmla="*/ 2431 h 10127"/>
                  <a:gd name="connsiteX54" fmla="*/ 1389 w 10000"/>
                  <a:gd name="connsiteY54" fmla="*/ 2562 h 10127"/>
                  <a:gd name="connsiteX55" fmla="*/ 889 w 10000"/>
                  <a:gd name="connsiteY55" fmla="*/ 2633 h 10127"/>
                  <a:gd name="connsiteX56" fmla="*/ 889 w 10000"/>
                  <a:gd name="connsiteY56" fmla="*/ 2633 h 10127"/>
                  <a:gd name="connsiteX57" fmla="*/ 500 w 10000"/>
                  <a:gd name="connsiteY57" fmla="*/ 2717 h 10127"/>
                  <a:gd name="connsiteX58" fmla="*/ 222 w 10000"/>
                  <a:gd name="connsiteY58" fmla="*/ 2768 h 10127"/>
                  <a:gd name="connsiteX59" fmla="*/ 0 w 10000"/>
                  <a:gd name="connsiteY59" fmla="*/ 2836 h 10127"/>
                  <a:gd name="connsiteX60" fmla="*/ 0 w 10000"/>
                  <a:gd name="connsiteY60" fmla="*/ 2836 h 10127"/>
                  <a:gd name="connsiteX61" fmla="*/ 278 w 10000"/>
                  <a:gd name="connsiteY61" fmla="*/ 3955 h 10127"/>
                  <a:gd name="connsiteX62" fmla="*/ 500 w 10000"/>
                  <a:gd name="connsiteY62" fmla="*/ 4773 h 10127"/>
                  <a:gd name="connsiteX63" fmla="*/ 722 w 10000"/>
                  <a:gd name="connsiteY63" fmla="*/ 5476 h 10127"/>
                  <a:gd name="connsiteX64" fmla="*/ 722 w 10000"/>
                  <a:gd name="connsiteY64" fmla="*/ 5476 h 10127"/>
                  <a:gd name="connsiteX65" fmla="*/ 889 w 10000"/>
                  <a:gd name="connsiteY65" fmla="*/ 5891 h 10127"/>
                  <a:gd name="connsiteX66" fmla="*/ 944 w 10000"/>
                  <a:gd name="connsiteY66" fmla="*/ 6248 h 10127"/>
                  <a:gd name="connsiteX67" fmla="*/ 1111 w 10000"/>
                  <a:gd name="connsiteY67" fmla="*/ 6598 h 10127"/>
                  <a:gd name="connsiteX68" fmla="*/ 1333 w 10000"/>
                  <a:gd name="connsiteY68" fmla="*/ 7136 h 10127"/>
                  <a:gd name="connsiteX69" fmla="*/ 1333 w 10000"/>
                  <a:gd name="connsiteY69" fmla="*/ 7136 h 10127"/>
                  <a:gd name="connsiteX70" fmla="*/ 1444 w 10000"/>
                  <a:gd name="connsiteY70" fmla="*/ 7417 h 10127"/>
                  <a:gd name="connsiteX71" fmla="*/ 1500 w 10000"/>
                  <a:gd name="connsiteY71" fmla="*/ 7626 h 10127"/>
                  <a:gd name="connsiteX72" fmla="*/ 1500 w 10000"/>
                  <a:gd name="connsiteY72" fmla="*/ 7823 h 10127"/>
                  <a:gd name="connsiteX73" fmla="*/ 1556 w 10000"/>
                  <a:gd name="connsiteY73" fmla="*/ 7911 h 10127"/>
                  <a:gd name="connsiteX74" fmla="*/ 1722 w 10000"/>
                  <a:gd name="connsiteY74" fmla="*/ 7973 h 10127"/>
                  <a:gd name="connsiteX75" fmla="*/ 1944 w 10000"/>
                  <a:gd name="connsiteY75" fmla="*/ 8038 h 10127"/>
                  <a:gd name="connsiteX76" fmla="*/ 2944 w 10000"/>
                  <a:gd name="connsiteY76" fmla="*/ 8115 h 10127"/>
                  <a:gd name="connsiteX77" fmla="*/ 2944 w 10000"/>
                  <a:gd name="connsiteY77" fmla="*/ 8115 h 10127"/>
                  <a:gd name="connsiteX78" fmla="*/ 4167 w 10000"/>
                  <a:gd name="connsiteY78" fmla="*/ 8256 h 10127"/>
                  <a:gd name="connsiteX79" fmla="*/ 4889 w 10000"/>
                  <a:gd name="connsiteY79" fmla="*/ 8452 h 10127"/>
                  <a:gd name="connsiteX80" fmla="*/ 5278 w 10000"/>
                  <a:gd name="connsiteY80" fmla="*/ 8673 h 10127"/>
                  <a:gd name="connsiteX81" fmla="*/ 5444 w 10000"/>
                  <a:gd name="connsiteY81" fmla="*/ 8731 h 10127"/>
                  <a:gd name="connsiteX82" fmla="*/ 5444 w 10000"/>
                  <a:gd name="connsiteY82" fmla="*/ 8731 h 10127"/>
                  <a:gd name="connsiteX83" fmla="*/ 5722 w 10000"/>
                  <a:gd name="connsiteY83" fmla="*/ 8886 h 10127"/>
                  <a:gd name="connsiteX84" fmla="*/ 5833 w 10000"/>
                  <a:gd name="connsiteY84" fmla="*/ 8957 h 10127"/>
                  <a:gd name="connsiteX85" fmla="*/ 5833 w 10000"/>
                  <a:gd name="connsiteY85" fmla="*/ 8957 h 10127"/>
                  <a:gd name="connsiteX86" fmla="*/ 5833 w 10000"/>
                  <a:gd name="connsiteY86" fmla="*/ 8886 h 10127"/>
                  <a:gd name="connsiteX87" fmla="*/ 5889 w 10000"/>
                  <a:gd name="connsiteY87" fmla="*/ 8808 h 10127"/>
                  <a:gd name="connsiteX88" fmla="*/ 6000 w 10000"/>
                  <a:gd name="connsiteY88" fmla="*/ 8731 h 10127"/>
                  <a:gd name="connsiteX89" fmla="*/ 6167 w 10000"/>
                  <a:gd name="connsiteY89" fmla="*/ 8673 h 10127"/>
                  <a:gd name="connsiteX90" fmla="*/ 6444 w 10000"/>
                  <a:gd name="connsiteY90" fmla="*/ 8673 h 10127"/>
                  <a:gd name="connsiteX91" fmla="*/ 6833 w 10000"/>
                  <a:gd name="connsiteY91" fmla="*/ 8731 h 10127"/>
                  <a:gd name="connsiteX92" fmla="*/ 7278 w 10000"/>
                  <a:gd name="connsiteY92" fmla="*/ 8957 h 10127"/>
                  <a:gd name="connsiteX93" fmla="*/ 7278 w 10000"/>
                  <a:gd name="connsiteY93" fmla="*/ 8957 h 10127"/>
                  <a:gd name="connsiteX94" fmla="*/ 8722 w 10000"/>
                  <a:gd name="connsiteY94" fmla="*/ 9563 h 10127"/>
                  <a:gd name="connsiteX95" fmla="*/ 10000 w 10000"/>
                  <a:gd name="connsiteY95" fmla="*/ 10127 h 10127"/>
                  <a:gd name="connsiteX96" fmla="*/ 10000 w 10000"/>
                  <a:gd name="connsiteY96" fmla="*/ 5399 h 10127"/>
                  <a:gd name="connsiteX0" fmla="*/ 10000 w 10000"/>
                  <a:gd name="connsiteY0" fmla="*/ 5399 h 10127"/>
                  <a:gd name="connsiteX1" fmla="*/ 10000 w 10000"/>
                  <a:gd name="connsiteY1" fmla="*/ 5399 h 10127"/>
                  <a:gd name="connsiteX2" fmla="*/ 9222 w 10000"/>
                  <a:gd name="connsiteY2" fmla="*/ 5476 h 10127"/>
                  <a:gd name="connsiteX3" fmla="*/ 8944 w 10000"/>
                  <a:gd name="connsiteY3" fmla="*/ 5476 h 10127"/>
                  <a:gd name="connsiteX4" fmla="*/ 8833 w 10000"/>
                  <a:gd name="connsiteY4" fmla="*/ 5399 h 10127"/>
                  <a:gd name="connsiteX5" fmla="*/ 8778 w 10000"/>
                  <a:gd name="connsiteY5" fmla="*/ 5332 h 10127"/>
                  <a:gd name="connsiteX6" fmla="*/ 8778 w 10000"/>
                  <a:gd name="connsiteY6" fmla="*/ 5332 h 10127"/>
                  <a:gd name="connsiteX7" fmla="*/ 8444 w 10000"/>
                  <a:gd name="connsiteY7" fmla="*/ 4501 h 10127"/>
                  <a:gd name="connsiteX8" fmla="*/ 8167 w 10000"/>
                  <a:gd name="connsiteY8" fmla="*/ 3737 h 10127"/>
                  <a:gd name="connsiteX9" fmla="*/ 8167 w 10000"/>
                  <a:gd name="connsiteY9" fmla="*/ 3737 h 10127"/>
                  <a:gd name="connsiteX10" fmla="*/ 8056 w 10000"/>
                  <a:gd name="connsiteY10" fmla="*/ 3605 h 10127"/>
                  <a:gd name="connsiteX11" fmla="*/ 7889 w 10000"/>
                  <a:gd name="connsiteY11" fmla="*/ 3471 h 10127"/>
                  <a:gd name="connsiteX12" fmla="*/ 7444 w 10000"/>
                  <a:gd name="connsiteY12" fmla="*/ 3389 h 10127"/>
                  <a:gd name="connsiteX13" fmla="*/ 6889 w 10000"/>
                  <a:gd name="connsiteY13" fmla="*/ 3324 h 10127"/>
                  <a:gd name="connsiteX14" fmla="*/ 6389 w 10000"/>
                  <a:gd name="connsiteY14" fmla="*/ 3324 h 10127"/>
                  <a:gd name="connsiteX15" fmla="*/ 6389 w 10000"/>
                  <a:gd name="connsiteY15" fmla="*/ 3324 h 10127"/>
                  <a:gd name="connsiteX16" fmla="*/ 6167 w 10000"/>
                  <a:gd name="connsiteY16" fmla="*/ 3247 h 10127"/>
                  <a:gd name="connsiteX17" fmla="*/ 6056 w 10000"/>
                  <a:gd name="connsiteY17" fmla="*/ 3121 h 10127"/>
                  <a:gd name="connsiteX18" fmla="*/ 6000 w 10000"/>
                  <a:gd name="connsiteY18" fmla="*/ 2972 h 10127"/>
                  <a:gd name="connsiteX19" fmla="*/ 6000 w 10000"/>
                  <a:gd name="connsiteY19" fmla="*/ 2717 h 10127"/>
                  <a:gd name="connsiteX20" fmla="*/ 6056 w 10000"/>
                  <a:gd name="connsiteY20" fmla="*/ 2152 h 10127"/>
                  <a:gd name="connsiteX21" fmla="*/ 6111 w 10000"/>
                  <a:gd name="connsiteY21" fmla="*/ 1866 h 10127"/>
                  <a:gd name="connsiteX22" fmla="*/ 6056 w 10000"/>
                  <a:gd name="connsiteY22" fmla="*/ 1516 h 10127"/>
                  <a:gd name="connsiteX23" fmla="*/ 6056 w 10000"/>
                  <a:gd name="connsiteY23" fmla="*/ 1516 h 10127"/>
                  <a:gd name="connsiteX24" fmla="*/ 6000 w 10000"/>
                  <a:gd name="connsiteY24" fmla="*/ 1308 h 10127"/>
                  <a:gd name="connsiteX25" fmla="*/ 5944 w 10000"/>
                  <a:gd name="connsiteY25" fmla="*/ 1167 h 10127"/>
                  <a:gd name="connsiteX26" fmla="*/ 5833 w 10000"/>
                  <a:gd name="connsiteY26" fmla="*/ 1167 h 10127"/>
                  <a:gd name="connsiteX27" fmla="*/ 5667 w 10000"/>
                  <a:gd name="connsiteY27" fmla="*/ 1230 h 10127"/>
                  <a:gd name="connsiteX28" fmla="*/ 5333 w 10000"/>
                  <a:gd name="connsiteY28" fmla="*/ 1447 h 10127"/>
                  <a:gd name="connsiteX29" fmla="*/ 4889 w 10000"/>
                  <a:gd name="connsiteY29" fmla="*/ 1798 h 10127"/>
                  <a:gd name="connsiteX30" fmla="*/ 4889 w 10000"/>
                  <a:gd name="connsiteY30" fmla="*/ 1798 h 10127"/>
                  <a:gd name="connsiteX31" fmla="*/ 4611 w 10000"/>
                  <a:gd name="connsiteY31" fmla="*/ 1866 h 10127"/>
                  <a:gd name="connsiteX32" fmla="*/ 4500 w 10000"/>
                  <a:gd name="connsiteY32" fmla="*/ 1866 h 10127"/>
                  <a:gd name="connsiteX33" fmla="*/ 4611 w 10000"/>
                  <a:gd name="connsiteY33" fmla="*/ 1866 h 10127"/>
                  <a:gd name="connsiteX34" fmla="*/ 4500 w 10000"/>
                  <a:gd name="connsiteY34" fmla="*/ 1866 h 10127"/>
                  <a:gd name="connsiteX35" fmla="*/ 4500 w 10000"/>
                  <a:gd name="connsiteY35" fmla="*/ 1866 h 10127"/>
                  <a:gd name="connsiteX36" fmla="*/ 4111 w 10000"/>
                  <a:gd name="connsiteY36" fmla="*/ 822 h 10127"/>
                  <a:gd name="connsiteX37" fmla="*/ 4111 w 10000"/>
                  <a:gd name="connsiteY37" fmla="*/ 404 h 10127"/>
                  <a:gd name="connsiteX38" fmla="*/ 4111 w 10000"/>
                  <a:gd name="connsiteY38" fmla="*/ 404 h 10127"/>
                  <a:gd name="connsiteX39" fmla="*/ 4195 w 10000"/>
                  <a:gd name="connsiteY39" fmla="*/ 119 h 10127"/>
                  <a:gd name="connsiteX40" fmla="*/ 4213 w 10000"/>
                  <a:gd name="connsiteY40" fmla="*/ 0 h 10127"/>
                  <a:gd name="connsiteX41" fmla="*/ 4000 w 10000"/>
                  <a:gd name="connsiteY41" fmla="*/ 127 h 10127"/>
                  <a:gd name="connsiteX42" fmla="*/ 3722 w 10000"/>
                  <a:gd name="connsiteY42" fmla="*/ 200 h 10127"/>
                  <a:gd name="connsiteX43" fmla="*/ 3611 w 10000"/>
                  <a:gd name="connsiteY43" fmla="*/ 273 h 10127"/>
                  <a:gd name="connsiteX44" fmla="*/ 3556 w 10000"/>
                  <a:gd name="connsiteY44" fmla="*/ 344 h 10127"/>
                  <a:gd name="connsiteX45" fmla="*/ 3556 w 10000"/>
                  <a:gd name="connsiteY45" fmla="*/ 344 h 10127"/>
                  <a:gd name="connsiteX46" fmla="*/ 3444 w 10000"/>
                  <a:gd name="connsiteY46" fmla="*/ 618 h 10127"/>
                  <a:gd name="connsiteX47" fmla="*/ 3278 w 10000"/>
                  <a:gd name="connsiteY47" fmla="*/ 1039 h 10127"/>
                  <a:gd name="connsiteX48" fmla="*/ 3000 w 10000"/>
                  <a:gd name="connsiteY48" fmla="*/ 1516 h 10127"/>
                  <a:gd name="connsiteX49" fmla="*/ 2667 w 10000"/>
                  <a:gd name="connsiteY49" fmla="*/ 1866 h 10127"/>
                  <a:gd name="connsiteX50" fmla="*/ 2667 w 10000"/>
                  <a:gd name="connsiteY50" fmla="*/ 1866 h 10127"/>
                  <a:gd name="connsiteX51" fmla="*/ 2333 w 10000"/>
                  <a:gd name="connsiteY51" fmla="*/ 2152 h 10127"/>
                  <a:gd name="connsiteX52" fmla="*/ 1833 w 10000"/>
                  <a:gd name="connsiteY52" fmla="*/ 2431 h 10127"/>
                  <a:gd name="connsiteX53" fmla="*/ 1389 w 10000"/>
                  <a:gd name="connsiteY53" fmla="*/ 2562 h 10127"/>
                  <a:gd name="connsiteX54" fmla="*/ 889 w 10000"/>
                  <a:gd name="connsiteY54" fmla="*/ 2633 h 10127"/>
                  <a:gd name="connsiteX55" fmla="*/ 889 w 10000"/>
                  <a:gd name="connsiteY55" fmla="*/ 2633 h 10127"/>
                  <a:gd name="connsiteX56" fmla="*/ 500 w 10000"/>
                  <a:gd name="connsiteY56" fmla="*/ 2717 h 10127"/>
                  <a:gd name="connsiteX57" fmla="*/ 222 w 10000"/>
                  <a:gd name="connsiteY57" fmla="*/ 2768 h 10127"/>
                  <a:gd name="connsiteX58" fmla="*/ 0 w 10000"/>
                  <a:gd name="connsiteY58" fmla="*/ 2836 h 10127"/>
                  <a:gd name="connsiteX59" fmla="*/ 0 w 10000"/>
                  <a:gd name="connsiteY59" fmla="*/ 2836 h 10127"/>
                  <a:gd name="connsiteX60" fmla="*/ 278 w 10000"/>
                  <a:gd name="connsiteY60" fmla="*/ 3955 h 10127"/>
                  <a:gd name="connsiteX61" fmla="*/ 500 w 10000"/>
                  <a:gd name="connsiteY61" fmla="*/ 4773 h 10127"/>
                  <a:gd name="connsiteX62" fmla="*/ 722 w 10000"/>
                  <a:gd name="connsiteY62" fmla="*/ 5476 h 10127"/>
                  <a:gd name="connsiteX63" fmla="*/ 722 w 10000"/>
                  <a:gd name="connsiteY63" fmla="*/ 5476 h 10127"/>
                  <a:gd name="connsiteX64" fmla="*/ 889 w 10000"/>
                  <a:gd name="connsiteY64" fmla="*/ 5891 h 10127"/>
                  <a:gd name="connsiteX65" fmla="*/ 944 w 10000"/>
                  <a:gd name="connsiteY65" fmla="*/ 6248 h 10127"/>
                  <a:gd name="connsiteX66" fmla="*/ 1111 w 10000"/>
                  <a:gd name="connsiteY66" fmla="*/ 6598 h 10127"/>
                  <a:gd name="connsiteX67" fmla="*/ 1333 w 10000"/>
                  <a:gd name="connsiteY67" fmla="*/ 7136 h 10127"/>
                  <a:gd name="connsiteX68" fmla="*/ 1333 w 10000"/>
                  <a:gd name="connsiteY68" fmla="*/ 7136 h 10127"/>
                  <a:gd name="connsiteX69" fmla="*/ 1444 w 10000"/>
                  <a:gd name="connsiteY69" fmla="*/ 7417 h 10127"/>
                  <a:gd name="connsiteX70" fmla="*/ 1500 w 10000"/>
                  <a:gd name="connsiteY70" fmla="*/ 7626 h 10127"/>
                  <a:gd name="connsiteX71" fmla="*/ 1500 w 10000"/>
                  <a:gd name="connsiteY71" fmla="*/ 7823 h 10127"/>
                  <a:gd name="connsiteX72" fmla="*/ 1556 w 10000"/>
                  <a:gd name="connsiteY72" fmla="*/ 7911 h 10127"/>
                  <a:gd name="connsiteX73" fmla="*/ 1722 w 10000"/>
                  <a:gd name="connsiteY73" fmla="*/ 7973 h 10127"/>
                  <a:gd name="connsiteX74" fmla="*/ 1944 w 10000"/>
                  <a:gd name="connsiteY74" fmla="*/ 8038 h 10127"/>
                  <a:gd name="connsiteX75" fmla="*/ 2944 w 10000"/>
                  <a:gd name="connsiteY75" fmla="*/ 8115 h 10127"/>
                  <a:gd name="connsiteX76" fmla="*/ 2944 w 10000"/>
                  <a:gd name="connsiteY76" fmla="*/ 8115 h 10127"/>
                  <a:gd name="connsiteX77" fmla="*/ 4167 w 10000"/>
                  <a:gd name="connsiteY77" fmla="*/ 8256 h 10127"/>
                  <a:gd name="connsiteX78" fmla="*/ 4889 w 10000"/>
                  <a:gd name="connsiteY78" fmla="*/ 8452 h 10127"/>
                  <a:gd name="connsiteX79" fmla="*/ 5278 w 10000"/>
                  <a:gd name="connsiteY79" fmla="*/ 8673 h 10127"/>
                  <a:gd name="connsiteX80" fmla="*/ 5444 w 10000"/>
                  <a:gd name="connsiteY80" fmla="*/ 8731 h 10127"/>
                  <a:gd name="connsiteX81" fmla="*/ 5444 w 10000"/>
                  <a:gd name="connsiteY81" fmla="*/ 8731 h 10127"/>
                  <a:gd name="connsiteX82" fmla="*/ 5722 w 10000"/>
                  <a:gd name="connsiteY82" fmla="*/ 8886 h 10127"/>
                  <a:gd name="connsiteX83" fmla="*/ 5833 w 10000"/>
                  <a:gd name="connsiteY83" fmla="*/ 8957 h 10127"/>
                  <a:gd name="connsiteX84" fmla="*/ 5833 w 10000"/>
                  <a:gd name="connsiteY84" fmla="*/ 8957 h 10127"/>
                  <a:gd name="connsiteX85" fmla="*/ 5833 w 10000"/>
                  <a:gd name="connsiteY85" fmla="*/ 8886 h 10127"/>
                  <a:gd name="connsiteX86" fmla="*/ 5889 w 10000"/>
                  <a:gd name="connsiteY86" fmla="*/ 8808 h 10127"/>
                  <a:gd name="connsiteX87" fmla="*/ 6000 w 10000"/>
                  <a:gd name="connsiteY87" fmla="*/ 8731 h 10127"/>
                  <a:gd name="connsiteX88" fmla="*/ 6167 w 10000"/>
                  <a:gd name="connsiteY88" fmla="*/ 8673 h 10127"/>
                  <a:gd name="connsiteX89" fmla="*/ 6444 w 10000"/>
                  <a:gd name="connsiteY89" fmla="*/ 8673 h 10127"/>
                  <a:gd name="connsiteX90" fmla="*/ 6833 w 10000"/>
                  <a:gd name="connsiteY90" fmla="*/ 8731 h 10127"/>
                  <a:gd name="connsiteX91" fmla="*/ 7278 w 10000"/>
                  <a:gd name="connsiteY91" fmla="*/ 8957 h 10127"/>
                  <a:gd name="connsiteX92" fmla="*/ 7278 w 10000"/>
                  <a:gd name="connsiteY92" fmla="*/ 8957 h 10127"/>
                  <a:gd name="connsiteX93" fmla="*/ 8722 w 10000"/>
                  <a:gd name="connsiteY93" fmla="*/ 9563 h 10127"/>
                  <a:gd name="connsiteX94" fmla="*/ 10000 w 10000"/>
                  <a:gd name="connsiteY94" fmla="*/ 10127 h 10127"/>
                  <a:gd name="connsiteX95" fmla="*/ 10000 w 10000"/>
                  <a:gd name="connsiteY95" fmla="*/ 5399 h 10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</a:cxnLst>
                <a:rect l="l" t="t" r="r" b="b"/>
                <a:pathLst>
                  <a:path w="10000" h="10127">
                    <a:moveTo>
                      <a:pt x="10000" y="5399"/>
                    </a:moveTo>
                    <a:lnTo>
                      <a:pt x="10000" y="5399"/>
                    </a:lnTo>
                    <a:lnTo>
                      <a:pt x="9222" y="5476"/>
                    </a:lnTo>
                    <a:lnTo>
                      <a:pt x="8944" y="5476"/>
                    </a:lnTo>
                    <a:lnTo>
                      <a:pt x="8833" y="5399"/>
                    </a:lnTo>
                    <a:cubicBezTo>
                      <a:pt x="8815" y="5379"/>
                      <a:pt x="8796" y="5360"/>
                      <a:pt x="8778" y="5332"/>
                    </a:cubicBezTo>
                    <a:lnTo>
                      <a:pt x="8778" y="5332"/>
                    </a:lnTo>
                    <a:lnTo>
                      <a:pt x="8444" y="4501"/>
                    </a:lnTo>
                    <a:cubicBezTo>
                      <a:pt x="8352" y="4246"/>
                      <a:pt x="8259" y="3992"/>
                      <a:pt x="8167" y="3737"/>
                    </a:cubicBezTo>
                    <a:lnTo>
                      <a:pt x="8167" y="3737"/>
                    </a:lnTo>
                    <a:lnTo>
                      <a:pt x="8056" y="3605"/>
                    </a:lnTo>
                    <a:cubicBezTo>
                      <a:pt x="8000" y="3561"/>
                      <a:pt x="7945" y="3517"/>
                      <a:pt x="7889" y="3471"/>
                    </a:cubicBezTo>
                    <a:lnTo>
                      <a:pt x="7444" y="3389"/>
                    </a:lnTo>
                    <a:lnTo>
                      <a:pt x="6889" y="3324"/>
                    </a:lnTo>
                    <a:lnTo>
                      <a:pt x="6389" y="3324"/>
                    </a:lnTo>
                    <a:lnTo>
                      <a:pt x="6389" y="3324"/>
                    </a:lnTo>
                    <a:lnTo>
                      <a:pt x="6167" y="3247"/>
                    </a:lnTo>
                    <a:lnTo>
                      <a:pt x="6056" y="3121"/>
                    </a:lnTo>
                    <a:cubicBezTo>
                      <a:pt x="6037" y="3076"/>
                      <a:pt x="6019" y="3022"/>
                      <a:pt x="6000" y="2972"/>
                    </a:cubicBezTo>
                    <a:lnTo>
                      <a:pt x="6000" y="2717"/>
                    </a:lnTo>
                    <a:cubicBezTo>
                      <a:pt x="6019" y="2526"/>
                      <a:pt x="6037" y="2332"/>
                      <a:pt x="6056" y="2152"/>
                    </a:cubicBezTo>
                    <a:cubicBezTo>
                      <a:pt x="6074" y="2051"/>
                      <a:pt x="6093" y="1963"/>
                      <a:pt x="6111" y="1866"/>
                    </a:cubicBezTo>
                    <a:cubicBezTo>
                      <a:pt x="6093" y="1740"/>
                      <a:pt x="6074" y="1634"/>
                      <a:pt x="6056" y="1516"/>
                    </a:cubicBezTo>
                    <a:lnTo>
                      <a:pt x="6056" y="1516"/>
                    </a:lnTo>
                    <a:cubicBezTo>
                      <a:pt x="6037" y="1447"/>
                      <a:pt x="6019" y="1371"/>
                      <a:pt x="6000" y="1308"/>
                    </a:cubicBezTo>
                    <a:cubicBezTo>
                      <a:pt x="5981" y="1255"/>
                      <a:pt x="5963" y="1213"/>
                      <a:pt x="5944" y="1167"/>
                    </a:cubicBezTo>
                    <a:lnTo>
                      <a:pt x="5833" y="1167"/>
                    </a:lnTo>
                    <a:lnTo>
                      <a:pt x="5667" y="1230"/>
                    </a:lnTo>
                    <a:lnTo>
                      <a:pt x="5333" y="1447"/>
                    </a:lnTo>
                    <a:lnTo>
                      <a:pt x="4889" y="1798"/>
                    </a:lnTo>
                    <a:lnTo>
                      <a:pt x="4889" y="1798"/>
                    </a:lnTo>
                    <a:lnTo>
                      <a:pt x="4611" y="1866"/>
                    </a:lnTo>
                    <a:lnTo>
                      <a:pt x="4500" y="1866"/>
                    </a:lnTo>
                    <a:lnTo>
                      <a:pt x="4611" y="1866"/>
                    </a:lnTo>
                    <a:lnTo>
                      <a:pt x="4500" y="1866"/>
                    </a:lnTo>
                    <a:lnTo>
                      <a:pt x="4500" y="1866"/>
                    </a:lnTo>
                    <a:cubicBezTo>
                      <a:pt x="4435" y="1692"/>
                      <a:pt x="4176" y="1066"/>
                      <a:pt x="4111" y="822"/>
                    </a:cubicBezTo>
                    <a:lnTo>
                      <a:pt x="4111" y="404"/>
                    </a:lnTo>
                    <a:lnTo>
                      <a:pt x="4111" y="404"/>
                    </a:lnTo>
                    <a:cubicBezTo>
                      <a:pt x="4167" y="336"/>
                      <a:pt x="4139" y="185"/>
                      <a:pt x="4195" y="119"/>
                    </a:cubicBezTo>
                    <a:cubicBezTo>
                      <a:pt x="4173" y="52"/>
                      <a:pt x="4235" y="67"/>
                      <a:pt x="4213" y="0"/>
                    </a:cubicBezTo>
                    <a:lnTo>
                      <a:pt x="4000" y="127"/>
                    </a:lnTo>
                    <a:lnTo>
                      <a:pt x="3722" y="200"/>
                    </a:lnTo>
                    <a:lnTo>
                      <a:pt x="3611" y="273"/>
                    </a:lnTo>
                    <a:cubicBezTo>
                      <a:pt x="3593" y="289"/>
                      <a:pt x="3574" y="316"/>
                      <a:pt x="3556" y="344"/>
                    </a:cubicBezTo>
                    <a:lnTo>
                      <a:pt x="3556" y="344"/>
                    </a:lnTo>
                    <a:cubicBezTo>
                      <a:pt x="3519" y="434"/>
                      <a:pt x="3481" y="523"/>
                      <a:pt x="3444" y="618"/>
                    </a:cubicBezTo>
                    <a:cubicBezTo>
                      <a:pt x="3389" y="758"/>
                      <a:pt x="3333" y="895"/>
                      <a:pt x="3278" y="1039"/>
                    </a:cubicBezTo>
                    <a:lnTo>
                      <a:pt x="3000" y="1516"/>
                    </a:lnTo>
                    <a:lnTo>
                      <a:pt x="2667" y="1866"/>
                    </a:lnTo>
                    <a:lnTo>
                      <a:pt x="2667" y="1866"/>
                    </a:lnTo>
                    <a:lnTo>
                      <a:pt x="2333" y="2152"/>
                    </a:lnTo>
                    <a:lnTo>
                      <a:pt x="1833" y="2431"/>
                    </a:lnTo>
                    <a:lnTo>
                      <a:pt x="1389" y="2562"/>
                    </a:lnTo>
                    <a:lnTo>
                      <a:pt x="889" y="2633"/>
                    </a:lnTo>
                    <a:lnTo>
                      <a:pt x="889" y="2633"/>
                    </a:lnTo>
                    <a:lnTo>
                      <a:pt x="500" y="2717"/>
                    </a:lnTo>
                    <a:lnTo>
                      <a:pt x="222" y="2768"/>
                    </a:lnTo>
                    <a:lnTo>
                      <a:pt x="0" y="2836"/>
                    </a:lnTo>
                    <a:lnTo>
                      <a:pt x="0" y="2836"/>
                    </a:lnTo>
                    <a:cubicBezTo>
                      <a:pt x="93" y="3207"/>
                      <a:pt x="185" y="3582"/>
                      <a:pt x="278" y="3955"/>
                    </a:cubicBezTo>
                    <a:lnTo>
                      <a:pt x="500" y="4773"/>
                    </a:lnTo>
                    <a:lnTo>
                      <a:pt x="722" y="5476"/>
                    </a:lnTo>
                    <a:lnTo>
                      <a:pt x="722" y="5476"/>
                    </a:lnTo>
                    <a:cubicBezTo>
                      <a:pt x="778" y="5610"/>
                      <a:pt x="833" y="5753"/>
                      <a:pt x="889" y="5891"/>
                    </a:cubicBezTo>
                    <a:cubicBezTo>
                      <a:pt x="907" y="6018"/>
                      <a:pt x="926" y="6121"/>
                      <a:pt x="944" y="6248"/>
                    </a:cubicBezTo>
                    <a:cubicBezTo>
                      <a:pt x="1000" y="6362"/>
                      <a:pt x="1055" y="6483"/>
                      <a:pt x="1111" y="6598"/>
                    </a:cubicBezTo>
                    <a:lnTo>
                      <a:pt x="1333" y="7136"/>
                    </a:lnTo>
                    <a:lnTo>
                      <a:pt x="1333" y="7136"/>
                    </a:lnTo>
                    <a:lnTo>
                      <a:pt x="1444" y="7417"/>
                    </a:lnTo>
                    <a:cubicBezTo>
                      <a:pt x="1463" y="7488"/>
                      <a:pt x="1481" y="7564"/>
                      <a:pt x="1500" y="7626"/>
                    </a:cubicBezTo>
                    <a:lnTo>
                      <a:pt x="1500" y="7823"/>
                    </a:lnTo>
                    <a:cubicBezTo>
                      <a:pt x="1519" y="7854"/>
                      <a:pt x="1537" y="7884"/>
                      <a:pt x="1556" y="7911"/>
                    </a:cubicBezTo>
                    <a:lnTo>
                      <a:pt x="1722" y="7973"/>
                    </a:lnTo>
                    <a:lnTo>
                      <a:pt x="1944" y="8038"/>
                    </a:lnTo>
                    <a:lnTo>
                      <a:pt x="2944" y="8115"/>
                    </a:lnTo>
                    <a:lnTo>
                      <a:pt x="2944" y="8115"/>
                    </a:lnTo>
                    <a:lnTo>
                      <a:pt x="4167" y="8256"/>
                    </a:lnTo>
                    <a:lnTo>
                      <a:pt x="4889" y="8452"/>
                    </a:lnTo>
                    <a:lnTo>
                      <a:pt x="5278" y="8673"/>
                    </a:lnTo>
                    <a:lnTo>
                      <a:pt x="5444" y="8731"/>
                    </a:lnTo>
                    <a:lnTo>
                      <a:pt x="5444" y="8731"/>
                    </a:lnTo>
                    <a:lnTo>
                      <a:pt x="5722" y="8886"/>
                    </a:lnTo>
                    <a:lnTo>
                      <a:pt x="5833" y="8957"/>
                    </a:lnTo>
                    <a:lnTo>
                      <a:pt x="5833" y="8957"/>
                    </a:lnTo>
                    <a:lnTo>
                      <a:pt x="5833" y="8886"/>
                    </a:lnTo>
                    <a:cubicBezTo>
                      <a:pt x="5852" y="8854"/>
                      <a:pt x="5870" y="8825"/>
                      <a:pt x="5889" y="8808"/>
                    </a:cubicBezTo>
                    <a:lnTo>
                      <a:pt x="6000" y="8731"/>
                    </a:lnTo>
                    <a:lnTo>
                      <a:pt x="6167" y="8673"/>
                    </a:lnTo>
                    <a:lnTo>
                      <a:pt x="6444" y="8673"/>
                    </a:lnTo>
                    <a:lnTo>
                      <a:pt x="6833" y="8731"/>
                    </a:lnTo>
                    <a:lnTo>
                      <a:pt x="7278" y="8957"/>
                    </a:lnTo>
                    <a:lnTo>
                      <a:pt x="7278" y="8957"/>
                    </a:lnTo>
                    <a:lnTo>
                      <a:pt x="8722" y="9563"/>
                    </a:lnTo>
                    <a:lnTo>
                      <a:pt x="10000" y="10127"/>
                    </a:lnTo>
                    <a:lnTo>
                      <a:pt x="10000" y="5399"/>
                    </a:lnTo>
                    <a:close/>
                  </a:path>
                </a:pathLst>
              </a:custGeom>
              <a:solidFill>
                <a:schemeClr val="accent4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>
                  <a:solidFill>
                    <a:srgbClr val="646464"/>
                  </a:solidFill>
                </a:endParaRPr>
              </a:p>
            </p:txBody>
          </p:sp>
          <p:sp>
            <p:nvSpPr>
              <p:cNvPr id="99" name="Freeform 91"/>
              <p:cNvSpPr>
                <a:spLocks/>
              </p:cNvSpPr>
              <p:nvPr/>
            </p:nvSpPr>
            <p:spPr bwMode="auto">
              <a:xfrm>
                <a:off x="6820409" y="4916787"/>
                <a:ext cx="165600" cy="201600"/>
              </a:xfrm>
              <a:custGeom>
                <a:avLst/>
                <a:gdLst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6556 w 10000"/>
                  <a:gd name="connsiteY71" fmla="*/ 5302 h 10000"/>
                  <a:gd name="connsiteX72" fmla="*/ 6556 w 10000"/>
                  <a:gd name="connsiteY72" fmla="*/ 5302 h 10000"/>
                  <a:gd name="connsiteX73" fmla="*/ 6556 w 10000"/>
                  <a:gd name="connsiteY73" fmla="*/ 5287 h 10000"/>
                  <a:gd name="connsiteX74" fmla="*/ 6556 w 10000"/>
                  <a:gd name="connsiteY74" fmla="*/ 5199 h 10000"/>
                  <a:gd name="connsiteX75" fmla="*/ 6556 w 10000"/>
                  <a:gd name="connsiteY75" fmla="*/ 5199 h 10000"/>
                  <a:gd name="connsiteX76" fmla="*/ 6389 w 10000"/>
                  <a:gd name="connsiteY76" fmla="*/ 5096 h 10000"/>
                  <a:gd name="connsiteX77" fmla="*/ 6056 w 10000"/>
                  <a:gd name="connsiteY77" fmla="*/ 4934 h 10000"/>
                  <a:gd name="connsiteX78" fmla="*/ 5333 w 10000"/>
                  <a:gd name="connsiteY78" fmla="*/ 4624 h 10000"/>
                  <a:gd name="connsiteX79" fmla="*/ 5333 w 10000"/>
                  <a:gd name="connsiteY79" fmla="*/ 4624 h 10000"/>
                  <a:gd name="connsiteX80" fmla="*/ 5167 w 10000"/>
                  <a:gd name="connsiteY80" fmla="*/ 4580 h 10000"/>
                  <a:gd name="connsiteX81" fmla="*/ 4889 w 10000"/>
                  <a:gd name="connsiteY81" fmla="*/ 4521 h 10000"/>
                  <a:gd name="connsiteX82" fmla="*/ 4056 w 10000"/>
                  <a:gd name="connsiteY82" fmla="*/ 4389 h 10000"/>
                  <a:gd name="connsiteX83" fmla="*/ 2889 w 10000"/>
                  <a:gd name="connsiteY83" fmla="*/ 4227 h 10000"/>
                  <a:gd name="connsiteX84" fmla="*/ 2889 w 10000"/>
                  <a:gd name="connsiteY84" fmla="*/ 4227 h 10000"/>
                  <a:gd name="connsiteX85" fmla="*/ 2389 w 10000"/>
                  <a:gd name="connsiteY85" fmla="*/ 4212 h 10000"/>
                  <a:gd name="connsiteX86" fmla="*/ 2000 w 10000"/>
                  <a:gd name="connsiteY86" fmla="*/ 4197 h 10000"/>
                  <a:gd name="connsiteX87" fmla="*/ 1889 w 10000"/>
                  <a:gd name="connsiteY87" fmla="*/ 4183 h 10000"/>
                  <a:gd name="connsiteX88" fmla="*/ 1778 w 10000"/>
                  <a:gd name="connsiteY88" fmla="*/ 4168 h 10000"/>
                  <a:gd name="connsiteX89" fmla="*/ 1778 w 10000"/>
                  <a:gd name="connsiteY89" fmla="*/ 4168 h 10000"/>
                  <a:gd name="connsiteX90" fmla="*/ 1667 w 10000"/>
                  <a:gd name="connsiteY90" fmla="*/ 4109 h 10000"/>
                  <a:gd name="connsiteX91" fmla="*/ 1500 w 10000"/>
                  <a:gd name="connsiteY91" fmla="*/ 4006 h 10000"/>
                  <a:gd name="connsiteX92" fmla="*/ 1444 w 10000"/>
                  <a:gd name="connsiteY92" fmla="*/ 3947 h 10000"/>
                  <a:gd name="connsiteX93" fmla="*/ 1444 w 10000"/>
                  <a:gd name="connsiteY93" fmla="*/ 3888 h 10000"/>
                  <a:gd name="connsiteX94" fmla="*/ 1444 w 10000"/>
                  <a:gd name="connsiteY94" fmla="*/ 3844 h 10000"/>
                  <a:gd name="connsiteX95" fmla="*/ 1556 w 10000"/>
                  <a:gd name="connsiteY95" fmla="*/ 3800 h 10000"/>
                  <a:gd name="connsiteX96" fmla="*/ 1556 w 10000"/>
                  <a:gd name="connsiteY96" fmla="*/ 3800 h 10000"/>
                  <a:gd name="connsiteX97" fmla="*/ 1833 w 10000"/>
                  <a:gd name="connsiteY97" fmla="*/ 3726 h 10000"/>
                  <a:gd name="connsiteX98" fmla="*/ 2111 w 10000"/>
                  <a:gd name="connsiteY98" fmla="*/ 3652 h 10000"/>
                  <a:gd name="connsiteX99" fmla="*/ 2278 w 10000"/>
                  <a:gd name="connsiteY99" fmla="*/ 3608 h 10000"/>
                  <a:gd name="connsiteX100" fmla="*/ 2389 w 10000"/>
                  <a:gd name="connsiteY100" fmla="*/ 3564 h 10000"/>
                  <a:gd name="connsiteX101" fmla="*/ 2389 w 10000"/>
                  <a:gd name="connsiteY101" fmla="*/ 3505 h 10000"/>
                  <a:gd name="connsiteX102" fmla="*/ 2389 w 10000"/>
                  <a:gd name="connsiteY102" fmla="*/ 3432 h 10000"/>
                  <a:gd name="connsiteX103" fmla="*/ 2389 w 10000"/>
                  <a:gd name="connsiteY103" fmla="*/ 3432 h 10000"/>
                  <a:gd name="connsiteX104" fmla="*/ 2167 w 10000"/>
                  <a:gd name="connsiteY104" fmla="*/ 3225 h 10000"/>
                  <a:gd name="connsiteX105" fmla="*/ 1889 w 10000"/>
                  <a:gd name="connsiteY105" fmla="*/ 2946 h 10000"/>
                  <a:gd name="connsiteX106" fmla="*/ 1667 w 10000"/>
                  <a:gd name="connsiteY106" fmla="*/ 2695 h 10000"/>
                  <a:gd name="connsiteX107" fmla="*/ 1611 w 10000"/>
                  <a:gd name="connsiteY107" fmla="*/ 2622 h 10000"/>
                  <a:gd name="connsiteX108" fmla="*/ 1611 w 10000"/>
                  <a:gd name="connsiteY108" fmla="*/ 2592 h 10000"/>
                  <a:gd name="connsiteX109" fmla="*/ 1667 w 10000"/>
                  <a:gd name="connsiteY109" fmla="*/ 2577 h 10000"/>
                  <a:gd name="connsiteX110" fmla="*/ 1667 w 10000"/>
                  <a:gd name="connsiteY110" fmla="*/ 2577 h 10000"/>
                  <a:gd name="connsiteX111" fmla="*/ 2000 w 10000"/>
                  <a:gd name="connsiteY111" fmla="*/ 2563 h 10000"/>
                  <a:gd name="connsiteX112" fmla="*/ 2222 w 10000"/>
                  <a:gd name="connsiteY112" fmla="*/ 2563 h 10000"/>
                  <a:gd name="connsiteX113" fmla="*/ 2389 w 10000"/>
                  <a:gd name="connsiteY113" fmla="*/ 2577 h 10000"/>
                  <a:gd name="connsiteX114" fmla="*/ 2389 w 10000"/>
                  <a:gd name="connsiteY114" fmla="*/ 2577 h 10000"/>
                  <a:gd name="connsiteX115" fmla="*/ 2444 w 10000"/>
                  <a:gd name="connsiteY115" fmla="*/ 2577 h 10000"/>
                  <a:gd name="connsiteX116" fmla="*/ 2500 w 10000"/>
                  <a:gd name="connsiteY116" fmla="*/ 2548 h 10000"/>
                  <a:gd name="connsiteX117" fmla="*/ 2778 w 10000"/>
                  <a:gd name="connsiteY117" fmla="*/ 2459 h 10000"/>
                  <a:gd name="connsiteX118" fmla="*/ 3500 w 10000"/>
                  <a:gd name="connsiteY118" fmla="*/ 2165 h 10000"/>
                  <a:gd name="connsiteX119" fmla="*/ 4444 w 10000"/>
                  <a:gd name="connsiteY119" fmla="*/ 1738 h 10000"/>
                  <a:gd name="connsiteX120" fmla="*/ 4444 w 10000"/>
                  <a:gd name="connsiteY120" fmla="*/ 1738 h 10000"/>
                  <a:gd name="connsiteX121" fmla="*/ 4444 w 10000"/>
                  <a:gd name="connsiteY121" fmla="*/ 1679 h 10000"/>
                  <a:gd name="connsiteX122" fmla="*/ 4444 w 10000"/>
                  <a:gd name="connsiteY122" fmla="*/ 1546 h 10000"/>
                  <a:gd name="connsiteX123" fmla="*/ 4500 w 10000"/>
                  <a:gd name="connsiteY123" fmla="*/ 1458 h 10000"/>
                  <a:gd name="connsiteX124" fmla="*/ 4611 w 10000"/>
                  <a:gd name="connsiteY124" fmla="*/ 1384 h 10000"/>
                  <a:gd name="connsiteX125" fmla="*/ 4778 w 10000"/>
                  <a:gd name="connsiteY125" fmla="*/ 1296 h 10000"/>
                  <a:gd name="connsiteX126" fmla="*/ 5000 w 10000"/>
                  <a:gd name="connsiteY126" fmla="*/ 1222 h 10000"/>
                  <a:gd name="connsiteX127" fmla="*/ 5000 w 10000"/>
                  <a:gd name="connsiteY127" fmla="*/ 1222 h 10000"/>
                  <a:gd name="connsiteX128" fmla="*/ 5556 w 10000"/>
                  <a:gd name="connsiteY128" fmla="*/ 1075 h 10000"/>
                  <a:gd name="connsiteX129" fmla="*/ 6111 w 10000"/>
                  <a:gd name="connsiteY129" fmla="*/ 884 h 10000"/>
                  <a:gd name="connsiteX130" fmla="*/ 6667 w 10000"/>
                  <a:gd name="connsiteY130" fmla="*/ 707 h 10000"/>
                  <a:gd name="connsiteX131" fmla="*/ 7056 w 10000"/>
                  <a:gd name="connsiteY131" fmla="*/ 545 h 10000"/>
                  <a:gd name="connsiteX132" fmla="*/ 7056 w 10000"/>
                  <a:gd name="connsiteY132" fmla="*/ 545 h 10000"/>
                  <a:gd name="connsiteX133" fmla="*/ 7333 w 10000"/>
                  <a:gd name="connsiteY133" fmla="*/ 398 h 10000"/>
                  <a:gd name="connsiteX134" fmla="*/ 7667 w 10000"/>
                  <a:gd name="connsiteY134" fmla="*/ 221 h 10000"/>
                  <a:gd name="connsiteX135" fmla="*/ 8000 w 10000"/>
                  <a:gd name="connsiteY135" fmla="*/ 88 h 10000"/>
                  <a:gd name="connsiteX136" fmla="*/ 8167 w 10000"/>
                  <a:gd name="connsiteY136" fmla="*/ 29 h 10000"/>
                  <a:gd name="connsiteX137" fmla="*/ 8333 w 10000"/>
                  <a:gd name="connsiteY137" fmla="*/ 15 h 10000"/>
                  <a:gd name="connsiteX138" fmla="*/ 8333 w 10000"/>
                  <a:gd name="connsiteY138" fmla="*/ 15 h 10000"/>
                  <a:gd name="connsiteX139" fmla="*/ 8667 w 10000"/>
                  <a:gd name="connsiteY139" fmla="*/ 0 h 10000"/>
                  <a:gd name="connsiteX140" fmla="*/ 9111 w 10000"/>
                  <a:gd name="connsiteY140" fmla="*/ 0 h 10000"/>
                  <a:gd name="connsiteX141" fmla="*/ 10000 w 10000"/>
                  <a:gd name="connsiteY141" fmla="*/ 15 h 10000"/>
                  <a:gd name="connsiteX142" fmla="*/ 10000 w 10000"/>
                  <a:gd name="connsiteY142" fmla="*/ 9013 h 10000"/>
                  <a:gd name="connsiteX143" fmla="*/ 10000 w 10000"/>
                  <a:gd name="connsiteY143" fmla="*/ 9013 h 10000"/>
                  <a:gd name="connsiteX144" fmla="*/ 9722 w 10000"/>
                  <a:gd name="connsiteY144" fmla="*/ 8999 h 10000"/>
                  <a:gd name="connsiteX145" fmla="*/ 9389 w 10000"/>
                  <a:gd name="connsiteY145" fmla="*/ 9013 h 10000"/>
                  <a:gd name="connsiteX146" fmla="*/ 9389 w 10000"/>
                  <a:gd name="connsiteY146" fmla="*/ 9013 h 10000"/>
                  <a:gd name="connsiteX147" fmla="*/ 9278 w 10000"/>
                  <a:gd name="connsiteY147" fmla="*/ 9028 h 10000"/>
                  <a:gd name="connsiteX148" fmla="*/ 9056 w 10000"/>
                  <a:gd name="connsiteY148" fmla="*/ 9013 h 10000"/>
                  <a:gd name="connsiteX149" fmla="*/ 8889 w 10000"/>
                  <a:gd name="connsiteY149" fmla="*/ 8999 h 10000"/>
                  <a:gd name="connsiteX150" fmla="*/ 8722 w 10000"/>
                  <a:gd name="connsiteY150" fmla="*/ 8969 h 10000"/>
                  <a:gd name="connsiteX151" fmla="*/ 8611 w 10000"/>
                  <a:gd name="connsiteY151" fmla="*/ 8925 h 10000"/>
                  <a:gd name="connsiteX152" fmla="*/ 8444 w 10000"/>
                  <a:gd name="connsiteY152" fmla="*/ 8851 h 10000"/>
                  <a:gd name="connsiteX153" fmla="*/ 8444 w 10000"/>
                  <a:gd name="connsiteY153" fmla="*/ 8851 h 10000"/>
                  <a:gd name="connsiteX154" fmla="*/ 8222 w 10000"/>
                  <a:gd name="connsiteY154" fmla="*/ 8719 h 10000"/>
                  <a:gd name="connsiteX155" fmla="*/ 8111 w 10000"/>
                  <a:gd name="connsiteY155" fmla="*/ 8660 h 10000"/>
                  <a:gd name="connsiteX156" fmla="*/ 7944 w 10000"/>
                  <a:gd name="connsiteY156" fmla="*/ 8616 h 10000"/>
                  <a:gd name="connsiteX157" fmla="*/ 7778 w 10000"/>
                  <a:gd name="connsiteY157" fmla="*/ 8586 h 10000"/>
                  <a:gd name="connsiteX158" fmla="*/ 7556 w 10000"/>
                  <a:gd name="connsiteY158" fmla="*/ 8571 h 10000"/>
                  <a:gd name="connsiteX159" fmla="*/ 7333 w 10000"/>
                  <a:gd name="connsiteY159" fmla="*/ 8557 h 10000"/>
                  <a:gd name="connsiteX160" fmla="*/ 7000 w 10000"/>
                  <a:gd name="connsiteY160" fmla="*/ 8542 h 10000"/>
                  <a:gd name="connsiteX161" fmla="*/ 7000 w 10000"/>
                  <a:gd name="connsiteY161" fmla="*/ 8542 h 10000"/>
                  <a:gd name="connsiteX162" fmla="*/ 6556 w 10000"/>
                  <a:gd name="connsiteY162" fmla="*/ 8557 h 10000"/>
                  <a:gd name="connsiteX163" fmla="*/ 6222 w 10000"/>
                  <a:gd name="connsiteY163" fmla="*/ 8557 h 10000"/>
                  <a:gd name="connsiteX164" fmla="*/ 6111 w 10000"/>
                  <a:gd name="connsiteY164" fmla="*/ 8542 h 10000"/>
                  <a:gd name="connsiteX165" fmla="*/ 6056 w 10000"/>
                  <a:gd name="connsiteY165" fmla="*/ 8527 h 10000"/>
                  <a:gd name="connsiteX166" fmla="*/ 6056 w 10000"/>
                  <a:gd name="connsiteY166" fmla="*/ 8527 h 10000"/>
                  <a:gd name="connsiteX167" fmla="*/ 6056 w 10000"/>
                  <a:gd name="connsiteY167" fmla="*/ 8262 h 10000"/>
                  <a:gd name="connsiteX168" fmla="*/ 6056 w 10000"/>
                  <a:gd name="connsiteY168" fmla="*/ 8262 h 10000"/>
                  <a:gd name="connsiteX169" fmla="*/ 6056 w 10000"/>
                  <a:gd name="connsiteY169" fmla="*/ 8203 h 10000"/>
                  <a:gd name="connsiteX170" fmla="*/ 5944 w 10000"/>
                  <a:gd name="connsiteY170" fmla="*/ 8130 h 10000"/>
                  <a:gd name="connsiteX171" fmla="*/ 5889 w 10000"/>
                  <a:gd name="connsiteY171" fmla="*/ 8115 h 10000"/>
                  <a:gd name="connsiteX172" fmla="*/ 5778 w 10000"/>
                  <a:gd name="connsiteY172" fmla="*/ 8100 h 10000"/>
                  <a:gd name="connsiteX173" fmla="*/ 5667 w 10000"/>
                  <a:gd name="connsiteY173" fmla="*/ 8100 h 10000"/>
                  <a:gd name="connsiteX174" fmla="*/ 5500 w 10000"/>
                  <a:gd name="connsiteY174" fmla="*/ 8115 h 10000"/>
                  <a:gd name="connsiteX175" fmla="*/ 5500 w 10000"/>
                  <a:gd name="connsiteY175" fmla="*/ 8115 h 10000"/>
                  <a:gd name="connsiteX176" fmla="*/ 4889 w 10000"/>
                  <a:gd name="connsiteY176" fmla="*/ 8218 h 10000"/>
                  <a:gd name="connsiteX177" fmla="*/ 4611 w 10000"/>
                  <a:gd name="connsiteY177" fmla="*/ 8247 h 10000"/>
                  <a:gd name="connsiteX178" fmla="*/ 4556 w 10000"/>
                  <a:gd name="connsiteY178" fmla="*/ 8262 h 10000"/>
                  <a:gd name="connsiteX179" fmla="*/ 4500 w 10000"/>
                  <a:gd name="connsiteY179" fmla="*/ 8247 h 10000"/>
                  <a:gd name="connsiteX180" fmla="*/ 4500 w 10000"/>
                  <a:gd name="connsiteY180" fmla="*/ 8247 h 10000"/>
                  <a:gd name="connsiteX181" fmla="*/ 4222 w 10000"/>
                  <a:gd name="connsiteY181" fmla="*/ 8100 h 10000"/>
                  <a:gd name="connsiteX182" fmla="*/ 4222 w 10000"/>
                  <a:gd name="connsiteY182" fmla="*/ 8100 h 10000"/>
                  <a:gd name="connsiteX183" fmla="*/ 4111 w 10000"/>
                  <a:gd name="connsiteY183" fmla="*/ 8027 h 10000"/>
                  <a:gd name="connsiteX184" fmla="*/ 4111 w 10000"/>
                  <a:gd name="connsiteY184" fmla="*/ 7982 h 10000"/>
                  <a:gd name="connsiteX185" fmla="*/ 4111 w 10000"/>
                  <a:gd name="connsiteY185" fmla="*/ 7938 h 10000"/>
                  <a:gd name="connsiteX186" fmla="*/ 4111 w 10000"/>
                  <a:gd name="connsiteY186" fmla="*/ 7938 h 10000"/>
                  <a:gd name="connsiteX187" fmla="*/ 4278 w 10000"/>
                  <a:gd name="connsiteY187" fmla="*/ 7894 h 10000"/>
                  <a:gd name="connsiteX188" fmla="*/ 4389 w 10000"/>
                  <a:gd name="connsiteY188" fmla="*/ 7879 h 10000"/>
                  <a:gd name="connsiteX189" fmla="*/ 4389 w 10000"/>
                  <a:gd name="connsiteY189" fmla="*/ 7879 h 10000"/>
                  <a:gd name="connsiteX190" fmla="*/ 4000 w 10000"/>
                  <a:gd name="connsiteY190" fmla="*/ 7879 h 10000"/>
                  <a:gd name="connsiteX191" fmla="*/ 3722 w 10000"/>
                  <a:gd name="connsiteY191" fmla="*/ 7894 h 10000"/>
                  <a:gd name="connsiteX192" fmla="*/ 3611 w 10000"/>
                  <a:gd name="connsiteY192" fmla="*/ 7909 h 10000"/>
                  <a:gd name="connsiteX193" fmla="*/ 3556 w 10000"/>
                  <a:gd name="connsiteY193" fmla="*/ 7923 h 10000"/>
                  <a:gd name="connsiteX194" fmla="*/ 3556 w 10000"/>
                  <a:gd name="connsiteY194" fmla="*/ 7923 h 10000"/>
                  <a:gd name="connsiteX195" fmla="*/ 3444 w 10000"/>
                  <a:gd name="connsiteY195" fmla="*/ 7982 h 10000"/>
                  <a:gd name="connsiteX196" fmla="*/ 3278 w 10000"/>
                  <a:gd name="connsiteY196" fmla="*/ 8071 h 10000"/>
                  <a:gd name="connsiteX197" fmla="*/ 3000 w 10000"/>
                  <a:gd name="connsiteY197" fmla="*/ 8174 h 10000"/>
                  <a:gd name="connsiteX198" fmla="*/ 2667 w 10000"/>
                  <a:gd name="connsiteY198" fmla="*/ 8247 h 10000"/>
                  <a:gd name="connsiteX199" fmla="*/ 2667 w 10000"/>
                  <a:gd name="connsiteY199" fmla="*/ 8247 h 10000"/>
                  <a:gd name="connsiteX200" fmla="*/ 2333 w 10000"/>
                  <a:gd name="connsiteY200" fmla="*/ 8306 h 10000"/>
                  <a:gd name="connsiteX201" fmla="*/ 1833 w 10000"/>
                  <a:gd name="connsiteY201" fmla="*/ 8365 h 10000"/>
                  <a:gd name="connsiteX202" fmla="*/ 1389 w 10000"/>
                  <a:gd name="connsiteY202" fmla="*/ 8395 h 10000"/>
                  <a:gd name="connsiteX203" fmla="*/ 889 w 10000"/>
                  <a:gd name="connsiteY203" fmla="*/ 8409 h 10000"/>
                  <a:gd name="connsiteX204" fmla="*/ 889 w 10000"/>
                  <a:gd name="connsiteY204" fmla="*/ 8409 h 10000"/>
                  <a:gd name="connsiteX205" fmla="*/ 500 w 10000"/>
                  <a:gd name="connsiteY205" fmla="*/ 8424 h 10000"/>
                  <a:gd name="connsiteX206" fmla="*/ 222 w 10000"/>
                  <a:gd name="connsiteY206" fmla="*/ 8439 h 10000"/>
                  <a:gd name="connsiteX207" fmla="*/ 0 w 10000"/>
                  <a:gd name="connsiteY207" fmla="*/ 8454 h 10000"/>
                  <a:gd name="connsiteX208" fmla="*/ 0 w 10000"/>
                  <a:gd name="connsiteY208" fmla="*/ 8454 h 10000"/>
                  <a:gd name="connsiteX209" fmla="*/ 278 w 10000"/>
                  <a:gd name="connsiteY209" fmla="*/ 8689 h 10000"/>
                  <a:gd name="connsiteX210" fmla="*/ 500 w 10000"/>
                  <a:gd name="connsiteY210" fmla="*/ 8866 h 10000"/>
                  <a:gd name="connsiteX211" fmla="*/ 722 w 10000"/>
                  <a:gd name="connsiteY211" fmla="*/ 9013 h 10000"/>
                  <a:gd name="connsiteX212" fmla="*/ 722 w 10000"/>
                  <a:gd name="connsiteY212" fmla="*/ 9013 h 10000"/>
                  <a:gd name="connsiteX213" fmla="*/ 889 w 10000"/>
                  <a:gd name="connsiteY213" fmla="*/ 9102 h 10000"/>
                  <a:gd name="connsiteX214" fmla="*/ 944 w 10000"/>
                  <a:gd name="connsiteY214" fmla="*/ 9175 h 10000"/>
                  <a:gd name="connsiteX215" fmla="*/ 1111 w 10000"/>
                  <a:gd name="connsiteY215" fmla="*/ 9249 h 10000"/>
                  <a:gd name="connsiteX216" fmla="*/ 1333 w 10000"/>
                  <a:gd name="connsiteY216" fmla="*/ 9367 h 10000"/>
                  <a:gd name="connsiteX217" fmla="*/ 1333 w 10000"/>
                  <a:gd name="connsiteY217" fmla="*/ 9367 h 10000"/>
                  <a:gd name="connsiteX218" fmla="*/ 1444 w 10000"/>
                  <a:gd name="connsiteY218" fmla="*/ 9426 h 10000"/>
                  <a:gd name="connsiteX219" fmla="*/ 1500 w 10000"/>
                  <a:gd name="connsiteY219" fmla="*/ 9470 h 10000"/>
                  <a:gd name="connsiteX220" fmla="*/ 1500 w 10000"/>
                  <a:gd name="connsiteY220" fmla="*/ 9514 h 10000"/>
                  <a:gd name="connsiteX221" fmla="*/ 1556 w 10000"/>
                  <a:gd name="connsiteY221" fmla="*/ 9529 h 10000"/>
                  <a:gd name="connsiteX222" fmla="*/ 1722 w 10000"/>
                  <a:gd name="connsiteY222" fmla="*/ 9543 h 10000"/>
                  <a:gd name="connsiteX223" fmla="*/ 1944 w 10000"/>
                  <a:gd name="connsiteY223" fmla="*/ 9558 h 10000"/>
                  <a:gd name="connsiteX224" fmla="*/ 2944 w 10000"/>
                  <a:gd name="connsiteY224" fmla="*/ 9573 h 10000"/>
                  <a:gd name="connsiteX225" fmla="*/ 2944 w 10000"/>
                  <a:gd name="connsiteY225" fmla="*/ 9573 h 10000"/>
                  <a:gd name="connsiteX226" fmla="*/ 4167 w 10000"/>
                  <a:gd name="connsiteY226" fmla="*/ 9602 h 10000"/>
                  <a:gd name="connsiteX227" fmla="*/ 4889 w 10000"/>
                  <a:gd name="connsiteY227" fmla="*/ 9647 h 10000"/>
                  <a:gd name="connsiteX228" fmla="*/ 5278 w 10000"/>
                  <a:gd name="connsiteY228" fmla="*/ 9691 h 10000"/>
                  <a:gd name="connsiteX229" fmla="*/ 5444 w 10000"/>
                  <a:gd name="connsiteY229" fmla="*/ 9705 h 10000"/>
                  <a:gd name="connsiteX230" fmla="*/ 5444 w 10000"/>
                  <a:gd name="connsiteY230" fmla="*/ 9705 h 10000"/>
                  <a:gd name="connsiteX231" fmla="*/ 5722 w 10000"/>
                  <a:gd name="connsiteY231" fmla="*/ 9735 h 10000"/>
                  <a:gd name="connsiteX232" fmla="*/ 5833 w 10000"/>
                  <a:gd name="connsiteY232" fmla="*/ 9750 h 10000"/>
                  <a:gd name="connsiteX233" fmla="*/ 5833 w 10000"/>
                  <a:gd name="connsiteY233" fmla="*/ 9750 h 10000"/>
                  <a:gd name="connsiteX234" fmla="*/ 5833 w 10000"/>
                  <a:gd name="connsiteY234" fmla="*/ 9735 h 10000"/>
                  <a:gd name="connsiteX235" fmla="*/ 5889 w 10000"/>
                  <a:gd name="connsiteY235" fmla="*/ 9720 h 10000"/>
                  <a:gd name="connsiteX236" fmla="*/ 6000 w 10000"/>
                  <a:gd name="connsiteY236" fmla="*/ 9705 h 10000"/>
                  <a:gd name="connsiteX237" fmla="*/ 6167 w 10000"/>
                  <a:gd name="connsiteY237" fmla="*/ 9691 h 10000"/>
                  <a:gd name="connsiteX238" fmla="*/ 6444 w 10000"/>
                  <a:gd name="connsiteY238" fmla="*/ 9691 h 10000"/>
                  <a:gd name="connsiteX239" fmla="*/ 6833 w 10000"/>
                  <a:gd name="connsiteY239" fmla="*/ 9705 h 10000"/>
                  <a:gd name="connsiteX240" fmla="*/ 7278 w 10000"/>
                  <a:gd name="connsiteY240" fmla="*/ 9750 h 10000"/>
                  <a:gd name="connsiteX241" fmla="*/ 7278 w 10000"/>
                  <a:gd name="connsiteY241" fmla="*/ 9750 h 10000"/>
                  <a:gd name="connsiteX242" fmla="*/ 8722 w 10000"/>
                  <a:gd name="connsiteY242" fmla="*/ 9882 h 10000"/>
                  <a:gd name="connsiteX243" fmla="*/ 10000 w 10000"/>
                  <a:gd name="connsiteY243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6556 w 10000"/>
                  <a:gd name="connsiteY71" fmla="*/ 5302 h 10000"/>
                  <a:gd name="connsiteX72" fmla="*/ 6556 w 10000"/>
                  <a:gd name="connsiteY72" fmla="*/ 5302 h 10000"/>
                  <a:gd name="connsiteX73" fmla="*/ 6556 w 10000"/>
                  <a:gd name="connsiteY73" fmla="*/ 5199 h 10000"/>
                  <a:gd name="connsiteX74" fmla="*/ 6556 w 10000"/>
                  <a:gd name="connsiteY74" fmla="*/ 5199 h 10000"/>
                  <a:gd name="connsiteX75" fmla="*/ 6389 w 10000"/>
                  <a:gd name="connsiteY75" fmla="*/ 5096 h 10000"/>
                  <a:gd name="connsiteX76" fmla="*/ 6056 w 10000"/>
                  <a:gd name="connsiteY76" fmla="*/ 4934 h 10000"/>
                  <a:gd name="connsiteX77" fmla="*/ 5333 w 10000"/>
                  <a:gd name="connsiteY77" fmla="*/ 4624 h 10000"/>
                  <a:gd name="connsiteX78" fmla="*/ 5333 w 10000"/>
                  <a:gd name="connsiteY78" fmla="*/ 4624 h 10000"/>
                  <a:gd name="connsiteX79" fmla="*/ 5167 w 10000"/>
                  <a:gd name="connsiteY79" fmla="*/ 4580 h 10000"/>
                  <a:gd name="connsiteX80" fmla="*/ 4889 w 10000"/>
                  <a:gd name="connsiteY80" fmla="*/ 4521 h 10000"/>
                  <a:gd name="connsiteX81" fmla="*/ 4056 w 10000"/>
                  <a:gd name="connsiteY81" fmla="*/ 4389 h 10000"/>
                  <a:gd name="connsiteX82" fmla="*/ 2889 w 10000"/>
                  <a:gd name="connsiteY82" fmla="*/ 4227 h 10000"/>
                  <a:gd name="connsiteX83" fmla="*/ 2889 w 10000"/>
                  <a:gd name="connsiteY83" fmla="*/ 4227 h 10000"/>
                  <a:gd name="connsiteX84" fmla="*/ 2389 w 10000"/>
                  <a:gd name="connsiteY84" fmla="*/ 4212 h 10000"/>
                  <a:gd name="connsiteX85" fmla="*/ 2000 w 10000"/>
                  <a:gd name="connsiteY85" fmla="*/ 4197 h 10000"/>
                  <a:gd name="connsiteX86" fmla="*/ 1889 w 10000"/>
                  <a:gd name="connsiteY86" fmla="*/ 4183 h 10000"/>
                  <a:gd name="connsiteX87" fmla="*/ 1778 w 10000"/>
                  <a:gd name="connsiteY87" fmla="*/ 4168 h 10000"/>
                  <a:gd name="connsiteX88" fmla="*/ 1778 w 10000"/>
                  <a:gd name="connsiteY88" fmla="*/ 4168 h 10000"/>
                  <a:gd name="connsiteX89" fmla="*/ 1667 w 10000"/>
                  <a:gd name="connsiteY89" fmla="*/ 4109 h 10000"/>
                  <a:gd name="connsiteX90" fmla="*/ 1500 w 10000"/>
                  <a:gd name="connsiteY90" fmla="*/ 4006 h 10000"/>
                  <a:gd name="connsiteX91" fmla="*/ 1444 w 10000"/>
                  <a:gd name="connsiteY91" fmla="*/ 3947 h 10000"/>
                  <a:gd name="connsiteX92" fmla="*/ 1444 w 10000"/>
                  <a:gd name="connsiteY92" fmla="*/ 3888 h 10000"/>
                  <a:gd name="connsiteX93" fmla="*/ 1444 w 10000"/>
                  <a:gd name="connsiteY93" fmla="*/ 3844 h 10000"/>
                  <a:gd name="connsiteX94" fmla="*/ 1556 w 10000"/>
                  <a:gd name="connsiteY94" fmla="*/ 3800 h 10000"/>
                  <a:gd name="connsiteX95" fmla="*/ 1556 w 10000"/>
                  <a:gd name="connsiteY95" fmla="*/ 3800 h 10000"/>
                  <a:gd name="connsiteX96" fmla="*/ 1833 w 10000"/>
                  <a:gd name="connsiteY96" fmla="*/ 3726 h 10000"/>
                  <a:gd name="connsiteX97" fmla="*/ 2111 w 10000"/>
                  <a:gd name="connsiteY97" fmla="*/ 3652 h 10000"/>
                  <a:gd name="connsiteX98" fmla="*/ 2278 w 10000"/>
                  <a:gd name="connsiteY98" fmla="*/ 3608 h 10000"/>
                  <a:gd name="connsiteX99" fmla="*/ 2389 w 10000"/>
                  <a:gd name="connsiteY99" fmla="*/ 3564 h 10000"/>
                  <a:gd name="connsiteX100" fmla="*/ 2389 w 10000"/>
                  <a:gd name="connsiteY100" fmla="*/ 3505 h 10000"/>
                  <a:gd name="connsiteX101" fmla="*/ 2389 w 10000"/>
                  <a:gd name="connsiteY101" fmla="*/ 3432 h 10000"/>
                  <a:gd name="connsiteX102" fmla="*/ 2389 w 10000"/>
                  <a:gd name="connsiteY102" fmla="*/ 3432 h 10000"/>
                  <a:gd name="connsiteX103" fmla="*/ 2167 w 10000"/>
                  <a:gd name="connsiteY103" fmla="*/ 3225 h 10000"/>
                  <a:gd name="connsiteX104" fmla="*/ 1889 w 10000"/>
                  <a:gd name="connsiteY104" fmla="*/ 2946 h 10000"/>
                  <a:gd name="connsiteX105" fmla="*/ 1667 w 10000"/>
                  <a:gd name="connsiteY105" fmla="*/ 2695 h 10000"/>
                  <a:gd name="connsiteX106" fmla="*/ 1611 w 10000"/>
                  <a:gd name="connsiteY106" fmla="*/ 2622 h 10000"/>
                  <a:gd name="connsiteX107" fmla="*/ 1611 w 10000"/>
                  <a:gd name="connsiteY107" fmla="*/ 2592 h 10000"/>
                  <a:gd name="connsiteX108" fmla="*/ 1667 w 10000"/>
                  <a:gd name="connsiteY108" fmla="*/ 2577 h 10000"/>
                  <a:gd name="connsiteX109" fmla="*/ 1667 w 10000"/>
                  <a:gd name="connsiteY109" fmla="*/ 2577 h 10000"/>
                  <a:gd name="connsiteX110" fmla="*/ 2000 w 10000"/>
                  <a:gd name="connsiteY110" fmla="*/ 2563 h 10000"/>
                  <a:gd name="connsiteX111" fmla="*/ 2222 w 10000"/>
                  <a:gd name="connsiteY111" fmla="*/ 2563 h 10000"/>
                  <a:gd name="connsiteX112" fmla="*/ 2389 w 10000"/>
                  <a:gd name="connsiteY112" fmla="*/ 2577 h 10000"/>
                  <a:gd name="connsiteX113" fmla="*/ 2389 w 10000"/>
                  <a:gd name="connsiteY113" fmla="*/ 2577 h 10000"/>
                  <a:gd name="connsiteX114" fmla="*/ 2444 w 10000"/>
                  <a:gd name="connsiteY114" fmla="*/ 2577 h 10000"/>
                  <a:gd name="connsiteX115" fmla="*/ 2500 w 10000"/>
                  <a:gd name="connsiteY115" fmla="*/ 2548 h 10000"/>
                  <a:gd name="connsiteX116" fmla="*/ 2778 w 10000"/>
                  <a:gd name="connsiteY116" fmla="*/ 2459 h 10000"/>
                  <a:gd name="connsiteX117" fmla="*/ 3500 w 10000"/>
                  <a:gd name="connsiteY117" fmla="*/ 2165 h 10000"/>
                  <a:gd name="connsiteX118" fmla="*/ 4444 w 10000"/>
                  <a:gd name="connsiteY118" fmla="*/ 1738 h 10000"/>
                  <a:gd name="connsiteX119" fmla="*/ 4444 w 10000"/>
                  <a:gd name="connsiteY119" fmla="*/ 1738 h 10000"/>
                  <a:gd name="connsiteX120" fmla="*/ 4444 w 10000"/>
                  <a:gd name="connsiteY120" fmla="*/ 1679 h 10000"/>
                  <a:gd name="connsiteX121" fmla="*/ 4444 w 10000"/>
                  <a:gd name="connsiteY121" fmla="*/ 1546 h 10000"/>
                  <a:gd name="connsiteX122" fmla="*/ 4500 w 10000"/>
                  <a:gd name="connsiteY122" fmla="*/ 1458 h 10000"/>
                  <a:gd name="connsiteX123" fmla="*/ 4611 w 10000"/>
                  <a:gd name="connsiteY123" fmla="*/ 1384 h 10000"/>
                  <a:gd name="connsiteX124" fmla="*/ 4778 w 10000"/>
                  <a:gd name="connsiteY124" fmla="*/ 1296 h 10000"/>
                  <a:gd name="connsiteX125" fmla="*/ 5000 w 10000"/>
                  <a:gd name="connsiteY125" fmla="*/ 1222 h 10000"/>
                  <a:gd name="connsiteX126" fmla="*/ 5000 w 10000"/>
                  <a:gd name="connsiteY126" fmla="*/ 1222 h 10000"/>
                  <a:gd name="connsiteX127" fmla="*/ 5556 w 10000"/>
                  <a:gd name="connsiteY127" fmla="*/ 1075 h 10000"/>
                  <a:gd name="connsiteX128" fmla="*/ 6111 w 10000"/>
                  <a:gd name="connsiteY128" fmla="*/ 884 h 10000"/>
                  <a:gd name="connsiteX129" fmla="*/ 6667 w 10000"/>
                  <a:gd name="connsiteY129" fmla="*/ 707 h 10000"/>
                  <a:gd name="connsiteX130" fmla="*/ 7056 w 10000"/>
                  <a:gd name="connsiteY130" fmla="*/ 545 h 10000"/>
                  <a:gd name="connsiteX131" fmla="*/ 7056 w 10000"/>
                  <a:gd name="connsiteY131" fmla="*/ 545 h 10000"/>
                  <a:gd name="connsiteX132" fmla="*/ 7333 w 10000"/>
                  <a:gd name="connsiteY132" fmla="*/ 398 h 10000"/>
                  <a:gd name="connsiteX133" fmla="*/ 7667 w 10000"/>
                  <a:gd name="connsiteY133" fmla="*/ 221 h 10000"/>
                  <a:gd name="connsiteX134" fmla="*/ 8000 w 10000"/>
                  <a:gd name="connsiteY134" fmla="*/ 88 h 10000"/>
                  <a:gd name="connsiteX135" fmla="*/ 8167 w 10000"/>
                  <a:gd name="connsiteY135" fmla="*/ 29 h 10000"/>
                  <a:gd name="connsiteX136" fmla="*/ 8333 w 10000"/>
                  <a:gd name="connsiteY136" fmla="*/ 15 h 10000"/>
                  <a:gd name="connsiteX137" fmla="*/ 8333 w 10000"/>
                  <a:gd name="connsiteY137" fmla="*/ 15 h 10000"/>
                  <a:gd name="connsiteX138" fmla="*/ 8667 w 10000"/>
                  <a:gd name="connsiteY138" fmla="*/ 0 h 10000"/>
                  <a:gd name="connsiteX139" fmla="*/ 9111 w 10000"/>
                  <a:gd name="connsiteY139" fmla="*/ 0 h 10000"/>
                  <a:gd name="connsiteX140" fmla="*/ 10000 w 10000"/>
                  <a:gd name="connsiteY140" fmla="*/ 15 h 10000"/>
                  <a:gd name="connsiteX141" fmla="*/ 10000 w 10000"/>
                  <a:gd name="connsiteY141" fmla="*/ 9013 h 10000"/>
                  <a:gd name="connsiteX142" fmla="*/ 10000 w 10000"/>
                  <a:gd name="connsiteY142" fmla="*/ 9013 h 10000"/>
                  <a:gd name="connsiteX143" fmla="*/ 9722 w 10000"/>
                  <a:gd name="connsiteY143" fmla="*/ 8999 h 10000"/>
                  <a:gd name="connsiteX144" fmla="*/ 9389 w 10000"/>
                  <a:gd name="connsiteY144" fmla="*/ 9013 h 10000"/>
                  <a:gd name="connsiteX145" fmla="*/ 9389 w 10000"/>
                  <a:gd name="connsiteY145" fmla="*/ 9013 h 10000"/>
                  <a:gd name="connsiteX146" fmla="*/ 9278 w 10000"/>
                  <a:gd name="connsiteY146" fmla="*/ 9028 h 10000"/>
                  <a:gd name="connsiteX147" fmla="*/ 9056 w 10000"/>
                  <a:gd name="connsiteY147" fmla="*/ 9013 h 10000"/>
                  <a:gd name="connsiteX148" fmla="*/ 8889 w 10000"/>
                  <a:gd name="connsiteY148" fmla="*/ 8999 h 10000"/>
                  <a:gd name="connsiteX149" fmla="*/ 8722 w 10000"/>
                  <a:gd name="connsiteY149" fmla="*/ 8969 h 10000"/>
                  <a:gd name="connsiteX150" fmla="*/ 8611 w 10000"/>
                  <a:gd name="connsiteY150" fmla="*/ 8925 h 10000"/>
                  <a:gd name="connsiteX151" fmla="*/ 8444 w 10000"/>
                  <a:gd name="connsiteY151" fmla="*/ 8851 h 10000"/>
                  <a:gd name="connsiteX152" fmla="*/ 8444 w 10000"/>
                  <a:gd name="connsiteY152" fmla="*/ 8851 h 10000"/>
                  <a:gd name="connsiteX153" fmla="*/ 8222 w 10000"/>
                  <a:gd name="connsiteY153" fmla="*/ 8719 h 10000"/>
                  <a:gd name="connsiteX154" fmla="*/ 8111 w 10000"/>
                  <a:gd name="connsiteY154" fmla="*/ 8660 h 10000"/>
                  <a:gd name="connsiteX155" fmla="*/ 7944 w 10000"/>
                  <a:gd name="connsiteY155" fmla="*/ 8616 h 10000"/>
                  <a:gd name="connsiteX156" fmla="*/ 7778 w 10000"/>
                  <a:gd name="connsiteY156" fmla="*/ 8586 h 10000"/>
                  <a:gd name="connsiteX157" fmla="*/ 7556 w 10000"/>
                  <a:gd name="connsiteY157" fmla="*/ 8571 h 10000"/>
                  <a:gd name="connsiteX158" fmla="*/ 7333 w 10000"/>
                  <a:gd name="connsiteY158" fmla="*/ 8557 h 10000"/>
                  <a:gd name="connsiteX159" fmla="*/ 7000 w 10000"/>
                  <a:gd name="connsiteY159" fmla="*/ 8542 h 10000"/>
                  <a:gd name="connsiteX160" fmla="*/ 7000 w 10000"/>
                  <a:gd name="connsiteY160" fmla="*/ 8542 h 10000"/>
                  <a:gd name="connsiteX161" fmla="*/ 6556 w 10000"/>
                  <a:gd name="connsiteY161" fmla="*/ 8557 h 10000"/>
                  <a:gd name="connsiteX162" fmla="*/ 6222 w 10000"/>
                  <a:gd name="connsiteY162" fmla="*/ 8557 h 10000"/>
                  <a:gd name="connsiteX163" fmla="*/ 6111 w 10000"/>
                  <a:gd name="connsiteY163" fmla="*/ 8542 h 10000"/>
                  <a:gd name="connsiteX164" fmla="*/ 6056 w 10000"/>
                  <a:gd name="connsiteY164" fmla="*/ 8527 h 10000"/>
                  <a:gd name="connsiteX165" fmla="*/ 6056 w 10000"/>
                  <a:gd name="connsiteY165" fmla="*/ 8527 h 10000"/>
                  <a:gd name="connsiteX166" fmla="*/ 6056 w 10000"/>
                  <a:gd name="connsiteY166" fmla="*/ 8262 h 10000"/>
                  <a:gd name="connsiteX167" fmla="*/ 6056 w 10000"/>
                  <a:gd name="connsiteY167" fmla="*/ 8262 h 10000"/>
                  <a:gd name="connsiteX168" fmla="*/ 6056 w 10000"/>
                  <a:gd name="connsiteY168" fmla="*/ 8203 h 10000"/>
                  <a:gd name="connsiteX169" fmla="*/ 5944 w 10000"/>
                  <a:gd name="connsiteY169" fmla="*/ 8130 h 10000"/>
                  <a:gd name="connsiteX170" fmla="*/ 5889 w 10000"/>
                  <a:gd name="connsiteY170" fmla="*/ 8115 h 10000"/>
                  <a:gd name="connsiteX171" fmla="*/ 5778 w 10000"/>
                  <a:gd name="connsiteY171" fmla="*/ 8100 h 10000"/>
                  <a:gd name="connsiteX172" fmla="*/ 5667 w 10000"/>
                  <a:gd name="connsiteY172" fmla="*/ 8100 h 10000"/>
                  <a:gd name="connsiteX173" fmla="*/ 5500 w 10000"/>
                  <a:gd name="connsiteY173" fmla="*/ 8115 h 10000"/>
                  <a:gd name="connsiteX174" fmla="*/ 5500 w 10000"/>
                  <a:gd name="connsiteY174" fmla="*/ 8115 h 10000"/>
                  <a:gd name="connsiteX175" fmla="*/ 4889 w 10000"/>
                  <a:gd name="connsiteY175" fmla="*/ 8218 h 10000"/>
                  <a:gd name="connsiteX176" fmla="*/ 4611 w 10000"/>
                  <a:gd name="connsiteY176" fmla="*/ 8247 h 10000"/>
                  <a:gd name="connsiteX177" fmla="*/ 4556 w 10000"/>
                  <a:gd name="connsiteY177" fmla="*/ 8262 h 10000"/>
                  <a:gd name="connsiteX178" fmla="*/ 4500 w 10000"/>
                  <a:gd name="connsiteY178" fmla="*/ 8247 h 10000"/>
                  <a:gd name="connsiteX179" fmla="*/ 4500 w 10000"/>
                  <a:gd name="connsiteY179" fmla="*/ 8247 h 10000"/>
                  <a:gd name="connsiteX180" fmla="*/ 4222 w 10000"/>
                  <a:gd name="connsiteY180" fmla="*/ 8100 h 10000"/>
                  <a:gd name="connsiteX181" fmla="*/ 4222 w 10000"/>
                  <a:gd name="connsiteY181" fmla="*/ 8100 h 10000"/>
                  <a:gd name="connsiteX182" fmla="*/ 4111 w 10000"/>
                  <a:gd name="connsiteY182" fmla="*/ 8027 h 10000"/>
                  <a:gd name="connsiteX183" fmla="*/ 4111 w 10000"/>
                  <a:gd name="connsiteY183" fmla="*/ 7982 h 10000"/>
                  <a:gd name="connsiteX184" fmla="*/ 4111 w 10000"/>
                  <a:gd name="connsiteY184" fmla="*/ 7938 h 10000"/>
                  <a:gd name="connsiteX185" fmla="*/ 4111 w 10000"/>
                  <a:gd name="connsiteY185" fmla="*/ 7938 h 10000"/>
                  <a:gd name="connsiteX186" fmla="*/ 4278 w 10000"/>
                  <a:gd name="connsiteY186" fmla="*/ 7894 h 10000"/>
                  <a:gd name="connsiteX187" fmla="*/ 4389 w 10000"/>
                  <a:gd name="connsiteY187" fmla="*/ 7879 h 10000"/>
                  <a:gd name="connsiteX188" fmla="*/ 4389 w 10000"/>
                  <a:gd name="connsiteY188" fmla="*/ 7879 h 10000"/>
                  <a:gd name="connsiteX189" fmla="*/ 4000 w 10000"/>
                  <a:gd name="connsiteY189" fmla="*/ 7879 h 10000"/>
                  <a:gd name="connsiteX190" fmla="*/ 3722 w 10000"/>
                  <a:gd name="connsiteY190" fmla="*/ 7894 h 10000"/>
                  <a:gd name="connsiteX191" fmla="*/ 3611 w 10000"/>
                  <a:gd name="connsiteY191" fmla="*/ 7909 h 10000"/>
                  <a:gd name="connsiteX192" fmla="*/ 3556 w 10000"/>
                  <a:gd name="connsiteY192" fmla="*/ 7923 h 10000"/>
                  <a:gd name="connsiteX193" fmla="*/ 3556 w 10000"/>
                  <a:gd name="connsiteY193" fmla="*/ 7923 h 10000"/>
                  <a:gd name="connsiteX194" fmla="*/ 3444 w 10000"/>
                  <a:gd name="connsiteY194" fmla="*/ 7982 h 10000"/>
                  <a:gd name="connsiteX195" fmla="*/ 3278 w 10000"/>
                  <a:gd name="connsiteY195" fmla="*/ 8071 h 10000"/>
                  <a:gd name="connsiteX196" fmla="*/ 3000 w 10000"/>
                  <a:gd name="connsiteY196" fmla="*/ 8174 h 10000"/>
                  <a:gd name="connsiteX197" fmla="*/ 2667 w 10000"/>
                  <a:gd name="connsiteY197" fmla="*/ 8247 h 10000"/>
                  <a:gd name="connsiteX198" fmla="*/ 2667 w 10000"/>
                  <a:gd name="connsiteY198" fmla="*/ 8247 h 10000"/>
                  <a:gd name="connsiteX199" fmla="*/ 2333 w 10000"/>
                  <a:gd name="connsiteY199" fmla="*/ 8306 h 10000"/>
                  <a:gd name="connsiteX200" fmla="*/ 1833 w 10000"/>
                  <a:gd name="connsiteY200" fmla="*/ 8365 h 10000"/>
                  <a:gd name="connsiteX201" fmla="*/ 1389 w 10000"/>
                  <a:gd name="connsiteY201" fmla="*/ 8395 h 10000"/>
                  <a:gd name="connsiteX202" fmla="*/ 889 w 10000"/>
                  <a:gd name="connsiteY202" fmla="*/ 8409 h 10000"/>
                  <a:gd name="connsiteX203" fmla="*/ 889 w 10000"/>
                  <a:gd name="connsiteY203" fmla="*/ 8409 h 10000"/>
                  <a:gd name="connsiteX204" fmla="*/ 500 w 10000"/>
                  <a:gd name="connsiteY204" fmla="*/ 8424 h 10000"/>
                  <a:gd name="connsiteX205" fmla="*/ 222 w 10000"/>
                  <a:gd name="connsiteY205" fmla="*/ 8439 h 10000"/>
                  <a:gd name="connsiteX206" fmla="*/ 0 w 10000"/>
                  <a:gd name="connsiteY206" fmla="*/ 8454 h 10000"/>
                  <a:gd name="connsiteX207" fmla="*/ 0 w 10000"/>
                  <a:gd name="connsiteY207" fmla="*/ 8454 h 10000"/>
                  <a:gd name="connsiteX208" fmla="*/ 278 w 10000"/>
                  <a:gd name="connsiteY208" fmla="*/ 8689 h 10000"/>
                  <a:gd name="connsiteX209" fmla="*/ 500 w 10000"/>
                  <a:gd name="connsiteY209" fmla="*/ 8866 h 10000"/>
                  <a:gd name="connsiteX210" fmla="*/ 722 w 10000"/>
                  <a:gd name="connsiteY210" fmla="*/ 9013 h 10000"/>
                  <a:gd name="connsiteX211" fmla="*/ 722 w 10000"/>
                  <a:gd name="connsiteY211" fmla="*/ 9013 h 10000"/>
                  <a:gd name="connsiteX212" fmla="*/ 889 w 10000"/>
                  <a:gd name="connsiteY212" fmla="*/ 9102 h 10000"/>
                  <a:gd name="connsiteX213" fmla="*/ 944 w 10000"/>
                  <a:gd name="connsiteY213" fmla="*/ 9175 h 10000"/>
                  <a:gd name="connsiteX214" fmla="*/ 1111 w 10000"/>
                  <a:gd name="connsiteY214" fmla="*/ 9249 h 10000"/>
                  <a:gd name="connsiteX215" fmla="*/ 1333 w 10000"/>
                  <a:gd name="connsiteY215" fmla="*/ 9367 h 10000"/>
                  <a:gd name="connsiteX216" fmla="*/ 1333 w 10000"/>
                  <a:gd name="connsiteY216" fmla="*/ 9367 h 10000"/>
                  <a:gd name="connsiteX217" fmla="*/ 1444 w 10000"/>
                  <a:gd name="connsiteY217" fmla="*/ 9426 h 10000"/>
                  <a:gd name="connsiteX218" fmla="*/ 1500 w 10000"/>
                  <a:gd name="connsiteY218" fmla="*/ 9470 h 10000"/>
                  <a:gd name="connsiteX219" fmla="*/ 1500 w 10000"/>
                  <a:gd name="connsiteY219" fmla="*/ 9514 h 10000"/>
                  <a:gd name="connsiteX220" fmla="*/ 1556 w 10000"/>
                  <a:gd name="connsiteY220" fmla="*/ 9529 h 10000"/>
                  <a:gd name="connsiteX221" fmla="*/ 1722 w 10000"/>
                  <a:gd name="connsiteY221" fmla="*/ 9543 h 10000"/>
                  <a:gd name="connsiteX222" fmla="*/ 1944 w 10000"/>
                  <a:gd name="connsiteY222" fmla="*/ 9558 h 10000"/>
                  <a:gd name="connsiteX223" fmla="*/ 2944 w 10000"/>
                  <a:gd name="connsiteY223" fmla="*/ 9573 h 10000"/>
                  <a:gd name="connsiteX224" fmla="*/ 2944 w 10000"/>
                  <a:gd name="connsiteY224" fmla="*/ 9573 h 10000"/>
                  <a:gd name="connsiteX225" fmla="*/ 4167 w 10000"/>
                  <a:gd name="connsiteY225" fmla="*/ 9602 h 10000"/>
                  <a:gd name="connsiteX226" fmla="*/ 4889 w 10000"/>
                  <a:gd name="connsiteY226" fmla="*/ 9647 h 10000"/>
                  <a:gd name="connsiteX227" fmla="*/ 5278 w 10000"/>
                  <a:gd name="connsiteY227" fmla="*/ 9691 h 10000"/>
                  <a:gd name="connsiteX228" fmla="*/ 5444 w 10000"/>
                  <a:gd name="connsiteY228" fmla="*/ 9705 h 10000"/>
                  <a:gd name="connsiteX229" fmla="*/ 5444 w 10000"/>
                  <a:gd name="connsiteY229" fmla="*/ 9705 h 10000"/>
                  <a:gd name="connsiteX230" fmla="*/ 5722 w 10000"/>
                  <a:gd name="connsiteY230" fmla="*/ 9735 h 10000"/>
                  <a:gd name="connsiteX231" fmla="*/ 5833 w 10000"/>
                  <a:gd name="connsiteY231" fmla="*/ 9750 h 10000"/>
                  <a:gd name="connsiteX232" fmla="*/ 5833 w 10000"/>
                  <a:gd name="connsiteY232" fmla="*/ 9750 h 10000"/>
                  <a:gd name="connsiteX233" fmla="*/ 5833 w 10000"/>
                  <a:gd name="connsiteY233" fmla="*/ 9735 h 10000"/>
                  <a:gd name="connsiteX234" fmla="*/ 5889 w 10000"/>
                  <a:gd name="connsiteY234" fmla="*/ 9720 h 10000"/>
                  <a:gd name="connsiteX235" fmla="*/ 6000 w 10000"/>
                  <a:gd name="connsiteY235" fmla="*/ 9705 h 10000"/>
                  <a:gd name="connsiteX236" fmla="*/ 6167 w 10000"/>
                  <a:gd name="connsiteY236" fmla="*/ 9691 h 10000"/>
                  <a:gd name="connsiteX237" fmla="*/ 6444 w 10000"/>
                  <a:gd name="connsiteY237" fmla="*/ 9691 h 10000"/>
                  <a:gd name="connsiteX238" fmla="*/ 6833 w 10000"/>
                  <a:gd name="connsiteY238" fmla="*/ 9705 h 10000"/>
                  <a:gd name="connsiteX239" fmla="*/ 7278 w 10000"/>
                  <a:gd name="connsiteY239" fmla="*/ 9750 h 10000"/>
                  <a:gd name="connsiteX240" fmla="*/ 7278 w 10000"/>
                  <a:gd name="connsiteY240" fmla="*/ 9750 h 10000"/>
                  <a:gd name="connsiteX241" fmla="*/ 8722 w 10000"/>
                  <a:gd name="connsiteY241" fmla="*/ 9882 h 10000"/>
                  <a:gd name="connsiteX242" fmla="*/ 10000 w 10000"/>
                  <a:gd name="connsiteY242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6556 w 10000"/>
                  <a:gd name="connsiteY71" fmla="*/ 5302 h 10000"/>
                  <a:gd name="connsiteX72" fmla="*/ 6556 w 10000"/>
                  <a:gd name="connsiteY72" fmla="*/ 5302 h 10000"/>
                  <a:gd name="connsiteX73" fmla="*/ 6556 w 10000"/>
                  <a:gd name="connsiteY73" fmla="*/ 5199 h 10000"/>
                  <a:gd name="connsiteX74" fmla="*/ 6389 w 10000"/>
                  <a:gd name="connsiteY74" fmla="*/ 5096 h 10000"/>
                  <a:gd name="connsiteX75" fmla="*/ 6056 w 10000"/>
                  <a:gd name="connsiteY75" fmla="*/ 4934 h 10000"/>
                  <a:gd name="connsiteX76" fmla="*/ 5333 w 10000"/>
                  <a:gd name="connsiteY76" fmla="*/ 4624 h 10000"/>
                  <a:gd name="connsiteX77" fmla="*/ 5333 w 10000"/>
                  <a:gd name="connsiteY77" fmla="*/ 4624 h 10000"/>
                  <a:gd name="connsiteX78" fmla="*/ 5167 w 10000"/>
                  <a:gd name="connsiteY78" fmla="*/ 4580 h 10000"/>
                  <a:gd name="connsiteX79" fmla="*/ 4889 w 10000"/>
                  <a:gd name="connsiteY79" fmla="*/ 4521 h 10000"/>
                  <a:gd name="connsiteX80" fmla="*/ 4056 w 10000"/>
                  <a:gd name="connsiteY80" fmla="*/ 4389 h 10000"/>
                  <a:gd name="connsiteX81" fmla="*/ 2889 w 10000"/>
                  <a:gd name="connsiteY81" fmla="*/ 4227 h 10000"/>
                  <a:gd name="connsiteX82" fmla="*/ 2889 w 10000"/>
                  <a:gd name="connsiteY82" fmla="*/ 4227 h 10000"/>
                  <a:gd name="connsiteX83" fmla="*/ 2389 w 10000"/>
                  <a:gd name="connsiteY83" fmla="*/ 4212 h 10000"/>
                  <a:gd name="connsiteX84" fmla="*/ 2000 w 10000"/>
                  <a:gd name="connsiteY84" fmla="*/ 4197 h 10000"/>
                  <a:gd name="connsiteX85" fmla="*/ 1889 w 10000"/>
                  <a:gd name="connsiteY85" fmla="*/ 4183 h 10000"/>
                  <a:gd name="connsiteX86" fmla="*/ 1778 w 10000"/>
                  <a:gd name="connsiteY86" fmla="*/ 4168 h 10000"/>
                  <a:gd name="connsiteX87" fmla="*/ 1778 w 10000"/>
                  <a:gd name="connsiteY87" fmla="*/ 4168 h 10000"/>
                  <a:gd name="connsiteX88" fmla="*/ 1667 w 10000"/>
                  <a:gd name="connsiteY88" fmla="*/ 4109 h 10000"/>
                  <a:gd name="connsiteX89" fmla="*/ 1500 w 10000"/>
                  <a:gd name="connsiteY89" fmla="*/ 4006 h 10000"/>
                  <a:gd name="connsiteX90" fmla="*/ 1444 w 10000"/>
                  <a:gd name="connsiteY90" fmla="*/ 3947 h 10000"/>
                  <a:gd name="connsiteX91" fmla="*/ 1444 w 10000"/>
                  <a:gd name="connsiteY91" fmla="*/ 3888 h 10000"/>
                  <a:gd name="connsiteX92" fmla="*/ 1444 w 10000"/>
                  <a:gd name="connsiteY92" fmla="*/ 3844 h 10000"/>
                  <a:gd name="connsiteX93" fmla="*/ 1556 w 10000"/>
                  <a:gd name="connsiteY93" fmla="*/ 3800 h 10000"/>
                  <a:gd name="connsiteX94" fmla="*/ 1556 w 10000"/>
                  <a:gd name="connsiteY94" fmla="*/ 3800 h 10000"/>
                  <a:gd name="connsiteX95" fmla="*/ 1833 w 10000"/>
                  <a:gd name="connsiteY95" fmla="*/ 3726 h 10000"/>
                  <a:gd name="connsiteX96" fmla="*/ 2111 w 10000"/>
                  <a:gd name="connsiteY96" fmla="*/ 3652 h 10000"/>
                  <a:gd name="connsiteX97" fmla="*/ 2278 w 10000"/>
                  <a:gd name="connsiteY97" fmla="*/ 3608 h 10000"/>
                  <a:gd name="connsiteX98" fmla="*/ 2389 w 10000"/>
                  <a:gd name="connsiteY98" fmla="*/ 3564 h 10000"/>
                  <a:gd name="connsiteX99" fmla="*/ 2389 w 10000"/>
                  <a:gd name="connsiteY99" fmla="*/ 3505 h 10000"/>
                  <a:gd name="connsiteX100" fmla="*/ 2389 w 10000"/>
                  <a:gd name="connsiteY100" fmla="*/ 3432 h 10000"/>
                  <a:gd name="connsiteX101" fmla="*/ 2389 w 10000"/>
                  <a:gd name="connsiteY101" fmla="*/ 3432 h 10000"/>
                  <a:gd name="connsiteX102" fmla="*/ 2167 w 10000"/>
                  <a:gd name="connsiteY102" fmla="*/ 3225 h 10000"/>
                  <a:gd name="connsiteX103" fmla="*/ 1889 w 10000"/>
                  <a:gd name="connsiteY103" fmla="*/ 2946 h 10000"/>
                  <a:gd name="connsiteX104" fmla="*/ 1667 w 10000"/>
                  <a:gd name="connsiteY104" fmla="*/ 2695 h 10000"/>
                  <a:gd name="connsiteX105" fmla="*/ 1611 w 10000"/>
                  <a:gd name="connsiteY105" fmla="*/ 2622 h 10000"/>
                  <a:gd name="connsiteX106" fmla="*/ 1611 w 10000"/>
                  <a:gd name="connsiteY106" fmla="*/ 2592 h 10000"/>
                  <a:gd name="connsiteX107" fmla="*/ 1667 w 10000"/>
                  <a:gd name="connsiteY107" fmla="*/ 2577 h 10000"/>
                  <a:gd name="connsiteX108" fmla="*/ 1667 w 10000"/>
                  <a:gd name="connsiteY108" fmla="*/ 2577 h 10000"/>
                  <a:gd name="connsiteX109" fmla="*/ 2000 w 10000"/>
                  <a:gd name="connsiteY109" fmla="*/ 2563 h 10000"/>
                  <a:gd name="connsiteX110" fmla="*/ 2222 w 10000"/>
                  <a:gd name="connsiteY110" fmla="*/ 2563 h 10000"/>
                  <a:gd name="connsiteX111" fmla="*/ 2389 w 10000"/>
                  <a:gd name="connsiteY111" fmla="*/ 2577 h 10000"/>
                  <a:gd name="connsiteX112" fmla="*/ 2389 w 10000"/>
                  <a:gd name="connsiteY112" fmla="*/ 2577 h 10000"/>
                  <a:gd name="connsiteX113" fmla="*/ 2444 w 10000"/>
                  <a:gd name="connsiteY113" fmla="*/ 2577 h 10000"/>
                  <a:gd name="connsiteX114" fmla="*/ 2500 w 10000"/>
                  <a:gd name="connsiteY114" fmla="*/ 2548 h 10000"/>
                  <a:gd name="connsiteX115" fmla="*/ 2778 w 10000"/>
                  <a:gd name="connsiteY115" fmla="*/ 2459 h 10000"/>
                  <a:gd name="connsiteX116" fmla="*/ 3500 w 10000"/>
                  <a:gd name="connsiteY116" fmla="*/ 2165 h 10000"/>
                  <a:gd name="connsiteX117" fmla="*/ 4444 w 10000"/>
                  <a:gd name="connsiteY117" fmla="*/ 1738 h 10000"/>
                  <a:gd name="connsiteX118" fmla="*/ 4444 w 10000"/>
                  <a:gd name="connsiteY118" fmla="*/ 1738 h 10000"/>
                  <a:gd name="connsiteX119" fmla="*/ 4444 w 10000"/>
                  <a:gd name="connsiteY119" fmla="*/ 1679 h 10000"/>
                  <a:gd name="connsiteX120" fmla="*/ 4444 w 10000"/>
                  <a:gd name="connsiteY120" fmla="*/ 1546 h 10000"/>
                  <a:gd name="connsiteX121" fmla="*/ 4500 w 10000"/>
                  <a:gd name="connsiteY121" fmla="*/ 1458 h 10000"/>
                  <a:gd name="connsiteX122" fmla="*/ 4611 w 10000"/>
                  <a:gd name="connsiteY122" fmla="*/ 1384 h 10000"/>
                  <a:gd name="connsiteX123" fmla="*/ 4778 w 10000"/>
                  <a:gd name="connsiteY123" fmla="*/ 1296 h 10000"/>
                  <a:gd name="connsiteX124" fmla="*/ 5000 w 10000"/>
                  <a:gd name="connsiteY124" fmla="*/ 1222 h 10000"/>
                  <a:gd name="connsiteX125" fmla="*/ 5000 w 10000"/>
                  <a:gd name="connsiteY125" fmla="*/ 1222 h 10000"/>
                  <a:gd name="connsiteX126" fmla="*/ 5556 w 10000"/>
                  <a:gd name="connsiteY126" fmla="*/ 1075 h 10000"/>
                  <a:gd name="connsiteX127" fmla="*/ 6111 w 10000"/>
                  <a:gd name="connsiteY127" fmla="*/ 884 h 10000"/>
                  <a:gd name="connsiteX128" fmla="*/ 6667 w 10000"/>
                  <a:gd name="connsiteY128" fmla="*/ 707 h 10000"/>
                  <a:gd name="connsiteX129" fmla="*/ 7056 w 10000"/>
                  <a:gd name="connsiteY129" fmla="*/ 545 h 10000"/>
                  <a:gd name="connsiteX130" fmla="*/ 7056 w 10000"/>
                  <a:gd name="connsiteY130" fmla="*/ 545 h 10000"/>
                  <a:gd name="connsiteX131" fmla="*/ 7333 w 10000"/>
                  <a:gd name="connsiteY131" fmla="*/ 398 h 10000"/>
                  <a:gd name="connsiteX132" fmla="*/ 7667 w 10000"/>
                  <a:gd name="connsiteY132" fmla="*/ 221 h 10000"/>
                  <a:gd name="connsiteX133" fmla="*/ 8000 w 10000"/>
                  <a:gd name="connsiteY133" fmla="*/ 88 h 10000"/>
                  <a:gd name="connsiteX134" fmla="*/ 8167 w 10000"/>
                  <a:gd name="connsiteY134" fmla="*/ 29 h 10000"/>
                  <a:gd name="connsiteX135" fmla="*/ 8333 w 10000"/>
                  <a:gd name="connsiteY135" fmla="*/ 15 h 10000"/>
                  <a:gd name="connsiteX136" fmla="*/ 8333 w 10000"/>
                  <a:gd name="connsiteY136" fmla="*/ 15 h 10000"/>
                  <a:gd name="connsiteX137" fmla="*/ 8667 w 10000"/>
                  <a:gd name="connsiteY137" fmla="*/ 0 h 10000"/>
                  <a:gd name="connsiteX138" fmla="*/ 9111 w 10000"/>
                  <a:gd name="connsiteY138" fmla="*/ 0 h 10000"/>
                  <a:gd name="connsiteX139" fmla="*/ 10000 w 10000"/>
                  <a:gd name="connsiteY139" fmla="*/ 15 h 10000"/>
                  <a:gd name="connsiteX140" fmla="*/ 10000 w 10000"/>
                  <a:gd name="connsiteY140" fmla="*/ 9013 h 10000"/>
                  <a:gd name="connsiteX141" fmla="*/ 10000 w 10000"/>
                  <a:gd name="connsiteY141" fmla="*/ 9013 h 10000"/>
                  <a:gd name="connsiteX142" fmla="*/ 9722 w 10000"/>
                  <a:gd name="connsiteY142" fmla="*/ 8999 h 10000"/>
                  <a:gd name="connsiteX143" fmla="*/ 9389 w 10000"/>
                  <a:gd name="connsiteY143" fmla="*/ 9013 h 10000"/>
                  <a:gd name="connsiteX144" fmla="*/ 9389 w 10000"/>
                  <a:gd name="connsiteY144" fmla="*/ 9013 h 10000"/>
                  <a:gd name="connsiteX145" fmla="*/ 9278 w 10000"/>
                  <a:gd name="connsiteY145" fmla="*/ 9028 h 10000"/>
                  <a:gd name="connsiteX146" fmla="*/ 9056 w 10000"/>
                  <a:gd name="connsiteY146" fmla="*/ 9013 h 10000"/>
                  <a:gd name="connsiteX147" fmla="*/ 8889 w 10000"/>
                  <a:gd name="connsiteY147" fmla="*/ 8999 h 10000"/>
                  <a:gd name="connsiteX148" fmla="*/ 8722 w 10000"/>
                  <a:gd name="connsiteY148" fmla="*/ 8969 h 10000"/>
                  <a:gd name="connsiteX149" fmla="*/ 8611 w 10000"/>
                  <a:gd name="connsiteY149" fmla="*/ 8925 h 10000"/>
                  <a:gd name="connsiteX150" fmla="*/ 8444 w 10000"/>
                  <a:gd name="connsiteY150" fmla="*/ 8851 h 10000"/>
                  <a:gd name="connsiteX151" fmla="*/ 8444 w 10000"/>
                  <a:gd name="connsiteY151" fmla="*/ 8851 h 10000"/>
                  <a:gd name="connsiteX152" fmla="*/ 8222 w 10000"/>
                  <a:gd name="connsiteY152" fmla="*/ 8719 h 10000"/>
                  <a:gd name="connsiteX153" fmla="*/ 8111 w 10000"/>
                  <a:gd name="connsiteY153" fmla="*/ 8660 h 10000"/>
                  <a:gd name="connsiteX154" fmla="*/ 7944 w 10000"/>
                  <a:gd name="connsiteY154" fmla="*/ 8616 h 10000"/>
                  <a:gd name="connsiteX155" fmla="*/ 7778 w 10000"/>
                  <a:gd name="connsiteY155" fmla="*/ 8586 h 10000"/>
                  <a:gd name="connsiteX156" fmla="*/ 7556 w 10000"/>
                  <a:gd name="connsiteY156" fmla="*/ 8571 h 10000"/>
                  <a:gd name="connsiteX157" fmla="*/ 7333 w 10000"/>
                  <a:gd name="connsiteY157" fmla="*/ 8557 h 10000"/>
                  <a:gd name="connsiteX158" fmla="*/ 7000 w 10000"/>
                  <a:gd name="connsiteY158" fmla="*/ 8542 h 10000"/>
                  <a:gd name="connsiteX159" fmla="*/ 7000 w 10000"/>
                  <a:gd name="connsiteY159" fmla="*/ 8542 h 10000"/>
                  <a:gd name="connsiteX160" fmla="*/ 6556 w 10000"/>
                  <a:gd name="connsiteY160" fmla="*/ 8557 h 10000"/>
                  <a:gd name="connsiteX161" fmla="*/ 6222 w 10000"/>
                  <a:gd name="connsiteY161" fmla="*/ 8557 h 10000"/>
                  <a:gd name="connsiteX162" fmla="*/ 6111 w 10000"/>
                  <a:gd name="connsiteY162" fmla="*/ 8542 h 10000"/>
                  <a:gd name="connsiteX163" fmla="*/ 6056 w 10000"/>
                  <a:gd name="connsiteY163" fmla="*/ 8527 h 10000"/>
                  <a:gd name="connsiteX164" fmla="*/ 6056 w 10000"/>
                  <a:gd name="connsiteY164" fmla="*/ 8527 h 10000"/>
                  <a:gd name="connsiteX165" fmla="*/ 6056 w 10000"/>
                  <a:gd name="connsiteY165" fmla="*/ 8262 h 10000"/>
                  <a:gd name="connsiteX166" fmla="*/ 6056 w 10000"/>
                  <a:gd name="connsiteY166" fmla="*/ 8262 h 10000"/>
                  <a:gd name="connsiteX167" fmla="*/ 6056 w 10000"/>
                  <a:gd name="connsiteY167" fmla="*/ 8203 h 10000"/>
                  <a:gd name="connsiteX168" fmla="*/ 5944 w 10000"/>
                  <a:gd name="connsiteY168" fmla="*/ 8130 h 10000"/>
                  <a:gd name="connsiteX169" fmla="*/ 5889 w 10000"/>
                  <a:gd name="connsiteY169" fmla="*/ 8115 h 10000"/>
                  <a:gd name="connsiteX170" fmla="*/ 5778 w 10000"/>
                  <a:gd name="connsiteY170" fmla="*/ 8100 h 10000"/>
                  <a:gd name="connsiteX171" fmla="*/ 5667 w 10000"/>
                  <a:gd name="connsiteY171" fmla="*/ 8100 h 10000"/>
                  <a:gd name="connsiteX172" fmla="*/ 5500 w 10000"/>
                  <a:gd name="connsiteY172" fmla="*/ 8115 h 10000"/>
                  <a:gd name="connsiteX173" fmla="*/ 5500 w 10000"/>
                  <a:gd name="connsiteY173" fmla="*/ 8115 h 10000"/>
                  <a:gd name="connsiteX174" fmla="*/ 4889 w 10000"/>
                  <a:gd name="connsiteY174" fmla="*/ 8218 h 10000"/>
                  <a:gd name="connsiteX175" fmla="*/ 4611 w 10000"/>
                  <a:gd name="connsiteY175" fmla="*/ 8247 h 10000"/>
                  <a:gd name="connsiteX176" fmla="*/ 4556 w 10000"/>
                  <a:gd name="connsiteY176" fmla="*/ 8262 h 10000"/>
                  <a:gd name="connsiteX177" fmla="*/ 4500 w 10000"/>
                  <a:gd name="connsiteY177" fmla="*/ 8247 h 10000"/>
                  <a:gd name="connsiteX178" fmla="*/ 4500 w 10000"/>
                  <a:gd name="connsiteY178" fmla="*/ 8247 h 10000"/>
                  <a:gd name="connsiteX179" fmla="*/ 4222 w 10000"/>
                  <a:gd name="connsiteY179" fmla="*/ 8100 h 10000"/>
                  <a:gd name="connsiteX180" fmla="*/ 4222 w 10000"/>
                  <a:gd name="connsiteY180" fmla="*/ 8100 h 10000"/>
                  <a:gd name="connsiteX181" fmla="*/ 4111 w 10000"/>
                  <a:gd name="connsiteY181" fmla="*/ 8027 h 10000"/>
                  <a:gd name="connsiteX182" fmla="*/ 4111 w 10000"/>
                  <a:gd name="connsiteY182" fmla="*/ 7982 h 10000"/>
                  <a:gd name="connsiteX183" fmla="*/ 4111 w 10000"/>
                  <a:gd name="connsiteY183" fmla="*/ 7938 h 10000"/>
                  <a:gd name="connsiteX184" fmla="*/ 4111 w 10000"/>
                  <a:gd name="connsiteY184" fmla="*/ 7938 h 10000"/>
                  <a:gd name="connsiteX185" fmla="*/ 4278 w 10000"/>
                  <a:gd name="connsiteY185" fmla="*/ 7894 h 10000"/>
                  <a:gd name="connsiteX186" fmla="*/ 4389 w 10000"/>
                  <a:gd name="connsiteY186" fmla="*/ 7879 h 10000"/>
                  <a:gd name="connsiteX187" fmla="*/ 4389 w 10000"/>
                  <a:gd name="connsiteY187" fmla="*/ 7879 h 10000"/>
                  <a:gd name="connsiteX188" fmla="*/ 4000 w 10000"/>
                  <a:gd name="connsiteY188" fmla="*/ 7879 h 10000"/>
                  <a:gd name="connsiteX189" fmla="*/ 3722 w 10000"/>
                  <a:gd name="connsiteY189" fmla="*/ 7894 h 10000"/>
                  <a:gd name="connsiteX190" fmla="*/ 3611 w 10000"/>
                  <a:gd name="connsiteY190" fmla="*/ 7909 h 10000"/>
                  <a:gd name="connsiteX191" fmla="*/ 3556 w 10000"/>
                  <a:gd name="connsiteY191" fmla="*/ 7923 h 10000"/>
                  <a:gd name="connsiteX192" fmla="*/ 3556 w 10000"/>
                  <a:gd name="connsiteY192" fmla="*/ 7923 h 10000"/>
                  <a:gd name="connsiteX193" fmla="*/ 3444 w 10000"/>
                  <a:gd name="connsiteY193" fmla="*/ 7982 h 10000"/>
                  <a:gd name="connsiteX194" fmla="*/ 3278 w 10000"/>
                  <a:gd name="connsiteY194" fmla="*/ 8071 h 10000"/>
                  <a:gd name="connsiteX195" fmla="*/ 3000 w 10000"/>
                  <a:gd name="connsiteY195" fmla="*/ 8174 h 10000"/>
                  <a:gd name="connsiteX196" fmla="*/ 2667 w 10000"/>
                  <a:gd name="connsiteY196" fmla="*/ 8247 h 10000"/>
                  <a:gd name="connsiteX197" fmla="*/ 2667 w 10000"/>
                  <a:gd name="connsiteY197" fmla="*/ 8247 h 10000"/>
                  <a:gd name="connsiteX198" fmla="*/ 2333 w 10000"/>
                  <a:gd name="connsiteY198" fmla="*/ 8306 h 10000"/>
                  <a:gd name="connsiteX199" fmla="*/ 1833 w 10000"/>
                  <a:gd name="connsiteY199" fmla="*/ 8365 h 10000"/>
                  <a:gd name="connsiteX200" fmla="*/ 1389 w 10000"/>
                  <a:gd name="connsiteY200" fmla="*/ 8395 h 10000"/>
                  <a:gd name="connsiteX201" fmla="*/ 889 w 10000"/>
                  <a:gd name="connsiteY201" fmla="*/ 8409 h 10000"/>
                  <a:gd name="connsiteX202" fmla="*/ 889 w 10000"/>
                  <a:gd name="connsiteY202" fmla="*/ 8409 h 10000"/>
                  <a:gd name="connsiteX203" fmla="*/ 500 w 10000"/>
                  <a:gd name="connsiteY203" fmla="*/ 8424 h 10000"/>
                  <a:gd name="connsiteX204" fmla="*/ 222 w 10000"/>
                  <a:gd name="connsiteY204" fmla="*/ 8439 h 10000"/>
                  <a:gd name="connsiteX205" fmla="*/ 0 w 10000"/>
                  <a:gd name="connsiteY205" fmla="*/ 8454 h 10000"/>
                  <a:gd name="connsiteX206" fmla="*/ 0 w 10000"/>
                  <a:gd name="connsiteY206" fmla="*/ 8454 h 10000"/>
                  <a:gd name="connsiteX207" fmla="*/ 278 w 10000"/>
                  <a:gd name="connsiteY207" fmla="*/ 8689 h 10000"/>
                  <a:gd name="connsiteX208" fmla="*/ 500 w 10000"/>
                  <a:gd name="connsiteY208" fmla="*/ 8866 h 10000"/>
                  <a:gd name="connsiteX209" fmla="*/ 722 w 10000"/>
                  <a:gd name="connsiteY209" fmla="*/ 9013 h 10000"/>
                  <a:gd name="connsiteX210" fmla="*/ 722 w 10000"/>
                  <a:gd name="connsiteY210" fmla="*/ 9013 h 10000"/>
                  <a:gd name="connsiteX211" fmla="*/ 889 w 10000"/>
                  <a:gd name="connsiteY211" fmla="*/ 9102 h 10000"/>
                  <a:gd name="connsiteX212" fmla="*/ 944 w 10000"/>
                  <a:gd name="connsiteY212" fmla="*/ 9175 h 10000"/>
                  <a:gd name="connsiteX213" fmla="*/ 1111 w 10000"/>
                  <a:gd name="connsiteY213" fmla="*/ 9249 h 10000"/>
                  <a:gd name="connsiteX214" fmla="*/ 1333 w 10000"/>
                  <a:gd name="connsiteY214" fmla="*/ 9367 h 10000"/>
                  <a:gd name="connsiteX215" fmla="*/ 1333 w 10000"/>
                  <a:gd name="connsiteY215" fmla="*/ 9367 h 10000"/>
                  <a:gd name="connsiteX216" fmla="*/ 1444 w 10000"/>
                  <a:gd name="connsiteY216" fmla="*/ 9426 h 10000"/>
                  <a:gd name="connsiteX217" fmla="*/ 1500 w 10000"/>
                  <a:gd name="connsiteY217" fmla="*/ 9470 h 10000"/>
                  <a:gd name="connsiteX218" fmla="*/ 1500 w 10000"/>
                  <a:gd name="connsiteY218" fmla="*/ 9514 h 10000"/>
                  <a:gd name="connsiteX219" fmla="*/ 1556 w 10000"/>
                  <a:gd name="connsiteY219" fmla="*/ 9529 h 10000"/>
                  <a:gd name="connsiteX220" fmla="*/ 1722 w 10000"/>
                  <a:gd name="connsiteY220" fmla="*/ 9543 h 10000"/>
                  <a:gd name="connsiteX221" fmla="*/ 1944 w 10000"/>
                  <a:gd name="connsiteY221" fmla="*/ 9558 h 10000"/>
                  <a:gd name="connsiteX222" fmla="*/ 2944 w 10000"/>
                  <a:gd name="connsiteY222" fmla="*/ 9573 h 10000"/>
                  <a:gd name="connsiteX223" fmla="*/ 2944 w 10000"/>
                  <a:gd name="connsiteY223" fmla="*/ 9573 h 10000"/>
                  <a:gd name="connsiteX224" fmla="*/ 4167 w 10000"/>
                  <a:gd name="connsiteY224" fmla="*/ 9602 h 10000"/>
                  <a:gd name="connsiteX225" fmla="*/ 4889 w 10000"/>
                  <a:gd name="connsiteY225" fmla="*/ 9647 h 10000"/>
                  <a:gd name="connsiteX226" fmla="*/ 5278 w 10000"/>
                  <a:gd name="connsiteY226" fmla="*/ 9691 h 10000"/>
                  <a:gd name="connsiteX227" fmla="*/ 5444 w 10000"/>
                  <a:gd name="connsiteY227" fmla="*/ 9705 h 10000"/>
                  <a:gd name="connsiteX228" fmla="*/ 5444 w 10000"/>
                  <a:gd name="connsiteY228" fmla="*/ 9705 h 10000"/>
                  <a:gd name="connsiteX229" fmla="*/ 5722 w 10000"/>
                  <a:gd name="connsiteY229" fmla="*/ 9735 h 10000"/>
                  <a:gd name="connsiteX230" fmla="*/ 5833 w 10000"/>
                  <a:gd name="connsiteY230" fmla="*/ 9750 h 10000"/>
                  <a:gd name="connsiteX231" fmla="*/ 5833 w 10000"/>
                  <a:gd name="connsiteY231" fmla="*/ 9750 h 10000"/>
                  <a:gd name="connsiteX232" fmla="*/ 5833 w 10000"/>
                  <a:gd name="connsiteY232" fmla="*/ 9735 h 10000"/>
                  <a:gd name="connsiteX233" fmla="*/ 5889 w 10000"/>
                  <a:gd name="connsiteY233" fmla="*/ 9720 h 10000"/>
                  <a:gd name="connsiteX234" fmla="*/ 6000 w 10000"/>
                  <a:gd name="connsiteY234" fmla="*/ 9705 h 10000"/>
                  <a:gd name="connsiteX235" fmla="*/ 6167 w 10000"/>
                  <a:gd name="connsiteY235" fmla="*/ 9691 h 10000"/>
                  <a:gd name="connsiteX236" fmla="*/ 6444 w 10000"/>
                  <a:gd name="connsiteY236" fmla="*/ 9691 h 10000"/>
                  <a:gd name="connsiteX237" fmla="*/ 6833 w 10000"/>
                  <a:gd name="connsiteY237" fmla="*/ 9705 h 10000"/>
                  <a:gd name="connsiteX238" fmla="*/ 7278 w 10000"/>
                  <a:gd name="connsiteY238" fmla="*/ 9750 h 10000"/>
                  <a:gd name="connsiteX239" fmla="*/ 7278 w 10000"/>
                  <a:gd name="connsiteY239" fmla="*/ 9750 h 10000"/>
                  <a:gd name="connsiteX240" fmla="*/ 8722 w 10000"/>
                  <a:gd name="connsiteY240" fmla="*/ 9882 h 10000"/>
                  <a:gd name="connsiteX241" fmla="*/ 10000 w 10000"/>
                  <a:gd name="connsiteY241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6556 w 10000"/>
                  <a:gd name="connsiteY71" fmla="*/ 5302 h 10000"/>
                  <a:gd name="connsiteX72" fmla="*/ 6556 w 10000"/>
                  <a:gd name="connsiteY72" fmla="*/ 5199 h 10000"/>
                  <a:gd name="connsiteX73" fmla="*/ 6389 w 10000"/>
                  <a:gd name="connsiteY73" fmla="*/ 5096 h 10000"/>
                  <a:gd name="connsiteX74" fmla="*/ 6056 w 10000"/>
                  <a:gd name="connsiteY74" fmla="*/ 4934 h 10000"/>
                  <a:gd name="connsiteX75" fmla="*/ 5333 w 10000"/>
                  <a:gd name="connsiteY75" fmla="*/ 4624 h 10000"/>
                  <a:gd name="connsiteX76" fmla="*/ 5333 w 10000"/>
                  <a:gd name="connsiteY76" fmla="*/ 4624 h 10000"/>
                  <a:gd name="connsiteX77" fmla="*/ 5167 w 10000"/>
                  <a:gd name="connsiteY77" fmla="*/ 4580 h 10000"/>
                  <a:gd name="connsiteX78" fmla="*/ 4889 w 10000"/>
                  <a:gd name="connsiteY78" fmla="*/ 4521 h 10000"/>
                  <a:gd name="connsiteX79" fmla="*/ 4056 w 10000"/>
                  <a:gd name="connsiteY79" fmla="*/ 4389 h 10000"/>
                  <a:gd name="connsiteX80" fmla="*/ 2889 w 10000"/>
                  <a:gd name="connsiteY80" fmla="*/ 4227 h 10000"/>
                  <a:gd name="connsiteX81" fmla="*/ 2889 w 10000"/>
                  <a:gd name="connsiteY81" fmla="*/ 4227 h 10000"/>
                  <a:gd name="connsiteX82" fmla="*/ 2389 w 10000"/>
                  <a:gd name="connsiteY82" fmla="*/ 4212 h 10000"/>
                  <a:gd name="connsiteX83" fmla="*/ 2000 w 10000"/>
                  <a:gd name="connsiteY83" fmla="*/ 4197 h 10000"/>
                  <a:gd name="connsiteX84" fmla="*/ 1889 w 10000"/>
                  <a:gd name="connsiteY84" fmla="*/ 4183 h 10000"/>
                  <a:gd name="connsiteX85" fmla="*/ 1778 w 10000"/>
                  <a:gd name="connsiteY85" fmla="*/ 4168 h 10000"/>
                  <a:gd name="connsiteX86" fmla="*/ 1778 w 10000"/>
                  <a:gd name="connsiteY86" fmla="*/ 4168 h 10000"/>
                  <a:gd name="connsiteX87" fmla="*/ 1667 w 10000"/>
                  <a:gd name="connsiteY87" fmla="*/ 4109 h 10000"/>
                  <a:gd name="connsiteX88" fmla="*/ 1500 w 10000"/>
                  <a:gd name="connsiteY88" fmla="*/ 4006 h 10000"/>
                  <a:gd name="connsiteX89" fmla="*/ 1444 w 10000"/>
                  <a:gd name="connsiteY89" fmla="*/ 3947 h 10000"/>
                  <a:gd name="connsiteX90" fmla="*/ 1444 w 10000"/>
                  <a:gd name="connsiteY90" fmla="*/ 3888 h 10000"/>
                  <a:gd name="connsiteX91" fmla="*/ 1444 w 10000"/>
                  <a:gd name="connsiteY91" fmla="*/ 3844 h 10000"/>
                  <a:gd name="connsiteX92" fmla="*/ 1556 w 10000"/>
                  <a:gd name="connsiteY92" fmla="*/ 3800 h 10000"/>
                  <a:gd name="connsiteX93" fmla="*/ 1556 w 10000"/>
                  <a:gd name="connsiteY93" fmla="*/ 3800 h 10000"/>
                  <a:gd name="connsiteX94" fmla="*/ 1833 w 10000"/>
                  <a:gd name="connsiteY94" fmla="*/ 3726 h 10000"/>
                  <a:gd name="connsiteX95" fmla="*/ 2111 w 10000"/>
                  <a:gd name="connsiteY95" fmla="*/ 3652 h 10000"/>
                  <a:gd name="connsiteX96" fmla="*/ 2278 w 10000"/>
                  <a:gd name="connsiteY96" fmla="*/ 3608 h 10000"/>
                  <a:gd name="connsiteX97" fmla="*/ 2389 w 10000"/>
                  <a:gd name="connsiteY97" fmla="*/ 3564 h 10000"/>
                  <a:gd name="connsiteX98" fmla="*/ 2389 w 10000"/>
                  <a:gd name="connsiteY98" fmla="*/ 3505 h 10000"/>
                  <a:gd name="connsiteX99" fmla="*/ 2389 w 10000"/>
                  <a:gd name="connsiteY99" fmla="*/ 3432 h 10000"/>
                  <a:gd name="connsiteX100" fmla="*/ 2389 w 10000"/>
                  <a:gd name="connsiteY100" fmla="*/ 3432 h 10000"/>
                  <a:gd name="connsiteX101" fmla="*/ 2167 w 10000"/>
                  <a:gd name="connsiteY101" fmla="*/ 3225 h 10000"/>
                  <a:gd name="connsiteX102" fmla="*/ 1889 w 10000"/>
                  <a:gd name="connsiteY102" fmla="*/ 2946 h 10000"/>
                  <a:gd name="connsiteX103" fmla="*/ 1667 w 10000"/>
                  <a:gd name="connsiteY103" fmla="*/ 2695 h 10000"/>
                  <a:gd name="connsiteX104" fmla="*/ 1611 w 10000"/>
                  <a:gd name="connsiteY104" fmla="*/ 2622 h 10000"/>
                  <a:gd name="connsiteX105" fmla="*/ 1611 w 10000"/>
                  <a:gd name="connsiteY105" fmla="*/ 2592 h 10000"/>
                  <a:gd name="connsiteX106" fmla="*/ 1667 w 10000"/>
                  <a:gd name="connsiteY106" fmla="*/ 2577 h 10000"/>
                  <a:gd name="connsiteX107" fmla="*/ 1667 w 10000"/>
                  <a:gd name="connsiteY107" fmla="*/ 2577 h 10000"/>
                  <a:gd name="connsiteX108" fmla="*/ 2000 w 10000"/>
                  <a:gd name="connsiteY108" fmla="*/ 2563 h 10000"/>
                  <a:gd name="connsiteX109" fmla="*/ 2222 w 10000"/>
                  <a:gd name="connsiteY109" fmla="*/ 2563 h 10000"/>
                  <a:gd name="connsiteX110" fmla="*/ 2389 w 10000"/>
                  <a:gd name="connsiteY110" fmla="*/ 2577 h 10000"/>
                  <a:gd name="connsiteX111" fmla="*/ 2389 w 10000"/>
                  <a:gd name="connsiteY111" fmla="*/ 2577 h 10000"/>
                  <a:gd name="connsiteX112" fmla="*/ 2444 w 10000"/>
                  <a:gd name="connsiteY112" fmla="*/ 2577 h 10000"/>
                  <a:gd name="connsiteX113" fmla="*/ 2500 w 10000"/>
                  <a:gd name="connsiteY113" fmla="*/ 2548 h 10000"/>
                  <a:gd name="connsiteX114" fmla="*/ 2778 w 10000"/>
                  <a:gd name="connsiteY114" fmla="*/ 2459 h 10000"/>
                  <a:gd name="connsiteX115" fmla="*/ 3500 w 10000"/>
                  <a:gd name="connsiteY115" fmla="*/ 2165 h 10000"/>
                  <a:gd name="connsiteX116" fmla="*/ 4444 w 10000"/>
                  <a:gd name="connsiteY116" fmla="*/ 1738 h 10000"/>
                  <a:gd name="connsiteX117" fmla="*/ 4444 w 10000"/>
                  <a:gd name="connsiteY117" fmla="*/ 1738 h 10000"/>
                  <a:gd name="connsiteX118" fmla="*/ 4444 w 10000"/>
                  <a:gd name="connsiteY118" fmla="*/ 1679 h 10000"/>
                  <a:gd name="connsiteX119" fmla="*/ 4444 w 10000"/>
                  <a:gd name="connsiteY119" fmla="*/ 1546 h 10000"/>
                  <a:gd name="connsiteX120" fmla="*/ 4500 w 10000"/>
                  <a:gd name="connsiteY120" fmla="*/ 1458 h 10000"/>
                  <a:gd name="connsiteX121" fmla="*/ 4611 w 10000"/>
                  <a:gd name="connsiteY121" fmla="*/ 1384 h 10000"/>
                  <a:gd name="connsiteX122" fmla="*/ 4778 w 10000"/>
                  <a:gd name="connsiteY122" fmla="*/ 1296 h 10000"/>
                  <a:gd name="connsiteX123" fmla="*/ 5000 w 10000"/>
                  <a:gd name="connsiteY123" fmla="*/ 1222 h 10000"/>
                  <a:gd name="connsiteX124" fmla="*/ 5000 w 10000"/>
                  <a:gd name="connsiteY124" fmla="*/ 1222 h 10000"/>
                  <a:gd name="connsiteX125" fmla="*/ 5556 w 10000"/>
                  <a:gd name="connsiteY125" fmla="*/ 1075 h 10000"/>
                  <a:gd name="connsiteX126" fmla="*/ 6111 w 10000"/>
                  <a:gd name="connsiteY126" fmla="*/ 884 h 10000"/>
                  <a:gd name="connsiteX127" fmla="*/ 6667 w 10000"/>
                  <a:gd name="connsiteY127" fmla="*/ 707 h 10000"/>
                  <a:gd name="connsiteX128" fmla="*/ 7056 w 10000"/>
                  <a:gd name="connsiteY128" fmla="*/ 545 h 10000"/>
                  <a:gd name="connsiteX129" fmla="*/ 7056 w 10000"/>
                  <a:gd name="connsiteY129" fmla="*/ 545 h 10000"/>
                  <a:gd name="connsiteX130" fmla="*/ 7333 w 10000"/>
                  <a:gd name="connsiteY130" fmla="*/ 398 h 10000"/>
                  <a:gd name="connsiteX131" fmla="*/ 7667 w 10000"/>
                  <a:gd name="connsiteY131" fmla="*/ 221 h 10000"/>
                  <a:gd name="connsiteX132" fmla="*/ 8000 w 10000"/>
                  <a:gd name="connsiteY132" fmla="*/ 88 h 10000"/>
                  <a:gd name="connsiteX133" fmla="*/ 8167 w 10000"/>
                  <a:gd name="connsiteY133" fmla="*/ 29 h 10000"/>
                  <a:gd name="connsiteX134" fmla="*/ 8333 w 10000"/>
                  <a:gd name="connsiteY134" fmla="*/ 15 h 10000"/>
                  <a:gd name="connsiteX135" fmla="*/ 8333 w 10000"/>
                  <a:gd name="connsiteY135" fmla="*/ 15 h 10000"/>
                  <a:gd name="connsiteX136" fmla="*/ 8667 w 10000"/>
                  <a:gd name="connsiteY136" fmla="*/ 0 h 10000"/>
                  <a:gd name="connsiteX137" fmla="*/ 9111 w 10000"/>
                  <a:gd name="connsiteY137" fmla="*/ 0 h 10000"/>
                  <a:gd name="connsiteX138" fmla="*/ 10000 w 10000"/>
                  <a:gd name="connsiteY138" fmla="*/ 15 h 10000"/>
                  <a:gd name="connsiteX139" fmla="*/ 10000 w 10000"/>
                  <a:gd name="connsiteY139" fmla="*/ 9013 h 10000"/>
                  <a:gd name="connsiteX140" fmla="*/ 10000 w 10000"/>
                  <a:gd name="connsiteY140" fmla="*/ 9013 h 10000"/>
                  <a:gd name="connsiteX141" fmla="*/ 9722 w 10000"/>
                  <a:gd name="connsiteY141" fmla="*/ 8999 h 10000"/>
                  <a:gd name="connsiteX142" fmla="*/ 9389 w 10000"/>
                  <a:gd name="connsiteY142" fmla="*/ 9013 h 10000"/>
                  <a:gd name="connsiteX143" fmla="*/ 9389 w 10000"/>
                  <a:gd name="connsiteY143" fmla="*/ 9013 h 10000"/>
                  <a:gd name="connsiteX144" fmla="*/ 9278 w 10000"/>
                  <a:gd name="connsiteY144" fmla="*/ 9028 h 10000"/>
                  <a:gd name="connsiteX145" fmla="*/ 9056 w 10000"/>
                  <a:gd name="connsiteY145" fmla="*/ 9013 h 10000"/>
                  <a:gd name="connsiteX146" fmla="*/ 8889 w 10000"/>
                  <a:gd name="connsiteY146" fmla="*/ 8999 h 10000"/>
                  <a:gd name="connsiteX147" fmla="*/ 8722 w 10000"/>
                  <a:gd name="connsiteY147" fmla="*/ 8969 h 10000"/>
                  <a:gd name="connsiteX148" fmla="*/ 8611 w 10000"/>
                  <a:gd name="connsiteY148" fmla="*/ 8925 h 10000"/>
                  <a:gd name="connsiteX149" fmla="*/ 8444 w 10000"/>
                  <a:gd name="connsiteY149" fmla="*/ 8851 h 10000"/>
                  <a:gd name="connsiteX150" fmla="*/ 8444 w 10000"/>
                  <a:gd name="connsiteY150" fmla="*/ 8851 h 10000"/>
                  <a:gd name="connsiteX151" fmla="*/ 8222 w 10000"/>
                  <a:gd name="connsiteY151" fmla="*/ 8719 h 10000"/>
                  <a:gd name="connsiteX152" fmla="*/ 8111 w 10000"/>
                  <a:gd name="connsiteY152" fmla="*/ 8660 h 10000"/>
                  <a:gd name="connsiteX153" fmla="*/ 7944 w 10000"/>
                  <a:gd name="connsiteY153" fmla="*/ 8616 h 10000"/>
                  <a:gd name="connsiteX154" fmla="*/ 7778 w 10000"/>
                  <a:gd name="connsiteY154" fmla="*/ 8586 h 10000"/>
                  <a:gd name="connsiteX155" fmla="*/ 7556 w 10000"/>
                  <a:gd name="connsiteY155" fmla="*/ 8571 h 10000"/>
                  <a:gd name="connsiteX156" fmla="*/ 7333 w 10000"/>
                  <a:gd name="connsiteY156" fmla="*/ 8557 h 10000"/>
                  <a:gd name="connsiteX157" fmla="*/ 7000 w 10000"/>
                  <a:gd name="connsiteY157" fmla="*/ 8542 h 10000"/>
                  <a:gd name="connsiteX158" fmla="*/ 7000 w 10000"/>
                  <a:gd name="connsiteY158" fmla="*/ 8542 h 10000"/>
                  <a:gd name="connsiteX159" fmla="*/ 6556 w 10000"/>
                  <a:gd name="connsiteY159" fmla="*/ 8557 h 10000"/>
                  <a:gd name="connsiteX160" fmla="*/ 6222 w 10000"/>
                  <a:gd name="connsiteY160" fmla="*/ 8557 h 10000"/>
                  <a:gd name="connsiteX161" fmla="*/ 6111 w 10000"/>
                  <a:gd name="connsiteY161" fmla="*/ 8542 h 10000"/>
                  <a:gd name="connsiteX162" fmla="*/ 6056 w 10000"/>
                  <a:gd name="connsiteY162" fmla="*/ 8527 h 10000"/>
                  <a:gd name="connsiteX163" fmla="*/ 6056 w 10000"/>
                  <a:gd name="connsiteY163" fmla="*/ 8527 h 10000"/>
                  <a:gd name="connsiteX164" fmla="*/ 6056 w 10000"/>
                  <a:gd name="connsiteY164" fmla="*/ 8262 h 10000"/>
                  <a:gd name="connsiteX165" fmla="*/ 6056 w 10000"/>
                  <a:gd name="connsiteY165" fmla="*/ 8262 h 10000"/>
                  <a:gd name="connsiteX166" fmla="*/ 6056 w 10000"/>
                  <a:gd name="connsiteY166" fmla="*/ 8203 h 10000"/>
                  <a:gd name="connsiteX167" fmla="*/ 5944 w 10000"/>
                  <a:gd name="connsiteY167" fmla="*/ 8130 h 10000"/>
                  <a:gd name="connsiteX168" fmla="*/ 5889 w 10000"/>
                  <a:gd name="connsiteY168" fmla="*/ 8115 h 10000"/>
                  <a:gd name="connsiteX169" fmla="*/ 5778 w 10000"/>
                  <a:gd name="connsiteY169" fmla="*/ 8100 h 10000"/>
                  <a:gd name="connsiteX170" fmla="*/ 5667 w 10000"/>
                  <a:gd name="connsiteY170" fmla="*/ 8100 h 10000"/>
                  <a:gd name="connsiteX171" fmla="*/ 5500 w 10000"/>
                  <a:gd name="connsiteY171" fmla="*/ 8115 h 10000"/>
                  <a:gd name="connsiteX172" fmla="*/ 5500 w 10000"/>
                  <a:gd name="connsiteY172" fmla="*/ 8115 h 10000"/>
                  <a:gd name="connsiteX173" fmla="*/ 4889 w 10000"/>
                  <a:gd name="connsiteY173" fmla="*/ 8218 h 10000"/>
                  <a:gd name="connsiteX174" fmla="*/ 4611 w 10000"/>
                  <a:gd name="connsiteY174" fmla="*/ 8247 h 10000"/>
                  <a:gd name="connsiteX175" fmla="*/ 4556 w 10000"/>
                  <a:gd name="connsiteY175" fmla="*/ 8262 h 10000"/>
                  <a:gd name="connsiteX176" fmla="*/ 4500 w 10000"/>
                  <a:gd name="connsiteY176" fmla="*/ 8247 h 10000"/>
                  <a:gd name="connsiteX177" fmla="*/ 4500 w 10000"/>
                  <a:gd name="connsiteY177" fmla="*/ 8247 h 10000"/>
                  <a:gd name="connsiteX178" fmla="*/ 4222 w 10000"/>
                  <a:gd name="connsiteY178" fmla="*/ 8100 h 10000"/>
                  <a:gd name="connsiteX179" fmla="*/ 4222 w 10000"/>
                  <a:gd name="connsiteY179" fmla="*/ 8100 h 10000"/>
                  <a:gd name="connsiteX180" fmla="*/ 4111 w 10000"/>
                  <a:gd name="connsiteY180" fmla="*/ 8027 h 10000"/>
                  <a:gd name="connsiteX181" fmla="*/ 4111 w 10000"/>
                  <a:gd name="connsiteY181" fmla="*/ 7982 h 10000"/>
                  <a:gd name="connsiteX182" fmla="*/ 4111 w 10000"/>
                  <a:gd name="connsiteY182" fmla="*/ 7938 h 10000"/>
                  <a:gd name="connsiteX183" fmla="*/ 4111 w 10000"/>
                  <a:gd name="connsiteY183" fmla="*/ 7938 h 10000"/>
                  <a:gd name="connsiteX184" fmla="*/ 4278 w 10000"/>
                  <a:gd name="connsiteY184" fmla="*/ 7894 h 10000"/>
                  <a:gd name="connsiteX185" fmla="*/ 4389 w 10000"/>
                  <a:gd name="connsiteY185" fmla="*/ 7879 h 10000"/>
                  <a:gd name="connsiteX186" fmla="*/ 4389 w 10000"/>
                  <a:gd name="connsiteY186" fmla="*/ 7879 h 10000"/>
                  <a:gd name="connsiteX187" fmla="*/ 4000 w 10000"/>
                  <a:gd name="connsiteY187" fmla="*/ 7879 h 10000"/>
                  <a:gd name="connsiteX188" fmla="*/ 3722 w 10000"/>
                  <a:gd name="connsiteY188" fmla="*/ 7894 h 10000"/>
                  <a:gd name="connsiteX189" fmla="*/ 3611 w 10000"/>
                  <a:gd name="connsiteY189" fmla="*/ 7909 h 10000"/>
                  <a:gd name="connsiteX190" fmla="*/ 3556 w 10000"/>
                  <a:gd name="connsiteY190" fmla="*/ 7923 h 10000"/>
                  <a:gd name="connsiteX191" fmla="*/ 3556 w 10000"/>
                  <a:gd name="connsiteY191" fmla="*/ 7923 h 10000"/>
                  <a:gd name="connsiteX192" fmla="*/ 3444 w 10000"/>
                  <a:gd name="connsiteY192" fmla="*/ 7982 h 10000"/>
                  <a:gd name="connsiteX193" fmla="*/ 3278 w 10000"/>
                  <a:gd name="connsiteY193" fmla="*/ 8071 h 10000"/>
                  <a:gd name="connsiteX194" fmla="*/ 3000 w 10000"/>
                  <a:gd name="connsiteY194" fmla="*/ 8174 h 10000"/>
                  <a:gd name="connsiteX195" fmla="*/ 2667 w 10000"/>
                  <a:gd name="connsiteY195" fmla="*/ 8247 h 10000"/>
                  <a:gd name="connsiteX196" fmla="*/ 2667 w 10000"/>
                  <a:gd name="connsiteY196" fmla="*/ 8247 h 10000"/>
                  <a:gd name="connsiteX197" fmla="*/ 2333 w 10000"/>
                  <a:gd name="connsiteY197" fmla="*/ 8306 h 10000"/>
                  <a:gd name="connsiteX198" fmla="*/ 1833 w 10000"/>
                  <a:gd name="connsiteY198" fmla="*/ 8365 h 10000"/>
                  <a:gd name="connsiteX199" fmla="*/ 1389 w 10000"/>
                  <a:gd name="connsiteY199" fmla="*/ 8395 h 10000"/>
                  <a:gd name="connsiteX200" fmla="*/ 889 w 10000"/>
                  <a:gd name="connsiteY200" fmla="*/ 8409 h 10000"/>
                  <a:gd name="connsiteX201" fmla="*/ 889 w 10000"/>
                  <a:gd name="connsiteY201" fmla="*/ 8409 h 10000"/>
                  <a:gd name="connsiteX202" fmla="*/ 500 w 10000"/>
                  <a:gd name="connsiteY202" fmla="*/ 8424 h 10000"/>
                  <a:gd name="connsiteX203" fmla="*/ 222 w 10000"/>
                  <a:gd name="connsiteY203" fmla="*/ 8439 h 10000"/>
                  <a:gd name="connsiteX204" fmla="*/ 0 w 10000"/>
                  <a:gd name="connsiteY204" fmla="*/ 8454 h 10000"/>
                  <a:gd name="connsiteX205" fmla="*/ 0 w 10000"/>
                  <a:gd name="connsiteY205" fmla="*/ 8454 h 10000"/>
                  <a:gd name="connsiteX206" fmla="*/ 278 w 10000"/>
                  <a:gd name="connsiteY206" fmla="*/ 8689 h 10000"/>
                  <a:gd name="connsiteX207" fmla="*/ 500 w 10000"/>
                  <a:gd name="connsiteY207" fmla="*/ 8866 h 10000"/>
                  <a:gd name="connsiteX208" fmla="*/ 722 w 10000"/>
                  <a:gd name="connsiteY208" fmla="*/ 9013 h 10000"/>
                  <a:gd name="connsiteX209" fmla="*/ 722 w 10000"/>
                  <a:gd name="connsiteY209" fmla="*/ 9013 h 10000"/>
                  <a:gd name="connsiteX210" fmla="*/ 889 w 10000"/>
                  <a:gd name="connsiteY210" fmla="*/ 9102 h 10000"/>
                  <a:gd name="connsiteX211" fmla="*/ 944 w 10000"/>
                  <a:gd name="connsiteY211" fmla="*/ 9175 h 10000"/>
                  <a:gd name="connsiteX212" fmla="*/ 1111 w 10000"/>
                  <a:gd name="connsiteY212" fmla="*/ 9249 h 10000"/>
                  <a:gd name="connsiteX213" fmla="*/ 1333 w 10000"/>
                  <a:gd name="connsiteY213" fmla="*/ 9367 h 10000"/>
                  <a:gd name="connsiteX214" fmla="*/ 1333 w 10000"/>
                  <a:gd name="connsiteY214" fmla="*/ 9367 h 10000"/>
                  <a:gd name="connsiteX215" fmla="*/ 1444 w 10000"/>
                  <a:gd name="connsiteY215" fmla="*/ 9426 h 10000"/>
                  <a:gd name="connsiteX216" fmla="*/ 1500 w 10000"/>
                  <a:gd name="connsiteY216" fmla="*/ 9470 h 10000"/>
                  <a:gd name="connsiteX217" fmla="*/ 1500 w 10000"/>
                  <a:gd name="connsiteY217" fmla="*/ 9514 h 10000"/>
                  <a:gd name="connsiteX218" fmla="*/ 1556 w 10000"/>
                  <a:gd name="connsiteY218" fmla="*/ 9529 h 10000"/>
                  <a:gd name="connsiteX219" fmla="*/ 1722 w 10000"/>
                  <a:gd name="connsiteY219" fmla="*/ 9543 h 10000"/>
                  <a:gd name="connsiteX220" fmla="*/ 1944 w 10000"/>
                  <a:gd name="connsiteY220" fmla="*/ 9558 h 10000"/>
                  <a:gd name="connsiteX221" fmla="*/ 2944 w 10000"/>
                  <a:gd name="connsiteY221" fmla="*/ 9573 h 10000"/>
                  <a:gd name="connsiteX222" fmla="*/ 2944 w 10000"/>
                  <a:gd name="connsiteY222" fmla="*/ 9573 h 10000"/>
                  <a:gd name="connsiteX223" fmla="*/ 4167 w 10000"/>
                  <a:gd name="connsiteY223" fmla="*/ 9602 h 10000"/>
                  <a:gd name="connsiteX224" fmla="*/ 4889 w 10000"/>
                  <a:gd name="connsiteY224" fmla="*/ 9647 h 10000"/>
                  <a:gd name="connsiteX225" fmla="*/ 5278 w 10000"/>
                  <a:gd name="connsiteY225" fmla="*/ 9691 h 10000"/>
                  <a:gd name="connsiteX226" fmla="*/ 5444 w 10000"/>
                  <a:gd name="connsiteY226" fmla="*/ 9705 h 10000"/>
                  <a:gd name="connsiteX227" fmla="*/ 5444 w 10000"/>
                  <a:gd name="connsiteY227" fmla="*/ 9705 h 10000"/>
                  <a:gd name="connsiteX228" fmla="*/ 5722 w 10000"/>
                  <a:gd name="connsiteY228" fmla="*/ 9735 h 10000"/>
                  <a:gd name="connsiteX229" fmla="*/ 5833 w 10000"/>
                  <a:gd name="connsiteY229" fmla="*/ 9750 h 10000"/>
                  <a:gd name="connsiteX230" fmla="*/ 5833 w 10000"/>
                  <a:gd name="connsiteY230" fmla="*/ 9750 h 10000"/>
                  <a:gd name="connsiteX231" fmla="*/ 5833 w 10000"/>
                  <a:gd name="connsiteY231" fmla="*/ 9735 h 10000"/>
                  <a:gd name="connsiteX232" fmla="*/ 5889 w 10000"/>
                  <a:gd name="connsiteY232" fmla="*/ 9720 h 10000"/>
                  <a:gd name="connsiteX233" fmla="*/ 6000 w 10000"/>
                  <a:gd name="connsiteY233" fmla="*/ 9705 h 10000"/>
                  <a:gd name="connsiteX234" fmla="*/ 6167 w 10000"/>
                  <a:gd name="connsiteY234" fmla="*/ 9691 h 10000"/>
                  <a:gd name="connsiteX235" fmla="*/ 6444 w 10000"/>
                  <a:gd name="connsiteY235" fmla="*/ 9691 h 10000"/>
                  <a:gd name="connsiteX236" fmla="*/ 6833 w 10000"/>
                  <a:gd name="connsiteY236" fmla="*/ 9705 h 10000"/>
                  <a:gd name="connsiteX237" fmla="*/ 7278 w 10000"/>
                  <a:gd name="connsiteY237" fmla="*/ 9750 h 10000"/>
                  <a:gd name="connsiteX238" fmla="*/ 7278 w 10000"/>
                  <a:gd name="connsiteY238" fmla="*/ 9750 h 10000"/>
                  <a:gd name="connsiteX239" fmla="*/ 8722 w 10000"/>
                  <a:gd name="connsiteY239" fmla="*/ 9882 h 10000"/>
                  <a:gd name="connsiteX240" fmla="*/ 10000 w 10000"/>
                  <a:gd name="connsiteY240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6556 w 10000"/>
                  <a:gd name="connsiteY71" fmla="*/ 5199 h 10000"/>
                  <a:gd name="connsiteX72" fmla="*/ 6389 w 10000"/>
                  <a:gd name="connsiteY72" fmla="*/ 5096 h 10000"/>
                  <a:gd name="connsiteX73" fmla="*/ 6056 w 10000"/>
                  <a:gd name="connsiteY73" fmla="*/ 4934 h 10000"/>
                  <a:gd name="connsiteX74" fmla="*/ 5333 w 10000"/>
                  <a:gd name="connsiteY74" fmla="*/ 4624 h 10000"/>
                  <a:gd name="connsiteX75" fmla="*/ 5333 w 10000"/>
                  <a:gd name="connsiteY75" fmla="*/ 4624 h 10000"/>
                  <a:gd name="connsiteX76" fmla="*/ 5167 w 10000"/>
                  <a:gd name="connsiteY76" fmla="*/ 4580 h 10000"/>
                  <a:gd name="connsiteX77" fmla="*/ 4889 w 10000"/>
                  <a:gd name="connsiteY77" fmla="*/ 4521 h 10000"/>
                  <a:gd name="connsiteX78" fmla="*/ 4056 w 10000"/>
                  <a:gd name="connsiteY78" fmla="*/ 4389 h 10000"/>
                  <a:gd name="connsiteX79" fmla="*/ 2889 w 10000"/>
                  <a:gd name="connsiteY79" fmla="*/ 4227 h 10000"/>
                  <a:gd name="connsiteX80" fmla="*/ 2889 w 10000"/>
                  <a:gd name="connsiteY80" fmla="*/ 4227 h 10000"/>
                  <a:gd name="connsiteX81" fmla="*/ 2389 w 10000"/>
                  <a:gd name="connsiteY81" fmla="*/ 4212 h 10000"/>
                  <a:gd name="connsiteX82" fmla="*/ 2000 w 10000"/>
                  <a:gd name="connsiteY82" fmla="*/ 4197 h 10000"/>
                  <a:gd name="connsiteX83" fmla="*/ 1889 w 10000"/>
                  <a:gd name="connsiteY83" fmla="*/ 4183 h 10000"/>
                  <a:gd name="connsiteX84" fmla="*/ 1778 w 10000"/>
                  <a:gd name="connsiteY84" fmla="*/ 4168 h 10000"/>
                  <a:gd name="connsiteX85" fmla="*/ 1778 w 10000"/>
                  <a:gd name="connsiteY85" fmla="*/ 4168 h 10000"/>
                  <a:gd name="connsiteX86" fmla="*/ 1667 w 10000"/>
                  <a:gd name="connsiteY86" fmla="*/ 4109 h 10000"/>
                  <a:gd name="connsiteX87" fmla="*/ 1500 w 10000"/>
                  <a:gd name="connsiteY87" fmla="*/ 4006 h 10000"/>
                  <a:gd name="connsiteX88" fmla="*/ 1444 w 10000"/>
                  <a:gd name="connsiteY88" fmla="*/ 3947 h 10000"/>
                  <a:gd name="connsiteX89" fmla="*/ 1444 w 10000"/>
                  <a:gd name="connsiteY89" fmla="*/ 3888 h 10000"/>
                  <a:gd name="connsiteX90" fmla="*/ 1444 w 10000"/>
                  <a:gd name="connsiteY90" fmla="*/ 3844 h 10000"/>
                  <a:gd name="connsiteX91" fmla="*/ 1556 w 10000"/>
                  <a:gd name="connsiteY91" fmla="*/ 3800 h 10000"/>
                  <a:gd name="connsiteX92" fmla="*/ 1556 w 10000"/>
                  <a:gd name="connsiteY92" fmla="*/ 3800 h 10000"/>
                  <a:gd name="connsiteX93" fmla="*/ 1833 w 10000"/>
                  <a:gd name="connsiteY93" fmla="*/ 3726 h 10000"/>
                  <a:gd name="connsiteX94" fmla="*/ 2111 w 10000"/>
                  <a:gd name="connsiteY94" fmla="*/ 3652 h 10000"/>
                  <a:gd name="connsiteX95" fmla="*/ 2278 w 10000"/>
                  <a:gd name="connsiteY95" fmla="*/ 3608 h 10000"/>
                  <a:gd name="connsiteX96" fmla="*/ 2389 w 10000"/>
                  <a:gd name="connsiteY96" fmla="*/ 3564 h 10000"/>
                  <a:gd name="connsiteX97" fmla="*/ 2389 w 10000"/>
                  <a:gd name="connsiteY97" fmla="*/ 3505 h 10000"/>
                  <a:gd name="connsiteX98" fmla="*/ 2389 w 10000"/>
                  <a:gd name="connsiteY98" fmla="*/ 3432 h 10000"/>
                  <a:gd name="connsiteX99" fmla="*/ 2389 w 10000"/>
                  <a:gd name="connsiteY99" fmla="*/ 3432 h 10000"/>
                  <a:gd name="connsiteX100" fmla="*/ 2167 w 10000"/>
                  <a:gd name="connsiteY100" fmla="*/ 3225 h 10000"/>
                  <a:gd name="connsiteX101" fmla="*/ 1889 w 10000"/>
                  <a:gd name="connsiteY101" fmla="*/ 2946 h 10000"/>
                  <a:gd name="connsiteX102" fmla="*/ 1667 w 10000"/>
                  <a:gd name="connsiteY102" fmla="*/ 2695 h 10000"/>
                  <a:gd name="connsiteX103" fmla="*/ 1611 w 10000"/>
                  <a:gd name="connsiteY103" fmla="*/ 2622 h 10000"/>
                  <a:gd name="connsiteX104" fmla="*/ 1611 w 10000"/>
                  <a:gd name="connsiteY104" fmla="*/ 2592 h 10000"/>
                  <a:gd name="connsiteX105" fmla="*/ 1667 w 10000"/>
                  <a:gd name="connsiteY105" fmla="*/ 2577 h 10000"/>
                  <a:gd name="connsiteX106" fmla="*/ 1667 w 10000"/>
                  <a:gd name="connsiteY106" fmla="*/ 2577 h 10000"/>
                  <a:gd name="connsiteX107" fmla="*/ 2000 w 10000"/>
                  <a:gd name="connsiteY107" fmla="*/ 2563 h 10000"/>
                  <a:gd name="connsiteX108" fmla="*/ 2222 w 10000"/>
                  <a:gd name="connsiteY108" fmla="*/ 2563 h 10000"/>
                  <a:gd name="connsiteX109" fmla="*/ 2389 w 10000"/>
                  <a:gd name="connsiteY109" fmla="*/ 2577 h 10000"/>
                  <a:gd name="connsiteX110" fmla="*/ 2389 w 10000"/>
                  <a:gd name="connsiteY110" fmla="*/ 2577 h 10000"/>
                  <a:gd name="connsiteX111" fmla="*/ 2444 w 10000"/>
                  <a:gd name="connsiteY111" fmla="*/ 2577 h 10000"/>
                  <a:gd name="connsiteX112" fmla="*/ 2500 w 10000"/>
                  <a:gd name="connsiteY112" fmla="*/ 2548 h 10000"/>
                  <a:gd name="connsiteX113" fmla="*/ 2778 w 10000"/>
                  <a:gd name="connsiteY113" fmla="*/ 2459 h 10000"/>
                  <a:gd name="connsiteX114" fmla="*/ 3500 w 10000"/>
                  <a:gd name="connsiteY114" fmla="*/ 2165 h 10000"/>
                  <a:gd name="connsiteX115" fmla="*/ 4444 w 10000"/>
                  <a:gd name="connsiteY115" fmla="*/ 1738 h 10000"/>
                  <a:gd name="connsiteX116" fmla="*/ 4444 w 10000"/>
                  <a:gd name="connsiteY116" fmla="*/ 1738 h 10000"/>
                  <a:gd name="connsiteX117" fmla="*/ 4444 w 10000"/>
                  <a:gd name="connsiteY117" fmla="*/ 1679 h 10000"/>
                  <a:gd name="connsiteX118" fmla="*/ 4444 w 10000"/>
                  <a:gd name="connsiteY118" fmla="*/ 1546 h 10000"/>
                  <a:gd name="connsiteX119" fmla="*/ 4500 w 10000"/>
                  <a:gd name="connsiteY119" fmla="*/ 1458 h 10000"/>
                  <a:gd name="connsiteX120" fmla="*/ 4611 w 10000"/>
                  <a:gd name="connsiteY120" fmla="*/ 1384 h 10000"/>
                  <a:gd name="connsiteX121" fmla="*/ 4778 w 10000"/>
                  <a:gd name="connsiteY121" fmla="*/ 1296 h 10000"/>
                  <a:gd name="connsiteX122" fmla="*/ 5000 w 10000"/>
                  <a:gd name="connsiteY122" fmla="*/ 1222 h 10000"/>
                  <a:gd name="connsiteX123" fmla="*/ 5000 w 10000"/>
                  <a:gd name="connsiteY123" fmla="*/ 1222 h 10000"/>
                  <a:gd name="connsiteX124" fmla="*/ 5556 w 10000"/>
                  <a:gd name="connsiteY124" fmla="*/ 1075 h 10000"/>
                  <a:gd name="connsiteX125" fmla="*/ 6111 w 10000"/>
                  <a:gd name="connsiteY125" fmla="*/ 884 h 10000"/>
                  <a:gd name="connsiteX126" fmla="*/ 6667 w 10000"/>
                  <a:gd name="connsiteY126" fmla="*/ 707 h 10000"/>
                  <a:gd name="connsiteX127" fmla="*/ 7056 w 10000"/>
                  <a:gd name="connsiteY127" fmla="*/ 545 h 10000"/>
                  <a:gd name="connsiteX128" fmla="*/ 7056 w 10000"/>
                  <a:gd name="connsiteY128" fmla="*/ 545 h 10000"/>
                  <a:gd name="connsiteX129" fmla="*/ 7333 w 10000"/>
                  <a:gd name="connsiteY129" fmla="*/ 398 h 10000"/>
                  <a:gd name="connsiteX130" fmla="*/ 7667 w 10000"/>
                  <a:gd name="connsiteY130" fmla="*/ 221 h 10000"/>
                  <a:gd name="connsiteX131" fmla="*/ 8000 w 10000"/>
                  <a:gd name="connsiteY131" fmla="*/ 88 h 10000"/>
                  <a:gd name="connsiteX132" fmla="*/ 8167 w 10000"/>
                  <a:gd name="connsiteY132" fmla="*/ 29 h 10000"/>
                  <a:gd name="connsiteX133" fmla="*/ 8333 w 10000"/>
                  <a:gd name="connsiteY133" fmla="*/ 15 h 10000"/>
                  <a:gd name="connsiteX134" fmla="*/ 8333 w 10000"/>
                  <a:gd name="connsiteY134" fmla="*/ 15 h 10000"/>
                  <a:gd name="connsiteX135" fmla="*/ 8667 w 10000"/>
                  <a:gd name="connsiteY135" fmla="*/ 0 h 10000"/>
                  <a:gd name="connsiteX136" fmla="*/ 9111 w 10000"/>
                  <a:gd name="connsiteY136" fmla="*/ 0 h 10000"/>
                  <a:gd name="connsiteX137" fmla="*/ 10000 w 10000"/>
                  <a:gd name="connsiteY137" fmla="*/ 15 h 10000"/>
                  <a:gd name="connsiteX138" fmla="*/ 10000 w 10000"/>
                  <a:gd name="connsiteY138" fmla="*/ 9013 h 10000"/>
                  <a:gd name="connsiteX139" fmla="*/ 10000 w 10000"/>
                  <a:gd name="connsiteY139" fmla="*/ 9013 h 10000"/>
                  <a:gd name="connsiteX140" fmla="*/ 9722 w 10000"/>
                  <a:gd name="connsiteY140" fmla="*/ 8999 h 10000"/>
                  <a:gd name="connsiteX141" fmla="*/ 9389 w 10000"/>
                  <a:gd name="connsiteY141" fmla="*/ 9013 h 10000"/>
                  <a:gd name="connsiteX142" fmla="*/ 9389 w 10000"/>
                  <a:gd name="connsiteY142" fmla="*/ 9013 h 10000"/>
                  <a:gd name="connsiteX143" fmla="*/ 9278 w 10000"/>
                  <a:gd name="connsiteY143" fmla="*/ 9028 h 10000"/>
                  <a:gd name="connsiteX144" fmla="*/ 9056 w 10000"/>
                  <a:gd name="connsiteY144" fmla="*/ 9013 h 10000"/>
                  <a:gd name="connsiteX145" fmla="*/ 8889 w 10000"/>
                  <a:gd name="connsiteY145" fmla="*/ 8999 h 10000"/>
                  <a:gd name="connsiteX146" fmla="*/ 8722 w 10000"/>
                  <a:gd name="connsiteY146" fmla="*/ 8969 h 10000"/>
                  <a:gd name="connsiteX147" fmla="*/ 8611 w 10000"/>
                  <a:gd name="connsiteY147" fmla="*/ 8925 h 10000"/>
                  <a:gd name="connsiteX148" fmla="*/ 8444 w 10000"/>
                  <a:gd name="connsiteY148" fmla="*/ 8851 h 10000"/>
                  <a:gd name="connsiteX149" fmla="*/ 8444 w 10000"/>
                  <a:gd name="connsiteY149" fmla="*/ 8851 h 10000"/>
                  <a:gd name="connsiteX150" fmla="*/ 8222 w 10000"/>
                  <a:gd name="connsiteY150" fmla="*/ 8719 h 10000"/>
                  <a:gd name="connsiteX151" fmla="*/ 8111 w 10000"/>
                  <a:gd name="connsiteY151" fmla="*/ 8660 h 10000"/>
                  <a:gd name="connsiteX152" fmla="*/ 7944 w 10000"/>
                  <a:gd name="connsiteY152" fmla="*/ 8616 h 10000"/>
                  <a:gd name="connsiteX153" fmla="*/ 7778 w 10000"/>
                  <a:gd name="connsiteY153" fmla="*/ 8586 h 10000"/>
                  <a:gd name="connsiteX154" fmla="*/ 7556 w 10000"/>
                  <a:gd name="connsiteY154" fmla="*/ 8571 h 10000"/>
                  <a:gd name="connsiteX155" fmla="*/ 7333 w 10000"/>
                  <a:gd name="connsiteY155" fmla="*/ 8557 h 10000"/>
                  <a:gd name="connsiteX156" fmla="*/ 7000 w 10000"/>
                  <a:gd name="connsiteY156" fmla="*/ 8542 h 10000"/>
                  <a:gd name="connsiteX157" fmla="*/ 7000 w 10000"/>
                  <a:gd name="connsiteY157" fmla="*/ 8542 h 10000"/>
                  <a:gd name="connsiteX158" fmla="*/ 6556 w 10000"/>
                  <a:gd name="connsiteY158" fmla="*/ 8557 h 10000"/>
                  <a:gd name="connsiteX159" fmla="*/ 6222 w 10000"/>
                  <a:gd name="connsiteY159" fmla="*/ 8557 h 10000"/>
                  <a:gd name="connsiteX160" fmla="*/ 6111 w 10000"/>
                  <a:gd name="connsiteY160" fmla="*/ 8542 h 10000"/>
                  <a:gd name="connsiteX161" fmla="*/ 6056 w 10000"/>
                  <a:gd name="connsiteY161" fmla="*/ 8527 h 10000"/>
                  <a:gd name="connsiteX162" fmla="*/ 6056 w 10000"/>
                  <a:gd name="connsiteY162" fmla="*/ 8527 h 10000"/>
                  <a:gd name="connsiteX163" fmla="*/ 6056 w 10000"/>
                  <a:gd name="connsiteY163" fmla="*/ 8262 h 10000"/>
                  <a:gd name="connsiteX164" fmla="*/ 6056 w 10000"/>
                  <a:gd name="connsiteY164" fmla="*/ 8262 h 10000"/>
                  <a:gd name="connsiteX165" fmla="*/ 6056 w 10000"/>
                  <a:gd name="connsiteY165" fmla="*/ 8203 h 10000"/>
                  <a:gd name="connsiteX166" fmla="*/ 5944 w 10000"/>
                  <a:gd name="connsiteY166" fmla="*/ 8130 h 10000"/>
                  <a:gd name="connsiteX167" fmla="*/ 5889 w 10000"/>
                  <a:gd name="connsiteY167" fmla="*/ 8115 h 10000"/>
                  <a:gd name="connsiteX168" fmla="*/ 5778 w 10000"/>
                  <a:gd name="connsiteY168" fmla="*/ 8100 h 10000"/>
                  <a:gd name="connsiteX169" fmla="*/ 5667 w 10000"/>
                  <a:gd name="connsiteY169" fmla="*/ 8100 h 10000"/>
                  <a:gd name="connsiteX170" fmla="*/ 5500 w 10000"/>
                  <a:gd name="connsiteY170" fmla="*/ 8115 h 10000"/>
                  <a:gd name="connsiteX171" fmla="*/ 5500 w 10000"/>
                  <a:gd name="connsiteY171" fmla="*/ 8115 h 10000"/>
                  <a:gd name="connsiteX172" fmla="*/ 4889 w 10000"/>
                  <a:gd name="connsiteY172" fmla="*/ 8218 h 10000"/>
                  <a:gd name="connsiteX173" fmla="*/ 4611 w 10000"/>
                  <a:gd name="connsiteY173" fmla="*/ 8247 h 10000"/>
                  <a:gd name="connsiteX174" fmla="*/ 4556 w 10000"/>
                  <a:gd name="connsiteY174" fmla="*/ 8262 h 10000"/>
                  <a:gd name="connsiteX175" fmla="*/ 4500 w 10000"/>
                  <a:gd name="connsiteY175" fmla="*/ 8247 h 10000"/>
                  <a:gd name="connsiteX176" fmla="*/ 4500 w 10000"/>
                  <a:gd name="connsiteY176" fmla="*/ 8247 h 10000"/>
                  <a:gd name="connsiteX177" fmla="*/ 4222 w 10000"/>
                  <a:gd name="connsiteY177" fmla="*/ 8100 h 10000"/>
                  <a:gd name="connsiteX178" fmla="*/ 4222 w 10000"/>
                  <a:gd name="connsiteY178" fmla="*/ 8100 h 10000"/>
                  <a:gd name="connsiteX179" fmla="*/ 4111 w 10000"/>
                  <a:gd name="connsiteY179" fmla="*/ 8027 h 10000"/>
                  <a:gd name="connsiteX180" fmla="*/ 4111 w 10000"/>
                  <a:gd name="connsiteY180" fmla="*/ 7982 h 10000"/>
                  <a:gd name="connsiteX181" fmla="*/ 4111 w 10000"/>
                  <a:gd name="connsiteY181" fmla="*/ 7938 h 10000"/>
                  <a:gd name="connsiteX182" fmla="*/ 4111 w 10000"/>
                  <a:gd name="connsiteY182" fmla="*/ 7938 h 10000"/>
                  <a:gd name="connsiteX183" fmla="*/ 4278 w 10000"/>
                  <a:gd name="connsiteY183" fmla="*/ 7894 h 10000"/>
                  <a:gd name="connsiteX184" fmla="*/ 4389 w 10000"/>
                  <a:gd name="connsiteY184" fmla="*/ 7879 h 10000"/>
                  <a:gd name="connsiteX185" fmla="*/ 4389 w 10000"/>
                  <a:gd name="connsiteY185" fmla="*/ 7879 h 10000"/>
                  <a:gd name="connsiteX186" fmla="*/ 4000 w 10000"/>
                  <a:gd name="connsiteY186" fmla="*/ 7879 h 10000"/>
                  <a:gd name="connsiteX187" fmla="*/ 3722 w 10000"/>
                  <a:gd name="connsiteY187" fmla="*/ 7894 h 10000"/>
                  <a:gd name="connsiteX188" fmla="*/ 3611 w 10000"/>
                  <a:gd name="connsiteY188" fmla="*/ 7909 h 10000"/>
                  <a:gd name="connsiteX189" fmla="*/ 3556 w 10000"/>
                  <a:gd name="connsiteY189" fmla="*/ 7923 h 10000"/>
                  <a:gd name="connsiteX190" fmla="*/ 3556 w 10000"/>
                  <a:gd name="connsiteY190" fmla="*/ 7923 h 10000"/>
                  <a:gd name="connsiteX191" fmla="*/ 3444 w 10000"/>
                  <a:gd name="connsiteY191" fmla="*/ 7982 h 10000"/>
                  <a:gd name="connsiteX192" fmla="*/ 3278 w 10000"/>
                  <a:gd name="connsiteY192" fmla="*/ 8071 h 10000"/>
                  <a:gd name="connsiteX193" fmla="*/ 3000 w 10000"/>
                  <a:gd name="connsiteY193" fmla="*/ 8174 h 10000"/>
                  <a:gd name="connsiteX194" fmla="*/ 2667 w 10000"/>
                  <a:gd name="connsiteY194" fmla="*/ 8247 h 10000"/>
                  <a:gd name="connsiteX195" fmla="*/ 2667 w 10000"/>
                  <a:gd name="connsiteY195" fmla="*/ 8247 h 10000"/>
                  <a:gd name="connsiteX196" fmla="*/ 2333 w 10000"/>
                  <a:gd name="connsiteY196" fmla="*/ 8306 h 10000"/>
                  <a:gd name="connsiteX197" fmla="*/ 1833 w 10000"/>
                  <a:gd name="connsiteY197" fmla="*/ 8365 h 10000"/>
                  <a:gd name="connsiteX198" fmla="*/ 1389 w 10000"/>
                  <a:gd name="connsiteY198" fmla="*/ 8395 h 10000"/>
                  <a:gd name="connsiteX199" fmla="*/ 889 w 10000"/>
                  <a:gd name="connsiteY199" fmla="*/ 8409 h 10000"/>
                  <a:gd name="connsiteX200" fmla="*/ 889 w 10000"/>
                  <a:gd name="connsiteY200" fmla="*/ 8409 h 10000"/>
                  <a:gd name="connsiteX201" fmla="*/ 500 w 10000"/>
                  <a:gd name="connsiteY201" fmla="*/ 8424 h 10000"/>
                  <a:gd name="connsiteX202" fmla="*/ 222 w 10000"/>
                  <a:gd name="connsiteY202" fmla="*/ 8439 h 10000"/>
                  <a:gd name="connsiteX203" fmla="*/ 0 w 10000"/>
                  <a:gd name="connsiteY203" fmla="*/ 8454 h 10000"/>
                  <a:gd name="connsiteX204" fmla="*/ 0 w 10000"/>
                  <a:gd name="connsiteY204" fmla="*/ 8454 h 10000"/>
                  <a:gd name="connsiteX205" fmla="*/ 278 w 10000"/>
                  <a:gd name="connsiteY205" fmla="*/ 8689 h 10000"/>
                  <a:gd name="connsiteX206" fmla="*/ 500 w 10000"/>
                  <a:gd name="connsiteY206" fmla="*/ 8866 h 10000"/>
                  <a:gd name="connsiteX207" fmla="*/ 722 w 10000"/>
                  <a:gd name="connsiteY207" fmla="*/ 9013 h 10000"/>
                  <a:gd name="connsiteX208" fmla="*/ 722 w 10000"/>
                  <a:gd name="connsiteY208" fmla="*/ 9013 h 10000"/>
                  <a:gd name="connsiteX209" fmla="*/ 889 w 10000"/>
                  <a:gd name="connsiteY209" fmla="*/ 9102 h 10000"/>
                  <a:gd name="connsiteX210" fmla="*/ 944 w 10000"/>
                  <a:gd name="connsiteY210" fmla="*/ 9175 h 10000"/>
                  <a:gd name="connsiteX211" fmla="*/ 1111 w 10000"/>
                  <a:gd name="connsiteY211" fmla="*/ 9249 h 10000"/>
                  <a:gd name="connsiteX212" fmla="*/ 1333 w 10000"/>
                  <a:gd name="connsiteY212" fmla="*/ 9367 h 10000"/>
                  <a:gd name="connsiteX213" fmla="*/ 1333 w 10000"/>
                  <a:gd name="connsiteY213" fmla="*/ 9367 h 10000"/>
                  <a:gd name="connsiteX214" fmla="*/ 1444 w 10000"/>
                  <a:gd name="connsiteY214" fmla="*/ 9426 h 10000"/>
                  <a:gd name="connsiteX215" fmla="*/ 1500 w 10000"/>
                  <a:gd name="connsiteY215" fmla="*/ 9470 h 10000"/>
                  <a:gd name="connsiteX216" fmla="*/ 1500 w 10000"/>
                  <a:gd name="connsiteY216" fmla="*/ 9514 h 10000"/>
                  <a:gd name="connsiteX217" fmla="*/ 1556 w 10000"/>
                  <a:gd name="connsiteY217" fmla="*/ 9529 h 10000"/>
                  <a:gd name="connsiteX218" fmla="*/ 1722 w 10000"/>
                  <a:gd name="connsiteY218" fmla="*/ 9543 h 10000"/>
                  <a:gd name="connsiteX219" fmla="*/ 1944 w 10000"/>
                  <a:gd name="connsiteY219" fmla="*/ 9558 h 10000"/>
                  <a:gd name="connsiteX220" fmla="*/ 2944 w 10000"/>
                  <a:gd name="connsiteY220" fmla="*/ 9573 h 10000"/>
                  <a:gd name="connsiteX221" fmla="*/ 2944 w 10000"/>
                  <a:gd name="connsiteY221" fmla="*/ 9573 h 10000"/>
                  <a:gd name="connsiteX222" fmla="*/ 4167 w 10000"/>
                  <a:gd name="connsiteY222" fmla="*/ 9602 h 10000"/>
                  <a:gd name="connsiteX223" fmla="*/ 4889 w 10000"/>
                  <a:gd name="connsiteY223" fmla="*/ 9647 h 10000"/>
                  <a:gd name="connsiteX224" fmla="*/ 5278 w 10000"/>
                  <a:gd name="connsiteY224" fmla="*/ 9691 h 10000"/>
                  <a:gd name="connsiteX225" fmla="*/ 5444 w 10000"/>
                  <a:gd name="connsiteY225" fmla="*/ 9705 h 10000"/>
                  <a:gd name="connsiteX226" fmla="*/ 5444 w 10000"/>
                  <a:gd name="connsiteY226" fmla="*/ 9705 h 10000"/>
                  <a:gd name="connsiteX227" fmla="*/ 5722 w 10000"/>
                  <a:gd name="connsiteY227" fmla="*/ 9735 h 10000"/>
                  <a:gd name="connsiteX228" fmla="*/ 5833 w 10000"/>
                  <a:gd name="connsiteY228" fmla="*/ 9750 h 10000"/>
                  <a:gd name="connsiteX229" fmla="*/ 5833 w 10000"/>
                  <a:gd name="connsiteY229" fmla="*/ 9750 h 10000"/>
                  <a:gd name="connsiteX230" fmla="*/ 5833 w 10000"/>
                  <a:gd name="connsiteY230" fmla="*/ 9735 h 10000"/>
                  <a:gd name="connsiteX231" fmla="*/ 5889 w 10000"/>
                  <a:gd name="connsiteY231" fmla="*/ 9720 h 10000"/>
                  <a:gd name="connsiteX232" fmla="*/ 6000 w 10000"/>
                  <a:gd name="connsiteY232" fmla="*/ 9705 h 10000"/>
                  <a:gd name="connsiteX233" fmla="*/ 6167 w 10000"/>
                  <a:gd name="connsiteY233" fmla="*/ 9691 h 10000"/>
                  <a:gd name="connsiteX234" fmla="*/ 6444 w 10000"/>
                  <a:gd name="connsiteY234" fmla="*/ 9691 h 10000"/>
                  <a:gd name="connsiteX235" fmla="*/ 6833 w 10000"/>
                  <a:gd name="connsiteY235" fmla="*/ 9705 h 10000"/>
                  <a:gd name="connsiteX236" fmla="*/ 7278 w 10000"/>
                  <a:gd name="connsiteY236" fmla="*/ 9750 h 10000"/>
                  <a:gd name="connsiteX237" fmla="*/ 7278 w 10000"/>
                  <a:gd name="connsiteY237" fmla="*/ 9750 h 10000"/>
                  <a:gd name="connsiteX238" fmla="*/ 8722 w 10000"/>
                  <a:gd name="connsiteY238" fmla="*/ 9882 h 10000"/>
                  <a:gd name="connsiteX239" fmla="*/ 10000 w 10000"/>
                  <a:gd name="connsiteY239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6389 w 10000"/>
                  <a:gd name="connsiteY71" fmla="*/ 5096 h 10000"/>
                  <a:gd name="connsiteX72" fmla="*/ 6056 w 10000"/>
                  <a:gd name="connsiteY72" fmla="*/ 4934 h 10000"/>
                  <a:gd name="connsiteX73" fmla="*/ 5333 w 10000"/>
                  <a:gd name="connsiteY73" fmla="*/ 4624 h 10000"/>
                  <a:gd name="connsiteX74" fmla="*/ 5333 w 10000"/>
                  <a:gd name="connsiteY74" fmla="*/ 4624 h 10000"/>
                  <a:gd name="connsiteX75" fmla="*/ 5167 w 10000"/>
                  <a:gd name="connsiteY75" fmla="*/ 4580 h 10000"/>
                  <a:gd name="connsiteX76" fmla="*/ 4889 w 10000"/>
                  <a:gd name="connsiteY76" fmla="*/ 4521 h 10000"/>
                  <a:gd name="connsiteX77" fmla="*/ 4056 w 10000"/>
                  <a:gd name="connsiteY77" fmla="*/ 4389 h 10000"/>
                  <a:gd name="connsiteX78" fmla="*/ 2889 w 10000"/>
                  <a:gd name="connsiteY78" fmla="*/ 4227 h 10000"/>
                  <a:gd name="connsiteX79" fmla="*/ 2889 w 10000"/>
                  <a:gd name="connsiteY79" fmla="*/ 4227 h 10000"/>
                  <a:gd name="connsiteX80" fmla="*/ 2389 w 10000"/>
                  <a:gd name="connsiteY80" fmla="*/ 4212 h 10000"/>
                  <a:gd name="connsiteX81" fmla="*/ 2000 w 10000"/>
                  <a:gd name="connsiteY81" fmla="*/ 4197 h 10000"/>
                  <a:gd name="connsiteX82" fmla="*/ 1889 w 10000"/>
                  <a:gd name="connsiteY82" fmla="*/ 4183 h 10000"/>
                  <a:gd name="connsiteX83" fmla="*/ 1778 w 10000"/>
                  <a:gd name="connsiteY83" fmla="*/ 4168 h 10000"/>
                  <a:gd name="connsiteX84" fmla="*/ 1778 w 10000"/>
                  <a:gd name="connsiteY84" fmla="*/ 4168 h 10000"/>
                  <a:gd name="connsiteX85" fmla="*/ 1667 w 10000"/>
                  <a:gd name="connsiteY85" fmla="*/ 4109 h 10000"/>
                  <a:gd name="connsiteX86" fmla="*/ 1500 w 10000"/>
                  <a:gd name="connsiteY86" fmla="*/ 4006 h 10000"/>
                  <a:gd name="connsiteX87" fmla="*/ 1444 w 10000"/>
                  <a:gd name="connsiteY87" fmla="*/ 3947 h 10000"/>
                  <a:gd name="connsiteX88" fmla="*/ 1444 w 10000"/>
                  <a:gd name="connsiteY88" fmla="*/ 3888 h 10000"/>
                  <a:gd name="connsiteX89" fmla="*/ 1444 w 10000"/>
                  <a:gd name="connsiteY89" fmla="*/ 3844 h 10000"/>
                  <a:gd name="connsiteX90" fmla="*/ 1556 w 10000"/>
                  <a:gd name="connsiteY90" fmla="*/ 3800 h 10000"/>
                  <a:gd name="connsiteX91" fmla="*/ 1556 w 10000"/>
                  <a:gd name="connsiteY91" fmla="*/ 3800 h 10000"/>
                  <a:gd name="connsiteX92" fmla="*/ 1833 w 10000"/>
                  <a:gd name="connsiteY92" fmla="*/ 3726 h 10000"/>
                  <a:gd name="connsiteX93" fmla="*/ 2111 w 10000"/>
                  <a:gd name="connsiteY93" fmla="*/ 3652 h 10000"/>
                  <a:gd name="connsiteX94" fmla="*/ 2278 w 10000"/>
                  <a:gd name="connsiteY94" fmla="*/ 3608 h 10000"/>
                  <a:gd name="connsiteX95" fmla="*/ 2389 w 10000"/>
                  <a:gd name="connsiteY95" fmla="*/ 3564 h 10000"/>
                  <a:gd name="connsiteX96" fmla="*/ 2389 w 10000"/>
                  <a:gd name="connsiteY96" fmla="*/ 3505 h 10000"/>
                  <a:gd name="connsiteX97" fmla="*/ 2389 w 10000"/>
                  <a:gd name="connsiteY97" fmla="*/ 3432 h 10000"/>
                  <a:gd name="connsiteX98" fmla="*/ 2389 w 10000"/>
                  <a:gd name="connsiteY98" fmla="*/ 3432 h 10000"/>
                  <a:gd name="connsiteX99" fmla="*/ 2167 w 10000"/>
                  <a:gd name="connsiteY99" fmla="*/ 3225 h 10000"/>
                  <a:gd name="connsiteX100" fmla="*/ 1889 w 10000"/>
                  <a:gd name="connsiteY100" fmla="*/ 2946 h 10000"/>
                  <a:gd name="connsiteX101" fmla="*/ 1667 w 10000"/>
                  <a:gd name="connsiteY101" fmla="*/ 2695 h 10000"/>
                  <a:gd name="connsiteX102" fmla="*/ 1611 w 10000"/>
                  <a:gd name="connsiteY102" fmla="*/ 2622 h 10000"/>
                  <a:gd name="connsiteX103" fmla="*/ 1611 w 10000"/>
                  <a:gd name="connsiteY103" fmla="*/ 2592 h 10000"/>
                  <a:gd name="connsiteX104" fmla="*/ 1667 w 10000"/>
                  <a:gd name="connsiteY104" fmla="*/ 2577 h 10000"/>
                  <a:gd name="connsiteX105" fmla="*/ 1667 w 10000"/>
                  <a:gd name="connsiteY105" fmla="*/ 2577 h 10000"/>
                  <a:gd name="connsiteX106" fmla="*/ 2000 w 10000"/>
                  <a:gd name="connsiteY106" fmla="*/ 2563 h 10000"/>
                  <a:gd name="connsiteX107" fmla="*/ 2222 w 10000"/>
                  <a:gd name="connsiteY107" fmla="*/ 2563 h 10000"/>
                  <a:gd name="connsiteX108" fmla="*/ 2389 w 10000"/>
                  <a:gd name="connsiteY108" fmla="*/ 2577 h 10000"/>
                  <a:gd name="connsiteX109" fmla="*/ 2389 w 10000"/>
                  <a:gd name="connsiteY109" fmla="*/ 2577 h 10000"/>
                  <a:gd name="connsiteX110" fmla="*/ 2444 w 10000"/>
                  <a:gd name="connsiteY110" fmla="*/ 2577 h 10000"/>
                  <a:gd name="connsiteX111" fmla="*/ 2500 w 10000"/>
                  <a:gd name="connsiteY111" fmla="*/ 2548 h 10000"/>
                  <a:gd name="connsiteX112" fmla="*/ 2778 w 10000"/>
                  <a:gd name="connsiteY112" fmla="*/ 2459 h 10000"/>
                  <a:gd name="connsiteX113" fmla="*/ 3500 w 10000"/>
                  <a:gd name="connsiteY113" fmla="*/ 2165 h 10000"/>
                  <a:gd name="connsiteX114" fmla="*/ 4444 w 10000"/>
                  <a:gd name="connsiteY114" fmla="*/ 1738 h 10000"/>
                  <a:gd name="connsiteX115" fmla="*/ 4444 w 10000"/>
                  <a:gd name="connsiteY115" fmla="*/ 1738 h 10000"/>
                  <a:gd name="connsiteX116" fmla="*/ 4444 w 10000"/>
                  <a:gd name="connsiteY116" fmla="*/ 1679 h 10000"/>
                  <a:gd name="connsiteX117" fmla="*/ 4444 w 10000"/>
                  <a:gd name="connsiteY117" fmla="*/ 1546 h 10000"/>
                  <a:gd name="connsiteX118" fmla="*/ 4500 w 10000"/>
                  <a:gd name="connsiteY118" fmla="*/ 1458 h 10000"/>
                  <a:gd name="connsiteX119" fmla="*/ 4611 w 10000"/>
                  <a:gd name="connsiteY119" fmla="*/ 1384 h 10000"/>
                  <a:gd name="connsiteX120" fmla="*/ 4778 w 10000"/>
                  <a:gd name="connsiteY120" fmla="*/ 1296 h 10000"/>
                  <a:gd name="connsiteX121" fmla="*/ 5000 w 10000"/>
                  <a:gd name="connsiteY121" fmla="*/ 1222 h 10000"/>
                  <a:gd name="connsiteX122" fmla="*/ 5000 w 10000"/>
                  <a:gd name="connsiteY122" fmla="*/ 1222 h 10000"/>
                  <a:gd name="connsiteX123" fmla="*/ 5556 w 10000"/>
                  <a:gd name="connsiteY123" fmla="*/ 1075 h 10000"/>
                  <a:gd name="connsiteX124" fmla="*/ 6111 w 10000"/>
                  <a:gd name="connsiteY124" fmla="*/ 884 h 10000"/>
                  <a:gd name="connsiteX125" fmla="*/ 6667 w 10000"/>
                  <a:gd name="connsiteY125" fmla="*/ 707 h 10000"/>
                  <a:gd name="connsiteX126" fmla="*/ 7056 w 10000"/>
                  <a:gd name="connsiteY126" fmla="*/ 545 h 10000"/>
                  <a:gd name="connsiteX127" fmla="*/ 7056 w 10000"/>
                  <a:gd name="connsiteY127" fmla="*/ 545 h 10000"/>
                  <a:gd name="connsiteX128" fmla="*/ 7333 w 10000"/>
                  <a:gd name="connsiteY128" fmla="*/ 398 h 10000"/>
                  <a:gd name="connsiteX129" fmla="*/ 7667 w 10000"/>
                  <a:gd name="connsiteY129" fmla="*/ 221 h 10000"/>
                  <a:gd name="connsiteX130" fmla="*/ 8000 w 10000"/>
                  <a:gd name="connsiteY130" fmla="*/ 88 h 10000"/>
                  <a:gd name="connsiteX131" fmla="*/ 8167 w 10000"/>
                  <a:gd name="connsiteY131" fmla="*/ 29 h 10000"/>
                  <a:gd name="connsiteX132" fmla="*/ 8333 w 10000"/>
                  <a:gd name="connsiteY132" fmla="*/ 15 h 10000"/>
                  <a:gd name="connsiteX133" fmla="*/ 8333 w 10000"/>
                  <a:gd name="connsiteY133" fmla="*/ 15 h 10000"/>
                  <a:gd name="connsiteX134" fmla="*/ 8667 w 10000"/>
                  <a:gd name="connsiteY134" fmla="*/ 0 h 10000"/>
                  <a:gd name="connsiteX135" fmla="*/ 9111 w 10000"/>
                  <a:gd name="connsiteY135" fmla="*/ 0 h 10000"/>
                  <a:gd name="connsiteX136" fmla="*/ 10000 w 10000"/>
                  <a:gd name="connsiteY136" fmla="*/ 15 h 10000"/>
                  <a:gd name="connsiteX137" fmla="*/ 10000 w 10000"/>
                  <a:gd name="connsiteY137" fmla="*/ 9013 h 10000"/>
                  <a:gd name="connsiteX138" fmla="*/ 10000 w 10000"/>
                  <a:gd name="connsiteY138" fmla="*/ 9013 h 10000"/>
                  <a:gd name="connsiteX139" fmla="*/ 9722 w 10000"/>
                  <a:gd name="connsiteY139" fmla="*/ 8999 h 10000"/>
                  <a:gd name="connsiteX140" fmla="*/ 9389 w 10000"/>
                  <a:gd name="connsiteY140" fmla="*/ 9013 h 10000"/>
                  <a:gd name="connsiteX141" fmla="*/ 9389 w 10000"/>
                  <a:gd name="connsiteY141" fmla="*/ 9013 h 10000"/>
                  <a:gd name="connsiteX142" fmla="*/ 9278 w 10000"/>
                  <a:gd name="connsiteY142" fmla="*/ 9028 h 10000"/>
                  <a:gd name="connsiteX143" fmla="*/ 9056 w 10000"/>
                  <a:gd name="connsiteY143" fmla="*/ 9013 h 10000"/>
                  <a:gd name="connsiteX144" fmla="*/ 8889 w 10000"/>
                  <a:gd name="connsiteY144" fmla="*/ 8999 h 10000"/>
                  <a:gd name="connsiteX145" fmla="*/ 8722 w 10000"/>
                  <a:gd name="connsiteY145" fmla="*/ 8969 h 10000"/>
                  <a:gd name="connsiteX146" fmla="*/ 8611 w 10000"/>
                  <a:gd name="connsiteY146" fmla="*/ 8925 h 10000"/>
                  <a:gd name="connsiteX147" fmla="*/ 8444 w 10000"/>
                  <a:gd name="connsiteY147" fmla="*/ 8851 h 10000"/>
                  <a:gd name="connsiteX148" fmla="*/ 8444 w 10000"/>
                  <a:gd name="connsiteY148" fmla="*/ 8851 h 10000"/>
                  <a:gd name="connsiteX149" fmla="*/ 8222 w 10000"/>
                  <a:gd name="connsiteY149" fmla="*/ 8719 h 10000"/>
                  <a:gd name="connsiteX150" fmla="*/ 8111 w 10000"/>
                  <a:gd name="connsiteY150" fmla="*/ 8660 h 10000"/>
                  <a:gd name="connsiteX151" fmla="*/ 7944 w 10000"/>
                  <a:gd name="connsiteY151" fmla="*/ 8616 h 10000"/>
                  <a:gd name="connsiteX152" fmla="*/ 7778 w 10000"/>
                  <a:gd name="connsiteY152" fmla="*/ 8586 h 10000"/>
                  <a:gd name="connsiteX153" fmla="*/ 7556 w 10000"/>
                  <a:gd name="connsiteY153" fmla="*/ 8571 h 10000"/>
                  <a:gd name="connsiteX154" fmla="*/ 7333 w 10000"/>
                  <a:gd name="connsiteY154" fmla="*/ 8557 h 10000"/>
                  <a:gd name="connsiteX155" fmla="*/ 7000 w 10000"/>
                  <a:gd name="connsiteY155" fmla="*/ 8542 h 10000"/>
                  <a:gd name="connsiteX156" fmla="*/ 7000 w 10000"/>
                  <a:gd name="connsiteY156" fmla="*/ 8542 h 10000"/>
                  <a:gd name="connsiteX157" fmla="*/ 6556 w 10000"/>
                  <a:gd name="connsiteY157" fmla="*/ 8557 h 10000"/>
                  <a:gd name="connsiteX158" fmla="*/ 6222 w 10000"/>
                  <a:gd name="connsiteY158" fmla="*/ 8557 h 10000"/>
                  <a:gd name="connsiteX159" fmla="*/ 6111 w 10000"/>
                  <a:gd name="connsiteY159" fmla="*/ 8542 h 10000"/>
                  <a:gd name="connsiteX160" fmla="*/ 6056 w 10000"/>
                  <a:gd name="connsiteY160" fmla="*/ 8527 h 10000"/>
                  <a:gd name="connsiteX161" fmla="*/ 6056 w 10000"/>
                  <a:gd name="connsiteY161" fmla="*/ 8527 h 10000"/>
                  <a:gd name="connsiteX162" fmla="*/ 6056 w 10000"/>
                  <a:gd name="connsiteY162" fmla="*/ 8262 h 10000"/>
                  <a:gd name="connsiteX163" fmla="*/ 6056 w 10000"/>
                  <a:gd name="connsiteY163" fmla="*/ 8262 h 10000"/>
                  <a:gd name="connsiteX164" fmla="*/ 6056 w 10000"/>
                  <a:gd name="connsiteY164" fmla="*/ 8203 h 10000"/>
                  <a:gd name="connsiteX165" fmla="*/ 5944 w 10000"/>
                  <a:gd name="connsiteY165" fmla="*/ 8130 h 10000"/>
                  <a:gd name="connsiteX166" fmla="*/ 5889 w 10000"/>
                  <a:gd name="connsiteY166" fmla="*/ 8115 h 10000"/>
                  <a:gd name="connsiteX167" fmla="*/ 5778 w 10000"/>
                  <a:gd name="connsiteY167" fmla="*/ 8100 h 10000"/>
                  <a:gd name="connsiteX168" fmla="*/ 5667 w 10000"/>
                  <a:gd name="connsiteY168" fmla="*/ 8100 h 10000"/>
                  <a:gd name="connsiteX169" fmla="*/ 5500 w 10000"/>
                  <a:gd name="connsiteY169" fmla="*/ 8115 h 10000"/>
                  <a:gd name="connsiteX170" fmla="*/ 5500 w 10000"/>
                  <a:gd name="connsiteY170" fmla="*/ 8115 h 10000"/>
                  <a:gd name="connsiteX171" fmla="*/ 4889 w 10000"/>
                  <a:gd name="connsiteY171" fmla="*/ 8218 h 10000"/>
                  <a:gd name="connsiteX172" fmla="*/ 4611 w 10000"/>
                  <a:gd name="connsiteY172" fmla="*/ 8247 h 10000"/>
                  <a:gd name="connsiteX173" fmla="*/ 4556 w 10000"/>
                  <a:gd name="connsiteY173" fmla="*/ 8262 h 10000"/>
                  <a:gd name="connsiteX174" fmla="*/ 4500 w 10000"/>
                  <a:gd name="connsiteY174" fmla="*/ 8247 h 10000"/>
                  <a:gd name="connsiteX175" fmla="*/ 4500 w 10000"/>
                  <a:gd name="connsiteY175" fmla="*/ 8247 h 10000"/>
                  <a:gd name="connsiteX176" fmla="*/ 4222 w 10000"/>
                  <a:gd name="connsiteY176" fmla="*/ 8100 h 10000"/>
                  <a:gd name="connsiteX177" fmla="*/ 4222 w 10000"/>
                  <a:gd name="connsiteY177" fmla="*/ 8100 h 10000"/>
                  <a:gd name="connsiteX178" fmla="*/ 4111 w 10000"/>
                  <a:gd name="connsiteY178" fmla="*/ 8027 h 10000"/>
                  <a:gd name="connsiteX179" fmla="*/ 4111 w 10000"/>
                  <a:gd name="connsiteY179" fmla="*/ 7982 h 10000"/>
                  <a:gd name="connsiteX180" fmla="*/ 4111 w 10000"/>
                  <a:gd name="connsiteY180" fmla="*/ 7938 h 10000"/>
                  <a:gd name="connsiteX181" fmla="*/ 4111 w 10000"/>
                  <a:gd name="connsiteY181" fmla="*/ 7938 h 10000"/>
                  <a:gd name="connsiteX182" fmla="*/ 4278 w 10000"/>
                  <a:gd name="connsiteY182" fmla="*/ 7894 h 10000"/>
                  <a:gd name="connsiteX183" fmla="*/ 4389 w 10000"/>
                  <a:gd name="connsiteY183" fmla="*/ 7879 h 10000"/>
                  <a:gd name="connsiteX184" fmla="*/ 4389 w 10000"/>
                  <a:gd name="connsiteY184" fmla="*/ 7879 h 10000"/>
                  <a:gd name="connsiteX185" fmla="*/ 4000 w 10000"/>
                  <a:gd name="connsiteY185" fmla="*/ 7879 h 10000"/>
                  <a:gd name="connsiteX186" fmla="*/ 3722 w 10000"/>
                  <a:gd name="connsiteY186" fmla="*/ 7894 h 10000"/>
                  <a:gd name="connsiteX187" fmla="*/ 3611 w 10000"/>
                  <a:gd name="connsiteY187" fmla="*/ 7909 h 10000"/>
                  <a:gd name="connsiteX188" fmla="*/ 3556 w 10000"/>
                  <a:gd name="connsiteY188" fmla="*/ 7923 h 10000"/>
                  <a:gd name="connsiteX189" fmla="*/ 3556 w 10000"/>
                  <a:gd name="connsiteY189" fmla="*/ 7923 h 10000"/>
                  <a:gd name="connsiteX190" fmla="*/ 3444 w 10000"/>
                  <a:gd name="connsiteY190" fmla="*/ 7982 h 10000"/>
                  <a:gd name="connsiteX191" fmla="*/ 3278 w 10000"/>
                  <a:gd name="connsiteY191" fmla="*/ 8071 h 10000"/>
                  <a:gd name="connsiteX192" fmla="*/ 3000 w 10000"/>
                  <a:gd name="connsiteY192" fmla="*/ 8174 h 10000"/>
                  <a:gd name="connsiteX193" fmla="*/ 2667 w 10000"/>
                  <a:gd name="connsiteY193" fmla="*/ 8247 h 10000"/>
                  <a:gd name="connsiteX194" fmla="*/ 2667 w 10000"/>
                  <a:gd name="connsiteY194" fmla="*/ 8247 h 10000"/>
                  <a:gd name="connsiteX195" fmla="*/ 2333 w 10000"/>
                  <a:gd name="connsiteY195" fmla="*/ 8306 h 10000"/>
                  <a:gd name="connsiteX196" fmla="*/ 1833 w 10000"/>
                  <a:gd name="connsiteY196" fmla="*/ 8365 h 10000"/>
                  <a:gd name="connsiteX197" fmla="*/ 1389 w 10000"/>
                  <a:gd name="connsiteY197" fmla="*/ 8395 h 10000"/>
                  <a:gd name="connsiteX198" fmla="*/ 889 w 10000"/>
                  <a:gd name="connsiteY198" fmla="*/ 8409 h 10000"/>
                  <a:gd name="connsiteX199" fmla="*/ 889 w 10000"/>
                  <a:gd name="connsiteY199" fmla="*/ 8409 h 10000"/>
                  <a:gd name="connsiteX200" fmla="*/ 500 w 10000"/>
                  <a:gd name="connsiteY200" fmla="*/ 8424 h 10000"/>
                  <a:gd name="connsiteX201" fmla="*/ 222 w 10000"/>
                  <a:gd name="connsiteY201" fmla="*/ 8439 h 10000"/>
                  <a:gd name="connsiteX202" fmla="*/ 0 w 10000"/>
                  <a:gd name="connsiteY202" fmla="*/ 8454 h 10000"/>
                  <a:gd name="connsiteX203" fmla="*/ 0 w 10000"/>
                  <a:gd name="connsiteY203" fmla="*/ 8454 h 10000"/>
                  <a:gd name="connsiteX204" fmla="*/ 278 w 10000"/>
                  <a:gd name="connsiteY204" fmla="*/ 8689 h 10000"/>
                  <a:gd name="connsiteX205" fmla="*/ 500 w 10000"/>
                  <a:gd name="connsiteY205" fmla="*/ 8866 h 10000"/>
                  <a:gd name="connsiteX206" fmla="*/ 722 w 10000"/>
                  <a:gd name="connsiteY206" fmla="*/ 9013 h 10000"/>
                  <a:gd name="connsiteX207" fmla="*/ 722 w 10000"/>
                  <a:gd name="connsiteY207" fmla="*/ 9013 h 10000"/>
                  <a:gd name="connsiteX208" fmla="*/ 889 w 10000"/>
                  <a:gd name="connsiteY208" fmla="*/ 9102 h 10000"/>
                  <a:gd name="connsiteX209" fmla="*/ 944 w 10000"/>
                  <a:gd name="connsiteY209" fmla="*/ 9175 h 10000"/>
                  <a:gd name="connsiteX210" fmla="*/ 1111 w 10000"/>
                  <a:gd name="connsiteY210" fmla="*/ 9249 h 10000"/>
                  <a:gd name="connsiteX211" fmla="*/ 1333 w 10000"/>
                  <a:gd name="connsiteY211" fmla="*/ 9367 h 10000"/>
                  <a:gd name="connsiteX212" fmla="*/ 1333 w 10000"/>
                  <a:gd name="connsiteY212" fmla="*/ 9367 h 10000"/>
                  <a:gd name="connsiteX213" fmla="*/ 1444 w 10000"/>
                  <a:gd name="connsiteY213" fmla="*/ 9426 h 10000"/>
                  <a:gd name="connsiteX214" fmla="*/ 1500 w 10000"/>
                  <a:gd name="connsiteY214" fmla="*/ 9470 h 10000"/>
                  <a:gd name="connsiteX215" fmla="*/ 1500 w 10000"/>
                  <a:gd name="connsiteY215" fmla="*/ 9514 h 10000"/>
                  <a:gd name="connsiteX216" fmla="*/ 1556 w 10000"/>
                  <a:gd name="connsiteY216" fmla="*/ 9529 h 10000"/>
                  <a:gd name="connsiteX217" fmla="*/ 1722 w 10000"/>
                  <a:gd name="connsiteY217" fmla="*/ 9543 h 10000"/>
                  <a:gd name="connsiteX218" fmla="*/ 1944 w 10000"/>
                  <a:gd name="connsiteY218" fmla="*/ 9558 h 10000"/>
                  <a:gd name="connsiteX219" fmla="*/ 2944 w 10000"/>
                  <a:gd name="connsiteY219" fmla="*/ 9573 h 10000"/>
                  <a:gd name="connsiteX220" fmla="*/ 2944 w 10000"/>
                  <a:gd name="connsiteY220" fmla="*/ 9573 h 10000"/>
                  <a:gd name="connsiteX221" fmla="*/ 4167 w 10000"/>
                  <a:gd name="connsiteY221" fmla="*/ 9602 h 10000"/>
                  <a:gd name="connsiteX222" fmla="*/ 4889 w 10000"/>
                  <a:gd name="connsiteY222" fmla="*/ 9647 h 10000"/>
                  <a:gd name="connsiteX223" fmla="*/ 5278 w 10000"/>
                  <a:gd name="connsiteY223" fmla="*/ 9691 h 10000"/>
                  <a:gd name="connsiteX224" fmla="*/ 5444 w 10000"/>
                  <a:gd name="connsiteY224" fmla="*/ 9705 h 10000"/>
                  <a:gd name="connsiteX225" fmla="*/ 5444 w 10000"/>
                  <a:gd name="connsiteY225" fmla="*/ 9705 h 10000"/>
                  <a:gd name="connsiteX226" fmla="*/ 5722 w 10000"/>
                  <a:gd name="connsiteY226" fmla="*/ 9735 h 10000"/>
                  <a:gd name="connsiteX227" fmla="*/ 5833 w 10000"/>
                  <a:gd name="connsiteY227" fmla="*/ 9750 h 10000"/>
                  <a:gd name="connsiteX228" fmla="*/ 5833 w 10000"/>
                  <a:gd name="connsiteY228" fmla="*/ 9750 h 10000"/>
                  <a:gd name="connsiteX229" fmla="*/ 5833 w 10000"/>
                  <a:gd name="connsiteY229" fmla="*/ 9735 h 10000"/>
                  <a:gd name="connsiteX230" fmla="*/ 5889 w 10000"/>
                  <a:gd name="connsiteY230" fmla="*/ 9720 h 10000"/>
                  <a:gd name="connsiteX231" fmla="*/ 6000 w 10000"/>
                  <a:gd name="connsiteY231" fmla="*/ 9705 h 10000"/>
                  <a:gd name="connsiteX232" fmla="*/ 6167 w 10000"/>
                  <a:gd name="connsiteY232" fmla="*/ 9691 h 10000"/>
                  <a:gd name="connsiteX233" fmla="*/ 6444 w 10000"/>
                  <a:gd name="connsiteY233" fmla="*/ 9691 h 10000"/>
                  <a:gd name="connsiteX234" fmla="*/ 6833 w 10000"/>
                  <a:gd name="connsiteY234" fmla="*/ 9705 h 10000"/>
                  <a:gd name="connsiteX235" fmla="*/ 7278 w 10000"/>
                  <a:gd name="connsiteY235" fmla="*/ 9750 h 10000"/>
                  <a:gd name="connsiteX236" fmla="*/ 7278 w 10000"/>
                  <a:gd name="connsiteY236" fmla="*/ 9750 h 10000"/>
                  <a:gd name="connsiteX237" fmla="*/ 8722 w 10000"/>
                  <a:gd name="connsiteY237" fmla="*/ 9882 h 10000"/>
                  <a:gd name="connsiteX238" fmla="*/ 10000 w 10000"/>
                  <a:gd name="connsiteY238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6056 w 10000"/>
                  <a:gd name="connsiteY71" fmla="*/ 4934 h 10000"/>
                  <a:gd name="connsiteX72" fmla="*/ 5333 w 10000"/>
                  <a:gd name="connsiteY72" fmla="*/ 4624 h 10000"/>
                  <a:gd name="connsiteX73" fmla="*/ 5333 w 10000"/>
                  <a:gd name="connsiteY73" fmla="*/ 4624 h 10000"/>
                  <a:gd name="connsiteX74" fmla="*/ 5167 w 10000"/>
                  <a:gd name="connsiteY74" fmla="*/ 4580 h 10000"/>
                  <a:gd name="connsiteX75" fmla="*/ 4889 w 10000"/>
                  <a:gd name="connsiteY75" fmla="*/ 4521 h 10000"/>
                  <a:gd name="connsiteX76" fmla="*/ 4056 w 10000"/>
                  <a:gd name="connsiteY76" fmla="*/ 4389 h 10000"/>
                  <a:gd name="connsiteX77" fmla="*/ 2889 w 10000"/>
                  <a:gd name="connsiteY77" fmla="*/ 4227 h 10000"/>
                  <a:gd name="connsiteX78" fmla="*/ 2889 w 10000"/>
                  <a:gd name="connsiteY78" fmla="*/ 4227 h 10000"/>
                  <a:gd name="connsiteX79" fmla="*/ 2389 w 10000"/>
                  <a:gd name="connsiteY79" fmla="*/ 4212 h 10000"/>
                  <a:gd name="connsiteX80" fmla="*/ 2000 w 10000"/>
                  <a:gd name="connsiteY80" fmla="*/ 4197 h 10000"/>
                  <a:gd name="connsiteX81" fmla="*/ 1889 w 10000"/>
                  <a:gd name="connsiteY81" fmla="*/ 4183 h 10000"/>
                  <a:gd name="connsiteX82" fmla="*/ 1778 w 10000"/>
                  <a:gd name="connsiteY82" fmla="*/ 4168 h 10000"/>
                  <a:gd name="connsiteX83" fmla="*/ 1778 w 10000"/>
                  <a:gd name="connsiteY83" fmla="*/ 4168 h 10000"/>
                  <a:gd name="connsiteX84" fmla="*/ 1667 w 10000"/>
                  <a:gd name="connsiteY84" fmla="*/ 4109 h 10000"/>
                  <a:gd name="connsiteX85" fmla="*/ 1500 w 10000"/>
                  <a:gd name="connsiteY85" fmla="*/ 4006 h 10000"/>
                  <a:gd name="connsiteX86" fmla="*/ 1444 w 10000"/>
                  <a:gd name="connsiteY86" fmla="*/ 3947 h 10000"/>
                  <a:gd name="connsiteX87" fmla="*/ 1444 w 10000"/>
                  <a:gd name="connsiteY87" fmla="*/ 3888 h 10000"/>
                  <a:gd name="connsiteX88" fmla="*/ 1444 w 10000"/>
                  <a:gd name="connsiteY88" fmla="*/ 3844 h 10000"/>
                  <a:gd name="connsiteX89" fmla="*/ 1556 w 10000"/>
                  <a:gd name="connsiteY89" fmla="*/ 3800 h 10000"/>
                  <a:gd name="connsiteX90" fmla="*/ 1556 w 10000"/>
                  <a:gd name="connsiteY90" fmla="*/ 3800 h 10000"/>
                  <a:gd name="connsiteX91" fmla="*/ 1833 w 10000"/>
                  <a:gd name="connsiteY91" fmla="*/ 3726 h 10000"/>
                  <a:gd name="connsiteX92" fmla="*/ 2111 w 10000"/>
                  <a:gd name="connsiteY92" fmla="*/ 3652 h 10000"/>
                  <a:gd name="connsiteX93" fmla="*/ 2278 w 10000"/>
                  <a:gd name="connsiteY93" fmla="*/ 3608 h 10000"/>
                  <a:gd name="connsiteX94" fmla="*/ 2389 w 10000"/>
                  <a:gd name="connsiteY94" fmla="*/ 3564 h 10000"/>
                  <a:gd name="connsiteX95" fmla="*/ 2389 w 10000"/>
                  <a:gd name="connsiteY95" fmla="*/ 3505 h 10000"/>
                  <a:gd name="connsiteX96" fmla="*/ 2389 w 10000"/>
                  <a:gd name="connsiteY96" fmla="*/ 3432 h 10000"/>
                  <a:gd name="connsiteX97" fmla="*/ 2389 w 10000"/>
                  <a:gd name="connsiteY97" fmla="*/ 3432 h 10000"/>
                  <a:gd name="connsiteX98" fmla="*/ 2167 w 10000"/>
                  <a:gd name="connsiteY98" fmla="*/ 3225 h 10000"/>
                  <a:gd name="connsiteX99" fmla="*/ 1889 w 10000"/>
                  <a:gd name="connsiteY99" fmla="*/ 2946 h 10000"/>
                  <a:gd name="connsiteX100" fmla="*/ 1667 w 10000"/>
                  <a:gd name="connsiteY100" fmla="*/ 2695 h 10000"/>
                  <a:gd name="connsiteX101" fmla="*/ 1611 w 10000"/>
                  <a:gd name="connsiteY101" fmla="*/ 2622 h 10000"/>
                  <a:gd name="connsiteX102" fmla="*/ 1611 w 10000"/>
                  <a:gd name="connsiteY102" fmla="*/ 2592 h 10000"/>
                  <a:gd name="connsiteX103" fmla="*/ 1667 w 10000"/>
                  <a:gd name="connsiteY103" fmla="*/ 2577 h 10000"/>
                  <a:gd name="connsiteX104" fmla="*/ 1667 w 10000"/>
                  <a:gd name="connsiteY104" fmla="*/ 2577 h 10000"/>
                  <a:gd name="connsiteX105" fmla="*/ 2000 w 10000"/>
                  <a:gd name="connsiteY105" fmla="*/ 2563 h 10000"/>
                  <a:gd name="connsiteX106" fmla="*/ 2222 w 10000"/>
                  <a:gd name="connsiteY106" fmla="*/ 2563 h 10000"/>
                  <a:gd name="connsiteX107" fmla="*/ 2389 w 10000"/>
                  <a:gd name="connsiteY107" fmla="*/ 2577 h 10000"/>
                  <a:gd name="connsiteX108" fmla="*/ 2389 w 10000"/>
                  <a:gd name="connsiteY108" fmla="*/ 2577 h 10000"/>
                  <a:gd name="connsiteX109" fmla="*/ 2444 w 10000"/>
                  <a:gd name="connsiteY109" fmla="*/ 2577 h 10000"/>
                  <a:gd name="connsiteX110" fmla="*/ 2500 w 10000"/>
                  <a:gd name="connsiteY110" fmla="*/ 2548 h 10000"/>
                  <a:gd name="connsiteX111" fmla="*/ 2778 w 10000"/>
                  <a:gd name="connsiteY111" fmla="*/ 2459 h 10000"/>
                  <a:gd name="connsiteX112" fmla="*/ 3500 w 10000"/>
                  <a:gd name="connsiteY112" fmla="*/ 2165 h 10000"/>
                  <a:gd name="connsiteX113" fmla="*/ 4444 w 10000"/>
                  <a:gd name="connsiteY113" fmla="*/ 1738 h 10000"/>
                  <a:gd name="connsiteX114" fmla="*/ 4444 w 10000"/>
                  <a:gd name="connsiteY114" fmla="*/ 1738 h 10000"/>
                  <a:gd name="connsiteX115" fmla="*/ 4444 w 10000"/>
                  <a:gd name="connsiteY115" fmla="*/ 1679 h 10000"/>
                  <a:gd name="connsiteX116" fmla="*/ 4444 w 10000"/>
                  <a:gd name="connsiteY116" fmla="*/ 1546 h 10000"/>
                  <a:gd name="connsiteX117" fmla="*/ 4500 w 10000"/>
                  <a:gd name="connsiteY117" fmla="*/ 1458 h 10000"/>
                  <a:gd name="connsiteX118" fmla="*/ 4611 w 10000"/>
                  <a:gd name="connsiteY118" fmla="*/ 1384 h 10000"/>
                  <a:gd name="connsiteX119" fmla="*/ 4778 w 10000"/>
                  <a:gd name="connsiteY119" fmla="*/ 1296 h 10000"/>
                  <a:gd name="connsiteX120" fmla="*/ 5000 w 10000"/>
                  <a:gd name="connsiteY120" fmla="*/ 1222 h 10000"/>
                  <a:gd name="connsiteX121" fmla="*/ 5000 w 10000"/>
                  <a:gd name="connsiteY121" fmla="*/ 1222 h 10000"/>
                  <a:gd name="connsiteX122" fmla="*/ 5556 w 10000"/>
                  <a:gd name="connsiteY122" fmla="*/ 1075 h 10000"/>
                  <a:gd name="connsiteX123" fmla="*/ 6111 w 10000"/>
                  <a:gd name="connsiteY123" fmla="*/ 884 h 10000"/>
                  <a:gd name="connsiteX124" fmla="*/ 6667 w 10000"/>
                  <a:gd name="connsiteY124" fmla="*/ 707 h 10000"/>
                  <a:gd name="connsiteX125" fmla="*/ 7056 w 10000"/>
                  <a:gd name="connsiteY125" fmla="*/ 545 h 10000"/>
                  <a:gd name="connsiteX126" fmla="*/ 7056 w 10000"/>
                  <a:gd name="connsiteY126" fmla="*/ 545 h 10000"/>
                  <a:gd name="connsiteX127" fmla="*/ 7333 w 10000"/>
                  <a:gd name="connsiteY127" fmla="*/ 398 h 10000"/>
                  <a:gd name="connsiteX128" fmla="*/ 7667 w 10000"/>
                  <a:gd name="connsiteY128" fmla="*/ 221 h 10000"/>
                  <a:gd name="connsiteX129" fmla="*/ 8000 w 10000"/>
                  <a:gd name="connsiteY129" fmla="*/ 88 h 10000"/>
                  <a:gd name="connsiteX130" fmla="*/ 8167 w 10000"/>
                  <a:gd name="connsiteY130" fmla="*/ 29 h 10000"/>
                  <a:gd name="connsiteX131" fmla="*/ 8333 w 10000"/>
                  <a:gd name="connsiteY131" fmla="*/ 15 h 10000"/>
                  <a:gd name="connsiteX132" fmla="*/ 8333 w 10000"/>
                  <a:gd name="connsiteY132" fmla="*/ 15 h 10000"/>
                  <a:gd name="connsiteX133" fmla="*/ 8667 w 10000"/>
                  <a:gd name="connsiteY133" fmla="*/ 0 h 10000"/>
                  <a:gd name="connsiteX134" fmla="*/ 9111 w 10000"/>
                  <a:gd name="connsiteY134" fmla="*/ 0 h 10000"/>
                  <a:gd name="connsiteX135" fmla="*/ 10000 w 10000"/>
                  <a:gd name="connsiteY135" fmla="*/ 15 h 10000"/>
                  <a:gd name="connsiteX136" fmla="*/ 10000 w 10000"/>
                  <a:gd name="connsiteY136" fmla="*/ 9013 h 10000"/>
                  <a:gd name="connsiteX137" fmla="*/ 10000 w 10000"/>
                  <a:gd name="connsiteY137" fmla="*/ 9013 h 10000"/>
                  <a:gd name="connsiteX138" fmla="*/ 9722 w 10000"/>
                  <a:gd name="connsiteY138" fmla="*/ 8999 h 10000"/>
                  <a:gd name="connsiteX139" fmla="*/ 9389 w 10000"/>
                  <a:gd name="connsiteY139" fmla="*/ 9013 h 10000"/>
                  <a:gd name="connsiteX140" fmla="*/ 9389 w 10000"/>
                  <a:gd name="connsiteY140" fmla="*/ 9013 h 10000"/>
                  <a:gd name="connsiteX141" fmla="*/ 9278 w 10000"/>
                  <a:gd name="connsiteY141" fmla="*/ 9028 h 10000"/>
                  <a:gd name="connsiteX142" fmla="*/ 9056 w 10000"/>
                  <a:gd name="connsiteY142" fmla="*/ 9013 h 10000"/>
                  <a:gd name="connsiteX143" fmla="*/ 8889 w 10000"/>
                  <a:gd name="connsiteY143" fmla="*/ 8999 h 10000"/>
                  <a:gd name="connsiteX144" fmla="*/ 8722 w 10000"/>
                  <a:gd name="connsiteY144" fmla="*/ 8969 h 10000"/>
                  <a:gd name="connsiteX145" fmla="*/ 8611 w 10000"/>
                  <a:gd name="connsiteY145" fmla="*/ 8925 h 10000"/>
                  <a:gd name="connsiteX146" fmla="*/ 8444 w 10000"/>
                  <a:gd name="connsiteY146" fmla="*/ 8851 h 10000"/>
                  <a:gd name="connsiteX147" fmla="*/ 8444 w 10000"/>
                  <a:gd name="connsiteY147" fmla="*/ 8851 h 10000"/>
                  <a:gd name="connsiteX148" fmla="*/ 8222 w 10000"/>
                  <a:gd name="connsiteY148" fmla="*/ 8719 h 10000"/>
                  <a:gd name="connsiteX149" fmla="*/ 8111 w 10000"/>
                  <a:gd name="connsiteY149" fmla="*/ 8660 h 10000"/>
                  <a:gd name="connsiteX150" fmla="*/ 7944 w 10000"/>
                  <a:gd name="connsiteY150" fmla="*/ 8616 h 10000"/>
                  <a:gd name="connsiteX151" fmla="*/ 7778 w 10000"/>
                  <a:gd name="connsiteY151" fmla="*/ 8586 h 10000"/>
                  <a:gd name="connsiteX152" fmla="*/ 7556 w 10000"/>
                  <a:gd name="connsiteY152" fmla="*/ 8571 h 10000"/>
                  <a:gd name="connsiteX153" fmla="*/ 7333 w 10000"/>
                  <a:gd name="connsiteY153" fmla="*/ 8557 h 10000"/>
                  <a:gd name="connsiteX154" fmla="*/ 7000 w 10000"/>
                  <a:gd name="connsiteY154" fmla="*/ 8542 h 10000"/>
                  <a:gd name="connsiteX155" fmla="*/ 7000 w 10000"/>
                  <a:gd name="connsiteY155" fmla="*/ 8542 h 10000"/>
                  <a:gd name="connsiteX156" fmla="*/ 6556 w 10000"/>
                  <a:gd name="connsiteY156" fmla="*/ 8557 h 10000"/>
                  <a:gd name="connsiteX157" fmla="*/ 6222 w 10000"/>
                  <a:gd name="connsiteY157" fmla="*/ 8557 h 10000"/>
                  <a:gd name="connsiteX158" fmla="*/ 6111 w 10000"/>
                  <a:gd name="connsiteY158" fmla="*/ 8542 h 10000"/>
                  <a:gd name="connsiteX159" fmla="*/ 6056 w 10000"/>
                  <a:gd name="connsiteY159" fmla="*/ 8527 h 10000"/>
                  <a:gd name="connsiteX160" fmla="*/ 6056 w 10000"/>
                  <a:gd name="connsiteY160" fmla="*/ 8527 h 10000"/>
                  <a:gd name="connsiteX161" fmla="*/ 6056 w 10000"/>
                  <a:gd name="connsiteY161" fmla="*/ 8262 h 10000"/>
                  <a:gd name="connsiteX162" fmla="*/ 6056 w 10000"/>
                  <a:gd name="connsiteY162" fmla="*/ 8262 h 10000"/>
                  <a:gd name="connsiteX163" fmla="*/ 6056 w 10000"/>
                  <a:gd name="connsiteY163" fmla="*/ 8203 h 10000"/>
                  <a:gd name="connsiteX164" fmla="*/ 5944 w 10000"/>
                  <a:gd name="connsiteY164" fmla="*/ 8130 h 10000"/>
                  <a:gd name="connsiteX165" fmla="*/ 5889 w 10000"/>
                  <a:gd name="connsiteY165" fmla="*/ 8115 h 10000"/>
                  <a:gd name="connsiteX166" fmla="*/ 5778 w 10000"/>
                  <a:gd name="connsiteY166" fmla="*/ 8100 h 10000"/>
                  <a:gd name="connsiteX167" fmla="*/ 5667 w 10000"/>
                  <a:gd name="connsiteY167" fmla="*/ 8100 h 10000"/>
                  <a:gd name="connsiteX168" fmla="*/ 5500 w 10000"/>
                  <a:gd name="connsiteY168" fmla="*/ 8115 h 10000"/>
                  <a:gd name="connsiteX169" fmla="*/ 5500 w 10000"/>
                  <a:gd name="connsiteY169" fmla="*/ 8115 h 10000"/>
                  <a:gd name="connsiteX170" fmla="*/ 4889 w 10000"/>
                  <a:gd name="connsiteY170" fmla="*/ 8218 h 10000"/>
                  <a:gd name="connsiteX171" fmla="*/ 4611 w 10000"/>
                  <a:gd name="connsiteY171" fmla="*/ 8247 h 10000"/>
                  <a:gd name="connsiteX172" fmla="*/ 4556 w 10000"/>
                  <a:gd name="connsiteY172" fmla="*/ 8262 h 10000"/>
                  <a:gd name="connsiteX173" fmla="*/ 4500 w 10000"/>
                  <a:gd name="connsiteY173" fmla="*/ 8247 h 10000"/>
                  <a:gd name="connsiteX174" fmla="*/ 4500 w 10000"/>
                  <a:gd name="connsiteY174" fmla="*/ 8247 h 10000"/>
                  <a:gd name="connsiteX175" fmla="*/ 4222 w 10000"/>
                  <a:gd name="connsiteY175" fmla="*/ 8100 h 10000"/>
                  <a:gd name="connsiteX176" fmla="*/ 4222 w 10000"/>
                  <a:gd name="connsiteY176" fmla="*/ 8100 h 10000"/>
                  <a:gd name="connsiteX177" fmla="*/ 4111 w 10000"/>
                  <a:gd name="connsiteY177" fmla="*/ 8027 h 10000"/>
                  <a:gd name="connsiteX178" fmla="*/ 4111 w 10000"/>
                  <a:gd name="connsiteY178" fmla="*/ 7982 h 10000"/>
                  <a:gd name="connsiteX179" fmla="*/ 4111 w 10000"/>
                  <a:gd name="connsiteY179" fmla="*/ 7938 h 10000"/>
                  <a:gd name="connsiteX180" fmla="*/ 4111 w 10000"/>
                  <a:gd name="connsiteY180" fmla="*/ 7938 h 10000"/>
                  <a:gd name="connsiteX181" fmla="*/ 4278 w 10000"/>
                  <a:gd name="connsiteY181" fmla="*/ 7894 h 10000"/>
                  <a:gd name="connsiteX182" fmla="*/ 4389 w 10000"/>
                  <a:gd name="connsiteY182" fmla="*/ 7879 h 10000"/>
                  <a:gd name="connsiteX183" fmla="*/ 4389 w 10000"/>
                  <a:gd name="connsiteY183" fmla="*/ 7879 h 10000"/>
                  <a:gd name="connsiteX184" fmla="*/ 4000 w 10000"/>
                  <a:gd name="connsiteY184" fmla="*/ 7879 h 10000"/>
                  <a:gd name="connsiteX185" fmla="*/ 3722 w 10000"/>
                  <a:gd name="connsiteY185" fmla="*/ 7894 h 10000"/>
                  <a:gd name="connsiteX186" fmla="*/ 3611 w 10000"/>
                  <a:gd name="connsiteY186" fmla="*/ 7909 h 10000"/>
                  <a:gd name="connsiteX187" fmla="*/ 3556 w 10000"/>
                  <a:gd name="connsiteY187" fmla="*/ 7923 h 10000"/>
                  <a:gd name="connsiteX188" fmla="*/ 3556 w 10000"/>
                  <a:gd name="connsiteY188" fmla="*/ 7923 h 10000"/>
                  <a:gd name="connsiteX189" fmla="*/ 3444 w 10000"/>
                  <a:gd name="connsiteY189" fmla="*/ 7982 h 10000"/>
                  <a:gd name="connsiteX190" fmla="*/ 3278 w 10000"/>
                  <a:gd name="connsiteY190" fmla="*/ 8071 h 10000"/>
                  <a:gd name="connsiteX191" fmla="*/ 3000 w 10000"/>
                  <a:gd name="connsiteY191" fmla="*/ 8174 h 10000"/>
                  <a:gd name="connsiteX192" fmla="*/ 2667 w 10000"/>
                  <a:gd name="connsiteY192" fmla="*/ 8247 h 10000"/>
                  <a:gd name="connsiteX193" fmla="*/ 2667 w 10000"/>
                  <a:gd name="connsiteY193" fmla="*/ 8247 h 10000"/>
                  <a:gd name="connsiteX194" fmla="*/ 2333 w 10000"/>
                  <a:gd name="connsiteY194" fmla="*/ 8306 h 10000"/>
                  <a:gd name="connsiteX195" fmla="*/ 1833 w 10000"/>
                  <a:gd name="connsiteY195" fmla="*/ 8365 h 10000"/>
                  <a:gd name="connsiteX196" fmla="*/ 1389 w 10000"/>
                  <a:gd name="connsiteY196" fmla="*/ 8395 h 10000"/>
                  <a:gd name="connsiteX197" fmla="*/ 889 w 10000"/>
                  <a:gd name="connsiteY197" fmla="*/ 8409 h 10000"/>
                  <a:gd name="connsiteX198" fmla="*/ 889 w 10000"/>
                  <a:gd name="connsiteY198" fmla="*/ 8409 h 10000"/>
                  <a:gd name="connsiteX199" fmla="*/ 500 w 10000"/>
                  <a:gd name="connsiteY199" fmla="*/ 8424 h 10000"/>
                  <a:gd name="connsiteX200" fmla="*/ 222 w 10000"/>
                  <a:gd name="connsiteY200" fmla="*/ 8439 h 10000"/>
                  <a:gd name="connsiteX201" fmla="*/ 0 w 10000"/>
                  <a:gd name="connsiteY201" fmla="*/ 8454 h 10000"/>
                  <a:gd name="connsiteX202" fmla="*/ 0 w 10000"/>
                  <a:gd name="connsiteY202" fmla="*/ 8454 h 10000"/>
                  <a:gd name="connsiteX203" fmla="*/ 278 w 10000"/>
                  <a:gd name="connsiteY203" fmla="*/ 8689 h 10000"/>
                  <a:gd name="connsiteX204" fmla="*/ 500 w 10000"/>
                  <a:gd name="connsiteY204" fmla="*/ 8866 h 10000"/>
                  <a:gd name="connsiteX205" fmla="*/ 722 w 10000"/>
                  <a:gd name="connsiteY205" fmla="*/ 9013 h 10000"/>
                  <a:gd name="connsiteX206" fmla="*/ 722 w 10000"/>
                  <a:gd name="connsiteY206" fmla="*/ 9013 h 10000"/>
                  <a:gd name="connsiteX207" fmla="*/ 889 w 10000"/>
                  <a:gd name="connsiteY207" fmla="*/ 9102 h 10000"/>
                  <a:gd name="connsiteX208" fmla="*/ 944 w 10000"/>
                  <a:gd name="connsiteY208" fmla="*/ 9175 h 10000"/>
                  <a:gd name="connsiteX209" fmla="*/ 1111 w 10000"/>
                  <a:gd name="connsiteY209" fmla="*/ 9249 h 10000"/>
                  <a:gd name="connsiteX210" fmla="*/ 1333 w 10000"/>
                  <a:gd name="connsiteY210" fmla="*/ 9367 h 10000"/>
                  <a:gd name="connsiteX211" fmla="*/ 1333 w 10000"/>
                  <a:gd name="connsiteY211" fmla="*/ 9367 h 10000"/>
                  <a:gd name="connsiteX212" fmla="*/ 1444 w 10000"/>
                  <a:gd name="connsiteY212" fmla="*/ 9426 h 10000"/>
                  <a:gd name="connsiteX213" fmla="*/ 1500 w 10000"/>
                  <a:gd name="connsiteY213" fmla="*/ 9470 h 10000"/>
                  <a:gd name="connsiteX214" fmla="*/ 1500 w 10000"/>
                  <a:gd name="connsiteY214" fmla="*/ 9514 h 10000"/>
                  <a:gd name="connsiteX215" fmla="*/ 1556 w 10000"/>
                  <a:gd name="connsiteY215" fmla="*/ 9529 h 10000"/>
                  <a:gd name="connsiteX216" fmla="*/ 1722 w 10000"/>
                  <a:gd name="connsiteY216" fmla="*/ 9543 h 10000"/>
                  <a:gd name="connsiteX217" fmla="*/ 1944 w 10000"/>
                  <a:gd name="connsiteY217" fmla="*/ 9558 h 10000"/>
                  <a:gd name="connsiteX218" fmla="*/ 2944 w 10000"/>
                  <a:gd name="connsiteY218" fmla="*/ 9573 h 10000"/>
                  <a:gd name="connsiteX219" fmla="*/ 2944 w 10000"/>
                  <a:gd name="connsiteY219" fmla="*/ 9573 h 10000"/>
                  <a:gd name="connsiteX220" fmla="*/ 4167 w 10000"/>
                  <a:gd name="connsiteY220" fmla="*/ 9602 h 10000"/>
                  <a:gd name="connsiteX221" fmla="*/ 4889 w 10000"/>
                  <a:gd name="connsiteY221" fmla="*/ 9647 h 10000"/>
                  <a:gd name="connsiteX222" fmla="*/ 5278 w 10000"/>
                  <a:gd name="connsiteY222" fmla="*/ 9691 h 10000"/>
                  <a:gd name="connsiteX223" fmla="*/ 5444 w 10000"/>
                  <a:gd name="connsiteY223" fmla="*/ 9705 h 10000"/>
                  <a:gd name="connsiteX224" fmla="*/ 5444 w 10000"/>
                  <a:gd name="connsiteY224" fmla="*/ 9705 h 10000"/>
                  <a:gd name="connsiteX225" fmla="*/ 5722 w 10000"/>
                  <a:gd name="connsiteY225" fmla="*/ 9735 h 10000"/>
                  <a:gd name="connsiteX226" fmla="*/ 5833 w 10000"/>
                  <a:gd name="connsiteY226" fmla="*/ 9750 h 10000"/>
                  <a:gd name="connsiteX227" fmla="*/ 5833 w 10000"/>
                  <a:gd name="connsiteY227" fmla="*/ 9750 h 10000"/>
                  <a:gd name="connsiteX228" fmla="*/ 5833 w 10000"/>
                  <a:gd name="connsiteY228" fmla="*/ 9735 h 10000"/>
                  <a:gd name="connsiteX229" fmla="*/ 5889 w 10000"/>
                  <a:gd name="connsiteY229" fmla="*/ 9720 h 10000"/>
                  <a:gd name="connsiteX230" fmla="*/ 6000 w 10000"/>
                  <a:gd name="connsiteY230" fmla="*/ 9705 h 10000"/>
                  <a:gd name="connsiteX231" fmla="*/ 6167 w 10000"/>
                  <a:gd name="connsiteY231" fmla="*/ 9691 h 10000"/>
                  <a:gd name="connsiteX232" fmla="*/ 6444 w 10000"/>
                  <a:gd name="connsiteY232" fmla="*/ 9691 h 10000"/>
                  <a:gd name="connsiteX233" fmla="*/ 6833 w 10000"/>
                  <a:gd name="connsiteY233" fmla="*/ 9705 h 10000"/>
                  <a:gd name="connsiteX234" fmla="*/ 7278 w 10000"/>
                  <a:gd name="connsiteY234" fmla="*/ 9750 h 10000"/>
                  <a:gd name="connsiteX235" fmla="*/ 7278 w 10000"/>
                  <a:gd name="connsiteY235" fmla="*/ 9750 h 10000"/>
                  <a:gd name="connsiteX236" fmla="*/ 8722 w 10000"/>
                  <a:gd name="connsiteY236" fmla="*/ 9882 h 10000"/>
                  <a:gd name="connsiteX237" fmla="*/ 10000 w 10000"/>
                  <a:gd name="connsiteY237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5333 w 10000"/>
                  <a:gd name="connsiteY71" fmla="*/ 4624 h 10000"/>
                  <a:gd name="connsiteX72" fmla="*/ 5333 w 10000"/>
                  <a:gd name="connsiteY72" fmla="*/ 4624 h 10000"/>
                  <a:gd name="connsiteX73" fmla="*/ 5167 w 10000"/>
                  <a:gd name="connsiteY73" fmla="*/ 4580 h 10000"/>
                  <a:gd name="connsiteX74" fmla="*/ 4889 w 10000"/>
                  <a:gd name="connsiteY74" fmla="*/ 4521 h 10000"/>
                  <a:gd name="connsiteX75" fmla="*/ 4056 w 10000"/>
                  <a:gd name="connsiteY75" fmla="*/ 4389 h 10000"/>
                  <a:gd name="connsiteX76" fmla="*/ 2889 w 10000"/>
                  <a:gd name="connsiteY76" fmla="*/ 4227 h 10000"/>
                  <a:gd name="connsiteX77" fmla="*/ 2889 w 10000"/>
                  <a:gd name="connsiteY77" fmla="*/ 4227 h 10000"/>
                  <a:gd name="connsiteX78" fmla="*/ 2389 w 10000"/>
                  <a:gd name="connsiteY78" fmla="*/ 4212 h 10000"/>
                  <a:gd name="connsiteX79" fmla="*/ 2000 w 10000"/>
                  <a:gd name="connsiteY79" fmla="*/ 4197 h 10000"/>
                  <a:gd name="connsiteX80" fmla="*/ 1889 w 10000"/>
                  <a:gd name="connsiteY80" fmla="*/ 4183 h 10000"/>
                  <a:gd name="connsiteX81" fmla="*/ 1778 w 10000"/>
                  <a:gd name="connsiteY81" fmla="*/ 4168 h 10000"/>
                  <a:gd name="connsiteX82" fmla="*/ 1778 w 10000"/>
                  <a:gd name="connsiteY82" fmla="*/ 4168 h 10000"/>
                  <a:gd name="connsiteX83" fmla="*/ 1667 w 10000"/>
                  <a:gd name="connsiteY83" fmla="*/ 4109 h 10000"/>
                  <a:gd name="connsiteX84" fmla="*/ 1500 w 10000"/>
                  <a:gd name="connsiteY84" fmla="*/ 4006 h 10000"/>
                  <a:gd name="connsiteX85" fmla="*/ 1444 w 10000"/>
                  <a:gd name="connsiteY85" fmla="*/ 3947 h 10000"/>
                  <a:gd name="connsiteX86" fmla="*/ 1444 w 10000"/>
                  <a:gd name="connsiteY86" fmla="*/ 3888 h 10000"/>
                  <a:gd name="connsiteX87" fmla="*/ 1444 w 10000"/>
                  <a:gd name="connsiteY87" fmla="*/ 3844 h 10000"/>
                  <a:gd name="connsiteX88" fmla="*/ 1556 w 10000"/>
                  <a:gd name="connsiteY88" fmla="*/ 3800 h 10000"/>
                  <a:gd name="connsiteX89" fmla="*/ 1556 w 10000"/>
                  <a:gd name="connsiteY89" fmla="*/ 3800 h 10000"/>
                  <a:gd name="connsiteX90" fmla="*/ 1833 w 10000"/>
                  <a:gd name="connsiteY90" fmla="*/ 3726 h 10000"/>
                  <a:gd name="connsiteX91" fmla="*/ 2111 w 10000"/>
                  <a:gd name="connsiteY91" fmla="*/ 3652 h 10000"/>
                  <a:gd name="connsiteX92" fmla="*/ 2278 w 10000"/>
                  <a:gd name="connsiteY92" fmla="*/ 3608 h 10000"/>
                  <a:gd name="connsiteX93" fmla="*/ 2389 w 10000"/>
                  <a:gd name="connsiteY93" fmla="*/ 3564 h 10000"/>
                  <a:gd name="connsiteX94" fmla="*/ 2389 w 10000"/>
                  <a:gd name="connsiteY94" fmla="*/ 3505 h 10000"/>
                  <a:gd name="connsiteX95" fmla="*/ 2389 w 10000"/>
                  <a:gd name="connsiteY95" fmla="*/ 3432 h 10000"/>
                  <a:gd name="connsiteX96" fmla="*/ 2389 w 10000"/>
                  <a:gd name="connsiteY96" fmla="*/ 3432 h 10000"/>
                  <a:gd name="connsiteX97" fmla="*/ 2167 w 10000"/>
                  <a:gd name="connsiteY97" fmla="*/ 3225 h 10000"/>
                  <a:gd name="connsiteX98" fmla="*/ 1889 w 10000"/>
                  <a:gd name="connsiteY98" fmla="*/ 2946 h 10000"/>
                  <a:gd name="connsiteX99" fmla="*/ 1667 w 10000"/>
                  <a:gd name="connsiteY99" fmla="*/ 2695 h 10000"/>
                  <a:gd name="connsiteX100" fmla="*/ 1611 w 10000"/>
                  <a:gd name="connsiteY100" fmla="*/ 2622 h 10000"/>
                  <a:gd name="connsiteX101" fmla="*/ 1611 w 10000"/>
                  <a:gd name="connsiteY101" fmla="*/ 2592 h 10000"/>
                  <a:gd name="connsiteX102" fmla="*/ 1667 w 10000"/>
                  <a:gd name="connsiteY102" fmla="*/ 2577 h 10000"/>
                  <a:gd name="connsiteX103" fmla="*/ 1667 w 10000"/>
                  <a:gd name="connsiteY103" fmla="*/ 2577 h 10000"/>
                  <a:gd name="connsiteX104" fmla="*/ 2000 w 10000"/>
                  <a:gd name="connsiteY104" fmla="*/ 2563 h 10000"/>
                  <a:gd name="connsiteX105" fmla="*/ 2222 w 10000"/>
                  <a:gd name="connsiteY105" fmla="*/ 2563 h 10000"/>
                  <a:gd name="connsiteX106" fmla="*/ 2389 w 10000"/>
                  <a:gd name="connsiteY106" fmla="*/ 2577 h 10000"/>
                  <a:gd name="connsiteX107" fmla="*/ 2389 w 10000"/>
                  <a:gd name="connsiteY107" fmla="*/ 2577 h 10000"/>
                  <a:gd name="connsiteX108" fmla="*/ 2444 w 10000"/>
                  <a:gd name="connsiteY108" fmla="*/ 2577 h 10000"/>
                  <a:gd name="connsiteX109" fmla="*/ 2500 w 10000"/>
                  <a:gd name="connsiteY109" fmla="*/ 2548 h 10000"/>
                  <a:gd name="connsiteX110" fmla="*/ 2778 w 10000"/>
                  <a:gd name="connsiteY110" fmla="*/ 2459 h 10000"/>
                  <a:gd name="connsiteX111" fmla="*/ 3500 w 10000"/>
                  <a:gd name="connsiteY111" fmla="*/ 2165 h 10000"/>
                  <a:gd name="connsiteX112" fmla="*/ 4444 w 10000"/>
                  <a:gd name="connsiteY112" fmla="*/ 1738 h 10000"/>
                  <a:gd name="connsiteX113" fmla="*/ 4444 w 10000"/>
                  <a:gd name="connsiteY113" fmla="*/ 1738 h 10000"/>
                  <a:gd name="connsiteX114" fmla="*/ 4444 w 10000"/>
                  <a:gd name="connsiteY114" fmla="*/ 1679 h 10000"/>
                  <a:gd name="connsiteX115" fmla="*/ 4444 w 10000"/>
                  <a:gd name="connsiteY115" fmla="*/ 1546 h 10000"/>
                  <a:gd name="connsiteX116" fmla="*/ 4500 w 10000"/>
                  <a:gd name="connsiteY116" fmla="*/ 1458 h 10000"/>
                  <a:gd name="connsiteX117" fmla="*/ 4611 w 10000"/>
                  <a:gd name="connsiteY117" fmla="*/ 1384 h 10000"/>
                  <a:gd name="connsiteX118" fmla="*/ 4778 w 10000"/>
                  <a:gd name="connsiteY118" fmla="*/ 1296 h 10000"/>
                  <a:gd name="connsiteX119" fmla="*/ 5000 w 10000"/>
                  <a:gd name="connsiteY119" fmla="*/ 1222 h 10000"/>
                  <a:gd name="connsiteX120" fmla="*/ 5000 w 10000"/>
                  <a:gd name="connsiteY120" fmla="*/ 1222 h 10000"/>
                  <a:gd name="connsiteX121" fmla="*/ 5556 w 10000"/>
                  <a:gd name="connsiteY121" fmla="*/ 1075 h 10000"/>
                  <a:gd name="connsiteX122" fmla="*/ 6111 w 10000"/>
                  <a:gd name="connsiteY122" fmla="*/ 884 h 10000"/>
                  <a:gd name="connsiteX123" fmla="*/ 6667 w 10000"/>
                  <a:gd name="connsiteY123" fmla="*/ 707 h 10000"/>
                  <a:gd name="connsiteX124" fmla="*/ 7056 w 10000"/>
                  <a:gd name="connsiteY124" fmla="*/ 545 h 10000"/>
                  <a:gd name="connsiteX125" fmla="*/ 7056 w 10000"/>
                  <a:gd name="connsiteY125" fmla="*/ 545 h 10000"/>
                  <a:gd name="connsiteX126" fmla="*/ 7333 w 10000"/>
                  <a:gd name="connsiteY126" fmla="*/ 398 h 10000"/>
                  <a:gd name="connsiteX127" fmla="*/ 7667 w 10000"/>
                  <a:gd name="connsiteY127" fmla="*/ 221 h 10000"/>
                  <a:gd name="connsiteX128" fmla="*/ 8000 w 10000"/>
                  <a:gd name="connsiteY128" fmla="*/ 88 h 10000"/>
                  <a:gd name="connsiteX129" fmla="*/ 8167 w 10000"/>
                  <a:gd name="connsiteY129" fmla="*/ 29 h 10000"/>
                  <a:gd name="connsiteX130" fmla="*/ 8333 w 10000"/>
                  <a:gd name="connsiteY130" fmla="*/ 15 h 10000"/>
                  <a:gd name="connsiteX131" fmla="*/ 8333 w 10000"/>
                  <a:gd name="connsiteY131" fmla="*/ 15 h 10000"/>
                  <a:gd name="connsiteX132" fmla="*/ 8667 w 10000"/>
                  <a:gd name="connsiteY132" fmla="*/ 0 h 10000"/>
                  <a:gd name="connsiteX133" fmla="*/ 9111 w 10000"/>
                  <a:gd name="connsiteY133" fmla="*/ 0 h 10000"/>
                  <a:gd name="connsiteX134" fmla="*/ 10000 w 10000"/>
                  <a:gd name="connsiteY134" fmla="*/ 15 h 10000"/>
                  <a:gd name="connsiteX135" fmla="*/ 10000 w 10000"/>
                  <a:gd name="connsiteY135" fmla="*/ 9013 h 10000"/>
                  <a:gd name="connsiteX136" fmla="*/ 10000 w 10000"/>
                  <a:gd name="connsiteY136" fmla="*/ 9013 h 10000"/>
                  <a:gd name="connsiteX137" fmla="*/ 9722 w 10000"/>
                  <a:gd name="connsiteY137" fmla="*/ 8999 h 10000"/>
                  <a:gd name="connsiteX138" fmla="*/ 9389 w 10000"/>
                  <a:gd name="connsiteY138" fmla="*/ 9013 h 10000"/>
                  <a:gd name="connsiteX139" fmla="*/ 9389 w 10000"/>
                  <a:gd name="connsiteY139" fmla="*/ 9013 h 10000"/>
                  <a:gd name="connsiteX140" fmla="*/ 9278 w 10000"/>
                  <a:gd name="connsiteY140" fmla="*/ 9028 h 10000"/>
                  <a:gd name="connsiteX141" fmla="*/ 9056 w 10000"/>
                  <a:gd name="connsiteY141" fmla="*/ 9013 h 10000"/>
                  <a:gd name="connsiteX142" fmla="*/ 8889 w 10000"/>
                  <a:gd name="connsiteY142" fmla="*/ 8999 h 10000"/>
                  <a:gd name="connsiteX143" fmla="*/ 8722 w 10000"/>
                  <a:gd name="connsiteY143" fmla="*/ 8969 h 10000"/>
                  <a:gd name="connsiteX144" fmla="*/ 8611 w 10000"/>
                  <a:gd name="connsiteY144" fmla="*/ 8925 h 10000"/>
                  <a:gd name="connsiteX145" fmla="*/ 8444 w 10000"/>
                  <a:gd name="connsiteY145" fmla="*/ 8851 h 10000"/>
                  <a:gd name="connsiteX146" fmla="*/ 8444 w 10000"/>
                  <a:gd name="connsiteY146" fmla="*/ 8851 h 10000"/>
                  <a:gd name="connsiteX147" fmla="*/ 8222 w 10000"/>
                  <a:gd name="connsiteY147" fmla="*/ 8719 h 10000"/>
                  <a:gd name="connsiteX148" fmla="*/ 8111 w 10000"/>
                  <a:gd name="connsiteY148" fmla="*/ 8660 h 10000"/>
                  <a:gd name="connsiteX149" fmla="*/ 7944 w 10000"/>
                  <a:gd name="connsiteY149" fmla="*/ 8616 h 10000"/>
                  <a:gd name="connsiteX150" fmla="*/ 7778 w 10000"/>
                  <a:gd name="connsiteY150" fmla="*/ 8586 h 10000"/>
                  <a:gd name="connsiteX151" fmla="*/ 7556 w 10000"/>
                  <a:gd name="connsiteY151" fmla="*/ 8571 h 10000"/>
                  <a:gd name="connsiteX152" fmla="*/ 7333 w 10000"/>
                  <a:gd name="connsiteY152" fmla="*/ 8557 h 10000"/>
                  <a:gd name="connsiteX153" fmla="*/ 7000 w 10000"/>
                  <a:gd name="connsiteY153" fmla="*/ 8542 h 10000"/>
                  <a:gd name="connsiteX154" fmla="*/ 7000 w 10000"/>
                  <a:gd name="connsiteY154" fmla="*/ 8542 h 10000"/>
                  <a:gd name="connsiteX155" fmla="*/ 6556 w 10000"/>
                  <a:gd name="connsiteY155" fmla="*/ 8557 h 10000"/>
                  <a:gd name="connsiteX156" fmla="*/ 6222 w 10000"/>
                  <a:gd name="connsiteY156" fmla="*/ 8557 h 10000"/>
                  <a:gd name="connsiteX157" fmla="*/ 6111 w 10000"/>
                  <a:gd name="connsiteY157" fmla="*/ 8542 h 10000"/>
                  <a:gd name="connsiteX158" fmla="*/ 6056 w 10000"/>
                  <a:gd name="connsiteY158" fmla="*/ 8527 h 10000"/>
                  <a:gd name="connsiteX159" fmla="*/ 6056 w 10000"/>
                  <a:gd name="connsiteY159" fmla="*/ 8527 h 10000"/>
                  <a:gd name="connsiteX160" fmla="*/ 6056 w 10000"/>
                  <a:gd name="connsiteY160" fmla="*/ 8262 h 10000"/>
                  <a:gd name="connsiteX161" fmla="*/ 6056 w 10000"/>
                  <a:gd name="connsiteY161" fmla="*/ 8262 h 10000"/>
                  <a:gd name="connsiteX162" fmla="*/ 6056 w 10000"/>
                  <a:gd name="connsiteY162" fmla="*/ 8203 h 10000"/>
                  <a:gd name="connsiteX163" fmla="*/ 5944 w 10000"/>
                  <a:gd name="connsiteY163" fmla="*/ 8130 h 10000"/>
                  <a:gd name="connsiteX164" fmla="*/ 5889 w 10000"/>
                  <a:gd name="connsiteY164" fmla="*/ 8115 h 10000"/>
                  <a:gd name="connsiteX165" fmla="*/ 5778 w 10000"/>
                  <a:gd name="connsiteY165" fmla="*/ 8100 h 10000"/>
                  <a:gd name="connsiteX166" fmla="*/ 5667 w 10000"/>
                  <a:gd name="connsiteY166" fmla="*/ 8100 h 10000"/>
                  <a:gd name="connsiteX167" fmla="*/ 5500 w 10000"/>
                  <a:gd name="connsiteY167" fmla="*/ 8115 h 10000"/>
                  <a:gd name="connsiteX168" fmla="*/ 5500 w 10000"/>
                  <a:gd name="connsiteY168" fmla="*/ 8115 h 10000"/>
                  <a:gd name="connsiteX169" fmla="*/ 4889 w 10000"/>
                  <a:gd name="connsiteY169" fmla="*/ 8218 h 10000"/>
                  <a:gd name="connsiteX170" fmla="*/ 4611 w 10000"/>
                  <a:gd name="connsiteY170" fmla="*/ 8247 h 10000"/>
                  <a:gd name="connsiteX171" fmla="*/ 4556 w 10000"/>
                  <a:gd name="connsiteY171" fmla="*/ 8262 h 10000"/>
                  <a:gd name="connsiteX172" fmla="*/ 4500 w 10000"/>
                  <a:gd name="connsiteY172" fmla="*/ 8247 h 10000"/>
                  <a:gd name="connsiteX173" fmla="*/ 4500 w 10000"/>
                  <a:gd name="connsiteY173" fmla="*/ 8247 h 10000"/>
                  <a:gd name="connsiteX174" fmla="*/ 4222 w 10000"/>
                  <a:gd name="connsiteY174" fmla="*/ 8100 h 10000"/>
                  <a:gd name="connsiteX175" fmla="*/ 4222 w 10000"/>
                  <a:gd name="connsiteY175" fmla="*/ 8100 h 10000"/>
                  <a:gd name="connsiteX176" fmla="*/ 4111 w 10000"/>
                  <a:gd name="connsiteY176" fmla="*/ 8027 h 10000"/>
                  <a:gd name="connsiteX177" fmla="*/ 4111 w 10000"/>
                  <a:gd name="connsiteY177" fmla="*/ 7982 h 10000"/>
                  <a:gd name="connsiteX178" fmla="*/ 4111 w 10000"/>
                  <a:gd name="connsiteY178" fmla="*/ 7938 h 10000"/>
                  <a:gd name="connsiteX179" fmla="*/ 4111 w 10000"/>
                  <a:gd name="connsiteY179" fmla="*/ 7938 h 10000"/>
                  <a:gd name="connsiteX180" fmla="*/ 4278 w 10000"/>
                  <a:gd name="connsiteY180" fmla="*/ 7894 h 10000"/>
                  <a:gd name="connsiteX181" fmla="*/ 4389 w 10000"/>
                  <a:gd name="connsiteY181" fmla="*/ 7879 h 10000"/>
                  <a:gd name="connsiteX182" fmla="*/ 4389 w 10000"/>
                  <a:gd name="connsiteY182" fmla="*/ 7879 h 10000"/>
                  <a:gd name="connsiteX183" fmla="*/ 4000 w 10000"/>
                  <a:gd name="connsiteY183" fmla="*/ 7879 h 10000"/>
                  <a:gd name="connsiteX184" fmla="*/ 3722 w 10000"/>
                  <a:gd name="connsiteY184" fmla="*/ 7894 h 10000"/>
                  <a:gd name="connsiteX185" fmla="*/ 3611 w 10000"/>
                  <a:gd name="connsiteY185" fmla="*/ 7909 h 10000"/>
                  <a:gd name="connsiteX186" fmla="*/ 3556 w 10000"/>
                  <a:gd name="connsiteY186" fmla="*/ 7923 h 10000"/>
                  <a:gd name="connsiteX187" fmla="*/ 3556 w 10000"/>
                  <a:gd name="connsiteY187" fmla="*/ 7923 h 10000"/>
                  <a:gd name="connsiteX188" fmla="*/ 3444 w 10000"/>
                  <a:gd name="connsiteY188" fmla="*/ 7982 h 10000"/>
                  <a:gd name="connsiteX189" fmla="*/ 3278 w 10000"/>
                  <a:gd name="connsiteY189" fmla="*/ 8071 h 10000"/>
                  <a:gd name="connsiteX190" fmla="*/ 3000 w 10000"/>
                  <a:gd name="connsiteY190" fmla="*/ 8174 h 10000"/>
                  <a:gd name="connsiteX191" fmla="*/ 2667 w 10000"/>
                  <a:gd name="connsiteY191" fmla="*/ 8247 h 10000"/>
                  <a:gd name="connsiteX192" fmla="*/ 2667 w 10000"/>
                  <a:gd name="connsiteY192" fmla="*/ 8247 h 10000"/>
                  <a:gd name="connsiteX193" fmla="*/ 2333 w 10000"/>
                  <a:gd name="connsiteY193" fmla="*/ 8306 h 10000"/>
                  <a:gd name="connsiteX194" fmla="*/ 1833 w 10000"/>
                  <a:gd name="connsiteY194" fmla="*/ 8365 h 10000"/>
                  <a:gd name="connsiteX195" fmla="*/ 1389 w 10000"/>
                  <a:gd name="connsiteY195" fmla="*/ 8395 h 10000"/>
                  <a:gd name="connsiteX196" fmla="*/ 889 w 10000"/>
                  <a:gd name="connsiteY196" fmla="*/ 8409 h 10000"/>
                  <a:gd name="connsiteX197" fmla="*/ 889 w 10000"/>
                  <a:gd name="connsiteY197" fmla="*/ 8409 h 10000"/>
                  <a:gd name="connsiteX198" fmla="*/ 500 w 10000"/>
                  <a:gd name="connsiteY198" fmla="*/ 8424 h 10000"/>
                  <a:gd name="connsiteX199" fmla="*/ 222 w 10000"/>
                  <a:gd name="connsiteY199" fmla="*/ 8439 h 10000"/>
                  <a:gd name="connsiteX200" fmla="*/ 0 w 10000"/>
                  <a:gd name="connsiteY200" fmla="*/ 8454 h 10000"/>
                  <a:gd name="connsiteX201" fmla="*/ 0 w 10000"/>
                  <a:gd name="connsiteY201" fmla="*/ 8454 h 10000"/>
                  <a:gd name="connsiteX202" fmla="*/ 278 w 10000"/>
                  <a:gd name="connsiteY202" fmla="*/ 8689 h 10000"/>
                  <a:gd name="connsiteX203" fmla="*/ 500 w 10000"/>
                  <a:gd name="connsiteY203" fmla="*/ 8866 h 10000"/>
                  <a:gd name="connsiteX204" fmla="*/ 722 w 10000"/>
                  <a:gd name="connsiteY204" fmla="*/ 9013 h 10000"/>
                  <a:gd name="connsiteX205" fmla="*/ 722 w 10000"/>
                  <a:gd name="connsiteY205" fmla="*/ 9013 h 10000"/>
                  <a:gd name="connsiteX206" fmla="*/ 889 w 10000"/>
                  <a:gd name="connsiteY206" fmla="*/ 9102 h 10000"/>
                  <a:gd name="connsiteX207" fmla="*/ 944 w 10000"/>
                  <a:gd name="connsiteY207" fmla="*/ 9175 h 10000"/>
                  <a:gd name="connsiteX208" fmla="*/ 1111 w 10000"/>
                  <a:gd name="connsiteY208" fmla="*/ 9249 h 10000"/>
                  <a:gd name="connsiteX209" fmla="*/ 1333 w 10000"/>
                  <a:gd name="connsiteY209" fmla="*/ 9367 h 10000"/>
                  <a:gd name="connsiteX210" fmla="*/ 1333 w 10000"/>
                  <a:gd name="connsiteY210" fmla="*/ 9367 h 10000"/>
                  <a:gd name="connsiteX211" fmla="*/ 1444 w 10000"/>
                  <a:gd name="connsiteY211" fmla="*/ 9426 h 10000"/>
                  <a:gd name="connsiteX212" fmla="*/ 1500 w 10000"/>
                  <a:gd name="connsiteY212" fmla="*/ 9470 h 10000"/>
                  <a:gd name="connsiteX213" fmla="*/ 1500 w 10000"/>
                  <a:gd name="connsiteY213" fmla="*/ 9514 h 10000"/>
                  <a:gd name="connsiteX214" fmla="*/ 1556 w 10000"/>
                  <a:gd name="connsiteY214" fmla="*/ 9529 h 10000"/>
                  <a:gd name="connsiteX215" fmla="*/ 1722 w 10000"/>
                  <a:gd name="connsiteY215" fmla="*/ 9543 h 10000"/>
                  <a:gd name="connsiteX216" fmla="*/ 1944 w 10000"/>
                  <a:gd name="connsiteY216" fmla="*/ 9558 h 10000"/>
                  <a:gd name="connsiteX217" fmla="*/ 2944 w 10000"/>
                  <a:gd name="connsiteY217" fmla="*/ 9573 h 10000"/>
                  <a:gd name="connsiteX218" fmla="*/ 2944 w 10000"/>
                  <a:gd name="connsiteY218" fmla="*/ 9573 h 10000"/>
                  <a:gd name="connsiteX219" fmla="*/ 4167 w 10000"/>
                  <a:gd name="connsiteY219" fmla="*/ 9602 h 10000"/>
                  <a:gd name="connsiteX220" fmla="*/ 4889 w 10000"/>
                  <a:gd name="connsiteY220" fmla="*/ 9647 h 10000"/>
                  <a:gd name="connsiteX221" fmla="*/ 5278 w 10000"/>
                  <a:gd name="connsiteY221" fmla="*/ 9691 h 10000"/>
                  <a:gd name="connsiteX222" fmla="*/ 5444 w 10000"/>
                  <a:gd name="connsiteY222" fmla="*/ 9705 h 10000"/>
                  <a:gd name="connsiteX223" fmla="*/ 5444 w 10000"/>
                  <a:gd name="connsiteY223" fmla="*/ 9705 h 10000"/>
                  <a:gd name="connsiteX224" fmla="*/ 5722 w 10000"/>
                  <a:gd name="connsiteY224" fmla="*/ 9735 h 10000"/>
                  <a:gd name="connsiteX225" fmla="*/ 5833 w 10000"/>
                  <a:gd name="connsiteY225" fmla="*/ 9750 h 10000"/>
                  <a:gd name="connsiteX226" fmla="*/ 5833 w 10000"/>
                  <a:gd name="connsiteY226" fmla="*/ 9750 h 10000"/>
                  <a:gd name="connsiteX227" fmla="*/ 5833 w 10000"/>
                  <a:gd name="connsiteY227" fmla="*/ 9735 h 10000"/>
                  <a:gd name="connsiteX228" fmla="*/ 5889 w 10000"/>
                  <a:gd name="connsiteY228" fmla="*/ 9720 h 10000"/>
                  <a:gd name="connsiteX229" fmla="*/ 6000 w 10000"/>
                  <a:gd name="connsiteY229" fmla="*/ 9705 h 10000"/>
                  <a:gd name="connsiteX230" fmla="*/ 6167 w 10000"/>
                  <a:gd name="connsiteY230" fmla="*/ 9691 h 10000"/>
                  <a:gd name="connsiteX231" fmla="*/ 6444 w 10000"/>
                  <a:gd name="connsiteY231" fmla="*/ 9691 h 10000"/>
                  <a:gd name="connsiteX232" fmla="*/ 6833 w 10000"/>
                  <a:gd name="connsiteY232" fmla="*/ 9705 h 10000"/>
                  <a:gd name="connsiteX233" fmla="*/ 7278 w 10000"/>
                  <a:gd name="connsiteY233" fmla="*/ 9750 h 10000"/>
                  <a:gd name="connsiteX234" fmla="*/ 7278 w 10000"/>
                  <a:gd name="connsiteY234" fmla="*/ 9750 h 10000"/>
                  <a:gd name="connsiteX235" fmla="*/ 8722 w 10000"/>
                  <a:gd name="connsiteY235" fmla="*/ 9882 h 10000"/>
                  <a:gd name="connsiteX236" fmla="*/ 10000 w 10000"/>
                  <a:gd name="connsiteY236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5333 w 10000"/>
                  <a:gd name="connsiteY71" fmla="*/ 4624 h 10000"/>
                  <a:gd name="connsiteX72" fmla="*/ 5333 w 10000"/>
                  <a:gd name="connsiteY72" fmla="*/ 4624 h 10000"/>
                  <a:gd name="connsiteX73" fmla="*/ 4889 w 10000"/>
                  <a:gd name="connsiteY73" fmla="*/ 4521 h 10000"/>
                  <a:gd name="connsiteX74" fmla="*/ 4056 w 10000"/>
                  <a:gd name="connsiteY74" fmla="*/ 4389 h 10000"/>
                  <a:gd name="connsiteX75" fmla="*/ 2889 w 10000"/>
                  <a:gd name="connsiteY75" fmla="*/ 4227 h 10000"/>
                  <a:gd name="connsiteX76" fmla="*/ 2889 w 10000"/>
                  <a:gd name="connsiteY76" fmla="*/ 4227 h 10000"/>
                  <a:gd name="connsiteX77" fmla="*/ 2389 w 10000"/>
                  <a:gd name="connsiteY77" fmla="*/ 4212 h 10000"/>
                  <a:gd name="connsiteX78" fmla="*/ 2000 w 10000"/>
                  <a:gd name="connsiteY78" fmla="*/ 4197 h 10000"/>
                  <a:gd name="connsiteX79" fmla="*/ 1889 w 10000"/>
                  <a:gd name="connsiteY79" fmla="*/ 4183 h 10000"/>
                  <a:gd name="connsiteX80" fmla="*/ 1778 w 10000"/>
                  <a:gd name="connsiteY80" fmla="*/ 4168 h 10000"/>
                  <a:gd name="connsiteX81" fmla="*/ 1778 w 10000"/>
                  <a:gd name="connsiteY81" fmla="*/ 4168 h 10000"/>
                  <a:gd name="connsiteX82" fmla="*/ 1667 w 10000"/>
                  <a:gd name="connsiteY82" fmla="*/ 4109 h 10000"/>
                  <a:gd name="connsiteX83" fmla="*/ 1500 w 10000"/>
                  <a:gd name="connsiteY83" fmla="*/ 4006 h 10000"/>
                  <a:gd name="connsiteX84" fmla="*/ 1444 w 10000"/>
                  <a:gd name="connsiteY84" fmla="*/ 3947 h 10000"/>
                  <a:gd name="connsiteX85" fmla="*/ 1444 w 10000"/>
                  <a:gd name="connsiteY85" fmla="*/ 3888 h 10000"/>
                  <a:gd name="connsiteX86" fmla="*/ 1444 w 10000"/>
                  <a:gd name="connsiteY86" fmla="*/ 3844 h 10000"/>
                  <a:gd name="connsiteX87" fmla="*/ 1556 w 10000"/>
                  <a:gd name="connsiteY87" fmla="*/ 3800 h 10000"/>
                  <a:gd name="connsiteX88" fmla="*/ 1556 w 10000"/>
                  <a:gd name="connsiteY88" fmla="*/ 3800 h 10000"/>
                  <a:gd name="connsiteX89" fmla="*/ 1833 w 10000"/>
                  <a:gd name="connsiteY89" fmla="*/ 3726 h 10000"/>
                  <a:gd name="connsiteX90" fmla="*/ 2111 w 10000"/>
                  <a:gd name="connsiteY90" fmla="*/ 3652 h 10000"/>
                  <a:gd name="connsiteX91" fmla="*/ 2278 w 10000"/>
                  <a:gd name="connsiteY91" fmla="*/ 3608 h 10000"/>
                  <a:gd name="connsiteX92" fmla="*/ 2389 w 10000"/>
                  <a:gd name="connsiteY92" fmla="*/ 3564 h 10000"/>
                  <a:gd name="connsiteX93" fmla="*/ 2389 w 10000"/>
                  <a:gd name="connsiteY93" fmla="*/ 3505 h 10000"/>
                  <a:gd name="connsiteX94" fmla="*/ 2389 w 10000"/>
                  <a:gd name="connsiteY94" fmla="*/ 3432 h 10000"/>
                  <a:gd name="connsiteX95" fmla="*/ 2389 w 10000"/>
                  <a:gd name="connsiteY95" fmla="*/ 3432 h 10000"/>
                  <a:gd name="connsiteX96" fmla="*/ 2167 w 10000"/>
                  <a:gd name="connsiteY96" fmla="*/ 3225 h 10000"/>
                  <a:gd name="connsiteX97" fmla="*/ 1889 w 10000"/>
                  <a:gd name="connsiteY97" fmla="*/ 2946 h 10000"/>
                  <a:gd name="connsiteX98" fmla="*/ 1667 w 10000"/>
                  <a:gd name="connsiteY98" fmla="*/ 2695 h 10000"/>
                  <a:gd name="connsiteX99" fmla="*/ 1611 w 10000"/>
                  <a:gd name="connsiteY99" fmla="*/ 2622 h 10000"/>
                  <a:gd name="connsiteX100" fmla="*/ 1611 w 10000"/>
                  <a:gd name="connsiteY100" fmla="*/ 2592 h 10000"/>
                  <a:gd name="connsiteX101" fmla="*/ 1667 w 10000"/>
                  <a:gd name="connsiteY101" fmla="*/ 2577 h 10000"/>
                  <a:gd name="connsiteX102" fmla="*/ 1667 w 10000"/>
                  <a:gd name="connsiteY102" fmla="*/ 2577 h 10000"/>
                  <a:gd name="connsiteX103" fmla="*/ 2000 w 10000"/>
                  <a:gd name="connsiteY103" fmla="*/ 2563 h 10000"/>
                  <a:gd name="connsiteX104" fmla="*/ 2222 w 10000"/>
                  <a:gd name="connsiteY104" fmla="*/ 2563 h 10000"/>
                  <a:gd name="connsiteX105" fmla="*/ 2389 w 10000"/>
                  <a:gd name="connsiteY105" fmla="*/ 2577 h 10000"/>
                  <a:gd name="connsiteX106" fmla="*/ 2389 w 10000"/>
                  <a:gd name="connsiteY106" fmla="*/ 2577 h 10000"/>
                  <a:gd name="connsiteX107" fmla="*/ 2444 w 10000"/>
                  <a:gd name="connsiteY107" fmla="*/ 2577 h 10000"/>
                  <a:gd name="connsiteX108" fmla="*/ 2500 w 10000"/>
                  <a:gd name="connsiteY108" fmla="*/ 2548 h 10000"/>
                  <a:gd name="connsiteX109" fmla="*/ 2778 w 10000"/>
                  <a:gd name="connsiteY109" fmla="*/ 2459 h 10000"/>
                  <a:gd name="connsiteX110" fmla="*/ 3500 w 10000"/>
                  <a:gd name="connsiteY110" fmla="*/ 2165 h 10000"/>
                  <a:gd name="connsiteX111" fmla="*/ 4444 w 10000"/>
                  <a:gd name="connsiteY111" fmla="*/ 1738 h 10000"/>
                  <a:gd name="connsiteX112" fmla="*/ 4444 w 10000"/>
                  <a:gd name="connsiteY112" fmla="*/ 1738 h 10000"/>
                  <a:gd name="connsiteX113" fmla="*/ 4444 w 10000"/>
                  <a:gd name="connsiteY113" fmla="*/ 1679 h 10000"/>
                  <a:gd name="connsiteX114" fmla="*/ 4444 w 10000"/>
                  <a:gd name="connsiteY114" fmla="*/ 1546 h 10000"/>
                  <a:gd name="connsiteX115" fmla="*/ 4500 w 10000"/>
                  <a:gd name="connsiteY115" fmla="*/ 1458 h 10000"/>
                  <a:gd name="connsiteX116" fmla="*/ 4611 w 10000"/>
                  <a:gd name="connsiteY116" fmla="*/ 1384 h 10000"/>
                  <a:gd name="connsiteX117" fmla="*/ 4778 w 10000"/>
                  <a:gd name="connsiteY117" fmla="*/ 1296 h 10000"/>
                  <a:gd name="connsiteX118" fmla="*/ 5000 w 10000"/>
                  <a:gd name="connsiteY118" fmla="*/ 1222 h 10000"/>
                  <a:gd name="connsiteX119" fmla="*/ 5000 w 10000"/>
                  <a:gd name="connsiteY119" fmla="*/ 1222 h 10000"/>
                  <a:gd name="connsiteX120" fmla="*/ 5556 w 10000"/>
                  <a:gd name="connsiteY120" fmla="*/ 1075 h 10000"/>
                  <a:gd name="connsiteX121" fmla="*/ 6111 w 10000"/>
                  <a:gd name="connsiteY121" fmla="*/ 884 h 10000"/>
                  <a:gd name="connsiteX122" fmla="*/ 6667 w 10000"/>
                  <a:gd name="connsiteY122" fmla="*/ 707 h 10000"/>
                  <a:gd name="connsiteX123" fmla="*/ 7056 w 10000"/>
                  <a:gd name="connsiteY123" fmla="*/ 545 h 10000"/>
                  <a:gd name="connsiteX124" fmla="*/ 7056 w 10000"/>
                  <a:gd name="connsiteY124" fmla="*/ 545 h 10000"/>
                  <a:gd name="connsiteX125" fmla="*/ 7333 w 10000"/>
                  <a:gd name="connsiteY125" fmla="*/ 398 h 10000"/>
                  <a:gd name="connsiteX126" fmla="*/ 7667 w 10000"/>
                  <a:gd name="connsiteY126" fmla="*/ 221 h 10000"/>
                  <a:gd name="connsiteX127" fmla="*/ 8000 w 10000"/>
                  <a:gd name="connsiteY127" fmla="*/ 88 h 10000"/>
                  <a:gd name="connsiteX128" fmla="*/ 8167 w 10000"/>
                  <a:gd name="connsiteY128" fmla="*/ 29 h 10000"/>
                  <a:gd name="connsiteX129" fmla="*/ 8333 w 10000"/>
                  <a:gd name="connsiteY129" fmla="*/ 15 h 10000"/>
                  <a:gd name="connsiteX130" fmla="*/ 8333 w 10000"/>
                  <a:gd name="connsiteY130" fmla="*/ 15 h 10000"/>
                  <a:gd name="connsiteX131" fmla="*/ 8667 w 10000"/>
                  <a:gd name="connsiteY131" fmla="*/ 0 h 10000"/>
                  <a:gd name="connsiteX132" fmla="*/ 9111 w 10000"/>
                  <a:gd name="connsiteY132" fmla="*/ 0 h 10000"/>
                  <a:gd name="connsiteX133" fmla="*/ 10000 w 10000"/>
                  <a:gd name="connsiteY133" fmla="*/ 15 h 10000"/>
                  <a:gd name="connsiteX134" fmla="*/ 10000 w 10000"/>
                  <a:gd name="connsiteY134" fmla="*/ 9013 h 10000"/>
                  <a:gd name="connsiteX135" fmla="*/ 10000 w 10000"/>
                  <a:gd name="connsiteY135" fmla="*/ 9013 h 10000"/>
                  <a:gd name="connsiteX136" fmla="*/ 9722 w 10000"/>
                  <a:gd name="connsiteY136" fmla="*/ 8999 h 10000"/>
                  <a:gd name="connsiteX137" fmla="*/ 9389 w 10000"/>
                  <a:gd name="connsiteY137" fmla="*/ 9013 h 10000"/>
                  <a:gd name="connsiteX138" fmla="*/ 9389 w 10000"/>
                  <a:gd name="connsiteY138" fmla="*/ 9013 h 10000"/>
                  <a:gd name="connsiteX139" fmla="*/ 9278 w 10000"/>
                  <a:gd name="connsiteY139" fmla="*/ 9028 h 10000"/>
                  <a:gd name="connsiteX140" fmla="*/ 9056 w 10000"/>
                  <a:gd name="connsiteY140" fmla="*/ 9013 h 10000"/>
                  <a:gd name="connsiteX141" fmla="*/ 8889 w 10000"/>
                  <a:gd name="connsiteY141" fmla="*/ 8999 h 10000"/>
                  <a:gd name="connsiteX142" fmla="*/ 8722 w 10000"/>
                  <a:gd name="connsiteY142" fmla="*/ 8969 h 10000"/>
                  <a:gd name="connsiteX143" fmla="*/ 8611 w 10000"/>
                  <a:gd name="connsiteY143" fmla="*/ 8925 h 10000"/>
                  <a:gd name="connsiteX144" fmla="*/ 8444 w 10000"/>
                  <a:gd name="connsiteY144" fmla="*/ 8851 h 10000"/>
                  <a:gd name="connsiteX145" fmla="*/ 8444 w 10000"/>
                  <a:gd name="connsiteY145" fmla="*/ 8851 h 10000"/>
                  <a:gd name="connsiteX146" fmla="*/ 8222 w 10000"/>
                  <a:gd name="connsiteY146" fmla="*/ 8719 h 10000"/>
                  <a:gd name="connsiteX147" fmla="*/ 8111 w 10000"/>
                  <a:gd name="connsiteY147" fmla="*/ 8660 h 10000"/>
                  <a:gd name="connsiteX148" fmla="*/ 7944 w 10000"/>
                  <a:gd name="connsiteY148" fmla="*/ 8616 h 10000"/>
                  <a:gd name="connsiteX149" fmla="*/ 7778 w 10000"/>
                  <a:gd name="connsiteY149" fmla="*/ 8586 h 10000"/>
                  <a:gd name="connsiteX150" fmla="*/ 7556 w 10000"/>
                  <a:gd name="connsiteY150" fmla="*/ 8571 h 10000"/>
                  <a:gd name="connsiteX151" fmla="*/ 7333 w 10000"/>
                  <a:gd name="connsiteY151" fmla="*/ 8557 h 10000"/>
                  <a:gd name="connsiteX152" fmla="*/ 7000 w 10000"/>
                  <a:gd name="connsiteY152" fmla="*/ 8542 h 10000"/>
                  <a:gd name="connsiteX153" fmla="*/ 7000 w 10000"/>
                  <a:gd name="connsiteY153" fmla="*/ 8542 h 10000"/>
                  <a:gd name="connsiteX154" fmla="*/ 6556 w 10000"/>
                  <a:gd name="connsiteY154" fmla="*/ 8557 h 10000"/>
                  <a:gd name="connsiteX155" fmla="*/ 6222 w 10000"/>
                  <a:gd name="connsiteY155" fmla="*/ 8557 h 10000"/>
                  <a:gd name="connsiteX156" fmla="*/ 6111 w 10000"/>
                  <a:gd name="connsiteY156" fmla="*/ 8542 h 10000"/>
                  <a:gd name="connsiteX157" fmla="*/ 6056 w 10000"/>
                  <a:gd name="connsiteY157" fmla="*/ 8527 h 10000"/>
                  <a:gd name="connsiteX158" fmla="*/ 6056 w 10000"/>
                  <a:gd name="connsiteY158" fmla="*/ 8527 h 10000"/>
                  <a:gd name="connsiteX159" fmla="*/ 6056 w 10000"/>
                  <a:gd name="connsiteY159" fmla="*/ 8262 h 10000"/>
                  <a:gd name="connsiteX160" fmla="*/ 6056 w 10000"/>
                  <a:gd name="connsiteY160" fmla="*/ 8262 h 10000"/>
                  <a:gd name="connsiteX161" fmla="*/ 6056 w 10000"/>
                  <a:gd name="connsiteY161" fmla="*/ 8203 h 10000"/>
                  <a:gd name="connsiteX162" fmla="*/ 5944 w 10000"/>
                  <a:gd name="connsiteY162" fmla="*/ 8130 h 10000"/>
                  <a:gd name="connsiteX163" fmla="*/ 5889 w 10000"/>
                  <a:gd name="connsiteY163" fmla="*/ 8115 h 10000"/>
                  <a:gd name="connsiteX164" fmla="*/ 5778 w 10000"/>
                  <a:gd name="connsiteY164" fmla="*/ 8100 h 10000"/>
                  <a:gd name="connsiteX165" fmla="*/ 5667 w 10000"/>
                  <a:gd name="connsiteY165" fmla="*/ 8100 h 10000"/>
                  <a:gd name="connsiteX166" fmla="*/ 5500 w 10000"/>
                  <a:gd name="connsiteY166" fmla="*/ 8115 h 10000"/>
                  <a:gd name="connsiteX167" fmla="*/ 5500 w 10000"/>
                  <a:gd name="connsiteY167" fmla="*/ 8115 h 10000"/>
                  <a:gd name="connsiteX168" fmla="*/ 4889 w 10000"/>
                  <a:gd name="connsiteY168" fmla="*/ 8218 h 10000"/>
                  <a:gd name="connsiteX169" fmla="*/ 4611 w 10000"/>
                  <a:gd name="connsiteY169" fmla="*/ 8247 h 10000"/>
                  <a:gd name="connsiteX170" fmla="*/ 4556 w 10000"/>
                  <a:gd name="connsiteY170" fmla="*/ 8262 h 10000"/>
                  <a:gd name="connsiteX171" fmla="*/ 4500 w 10000"/>
                  <a:gd name="connsiteY171" fmla="*/ 8247 h 10000"/>
                  <a:gd name="connsiteX172" fmla="*/ 4500 w 10000"/>
                  <a:gd name="connsiteY172" fmla="*/ 8247 h 10000"/>
                  <a:gd name="connsiteX173" fmla="*/ 4222 w 10000"/>
                  <a:gd name="connsiteY173" fmla="*/ 8100 h 10000"/>
                  <a:gd name="connsiteX174" fmla="*/ 4222 w 10000"/>
                  <a:gd name="connsiteY174" fmla="*/ 8100 h 10000"/>
                  <a:gd name="connsiteX175" fmla="*/ 4111 w 10000"/>
                  <a:gd name="connsiteY175" fmla="*/ 8027 h 10000"/>
                  <a:gd name="connsiteX176" fmla="*/ 4111 w 10000"/>
                  <a:gd name="connsiteY176" fmla="*/ 7982 h 10000"/>
                  <a:gd name="connsiteX177" fmla="*/ 4111 w 10000"/>
                  <a:gd name="connsiteY177" fmla="*/ 7938 h 10000"/>
                  <a:gd name="connsiteX178" fmla="*/ 4111 w 10000"/>
                  <a:gd name="connsiteY178" fmla="*/ 7938 h 10000"/>
                  <a:gd name="connsiteX179" fmla="*/ 4278 w 10000"/>
                  <a:gd name="connsiteY179" fmla="*/ 7894 h 10000"/>
                  <a:gd name="connsiteX180" fmla="*/ 4389 w 10000"/>
                  <a:gd name="connsiteY180" fmla="*/ 7879 h 10000"/>
                  <a:gd name="connsiteX181" fmla="*/ 4389 w 10000"/>
                  <a:gd name="connsiteY181" fmla="*/ 7879 h 10000"/>
                  <a:gd name="connsiteX182" fmla="*/ 4000 w 10000"/>
                  <a:gd name="connsiteY182" fmla="*/ 7879 h 10000"/>
                  <a:gd name="connsiteX183" fmla="*/ 3722 w 10000"/>
                  <a:gd name="connsiteY183" fmla="*/ 7894 h 10000"/>
                  <a:gd name="connsiteX184" fmla="*/ 3611 w 10000"/>
                  <a:gd name="connsiteY184" fmla="*/ 7909 h 10000"/>
                  <a:gd name="connsiteX185" fmla="*/ 3556 w 10000"/>
                  <a:gd name="connsiteY185" fmla="*/ 7923 h 10000"/>
                  <a:gd name="connsiteX186" fmla="*/ 3556 w 10000"/>
                  <a:gd name="connsiteY186" fmla="*/ 7923 h 10000"/>
                  <a:gd name="connsiteX187" fmla="*/ 3444 w 10000"/>
                  <a:gd name="connsiteY187" fmla="*/ 7982 h 10000"/>
                  <a:gd name="connsiteX188" fmla="*/ 3278 w 10000"/>
                  <a:gd name="connsiteY188" fmla="*/ 8071 h 10000"/>
                  <a:gd name="connsiteX189" fmla="*/ 3000 w 10000"/>
                  <a:gd name="connsiteY189" fmla="*/ 8174 h 10000"/>
                  <a:gd name="connsiteX190" fmla="*/ 2667 w 10000"/>
                  <a:gd name="connsiteY190" fmla="*/ 8247 h 10000"/>
                  <a:gd name="connsiteX191" fmla="*/ 2667 w 10000"/>
                  <a:gd name="connsiteY191" fmla="*/ 8247 h 10000"/>
                  <a:gd name="connsiteX192" fmla="*/ 2333 w 10000"/>
                  <a:gd name="connsiteY192" fmla="*/ 8306 h 10000"/>
                  <a:gd name="connsiteX193" fmla="*/ 1833 w 10000"/>
                  <a:gd name="connsiteY193" fmla="*/ 8365 h 10000"/>
                  <a:gd name="connsiteX194" fmla="*/ 1389 w 10000"/>
                  <a:gd name="connsiteY194" fmla="*/ 8395 h 10000"/>
                  <a:gd name="connsiteX195" fmla="*/ 889 w 10000"/>
                  <a:gd name="connsiteY195" fmla="*/ 8409 h 10000"/>
                  <a:gd name="connsiteX196" fmla="*/ 889 w 10000"/>
                  <a:gd name="connsiteY196" fmla="*/ 8409 h 10000"/>
                  <a:gd name="connsiteX197" fmla="*/ 500 w 10000"/>
                  <a:gd name="connsiteY197" fmla="*/ 8424 h 10000"/>
                  <a:gd name="connsiteX198" fmla="*/ 222 w 10000"/>
                  <a:gd name="connsiteY198" fmla="*/ 8439 h 10000"/>
                  <a:gd name="connsiteX199" fmla="*/ 0 w 10000"/>
                  <a:gd name="connsiteY199" fmla="*/ 8454 h 10000"/>
                  <a:gd name="connsiteX200" fmla="*/ 0 w 10000"/>
                  <a:gd name="connsiteY200" fmla="*/ 8454 h 10000"/>
                  <a:gd name="connsiteX201" fmla="*/ 278 w 10000"/>
                  <a:gd name="connsiteY201" fmla="*/ 8689 h 10000"/>
                  <a:gd name="connsiteX202" fmla="*/ 500 w 10000"/>
                  <a:gd name="connsiteY202" fmla="*/ 8866 h 10000"/>
                  <a:gd name="connsiteX203" fmla="*/ 722 w 10000"/>
                  <a:gd name="connsiteY203" fmla="*/ 9013 h 10000"/>
                  <a:gd name="connsiteX204" fmla="*/ 722 w 10000"/>
                  <a:gd name="connsiteY204" fmla="*/ 9013 h 10000"/>
                  <a:gd name="connsiteX205" fmla="*/ 889 w 10000"/>
                  <a:gd name="connsiteY205" fmla="*/ 9102 h 10000"/>
                  <a:gd name="connsiteX206" fmla="*/ 944 w 10000"/>
                  <a:gd name="connsiteY206" fmla="*/ 9175 h 10000"/>
                  <a:gd name="connsiteX207" fmla="*/ 1111 w 10000"/>
                  <a:gd name="connsiteY207" fmla="*/ 9249 h 10000"/>
                  <a:gd name="connsiteX208" fmla="*/ 1333 w 10000"/>
                  <a:gd name="connsiteY208" fmla="*/ 9367 h 10000"/>
                  <a:gd name="connsiteX209" fmla="*/ 1333 w 10000"/>
                  <a:gd name="connsiteY209" fmla="*/ 9367 h 10000"/>
                  <a:gd name="connsiteX210" fmla="*/ 1444 w 10000"/>
                  <a:gd name="connsiteY210" fmla="*/ 9426 h 10000"/>
                  <a:gd name="connsiteX211" fmla="*/ 1500 w 10000"/>
                  <a:gd name="connsiteY211" fmla="*/ 9470 h 10000"/>
                  <a:gd name="connsiteX212" fmla="*/ 1500 w 10000"/>
                  <a:gd name="connsiteY212" fmla="*/ 9514 h 10000"/>
                  <a:gd name="connsiteX213" fmla="*/ 1556 w 10000"/>
                  <a:gd name="connsiteY213" fmla="*/ 9529 h 10000"/>
                  <a:gd name="connsiteX214" fmla="*/ 1722 w 10000"/>
                  <a:gd name="connsiteY214" fmla="*/ 9543 h 10000"/>
                  <a:gd name="connsiteX215" fmla="*/ 1944 w 10000"/>
                  <a:gd name="connsiteY215" fmla="*/ 9558 h 10000"/>
                  <a:gd name="connsiteX216" fmla="*/ 2944 w 10000"/>
                  <a:gd name="connsiteY216" fmla="*/ 9573 h 10000"/>
                  <a:gd name="connsiteX217" fmla="*/ 2944 w 10000"/>
                  <a:gd name="connsiteY217" fmla="*/ 9573 h 10000"/>
                  <a:gd name="connsiteX218" fmla="*/ 4167 w 10000"/>
                  <a:gd name="connsiteY218" fmla="*/ 9602 h 10000"/>
                  <a:gd name="connsiteX219" fmla="*/ 4889 w 10000"/>
                  <a:gd name="connsiteY219" fmla="*/ 9647 h 10000"/>
                  <a:gd name="connsiteX220" fmla="*/ 5278 w 10000"/>
                  <a:gd name="connsiteY220" fmla="*/ 9691 h 10000"/>
                  <a:gd name="connsiteX221" fmla="*/ 5444 w 10000"/>
                  <a:gd name="connsiteY221" fmla="*/ 9705 h 10000"/>
                  <a:gd name="connsiteX222" fmla="*/ 5444 w 10000"/>
                  <a:gd name="connsiteY222" fmla="*/ 9705 h 10000"/>
                  <a:gd name="connsiteX223" fmla="*/ 5722 w 10000"/>
                  <a:gd name="connsiteY223" fmla="*/ 9735 h 10000"/>
                  <a:gd name="connsiteX224" fmla="*/ 5833 w 10000"/>
                  <a:gd name="connsiteY224" fmla="*/ 9750 h 10000"/>
                  <a:gd name="connsiteX225" fmla="*/ 5833 w 10000"/>
                  <a:gd name="connsiteY225" fmla="*/ 9750 h 10000"/>
                  <a:gd name="connsiteX226" fmla="*/ 5833 w 10000"/>
                  <a:gd name="connsiteY226" fmla="*/ 9735 h 10000"/>
                  <a:gd name="connsiteX227" fmla="*/ 5889 w 10000"/>
                  <a:gd name="connsiteY227" fmla="*/ 9720 h 10000"/>
                  <a:gd name="connsiteX228" fmla="*/ 6000 w 10000"/>
                  <a:gd name="connsiteY228" fmla="*/ 9705 h 10000"/>
                  <a:gd name="connsiteX229" fmla="*/ 6167 w 10000"/>
                  <a:gd name="connsiteY229" fmla="*/ 9691 h 10000"/>
                  <a:gd name="connsiteX230" fmla="*/ 6444 w 10000"/>
                  <a:gd name="connsiteY230" fmla="*/ 9691 h 10000"/>
                  <a:gd name="connsiteX231" fmla="*/ 6833 w 10000"/>
                  <a:gd name="connsiteY231" fmla="*/ 9705 h 10000"/>
                  <a:gd name="connsiteX232" fmla="*/ 7278 w 10000"/>
                  <a:gd name="connsiteY232" fmla="*/ 9750 h 10000"/>
                  <a:gd name="connsiteX233" fmla="*/ 7278 w 10000"/>
                  <a:gd name="connsiteY233" fmla="*/ 9750 h 10000"/>
                  <a:gd name="connsiteX234" fmla="*/ 8722 w 10000"/>
                  <a:gd name="connsiteY234" fmla="*/ 9882 h 10000"/>
                  <a:gd name="connsiteX235" fmla="*/ 10000 w 10000"/>
                  <a:gd name="connsiteY235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5333 w 10000"/>
                  <a:gd name="connsiteY71" fmla="*/ 4624 h 10000"/>
                  <a:gd name="connsiteX72" fmla="*/ 4889 w 10000"/>
                  <a:gd name="connsiteY72" fmla="*/ 4521 h 10000"/>
                  <a:gd name="connsiteX73" fmla="*/ 4056 w 10000"/>
                  <a:gd name="connsiteY73" fmla="*/ 4389 h 10000"/>
                  <a:gd name="connsiteX74" fmla="*/ 2889 w 10000"/>
                  <a:gd name="connsiteY74" fmla="*/ 4227 h 10000"/>
                  <a:gd name="connsiteX75" fmla="*/ 2889 w 10000"/>
                  <a:gd name="connsiteY75" fmla="*/ 4227 h 10000"/>
                  <a:gd name="connsiteX76" fmla="*/ 2389 w 10000"/>
                  <a:gd name="connsiteY76" fmla="*/ 4212 h 10000"/>
                  <a:gd name="connsiteX77" fmla="*/ 2000 w 10000"/>
                  <a:gd name="connsiteY77" fmla="*/ 4197 h 10000"/>
                  <a:gd name="connsiteX78" fmla="*/ 1889 w 10000"/>
                  <a:gd name="connsiteY78" fmla="*/ 4183 h 10000"/>
                  <a:gd name="connsiteX79" fmla="*/ 1778 w 10000"/>
                  <a:gd name="connsiteY79" fmla="*/ 4168 h 10000"/>
                  <a:gd name="connsiteX80" fmla="*/ 1778 w 10000"/>
                  <a:gd name="connsiteY80" fmla="*/ 4168 h 10000"/>
                  <a:gd name="connsiteX81" fmla="*/ 1667 w 10000"/>
                  <a:gd name="connsiteY81" fmla="*/ 4109 h 10000"/>
                  <a:gd name="connsiteX82" fmla="*/ 1500 w 10000"/>
                  <a:gd name="connsiteY82" fmla="*/ 4006 h 10000"/>
                  <a:gd name="connsiteX83" fmla="*/ 1444 w 10000"/>
                  <a:gd name="connsiteY83" fmla="*/ 3947 h 10000"/>
                  <a:gd name="connsiteX84" fmla="*/ 1444 w 10000"/>
                  <a:gd name="connsiteY84" fmla="*/ 3888 h 10000"/>
                  <a:gd name="connsiteX85" fmla="*/ 1444 w 10000"/>
                  <a:gd name="connsiteY85" fmla="*/ 3844 h 10000"/>
                  <a:gd name="connsiteX86" fmla="*/ 1556 w 10000"/>
                  <a:gd name="connsiteY86" fmla="*/ 3800 h 10000"/>
                  <a:gd name="connsiteX87" fmla="*/ 1556 w 10000"/>
                  <a:gd name="connsiteY87" fmla="*/ 3800 h 10000"/>
                  <a:gd name="connsiteX88" fmla="*/ 1833 w 10000"/>
                  <a:gd name="connsiteY88" fmla="*/ 3726 h 10000"/>
                  <a:gd name="connsiteX89" fmla="*/ 2111 w 10000"/>
                  <a:gd name="connsiteY89" fmla="*/ 3652 h 10000"/>
                  <a:gd name="connsiteX90" fmla="*/ 2278 w 10000"/>
                  <a:gd name="connsiteY90" fmla="*/ 3608 h 10000"/>
                  <a:gd name="connsiteX91" fmla="*/ 2389 w 10000"/>
                  <a:gd name="connsiteY91" fmla="*/ 3564 h 10000"/>
                  <a:gd name="connsiteX92" fmla="*/ 2389 w 10000"/>
                  <a:gd name="connsiteY92" fmla="*/ 3505 h 10000"/>
                  <a:gd name="connsiteX93" fmla="*/ 2389 w 10000"/>
                  <a:gd name="connsiteY93" fmla="*/ 3432 h 10000"/>
                  <a:gd name="connsiteX94" fmla="*/ 2389 w 10000"/>
                  <a:gd name="connsiteY94" fmla="*/ 3432 h 10000"/>
                  <a:gd name="connsiteX95" fmla="*/ 2167 w 10000"/>
                  <a:gd name="connsiteY95" fmla="*/ 3225 h 10000"/>
                  <a:gd name="connsiteX96" fmla="*/ 1889 w 10000"/>
                  <a:gd name="connsiteY96" fmla="*/ 2946 h 10000"/>
                  <a:gd name="connsiteX97" fmla="*/ 1667 w 10000"/>
                  <a:gd name="connsiteY97" fmla="*/ 2695 h 10000"/>
                  <a:gd name="connsiteX98" fmla="*/ 1611 w 10000"/>
                  <a:gd name="connsiteY98" fmla="*/ 2622 h 10000"/>
                  <a:gd name="connsiteX99" fmla="*/ 1611 w 10000"/>
                  <a:gd name="connsiteY99" fmla="*/ 2592 h 10000"/>
                  <a:gd name="connsiteX100" fmla="*/ 1667 w 10000"/>
                  <a:gd name="connsiteY100" fmla="*/ 2577 h 10000"/>
                  <a:gd name="connsiteX101" fmla="*/ 1667 w 10000"/>
                  <a:gd name="connsiteY101" fmla="*/ 2577 h 10000"/>
                  <a:gd name="connsiteX102" fmla="*/ 2000 w 10000"/>
                  <a:gd name="connsiteY102" fmla="*/ 2563 h 10000"/>
                  <a:gd name="connsiteX103" fmla="*/ 2222 w 10000"/>
                  <a:gd name="connsiteY103" fmla="*/ 2563 h 10000"/>
                  <a:gd name="connsiteX104" fmla="*/ 2389 w 10000"/>
                  <a:gd name="connsiteY104" fmla="*/ 2577 h 10000"/>
                  <a:gd name="connsiteX105" fmla="*/ 2389 w 10000"/>
                  <a:gd name="connsiteY105" fmla="*/ 2577 h 10000"/>
                  <a:gd name="connsiteX106" fmla="*/ 2444 w 10000"/>
                  <a:gd name="connsiteY106" fmla="*/ 2577 h 10000"/>
                  <a:gd name="connsiteX107" fmla="*/ 2500 w 10000"/>
                  <a:gd name="connsiteY107" fmla="*/ 2548 h 10000"/>
                  <a:gd name="connsiteX108" fmla="*/ 2778 w 10000"/>
                  <a:gd name="connsiteY108" fmla="*/ 2459 h 10000"/>
                  <a:gd name="connsiteX109" fmla="*/ 3500 w 10000"/>
                  <a:gd name="connsiteY109" fmla="*/ 2165 h 10000"/>
                  <a:gd name="connsiteX110" fmla="*/ 4444 w 10000"/>
                  <a:gd name="connsiteY110" fmla="*/ 1738 h 10000"/>
                  <a:gd name="connsiteX111" fmla="*/ 4444 w 10000"/>
                  <a:gd name="connsiteY111" fmla="*/ 1738 h 10000"/>
                  <a:gd name="connsiteX112" fmla="*/ 4444 w 10000"/>
                  <a:gd name="connsiteY112" fmla="*/ 1679 h 10000"/>
                  <a:gd name="connsiteX113" fmla="*/ 4444 w 10000"/>
                  <a:gd name="connsiteY113" fmla="*/ 1546 h 10000"/>
                  <a:gd name="connsiteX114" fmla="*/ 4500 w 10000"/>
                  <a:gd name="connsiteY114" fmla="*/ 1458 h 10000"/>
                  <a:gd name="connsiteX115" fmla="*/ 4611 w 10000"/>
                  <a:gd name="connsiteY115" fmla="*/ 1384 h 10000"/>
                  <a:gd name="connsiteX116" fmla="*/ 4778 w 10000"/>
                  <a:gd name="connsiteY116" fmla="*/ 1296 h 10000"/>
                  <a:gd name="connsiteX117" fmla="*/ 5000 w 10000"/>
                  <a:gd name="connsiteY117" fmla="*/ 1222 h 10000"/>
                  <a:gd name="connsiteX118" fmla="*/ 5000 w 10000"/>
                  <a:gd name="connsiteY118" fmla="*/ 1222 h 10000"/>
                  <a:gd name="connsiteX119" fmla="*/ 5556 w 10000"/>
                  <a:gd name="connsiteY119" fmla="*/ 1075 h 10000"/>
                  <a:gd name="connsiteX120" fmla="*/ 6111 w 10000"/>
                  <a:gd name="connsiteY120" fmla="*/ 884 h 10000"/>
                  <a:gd name="connsiteX121" fmla="*/ 6667 w 10000"/>
                  <a:gd name="connsiteY121" fmla="*/ 707 h 10000"/>
                  <a:gd name="connsiteX122" fmla="*/ 7056 w 10000"/>
                  <a:gd name="connsiteY122" fmla="*/ 545 h 10000"/>
                  <a:gd name="connsiteX123" fmla="*/ 7056 w 10000"/>
                  <a:gd name="connsiteY123" fmla="*/ 545 h 10000"/>
                  <a:gd name="connsiteX124" fmla="*/ 7333 w 10000"/>
                  <a:gd name="connsiteY124" fmla="*/ 398 h 10000"/>
                  <a:gd name="connsiteX125" fmla="*/ 7667 w 10000"/>
                  <a:gd name="connsiteY125" fmla="*/ 221 h 10000"/>
                  <a:gd name="connsiteX126" fmla="*/ 8000 w 10000"/>
                  <a:gd name="connsiteY126" fmla="*/ 88 h 10000"/>
                  <a:gd name="connsiteX127" fmla="*/ 8167 w 10000"/>
                  <a:gd name="connsiteY127" fmla="*/ 29 h 10000"/>
                  <a:gd name="connsiteX128" fmla="*/ 8333 w 10000"/>
                  <a:gd name="connsiteY128" fmla="*/ 15 h 10000"/>
                  <a:gd name="connsiteX129" fmla="*/ 8333 w 10000"/>
                  <a:gd name="connsiteY129" fmla="*/ 15 h 10000"/>
                  <a:gd name="connsiteX130" fmla="*/ 8667 w 10000"/>
                  <a:gd name="connsiteY130" fmla="*/ 0 h 10000"/>
                  <a:gd name="connsiteX131" fmla="*/ 9111 w 10000"/>
                  <a:gd name="connsiteY131" fmla="*/ 0 h 10000"/>
                  <a:gd name="connsiteX132" fmla="*/ 10000 w 10000"/>
                  <a:gd name="connsiteY132" fmla="*/ 15 h 10000"/>
                  <a:gd name="connsiteX133" fmla="*/ 10000 w 10000"/>
                  <a:gd name="connsiteY133" fmla="*/ 9013 h 10000"/>
                  <a:gd name="connsiteX134" fmla="*/ 10000 w 10000"/>
                  <a:gd name="connsiteY134" fmla="*/ 9013 h 10000"/>
                  <a:gd name="connsiteX135" fmla="*/ 9722 w 10000"/>
                  <a:gd name="connsiteY135" fmla="*/ 8999 h 10000"/>
                  <a:gd name="connsiteX136" fmla="*/ 9389 w 10000"/>
                  <a:gd name="connsiteY136" fmla="*/ 9013 h 10000"/>
                  <a:gd name="connsiteX137" fmla="*/ 9389 w 10000"/>
                  <a:gd name="connsiteY137" fmla="*/ 9013 h 10000"/>
                  <a:gd name="connsiteX138" fmla="*/ 9278 w 10000"/>
                  <a:gd name="connsiteY138" fmla="*/ 9028 h 10000"/>
                  <a:gd name="connsiteX139" fmla="*/ 9056 w 10000"/>
                  <a:gd name="connsiteY139" fmla="*/ 9013 h 10000"/>
                  <a:gd name="connsiteX140" fmla="*/ 8889 w 10000"/>
                  <a:gd name="connsiteY140" fmla="*/ 8999 h 10000"/>
                  <a:gd name="connsiteX141" fmla="*/ 8722 w 10000"/>
                  <a:gd name="connsiteY141" fmla="*/ 8969 h 10000"/>
                  <a:gd name="connsiteX142" fmla="*/ 8611 w 10000"/>
                  <a:gd name="connsiteY142" fmla="*/ 8925 h 10000"/>
                  <a:gd name="connsiteX143" fmla="*/ 8444 w 10000"/>
                  <a:gd name="connsiteY143" fmla="*/ 8851 h 10000"/>
                  <a:gd name="connsiteX144" fmla="*/ 8444 w 10000"/>
                  <a:gd name="connsiteY144" fmla="*/ 8851 h 10000"/>
                  <a:gd name="connsiteX145" fmla="*/ 8222 w 10000"/>
                  <a:gd name="connsiteY145" fmla="*/ 8719 h 10000"/>
                  <a:gd name="connsiteX146" fmla="*/ 8111 w 10000"/>
                  <a:gd name="connsiteY146" fmla="*/ 8660 h 10000"/>
                  <a:gd name="connsiteX147" fmla="*/ 7944 w 10000"/>
                  <a:gd name="connsiteY147" fmla="*/ 8616 h 10000"/>
                  <a:gd name="connsiteX148" fmla="*/ 7778 w 10000"/>
                  <a:gd name="connsiteY148" fmla="*/ 8586 h 10000"/>
                  <a:gd name="connsiteX149" fmla="*/ 7556 w 10000"/>
                  <a:gd name="connsiteY149" fmla="*/ 8571 h 10000"/>
                  <a:gd name="connsiteX150" fmla="*/ 7333 w 10000"/>
                  <a:gd name="connsiteY150" fmla="*/ 8557 h 10000"/>
                  <a:gd name="connsiteX151" fmla="*/ 7000 w 10000"/>
                  <a:gd name="connsiteY151" fmla="*/ 8542 h 10000"/>
                  <a:gd name="connsiteX152" fmla="*/ 7000 w 10000"/>
                  <a:gd name="connsiteY152" fmla="*/ 8542 h 10000"/>
                  <a:gd name="connsiteX153" fmla="*/ 6556 w 10000"/>
                  <a:gd name="connsiteY153" fmla="*/ 8557 h 10000"/>
                  <a:gd name="connsiteX154" fmla="*/ 6222 w 10000"/>
                  <a:gd name="connsiteY154" fmla="*/ 8557 h 10000"/>
                  <a:gd name="connsiteX155" fmla="*/ 6111 w 10000"/>
                  <a:gd name="connsiteY155" fmla="*/ 8542 h 10000"/>
                  <a:gd name="connsiteX156" fmla="*/ 6056 w 10000"/>
                  <a:gd name="connsiteY156" fmla="*/ 8527 h 10000"/>
                  <a:gd name="connsiteX157" fmla="*/ 6056 w 10000"/>
                  <a:gd name="connsiteY157" fmla="*/ 8527 h 10000"/>
                  <a:gd name="connsiteX158" fmla="*/ 6056 w 10000"/>
                  <a:gd name="connsiteY158" fmla="*/ 8262 h 10000"/>
                  <a:gd name="connsiteX159" fmla="*/ 6056 w 10000"/>
                  <a:gd name="connsiteY159" fmla="*/ 8262 h 10000"/>
                  <a:gd name="connsiteX160" fmla="*/ 6056 w 10000"/>
                  <a:gd name="connsiteY160" fmla="*/ 8203 h 10000"/>
                  <a:gd name="connsiteX161" fmla="*/ 5944 w 10000"/>
                  <a:gd name="connsiteY161" fmla="*/ 8130 h 10000"/>
                  <a:gd name="connsiteX162" fmla="*/ 5889 w 10000"/>
                  <a:gd name="connsiteY162" fmla="*/ 8115 h 10000"/>
                  <a:gd name="connsiteX163" fmla="*/ 5778 w 10000"/>
                  <a:gd name="connsiteY163" fmla="*/ 8100 h 10000"/>
                  <a:gd name="connsiteX164" fmla="*/ 5667 w 10000"/>
                  <a:gd name="connsiteY164" fmla="*/ 8100 h 10000"/>
                  <a:gd name="connsiteX165" fmla="*/ 5500 w 10000"/>
                  <a:gd name="connsiteY165" fmla="*/ 8115 h 10000"/>
                  <a:gd name="connsiteX166" fmla="*/ 5500 w 10000"/>
                  <a:gd name="connsiteY166" fmla="*/ 8115 h 10000"/>
                  <a:gd name="connsiteX167" fmla="*/ 4889 w 10000"/>
                  <a:gd name="connsiteY167" fmla="*/ 8218 h 10000"/>
                  <a:gd name="connsiteX168" fmla="*/ 4611 w 10000"/>
                  <a:gd name="connsiteY168" fmla="*/ 8247 h 10000"/>
                  <a:gd name="connsiteX169" fmla="*/ 4556 w 10000"/>
                  <a:gd name="connsiteY169" fmla="*/ 8262 h 10000"/>
                  <a:gd name="connsiteX170" fmla="*/ 4500 w 10000"/>
                  <a:gd name="connsiteY170" fmla="*/ 8247 h 10000"/>
                  <a:gd name="connsiteX171" fmla="*/ 4500 w 10000"/>
                  <a:gd name="connsiteY171" fmla="*/ 8247 h 10000"/>
                  <a:gd name="connsiteX172" fmla="*/ 4222 w 10000"/>
                  <a:gd name="connsiteY172" fmla="*/ 8100 h 10000"/>
                  <a:gd name="connsiteX173" fmla="*/ 4222 w 10000"/>
                  <a:gd name="connsiteY173" fmla="*/ 8100 h 10000"/>
                  <a:gd name="connsiteX174" fmla="*/ 4111 w 10000"/>
                  <a:gd name="connsiteY174" fmla="*/ 8027 h 10000"/>
                  <a:gd name="connsiteX175" fmla="*/ 4111 w 10000"/>
                  <a:gd name="connsiteY175" fmla="*/ 7982 h 10000"/>
                  <a:gd name="connsiteX176" fmla="*/ 4111 w 10000"/>
                  <a:gd name="connsiteY176" fmla="*/ 7938 h 10000"/>
                  <a:gd name="connsiteX177" fmla="*/ 4111 w 10000"/>
                  <a:gd name="connsiteY177" fmla="*/ 7938 h 10000"/>
                  <a:gd name="connsiteX178" fmla="*/ 4278 w 10000"/>
                  <a:gd name="connsiteY178" fmla="*/ 7894 h 10000"/>
                  <a:gd name="connsiteX179" fmla="*/ 4389 w 10000"/>
                  <a:gd name="connsiteY179" fmla="*/ 7879 h 10000"/>
                  <a:gd name="connsiteX180" fmla="*/ 4389 w 10000"/>
                  <a:gd name="connsiteY180" fmla="*/ 7879 h 10000"/>
                  <a:gd name="connsiteX181" fmla="*/ 4000 w 10000"/>
                  <a:gd name="connsiteY181" fmla="*/ 7879 h 10000"/>
                  <a:gd name="connsiteX182" fmla="*/ 3722 w 10000"/>
                  <a:gd name="connsiteY182" fmla="*/ 7894 h 10000"/>
                  <a:gd name="connsiteX183" fmla="*/ 3611 w 10000"/>
                  <a:gd name="connsiteY183" fmla="*/ 7909 h 10000"/>
                  <a:gd name="connsiteX184" fmla="*/ 3556 w 10000"/>
                  <a:gd name="connsiteY184" fmla="*/ 7923 h 10000"/>
                  <a:gd name="connsiteX185" fmla="*/ 3556 w 10000"/>
                  <a:gd name="connsiteY185" fmla="*/ 7923 h 10000"/>
                  <a:gd name="connsiteX186" fmla="*/ 3444 w 10000"/>
                  <a:gd name="connsiteY186" fmla="*/ 7982 h 10000"/>
                  <a:gd name="connsiteX187" fmla="*/ 3278 w 10000"/>
                  <a:gd name="connsiteY187" fmla="*/ 8071 h 10000"/>
                  <a:gd name="connsiteX188" fmla="*/ 3000 w 10000"/>
                  <a:gd name="connsiteY188" fmla="*/ 8174 h 10000"/>
                  <a:gd name="connsiteX189" fmla="*/ 2667 w 10000"/>
                  <a:gd name="connsiteY189" fmla="*/ 8247 h 10000"/>
                  <a:gd name="connsiteX190" fmla="*/ 2667 w 10000"/>
                  <a:gd name="connsiteY190" fmla="*/ 8247 h 10000"/>
                  <a:gd name="connsiteX191" fmla="*/ 2333 w 10000"/>
                  <a:gd name="connsiteY191" fmla="*/ 8306 h 10000"/>
                  <a:gd name="connsiteX192" fmla="*/ 1833 w 10000"/>
                  <a:gd name="connsiteY192" fmla="*/ 8365 h 10000"/>
                  <a:gd name="connsiteX193" fmla="*/ 1389 w 10000"/>
                  <a:gd name="connsiteY193" fmla="*/ 8395 h 10000"/>
                  <a:gd name="connsiteX194" fmla="*/ 889 w 10000"/>
                  <a:gd name="connsiteY194" fmla="*/ 8409 h 10000"/>
                  <a:gd name="connsiteX195" fmla="*/ 889 w 10000"/>
                  <a:gd name="connsiteY195" fmla="*/ 8409 h 10000"/>
                  <a:gd name="connsiteX196" fmla="*/ 500 w 10000"/>
                  <a:gd name="connsiteY196" fmla="*/ 8424 h 10000"/>
                  <a:gd name="connsiteX197" fmla="*/ 222 w 10000"/>
                  <a:gd name="connsiteY197" fmla="*/ 8439 h 10000"/>
                  <a:gd name="connsiteX198" fmla="*/ 0 w 10000"/>
                  <a:gd name="connsiteY198" fmla="*/ 8454 h 10000"/>
                  <a:gd name="connsiteX199" fmla="*/ 0 w 10000"/>
                  <a:gd name="connsiteY199" fmla="*/ 8454 h 10000"/>
                  <a:gd name="connsiteX200" fmla="*/ 278 w 10000"/>
                  <a:gd name="connsiteY200" fmla="*/ 8689 h 10000"/>
                  <a:gd name="connsiteX201" fmla="*/ 500 w 10000"/>
                  <a:gd name="connsiteY201" fmla="*/ 8866 h 10000"/>
                  <a:gd name="connsiteX202" fmla="*/ 722 w 10000"/>
                  <a:gd name="connsiteY202" fmla="*/ 9013 h 10000"/>
                  <a:gd name="connsiteX203" fmla="*/ 722 w 10000"/>
                  <a:gd name="connsiteY203" fmla="*/ 9013 h 10000"/>
                  <a:gd name="connsiteX204" fmla="*/ 889 w 10000"/>
                  <a:gd name="connsiteY204" fmla="*/ 9102 h 10000"/>
                  <a:gd name="connsiteX205" fmla="*/ 944 w 10000"/>
                  <a:gd name="connsiteY205" fmla="*/ 9175 h 10000"/>
                  <a:gd name="connsiteX206" fmla="*/ 1111 w 10000"/>
                  <a:gd name="connsiteY206" fmla="*/ 9249 h 10000"/>
                  <a:gd name="connsiteX207" fmla="*/ 1333 w 10000"/>
                  <a:gd name="connsiteY207" fmla="*/ 9367 h 10000"/>
                  <a:gd name="connsiteX208" fmla="*/ 1333 w 10000"/>
                  <a:gd name="connsiteY208" fmla="*/ 9367 h 10000"/>
                  <a:gd name="connsiteX209" fmla="*/ 1444 w 10000"/>
                  <a:gd name="connsiteY209" fmla="*/ 9426 h 10000"/>
                  <a:gd name="connsiteX210" fmla="*/ 1500 w 10000"/>
                  <a:gd name="connsiteY210" fmla="*/ 9470 h 10000"/>
                  <a:gd name="connsiteX211" fmla="*/ 1500 w 10000"/>
                  <a:gd name="connsiteY211" fmla="*/ 9514 h 10000"/>
                  <a:gd name="connsiteX212" fmla="*/ 1556 w 10000"/>
                  <a:gd name="connsiteY212" fmla="*/ 9529 h 10000"/>
                  <a:gd name="connsiteX213" fmla="*/ 1722 w 10000"/>
                  <a:gd name="connsiteY213" fmla="*/ 9543 h 10000"/>
                  <a:gd name="connsiteX214" fmla="*/ 1944 w 10000"/>
                  <a:gd name="connsiteY214" fmla="*/ 9558 h 10000"/>
                  <a:gd name="connsiteX215" fmla="*/ 2944 w 10000"/>
                  <a:gd name="connsiteY215" fmla="*/ 9573 h 10000"/>
                  <a:gd name="connsiteX216" fmla="*/ 2944 w 10000"/>
                  <a:gd name="connsiteY216" fmla="*/ 9573 h 10000"/>
                  <a:gd name="connsiteX217" fmla="*/ 4167 w 10000"/>
                  <a:gd name="connsiteY217" fmla="*/ 9602 h 10000"/>
                  <a:gd name="connsiteX218" fmla="*/ 4889 w 10000"/>
                  <a:gd name="connsiteY218" fmla="*/ 9647 h 10000"/>
                  <a:gd name="connsiteX219" fmla="*/ 5278 w 10000"/>
                  <a:gd name="connsiteY219" fmla="*/ 9691 h 10000"/>
                  <a:gd name="connsiteX220" fmla="*/ 5444 w 10000"/>
                  <a:gd name="connsiteY220" fmla="*/ 9705 h 10000"/>
                  <a:gd name="connsiteX221" fmla="*/ 5444 w 10000"/>
                  <a:gd name="connsiteY221" fmla="*/ 9705 h 10000"/>
                  <a:gd name="connsiteX222" fmla="*/ 5722 w 10000"/>
                  <a:gd name="connsiteY222" fmla="*/ 9735 h 10000"/>
                  <a:gd name="connsiteX223" fmla="*/ 5833 w 10000"/>
                  <a:gd name="connsiteY223" fmla="*/ 9750 h 10000"/>
                  <a:gd name="connsiteX224" fmla="*/ 5833 w 10000"/>
                  <a:gd name="connsiteY224" fmla="*/ 9750 h 10000"/>
                  <a:gd name="connsiteX225" fmla="*/ 5833 w 10000"/>
                  <a:gd name="connsiteY225" fmla="*/ 9735 h 10000"/>
                  <a:gd name="connsiteX226" fmla="*/ 5889 w 10000"/>
                  <a:gd name="connsiteY226" fmla="*/ 9720 h 10000"/>
                  <a:gd name="connsiteX227" fmla="*/ 6000 w 10000"/>
                  <a:gd name="connsiteY227" fmla="*/ 9705 h 10000"/>
                  <a:gd name="connsiteX228" fmla="*/ 6167 w 10000"/>
                  <a:gd name="connsiteY228" fmla="*/ 9691 h 10000"/>
                  <a:gd name="connsiteX229" fmla="*/ 6444 w 10000"/>
                  <a:gd name="connsiteY229" fmla="*/ 9691 h 10000"/>
                  <a:gd name="connsiteX230" fmla="*/ 6833 w 10000"/>
                  <a:gd name="connsiteY230" fmla="*/ 9705 h 10000"/>
                  <a:gd name="connsiteX231" fmla="*/ 7278 w 10000"/>
                  <a:gd name="connsiteY231" fmla="*/ 9750 h 10000"/>
                  <a:gd name="connsiteX232" fmla="*/ 7278 w 10000"/>
                  <a:gd name="connsiteY232" fmla="*/ 9750 h 10000"/>
                  <a:gd name="connsiteX233" fmla="*/ 8722 w 10000"/>
                  <a:gd name="connsiteY233" fmla="*/ 9882 h 10000"/>
                  <a:gd name="connsiteX234" fmla="*/ 10000 w 10000"/>
                  <a:gd name="connsiteY234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5333 w 10000"/>
                  <a:gd name="connsiteY71" fmla="*/ 4624 h 10000"/>
                  <a:gd name="connsiteX72" fmla="*/ 4056 w 10000"/>
                  <a:gd name="connsiteY72" fmla="*/ 4389 h 10000"/>
                  <a:gd name="connsiteX73" fmla="*/ 2889 w 10000"/>
                  <a:gd name="connsiteY73" fmla="*/ 4227 h 10000"/>
                  <a:gd name="connsiteX74" fmla="*/ 2889 w 10000"/>
                  <a:gd name="connsiteY74" fmla="*/ 4227 h 10000"/>
                  <a:gd name="connsiteX75" fmla="*/ 2389 w 10000"/>
                  <a:gd name="connsiteY75" fmla="*/ 4212 h 10000"/>
                  <a:gd name="connsiteX76" fmla="*/ 2000 w 10000"/>
                  <a:gd name="connsiteY76" fmla="*/ 4197 h 10000"/>
                  <a:gd name="connsiteX77" fmla="*/ 1889 w 10000"/>
                  <a:gd name="connsiteY77" fmla="*/ 4183 h 10000"/>
                  <a:gd name="connsiteX78" fmla="*/ 1778 w 10000"/>
                  <a:gd name="connsiteY78" fmla="*/ 4168 h 10000"/>
                  <a:gd name="connsiteX79" fmla="*/ 1778 w 10000"/>
                  <a:gd name="connsiteY79" fmla="*/ 4168 h 10000"/>
                  <a:gd name="connsiteX80" fmla="*/ 1667 w 10000"/>
                  <a:gd name="connsiteY80" fmla="*/ 4109 h 10000"/>
                  <a:gd name="connsiteX81" fmla="*/ 1500 w 10000"/>
                  <a:gd name="connsiteY81" fmla="*/ 4006 h 10000"/>
                  <a:gd name="connsiteX82" fmla="*/ 1444 w 10000"/>
                  <a:gd name="connsiteY82" fmla="*/ 3947 h 10000"/>
                  <a:gd name="connsiteX83" fmla="*/ 1444 w 10000"/>
                  <a:gd name="connsiteY83" fmla="*/ 3888 h 10000"/>
                  <a:gd name="connsiteX84" fmla="*/ 1444 w 10000"/>
                  <a:gd name="connsiteY84" fmla="*/ 3844 h 10000"/>
                  <a:gd name="connsiteX85" fmla="*/ 1556 w 10000"/>
                  <a:gd name="connsiteY85" fmla="*/ 3800 h 10000"/>
                  <a:gd name="connsiteX86" fmla="*/ 1556 w 10000"/>
                  <a:gd name="connsiteY86" fmla="*/ 3800 h 10000"/>
                  <a:gd name="connsiteX87" fmla="*/ 1833 w 10000"/>
                  <a:gd name="connsiteY87" fmla="*/ 3726 h 10000"/>
                  <a:gd name="connsiteX88" fmla="*/ 2111 w 10000"/>
                  <a:gd name="connsiteY88" fmla="*/ 3652 h 10000"/>
                  <a:gd name="connsiteX89" fmla="*/ 2278 w 10000"/>
                  <a:gd name="connsiteY89" fmla="*/ 3608 h 10000"/>
                  <a:gd name="connsiteX90" fmla="*/ 2389 w 10000"/>
                  <a:gd name="connsiteY90" fmla="*/ 3564 h 10000"/>
                  <a:gd name="connsiteX91" fmla="*/ 2389 w 10000"/>
                  <a:gd name="connsiteY91" fmla="*/ 3505 h 10000"/>
                  <a:gd name="connsiteX92" fmla="*/ 2389 w 10000"/>
                  <a:gd name="connsiteY92" fmla="*/ 3432 h 10000"/>
                  <a:gd name="connsiteX93" fmla="*/ 2389 w 10000"/>
                  <a:gd name="connsiteY93" fmla="*/ 3432 h 10000"/>
                  <a:gd name="connsiteX94" fmla="*/ 2167 w 10000"/>
                  <a:gd name="connsiteY94" fmla="*/ 3225 h 10000"/>
                  <a:gd name="connsiteX95" fmla="*/ 1889 w 10000"/>
                  <a:gd name="connsiteY95" fmla="*/ 2946 h 10000"/>
                  <a:gd name="connsiteX96" fmla="*/ 1667 w 10000"/>
                  <a:gd name="connsiteY96" fmla="*/ 2695 h 10000"/>
                  <a:gd name="connsiteX97" fmla="*/ 1611 w 10000"/>
                  <a:gd name="connsiteY97" fmla="*/ 2622 h 10000"/>
                  <a:gd name="connsiteX98" fmla="*/ 1611 w 10000"/>
                  <a:gd name="connsiteY98" fmla="*/ 2592 h 10000"/>
                  <a:gd name="connsiteX99" fmla="*/ 1667 w 10000"/>
                  <a:gd name="connsiteY99" fmla="*/ 2577 h 10000"/>
                  <a:gd name="connsiteX100" fmla="*/ 1667 w 10000"/>
                  <a:gd name="connsiteY100" fmla="*/ 2577 h 10000"/>
                  <a:gd name="connsiteX101" fmla="*/ 2000 w 10000"/>
                  <a:gd name="connsiteY101" fmla="*/ 2563 h 10000"/>
                  <a:gd name="connsiteX102" fmla="*/ 2222 w 10000"/>
                  <a:gd name="connsiteY102" fmla="*/ 2563 h 10000"/>
                  <a:gd name="connsiteX103" fmla="*/ 2389 w 10000"/>
                  <a:gd name="connsiteY103" fmla="*/ 2577 h 10000"/>
                  <a:gd name="connsiteX104" fmla="*/ 2389 w 10000"/>
                  <a:gd name="connsiteY104" fmla="*/ 2577 h 10000"/>
                  <a:gd name="connsiteX105" fmla="*/ 2444 w 10000"/>
                  <a:gd name="connsiteY105" fmla="*/ 2577 h 10000"/>
                  <a:gd name="connsiteX106" fmla="*/ 2500 w 10000"/>
                  <a:gd name="connsiteY106" fmla="*/ 2548 h 10000"/>
                  <a:gd name="connsiteX107" fmla="*/ 2778 w 10000"/>
                  <a:gd name="connsiteY107" fmla="*/ 2459 h 10000"/>
                  <a:gd name="connsiteX108" fmla="*/ 3500 w 10000"/>
                  <a:gd name="connsiteY108" fmla="*/ 2165 h 10000"/>
                  <a:gd name="connsiteX109" fmla="*/ 4444 w 10000"/>
                  <a:gd name="connsiteY109" fmla="*/ 1738 h 10000"/>
                  <a:gd name="connsiteX110" fmla="*/ 4444 w 10000"/>
                  <a:gd name="connsiteY110" fmla="*/ 1738 h 10000"/>
                  <a:gd name="connsiteX111" fmla="*/ 4444 w 10000"/>
                  <a:gd name="connsiteY111" fmla="*/ 1679 h 10000"/>
                  <a:gd name="connsiteX112" fmla="*/ 4444 w 10000"/>
                  <a:gd name="connsiteY112" fmla="*/ 1546 h 10000"/>
                  <a:gd name="connsiteX113" fmla="*/ 4500 w 10000"/>
                  <a:gd name="connsiteY113" fmla="*/ 1458 h 10000"/>
                  <a:gd name="connsiteX114" fmla="*/ 4611 w 10000"/>
                  <a:gd name="connsiteY114" fmla="*/ 1384 h 10000"/>
                  <a:gd name="connsiteX115" fmla="*/ 4778 w 10000"/>
                  <a:gd name="connsiteY115" fmla="*/ 1296 h 10000"/>
                  <a:gd name="connsiteX116" fmla="*/ 5000 w 10000"/>
                  <a:gd name="connsiteY116" fmla="*/ 1222 h 10000"/>
                  <a:gd name="connsiteX117" fmla="*/ 5000 w 10000"/>
                  <a:gd name="connsiteY117" fmla="*/ 1222 h 10000"/>
                  <a:gd name="connsiteX118" fmla="*/ 5556 w 10000"/>
                  <a:gd name="connsiteY118" fmla="*/ 1075 h 10000"/>
                  <a:gd name="connsiteX119" fmla="*/ 6111 w 10000"/>
                  <a:gd name="connsiteY119" fmla="*/ 884 h 10000"/>
                  <a:gd name="connsiteX120" fmla="*/ 6667 w 10000"/>
                  <a:gd name="connsiteY120" fmla="*/ 707 h 10000"/>
                  <a:gd name="connsiteX121" fmla="*/ 7056 w 10000"/>
                  <a:gd name="connsiteY121" fmla="*/ 545 h 10000"/>
                  <a:gd name="connsiteX122" fmla="*/ 7056 w 10000"/>
                  <a:gd name="connsiteY122" fmla="*/ 545 h 10000"/>
                  <a:gd name="connsiteX123" fmla="*/ 7333 w 10000"/>
                  <a:gd name="connsiteY123" fmla="*/ 398 h 10000"/>
                  <a:gd name="connsiteX124" fmla="*/ 7667 w 10000"/>
                  <a:gd name="connsiteY124" fmla="*/ 221 h 10000"/>
                  <a:gd name="connsiteX125" fmla="*/ 8000 w 10000"/>
                  <a:gd name="connsiteY125" fmla="*/ 88 h 10000"/>
                  <a:gd name="connsiteX126" fmla="*/ 8167 w 10000"/>
                  <a:gd name="connsiteY126" fmla="*/ 29 h 10000"/>
                  <a:gd name="connsiteX127" fmla="*/ 8333 w 10000"/>
                  <a:gd name="connsiteY127" fmla="*/ 15 h 10000"/>
                  <a:gd name="connsiteX128" fmla="*/ 8333 w 10000"/>
                  <a:gd name="connsiteY128" fmla="*/ 15 h 10000"/>
                  <a:gd name="connsiteX129" fmla="*/ 8667 w 10000"/>
                  <a:gd name="connsiteY129" fmla="*/ 0 h 10000"/>
                  <a:gd name="connsiteX130" fmla="*/ 9111 w 10000"/>
                  <a:gd name="connsiteY130" fmla="*/ 0 h 10000"/>
                  <a:gd name="connsiteX131" fmla="*/ 10000 w 10000"/>
                  <a:gd name="connsiteY131" fmla="*/ 15 h 10000"/>
                  <a:gd name="connsiteX132" fmla="*/ 10000 w 10000"/>
                  <a:gd name="connsiteY132" fmla="*/ 9013 h 10000"/>
                  <a:gd name="connsiteX133" fmla="*/ 10000 w 10000"/>
                  <a:gd name="connsiteY133" fmla="*/ 9013 h 10000"/>
                  <a:gd name="connsiteX134" fmla="*/ 9722 w 10000"/>
                  <a:gd name="connsiteY134" fmla="*/ 8999 h 10000"/>
                  <a:gd name="connsiteX135" fmla="*/ 9389 w 10000"/>
                  <a:gd name="connsiteY135" fmla="*/ 9013 h 10000"/>
                  <a:gd name="connsiteX136" fmla="*/ 9389 w 10000"/>
                  <a:gd name="connsiteY136" fmla="*/ 9013 h 10000"/>
                  <a:gd name="connsiteX137" fmla="*/ 9278 w 10000"/>
                  <a:gd name="connsiteY137" fmla="*/ 9028 h 10000"/>
                  <a:gd name="connsiteX138" fmla="*/ 9056 w 10000"/>
                  <a:gd name="connsiteY138" fmla="*/ 9013 h 10000"/>
                  <a:gd name="connsiteX139" fmla="*/ 8889 w 10000"/>
                  <a:gd name="connsiteY139" fmla="*/ 8999 h 10000"/>
                  <a:gd name="connsiteX140" fmla="*/ 8722 w 10000"/>
                  <a:gd name="connsiteY140" fmla="*/ 8969 h 10000"/>
                  <a:gd name="connsiteX141" fmla="*/ 8611 w 10000"/>
                  <a:gd name="connsiteY141" fmla="*/ 8925 h 10000"/>
                  <a:gd name="connsiteX142" fmla="*/ 8444 w 10000"/>
                  <a:gd name="connsiteY142" fmla="*/ 8851 h 10000"/>
                  <a:gd name="connsiteX143" fmla="*/ 8444 w 10000"/>
                  <a:gd name="connsiteY143" fmla="*/ 8851 h 10000"/>
                  <a:gd name="connsiteX144" fmla="*/ 8222 w 10000"/>
                  <a:gd name="connsiteY144" fmla="*/ 8719 h 10000"/>
                  <a:gd name="connsiteX145" fmla="*/ 8111 w 10000"/>
                  <a:gd name="connsiteY145" fmla="*/ 8660 h 10000"/>
                  <a:gd name="connsiteX146" fmla="*/ 7944 w 10000"/>
                  <a:gd name="connsiteY146" fmla="*/ 8616 h 10000"/>
                  <a:gd name="connsiteX147" fmla="*/ 7778 w 10000"/>
                  <a:gd name="connsiteY147" fmla="*/ 8586 h 10000"/>
                  <a:gd name="connsiteX148" fmla="*/ 7556 w 10000"/>
                  <a:gd name="connsiteY148" fmla="*/ 8571 h 10000"/>
                  <a:gd name="connsiteX149" fmla="*/ 7333 w 10000"/>
                  <a:gd name="connsiteY149" fmla="*/ 8557 h 10000"/>
                  <a:gd name="connsiteX150" fmla="*/ 7000 w 10000"/>
                  <a:gd name="connsiteY150" fmla="*/ 8542 h 10000"/>
                  <a:gd name="connsiteX151" fmla="*/ 7000 w 10000"/>
                  <a:gd name="connsiteY151" fmla="*/ 8542 h 10000"/>
                  <a:gd name="connsiteX152" fmla="*/ 6556 w 10000"/>
                  <a:gd name="connsiteY152" fmla="*/ 8557 h 10000"/>
                  <a:gd name="connsiteX153" fmla="*/ 6222 w 10000"/>
                  <a:gd name="connsiteY153" fmla="*/ 8557 h 10000"/>
                  <a:gd name="connsiteX154" fmla="*/ 6111 w 10000"/>
                  <a:gd name="connsiteY154" fmla="*/ 8542 h 10000"/>
                  <a:gd name="connsiteX155" fmla="*/ 6056 w 10000"/>
                  <a:gd name="connsiteY155" fmla="*/ 8527 h 10000"/>
                  <a:gd name="connsiteX156" fmla="*/ 6056 w 10000"/>
                  <a:gd name="connsiteY156" fmla="*/ 8527 h 10000"/>
                  <a:gd name="connsiteX157" fmla="*/ 6056 w 10000"/>
                  <a:gd name="connsiteY157" fmla="*/ 8262 h 10000"/>
                  <a:gd name="connsiteX158" fmla="*/ 6056 w 10000"/>
                  <a:gd name="connsiteY158" fmla="*/ 8262 h 10000"/>
                  <a:gd name="connsiteX159" fmla="*/ 6056 w 10000"/>
                  <a:gd name="connsiteY159" fmla="*/ 8203 h 10000"/>
                  <a:gd name="connsiteX160" fmla="*/ 5944 w 10000"/>
                  <a:gd name="connsiteY160" fmla="*/ 8130 h 10000"/>
                  <a:gd name="connsiteX161" fmla="*/ 5889 w 10000"/>
                  <a:gd name="connsiteY161" fmla="*/ 8115 h 10000"/>
                  <a:gd name="connsiteX162" fmla="*/ 5778 w 10000"/>
                  <a:gd name="connsiteY162" fmla="*/ 8100 h 10000"/>
                  <a:gd name="connsiteX163" fmla="*/ 5667 w 10000"/>
                  <a:gd name="connsiteY163" fmla="*/ 8100 h 10000"/>
                  <a:gd name="connsiteX164" fmla="*/ 5500 w 10000"/>
                  <a:gd name="connsiteY164" fmla="*/ 8115 h 10000"/>
                  <a:gd name="connsiteX165" fmla="*/ 5500 w 10000"/>
                  <a:gd name="connsiteY165" fmla="*/ 8115 h 10000"/>
                  <a:gd name="connsiteX166" fmla="*/ 4889 w 10000"/>
                  <a:gd name="connsiteY166" fmla="*/ 8218 h 10000"/>
                  <a:gd name="connsiteX167" fmla="*/ 4611 w 10000"/>
                  <a:gd name="connsiteY167" fmla="*/ 8247 h 10000"/>
                  <a:gd name="connsiteX168" fmla="*/ 4556 w 10000"/>
                  <a:gd name="connsiteY168" fmla="*/ 8262 h 10000"/>
                  <a:gd name="connsiteX169" fmla="*/ 4500 w 10000"/>
                  <a:gd name="connsiteY169" fmla="*/ 8247 h 10000"/>
                  <a:gd name="connsiteX170" fmla="*/ 4500 w 10000"/>
                  <a:gd name="connsiteY170" fmla="*/ 8247 h 10000"/>
                  <a:gd name="connsiteX171" fmla="*/ 4222 w 10000"/>
                  <a:gd name="connsiteY171" fmla="*/ 8100 h 10000"/>
                  <a:gd name="connsiteX172" fmla="*/ 4222 w 10000"/>
                  <a:gd name="connsiteY172" fmla="*/ 8100 h 10000"/>
                  <a:gd name="connsiteX173" fmla="*/ 4111 w 10000"/>
                  <a:gd name="connsiteY173" fmla="*/ 8027 h 10000"/>
                  <a:gd name="connsiteX174" fmla="*/ 4111 w 10000"/>
                  <a:gd name="connsiteY174" fmla="*/ 7982 h 10000"/>
                  <a:gd name="connsiteX175" fmla="*/ 4111 w 10000"/>
                  <a:gd name="connsiteY175" fmla="*/ 7938 h 10000"/>
                  <a:gd name="connsiteX176" fmla="*/ 4111 w 10000"/>
                  <a:gd name="connsiteY176" fmla="*/ 7938 h 10000"/>
                  <a:gd name="connsiteX177" fmla="*/ 4278 w 10000"/>
                  <a:gd name="connsiteY177" fmla="*/ 7894 h 10000"/>
                  <a:gd name="connsiteX178" fmla="*/ 4389 w 10000"/>
                  <a:gd name="connsiteY178" fmla="*/ 7879 h 10000"/>
                  <a:gd name="connsiteX179" fmla="*/ 4389 w 10000"/>
                  <a:gd name="connsiteY179" fmla="*/ 7879 h 10000"/>
                  <a:gd name="connsiteX180" fmla="*/ 4000 w 10000"/>
                  <a:gd name="connsiteY180" fmla="*/ 7879 h 10000"/>
                  <a:gd name="connsiteX181" fmla="*/ 3722 w 10000"/>
                  <a:gd name="connsiteY181" fmla="*/ 7894 h 10000"/>
                  <a:gd name="connsiteX182" fmla="*/ 3611 w 10000"/>
                  <a:gd name="connsiteY182" fmla="*/ 7909 h 10000"/>
                  <a:gd name="connsiteX183" fmla="*/ 3556 w 10000"/>
                  <a:gd name="connsiteY183" fmla="*/ 7923 h 10000"/>
                  <a:gd name="connsiteX184" fmla="*/ 3556 w 10000"/>
                  <a:gd name="connsiteY184" fmla="*/ 7923 h 10000"/>
                  <a:gd name="connsiteX185" fmla="*/ 3444 w 10000"/>
                  <a:gd name="connsiteY185" fmla="*/ 7982 h 10000"/>
                  <a:gd name="connsiteX186" fmla="*/ 3278 w 10000"/>
                  <a:gd name="connsiteY186" fmla="*/ 8071 h 10000"/>
                  <a:gd name="connsiteX187" fmla="*/ 3000 w 10000"/>
                  <a:gd name="connsiteY187" fmla="*/ 8174 h 10000"/>
                  <a:gd name="connsiteX188" fmla="*/ 2667 w 10000"/>
                  <a:gd name="connsiteY188" fmla="*/ 8247 h 10000"/>
                  <a:gd name="connsiteX189" fmla="*/ 2667 w 10000"/>
                  <a:gd name="connsiteY189" fmla="*/ 8247 h 10000"/>
                  <a:gd name="connsiteX190" fmla="*/ 2333 w 10000"/>
                  <a:gd name="connsiteY190" fmla="*/ 8306 h 10000"/>
                  <a:gd name="connsiteX191" fmla="*/ 1833 w 10000"/>
                  <a:gd name="connsiteY191" fmla="*/ 8365 h 10000"/>
                  <a:gd name="connsiteX192" fmla="*/ 1389 w 10000"/>
                  <a:gd name="connsiteY192" fmla="*/ 8395 h 10000"/>
                  <a:gd name="connsiteX193" fmla="*/ 889 w 10000"/>
                  <a:gd name="connsiteY193" fmla="*/ 8409 h 10000"/>
                  <a:gd name="connsiteX194" fmla="*/ 889 w 10000"/>
                  <a:gd name="connsiteY194" fmla="*/ 8409 h 10000"/>
                  <a:gd name="connsiteX195" fmla="*/ 500 w 10000"/>
                  <a:gd name="connsiteY195" fmla="*/ 8424 h 10000"/>
                  <a:gd name="connsiteX196" fmla="*/ 222 w 10000"/>
                  <a:gd name="connsiteY196" fmla="*/ 8439 h 10000"/>
                  <a:gd name="connsiteX197" fmla="*/ 0 w 10000"/>
                  <a:gd name="connsiteY197" fmla="*/ 8454 h 10000"/>
                  <a:gd name="connsiteX198" fmla="*/ 0 w 10000"/>
                  <a:gd name="connsiteY198" fmla="*/ 8454 h 10000"/>
                  <a:gd name="connsiteX199" fmla="*/ 278 w 10000"/>
                  <a:gd name="connsiteY199" fmla="*/ 8689 h 10000"/>
                  <a:gd name="connsiteX200" fmla="*/ 500 w 10000"/>
                  <a:gd name="connsiteY200" fmla="*/ 8866 h 10000"/>
                  <a:gd name="connsiteX201" fmla="*/ 722 w 10000"/>
                  <a:gd name="connsiteY201" fmla="*/ 9013 h 10000"/>
                  <a:gd name="connsiteX202" fmla="*/ 722 w 10000"/>
                  <a:gd name="connsiteY202" fmla="*/ 9013 h 10000"/>
                  <a:gd name="connsiteX203" fmla="*/ 889 w 10000"/>
                  <a:gd name="connsiteY203" fmla="*/ 9102 h 10000"/>
                  <a:gd name="connsiteX204" fmla="*/ 944 w 10000"/>
                  <a:gd name="connsiteY204" fmla="*/ 9175 h 10000"/>
                  <a:gd name="connsiteX205" fmla="*/ 1111 w 10000"/>
                  <a:gd name="connsiteY205" fmla="*/ 9249 h 10000"/>
                  <a:gd name="connsiteX206" fmla="*/ 1333 w 10000"/>
                  <a:gd name="connsiteY206" fmla="*/ 9367 h 10000"/>
                  <a:gd name="connsiteX207" fmla="*/ 1333 w 10000"/>
                  <a:gd name="connsiteY207" fmla="*/ 9367 h 10000"/>
                  <a:gd name="connsiteX208" fmla="*/ 1444 w 10000"/>
                  <a:gd name="connsiteY208" fmla="*/ 9426 h 10000"/>
                  <a:gd name="connsiteX209" fmla="*/ 1500 w 10000"/>
                  <a:gd name="connsiteY209" fmla="*/ 9470 h 10000"/>
                  <a:gd name="connsiteX210" fmla="*/ 1500 w 10000"/>
                  <a:gd name="connsiteY210" fmla="*/ 9514 h 10000"/>
                  <a:gd name="connsiteX211" fmla="*/ 1556 w 10000"/>
                  <a:gd name="connsiteY211" fmla="*/ 9529 h 10000"/>
                  <a:gd name="connsiteX212" fmla="*/ 1722 w 10000"/>
                  <a:gd name="connsiteY212" fmla="*/ 9543 h 10000"/>
                  <a:gd name="connsiteX213" fmla="*/ 1944 w 10000"/>
                  <a:gd name="connsiteY213" fmla="*/ 9558 h 10000"/>
                  <a:gd name="connsiteX214" fmla="*/ 2944 w 10000"/>
                  <a:gd name="connsiteY214" fmla="*/ 9573 h 10000"/>
                  <a:gd name="connsiteX215" fmla="*/ 2944 w 10000"/>
                  <a:gd name="connsiteY215" fmla="*/ 9573 h 10000"/>
                  <a:gd name="connsiteX216" fmla="*/ 4167 w 10000"/>
                  <a:gd name="connsiteY216" fmla="*/ 9602 h 10000"/>
                  <a:gd name="connsiteX217" fmla="*/ 4889 w 10000"/>
                  <a:gd name="connsiteY217" fmla="*/ 9647 h 10000"/>
                  <a:gd name="connsiteX218" fmla="*/ 5278 w 10000"/>
                  <a:gd name="connsiteY218" fmla="*/ 9691 h 10000"/>
                  <a:gd name="connsiteX219" fmla="*/ 5444 w 10000"/>
                  <a:gd name="connsiteY219" fmla="*/ 9705 h 10000"/>
                  <a:gd name="connsiteX220" fmla="*/ 5444 w 10000"/>
                  <a:gd name="connsiteY220" fmla="*/ 9705 h 10000"/>
                  <a:gd name="connsiteX221" fmla="*/ 5722 w 10000"/>
                  <a:gd name="connsiteY221" fmla="*/ 9735 h 10000"/>
                  <a:gd name="connsiteX222" fmla="*/ 5833 w 10000"/>
                  <a:gd name="connsiteY222" fmla="*/ 9750 h 10000"/>
                  <a:gd name="connsiteX223" fmla="*/ 5833 w 10000"/>
                  <a:gd name="connsiteY223" fmla="*/ 9750 h 10000"/>
                  <a:gd name="connsiteX224" fmla="*/ 5833 w 10000"/>
                  <a:gd name="connsiteY224" fmla="*/ 9735 h 10000"/>
                  <a:gd name="connsiteX225" fmla="*/ 5889 w 10000"/>
                  <a:gd name="connsiteY225" fmla="*/ 9720 h 10000"/>
                  <a:gd name="connsiteX226" fmla="*/ 6000 w 10000"/>
                  <a:gd name="connsiteY226" fmla="*/ 9705 h 10000"/>
                  <a:gd name="connsiteX227" fmla="*/ 6167 w 10000"/>
                  <a:gd name="connsiteY227" fmla="*/ 9691 h 10000"/>
                  <a:gd name="connsiteX228" fmla="*/ 6444 w 10000"/>
                  <a:gd name="connsiteY228" fmla="*/ 9691 h 10000"/>
                  <a:gd name="connsiteX229" fmla="*/ 6833 w 10000"/>
                  <a:gd name="connsiteY229" fmla="*/ 9705 h 10000"/>
                  <a:gd name="connsiteX230" fmla="*/ 7278 w 10000"/>
                  <a:gd name="connsiteY230" fmla="*/ 9750 h 10000"/>
                  <a:gd name="connsiteX231" fmla="*/ 7278 w 10000"/>
                  <a:gd name="connsiteY231" fmla="*/ 9750 h 10000"/>
                  <a:gd name="connsiteX232" fmla="*/ 8722 w 10000"/>
                  <a:gd name="connsiteY232" fmla="*/ 9882 h 10000"/>
                  <a:gd name="connsiteX233" fmla="*/ 10000 w 10000"/>
                  <a:gd name="connsiteY233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4056 w 10000"/>
                  <a:gd name="connsiteY71" fmla="*/ 4389 h 10000"/>
                  <a:gd name="connsiteX72" fmla="*/ 2889 w 10000"/>
                  <a:gd name="connsiteY72" fmla="*/ 4227 h 10000"/>
                  <a:gd name="connsiteX73" fmla="*/ 2889 w 10000"/>
                  <a:gd name="connsiteY73" fmla="*/ 4227 h 10000"/>
                  <a:gd name="connsiteX74" fmla="*/ 2389 w 10000"/>
                  <a:gd name="connsiteY74" fmla="*/ 4212 h 10000"/>
                  <a:gd name="connsiteX75" fmla="*/ 2000 w 10000"/>
                  <a:gd name="connsiteY75" fmla="*/ 4197 h 10000"/>
                  <a:gd name="connsiteX76" fmla="*/ 1889 w 10000"/>
                  <a:gd name="connsiteY76" fmla="*/ 4183 h 10000"/>
                  <a:gd name="connsiteX77" fmla="*/ 1778 w 10000"/>
                  <a:gd name="connsiteY77" fmla="*/ 4168 h 10000"/>
                  <a:gd name="connsiteX78" fmla="*/ 1778 w 10000"/>
                  <a:gd name="connsiteY78" fmla="*/ 4168 h 10000"/>
                  <a:gd name="connsiteX79" fmla="*/ 1667 w 10000"/>
                  <a:gd name="connsiteY79" fmla="*/ 4109 h 10000"/>
                  <a:gd name="connsiteX80" fmla="*/ 1500 w 10000"/>
                  <a:gd name="connsiteY80" fmla="*/ 4006 h 10000"/>
                  <a:gd name="connsiteX81" fmla="*/ 1444 w 10000"/>
                  <a:gd name="connsiteY81" fmla="*/ 3947 h 10000"/>
                  <a:gd name="connsiteX82" fmla="*/ 1444 w 10000"/>
                  <a:gd name="connsiteY82" fmla="*/ 3888 h 10000"/>
                  <a:gd name="connsiteX83" fmla="*/ 1444 w 10000"/>
                  <a:gd name="connsiteY83" fmla="*/ 3844 h 10000"/>
                  <a:gd name="connsiteX84" fmla="*/ 1556 w 10000"/>
                  <a:gd name="connsiteY84" fmla="*/ 3800 h 10000"/>
                  <a:gd name="connsiteX85" fmla="*/ 1556 w 10000"/>
                  <a:gd name="connsiteY85" fmla="*/ 3800 h 10000"/>
                  <a:gd name="connsiteX86" fmla="*/ 1833 w 10000"/>
                  <a:gd name="connsiteY86" fmla="*/ 3726 h 10000"/>
                  <a:gd name="connsiteX87" fmla="*/ 2111 w 10000"/>
                  <a:gd name="connsiteY87" fmla="*/ 3652 h 10000"/>
                  <a:gd name="connsiteX88" fmla="*/ 2278 w 10000"/>
                  <a:gd name="connsiteY88" fmla="*/ 3608 h 10000"/>
                  <a:gd name="connsiteX89" fmla="*/ 2389 w 10000"/>
                  <a:gd name="connsiteY89" fmla="*/ 3564 h 10000"/>
                  <a:gd name="connsiteX90" fmla="*/ 2389 w 10000"/>
                  <a:gd name="connsiteY90" fmla="*/ 3505 h 10000"/>
                  <a:gd name="connsiteX91" fmla="*/ 2389 w 10000"/>
                  <a:gd name="connsiteY91" fmla="*/ 3432 h 10000"/>
                  <a:gd name="connsiteX92" fmla="*/ 2389 w 10000"/>
                  <a:gd name="connsiteY92" fmla="*/ 3432 h 10000"/>
                  <a:gd name="connsiteX93" fmla="*/ 2167 w 10000"/>
                  <a:gd name="connsiteY93" fmla="*/ 3225 h 10000"/>
                  <a:gd name="connsiteX94" fmla="*/ 1889 w 10000"/>
                  <a:gd name="connsiteY94" fmla="*/ 2946 h 10000"/>
                  <a:gd name="connsiteX95" fmla="*/ 1667 w 10000"/>
                  <a:gd name="connsiteY95" fmla="*/ 2695 h 10000"/>
                  <a:gd name="connsiteX96" fmla="*/ 1611 w 10000"/>
                  <a:gd name="connsiteY96" fmla="*/ 2622 h 10000"/>
                  <a:gd name="connsiteX97" fmla="*/ 1611 w 10000"/>
                  <a:gd name="connsiteY97" fmla="*/ 2592 h 10000"/>
                  <a:gd name="connsiteX98" fmla="*/ 1667 w 10000"/>
                  <a:gd name="connsiteY98" fmla="*/ 2577 h 10000"/>
                  <a:gd name="connsiteX99" fmla="*/ 1667 w 10000"/>
                  <a:gd name="connsiteY99" fmla="*/ 2577 h 10000"/>
                  <a:gd name="connsiteX100" fmla="*/ 2000 w 10000"/>
                  <a:gd name="connsiteY100" fmla="*/ 2563 h 10000"/>
                  <a:gd name="connsiteX101" fmla="*/ 2222 w 10000"/>
                  <a:gd name="connsiteY101" fmla="*/ 2563 h 10000"/>
                  <a:gd name="connsiteX102" fmla="*/ 2389 w 10000"/>
                  <a:gd name="connsiteY102" fmla="*/ 2577 h 10000"/>
                  <a:gd name="connsiteX103" fmla="*/ 2389 w 10000"/>
                  <a:gd name="connsiteY103" fmla="*/ 2577 h 10000"/>
                  <a:gd name="connsiteX104" fmla="*/ 2444 w 10000"/>
                  <a:gd name="connsiteY104" fmla="*/ 2577 h 10000"/>
                  <a:gd name="connsiteX105" fmla="*/ 2500 w 10000"/>
                  <a:gd name="connsiteY105" fmla="*/ 2548 h 10000"/>
                  <a:gd name="connsiteX106" fmla="*/ 2778 w 10000"/>
                  <a:gd name="connsiteY106" fmla="*/ 2459 h 10000"/>
                  <a:gd name="connsiteX107" fmla="*/ 3500 w 10000"/>
                  <a:gd name="connsiteY107" fmla="*/ 2165 h 10000"/>
                  <a:gd name="connsiteX108" fmla="*/ 4444 w 10000"/>
                  <a:gd name="connsiteY108" fmla="*/ 1738 h 10000"/>
                  <a:gd name="connsiteX109" fmla="*/ 4444 w 10000"/>
                  <a:gd name="connsiteY109" fmla="*/ 1738 h 10000"/>
                  <a:gd name="connsiteX110" fmla="*/ 4444 w 10000"/>
                  <a:gd name="connsiteY110" fmla="*/ 1679 h 10000"/>
                  <a:gd name="connsiteX111" fmla="*/ 4444 w 10000"/>
                  <a:gd name="connsiteY111" fmla="*/ 1546 h 10000"/>
                  <a:gd name="connsiteX112" fmla="*/ 4500 w 10000"/>
                  <a:gd name="connsiteY112" fmla="*/ 1458 h 10000"/>
                  <a:gd name="connsiteX113" fmla="*/ 4611 w 10000"/>
                  <a:gd name="connsiteY113" fmla="*/ 1384 h 10000"/>
                  <a:gd name="connsiteX114" fmla="*/ 4778 w 10000"/>
                  <a:gd name="connsiteY114" fmla="*/ 1296 h 10000"/>
                  <a:gd name="connsiteX115" fmla="*/ 5000 w 10000"/>
                  <a:gd name="connsiteY115" fmla="*/ 1222 h 10000"/>
                  <a:gd name="connsiteX116" fmla="*/ 5000 w 10000"/>
                  <a:gd name="connsiteY116" fmla="*/ 1222 h 10000"/>
                  <a:gd name="connsiteX117" fmla="*/ 5556 w 10000"/>
                  <a:gd name="connsiteY117" fmla="*/ 1075 h 10000"/>
                  <a:gd name="connsiteX118" fmla="*/ 6111 w 10000"/>
                  <a:gd name="connsiteY118" fmla="*/ 884 h 10000"/>
                  <a:gd name="connsiteX119" fmla="*/ 6667 w 10000"/>
                  <a:gd name="connsiteY119" fmla="*/ 707 h 10000"/>
                  <a:gd name="connsiteX120" fmla="*/ 7056 w 10000"/>
                  <a:gd name="connsiteY120" fmla="*/ 545 h 10000"/>
                  <a:gd name="connsiteX121" fmla="*/ 7056 w 10000"/>
                  <a:gd name="connsiteY121" fmla="*/ 545 h 10000"/>
                  <a:gd name="connsiteX122" fmla="*/ 7333 w 10000"/>
                  <a:gd name="connsiteY122" fmla="*/ 398 h 10000"/>
                  <a:gd name="connsiteX123" fmla="*/ 7667 w 10000"/>
                  <a:gd name="connsiteY123" fmla="*/ 221 h 10000"/>
                  <a:gd name="connsiteX124" fmla="*/ 8000 w 10000"/>
                  <a:gd name="connsiteY124" fmla="*/ 88 h 10000"/>
                  <a:gd name="connsiteX125" fmla="*/ 8167 w 10000"/>
                  <a:gd name="connsiteY125" fmla="*/ 29 h 10000"/>
                  <a:gd name="connsiteX126" fmla="*/ 8333 w 10000"/>
                  <a:gd name="connsiteY126" fmla="*/ 15 h 10000"/>
                  <a:gd name="connsiteX127" fmla="*/ 8333 w 10000"/>
                  <a:gd name="connsiteY127" fmla="*/ 15 h 10000"/>
                  <a:gd name="connsiteX128" fmla="*/ 8667 w 10000"/>
                  <a:gd name="connsiteY128" fmla="*/ 0 h 10000"/>
                  <a:gd name="connsiteX129" fmla="*/ 9111 w 10000"/>
                  <a:gd name="connsiteY129" fmla="*/ 0 h 10000"/>
                  <a:gd name="connsiteX130" fmla="*/ 10000 w 10000"/>
                  <a:gd name="connsiteY130" fmla="*/ 15 h 10000"/>
                  <a:gd name="connsiteX131" fmla="*/ 10000 w 10000"/>
                  <a:gd name="connsiteY131" fmla="*/ 9013 h 10000"/>
                  <a:gd name="connsiteX132" fmla="*/ 10000 w 10000"/>
                  <a:gd name="connsiteY132" fmla="*/ 9013 h 10000"/>
                  <a:gd name="connsiteX133" fmla="*/ 9722 w 10000"/>
                  <a:gd name="connsiteY133" fmla="*/ 8999 h 10000"/>
                  <a:gd name="connsiteX134" fmla="*/ 9389 w 10000"/>
                  <a:gd name="connsiteY134" fmla="*/ 9013 h 10000"/>
                  <a:gd name="connsiteX135" fmla="*/ 9389 w 10000"/>
                  <a:gd name="connsiteY135" fmla="*/ 9013 h 10000"/>
                  <a:gd name="connsiteX136" fmla="*/ 9278 w 10000"/>
                  <a:gd name="connsiteY136" fmla="*/ 9028 h 10000"/>
                  <a:gd name="connsiteX137" fmla="*/ 9056 w 10000"/>
                  <a:gd name="connsiteY137" fmla="*/ 9013 h 10000"/>
                  <a:gd name="connsiteX138" fmla="*/ 8889 w 10000"/>
                  <a:gd name="connsiteY138" fmla="*/ 8999 h 10000"/>
                  <a:gd name="connsiteX139" fmla="*/ 8722 w 10000"/>
                  <a:gd name="connsiteY139" fmla="*/ 8969 h 10000"/>
                  <a:gd name="connsiteX140" fmla="*/ 8611 w 10000"/>
                  <a:gd name="connsiteY140" fmla="*/ 8925 h 10000"/>
                  <a:gd name="connsiteX141" fmla="*/ 8444 w 10000"/>
                  <a:gd name="connsiteY141" fmla="*/ 8851 h 10000"/>
                  <a:gd name="connsiteX142" fmla="*/ 8444 w 10000"/>
                  <a:gd name="connsiteY142" fmla="*/ 8851 h 10000"/>
                  <a:gd name="connsiteX143" fmla="*/ 8222 w 10000"/>
                  <a:gd name="connsiteY143" fmla="*/ 8719 h 10000"/>
                  <a:gd name="connsiteX144" fmla="*/ 8111 w 10000"/>
                  <a:gd name="connsiteY144" fmla="*/ 8660 h 10000"/>
                  <a:gd name="connsiteX145" fmla="*/ 7944 w 10000"/>
                  <a:gd name="connsiteY145" fmla="*/ 8616 h 10000"/>
                  <a:gd name="connsiteX146" fmla="*/ 7778 w 10000"/>
                  <a:gd name="connsiteY146" fmla="*/ 8586 h 10000"/>
                  <a:gd name="connsiteX147" fmla="*/ 7556 w 10000"/>
                  <a:gd name="connsiteY147" fmla="*/ 8571 h 10000"/>
                  <a:gd name="connsiteX148" fmla="*/ 7333 w 10000"/>
                  <a:gd name="connsiteY148" fmla="*/ 8557 h 10000"/>
                  <a:gd name="connsiteX149" fmla="*/ 7000 w 10000"/>
                  <a:gd name="connsiteY149" fmla="*/ 8542 h 10000"/>
                  <a:gd name="connsiteX150" fmla="*/ 7000 w 10000"/>
                  <a:gd name="connsiteY150" fmla="*/ 8542 h 10000"/>
                  <a:gd name="connsiteX151" fmla="*/ 6556 w 10000"/>
                  <a:gd name="connsiteY151" fmla="*/ 8557 h 10000"/>
                  <a:gd name="connsiteX152" fmla="*/ 6222 w 10000"/>
                  <a:gd name="connsiteY152" fmla="*/ 8557 h 10000"/>
                  <a:gd name="connsiteX153" fmla="*/ 6111 w 10000"/>
                  <a:gd name="connsiteY153" fmla="*/ 8542 h 10000"/>
                  <a:gd name="connsiteX154" fmla="*/ 6056 w 10000"/>
                  <a:gd name="connsiteY154" fmla="*/ 8527 h 10000"/>
                  <a:gd name="connsiteX155" fmla="*/ 6056 w 10000"/>
                  <a:gd name="connsiteY155" fmla="*/ 8527 h 10000"/>
                  <a:gd name="connsiteX156" fmla="*/ 6056 w 10000"/>
                  <a:gd name="connsiteY156" fmla="*/ 8262 h 10000"/>
                  <a:gd name="connsiteX157" fmla="*/ 6056 w 10000"/>
                  <a:gd name="connsiteY157" fmla="*/ 8262 h 10000"/>
                  <a:gd name="connsiteX158" fmla="*/ 6056 w 10000"/>
                  <a:gd name="connsiteY158" fmla="*/ 8203 h 10000"/>
                  <a:gd name="connsiteX159" fmla="*/ 5944 w 10000"/>
                  <a:gd name="connsiteY159" fmla="*/ 8130 h 10000"/>
                  <a:gd name="connsiteX160" fmla="*/ 5889 w 10000"/>
                  <a:gd name="connsiteY160" fmla="*/ 8115 h 10000"/>
                  <a:gd name="connsiteX161" fmla="*/ 5778 w 10000"/>
                  <a:gd name="connsiteY161" fmla="*/ 8100 h 10000"/>
                  <a:gd name="connsiteX162" fmla="*/ 5667 w 10000"/>
                  <a:gd name="connsiteY162" fmla="*/ 8100 h 10000"/>
                  <a:gd name="connsiteX163" fmla="*/ 5500 w 10000"/>
                  <a:gd name="connsiteY163" fmla="*/ 8115 h 10000"/>
                  <a:gd name="connsiteX164" fmla="*/ 5500 w 10000"/>
                  <a:gd name="connsiteY164" fmla="*/ 8115 h 10000"/>
                  <a:gd name="connsiteX165" fmla="*/ 4889 w 10000"/>
                  <a:gd name="connsiteY165" fmla="*/ 8218 h 10000"/>
                  <a:gd name="connsiteX166" fmla="*/ 4611 w 10000"/>
                  <a:gd name="connsiteY166" fmla="*/ 8247 h 10000"/>
                  <a:gd name="connsiteX167" fmla="*/ 4556 w 10000"/>
                  <a:gd name="connsiteY167" fmla="*/ 8262 h 10000"/>
                  <a:gd name="connsiteX168" fmla="*/ 4500 w 10000"/>
                  <a:gd name="connsiteY168" fmla="*/ 8247 h 10000"/>
                  <a:gd name="connsiteX169" fmla="*/ 4500 w 10000"/>
                  <a:gd name="connsiteY169" fmla="*/ 8247 h 10000"/>
                  <a:gd name="connsiteX170" fmla="*/ 4222 w 10000"/>
                  <a:gd name="connsiteY170" fmla="*/ 8100 h 10000"/>
                  <a:gd name="connsiteX171" fmla="*/ 4222 w 10000"/>
                  <a:gd name="connsiteY171" fmla="*/ 8100 h 10000"/>
                  <a:gd name="connsiteX172" fmla="*/ 4111 w 10000"/>
                  <a:gd name="connsiteY172" fmla="*/ 8027 h 10000"/>
                  <a:gd name="connsiteX173" fmla="*/ 4111 w 10000"/>
                  <a:gd name="connsiteY173" fmla="*/ 7982 h 10000"/>
                  <a:gd name="connsiteX174" fmla="*/ 4111 w 10000"/>
                  <a:gd name="connsiteY174" fmla="*/ 7938 h 10000"/>
                  <a:gd name="connsiteX175" fmla="*/ 4111 w 10000"/>
                  <a:gd name="connsiteY175" fmla="*/ 7938 h 10000"/>
                  <a:gd name="connsiteX176" fmla="*/ 4278 w 10000"/>
                  <a:gd name="connsiteY176" fmla="*/ 7894 h 10000"/>
                  <a:gd name="connsiteX177" fmla="*/ 4389 w 10000"/>
                  <a:gd name="connsiteY177" fmla="*/ 7879 h 10000"/>
                  <a:gd name="connsiteX178" fmla="*/ 4389 w 10000"/>
                  <a:gd name="connsiteY178" fmla="*/ 7879 h 10000"/>
                  <a:gd name="connsiteX179" fmla="*/ 4000 w 10000"/>
                  <a:gd name="connsiteY179" fmla="*/ 7879 h 10000"/>
                  <a:gd name="connsiteX180" fmla="*/ 3722 w 10000"/>
                  <a:gd name="connsiteY180" fmla="*/ 7894 h 10000"/>
                  <a:gd name="connsiteX181" fmla="*/ 3611 w 10000"/>
                  <a:gd name="connsiteY181" fmla="*/ 7909 h 10000"/>
                  <a:gd name="connsiteX182" fmla="*/ 3556 w 10000"/>
                  <a:gd name="connsiteY182" fmla="*/ 7923 h 10000"/>
                  <a:gd name="connsiteX183" fmla="*/ 3556 w 10000"/>
                  <a:gd name="connsiteY183" fmla="*/ 7923 h 10000"/>
                  <a:gd name="connsiteX184" fmla="*/ 3444 w 10000"/>
                  <a:gd name="connsiteY184" fmla="*/ 7982 h 10000"/>
                  <a:gd name="connsiteX185" fmla="*/ 3278 w 10000"/>
                  <a:gd name="connsiteY185" fmla="*/ 8071 h 10000"/>
                  <a:gd name="connsiteX186" fmla="*/ 3000 w 10000"/>
                  <a:gd name="connsiteY186" fmla="*/ 8174 h 10000"/>
                  <a:gd name="connsiteX187" fmla="*/ 2667 w 10000"/>
                  <a:gd name="connsiteY187" fmla="*/ 8247 h 10000"/>
                  <a:gd name="connsiteX188" fmla="*/ 2667 w 10000"/>
                  <a:gd name="connsiteY188" fmla="*/ 8247 h 10000"/>
                  <a:gd name="connsiteX189" fmla="*/ 2333 w 10000"/>
                  <a:gd name="connsiteY189" fmla="*/ 8306 h 10000"/>
                  <a:gd name="connsiteX190" fmla="*/ 1833 w 10000"/>
                  <a:gd name="connsiteY190" fmla="*/ 8365 h 10000"/>
                  <a:gd name="connsiteX191" fmla="*/ 1389 w 10000"/>
                  <a:gd name="connsiteY191" fmla="*/ 8395 h 10000"/>
                  <a:gd name="connsiteX192" fmla="*/ 889 w 10000"/>
                  <a:gd name="connsiteY192" fmla="*/ 8409 h 10000"/>
                  <a:gd name="connsiteX193" fmla="*/ 889 w 10000"/>
                  <a:gd name="connsiteY193" fmla="*/ 8409 h 10000"/>
                  <a:gd name="connsiteX194" fmla="*/ 500 w 10000"/>
                  <a:gd name="connsiteY194" fmla="*/ 8424 h 10000"/>
                  <a:gd name="connsiteX195" fmla="*/ 222 w 10000"/>
                  <a:gd name="connsiteY195" fmla="*/ 8439 h 10000"/>
                  <a:gd name="connsiteX196" fmla="*/ 0 w 10000"/>
                  <a:gd name="connsiteY196" fmla="*/ 8454 h 10000"/>
                  <a:gd name="connsiteX197" fmla="*/ 0 w 10000"/>
                  <a:gd name="connsiteY197" fmla="*/ 8454 h 10000"/>
                  <a:gd name="connsiteX198" fmla="*/ 278 w 10000"/>
                  <a:gd name="connsiteY198" fmla="*/ 8689 h 10000"/>
                  <a:gd name="connsiteX199" fmla="*/ 500 w 10000"/>
                  <a:gd name="connsiteY199" fmla="*/ 8866 h 10000"/>
                  <a:gd name="connsiteX200" fmla="*/ 722 w 10000"/>
                  <a:gd name="connsiteY200" fmla="*/ 9013 h 10000"/>
                  <a:gd name="connsiteX201" fmla="*/ 722 w 10000"/>
                  <a:gd name="connsiteY201" fmla="*/ 9013 h 10000"/>
                  <a:gd name="connsiteX202" fmla="*/ 889 w 10000"/>
                  <a:gd name="connsiteY202" fmla="*/ 9102 h 10000"/>
                  <a:gd name="connsiteX203" fmla="*/ 944 w 10000"/>
                  <a:gd name="connsiteY203" fmla="*/ 9175 h 10000"/>
                  <a:gd name="connsiteX204" fmla="*/ 1111 w 10000"/>
                  <a:gd name="connsiteY204" fmla="*/ 9249 h 10000"/>
                  <a:gd name="connsiteX205" fmla="*/ 1333 w 10000"/>
                  <a:gd name="connsiteY205" fmla="*/ 9367 h 10000"/>
                  <a:gd name="connsiteX206" fmla="*/ 1333 w 10000"/>
                  <a:gd name="connsiteY206" fmla="*/ 9367 h 10000"/>
                  <a:gd name="connsiteX207" fmla="*/ 1444 w 10000"/>
                  <a:gd name="connsiteY207" fmla="*/ 9426 h 10000"/>
                  <a:gd name="connsiteX208" fmla="*/ 1500 w 10000"/>
                  <a:gd name="connsiteY208" fmla="*/ 9470 h 10000"/>
                  <a:gd name="connsiteX209" fmla="*/ 1500 w 10000"/>
                  <a:gd name="connsiteY209" fmla="*/ 9514 h 10000"/>
                  <a:gd name="connsiteX210" fmla="*/ 1556 w 10000"/>
                  <a:gd name="connsiteY210" fmla="*/ 9529 h 10000"/>
                  <a:gd name="connsiteX211" fmla="*/ 1722 w 10000"/>
                  <a:gd name="connsiteY211" fmla="*/ 9543 h 10000"/>
                  <a:gd name="connsiteX212" fmla="*/ 1944 w 10000"/>
                  <a:gd name="connsiteY212" fmla="*/ 9558 h 10000"/>
                  <a:gd name="connsiteX213" fmla="*/ 2944 w 10000"/>
                  <a:gd name="connsiteY213" fmla="*/ 9573 h 10000"/>
                  <a:gd name="connsiteX214" fmla="*/ 2944 w 10000"/>
                  <a:gd name="connsiteY214" fmla="*/ 9573 h 10000"/>
                  <a:gd name="connsiteX215" fmla="*/ 4167 w 10000"/>
                  <a:gd name="connsiteY215" fmla="*/ 9602 h 10000"/>
                  <a:gd name="connsiteX216" fmla="*/ 4889 w 10000"/>
                  <a:gd name="connsiteY216" fmla="*/ 9647 h 10000"/>
                  <a:gd name="connsiteX217" fmla="*/ 5278 w 10000"/>
                  <a:gd name="connsiteY217" fmla="*/ 9691 h 10000"/>
                  <a:gd name="connsiteX218" fmla="*/ 5444 w 10000"/>
                  <a:gd name="connsiteY218" fmla="*/ 9705 h 10000"/>
                  <a:gd name="connsiteX219" fmla="*/ 5444 w 10000"/>
                  <a:gd name="connsiteY219" fmla="*/ 9705 h 10000"/>
                  <a:gd name="connsiteX220" fmla="*/ 5722 w 10000"/>
                  <a:gd name="connsiteY220" fmla="*/ 9735 h 10000"/>
                  <a:gd name="connsiteX221" fmla="*/ 5833 w 10000"/>
                  <a:gd name="connsiteY221" fmla="*/ 9750 h 10000"/>
                  <a:gd name="connsiteX222" fmla="*/ 5833 w 10000"/>
                  <a:gd name="connsiteY222" fmla="*/ 9750 h 10000"/>
                  <a:gd name="connsiteX223" fmla="*/ 5833 w 10000"/>
                  <a:gd name="connsiteY223" fmla="*/ 9735 h 10000"/>
                  <a:gd name="connsiteX224" fmla="*/ 5889 w 10000"/>
                  <a:gd name="connsiteY224" fmla="*/ 9720 h 10000"/>
                  <a:gd name="connsiteX225" fmla="*/ 6000 w 10000"/>
                  <a:gd name="connsiteY225" fmla="*/ 9705 h 10000"/>
                  <a:gd name="connsiteX226" fmla="*/ 6167 w 10000"/>
                  <a:gd name="connsiteY226" fmla="*/ 9691 h 10000"/>
                  <a:gd name="connsiteX227" fmla="*/ 6444 w 10000"/>
                  <a:gd name="connsiteY227" fmla="*/ 9691 h 10000"/>
                  <a:gd name="connsiteX228" fmla="*/ 6833 w 10000"/>
                  <a:gd name="connsiteY228" fmla="*/ 9705 h 10000"/>
                  <a:gd name="connsiteX229" fmla="*/ 7278 w 10000"/>
                  <a:gd name="connsiteY229" fmla="*/ 9750 h 10000"/>
                  <a:gd name="connsiteX230" fmla="*/ 7278 w 10000"/>
                  <a:gd name="connsiteY230" fmla="*/ 9750 h 10000"/>
                  <a:gd name="connsiteX231" fmla="*/ 8722 w 10000"/>
                  <a:gd name="connsiteY231" fmla="*/ 9882 h 10000"/>
                  <a:gd name="connsiteX232" fmla="*/ 10000 w 10000"/>
                  <a:gd name="connsiteY232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889 w 10000"/>
                  <a:gd name="connsiteY71" fmla="*/ 4227 h 10000"/>
                  <a:gd name="connsiteX72" fmla="*/ 2889 w 10000"/>
                  <a:gd name="connsiteY72" fmla="*/ 4227 h 10000"/>
                  <a:gd name="connsiteX73" fmla="*/ 2389 w 10000"/>
                  <a:gd name="connsiteY73" fmla="*/ 4212 h 10000"/>
                  <a:gd name="connsiteX74" fmla="*/ 2000 w 10000"/>
                  <a:gd name="connsiteY74" fmla="*/ 4197 h 10000"/>
                  <a:gd name="connsiteX75" fmla="*/ 1889 w 10000"/>
                  <a:gd name="connsiteY75" fmla="*/ 4183 h 10000"/>
                  <a:gd name="connsiteX76" fmla="*/ 1778 w 10000"/>
                  <a:gd name="connsiteY76" fmla="*/ 4168 h 10000"/>
                  <a:gd name="connsiteX77" fmla="*/ 1778 w 10000"/>
                  <a:gd name="connsiteY77" fmla="*/ 4168 h 10000"/>
                  <a:gd name="connsiteX78" fmla="*/ 1667 w 10000"/>
                  <a:gd name="connsiteY78" fmla="*/ 4109 h 10000"/>
                  <a:gd name="connsiteX79" fmla="*/ 1500 w 10000"/>
                  <a:gd name="connsiteY79" fmla="*/ 4006 h 10000"/>
                  <a:gd name="connsiteX80" fmla="*/ 1444 w 10000"/>
                  <a:gd name="connsiteY80" fmla="*/ 3947 h 10000"/>
                  <a:gd name="connsiteX81" fmla="*/ 1444 w 10000"/>
                  <a:gd name="connsiteY81" fmla="*/ 3888 h 10000"/>
                  <a:gd name="connsiteX82" fmla="*/ 1444 w 10000"/>
                  <a:gd name="connsiteY82" fmla="*/ 3844 h 10000"/>
                  <a:gd name="connsiteX83" fmla="*/ 1556 w 10000"/>
                  <a:gd name="connsiteY83" fmla="*/ 3800 h 10000"/>
                  <a:gd name="connsiteX84" fmla="*/ 1556 w 10000"/>
                  <a:gd name="connsiteY84" fmla="*/ 3800 h 10000"/>
                  <a:gd name="connsiteX85" fmla="*/ 1833 w 10000"/>
                  <a:gd name="connsiteY85" fmla="*/ 3726 h 10000"/>
                  <a:gd name="connsiteX86" fmla="*/ 2111 w 10000"/>
                  <a:gd name="connsiteY86" fmla="*/ 3652 h 10000"/>
                  <a:gd name="connsiteX87" fmla="*/ 2278 w 10000"/>
                  <a:gd name="connsiteY87" fmla="*/ 3608 h 10000"/>
                  <a:gd name="connsiteX88" fmla="*/ 2389 w 10000"/>
                  <a:gd name="connsiteY88" fmla="*/ 3564 h 10000"/>
                  <a:gd name="connsiteX89" fmla="*/ 2389 w 10000"/>
                  <a:gd name="connsiteY89" fmla="*/ 3505 h 10000"/>
                  <a:gd name="connsiteX90" fmla="*/ 2389 w 10000"/>
                  <a:gd name="connsiteY90" fmla="*/ 3432 h 10000"/>
                  <a:gd name="connsiteX91" fmla="*/ 2389 w 10000"/>
                  <a:gd name="connsiteY91" fmla="*/ 3432 h 10000"/>
                  <a:gd name="connsiteX92" fmla="*/ 2167 w 10000"/>
                  <a:gd name="connsiteY92" fmla="*/ 3225 h 10000"/>
                  <a:gd name="connsiteX93" fmla="*/ 1889 w 10000"/>
                  <a:gd name="connsiteY93" fmla="*/ 2946 h 10000"/>
                  <a:gd name="connsiteX94" fmla="*/ 1667 w 10000"/>
                  <a:gd name="connsiteY94" fmla="*/ 2695 h 10000"/>
                  <a:gd name="connsiteX95" fmla="*/ 1611 w 10000"/>
                  <a:gd name="connsiteY95" fmla="*/ 2622 h 10000"/>
                  <a:gd name="connsiteX96" fmla="*/ 1611 w 10000"/>
                  <a:gd name="connsiteY96" fmla="*/ 2592 h 10000"/>
                  <a:gd name="connsiteX97" fmla="*/ 1667 w 10000"/>
                  <a:gd name="connsiteY97" fmla="*/ 2577 h 10000"/>
                  <a:gd name="connsiteX98" fmla="*/ 1667 w 10000"/>
                  <a:gd name="connsiteY98" fmla="*/ 2577 h 10000"/>
                  <a:gd name="connsiteX99" fmla="*/ 2000 w 10000"/>
                  <a:gd name="connsiteY99" fmla="*/ 2563 h 10000"/>
                  <a:gd name="connsiteX100" fmla="*/ 2222 w 10000"/>
                  <a:gd name="connsiteY100" fmla="*/ 2563 h 10000"/>
                  <a:gd name="connsiteX101" fmla="*/ 2389 w 10000"/>
                  <a:gd name="connsiteY101" fmla="*/ 2577 h 10000"/>
                  <a:gd name="connsiteX102" fmla="*/ 2389 w 10000"/>
                  <a:gd name="connsiteY102" fmla="*/ 2577 h 10000"/>
                  <a:gd name="connsiteX103" fmla="*/ 2444 w 10000"/>
                  <a:gd name="connsiteY103" fmla="*/ 2577 h 10000"/>
                  <a:gd name="connsiteX104" fmla="*/ 2500 w 10000"/>
                  <a:gd name="connsiteY104" fmla="*/ 2548 h 10000"/>
                  <a:gd name="connsiteX105" fmla="*/ 2778 w 10000"/>
                  <a:gd name="connsiteY105" fmla="*/ 2459 h 10000"/>
                  <a:gd name="connsiteX106" fmla="*/ 3500 w 10000"/>
                  <a:gd name="connsiteY106" fmla="*/ 2165 h 10000"/>
                  <a:gd name="connsiteX107" fmla="*/ 4444 w 10000"/>
                  <a:gd name="connsiteY107" fmla="*/ 1738 h 10000"/>
                  <a:gd name="connsiteX108" fmla="*/ 4444 w 10000"/>
                  <a:gd name="connsiteY108" fmla="*/ 1738 h 10000"/>
                  <a:gd name="connsiteX109" fmla="*/ 4444 w 10000"/>
                  <a:gd name="connsiteY109" fmla="*/ 1679 h 10000"/>
                  <a:gd name="connsiteX110" fmla="*/ 4444 w 10000"/>
                  <a:gd name="connsiteY110" fmla="*/ 1546 h 10000"/>
                  <a:gd name="connsiteX111" fmla="*/ 4500 w 10000"/>
                  <a:gd name="connsiteY111" fmla="*/ 1458 h 10000"/>
                  <a:gd name="connsiteX112" fmla="*/ 4611 w 10000"/>
                  <a:gd name="connsiteY112" fmla="*/ 1384 h 10000"/>
                  <a:gd name="connsiteX113" fmla="*/ 4778 w 10000"/>
                  <a:gd name="connsiteY113" fmla="*/ 1296 h 10000"/>
                  <a:gd name="connsiteX114" fmla="*/ 5000 w 10000"/>
                  <a:gd name="connsiteY114" fmla="*/ 1222 h 10000"/>
                  <a:gd name="connsiteX115" fmla="*/ 5000 w 10000"/>
                  <a:gd name="connsiteY115" fmla="*/ 1222 h 10000"/>
                  <a:gd name="connsiteX116" fmla="*/ 5556 w 10000"/>
                  <a:gd name="connsiteY116" fmla="*/ 1075 h 10000"/>
                  <a:gd name="connsiteX117" fmla="*/ 6111 w 10000"/>
                  <a:gd name="connsiteY117" fmla="*/ 884 h 10000"/>
                  <a:gd name="connsiteX118" fmla="*/ 6667 w 10000"/>
                  <a:gd name="connsiteY118" fmla="*/ 707 h 10000"/>
                  <a:gd name="connsiteX119" fmla="*/ 7056 w 10000"/>
                  <a:gd name="connsiteY119" fmla="*/ 545 h 10000"/>
                  <a:gd name="connsiteX120" fmla="*/ 7056 w 10000"/>
                  <a:gd name="connsiteY120" fmla="*/ 545 h 10000"/>
                  <a:gd name="connsiteX121" fmla="*/ 7333 w 10000"/>
                  <a:gd name="connsiteY121" fmla="*/ 398 h 10000"/>
                  <a:gd name="connsiteX122" fmla="*/ 7667 w 10000"/>
                  <a:gd name="connsiteY122" fmla="*/ 221 h 10000"/>
                  <a:gd name="connsiteX123" fmla="*/ 8000 w 10000"/>
                  <a:gd name="connsiteY123" fmla="*/ 88 h 10000"/>
                  <a:gd name="connsiteX124" fmla="*/ 8167 w 10000"/>
                  <a:gd name="connsiteY124" fmla="*/ 29 h 10000"/>
                  <a:gd name="connsiteX125" fmla="*/ 8333 w 10000"/>
                  <a:gd name="connsiteY125" fmla="*/ 15 h 10000"/>
                  <a:gd name="connsiteX126" fmla="*/ 8333 w 10000"/>
                  <a:gd name="connsiteY126" fmla="*/ 15 h 10000"/>
                  <a:gd name="connsiteX127" fmla="*/ 8667 w 10000"/>
                  <a:gd name="connsiteY127" fmla="*/ 0 h 10000"/>
                  <a:gd name="connsiteX128" fmla="*/ 9111 w 10000"/>
                  <a:gd name="connsiteY128" fmla="*/ 0 h 10000"/>
                  <a:gd name="connsiteX129" fmla="*/ 10000 w 10000"/>
                  <a:gd name="connsiteY129" fmla="*/ 15 h 10000"/>
                  <a:gd name="connsiteX130" fmla="*/ 10000 w 10000"/>
                  <a:gd name="connsiteY130" fmla="*/ 9013 h 10000"/>
                  <a:gd name="connsiteX131" fmla="*/ 10000 w 10000"/>
                  <a:gd name="connsiteY131" fmla="*/ 9013 h 10000"/>
                  <a:gd name="connsiteX132" fmla="*/ 9722 w 10000"/>
                  <a:gd name="connsiteY132" fmla="*/ 8999 h 10000"/>
                  <a:gd name="connsiteX133" fmla="*/ 9389 w 10000"/>
                  <a:gd name="connsiteY133" fmla="*/ 9013 h 10000"/>
                  <a:gd name="connsiteX134" fmla="*/ 9389 w 10000"/>
                  <a:gd name="connsiteY134" fmla="*/ 9013 h 10000"/>
                  <a:gd name="connsiteX135" fmla="*/ 9278 w 10000"/>
                  <a:gd name="connsiteY135" fmla="*/ 9028 h 10000"/>
                  <a:gd name="connsiteX136" fmla="*/ 9056 w 10000"/>
                  <a:gd name="connsiteY136" fmla="*/ 9013 h 10000"/>
                  <a:gd name="connsiteX137" fmla="*/ 8889 w 10000"/>
                  <a:gd name="connsiteY137" fmla="*/ 8999 h 10000"/>
                  <a:gd name="connsiteX138" fmla="*/ 8722 w 10000"/>
                  <a:gd name="connsiteY138" fmla="*/ 8969 h 10000"/>
                  <a:gd name="connsiteX139" fmla="*/ 8611 w 10000"/>
                  <a:gd name="connsiteY139" fmla="*/ 8925 h 10000"/>
                  <a:gd name="connsiteX140" fmla="*/ 8444 w 10000"/>
                  <a:gd name="connsiteY140" fmla="*/ 8851 h 10000"/>
                  <a:gd name="connsiteX141" fmla="*/ 8444 w 10000"/>
                  <a:gd name="connsiteY141" fmla="*/ 8851 h 10000"/>
                  <a:gd name="connsiteX142" fmla="*/ 8222 w 10000"/>
                  <a:gd name="connsiteY142" fmla="*/ 8719 h 10000"/>
                  <a:gd name="connsiteX143" fmla="*/ 8111 w 10000"/>
                  <a:gd name="connsiteY143" fmla="*/ 8660 h 10000"/>
                  <a:gd name="connsiteX144" fmla="*/ 7944 w 10000"/>
                  <a:gd name="connsiteY144" fmla="*/ 8616 h 10000"/>
                  <a:gd name="connsiteX145" fmla="*/ 7778 w 10000"/>
                  <a:gd name="connsiteY145" fmla="*/ 8586 h 10000"/>
                  <a:gd name="connsiteX146" fmla="*/ 7556 w 10000"/>
                  <a:gd name="connsiteY146" fmla="*/ 8571 h 10000"/>
                  <a:gd name="connsiteX147" fmla="*/ 7333 w 10000"/>
                  <a:gd name="connsiteY147" fmla="*/ 8557 h 10000"/>
                  <a:gd name="connsiteX148" fmla="*/ 7000 w 10000"/>
                  <a:gd name="connsiteY148" fmla="*/ 8542 h 10000"/>
                  <a:gd name="connsiteX149" fmla="*/ 7000 w 10000"/>
                  <a:gd name="connsiteY149" fmla="*/ 8542 h 10000"/>
                  <a:gd name="connsiteX150" fmla="*/ 6556 w 10000"/>
                  <a:gd name="connsiteY150" fmla="*/ 8557 h 10000"/>
                  <a:gd name="connsiteX151" fmla="*/ 6222 w 10000"/>
                  <a:gd name="connsiteY151" fmla="*/ 8557 h 10000"/>
                  <a:gd name="connsiteX152" fmla="*/ 6111 w 10000"/>
                  <a:gd name="connsiteY152" fmla="*/ 8542 h 10000"/>
                  <a:gd name="connsiteX153" fmla="*/ 6056 w 10000"/>
                  <a:gd name="connsiteY153" fmla="*/ 8527 h 10000"/>
                  <a:gd name="connsiteX154" fmla="*/ 6056 w 10000"/>
                  <a:gd name="connsiteY154" fmla="*/ 8527 h 10000"/>
                  <a:gd name="connsiteX155" fmla="*/ 6056 w 10000"/>
                  <a:gd name="connsiteY155" fmla="*/ 8262 h 10000"/>
                  <a:gd name="connsiteX156" fmla="*/ 6056 w 10000"/>
                  <a:gd name="connsiteY156" fmla="*/ 8262 h 10000"/>
                  <a:gd name="connsiteX157" fmla="*/ 6056 w 10000"/>
                  <a:gd name="connsiteY157" fmla="*/ 8203 h 10000"/>
                  <a:gd name="connsiteX158" fmla="*/ 5944 w 10000"/>
                  <a:gd name="connsiteY158" fmla="*/ 8130 h 10000"/>
                  <a:gd name="connsiteX159" fmla="*/ 5889 w 10000"/>
                  <a:gd name="connsiteY159" fmla="*/ 8115 h 10000"/>
                  <a:gd name="connsiteX160" fmla="*/ 5778 w 10000"/>
                  <a:gd name="connsiteY160" fmla="*/ 8100 h 10000"/>
                  <a:gd name="connsiteX161" fmla="*/ 5667 w 10000"/>
                  <a:gd name="connsiteY161" fmla="*/ 8100 h 10000"/>
                  <a:gd name="connsiteX162" fmla="*/ 5500 w 10000"/>
                  <a:gd name="connsiteY162" fmla="*/ 8115 h 10000"/>
                  <a:gd name="connsiteX163" fmla="*/ 5500 w 10000"/>
                  <a:gd name="connsiteY163" fmla="*/ 8115 h 10000"/>
                  <a:gd name="connsiteX164" fmla="*/ 4889 w 10000"/>
                  <a:gd name="connsiteY164" fmla="*/ 8218 h 10000"/>
                  <a:gd name="connsiteX165" fmla="*/ 4611 w 10000"/>
                  <a:gd name="connsiteY165" fmla="*/ 8247 h 10000"/>
                  <a:gd name="connsiteX166" fmla="*/ 4556 w 10000"/>
                  <a:gd name="connsiteY166" fmla="*/ 8262 h 10000"/>
                  <a:gd name="connsiteX167" fmla="*/ 4500 w 10000"/>
                  <a:gd name="connsiteY167" fmla="*/ 8247 h 10000"/>
                  <a:gd name="connsiteX168" fmla="*/ 4500 w 10000"/>
                  <a:gd name="connsiteY168" fmla="*/ 8247 h 10000"/>
                  <a:gd name="connsiteX169" fmla="*/ 4222 w 10000"/>
                  <a:gd name="connsiteY169" fmla="*/ 8100 h 10000"/>
                  <a:gd name="connsiteX170" fmla="*/ 4222 w 10000"/>
                  <a:gd name="connsiteY170" fmla="*/ 8100 h 10000"/>
                  <a:gd name="connsiteX171" fmla="*/ 4111 w 10000"/>
                  <a:gd name="connsiteY171" fmla="*/ 8027 h 10000"/>
                  <a:gd name="connsiteX172" fmla="*/ 4111 w 10000"/>
                  <a:gd name="connsiteY172" fmla="*/ 7982 h 10000"/>
                  <a:gd name="connsiteX173" fmla="*/ 4111 w 10000"/>
                  <a:gd name="connsiteY173" fmla="*/ 7938 h 10000"/>
                  <a:gd name="connsiteX174" fmla="*/ 4111 w 10000"/>
                  <a:gd name="connsiteY174" fmla="*/ 7938 h 10000"/>
                  <a:gd name="connsiteX175" fmla="*/ 4278 w 10000"/>
                  <a:gd name="connsiteY175" fmla="*/ 7894 h 10000"/>
                  <a:gd name="connsiteX176" fmla="*/ 4389 w 10000"/>
                  <a:gd name="connsiteY176" fmla="*/ 7879 h 10000"/>
                  <a:gd name="connsiteX177" fmla="*/ 4389 w 10000"/>
                  <a:gd name="connsiteY177" fmla="*/ 7879 h 10000"/>
                  <a:gd name="connsiteX178" fmla="*/ 4000 w 10000"/>
                  <a:gd name="connsiteY178" fmla="*/ 7879 h 10000"/>
                  <a:gd name="connsiteX179" fmla="*/ 3722 w 10000"/>
                  <a:gd name="connsiteY179" fmla="*/ 7894 h 10000"/>
                  <a:gd name="connsiteX180" fmla="*/ 3611 w 10000"/>
                  <a:gd name="connsiteY180" fmla="*/ 7909 h 10000"/>
                  <a:gd name="connsiteX181" fmla="*/ 3556 w 10000"/>
                  <a:gd name="connsiteY181" fmla="*/ 7923 h 10000"/>
                  <a:gd name="connsiteX182" fmla="*/ 3556 w 10000"/>
                  <a:gd name="connsiteY182" fmla="*/ 7923 h 10000"/>
                  <a:gd name="connsiteX183" fmla="*/ 3444 w 10000"/>
                  <a:gd name="connsiteY183" fmla="*/ 7982 h 10000"/>
                  <a:gd name="connsiteX184" fmla="*/ 3278 w 10000"/>
                  <a:gd name="connsiteY184" fmla="*/ 8071 h 10000"/>
                  <a:gd name="connsiteX185" fmla="*/ 3000 w 10000"/>
                  <a:gd name="connsiteY185" fmla="*/ 8174 h 10000"/>
                  <a:gd name="connsiteX186" fmla="*/ 2667 w 10000"/>
                  <a:gd name="connsiteY186" fmla="*/ 8247 h 10000"/>
                  <a:gd name="connsiteX187" fmla="*/ 2667 w 10000"/>
                  <a:gd name="connsiteY187" fmla="*/ 8247 h 10000"/>
                  <a:gd name="connsiteX188" fmla="*/ 2333 w 10000"/>
                  <a:gd name="connsiteY188" fmla="*/ 8306 h 10000"/>
                  <a:gd name="connsiteX189" fmla="*/ 1833 w 10000"/>
                  <a:gd name="connsiteY189" fmla="*/ 8365 h 10000"/>
                  <a:gd name="connsiteX190" fmla="*/ 1389 w 10000"/>
                  <a:gd name="connsiteY190" fmla="*/ 8395 h 10000"/>
                  <a:gd name="connsiteX191" fmla="*/ 889 w 10000"/>
                  <a:gd name="connsiteY191" fmla="*/ 8409 h 10000"/>
                  <a:gd name="connsiteX192" fmla="*/ 889 w 10000"/>
                  <a:gd name="connsiteY192" fmla="*/ 8409 h 10000"/>
                  <a:gd name="connsiteX193" fmla="*/ 500 w 10000"/>
                  <a:gd name="connsiteY193" fmla="*/ 8424 h 10000"/>
                  <a:gd name="connsiteX194" fmla="*/ 222 w 10000"/>
                  <a:gd name="connsiteY194" fmla="*/ 8439 h 10000"/>
                  <a:gd name="connsiteX195" fmla="*/ 0 w 10000"/>
                  <a:gd name="connsiteY195" fmla="*/ 8454 h 10000"/>
                  <a:gd name="connsiteX196" fmla="*/ 0 w 10000"/>
                  <a:gd name="connsiteY196" fmla="*/ 8454 h 10000"/>
                  <a:gd name="connsiteX197" fmla="*/ 278 w 10000"/>
                  <a:gd name="connsiteY197" fmla="*/ 8689 h 10000"/>
                  <a:gd name="connsiteX198" fmla="*/ 500 w 10000"/>
                  <a:gd name="connsiteY198" fmla="*/ 8866 h 10000"/>
                  <a:gd name="connsiteX199" fmla="*/ 722 w 10000"/>
                  <a:gd name="connsiteY199" fmla="*/ 9013 h 10000"/>
                  <a:gd name="connsiteX200" fmla="*/ 722 w 10000"/>
                  <a:gd name="connsiteY200" fmla="*/ 9013 h 10000"/>
                  <a:gd name="connsiteX201" fmla="*/ 889 w 10000"/>
                  <a:gd name="connsiteY201" fmla="*/ 9102 h 10000"/>
                  <a:gd name="connsiteX202" fmla="*/ 944 w 10000"/>
                  <a:gd name="connsiteY202" fmla="*/ 9175 h 10000"/>
                  <a:gd name="connsiteX203" fmla="*/ 1111 w 10000"/>
                  <a:gd name="connsiteY203" fmla="*/ 9249 h 10000"/>
                  <a:gd name="connsiteX204" fmla="*/ 1333 w 10000"/>
                  <a:gd name="connsiteY204" fmla="*/ 9367 h 10000"/>
                  <a:gd name="connsiteX205" fmla="*/ 1333 w 10000"/>
                  <a:gd name="connsiteY205" fmla="*/ 9367 h 10000"/>
                  <a:gd name="connsiteX206" fmla="*/ 1444 w 10000"/>
                  <a:gd name="connsiteY206" fmla="*/ 9426 h 10000"/>
                  <a:gd name="connsiteX207" fmla="*/ 1500 w 10000"/>
                  <a:gd name="connsiteY207" fmla="*/ 9470 h 10000"/>
                  <a:gd name="connsiteX208" fmla="*/ 1500 w 10000"/>
                  <a:gd name="connsiteY208" fmla="*/ 9514 h 10000"/>
                  <a:gd name="connsiteX209" fmla="*/ 1556 w 10000"/>
                  <a:gd name="connsiteY209" fmla="*/ 9529 h 10000"/>
                  <a:gd name="connsiteX210" fmla="*/ 1722 w 10000"/>
                  <a:gd name="connsiteY210" fmla="*/ 9543 h 10000"/>
                  <a:gd name="connsiteX211" fmla="*/ 1944 w 10000"/>
                  <a:gd name="connsiteY211" fmla="*/ 9558 h 10000"/>
                  <a:gd name="connsiteX212" fmla="*/ 2944 w 10000"/>
                  <a:gd name="connsiteY212" fmla="*/ 9573 h 10000"/>
                  <a:gd name="connsiteX213" fmla="*/ 2944 w 10000"/>
                  <a:gd name="connsiteY213" fmla="*/ 9573 h 10000"/>
                  <a:gd name="connsiteX214" fmla="*/ 4167 w 10000"/>
                  <a:gd name="connsiteY214" fmla="*/ 9602 h 10000"/>
                  <a:gd name="connsiteX215" fmla="*/ 4889 w 10000"/>
                  <a:gd name="connsiteY215" fmla="*/ 9647 h 10000"/>
                  <a:gd name="connsiteX216" fmla="*/ 5278 w 10000"/>
                  <a:gd name="connsiteY216" fmla="*/ 9691 h 10000"/>
                  <a:gd name="connsiteX217" fmla="*/ 5444 w 10000"/>
                  <a:gd name="connsiteY217" fmla="*/ 9705 h 10000"/>
                  <a:gd name="connsiteX218" fmla="*/ 5444 w 10000"/>
                  <a:gd name="connsiteY218" fmla="*/ 9705 h 10000"/>
                  <a:gd name="connsiteX219" fmla="*/ 5722 w 10000"/>
                  <a:gd name="connsiteY219" fmla="*/ 9735 h 10000"/>
                  <a:gd name="connsiteX220" fmla="*/ 5833 w 10000"/>
                  <a:gd name="connsiteY220" fmla="*/ 9750 h 10000"/>
                  <a:gd name="connsiteX221" fmla="*/ 5833 w 10000"/>
                  <a:gd name="connsiteY221" fmla="*/ 9750 h 10000"/>
                  <a:gd name="connsiteX222" fmla="*/ 5833 w 10000"/>
                  <a:gd name="connsiteY222" fmla="*/ 9735 h 10000"/>
                  <a:gd name="connsiteX223" fmla="*/ 5889 w 10000"/>
                  <a:gd name="connsiteY223" fmla="*/ 9720 h 10000"/>
                  <a:gd name="connsiteX224" fmla="*/ 6000 w 10000"/>
                  <a:gd name="connsiteY224" fmla="*/ 9705 h 10000"/>
                  <a:gd name="connsiteX225" fmla="*/ 6167 w 10000"/>
                  <a:gd name="connsiteY225" fmla="*/ 9691 h 10000"/>
                  <a:gd name="connsiteX226" fmla="*/ 6444 w 10000"/>
                  <a:gd name="connsiteY226" fmla="*/ 9691 h 10000"/>
                  <a:gd name="connsiteX227" fmla="*/ 6833 w 10000"/>
                  <a:gd name="connsiteY227" fmla="*/ 9705 h 10000"/>
                  <a:gd name="connsiteX228" fmla="*/ 7278 w 10000"/>
                  <a:gd name="connsiteY228" fmla="*/ 9750 h 10000"/>
                  <a:gd name="connsiteX229" fmla="*/ 7278 w 10000"/>
                  <a:gd name="connsiteY229" fmla="*/ 9750 h 10000"/>
                  <a:gd name="connsiteX230" fmla="*/ 8722 w 10000"/>
                  <a:gd name="connsiteY230" fmla="*/ 9882 h 10000"/>
                  <a:gd name="connsiteX231" fmla="*/ 10000 w 10000"/>
                  <a:gd name="connsiteY231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889 w 10000"/>
                  <a:gd name="connsiteY71" fmla="*/ 4227 h 10000"/>
                  <a:gd name="connsiteX72" fmla="*/ 2389 w 10000"/>
                  <a:gd name="connsiteY72" fmla="*/ 4212 h 10000"/>
                  <a:gd name="connsiteX73" fmla="*/ 2000 w 10000"/>
                  <a:gd name="connsiteY73" fmla="*/ 4197 h 10000"/>
                  <a:gd name="connsiteX74" fmla="*/ 1889 w 10000"/>
                  <a:gd name="connsiteY74" fmla="*/ 4183 h 10000"/>
                  <a:gd name="connsiteX75" fmla="*/ 1778 w 10000"/>
                  <a:gd name="connsiteY75" fmla="*/ 4168 h 10000"/>
                  <a:gd name="connsiteX76" fmla="*/ 1778 w 10000"/>
                  <a:gd name="connsiteY76" fmla="*/ 4168 h 10000"/>
                  <a:gd name="connsiteX77" fmla="*/ 1667 w 10000"/>
                  <a:gd name="connsiteY77" fmla="*/ 4109 h 10000"/>
                  <a:gd name="connsiteX78" fmla="*/ 1500 w 10000"/>
                  <a:gd name="connsiteY78" fmla="*/ 4006 h 10000"/>
                  <a:gd name="connsiteX79" fmla="*/ 1444 w 10000"/>
                  <a:gd name="connsiteY79" fmla="*/ 3947 h 10000"/>
                  <a:gd name="connsiteX80" fmla="*/ 1444 w 10000"/>
                  <a:gd name="connsiteY80" fmla="*/ 3888 h 10000"/>
                  <a:gd name="connsiteX81" fmla="*/ 1444 w 10000"/>
                  <a:gd name="connsiteY81" fmla="*/ 3844 h 10000"/>
                  <a:gd name="connsiteX82" fmla="*/ 1556 w 10000"/>
                  <a:gd name="connsiteY82" fmla="*/ 3800 h 10000"/>
                  <a:gd name="connsiteX83" fmla="*/ 1556 w 10000"/>
                  <a:gd name="connsiteY83" fmla="*/ 3800 h 10000"/>
                  <a:gd name="connsiteX84" fmla="*/ 1833 w 10000"/>
                  <a:gd name="connsiteY84" fmla="*/ 3726 h 10000"/>
                  <a:gd name="connsiteX85" fmla="*/ 2111 w 10000"/>
                  <a:gd name="connsiteY85" fmla="*/ 3652 h 10000"/>
                  <a:gd name="connsiteX86" fmla="*/ 2278 w 10000"/>
                  <a:gd name="connsiteY86" fmla="*/ 3608 h 10000"/>
                  <a:gd name="connsiteX87" fmla="*/ 2389 w 10000"/>
                  <a:gd name="connsiteY87" fmla="*/ 3564 h 10000"/>
                  <a:gd name="connsiteX88" fmla="*/ 2389 w 10000"/>
                  <a:gd name="connsiteY88" fmla="*/ 3505 h 10000"/>
                  <a:gd name="connsiteX89" fmla="*/ 2389 w 10000"/>
                  <a:gd name="connsiteY89" fmla="*/ 3432 h 10000"/>
                  <a:gd name="connsiteX90" fmla="*/ 2389 w 10000"/>
                  <a:gd name="connsiteY90" fmla="*/ 3432 h 10000"/>
                  <a:gd name="connsiteX91" fmla="*/ 2167 w 10000"/>
                  <a:gd name="connsiteY91" fmla="*/ 3225 h 10000"/>
                  <a:gd name="connsiteX92" fmla="*/ 1889 w 10000"/>
                  <a:gd name="connsiteY92" fmla="*/ 2946 h 10000"/>
                  <a:gd name="connsiteX93" fmla="*/ 1667 w 10000"/>
                  <a:gd name="connsiteY93" fmla="*/ 2695 h 10000"/>
                  <a:gd name="connsiteX94" fmla="*/ 1611 w 10000"/>
                  <a:gd name="connsiteY94" fmla="*/ 2622 h 10000"/>
                  <a:gd name="connsiteX95" fmla="*/ 1611 w 10000"/>
                  <a:gd name="connsiteY95" fmla="*/ 2592 h 10000"/>
                  <a:gd name="connsiteX96" fmla="*/ 1667 w 10000"/>
                  <a:gd name="connsiteY96" fmla="*/ 2577 h 10000"/>
                  <a:gd name="connsiteX97" fmla="*/ 1667 w 10000"/>
                  <a:gd name="connsiteY97" fmla="*/ 2577 h 10000"/>
                  <a:gd name="connsiteX98" fmla="*/ 2000 w 10000"/>
                  <a:gd name="connsiteY98" fmla="*/ 2563 h 10000"/>
                  <a:gd name="connsiteX99" fmla="*/ 2222 w 10000"/>
                  <a:gd name="connsiteY99" fmla="*/ 2563 h 10000"/>
                  <a:gd name="connsiteX100" fmla="*/ 2389 w 10000"/>
                  <a:gd name="connsiteY100" fmla="*/ 2577 h 10000"/>
                  <a:gd name="connsiteX101" fmla="*/ 2389 w 10000"/>
                  <a:gd name="connsiteY101" fmla="*/ 2577 h 10000"/>
                  <a:gd name="connsiteX102" fmla="*/ 2444 w 10000"/>
                  <a:gd name="connsiteY102" fmla="*/ 2577 h 10000"/>
                  <a:gd name="connsiteX103" fmla="*/ 2500 w 10000"/>
                  <a:gd name="connsiteY103" fmla="*/ 2548 h 10000"/>
                  <a:gd name="connsiteX104" fmla="*/ 2778 w 10000"/>
                  <a:gd name="connsiteY104" fmla="*/ 2459 h 10000"/>
                  <a:gd name="connsiteX105" fmla="*/ 3500 w 10000"/>
                  <a:gd name="connsiteY105" fmla="*/ 2165 h 10000"/>
                  <a:gd name="connsiteX106" fmla="*/ 4444 w 10000"/>
                  <a:gd name="connsiteY106" fmla="*/ 1738 h 10000"/>
                  <a:gd name="connsiteX107" fmla="*/ 4444 w 10000"/>
                  <a:gd name="connsiteY107" fmla="*/ 1738 h 10000"/>
                  <a:gd name="connsiteX108" fmla="*/ 4444 w 10000"/>
                  <a:gd name="connsiteY108" fmla="*/ 1679 h 10000"/>
                  <a:gd name="connsiteX109" fmla="*/ 4444 w 10000"/>
                  <a:gd name="connsiteY109" fmla="*/ 1546 h 10000"/>
                  <a:gd name="connsiteX110" fmla="*/ 4500 w 10000"/>
                  <a:gd name="connsiteY110" fmla="*/ 1458 h 10000"/>
                  <a:gd name="connsiteX111" fmla="*/ 4611 w 10000"/>
                  <a:gd name="connsiteY111" fmla="*/ 1384 h 10000"/>
                  <a:gd name="connsiteX112" fmla="*/ 4778 w 10000"/>
                  <a:gd name="connsiteY112" fmla="*/ 1296 h 10000"/>
                  <a:gd name="connsiteX113" fmla="*/ 5000 w 10000"/>
                  <a:gd name="connsiteY113" fmla="*/ 1222 h 10000"/>
                  <a:gd name="connsiteX114" fmla="*/ 5000 w 10000"/>
                  <a:gd name="connsiteY114" fmla="*/ 1222 h 10000"/>
                  <a:gd name="connsiteX115" fmla="*/ 5556 w 10000"/>
                  <a:gd name="connsiteY115" fmla="*/ 1075 h 10000"/>
                  <a:gd name="connsiteX116" fmla="*/ 6111 w 10000"/>
                  <a:gd name="connsiteY116" fmla="*/ 884 h 10000"/>
                  <a:gd name="connsiteX117" fmla="*/ 6667 w 10000"/>
                  <a:gd name="connsiteY117" fmla="*/ 707 h 10000"/>
                  <a:gd name="connsiteX118" fmla="*/ 7056 w 10000"/>
                  <a:gd name="connsiteY118" fmla="*/ 545 h 10000"/>
                  <a:gd name="connsiteX119" fmla="*/ 7056 w 10000"/>
                  <a:gd name="connsiteY119" fmla="*/ 545 h 10000"/>
                  <a:gd name="connsiteX120" fmla="*/ 7333 w 10000"/>
                  <a:gd name="connsiteY120" fmla="*/ 398 h 10000"/>
                  <a:gd name="connsiteX121" fmla="*/ 7667 w 10000"/>
                  <a:gd name="connsiteY121" fmla="*/ 221 h 10000"/>
                  <a:gd name="connsiteX122" fmla="*/ 8000 w 10000"/>
                  <a:gd name="connsiteY122" fmla="*/ 88 h 10000"/>
                  <a:gd name="connsiteX123" fmla="*/ 8167 w 10000"/>
                  <a:gd name="connsiteY123" fmla="*/ 29 h 10000"/>
                  <a:gd name="connsiteX124" fmla="*/ 8333 w 10000"/>
                  <a:gd name="connsiteY124" fmla="*/ 15 h 10000"/>
                  <a:gd name="connsiteX125" fmla="*/ 8333 w 10000"/>
                  <a:gd name="connsiteY125" fmla="*/ 15 h 10000"/>
                  <a:gd name="connsiteX126" fmla="*/ 8667 w 10000"/>
                  <a:gd name="connsiteY126" fmla="*/ 0 h 10000"/>
                  <a:gd name="connsiteX127" fmla="*/ 9111 w 10000"/>
                  <a:gd name="connsiteY127" fmla="*/ 0 h 10000"/>
                  <a:gd name="connsiteX128" fmla="*/ 10000 w 10000"/>
                  <a:gd name="connsiteY128" fmla="*/ 15 h 10000"/>
                  <a:gd name="connsiteX129" fmla="*/ 10000 w 10000"/>
                  <a:gd name="connsiteY129" fmla="*/ 9013 h 10000"/>
                  <a:gd name="connsiteX130" fmla="*/ 10000 w 10000"/>
                  <a:gd name="connsiteY130" fmla="*/ 9013 h 10000"/>
                  <a:gd name="connsiteX131" fmla="*/ 9722 w 10000"/>
                  <a:gd name="connsiteY131" fmla="*/ 8999 h 10000"/>
                  <a:gd name="connsiteX132" fmla="*/ 9389 w 10000"/>
                  <a:gd name="connsiteY132" fmla="*/ 9013 h 10000"/>
                  <a:gd name="connsiteX133" fmla="*/ 9389 w 10000"/>
                  <a:gd name="connsiteY133" fmla="*/ 9013 h 10000"/>
                  <a:gd name="connsiteX134" fmla="*/ 9278 w 10000"/>
                  <a:gd name="connsiteY134" fmla="*/ 9028 h 10000"/>
                  <a:gd name="connsiteX135" fmla="*/ 9056 w 10000"/>
                  <a:gd name="connsiteY135" fmla="*/ 9013 h 10000"/>
                  <a:gd name="connsiteX136" fmla="*/ 8889 w 10000"/>
                  <a:gd name="connsiteY136" fmla="*/ 8999 h 10000"/>
                  <a:gd name="connsiteX137" fmla="*/ 8722 w 10000"/>
                  <a:gd name="connsiteY137" fmla="*/ 8969 h 10000"/>
                  <a:gd name="connsiteX138" fmla="*/ 8611 w 10000"/>
                  <a:gd name="connsiteY138" fmla="*/ 8925 h 10000"/>
                  <a:gd name="connsiteX139" fmla="*/ 8444 w 10000"/>
                  <a:gd name="connsiteY139" fmla="*/ 8851 h 10000"/>
                  <a:gd name="connsiteX140" fmla="*/ 8444 w 10000"/>
                  <a:gd name="connsiteY140" fmla="*/ 8851 h 10000"/>
                  <a:gd name="connsiteX141" fmla="*/ 8222 w 10000"/>
                  <a:gd name="connsiteY141" fmla="*/ 8719 h 10000"/>
                  <a:gd name="connsiteX142" fmla="*/ 8111 w 10000"/>
                  <a:gd name="connsiteY142" fmla="*/ 8660 h 10000"/>
                  <a:gd name="connsiteX143" fmla="*/ 7944 w 10000"/>
                  <a:gd name="connsiteY143" fmla="*/ 8616 h 10000"/>
                  <a:gd name="connsiteX144" fmla="*/ 7778 w 10000"/>
                  <a:gd name="connsiteY144" fmla="*/ 8586 h 10000"/>
                  <a:gd name="connsiteX145" fmla="*/ 7556 w 10000"/>
                  <a:gd name="connsiteY145" fmla="*/ 8571 h 10000"/>
                  <a:gd name="connsiteX146" fmla="*/ 7333 w 10000"/>
                  <a:gd name="connsiteY146" fmla="*/ 8557 h 10000"/>
                  <a:gd name="connsiteX147" fmla="*/ 7000 w 10000"/>
                  <a:gd name="connsiteY147" fmla="*/ 8542 h 10000"/>
                  <a:gd name="connsiteX148" fmla="*/ 7000 w 10000"/>
                  <a:gd name="connsiteY148" fmla="*/ 8542 h 10000"/>
                  <a:gd name="connsiteX149" fmla="*/ 6556 w 10000"/>
                  <a:gd name="connsiteY149" fmla="*/ 8557 h 10000"/>
                  <a:gd name="connsiteX150" fmla="*/ 6222 w 10000"/>
                  <a:gd name="connsiteY150" fmla="*/ 8557 h 10000"/>
                  <a:gd name="connsiteX151" fmla="*/ 6111 w 10000"/>
                  <a:gd name="connsiteY151" fmla="*/ 8542 h 10000"/>
                  <a:gd name="connsiteX152" fmla="*/ 6056 w 10000"/>
                  <a:gd name="connsiteY152" fmla="*/ 8527 h 10000"/>
                  <a:gd name="connsiteX153" fmla="*/ 6056 w 10000"/>
                  <a:gd name="connsiteY153" fmla="*/ 8527 h 10000"/>
                  <a:gd name="connsiteX154" fmla="*/ 6056 w 10000"/>
                  <a:gd name="connsiteY154" fmla="*/ 8262 h 10000"/>
                  <a:gd name="connsiteX155" fmla="*/ 6056 w 10000"/>
                  <a:gd name="connsiteY155" fmla="*/ 8262 h 10000"/>
                  <a:gd name="connsiteX156" fmla="*/ 6056 w 10000"/>
                  <a:gd name="connsiteY156" fmla="*/ 8203 h 10000"/>
                  <a:gd name="connsiteX157" fmla="*/ 5944 w 10000"/>
                  <a:gd name="connsiteY157" fmla="*/ 8130 h 10000"/>
                  <a:gd name="connsiteX158" fmla="*/ 5889 w 10000"/>
                  <a:gd name="connsiteY158" fmla="*/ 8115 h 10000"/>
                  <a:gd name="connsiteX159" fmla="*/ 5778 w 10000"/>
                  <a:gd name="connsiteY159" fmla="*/ 8100 h 10000"/>
                  <a:gd name="connsiteX160" fmla="*/ 5667 w 10000"/>
                  <a:gd name="connsiteY160" fmla="*/ 8100 h 10000"/>
                  <a:gd name="connsiteX161" fmla="*/ 5500 w 10000"/>
                  <a:gd name="connsiteY161" fmla="*/ 8115 h 10000"/>
                  <a:gd name="connsiteX162" fmla="*/ 5500 w 10000"/>
                  <a:gd name="connsiteY162" fmla="*/ 8115 h 10000"/>
                  <a:gd name="connsiteX163" fmla="*/ 4889 w 10000"/>
                  <a:gd name="connsiteY163" fmla="*/ 8218 h 10000"/>
                  <a:gd name="connsiteX164" fmla="*/ 4611 w 10000"/>
                  <a:gd name="connsiteY164" fmla="*/ 8247 h 10000"/>
                  <a:gd name="connsiteX165" fmla="*/ 4556 w 10000"/>
                  <a:gd name="connsiteY165" fmla="*/ 8262 h 10000"/>
                  <a:gd name="connsiteX166" fmla="*/ 4500 w 10000"/>
                  <a:gd name="connsiteY166" fmla="*/ 8247 h 10000"/>
                  <a:gd name="connsiteX167" fmla="*/ 4500 w 10000"/>
                  <a:gd name="connsiteY167" fmla="*/ 8247 h 10000"/>
                  <a:gd name="connsiteX168" fmla="*/ 4222 w 10000"/>
                  <a:gd name="connsiteY168" fmla="*/ 8100 h 10000"/>
                  <a:gd name="connsiteX169" fmla="*/ 4222 w 10000"/>
                  <a:gd name="connsiteY169" fmla="*/ 8100 h 10000"/>
                  <a:gd name="connsiteX170" fmla="*/ 4111 w 10000"/>
                  <a:gd name="connsiteY170" fmla="*/ 8027 h 10000"/>
                  <a:gd name="connsiteX171" fmla="*/ 4111 w 10000"/>
                  <a:gd name="connsiteY171" fmla="*/ 7982 h 10000"/>
                  <a:gd name="connsiteX172" fmla="*/ 4111 w 10000"/>
                  <a:gd name="connsiteY172" fmla="*/ 7938 h 10000"/>
                  <a:gd name="connsiteX173" fmla="*/ 4111 w 10000"/>
                  <a:gd name="connsiteY173" fmla="*/ 7938 h 10000"/>
                  <a:gd name="connsiteX174" fmla="*/ 4278 w 10000"/>
                  <a:gd name="connsiteY174" fmla="*/ 7894 h 10000"/>
                  <a:gd name="connsiteX175" fmla="*/ 4389 w 10000"/>
                  <a:gd name="connsiteY175" fmla="*/ 7879 h 10000"/>
                  <a:gd name="connsiteX176" fmla="*/ 4389 w 10000"/>
                  <a:gd name="connsiteY176" fmla="*/ 7879 h 10000"/>
                  <a:gd name="connsiteX177" fmla="*/ 4000 w 10000"/>
                  <a:gd name="connsiteY177" fmla="*/ 7879 h 10000"/>
                  <a:gd name="connsiteX178" fmla="*/ 3722 w 10000"/>
                  <a:gd name="connsiteY178" fmla="*/ 7894 h 10000"/>
                  <a:gd name="connsiteX179" fmla="*/ 3611 w 10000"/>
                  <a:gd name="connsiteY179" fmla="*/ 7909 h 10000"/>
                  <a:gd name="connsiteX180" fmla="*/ 3556 w 10000"/>
                  <a:gd name="connsiteY180" fmla="*/ 7923 h 10000"/>
                  <a:gd name="connsiteX181" fmla="*/ 3556 w 10000"/>
                  <a:gd name="connsiteY181" fmla="*/ 7923 h 10000"/>
                  <a:gd name="connsiteX182" fmla="*/ 3444 w 10000"/>
                  <a:gd name="connsiteY182" fmla="*/ 7982 h 10000"/>
                  <a:gd name="connsiteX183" fmla="*/ 3278 w 10000"/>
                  <a:gd name="connsiteY183" fmla="*/ 8071 h 10000"/>
                  <a:gd name="connsiteX184" fmla="*/ 3000 w 10000"/>
                  <a:gd name="connsiteY184" fmla="*/ 8174 h 10000"/>
                  <a:gd name="connsiteX185" fmla="*/ 2667 w 10000"/>
                  <a:gd name="connsiteY185" fmla="*/ 8247 h 10000"/>
                  <a:gd name="connsiteX186" fmla="*/ 2667 w 10000"/>
                  <a:gd name="connsiteY186" fmla="*/ 8247 h 10000"/>
                  <a:gd name="connsiteX187" fmla="*/ 2333 w 10000"/>
                  <a:gd name="connsiteY187" fmla="*/ 8306 h 10000"/>
                  <a:gd name="connsiteX188" fmla="*/ 1833 w 10000"/>
                  <a:gd name="connsiteY188" fmla="*/ 8365 h 10000"/>
                  <a:gd name="connsiteX189" fmla="*/ 1389 w 10000"/>
                  <a:gd name="connsiteY189" fmla="*/ 8395 h 10000"/>
                  <a:gd name="connsiteX190" fmla="*/ 889 w 10000"/>
                  <a:gd name="connsiteY190" fmla="*/ 8409 h 10000"/>
                  <a:gd name="connsiteX191" fmla="*/ 889 w 10000"/>
                  <a:gd name="connsiteY191" fmla="*/ 8409 h 10000"/>
                  <a:gd name="connsiteX192" fmla="*/ 500 w 10000"/>
                  <a:gd name="connsiteY192" fmla="*/ 8424 h 10000"/>
                  <a:gd name="connsiteX193" fmla="*/ 222 w 10000"/>
                  <a:gd name="connsiteY193" fmla="*/ 8439 h 10000"/>
                  <a:gd name="connsiteX194" fmla="*/ 0 w 10000"/>
                  <a:gd name="connsiteY194" fmla="*/ 8454 h 10000"/>
                  <a:gd name="connsiteX195" fmla="*/ 0 w 10000"/>
                  <a:gd name="connsiteY195" fmla="*/ 8454 h 10000"/>
                  <a:gd name="connsiteX196" fmla="*/ 278 w 10000"/>
                  <a:gd name="connsiteY196" fmla="*/ 8689 h 10000"/>
                  <a:gd name="connsiteX197" fmla="*/ 500 w 10000"/>
                  <a:gd name="connsiteY197" fmla="*/ 8866 h 10000"/>
                  <a:gd name="connsiteX198" fmla="*/ 722 w 10000"/>
                  <a:gd name="connsiteY198" fmla="*/ 9013 h 10000"/>
                  <a:gd name="connsiteX199" fmla="*/ 722 w 10000"/>
                  <a:gd name="connsiteY199" fmla="*/ 9013 h 10000"/>
                  <a:gd name="connsiteX200" fmla="*/ 889 w 10000"/>
                  <a:gd name="connsiteY200" fmla="*/ 9102 h 10000"/>
                  <a:gd name="connsiteX201" fmla="*/ 944 w 10000"/>
                  <a:gd name="connsiteY201" fmla="*/ 9175 h 10000"/>
                  <a:gd name="connsiteX202" fmla="*/ 1111 w 10000"/>
                  <a:gd name="connsiteY202" fmla="*/ 9249 h 10000"/>
                  <a:gd name="connsiteX203" fmla="*/ 1333 w 10000"/>
                  <a:gd name="connsiteY203" fmla="*/ 9367 h 10000"/>
                  <a:gd name="connsiteX204" fmla="*/ 1333 w 10000"/>
                  <a:gd name="connsiteY204" fmla="*/ 9367 h 10000"/>
                  <a:gd name="connsiteX205" fmla="*/ 1444 w 10000"/>
                  <a:gd name="connsiteY205" fmla="*/ 9426 h 10000"/>
                  <a:gd name="connsiteX206" fmla="*/ 1500 w 10000"/>
                  <a:gd name="connsiteY206" fmla="*/ 9470 h 10000"/>
                  <a:gd name="connsiteX207" fmla="*/ 1500 w 10000"/>
                  <a:gd name="connsiteY207" fmla="*/ 9514 h 10000"/>
                  <a:gd name="connsiteX208" fmla="*/ 1556 w 10000"/>
                  <a:gd name="connsiteY208" fmla="*/ 9529 h 10000"/>
                  <a:gd name="connsiteX209" fmla="*/ 1722 w 10000"/>
                  <a:gd name="connsiteY209" fmla="*/ 9543 h 10000"/>
                  <a:gd name="connsiteX210" fmla="*/ 1944 w 10000"/>
                  <a:gd name="connsiteY210" fmla="*/ 9558 h 10000"/>
                  <a:gd name="connsiteX211" fmla="*/ 2944 w 10000"/>
                  <a:gd name="connsiteY211" fmla="*/ 9573 h 10000"/>
                  <a:gd name="connsiteX212" fmla="*/ 2944 w 10000"/>
                  <a:gd name="connsiteY212" fmla="*/ 9573 h 10000"/>
                  <a:gd name="connsiteX213" fmla="*/ 4167 w 10000"/>
                  <a:gd name="connsiteY213" fmla="*/ 9602 h 10000"/>
                  <a:gd name="connsiteX214" fmla="*/ 4889 w 10000"/>
                  <a:gd name="connsiteY214" fmla="*/ 9647 h 10000"/>
                  <a:gd name="connsiteX215" fmla="*/ 5278 w 10000"/>
                  <a:gd name="connsiteY215" fmla="*/ 9691 h 10000"/>
                  <a:gd name="connsiteX216" fmla="*/ 5444 w 10000"/>
                  <a:gd name="connsiteY216" fmla="*/ 9705 h 10000"/>
                  <a:gd name="connsiteX217" fmla="*/ 5444 w 10000"/>
                  <a:gd name="connsiteY217" fmla="*/ 9705 h 10000"/>
                  <a:gd name="connsiteX218" fmla="*/ 5722 w 10000"/>
                  <a:gd name="connsiteY218" fmla="*/ 9735 h 10000"/>
                  <a:gd name="connsiteX219" fmla="*/ 5833 w 10000"/>
                  <a:gd name="connsiteY219" fmla="*/ 9750 h 10000"/>
                  <a:gd name="connsiteX220" fmla="*/ 5833 w 10000"/>
                  <a:gd name="connsiteY220" fmla="*/ 9750 h 10000"/>
                  <a:gd name="connsiteX221" fmla="*/ 5833 w 10000"/>
                  <a:gd name="connsiteY221" fmla="*/ 9735 h 10000"/>
                  <a:gd name="connsiteX222" fmla="*/ 5889 w 10000"/>
                  <a:gd name="connsiteY222" fmla="*/ 9720 h 10000"/>
                  <a:gd name="connsiteX223" fmla="*/ 6000 w 10000"/>
                  <a:gd name="connsiteY223" fmla="*/ 9705 h 10000"/>
                  <a:gd name="connsiteX224" fmla="*/ 6167 w 10000"/>
                  <a:gd name="connsiteY224" fmla="*/ 9691 h 10000"/>
                  <a:gd name="connsiteX225" fmla="*/ 6444 w 10000"/>
                  <a:gd name="connsiteY225" fmla="*/ 9691 h 10000"/>
                  <a:gd name="connsiteX226" fmla="*/ 6833 w 10000"/>
                  <a:gd name="connsiteY226" fmla="*/ 9705 h 10000"/>
                  <a:gd name="connsiteX227" fmla="*/ 7278 w 10000"/>
                  <a:gd name="connsiteY227" fmla="*/ 9750 h 10000"/>
                  <a:gd name="connsiteX228" fmla="*/ 7278 w 10000"/>
                  <a:gd name="connsiteY228" fmla="*/ 9750 h 10000"/>
                  <a:gd name="connsiteX229" fmla="*/ 8722 w 10000"/>
                  <a:gd name="connsiteY229" fmla="*/ 9882 h 10000"/>
                  <a:gd name="connsiteX230" fmla="*/ 10000 w 10000"/>
                  <a:gd name="connsiteY230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889 w 10000"/>
                  <a:gd name="connsiteY71" fmla="*/ 4227 h 10000"/>
                  <a:gd name="connsiteX72" fmla="*/ 2000 w 10000"/>
                  <a:gd name="connsiteY72" fmla="*/ 4197 h 10000"/>
                  <a:gd name="connsiteX73" fmla="*/ 1889 w 10000"/>
                  <a:gd name="connsiteY73" fmla="*/ 4183 h 10000"/>
                  <a:gd name="connsiteX74" fmla="*/ 1778 w 10000"/>
                  <a:gd name="connsiteY74" fmla="*/ 4168 h 10000"/>
                  <a:gd name="connsiteX75" fmla="*/ 1778 w 10000"/>
                  <a:gd name="connsiteY75" fmla="*/ 4168 h 10000"/>
                  <a:gd name="connsiteX76" fmla="*/ 1667 w 10000"/>
                  <a:gd name="connsiteY76" fmla="*/ 4109 h 10000"/>
                  <a:gd name="connsiteX77" fmla="*/ 1500 w 10000"/>
                  <a:gd name="connsiteY77" fmla="*/ 4006 h 10000"/>
                  <a:gd name="connsiteX78" fmla="*/ 1444 w 10000"/>
                  <a:gd name="connsiteY78" fmla="*/ 3947 h 10000"/>
                  <a:gd name="connsiteX79" fmla="*/ 1444 w 10000"/>
                  <a:gd name="connsiteY79" fmla="*/ 3888 h 10000"/>
                  <a:gd name="connsiteX80" fmla="*/ 1444 w 10000"/>
                  <a:gd name="connsiteY80" fmla="*/ 3844 h 10000"/>
                  <a:gd name="connsiteX81" fmla="*/ 1556 w 10000"/>
                  <a:gd name="connsiteY81" fmla="*/ 3800 h 10000"/>
                  <a:gd name="connsiteX82" fmla="*/ 1556 w 10000"/>
                  <a:gd name="connsiteY82" fmla="*/ 3800 h 10000"/>
                  <a:gd name="connsiteX83" fmla="*/ 1833 w 10000"/>
                  <a:gd name="connsiteY83" fmla="*/ 3726 h 10000"/>
                  <a:gd name="connsiteX84" fmla="*/ 2111 w 10000"/>
                  <a:gd name="connsiteY84" fmla="*/ 3652 h 10000"/>
                  <a:gd name="connsiteX85" fmla="*/ 2278 w 10000"/>
                  <a:gd name="connsiteY85" fmla="*/ 3608 h 10000"/>
                  <a:gd name="connsiteX86" fmla="*/ 2389 w 10000"/>
                  <a:gd name="connsiteY86" fmla="*/ 3564 h 10000"/>
                  <a:gd name="connsiteX87" fmla="*/ 2389 w 10000"/>
                  <a:gd name="connsiteY87" fmla="*/ 3505 h 10000"/>
                  <a:gd name="connsiteX88" fmla="*/ 2389 w 10000"/>
                  <a:gd name="connsiteY88" fmla="*/ 3432 h 10000"/>
                  <a:gd name="connsiteX89" fmla="*/ 2389 w 10000"/>
                  <a:gd name="connsiteY89" fmla="*/ 3432 h 10000"/>
                  <a:gd name="connsiteX90" fmla="*/ 2167 w 10000"/>
                  <a:gd name="connsiteY90" fmla="*/ 3225 h 10000"/>
                  <a:gd name="connsiteX91" fmla="*/ 1889 w 10000"/>
                  <a:gd name="connsiteY91" fmla="*/ 2946 h 10000"/>
                  <a:gd name="connsiteX92" fmla="*/ 1667 w 10000"/>
                  <a:gd name="connsiteY92" fmla="*/ 2695 h 10000"/>
                  <a:gd name="connsiteX93" fmla="*/ 1611 w 10000"/>
                  <a:gd name="connsiteY93" fmla="*/ 2622 h 10000"/>
                  <a:gd name="connsiteX94" fmla="*/ 1611 w 10000"/>
                  <a:gd name="connsiteY94" fmla="*/ 2592 h 10000"/>
                  <a:gd name="connsiteX95" fmla="*/ 1667 w 10000"/>
                  <a:gd name="connsiteY95" fmla="*/ 2577 h 10000"/>
                  <a:gd name="connsiteX96" fmla="*/ 1667 w 10000"/>
                  <a:gd name="connsiteY96" fmla="*/ 2577 h 10000"/>
                  <a:gd name="connsiteX97" fmla="*/ 2000 w 10000"/>
                  <a:gd name="connsiteY97" fmla="*/ 2563 h 10000"/>
                  <a:gd name="connsiteX98" fmla="*/ 2222 w 10000"/>
                  <a:gd name="connsiteY98" fmla="*/ 2563 h 10000"/>
                  <a:gd name="connsiteX99" fmla="*/ 2389 w 10000"/>
                  <a:gd name="connsiteY99" fmla="*/ 2577 h 10000"/>
                  <a:gd name="connsiteX100" fmla="*/ 2389 w 10000"/>
                  <a:gd name="connsiteY100" fmla="*/ 2577 h 10000"/>
                  <a:gd name="connsiteX101" fmla="*/ 2444 w 10000"/>
                  <a:gd name="connsiteY101" fmla="*/ 2577 h 10000"/>
                  <a:gd name="connsiteX102" fmla="*/ 2500 w 10000"/>
                  <a:gd name="connsiteY102" fmla="*/ 2548 h 10000"/>
                  <a:gd name="connsiteX103" fmla="*/ 2778 w 10000"/>
                  <a:gd name="connsiteY103" fmla="*/ 2459 h 10000"/>
                  <a:gd name="connsiteX104" fmla="*/ 3500 w 10000"/>
                  <a:gd name="connsiteY104" fmla="*/ 2165 h 10000"/>
                  <a:gd name="connsiteX105" fmla="*/ 4444 w 10000"/>
                  <a:gd name="connsiteY105" fmla="*/ 1738 h 10000"/>
                  <a:gd name="connsiteX106" fmla="*/ 4444 w 10000"/>
                  <a:gd name="connsiteY106" fmla="*/ 1738 h 10000"/>
                  <a:gd name="connsiteX107" fmla="*/ 4444 w 10000"/>
                  <a:gd name="connsiteY107" fmla="*/ 1679 h 10000"/>
                  <a:gd name="connsiteX108" fmla="*/ 4444 w 10000"/>
                  <a:gd name="connsiteY108" fmla="*/ 1546 h 10000"/>
                  <a:gd name="connsiteX109" fmla="*/ 4500 w 10000"/>
                  <a:gd name="connsiteY109" fmla="*/ 1458 h 10000"/>
                  <a:gd name="connsiteX110" fmla="*/ 4611 w 10000"/>
                  <a:gd name="connsiteY110" fmla="*/ 1384 h 10000"/>
                  <a:gd name="connsiteX111" fmla="*/ 4778 w 10000"/>
                  <a:gd name="connsiteY111" fmla="*/ 1296 h 10000"/>
                  <a:gd name="connsiteX112" fmla="*/ 5000 w 10000"/>
                  <a:gd name="connsiteY112" fmla="*/ 1222 h 10000"/>
                  <a:gd name="connsiteX113" fmla="*/ 5000 w 10000"/>
                  <a:gd name="connsiteY113" fmla="*/ 1222 h 10000"/>
                  <a:gd name="connsiteX114" fmla="*/ 5556 w 10000"/>
                  <a:gd name="connsiteY114" fmla="*/ 1075 h 10000"/>
                  <a:gd name="connsiteX115" fmla="*/ 6111 w 10000"/>
                  <a:gd name="connsiteY115" fmla="*/ 884 h 10000"/>
                  <a:gd name="connsiteX116" fmla="*/ 6667 w 10000"/>
                  <a:gd name="connsiteY116" fmla="*/ 707 h 10000"/>
                  <a:gd name="connsiteX117" fmla="*/ 7056 w 10000"/>
                  <a:gd name="connsiteY117" fmla="*/ 545 h 10000"/>
                  <a:gd name="connsiteX118" fmla="*/ 7056 w 10000"/>
                  <a:gd name="connsiteY118" fmla="*/ 545 h 10000"/>
                  <a:gd name="connsiteX119" fmla="*/ 7333 w 10000"/>
                  <a:gd name="connsiteY119" fmla="*/ 398 h 10000"/>
                  <a:gd name="connsiteX120" fmla="*/ 7667 w 10000"/>
                  <a:gd name="connsiteY120" fmla="*/ 221 h 10000"/>
                  <a:gd name="connsiteX121" fmla="*/ 8000 w 10000"/>
                  <a:gd name="connsiteY121" fmla="*/ 88 h 10000"/>
                  <a:gd name="connsiteX122" fmla="*/ 8167 w 10000"/>
                  <a:gd name="connsiteY122" fmla="*/ 29 h 10000"/>
                  <a:gd name="connsiteX123" fmla="*/ 8333 w 10000"/>
                  <a:gd name="connsiteY123" fmla="*/ 15 h 10000"/>
                  <a:gd name="connsiteX124" fmla="*/ 8333 w 10000"/>
                  <a:gd name="connsiteY124" fmla="*/ 15 h 10000"/>
                  <a:gd name="connsiteX125" fmla="*/ 8667 w 10000"/>
                  <a:gd name="connsiteY125" fmla="*/ 0 h 10000"/>
                  <a:gd name="connsiteX126" fmla="*/ 9111 w 10000"/>
                  <a:gd name="connsiteY126" fmla="*/ 0 h 10000"/>
                  <a:gd name="connsiteX127" fmla="*/ 10000 w 10000"/>
                  <a:gd name="connsiteY127" fmla="*/ 15 h 10000"/>
                  <a:gd name="connsiteX128" fmla="*/ 10000 w 10000"/>
                  <a:gd name="connsiteY128" fmla="*/ 9013 h 10000"/>
                  <a:gd name="connsiteX129" fmla="*/ 10000 w 10000"/>
                  <a:gd name="connsiteY129" fmla="*/ 9013 h 10000"/>
                  <a:gd name="connsiteX130" fmla="*/ 9722 w 10000"/>
                  <a:gd name="connsiteY130" fmla="*/ 8999 h 10000"/>
                  <a:gd name="connsiteX131" fmla="*/ 9389 w 10000"/>
                  <a:gd name="connsiteY131" fmla="*/ 9013 h 10000"/>
                  <a:gd name="connsiteX132" fmla="*/ 9389 w 10000"/>
                  <a:gd name="connsiteY132" fmla="*/ 9013 h 10000"/>
                  <a:gd name="connsiteX133" fmla="*/ 9278 w 10000"/>
                  <a:gd name="connsiteY133" fmla="*/ 9028 h 10000"/>
                  <a:gd name="connsiteX134" fmla="*/ 9056 w 10000"/>
                  <a:gd name="connsiteY134" fmla="*/ 9013 h 10000"/>
                  <a:gd name="connsiteX135" fmla="*/ 8889 w 10000"/>
                  <a:gd name="connsiteY135" fmla="*/ 8999 h 10000"/>
                  <a:gd name="connsiteX136" fmla="*/ 8722 w 10000"/>
                  <a:gd name="connsiteY136" fmla="*/ 8969 h 10000"/>
                  <a:gd name="connsiteX137" fmla="*/ 8611 w 10000"/>
                  <a:gd name="connsiteY137" fmla="*/ 8925 h 10000"/>
                  <a:gd name="connsiteX138" fmla="*/ 8444 w 10000"/>
                  <a:gd name="connsiteY138" fmla="*/ 8851 h 10000"/>
                  <a:gd name="connsiteX139" fmla="*/ 8444 w 10000"/>
                  <a:gd name="connsiteY139" fmla="*/ 8851 h 10000"/>
                  <a:gd name="connsiteX140" fmla="*/ 8222 w 10000"/>
                  <a:gd name="connsiteY140" fmla="*/ 8719 h 10000"/>
                  <a:gd name="connsiteX141" fmla="*/ 8111 w 10000"/>
                  <a:gd name="connsiteY141" fmla="*/ 8660 h 10000"/>
                  <a:gd name="connsiteX142" fmla="*/ 7944 w 10000"/>
                  <a:gd name="connsiteY142" fmla="*/ 8616 h 10000"/>
                  <a:gd name="connsiteX143" fmla="*/ 7778 w 10000"/>
                  <a:gd name="connsiteY143" fmla="*/ 8586 h 10000"/>
                  <a:gd name="connsiteX144" fmla="*/ 7556 w 10000"/>
                  <a:gd name="connsiteY144" fmla="*/ 8571 h 10000"/>
                  <a:gd name="connsiteX145" fmla="*/ 7333 w 10000"/>
                  <a:gd name="connsiteY145" fmla="*/ 8557 h 10000"/>
                  <a:gd name="connsiteX146" fmla="*/ 7000 w 10000"/>
                  <a:gd name="connsiteY146" fmla="*/ 8542 h 10000"/>
                  <a:gd name="connsiteX147" fmla="*/ 7000 w 10000"/>
                  <a:gd name="connsiteY147" fmla="*/ 8542 h 10000"/>
                  <a:gd name="connsiteX148" fmla="*/ 6556 w 10000"/>
                  <a:gd name="connsiteY148" fmla="*/ 8557 h 10000"/>
                  <a:gd name="connsiteX149" fmla="*/ 6222 w 10000"/>
                  <a:gd name="connsiteY149" fmla="*/ 8557 h 10000"/>
                  <a:gd name="connsiteX150" fmla="*/ 6111 w 10000"/>
                  <a:gd name="connsiteY150" fmla="*/ 8542 h 10000"/>
                  <a:gd name="connsiteX151" fmla="*/ 6056 w 10000"/>
                  <a:gd name="connsiteY151" fmla="*/ 8527 h 10000"/>
                  <a:gd name="connsiteX152" fmla="*/ 6056 w 10000"/>
                  <a:gd name="connsiteY152" fmla="*/ 8527 h 10000"/>
                  <a:gd name="connsiteX153" fmla="*/ 6056 w 10000"/>
                  <a:gd name="connsiteY153" fmla="*/ 8262 h 10000"/>
                  <a:gd name="connsiteX154" fmla="*/ 6056 w 10000"/>
                  <a:gd name="connsiteY154" fmla="*/ 8262 h 10000"/>
                  <a:gd name="connsiteX155" fmla="*/ 6056 w 10000"/>
                  <a:gd name="connsiteY155" fmla="*/ 8203 h 10000"/>
                  <a:gd name="connsiteX156" fmla="*/ 5944 w 10000"/>
                  <a:gd name="connsiteY156" fmla="*/ 8130 h 10000"/>
                  <a:gd name="connsiteX157" fmla="*/ 5889 w 10000"/>
                  <a:gd name="connsiteY157" fmla="*/ 8115 h 10000"/>
                  <a:gd name="connsiteX158" fmla="*/ 5778 w 10000"/>
                  <a:gd name="connsiteY158" fmla="*/ 8100 h 10000"/>
                  <a:gd name="connsiteX159" fmla="*/ 5667 w 10000"/>
                  <a:gd name="connsiteY159" fmla="*/ 8100 h 10000"/>
                  <a:gd name="connsiteX160" fmla="*/ 5500 w 10000"/>
                  <a:gd name="connsiteY160" fmla="*/ 8115 h 10000"/>
                  <a:gd name="connsiteX161" fmla="*/ 5500 w 10000"/>
                  <a:gd name="connsiteY161" fmla="*/ 8115 h 10000"/>
                  <a:gd name="connsiteX162" fmla="*/ 4889 w 10000"/>
                  <a:gd name="connsiteY162" fmla="*/ 8218 h 10000"/>
                  <a:gd name="connsiteX163" fmla="*/ 4611 w 10000"/>
                  <a:gd name="connsiteY163" fmla="*/ 8247 h 10000"/>
                  <a:gd name="connsiteX164" fmla="*/ 4556 w 10000"/>
                  <a:gd name="connsiteY164" fmla="*/ 8262 h 10000"/>
                  <a:gd name="connsiteX165" fmla="*/ 4500 w 10000"/>
                  <a:gd name="connsiteY165" fmla="*/ 8247 h 10000"/>
                  <a:gd name="connsiteX166" fmla="*/ 4500 w 10000"/>
                  <a:gd name="connsiteY166" fmla="*/ 8247 h 10000"/>
                  <a:gd name="connsiteX167" fmla="*/ 4222 w 10000"/>
                  <a:gd name="connsiteY167" fmla="*/ 8100 h 10000"/>
                  <a:gd name="connsiteX168" fmla="*/ 4222 w 10000"/>
                  <a:gd name="connsiteY168" fmla="*/ 8100 h 10000"/>
                  <a:gd name="connsiteX169" fmla="*/ 4111 w 10000"/>
                  <a:gd name="connsiteY169" fmla="*/ 8027 h 10000"/>
                  <a:gd name="connsiteX170" fmla="*/ 4111 w 10000"/>
                  <a:gd name="connsiteY170" fmla="*/ 7982 h 10000"/>
                  <a:gd name="connsiteX171" fmla="*/ 4111 w 10000"/>
                  <a:gd name="connsiteY171" fmla="*/ 7938 h 10000"/>
                  <a:gd name="connsiteX172" fmla="*/ 4111 w 10000"/>
                  <a:gd name="connsiteY172" fmla="*/ 7938 h 10000"/>
                  <a:gd name="connsiteX173" fmla="*/ 4278 w 10000"/>
                  <a:gd name="connsiteY173" fmla="*/ 7894 h 10000"/>
                  <a:gd name="connsiteX174" fmla="*/ 4389 w 10000"/>
                  <a:gd name="connsiteY174" fmla="*/ 7879 h 10000"/>
                  <a:gd name="connsiteX175" fmla="*/ 4389 w 10000"/>
                  <a:gd name="connsiteY175" fmla="*/ 7879 h 10000"/>
                  <a:gd name="connsiteX176" fmla="*/ 4000 w 10000"/>
                  <a:gd name="connsiteY176" fmla="*/ 7879 h 10000"/>
                  <a:gd name="connsiteX177" fmla="*/ 3722 w 10000"/>
                  <a:gd name="connsiteY177" fmla="*/ 7894 h 10000"/>
                  <a:gd name="connsiteX178" fmla="*/ 3611 w 10000"/>
                  <a:gd name="connsiteY178" fmla="*/ 7909 h 10000"/>
                  <a:gd name="connsiteX179" fmla="*/ 3556 w 10000"/>
                  <a:gd name="connsiteY179" fmla="*/ 7923 h 10000"/>
                  <a:gd name="connsiteX180" fmla="*/ 3556 w 10000"/>
                  <a:gd name="connsiteY180" fmla="*/ 7923 h 10000"/>
                  <a:gd name="connsiteX181" fmla="*/ 3444 w 10000"/>
                  <a:gd name="connsiteY181" fmla="*/ 7982 h 10000"/>
                  <a:gd name="connsiteX182" fmla="*/ 3278 w 10000"/>
                  <a:gd name="connsiteY182" fmla="*/ 8071 h 10000"/>
                  <a:gd name="connsiteX183" fmla="*/ 3000 w 10000"/>
                  <a:gd name="connsiteY183" fmla="*/ 8174 h 10000"/>
                  <a:gd name="connsiteX184" fmla="*/ 2667 w 10000"/>
                  <a:gd name="connsiteY184" fmla="*/ 8247 h 10000"/>
                  <a:gd name="connsiteX185" fmla="*/ 2667 w 10000"/>
                  <a:gd name="connsiteY185" fmla="*/ 8247 h 10000"/>
                  <a:gd name="connsiteX186" fmla="*/ 2333 w 10000"/>
                  <a:gd name="connsiteY186" fmla="*/ 8306 h 10000"/>
                  <a:gd name="connsiteX187" fmla="*/ 1833 w 10000"/>
                  <a:gd name="connsiteY187" fmla="*/ 8365 h 10000"/>
                  <a:gd name="connsiteX188" fmla="*/ 1389 w 10000"/>
                  <a:gd name="connsiteY188" fmla="*/ 8395 h 10000"/>
                  <a:gd name="connsiteX189" fmla="*/ 889 w 10000"/>
                  <a:gd name="connsiteY189" fmla="*/ 8409 h 10000"/>
                  <a:gd name="connsiteX190" fmla="*/ 889 w 10000"/>
                  <a:gd name="connsiteY190" fmla="*/ 8409 h 10000"/>
                  <a:gd name="connsiteX191" fmla="*/ 500 w 10000"/>
                  <a:gd name="connsiteY191" fmla="*/ 8424 h 10000"/>
                  <a:gd name="connsiteX192" fmla="*/ 222 w 10000"/>
                  <a:gd name="connsiteY192" fmla="*/ 8439 h 10000"/>
                  <a:gd name="connsiteX193" fmla="*/ 0 w 10000"/>
                  <a:gd name="connsiteY193" fmla="*/ 8454 h 10000"/>
                  <a:gd name="connsiteX194" fmla="*/ 0 w 10000"/>
                  <a:gd name="connsiteY194" fmla="*/ 8454 h 10000"/>
                  <a:gd name="connsiteX195" fmla="*/ 278 w 10000"/>
                  <a:gd name="connsiteY195" fmla="*/ 8689 h 10000"/>
                  <a:gd name="connsiteX196" fmla="*/ 500 w 10000"/>
                  <a:gd name="connsiteY196" fmla="*/ 8866 h 10000"/>
                  <a:gd name="connsiteX197" fmla="*/ 722 w 10000"/>
                  <a:gd name="connsiteY197" fmla="*/ 9013 h 10000"/>
                  <a:gd name="connsiteX198" fmla="*/ 722 w 10000"/>
                  <a:gd name="connsiteY198" fmla="*/ 9013 h 10000"/>
                  <a:gd name="connsiteX199" fmla="*/ 889 w 10000"/>
                  <a:gd name="connsiteY199" fmla="*/ 9102 h 10000"/>
                  <a:gd name="connsiteX200" fmla="*/ 944 w 10000"/>
                  <a:gd name="connsiteY200" fmla="*/ 9175 h 10000"/>
                  <a:gd name="connsiteX201" fmla="*/ 1111 w 10000"/>
                  <a:gd name="connsiteY201" fmla="*/ 9249 h 10000"/>
                  <a:gd name="connsiteX202" fmla="*/ 1333 w 10000"/>
                  <a:gd name="connsiteY202" fmla="*/ 9367 h 10000"/>
                  <a:gd name="connsiteX203" fmla="*/ 1333 w 10000"/>
                  <a:gd name="connsiteY203" fmla="*/ 9367 h 10000"/>
                  <a:gd name="connsiteX204" fmla="*/ 1444 w 10000"/>
                  <a:gd name="connsiteY204" fmla="*/ 9426 h 10000"/>
                  <a:gd name="connsiteX205" fmla="*/ 1500 w 10000"/>
                  <a:gd name="connsiteY205" fmla="*/ 9470 h 10000"/>
                  <a:gd name="connsiteX206" fmla="*/ 1500 w 10000"/>
                  <a:gd name="connsiteY206" fmla="*/ 9514 h 10000"/>
                  <a:gd name="connsiteX207" fmla="*/ 1556 w 10000"/>
                  <a:gd name="connsiteY207" fmla="*/ 9529 h 10000"/>
                  <a:gd name="connsiteX208" fmla="*/ 1722 w 10000"/>
                  <a:gd name="connsiteY208" fmla="*/ 9543 h 10000"/>
                  <a:gd name="connsiteX209" fmla="*/ 1944 w 10000"/>
                  <a:gd name="connsiteY209" fmla="*/ 9558 h 10000"/>
                  <a:gd name="connsiteX210" fmla="*/ 2944 w 10000"/>
                  <a:gd name="connsiteY210" fmla="*/ 9573 h 10000"/>
                  <a:gd name="connsiteX211" fmla="*/ 2944 w 10000"/>
                  <a:gd name="connsiteY211" fmla="*/ 9573 h 10000"/>
                  <a:gd name="connsiteX212" fmla="*/ 4167 w 10000"/>
                  <a:gd name="connsiteY212" fmla="*/ 9602 h 10000"/>
                  <a:gd name="connsiteX213" fmla="*/ 4889 w 10000"/>
                  <a:gd name="connsiteY213" fmla="*/ 9647 h 10000"/>
                  <a:gd name="connsiteX214" fmla="*/ 5278 w 10000"/>
                  <a:gd name="connsiteY214" fmla="*/ 9691 h 10000"/>
                  <a:gd name="connsiteX215" fmla="*/ 5444 w 10000"/>
                  <a:gd name="connsiteY215" fmla="*/ 9705 h 10000"/>
                  <a:gd name="connsiteX216" fmla="*/ 5444 w 10000"/>
                  <a:gd name="connsiteY216" fmla="*/ 9705 h 10000"/>
                  <a:gd name="connsiteX217" fmla="*/ 5722 w 10000"/>
                  <a:gd name="connsiteY217" fmla="*/ 9735 h 10000"/>
                  <a:gd name="connsiteX218" fmla="*/ 5833 w 10000"/>
                  <a:gd name="connsiteY218" fmla="*/ 9750 h 10000"/>
                  <a:gd name="connsiteX219" fmla="*/ 5833 w 10000"/>
                  <a:gd name="connsiteY219" fmla="*/ 9750 h 10000"/>
                  <a:gd name="connsiteX220" fmla="*/ 5833 w 10000"/>
                  <a:gd name="connsiteY220" fmla="*/ 9735 h 10000"/>
                  <a:gd name="connsiteX221" fmla="*/ 5889 w 10000"/>
                  <a:gd name="connsiteY221" fmla="*/ 9720 h 10000"/>
                  <a:gd name="connsiteX222" fmla="*/ 6000 w 10000"/>
                  <a:gd name="connsiteY222" fmla="*/ 9705 h 10000"/>
                  <a:gd name="connsiteX223" fmla="*/ 6167 w 10000"/>
                  <a:gd name="connsiteY223" fmla="*/ 9691 h 10000"/>
                  <a:gd name="connsiteX224" fmla="*/ 6444 w 10000"/>
                  <a:gd name="connsiteY224" fmla="*/ 9691 h 10000"/>
                  <a:gd name="connsiteX225" fmla="*/ 6833 w 10000"/>
                  <a:gd name="connsiteY225" fmla="*/ 9705 h 10000"/>
                  <a:gd name="connsiteX226" fmla="*/ 7278 w 10000"/>
                  <a:gd name="connsiteY226" fmla="*/ 9750 h 10000"/>
                  <a:gd name="connsiteX227" fmla="*/ 7278 w 10000"/>
                  <a:gd name="connsiteY227" fmla="*/ 9750 h 10000"/>
                  <a:gd name="connsiteX228" fmla="*/ 8722 w 10000"/>
                  <a:gd name="connsiteY228" fmla="*/ 9882 h 10000"/>
                  <a:gd name="connsiteX229" fmla="*/ 10000 w 10000"/>
                  <a:gd name="connsiteY229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000 w 10000"/>
                  <a:gd name="connsiteY71" fmla="*/ 4197 h 10000"/>
                  <a:gd name="connsiteX72" fmla="*/ 1889 w 10000"/>
                  <a:gd name="connsiteY72" fmla="*/ 4183 h 10000"/>
                  <a:gd name="connsiteX73" fmla="*/ 1778 w 10000"/>
                  <a:gd name="connsiteY73" fmla="*/ 4168 h 10000"/>
                  <a:gd name="connsiteX74" fmla="*/ 1778 w 10000"/>
                  <a:gd name="connsiteY74" fmla="*/ 4168 h 10000"/>
                  <a:gd name="connsiteX75" fmla="*/ 1667 w 10000"/>
                  <a:gd name="connsiteY75" fmla="*/ 4109 h 10000"/>
                  <a:gd name="connsiteX76" fmla="*/ 1500 w 10000"/>
                  <a:gd name="connsiteY76" fmla="*/ 4006 h 10000"/>
                  <a:gd name="connsiteX77" fmla="*/ 1444 w 10000"/>
                  <a:gd name="connsiteY77" fmla="*/ 3947 h 10000"/>
                  <a:gd name="connsiteX78" fmla="*/ 1444 w 10000"/>
                  <a:gd name="connsiteY78" fmla="*/ 3888 h 10000"/>
                  <a:gd name="connsiteX79" fmla="*/ 1444 w 10000"/>
                  <a:gd name="connsiteY79" fmla="*/ 3844 h 10000"/>
                  <a:gd name="connsiteX80" fmla="*/ 1556 w 10000"/>
                  <a:gd name="connsiteY80" fmla="*/ 3800 h 10000"/>
                  <a:gd name="connsiteX81" fmla="*/ 1556 w 10000"/>
                  <a:gd name="connsiteY81" fmla="*/ 3800 h 10000"/>
                  <a:gd name="connsiteX82" fmla="*/ 1833 w 10000"/>
                  <a:gd name="connsiteY82" fmla="*/ 3726 h 10000"/>
                  <a:gd name="connsiteX83" fmla="*/ 2111 w 10000"/>
                  <a:gd name="connsiteY83" fmla="*/ 3652 h 10000"/>
                  <a:gd name="connsiteX84" fmla="*/ 2278 w 10000"/>
                  <a:gd name="connsiteY84" fmla="*/ 3608 h 10000"/>
                  <a:gd name="connsiteX85" fmla="*/ 2389 w 10000"/>
                  <a:gd name="connsiteY85" fmla="*/ 3564 h 10000"/>
                  <a:gd name="connsiteX86" fmla="*/ 2389 w 10000"/>
                  <a:gd name="connsiteY86" fmla="*/ 3505 h 10000"/>
                  <a:gd name="connsiteX87" fmla="*/ 2389 w 10000"/>
                  <a:gd name="connsiteY87" fmla="*/ 3432 h 10000"/>
                  <a:gd name="connsiteX88" fmla="*/ 2389 w 10000"/>
                  <a:gd name="connsiteY88" fmla="*/ 3432 h 10000"/>
                  <a:gd name="connsiteX89" fmla="*/ 2167 w 10000"/>
                  <a:gd name="connsiteY89" fmla="*/ 3225 h 10000"/>
                  <a:gd name="connsiteX90" fmla="*/ 1889 w 10000"/>
                  <a:gd name="connsiteY90" fmla="*/ 2946 h 10000"/>
                  <a:gd name="connsiteX91" fmla="*/ 1667 w 10000"/>
                  <a:gd name="connsiteY91" fmla="*/ 2695 h 10000"/>
                  <a:gd name="connsiteX92" fmla="*/ 1611 w 10000"/>
                  <a:gd name="connsiteY92" fmla="*/ 2622 h 10000"/>
                  <a:gd name="connsiteX93" fmla="*/ 1611 w 10000"/>
                  <a:gd name="connsiteY93" fmla="*/ 2592 h 10000"/>
                  <a:gd name="connsiteX94" fmla="*/ 1667 w 10000"/>
                  <a:gd name="connsiteY94" fmla="*/ 2577 h 10000"/>
                  <a:gd name="connsiteX95" fmla="*/ 1667 w 10000"/>
                  <a:gd name="connsiteY95" fmla="*/ 2577 h 10000"/>
                  <a:gd name="connsiteX96" fmla="*/ 2000 w 10000"/>
                  <a:gd name="connsiteY96" fmla="*/ 2563 h 10000"/>
                  <a:gd name="connsiteX97" fmla="*/ 2222 w 10000"/>
                  <a:gd name="connsiteY97" fmla="*/ 2563 h 10000"/>
                  <a:gd name="connsiteX98" fmla="*/ 2389 w 10000"/>
                  <a:gd name="connsiteY98" fmla="*/ 2577 h 10000"/>
                  <a:gd name="connsiteX99" fmla="*/ 2389 w 10000"/>
                  <a:gd name="connsiteY99" fmla="*/ 2577 h 10000"/>
                  <a:gd name="connsiteX100" fmla="*/ 2444 w 10000"/>
                  <a:gd name="connsiteY100" fmla="*/ 2577 h 10000"/>
                  <a:gd name="connsiteX101" fmla="*/ 2500 w 10000"/>
                  <a:gd name="connsiteY101" fmla="*/ 2548 h 10000"/>
                  <a:gd name="connsiteX102" fmla="*/ 2778 w 10000"/>
                  <a:gd name="connsiteY102" fmla="*/ 2459 h 10000"/>
                  <a:gd name="connsiteX103" fmla="*/ 3500 w 10000"/>
                  <a:gd name="connsiteY103" fmla="*/ 2165 h 10000"/>
                  <a:gd name="connsiteX104" fmla="*/ 4444 w 10000"/>
                  <a:gd name="connsiteY104" fmla="*/ 1738 h 10000"/>
                  <a:gd name="connsiteX105" fmla="*/ 4444 w 10000"/>
                  <a:gd name="connsiteY105" fmla="*/ 1738 h 10000"/>
                  <a:gd name="connsiteX106" fmla="*/ 4444 w 10000"/>
                  <a:gd name="connsiteY106" fmla="*/ 1679 h 10000"/>
                  <a:gd name="connsiteX107" fmla="*/ 4444 w 10000"/>
                  <a:gd name="connsiteY107" fmla="*/ 1546 h 10000"/>
                  <a:gd name="connsiteX108" fmla="*/ 4500 w 10000"/>
                  <a:gd name="connsiteY108" fmla="*/ 1458 h 10000"/>
                  <a:gd name="connsiteX109" fmla="*/ 4611 w 10000"/>
                  <a:gd name="connsiteY109" fmla="*/ 1384 h 10000"/>
                  <a:gd name="connsiteX110" fmla="*/ 4778 w 10000"/>
                  <a:gd name="connsiteY110" fmla="*/ 1296 h 10000"/>
                  <a:gd name="connsiteX111" fmla="*/ 5000 w 10000"/>
                  <a:gd name="connsiteY111" fmla="*/ 1222 h 10000"/>
                  <a:gd name="connsiteX112" fmla="*/ 5000 w 10000"/>
                  <a:gd name="connsiteY112" fmla="*/ 1222 h 10000"/>
                  <a:gd name="connsiteX113" fmla="*/ 5556 w 10000"/>
                  <a:gd name="connsiteY113" fmla="*/ 1075 h 10000"/>
                  <a:gd name="connsiteX114" fmla="*/ 6111 w 10000"/>
                  <a:gd name="connsiteY114" fmla="*/ 884 h 10000"/>
                  <a:gd name="connsiteX115" fmla="*/ 6667 w 10000"/>
                  <a:gd name="connsiteY115" fmla="*/ 707 h 10000"/>
                  <a:gd name="connsiteX116" fmla="*/ 7056 w 10000"/>
                  <a:gd name="connsiteY116" fmla="*/ 545 h 10000"/>
                  <a:gd name="connsiteX117" fmla="*/ 7056 w 10000"/>
                  <a:gd name="connsiteY117" fmla="*/ 545 h 10000"/>
                  <a:gd name="connsiteX118" fmla="*/ 7333 w 10000"/>
                  <a:gd name="connsiteY118" fmla="*/ 398 h 10000"/>
                  <a:gd name="connsiteX119" fmla="*/ 7667 w 10000"/>
                  <a:gd name="connsiteY119" fmla="*/ 221 h 10000"/>
                  <a:gd name="connsiteX120" fmla="*/ 8000 w 10000"/>
                  <a:gd name="connsiteY120" fmla="*/ 88 h 10000"/>
                  <a:gd name="connsiteX121" fmla="*/ 8167 w 10000"/>
                  <a:gd name="connsiteY121" fmla="*/ 29 h 10000"/>
                  <a:gd name="connsiteX122" fmla="*/ 8333 w 10000"/>
                  <a:gd name="connsiteY122" fmla="*/ 15 h 10000"/>
                  <a:gd name="connsiteX123" fmla="*/ 8333 w 10000"/>
                  <a:gd name="connsiteY123" fmla="*/ 15 h 10000"/>
                  <a:gd name="connsiteX124" fmla="*/ 8667 w 10000"/>
                  <a:gd name="connsiteY124" fmla="*/ 0 h 10000"/>
                  <a:gd name="connsiteX125" fmla="*/ 9111 w 10000"/>
                  <a:gd name="connsiteY125" fmla="*/ 0 h 10000"/>
                  <a:gd name="connsiteX126" fmla="*/ 10000 w 10000"/>
                  <a:gd name="connsiteY126" fmla="*/ 15 h 10000"/>
                  <a:gd name="connsiteX127" fmla="*/ 10000 w 10000"/>
                  <a:gd name="connsiteY127" fmla="*/ 9013 h 10000"/>
                  <a:gd name="connsiteX128" fmla="*/ 10000 w 10000"/>
                  <a:gd name="connsiteY128" fmla="*/ 9013 h 10000"/>
                  <a:gd name="connsiteX129" fmla="*/ 9722 w 10000"/>
                  <a:gd name="connsiteY129" fmla="*/ 8999 h 10000"/>
                  <a:gd name="connsiteX130" fmla="*/ 9389 w 10000"/>
                  <a:gd name="connsiteY130" fmla="*/ 9013 h 10000"/>
                  <a:gd name="connsiteX131" fmla="*/ 9389 w 10000"/>
                  <a:gd name="connsiteY131" fmla="*/ 9013 h 10000"/>
                  <a:gd name="connsiteX132" fmla="*/ 9278 w 10000"/>
                  <a:gd name="connsiteY132" fmla="*/ 9028 h 10000"/>
                  <a:gd name="connsiteX133" fmla="*/ 9056 w 10000"/>
                  <a:gd name="connsiteY133" fmla="*/ 9013 h 10000"/>
                  <a:gd name="connsiteX134" fmla="*/ 8889 w 10000"/>
                  <a:gd name="connsiteY134" fmla="*/ 8999 h 10000"/>
                  <a:gd name="connsiteX135" fmla="*/ 8722 w 10000"/>
                  <a:gd name="connsiteY135" fmla="*/ 8969 h 10000"/>
                  <a:gd name="connsiteX136" fmla="*/ 8611 w 10000"/>
                  <a:gd name="connsiteY136" fmla="*/ 8925 h 10000"/>
                  <a:gd name="connsiteX137" fmla="*/ 8444 w 10000"/>
                  <a:gd name="connsiteY137" fmla="*/ 8851 h 10000"/>
                  <a:gd name="connsiteX138" fmla="*/ 8444 w 10000"/>
                  <a:gd name="connsiteY138" fmla="*/ 8851 h 10000"/>
                  <a:gd name="connsiteX139" fmla="*/ 8222 w 10000"/>
                  <a:gd name="connsiteY139" fmla="*/ 8719 h 10000"/>
                  <a:gd name="connsiteX140" fmla="*/ 8111 w 10000"/>
                  <a:gd name="connsiteY140" fmla="*/ 8660 h 10000"/>
                  <a:gd name="connsiteX141" fmla="*/ 7944 w 10000"/>
                  <a:gd name="connsiteY141" fmla="*/ 8616 h 10000"/>
                  <a:gd name="connsiteX142" fmla="*/ 7778 w 10000"/>
                  <a:gd name="connsiteY142" fmla="*/ 8586 h 10000"/>
                  <a:gd name="connsiteX143" fmla="*/ 7556 w 10000"/>
                  <a:gd name="connsiteY143" fmla="*/ 8571 h 10000"/>
                  <a:gd name="connsiteX144" fmla="*/ 7333 w 10000"/>
                  <a:gd name="connsiteY144" fmla="*/ 8557 h 10000"/>
                  <a:gd name="connsiteX145" fmla="*/ 7000 w 10000"/>
                  <a:gd name="connsiteY145" fmla="*/ 8542 h 10000"/>
                  <a:gd name="connsiteX146" fmla="*/ 7000 w 10000"/>
                  <a:gd name="connsiteY146" fmla="*/ 8542 h 10000"/>
                  <a:gd name="connsiteX147" fmla="*/ 6556 w 10000"/>
                  <a:gd name="connsiteY147" fmla="*/ 8557 h 10000"/>
                  <a:gd name="connsiteX148" fmla="*/ 6222 w 10000"/>
                  <a:gd name="connsiteY148" fmla="*/ 8557 h 10000"/>
                  <a:gd name="connsiteX149" fmla="*/ 6111 w 10000"/>
                  <a:gd name="connsiteY149" fmla="*/ 8542 h 10000"/>
                  <a:gd name="connsiteX150" fmla="*/ 6056 w 10000"/>
                  <a:gd name="connsiteY150" fmla="*/ 8527 h 10000"/>
                  <a:gd name="connsiteX151" fmla="*/ 6056 w 10000"/>
                  <a:gd name="connsiteY151" fmla="*/ 8527 h 10000"/>
                  <a:gd name="connsiteX152" fmla="*/ 6056 w 10000"/>
                  <a:gd name="connsiteY152" fmla="*/ 8262 h 10000"/>
                  <a:gd name="connsiteX153" fmla="*/ 6056 w 10000"/>
                  <a:gd name="connsiteY153" fmla="*/ 8262 h 10000"/>
                  <a:gd name="connsiteX154" fmla="*/ 6056 w 10000"/>
                  <a:gd name="connsiteY154" fmla="*/ 8203 h 10000"/>
                  <a:gd name="connsiteX155" fmla="*/ 5944 w 10000"/>
                  <a:gd name="connsiteY155" fmla="*/ 8130 h 10000"/>
                  <a:gd name="connsiteX156" fmla="*/ 5889 w 10000"/>
                  <a:gd name="connsiteY156" fmla="*/ 8115 h 10000"/>
                  <a:gd name="connsiteX157" fmla="*/ 5778 w 10000"/>
                  <a:gd name="connsiteY157" fmla="*/ 8100 h 10000"/>
                  <a:gd name="connsiteX158" fmla="*/ 5667 w 10000"/>
                  <a:gd name="connsiteY158" fmla="*/ 8100 h 10000"/>
                  <a:gd name="connsiteX159" fmla="*/ 5500 w 10000"/>
                  <a:gd name="connsiteY159" fmla="*/ 8115 h 10000"/>
                  <a:gd name="connsiteX160" fmla="*/ 5500 w 10000"/>
                  <a:gd name="connsiteY160" fmla="*/ 8115 h 10000"/>
                  <a:gd name="connsiteX161" fmla="*/ 4889 w 10000"/>
                  <a:gd name="connsiteY161" fmla="*/ 8218 h 10000"/>
                  <a:gd name="connsiteX162" fmla="*/ 4611 w 10000"/>
                  <a:gd name="connsiteY162" fmla="*/ 8247 h 10000"/>
                  <a:gd name="connsiteX163" fmla="*/ 4556 w 10000"/>
                  <a:gd name="connsiteY163" fmla="*/ 8262 h 10000"/>
                  <a:gd name="connsiteX164" fmla="*/ 4500 w 10000"/>
                  <a:gd name="connsiteY164" fmla="*/ 8247 h 10000"/>
                  <a:gd name="connsiteX165" fmla="*/ 4500 w 10000"/>
                  <a:gd name="connsiteY165" fmla="*/ 8247 h 10000"/>
                  <a:gd name="connsiteX166" fmla="*/ 4222 w 10000"/>
                  <a:gd name="connsiteY166" fmla="*/ 8100 h 10000"/>
                  <a:gd name="connsiteX167" fmla="*/ 4222 w 10000"/>
                  <a:gd name="connsiteY167" fmla="*/ 8100 h 10000"/>
                  <a:gd name="connsiteX168" fmla="*/ 4111 w 10000"/>
                  <a:gd name="connsiteY168" fmla="*/ 8027 h 10000"/>
                  <a:gd name="connsiteX169" fmla="*/ 4111 w 10000"/>
                  <a:gd name="connsiteY169" fmla="*/ 7982 h 10000"/>
                  <a:gd name="connsiteX170" fmla="*/ 4111 w 10000"/>
                  <a:gd name="connsiteY170" fmla="*/ 7938 h 10000"/>
                  <a:gd name="connsiteX171" fmla="*/ 4111 w 10000"/>
                  <a:gd name="connsiteY171" fmla="*/ 7938 h 10000"/>
                  <a:gd name="connsiteX172" fmla="*/ 4278 w 10000"/>
                  <a:gd name="connsiteY172" fmla="*/ 7894 h 10000"/>
                  <a:gd name="connsiteX173" fmla="*/ 4389 w 10000"/>
                  <a:gd name="connsiteY173" fmla="*/ 7879 h 10000"/>
                  <a:gd name="connsiteX174" fmla="*/ 4389 w 10000"/>
                  <a:gd name="connsiteY174" fmla="*/ 7879 h 10000"/>
                  <a:gd name="connsiteX175" fmla="*/ 4000 w 10000"/>
                  <a:gd name="connsiteY175" fmla="*/ 7879 h 10000"/>
                  <a:gd name="connsiteX176" fmla="*/ 3722 w 10000"/>
                  <a:gd name="connsiteY176" fmla="*/ 7894 h 10000"/>
                  <a:gd name="connsiteX177" fmla="*/ 3611 w 10000"/>
                  <a:gd name="connsiteY177" fmla="*/ 7909 h 10000"/>
                  <a:gd name="connsiteX178" fmla="*/ 3556 w 10000"/>
                  <a:gd name="connsiteY178" fmla="*/ 7923 h 10000"/>
                  <a:gd name="connsiteX179" fmla="*/ 3556 w 10000"/>
                  <a:gd name="connsiteY179" fmla="*/ 7923 h 10000"/>
                  <a:gd name="connsiteX180" fmla="*/ 3444 w 10000"/>
                  <a:gd name="connsiteY180" fmla="*/ 7982 h 10000"/>
                  <a:gd name="connsiteX181" fmla="*/ 3278 w 10000"/>
                  <a:gd name="connsiteY181" fmla="*/ 8071 h 10000"/>
                  <a:gd name="connsiteX182" fmla="*/ 3000 w 10000"/>
                  <a:gd name="connsiteY182" fmla="*/ 8174 h 10000"/>
                  <a:gd name="connsiteX183" fmla="*/ 2667 w 10000"/>
                  <a:gd name="connsiteY183" fmla="*/ 8247 h 10000"/>
                  <a:gd name="connsiteX184" fmla="*/ 2667 w 10000"/>
                  <a:gd name="connsiteY184" fmla="*/ 8247 h 10000"/>
                  <a:gd name="connsiteX185" fmla="*/ 2333 w 10000"/>
                  <a:gd name="connsiteY185" fmla="*/ 8306 h 10000"/>
                  <a:gd name="connsiteX186" fmla="*/ 1833 w 10000"/>
                  <a:gd name="connsiteY186" fmla="*/ 8365 h 10000"/>
                  <a:gd name="connsiteX187" fmla="*/ 1389 w 10000"/>
                  <a:gd name="connsiteY187" fmla="*/ 8395 h 10000"/>
                  <a:gd name="connsiteX188" fmla="*/ 889 w 10000"/>
                  <a:gd name="connsiteY188" fmla="*/ 8409 h 10000"/>
                  <a:gd name="connsiteX189" fmla="*/ 889 w 10000"/>
                  <a:gd name="connsiteY189" fmla="*/ 8409 h 10000"/>
                  <a:gd name="connsiteX190" fmla="*/ 500 w 10000"/>
                  <a:gd name="connsiteY190" fmla="*/ 8424 h 10000"/>
                  <a:gd name="connsiteX191" fmla="*/ 222 w 10000"/>
                  <a:gd name="connsiteY191" fmla="*/ 8439 h 10000"/>
                  <a:gd name="connsiteX192" fmla="*/ 0 w 10000"/>
                  <a:gd name="connsiteY192" fmla="*/ 8454 h 10000"/>
                  <a:gd name="connsiteX193" fmla="*/ 0 w 10000"/>
                  <a:gd name="connsiteY193" fmla="*/ 8454 h 10000"/>
                  <a:gd name="connsiteX194" fmla="*/ 278 w 10000"/>
                  <a:gd name="connsiteY194" fmla="*/ 8689 h 10000"/>
                  <a:gd name="connsiteX195" fmla="*/ 500 w 10000"/>
                  <a:gd name="connsiteY195" fmla="*/ 8866 h 10000"/>
                  <a:gd name="connsiteX196" fmla="*/ 722 w 10000"/>
                  <a:gd name="connsiteY196" fmla="*/ 9013 h 10000"/>
                  <a:gd name="connsiteX197" fmla="*/ 722 w 10000"/>
                  <a:gd name="connsiteY197" fmla="*/ 9013 h 10000"/>
                  <a:gd name="connsiteX198" fmla="*/ 889 w 10000"/>
                  <a:gd name="connsiteY198" fmla="*/ 9102 h 10000"/>
                  <a:gd name="connsiteX199" fmla="*/ 944 w 10000"/>
                  <a:gd name="connsiteY199" fmla="*/ 9175 h 10000"/>
                  <a:gd name="connsiteX200" fmla="*/ 1111 w 10000"/>
                  <a:gd name="connsiteY200" fmla="*/ 9249 h 10000"/>
                  <a:gd name="connsiteX201" fmla="*/ 1333 w 10000"/>
                  <a:gd name="connsiteY201" fmla="*/ 9367 h 10000"/>
                  <a:gd name="connsiteX202" fmla="*/ 1333 w 10000"/>
                  <a:gd name="connsiteY202" fmla="*/ 9367 h 10000"/>
                  <a:gd name="connsiteX203" fmla="*/ 1444 w 10000"/>
                  <a:gd name="connsiteY203" fmla="*/ 9426 h 10000"/>
                  <a:gd name="connsiteX204" fmla="*/ 1500 w 10000"/>
                  <a:gd name="connsiteY204" fmla="*/ 9470 h 10000"/>
                  <a:gd name="connsiteX205" fmla="*/ 1500 w 10000"/>
                  <a:gd name="connsiteY205" fmla="*/ 9514 h 10000"/>
                  <a:gd name="connsiteX206" fmla="*/ 1556 w 10000"/>
                  <a:gd name="connsiteY206" fmla="*/ 9529 h 10000"/>
                  <a:gd name="connsiteX207" fmla="*/ 1722 w 10000"/>
                  <a:gd name="connsiteY207" fmla="*/ 9543 h 10000"/>
                  <a:gd name="connsiteX208" fmla="*/ 1944 w 10000"/>
                  <a:gd name="connsiteY208" fmla="*/ 9558 h 10000"/>
                  <a:gd name="connsiteX209" fmla="*/ 2944 w 10000"/>
                  <a:gd name="connsiteY209" fmla="*/ 9573 h 10000"/>
                  <a:gd name="connsiteX210" fmla="*/ 2944 w 10000"/>
                  <a:gd name="connsiteY210" fmla="*/ 9573 h 10000"/>
                  <a:gd name="connsiteX211" fmla="*/ 4167 w 10000"/>
                  <a:gd name="connsiteY211" fmla="*/ 9602 h 10000"/>
                  <a:gd name="connsiteX212" fmla="*/ 4889 w 10000"/>
                  <a:gd name="connsiteY212" fmla="*/ 9647 h 10000"/>
                  <a:gd name="connsiteX213" fmla="*/ 5278 w 10000"/>
                  <a:gd name="connsiteY213" fmla="*/ 9691 h 10000"/>
                  <a:gd name="connsiteX214" fmla="*/ 5444 w 10000"/>
                  <a:gd name="connsiteY214" fmla="*/ 9705 h 10000"/>
                  <a:gd name="connsiteX215" fmla="*/ 5444 w 10000"/>
                  <a:gd name="connsiteY215" fmla="*/ 9705 h 10000"/>
                  <a:gd name="connsiteX216" fmla="*/ 5722 w 10000"/>
                  <a:gd name="connsiteY216" fmla="*/ 9735 h 10000"/>
                  <a:gd name="connsiteX217" fmla="*/ 5833 w 10000"/>
                  <a:gd name="connsiteY217" fmla="*/ 9750 h 10000"/>
                  <a:gd name="connsiteX218" fmla="*/ 5833 w 10000"/>
                  <a:gd name="connsiteY218" fmla="*/ 9750 h 10000"/>
                  <a:gd name="connsiteX219" fmla="*/ 5833 w 10000"/>
                  <a:gd name="connsiteY219" fmla="*/ 9735 h 10000"/>
                  <a:gd name="connsiteX220" fmla="*/ 5889 w 10000"/>
                  <a:gd name="connsiteY220" fmla="*/ 9720 h 10000"/>
                  <a:gd name="connsiteX221" fmla="*/ 6000 w 10000"/>
                  <a:gd name="connsiteY221" fmla="*/ 9705 h 10000"/>
                  <a:gd name="connsiteX222" fmla="*/ 6167 w 10000"/>
                  <a:gd name="connsiteY222" fmla="*/ 9691 h 10000"/>
                  <a:gd name="connsiteX223" fmla="*/ 6444 w 10000"/>
                  <a:gd name="connsiteY223" fmla="*/ 9691 h 10000"/>
                  <a:gd name="connsiteX224" fmla="*/ 6833 w 10000"/>
                  <a:gd name="connsiteY224" fmla="*/ 9705 h 10000"/>
                  <a:gd name="connsiteX225" fmla="*/ 7278 w 10000"/>
                  <a:gd name="connsiteY225" fmla="*/ 9750 h 10000"/>
                  <a:gd name="connsiteX226" fmla="*/ 7278 w 10000"/>
                  <a:gd name="connsiteY226" fmla="*/ 9750 h 10000"/>
                  <a:gd name="connsiteX227" fmla="*/ 8722 w 10000"/>
                  <a:gd name="connsiteY227" fmla="*/ 9882 h 10000"/>
                  <a:gd name="connsiteX228" fmla="*/ 10000 w 10000"/>
                  <a:gd name="connsiteY228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000 w 10000"/>
                  <a:gd name="connsiteY71" fmla="*/ 4197 h 10000"/>
                  <a:gd name="connsiteX72" fmla="*/ 1889 w 10000"/>
                  <a:gd name="connsiteY72" fmla="*/ 4183 h 10000"/>
                  <a:gd name="connsiteX73" fmla="*/ 1778 w 10000"/>
                  <a:gd name="connsiteY73" fmla="*/ 4168 h 10000"/>
                  <a:gd name="connsiteX74" fmla="*/ 1778 w 10000"/>
                  <a:gd name="connsiteY74" fmla="*/ 4168 h 10000"/>
                  <a:gd name="connsiteX75" fmla="*/ 1500 w 10000"/>
                  <a:gd name="connsiteY75" fmla="*/ 4006 h 10000"/>
                  <a:gd name="connsiteX76" fmla="*/ 1444 w 10000"/>
                  <a:gd name="connsiteY76" fmla="*/ 3947 h 10000"/>
                  <a:gd name="connsiteX77" fmla="*/ 1444 w 10000"/>
                  <a:gd name="connsiteY77" fmla="*/ 3888 h 10000"/>
                  <a:gd name="connsiteX78" fmla="*/ 1444 w 10000"/>
                  <a:gd name="connsiteY78" fmla="*/ 3844 h 10000"/>
                  <a:gd name="connsiteX79" fmla="*/ 1556 w 10000"/>
                  <a:gd name="connsiteY79" fmla="*/ 3800 h 10000"/>
                  <a:gd name="connsiteX80" fmla="*/ 1556 w 10000"/>
                  <a:gd name="connsiteY80" fmla="*/ 3800 h 10000"/>
                  <a:gd name="connsiteX81" fmla="*/ 1833 w 10000"/>
                  <a:gd name="connsiteY81" fmla="*/ 3726 h 10000"/>
                  <a:gd name="connsiteX82" fmla="*/ 2111 w 10000"/>
                  <a:gd name="connsiteY82" fmla="*/ 3652 h 10000"/>
                  <a:gd name="connsiteX83" fmla="*/ 2278 w 10000"/>
                  <a:gd name="connsiteY83" fmla="*/ 3608 h 10000"/>
                  <a:gd name="connsiteX84" fmla="*/ 2389 w 10000"/>
                  <a:gd name="connsiteY84" fmla="*/ 3564 h 10000"/>
                  <a:gd name="connsiteX85" fmla="*/ 2389 w 10000"/>
                  <a:gd name="connsiteY85" fmla="*/ 3505 h 10000"/>
                  <a:gd name="connsiteX86" fmla="*/ 2389 w 10000"/>
                  <a:gd name="connsiteY86" fmla="*/ 3432 h 10000"/>
                  <a:gd name="connsiteX87" fmla="*/ 2389 w 10000"/>
                  <a:gd name="connsiteY87" fmla="*/ 3432 h 10000"/>
                  <a:gd name="connsiteX88" fmla="*/ 2167 w 10000"/>
                  <a:gd name="connsiteY88" fmla="*/ 3225 h 10000"/>
                  <a:gd name="connsiteX89" fmla="*/ 1889 w 10000"/>
                  <a:gd name="connsiteY89" fmla="*/ 2946 h 10000"/>
                  <a:gd name="connsiteX90" fmla="*/ 1667 w 10000"/>
                  <a:gd name="connsiteY90" fmla="*/ 2695 h 10000"/>
                  <a:gd name="connsiteX91" fmla="*/ 1611 w 10000"/>
                  <a:gd name="connsiteY91" fmla="*/ 2622 h 10000"/>
                  <a:gd name="connsiteX92" fmla="*/ 1611 w 10000"/>
                  <a:gd name="connsiteY92" fmla="*/ 2592 h 10000"/>
                  <a:gd name="connsiteX93" fmla="*/ 1667 w 10000"/>
                  <a:gd name="connsiteY93" fmla="*/ 2577 h 10000"/>
                  <a:gd name="connsiteX94" fmla="*/ 1667 w 10000"/>
                  <a:gd name="connsiteY94" fmla="*/ 2577 h 10000"/>
                  <a:gd name="connsiteX95" fmla="*/ 2000 w 10000"/>
                  <a:gd name="connsiteY95" fmla="*/ 2563 h 10000"/>
                  <a:gd name="connsiteX96" fmla="*/ 2222 w 10000"/>
                  <a:gd name="connsiteY96" fmla="*/ 2563 h 10000"/>
                  <a:gd name="connsiteX97" fmla="*/ 2389 w 10000"/>
                  <a:gd name="connsiteY97" fmla="*/ 2577 h 10000"/>
                  <a:gd name="connsiteX98" fmla="*/ 2389 w 10000"/>
                  <a:gd name="connsiteY98" fmla="*/ 2577 h 10000"/>
                  <a:gd name="connsiteX99" fmla="*/ 2444 w 10000"/>
                  <a:gd name="connsiteY99" fmla="*/ 2577 h 10000"/>
                  <a:gd name="connsiteX100" fmla="*/ 2500 w 10000"/>
                  <a:gd name="connsiteY100" fmla="*/ 2548 h 10000"/>
                  <a:gd name="connsiteX101" fmla="*/ 2778 w 10000"/>
                  <a:gd name="connsiteY101" fmla="*/ 2459 h 10000"/>
                  <a:gd name="connsiteX102" fmla="*/ 3500 w 10000"/>
                  <a:gd name="connsiteY102" fmla="*/ 2165 h 10000"/>
                  <a:gd name="connsiteX103" fmla="*/ 4444 w 10000"/>
                  <a:gd name="connsiteY103" fmla="*/ 1738 h 10000"/>
                  <a:gd name="connsiteX104" fmla="*/ 4444 w 10000"/>
                  <a:gd name="connsiteY104" fmla="*/ 1738 h 10000"/>
                  <a:gd name="connsiteX105" fmla="*/ 4444 w 10000"/>
                  <a:gd name="connsiteY105" fmla="*/ 1679 h 10000"/>
                  <a:gd name="connsiteX106" fmla="*/ 4444 w 10000"/>
                  <a:gd name="connsiteY106" fmla="*/ 1546 h 10000"/>
                  <a:gd name="connsiteX107" fmla="*/ 4500 w 10000"/>
                  <a:gd name="connsiteY107" fmla="*/ 1458 h 10000"/>
                  <a:gd name="connsiteX108" fmla="*/ 4611 w 10000"/>
                  <a:gd name="connsiteY108" fmla="*/ 1384 h 10000"/>
                  <a:gd name="connsiteX109" fmla="*/ 4778 w 10000"/>
                  <a:gd name="connsiteY109" fmla="*/ 1296 h 10000"/>
                  <a:gd name="connsiteX110" fmla="*/ 5000 w 10000"/>
                  <a:gd name="connsiteY110" fmla="*/ 1222 h 10000"/>
                  <a:gd name="connsiteX111" fmla="*/ 5000 w 10000"/>
                  <a:gd name="connsiteY111" fmla="*/ 1222 h 10000"/>
                  <a:gd name="connsiteX112" fmla="*/ 5556 w 10000"/>
                  <a:gd name="connsiteY112" fmla="*/ 1075 h 10000"/>
                  <a:gd name="connsiteX113" fmla="*/ 6111 w 10000"/>
                  <a:gd name="connsiteY113" fmla="*/ 884 h 10000"/>
                  <a:gd name="connsiteX114" fmla="*/ 6667 w 10000"/>
                  <a:gd name="connsiteY114" fmla="*/ 707 h 10000"/>
                  <a:gd name="connsiteX115" fmla="*/ 7056 w 10000"/>
                  <a:gd name="connsiteY115" fmla="*/ 545 h 10000"/>
                  <a:gd name="connsiteX116" fmla="*/ 7056 w 10000"/>
                  <a:gd name="connsiteY116" fmla="*/ 545 h 10000"/>
                  <a:gd name="connsiteX117" fmla="*/ 7333 w 10000"/>
                  <a:gd name="connsiteY117" fmla="*/ 398 h 10000"/>
                  <a:gd name="connsiteX118" fmla="*/ 7667 w 10000"/>
                  <a:gd name="connsiteY118" fmla="*/ 221 h 10000"/>
                  <a:gd name="connsiteX119" fmla="*/ 8000 w 10000"/>
                  <a:gd name="connsiteY119" fmla="*/ 88 h 10000"/>
                  <a:gd name="connsiteX120" fmla="*/ 8167 w 10000"/>
                  <a:gd name="connsiteY120" fmla="*/ 29 h 10000"/>
                  <a:gd name="connsiteX121" fmla="*/ 8333 w 10000"/>
                  <a:gd name="connsiteY121" fmla="*/ 15 h 10000"/>
                  <a:gd name="connsiteX122" fmla="*/ 8333 w 10000"/>
                  <a:gd name="connsiteY122" fmla="*/ 15 h 10000"/>
                  <a:gd name="connsiteX123" fmla="*/ 8667 w 10000"/>
                  <a:gd name="connsiteY123" fmla="*/ 0 h 10000"/>
                  <a:gd name="connsiteX124" fmla="*/ 9111 w 10000"/>
                  <a:gd name="connsiteY124" fmla="*/ 0 h 10000"/>
                  <a:gd name="connsiteX125" fmla="*/ 10000 w 10000"/>
                  <a:gd name="connsiteY125" fmla="*/ 15 h 10000"/>
                  <a:gd name="connsiteX126" fmla="*/ 10000 w 10000"/>
                  <a:gd name="connsiteY126" fmla="*/ 9013 h 10000"/>
                  <a:gd name="connsiteX127" fmla="*/ 10000 w 10000"/>
                  <a:gd name="connsiteY127" fmla="*/ 9013 h 10000"/>
                  <a:gd name="connsiteX128" fmla="*/ 9722 w 10000"/>
                  <a:gd name="connsiteY128" fmla="*/ 8999 h 10000"/>
                  <a:gd name="connsiteX129" fmla="*/ 9389 w 10000"/>
                  <a:gd name="connsiteY129" fmla="*/ 9013 h 10000"/>
                  <a:gd name="connsiteX130" fmla="*/ 9389 w 10000"/>
                  <a:gd name="connsiteY130" fmla="*/ 9013 h 10000"/>
                  <a:gd name="connsiteX131" fmla="*/ 9278 w 10000"/>
                  <a:gd name="connsiteY131" fmla="*/ 9028 h 10000"/>
                  <a:gd name="connsiteX132" fmla="*/ 9056 w 10000"/>
                  <a:gd name="connsiteY132" fmla="*/ 9013 h 10000"/>
                  <a:gd name="connsiteX133" fmla="*/ 8889 w 10000"/>
                  <a:gd name="connsiteY133" fmla="*/ 8999 h 10000"/>
                  <a:gd name="connsiteX134" fmla="*/ 8722 w 10000"/>
                  <a:gd name="connsiteY134" fmla="*/ 8969 h 10000"/>
                  <a:gd name="connsiteX135" fmla="*/ 8611 w 10000"/>
                  <a:gd name="connsiteY135" fmla="*/ 8925 h 10000"/>
                  <a:gd name="connsiteX136" fmla="*/ 8444 w 10000"/>
                  <a:gd name="connsiteY136" fmla="*/ 8851 h 10000"/>
                  <a:gd name="connsiteX137" fmla="*/ 8444 w 10000"/>
                  <a:gd name="connsiteY137" fmla="*/ 8851 h 10000"/>
                  <a:gd name="connsiteX138" fmla="*/ 8222 w 10000"/>
                  <a:gd name="connsiteY138" fmla="*/ 8719 h 10000"/>
                  <a:gd name="connsiteX139" fmla="*/ 8111 w 10000"/>
                  <a:gd name="connsiteY139" fmla="*/ 8660 h 10000"/>
                  <a:gd name="connsiteX140" fmla="*/ 7944 w 10000"/>
                  <a:gd name="connsiteY140" fmla="*/ 8616 h 10000"/>
                  <a:gd name="connsiteX141" fmla="*/ 7778 w 10000"/>
                  <a:gd name="connsiteY141" fmla="*/ 8586 h 10000"/>
                  <a:gd name="connsiteX142" fmla="*/ 7556 w 10000"/>
                  <a:gd name="connsiteY142" fmla="*/ 8571 h 10000"/>
                  <a:gd name="connsiteX143" fmla="*/ 7333 w 10000"/>
                  <a:gd name="connsiteY143" fmla="*/ 8557 h 10000"/>
                  <a:gd name="connsiteX144" fmla="*/ 7000 w 10000"/>
                  <a:gd name="connsiteY144" fmla="*/ 8542 h 10000"/>
                  <a:gd name="connsiteX145" fmla="*/ 7000 w 10000"/>
                  <a:gd name="connsiteY145" fmla="*/ 8542 h 10000"/>
                  <a:gd name="connsiteX146" fmla="*/ 6556 w 10000"/>
                  <a:gd name="connsiteY146" fmla="*/ 8557 h 10000"/>
                  <a:gd name="connsiteX147" fmla="*/ 6222 w 10000"/>
                  <a:gd name="connsiteY147" fmla="*/ 8557 h 10000"/>
                  <a:gd name="connsiteX148" fmla="*/ 6111 w 10000"/>
                  <a:gd name="connsiteY148" fmla="*/ 8542 h 10000"/>
                  <a:gd name="connsiteX149" fmla="*/ 6056 w 10000"/>
                  <a:gd name="connsiteY149" fmla="*/ 8527 h 10000"/>
                  <a:gd name="connsiteX150" fmla="*/ 6056 w 10000"/>
                  <a:gd name="connsiteY150" fmla="*/ 8527 h 10000"/>
                  <a:gd name="connsiteX151" fmla="*/ 6056 w 10000"/>
                  <a:gd name="connsiteY151" fmla="*/ 8262 h 10000"/>
                  <a:gd name="connsiteX152" fmla="*/ 6056 w 10000"/>
                  <a:gd name="connsiteY152" fmla="*/ 8262 h 10000"/>
                  <a:gd name="connsiteX153" fmla="*/ 6056 w 10000"/>
                  <a:gd name="connsiteY153" fmla="*/ 8203 h 10000"/>
                  <a:gd name="connsiteX154" fmla="*/ 5944 w 10000"/>
                  <a:gd name="connsiteY154" fmla="*/ 8130 h 10000"/>
                  <a:gd name="connsiteX155" fmla="*/ 5889 w 10000"/>
                  <a:gd name="connsiteY155" fmla="*/ 8115 h 10000"/>
                  <a:gd name="connsiteX156" fmla="*/ 5778 w 10000"/>
                  <a:gd name="connsiteY156" fmla="*/ 8100 h 10000"/>
                  <a:gd name="connsiteX157" fmla="*/ 5667 w 10000"/>
                  <a:gd name="connsiteY157" fmla="*/ 8100 h 10000"/>
                  <a:gd name="connsiteX158" fmla="*/ 5500 w 10000"/>
                  <a:gd name="connsiteY158" fmla="*/ 8115 h 10000"/>
                  <a:gd name="connsiteX159" fmla="*/ 5500 w 10000"/>
                  <a:gd name="connsiteY159" fmla="*/ 8115 h 10000"/>
                  <a:gd name="connsiteX160" fmla="*/ 4889 w 10000"/>
                  <a:gd name="connsiteY160" fmla="*/ 8218 h 10000"/>
                  <a:gd name="connsiteX161" fmla="*/ 4611 w 10000"/>
                  <a:gd name="connsiteY161" fmla="*/ 8247 h 10000"/>
                  <a:gd name="connsiteX162" fmla="*/ 4556 w 10000"/>
                  <a:gd name="connsiteY162" fmla="*/ 8262 h 10000"/>
                  <a:gd name="connsiteX163" fmla="*/ 4500 w 10000"/>
                  <a:gd name="connsiteY163" fmla="*/ 8247 h 10000"/>
                  <a:gd name="connsiteX164" fmla="*/ 4500 w 10000"/>
                  <a:gd name="connsiteY164" fmla="*/ 8247 h 10000"/>
                  <a:gd name="connsiteX165" fmla="*/ 4222 w 10000"/>
                  <a:gd name="connsiteY165" fmla="*/ 8100 h 10000"/>
                  <a:gd name="connsiteX166" fmla="*/ 4222 w 10000"/>
                  <a:gd name="connsiteY166" fmla="*/ 8100 h 10000"/>
                  <a:gd name="connsiteX167" fmla="*/ 4111 w 10000"/>
                  <a:gd name="connsiteY167" fmla="*/ 8027 h 10000"/>
                  <a:gd name="connsiteX168" fmla="*/ 4111 w 10000"/>
                  <a:gd name="connsiteY168" fmla="*/ 7982 h 10000"/>
                  <a:gd name="connsiteX169" fmla="*/ 4111 w 10000"/>
                  <a:gd name="connsiteY169" fmla="*/ 7938 h 10000"/>
                  <a:gd name="connsiteX170" fmla="*/ 4111 w 10000"/>
                  <a:gd name="connsiteY170" fmla="*/ 7938 h 10000"/>
                  <a:gd name="connsiteX171" fmla="*/ 4278 w 10000"/>
                  <a:gd name="connsiteY171" fmla="*/ 7894 h 10000"/>
                  <a:gd name="connsiteX172" fmla="*/ 4389 w 10000"/>
                  <a:gd name="connsiteY172" fmla="*/ 7879 h 10000"/>
                  <a:gd name="connsiteX173" fmla="*/ 4389 w 10000"/>
                  <a:gd name="connsiteY173" fmla="*/ 7879 h 10000"/>
                  <a:gd name="connsiteX174" fmla="*/ 4000 w 10000"/>
                  <a:gd name="connsiteY174" fmla="*/ 7879 h 10000"/>
                  <a:gd name="connsiteX175" fmla="*/ 3722 w 10000"/>
                  <a:gd name="connsiteY175" fmla="*/ 7894 h 10000"/>
                  <a:gd name="connsiteX176" fmla="*/ 3611 w 10000"/>
                  <a:gd name="connsiteY176" fmla="*/ 7909 h 10000"/>
                  <a:gd name="connsiteX177" fmla="*/ 3556 w 10000"/>
                  <a:gd name="connsiteY177" fmla="*/ 7923 h 10000"/>
                  <a:gd name="connsiteX178" fmla="*/ 3556 w 10000"/>
                  <a:gd name="connsiteY178" fmla="*/ 7923 h 10000"/>
                  <a:gd name="connsiteX179" fmla="*/ 3444 w 10000"/>
                  <a:gd name="connsiteY179" fmla="*/ 7982 h 10000"/>
                  <a:gd name="connsiteX180" fmla="*/ 3278 w 10000"/>
                  <a:gd name="connsiteY180" fmla="*/ 8071 h 10000"/>
                  <a:gd name="connsiteX181" fmla="*/ 3000 w 10000"/>
                  <a:gd name="connsiteY181" fmla="*/ 8174 h 10000"/>
                  <a:gd name="connsiteX182" fmla="*/ 2667 w 10000"/>
                  <a:gd name="connsiteY182" fmla="*/ 8247 h 10000"/>
                  <a:gd name="connsiteX183" fmla="*/ 2667 w 10000"/>
                  <a:gd name="connsiteY183" fmla="*/ 8247 h 10000"/>
                  <a:gd name="connsiteX184" fmla="*/ 2333 w 10000"/>
                  <a:gd name="connsiteY184" fmla="*/ 8306 h 10000"/>
                  <a:gd name="connsiteX185" fmla="*/ 1833 w 10000"/>
                  <a:gd name="connsiteY185" fmla="*/ 8365 h 10000"/>
                  <a:gd name="connsiteX186" fmla="*/ 1389 w 10000"/>
                  <a:gd name="connsiteY186" fmla="*/ 8395 h 10000"/>
                  <a:gd name="connsiteX187" fmla="*/ 889 w 10000"/>
                  <a:gd name="connsiteY187" fmla="*/ 8409 h 10000"/>
                  <a:gd name="connsiteX188" fmla="*/ 889 w 10000"/>
                  <a:gd name="connsiteY188" fmla="*/ 8409 h 10000"/>
                  <a:gd name="connsiteX189" fmla="*/ 500 w 10000"/>
                  <a:gd name="connsiteY189" fmla="*/ 8424 h 10000"/>
                  <a:gd name="connsiteX190" fmla="*/ 222 w 10000"/>
                  <a:gd name="connsiteY190" fmla="*/ 8439 h 10000"/>
                  <a:gd name="connsiteX191" fmla="*/ 0 w 10000"/>
                  <a:gd name="connsiteY191" fmla="*/ 8454 h 10000"/>
                  <a:gd name="connsiteX192" fmla="*/ 0 w 10000"/>
                  <a:gd name="connsiteY192" fmla="*/ 8454 h 10000"/>
                  <a:gd name="connsiteX193" fmla="*/ 278 w 10000"/>
                  <a:gd name="connsiteY193" fmla="*/ 8689 h 10000"/>
                  <a:gd name="connsiteX194" fmla="*/ 500 w 10000"/>
                  <a:gd name="connsiteY194" fmla="*/ 8866 h 10000"/>
                  <a:gd name="connsiteX195" fmla="*/ 722 w 10000"/>
                  <a:gd name="connsiteY195" fmla="*/ 9013 h 10000"/>
                  <a:gd name="connsiteX196" fmla="*/ 722 w 10000"/>
                  <a:gd name="connsiteY196" fmla="*/ 9013 h 10000"/>
                  <a:gd name="connsiteX197" fmla="*/ 889 w 10000"/>
                  <a:gd name="connsiteY197" fmla="*/ 9102 h 10000"/>
                  <a:gd name="connsiteX198" fmla="*/ 944 w 10000"/>
                  <a:gd name="connsiteY198" fmla="*/ 9175 h 10000"/>
                  <a:gd name="connsiteX199" fmla="*/ 1111 w 10000"/>
                  <a:gd name="connsiteY199" fmla="*/ 9249 h 10000"/>
                  <a:gd name="connsiteX200" fmla="*/ 1333 w 10000"/>
                  <a:gd name="connsiteY200" fmla="*/ 9367 h 10000"/>
                  <a:gd name="connsiteX201" fmla="*/ 1333 w 10000"/>
                  <a:gd name="connsiteY201" fmla="*/ 9367 h 10000"/>
                  <a:gd name="connsiteX202" fmla="*/ 1444 w 10000"/>
                  <a:gd name="connsiteY202" fmla="*/ 9426 h 10000"/>
                  <a:gd name="connsiteX203" fmla="*/ 1500 w 10000"/>
                  <a:gd name="connsiteY203" fmla="*/ 9470 h 10000"/>
                  <a:gd name="connsiteX204" fmla="*/ 1500 w 10000"/>
                  <a:gd name="connsiteY204" fmla="*/ 9514 h 10000"/>
                  <a:gd name="connsiteX205" fmla="*/ 1556 w 10000"/>
                  <a:gd name="connsiteY205" fmla="*/ 9529 h 10000"/>
                  <a:gd name="connsiteX206" fmla="*/ 1722 w 10000"/>
                  <a:gd name="connsiteY206" fmla="*/ 9543 h 10000"/>
                  <a:gd name="connsiteX207" fmla="*/ 1944 w 10000"/>
                  <a:gd name="connsiteY207" fmla="*/ 9558 h 10000"/>
                  <a:gd name="connsiteX208" fmla="*/ 2944 w 10000"/>
                  <a:gd name="connsiteY208" fmla="*/ 9573 h 10000"/>
                  <a:gd name="connsiteX209" fmla="*/ 2944 w 10000"/>
                  <a:gd name="connsiteY209" fmla="*/ 9573 h 10000"/>
                  <a:gd name="connsiteX210" fmla="*/ 4167 w 10000"/>
                  <a:gd name="connsiteY210" fmla="*/ 9602 h 10000"/>
                  <a:gd name="connsiteX211" fmla="*/ 4889 w 10000"/>
                  <a:gd name="connsiteY211" fmla="*/ 9647 h 10000"/>
                  <a:gd name="connsiteX212" fmla="*/ 5278 w 10000"/>
                  <a:gd name="connsiteY212" fmla="*/ 9691 h 10000"/>
                  <a:gd name="connsiteX213" fmla="*/ 5444 w 10000"/>
                  <a:gd name="connsiteY213" fmla="*/ 9705 h 10000"/>
                  <a:gd name="connsiteX214" fmla="*/ 5444 w 10000"/>
                  <a:gd name="connsiteY214" fmla="*/ 9705 h 10000"/>
                  <a:gd name="connsiteX215" fmla="*/ 5722 w 10000"/>
                  <a:gd name="connsiteY215" fmla="*/ 9735 h 10000"/>
                  <a:gd name="connsiteX216" fmla="*/ 5833 w 10000"/>
                  <a:gd name="connsiteY216" fmla="*/ 9750 h 10000"/>
                  <a:gd name="connsiteX217" fmla="*/ 5833 w 10000"/>
                  <a:gd name="connsiteY217" fmla="*/ 9750 h 10000"/>
                  <a:gd name="connsiteX218" fmla="*/ 5833 w 10000"/>
                  <a:gd name="connsiteY218" fmla="*/ 9735 h 10000"/>
                  <a:gd name="connsiteX219" fmla="*/ 5889 w 10000"/>
                  <a:gd name="connsiteY219" fmla="*/ 9720 h 10000"/>
                  <a:gd name="connsiteX220" fmla="*/ 6000 w 10000"/>
                  <a:gd name="connsiteY220" fmla="*/ 9705 h 10000"/>
                  <a:gd name="connsiteX221" fmla="*/ 6167 w 10000"/>
                  <a:gd name="connsiteY221" fmla="*/ 9691 h 10000"/>
                  <a:gd name="connsiteX222" fmla="*/ 6444 w 10000"/>
                  <a:gd name="connsiteY222" fmla="*/ 9691 h 10000"/>
                  <a:gd name="connsiteX223" fmla="*/ 6833 w 10000"/>
                  <a:gd name="connsiteY223" fmla="*/ 9705 h 10000"/>
                  <a:gd name="connsiteX224" fmla="*/ 7278 w 10000"/>
                  <a:gd name="connsiteY224" fmla="*/ 9750 h 10000"/>
                  <a:gd name="connsiteX225" fmla="*/ 7278 w 10000"/>
                  <a:gd name="connsiteY225" fmla="*/ 9750 h 10000"/>
                  <a:gd name="connsiteX226" fmla="*/ 8722 w 10000"/>
                  <a:gd name="connsiteY226" fmla="*/ 9882 h 10000"/>
                  <a:gd name="connsiteX227" fmla="*/ 10000 w 10000"/>
                  <a:gd name="connsiteY227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000 w 10000"/>
                  <a:gd name="connsiteY71" fmla="*/ 4197 h 10000"/>
                  <a:gd name="connsiteX72" fmla="*/ 1889 w 10000"/>
                  <a:gd name="connsiteY72" fmla="*/ 4183 h 10000"/>
                  <a:gd name="connsiteX73" fmla="*/ 1778 w 10000"/>
                  <a:gd name="connsiteY73" fmla="*/ 4168 h 10000"/>
                  <a:gd name="connsiteX74" fmla="*/ 1778 w 10000"/>
                  <a:gd name="connsiteY74" fmla="*/ 4168 h 10000"/>
                  <a:gd name="connsiteX75" fmla="*/ 1500 w 10000"/>
                  <a:gd name="connsiteY75" fmla="*/ 4006 h 10000"/>
                  <a:gd name="connsiteX76" fmla="*/ 1444 w 10000"/>
                  <a:gd name="connsiteY76" fmla="*/ 3888 h 10000"/>
                  <a:gd name="connsiteX77" fmla="*/ 1444 w 10000"/>
                  <a:gd name="connsiteY77" fmla="*/ 3844 h 10000"/>
                  <a:gd name="connsiteX78" fmla="*/ 1556 w 10000"/>
                  <a:gd name="connsiteY78" fmla="*/ 3800 h 10000"/>
                  <a:gd name="connsiteX79" fmla="*/ 1556 w 10000"/>
                  <a:gd name="connsiteY79" fmla="*/ 3800 h 10000"/>
                  <a:gd name="connsiteX80" fmla="*/ 1833 w 10000"/>
                  <a:gd name="connsiteY80" fmla="*/ 3726 h 10000"/>
                  <a:gd name="connsiteX81" fmla="*/ 2111 w 10000"/>
                  <a:gd name="connsiteY81" fmla="*/ 3652 h 10000"/>
                  <a:gd name="connsiteX82" fmla="*/ 2278 w 10000"/>
                  <a:gd name="connsiteY82" fmla="*/ 3608 h 10000"/>
                  <a:gd name="connsiteX83" fmla="*/ 2389 w 10000"/>
                  <a:gd name="connsiteY83" fmla="*/ 3564 h 10000"/>
                  <a:gd name="connsiteX84" fmla="*/ 2389 w 10000"/>
                  <a:gd name="connsiteY84" fmla="*/ 3505 h 10000"/>
                  <a:gd name="connsiteX85" fmla="*/ 2389 w 10000"/>
                  <a:gd name="connsiteY85" fmla="*/ 3432 h 10000"/>
                  <a:gd name="connsiteX86" fmla="*/ 2389 w 10000"/>
                  <a:gd name="connsiteY86" fmla="*/ 3432 h 10000"/>
                  <a:gd name="connsiteX87" fmla="*/ 2167 w 10000"/>
                  <a:gd name="connsiteY87" fmla="*/ 3225 h 10000"/>
                  <a:gd name="connsiteX88" fmla="*/ 1889 w 10000"/>
                  <a:gd name="connsiteY88" fmla="*/ 2946 h 10000"/>
                  <a:gd name="connsiteX89" fmla="*/ 1667 w 10000"/>
                  <a:gd name="connsiteY89" fmla="*/ 2695 h 10000"/>
                  <a:gd name="connsiteX90" fmla="*/ 1611 w 10000"/>
                  <a:gd name="connsiteY90" fmla="*/ 2622 h 10000"/>
                  <a:gd name="connsiteX91" fmla="*/ 1611 w 10000"/>
                  <a:gd name="connsiteY91" fmla="*/ 2592 h 10000"/>
                  <a:gd name="connsiteX92" fmla="*/ 1667 w 10000"/>
                  <a:gd name="connsiteY92" fmla="*/ 2577 h 10000"/>
                  <a:gd name="connsiteX93" fmla="*/ 1667 w 10000"/>
                  <a:gd name="connsiteY93" fmla="*/ 2577 h 10000"/>
                  <a:gd name="connsiteX94" fmla="*/ 2000 w 10000"/>
                  <a:gd name="connsiteY94" fmla="*/ 2563 h 10000"/>
                  <a:gd name="connsiteX95" fmla="*/ 2222 w 10000"/>
                  <a:gd name="connsiteY95" fmla="*/ 2563 h 10000"/>
                  <a:gd name="connsiteX96" fmla="*/ 2389 w 10000"/>
                  <a:gd name="connsiteY96" fmla="*/ 2577 h 10000"/>
                  <a:gd name="connsiteX97" fmla="*/ 2389 w 10000"/>
                  <a:gd name="connsiteY97" fmla="*/ 2577 h 10000"/>
                  <a:gd name="connsiteX98" fmla="*/ 2444 w 10000"/>
                  <a:gd name="connsiteY98" fmla="*/ 2577 h 10000"/>
                  <a:gd name="connsiteX99" fmla="*/ 2500 w 10000"/>
                  <a:gd name="connsiteY99" fmla="*/ 2548 h 10000"/>
                  <a:gd name="connsiteX100" fmla="*/ 2778 w 10000"/>
                  <a:gd name="connsiteY100" fmla="*/ 2459 h 10000"/>
                  <a:gd name="connsiteX101" fmla="*/ 3500 w 10000"/>
                  <a:gd name="connsiteY101" fmla="*/ 2165 h 10000"/>
                  <a:gd name="connsiteX102" fmla="*/ 4444 w 10000"/>
                  <a:gd name="connsiteY102" fmla="*/ 1738 h 10000"/>
                  <a:gd name="connsiteX103" fmla="*/ 4444 w 10000"/>
                  <a:gd name="connsiteY103" fmla="*/ 1738 h 10000"/>
                  <a:gd name="connsiteX104" fmla="*/ 4444 w 10000"/>
                  <a:gd name="connsiteY104" fmla="*/ 1679 h 10000"/>
                  <a:gd name="connsiteX105" fmla="*/ 4444 w 10000"/>
                  <a:gd name="connsiteY105" fmla="*/ 1546 h 10000"/>
                  <a:gd name="connsiteX106" fmla="*/ 4500 w 10000"/>
                  <a:gd name="connsiteY106" fmla="*/ 1458 h 10000"/>
                  <a:gd name="connsiteX107" fmla="*/ 4611 w 10000"/>
                  <a:gd name="connsiteY107" fmla="*/ 1384 h 10000"/>
                  <a:gd name="connsiteX108" fmla="*/ 4778 w 10000"/>
                  <a:gd name="connsiteY108" fmla="*/ 1296 h 10000"/>
                  <a:gd name="connsiteX109" fmla="*/ 5000 w 10000"/>
                  <a:gd name="connsiteY109" fmla="*/ 1222 h 10000"/>
                  <a:gd name="connsiteX110" fmla="*/ 5000 w 10000"/>
                  <a:gd name="connsiteY110" fmla="*/ 1222 h 10000"/>
                  <a:gd name="connsiteX111" fmla="*/ 5556 w 10000"/>
                  <a:gd name="connsiteY111" fmla="*/ 1075 h 10000"/>
                  <a:gd name="connsiteX112" fmla="*/ 6111 w 10000"/>
                  <a:gd name="connsiteY112" fmla="*/ 884 h 10000"/>
                  <a:gd name="connsiteX113" fmla="*/ 6667 w 10000"/>
                  <a:gd name="connsiteY113" fmla="*/ 707 h 10000"/>
                  <a:gd name="connsiteX114" fmla="*/ 7056 w 10000"/>
                  <a:gd name="connsiteY114" fmla="*/ 545 h 10000"/>
                  <a:gd name="connsiteX115" fmla="*/ 7056 w 10000"/>
                  <a:gd name="connsiteY115" fmla="*/ 545 h 10000"/>
                  <a:gd name="connsiteX116" fmla="*/ 7333 w 10000"/>
                  <a:gd name="connsiteY116" fmla="*/ 398 h 10000"/>
                  <a:gd name="connsiteX117" fmla="*/ 7667 w 10000"/>
                  <a:gd name="connsiteY117" fmla="*/ 221 h 10000"/>
                  <a:gd name="connsiteX118" fmla="*/ 8000 w 10000"/>
                  <a:gd name="connsiteY118" fmla="*/ 88 h 10000"/>
                  <a:gd name="connsiteX119" fmla="*/ 8167 w 10000"/>
                  <a:gd name="connsiteY119" fmla="*/ 29 h 10000"/>
                  <a:gd name="connsiteX120" fmla="*/ 8333 w 10000"/>
                  <a:gd name="connsiteY120" fmla="*/ 15 h 10000"/>
                  <a:gd name="connsiteX121" fmla="*/ 8333 w 10000"/>
                  <a:gd name="connsiteY121" fmla="*/ 15 h 10000"/>
                  <a:gd name="connsiteX122" fmla="*/ 8667 w 10000"/>
                  <a:gd name="connsiteY122" fmla="*/ 0 h 10000"/>
                  <a:gd name="connsiteX123" fmla="*/ 9111 w 10000"/>
                  <a:gd name="connsiteY123" fmla="*/ 0 h 10000"/>
                  <a:gd name="connsiteX124" fmla="*/ 10000 w 10000"/>
                  <a:gd name="connsiteY124" fmla="*/ 15 h 10000"/>
                  <a:gd name="connsiteX125" fmla="*/ 10000 w 10000"/>
                  <a:gd name="connsiteY125" fmla="*/ 9013 h 10000"/>
                  <a:gd name="connsiteX126" fmla="*/ 10000 w 10000"/>
                  <a:gd name="connsiteY126" fmla="*/ 9013 h 10000"/>
                  <a:gd name="connsiteX127" fmla="*/ 9722 w 10000"/>
                  <a:gd name="connsiteY127" fmla="*/ 8999 h 10000"/>
                  <a:gd name="connsiteX128" fmla="*/ 9389 w 10000"/>
                  <a:gd name="connsiteY128" fmla="*/ 9013 h 10000"/>
                  <a:gd name="connsiteX129" fmla="*/ 9389 w 10000"/>
                  <a:gd name="connsiteY129" fmla="*/ 9013 h 10000"/>
                  <a:gd name="connsiteX130" fmla="*/ 9278 w 10000"/>
                  <a:gd name="connsiteY130" fmla="*/ 9028 h 10000"/>
                  <a:gd name="connsiteX131" fmla="*/ 9056 w 10000"/>
                  <a:gd name="connsiteY131" fmla="*/ 9013 h 10000"/>
                  <a:gd name="connsiteX132" fmla="*/ 8889 w 10000"/>
                  <a:gd name="connsiteY132" fmla="*/ 8999 h 10000"/>
                  <a:gd name="connsiteX133" fmla="*/ 8722 w 10000"/>
                  <a:gd name="connsiteY133" fmla="*/ 8969 h 10000"/>
                  <a:gd name="connsiteX134" fmla="*/ 8611 w 10000"/>
                  <a:gd name="connsiteY134" fmla="*/ 8925 h 10000"/>
                  <a:gd name="connsiteX135" fmla="*/ 8444 w 10000"/>
                  <a:gd name="connsiteY135" fmla="*/ 8851 h 10000"/>
                  <a:gd name="connsiteX136" fmla="*/ 8444 w 10000"/>
                  <a:gd name="connsiteY136" fmla="*/ 8851 h 10000"/>
                  <a:gd name="connsiteX137" fmla="*/ 8222 w 10000"/>
                  <a:gd name="connsiteY137" fmla="*/ 8719 h 10000"/>
                  <a:gd name="connsiteX138" fmla="*/ 8111 w 10000"/>
                  <a:gd name="connsiteY138" fmla="*/ 8660 h 10000"/>
                  <a:gd name="connsiteX139" fmla="*/ 7944 w 10000"/>
                  <a:gd name="connsiteY139" fmla="*/ 8616 h 10000"/>
                  <a:gd name="connsiteX140" fmla="*/ 7778 w 10000"/>
                  <a:gd name="connsiteY140" fmla="*/ 8586 h 10000"/>
                  <a:gd name="connsiteX141" fmla="*/ 7556 w 10000"/>
                  <a:gd name="connsiteY141" fmla="*/ 8571 h 10000"/>
                  <a:gd name="connsiteX142" fmla="*/ 7333 w 10000"/>
                  <a:gd name="connsiteY142" fmla="*/ 8557 h 10000"/>
                  <a:gd name="connsiteX143" fmla="*/ 7000 w 10000"/>
                  <a:gd name="connsiteY143" fmla="*/ 8542 h 10000"/>
                  <a:gd name="connsiteX144" fmla="*/ 7000 w 10000"/>
                  <a:gd name="connsiteY144" fmla="*/ 8542 h 10000"/>
                  <a:gd name="connsiteX145" fmla="*/ 6556 w 10000"/>
                  <a:gd name="connsiteY145" fmla="*/ 8557 h 10000"/>
                  <a:gd name="connsiteX146" fmla="*/ 6222 w 10000"/>
                  <a:gd name="connsiteY146" fmla="*/ 8557 h 10000"/>
                  <a:gd name="connsiteX147" fmla="*/ 6111 w 10000"/>
                  <a:gd name="connsiteY147" fmla="*/ 8542 h 10000"/>
                  <a:gd name="connsiteX148" fmla="*/ 6056 w 10000"/>
                  <a:gd name="connsiteY148" fmla="*/ 8527 h 10000"/>
                  <a:gd name="connsiteX149" fmla="*/ 6056 w 10000"/>
                  <a:gd name="connsiteY149" fmla="*/ 8527 h 10000"/>
                  <a:gd name="connsiteX150" fmla="*/ 6056 w 10000"/>
                  <a:gd name="connsiteY150" fmla="*/ 8262 h 10000"/>
                  <a:gd name="connsiteX151" fmla="*/ 6056 w 10000"/>
                  <a:gd name="connsiteY151" fmla="*/ 8262 h 10000"/>
                  <a:gd name="connsiteX152" fmla="*/ 6056 w 10000"/>
                  <a:gd name="connsiteY152" fmla="*/ 8203 h 10000"/>
                  <a:gd name="connsiteX153" fmla="*/ 5944 w 10000"/>
                  <a:gd name="connsiteY153" fmla="*/ 8130 h 10000"/>
                  <a:gd name="connsiteX154" fmla="*/ 5889 w 10000"/>
                  <a:gd name="connsiteY154" fmla="*/ 8115 h 10000"/>
                  <a:gd name="connsiteX155" fmla="*/ 5778 w 10000"/>
                  <a:gd name="connsiteY155" fmla="*/ 8100 h 10000"/>
                  <a:gd name="connsiteX156" fmla="*/ 5667 w 10000"/>
                  <a:gd name="connsiteY156" fmla="*/ 8100 h 10000"/>
                  <a:gd name="connsiteX157" fmla="*/ 5500 w 10000"/>
                  <a:gd name="connsiteY157" fmla="*/ 8115 h 10000"/>
                  <a:gd name="connsiteX158" fmla="*/ 5500 w 10000"/>
                  <a:gd name="connsiteY158" fmla="*/ 8115 h 10000"/>
                  <a:gd name="connsiteX159" fmla="*/ 4889 w 10000"/>
                  <a:gd name="connsiteY159" fmla="*/ 8218 h 10000"/>
                  <a:gd name="connsiteX160" fmla="*/ 4611 w 10000"/>
                  <a:gd name="connsiteY160" fmla="*/ 8247 h 10000"/>
                  <a:gd name="connsiteX161" fmla="*/ 4556 w 10000"/>
                  <a:gd name="connsiteY161" fmla="*/ 8262 h 10000"/>
                  <a:gd name="connsiteX162" fmla="*/ 4500 w 10000"/>
                  <a:gd name="connsiteY162" fmla="*/ 8247 h 10000"/>
                  <a:gd name="connsiteX163" fmla="*/ 4500 w 10000"/>
                  <a:gd name="connsiteY163" fmla="*/ 8247 h 10000"/>
                  <a:gd name="connsiteX164" fmla="*/ 4222 w 10000"/>
                  <a:gd name="connsiteY164" fmla="*/ 8100 h 10000"/>
                  <a:gd name="connsiteX165" fmla="*/ 4222 w 10000"/>
                  <a:gd name="connsiteY165" fmla="*/ 8100 h 10000"/>
                  <a:gd name="connsiteX166" fmla="*/ 4111 w 10000"/>
                  <a:gd name="connsiteY166" fmla="*/ 8027 h 10000"/>
                  <a:gd name="connsiteX167" fmla="*/ 4111 w 10000"/>
                  <a:gd name="connsiteY167" fmla="*/ 7982 h 10000"/>
                  <a:gd name="connsiteX168" fmla="*/ 4111 w 10000"/>
                  <a:gd name="connsiteY168" fmla="*/ 7938 h 10000"/>
                  <a:gd name="connsiteX169" fmla="*/ 4111 w 10000"/>
                  <a:gd name="connsiteY169" fmla="*/ 7938 h 10000"/>
                  <a:gd name="connsiteX170" fmla="*/ 4278 w 10000"/>
                  <a:gd name="connsiteY170" fmla="*/ 7894 h 10000"/>
                  <a:gd name="connsiteX171" fmla="*/ 4389 w 10000"/>
                  <a:gd name="connsiteY171" fmla="*/ 7879 h 10000"/>
                  <a:gd name="connsiteX172" fmla="*/ 4389 w 10000"/>
                  <a:gd name="connsiteY172" fmla="*/ 7879 h 10000"/>
                  <a:gd name="connsiteX173" fmla="*/ 4000 w 10000"/>
                  <a:gd name="connsiteY173" fmla="*/ 7879 h 10000"/>
                  <a:gd name="connsiteX174" fmla="*/ 3722 w 10000"/>
                  <a:gd name="connsiteY174" fmla="*/ 7894 h 10000"/>
                  <a:gd name="connsiteX175" fmla="*/ 3611 w 10000"/>
                  <a:gd name="connsiteY175" fmla="*/ 7909 h 10000"/>
                  <a:gd name="connsiteX176" fmla="*/ 3556 w 10000"/>
                  <a:gd name="connsiteY176" fmla="*/ 7923 h 10000"/>
                  <a:gd name="connsiteX177" fmla="*/ 3556 w 10000"/>
                  <a:gd name="connsiteY177" fmla="*/ 7923 h 10000"/>
                  <a:gd name="connsiteX178" fmla="*/ 3444 w 10000"/>
                  <a:gd name="connsiteY178" fmla="*/ 7982 h 10000"/>
                  <a:gd name="connsiteX179" fmla="*/ 3278 w 10000"/>
                  <a:gd name="connsiteY179" fmla="*/ 8071 h 10000"/>
                  <a:gd name="connsiteX180" fmla="*/ 3000 w 10000"/>
                  <a:gd name="connsiteY180" fmla="*/ 8174 h 10000"/>
                  <a:gd name="connsiteX181" fmla="*/ 2667 w 10000"/>
                  <a:gd name="connsiteY181" fmla="*/ 8247 h 10000"/>
                  <a:gd name="connsiteX182" fmla="*/ 2667 w 10000"/>
                  <a:gd name="connsiteY182" fmla="*/ 8247 h 10000"/>
                  <a:gd name="connsiteX183" fmla="*/ 2333 w 10000"/>
                  <a:gd name="connsiteY183" fmla="*/ 8306 h 10000"/>
                  <a:gd name="connsiteX184" fmla="*/ 1833 w 10000"/>
                  <a:gd name="connsiteY184" fmla="*/ 8365 h 10000"/>
                  <a:gd name="connsiteX185" fmla="*/ 1389 w 10000"/>
                  <a:gd name="connsiteY185" fmla="*/ 8395 h 10000"/>
                  <a:gd name="connsiteX186" fmla="*/ 889 w 10000"/>
                  <a:gd name="connsiteY186" fmla="*/ 8409 h 10000"/>
                  <a:gd name="connsiteX187" fmla="*/ 889 w 10000"/>
                  <a:gd name="connsiteY187" fmla="*/ 8409 h 10000"/>
                  <a:gd name="connsiteX188" fmla="*/ 500 w 10000"/>
                  <a:gd name="connsiteY188" fmla="*/ 8424 h 10000"/>
                  <a:gd name="connsiteX189" fmla="*/ 222 w 10000"/>
                  <a:gd name="connsiteY189" fmla="*/ 8439 h 10000"/>
                  <a:gd name="connsiteX190" fmla="*/ 0 w 10000"/>
                  <a:gd name="connsiteY190" fmla="*/ 8454 h 10000"/>
                  <a:gd name="connsiteX191" fmla="*/ 0 w 10000"/>
                  <a:gd name="connsiteY191" fmla="*/ 8454 h 10000"/>
                  <a:gd name="connsiteX192" fmla="*/ 278 w 10000"/>
                  <a:gd name="connsiteY192" fmla="*/ 8689 h 10000"/>
                  <a:gd name="connsiteX193" fmla="*/ 500 w 10000"/>
                  <a:gd name="connsiteY193" fmla="*/ 8866 h 10000"/>
                  <a:gd name="connsiteX194" fmla="*/ 722 w 10000"/>
                  <a:gd name="connsiteY194" fmla="*/ 9013 h 10000"/>
                  <a:gd name="connsiteX195" fmla="*/ 722 w 10000"/>
                  <a:gd name="connsiteY195" fmla="*/ 9013 h 10000"/>
                  <a:gd name="connsiteX196" fmla="*/ 889 w 10000"/>
                  <a:gd name="connsiteY196" fmla="*/ 9102 h 10000"/>
                  <a:gd name="connsiteX197" fmla="*/ 944 w 10000"/>
                  <a:gd name="connsiteY197" fmla="*/ 9175 h 10000"/>
                  <a:gd name="connsiteX198" fmla="*/ 1111 w 10000"/>
                  <a:gd name="connsiteY198" fmla="*/ 9249 h 10000"/>
                  <a:gd name="connsiteX199" fmla="*/ 1333 w 10000"/>
                  <a:gd name="connsiteY199" fmla="*/ 9367 h 10000"/>
                  <a:gd name="connsiteX200" fmla="*/ 1333 w 10000"/>
                  <a:gd name="connsiteY200" fmla="*/ 9367 h 10000"/>
                  <a:gd name="connsiteX201" fmla="*/ 1444 w 10000"/>
                  <a:gd name="connsiteY201" fmla="*/ 9426 h 10000"/>
                  <a:gd name="connsiteX202" fmla="*/ 1500 w 10000"/>
                  <a:gd name="connsiteY202" fmla="*/ 9470 h 10000"/>
                  <a:gd name="connsiteX203" fmla="*/ 1500 w 10000"/>
                  <a:gd name="connsiteY203" fmla="*/ 9514 h 10000"/>
                  <a:gd name="connsiteX204" fmla="*/ 1556 w 10000"/>
                  <a:gd name="connsiteY204" fmla="*/ 9529 h 10000"/>
                  <a:gd name="connsiteX205" fmla="*/ 1722 w 10000"/>
                  <a:gd name="connsiteY205" fmla="*/ 9543 h 10000"/>
                  <a:gd name="connsiteX206" fmla="*/ 1944 w 10000"/>
                  <a:gd name="connsiteY206" fmla="*/ 9558 h 10000"/>
                  <a:gd name="connsiteX207" fmla="*/ 2944 w 10000"/>
                  <a:gd name="connsiteY207" fmla="*/ 9573 h 10000"/>
                  <a:gd name="connsiteX208" fmla="*/ 2944 w 10000"/>
                  <a:gd name="connsiteY208" fmla="*/ 9573 h 10000"/>
                  <a:gd name="connsiteX209" fmla="*/ 4167 w 10000"/>
                  <a:gd name="connsiteY209" fmla="*/ 9602 h 10000"/>
                  <a:gd name="connsiteX210" fmla="*/ 4889 w 10000"/>
                  <a:gd name="connsiteY210" fmla="*/ 9647 h 10000"/>
                  <a:gd name="connsiteX211" fmla="*/ 5278 w 10000"/>
                  <a:gd name="connsiteY211" fmla="*/ 9691 h 10000"/>
                  <a:gd name="connsiteX212" fmla="*/ 5444 w 10000"/>
                  <a:gd name="connsiteY212" fmla="*/ 9705 h 10000"/>
                  <a:gd name="connsiteX213" fmla="*/ 5444 w 10000"/>
                  <a:gd name="connsiteY213" fmla="*/ 9705 h 10000"/>
                  <a:gd name="connsiteX214" fmla="*/ 5722 w 10000"/>
                  <a:gd name="connsiteY214" fmla="*/ 9735 h 10000"/>
                  <a:gd name="connsiteX215" fmla="*/ 5833 w 10000"/>
                  <a:gd name="connsiteY215" fmla="*/ 9750 h 10000"/>
                  <a:gd name="connsiteX216" fmla="*/ 5833 w 10000"/>
                  <a:gd name="connsiteY216" fmla="*/ 9750 h 10000"/>
                  <a:gd name="connsiteX217" fmla="*/ 5833 w 10000"/>
                  <a:gd name="connsiteY217" fmla="*/ 9735 h 10000"/>
                  <a:gd name="connsiteX218" fmla="*/ 5889 w 10000"/>
                  <a:gd name="connsiteY218" fmla="*/ 9720 h 10000"/>
                  <a:gd name="connsiteX219" fmla="*/ 6000 w 10000"/>
                  <a:gd name="connsiteY219" fmla="*/ 9705 h 10000"/>
                  <a:gd name="connsiteX220" fmla="*/ 6167 w 10000"/>
                  <a:gd name="connsiteY220" fmla="*/ 9691 h 10000"/>
                  <a:gd name="connsiteX221" fmla="*/ 6444 w 10000"/>
                  <a:gd name="connsiteY221" fmla="*/ 9691 h 10000"/>
                  <a:gd name="connsiteX222" fmla="*/ 6833 w 10000"/>
                  <a:gd name="connsiteY222" fmla="*/ 9705 h 10000"/>
                  <a:gd name="connsiteX223" fmla="*/ 7278 w 10000"/>
                  <a:gd name="connsiteY223" fmla="*/ 9750 h 10000"/>
                  <a:gd name="connsiteX224" fmla="*/ 7278 w 10000"/>
                  <a:gd name="connsiteY224" fmla="*/ 9750 h 10000"/>
                  <a:gd name="connsiteX225" fmla="*/ 8722 w 10000"/>
                  <a:gd name="connsiteY225" fmla="*/ 9882 h 10000"/>
                  <a:gd name="connsiteX226" fmla="*/ 10000 w 10000"/>
                  <a:gd name="connsiteY226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000 w 10000"/>
                  <a:gd name="connsiteY71" fmla="*/ 4197 h 10000"/>
                  <a:gd name="connsiteX72" fmla="*/ 1889 w 10000"/>
                  <a:gd name="connsiteY72" fmla="*/ 4183 h 10000"/>
                  <a:gd name="connsiteX73" fmla="*/ 1778 w 10000"/>
                  <a:gd name="connsiteY73" fmla="*/ 4168 h 10000"/>
                  <a:gd name="connsiteX74" fmla="*/ 1500 w 10000"/>
                  <a:gd name="connsiteY74" fmla="*/ 4006 h 10000"/>
                  <a:gd name="connsiteX75" fmla="*/ 1444 w 10000"/>
                  <a:gd name="connsiteY75" fmla="*/ 3888 h 10000"/>
                  <a:gd name="connsiteX76" fmla="*/ 1444 w 10000"/>
                  <a:gd name="connsiteY76" fmla="*/ 3844 h 10000"/>
                  <a:gd name="connsiteX77" fmla="*/ 1556 w 10000"/>
                  <a:gd name="connsiteY77" fmla="*/ 3800 h 10000"/>
                  <a:gd name="connsiteX78" fmla="*/ 1556 w 10000"/>
                  <a:gd name="connsiteY78" fmla="*/ 3800 h 10000"/>
                  <a:gd name="connsiteX79" fmla="*/ 1833 w 10000"/>
                  <a:gd name="connsiteY79" fmla="*/ 3726 h 10000"/>
                  <a:gd name="connsiteX80" fmla="*/ 2111 w 10000"/>
                  <a:gd name="connsiteY80" fmla="*/ 3652 h 10000"/>
                  <a:gd name="connsiteX81" fmla="*/ 2278 w 10000"/>
                  <a:gd name="connsiteY81" fmla="*/ 3608 h 10000"/>
                  <a:gd name="connsiteX82" fmla="*/ 2389 w 10000"/>
                  <a:gd name="connsiteY82" fmla="*/ 3564 h 10000"/>
                  <a:gd name="connsiteX83" fmla="*/ 2389 w 10000"/>
                  <a:gd name="connsiteY83" fmla="*/ 3505 h 10000"/>
                  <a:gd name="connsiteX84" fmla="*/ 2389 w 10000"/>
                  <a:gd name="connsiteY84" fmla="*/ 3432 h 10000"/>
                  <a:gd name="connsiteX85" fmla="*/ 2389 w 10000"/>
                  <a:gd name="connsiteY85" fmla="*/ 3432 h 10000"/>
                  <a:gd name="connsiteX86" fmla="*/ 2167 w 10000"/>
                  <a:gd name="connsiteY86" fmla="*/ 3225 h 10000"/>
                  <a:gd name="connsiteX87" fmla="*/ 1889 w 10000"/>
                  <a:gd name="connsiteY87" fmla="*/ 2946 h 10000"/>
                  <a:gd name="connsiteX88" fmla="*/ 1667 w 10000"/>
                  <a:gd name="connsiteY88" fmla="*/ 2695 h 10000"/>
                  <a:gd name="connsiteX89" fmla="*/ 1611 w 10000"/>
                  <a:gd name="connsiteY89" fmla="*/ 2622 h 10000"/>
                  <a:gd name="connsiteX90" fmla="*/ 1611 w 10000"/>
                  <a:gd name="connsiteY90" fmla="*/ 2592 h 10000"/>
                  <a:gd name="connsiteX91" fmla="*/ 1667 w 10000"/>
                  <a:gd name="connsiteY91" fmla="*/ 2577 h 10000"/>
                  <a:gd name="connsiteX92" fmla="*/ 1667 w 10000"/>
                  <a:gd name="connsiteY92" fmla="*/ 2577 h 10000"/>
                  <a:gd name="connsiteX93" fmla="*/ 2000 w 10000"/>
                  <a:gd name="connsiteY93" fmla="*/ 2563 h 10000"/>
                  <a:gd name="connsiteX94" fmla="*/ 2222 w 10000"/>
                  <a:gd name="connsiteY94" fmla="*/ 2563 h 10000"/>
                  <a:gd name="connsiteX95" fmla="*/ 2389 w 10000"/>
                  <a:gd name="connsiteY95" fmla="*/ 2577 h 10000"/>
                  <a:gd name="connsiteX96" fmla="*/ 2389 w 10000"/>
                  <a:gd name="connsiteY96" fmla="*/ 2577 h 10000"/>
                  <a:gd name="connsiteX97" fmla="*/ 2444 w 10000"/>
                  <a:gd name="connsiteY97" fmla="*/ 2577 h 10000"/>
                  <a:gd name="connsiteX98" fmla="*/ 2500 w 10000"/>
                  <a:gd name="connsiteY98" fmla="*/ 2548 h 10000"/>
                  <a:gd name="connsiteX99" fmla="*/ 2778 w 10000"/>
                  <a:gd name="connsiteY99" fmla="*/ 2459 h 10000"/>
                  <a:gd name="connsiteX100" fmla="*/ 3500 w 10000"/>
                  <a:gd name="connsiteY100" fmla="*/ 2165 h 10000"/>
                  <a:gd name="connsiteX101" fmla="*/ 4444 w 10000"/>
                  <a:gd name="connsiteY101" fmla="*/ 1738 h 10000"/>
                  <a:gd name="connsiteX102" fmla="*/ 4444 w 10000"/>
                  <a:gd name="connsiteY102" fmla="*/ 1738 h 10000"/>
                  <a:gd name="connsiteX103" fmla="*/ 4444 w 10000"/>
                  <a:gd name="connsiteY103" fmla="*/ 1679 h 10000"/>
                  <a:gd name="connsiteX104" fmla="*/ 4444 w 10000"/>
                  <a:gd name="connsiteY104" fmla="*/ 1546 h 10000"/>
                  <a:gd name="connsiteX105" fmla="*/ 4500 w 10000"/>
                  <a:gd name="connsiteY105" fmla="*/ 1458 h 10000"/>
                  <a:gd name="connsiteX106" fmla="*/ 4611 w 10000"/>
                  <a:gd name="connsiteY106" fmla="*/ 1384 h 10000"/>
                  <a:gd name="connsiteX107" fmla="*/ 4778 w 10000"/>
                  <a:gd name="connsiteY107" fmla="*/ 1296 h 10000"/>
                  <a:gd name="connsiteX108" fmla="*/ 5000 w 10000"/>
                  <a:gd name="connsiteY108" fmla="*/ 1222 h 10000"/>
                  <a:gd name="connsiteX109" fmla="*/ 5000 w 10000"/>
                  <a:gd name="connsiteY109" fmla="*/ 1222 h 10000"/>
                  <a:gd name="connsiteX110" fmla="*/ 5556 w 10000"/>
                  <a:gd name="connsiteY110" fmla="*/ 1075 h 10000"/>
                  <a:gd name="connsiteX111" fmla="*/ 6111 w 10000"/>
                  <a:gd name="connsiteY111" fmla="*/ 884 h 10000"/>
                  <a:gd name="connsiteX112" fmla="*/ 6667 w 10000"/>
                  <a:gd name="connsiteY112" fmla="*/ 707 h 10000"/>
                  <a:gd name="connsiteX113" fmla="*/ 7056 w 10000"/>
                  <a:gd name="connsiteY113" fmla="*/ 545 h 10000"/>
                  <a:gd name="connsiteX114" fmla="*/ 7056 w 10000"/>
                  <a:gd name="connsiteY114" fmla="*/ 545 h 10000"/>
                  <a:gd name="connsiteX115" fmla="*/ 7333 w 10000"/>
                  <a:gd name="connsiteY115" fmla="*/ 398 h 10000"/>
                  <a:gd name="connsiteX116" fmla="*/ 7667 w 10000"/>
                  <a:gd name="connsiteY116" fmla="*/ 221 h 10000"/>
                  <a:gd name="connsiteX117" fmla="*/ 8000 w 10000"/>
                  <a:gd name="connsiteY117" fmla="*/ 88 h 10000"/>
                  <a:gd name="connsiteX118" fmla="*/ 8167 w 10000"/>
                  <a:gd name="connsiteY118" fmla="*/ 29 h 10000"/>
                  <a:gd name="connsiteX119" fmla="*/ 8333 w 10000"/>
                  <a:gd name="connsiteY119" fmla="*/ 15 h 10000"/>
                  <a:gd name="connsiteX120" fmla="*/ 8333 w 10000"/>
                  <a:gd name="connsiteY120" fmla="*/ 15 h 10000"/>
                  <a:gd name="connsiteX121" fmla="*/ 8667 w 10000"/>
                  <a:gd name="connsiteY121" fmla="*/ 0 h 10000"/>
                  <a:gd name="connsiteX122" fmla="*/ 9111 w 10000"/>
                  <a:gd name="connsiteY122" fmla="*/ 0 h 10000"/>
                  <a:gd name="connsiteX123" fmla="*/ 10000 w 10000"/>
                  <a:gd name="connsiteY123" fmla="*/ 15 h 10000"/>
                  <a:gd name="connsiteX124" fmla="*/ 10000 w 10000"/>
                  <a:gd name="connsiteY124" fmla="*/ 9013 h 10000"/>
                  <a:gd name="connsiteX125" fmla="*/ 10000 w 10000"/>
                  <a:gd name="connsiteY125" fmla="*/ 9013 h 10000"/>
                  <a:gd name="connsiteX126" fmla="*/ 9722 w 10000"/>
                  <a:gd name="connsiteY126" fmla="*/ 8999 h 10000"/>
                  <a:gd name="connsiteX127" fmla="*/ 9389 w 10000"/>
                  <a:gd name="connsiteY127" fmla="*/ 9013 h 10000"/>
                  <a:gd name="connsiteX128" fmla="*/ 9389 w 10000"/>
                  <a:gd name="connsiteY128" fmla="*/ 9013 h 10000"/>
                  <a:gd name="connsiteX129" fmla="*/ 9278 w 10000"/>
                  <a:gd name="connsiteY129" fmla="*/ 9028 h 10000"/>
                  <a:gd name="connsiteX130" fmla="*/ 9056 w 10000"/>
                  <a:gd name="connsiteY130" fmla="*/ 9013 h 10000"/>
                  <a:gd name="connsiteX131" fmla="*/ 8889 w 10000"/>
                  <a:gd name="connsiteY131" fmla="*/ 8999 h 10000"/>
                  <a:gd name="connsiteX132" fmla="*/ 8722 w 10000"/>
                  <a:gd name="connsiteY132" fmla="*/ 8969 h 10000"/>
                  <a:gd name="connsiteX133" fmla="*/ 8611 w 10000"/>
                  <a:gd name="connsiteY133" fmla="*/ 8925 h 10000"/>
                  <a:gd name="connsiteX134" fmla="*/ 8444 w 10000"/>
                  <a:gd name="connsiteY134" fmla="*/ 8851 h 10000"/>
                  <a:gd name="connsiteX135" fmla="*/ 8444 w 10000"/>
                  <a:gd name="connsiteY135" fmla="*/ 8851 h 10000"/>
                  <a:gd name="connsiteX136" fmla="*/ 8222 w 10000"/>
                  <a:gd name="connsiteY136" fmla="*/ 8719 h 10000"/>
                  <a:gd name="connsiteX137" fmla="*/ 8111 w 10000"/>
                  <a:gd name="connsiteY137" fmla="*/ 8660 h 10000"/>
                  <a:gd name="connsiteX138" fmla="*/ 7944 w 10000"/>
                  <a:gd name="connsiteY138" fmla="*/ 8616 h 10000"/>
                  <a:gd name="connsiteX139" fmla="*/ 7778 w 10000"/>
                  <a:gd name="connsiteY139" fmla="*/ 8586 h 10000"/>
                  <a:gd name="connsiteX140" fmla="*/ 7556 w 10000"/>
                  <a:gd name="connsiteY140" fmla="*/ 8571 h 10000"/>
                  <a:gd name="connsiteX141" fmla="*/ 7333 w 10000"/>
                  <a:gd name="connsiteY141" fmla="*/ 8557 h 10000"/>
                  <a:gd name="connsiteX142" fmla="*/ 7000 w 10000"/>
                  <a:gd name="connsiteY142" fmla="*/ 8542 h 10000"/>
                  <a:gd name="connsiteX143" fmla="*/ 7000 w 10000"/>
                  <a:gd name="connsiteY143" fmla="*/ 8542 h 10000"/>
                  <a:gd name="connsiteX144" fmla="*/ 6556 w 10000"/>
                  <a:gd name="connsiteY144" fmla="*/ 8557 h 10000"/>
                  <a:gd name="connsiteX145" fmla="*/ 6222 w 10000"/>
                  <a:gd name="connsiteY145" fmla="*/ 8557 h 10000"/>
                  <a:gd name="connsiteX146" fmla="*/ 6111 w 10000"/>
                  <a:gd name="connsiteY146" fmla="*/ 8542 h 10000"/>
                  <a:gd name="connsiteX147" fmla="*/ 6056 w 10000"/>
                  <a:gd name="connsiteY147" fmla="*/ 8527 h 10000"/>
                  <a:gd name="connsiteX148" fmla="*/ 6056 w 10000"/>
                  <a:gd name="connsiteY148" fmla="*/ 8527 h 10000"/>
                  <a:gd name="connsiteX149" fmla="*/ 6056 w 10000"/>
                  <a:gd name="connsiteY149" fmla="*/ 8262 h 10000"/>
                  <a:gd name="connsiteX150" fmla="*/ 6056 w 10000"/>
                  <a:gd name="connsiteY150" fmla="*/ 8262 h 10000"/>
                  <a:gd name="connsiteX151" fmla="*/ 6056 w 10000"/>
                  <a:gd name="connsiteY151" fmla="*/ 8203 h 10000"/>
                  <a:gd name="connsiteX152" fmla="*/ 5944 w 10000"/>
                  <a:gd name="connsiteY152" fmla="*/ 8130 h 10000"/>
                  <a:gd name="connsiteX153" fmla="*/ 5889 w 10000"/>
                  <a:gd name="connsiteY153" fmla="*/ 8115 h 10000"/>
                  <a:gd name="connsiteX154" fmla="*/ 5778 w 10000"/>
                  <a:gd name="connsiteY154" fmla="*/ 8100 h 10000"/>
                  <a:gd name="connsiteX155" fmla="*/ 5667 w 10000"/>
                  <a:gd name="connsiteY155" fmla="*/ 8100 h 10000"/>
                  <a:gd name="connsiteX156" fmla="*/ 5500 w 10000"/>
                  <a:gd name="connsiteY156" fmla="*/ 8115 h 10000"/>
                  <a:gd name="connsiteX157" fmla="*/ 5500 w 10000"/>
                  <a:gd name="connsiteY157" fmla="*/ 8115 h 10000"/>
                  <a:gd name="connsiteX158" fmla="*/ 4889 w 10000"/>
                  <a:gd name="connsiteY158" fmla="*/ 8218 h 10000"/>
                  <a:gd name="connsiteX159" fmla="*/ 4611 w 10000"/>
                  <a:gd name="connsiteY159" fmla="*/ 8247 h 10000"/>
                  <a:gd name="connsiteX160" fmla="*/ 4556 w 10000"/>
                  <a:gd name="connsiteY160" fmla="*/ 8262 h 10000"/>
                  <a:gd name="connsiteX161" fmla="*/ 4500 w 10000"/>
                  <a:gd name="connsiteY161" fmla="*/ 8247 h 10000"/>
                  <a:gd name="connsiteX162" fmla="*/ 4500 w 10000"/>
                  <a:gd name="connsiteY162" fmla="*/ 8247 h 10000"/>
                  <a:gd name="connsiteX163" fmla="*/ 4222 w 10000"/>
                  <a:gd name="connsiteY163" fmla="*/ 8100 h 10000"/>
                  <a:gd name="connsiteX164" fmla="*/ 4222 w 10000"/>
                  <a:gd name="connsiteY164" fmla="*/ 8100 h 10000"/>
                  <a:gd name="connsiteX165" fmla="*/ 4111 w 10000"/>
                  <a:gd name="connsiteY165" fmla="*/ 8027 h 10000"/>
                  <a:gd name="connsiteX166" fmla="*/ 4111 w 10000"/>
                  <a:gd name="connsiteY166" fmla="*/ 7982 h 10000"/>
                  <a:gd name="connsiteX167" fmla="*/ 4111 w 10000"/>
                  <a:gd name="connsiteY167" fmla="*/ 7938 h 10000"/>
                  <a:gd name="connsiteX168" fmla="*/ 4111 w 10000"/>
                  <a:gd name="connsiteY168" fmla="*/ 7938 h 10000"/>
                  <a:gd name="connsiteX169" fmla="*/ 4278 w 10000"/>
                  <a:gd name="connsiteY169" fmla="*/ 7894 h 10000"/>
                  <a:gd name="connsiteX170" fmla="*/ 4389 w 10000"/>
                  <a:gd name="connsiteY170" fmla="*/ 7879 h 10000"/>
                  <a:gd name="connsiteX171" fmla="*/ 4389 w 10000"/>
                  <a:gd name="connsiteY171" fmla="*/ 7879 h 10000"/>
                  <a:gd name="connsiteX172" fmla="*/ 4000 w 10000"/>
                  <a:gd name="connsiteY172" fmla="*/ 7879 h 10000"/>
                  <a:gd name="connsiteX173" fmla="*/ 3722 w 10000"/>
                  <a:gd name="connsiteY173" fmla="*/ 7894 h 10000"/>
                  <a:gd name="connsiteX174" fmla="*/ 3611 w 10000"/>
                  <a:gd name="connsiteY174" fmla="*/ 7909 h 10000"/>
                  <a:gd name="connsiteX175" fmla="*/ 3556 w 10000"/>
                  <a:gd name="connsiteY175" fmla="*/ 7923 h 10000"/>
                  <a:gd name="connsiteX176" fmla="*/ 3556 w 10000"/>
                  <a:gd name="connsiteY176" fmla="*/ 7923 h 10000"/>
                  <a:gd name="connsiteX177" fmla="*/ 3444 w 10000"/>
                  <a:gd name="connsiteY177" fmla="*/ 7982 h 10000"/>
                  <a:gd name="connsiteX178" fmla="*/ 3278 w 10000"/>
                  <a:gd name="connsiteY178" fmla="*/ 8071 h 10000"/>
                  <a:gd name="connsiteX179" fmla="*/ 3000 w 10000"/>
                  <a:gd name="connsiteY179" fmla="*/ 8174 h 10000"/>
                  <a:gd name="connsiteX180" fmla="*/ 2667 w 10000"/>
                  <a:gd name="connsiteY180" fmla="*/ 8247 h 10000"/>
                  <a:gd name="connsiteX181" fmla="*/ 2667 w 10000"/>
                  <a:gd name="connsiteY181" fmla="*/ 8247 h 10000"/>
                  <a:gd name="connsiteX182" fmla="*/ 2333 w 10000"/>
                  <a:gd name="connsiteY182" fmla="*/ 8306 h 10000"/>
                  <a:gd name="connsiteX183" fmla="*/ 1833 w 10000"/>
                  <a:gd name="connsiteY183" fmla="*/ 8365 h 10000"/>
                  <a:gd name="connsiteX184" fmla="*/ 1389 w 10000"/>
                  <a:gd name="connsiteY184" fmla="*/ 8395 h 10000"/>
                  <a:gd name="connsiteX185" fmla="*/ 889 w 10000"/>
                  <a:gd name="connsiteY185" fmla="*/ 8409 h 10000"/>
                  <a:gd name="connsiteX186" fmla="*/ 889 w 10000"/>
                  <a:gd name="connsiteY186" fmla="*/ 8409 h 10000"/>
                  <a:gd name="connsiteX187" fmla="*/ 500 w 10000"/>
                  <a:gd name="connsiteY187" fmla="*/ 8424 h 10000"/>
                  <a:gd name="connsiteX188" fmla="*/ 222 w 10000"/>
                  <a:gd name="connsiteY188" fmla="*/ 8439 h 10000"/>
                  <a:gd name="connsiteX189" fmla="*/ 0 w 10000"/>
                  <a:gd name="connsiteY189" fmla="*/ 8454 h 10000"/>
                  <a:gd name="connsiteX190" fmla="*/ 0 w 10000"/>
                  <a:gd name="connsiteY190" fmla="*/ 8454 h 10000"/>
                  <a:gd name="connsiteX191" fmla="*/ 278 w 10000"/>
                  <a:gd name="connsiteY191" fmla="*/ 8689 h 10000"/>
                  <a:gd name="connsiteX192" fmla="*/ 500 w 10000"/>
                  <a:gd name="connsiteY192" fmla="*/ 8866 h 10000"/>
                  <a:gd name="connsiteX193" fmla="*/ 722 w 10000"/>
                  <a:gd name="connsiteY193" fmla="*/ 9013 h 10000"/>
                  <a:gd name="connsiteX194" fmla="*/ 722 w 10000"/>
                  <a:gd name="connsiteY194" fmla="*/ 9013 h 10000"/>
                  <a:gd name="connsiteX195" fmla="*/ 889 w 10000"/>
                  <a:gd name="connsiteY195" fmla="*/ 9102 h 10000"/>
                  <a:gd name="connsiteX196" fmla="*/ 944 w 10000"/>
                  <a:gd name="connsiteY196" fmla="*/ 9175 h 10000"/>
                  <a:gd name="connsiteX197" fmla="*/ 1111 w 10000"/>
                  <a:gd name="connsiteY197" fmla="*/ 9249 h 10000"/>
                  <a:gd name="connsiteX198" fmla="*/ 1333 w 10000"/>
                  <a:gd name="connsiteY198" fmla="*/ 9367 h 10000"/>
                  <a:gd name="connsiteX199" fmla="*/ 1333 w 10000"/>
                  <a:gd name="connsiteY199" fmla="*/ 9367 h 10000"/>
                  <a:gd name="connsiteX200" fmla="*/ 1444 w 10000"/>
                  <a:gd name="connsiteY200" fmla="*/ 9426 h 10000"/>
                  <a:gd name="connsiteX201" fmla="*/ 1500 w 10000"/>
                  <a:gd name="connsiteY201" fmla="*/ 9470 h 10000"/>
                  <a:gd name="connsiteX202" fmla="*/ 1500 w 10000"/>
                  <a:gd name="connsiteY202" fmla="*/ 9514 h 10000"/>
                  <a:gd name="connsiteX203" fmla="*/ 1556 w 10000"/>
                  <a:gd name="connsiteY203" fmla="*/ 9529 h 10000"/>
                  <a:gd name="connsiteX204" fmla="*/ 1722 w 10000"/>
                  <a:gd name="connsiteY204" fmla="*/ 9543 h 10000"/>
                  <a:gd name="connsiteX205" fmla="*/ 1944 w 10000"/>
                  <a:gd name="connsiteY205" fmla="*/ 9558 h 10000"/>
                  <a:gd name="connsiteX206" fmla="*/ 2944 w 10000"/>
                  <a:gd name="connsiteY206" fmla="*/ 9573 h 10000"/>
                  <a:gd name="connsiteX207" fmla="*/ 2944 w 10000"/>
                  <a:gd name="connsiteY207" fmla="*/ 9573 h 10000"/>
                  <a:gd name="connsiteX208" fmla="*/ 4167 w 10000"/>
                  <a:gd name="connsiteY208" fmla="*/ 9602 h 10000"/>
                  <a:gd name="connsiteX209" fmla="*/ 4889 w 10000"/>
                  <a:gd name="connsiteY209" fmla="*/ 9647 h 10000"/>
                  <a:gd name="connsiteX210" fmla="*/ 5278 w 10000"/>
                  <a:gd name="connsiteY210" fmla="*/ 9691 h 10000"/>
                  <a:gd name="connsiteX211" fmla="*/ 5444 w 10000"/>
                  <a:gd name="connsiteY211" fmla="*/ 9705 h 10000"/>
                  <a:gd name="connsiteX212" fmla="*/ 5444 w 10000"/>
                  <a:gd name="connsiteY212" fmla="*/ 9705 h 10000"/>
                  <a:gd name="connsiteX213" fmla="*/ 5722 w 10000"/>
                  <a:gd name="connsiteY213" fmla="*/ 9735 h 10000"/>
                  <a:gd name="connsiteX214" fmla="*/ 5833 w 10000"/>
                  <a:gd name="connsiteY214" fmla="*/ 9750 h 10000"/>
                  <a:gd name="connsiteX215" fmla="*/ 5833 w 10000"/>
                  <a:gd name="connsiteY215" fmla="*/ 9750 h 10000"/>
                  <a:gd name="connsiteX216" fmla="*/ 5833 w 10000"/>
                  <a:gd name="connsiteY216" fmla="*/ 9735 h 10000"/>
                  <a:gd name="connsiteX217" fmla="*/ 5889 w 10000"/>
                  <a:gd name="connsiteY217" fmla="*/ 9720 h 10000"/>
                  <a:gd name="connsiteX218" fmla="*/ 6000 w 10000"/>
                  <a:gd name="connsiteY218" fmla="*/ 9705 h 10000"/>
                  <a:gd name="connsiteX219" fmla="*/ 6167 w 10000"/>
                  <a:gd name="connsiteY219" fmla="*/ 9691 h 10000"/>
                  <a:gd name="connsiteX220" fmla="*/ 6444 w 10000"/>
                  <a:gd name="connsiteY220" fmla="*/ 9691 h 10000"/>
                  <a:gd name="connsiteX221" fmla="*/ 6833 w 10000"/>
                  <a:gd name="connsiteY221" fmla="*/ 9705 h 10000"/>
                  <a:gd name="connsiteX222" fmla="*/ 7278 w 10000"/>
                  <a:gd name="connsiteY222" fmla="*/ 9750 h 10000"/>
                  <a:gd name="connsiteX223" fmla="*/ 7278 w 10000"/>
                  <a:gd name="connsiteY223" fmla="*/ 9750 h 10000"/>
                  <a:gd name="connsiteX224" fmla="*/ 8722 w 10000"/>
                  <a:gd name="connsiteY224" fmla="*/ 9882 h 10000"/>
                  <a:gd name="connsiteX225" fmla="*/ 10000 w 10000"/>
                  <a:gd name="connsiteY225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000 w 10000"/>
                  <a:gd name="connsiteY71" fmla="*/ 4197 h 10000"/>
                  <a:gd name="connsiteX72" fmla="*/ 1889 w 10000"/>
                  <a:gd name="connsiteY72" fmla="*/ 4183 h 10000"/>
                  <a:gd name="connsiteX73" fmla="*/ 1778 w 10000"/>
                  <a:gd name="connsiteY73" fmla="*/ 4168 h 10000"/>
                  <a:gd name="connsiteX74" fmla="*/ 1500 w 10000"/>
                  <a:gd name="connsiteY74" fmla="*/ 4006 h 10000"/>
                  <a:gd name="connsiteX75" fmla="*/ 1444 w 10000"/>
                  <a:gd name="connsiteY75" fmla="*/ 3844 h 10000"/>
                  <a:gd name="connsiteX76" fmla="*/ 1556 w 10000"/>
                  <a:gd name="connsiteY76" fmla="*/ 3800 h 10000"/>
                  <a:gd name="connsiteX77" fmla="*/ 1556 w 10000"/>
                  <a:gd name="connsiteY77" fmla="*/ 3800 h 10000"/>
                  <a:gd name="connsiteX78" fmla="*/ 1833 w 10000"/>
                  <a:gd name="connsiteY78" fmla="*/ 3726 h 10000"/>
                  <a:gd name="connsiteX79" fmla="*/ 2111 w 10000"/>
                  <a:gd name="connsiteY79" fmla="*/ 3652 h 10000"/>
                  <a:gd name="connsiteX80" fmla="*/ 2278 w 10000"/>
                  <a:gd name="connsiteY80" fmla="*/ 3608 h 10000"/>
                  <a:gd name="connsiteX81" fmla="*/ 2389 w 10000"/>
                  <a:gd name="connsiteY81" fmla="*/ 3564 h 10000"/>
                  <a:gd name="connsiteX82" fmla="*/ 2389 w 10000"/>
                  <a:gd name="connsiteY82" fmla="*/ 3505 h 10000"/>
                  <a:gd name="connsiteX83" fmla="*/ 2389 w 10000"/>
                  <a:gd name="connsiteY83" fmla="*/ 3432 h 10000"/>
                  <a:gd name="connsiteX84" fmla="*/ 2389 w 10000"/>
                  <a:gd name="connsiteY84" fmla="*/ 3432 h 10000"/>
                  <a:gd name="connsiteX85" fmla="*/ 2167 w 10000"/>
                  <a:gd name="connsiteY85" fmla="*/ 3225 h 10000"/>
                  <a:gd name="connsiteX86" fmla="*/ 1889 w 10000"/>
                  <a:gd name="connsiteY86" fmla="*/ 2946 h 10000"/>
                  <a:gd name="connsiteX87" fmla="*/ 1667 w 10000"/>
                  <a:gd name="connsiteY87" fmla="*/ 2695 h 10000"/>
                  <a:gd name="connsiteX88" fmla="*/ 1611 w 10000"/>
                  <a:gd name="connsiteY88" fmla="*/ 2622 h 10000"/>
                  <a:gd name="connsiteX89" fmla="*/ 1611 w 10000"/>
                  <a:gd name="connsiteY89" fmla="*/ 2592 h 10000"/>
                  <a:gd name="connsiteX90" fmla="*/ 1667 w 10000"/>
                  <a:gd name="connsiteY90" fmla="*/ 2577 h 10000"/>
                  <a:gd name="connsiteX91" fmla="*/ 1667 w 10000"/>
                  <a:gd name="connsiteY91" fmla="*/ 2577 h 10000"/>
                  <a:gd name="connsiteX92" fmla="*/ 2000 w 10000"/>
                  <a:gd name="connsiteY92" fmla="*/ 2563 h 10000"/>
                  <a:gd name="connsiteX93" fmla="*/ 2222 w 10000"/>
                  <a:gd name="connsiteY93" fmla="*/ 2563 h 10000"/>
                  <a:gd name="connsiteX94" fmla="*/ 2389 w 10000"/>
                  <a:gd name="connsiteY94" fmla="*/ 2577 h 10000"/>
                  <a:gd name="connsiteX95" fmla="*/ 2389 w 10000"/>
                  <a:gd name="connsiteY95" fmla="*/ 2577 h 10000"/>
                  <a:gd name="connsiteX96" fmla="*/ 2444 w 10000"/>
                  <a:gd name="connsiteY96" fmla="*/ 2577 h 10000"/>
                  <a:gd name="connsiteX97" fmla="*/ 2500 w 10000"/>
                  <a:gd name="connsiteY97" fmla="*/ 2548 h 10000"/>
                  <a:gd name="connsiteX98" fmla="*/ 2778 w 10000"/>
                  <a:gd name="connsiteY98" fmla="*/ 2459 h 10000"/>
                  <a:gd name="connsiteX99" fmla="*/ 3500 w 10000"/>
                  <a:gd name="connsiteY99" fmla="*/ 2165 h 10000"/>
                  <a:gd name="connsiteX100" fmla="*/ 4444 w 10000"/>
                  <a:gd name="connsiteY100" fmla="*/ 1738 h 10000"/>
                  <a:gd name="connsiteX101" fmla="*/ 4444 w 10000"/>
                  <a:gd name="connsiteY101" fmla="*/ 1738 h 10000"/>
                  <a:gd name="connsiteX102" fmla="*/ 4444 w 10000"/>
                  <a:gd name="connsiteY102" fmla="*/ 1679 h 10000"/>
                  <a:gd name="connsiteX103" fmla="*/ 4444 w 10000"/>
                  <a:gd name="connsiteY103" fmla="*/ 1546 h 10000"/>
                  <a:gd name="connsiteX104" fmla="*/ 4500 w 10000"/>
                  <a:gd name="connsiteY104" fmla="*/ 1458 h 10000"/>
                  <a:gd name="connsiteX105" fmla="*/ 4611 w 10000"/>
                  <a:gd name="connsiteY105" fmla="*/ 1384 h 10000"/>
                  <a:gd name="connsiteX106" fmla="*/ 4778 w 10000"/>
                  <a:gd name="connsiteY106" fmla="*/ 1296 h 10000"/>
                  <a:gd name="connsiteX107" fmla="*/ 5000 w 10000"/>
                  <a:gd name="connsiteY107" fmla="*/ 1222 h 10000"/>
                  <a:gd name="connsiteX108" fmla="*/ 5000 w 10000"/>
                  <a:gd name="connsiteY108" fmla="*/ 1222 h 10000"/>
                  <a:gd name="connsiteX109" fmla="*/ 5556 w 10000"/>
                  <a:gd name="connsiteY109" fmla="*/ 1075 h 10000"/>
                  <a:gd name="connsiteX110" fmla="*/ 6111 w 10000"/>
                  <a:gd name="connsiteY110" fmla="*/ 884 h 10000"/>
                  <a:gd name="connsiteX111" fmla="*/ 6667 w 10000"/>
                  <a:gd name="connsiteY111" fmla="*/ 707 h 10000"/>
                  <a:gd name="connsiteX112" fmla="*/ 7056 w 10000"/>
                  <a:gd name="connsiteY112" fmla="*/ 545 h 10000"/>
                  <a:gd name="connsiteX113" fmla="*/ 7056 w 10000"/>
                  <a:gd name="connsiteY113" fmla="*/ 545 h 10000"/>
                  <a:gd name="connsiteX114" fmla="*/ 7333 w 10000"/>
                  <a:gd name="connsiteY114" fmla="*/ 398 h 10000"/>
                  <a:gd name="connsiteX115" fmla="*/ 7667 w 10000"/>
                  <a:gd name="connsiteY115" fmla="*/ 221 h 10000"/>
                  <a:gd name="connsiteX116" fmla="*/ 8000 w 10000"/>
                  <a:gd name="connsiteY116" fmla="*/ 88 h 10000"/>
                  <a:gd name="connsiteX117" fmla="*/ 8167 w 10000"/>
                  <a:gd name="connsiteY117" fmla="*/ 29 h 10000"/>
                  <a:gd name="connsiteX118" fmla="*/ 8333 w 10000"/>
                  <a:gd name="connsiteY118" fmla="*/ 15 h 10000"/>
                  <a:gd name="connsiteX119" fmla="*/ 8333 w 10000"/>
                  <a:gd name="connsiteY119" fmla="*/ 15 h 10000"/>
                  <a:gd name="connsiteX120" fmla="*/ 8667 w 10000"/>
                  <a:gd name="connsiteY120" fmla="*/ 0 h 10000"/>
                  <a:gd name="connsiteX121" fmla="*/ 9111 w 10000"/>
                  <a:gd name="connsiteY121" fmla="*/ 0 h 10000"/>
                  <a:gd name="connsiteX122" fmla="*/ 10000 w 10000"/>
                  <a:gd name="connsiteY122" fmla="*/ 15 h 10000"/>
                  <a:gd name="connsiteX123" fmla="*/ 10000 w 10000"/>
                  <a:gd name="connsiteY123" fmla="*/ 9013 h 10000"/>
                  <a:gd name="connsiteX124" fmla="*/ 10000 w 10000"/>
                  <a:gd name="connsiteY124" fmla="*/ 9013 h 10000"/>
                  <a:gd name="connsiteX125" fmla="*/ 9722 w 10000"/>
                  <a:gd name="connsiteY125" fmla="*/ 8999 h 10000"/>
                  <a:gd name="connsiteX126" fmla="*/ 9389 w 10000"/>
                  <a:gd name="connsiteY126" fmla="*/ 9013 h 10000"/>
                  <a:gd name="connsiteX127" fmla="*/ 9389 w 10000"/>
                  <a:gd name="connsiteY127" fmla="*/ 9013 h 10000"/>
                  <a:gd name="connsiteX128" fmla="*/ 9278 w 10000"/>
                  <a:gd name="connsiteY128" fmla="*/ 9028 h 10000"/>
                  <a:gd name="connsiteX129" fmla="*/ 9056 w 10000"/>
                  <a:gd name="connsiteY129" fmla="*/ 9013 h 10000"/>
                  <a:gd name="connsiteX130" fmla="*/ 8889 w 10000"/>
                  <a:gd name="connsiteY130" fmla="*/ 8999 h 10000"/>
                  <a:gd name="connsiteX131" fmla="*/ 8722 w 10000"/>
                  <a:gd name="connsiteY131" fmla="*/ 8969 h 10000"/>
                  <a:gd name="connsiteX132" fmla="*/ 8611 w 10000"/>
                  <a:gd name="connsiteY132" fmla="*/ 8925 h 10000"/>
                  <a:gd name="connsiteX133" fmla="*/ 8444 w 10000"/>
                  <a:gd name="connsiteY133" fmla="*/ 8851 h 10000"/>
                  <a:gd name="connsiteX134" fmla="*/ 8444 w 10000"/>
                  <a:gd name="connsiteY134" fmla="*/ 8851 h 10000"/>
                  <a:gd name="connsiteX135" fmla="*/ 8222 w 10000"/>
                  <a:gd name="connsiteY135" fmla="*/ 8719 h 10000"/>
                  <a:gd name="connsiteX136" fmla="*/ 8111 w 10000"/>
                  <a:gd name="connsiteY136" fmla="*/ 8660 h 10000"/>
                  <a:gd name="connsiteX137" fmla="*/ 7944 w 10000"/>
                  <a:gd name="connsiteY137" fmla="*/ 8616 h 10000"/>
                  <a:gd name="connsiteX138" fmla="*/ 7778 w 10000"/>
                  <a:gd name="connsiteY138" fmla="*/ 8586 h 10000"/>
                  <a:gd name="connsiteX139" fmla="*/ 7556 w 10000"/>
                  <a:gd name="connsiteY139" fmla="*/ 8571 h 10000"/>
                  <a:gd name="connsiteX140" fmla="*/ 7333 w 10000"/>
                  <a:gd name="connsiteY140" fmla="*/ 8557 h 10000"/>
                  <a:gd name="connsiteX141" fmla="*/ 7000 w 10000"/>
                  <a:gd name="connsiteY141" fmla="*/ 8542 h 10000"/>
                  <a:gd name="connsiteX142" fmla="*/ 7000 w 10000"/>
                  <a:gd name="connsiteY142" fmla="*/ 8542 h 10000"/>
                  <a:gd name="connsiteX143" fmla="*/ 6556 w 10000"/>
                  <a:gd name="connsiteY143" fmla="*/ 8557 h 10000"/>
                  <a:gd name="connsiteX144" fmla="*/ 6222 w 10000"/>
                  <a:gd name="connsiteY144" fmla="*/ 8557 h 10000"/>
                  <a:gd name="connsiteX145" fmla="*/ 6111 w 10000"/>
                  <a:gd name="connsiteY145" fmla="*/ 8542 h 10000"/>
                  <a:gd name="connsiteX146" fmla="*/ 6056 w 10000"/>
                  <a:gd name="connsiteY146" fmla="*/ 8527 h 10000"/>
                  <a:gd name="connsiteX147" fmla="*/ 6056 w 10000"/>
                  <a:gd name="connsiteY147" fmla="*/ 8527 h 10000"/>
                  <a:gd name="connsiteX148" fmla="*/ 6056 w 10000"/>
                  <a:gd name="connsiteY148" fmla="*/ 8262 h 10000"/>
                  <a:gd name="connsiteX149" fmla="*/ 6056 w 10000"/>
                  <a:gd name="connsiteY149" fmla="*/ 8262 h 10000"/>
                  <a:gd name="connsiteX150" fmla="*/ 6056 w 10000"/>
                  <a:gd name="connsiteY150" fmla="*/ 8203 h 10000"/>
                  <a:gd name="connsiteX151" fmla="*/ 5944 w 10000"/>
                  <a:gd name="connsiteY151" fmla="*/ 8130 h 10000"/>
                  <a:gd name="connsiteX152" fmla="*/ 5889 w 10000"/>
                  <a:gd name="connsiteY152" fmla="*/ 8115 h 10000"/>
                  <a:gd name="connsiteX153" fmla="*/ 5778 w 10000"/>
                  <a:gd name="connsiteY153" fmla="*/ 8100 h 10000"/>
                  <a:gd name="connsiteX154" fmla="*/ 5667 w 10000"/>
                  <a:gd name="connsiteY154" fmla="*/ 8100 h 10000"/>
                  <a:gd name="connsiteX155" fmla="*/ 5500 w 10000"/>
                  <a:gd name="connsiteY155" fmla="*/ 8115 h 10000"/>
                  <a:gd name="connsiteX156" fmla="*/ 5500 w 10000"/>
                  <a:gd name="connsiteY156" fmla="*/ 8115 h 10000"/>
                  <a:gd name="connsiteX157" fmla="*/ 4889 w 10000"/>
                  <a:gd name="connsiteY157" fmla="*/ 8218 h 10000"/>
                  <a:gd name="connsiteX158" fmla="*/ 4611 w 10000"/>
                  <a:gd name="connsiteY158" fmla="*/ 8247 h 10000"/>
                  <a:gd name="connsiteX159" fmla="*/ 4556 w 10000"/>
                  <a:gd name="connsiteY159" fmla="*/ 8262 h 10000"/>
                  <a:gd name="connsiteX160" fmla="*/ 4500 w 10000"/>
                  <a:gd name="connsiteY160" fmla="*/ 8247 h 10000"/>
                  <a:gd name="connsiteX161" fmla="*/ 4500 w 10000"/>
                  <a:gd name="connsiteY161" fmla="*/ 8247 h 10000"/>
                  <a:gd name="connsiteX162" fmla="*/ 4222 w 10000"/>
                  <a:gd name="connsiteY162" fmla="*/ 8100 h 10000"/>
                  <a:gd name="connsiteX163" fmla="*/ 4222 w 10000"/>
                  <a:gd name="connsiteY163" fmla="*/ 8100 h 10000"/>
                  <a:gd name="connsiteX164" fmla="*/ 4111 w 10000"/>
                  <a:gd name="connsiteY164" fmla="*/ 8027 h 10000"/>
                  <a:gd name="connsiteX165" fmla="*/ 4111 w 10000"/>
                  <a:gd name="connsiteY165" fmla="*/ 7982 h 10000"/>
                  <a:gd name="connsiteX166" fmla="*/ 4111 w 10000"/>
                  <a:gd name="connsiteY166" fmla="*/ 7938 h 10000"/>
                  <a:gd name="connsiteX167" fmla="*/ 4111 w 10000"/>
                  <a:gd name="connsiteY167" fmla="*/ 7938 h 10000"/>
                  <a:gd name="connsiteX168" fmla="*/ 4278 w 10000"/>
                  <a:gd name="connsiteY168" fmla="*/ 7894 h 10000"/>
                  <a:gd name="connsiteX169" fmla="*/ 4389 w 10000"/>
                  <a:gd name="connsiteY169" fmla="*/ 7879 h 10000"/>
                  <a:gd name="connsiteX170" fmla="*/ 4389 w 10000"/>
                  <a:gd name="connsiteY170" fmla="*/ 7879 h 10000"/>
                  <a:gd name="connsiteX171" fmla="*/ 4000 w 10000"/>
                  <a:gd name="connsiteY171" fmla="*/ 7879 h 10000"/>
                  <a:gd name="connsiteX172" fmla="*/ 3722 w 10000"/>
                  <a:gd name="connsiteY172" fmla="*/ 7894 h 10000"/>
                  <a:gd name="connsiteX173" fmla="*/ 3611 w 10000"/>
                  <a:gd name="connsiteY173" fmla="*/ 7909 h 10000"/>
                  <a:gd name="connsiteX174" fmla="*/ 3556 w 10000"/>
                  <a:gd name="connsiteY174" fmla="*/ 7923 h 10000"/>
                  <a:gd name="connsiteX175" fmla="*/ 3556 w 10000"/>
                  <a:gd name="connsiteY175" fmla="*/ 7923 h 10000"/>
                  <a:gd name="connsiteX176" fmla="*/ 3444 w 10000"/>
                  <a:gd name="connsiteY176" fmla="*/ 7982 h 10000"/>
                  <a:gd name="connsiteX177" fmla="*/ 3278 w 10000"/>
                  <a:gd name="connsiteY177" fmla="*/ 8071 h 10000"/>
                  <a:gd name="connsiteX178" fmla="*/ 3000 w 10000"/>
                  <a:gd name="connsiteY178" fmla="*/ 8174 h 10000"/>
                  <a:gd name="connsiteX179" fmla="*/ 2667 w 10000"/>
                  <a:gd name="connsiteY179" fmla="*/ 8247 h 10000"/>
                  <a:gd name="connsiteX180" fmla="*/ 2667 w 10000"/>
                  <a:gd name="connsiteY180" fmla="*/ 8247 h 10000"/>
                  <a:gd name="connsiteX181" fmla="*/ 2333 w 10000"/>
                  <a:gd name="connsiteY181" fmla="*/ 8306 h 10000"/>
                  <a:gd name="connsiteX182" fmla="*/ 1833 w 10000"/>
                  <a:gd name="connsiteY182" fmla="*/ 8365 h 10000"/>
                  <a:gd name="connsiteX183" fmla="*/ 1389 w 10000"/>
                  <a:gd name="connsiteY183" fmla="*/ 8395 h 10000"/>
                  <a:gd name="connsiteX184" fmla="*/ 889 w 10000"/>
                  <a:gd name="connsiteY184" fmla="*/ 8409 h 10000"/>
                  <a:gd name="connsiteX185" fmla="*/ 889 w 10000"/>
                  <a:gd name="connsiteY185" fmla="*/ 8409 h 10000"/>
                  <a:gd name="connsiteX186" fmla="*/ 500 w 10000"/>
                  <a:gd name="connsiteY186" fmla="*/ 8424 h 10000"/>
                  <a:gd name="connsiteX187" fmla="*/ 222 w 10000"/>
                  <a:gd name="connsiteY187" fmla="*/ 8439 h 10000"/>
                  <a:gd name="connsiteX188" fmla="*/ 0 w 10000"/>
                  <a:gd name="connsiteY188" fmla="*/ 8454 h 10000"/>
                  <a:gd name="connsiteX189" fmla="*/ 0 w 10000"/>
                  <a:gd name="connsiteY189" fmla="*/ 8454 h 10000"/>
                  <a:gd name="connsiteX190" fmla="*/ 278 w 10000"/>
                  <a:gd name="connsiteY190" fmla="*/ 8689 h 10000"/>
                  <a:gd name="connsiteX191" fmla="*/ 500 w 10000"/>
                  <a:gd name="connsiteY191" fmla="*/ 8866 h 10000"/>
                  <a:gd name="connsiteX192" fmla="*/ 722 w 10000"/>
                  <a:gd name="connsiteY192" fmla="*/ 9013 h 10000"/>
                  <a:gd name="connsiteX193" fmla="*/ 722 w 10000"/>
                  <a:gd name="connsiteY193" fmla="*/ 9013 h 10000"/>
                  <a:gd name="connsiteX194" fmla="*/ 889 w 10000"/>
                  <a:gd name="connsiteY194" fmla="*/ 9102 h 10000"/>
                  <a:gd name="connsiteX195" fmla="*/ 944 w 10000"/>
                  <a:gd name="connsiteY195" fmla="*/ 9175 h 10000"/>
                  <a:gd name="connsiteX196" fmla="*/ 1111 w 10000"/>
                  <a:gd name="connsiteY196" fmla="*/ 9249 h 10000"/>
                  <a:gd name="connsiteX197" fmla="*/ 1333 w 10000"/>
                  <a:gd name="connsiteY197" fmla="*/ 9367 h 10000"/>
                  <a:gd name="connsiteX198" fmla="*/ 1333 w 10000"/>
                  <a:gd name="connsiteY198" fmla="*/ 9367 h 10000"/>
                  <a:gd name="connsiteX199" fmla="*/ 1444 w 10000"/>
                  <a:gd name="connsiteY199" fmla="*/ 9426 h 10000"/>
                  <a:gd name="connsiteX200" fmla="*/ 1500 w 10000"/>
                  <a:gd name="connsiteY200" fmla="*/ 9470 h 10000"/>
                  <a:gd name="connsiteX201" fmla="*/ 1500 w 10000"/>
                  <a:gd name="connsiteY201" fmla="*/ 9514 h 10000"/>
                  <a:gd name="connsiteX202" fmla="*/ 1556 w 10000"/>
                  <a:gd name="connsiteY202" fmla="*/ 9529 h 10000"/>
                  <a:gd name="connsiteX203" fmla="*/ 1722 w 10000"/>
                  <a:gd name="connsiteY203" fmla="*/ 9543 h 10000"/>
                  <a:gd name="connsiteX204" fmla="*/ 1944 w 10000"/>
                  <a:gd name="connsiteY204" fmla="*/ 9558 h 10000"/>
                  <a:gd name="connsiteX205" fmla="*/ 2944 w 10000"/>
                  <a:gd name="connsiteY205" fmla="*/ 9573 h 10000"/>
                  <a:gd name="connsiteX206" fmla="*/ 2944 w 10000"/>
                  <a:gd name="connsiteY206" fmla="*/ 9573 h 10000"/>
                  <a:gd name="connsiteX207" fmla="*/ 4167 w 10000"/>
                  <a:gd name="connsiteY207" fmla="*/ 9602 h 10000"/>
                  <a:gd name="connsiteX208" fmla="*/ 4889 w 10000"/>
                  <a:gd name="connsiteY208" fmla="*/ 9647 h 10000"/>
                  <a:gd name="connsiteX209" fmla="*/ 5278 w 10000"/>
                  <a:gd name="connsiteY209" fmla="*/ 9691 h 10000"/>
                  <a:gd name="connsiteX210" fmla="*/ 5444 w 10000"/>
                  <a:gd name="connsiteY210" fmla="*/ 9705 h 10000"/>
                  <a:gd name="connsiteX211" fmla="*/ 5444 w 10000"/>
                  <a:gd name="connsiteY211" fmla="*/ 9705 h 10000"/>
                  <a:gd name="connsiteX212" fmla="*/ 5722 w 10000"/>
                  <a:gd name="connsiteY212" fmla="*/ 9735 h 10000"/>
                  <a:gd name="connsiteX213" fmla="*/ 5833 w 10000"/>
                  <a:gd name="connsiteY213" fmla="*/ 9750 h 10000"/>
                  <a:gd name="connsiteX214" fmla="*/ 5833 w 10000"/>
                  <a:gd name="connsiteY214" fmla="*/ 9750 h 10000"/>
                  <a:gd name="connsiteX215" fmla="*/ 5833 w 10000"/>
                  <a:gd name="connsiteY215" fmla="*/ 9735 h 10000"/>
                  <a:gd name="connsiteX216" fmla="*/ 5889 w 10000"/>
                  <a:gd name="connsiteY216" fmla="*/ 9720 h 10000"/>
                  <a:gd name="connsiteX217" fmla="*/ 6000 w 10000"/>
                  <a:gd name="connsiteY217" fmla="*/ 9705 h 10000"/>
                  <a:gd name="connsiteX218" fmla="*/ 6167 w 10000"/>
                  <a:gd name="connsiteY218" fmla="*/ 9691 h 10000"/>
                  <a:gd name="connsiteX219" fmla="*/ 6444 w 10000"/>
                  <a:gd name="connsiteY219" fmla="*/ 9691 h 10000"/>
                  <a:gd name="connsiteX220" fmla="*/ 6833 w 10000"/>
                  <a:gd name="connsiteY220" fmla="*/ 9705 h 10000"/>
                  <a:gd name="connsiteX221" fmla="*/ 7278 w 10000"/>
                  <a:gd name="connsiteY221" fmla="*/ 9750 h 10000"/>
                  <a:gd name="connsiteX222" fmla="*/ 7278 w 10000"/>
                  <a:gd name="connsiteY222" fmla="*/ 9750 h 10000"/>
                  <a:gd name="connsiteX223" fmla="*/ 8722 w 10000"/>
                  <a:gd name="connsiteY223" fmla="*/ 9882 h 10000"/>
                  <a:gd name="connsiteX224" fmla="*/ 10000 w 10000"/>
                  <a:gd name="connsiteY224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000 w 10000"/>
                  <a:gd name="connsiteY71" fmla="*/ 4197 h 10000"/>
                  <a:gd name="connsiteX72" fmla="*/ 1889 w 10000"/>
                  <a:gd name="connsiteY72" fmla="*/ 4183 h 10000"/>
                  <a:gd name="connsiteX73" fmla="*/ 1500 w 10000"/>
                  <a:gd name="connsiteY73" fmla="*/ 4006 h 10000"/>
                  <a:gd name="connsiteX74" fmla="*/ 1444 w 10000"/>
                  <a:gd name="connsiteY74" fmla="*/ 3844 h 10000"/>
                  <a:gd name="connsiteX75" fmla="*/ 1556 w 10000"/>
                  <a:gd name="connsiteY75" fmla="*/ 3800 h 10000"/>
                  <a:gd name="connsiteX76" fmla="*/ 1556 w 10000"/>
                  <a:gd name="connsiteY76" fmla="*/ 3800 h 10000"/>
                  <a:gd name="connsiteX77" fmla="*/ 1833 w 10000"/>
                  <a:gd name="connsiteY77" fmla="*/ 3726 h 10000"/>
                  <a:gd name="connsiteX78" fmla="*/ 2111 w 10000"/>
                  <a:gd name="connsiteY78" fmla="*/ 3652 h 10000"/>
                  <a:gd name="connsiteX79" fmla="*/ 2278 w 10000"/>
                  <a:gd name="connsiteY79" fmla="*/ 3608 h 10000"/>
                  <a:gd name="connsiteX80" fmla="*/ 2389 w 10000"/>
                  <a:gd name="connsiteY80" fmla="*/ 3564 h 10000"/>
                  <a:gd name="connsiteX81" fmla="*/ 2389 w 10000"/>
                  <a:gd name="connsiteY81" fmla="*/ 3505 h 10000"/>
                  <a:gd name="connsiteX82" fmla="*/ 2389 w 10000"/>
                  <a:gd name="connsiteY82" fmla="*/ 3432 h 10000"/>
                  <a:gd name="connsiteX83" fmla="*/ 2389 w 10000"/>
                  <a:gd name="connsiteY83" fmla="*/ 3432 h 10000"/>
                  <a:gd name="connsiteX84" fmla="*/ 2167 w 10000"/>
                  <a:gd name="connsiteY84" fmla="*/ 3225 h 10000"/>
                  <a:gd name="connsiteX85" fmla="*/ 1889 w 10000"/>
                  <a:gd name="connsiteY85" fmla="*/ 2946 h 10000"/>
                  <a:gd name="connsiteX86" fmla="*/ 1667 w 10000"/>
                  <a:gd name="connsiteY86" fmla="*/ 2695 h 10000"/>
                  <a:gd name="connsiteX87" fmla="*/ 1611 w 10000"/>
                  <a:gd name="connsiteY87" fmla="*/ 2622 h 10000"/>
                  <a:gd name="connsiteX88" fmla="*/ 1611 w 10000"/>
                  <a:gd name="connsiteY88" fmla="*/ 2592 h 10000"/>
                  <a:gd name="connsiteX89" fmla="*/ 1667 w 10000"/>
                  <a:gd name="connsiteY89" fmla="*/ 2577 h 10000"/>
                  <a:gd name="connsiteX90" fmla="*/ 1667 w 10000"/>
                  <a:gd name="connsiteY90" fmla="*/ 2577 h 10000"/>
                  <a:gd name="connsiteX91" fmla="*/ 2000 w 10000"/>
                  <a:gd name="connsiteY91" fmla="*/ 2563 h 10000"/>
                  <a:gd name="connsiteX92" fmla="*/ 2222 w 10000"/>
                  <a:gd name="connsiteY92" fmla="*/ 2563 h 10000"/>
                  <a:gd name="connsiteX93" fmla="*/ 2389 w 10000"/>
                  <a:gd name="connsiteY93" fmla="*/ 2577 h 10000"/>
                  <a:gd name="connsiteX94" fmla="*/ 2389 w 10000"/>
                  <a:gd name="connsiteY94" fmla="*/ 2577 h 10000"/>
                  <a:gd name="connsiteX95" fmla="*/ 2444 w 10000"/>
                  <a:gd name="connsiteY95" fmla="*/ 2577 h 10000"/>
                  <a:gd name="connsiteX96" fmla="*/ 2500 w 10000"/>
                  <a:gd name="connsiteY96" fmla="*/ 2548 h 10000"/>
                  <a:gd name="connsiteX97" fmla="*/ 2778 w 10000"/>
                  <a:gd name="connsiteY97" fmla="*/ 2459 h 10000"/>
                  <a:gd name="connsiteX98" fmla="*/ 3500 w 10000"/>
                  <a:gd name="connsiteY98" fmla="*/ 2165 h 10000"/>
                  <a:gd name="connsiteX99" fmla="*/ 4444 w 10000"/>
                  <a:gd name="connsiteY99" fmla="*/ 1738 h 10000"/>
                  <a:gd name="connsiteX100" fmla="*/ 4444 w 10000"/>
                  <a:gd name="connsiteY100" fmla="*/ 1738 h 10000"/>
                  <a:gd name="connsiteX101" fmla="*/ 4444 w 10000"/>
                  <a:gd name="connsiteY101" fmla="*/ 1679 h 10000"/>
                  <a:gd name="connsiteX102" fmla="*/ 4444 w 10000"/>
                  <a:gd name="connsiteY102" fmla="*/ 1546 h 10000"/>
                  <a:gd name="connsiteX103" fmla="*/ 4500 w 10000"/>
                  <a:gd name="connsiteY103" fmla="*/ 1458 h 10000"/>
                  <a:gd name="connsiteX104" fmla="*/ 4611 w 10000"/>
                  <a:gd name="connsiteY104" fmla="*/ 1384 h 10000"/>
                  <a:gd name="connsiteX105" fmla="*/ 4778 w 10000"/>
                  <a:gd name="connsiteY105" fmla="*/ 1296 h 10000"/>
                  <a:gd name="connsiteX106" fmla="*/ 5000 w 10000"/>
                  <a:gd name="connsiteY106" fmla="*/ 1222 h 10000"/>
                  <a:gd name="connsiteX107" fmla="*/ 5000 w 10000"/>
                  <a:gd name="connsiteY107" fmla="*/ 1222 h 10000"/>
                  <a:gd name="connsiteX108" fmla="*/ 5556 w 10000"/>
                  <a:gd name="connsiteY108" fmla="*/ 1075 h 10000"/>
                  <a:gd name="connsiteX109" fmla="*/ 6111 w 10000"/>
                  <a:gd name="connsiteY109" fmla="*/ 884 h 10000"/>
                  <a:gd name="connsiteX110" fmla="*/ 6667 w 10000"/>
                  <a:gd name="connsiteY110" fmla="*/ 707 h 10000"/>
                  <a:gd name="connsiteX111" fmla="*/ 7056 w 10000"/>
                  <a:gd name="connsiteY111" fmla="*/ 545 h 10000"/>
                  <a:gd name="connsiteX112" fmla="*/ 7056 w 10000"/>
                  <a:gd name="connsiteY112" fmla="*/ 545 h 10000"/>
                  <a:gd name="connsiteX113" fmla="*/ 7333 w 10000"/>
                  <a:gd name="connsiteY113" fmla="*/ 398 h 10000"/>
                  <a:gd name="connsiteX114" fmla="*/ 7667 w 10000"/>
                  <a:gd name="connsiteY114" fmla="*/ 221 h 10000"/>
                  <a:gd name="connsiteX115" fmla="*/ 8000 w 10000"/>
                  <a:gd name="connsiteY115" fmla="*/ 88 h 10000"/>
                  <a:gd name="connsiteX116" fmla="*/ 8167 w 10000"/>
                  <a:gd name="connsiteY116" fmla="*/ 29 h 10000"/>
                  <a:gd name="connsiteX117" fmla="*/ 8333 w 10000"/>
                  <a:gd name="connsiteY117" fmla="*/ 15 h 10000"/>
                  <a:gd name="connsiteX118" fmla="*/ 8333 w 10000"/>
                  <a:gd name="connsiteY118" fmla="*/ 15 h 10000"/>
                  <a:gd name="connsiteX119" fmla="*/ 8667 w 10000"/>
                  <a:gd name="connsiteY119" fmla="*/ 0 h 10000"/>
                  <a:gd name="connsiteX120" fmla="*/ 9111 w 10000"/>
                  <a:gd name="connsiteY120" fmla="*/ 0 h 10000"/>
                  <a:gd name="connsiteX121" fmla="*/ 10000 w 10000"/>
                  <a:gd name="connsiteY121" fmla="*/ 15 h 10000"/>
                  <a:gd name="connsiteX122" fmla="*/ 10000 w 10000"/>
                  <a:gd name="connsiteY122" fmla="*/ 9013 h 10000"/>
                  <a:gd name="connsiteX123" fmla="*/ 10000 w 10000"/>
                  <a:gd name="connsiteY123" fmla="*/ 9013 h 10000"/>
                  <a:gd name="connsiteX124" fmla="*/ 9722 w 10000"/>
                  <a:gd name="connsiteY124" fmla="*/ 8999 h 10000"/>
                  <a:gd name="connsiteX125" fmla="*/ 9389 w 10000"/>
                  <a:gd name="connsiteY125" fmla="*/ 9013 h 10000"/>
                  <a:gd name="connsiteX126" fmla="*/ 9389 w 10000"/>
                  <a:gd name="connsiteY126" fmla="*/ 9013 h 10000"/>
                  <a:gd name="connsiteX127" fmla="*/ 9278 w 10000"/>
                  <a:gd name="connsiteY127" fmla="*/ 9028 h 10000"/>
                  <a:gd name="connsiteX128" fmla="*/ 9056 w 10000"/>
                  <a:gd name="connsiteY128" fmla="*/ 9013 h 10000"/>
                  <a:gd name="connsiteX129" fmla="*/ 8889 w 10000"/>
                  <a:gd name="connsiteY129" fmla="*/ 8999 h 10000"/>
                  <a:gd name="connsiteX130" fmla="*/ 8722 w 10000"/>
                  <a:gd name="connsiteY130" fmla="*/ 8969 h 10000"/>
                  <a:gd name="connsiteX131" fmla="*/ 8611 w 10000"/>
                  <a:gd name="connsiteY131" fmla="*/ 8925 h 10000"/>
                  <a:gd name="connsiteX132" fmla="*/ 8444 w 10000"/>
                  <a:gd name="connsiteY132" fmla="*/ 8851 h 10000"/>
                  <a:gd name="connsiteX133" fmla="*/ 8444 w 10000"/>
                  <a:gd name="connsiteY133" fmla="*/ 8851 h 10000"/>
                  <a:gd name="connsiteX134" fmla="*/ 8222 w 10000"/>
                  <a:gd name="connsiteY134" fmla="*/ 8719 h 10000"/>
                  <a:gd name="connsiteX135" fmla="*/ 8111 w 10000"/>
                  <a:gd name="connsiteY135" fmla="*/ 8660 h 10000"/>
                  <a:gd name="connsiteX136" fmla="*/ 7944 w 10000"/>
                  <a:gd name="connsiteY136" fmla="*/ 8616 h 10000"/>
                  <a:gd name="connsiteX137" fmla="*/ 7778 w 10000"/>
                  <a:gd name="connsiteY137" fmla="*/ 8586 h 10000"/>
                  <a:gd name="connsiteX138" fmla="*/ 7556 w 10000"/>
                  <a:gd name="connsiteY138" fmla="*/ 8571 h 10000"/>
                  <a:gd name="connsiteX139" fmla="*/ 7333 w 10000"/>
                  <a:gd name="connsiteY139" fmla="*/ 8557 h 10000"/>
                  <a:gd name="connsiteX140" fmla="*/ 7000 w 10000"/>
                  <a:gd name="connsiteY140" fmla="*/ 8542 h 10000"/>
                  <a:gd name="connsiteX141" fmla="*/ 7000 w 10000"/>
                  <a:gd name="connsiteY141" fmla="*/ 8542 h 10000"/>
                  <a:gd name="connsiteX142" fmla="*/ 6556 w 10000"/>
                  <a:gd name="connsiteY142" fmla="*/ 8557 h 10000"/>
                  <a:gd name="connsiteX143" fmla="*/ 6222 w 10000"/>
                  <a:gd name="connsiteY143" fmla="*/ 8557 h 10000"/>
                  <a:gd name="connsiteX144" fmla="*/ 6111 w 10000"/>
                  <a:gd name="connsiteY144" fmla="*/ 8542 h 10000"/>
                  <a:gd name="connsiteX145" fmla="*/ 6056 w 10000"/>
                  <a:gd name="connsiteY145" fmla="*/ 8527 h 10000"/>
                  <a:gd name="connsiteX146" fmla="*/ 6056 w 10000"/>
                  <a:gd name="connsiteY146" fmla="*/ 8527 h 10000"/>
                  <a:gd name="connsiteX147" fmla="*/ 6056 w 10000"/>
                  <a:gd name="connsiteY147" fmla="*/ 8262 h 10000"/>
                  <a:gd name="connsiteX148" fmla="*/ 6056 w 10000"/>
                  <a:gd name="connsiteY148" fmla="*/ 8262 h 10000"/>
                  <a:gd name="connsiteX149" fmla="*/ 6056 w 10000"/>
                  <a:gd name="connsiteY149" fmla="*/ 8203 h 10000"/>
                  <a:gd name="connsiteX150" fmla="*/ 5944 w 10000"/>
                  <a:gd name="connsiteY150" fmla="*/ 8130 h 10000"/>
                  <a:gd name="connsiteX151" fmla="*/ 5889 w 10000"/>
                  <a:gd name="connsiteY151" fmla="*/ 8115 h 10000"/>
                  <a:gd name="connsiteX152" fmla="*/ 5778 w 10000"/>
                  <a:gd name="connsiteY152" fmla="*/ 8100 h 10000"/>
                  <a:gd name="connsiteX153" fmla="*/ 5667 w 10000"/>
                  <a:gd name="connsiteY153" fmla="*/ 8100 h 10000"/>
                  <a:gd name="connsiteX154" fmla="*/ 5500 w 10000"/>
                  <a:gd name="connsiteY154" fmla="*/ 8115 h 10000"/>
                  <a:gd name="connsiteX155" fmla="*/ 5500 w 10000"/>
                  <a:gd name="connsiteY155" fmla="*/ 8115 h 10000"/>
                  <a:gd name="connsiteX156" fmla="*/ 4889 w 10000"/>
                  <a:gd name="connsiteY156" fmla="*/ 8218 h 10000"/>
                  <a:gd name="connsiteX157" fmla="*/ 4611 w 10000"/>
                  <a:gd name="connsiteY157" fmla="*/ 8247 h 10000"/>
                  <a:gd name="connsiteX158" fmla="*/ 4556 w 10000"/>
                  <a:gd name="connsiteY158" fmla="*/ 8262 h 10000"/>
                  <a:gd name="connsiteX159" fmla="*/ 4500 w 10000"/>
                  <a:gd name="connsiteY159" fmla="*/ 8247 h 10000"/>
                  <a:gd name="connsiteX160" fmla="*/ 4500 w 10000"/>
                  <a:gd name="connsiteY160" fmla="*/ 8247 h 10000"/>
                  <a:gd name="connsiteX161" fmla="*/ 4222 w 10000"/>
                  <a:gd name="connsiteY161" fmla="*/ 8100 h 10000"/>
                  <a:gd name="connsiteX162" fmla="*/ 4222 w 10000"/>
                  <a:gd name="connsiteY162" fmla="*/ 8100 h 10000"/>
                  <a:gd name="connsiteX163" fmla="*/ 4111 w 10000"/>
                  <a:gd name="connsiteY163" fmla="*/ 8027 h 10000"/>
                  <a:gd name="connsiteX164" fmla="*/ 4111 w 10000"/>
                  <a:gd name="connsiteY164" fmla="*/ 7982 h 10000"/>
                  <a:gd name="connsiteX165" fmla="*/ 4111 w 10000"/>
                  <a:gd name="connsiteY165" fmla="*/ 7938 h 10000"/>
                  <a:gd name="connsiteX166" fmla="*/ 4111 w 10000"/>
                  <a:gd name="connsiteY166" fmla="*/ 7938 h 10000"/>
                  <a:gd name="connsiteX167" fmla="*/ 4278 w 10000"/>
                  <a:gd name="connsiteY167" fmla="*/ 7894 h 10000"/>
                  <a:gd name="connsiteX168" fmla="*/ 4389 w 10000"/>
                  <a:gd name="connsiteY168" fmla="*/ 7879 h 10000"/>
                  <a:gd name="connsiteX169" fmla="*/ 4389 w 10000"/>
                  <a:gd name="connsiteY169" fmla="*/ 7879 h 10000"/>
                  <a:gd name="connsiteX170" fmla="*/ 4000 w 10000"/>
                  <a:gd name="connsiteY170" fmla="*/ 7879 h 10000"/>
                  <a:gd name="connsiteX171" fmla="*/ 3722 w 10000"/>
                  <a:gd name="connsiteY171" fmla="*/ 7894 h 10000"/>
                  <a:gd name="connsiteX172" fmla="*/ 3611 w 10000"/>
                  <a:gd name="connsiteY172" fmla="*/ 7909 h 10000"/>
                  <a:gd name="connsiteX173" fmla="*/ 3556 w 10000"/>
                  <a:gd name="connsiteY173" fmla="*/ 7923 h 10000"/>
                  <a:gd name="connsiteX174" fmla="*/ 3556 w 10000"/>
                  <a:gd name="connsiteY174" fmla="*/ 7923 h 10000"/>
                  <a:gd name="connsiteX175" fmla="*/ 3444 w 10000"/>
                  <a:gd name="connsiteY175" fmla="*/ 7982 h 10000"/>
                  <a:gd name="connsiteX176" fmla="*/ 3278 w 10000"/>
                  <a:gd name="connsiteY176" fmla="*/ 8071 h 10000"/>
                  <a:gd name="connsiteX177" fmla="*/ 3000 w 10000"/>
                  <a:gd name="connsiteY177" fmla="*/ 8174 h 10000"/>
                  <a:gd name="connsiteX178" fmla="*/ 2667 w 10000"/>
                  <a:gd name="connsiteY178" fmla="*/ 8247 h 10000"/>
                  <a:gd name="connsiteX179" fmla="*/ 2667 w 10000"/>
                  <a:gd name="connsiteY179" fmla="*/ 8247 h 10000"/>
                  <a:gd name="connsiteX180" fmla="*/ 2333 w 10000"/>
                  <a:gd name="connsiteY180" fmla="*/ 8306 h 10000"/>
                  <a:gd name="connsiteX181" fmla="*/ 1833 w 10000"/>
                  <a:gd name="connsiteY181" fmla="*/ 8365 h 10000"/>
                  <a:gd name="connsiteX182" fmla="*/ 1389 w 10000"/>
                  <a:gd name="connsiteY182" fmla="*/ 8395 h 10000"/>
                  <a:gd name="connsiteX183" fmla="*/ 889 w 10000"/>
                  <a:gd name="connsiteY183" fmla="*/ 8409 h 10000"/>
                  <a:gd name="connsiteX184" fmla="*/ 889 w 10000"/>
                  <a:gd name="connsiteY184" fmla="*/ 8409 h 10000"/>
                  <a:gd name="connsiteX185" fmla="*/ 500 w 10000"/>
                  <a:gd name="connsiteY185" fmla="*/ 8424 h 10000"/>
                  <a:gd name="connsiteX186" fmla="*/ 222 w 10000"/>
                  <a:gd name="connsiteY186" fmla="*/ 8439 h 10000"/>
                  <a:gd name="connsiteX187" fmla="*/ 0 w 10000"/>
                  <a:gd name="connsiteY187" fmla="*/ 8454 h 10000"/>
                  <a:gd name="connsiteX188" fmla="*/ 0 w 10000"/>
                  <a:gd name="connsiteY188" fmla="*/ 8454 h 10000"/>
                  <a:gd name="connsiteX189" fmla="*/ 278 w 10000"/>
                  <a:gd name="connsiteY189" fmla="*/ 8689 h 10000"/>
                  <a:gd name="connsiteX190" fmla="*/ 500 w 10000"/>
                  <a:gd name="connsiteY190" fmla="*/ 8866 h 10000"/>
                  <a:gd name="connsiteX191" fmla="*/ 722 w 10000"/>
                  <a:gd name="connsiteY191" fmla="*/ 9013 h 10000"/>
                  <a:gd name="connsiteX192" fmla="*/ 722 w 10000"/>
                  <a:gd name="connsiteY192" fmla="*/ 9013 h 10000"/>
                  <a:gd name="connsiteX193" fmla="*/ 889 w 10000"/>
                  <a:gd name="connsiteY193" fmla="*/ 9102 h 10000"/>
                  <a:gd name="connsiteX194" fmla="*/ 944 w 10000"/>
                  <a:gd name="connsiteY194" fmla="*/ 9175 h 10000"/>
                  <a:gd name="connsiteX195" fmla="*/ 1111 w 10000"/>
                  <a:gd name="connsiteY195" fmla="*/ 9249 h 10000"/>
                  <a:gd name="connsiteX196" fmla="*/ 1333 w 10000"/>
                  <a:gd name="connsiteY196" fmla="*/ 9367 h 10000"/>
                  <a:gd name="connsiteX197" fmla="*/ 1333 w 10000"/>
                  <a:gd name="connsiteY197" fmla="*/ 9367 h 10000"/>
                  <a:gd name="connsiteX198" fmla="*/ 1444 w 10000"/>
                  <a:gd name="connsiteY198" fmla="*/ 9426 h 10000"/>
                  <a:gd name="connsiteX199" fmla="*/ 1500 w 10000"/>
                  <a:gd name="connsiteY199" fmla="*/ 9470 h 10000"/>
                  <a:gd name="connsiteX200" fmla="*/ 1500 w 10000"/>
                  <a:gd name="connsiteY200" fmla="*/ 9514 h 10000"/>
                  <a:gd name="connsiteX201" fmla="*/ 1556 w 10000"/>
                  <a:gd name="connsiteY201" fmla="*/ 9529 h 10000"/>
                  <a:gd name="connsiteX202" fmla="*/ 1722 w 10000"/>
                  <a:gd name="connsiteY202" fmla="*/ 9543 h 10000"/>
                  <a:gd name="connsiteX203" fmla="*/ 1944 w 10000"/>
                  <a:gd name="connsiteY203" fmla="*/ 9558 h 10000"/>
                  <a:gd name="connsiteX204" fmla="*/ 2944 w 10000"/>
                  <a:gd name="connsiteY204" fmla="*/ 9573 h 10000"/>
                  <a:gd name="connsiteX205" fmla="*/ 2944 w 10000"/>
                  <a:gd name="connsiteY205" fmla="*/ 9573 h 10000"/>
                  <a:gd name="connsiteX206" fmla="*/ 4167 w 10000"/>
                  <a:gd name="connsiteY206" fmla="*/ 9602 h 10000"/>
                  <a:gd name="connsiteX207" fmla="*/ 4889 w 10000"/>
                  <a:gd name="connsiteY207" fmla="*/ 9647 h 10000"/>
                  <a:gd name="connsiteX208" fmla="*/ 5278 w 10000"/>
                  <a:gd name="connsiteY208" fmla="*/ 9691 h 10000"/>
                  <a:gd name="connsiteX209" fmla="*/ 5444 w 10000"/>
                  <a:gd name="connsiteY209" fmla="*/ 9705 h 10000"/>
                  <a:gd name="connsiteX210" fmla="*/ 5444 w 10000"/>
                  <a:gd name="connsiteY210" fmla="*/ 9705 h 10000"/>
                  <a:gd name="connsiteX211" fmla="*/ 5722 w 10000"/>
                  <a:gd name="connsiteY211" fmla="*/ 9735 h 10000"/>
                  <a:gd name="connsiteX212" fmla="*/ 5833 w 10000"/>
                  <a:gd name="connsiteY212" fmla="*/ 9750 h 10000"/>
                  <a:gd name="connsiteX213" fmla="*/ 5833 w 10000"/>
                  <a:gd name="connsiteY213" fmla="*/ 9750 h 10000"/>
                  <a:gd name="connsiteX214" fmla="*/ 5833 w 10000"/>
                  <a:gd name="connsiteY214" fmla="*/ 9735 h 10000"/>
                  <a:gd name="connsiteX215" fmla="*/ 5889 w 10000"/>
                  <a:gd name="connsiteY215" fmla="*/ 9720 h 10000"/>
                  <a:gd name="connsiteX216" fmla="*/ 6000 w 10000"/>
                  <a:gd name="connsiteY216" fmla="*/ 9705 h 10000"/>
                  <a:gd name="connsiteX217" fmla="*/ 6167 w 10000"/>
                  <a:gd name="connsiteY217" fmla="*/ 9691 h 10000"/>
                  <a:gd name="connsiteX218" fmla="*/ 6444 w 10000"/>
                  <a:gd name="connsiteY218" fmla="*/ 9691 h 10000"/>
                  <a:gd name="connsiteX219" fmla="*/ 6833 w 10000"/>
                  <a:gd name="connsiteY219" fmla="*/ 9705 h 10000"/>
                  <a:gd name="connsiteX220" fmla="*/ 7278 w 10000"/>
                  <a:gd name="connsiteY220" fmla="*/ 9750 h 10000"/>
                  <a:gd name="connsiteX221" fmla="*/ 7278 w 10000"/>
                  <a:gd name="connsiteY221" fmla="*/ 9750 h 10000"/>
                  <a:gd name="connsiteX222" fmla="*/ 8722 w 10000"/>
                  <a:gd name="connsiteY222" fmla="*/ 9882 h 10000"/>
                  <a:gd name="connsiteX223" fmla="*/ 10000 w 10000"/>
                  <a:gd name="connsiteY223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000 w 10000"/>
                  <a:gd name="connsiteY71" fmla="*/ 4197 h 10000"/>
                  <a:gd name="connsiteX72" fmla="*/ 1889 w 10000"/>
                  <a:gd name="connsiteY72" fmla="*/ 4183 h 10000"/>
                  <a:gd name="connsiteX73" fmla="*/ 1444 w 10000"/>
                  <a:gd name="connsiteY73" fmla="*/ 3844 h 10000"/>
                  <a:gd name="connsiteX74" fmla="*/ 1556 w 10000"/>
                  <a:gd name="connsiteY74" fmla="*/ 3800 h 10000"/>
                  <a:gd name="connsiteX75" fmla="*/ 1556 w 10000"/>
                  <a:gd name="connsiteY75" fmla="*/ 3800 h 10000"/>
                  <a:gd name="connsiteX76" fmla="*/ 1833 w 10000"/>
                  <a:gd name="connsiteY76" fmla="*/ 3726 h 10000"/>
                  <a:gd name="connsiteX77" fmla="*/ 2111 w 10000"/>
                  <a:gd name="connsiteY77" fmla="*/ 3652 h 10000"/>
                  <a:gd name="connsiteX78" fmla="*/ 2278 w 10000"/>
                  <a:gd name="connsiteY78" fmla="*/ 3608 h 10000"/>
                  <a:gd name="connsiteX79" fmla="*/ 2389 w 10000"/>
                  <a:gd name="connsiteY79" fmla="*/ 3564 h 10000"/>
                  <a:gd name="connsiteX80" fmla="*/ 2389 w 10000"/>
                  <a:gd name="connsiteY80" fmla="*/ 3505 h 10000"/>
                  <a:gd name="connsiteX81" fmla="*/ 2389 w 10000"/>
                  <a:gd name="connsiteY81" fmla="*/ 3432 h 10000"/>
                  <a:gd name="connsiteX82" fmla="*/ 2389 w 10000"/>
                  <a:gd name="connsiteY82" fmla="*/ 3432 h 10000"/>
                  <a:gd name="connsiteX83" fmla="*/ 2167 w 10000"/>
                  <a:gd name="connsiteY83" fmla="*/ 3225 h 10000"/>
                  <a:gd name="connsiteX84" fmla="*/ 1889 w 10000"/>
                  <a:gd name="connsiteY84" fmla="*/ 2946 h 10000"/>
                  <a:gd name="connsiteX85" fmla="*/ 1667 w 10000"/>
                  <a:gd name="connsiteY85" fmla="*/ 2695 h 10000"/>
                  <a:gd name="connsiteX86" fmla="*/ 1611 w 10000"/>
                  <a:gd name="connsiteY86" fmla="*/ 2622 h 10000"/>
                  <a:gd name="connsiteX87" fmla="*/ 1611 w 10000"/>
                  <a:gd name="connsiteY87" fmla="*/ 2592 h 10000"/>
                  <a:gd name="connsiteX88" fmla="*/ 1667 w 10000"/>
                  <a:gd name="connsiteY88" fmla="*/ 2577 h 10000"/>
                  <a:gd name="connsiteX89" fmla="*/ 1667 w 10000"/>
                  <a:gd name="connsiteY89" fmla="*/ 2577 h 10000"/>
                  <a:gd name="connsiteX90" fmla="*/ 2000 w 10000"/>
                  <a:gd name="connsiteY90" fmla="*/ 2563 h 10000"/>
                  <a:gd name="connsiteX91" fmla="*/ 2222 w 10000"/>
                  <a:gd name="connsiteY91" fmla="*/ 2563 h 10000"/>
                  <a:gd name="connsiteX92" fmla="*/ 2389 w 10000"/>
                  <a:gd name="connsiteY92" fmla="*/ 2577 h 10000"/>
                  <a:gd name="connsiteX93" fmla="*/ 2389 w 10000"/>
                  <a:gd name="connsiteY93" fmla="*/ 2577 h 10000"/>
                  <a:gd name="connsiteX94" fmla="*/ 2444 w 10000"/>
                  <a:gd name="connsiteY94" fmla="*/ 2577 h 10000"/>
                  <a:gd name="connsiteX95" fmla="*/ 2500 w 10000"/>
                  <a:gd name="connsiteY95" fmla="*/ 2548 h 10000"/>
                  <a:gd name="connsiteX96" fmla="*/ 2778 w 10000"/>
                  <a:gd name="connsiteY96" fmla="*/ 2459 h 10000"/>
                  <a:gd name="connsiteX97" fmla="*/ 3500 w 10000"/>
                  <a:gd name="connsiteY97" fmla="*/ 2165 h 10000"/>
                  <a:gd name="connsiteX98" fmla="*/ 4444 w 10000"/>
                  <a:gd name="connsiteY98" fmla="*/ 1738 h 10000"/>
                  <a:gd name="connsiteX99" fmla="*/ 4444 w 10000"/>
                  <a:gd name="connsiteY99" fmla="*/ 1738 h 10000"/>
                  <a:gd name="connsiteX100" fmla="*/ 4444 w 10000"/>
                  <a:gd name="connsiteY100" fmla="*/ 1679 h 10000"/>
                  <a:gd name="connsiteX101" fmla="*/ 4444 w 10000"/>
                  <a:gd name="connsiteY101" fmla="*/ 1546 h 10000"/>
                  <a:gd name="connsiteX102" fmla="*/ 4500 w 10000"/>
                  <a:gd name="connsiteY102" fmla="*/ 1458 h 10000"/>
                  <a:gd name="connsiteX103" fmla="*/ 4611 w 10000"/>
                  <a:gd name="connsiteY103" fmla="*/ 1384 h 10000"/>
                  <a:gd name="connsiteX104" fmla="*/ 4778 w 10000"/>
                  <a:gd name="connsiteY104" fmla="*/ 1296 h 10000"/>
                  <a:gd name="connsiteX105" fmla="*/ 5000 w 10000"/>
                  <a:gd name="connsiteY105" fmla="*/ 1222 h 10000"/>
                  <a:gd name="connsiteX106" fmla="*/ 5000 w 10000"/>
                  <a:gd name="connsiteY106" fmla="*/ 1222 h 10000"/>
                  <a:gd name="connsiteX107" fmla="*/ 5556 w 10000"/>
                  <a:gd name="connsiteY107" fmla="*/ 1075 h 10000"/>
                  <a:gd name="connsiteX108" fmla="*/ 6111 w 10000"/>
                  <a:gd name="connsiteY108" fmla="*/ 884 h 10000"/>
                  <a:gd name="connsiteX109" fmla="*/ 6667 w 10000"/>
                  <a:gd name="connsiteY109" fmla="*/ 707 h 10000"/>
                  <a:gd name="connsiteX110" fmla="*/ 7056 w 10000"/>
                  <a:gd name="connsiteY110" fmla="*/ 545 h 10000"/>
                  <a:gd name="connsiteX111" fmla="*/ 7056 w 10000"/>
                  <a:gd name="connsiteY111" fmla="*/ 545 h 10000"/>
                  <a:gd name="connsiteX112" fmla="*/ 7333 w 10000"/>
                  <a:gd name="connsiteY112" fmla="*/ 398 h 10000"/>
                  <a:gd name="connsiteX113" fmla="*/ 7667 w 10000"/>
                  <a:gd name="connsiteY113" fmla="*/ 221 h 10000"/>
                  <a:gd name="connsiteX114" fmla="*/ 8000 w 10000"/>
                  <a:gd name="connsiteY114" fmla="*/ 88 h 10000"/>
                  <a:gd name="connsiteX115" fmla="*/ 8167 w 10000"/>
                  <a:gd name="connsiteY115" fmla="*/ 29 h 10000"/>
                  <a:gd name="connsiteX116" fmla="*/ 8333 w 10000"/>
                  <a:gd name="connsiteY116" fmla="*/ 15 h 10000"/>
                  <a:gd name="connsiteX117" fmla="*/ 8333 w 10000"/>
                  <a:gd name="connsiteY117" fmla="*/ 15 h 10000"/>
                  <a:gd name="connsiteX118" fmla="*/ 8667 w 10000"/>
                  <a:gd name="connsiteY118" fmla="*/ 0 h 10000"/>
                  <a:gd name="connsiteX119" fmla="*/ 9111 w 10000"/>
                  <a:gd name="connsiteY119" fmla="*/ 0 h 10000"/>
                  <a:gd name="connsiteX120" fmla="*/ 10000 w 10000"/>
                  <a:gd name="connsiteY120" fmla="*/ 15 h 10000"/>
                  <a:gd name="connsiteX121" fmla="*/ 10000 w 10000"/>
                  <a:gd name="connsiteY121" fmla="*/ 9013 h 10000"/>
                  <a:gd name="connsiteX122" fmla="*/ 10000 w 10000"/>
                  <a:gd name="connsiteY122" fmla="*/ 9013 h 10000"/>
                  <a:gd name="connsiteX123" fmla="*/ 9722 w 10000"/>
                  <a:gd name="connsiteY123" fmla="*/ 8999 h 10000"/>
                  <a:gd name="connsiteX124" fmla="*/ 9389 w 10000"/>
                  <a:gd name="connsiteY124" fmla="*/ 9013 h 10000"/>
                  <a:gd name="connsiteX125" fmla="*/ 9389 w 10000"/>
                  <a:gd name="connsiteY125" fmla="*/ 9013 h 10000"/>
                  <a:gd name="connsiteX126" fmla="*/ 9278 w 10000"/>
                  <a:gd name="connsiteY126" fmla="*/ 9028 h 10000"/>
                  <a:gd name="connsiteX127" fmla="*/ 9056 w 10000"/>
                  <a:gd name="connsiteY127" fmla="*/ 9013 h 10000"/>
                  <a:gd name="connsiteX128" fmla="*/ 8889 w 10000"/>
                  <a:gd name="connsiteY128" fmla="*/ 8999 h 10000"/>
                  <a:gd name="connsiteX129" fmla="*/ 8722 w 10000"/>
                  <a:gd name="connsiteY129" fmla="*/ 8969 h 10000"/>
                  <a:gd name="connsiteX130" fmla="*/ 8611 w 10000"/>
                  <a:gd name="connsiteY130" fmla="*/ 8925 h 10000"/>
                  <a:gd name="connsiteX131" fmla="*/ 8444 w 10000"/>
                  <a:gd name="connsiteY131" fmla="*/ 8851 h 10000"/>
                  <a:gd name="connsiteX132" fmla="*/ 8444 w 10000"/>
                  <a:gd name="connsiteY132" fmla="*/ 8851 h 10000"/>
                  <a:gd name="connsiteX133" fmla="*/ 8222 w 10000"/>
                  <a:gd name="connsiteY133" fmla="*/ 8719 h 10000"/>
                  <a:gd name="connsiteX134" fmla="*/ 8111 w 10000"/>
                  <a:gd name="connsiteY134" fmla="*/ 8660 h 10000"/>
                  <a:gd name="connsiteX135" fmla="*/ 7944 w 10000"/>
                  <a:gd name="connsiteY135" fmla="*/ 8616 h 10000"/>
                  <a:gd name="connsiteX136" fmla="*/ 7778 w 10000"/>
                  <a:gd name="connsiteY136" fmla="*/ 8586 h 10000"/>
                  <a:gd name="connsiteX137" fmla="*/ 7556 w 10000"/>
                  <a:gd name="connsiteY137" fmla="*/ 8571 h 10000"/>
                  <a:gd name="connsiteX138" fmla="*/ 7333 w 10000"/>
                  <a:gd name="connsiteY138" fmla="*/ 8557 h 10000"/>
                  <a:gd name="connsiteX139" fmla="*/ 7000 w 10000"/>
                  <a:gd name="connsiteY139" fmla="*/ 8542 h 10000"/>
                  <a:gd name="connsiteX140" fmla="*/ 7000 w 10000"/>
                  <a:gd name="connsiteY140" fmla="*/ 8542 h 10000"/>
                  <a:gd name="connsiteX141" fmla="*/ 6556 w 10000"/>
                  <a:gd name="connsiteY141" fmla="*/ 8557 h 10000"/>
                  <a:gd name="connsiteX142" fmla="*/ 6222 w 10000"/>
                  <a:gd name="connsiteY142" fmla="*/ 8557 h 10000"/>
                  <a:gd name="connsiteX143" fmla="*/ 6111 w 10000"/>
                  <a:gd name="connsiteY143" fmla="*/ 8542 h 10000"/>
                  <a:gd name="connsiteX144" fmla="*/ 6056 w 10000"/>
                  <a:gd name="connsiteY144" fmla="*/ 8527 h 10000"/>
                  <a:gd name="connsiteX145" fmla="*/ 6056 w 10000"/>
                  <a:gd name="connsiteY145" fmla="*/ 8527 h 10000"/>
                  <a:gd name="connsiteX146" fmla="*/ 6056 w 10000"/>
                  <a:gd name="connsiteY146" fmla="*/ 8262 h 10000"/>
                  <a:gd name="connsiteX147" fmla="*/ 6056 w 10000"/>
                  <a:gd name="connsiteY147" fmla="*/ 8262 h 10000"/>
                  <a:gd name="connsiteX148" fmla="*/ 6056 w 10000"/>
                  <a:gd name="connsiteY148" fmla="*/ 8203 h 10000"/>
                  <a:gd name="connsiteX149" fmla="*/ 5944 w 10000"/>
                  <a:gd name="connsiteY149" fmla="*/ 8130 h 10000"/>
                  <a:gd name="connsiteX150" fmla="*/ 5889 w 10000"/>
                  <a:gd name="connsiteY150" fmla="*/ 8115 h 10000"/>
                  <a:gd name="connsiteX151" fmla="*/ 5778 w 10000"/>
                  <a:gd name="connsiteY151" fmla="*/ 8100 h 10000"/>
                  <a:gd name="connsiteX152" fmla="*/ 5667 w 10000"/>
                  <a:gd name="connsiteY152" fmla="*/ 8100 h 10000"/>
                  <a:gd name="connsiteX153" fmla="*/ 5500 w 10000"/>
                  <a:gd name="connsiteY153" fmla="*/ 8115 h 10000"/>
                  <a:gd name="connsiteX154" fmla="*/ 5500 w 10000"/>
                  <a:gd name="connsiteY154" fmla="*/ 8115 h 10000"/>
                  <a:gd name="connsiteX155" fmla="*/ 4889 w 10000"/>
                  <a:gd name="connsiteY155" fmla="*/ 8218 h 10000"/>
                  <a:gd name="connsiteX156" fmla="*/ 4611 w 10000"/>
                  <a:gd name="connsiteY156" fmla="*/ 8247 h 10000"/>
                  <a:gd name="connsiteX157" fmla="*/ 4556 w 10000"/>
                  <a:gd name="connsiteY157" fmla="*/ 8262 h 10000"/>
                  <a:gd name="connsiteX158" fmla="*/ 4500 w 10000"/>
                  <a:gd name="connsiteY158" fmla="*/ 8247 h 10000"/>
                  <a:gd name="connsiteX159" fmla="*/ 4500 w 10000"/>
                  <a:gd name="connsiteY159" fmla="*/ 8247 h 10000"/>
                  <a:gd name="connsiteX160" fmla="*/ 4222 w 10000"/>
                  <a:gd name="connsiteY160" fmla="*/ 8100 h 10000"/>
                  <a:gd name="connsiteX161" fmla="*/ 4222 w 10000"/>
                  <a:gd name="connsiteY161" fmla="*/ 8100 h 10000"/>
                  <a:gd name="connsiteX162" fmla="*/ 4111 w 10000"/>
                  <a:gd name="connsiteY162" fmla="*/ 8027 h 10000"/>
                  <a:gd name="connsiteX163" fmla="*/ 4111 w 10000"/>
                  <a:gd name="connsiteY163" fmla="*/ 7982 h 10000"/>
                  <a:gd name="connsiteX164" fmla="*/ 4111 w 10000"/>
                  <a:gd name="connsiteY164" fmla="*/ 7938 h 10000"/>
                  <a:gd name="connsiteX165" fmla="*/ 4111 w 10000"/>
                  <a:gd name="connsiteY165" fmla="*/ 7938 h 10000"/>
                  <a:gd name="connsiteX166" fmla="*/ 4278 w 10000"/>
                  <a:gd name="connsiteY166" fmla="*/ 7894 h 10000"/>
                  <a:gd name="connsiteX167" fmla="*/ 4389 w 10000"/>
                  <a:gd name="connsiteY167" fmla="*/ 7879 h 10000"/>
                  <a:gd name="connsiteX168" fmla="*/ 4389 w 10000"/>
                  <a:gd name="connsiteY168" fmla="*/ 7879 h 10000"/>
                  <a:gd name="connsiteX169" fmla="*/ 4000 w 10000"/>
                  <a:gd name="connsiteY169" fmla="*/ 7879 h 10000"/>
                  <a:gd name="connsiteX170" fmla="*/ 3722 w 10000"/>
                  <a:gd name="connsiteY170" fmla="*/ 7894 h 10000"/>
                  <a:gd name="connsiteX171" fmla="*/ 3611 w 10000"/>
                  <a:gd name="connsiteY171" fmla="*/ 7909 h 10000"/>
                  <a:gd name="connsiteX172" fmla="*/ 3556 w 10000"/>
                  <a:gd name="connsiteY172" fmla="*/ 7923 h 10000"/>
                  <a:gd name="connsiteX173" fmla="*/ 3556 w 10000"/>
                  <a:gd name="connsiteY173" fmla="*/ 7923 h 10000"/>
                  <a:gd name="connsiteX174" fmla="*/ 3444 w 10000"/>
                  <a:gd name="connsiteY174" fmla="*/ 7982 h 10000"/>
                  <a:gd name="connsiteX175" fmla="*/ 3278 w 10000"/>
                  <a:gd name="connsiteY175" fmla="*/ 8071 h 10000"/>
                  <a:gd name="connsiteX176" fmla="*/ 3000 w 10000"/>
                  <a:gd name="connsiteY176" fmla="*/ 8174 h 10000"/>
                  <a:gd name="connsiteX177" fmla="*/ 2667 w 10000"/>
                  <a:gd name="connsiteY177" fmla="*/ 8247 h 10000"/>
                  <a:gd name="connsiteX178" fmla="*/ 2667 w 10000"/>
                  <a:gd name="connsiteY178" fmla="*/ 8247 h 10000"/>
                  <a:gd name="connsiteX179" fmla="*/ 2333 w 10000"/>
                  <a:gd name="connsiteY179" fmla="*/ 8306 h 10000"/>
                  <a:gd name="connsiteX180" fmla="*/ 1833 w 10000"/>
                  <a:gd name="connsiteY180" fmla="*/ 8365 h 10000"/>
                  <a:gd name="connsiteX181" fmla="*/ 1389 w 10000"/>
                  <a:gd name="connsiteY181" fmla="*/ 8395 h 10000"/>
                  <a:gd name="connsiteX182" fmla="*/ 889 w 10000"/>
                  <a:gd name="connsiteY182" fmla="*/ 8409 h 10000"/>
                  <a:gd name="connsiteX183" fmla="*/ 889 w 10000"/>
                  <a:gd name="connsiteY183" fmla="*/ 8409 h 10000"/>
                  <a:gd name="connsiteX184" fmla="*/ 500 w 10000"/>
                  <a:gd name="connsiteY184" fmla="*/ 8424 h 10000"/>
                  <a:gd name="connsiteX185" fmla="*/ 222 w 10000"/>
                  <a:gd name="connsiteY185" fmla="*/ 8439 h 10000"/>
                  <a:gd name="connsiteX186" fmla="*/ 0 w 10000"/>
                  <a:gd name="connsiteY186" fmla="*/ 8454 h 10000"/>
                  <a:gd name="connsiteX187" fmla="*/ 0 w 10000"/>
                  <a:gd name="connsiteY187" fmla="*/ 8454 h 10000"/>
                  <a:gd name="connsiteX188" fmla="*/ 278 w 10000"/>
                  <a:gd name="connsiteY188" fmla="*/ 8689 h 10000"/>
                  <a:gd name="connsiteX189" fmla="*/ 500 w 10000"/>
                  <a:gd name="connsiteY189" fmla="*/ 8866 h 10000"/>
                  <a:gd name="connsiteX190" fmla="*/ 722 w 10000"/>
                  <a:gd name="connsiteY190" fmla="*/ 9013 h 10000"/>
                  <a:gd name="connsiteX191" fmla="*/ 722 w 10000"/>
                  <a:gd name="connsiteY191" fmla="*/ 9013 h 10000"/>
                  <a:gd name="connsiteX192" fmla="*/ 889 w 10000"/>
                  <a:gd name="connsiteY192" fmla="*/ 9102 h 10000"/>
                  <a:gd name="connsiteX193" fmla="*/ 944 w 10000"/>
                  <a:gd name="connsiteY193" fmla="*/ 9175 h 10000"/>
                  <a:gd name="connsiteX194" fmla="*/ 1111 w 10000"/>
                  <a:gd name="connsiteY194" fmla="*/ 9249 h 10000"/>
                  <a:gd name="connsiteX195" fmla="*/ 1333 w 10000"/>
                  <a:gd name="connsiteY195" fmla="*/ 9367 h 10000"/>
                  <a:gd name="connsiteX196" fmla="*/ 1333 w 10000"/>
                  <a:gd name="connsiteY196" fmla="*/ 9367 h 10000"/>
                  <a:gd name="connsiteX197" fmla="*/ 1444 w 10000"/>
                  <a:gd name="connsiteY197" fmla="*/ 9426 h 10000"/>
                  <a:gd name="connsiteX198" fmla="*/ 1500 w 10000"/>
                  <a:gd name="connsiteY198" fmla="*/ 9470 h 10000"/>
                  <a:gd name="connsiteX199" fmla="*/ 1500 w 10000"/>
                  <a:gd name="connsiteY199" fmla="*/ 9514 h 10000"/>
                  <a:gd name="connsiteX200" fmla="*/ 1556 w 10000"/>
                  <a:gd name="connsiteY200" fmla="*/ 9529 h 10000"/>
                  <a:gd name="connsiteX201" fmla="*/ 1722 w 10000"/>
                  <a:gd name="connsiteY201" fmla="*/ 9543 h 10000"/>
                  <a:gd name="connsiteX202" fmla="*/ 1944 w 10000"/>
                  <a:gd name="connsiteY202" fmla="*/ 9558 h 10000"/>
                  <a:gd name="connsiteX203" fmla="*/ 2944 w 10000"/>
                  <a:gd name="connsiteY203" fmla="*/ 9573 h 10000"/>
                  <a:gd name="connsiteX204" fmla="*/ 2944 w 10000"/>
                  <a:gd name="connsiteY204" fmla="*/ 9573 h 10000"/>
                  <a:gd name="connsiteX205" fmla="*/ 4167 w 10000"/>
                  <a:gd name="connsiteY205" fmla="*/ 9602 h 10000"/>
                  <a:gd name="connsiteX206" fmla="*/ 4889 w 10000"/>
                  <a:gd name="connsiteY206" fmla="*/ 9647 h 10000"/>
                  <a:gd name="connsiteX207" fmla="*/ 5278 w 10000"/>
                  <a:gd name="connsiteY207" fmla="*/ 9691 h 10000"/>
                  <a:gd name="connsiteX208" fmla="*/ 5444 w 10000"/>
                  <a:gd name="connsiteY208" fmla="*/ 9705 h 10000"/>
                  <a:gd name="connsiteX209" fmla="*/ 5444 w 10000"/>
                  <a:gd name="connsiteY209" fmla="*/ 9705 h 10000"/>
                  <a:gd name="connsiteX210" fmla="*/ 5722 w 10000"/>
                  <a:gd name="connsiteY210" fmla="*/ 9735 h 10000"/>
                  <a:gd name="connsiteX211" fmla="*/ 5833 w 10000"/>
                  <a:gd name="connsiteY211" fmla="*/ 9750 h 10000"/>
                  <a:gd name="connsiteX212" fmla="*/ 5833 w 10000"/>
                  <a:gd name="connsiteY212" fmla="*/ 9750 h 10000"/>
                  <a:gd name="connsiteX213" fmla="*/ 5833 w 10000"/>
                  <a:gd name="connsiteY213" fmla="*/ 9735 h 10000"/>
                  <a:gd name="connsiteX214" fmla="*/ 5889 w 10000"/>
                  <a:gd name="connsiteY214" fmla="*/ 9720 h 10000"/>
                  <a:gd name="connsiteX215" fmla="*/ 6000 w 10000"/>
                  <a:gd name="connsiteY215" fmla="*/ 9705 h 10000"/>
                  <a:gd name="connsiteX216" fmla="*/ 6167 w 10000"/>
                  <a:gd name="connsiteY216" fmla="*/ 9691 h 10000"/>
                  <a:gd name="connsiteX217" fmla="*/ 6444 w 10000"/>
                  <a:gd name="connsiteY217" fmla="*/ 9691 h 10000"/>
                  <a:gd name="connsiteX218" fmla="*/ 6833 w 10000"/>
                  <a:gd name="connsiteY218" fmla="*/ 9705 h 10000"/>
                  <a:gd name="connsiteX219" fmla="*/ 7278 w 10000"/>
                  <a:gd name="connsiteY219" fmla="*/ 9750 h 10000"/>
                  <a:gd name="connsiteX220" fmla="*/ 7278 w 10000"/>
                  <a:gd name="connsiteY220" fmla="*/ 9750 h 10000"/>
                  <a:gd name="connsiteX221" fmla="*/ 8722 w 10000"/>
                  <a:gd name="connsiteY221" fmla="*/ 9882 h 10000"/>
                  <a:gd name="connsiteX222" fmla="*/ 10000 w 10000"/>
                  <a:gd name="connsiteY222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000 w 10000"/>
                  <a:gd name="connsiteY71" fmla="*/ 4197 h 10000"/>
                  <a:gd name="connsiteX72" fmla="*/ 1444 w 10000"/>
                  <a:gd name="connsiteY72" fmla="*/ 3844 h 10000"/>
                  <a:gd name="connsiteX73" fmla="*/ 1556 w 10000"/>
                  <a:gd name="connsiteY73" fmla="*/ 3800 h 10000"/>
                  <a:gd name="connsiteX74" fmla="*/ 1556 w 10000"/>
                  <a:gd name="connsiteY74" fmla="*/ 3800 h 10000"/>
                  <a:gd name="connsiteX75" fmla="*/ 1833 w 10000"/>
                  <a:gd name="connsiteY75" fmla="*/ 3726 h 10000"/>
                  <a:gd name="connsiteX76" fmla="*/ 2111 w 10000"/>
                  <a:gd name="connsiteY76" fmla="*/ 3652 h 10000"/>
                  <a:gd name="connsiteX77" fmla="*/ 2278 w 10000"/>
                  <a:gd name="connsiteY77" fmla="*/ 3608 h 10000"/>
                  <a:gd name="connsiteX78" fmla="*/ 2389 w 10000"/>
                  <a:gd name="connsiteY78" fmla="*/ 3564 h 10000"/>
                  <a:gd name="connsiteX79" fmla="*/ 2389 w 10000"/>
                  <a:gd name="connsiteY79" fmla="*/ 3505 h 10000"/>
                  <a:gd name="connsiteX80" fmla="*/ 2389 w 10000"/>
                  <a:gd name="connsiteY80" fmla="*/ 3432 h 10000"/>
                  <a:gd name="connsiteX81" fmla="*/ 2389 w 10000"/>
                  <a:gd name="connsiteY81" fmla="*/ 3432 h 10000"/>
                  <a:gd name="connsiteX82" fmla="*/ 2167 w 10000"/>
                  <a:gd name="connsiteY82" fmla="*/ 3225 h 10000"/>
                  <a:gd name="connsiteX83" fmla="*/ 1889 w 10000"/>
                  <a:gd name="connsiteY83" fmla="*/ 2946 h 10000"/>
                  <a:gd name="connsiteX84" fmla="*/ 1667 w 10000"/>
                  <a:gd name="connsiteY84" fmla="*/ 2695 h 10000"/>
                  <a:gd name="connsiteX85" fmla="*/ 1611 w 10000"/>
                  <a:gd name="connsiteY85" fmla="*/ 2622 h 10000"/>
                  <a:gd name="connsiteX86" fmla="*/ 1611 w 10000"/>
                  <a:gd name="connsiteY86" fmla="*/ 2592 h 10000"/>
                  <a:gd name="connsiteX87" fmla="*/ 1667 w 10000"/>
                  <a:gd name="connsiteY87" fmla="*/ 2577 h 10000"/>
                  <a:gd name="connsiteX88" fmla="*/ 1667 w 10000"/>
                  <a:gd name="connsiteY88" fmla="*/ 2577 h 10000"/>
                  <a:gd name="connsiteX89" fmla="*/ 2000 w 10000"/>
                  <a:gd name="connsiteY89" fmla="*/ 2563 h 10000"/>
                  <a:gd name="connsiteX90" fmla="*/ 2222 w 10000"/>
                  <a:gd name="connsiteY90" fmla="*/ 2563 h 10000"/>
                  <a:gd name="connsiteX91" fmla="*/ 2389 w 10000"/>
                  <a:gd name="connsiteY91" fmla="*/ 2577 h 10000"/>
                  <a:gd name="connsiteX92" fmla="*/ 2389 w 10000"/>
                  <a:gd name="connsiteY92" fmla="*/ 2577 h 10000"/>
                  <a:gd name="connsiteX93" fmla="*/ 2444 w 10000"/>
                  <a:gd name="connsiteY93" fmla="*/ 2577 h 10000"/>
                  <a:gd name="connsiteX94" fmla="*/ 2500 w 10000"/>
                  <a:gd name="connsiteY94" fmla="*/ 2548 h 10000"/>
                  <a:gd name="connsiteX95" fmla="*/ 2778 w 10000"/>
                  <a:gd name="connsiteY95" fmla="*/ 2459 h 10000"/>
                  <a:gd name="connsiteX96" fmla="*/ 3500 w 10000"/>
                  <a:gd name="connsiteY96" fmla="*/ 2165 h 10000"/>
                  <a:gd name="connsiteX97" fmla="*/ 4444 w 10000"/>
                  <a:gd name="connsiteY97" fmla="*/ 1738 h 10000"/>
                  <a:gd name="connsiteX98" fmla="*/ 4444 w 10000"/>
                  <a:gd name="connsiteY98" fmla="*/ 1738 h 10000"/>
                  <a:gd name="connsiteX99" fmla="*/ 4444 w 10000"/>
                  <a:gd name="connsiteY99" fmla="*/ 1679 h 10000"/>
                  <a:gd name="connsiteX100" fmla="*/ 4444 w 10000"/>
                  <a:gd name="connsiteY100" fmla="*/ 1546 h 10000"/>
                  <a:gd name="connsiteX101" fmla="*/ 4500 w 10000"/>
                  <a:gd name="connsiteY101" fmla="*/ 1458 h 10000"/>
                  <a:gd name="connsiteX102" fmla="*/ 4611 w 10000"/>
                  <a:gd name="connsiteY102" fmla="*/ 1384 h 10000"/>
                  <a:gd name="connsiteX103" fmla="*/ 4778 w 10000"/>
                  <a:gd name="connsiteY103" fmla="*/ 1296 h 10000"/>
                  <a:gd name="connsiteX104" fmla="*/ 5000 w 10000"/>
                  <a:gd name="connsiteY104" fmla="*/ 1222 h 10000"/>
                  <a:gd name="connsiteX105" fmla="*/ 5000 w 10000"/>
                  <a:gd name="connsiteY105" fmla="*/ 1222 h 10000"/>
                  <a:gd name="connsiteX106" fmla="*/ 5556 w 10000"/>
                  <a:gd name="connsiteY106" fmla="*/ 1075 h 10000"/>
                  <a:gd name="connsiteX107" fmla="*/ 6111 w 10000"/>
                  <a:gd name="connsiteY107" fmla="*/ 884 h 10000"/>
                  <a:gd name="connsiteX108" fmla="*/ 6667 w 10000"/>
                  <a:gd name="connsiteY108" fmla="*/ 707 h 10000"/>
                  <a:gd name="connsiteX109" fmla="*/ 7056 w 10000"/>
                  <a:gd name="connsiteY109" fmla="*/ 545 h 10000"/>
                  <a:gd name="connsiteX110" fmla="*/ 7056 w 10000"/>
                  <a:gd name="connsiteY110" fmla="*/ 545 h 10000"/>
                  <a:gd name="connsiteX111" fmla="*/ 7333 w 10000"/>
                  <a:gd name="connsiteY111" fmla="*/ 398 h 10000"/>
                  <a:gd name="connsiteX112" fmla="*/ 7667 w 10000"/>
                  <a:gd name="connsiteY112" fmla="*/ 221 h 10000"/>
                  <a:gd name="connsiteX113" fmla="*/ 8000 w 10000"/>
                  <a:gd name="connsiteY113" fmla="*/ 88 h 10000"/>
                  <a:gd name="connsiteX114" fmla="*/ 8167 w 10000"/>
                  <a:gd name="connsiteY114" fmla="*/ 29 h 10000"/>
                  <a:gd name="connsiteX115" fmla="*/ 8333 w 10000"/>
                  <a:gd name="connsiteY115" fmla="*/ 15 h 10000"/>
                  <a:gd name="connsiteX116" fmla="*/ 8333 w 10000"/>
                  <a:gd name="connsiteY116" fmla="*/ 15 h 10000"/>
                  <a:gd name="connsiteX117" fmla="*/ 8667 w 10000"/>
                  <a:gd name="connsiteY117" fmla="*/ 0 h 10000"/>
                  <a:gd name="connsiteX118" fmla="*/ 9111 w 10000"/>
                  <a:gd name="connsiteY118" fmla="*/ 0 h 10000"/>
                  <a:gd name="connsiteX119" fmla="*/ 10000 w 10000"/>
                  <a:gd name="connsiteY119" fmla="*/ 15 h 10000"/>
                  <a:gd name="connsiteX120" fmla="*/ 10000 w 10000"/>
                  <a:gd name="connsiteY120" fmla="*/ 9013 h 10000"/>
                  <a:gd name="connsiteX121" fmla="*/ 10000 w 10000"/>
                  <a:gd name="connsiteY121" fmla="*/ 9013 h 10000"/>
                  <a:gd name="connsiteX122" fmla="*/ 9722 w 10000"/>
                  <a:gd name="connsiteY122" fmla="*/ 8999 h 10000"/>
                  <a:gd name="connsiteX123" fmla="*/ 9389 w 10000"/>
                  <a:gd name="connsiteY123" fmla="*/ 9013 h 10000"/>
                  <a:gd name="connsiteX124" fmla="*/ 9389 w 10000"/>
                  <a:gd name="connsiteY124" fmla="*/ 9013 h 10000"/>
                  <a:gd name="connsiteX125" fmla="*/ 9278 w 10000"/>
                  <a:gd name="connsiteY125" fmla="*/ 9028 h 10000"/>
                  <a:gd name="connsiteX126" fmla="*/ 9056 w 10000"/>
                  <a:gd name="connsiteY126" fmla="*/ 9013 h 10000"/>
                  <a:gd name="connsiteX127" fmla="*/ 8889 w 10000"/>
                  <a:gd name="connsiteY127" fmla="*/ 8999 h 10000"/>
                  <a:gd name="connsiteX128" fmla="*/ 8722 w 10000"/>
                  <a:gd name="connsiteY128" fmla="*/ 8969 h 10000"/>
                  <a:gd name="connsiteX129" fmla="*/ 8611 w 10000"/>
                  <a:gd name="connsiteY129" fmla="*/ 8925 h 10000"/>
                  <a:gd name="connsiteX130" fmla="*/ 8444 w 10000"/>
                  <a:gd name="connsiteY130" fmla="*/ 8851 h 10000"/>
                  <a:gd name="connsiteX131" fmla="*/ 8444 w 10000"/>
                  <a:gd name="connsiteY131" fmla="*/ 8851 h 10000"/>
                  <a:gd name="connsiteX132" fmla="*/ 8222 w 10000"/>
                  <a:gd name="connsiteY132" fmla="*/ 8719 h 10000"/>
                  <a:gd name="connsiteX133" fmla="*/ 8111 w 10000"/>
                  <a:gd name="connsiteY133" fmla="*/ 8660 h 10000"/>
                  <a:gd name="connsiteX134" fmla="*/ 7944 w 10000"/>
                  <a:gd name="connsiteY134" fmla="*/ 8616 h 10000"/>
                  <a:gd name="connsiteX135" fmla="*/ 7778 w 10000"/>
                  <a:gd name="connsiteY135" fmla="*/ 8586 h 10000"/>
                  <a:gd name="connsiteX136" fmla="*/ 7556 w 10000"/>
                  <a:gd name="connsiteY136" fmla="*/ 8571 h 10000"/>
                  <a:gd name="connsiteX137" fmla="*/ 7333 w 10000"/>
                  <a:gd name="connsiteY137" fmla="*/ 8557 h 10000"/>
                  <a:gd name="connsiteX138" fmla="*/ 7000 w 10000"/>
                  <a:gd name="connsiteY138" fmla="*/ 8542 h 10000"/>
                  <a:gd name="connsiteX139" fmla="*/ 7000 w 10000"/>
                  <a:gd name="connsiteY139" fmla="*/ 8542 h 10000"/>
                  <a:gd name="connsiteX140" fmla="*/ 6556 w 10000"/>
                  <a:gd name="connsiteY140" fmla="*/ 8557 h 10000"/>
                  <a:gd name="connsiteX141" fmla="*/ 6222 w 10000"/>
                  <a:gd name="connsiteY141" fmla="*/ 8557 h 10000"/>
                  <a:gd name="connsiteX142" fmla="*/ 6111 w 10000"/>
                  <a:gd name="connsiteY142" fmla="*/ 8542 h 10000"/>
                  <a:gd name="connsiteX143" fmla="*/ 6056 w 10000"/>
                  <a:gd name="connsiteY143" fmla="*/ 8527 h 10000"/>
                  <a:gd name="connsiteX144" fmla="*/ 6056 w 10000"/>
                  <a:gd name="connsiteY144" fmla="*/ 8527 h 10000"/>
                  <a:gd name="connsiteX145" fmla="*/ 6056 w 10000"/>
                  <a:gd name="connsiteY145" fmla="*/ 8262 h 10000"/>
                  <a:gd name="connsiteX146" fmla="*/ 6056 w 10000"/>
                  <a:gd name="connsiteY146" fmla="*/ 8262 h 10000"/>
                  <a:gd name="connsiteX147" fmla="*/ 6056 w 10000"/>
                  <a:gd name="connsiteY147" fmla="*/ 8203 h 10000"/>
                  <a:gd name="connsiteX148" fmla="*/ 5944 w 10000"/>
                  <a:gd name="connsiteY148" fmla="*/ 8130 h 10000"/>
                  <a:gd name="connsiteX149" fmla="*/ 5889 w 10000"/>
                  <a:gd name="connsiteY149" fmla="*/ 8115 h 10000"/>
                  <a:gd name="connsiteX150" fmla="*/ 5778 w 10000"/>
                  <a:gd name="connsiteY150" fmla="*/ 8100 h 10000"/>
                  <a:gd name="connsiteX151" fmla="*/ 5667 w 10000"/>
                  <a:gd name="connsiteY151" fmla="*/ 8100 h 10000"/>
                  <a:gd name="connsiteX152" fmla="*/ 5500 w 10000"/>
                  <a:gd name="connsiteY152" fmla="*/ 8115 h 10000"/>
                  <a:gd name="connsiteX153" fmla="*/ 5500 w 10000"/>
                  <a:gd name="connsiteY153" fmla="*/ 8115 h 10000"/>
                  <a:gd name="connsiteX154" fmla="*/ 4889 w 10000"/>
                  <a:gd name="connsiteY154" fmla="*/ 8218 h 10000"/>
                  <a:gd name="connsiteX155" fmla="*/ 4611 w 10000"/>
                  <a:gd name="connsiteY155" fmla="*/ 8247 h 10000"/>
                  <a:gd name="connsiteX156" fmla="*/ 4556 w 10000"/>
                  <a:gd name="connsiteY156" fmla="*/ 8262 h 10000"/>
                  <a:gd name="connsiteX157" fmla="*/ 4500 w 10000"/>
                  <a:gd name="connsiteY157" fmla="*/ 8247 h 10000"/>
                  <a:gd name="connsiteX158" fmla="*/ 4500 w 10000"/>
                  <a:gd name="connsiteY158" fmla="*/ 8247 h 10000"/>
                  <a:gd name="connsiteX159" fmla="*/ 4222 w 10000"/>
                  <a:gd name="connsiteY159" fmla="*/ 8100 h 10000"/>
                  <a:gd name="connsiteX160" fmla="*/ 4222 w 10000"/>
                  <a:gd name="connsiteY160" fmla="*/ 8100 h 10000"/>
                  <a:gd name="connsiteX161" fmla="*/ 4111 w 10000"/>
                  <a:gd name="connsiteY161" fmla="*/ 8027 h 10000"/>
                  <a:gd name="connsiteX162" fmla="*/ 4111 w 10000"/>
                  <a:gd name="connsiteY162" fmla="*/ 7982 h 10000"/>
                  <a:gd name="connsiteX163" fmla="*/ 4111 w 10000"/>
                  <a:gd name="connsiteY163" fmla="*/ 7938 h 10000"/>
                  <a:gd name="connsiteX164" fmla="*/ 4111 w 10000"/>
                  <a:gd name="connsiteY164" fmla="*/ 7938 h 10000"/>
                  <a:gd name="connsiteX165" fmla="*/ 4278 w 10000"/>
                  <a:gd name="connsiteY165" fmla="*/ 7894 h 10000"/>
                  <a:gd name="connsiteX166" fmla="*/ 4389 w 10000"/>
                  <a:gd name="connsiteY166" fmla="*/ 7879 h 10000"/>
                  <a:gd name="connsiteX167" fmla="*/ 4389 w 10000"/>
                  <a:gd name="connsiteY167" fmla="*/ 7879 h 10000"/>
                  <a:gd name="connsiteX168" fmla="*/ 4000 w 10000"/>
                  <a:gd name="connsiteY168" fmla="*/ 7879 h 10000"/>
                  <a:gd name="connsiteX169" fmla="*/ 3722 w 10000"/>
                  <a:gd name="connsiteY169" fmla="*/ 7894 h 10000"/>
                  <a:gd name="connsiteX170" fmla="*/ 3611 w 10000"/>
                  <a:gd name="connsiteY170" fmla="*/ 7909 h 10000"/>
                  <a:gd name="connsiteX171" fmla="*/ 3556 w 10000"/>
                  <a:gd name="connsiteY171" fmla="*/ 7923 h 10000"/>
                  <a:gd name="connsiteX172" fmla="*/ 3556 w 10000"/>
                  <a:gd name="connsiteY172" fmla="*/ 7923 h 10000"/>
                  <a:gd name="connsiteX173" fmla="*/ 3444 w 10000"/>
                  <a:gd name="connsiteY173" fmla="*/ 7982 h 10000"/>
                  <a:gd name="connsiteX174" fmla="*/ 3278 w 10000"/>
                  <a:gd name="connsiteY174" fmla="*/ 8071 h 10000"/>
                  <a:gd name="connsiteX175" fmla="*/ 3000 w 10000"/>
                  <a:gd name="connsiteY175" fmla="*/ 8174 h 10000"/>
                  <a:gd name="connsiteX176" fmla="*/ 2667 w 10000"/>
                  <a:gd name="connsiteY176" fmla="*/ 8247 h 10000"/>
                  <a:gd name="connsiteX177" fmla="*/ 2667 w 10000"/>
                  <a:gd name="connsiteY177" fmla="*/ 8247 h 10000"/>
                  <a:gd name="connsiteX178" fmla="*/ 2333 w 10000"/>
                  <a:gd name="connsiteY178" fmla="*/ 8306 h 10000"/>
                  <a:gd name="connsiteX179" fmla="*/ 1833 w 10000"/>
                  <a:gd name="connsiteY179" fmla="*/ 8365 h 10000"/>
                  <a:gd name="connsiteX180" fmla="*/ 1389 w 10000"/>
                  <a:gd name="connsiteY180" fmla="*/ 8395 h 10000"/>
                  <a:gd name="connsiteX181" fmla="*/ 889 w 10000"/>
                  <a:gd name="connsiteY181" fmla="*/ 8409 h 10000"/>
                  <a:gd name="connsiteX182" fmla="*/ 889 w 10000"/>
                  <a:gd name="connsiteY182" fmla="*/ 8409 h 10000"/>
                  <a:gd name="connsiteX183" fmla="*/ 500 w 10000"/>
                  <a:gd name="connsiteY183" fmla="*/ 8424 h 10000"/>
                  <a:gd name="connsiteX184" fmla="*/ 222 w 10000"/>
                  <a:gd name="connsiteY184" fmla="*/ 8439 h 10000"/>
                  <a:gd name="connsiteX185" fmla="*/ 0 w 10000"/>
                  <a:gd name="connsiteY185" fmla="*/ 8454 h 10000"/>
                  <a:gd name="connsiteX186" fmla="*/ 0 w 10000"/>
                  <a:gd name="connsiteY186" fmla="*/ 8454 h 10000"/>
                  <a:gd name="connsiteX187" fmla="*/ 278 w 10000"/>
                  <a:gd name="connsiteY187" fmla="*/ 8689 h 10000"/>
                  <a:gd name="connsiteX188" fmla="*/ 500 w 10000"/>
                  <a:gd name="connsiteY188" fmla="*/ 8866 h 10000"/>
                  <a:gd name="connsiteX189" fmla="*/ 722 w 10000"/>
                  <a:gd name="connsiteY189" fmla="*/ 9013 h 10000"/>
                  <a:gd name="connsiteX190" fmla="*/ 722 w 10000"/>
                  <a:gd name="connsiteY190" fmla="*/ 9013 h 10000"/>
                  <a:gd name="connsiteX191" fmla="*/ 889 w 10000"/>
                  <a:gd name="connsiteY191" fmla="*/ 9102 h 10000"/>
                  <a:gd name="connsiteX192" fmla="*/ 944 w 10000"/>
                  <a:gd name="connsiteY192" fmla="*/ 9175 h 10000"/>
                  <a:gd name="connsiteX193" fmla="*/ 1111 w 10000"/>
                  <a:gd name="connsiteY193" fmla="*/ 9249 h 10000"/>
                  <a:gd name="connsiteX194" fmla="*/ 1333 w 10000"/>
                  <a:gd name="connsiteY194" fmla="*/ 9367 h 10000"/>
                  <a:gd name="connsiteX195" fmla="*/ 1333 w 10000"/>
                  <a:gd name="connsiteY195" fmla="*/ 9367 h 10000"/>
                  <a:gd name="connsiteX196" fmla="*/ 1444 w 10000"/>
                  <a:gd name="connsiteY196" fmla="*/ 9426 h 10000"/>
                  <a:gd name="connsiteX197" fmla="*/ 1500 w 10000"/>
                  <a:gd name="connsiteY197" fmla="*/ 9470 h 10000"/>
                  <a:gd name="connsiteX198" fmla="*/ 1500 w 10000"/>
                  <a:gd name="connsiteY198" fmla="*/ 9514 h 10000"/>
                  <a:gd name="connsiteX199" fmla="*/ 1556 w 10000"/>
                  <a:gd name="connsiteY199" fmla="*/ 9529 h 10000"/>
                  <a:gd name="connsiteX200" fmla="*/ 1722 w 10000"/>
                  <a:gd name="connsiteY200" fmla="*/ 9543 h 10000"/>
                  <a:gd name="connsiteX201" fmla="*/ 1944 w 10000"/>
                  <a:gd name="connsiteY201" fmla="*/ 9558 h 10000"/>
                  <a:gd name="connsiteX202" fmla="*/ 2944 w 10000"/>
                  <a:gd name="connsiteY202" fmla="*/ 9573 h 10000"/>
                  <a:gd name="connsiteX203" fmla="*/ 2944 w 10000"/>
                  <a:gd name="connsiteY203" fmla="*/ 9573 h 10000"/>
                  <a:gd name="connsiteX204" fmla="*/ 4167 w 10000"/>
                  <a:gd name="connsiteY204" fmla="*/ 9602 h 10000"/>
                  <a:gd name="connsiteX205" fmla="*/ 4889 w 10000"/>
                  <a:gd name="connsiteY205" fmla="*/ 9647 h 10000"/>
                  <a:gd name="connsiteX206" fmla="*/ 5278 w 10000"/>
                  <a:gd name="connsiteY206" fmla="*/ 9691 h 10000"/>
                  <a:gd name="connsiteX207" fmla="*/ 5444 w 10000"/>
                  <a:gd name="connsiteY207" fmla="*/ 9705 h 10000"/>
                  <a:gd name="connsiteX208" fmla="*/ 5444 w 10000"/>
                  <a:gd name="connsiteY208" fmla="*/ 9705 h 10000"/>
                  <a:gd name="connsiteX209" fmla="*/ 5722 w 10000"/>
                  <a:gd name="connsiteY209" fmla="*/ 9735 h 10000"/>
                  <a:gd name="connsiteX210" fmla="*/ 5833 w 10000"/>
                  <a:gd name="connsiteY210" fmla="*/ 9750 h 10000"/>
                  <a:gd name="connsiteX211" fmla="*/ 5833 w 10000"/>
                  <a:gd name="connsiteY211" fmla="*/ 9750 h 10000"/>
                  <a:gd name="connsiteX212" fmla="*/ 5833 w 10000"/>
                  <a:gd name="connsiteY212" fmla="*/ 9735 h 10000"/>
                  <a:gd name="connsiteX213" fmla="*/ 5889 w 10000"/>
                  <a:gd name="connsiteY213" fmla="*/ 9720 h 10000"/>
                  <a:gd name="connsiteX214" fmla="*/ 6000 w 10000"/>
                  <a:gd name="connsiteY214" fmla="*/ 9705 h 10000"/>
                  <a:gd name="connsiteX215" fmla="*/ 6167 w 10000"/>
                  <a:gd name="connsiteY215" fmla="*/ 9691 h 10000"/>
                  <a:gd name="connsiteX216" fmla="*/ 6444 w 10000"/>
                  <a:gd name="connsiteY216" fmla="*/ 9691 h 10000"/>
                  <a:gd name="connsiteX217" fmla="*/ 6833 w 10000"/>
                  <a:gd name="connsiteY217" fmla="*/ 9705 h 10000"/>
                  <a:gd name="connsiteX218" fmla="*/ 7278 w 10000"/>
                  <a:gd name="connsiteY218" fmla="*/ 9750 h 10000"/>
                  <a:gd name="connsiteX219" fmla="*/ 7278 w 10000"/>
                  <a:gd name="connsiteY219" fmla="*/ 9750 h 10000"/>
                  <a:gd name="connsiteX220" fmla="*/ 8722 w 10000"/>
                  <a:gd name="connsiteY220" fmla="*/ 9882 h 10000"/>
                  <a:gd name="connsiteX221" fmla="*/ 10000 w 10000"/>
                  <a:gd name="connsiteY221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1444 w 10000"/>
                  <a:gd name="connsiteY71" fmla="*/ 3844 h 10000"/>
                  <a:gd name="connsiteX72" fmla="*/ 1556 w 10000"/>
                  <a:gd name="connsiteY72" fmla="*/ 3800 h 10000"/>
                  <a:gd name="connsiteX73" fmla="*/ 1556 w 10000"/>
                  <a:gd name="connsiteY73" fmla="*/ 3800 h 10000"/>
                  <a:gd name="connsiteX74" fmla="*/ 1833 w 10000"/>
                  <a:gd name="connsiteY74" fmla="*/ 3726 h 10000"/>
                  <a:gd name="connsiteX75" fmla="*/ 2111 w 10000"/>
                  <a:gd name="connsiteY75" fmla="*/ 3652 h 10000"/>
                  <a:gd name="connsiteX76" fmla="*/ 2278 w 10000"/>
                  <a:gd name="connsiteY76" fmla="*/ 3608 h 10000"/>
                  <a:gd name="connsiteX77" fmla="*/ 2389 w 10000"/>
                  <a:gd name="connsiteY77" fmla="*/ 3564 h 10000"/>
                  <a:gd name="connsiteX78" fmla="*/ 2389 w 10000"/>
                  <a:gd name="connsiteY78" fmla="*/ 3505 h 10000"/>
                  <a:gd name="connsiteX79" fmla="*/ 2389 w 10000"/>
                  <a:gd name="connsiteY79" fmla="*/ 3432 h 10000"/>
                  <a:gd name="connsiteX80" fmla="*/ 2389 w 10000"/>
                  <a:gd name="connsiteY80" fmla="*/ 3432 h 10000"/>
                  <a:gd name="connsiteX81" fmla="*/ 2167 w 10000"/>
                  <a:gd name="connsiteY81" fmla="*/ 3225 h 10000"/>
                  <a:gd name="connsiteX82" fmla="*/ 1889 w 10000"/>
                  <a:gd name="connsiteY82" fmla="*/ 2946 h 10000"/>
                  <a:gd name="connsiteX83" fmla="*/ 1667 w 10000"/>
                  <a:gd name="connsiteY83" fmla="*/ 2695 h 10000"/>
                  <a:gd name="connsiteX84" fmla="*/ 1611 w 10000"/>
                  <a:gd name="connsiteY84" fmla="*/ 2622 h 10000"/>
                  <a:gd name="connsiteX85" fmla="*/ 1611 w 10000"/>
                  <a:gd name="connsiteY85" fmla="*/ 2592 h 10000"/>
                  <a:gd name="connsiteX86" fmla="*/ 1667 w 10000"/>
                  <a:gd name="connsiteY86" fmla="*/ 2577 h 10000"/>
                  <a:gd name="connsiteX87" fmla="*/ 1667 w 10000"/>
                  <a:gd name="connsiteY87" fmla="*/ 2577 h 10000"/>
                  <a:gd name="connsiteX88" fmla="*/ 2000 w 10000"/>
                  <a:gd name="connsiteY88" fmla="*/ 2563 h 10000"/>
                  <a:gd name="connsiteX89" fmla="*/ 2222 w 10000"/>
                  <a:gd name="connsiteY89" fmla="*/ 2563 h 10000"/>
                  <a:gd name="connsiteX90" fmla="*/ 2389 w 10000"/>
                  <a:gd name="connsiteY90" fmla="*/ 2577 h 10000"/>
                  <a:gd name="connsiteX91" fmla="*/ 2389 w 10000"/>
                  <a:gd name="connsiteY91" fmla="*/ 2577 h 10000"/>
                  <a:gd name="connsiteX92" fmla="*/ 2444 w 10000"/>
                  <a:gd name="connsiteY92" fmla="*/ 2577 h 10000"/>
                  <a:gd name="connsiteX93" fmla="*/ 2500 w 10000"/>
                  <a:gd name="connsiteY93" fmla="*/ 2548 h 10000"/>
                  <a:gd name="connsiteX94" fmla="*/ 2778 w 10000"/>
                  <a:gd name="connsiteY94" fmla="*/ 2459 h 10000"/>
                  <a:gd name="connsiteX95" fmla="*/ 3500 w 10000"/>
                  <a:gd name="connsiteY95" fmla="*/ 2165 h 10000"/>
                  <a:gd name="connsiteX96" fmla="*/ 4444 w 10000"/>
                  <a:gd name="connsiteY96" fmla="*/ 1738 h 10000"/>
                  <a:gd name="connsiteX97" fmla="*/ 4444 w 10000"/>
                  <a:gd name="connsiteY97" fmla="*/ 1738 h 10000"/>
                  <a:gd name="connsiteX98" fmla="*/ 4444 w 10000"/>
                  <a:gd name="connsiteY98" fmla="*/ 1679 h 10000"/>
                  <a:gd name="connsiteX99" fmla="*/ 4444 w 10000"/>
                  <a:gd name="connsiteY99" fmla="*/ 1546 h 10000"/>
                  <a:gd name="connsiteX100" fmla="*/ 4500 w 10000"/>
                  <a:gd name="connsiteY100" fmla="*/ 1458 h 10000"/>
                  <a:gd name="connsiteX101" fmla="*/ 4611 w 10000"/>
                  <a:gd name="connsiteY101" fmla="*/ 1384 h 10000"/>
                  <a:gd name="connsiteX102" fmla="*/ 4778 w 10000"/>
                  <a:gd name="connsiteY102" fmla="*/ 1296 h 10000"/>
                  <a:gd name="connsiteX103" fmla="*/ 5000 w 10000"/>
                  <a:gd name="connsiteY103" fmla="*/ 1222 h 10000"/>
                  <a:gd name="connsiteX104" fmla="*/ 5000 w 10000"/>
                  <a:gd name="connsiteY104" fmla="*/ 1222 h 10000"/>
                  <a:gd name="connsiteX105" fmla="*/ 5556 w 10000"/>
                  <a:gd name="connsiteY105" fmla="*/ 1075 h 10000"/>
                  <a:gd name="connsiteX106" fmla="*/ 6111 w 10000"/>
                  <a:gd name="connsiteY106" fmla="*/ 884 h 10000"/>
                  <a:gd name="connsiteX107" fmla="*/ 6667 w 10000"/>
                  <a:gd name="connsiteY107" fmla="*/ 707 h 10000"/>
                  <a:gd name="connsiteX108" fmla="*/ 7056 w 10000"/>
                  <a:gd name="connsiteY108" fmla="*/ 545 h 10000"/>
                  <a:gd name="connsiteX109" fmla="*/ 7056 w 10000"/>
                  <a:gd name="connsiteY109" fmla="*/ 545 h 10000"/>
                  <a:gd name="connsiteX110" fmla="*/ 7333 w 10000"/>
                  <a:gd name="connsiteY110" fmla="*/ 398 h 10000"/>
                  <a:gd name="connsiteX111" fmla="*/ 7667 w 10000"/>
                  <a:gd name="connsiteY111" fmla="*/ 221 h 10000"/>
                  <a:gd name="connsiteX112" fmla="*/ 8000 w 10000"/>
                  <a:gd name="connsiteY112" fmla="*/ 88 h 10000"/>
                  <a:gd name="connsiteX113" fmla="*/ 8167 w 10000"/>
                  <a:gd name="connsiteY113" fmla="*/ 29 h 10000"/>
                  <a:gd name="connsiteX114" fmla="*/ 8333 w 10000"/>
                  <a:gd name="connsiteY114" fmla="*/ 15 h 10000"/>
                  <a:gd name="connsiteX115" fmla="*/ 8333 w 10000"/>
                  <a:gd name="connsiteY115" fmla="*/ 15 h 10000"/>
                  <a:gd name="connsiteX116" fmla="*/ 8667 w 10000"/>
                  <a:gd name="connsiteY116" fmla="*/ 0 h 10000"/>
                  <a:gd name="connsiteX117" fmla="*/ 9111 w 10000"/>
                  <a:gd name="connsiteY117" fmla="*/ 0 h 10000"/>
                  <a:gd name="connsiteX118" fmla="*/ 10000 w 10000"/>
                  <a:gd name="connsiteY118" fmla="*/ 15 h 10000"/>
                  <a:gd name="connsiteX119" fmla="*/ 10000 w 10000"/>
                  <a:gd name="connsiteY119" fmla="*/ 9013 h 10000"/>
                  <a:gd name="connsiteX120" fmla="*/ 10000 w 10000"/>
                  <a:gd name="connsiteY120" fmla="*/ 9013 h 10000"/>
                  <a:gd name="connsiteX121" fmla="*/ 9722 w 10000"/>
                  <a:gd name="connsiteY121" fmla="*/ 8999 h 10000"/>
                  <a:gd name="connsiteX122" fmla="*/ 9389 w 10000"/>
                  <a:gd name="connsiteY122" fmla="*/ 9013 h 10000"/>
                  <a:gd name="connsiteX123" fmla="*/ 9389 w 10000"/>
                  <a:gd name="connsiteY123" fmla="*/ 9013 h 10000"/>
                  <a:gd name="connsiteX124" fmla="*/ 9278 w 10000"/>
                  <a:gd name="connsiteY124" fmla="*/ 9028 h 10000"/>
                  <a:gd name="connsiteX125" fmla="*/ 9056 w 10000"/>
                  <a:gd name="connsiteY125" fmla="*/ 9013 h 10000"/>
                  <a:gd name="connsiteX126" fmla="*/ 8889 w 10000"/>
                  <a:gd name="connsiteY126" fmla="*/ 8999 h 10000"/>
                  <a:gd name="connsiteX127" fmla="*/ 8722 w 10000"/>
                  <a:gd name="connsiteY127" fmla="*/ 8969 h 10000"/>
                  <a:gd name="connsiteX128" fmla="*/ 8611 w 10000"/>
                  <a:gd name="connsiteY128" fmla="*/ 8925 h 10000"/>
                  <a:gd name="connsiteX129" fmla="*/ 8444 w 10000"/>
                  <a:gd name="connsiteY129" fmla="*/ 8851 h 10000"/>
                  <a:gd name="connsiteX130" fmla="*/ 8444 w 10000"/>
                  <a:gd name="connsiteY130" fmla="*/ 8851 h 10000"/>
                  <a:gd name="connsiteX131" fmla="*/ 8222 w 10000"/>
                  <a:gd name="connsiteY131" fmla="*/ 8719 h 10000"/>
                  <a:gd name="connsiteX132" fmla="*/ 8111 w 10000"/>
                  <a:gd name="connsiteY132" fmla="*/ 8660 h 10000"/>
                  <a:gd name="connsiteX133" fmla="*/ 7944 w 10000"/>
                  <a:gd name="connsiteY133" fmla="*/ 8616 h 10000"/>
                  <a:gd name="connsiteX134" fmla="*/ 7778 w 10000"/>
                  <a:gd name="connsiteY134" fmla="*/ 8586 h 10000"/>
                  <a:gd name="connsiteX135" fmla="*/ 7556 w 10000"/>
                  <a:gd name="connsiteY135" fmla="*/ 8571 h 10000"/>
                  <a:gd name="connsiteX136" fmla="*/ 7333 w 10000"/>
                  <a:gd name="connsiteY136" fmla="*/ 8557 h 10000"/>
                  <a:gd name="connsiteX137" fmla="*/ 7000 w 10000"/>
                  <a:gd name="connsiteY137" fmla="*/ 8542 h 10000"/>
                  <a:gd name="connsiteX138" fmla="*/ 7000 w 10000"/>
                  <a:gd name="connsiteY138" fmla="*/ 8542 h 10000"/>
                  <a:gd name="connsiteX139" fmla="*/ 6556 w 10000"/>
                  <a:gd name="connsiteY139" fmla="*/ 8557 h 10000"/>
                  <a:gd name="connsiteX140" fmla="*/ 6222 w 10000"/>
                  <a:gd name="connsiteY140" fmla="*/ 8557 h 10000"/>
                  <a:gd name="connsiteX141" fmla="*/ 6111 w 10000"/>
                  <a:gd name="connsiteY141" fmla="*/ 8542 h 10000"/>
                  <a:gd name="connsiteX142" fmla="*/ 6056 w 10000"/>
                  <a:gd name="connsiteY142" fmla="*/ 8527 h 10000"/>
                  <a:gd name="connsiteX143" fmla="*/ 6056 w 10000"/>
                  <a:gd name="connsiteY143" fmla="*/ 8527 h 10000"/>
                  <a:gd name="connsiteX144" fmla="*/ 6056 w 10000"/>
                  <a:gd name="connsiteY144" fmla="*/ 8262 h 10000"/>
                  <a:gd name="connsiteX145" fmla="*/ 6056 w 10000"/>
                  <a:gd name="connsiteY145" fmla="*/ 8262 h 10000"/>
                  <a:gd name="connsiteX146" fmla="*/ 6056 w 10000"/>
                  <a:gd name="connsiteY146" fmla="*/ 8203 h 10000"/>
                  <a:gd name="connsiteX147" fmla="*/ 5944 w 10000"/>
                  <a:gd name="connsiteY147" fmla="*/ 8130 h 10000"/>
                  <a:gd name="connsiteX148" fmla="*/ 5889 w 10000"/>
                  <a:gd name="connsiteY148" fmla="*/ 8115 h 10000"/>
                  <a:gd name="connsiteX149" fmla="*/ 5778 w 10000"/>
                  <a:gd name="connsiteY149" fmla="*/ 8100 h 10000"/>
                  <a:gd name="connsiteX150" fmla="*/ 5667 w 10000"/>
                  <a:gd name="connsiteY150" fmla="*/ 8100 h 10000"/>
                  <a:gd name="connsiteX151" fmla="*/ 5500 w 10000"/>
                  <a:gd name="connsiteY151" fmla="*/ 8115 h 10000"/>
                  <a:gd name="connsiteX152" fmla="*/ 5500 w 10000"/>
                  <a:gd name="connsiteY152" fmla="*/ 8115 h 10000"/>
                  <a:gd name="connsiteX153" fmla="*/ 4889 w 10000"/>
                  <a:gd name="connsiteY153" fmla="*/ 8218 h 10000"/>
                  <a:gd name="connsiteX154" fmla="*/ 4611 w 10000"/>
                  <a:gd name="connsiteY154" fmla="*/ 8247 h 10000"/>
                  <a:gd name="connsiteX155" fmla="*/ 4556 w 10000"/>
                  <a:gd name="connsiteY155" fmla="*/ 8262 h 10000"/>
                  <a:gd name="connsiteX156" fmla="*/ 4500 w 10000"/>
                  <a:gd name="connsiteY156" fmla="*/ 8247 h 10000"/>
                  <a:gd name="connsiteX157" fmla="*/ 4500 w 10000"/>
                  <a:gd name="connsiteY157" fmla="*/ 8247 h 10000"/>
                  <a:gd name="connsiteX158" fmla="*/ 4222 w 10000"/>
                  <a:gd name="connsiteY158" fmla="*/ 8100 h 10000"/>
                  <a:gd name="connsiteX159" fmla="*/ 4222 w 10000"/>
                  <a:gd name="connsiteY159" fmla="*/ 8100 h 10000"/>
                  <a:gd name="connsiteX160" fmla="*/ 4111 w 10000"/>
                  <a:gd name="connsiteY160" fmla="*/ 8027 h 10000"/>
                  <a:gd name="connsiteX161" fmla="*/ 4111 w 10000"/>
                  <a:gd name="connsiteY161" fmla="*/ 7982 h 10000"/>
                  <a:gd name="connsiteX162" fmla="*/ 4111 w 10000"/>
                  <a:gd name="connsiteY162" fmla="*/ 7938 h 10000"/>
                  <a:gd name="connsiteX163" fmla="*/ 4111 w 10000"/>
                  <a:gd name="connsiteY163" fmla="*/ 7938 h 10000"/>
                  <a:gd name="connsiteX164" fmla="*/ 4278 w 10000"/>
                  <a:gd name="connsiteY164" fmla="*/ 7894 h 10000"/>
                  <a:gd name="connsiteX165" fmla="*/ 4389 w 10000"/>
                  <a:gd name="connsiteY165" fmla="*/ 7879 h 10000"/>
                  <a:gd name="connsiteX166" fmla="*/ 4389 w 10000"/>
                  <a:gd name="connsiteY166" fmla="*/ 7879 h 10000"/>
                  <a:gd name="connsiteX167" fmla="*/ 4000 w 10000"/>
                  <a:gd name="connsiteY167" fmla="*/ 7879 h 10000"/>
                  <a:gd name="connsiteX168" fmla="*/ 3722 w 10000"/>
                  <a:gd name="connsiteY168" fmla="*/ 7894 h 10000"/>
                  <a:gd name="connsiteX169" fmla="*/ 3611 w 10000"/>
                  <a:gd name="connsiteY169" fmla="*/ 7909 h 10000"/>
                  <a:gd name="connsiteX170" fmla="*/ 3556 w 10000"/>
                  <a:gd name="connsiteY170" fmla="*/ 7923 h 10000"/>
                  <a:gd name="connsiteX171" fmla="*/ 3556 w 10000"/>
                  <a:gd name="connsiteY171" fmla="*/ 7923 h 10000"/>
                  <a:gd name="connsiteX172" fmla="*/ 3444 w 10000"/>
                  <a:gd name="connsiteY172" fmla="*/ 7982 h 10000"/>
                  <a:gd name="connsiteX173" fmla="*/ 3278 w 10000"/>
                  <a:gd name="connsiteY173" fmla="*/ 8071 h 10000"/>
                  <a:gd name="connsiteX174" fmla="*/ 3000 w 10000"/>
                  <a:gd name="connsiteY174" fmla="*/ 8174 h 10000"/>
                  <a:gd name="connsiteX175" fmla="*/ 2667 w 10000"/>
                  <a:gd name="connsiteY175" fmla="*/ 8247 h 10000"/>
                  <a:gd name="connsiteX176" fmla="*/ 2667 w 10000"/>
                  <a:gd name="connsiteY176" fmla="*/ 8247 h 10000"/>
                  <a:gd name="connsiteX177" fmla="*/ 2333 w 10000"/>
                  <a:gd name="connsiteY177" fmla="*/ 8306 h 10000"/>
                  <a:gd name="connsiteX178" fmla="*/ 1833 w 10000"/>
                  <a:gd name="connsiteY178" fmla="*/ 8365 h 10000"/>
                  <a:gd name="connsiteX179" fmla="*/ 1389 w 10000"/>
                  <a:gd name="connsiteY179" fmla="*/ 8395 h 10000"/>
                  <a:gd name="connsiteX180" fmla="*/ 889 w 10000"/>
                  <a:gd name="connsiteY180" fmla="*/ 8409 h 10000"/>
                  <a:gd name="connsiteX181" fmla="*/ 889 w 10000"/>
                  <a:gd name="connsiteY181" fmla="*/ 8409 h 10000"/>
                  <a:gd name="connsiteX182" fmla="*/ 500 w 10000"/>
                  <a:gd name="connsiteY182" fmla="*/ 8424 h 10000"/>
                  <a:gd name="connsiteX183" fmla="*/ 222 w 10000"/>
                  <a:gd name="connsiteY183" fmla="*/ 8439 h 10000"/>
                  <a:gd name="connsiteX184" fmla="*/ 0 w 10000"/>
                  <a:gd name="connsiteY184" fmla="*/ 8454 h 10000"/>
                  <a:gd name="connsiteX185" fmla="*/ 0 w 10000"/>
                  <a:gd name="connsiteY185" fmla="*/ 8454 h 10000"/>
                  <a:gd name="connsiteX186" fmla="*/ 278 w 10000"/>
                  <a:gd name="connsiteY186" fmla="*/ 8689 h 10000"/>
                  <a:gd name="connsiteX187" fmla="*/ 500 w 10000"/>
                  <a:gd name="connsiteY187" fmla="*/ 8866 h 10000"/>
                  <a:gd name="connsiteX188" fmla="*/ 722 w 10000"/>
                  <a:gd name="connsiteY188" fmla="*/ 9013 h 10000"/>
                  <a:gd name="connsiteX189" fmla="*/ 722 w 10000"/>
                  <a:gd name="connsiteY189" fmla="*/ 9013 h 10000"/>
                  <a:gd name="connsiteX190" fmla="*/ 889 w 10000"/>
                  <a:gd name="connsiteY190" fmla="*/ 9102 h 10000"/>
                  <a:gd name="connsiteX191" fmla="*/ 944 w 10000"/>
                  <a:gd name="connsiteY191" fmla="*/ 9175 h 10000"/>
                  <a:gd name="connsiteX192" fmla="*/ 1111 w 10000"/>
                  <a:gd name="connsiteY192" fmla="*/ 9249 h 10000"/>
                  <a:gd name="connsiteX193" fmla="*/ 1333 w 10000"/>
                  <a:gd name="connsiteY193" fmla="*/ 9367 h 10000"/>
                  <a:gd name="connsiteX194" fmla="*/ 1333 w 10000"/>
                  <a:gd name="connsiteY194" fmla="*/ 9367 h 10000"/>
                  <a:gd name="connsiteX195" fmla="*/ 1444 w 10000"/>
                  <a:gd name="connsiteY195" fmla="*/ 9426 h 10000"/>
                  <a:gd name="connsiteX196" fmla="*/ 1500 w 10000"/>
                  <a:gd name="connsiteY196" fmla="*/ 9470 h 10000"/>
                  <a:gd name="connsiteX197" fmla="*/ 1500 w 10000"/>
                  <a:gd name="connsiteY197" fmla="*/ 9514 h 10000"/>
                  <a:gd name="connsiteX198" fmla="*/ 1556 w 10000"/>
                  <a:gd name="connsiteY198" fmla="*/ 9529 h 10000"/>
                  <a:gd name="connsiteX199" fmla="*/ 1722 w 10000"/>
                  <a:gd name="connsiteY199" fmla="*/ 9543 h 10000"/>
                  <a:gd name="connsiteX200" fmla="*/ 1944 w 10000"/>
                  <a:gd name="connsiteY200" fmla="*/ 9558 h 10000"/>
                  <a:gd name="connsiteX201" fmla="*/ 2944 w 10000"/>
                  <a:gd name="connsiteY201" fmla="*/ 9573 h 10000"/>
                  <a:gd name="connsiteX202" fmla="*/ 2944 w 10000"/>
                  <a:gd name="connsiteY202" fmla="*/ 9573 h 10000"/>
                  <a:gd name="connsiteX203" fmla="*/ 4167 w 10000"/>
                  <a:gd name="connsiteY203" fmla="*/ 9602 h 10000"/>
                  <a:gd name="connsiteX204" fmla="*/ 4889 w 10000"/>
                  <a:gd name="connsiteY204" fmla="*/ 9647 h 10000"/>
                  <a:gd name="connsiteX205" fmla="*/ 5278 w 10000"/>
                  <a:gd name="connsiteY205" fmla="*/ 9691 h 10000"/>
                  <a:gd name="connsiteX206" fmla="*/ 5444 w 10000"/>
                  <a:gd name="connsiteY206" fmla="*/ 9705 h 10000"/>
                  <a:gd name="connsiteX207" fmla="*/ 5444 w 10000"/>
                  <a:gd name="connsiteY207" fmla="*/ 9705 h 10000"/>
                  <a:gd name="connsiteX208" fmla="*/ 5722 w 10000"/>
                  <a:gd name="connsiteY208" fmla="*/ 9735 h 10000"/>
                  <a:gd name="connsiteX209" fmla="*/ 5833 w 10000"/>
                  <a:gd name="connsiteY209" fmla="*/ 9750 h 10000"/>
                  <a:gd name="connsiteX210" fmla="*/ 5833 w 10000"/>
                  <a:gd name="connsiteY210" fmla="*/ 9750 h 10000"/>
                  <a:gd name="connsiteX211" fmla="*/ 5833 w 10000"/>
                  <a:gd name="connsiteY211" fmla="*/ 9735 h 10000"/>
                  <a:gd name="connsiteX212" fmla="*/ 5889 w 10000"/>
                  <a:gd name="connsiteY212" fmla="*/ 9720 h 10000"/>
                  <a:gd name="connsiteX213" fmla="*/ 6000 w 10000"/>
                  <a:gd name="connsiteY213" fmla="*/ 9705 h 10000"/>
                  <a:gd name="connsiteX214" fmla="*/ 6167 w 10000"/>
                  <a:gd name="connsiteY214" fmla="*/ 9691 h 10000"/>
                  <a:gd name="connsiteX215" fmla="*/ 6444 w 10000"/>
                  <a:gd name="connsiteY215" fmla="*/ 9691 h 10000"/>
                  <a:gd name="connsiteX216" fmla="*/ 6833 w 10000"/>
                  <a:gd name="connsiteY216" fmla="*/ 9705 h 10000"/>
                  <a:gd name="connsiteX217" fmla="*/ 7278 w 10000"/>
                  <a:gd name="connsiteY217" fmla="*/ 9750 h 10000"/>
                  <a:gd name="connsiteX218" fmla="*/ 7278 w 10000"/>
                  <a:gd name="connsiteY218" fmla="*/ 9750 h 10000"/>
                  <a:gd name="connsiteX219" fmla="*/ 8722 w 10000"/>
                  <a:gd name="connsiteY219" fmla="*/ 9882 h 10000"/>
                  <a:gd name="connsiteX220" fmla="*/ 10000 w 10000"/>
                  <a:gd name="connsiteY220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1444 w 10000"/>
                  <a:gd name="connsiteY71" fmla="*/ 3844 h 10000"/>
                  <a:gd name="connsiteX72" fmla="*/ 1556 w 10000"/>
                  <a:gd name="connsiteY72" fmla="*/ 3800 h 10000"/>
                  <a:gd name="connsiteX73" fmla="*/ 1833 w 10000"/>
                  <a:gd name="connsiteY73" fmla="*/ 3726 h 10000"/>
                  <a:gd name="connsiteX74" fmla="*/ 2111 w 10000"/>
                  <a:gd name="connsiteY74" fmla="*/ 3652 h 10000"/>
                  <a:gd name="connsiteX75" fmla="*/ 2278 w 10000"/>
                  <a:gd name="connsiteY75" fmla="*/ 3608 h 10000"/>
                  <a:gd name="connsiteX76" fmla="*/ 2389 w 10000"/>
                  <a:gd name="connsiteY76" fmla="*/ 3564 h 10000"/>
                  <a:gd name="connsiteX77" fmla="*/ 2389 w 10000"/>
                  <a:gd name="connsiteY77" fmla="*/ 3505 h 10000"/>
                  <a:gd name="connsiteX78" fmla="*/ 2389 w 10000"/>
                  <a:gd name="connsiteY78" fmla="*/ 3432 h 10000"/>
                  <a:gd name="connsiteX79" fmla="*/ 2389 w 10000"/>
                  <a:gd name="connsiteY79" fmla="*/ 3432 h 10000"/>
                  <a:gd name="connsiteX80" fmla="*/ 2167 w 10000"/>
                  <a:gd name="connsiteY80" fmla="*/ 3225 h 10000"/>
                  <a:gd name="connsiteX81" fmla="*/ 1889 w 10000"/>
                  <a:gd name="connsiteY81" fmla="*/ 2946 h 10000"/>
                  <a:gd name="connsiteX82" fmla="*/ 1667 w 10000"/>
                  <a:gd name="connsiteY82" fmla="*/ 2695 h 10000"/>
                  <a:gd name="connsiteX83" fmla="*/ 1611 w 10000"/>
                  <a:gd name="connsiteY83" fmla="*/ 2622 h 10000"/>
                  <a:gd name="connsiteX84" fmla="*/ 1611 w 10000"/>
                  <a:gd name="connsiteY84" fmla="*/ 2592 h 10000"/>
                  <a:gd name="connsiteX85" fmla="*/ 1667 w 10000"/>
                  <a:gd name="connsiteY85" fmla="*/ 2577 h 10000"/>
                  <a:gd name="connsiteX86" fmla="*/ 1667 w 10000"/>
                  <a:gd name="connsiteY86" fmla="*/ 2577 h 10000"/>
                  <a:gd name="connsiteX87" fmla="*/ 2000 w 10000"/>
                  <a:gd name="connsiteY87" fmla="*/ 2563 h 10000"/>
                  <a:gd name="connsiteX88" fmla="*/ 2222 w 10000"/>
                  <a:gd name="connsiteY88" fmla="*/ 2563 h 10000"/>
                  <a:gd name="connsiteX89" fmla="*/ 2389 w 10000"/>
                  <a:gd name="connsiteY89" fmla="*/ 2577 h 10000"/>
                  <a:gd name="connsiteX90" fmla="*/ 2389 w 10000"/>
                  <a:gd name="connsiteY90" fmla="*/ 2577 h 10000"/>
                  <a:gd name="connsiteX91" fmla="*/ 2444 w 10000"/>
                  <a:gd name="connsiteY91" fmla="*/ 2577 h 10000"/>
                  <a:gd name="connsiteX92" fmla="*/ 2500 w 10000"/>
                  <a:gd name="connsiteY92" fmla="*/ 2548 h 10000"/>
                  <a:gd name="connsiteX93" fmla="*/ 2778 w 10000"/>
                  <a:gd name="connsiteY93" fmla="*/ 2459 h 10000"/>
                  <a:gd name="connsiteX94" fmla="*/ 3500 w 10000"/>
                  <a:gd name="connsiteY94" fmla="*/ 2165 h 10000"/>
                  <a:gd name="connsiteX95" fmla="*/ 4444 w 10000"/>
                  <a:gd name="connsiteY95" fmla="*/ 1738 h 10000"/>
                  <a:gd name="connsiteX96" fmla="*/ 4444 w 10000"/>
                  <a:gd name="connsiteY96" fmla="*/ 1738 h 10000"/>
                  <a:gd name="connsiteX97" fmla="*/ 4444 w 10000"/>
                  <a:gd name="connsiteY97" fmla="*/ 1679 h 10000"/>
                  <a:gd name="connsiteX98" fmla="*/ 4444 w 10000"/>
                  <a:gd name="connsiteY98" fmla="*/ 1546 h 10000"/>
                  <a:gd name="connsiteX99" fmla="*/ 4500 w 10000"/>
                  <a:gd name="connsiteY99" fmla="*/ 1458 h 10000"/>
                  <a:gd name="connsiteX100" fmla="*/ 4611 w 10000"/>
                  <a:gd name="connsiteY100" fmla="*/ 1384 h 10000"/>
                  <a:gd name="connsiteX101" fmla="*/ 4778 w 10000"/>
                  <a:gd name="connsiteY101" fmla="*/ 1296 h 10000"/>
                  <a:gd name="connsiteX102" fmla="*/ 5000 w 10000"/>
                  <a:gd name="connsiteY102" fmla="*/ 1222 h 10000"/>
                  <a:gd name="connsiteX103" fmla="*/ 5000 w 10000"/>
                  <a:gd name="connsiteY103" fmla="*/ 1222 h 10000"/>
                  <a:gd name="connsiteX104" fmla="*/ 5556 w 10000"/>
                  <a:gd name="connsiteY104" fmla="*/ 1075 h 10000"/>
                  <a:gd name="connsiteX105" fmla="*/ 6111 w 10000"/>
                  <a:gd name="connsiteY105" fmla="*/ 884 h 10000"/>
                  <a:gd name="connsiteX106" fmla="*/ 6667 w 10000"/>
                  <a:gd name="connsiteY106" fmla="*/ 707 h 10000"/>
                  <a:gd name="connsiteX107" fmla="*/ 7056 w 10000"/>
                  <a:gd name="connsiteY107" fmla="*/ 545 h 10000"/>
                  <a:gd name="connsiteX108" fmla="*/ 7056 w 10000"/>
                  <a:gd name="connsiteY108" fmla="*/ 545 h 10000"/>
                  <a:gd name="connsiteX109" fmla="*/ 7333 w 10000"/>
                  <a:gd name="connsiteY109" fmla="*/ 398 h 10000"/>
                  <a:gd name="connsiteX110" fmla="*/ 7667 w 10000"/>
                  <a:gd name="connsiteY110" fmla="*/ 221 h 10000"/>
                  <a:gd name="connsiteX111" fmla="*/ 8000 w 10000"/>
                  <a:gd name="connsiteY111" fmla="*/ 88 h 10000"/>
                  <a:gd name="connsiteX112" fmla="*/ 8167 w 10000"/>
                  <a:gd name="connsiteY112" fmla="*/ 29 h 10000"/>
                  <a:gd name="connsiteX113" fmla="*/ 8333 w 10000"/>
                  <a:gd name="connsiteY113" fmla="*/ 15 h 10000"/>
                  <a:gd name="connsiteX114" fmla="*/ 8333 w 10000"/>
                  <a:gd name="connsiteY114" fmla="*/ 15 h 10000"/>
                  <a:gd name="connsiteX115" fmla="*/ 8667 w 10000"/>
                  <a:gd name="connsiteY115" fmla="*/ 0 h 10000"/>
                  <a:gd name="connsiteX116" fmla="*/ 9111 w 10000"/>
                  <a:gd name="connsiteY116" fmla="*/ 0 h 10000"/>
                  <a:gd name="connsiteX117" fmla="*/ 10000 w 10000"/>
                  <a:gd name="connsiteY117" fmla="*/ 15 h 10000"/>
                  <a:gd name="connsiteX118" fmla="*/ 10000 w 10000"/>
                  <a:gd name="connsiteY118" fmla="*/ 9013 h 10000"/>
                  <a:gd name="connsiteX119" fmla="*/ 10000 w 10000"/>
                  <a:gd name="connsiteY119" fmla="*/ 9013 h 10000"/>
                  <a:gd name="connsiteX120" fmla="*/ 9722 w 10000"/>
                  <a:gd name="connsiteY120" fmla="*/ 8999 h 10000"/>
                  <a:gd name="connsiteX121" fmla="*/ 9389 w 10000"/>
                  <a:gd name="connsiteY121" fmla="*/ 9013 h 10000"/>
                  <a:gd name="connsiteX122" fmla="*/ 9389 w 10000"/>
                  <a:gd name="connsiteY122" fmla="*/ 9013 h 10000"/>
                  <a:gd name="connsiteX123" fmla="*/ 9278 w 10000"/>
                  <a:gd name="connsiteY123" fmla="*/ 9028 h 10000"/>
                  <a:gd name="connsiteX124" fmla="*/ 9056 w 10000"/>
                  <a:gd name="connsiteY124" fmla="*/ 9013 h 10000"/>
                  <a:gd name="connsiteX125" fmla="*/ 8889 w 10000"/>
                  <a:gd name="connsiteY125" fmla="*/ 8999 h 10000"/>
                  <a:gd name="connsiteX126" fmla="*/ 8722 w 10000"/>
                  <a:gd name="connsiteY126" fmla="*/ 8969 h 10000"/>
                  <a:gd name="connsiteX127" fmla="*/ 8611 w 10000"/>
                  <a:gd name="connsiteY127" fmla="*/ 8925 h 10000"/>
                  <a:gd name="connsiteX128" fmla="*/ 8444 w 10000"/>
                  <a:gd name="connsiteY128" fmla="*/ 8851 h 10000"/>
                  <a:gd name="connsiteX129" fmla="*/ 8444 w 10000"/>
                  <a:gd name="connsiteY129" fmla="*/ 8851 h 10000"/>
                  <a:gd name="connsiteX130" fmla="*/ 8222 w 10000"/>
                  <a:gd name="connsiteY130" fmla="*/ 8719 h 10000"/>
                  <a:gd name="connsiteX131" fmla="*/ 8111 w 10000"/>
                  <a:gd name="connsiteY131" fmla="*/ 8660 h 10000"/>
                  <a:gd name="connsiteX132" fmla="*/ 7944 w 10000"/>
                  <a:gd name="connsiteY132" fmla="*/ 8616 h 10000"/>
                  <a:gd name="connsiteX133" fmla="*/ 7778 w 10000"/>
                  <a:gd name="connsiteY133" fmla="*/ 8586 h 10000"/>
                  <a:gd name="connsiteX134" fmla="*/ 7556 w 10000"/>
                  <a:gd name="connsiteY134" fmla="*/ 8571 h 10000"/>
                  <a:gd name="connsiteX135" fmla="*/ 7333 w 10000"/>
                  <a:gd name="connsiteY135" fmla="*/ 8557 h 10000"/>
                  <a:gd name="connsiteX136" fmla="*/ 7000 w 10000"/>
                  <a:gd name="connsiteY136" fmla="*/ 8542 h 10000"/>
                  <a:gd name="connsiteX137" fmla="*/ 7000 w 10000"/>
                  <a:gd name="connsiteY137" fmla="*/ 8542 h 10000"/>
                  <a:gd name="connsiteX138" fmla="*/ 6556 w 10000"/>
                  <a:gd name="connsiteY138" fmla="*/ 8557 h 10000"/>
                  <a:gd name="connsiteX139" fmla="*/ 6222 w 10000"/>
                  <a:gd name="connsiteY139" fmla="*/ 8557 h 10000"/>
                  <a:gd name="connsiteX140" fmla="*/ 6111 w 10000"/>
                  <a:gd name="connsiteY140" fmla="*/ 8542 h 10000"/>
                  <a:gd name="connsiteX141" fmla="*/ 6056 w 10000"/>
                  <a:gd name="connsiteY141" fmla="*/ 8527 h 10000"/>
                  <a:gd name="connsiteX142" fmla="*/ 6056 w 10000"/>
                  <a:gd name="connsiteY142" fmla="*/ 8527 h 10000"/>
                  <a:gd name="connsiteX143" fmla="*/ 6056 w 10000"/>
                  <a:gd name="connsiteY143" fmla="*/ 8262 h 10000"/>
                  <a:gd name="connsiteX144" fmla="*/ 6056 w 10000"/>
                  <a:gd name="connsiteY144" fmla="*/ 8262 h 10000"/>
                  <a:gd name="connsiteX145" fmla="*/ 6056 w 10000"/>
                  <a:gd name="connsiteY145" fmla="*/ 8203 h 10000"/>
                  <a:gd name="connsiteX146" fmla="*/ 5944 w 10000"/>
                  <a:gd name="connsiteY146" fmla="*/ 8130 h 10000"/>
                  <a:gd name="connsiteX147" fmla="*/ 5889 w 10000"/>
                  <a:gd name="connsiteY147" fmla="*/ 8115 h 10000"/>
                  <a:gd name="connsiteX148" fmla="*/ 5778 w 10000"/>
                  <a:gd name="connsiteY148" fmla="*/ 8100 h 10000"/>
                  <a:gd name="connsiteX149" fmla="*/ 5667 w 10000"/>
                  <a:gd name="connsiteY149" fmla="*/ 8100 h 10000"/>
                  <a:gd name="connsiteX150" fmla="*/ 5500 w 10000"/>
                  <a:gd name="connsiteY150" fmla="*/ 8115 h 10000"/>
                  <a:gd name="connsiteX151" fmla="*/ 5500 w 10000"/>
                  <a:gd name="connsiteY151" fmla="*/ 8115 h 10000"/>
                  <a:gd name="connsiteX152" fmla="*/ 4889 w 10000"/>
                  <a:gd name="connsiteY152" fmla="*/ 8218 h 10000"/>
                  <a:gd name="connsiteX153" fmla="*/ 4611 w 10000"/>
                  <a:gd name="connsiteY153" fmla="*/ 8247 h 10000"/>
                  <a:gd name="connsiteX154" fmla="*/ 4556 w 10000"/>
                  <a:gd name="connsiteY154" fmla="*/ 8262 h 10000"/>
                  <a:gd name="connsiteX155" fmla="*/ 4500 w 10000"/>
                  <a:gd name="connsiteY155" fmla="*/ 8247 h 10000"/>
                  <a:gd name="connsiteX156" fmla="*/ 4500 w 10000"/>
                  <a:gd name="connsiteY156" fmla="*/ 8247 h 10000"/>
                  <a:gd name="connsiteX157" fmla="*/ 4222 w 10000"/>
                  <a:gd name="connsiteY157" fmla="*/ 8100 h 10000"/>
                  <a:gd name="connsiteX158" fmla="*/ 4222 w 10000"/>
                  <a:gd name="connsiteY158" fmla="*/ 8100 h 10000"/>
                  <a:gd name="connsiteX159" fmla="*/ 4111 w 10000"/>
                  <a:gd name="connsiteY159" fmla="*/ 8027 h 10000"/>
                  <a:gd name="connsiteX160" fmla="*/ 4111 w 10000"/>
                  <a:gd name="connsiteY160" fmla="*/ 7982 h 10000"/>
                  <a:gd name="connsiteX161" fmla="*/ 4111 w 10000"/>
                  <a:gd name="connsiteY161" fmla="*/ 7938 h 10000"/>
                  <a:gd name="connsiteX162" fmla="*/ 4111 w 10000"/>
                  <a:gd name="connsiteY162" fmla="*/ 7938 h 10000"/>
                  <a:gd name="connsiteX163" fmla="*/ 4278 w 10000"/>
                  <a:gd name="connsiteY163" fmla="*/ 7894 h 10000"/>
                  <a:gd name="connsiteX164" fmla="*/ 4389 w 10000"/>
                  <a:gd name="connsiteY164" fmla="*/ 7879 h 10000"/>
                  <a:gd name="connsiteX165" fmla="*/ 4389 w 10000"/>
                  <a:gd name="connsiteY165" fmla="*/ 7879 h 10000"/>
                  <a:gd name="connsiteX166" fmla="*/ 4000 w 10000"/>
                  <a:gd name="connsiteY166" fmla="*/ 7879 h 10000"/>
                  <a:gd name="connsiteX167" fmla="*/ 3722 w 10000"/>
                  <a:gd name="connsiteY167" fmla="*/ 7894 h 10000"/>
                  <a:gd name="connsiteX168" fmla="*/ 3611 w 10000"/>
                  <a:gd name="connsiteY168" fmla="*/ 7909 h 10000"/>
                  <a:gd name="connsiteX169" fmla="*/ 3556 w 10000"/>
                  <a:gd name="connsiteY169" fmla="*/ 7923 h 10000"/>
                  <a:gd name="connsiteX170" fmla="*/ 3556 w 10000"/>
                  <a:gd name="connsiteY170" fmla="*/ 7923 h 10000"/>
                  <a:gd name="connsiteX171" fmla="*/ 3444 w 10000"/>
                  <a:gd name="connsiteY171" fmla="*/ 7982 h 10000"/>
                  <a:gd name="connsiteX172" fmla="*/ 3278 w 10000"/>
                  <a:gd name="connsiteY172" fmla="*/ 8071 h 10000"/>
                  <a:gd name="connsiteX173" fmla="*/ 3000 w 10000"/>
                  <a:gd name="connsiteY173" fmla="*/ 8174 h 10000"/>
                  <a:gd name="connsiteX174" fmla="*/ 2667 w 10000"/>
                  <a:gd name="connsiteY174" fmla="*/ 8247 h 10000"/>
                  <a:gd name="connsiteX175" fmla="*/ 2667 w 10000"/>
                  <a:gd name="connsiteY175" fmla="*/ 8247 h 10000"/>
                  <a:gd name="connsiteX176" fmla="*/ 2333 w 10000"/>
                  <a:gd name="connsiteY176" fmla="*/ 8306 h 10000"/>
                  <a:gd name="connsiteX177" fmla="*/ 1833 w 10000"/>
                  <a:gd name="connsiteY177" fmla="*/ 8365 h 10000"/>
                  <a:gd name="connsiteX178" fmla="*/ 1389 w 10000"/>
                  <a:gd name="connsiteY178" fmla="*/ 8395 h 10000"/>
                  <a:gd name="connsiteX179" fmla="*/ 889 w 10000"/>
                  <a:gd name="connsiteY179" fmla="*/ 8409 h 10000"/>
                  <a:gd name="connsiteX180" fmla="*/ 889 w 10000"/>
                  <a:gd name="connsiteY180" fmla="*/ 8409 h 10000"/>
                  <a:gd name="connsiteX181" fmla="*/ 500 w 10000"/>
                  <a:gd name="connsiteY181" fmla="*/ 8424 h 10000"/>
                  <a:gd name="connsiteX182" fmla="*/ 222 w 10000"/>
                  <a:gd name="connsiteY182" fmla="*/ 8439 h 10000"/>
                  <a:gd name="connsiteX183" fmla="*/ 0 w 10000"/>
                  <a:gd name="connsiteY183" fmla="*/ 8454 h 10000"/>
                  <a:gd name="connsiteX184" fmla="*/ 0 w 10000"/>
                  <a:gd name="connsiteY184" fmla="*/ 8454 h 10000"/>
                  <a:gd name="connsiteX185" fmla="*/ 278 w 10000"/>
                  <a:gd name="connsiteY185" fmla="*/ 8689 h 10000"/>
                  <a:gd name="connsiteX186" fmla="*/ 500 w 10000"/>
                  <a:gd name="connsiteY186" fmla="*/ 8866 h 10000"/>
                  <a:gd name="connsiteX187" fmla="*/ 722 w 10000"/>
                  <a:gd name="connsiteY187" fmla="*/ 9013 h 10000"/>
                  <a:gd name="connsiteX188" fmla="*/ 722 w 10000"/>
                  <a:gd name="connsiteY188" fmla="*/ 9013 h 10000"/>
                  <a:gd name="connsiteX189" fmla="*/ 889 w 10000"/>
                  <a:gd name="connsiteY189" fmla="*/ 9102 h 10000"/>
                  <a:gd name="connsiteX190" fmla="*/ 944 w 10000"/>
                  <a:gd name="connsiteY190" fmla="*/ 9175 h 10000"/>
                  <a:gd name="connsiteX191" fmla="*/ 1111 w 10000"/>
                  <a:gd name="connsiteY191" fmla="*/ 9249 h 10000"/>
                  <a:gd name="connsiteX192" fmla="*/ 1333 w 10000"/>
                  <a:gd name="connsiteY192" fmla="*/ 9367 h 10000"/>
                  <a:gd name="connsiteX193" fmla="*/ 1333 w 10000"/>
                  <a:gd name="connsiteY193" fmla="*/ 9367 h 10000"/>
                  <a:gd name="connsiteX194" fmla="*/ 1444 w 10000"/>
                  <a:gd name="connsiteY194" fmla="*/ 9426 h 10000"/>
                  <a:gd name="connsiteX195" fmla="*/ 1500 w 10000"/>
                  <a:gd name="connsiteY195" fmla="*/ 9470 h 10000"/>
                  <a:gd name="connsiteX196" fmla="*/ 1500 w 10000"/>
                  <a:gd name="connsiteY196" fmla="*/ 9514 h 10000"/>
                  <a:gd name="connsiteX197" fmla="*/ 1556 w 10000"/>
                  <a:gd name="connsiteY197" fmla="*/ 9529 h 10000"/>
                  <a:gd name="connsiteX198" fmla="*/ 1722 w 10000"/>
                  <a:gd name="connsiteY198" fmla="*/ 9543 h 10000"/>
                  <a:gd name="connsiteX199" fmla="*/ 1944 w 10000"/>
                  <a:gd name="connsiteY199" fmla="*/ 9558 h 10000"/>
                  <a:gd name="connsiteX200" fmla="*/ 2944 w 10000"/>
                  <a:gd name="connsiteY200" fmla="*/ 9573 h 10000"/>
                  <a:gd name="connsiteX201" fmla="*/ 2944 w 10000"/>
                  <a:gd name="connsiteY201" fmla="*/ 9573 h 10000"/>
                  <a:gd name="connsiteX202" fmla="*/ 4167 w 10000"/>
                  <a:gd name="connsiteY202" fmla="*/ 9602 h 10000"/>
                  <a:gd name="connsiteX203" fmla="*/ 4889 w 10000"/>
                  <a:gd name="connsiteY203" fmla="*/ 9647 h 10000"/>
                  <a:gd name="connsiteX204" fmla="*/ 5278 w 10000"/>
                  <a:gd name="connsiteY204" fmla="*/ 9691 h 10000"/>
                  <a:gd name="connsiteX205" fmla="*/ 5444 w 10000"/>
                  <a:gd name="connsiteY205" fmla="*/ 9705 h 10000"/>
                  <a:gd name="connsiteX206" fmla="*/ 5444 w 10000"/>
                  <a:gd name="connsiteY206" fmla="*/ 9705 h 10000"/>
                  <a:gd name="connsiteX207" fmla="*/ 5722 w 10000"/>
                  <a:gd name="connsiteY207" fmla="*/ 9735 h 10000"/>
                  <a:gd name="connsiteX208" fmla="*/ 5833 w 10000"/>
                  <a:gd name="connsiteY208" fmla="*/ 9750 h 10000"/>
                  <a:gd name="connsiteX209" fmla="*/ 5833 w 10000"/>
                  <a:gd name="connsiteY209" fmla="*/ 9750 h 10000"/>
                  <a:gd name="connsiteX210" fmla="*/ 5833 w 10000"/>
                  <a:gd name="connsiteY210" fmla="*/ 9735 h 10000"/>
                  <a:gd name="connsiteX211" fmla="*/ 5889 w 10000"/>
                  <a:gd name="connsiteY211" fmla="*/ 9720 h 10000"/>
                  <a:gd name="connsiteX212" fmla="*/ 6000 w 10000"/>
                  <a:gd name="connsiteY212" fmla="*/ 9705 h 10000"/>
                  <a:gd name="connsiteX213" fmla="*/ 6167 w 10000"/>
                  <a:gd name="connsiteY213" fmla="*/ 9691 h 10000"/>
                  <a:gd name="connsiteX214" fmla="*/ 6444 w 10000"/>
                  <a:gd name="connsiteY214" fmla="*/ 9691 h 10000"/>
                  <a:gd name="connsiteX215" fmla="*/ 6833 w 10000"/>
                  <a:gd name="connsiteY215" fmla="*/ 9705 h 10000"/>
                  <a:gd name="connsiteX216" fmla="*/ 7278 w 10000"/>
                  <a:gd name="connsiteY216" fmla="*/ 9750 h 10000"/>
                  <a:gd name="connsiteX217" fmla="*/ 7278 w 10000"/>
                  <a:gd name="connsiteY217" fmla="*/ 9750 h 10000"/>
                  <a:gd name="connsiteX218" fmla="*/ 8722 w 10000"/>
                  <a:gd name="connsiteY218" fmla="*/ 9882 h 10000"/>
                  <a:gd name="connsiteX219" fmla="*/ 10000 w 10000"/>
                  <a:gd name="connsiteY219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1444 w 10000"/>
                  <a:gd name="connsiteY71" fmla="*/ 3844 h 10000"/>
                  <a:gd name="connsiteX72" fmla="*/ 1556 w 10000"/>
                  <a:gd name="connsiteY72" fmla="*/ 3800 h 10000"/>
                  <a:gd name="connsiteX73" fmla="*/ 2111 w 10000"/>
                  <a:gd name="connsiteY73" fmla="*/ 3652 h 10000"/>
                  <a:gd name="connsiteX74" fmla="*/ 2278 w 10000"/>
                  <a:gd name="connsiteY74" fmla="*/ 3608 h 10000"/>
                  <a:gd name="connsiteX75" fmla="*/ 2389 w 10000"/>
                  <a:gd name="connsiteY75" fmla="*/ 3564 h 10000"/>
                  <a:gd name="connsiteX76" fmla="*/ 2389 w 10000"/>
                  <a:gd name="connsiteY76" fmla="*/ 3505 h 10000"/>
                  <a:gd name="connsiteX77" fmla="*/ 2389 w 10000"/>
                  <a:gd name="connsiteY77" fmla="*/ 3432 h 10000"/>
                  <a:gd name="connsiteX78" fmla="*/ 2389 w 10000"/>
                  <a:gd name="connsiteY78" fmla="*/ 3432 h 10000"/>
                  <a:gd name="connsiteX79" fmla="*/ 2167 w 10000"/>
                  <a:gd name="connsiteY79" fmla="*/ 3225 h 10000"/>
                  <a:gd name="connsiteX80" fmla="*/ 1889 w 10000"/>
                  <a:gd name="connsiteY80" fmla="*/ 2946 h 10000"/>
                  <a:gd name="connsiteX81" fmla="*/ 1667 w 10000"/>
                  <a:gd name="connsiteY81" fmla="*/ 2695 h 10000"/>
                  <a:gd name="connsiteX82" fmla="*/ 1611 w 10000"/>
                  <a:gd name="connsiteY82" fmla="*/ 2622 h 10000"/>
                  <a:gd name="connsiteX83" fmla="*/ 1611 w 10000"/>
                  <a:gd name="connsiteY83" fmla="*/ 2592 h 10000"/>
                  <a:gd name="connsiteX84" fmla="*/ 1667 w 10000"/>
                  <a:gd name="connsiteY84" fmla="*/ 2577 h 10000"/>
                  <a:gd name="connsiteX85" fmla="*/ 1667 w 10000"/>
                  <a:gd name="connsiteY85" fmla="*/ 2577 h 10000"/>
                  <a:gd name="connsiteX86" fmla="*/ 2000 w 10000"/>
                  <a:gd name="connsiteY86" fmla="*/ 2563 h 10000"/>
                  <a:gd name="connsiteX87" fmla="*/ 2222 w 10000"/>
                  <a:gd name="connsiteY87" fmla="*/ 2563 h 10000"/>
                  <a:gd name="connsiteX88" fmla="*/ 2389 w 10000"/>
                  <a:gd name="connsiteY88" fmla="*/ 2577 h 10000"/>
                  <a:gd name="connsiteX89" fmla="*/ 2389 w 10000"/>
                  <a:gd name="connsiteY89" fmla="*/ 2577 h 10000"/>
                  <a:gd name="connsiteX90" fmla="*/ 2444 w 10000"/>
                  <a:gd name="connsiteY90" fmla="*/ 2577 h 10000"/>
                  <a:gd name="connsiteX91" fmla="*/ 2500 w 10000"/>
                  <a:gd name="connsiteY91" fmla="*/ 2548 h 10000"/>
                  <a:gd name="connsiteX92" fmla="*/ 2778 w 10000"/>
                  <a:gd name="connsiteY92" fmla="*/ 2459 h 10000"/>
                  <a:gd name="connsiteX93" fmla="*/ 3500 w 10000"/>
                  <a:gd name="connsiteY93" fmla="*/ 2165 h 10000"/>
                  <a:gd name="connsiteX94" fmla="*/ 4444 w 10000"/>
                  <a:gd name="connsiteY94" fmla="*/ 1738 h 10000"/>
                  <a:gd name="connsiteX95" fmla="*/ 4444 w 10000"/>
                  <a:gd name="connsiteY95" fmla="*/ 1738 h 10000"/>
                  <a:gd name="connsiteX96" fmla="*/ 4444 w 10000"/>
                  <a:gd name="connsiteY96" fmla="*/ 1679 h 10000"/>
                  <a:gd name="connsiteX97" fmla="*/ 4444 w 10000"/>
                  <a:gd name="connsiteY97" fmla="*/ 1546 h 10000"/>
                  <a:gd name="connsiteX98" fmla="*/ 4500 w 10000"/>
                  <a:gd name="connsiteY98" fmla="*/ 1458 h 10000"/>
                  <a:gd name="connsiteX99" fmla="*/ 4611 w 10000"/>
                  <a:gd name="connsiteY99" fmla="*/ 1384 h 10000"/>
                  <a:gd name="connsiteX100" fmla="*/ 4778 w 10000"/>
                  <a:gd name="connsiteY100" fmla="*/ 1296 h 10000"/>
                  <a:gd name="connsiteX101" fmla="*/ 5000 w 10000"/>
                  <a:gd name="connsiteY101" fmla="*/ 1222 h 10000"/>
                  <a:gd name="connsiteX102" fmla="*/ 5000 w 10000"/>
                  <a:gd name="connsiteY102" fmla="*/ 1222 h 10000"/>
                  <a:gd name="connsiteX103" fmla="*/ 5556 w 10000"/>
                  <a:gd name="connsiteY103" fmla="*/ 1075 h 10000"/>
                  <a:gd name="connsiteX104" fmla="*/ 6111 w 10000"/>
                  <a:gd name="connsiteY104" fmla="*/ 884 h 10000"/>
                  <a:gd name="connsiteX105" fmla="*/ 6667 w 10000"/>
                  <a:gd name="connsiteY105" fmla="*/ 707 h 10000"/>
                  <a:gd name="connsiteX106" fmla="*/ 7056 w 10000"/>
                  <a:gd name="connsiteY106" fmla="*/ 545 h 10000"/>
                  <a:gd name="connsiteX107" fmla="*/ 7056 w 10000"/>
                  <a:gd name="connsiteY107" fmla="*/ 545 h 10000"/>
                  <a:gd name="connsiteX108" fmla="*/ 7333 w 10000"/>
                  <a:gd name="connsiteY108" fmla="*/ 398 h 10000"/>
                  <a:gd name="connsiteX109" fmla="*/ 7667 w 10000"/>
                  <a:gd name="connsiteY109" fmla="*/ 221 h 10000"/>
                  <a:gd name="connsiteX110" fmla="*/ 8000 w 10000"/>
                  <a:gd name="connsiteY110" fmla="*/ 88 h 10000"/>
                  <a:gd name="connsiteX111" fmla="*/ 8167 w 10000"/>
                  <a:gd name="connsiteY111" fmla="*/ 29 h 10000"/>
                  <a:gd name="connsiteX112" fmla="*/ 8333 w 10000"/>
                  <a:gd name="connsiteY112" fmla="*/ 15 h 10000"/>
                  <a:gd name="connsiteX113" fmla="*/ 8333 w 10000"/>
                  <a:gd name="connsiteY113" fmla="*/ 15 h 10000"/>
                  <a:gd name="connsiteX114" fmla="*/ 8667 w 10000"/>
                  <a:gd name="connsiteY114" fmla="*/ 0 h 10000"/>
                  <a:gd name="connsiteX115" fmla="*/ 9111 w 10000"/>
                  <a:gd name="connsiteY115" fmla="*/ 0 h 10000"/>
                  <a:gd name="connsiteX116" fmla="*/ 10000 w 10000"/>
                  <a:gd name="connsiteY116" fmla="*/ 15 h 10000"/>
                  <a:gd name="connsiteX117" fmla="*/ 10000 w 10000"/>
                  <a:gd name="connsiteY117" fmla="*/ 9013 h 10000"/>
                  <a:gd name="connsiteX118" fmla="*/ 10000 w 10000"/>
                  <a:gd name="connsiteY118" fmla="*/ 9013 h 10000"/>
                  <a:gd name="connsiteX119" fmla="*/ 9722 w 10000"/>
                  <a:gd name="connsiteY119" fmla="*/ 8999 h 10000"/>
                  <a:gd name="connsiteX120" fmla="*/ 9389 w 10000"/>
                  <a:gd name="connsiteY120" fmla="*/ 9013 h 10000"/>
                  <a:gd name="connsiteX121" fmla="*/ 9389 w 10000"/>
                  <a:gd name="connsiteY121" fmla="*/ 9013 h 10000"/>
                  <a:gd name="connsiteX122" fmla="*/ 9278 w 10000"/>
                  <a:gd name="connsiteY122" fmla="*/ 9028 h 10000"/>
                  <a:gd name="connsiteX123" fmla="*/ 9056 w 10000"/>
                  <a:gd name="connsiteY123" fmla="*/ 9013 h 10000"/>
                  <a:gd name="connsiteX124" fmla="*/ 8889 w 10000"/>
                  <a:gd name="connsiteY124" fmla="*/ 8999 h 10000"/>
                  <a:gd name="connsiteX125" fmla="*/ 8722 w 10000"/>
                  <a:gd name="connsiteY125" fmla="*/ 8969 h 10000"/>
                  <a:gd name="connsiteX126" fmla="*/ 8611 w 10000"/>
                  <a:gd name="connsiteY126" fmla="*/ 8925 h 10000"/>
                  <a:gd name="connsiteX127" fmla="*/ 8444 w 10000"/>
                  <a:gd name="connsiteY127" fmla="*/ 8851 h 10000"/>
                  <a:gd name="connsiteX128" fmla="*/ 8444 w 10000"/>
                  <a:gd name="connsiteY128" fmla="*/ 8851 h 10000"/>
                  <a:gd name="connsiteX129" fmla="*/ 8222 w 10000"/>
                  <a:gd name="connsiteY129" fmla="*/ 8719 h 10000"/>
                  <a:gd name="connsiteX130" fmla="*/ 8111 w 10000"/>
                  <a:gd name="connsiteY130" fmla="*/ 8660 h 10000"/>
                  <a:gd name="connsiteX131" fmla="*/ 7944 w 10000"/>
                  <a:gd name="connsiteY131" fmla="*/ 8616 h 10000"/>
                  <a:gd name="connsiteX132" fmla="*/ 7778 w 10000"/>
                  <a:gd name="connsiteY132" fmla="*/ 8586 h 10000"/>
                  <a:gd name="connsiteX133" fmla="*/ 7556 w 10000"/>
                  <a:gd name="connsiteY133" fmla="*/ 8571 h 10000"/>
                  <a:gd name="connsiteX134" fmla="*/ 7333 w 10000"/>
                  <a:gd name="connsiteY134" fmla="*/ 8557 h 10000"/>
                  <a:gd name="connsiteX135" fmla="*/ 7000 w 10000"/>
                  <a:gd name="connsiteY135" fmla="*/ 8542 h 10000"/>
                  <a:gd name="connsiteX136" fmla="*/ 7000 w 10000"/>
                  <a:gd name="connsiteY136" fmla="*/ 8542 h 10000"/>
                  <a:gd name="connsiteX137" fmla="*/ 6556 w 10000"/>
                  <a:gd name="connsiteY137" fmla="*/ 8557 h 10000"/>
                  <a:gd name="connsiteX138" fmla="*/ 6222 w 10000"/>
                  <a:gd name="connsiteY138" fmla="*/ 8557 h 10000"/>
                  <a:gd name="connsiteX139" fmla="*/ 6111 w 10000"/>
                  <a:gd name="connsiteY139" fmla="*/ 8542 h 10000"/>
                  <a:gd name="connsiteX140" fmla="*/ 6056 w 10000"/>
                  <a:gd name="connsiteY140" fmla="*/ 8527 h 10000"/>
                  <a:gd name="connsiteX141" fmla="*/ 6056 w 10000"/>
                  <a:gd name="connsiteY141" fmla="*/ 8527 h 10000"/>
                  <a:gd name="connsiteX142" fmla="*/ 6056 w 10000"/>
                  <a:gd name="connsiteY142" fmla="*/ 8262 h 10000"/>
                  <a:gd name="connsiteX143" fmla="*/ 6056 w 10000"/>
                  <a:gd name="connsiteY143" fmla="*/ 8262 h 10000"/>
                  <a:gd name="connsiteX144" fmla="*/ 6056 w 10000"/>
                  <a:gd name="connsiteY144" fmla="*/ 8203 h 10000"/>
                  <a:gd name="connsiteX145" fmla="*/ 5944 w 10000"/>
                  <a:gd name="connsiteY145" fmla="*/ 8130 h 10000"/>
                  <a:gd name="connsiteX146" fmla="*/ 5889 w 10000"/>
                  <a:gd name="connsiteY146" fmla="*/ 8115 h 10000"/>
                  <a:gd name="connsiteX147" fmla="*/ 5778 w 10000"/>
                  <a:gd name="connsiteY147" fmla="*/ 8100 h 10000"/>
                  <a:gd name="connsiteX148" fmla="*/ 5667 w 10000"/>
                  <a:gd name="connsiteY148" fmla="*/ 8100 h 10000"/>
                  <a:gd name="connsiteX149" fmla="*/ 5500 w 10000"/>
                  <a:gd name="connsiteY149" fmla="*/ 8115 h 10000"/>
                  <a:gd name="connsiteX150" fmla="*/ 5500 w 10000"/>
                  <a:gd name="connsiteY150" fmla="*/ 8115 h 10000"/>
                  <a:gd name="connsiteX151" fmla="*/ 4889 w 10000"/>
                  <a:gd name="connsiteY151" fmla="*/ 8218 h 10000"/>
                  <a:gd name="connsiteX152" fmla="*/ 4611 w 10000"/>
                  <a:gd name="connsiteY152" fmla="*/ 8247 h 10000"/>
                  <a:gd name="connsiteX153" fmla="*/ 4556 w 10000"/>
                  <a:gd name="connsiteY153" fmla="*/ 8262 h 10000"/>
                  <a:gd name="connsiteX154" fmla="*/ 4500 w 10000"/>
                  <a:gd name="connsiteY154" fmla="*/ 8247 h 10000"/>
                  <a:gd name="connsiteX155" fmla="*/ 4500 w 10000"/>
                  <a:gd name="connsiteY155" fmla="*/ 8247 h 10000"/>
                  <a:gd name="connsiteX156" fmla="*/ 4222 w 10000"/>
                  <a:gd name="connsiteY156" fmla="*/ 8100 h 10000"/>
                  <a:gd name="connsiteX157" fmla="*/ 4222 w 10000"/>
                  <a:gd name="connsiteY157" fmla="*/ 8100 h 10000"/>
                  <a:gd name="connsiteX158" fmla="*/ 4111 w 10000"/>
                  <a:gd name="connsiteY158" fmla="*/ 8027 h 10000"/>
                  <a:gd name="connsiteX159" fmla="*/ 4111 w 10000"/>
                  <a:gd name="connsiteY159" fmla="*/ 7982 h 10000"/>
                  <a:gd name="connsiteX160" fmla="*/ 4111 w 10000"/>
                  <a:gd name="connsiteY160" fmla="*/ 7938 h 10000"/>
                  <a:gd name="connsiteX161" fmla="*/ 4111 w 10000"/>
                  <a:gd name="connsiteY161" fmla="*/ 7938 h 10000"/>
                  <a:gd name="connsiteX162" fmla="*/ 4278 w 10000"/>
                  <a:gd name="connsiteY162" fmla="*/ 7894 h 10000"/>
                  <a:gd name="connsiteX163" fmla="*/ 4389 w 10000"/>
                  <a:gd name="connsiteY163" fmla="*/ 7879 h 10000"/>
                  <a:gd name="connsiteX164" fmla="*/ 4389 w 10000"/>
                  <a:gd name="connsiteY164" fmla="*/ 7879 h 10000"/>
                  <a:gd name="connsiteX165" fmla="*/ 4000 w 10000"/>
                  <a:gd name="connsiteY165" fmla="*/ 7879 h 10000"/>
                  <a:gd name="connsiteX166" fmla="*/ 3722 w 10000"/>
                  <a:gd name="connsiteY166" fmla="*/ 7894 h 10000"/>
                  <a:gd name="connsiteX167" fmla="*/ 3611 w 10000"/>
                  <a:gd name="connsiteY167" fmla="*/ 7909 h 10000"/>
                  <a:gd name="connsiteX168" fmla="*/ 3556 w 10000"/>
                  <a:gd name="connsiteY168" fmla="*/ 7923 h 10000"/>
                  <a:gd name="connsiteX169" fmla="*/ 3556 w 10000"/>
                  <a:gd name="connsiteY169" fmla="*/ 7923 h 10000"/>
                  <a:gd name="connsiteX170" fmla="*/ 3444 w 10000"/>
                  <a:gd name="connsiteY170" fmla="*/ 7982 h 10000"/>
                  <a:gd name="connsiteX171" fmla="*/ 3278 w 10000"/>
                  <a:gd name="connsiteY171" fmla="*/ 8071 h 10000"/>
                  <a:gd name="connsiteX172" fmla="*/ 3000 w 10000"/>
                  <a:gd name="connsiteY172" fmla="*/ 8174 h 10000"/>
                  <a:gd name="connsiteX173" fmla="*/ 2667 w 10000"/>
                  <a:gd name="connsiteY173" fmla="*/ 8247 h 10000"/>
                  <a:gd name="connsiteX174" fmla="*/ 2667 w 10000"/>
                  <a:gd name="connsiteY174" fmla="*/ 8247 h 10000"/>
                  <a:gd name="connsiteX175" fmla="*/ 2333 w 10000"/>
                  <a:gd name="connsiteY175" fmla="*/ 8306 h 10000"/>
                  <a:gd name="connsiteX176" fmla="*/ 1833 w 10000"/>
                  <a:gd name="connsiteY176" fmla="*/ 8365 h 10000"/>
                  <a:gd name="connsiteX177" fmla="*/ 1389 w 10000"/>
                  <a:gd name="connsiteY177" fmla="*/ 8395 h 10000"/>
                  <a:gd name="connsiteX178" fmla="*/ 889 w 10000"/>
                  <a:gd name="connsiteY178" fmla="*/ 8409 h 10000"/>
                  <a:gd name="connsiteX179" fmla="*/ 889 w 10000"/>
                  <a:gd name="connsiteY179" fmla="*/ 8409 h 10000"/>
                  <a:gd name="connsiteX180" fmla="*/ 500 w 10000"/>
                  <a:gd name="connsiteY180" fmla="*/ 8424 h 10000"/>
                  <a:gd name="connsiteX181" fmla="*/ 222 w 10000"/>
                  <a:gd name="connsiteY181" fmla="*/ 8439 h 10000"/>
                  <a:gd name="connsiteX182" fmla="*/ 0 w 10000"/>
                  <a:gd name="connsiteY182" fmla="*/ 8454 h 10000"/>
                  <a:gd name="connsiteX183" fmla="*/ 0 w 10000"/>
                  <a:gd name="connsiteY183" fmla="*/ 8454 h 10000"/>
                  <a:gd name="connsiteX184" fmla="*/ 278 w 10000"/>
                  <a:gd name="connsiteY184" fmla="*/ 8689 h 10000"/>
                  <a:gd name="connsiteX185" fmla="*/ 500 w 10000"/>
                  <a:gd name="connsiteY185" fmla="*/ 8866 h 10000"/>
                  <a:gd name="connsiteX186" fmla="*/ 722 w 10000"/>
                  <a:gd name="connsiteY186" fmla="*/ 9013 h 10000"/>
                  <a:gd name="connsiteX187" fmla="*/ 722 w 10000"/>
                  <a:gd name="connsiteY187" fmla="*/ 9013 h 10000"/>
                  <a:gd name="connsiteX188" fmla="*/ 889 w 10000"/>
                  <a:gd name="connsiteY188" fmla="*/ 9102 h 10000"/>
                  <a:gd name="connsiteX189" fmla="*/ 944 w 10000"/>
                  <a:gd name="connsiteY189" fmla="*/ 9175 h 10000"/>
                  <a:gd name="connsiteX190" fmla="*/ 1111 w 10000"/>
                  <a:gd name="connsiteY190" fmla="*/ 9249 h 10000"/>
                  <a:gd name="connsiteX191" fmla="*/ 1333 w 10000"/>
                  <a:gd name="connsiteY191" fmla="*/ 9367 h 10000"/>
                  <a:gd name="connsiteX192" fmla="*/ 1333 w 10000"/>
                  <a:gd name="connsiteY192" fmla="*/ 9367 h 10000"/>
                  <a:gd name="connsiteX193" fmla="*/ 1444 w 10000"/>
                  <a:gd name="connsiteY193" fmla="*/ 9426 h 10000"/>
                  <a:gd name="connsiteX194" fmla="*/ 1500 w 10000"/>
                  <a:gd name="connsiteY194" fmla="*/ 9470 h 10000"/>
                  <a:gd name="connsiteX195" fmla="*/ 1500 w 10000"/>
                  <a:gd name="connsiteY195" fmla="*/ 9514 h 10000"/>
                  <a:gd name="connsiteX196" fmla="*/ 1556 w 10000"/>
                  <a:gd name="connsiteY196" fmla="*/ 9529 h 10000"/>
                  <a:gd name="connsiteX197" fmla="*/ 1722 w 10000"/>
                  <a:gd name="connsiteY197" fmla="*/ 9543 h 10000"/>
                  <a:gd name="connsiteX198" fmla="*/ 1944 w 10000"/>
                  <a:gd name="connsiteY198" fmla="*/ 9558 h 10000"/>
                  <a:gd name="connsiteX199" fmla="*/ 2944 w 10000"/>
                  <a:gd name="connsiteY199" fmla="*/ 9573 h 10000"/>
                  <a:gd name="connsiteX200" fmla="*/ 2944 w 10000"/>
                  <a:gd name="connsiteY200" fmla="*/ 9573 h 10000"/>
                  <a:gd name="connsiteX201" fmla="*/ 4167 w 10000"/>
                  <a:gd name="connsiteY201" fmla="*/ 9602 h 10000"/>
                  <a:gd name="connsiteX202" fmla="*/ 4889 w 10000"/>
                  <a:gd name="connsiteY202" fmla="*/ 9647 h 10000"/>
                  <a:gd name="connsiteX203" fmla="*/ 5278 w 10000"/>
                  <a:gd name="connsiteY203" fmla="*/ 9691 h 10000"/>
                  <a:gd name="connsiteX204" fmla="*/ 5444 w 10000"/>
                  <a:gd name="connsiteY204" fmla="*/ 9705 h 10000"/>
                  <a:gd name="connsiteX205" fmla="*/ 5444 w 10000"/>
                  <a:gd name="connsiteY205" fmla="*/ 9705 h 10000"/>
                  <a:gd name="connsiteX206" fmla="*/ 5722 w 10000"/>
                  <a:gd name="connsiteY206" fmla="*/ 9735 h 10000"/>
                  <a:gd name="connsiteX207" fmla="*/ 5833 w 10000"/>
                  <a:gd name="connsiteY207" fmla="*/ 9750 h 10000"/>
                  <a:gd name="connsiteX208" fmla="*/ 5833 w 10000"/>
                  <a:gd name="connsiteY208" fmla="*/ 9750 h 10000"/>
                  <a:gd name="connsiteX209" fmla="*/ 5833 w 10000"/>
                  <a:gd name="connsiteY209" fmla="*/ 9735 h 10000"/>
                  <a:gd name="connsiteX210" fmla="*/ 5889 w 10000"/>
                  <a:gd name="connsiteY210" fmla="*/ 9720 h 10000"/>
                  <a:gd name="connsiteX211" fmla="*/ 6000 w 10000"/>
                  <a:gd name="connsiteY211" fmla="*/ 9705 h 10000"/>
                  <a:gd name="connsiteX212" fmla="*/ 6167 w 10000"/>
                  <a:gd name="connsiteY212" fmla="*/ 9691 h 10000"/>
                  <a:gd name="connsiteX213" fmla="*/ 6444 w 10000"/>
                  <a:gd name="connsiteY213" fmla="*/ 9691 h 10000"/>
                  <a:gd name="connsiteX214" fmla="*/ 6833 w 10000"/>
                  <a:gd name="connsiteY214" fmla="*/ 9705 h 10000"/>
                  <a:gd name="connsiteX215" fmla="*/ 7278 w 10000"/>
                  <a:gd name="connsiteY215" fmla="*/ 9750 h 10000"/>
                  <a:gd name="connsiteX216" fmla="*/ 7278 w 10000"/>
                  <a:gd name="connsiteY216" fmla="*/ 9750 h 10000"/>
                  <a:gd name="connsiteX217" fmla="*/ 8722 w 10000"/>
                  <a:gd name="connsiteY217" fmla="*/ 9882 h 10000"/>
                  <a:gd name="connsiteX218" fmla="*/ 10000 w 10000"/>
                  <a:gd name="connsiteY218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1556 w 10000"/>
                  <a:gd name="connsiteY71" fmla="*/ 3800 h 10000"/>
                  <a:gd name="connsiteX72" fmla="*/ 2111 w 10000"/>
                  <a:gd name="connsiteY72" fmla="*/ 3652 h 10000"/>
                  <a:gd name="connsiteX73" fmla="*/ 2278 w 10000"/>
                  <a:gd name="connsiteY73" fmla="*/ 3608 h 10000"/>
                  <a:gd name="connsiteX74" fmla="*/ 2389 w 10000"/>
                  <a:gd name="connsiteY74" fmla="*/ 3564 h 10000"/>
                  <a:gd name="connsiteX75" fmla="*/ 2389 w 10000"/>
                  <a:gd name="connsiteY75" fmla="*/ 3505 h 10000"/>
                  <a:gd name="connsiteX76" fmla="*/ 2389 w 10000"/>
                  <a:gd name="connsiteY76" fmla="*/ 3432 h 10000"/>
                  <a:gd name="connsiteX77" fmla="*/ 2389 w 10000"/>
                  <a:gd name="connsiteY77" fmla="*/ 3432 h 10000"/>
                  <a:gd name="connsiteX78" fmla="*/ 2167 w 10000"/>
                  <a:gd name="connsiteY78" fmla="*/ 3225 h 10000"/>
                  <a:gd name="connsiteX79" fmla="*/ 1889 w 10000"/>
                  <a:gd name="connsiteY79" fmla="*/ 2946 h 10000"/>
                  <a:gd name="connsiteX80" fmla="*/ 1667 w 10000"/>
                  <a:gd name="connsiteY80" fmla="*/ 2695 h 10000"/>
                  <a:gd name="connsiteX81" fmla="*/ 1611 w 10000"/>
                  <a:gd name="connsiteY81" fmla="*/ 2622 h 10000"/>
                  <a:gd name="connsiteX82" fmla="*/ 1611 w 10000"/>
                  <a:gd name="connsiteY82" fmla="*/ 2592 h 10000"/>
                  <a:gd name="connsiteX83" fmla="*/ 1667 w 10000"/>
                  <a:gd name="connsiteY83" fmla="*/ 2577 h 10000"/>
                  <a:gd name="connsiteX84" fmla="*/ 1667 w 10000"/>
                  <a:gd name="connsiteY84" fmla="*/ 2577 h 10000"/>
                  <a:gd name="connsiteX85" fmla="*/ 2000 w 10000"/>
                  <a:gd name="connsiteY85" fmla="*/ 2563 h 10000"/>
                  <a:gd name="connsiteX86" fmla="*/ 2222 w 10000"/>
                  <a:gd name="connsiteY86" fmla="*/ 2563 h 10000"/>
                  <a:gd name="connsiteX87" fmla="*/ 2389 w 10000"/>
                  <a:gd name="connsiteY87" fmla="*/ 2577 h 10000"/>
                  <a:gd name="connsiteX88" fmla="*/ 2389 w 10000"/>
                  <a:gd name="connsiteY88" fmla="*/ 2577 h 10000"/>
                  <a:gd name="connsiteX89" fmla="*/ 2444 w 10000"/>
                  <a:gd name="connsiteY89" fmla="*/ 2577 h 10000"/>
                  <a:gd name="connsiteX90" fmla="*/ 2500 w 10000"/>
                  <a:gd name="connsiteY90" fmla="*/ 2548 h 10000"/>
                  <a:gd name="connsiteX91" fmla="*/ 2778 w 10000"/>
                  <a:gd name="connsiteY91" fmla="*/ 2459 h 10000"/>
                  <a:gd name="connsiteX92" fmla="*/ 3500 w 10000"/>
                  <a:gd name="connsiteY92" fmla="*/ 2165 h 10000"/>
                  <a:gd name="connsiteX93" fmla="*/ 4444 w 10000"/>
                  <a:gd name="connsiteY93" fmla="*/ 1738 h 10000"/>
                  <a:gd name="connsiteX94" fmla="*/ 4444 w 10000"/>
                  <a:gd name="connsiteY94" fmla="*/ 1738 h 10000"/>
                  <a:gd name="connsiteX95" fmla="*/ 4444 w 10000"/>
                  <a:gd name="connsiteY95" fmla="*/ 1679 h 10000"/>
                  <a:gd name="connsiteX96" fmla="*/ 4444 w 10000"/>
                  <a:gd name="connsiteY96" fmla="*/ 1546 h 10000"/>
                  <a:gd name="connsiteX97" fmla="*/ 4500 w 10000"/>
                  <a:gd name="connsiteY97" fmla="*/ 1458 h 10000"/>
                  <a:gd name="connsiteX98" fmla="*/ 4611 w 10000"/>
                  <a:gd name="connsiteY98" fmla="*/ 1384 h 10000"/>
                  <a:gd name="connsiteX99" fmla="*/ 4778 w 10000"/>
                  <a:gd name="connsiteY99" fmla="*/ 1296 h 10000"/>
                  <a:gd name="connsiteX100" fmla="*/ 5000 w 10000"/>
                  <a:gd name="connsiteY100" fmla="*/ 1222 h 10000"/>
                  <a:gd name="connsiteX101" fmla="*/ 5000 w 10000"/>
                  <a:gd name="connsiteY101" fmla="*/ 1222 h 10000"/>
                  <a:gd name="connsiteX102" fmla="*/ 5556 w 10000"/>
                  <a:gd name="connsiteY102" fmla="*/ 1075 h 10000"/>
                  <a:gd name="connsiteX103" fmla="*/ 6111 w 10000"/>
                  <a:gd name="connsiteY103" fmla="*/ 884 h 10000"/>
                  <a:gd name="connsiteX104" fmla="*/ 6667 w 10000"/>
                  <a:gd name="connsiteY104" fmla="*/ 707 h 10000"/>
                  <a:gd name="connsiteX105" fmla="*/ 7056 w 10000"/>
                  <a:gd name="connsiteY105" fmla="*/ 545 h 10000"/>
                  <a:gd name="connsiteX106" fmla="*/ 7056 w 10000"/>
                  <a:gd name="connsiteY106" fmla="*/ 545 h 10000"/>
                  <a:gd name="connsiteX107" fmla="*/ 7333 w 10000"/>
                  <a:gd name="connsiteY107" fmla="*/ 398 h 10000"/>
                  <a:gd name="connsiteX108" fmla="*/ 7667 w 10000"/>
                  <a:gd name="connsiteY108" fmla="*/ 221 h 10000"/>
                  <a:gd name="connsiteX109" fmla="*/ 8000 w 10000"/>
                  <a:gd name="connsiteY109" fmla="*/ 88 h 10000"/>
                  <a:gd name="connsiteX110" fmla="*/ 8167 w 10000"/>
                  <a:gd name="connsiteY110" fmla="*/ 29 h 10000"/>
                  <a:gd name="connsiteX111" fmla="*/ 8333 w 10000"/>
                  <a:gd name="connsiteY111" fmla="*/ 15 h 10000"/>
                  <a:gd name="connsiteX112" fmla="*/ 8333 w 10000"/>
                  <a:gd name="connsiteY112" fmla="*/ 15 h 10000"/>
                  <a:gd name="connsiteX113" fmla="*/ 8667 w 10000"/>
                  <a:gd name="connsiteY113" fmla="*/ 0 h 10000"/>
                  <a:gd name="connsiteX114" fmla="*/ 9111 w 10000"/>
                  <a:gd name="connsiteY114" fmla="*/ 0 h 10000"/>
                  <a:gd name="connsiteX115" fmla="*/ 10000 w 10000"/>
                  <a:gd name="connsiteY115" fmla="*/ 15 h 10000"/>
                  <a:gd name="connsiteX116" fmla="*/ 10000 w 10000"/>
                  <a:gd name="connsiteY116" fmla="*/ 9013 h 10000"/>
                  <a:gd name="connsiteX117" fmla="*/ 10000 w 10000"/>
                  <a:gd name="connsiteY117" fmla="*/ 9013 h 10000"/>
                  <a:gd name="connsiteX118" fmla="*/ 9722 w 10000"/>
                  <a:gd name="connsiteY118" fmla="*/ 8999 h 10000"/>
                  <a:gd name="connsiteX119" fmla="*/ 9389 w 10000"/>
                  <a:gd name="connsiteY119" fmla="*/ 9013 h 10000"/>
                  <a:gd name="connsiteX120" fmla="*/ 9389 w 10000"/>
                  <a:gd name="connsiteY120" fmla="*/ 9013 h 10000"/>
                  <a:gd name="connsiteX121" fmla="*/ 9278 w 10000"/>
                  <a:gd name="connsiteY121" fmla="*/ 9028 h 10000"/>
                  <a:gd name="connsiteX122" fmla="*/ 9056 w 10000"/>
                  <a:gd name="connsiteY122" fmla="*/ 9013 h 10000"/>
                  <a:gd name="connsiteX123" fmla="*/ 8889 w 10000"/>
                  <a:gd name="connsiteY123" fmla="*/ 8999 h 10000"/>
                  <a:gd name="connsiteX124" fmla="*/ 8722 w 10000"/>
                  <a:gd name="connsiteY124" fmla="*/ 8969 h 10000"/>
                  <a:gd name="connsiteX125" fmla="*/ 8611 w 10000"/>
                  <a:gd name="connsiteY125" fmla="*/ 8925 h 10000"/>
                  <a:gd name="connsiteX126" fmla="*/ 8444 w 10000"/>
                  <a:gd name="connsiteY126" fmla="*/ 8851 h 10000"/>
                  <a:gd name="connsiteX127" fmla="*/ 8444 w 10000"/>
                  <a:gd name="connsiteY127" fmla="*/ 8851 h 10000"/>
                  <a:gd name="connsiteX128" fmla="*/ 8222 w 10000"/>
                  <a:gd name="connsiteY128" fmla="*/ 8719 h 10000"/>
                  <a:gd name="connsiteX129" fmla="*/ 8111 w 10000"/>
                  <a:gd name="connsiteY129" fmla="*/ 8660 h 10000"/>
                  <a:gd name="connsiteX130" fmla="*/ 7944 w 10000"/>
                  <a:gd name="connsiteY130" fmla="*/ 8616 h 10000"/>
                  <a:gd name="connsiteX131" fmla="*/ 7778 w 10000"/>
                  <a:gd name="connsiteY131" fmla="*/ 8586 h 10000"/>
                  <a:gd name="connsiteX132" fmla="*/ 7556 w 10000"/>
                  <a:gd name="connsiteY132" fmla="*/ 8571 h 10000"/>
                  <a:gd name="connsiteX133" fmla="*/ 7333 w 10000"/>
                  <a:gd name="connsiteY133" fmla="*/ 8557 h 10000"/>
                  <a:gd name="connsiteX134" fmla="*/ 7000 w 10000"/>
                  <a:gd name="connsiteY134" fmla="*/ 8542 h 10000"/>
                  <a:gd name="connsiteX135" fmla="*/ 7000 w 10000"/>
                  <a:gd name="connsiteY135" fmla="*/ 8542 h 10000"/>
                  <a:gd name="connsiteX136" fmla="*/ 6556 w 10000"/>
                  <a:gd name="connsiteY136" fmla="*/ 8557 h 10000"/>
                  <a:gd name="connsiteX137" fmla="*/ 6222 w 10000"/>
                  <a:gd name="connsiteY137" fmla="*/ 8557 h 10000"/>
                  <a:gd name="connsiteX138" fmla="*/ 6111 w 10000"/>
                  <a:gd name="connsiteY138" fmla="*/ 8542 h 10000"/>
                  <a:gd name="connsiteX139" fmla="*/ 6056 w 10000"/>
                  <a:gd name="connsiteY139" fmla="*/ 8527 h 10000"/>
                  <a:gd name="connsiteX140" fmla="*/ 6056 w 10000"/>
                  <a:gd name="connsiteY140" fmla="*/ 8527 h 10000"/>
                  <a:gd name="connsiteX141" fmla="*/ 6056 w 10000"/>
                  <a:gd name="connsiteY141" fmla="*/ 8262 h 10000"/>
                  <a:gd name="connsiteX142" fmla="*/ 6056 w 10000"/>
                  <a:gd name="connsiteY142" fmla="*/ 8262 h 10000"/>
                  <a:gd name="connsiteX143" fmla="*/ 6056 w 10000"/>
                  <a:gd name="connsiteY143" fmla="*/ 8203 h 10000"/>
                  <a:gd name="connsiteX144" fmla="*/ 5944 w 10000"/>
                  <a:gd name="connsiteY144" fmla="*/ 8130 h 10000"/>
                  <a:gd name="connsiteX145" fmla="*/ 5889 w 10000"/>
                  <a:gd name="connsiteY145" fmla="*/ 8115 h 10000"/>
                  <a:gd name="connsiteX146" fmla="*/ 5778 w 10000"/>
                  <a:gd name="connsiteY146" fmla="*/ 8100 h 10000"/>
                  <a:gd name="connsiteX147" fmla="*/ 5667 w 10000"/>
                  <a:gd name="connsiteY147" fmla="*/ 8100 h 10000"/>
                  <a:gd name="connsiteX148" fmla="*/ 5500 w 10000"/>
                  <a:gd name="connsiteY148" fmla="*/ 8115 h 10000"/>
                  <a:gd name="connsiteX149" fmla="*/ 5500 w 10000"/>
                  <a:gd name="connsiteY149" fmla="*/ 8115 h 10000"/>
                  <a:gd name="connsiteX150" fmla="*/ 4889 w 10000"/>
                  <a:gd name="connsiteY150" fmla="*/ 8218 h 10000"/>
                  <a:gd name="connsiteX151" fmla="*/ 4611 w 10000"/>
                  <a:gd name="connsiteY151" fmla="*/ 8247 h 10000"/>
                  <a:gd name="connsiteX152" fmla="*/ 4556 w 10000"/>
                  <a:gd name="connsiteY152" fmla="*/ 8262 h 10000"/>
                  <a:gd name="connsiteX153" fmla="*/ 4500 w 10000"/>
                  <a:gd name="connsiteY153" fmla="*/ 8247 h 10000"/>
                  <a:gd name="connsiteX154" fmla="*/ 4500 w 10000"/>
                  <a:gd name="connsiteY154" fmla="*/ 8247 h 10000"/>
                  <a:gd name="connsiteX155" fmla="*/ 4222 w 10000"/>
                  <a:gd name="connsiteY155" fmla="*/ 8100 h 10000"/>
                  <a:gd name="connsiteX156" fmla="*/ 4222 w 10000"/>
                  <a:gd name="connsiteY156" fmla="*/ 8100 h 10000"/>
                  <a:gd name="connsiteX157" fmla="*/ 4111 w 10000"/>
                  <a:gd name="connsiteY157" fmla="*/ 8027 h 10000"/>
                  <a:gd name="connsiteX158" fmla="*/ 4111 w 10000"/>
                  <a:gd name="connsiteY158" fmla="*/ 7982 h 10000"/>
                  <a:gd name="connsiteX159" fmla="*/ 4111 w 10000"/>
                  <a:gd name="connsiteY159" fmla="*/ 7938 h 10000"/>
                  <a:gd name="connsiteX160" fmla="*/ 4111 w 10000"/>
                  <a:gd name="connsiteY160" fmla="*/ 7938 h 10000"/>
                  <a:gd name="connsiteX161" fmla="*/ 4278 w 10000"/>
                  <a:gd name="connsiteY161" fmla="*/ 7894 h 10000"/>
                  <a:gd name="connsiteX162" fmla="*/ 4389 w 10000"/>
                  <a:gd name="connsiteY162" fmla="*/ 7879 h 10000"/>
                  <a:gd name="connsiteX163" fmla="*/ 4389 w 10000"/>
                  <a:gd name="connsiteY163" fmla="*/ 7879 h 10000"/>
                  <a:gd name="connsiteX164" fmla="*/ 4000 w 10000"/>
                  <a:gd name="connsiteY164" fmla="*/ 7879 h 10000"/>
                  <a:gd name="connsiteX165" fmla="*/ 3722 w 10000"/>
                  <a:gd name="connsiteY165" fmla="*/ 7894 h 10000"/>
                  <a:gd name="connsiteX166" fmla="*/ 3611 w 10000"/>
                  <a:gd name="connsiteY166" fmla="*/ 7909 h 10000"/>
                  <a:gd name="connsiteX167" fmla="*/ 3556 w 10000"/>
                  <a:gd name="connsiteY167" fmla="*/ 7923 h 10000"/>
                  <a:gd name="connsiteX168" fmla="*/ 3556 w 10000"/>
                  <a:gd name="connsiteY168" fmla="*/ 7923 h 10000"/>
                  <a:gd name="connsiteX169" fmla="*/ 3444 w 10000"/>
                  <a:gd name="connsiteY169" fmla="*/ 7982 h 10000"/>
                  <a:gd name="connsiteX170" fmla="*/ 3278 w 10000"/>
                  <a:gd name="connsiteY170" fmla="*/ 8071 h 10000"/>
                  <a:gd name="connsiteX171" fmla="*/ 3000 w 10000"/>
                  <a:gd name="connsiteY171" fmla="*/ 8174 h 10000"/>
                  <a:gd name="connsiteX172" fmla="*/ 2667 w 10000"/>
                  <a:gd name="connsiteY172" fmla="*/ 8247 h 10000"/>
                  <a:gd name="connsiteX173" fmla="*/ 2667 w 10000"/>
                  <a:gd name="connsiteY173" fmla="*/ 8247 h 10000"/>
                  <a:gd name="connsiteX174" fmla="*/ 2333 w 10000"/>
                  <a:gd name="connsiteY174" fmla="*/ 8306 h 10000"/>
                  <a:gd name="connsiteX175" fmla="*/ 1833 w 10000"/>
                  <a:gd name="connsiteY175" fmla="*/ 8365 h 10000"/>
                  <a:gd name="connsiteX176" fmla="*/ 1389 w 10000"/>
                  <a:gd name="connsiteY176" fmla="*/ 8395 h 10000"/>
                  <a:gd name="connsiteX177" fmla="*/ 889 w 10000"/>
                  <a:gd name="connsiteY177" fmla="*/ 8409 h 10000"/>
                  <a:gd name="connsiteX178" fmla="*/ 889 w 10000"/>
                  <a:gd name="connsiteY178" fmla="*/ 8409 h 10000"/>
                  <a:gd name="connsiteX179" fmla="*/ 500 w 10000"/>
                  <a:gd name="connsiteY179" fmla="*/ 8424 h 10000"/>
                  <a:gd name="connsiteX180" fmla="*/ 222 w 10000"/>
                  <a:gd name="connsiteY180" fmla="*/ 8439 h 10000"/>
                  <a:gd name="connsiteX181" fmla="*/ 0 w 10000"/>
                  <a:gd name="connsiteY181" fmla="*/ 8454 h 10000"/>
                  <a:gd name="connsiteX182" fmla="*/ 0 w 10000"/>
                  <a:gd name="connsiteY182" fmla="*/ 8454 h 10000"/>
                  <a:gd name="connsiteX183" fmla="*/ 278 w 10000"/>
                  <a:gd name="connsiteY183" fmla="*/ 8689 h 10000"/>
                  <a:gd name="connsiteX184" fmla="*/ 500 w 10000"/>
                  <a:gd name="connsiteY184" fmla="*/ 8866 h 10000"/>
                  <a:gd name="connsiteX185" fmla="*/ 722 w 10000"/>
                  <a:gd name="connsiteY185" fmla="*/ 9013 h 10000"/>
                  <a:gd name="connsiteX186" fmla="*/ 722 w 10000"/>
                  <a:gd name="connsiteY186" fmla="*/ 9013 h 10000"/>
                  <a:gd name="connsiteX187" fmla="*/ 889 w 10000"/>
                  <a:gd name="connsiteY187" fmla="*/ 9102 h 10000"/>
                  <a:gd name="connsiteX188" fmla="*/ 944 w 10000"/>
                  <a:gd name="connsiteY188" fmla="*/ 9175 h 10000"/>
                  <a:gd name="connsiteX189" fmla="*/ 1111 w 10000"/>
                  <a:gd name="connsiteY189" fmla="*/ 9249 h 10000"/>
                  <a:gd name="connsiteX190" fmla="*/ 1333 w 10000"/>
                  <a:gd name="connsiteY190" fmla="*/ 9367 h 10000"/>
                  <a:gd name="connsiteX191" fmla="*/ 1333 w 10000"/>
                  <a:gd name="connsiteY191" fmla="*/ 9367 h 10000"/>
                  <a:gd name="connsiteX192" fmla="*/ 1444 w 10000"/>
                  <a:gd name="connsiteY192" fmla="*/ 9426 h 10000"/>
                  <a:gd name="connsiteX193" fmla="*/ 1500 w 10000"/>
                  <a:gd name="connsiteY193" fmla="*/ 9470 h 10000"/>
                  <a:gd name="connsiteX194" fmla="*/ 1500 w 10000"/>
                  <a:gd name="connsiteY194" fmla="*/ 9514 h 10000"/>
                  <a:gd name="connsiteX195" fmla="*/ 1556 w 10000"/>
                  <a:gd name="connsiteY195" fmla="*/ 9529 h 10000"/>
                  <a:gd name="connsiteX196" fmla="*/ 1722 w 10000"/>
                  <a:gd name="connsiteY196" fmla="*/ 9543 h 10000"/>
                  <a:gd name="connsiteX197" fmla="*/ 1944 w 10000"/>
                  <a:gd name="connsiteY197" fmla="*/ 9558 h 10000"/>
                  <a:gd name="connsiteX198" fmla="*/ 2944 w 10000"/>
                  <a:gd name="connsiteY198" fmla="*/ 9573 h 10000"/>
                  <a:gd name="connsiteX199" fmla="*/ 2944 w 10000"/>
                  <a:gd name="connsiteY199" fmla="*/ 9573 h 10000"/>
                  <a:gd name="connsiteX200" fmla="*/ 4167 w 10000"/>
                  <a:gd name="connsiteY200" fmla="*/ 9602 h 10000"/>
                  <a:gd name="connsiteX201" fmla="*/ 4889 w 10000"/>
                  <a:gd name="connsiteY201" fmla="*/ 9647 h 10000"/>
                  <a:gd name="connsiteX202" fmla="*/ 5278 w 10000"/>
                  <a:gd name="connsiteY202" fmla="*/ 9691 h 10000"/>
                  <a:gd name="connsiteX203" fmla="*/ 5444 w 10000"/>
                  <a:gd name="connsiteY203" fmla="*/ 9705 h 10000"/>
                  <a:gd name="connsiteX204" fmla="*/ 5444 w 10000"/>
                  <a:gd name="connsiteY204" fmla="*/ 9705 h 10000"/>
                  <a:gd name="connsiteX205" fmla="*/ 5722 w 10000"/>
                  <a:gd name="connsiteY205" fmla="*/ 9735 h 10000"/>
                  <a:gd name="connsiteX206" fmla="*/ 5833 w 10000"/>
                  <a:gd name="connsiteY206" fmla="*/ 9750 h 10000"/>
                  <a:gd name="connsiteX207" fmla="*/ 5833 w 10000"/>
                  <a:gd name="connsiteY207" fmla="*/ 9750 h 10000"/>
                  <a:gd name="connsiteX208" fmla="*/ 5833 w 10000"/>
                  <a:gd name="connsiteY208" fmla="*/ 9735 h 10000"/>
                  <a:gd name="connsiteX209" fmla="*/ 5889 w 10000"/>
                  <a:gd name="connsiteY209" fmla="*/ 9720 h 10000"/>
                  <a:gd name="connsiteX210" fmla="*/ 6000 w 10000"/>
                  <a:gd name="connsiteY210" fmla="*/ 9705 h 10000"/>
                  <a:gd name="connsiteX211" fmla="*/ 6167 w 10000"/>
                  <a:gd name="connsiteY211" fmla="*/ 9691 h 10000"/>
                  <a:gd name="connsiteX212" fmla="*/ 6444 w 10000"/>
                  <a:gd name="connsiteY212" fmla="*/ 9691 h 10000"/>
                  <a:gd name="connsiteX213" fmla="*/ 6833 w 10000"/>
                  <a:gd name="connsiteY213" fmla="*/ 9705 h 10000"/>
                  <a:gd name="connsiteX214" fmla="*/ 7278 w 10000"/>
                  <a:gd name="connsiteY214" fmla="*/ 9750 h 10000"/>
                  <a:gd name="connsiteX215" fmla="*/ 7278 w 10000"/>
                  <a:gd name="connsiteY215" fmla="*/ 9750 h 10000"/>
                  <a:gd name="connsiteX216" fmla="*/ 8722 w 10000"/>
                  <a:gd name="connsiteY216" fmla="*/ 9882 h 10000"/>
                  <a:gd name="connsiteX217" fmla="*/ 10000 w 10000"/>
                  <a:gd name="connsiteY217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111 w 10000"/>
                  <a:gd name="connsiteY71" fmla="*/ 3652 h 10000"/>
                  <a:gd name="connsiteX72" fmla="*/ 2278 w 10000"/>
                  <a:gd name="connsiteY72" fmla="*/ 3608 h 10000"/>
                  <a:gd name="connsiteX73" fmla="*/ 2389 w 10000"/>
                  <a:gd name="connsiteY73" fmla="*/ 3564 h 10000"/>
                  <a:gd name="connsiteX74" fmla="*/ 2389 w 10000"/>
                  <a:gd name="connsiteY74" fmla="*/ 3505 h 10000"/>
                  <a:gd name="connsiteX75" fmla="*/ 2389 w 10000"/>
                  <a:gd name="connsiteY75" fmla="*/ 3432 h 10000"/>
                  <a:gd name="connsiteX76" fmla="*/ 2389 w 10000"/>
                  <a:gd name="connsiteY76" fmla="*/ 3432 h 10000"/>
                  <a:gd name="connsiteX77" fmla="*/ 2167 w 10000"/>
                  <a:gd name="connsiteY77" fmla="*/ 3225 h 10000"/>
                  <a:gd name="connsiteX78" fmla="*/ 1889 w 10000"/>
                  <a:gd name="connsiteY78" fmla="*/ 2946 h 10000"/>
                  <a:gd name="connsiteX79" fmla="*/ 1667 w 10000"/>
                  <a:gd name="connsiteY79" fmla="*/ 2695 h 10000"/>
                  <a:gd name="connsiteX80" fmla="*/ 1611 w 10000"/>
                  <a:gd name="connsiteY80" fmla="*/ 2622 h 10000"/>
                  <a:gd name="connsiteX81" fmla="*/ 1611 w 10000"/>
                  <a:gd name="connsiteY81" fmla="*/ 2592 h 10000"/>
                  <a:gd name="connsiteX82" fmla="*/ 1667 w 10000"/>
                  <a:gd name="connsiteY82" fmla="*/ 2577 h 10000"/>
                  <a:gd name="connsiteX83" fmla="*/ 1667 w 10000"/>
                  <a:gd name="connsiteY83" fmla="*/ 2577 h 10000"/>
                  <a:gd name="connsiteX84" fmla="*/ 2000 w 10000"/>
                  <a:gd name="connsiteY84" fmla="*/ 2563 h 10000"/>
                  <a:gd name="connsiteX85" fmla="*/ 2222 w 10000"/>
                  <a:gd name="connsiteY85" fmla="*/ 2563 h 10000"/>
                  <a:gd name="connsiteX86" fmla="*/ 2389 w 10000"/>
                  <a:gd name="connsiteY86" fmla="*/ 2577 h 10000"/>
                  <a:gd name="connsiteX87" fmla="*/ 2389 w 10000"/>
                  <a:gd name="connsiteY87" fmla="*/ 2577 h 10000"/>
                  <a:gd name="connsiteX88" fmla="*/ 2444 w 10000"/>
                  <a:gd name="connsiteY88" fmla="*/ 2577 h 10000"/>
                  <a:gd name="connsiteX89" fmla="*/ 2500 w 10000"/>
                  <a:gd name="connsiteY89" fmla="*/ 2548 h 10000"/>
                  <a:gd name="connsiteX90" fmla="*/ 2778 w 10000"/>
                  <a:gd name="connsiteY90" fmla="*/ 2459 h 10000"/>
                  <a:gd name="connsiteX91" fmla="*/ 3500 w 10000"/>
                  <a:gd name="connsiteY91" fmla="*/ 2165 h 10000"/>
                  <a:gd name="connsiteX92" fmla="*/ 4444 w 10000"/>
                  <a:gd name="connsiteY92" fmla="*/ 1738 h 10000"/>
                  <a:gd name="connsiteX93" fmla="*/ 4444 w 10000"/>
                  <a:gd name="connsiteY93" fmla="*/ 1738 h 10000"/>
                  <a:gd name="connsiteX94" fmla="*/ 4444 w 10000"/>
                  <a:gd name="connsiteY94" fmla="*/ 1679 h 10000"/>
                  <a:gd name="connsiteX95" fmla="*/ 4444 w 10000"/>
                  <a:gd name="connsiteY95" fmla="*/ 1546 h 10000"/>
                  <a:gd name="connsiteX96" fmla="*/ 4500 w 10000"/>
                  <a:gd name="connsiteY96" fmla="*/ 1458 h 10000"/>
                  <a:gd name="connsiteX97" fmla="*/ 4611 w 10000"/>
                  <a:gd name="connsiteY97" fmla="*/ 1384 h 10000"/>
                  <a:gd name="connsiteX98" fmla="*/ 4778 w 10000"/>
                  <a:gd name="connsiteY98" fmla="*/ 1296 h 10000"/>
                  <a:gd name="connsiteX99" fmla="*/ 5000 w 10000"/>
                  <a:gd name="connsiteY99" fmla="*/ 1222 h 10000"/>
                  <a:gd name="connsiteX100" fmla="*/ 5000 w 10000"/>
                  <a:gd name="connsiteY100" fmla="*/ 1222 h 10000"/>
                  <a:gd name="connsiteX101" fmla="*/ 5556 w 10000"/>
                  <a:gd name="connsiteY101" fmla="*/ 1075 h 10000"/>
                  <a:gd name="connsiteX102" fmla="*/ 6111 w 10000"/>
                  <a:gd name="connsiteY102" fmla="*/ 884 h 10000"/>
                  <a:gd name="connsiteX103" fmla="*/ 6667 w 10000"/>
                  <a:gd name="connsiteY103" fmla="*/ 707 h 10000"/>
                  <a:gd name="connsiteX104" fmla="*/ 7056 w 10000"/>
                  <a:gd name="connsiteY104" fmla="*/ 545 h 10000"/>
                  <a:gd name="connsiteX105" fmla="*/ 7056 w 10000"/>
                  <a:gd name="connsiteY105" fmla="*/ 545 h 10000"/>
                  <a:gd name="connsiteX106" fmla="*/ 7333 w 10000"/>
                  <a:gd name="connsiteY106" fmla="*/ 398 h 10000"/>
                  <a:gd name="connsiteX107" fmla="*/ 7667 w 10000"/>
                  <a:gd name="connsiteY107" fmla="*/ 221 h 10000"/>
                  <a:gd name="connsiteX108" fmla="*/ 8000 w 10000"/>
                  <a:gd name="connsiteY108" fmla="*/ 88 h 10000"/>
                  <a:gd name="connsiteX109" fmla="*/ 8167 w 10000"/>
                  <a:gd name="connsiteY109" fmla="*/ 29 h 10000"/>
                  <a:gd name="connsiteX110" fmla="*/ 8333 w 10000"/>
                  <a:gd name="connsiteY110" fmla="*/ 15 h 10000"/>
                  <a:gd name="connsiteX111" fmla="*/ 8333 w 10000"/>
                  <a:gd name="connsiteY111" fmla="*/ 15 h 10000"/>
                  <a:gd name="connsiteX112" fmla="*/ 8667 w 10000"/>
                  <a:gd name="connsiteY112" fmla="*/ 0 h 10000"/>
                  <a:gd name="connsiteX113" fmla="*/ 9111 w 10000"/>
                  <a:gd name="connsiteY113" fmla="*/ 0 h 10000"/>
                  <a:gd name="connsiteX114" fmla="*/ 10000 w 10000"/>
                  <a:gd name="connsiteY114" fmla="*/ 15 h 10000"/>
                  <a:gd name="connsiteX115" fmla="*/ 10000 w 10000"/>
                  <a:gd name="connsiteY115" fmla="*/ 9013 h 10000"/>
                  <a:gd name="connsiteX116" fmla="*/ 10000 w 10000"/>
                  <a:gd name="connsiteY116" fmla="*/ 9013 h 10000"/>
                  <a:gd name="connsiteX117" fmla="*/ 9722 w 10000"/>
                  <a:gd name="connsiteY117" fmla="*/ 8999 h 10000"/>
                  <a:gd name="connsiteX118" fmla="*/ 9389 w 10000"/>
                  <a:gd name="connsiteY118" fmla="*/ 9013 h 10000"/>
                  <a:gd name="connsiteX119" fmla="*/ 9389 w 10000"/>
                  <a:gd name="connsiteY119" fmla="*/ 9013 h 10000"/>
                  <a:gd name="connsiteX120" fmla="*/ 9278 w 10000"/>
                  <a:gd name="connsiteY120" fmla="*/ 9028 h 10000"/>
                  <a:gd name="connsiteX121" fmla="*/ 9056 w 10000"/>
                  <a:gd name="connsiteY121" fmla="*/ 9013 h 10000"/>
                  <a:gd name="connsiteX122" fmla="*/ 8889 w 10000"/>
                  <a:gd name="connsiteY122" fmla="*/ 8999 h 10000"/>
                  <a:gd name="connsiteX123" fmla="*/ 8722 w 10000"/>
                  <a:gd name="connsiteY123" fmla="*/ 8969 h 10000"/>
                  <a:gd name="connsiteX124" fmla="*/ 8611 w 10000"/>
                  <a:gd name="connsiteY124" fmla="*/ 8925 h 10000"/>
                  <a:gd name="connsiteX125" fmla="*/ 8444 w 10000"/>
                  <a:gd name="connsiteY125" fmla="*/ 8851 h 10000"/>
                  <a:gd name="connsiteX126" fmla="*/ 8444 w 10000"/>
                  <a:gd name="connsiteY126" fmla="*/ 8851 h 10000"/>
                  <a:gd name="connsiteX127" fmla="*/ 8222 w 10000"/>
                  <a:gd name="connsiteY127" fmla="*/ 8719 h 10000"/>
                  <a:gd name="connsiteX128" fmla="*/ 8111 w 10000"/>
                  <a:gd name="connsiteY128" fmla="*/ 8660 h 10000"/>
                  <a:gd name="connsiteX129" fmla="*/ 7944 w 10000"/>
                  <a:gd name="connsiteY129" fmla="*/ 8616 h 10000"/>
                  <a:gd name="connsiteX130" fmla="*/ 7778 w 10000"/>
                  <a:gd name="connsiteY130" fmla="*/ 8586 h 10000"/>
                  <a:gd name="connsiteX131" fmla="*/ 7556 w 10000"/>
                  <a:gd name="connsiteY131" fmla="*/ 8571 h 10000"/>
                  <a:gd name="connsiteX132" fmla="*/ 7333 w 10000"/>
                  <a:gd name="connsiteY132" fmla="*/ 8557 h 10000"/>
                  <a:gd name="connsiteX133" fmla="*/ 7000 w 10000"/>
                  <a:gd name="connsiteY133" fmla="*/ 8542 h 10000"/>
                  <a:gd name="connsiteX134" fmla="*/ 7000 w 10000"/>
                  <a:gd name="connsiteY134" fmla="*/ 8542 h 10000"/>
                  <a:gd name="connsiteX135" fmla="*/ 6556 w 10000"/>
                  <a:gd name="connsiteY135" fmla="*/ 8557 h 10000"/>
                  <a:gd name="connsiteX136" fmla="*/ 6222 w 10000"/>
                  <a:gd name="connsiteY136" fmla="*/ 8557 h 10000"/>
                  <a:gd name="connsiteX137" fmla="*/ 6111 w 10000"/>
                  <a:gd name="connsiteY137" fmla="*/ 8542 h 10000"/>
                  <a:gd name="connsiteX138" fmla="*/ 6056 w 10000"/>
                  <a:gd name="connsiteY138" fmla="*/ 8527 h 10000"/>
                  <a:gd name="connsiteX139" fmla="*/ 6056 w 10000"/>
                  <a:gd name="connsiteY139" fmla="*/ 8527 h 10000"/>
                  <a:gd name="connsiteX140" fmla="*/ 6056 w 10000"/>
                  <a:gd name="connsiteY140" fmla="*/ 8262 h 10000"/>
                  <a:gd name="connsiteX141" fmla="*/ 6056 w 10000"/>
                  <a:gd name="connsiteY141" fmla="*/ 8262 h 10000"/>
                  <a:gd name="connsiteX142" fmla="*/ 6056 w 10000"/>
                  <a:gd name="connsiteY142" fmla="*/ 8203 h 10000"/>
                  <a:gd name="connsiteX143" fmla="*/ 5944 w 10000"/>
                  <a:gd name="connsiteY143" fmla="*/ 8130 h 10000"/>
                  <a:gd name="connsiteX144" fmla="*/ 5889 w 10000"/>
                  <a:gd name="connsiteY144" fmla="*/ 8115 h 10000"/>
                  <a:gd name="connsiteX145" fmla="*/ 5778 w 10000"/>
                  <a:gd name="connsiteY145" fmla="*/ 8100 h 10000"/>
                  <a:gd name="connsiteX146" fmla="*/ 5667 w 10000"/>
                  <a:gd name="connsiteY146" fmla="*/ 8100 h 10000"/>
                  <a:gd name="connsiteX147" fmla="*/ 5500 w 10000"/>
                  <a:gd name="connsiteY147" fmla="*/ 8115 h 10000"/>
                  <a:gd name="connsiteX148" fmla="*/ 5500 w 10000"/>
                  <a:gd name="connsiteY148" fmla="*/ 8115 h 10000"/>
                  <a:gd name="connsiteX149" fmla="*/ 4889 w 10000"/>
                  <a:gd name="connsiteY149" fmla="*/ 8218 h 10000"/>
                  <a:gd name="connsiteX150" fmla="*/ 4611 w 10000"/>
                  <a:gd name="connsiteY150" fmla="*/ 8247 h 10000"/>
                  <a:gd name="connsiteX151" fmla="*/ 4556 w 10000"/>
                  <a:gd name="connsiteY151" fmla="*/ 8262 h 10000"/>
                  <a:gd name="connsiteX152" fmla="*/ 4500 w 10000"/>
                  <a:gd name="connsiteY152" fmla="*/ 8247 h 10000"/>
                  <a:gd name="connsiteX153" fmla="*/ 4500 w 10000"/>
                  <a:gd name="connsiteY153" fmla="*/ 8247 h 10000"/>
                  <a:gd name="connsiteX154" fmla="*/ 4222 w 10000"/>
                  <a:gd name="connsiteY154" fmla="*/ 8100 h 10000"/>
                  <a:gd name="connsiteX155" fmla="*/ 4222 w 10000"/>
                  <a:gd name="connsiteY155" fmla="*/ 8100 h 10000"/>
                  <a:gd name="connsiteX156" fmla="*/ 4111 w 10000"/>
                  <a:gd name="connsiteY156" fmla="*/ 8027 h 10000"/>
                  <a:gd name="connsiteX157" fmla="*/ 4111 w 10000"/>
                  <a:gd name="connsiteY157" fmla="*/ 7982 h 10000"/>
                  <a:gd name="connsiteX158" fmla="*/ 4111 w 10000"/>
                  <a:gd name="connsiteY158" fmla="*/ 7938 h 10000"/>
                  <a:gd name="connsiteX159" fmla="*/ 4111 w 10000"/>
                  <a:gd name="connsiteY159" fmla="*/ 7938 h 10000"/>
                  <a:gd name="connsiteX160" fmla="*/ 4278 w 10000"/>
                  <a:gd name="connsiteY160" fmla="*/ 7894 h 10000"/>
                  <a:gd name="connsiteX161" fmla="*/ 4389 w 10000"/>
                  <a:gd name="connsiteY161" fmla="*/ 7879 h 10000"/>
                  <a:gd name="connsiteX162" fmla="*/ 4389 w 10000"/>
                  <a:gd name="connsiteY162" fmla="*/ 7879 h 10000"/>
                  <a:gd name="connsiteX163" fmla="*/ 4000 w 10000"/>
                  <a:gd name="connsiteY163" fmla="*/ 7879 h 10000"/>
                  <a:gd name="connsiteX164" fmla="*/ 3722 w 10000"/>
                  <a:gd name="connsiteY164" fmla="*/ 7894 h 10000"/>
                  <a:gd name="connsiteX165" fmla="*/ 3611 w 10000"/>
                  <a:gd name="connsiteY165" fmla="*/ 7909 h 10000"/>
                  <a:gd name="connsiteX166" fmla="*/ 3556 w 10000"/>
                  <a:gd name="connsiteY166" fmla="*/ 7923 h 10000"/>
                  <a:gd name="connsiteX167" fmla="*/ 3556 w 10000"/>
                  <a:gd name="connsiteY167" fmla="*/ 7923 h 10000"/>
                  <a:gd name="connsiteX168" fmla="*/ 3444 w 10000"/>
                  <a:gd name="connsiteY168" fmla="*/ 7982 h 10000"/>
                  <a:gd name="connsiteX169" fmla="*/ 3278 w 10000"/>
                  <a:gd name="connsiteY169" fmla="*/ 8071 h 10000"/>
                  <a:gd name="connsiteX170" fmla="*/ 3000 w 10000"/>
                  <a:gd name="connsiteY170" fmla="*/ 8174 h 10000"/>
                  <a:gd name="connsiteX171" fmla="*/ 2667 w 10000"/>
                  <a:gd name="connsiteY171" fmla="*/ 8247 h 10000"/>
                  <a:gd name="connsiteX172" fmla="*/ 2667 w 10000"/>
                  <a:gd name="connsiteY172" fmla="*/ 8247 h 10000"/>
                  <a:gd name="connsiteX173" fmla="*/ 2333 w 10000"/>
                  <a:gd name="connsiteY173" fmla="*/ 8306 h 10000"/>
                  <a:gd name="connsiteX174" fmla="*/ 1833 w 10000"/>
                  <a:gd name="connsiteY174" fmla="*/ 8365 h 10000"/>
                  <a:gd name="connsiteX175" fmla="*/ 1389 w 10000"/>
                  <a:gd name="connsiteY175" fmla="*/ 8395 h 10000"/>
                  <a:gd name="connsiteX176" fmla="*/ 889 w 10000"/>
                  <a:gd name="connsiteY176" fmla="*/ 8409 h 10000"/>
                  <a:gd name="connsiteX177" fmla="*/ 889 w 10000"/>
                  <a:gd name="connsiteY177" fmla="*/ 8409 h 10000"/>
                  <a:gd name="connsiteX178" fmla="*/ 500 w 10000"/>
                  <a:gd name="connsiteY178" fmla="*/ 8424 h 10000"/>
                  <a:gd name="connsiteX179" fmla="*/ 222 w 10000"/>
                  <a:gd name="connsiteY179" fmla="*/ 8439 h 10000"/>
                  <a:gd name="connsiteX180" fmla="*/ 0 w 10000"/>
                  <a:gd name="connsiteY180" fmla="*/ 8454 h 10000"/>
                  <a:gd name="connsiteX181" fmla="*/ 0 w 10000"/>
                  <a:gd name="connsiteY181" fmla="*/ 8454 h 10000"/>
                  <a:gd name="connsiteX182" fmla="*/ 278 w 10000"/>
                  <a:gd name="connsiteY182" fmla="*/ 8689 h 10000"/>
                  <a:gd name="connsiteX183" fmla="*/ 500 w 10000"/>
                  <a:gd name="connsiteY183" fmla="*/ 8866 h 10000"/>
                  <a:gd name="connsiteX184" fmla="*/ 722 w 10000"/>
                  <a:gd name="connsiteY184" fmla="*/ 9013 h 10000"/>
                  <a:gd name="connsiteX185" fmla="*/ 722 w 10000"/>
                  <a:gd name="connsiteY185" fmla="*/ 9013 h 10000"/>
                  <a:gd name="connsiteX186" fmla="*/ 889 w 10000"/>
                  <a:gd name="connsiteY186" fmla="*/ 9102 h 10000"/>
                  <a:gd name="connsiteX187" fmla="*/ 944 w 10000"/>
                  <a:gd name="connsiteY187" fmla="*/ 9175 h 10000"/>
                  <a:gd name="connsiteX188" fmla="*/ 1111 w 10000"/>
                  <a:gd name="connsiteY188" fmla="*/ 9249 h 10000"/>
                  <a:gd name="connsiteX189" fmla="*/ 1333 w 10000"/>
                  <a:gd name="connsiteY189" fmla="*/ 9367 h 10000"/>
                  <a:gd name="connsiteX190" fmla="*/ 1333 w 10000"/>
                  <a:gd name="connsiteY190" fmla="*/ 9367 h 10000"/>
                  <a:gd name="connsiteX191" fmla="*/ 1444 w 10000"/>
                  <a:gd name="connsiteY191" fmla="*/ 9426 h 10000"/>
                  <a:gd name="connsiteX192" fmla="*/ 1500 w 10000"/>
                  <a:gd name="connsiteY192" fmla="*/ 9470 h 10000"/>
                  <a:gd name="connsiteX193" fmla="*/ 1500 w 10000"/>
                  <a:gd name="connsiteY193" fmla="*/ 9514 h 10000"/>
                  <a:gd name="connsiteX194" fmla="*/ 1556 w 10000"/>
                  <a:gd name="connsiteY194" fmla="*/ 9529 h 10000"/>
                  <a:gd name="connsiteX195" fmla="*/ 1722 w 10000"/>
                  <a:gd name="connsiteY195" fmla="*/ 9543 h 10000"/>
                  <a:gd name="connsiteX196" fmla="*/ 1944 w 10000"/>
                  <a:gd name="connsiteY196" fmla="*/ 9558 h 10000"/>
                  <a:gd name="connsiteX197" fmla="*/ 2944 w 10000"/>
                  <a:gd name="connsiteY197" fmla="*/ 9573 h 10000"/>
                  <a:gd name="connsiteX198" fmla="*/ 2944 w 10000"/>
                  <a:gd name="connsiteY198" fmla="*/ 9573 h 10000"/>
                  <a:gd name="connsiteX199" fmla="*/ 4167 w 10000"/>
                  <a:gd name="connsiteY199" fmla="*/ 9602 h 10000"/>
                  <a:gd name="connsiteX200" fmla="*/ 4889 w 10000"/>
                  <a:gd name="connsiteY200" fmla="*/ 9647 h 10000"/>
                  <a:gd name="connsiteX201" fmla="*/ 5278 w 10000"/>
                  <a:gd name="connsiteY201" fmla="*/ 9691 h 10000"/>
                  <a:gd name="connsiteX202" fmla="*/ 5444 w 10000"/>
                  <a:gd name="connsiteY202" fmla="*/ 9705 h 10000"/>
                  <a:gd name="connsiteX203" fmla="*/ 5444 w 10000"/>
                  <a:gd name="connsiteY203" fmla="*/ 9705 h 10000"/>
                  <a:gd name="connsiteX204" fmla="*/ 5722 w 10000"/>
                  <a:gd name="connsiteY204" fmla="*/ 9735 h 10000"/>
                  <a:gd name="connsiteX205" fmla="*/ 5833 w 10000"/>
                  <a:gd name="connsiteY205" fmla="*/ 9750 h 10000"/>
                  <a:gd name="connsiteX206" fmla="*/ 5833 w 10000"/>
                  <a:gd name="connsiteY206" fmla="*/ 9750 h 10000"/>
                  <a:gd name="connsiteX207" fmla="*/ 5833 w 10000"/>
                  <a:gd name="connsiteY207" fmla="*/ 9735 h 10000"/>
                  <a:gd name="connsiteX208" fmla="*/ 5889 w 10000"/>
                  <a:gd name="connsiteY208" fmla="*/ 9720 h 10000"/>
                  <a:gd name="connsiteX209" fmla="*/ 6000 w 10000"/>
                  <a:gd name="connsiteY209" fmla="*/ 9705 h 10000"/>
                  <a:gd name="connsiteX210" fmla="*/ 6167 w 10000"/>
                  <a:gd name="connsiteY210" fmla="*/ 9691 h 10000"/>
                  <a:gd name="connsiteX211" fmla="*/ 6444 w 10000"/>
                  <a:gd name="connsiteY211" fmla="*/ 9691 h 10000"/>
                  <a:gd name="connsiteX212" fmla="*/ 6833 w 10000"/>
                  <a:gd name="connsiteY212" fmla="*/ 9705 h 10000"/>
                  <a:gd name="connsiteX213" fmla="*/ 7278 w 10000"/>
                  <a:gd name="connsiteY213" fmla="*/ 9750 h 10000"/>
                  <a:gd name="connsiteX214" fmla="*/ 7278 w 10000"/>
                  <a:gd name="connsiteY214" fmla="*/ 9750 h 10000"/>
                  <a:gd name="connsiteX215" fmla="*/ 8722 w 10000"/>
                  <a:gd name="connsiteY215" fmla="*/ 9882 h 10000"/>
                  <a:gd name="connsiteX216" fmla="*/ 10000 w 10000"/>
                  <a:gd name="connsiteY216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111 w 10000"/>
                  <a:gd name="connsiteY71" fmla="*/ 3652 h 10000"/>
                  <a:gd name="connsiteX72" fmla="*/ 2389 w 10000"/>
                  <a:gd name="connsiteY72" fmla="*/ 3564 h 10000"/>
                  <a:gd name="connsiteX73" fmla="*/ 2389 w 10000"/>
                  <a:gd name="connsiteY73" fmla="*/ 3505 h 10000"/>
                  <a:gd name="connsiteX74" fmla="*/ 2389 w 10000"/>
                  <a:gd name="connsiteY74" fmla="*/ 3432 h 10000"/>
                  <a:gd name="connsiteX75" fmla="*/ 2389 w 10000"/>
                  <a:gd name="connsiteY75" fmla="*/ 3432 h 10000"/>
                  <a:gd name="connsiteX76" fmla="*/ 2167 w 10000"/>
                  <a:gd name="connsiteY76" fmla="*/ 3225 h 10000"/>
                  <a:gd name="connsiteX77" fmla="*/ 1889 w 10000"/>
                  <a:gd name="connsiteY77" fmla="*/ 2946 h 10000"/>
                  <a:gd name="connsiteX78" fmla="*/ 1667 w 10000"/>
                  <a:gd name="connsiteY78" fmla="*/ 2695 h 10000"/>
                  <a:gd name="connsiteX79" fmla="*/ 1611 w 10000"/>
                  <a:gd name="connsiteY79" fmla="*/ 2622 h 10000"/>
                  <a:gd name="connsiteX80" fmla="*/ 1611 w 10000"/>
                  <a:gd name="connsiteY80" fmla="*/ 2592 h 10000"/>
                  <a:gd name="connsiteX81" fmla="*/ 1667 w 10000"/>
                  <a:gd name="connsiteY81" fmla="*/ 2577 h 10000"/>
                  <a:gd name="connsiteX82" fmla="*/ 1667 w 10000"/>
                  <a:gd name="connsiteY82" fmla="*/ 2577 h 10000"/>
                  <a:gd name="connsiteX83" fmla="*/ 2000 w 10000"/>
                  <a:gd name="connsiteY83" fmla="*/ 2563 h 10000"/>
                  <a:gd name="connsiteX84" fmla="*/ 2222 w 10000"/>
                  <a:gd name="connsiteY84" fmla="*/ 2563 h 10000"/>
                  <a:gd name="connsiteX85" fmla="*/ 2389 w 10000"/>
                  <a:gd name="connsiteY85" fmla="*/ 2577 h 10000"/>
                  <a:gd name="connsiteX86" fmla="*/ 2389 w 10000"/>
                  <a:gd name="connsiteY86" fmla="*/ 2577 h 10000"/>
                  <a:gd name="connsiteX87" fmla="*/ 2444 w 10000"/>
                  <a:gd name="connsiteY87" fmla="*/ 2577 h 10000"/>
                  <a:gd name="connsiteX88" fmla="*/ 2500 w 10000"/>
                  <a:gd name="connsiteY88" fmla="*/ 2548 h 10000"/>
                  <a:gd name="connsiteX89" fmla="*/ 2778 w 10000"/>
                  <a:gd name="connsiteY89" fmla="*/ 2459 h 10000"/>
                  <a:gd name="connsiteX90" fmla="*/ 3500 w 10000"/>
                  <a:gd name="connsiteY90" fmla="*/ 2165 h 10000"/>
                  <a:gd name="connsiteX91" fmla="*/ 4444 w 10000"/>
                  <a:gd name="connsiteY91" fmla="*/ 1738 h 10000"/>
                  <a:gd name="connsiteX92" fmla="*/ 4444 w 10000"/>
                  <a:gd name="connsiteY92" fmla="*/ 1738 h 10000"/>
                  <a:gd name="connsiteX93" fmla="*/ 4444 w 10000"/>
                  <a:gd name="connsiteY93" fmla="*/ 1679 h 10000"/>
                  <a:gd name="connsiteX94" fmla="*/ 4444 w 10000"/>
                  <a:gd name="connsiteY94" fmla="*/ 1546 h 10000"/>
                  <a:gd name="connsiteX95" fmla="*/ 4500 w 10000"/>
                  <a:gd name="connsiteY95" fmla="*/ 1458 h 10000"/>
                  <a:gd name="connsiteX96" fmla="*/ 4611 w 10000"/>
                  <a:gd name="connsiteY96" fmla="*/ 1384 h 10000"/>
                  <a:gd name="connsiteX97" fmla="*/ 4778 w 10000"/>
                  <a:gd name="connsiteY97" fmla="*/ 1296 h 10000"/>
                  <a:gd name="connsiteX98" fmla="*/ 5000 w 10000"/>
                  <a:gd name="connsiteY98" fmla="*/ 1222 h 10000"/>
                  <a:gd name="connsiteX99" fmla="*/ 5000 w 10000"/>
                  <a:gd name="connsiteY99" fmla="*/ 1222 h 10000"/>
                  <a:gd name="connsiteX100" fmla="*/ 5556 w 10000"/>
                  <a:gd name="connsiteY100" fmla="*/ 1075 h 10000"/>
                  <a:gd name="connsiteX101" fmla="*/ 6111 w 10000"/>
                  <a:gd name="connsiteY101" fmla="*/ 884 h 10000"/>
                  <a:gd name="connsiteX102" fmla="*/ 6667 w 10000"/>
                  <a:gd name="connsiteY102" fmla="*/ 707 h 10000"/>
                  <a:gd name="connsiteX103" fmla="*/ 7056 w 10000"/>
                  <a:gd name="connsiteY103" fmla="*/ 545 h 10000"/>
                  <a:gd name="connsiteX104" fmla="*/ 7056 w 10000"/>
                  <a:gd name="connsiteY104" fmla="*/ 545 h 10000"/>
                  <a:gd name="connsiteX105" fmla="*/ 7333 w 10000"/>
                  <a:gd name="connsiteY105" fmla="*/ 398 h 10000"/>
                  <a:gd name="connsiteX106" fmla="*/ 7667 w 10000"/>
                  <a:gd name="connsiteY106" fmla="*/ 221 h 10000"/>
                  <a:gd name="connsiteX107" fmla="*/ 8000 w 10000"/>
                  <a:gd name="connsiteY107" fmla="*/ 88 h 10000"/>
                  <a:gd name="connsiteX108" fmla="*/ 8167 w 10000"/>
                  <a:gd name="connsiteY108" fmla="*/ 29 h 10000"/>
                  <a:gd name="connsiteX109" fmla="*/ 8333 w 10000"/>
                  <a:gd name="connsiteY109" fmla="*/ 15 h 10000"/>
                  <a:gd name="connsiteX110" fmla="*/ 8333 w 10000"/>
                  <a:gd name="connsiteY110" fmla="*/ 15 h 10000"/>
                  <a:gd name="connsiteX111" fmla="*/ 8667 w 10000"/>
                  <a:gd name="connsiteY111" fmla="*/ 0 h 10000"/>
                  <a:gd name="connsiteX112" fmla="*/ 9111 w 10000"/>
                  <a:gd name="connsiteY112" fmla="*/ 0 h 10000"/>
                  <a:gd name="connsiteX113" fmla="*/ 10000 w 10000"/>
                  <a:gd name="connsiteY113" fmla="*/ 15 h 10000"/>
                  <a:gd name="connsiteX114" fmla="*/ 10000 w 10000"/>
                  <a:gd name="connsiteY114" fmla="*/ 9013 h 10000"/>
                  <a:gd name="connsiteX115" fmla="*/ 10000 w 10000"/>
                  <a:gd name="connsiteY115" fmla="*/ 9013 h 10000"/>
                  <a:gd name="connsiteX116" fmla="*/ 9722 w 10000"/>
                  <a:gd name="connsiteY116" fmla="*/ 8999 h 10000"/>
                  <a:gd name="connsiteX117" fmla="*/ 9389 w 10000"/>
                  <a:gd name="connsiteY117" fmla="*/ 9013 h 10000"/>
                  <a:gd name="connsiteX118" fmla="*/ 9389 w 10000"/>
                  <a:gd name="connsiteY118" fmla="*/ 9013 h 10000"/>
                  <a:gd name="connsiteX119" fmla="*/ 9278 w 10000"/>
                  <a:gd name="connsiteY119" fmla="*/ 9028 h 10000"/>
                  <a:gd name="connsiteX120" fmla="*/ 9056 w 10000"/>
                  <a:gd name="connsiteY120" fmla="*/ 9013 h 10000"/>
                  <a:gd name="connsiteX121" fmla="*/ 8889 w 10000"/>
                  <a:gd name="connsiteY121" fmla="*/ 8999 h 10000"/>
                  <a:gd name="connsiteX122" fmla="*/ 8722 w 10000"/>
                  <a:gd name="connsiteY122" fmla="*/ 8969 h 10000"/>
                  <a:gd name="connsiteX123" fmla="*/ 8611 w 10000"/>
                  <a:gd name="connsiteY123" fmla="*/ 8925 h 10000"/>
                  <a:gd name="connsiteX124" fmla="*/ 8444 w 10000"/>
                  <a:gd name="connsiteY124" fmla="*/ 8851 h 10000"/>
                  <a:gd name="connsiteX125" fmla="*/ 8444 w 10000"/>
                  <a:gd name="connsiteY125" fmla="*/ 8851 h 10000"/>
                  <a:gd name="connsiteX126" fmla="*/ 8222 w 10000"/>
                  <a:gd name="connsiteY126" fmla="*/ 8719 h 10000"/>
                  <a:gd name="connsiteX127" fmla="*/ 8111 w 10000"/>
                  <a:gd name="connsiteY127" fmla="*/ 8660 h 10000"/>
                  <a:gd name="connsiteX128" fmla="*/ 7944 w 10000"/>
                  <a:gd name="connsiteY128" fmla="*/ 8616 h 10000"/>
                  <a:gd name="connsiteX129" fmla="*/ 7778 w 10000"/>
                  <a:gd name="connsiteY129" fmla="*/ 8586 h 10000"/>
                  <a:gd name="connsiteX130" fmla="*/ 7556 w 10000"/>
                  <a:gd name="connsiteY130" fmla="*/ 8571 h 10000"/>
                  <a:gd name="connsiteX131" fmla="*/ 7333 w 10000"/>
                  <a:gd name="connsiteY131" fmla="*/ 8557 h 10000"/>
                  <a:gd name="connsiteX132" fmla="*/ 7000 w 10000"/>
                  <a:gd name="connsiteY132" fmla="*/ 8542 h 10000"/>
                  <a:gd name="connsiteX133" fmla="*/ 7000 w 10000"/>
                  <a:gd name="connsiteY133" fmla="*/ 8542 h 10000"/>
                  <a:gd name="connsiteX134" fmla="*/ 6556 w 10000"/>
                  <a:gd name="connsiteY134" fmla="*/ 8557 h 10000"/>
                  <a:gd name="connsiteX135" fmla="*/ 6222 w 10000"/>
                  <a:gd name="connsiteY135" fmla="*/ 8557 h 10000"/>
                  <a:gd name="connsiteX136" fmla="*/ 6111 w 10000"/>
                  <a:gd name="connsiteY136" fmla="*/ 8542 h 10000"/>
                  <a:gd name="connsiteX137" fmla="*/ 6056 w 10000"/>
                  <a:gd name="connsiteY137" fmla="*/ 8527 h 10000"/>
                  <a:gd name="connsiteX138" fmla="*/ 6056 w 10000"/>
                  <a:gd name="connsiteY138" fmla="*/ 8527 h 10000"/>
                  <a:gd name="connsiteX139" fmla="*/ 6056 w 10000"/>
                  <a:gd name="connsiteY139" fmla="*/ 8262 h 10000"/>
                  <a:gd name="connsiteX140" fmla="*/ 6056 w 10000"/>
                  <a:gd name="connsiteY140" fmla="*/ 8262 h 10000"/>
                  <a:gd name="connsiteX141" fmla="*/ 6056 w 10000"/>
                  <a:gd name="connsiteY141" fmla="*/ 8203 h 10000"/>
                  <a:gd name="connsiteX142" fmla="*/ 5944 w 10000"/>
                  <a:gd name="connsiteY142" fmla="*/ 8130 h 10000"/>
                  <a:gd name="connsiteX143" fmla="*/ 5889 w 10000"/>
                  <a:gd name="connsiteY143" fmla="*/ 8115 h 10000"/>
                  <a:gd name="connsiteX144" fmla="*/ 5778 w 10000"/>
                  <a:gd name="connsiteY144" fmla="*/ 8100 h 10000"/>
                  <a:gd name="connsiteX145" fmla="*/ 5667 w 10000"/>
                  <a:gd name="connsiteY145" fmla="*/ 8100 h 10000"/>
                  <a:gd name="connsiteX146" fmla="*/ 5500 w 10000"/>
                  <a:gd name="connsiteY146" fmla="*/ 8115 h 10000"/>
                  <a:gd name="connsiteX147" fmla="*/ 5500 w 10000"/>
                  <a:gd name="connsiteY147" fmla="*/ 8115 h 10000"/>
                  <a:gd name="connsiteX148" fmla="*/ 4889 w 10000"/>
                  <a:gd name="connsiteY148" fmla="*/ 8218 h 10000"/>
                  <a:gd name="connsiteX149" fmla="*/ 4611 w 10000"/>
                  <a:gd name="connsiteY149" fmla="*/ 8247 h 10000"/>
                  <a:gd name="connsiteX150" fmla="*/ 4556 w 10000"/>
                  <a:gd name="connsiteY150" fmla="*/ 8262 h 10000"/>
                  <a:gd name="connsiteX151" fmla="*/ 4500 w 10000"/>
                  <a:gd name="connsiteY151" fmla="*/ 8247 h 10000"/>
                  <a:gd name="connsiteX152" fmla="*/ 4500 w 10000"/>
                  <a:gd name="connsiteY152" fmla="*/ 8247 h 10000"/>
                  <a:gd name="connsiteX153" fmla="*/ 4222 w 10000"/>
                  <a:gd name="connsiteY153" fmla="*/ 8100 h 10000"/>
                  <a:gd name="connsiteX154" fmla="*/ 4222 w 10000"/>
                  <a:gd name="connsiteY154" fmla="*/ 8100 h 10000"/>
                  <a:gd name="connsiteX155" fmla="*/ 4111 w 10000"/>
                  <a:gd name="connsiteY155" fmla="*/ 8027 h 10000"/>
                  <a:gd name="connsiteX156" fmla="*/ 4111 w 10000"/>
                  <a:gd name="connsiteY156" fmla="*/ 7982 h 10000"/>
                  <a:gd name="connsiteX157" fmla="*/ 4111 w 10000"/>
                  <a:gd name="connsiteY157" fmla="*/ 7938 h 10000"/>
                  <a:gd name="connsiteX158" fmla="*/ 4111 w 10000"/>
                  <a:gd name="connsiteY158" fmla="*/ 7938 h 10000"/>
                  <a:gd name="connsiteX159" fmla="*/ 4278 w 10000"/>
                  <a:gd name="connsiteY159" fmla="*/ 7894 h 10000"/>
                  <a:gd name="connsiteX160" fmla="*/ 4389 w 10000"/>
                  <a:gd name="connsiteY160" fmla="*/ 7879 h 10000"/>
                  <a:gd name="connsiteX161" fmla="*/ 4389 w 10000"/>
                  <a:gd name="connsiteY161" fmla="*/ 7879 h 10000"/>
                  <a:gd name="connsiteX162" fmla="*/ 4000 w 10000"/>
                  <a:gd name="connsiteY162" fmla="*/ 7879 h 10000"/>
                  <a:gd name="connsiteX163" fmla="*/ 3722 w 10000"/>
                  <a:gd name="connsiteY163" fmla="*/ 7894 h 10000"/>
                  <a:gd name="connsiteX164" fmla="*/ 3611 w 10000"/>
                  <a:gd name="connsiteY164" fmla="*/ 7909 h 10000"/>
                  <a:gd name="connsiteX165" fmla="*/ 3556 w 10000"/>
                  <a:gd name="connsiteY165" fmla="*/ 7923 h 10000"/>
                  <a:gd name="connsiteX166" fmla="*/ 3556 w 10000"/>
                  <a:gd name="connsiteY166" fmla="*/ 7923 h 10000"/>
                  <a:gd name="connsiteX167" fmla="*/ 3444 w 10000"/>
                  <a:gd name="connsiteY167" fmla="*/ 7982 h 10000"/>
                  <a:gd name="connsiteX168" fmla="*/ 3278 w 10000"/>
                  <a:gd name="connsiteY168" fmla="*/ 8071 h 10000"/>
                  <a:gd name="connsiteX169" fmla="*/ 3000 w 10000"/>
                  <a:gd name="connsiteY169" fmla="*/ 8174 h 10000"/>
                  <a:gd name="connsiteX170" fmla="*/ 2667 w 10000"/>
                  <a:gd name="connsiteY170" fmla="*/ 8247 h 10000"/>
                  <a:gd name="connsiteX171" fmla="*/ 2667 w 10000"/>
                  <a:gd name="connsiteY171" fmla="*/ 8247 h 10000"/>
                  <a:gd name="connsiteX172" fmla="*/ 2333 w 10000"/>
                  <a:gd name="connsiteY172" fmla="*/ 8306 h 10000"/>
                  <a:gd name="connsiteX173" fmla="*/ 1833 w 10000"/>
                  <a:gd name="connsiteY173" fmla="*/ 8365 h 10000"/>
                  <a:gd name="connsiteX174" fmla="*/ 1389 w 10000"/>
                  <a:gd name="connsiteY174" fmla="*/ 8395 h 10000"/>
                  <a:gd name="connsiteX175" fmla="*/ 889 w 10000"/>
                  <a:gd name="connsiteY175" fmla="*/ 8409 h 10000"/>
                  <a:gd name="connsiteX176" fmla="*/ 889 w 10000"/>
                  <a:gd name="connsiteY176" fmla="*/ 8409 h 10000"/>
                  <a:gd name="connsiteX177" fmla="*/ 500 w 10000"/>
                  <a:gd name="connsiteY177" fmla="*/ 8424 h 10000"/>
                  <a:gd name="connsiteX178" fmla="*/ 222 w 10000"/>
                  <a:gd name="connsiteY178" fmla="*/ 8439 h 10000"/>
                  <a:gd name="connsiteX179" fmla="*/ 0 w 10000"/>
                  <a:gd name="connsiteY179" fmla="*/ 8454 h 10000"/>
                  <a:gd name="connsiteX180" fmla="*/ 0 w 10000"/>
                  <a:gd name="connsiteY180" fmla="*/ 8454 h 10000"/>
                  <a:gd name="connsiteX181" fmla="*/ 278 w 10000"/>
                  <a:gd name="connsiteY181" fmla="*/ 8689 h 10000"/>
                  <a:gd name="connsiteX182" fmla="*/ 500 w 10000"/>
                  <a:gd name="connsiteY182" fmla="*/ 8866 h 10000"/>
                  <a:gd name="connsiteX183" fmla="*/ 722 w 10000"/>
                  <a:gd name="connsiteY183" fmla="*/ 9013 h 10000"/>
                  <a:gd name="connsiteX184" fmla="*/ 722 w 10000"/>
                  <a:gd name="connsiteY184" fmla="*/ 9013 h 10000"/>
                  <a:gd name="connsiteX185" fmla="*/ 889 w 10000"/>
                  <a:gd name="connsiteY185" fmla="*/ 9102 h 10000"/>
                  <a:gd name="connsiteX186" fmla="*/ 944 w 10000"/>
                  <a:gd name="connsiteY186" fmla="*/ 9175 h 10000"/>
                  <a:gd name="connsiteX187" fmla="*/ 1111 w 10000"/>
                  <a:gd name="connsiteY187" fmla="*/ 9249 h 10000"/>
                  <a:gd name="connsiteX188" fmla="*/ 1333 w 10000"/>
                  <a:gd name="connsiteY188" fmla="*/ 9367 h 10000"/>
                  <a:gd name="connsiteX189" fmla="*/ 1333 w 10000"/>
                  <a:gd name="connsiteY189" fmla="*/ 9367 h 10000"/>
                  <a:gd name="connsiteX190" fmla="*/ 1444 w 10000"/>
                  <a:gd name="connsiteY190" fmla="*/ 9426 h 10000"/>
                  <a:gd name="connsiteX191" fmla="*/ 1500 w 10000"/>
                  <a:gd name="connsiteY191" fmla="*/ 9470 h 10000"/>
                  <a:gd name="connsiteX192" fmla="*/ 1500 w 10000"/>
                  <a:gd name="connsiteY192" fmla="*/ 9514 h 10000"/>
                  <a:gd name="connsiteX193" fmla="*/ 1556 w 10000"/>
                  <a:gd name="connsiteY193" fmla="*/ 9529 h 10000"/>
                  <a:gd name="connsiteX194" fmla="*/ 1722 w 10000"/>
                  <a:gd name="connsiteY194" fmla="*/ 9543 h 10000"/>
                  <a:gd name="connsiteX195" fmla="*/ 1944 w 10000"/>
                  <a:gd name="connsiteY195" fmla="*/ 9558 h 10000"/>
                  <a:gd name="connsiteX196" fmla="*/ 2944 w 10000"/>
                  <a:gd name="connsiteY196" fmla="*/ 9573 h 10000"/>
                  <a:gd name="connsiteX197" fmla="*/ 2944 w 10000"/>
                  <a:gd name="connsiteY197" fmla="*/ 9573 h 10000"/>
                  <a:gd name="connsiteX198" fmla="*/ 4167 w 10000"/>
                  <a:gd name="connsiteY198" fmla="*/ 9602 h 10000"/>
                  <a:gd name="connsiteX199" fmla="*/ 4889 w 10000"/>
                  <a:gd name="connsiteY199" fmla="*/ 9647 h 10000"/>
                  <a:gd name="connsiteX200" fmla="*/ 5278 w 10000"/>
                  <a:gd name="connsiteY200" fmla="*/ 9691 h 10000"/>
                  <a:gd name="connsiteX201" fmla="*/ 5444 w 10000"/>
                  <a:gd name="connsiteY201" fmla="*/ 9705 h 10000"/>
                  <a:gd name="connsiteX202" fmla="*/ 5444 w 10000"/>
                  <a:gd name="connsiteY202" fmla="*/ 9705 h 10000"/>
                  <a:gd name="connsiteX203" fmla="*/ 5722 w 10000"/>
                  <a:gd name="connsiteY203" fmla="*/ 9735 h 10000"/>
                  <a:gd name="connsiteX204" fmla="*/ 5833 w 10000"/>
                  <a:gd name="connsiteY204" fmla="*/ 9750 h 10000"/>
                  <a:gd name="connsiteX205" fmla="*/ 5833 w 10000"/>
                  <a:gd name="connsiteY205" fmla="*/ 9750 h 10000"/>
                  <a:gd name="connsiteX206" fmla="*/ 5833 w 10000"/>
                  <a:gd name="connsiteY206" fmla="*/ 9735 h 10000"/>
                  <a:gd name="connsiteX207" fmla="*/ 5889 w 10000"/>
                  <a:gd name="connsiteY207" fmla="*/ 9720 h 10000"/>
                  <a:gd name="connsiteX208" fmla="*/ 6000 w 10000"/>
                  <a:gd name="connsiteY208" fmla="*/ 9705 h 10000"/>
                  <a:gd name="connsiteX209" fmla="*/ 6167 w 10000"/>
                  <a:gd name="connsiteY209" fmla="*/ 9691 h 10000"/>
                  <a:gd name="connsiteX210" fmla="*/ 6444 w 10000"/>
                  <a:gd name="connsiteY210" fmla="*/ 9691 h 10000"/>
                  <a:gd name="connsiteX211" fmla="*/ 6833 w 10000"/>
                  <a:gd name="connsiteY211" fmla="*/ 9705 h 10000"/>
                  <a:gd name="connsiteX212" fmla="*/ 7278 w 10000"/>
                  <a:gd name="connsiteY212" fmla="*/ 9750 h 10000"/>
                  <a:gd name="connsiteX213" fmla="*/ 7278 w 10000"/>
                  <a:gd name="connsiteY213" fmla="*/ 9750 h 10000"/>
                  <a:gd name="connsiteX214" fmla="*/ 8722 w 10000"/>
                  <a:gd name="connsiteY214" fmla="*/ 9882 h 10000"/>
                  <a:gd name="connsiteX215" fmla="*/ 10000 w 10000"/>
                  <a:gd name="connsiteY215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111 w 10000"/>
                  <a:gd name="connsiteY71" fmla="*/ 3652 h 10000"/>
                  <a:gd name="connsiteX72" fmla="*/ 2389 w 10000"/>
                  <a:gd name="connsiteY72" fmla="*/ 3505 h 10000"/>
                  <a:gd name="connsiteX73" fmla="*/ 2389 w 10000"/>
                  <a:gd name="connsiteY73" fmla="*/ 3432 h 10000"/>
                  <a:gd name="connsiteX74" fmla="*/ 2389 w 10000"/>
                  <a:gd name="connsiteY74" fmla="*/ 3432 h 10000"/>
                  <a:gd name="connsiteX75" fmla="*/ 2167 w 10000"/>
                  <a:gd name="connsiteY75" fmla="*/ 3225 h 10000"/>
                  <a:gd name="connsiteX76" fmla="*/ 1889 w 10000"/>
                  <a:gd name="connsiteY76" fmla="*/ 2946 h 10000"/>
                  <a:gd name="connsiteX77" fmla="*/ 1667 w 10000"/>
                  <a:gd name="connsiteY77" fmla="*/ 2695 h 10000"/>
                  <a:gd name="connsiteX78" fmla="*/ 1611 w 10000"/>
                  <a:gd name="connsiteY78" fmla="*/ 2622 h 10000"/>
                  <a:gd name="connsiteX79" fmla="*/ 1611 w 10000"/>
                  <a:gd name="connsiteY79" fmla="*/ 2592 h 10000"/>
                  <a:gd name="connsiteX80" fmla="*/ 1667 w 10000"/>
                  <a:gd name="connsiteY80" fmla="*/ 2577 h 10000"/>
                  <a:gd name="connsiteX81" fmla="*/ 1667 w 10000"/>
                  <a:gd name="connsiteY81" fmla="*/ 2577 h 10000"/>
                  <a:gd name="connsiteX82" fmla="*/ 2000 w 10000"/>
                  <a:gd name="connsiteY82" fmla="*/ 2563 h 10000"/>
                  <a:gd name="connsiteX83" fmla="*/ 2222 w 10000"/>
                  <a:gd name="connsiteY83" fmla="*/ 2563 h 10000"/>
                  <a:gd name="connsiteX84" fmla="*/ 2389 w 10000"/>
                  <a:gd name="connsiteY84" fmla="*/ 2577 h 10000"/>
                  <a:gd name="connsiteX85" fmla="*/ 2389 w 10000"/>
                  <a:gd name="connsiteY85" fmla="*/ 2577 h 10000"/>
                  <a:gd name="connsiteX86" fmla="*/ 2444 w 10000"/>
                  <a:gd name="connsiteY86" fmla="*/ 2577 h 10000"/>
                  <a:gd name="connsiteX87" fmla="*/ 2500 w 10000"/>
                  <a:gd name="connsiteY87" fmla="*/ 2548 h 10000"/>
                  <a:gd name="connsiteX88" fmla="*/ 2778 w 10000"/>
                  <a:gd name="connsiteY88" fmla="*/ 2459 h 10000"/>
                  <a:gd name="connsiteX89" fmla="*/ 3500 w 10000"/>
                  <a:gd name="connsiteY89" fmla="*/ 2165 h 10000"/>
                  <a:gd name="connsiteX90" fmla="*/ 4444 w 10000"/>
                  <a:gd name="connsiteY90" fmla="*/ 1738 h 10000"/>
                  <a:gd name="connsiteX91" fmla="*/ 4444 w 10000"/>
                  <a:gd name="connsiteY91" fmla="*/ 1738 h 10000"/>
                  <a:gd name="connsiteX92" fmla="*/ 4444 w 10000"/>
                  <a:gd name="connsiteY92" fmla="*/ 1679 h 10000"/>
                  <a:gd name="connsiteX93" fmla="*/ 4444 w 10000"/>
                  <a:gd name="connsiteY93" fmla="*/ 1546 h 10000"/>
                  <a:gd name="connsiteX94" fmla="*/ 4500 w 10000"/>
                  <a:gd name="connsiteY94" fmla="*/ 1458 h 10000"/>
                  <a:gd name="connsiteX95" fmla="*/ 4611 w 10000"/>
                  <a:gd name="connsiteY95" fmla="*/ 1384 h 10000"/>
                  <a:gd name="connsiteX96" fmla="*/ 4778 w 10000"/>
                  <a:gd name="connsiteY96" fmla="*/ 1296 h 10000"/>
                  <a:gd name="connsiteX97" fmla="*/ 5000 w 10000"/>
                  <a:gd name="connsiteY97" fmla="*/ 1222 h 10000"/>
                  <a:gd name="connsiteX98" fmla="*/ 5000 w 10000"/>
                  <a:gd name="connsiteY98" fmla="*/ 1222 h 10000"/>
                  <a:gd name="connsiteX99" fmla="*/ 5556 w 10000"/>
                  <a:gd name="connsiteY99" fmla="*/ 1075 h 10000"/>
                  <a:gd name="connsiteX100" fmla="*/ 6111 w 10000"/>
                  <a:gd name="connsiteY100" fmla="*/ 884 h 10000"/>
                  <a:gd name="connsiteX101" fmla="*/ 6667 w 10000"/>
                  <a:gd name="connsiteY101" fmla="*/ 707 h 10000"/>
                  <a:gd name="connsiteX102" fmla="*/ 7056 w 10000"/>
                  <a:gd name="connsiteY102" fmla="*/ 545 h 10000"/>
                  <a:gd name="connsiteX103" fmla="*/ 7056 w 10000"/>
                  <a:gd name="connsiteY103" fmla="*/ 545 h 10000"/>
                  <a:gd name="connsiteX104" fmla="*/ 7333 w 10000"/>
                  <a:gd name="connsiteY104" fmla="*/ 398 h 10000"/>
                  <a:gd name="connsiteX105" fmla="*/ 7667 w 10000"/>
                  <a:gd name="connsiteY105" fmla="*/ 221 h 10000"/>
                  <a:gd name="connsiteX106" fmla="*/ 8000 w 10000"/>
                  <a:gd name="connsiteY106" fmla="*/ 88 h 10000"/>
                  <a:gd name="connsiteX107" fmla="*/ 8167 w 10000"/>
                  <a:gd name="connsiteY107" fmla="*/ 29 h 10000"/>
                  <a:gd name="connsiteX108" fmla="*/ 8333 w 10000"/>
                  <a:gd name="connsiteY108" fmla="*/ 15 h 10000"/>
                  <a:gd name="connsiteX109" fmla="*/ 8333 w 10000"/>
                  <a:gd name="connsiteY109" fmla="*/ 15 h 10000"/>
                  <a:gd name="connsiteX110" fmla="*/ 8667 w 10000"/>
                  <a:gd name="connsiteY110" fmla="*/ 0 h 10000"/>
                  <a:gd name="connsiteX111" fmla="*/ 9111 w 10000"/>
                  <a:gd name="connsiteY111" fmla="*/ 0 h 10000"/>
                  <a:gd name="connsiteX112" fmla="*/ 10000 w 10000"/>
                  <a:gd name="connsiteY112" fmla="*/ 15 h 10000"/>
                  <a:gd name="connsiteX113" fmla="*/ 10000 w 10000"/>
                  <a:gd name="connsiteY113" fmla="*/ 9013 h 10000"/>
                  <a:gd name="connsiteX114" fmla="*/ 10000 w 10000"/>
                  <a:gd name="connsiteY114" fmla="*/ 9013 h 10000"/>
                  <a:gd name="connsiteX115" fmla="*/ 9722 w 10000"/>
                  <a:gd name="connsiteY115" fmla="*/ 8999 h 10000"/>
                  <a:gd name="connsiteX116" fmla="*/ 9389 w 10000"/>
                  <a:gd name="connsiteY116" fmla="*/ 9013 h 10000"/>
                  <a:gd name="connsiteX117" fmla="*/ 9389 w 10000"/>
                  <a:gd name="connsiteY117" fmla="*/ 9013 h 10000"/>
                  <a:gd name="connsiteX118" fmla="*/ 9278 w 10000"/>
                  <a:gd name="connsiteY118" fmla="*/ 9028 h 10000"/>
                  <a:gd name="connsiteX119" fmla="*/ 9056 w 10000"/>
                  <a:gd name="connsiteY119" fmla="*/ 9013 h 10000"/>
                  <a:gd name="connsiteX120" fmla="*/ 8889 w 10000"/>
                  <a:gd name="connsiteY120" fmla="*/ 8999 h 10000"/>
                  <a:gd name="connsiteX121" fmla="*/ 8722 w 10000"/>
                  <a:gd name="connsiteY121" fmla="*/ 8969 h 10000"/>
                  <a:gd name="connsiteX122" fmla="*/ 8611 w 10000"/>
                  <a:gd name="connsiteY122" fmla="*/ 8925 h 10000"/>
                  <a:gd name="connsiteX123" fmla="*/ 8444 w 10000"/>
                  <a:gd name="connsiteY123" fmla="*/ 8851 h 10000"/>
                  <a:gd name="connsiteX124" fmla="*/ 8444 w 10000"/>
                  <a:gd name="connsiteY124" fmla="*/ 8851 h 10000"/>
                  <a:gd name="connsiteX125" fmla="*/ 8222 w 10000"/>
                  <a:gd name="connsiteY125" fmla="*/ 8719 h 10000"/>
                  <a:gd name="connsiteX126" fmla="*/ 8111 w 10000"/>
                  <a:gd name="connsiteY126" fmla="*/ 8660 h 10000"/>
                  <a:gd name="connsiteX127" fmla="*/ 7944 w 10000"/>
                  <a:gd name="connsiteY127" fmla="*/ 8616 h 10000"/>
                  <a:gd name="connsiteX128" fmla="*/ 7778 w 10000"/>
                  <a:gd name="connsiteY128" fmla="*/ 8586 h 10000"/>
                  <a:gd name="connsiteX129" fmla="*/ 7556 w 10000"/>
                  <a:gd name="connsiteY129" fmla="*/ 8571 h 10000"/>
                  <a:gd name="connsiteX130" fmla="*/ 7333 w 10000"/>
                  <a:gd name="connsiteY130" fmla="*/ 8557 h 10000"/>
                  <a:gd name="connsiteX131" fmla="*/ 7000 w 10000"/>
                  <a:gd name="connsiteY131" fmla="*/ 8542 h 10000"/>
                  <a:gd name="connsiteX132" fmla="*/ 7000 w 10000"/>
                  <a:gd name="connsiteY132" fmla="*/ 8542 h 10000"/>
                  <a:gd name="connsiteX133" fmla="*/ 6556 w 10000"/>
                  <a:gd name="connsiteY133" fmla="*/ 8557 h 10000"/>
                  <a:gd name="connsiteX134" fmla="*/ 6222 w 10000"/>
                  <a:gd name="connsiteY134" fmla="*/ 8557 h 10000"/>
                  <a:gd name="connsiteX135" fmla="*/ 6111 w 10000"/>
                  <a:gd name="connsiteY135" fmla="*/ 8542 h 10000"/>
                  <a:gd name="connsiteX136" fmla="*/ 6056 w 10000"/>
                  <a:gd name="connsiteY136" fmla="*/ 8527 h 10000"/>
                  <a:gd name="connsiteX137" fmla="*/ 6056 w 10000"/>
                  <a:gd name="connsiteY137" fmla="*/ 8527 h 10000"/>
                  <a:gd name="connsiteX138" fmla="*/ 6056 w 10000"/>
                  <a:gd name="connsiteY138" fmla="*/ 8262 h 10000"/>
                  <a:gd name="connsiteX139" fmla="*/ 6056 w 10000"/>
                  <a:gd name="connsiteY139" fmla="*/ 8262 h 10000"/>
                  <a:gd name="connsiteX140" fmla="*/ 6056 w 10000"/>
                  <a:gd name="connsiteY140" fmla="*/ 8203 h 10000"/>
                  <a:gd name="connsiteX141" fmla="*/ 5944 w 10000"/>
                  <a:gd name="connsiteY141" fmla="*/ 8130 h 10000"/>
                  <a:gd name="connsiteX142" fmla="*/ 5889 w 10000"/>
                  <a:gd name="connsiteY142" fmla="*/ 8115 h 10000"/>
                  <a:gd name="connsiteX143" fmla="*/ 5778 w 10000"/>
                  <a:gd name="connsiteY143" fmla="*/ 8100 h 10000"/>
                  <a:gd name="connsiteX144" fmla="*/ 5667 w 10000"/>
                  <a:gd name="connsiteY144" fmla="*/ 8100 h 10000"/>
                  <a:gd name="connsiteX145" fmla="*/ 5500 w 10000"/>
                  <a:gd name="connsiteY145" fmla="*/ 8115 h 10000"/>
                  <a:gd name="connsiteX146" fmla="*/ 5500 w 10000"/>
                  <a:gd name="connsiteY146" fmla="*/ 8115 h 10000"/>
                  <a:gd name="connsiteX147" fmla="*/ 4889 w 10000"/>
                  <a:gd name="connsiteY147" fmla="*/ 8218 h 10000"/>
                  <a:gd name="connsiteX148" fmla="*/ 4611 w 10000"/>
                  <a:gd name="connsiteY148" fmla="*/ 8247 h 10000"/>
                  <a:gd name="connsiteX149" fmla="*/ 4556 w 10000"/>
                  <a:gd name="connsiteY149" fmla="*/ 8262 h 10000"/>
                  <a:gd name="connsiteX150" fmla="*/ 4500 w 10000"/>
                  <a:gd name="connsiteY150" fmla="*/ 8247 h 10000"/>
                  <a:gd name="connsiteX151" fmla="*/ 4500 w 10000"/>
                  <a:gd name="connsiteY151" fmla="*/ 8247 h 10000"/>
                  <a:gd name="connsiteX152" fmla="*/ 4222 w 10000"/>
                  <a:gd name="connsiteY152" fmla="*/ 8100 h 10000"/>
                  <a:gd name="connsiteX153" fmla="*/ 4222 w 10000"/>
                  <a:gd name="connsiteY153" fmla="*/ 8100 h 10000"/>
                  <a:gd name="connsiteX154" fmla="*/ 4111 w 10000"/>
                  <a:gd name="connsiteY154" fmla="*/ 8027 h 10000"/>
                  <a:gd name="connsiteX155" fmla="*/ 4111 w 10000"/>
                  <a:gd name="connsiteY155" fmla="*/ 7982 h 10000"/>
                  <a:gd name="connsiteX156" fmla="*/ 4111 w 10000"/>
                  <a:gd name="connsiteY156" fmla="*/ 7938 h 10000"/>
                  <a:gd name="connsiteX157" fmla="*/ 4111 w 10000"/>
                  <a:gd name="connsiteY157" fmla="*/ 7938 h 10000"/>
                  <a:gd name="connsiteX158" fmla="*/ 4278 w 10000"/>
                  <a:gd name="connsiteY158" fmla="*/ 7894 h 10000"/>
                  <a:gd name="connsiteX159" fmla="*/ 4389 w 10000"/>
                  <a:gd name="connsiteY159" fmla="*/ 7879 h 10000"/>
                  <a:gd name="connsiteX160" fmla="*/ 4389 w 10000"/>
                  <a:gd name="connsiteY160" fmla="*/ 7879 h 10000"/>
                  <a:gd name="connsiteX161" fmla="*/ 4000 w 10000"/>
                  <a:gd name="connsiteY161" fmla="*/ 7879 h 10000"/>
                  <a:gd name="connsiteX162" fmla="*/ 3722 w 10000"/>
                  <a:gd name="connsiteY162" fmla="*/ 7894 h 10000"/>
                  <a:gd name="connsiteX163" fmla="*/ 3611 w 10000"/>
                  <a:gd name="connsiteY163" fmla="*/ 7909 h 10000"/>
                  <a:gd name="connsiteX164" fmla="*/ 3556 w 10000"/>
                  <a:gd name="connsiteY164" fmla="*/ 7923 h 10000"/>
                  <a:gd name="connsiteX165" fmla="*/ 3556 w 10000"/>
                  <a:gd name="connsiteY165" fmla="*/ 7923 h 10000"/>
                  <a:gd name="connsiteX166" fmla="*/ 3444 w 10000"/>
                  <a:gd name="connsiteY166" fmla="*/ 7982 h 10000"/>
                  <a:gd name="connsiteX167" fmla="*/ 3278 w 10000"/>
                  <a:gd name="connsiteY167" fmla="*/ 8071 h 10000"/>
                  <a:gd name="connsiteX168" fmla="*/ 3000 w 10000"/>
                  <a:gd name="connsiteY168" fmla="*/ 8174 h 10000"/>
                  <a:gd name="connsiteX169" fmla="*/ 2667 w 10000"/>
                  <a:gd name="connsiteY169" fmla="*/ 8247 h 10000"/>
                  <a:gd name="connsiteX170" fmla="*/ 2667 w 10000"/>
                  <a:gd name="connsiteY170" fmla="*/ 8247 h 10000"/>
                  <a:gd name="connsiteX171" fmla="*/ 2333 w 10000"/>
                  <a:gd name="connsiteY171" fmla="*/ 8306 h 10000"/>
                  <a:gd name="connsiteX172" fmla="*/ 1833 w 10000"/>
                  <a:gd name="connsiteY172" fmla="*/ 8365 h 10000"/>
                  <a:gd name="connsiteX173" fmla="*/ 1389 w 10000"/>
                  <a:gd name="connsiteY173" fmla="*/ 8395 h 10000"/>
                  <a:gd name="connsiteX174" fmla="*/ 889 w 10000"/>
                  <a:gd name="connsiteY174" fmla="*/ 8409 h 10000"/>
                  <a:gd name="connsiteX175" fmla="*/ 889 w 10000"/>
                  <a:gd name="connsiteY175" fmla="*/ 8409 h 10000"/>
                  <a:gd name="connsiteX176" fmla="*/ 500 w 10000"/>
                  <a:gd name="connsiteY176" fmla="*/ 8424 h 10000"/>
                  <a:gd name="connsiteX177" fmla="*/ 222 w 10000"/>
                  <a:gd name="connsiteY177" fmla="*/ 8439 h 10000"/>
                  <a:gd name="connsiteX178" fmla="*/ 0 w 10000"/>
                  <a:gd name="connsiteY178" fmla="*/ 8454 h 10000"/>
                  <a:gd name="connsiteX179" fmla="*/ 0 w 10000"/>
                  <a:gd name="connsiteY179" fmla="*/ 8454 h 10000"/>
                  <a:gd name="connsiteX180" fmla="*/ 278 w 10000"/>
                  <a:gd name="connsiteY180" fmla="*/ 8689 h 10000"/>
                  <a:gd name="connsiteX181" fmla="*/ 500 w 10000"/>
                  <a:gd name="connsiteY181" fmla="*/ 8866 h 10000"/>
                  <a:gd name="connsiteX182" fmla="*/ 722 w 10000"/>
                  <a:gd name="connsiteY182" fmla="*/ 9013 h 10000"/>
                  <a:gd name="connsiteX183" fmla="*/ 722 w 10000"/>
                  <a:gd name="connsiteY183" fmla="*/ 9013 h 10000"/>
                  <a:gd name="connsiteX184" fmla="*/ 889 w 10000"/>
                  <a:gd name="connsiteY184" fmla="*/ 9102 h 10000"/>
                  <a:gd name="connsiteX185" fmla="*/ 944 w 10000"/>
                  <a:gd name="connsiteY185" fmla="*/ 9175 h 10000"/>
                  <a:gd name="connsiteX186" fmla="*/ 1111 w 10000"/>
                  <a:gd name="connsiteY186" fmla="*/ 9249 h 10000"/>
                  <a:gd name="connsiteX187" fmla="*/ 1333 w 10000"/>
                  <a:gd name="connsiteY187" fmla="*/ 9367 h 10000"/>
                  <a:gd name="connsiteX188" fmla="*/ 1333 w 10000"/>
                  <a:gd name="connsiteY188" fmla="*/ 9367 h 10000"/>
                  <a:gd name="connsiteX189" fmla="*/ 1444 w 10000"/>
                  <a:gd name="connsiteY189" fmla="*/ 9426 h 10000"/>
                  <a:gd name="connsiteX190" fmla="*/ 1500 w 10000"/>
                  <a:gd name="connsiteY190" fmla="*/ 9470 h 10000"/>
                  <a:gd name="connsiteX191" fmla="*/ 1500 w 10000"/>
                  <a:gd name="connsiteY191" fmla="*/ 9514 h 10000"/>
                  <a:gd name="connsiteX192" fmla="*/ 1556 w 10000"/>
                  <a:gd name="connsiteY192" fmla="*/ 9529 h 10000"/>
                  <a:gd name="connsiteX193" fmla="*/ 1722 w 10000"/>
                  <a:gd name="connsiteY193" fmla="*/ 9543 h 10000"/>
                  <a:gd name="connsiteX194" fmla="*/ 1944 w 10000"/>
                  <a:gd name="connsiteY194" fmla="*/ 9558 h 10000"/>
                  <a:gd name="connsiteX195" fmla="*/ 2944 w 10000"/>
                  <a:gd name="connsiteY195" fmla="*/ 9573 h 10000"/>
                  <a:gd name="connsiteX196" fmla="*/ 2944 w 10000"/>
                  <a:gd name="connsiteY196" fmla="*/ 9573 h 10000"/>
                  <a:gd name="connsiteX197" fmla="*/ 4167 w 10000"/>
                  <a:gd name="connsiteY197" fmla="*/ 9602 h 10000"/>
                  <a:gd name="connsiteX198" fmla="*/ 4889 w 10000"/>
                  <a:gd name="connsiteY198" fmla="*/ 9647 h 10000"/>
                  <a:gd name="connsiteX199" fmla="*/ 5278 w 10000"/>
                  <a:gd name="connsiteY199" fmla="*/ 9691 h 10000"/>
                  <a:gd name="connsiteX200" fmla="*/ 5444 w 10000"/>
                  <a:gd name="connsiteY200" fmla="*/ 9705 h 10000"/>
                  <a:gd name="connsiteX201" fmla="*/ 5444 w 10000"/>
                  <a:gd name="connsiteY201" fmla="*/ 9705 h 10000"/>
                  <a:gd name="connsiteX202" fmla="*/ 5722 w 10000"/>
                  <a:gd name="connsiteY202" fmla="*/ 9735 h 10000"/>
                  <a:gd name="connsiteX203" fmla="*/ 5833 w 10000"/>
                  <a:gd name="connsiteY203" fmla="*/ 9750 h 10000"/>
                  <a:gd name="connsiteX204" fmla="*/ 5833 w 10000"/>
                  <a:gd name="connsiteY204" fmla="*/ 9750 h 10000"/>
                  <a:gd name="connsiteX205" fmla="*/ 5833 w 10000"/>
                  <a:gd name="connsiteY205" fmla="*/ 9735 h 10000"/>
                  <a:gd name="connsiteX206" fmla="*/ 5889 w 10000"/>
                  <a:gd name="connsiteY206" fmla="*/ 9720 h 10000"/>
                  <a:gd name="connsiteX207" fmla="*/ 6000 w 10000"/>
                  <a:gd name="connsiteY207" fmla="*/ 9705 h 10000"/>
                  <a:gd name="connsiteX208" fmla="*/ 6167 w 10000"/>
                  <a:gd name="connsiteY208" fmla="*/ 9691 h 10000"/>
                  <a:gd name="connsiteX209" fmla="*/ 6444 w 10000"/>
                  <a:gd name="connsiteY209" fmla="*/ 9691 h 10000"/>
                  <a:gd name="connsiteX210" fmla="*/ 6833 w 10000"/>
                  <a:gd name="connsiteY210" fmla="*/ 9705 h 10000"/>
                  <a:gd name="connsiteX211" fmla="*/ 7278 w 10000"/>
                  <a:gd name="connsiteY211" fmla="*/ 9750 h 10000"/>
                  <a:gd name="connsiteX212" fmla="*/ 7278 w 10000"/>
                  <a:gd name="connsiteY212" fmla="*/ 9750 h 10000"/>
                  <a:gd name="connsiteX213" fmla="*/ 8722 w 10000"/>
                  <a:gd name="connsiteY213" fmla="*/ 9882 h 10000"/>
                  <a:gd name="connsiteX214" fmla="*/ 10000 w 10000"/>
                  <a:gd name="connsiteY214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389 w 10000"/>
                  <a:gd name="connsiteY71" fmla="*/ 3505 h 10000"/>
                  <a:gd name="connsiteX72" fmla="*/ 2389 w 10000"/>
                  <a:gd name="connsiteY72" fmla="*/ 3432 h 10000"/>
                  <a:gd name="connsiteX73" fmla="*/ 2389 w 10000"/>
                  <a:gd name="connsiteY73" fmla="*/ 3432 h 10000"/>
                  <a:gd name="connsiteX74" fmla="*/ 2167 w 10000"/>
                  <a:gd name="connsiteY74" fmla="*/ 3225 h 10000"/>
                  <a:gd name="connsiteX75" fmla="*/ 1889 w 10000"/>
                  <a:gd name="connsiteY75" fmla="*/ 2946 h 10000"/>
                  <a:gd name="connsiteX76" fmla="*/ 1667 w 10000"/>
                  <a:gd name="connsiteY76" fmla="*/ 2695 h 10000"/>
                  <a:gd name="connsiteX77" fmla="*/ 1611 w 10000"/>
                  <a:gd name="connsiteY77" fmla="*/ 2622 h 10000"/>
                  <a:gd name="connsiteX78" fmla="*/ 1611 w 10000"/>
                  <a:gd name="connsiteY78" fmla="*/ 2592 h 10000"/>
                  <a:gd name="connsiteX79" fmla="*/ 1667 w 10000"/>
                  <a:gd name="connsiteY79" fmla="*/ 2577 h 10000"/>
                  <a:gd name="connsiteX80" fmla="*/ 1667 w 10000"/>
                  <a:gd name="connsiteY80" fmla="*/ 2577 h 10000"/>
                  <a:gd name="connsiteX81" fmla="*/ 2000 w 10000"/>
                  <a:gd name="connsiteY81" fmla="*/ 2563 h 10000"/>
                  <a:gd name="connsiteX82" fmla="*/ 2222 w 10000"/>
                  <a:gd name="connsiteY82" fmla="*/ 2563 h 10000"/>
                  <a:gd name="connsiteX83" fmla="*/ 2389 w 10000"/>
                  <a:gd name="connsiteY83" fmla="*/ 2577 h 10000"/>
                  <a:gd name="connsiteX84" fmla="*/ 2389 w 10000"/>
                  <a:gd name="connsiteY84" fmla="*/ 2577 h 10000"/>
                  <a:gd name="connsiteX85" fmla="*/ 2444 w 10000"/>
                  <a:gd name="connsiteY85" fmla="*/ 2577 h 10000"/>
                  <a:gd name="connsiteX86" fmla="*/ 2500 w 10000"/>
                  <a:gd name="connsiteY86" fmla="*/ 2548 h 10000"/>
                  <a:gd name="connsiteX87" fmla="*/ 2778 w 10000"/>
                  <a:gd name="connsiteY87" fmla="*/ 2459 h 10000"/>
                  <a:gd name="connsiteX88" fmla="*/ 3500 w 10000"/>
                  <a:gd name="connsiteY88" fmla="*/ 2165 h 10000"/>
                  <a:gd name="connsiteX89" fmla="*/ 4444 w 10000"/>
                  <a:gd name="connsiteY89" fmla="*/ 1738 h 10000"/>
                  <a:gd name="connsiteX90" fmla="*/ 4444 w 10000"/>
                  <a:gd name="connsiteY90" fmla="*/ 1738 h 10000"/>
                  <a:gd name="connsiteX91" fmla="*/ 4444 w 10000"/>
                  <a:gd name="connsiteY91" fmla="*/ 1679 h 10000"/>
                  <a:gd name="connsiteX92" fmla="*/ 4444 w 10000"/>
                  <a:gd name="connsiteY92" fmla="*/ 1546 h 10000"/>
                  <a:gd name="connsiteX93" fmla="*/ 4500 w 10000"/>
                  <a:gd name="connsiteY93" fmla="*/ 1458 h 10000"/>
                  <a:gd name="connsiteX94" fmla="*/ 4611 w 10000"/>
                  <a:gd name="connsiteY94" fmla="*/ 1384 h 10000"/>
                  <a:gd name="connsiteX95" fmla="*/ 4778 w 10000"/>
                  <a:gd name="connsiteY95" fmla="*/ 1296 h 10000"/>
                  <a:gd name="connsiteX96" fmla="*/ 5000 w 10000"/>
                  <a:gd name="connsiteY96" fmla="*/ 1222 h 10000"/>
                  <a:gd name="connsiteX97" fmla="*/ 5000 w 10000"/>
                  <a:gd name="connsiteY97" fmla="*/ 1222 h 10000"/>
                  <a:gd name="connsiteX98" fmla="*/ 5556 w 10000"/>
                  <a:gd name="connsiteY98" fmla="*/ 1075 h 10000"/>
                  <a:gd name="connsiteX99" fmla="*/ 6111 w 10000"/>
                  <a:gd name="connsiteY99" fmla="*/ 884 h 10000"/>
                  <a:gd name="connsiteX100" fmla="*/ 6667 w 10000"/>
                  <a:gd name="connsiteY100" fmla="*/ 707 h 10000"/>
                  <a:gd name="connsiteX101" fmla="*/ 7056 w 10000"/>
                  <a:gd name="connsiteY101" fmla="*/ 545 h 10000"/>
                  <a:gd name="connsiteX102" fmla="*/ 7056 w 10000"/>
                  <a:gd name="connsiteY102" fmla="*/ 545 h 10000"/>
                  <a:gd name="connsiteX103" fmla="*/ 7333 w 10000"/>
                  <a:gd name="connsiteY103" fmla="*/ 398 h 10000"/>
                  <a:gd name="connsiteX104" fmla="*/ 7667 w 10000"/>
                  <a:gd name="connsiteY104" fmla="*/ 221 h 10000"/>
                  <a:gd name="connsiteX105" fmla="*/ 8000 w 10000"/>
                  <a:gd name="connsiteY105" fmla="*/ 88 h 10000"/>
                  <a:gd name="connsiteX106" fmla="*/ 8167 w 10000"/>
                  <a:gd name="connsiteY106" fmla="*/ 29 h 10000"/>
                  <a:gd name="connsiteX107" fmla="*/ 8333 w 10000"/>
                  <a:gd name="connsiteY107" fmla="*/ 15 h 10000"/>
                  <a:gd name="connsiteX108" fmla="*/ 8333 w 10000"/>
                  <a:gd name="connsiteY108" fmla="*/ 15 h 10000"/>
                  <a:gd name="connsiteX109" fmla="*/ 8667 w 10000"/>
                  <a:gd name="connsiteY109" fmla="*/ 0 h 10000"/>
                  <a:gd name="connsiteX110" fmla="*/ 9111 w 10000"/>
                  <a:gd name="connsiteY110" fmla="*/ 0 h 10000"/>
                  <a:gd name="connsiteX111" fmla="*/ 10000 w 10000"/>
                  <a:gd name="connsiteY111" fmla="*/ 15 h 10000"/>
                  <a:gd name="connsiteX112" fmla="*/ 10000 w 10000"/>
                  <a:gd name="connsiteY112" fmla="*/ 9013 h 10000"/>
                  <a:gd name="connsiteX113" fmla="*/ 10000 w 10000"/>
                  <a:gd name="connsiteY113" fmla="*/ 9013 h 10000"/>
                  <a:gd name="connsiteX114" fmla="*/ 9722 w 10000"/>
                  <a:gd name="connsiteY114" fmla="*/ 8999 h 10000"/>
                  <a:gd name="connsiteX115" fmla="*/ 9389 w 10000"/>
                  <a:gd name="connsiteY115" fmla="*/ 9013 h 10000"/>
                  <a:gd name="connsiteX116" fmla="*/ 9389 w 10000"/>
                  <a:gd name="connsiteY116" fmla="*/ 9013 h 10000"/>
                  <a:gd name="connsiteX117" fmla="*/ 9278 w 10000"/>
                  <a:gd name="connsiteY117" fmla="*/ 9028 h 10000"/>
                  <a:gd name="connsiteX118" fmla="*/ 9056 w 10000"/>
                  <a:gd name="connsiteY118" fmla="*/ 9013 h 10000"/>
                  <a:gd name="connsiteX119" fmla="*/ 8889 w 10000"/>
                  <a:gd name="connsiteY119" fmla="*/ 8999 h 10000"/>
                  <a:gd name="connsiteX120" fmla="*/ 8722 w 10000"/>
                  <a:gd name="connsiteY120" fmla="*/ 8969 h 10000"/>
                  <a:gd name="connsiteX121" fmla="*/ 8611 w 10000"/>
                  <a:gd name="connsiteY121" fmla="*/ 8925 h 10000"/>
                  <a:gd name="connsiteX122" fmla="*/ 8444 w 10000"/>
                  <a:gd name="connsiteY122" fmla="*/ 8851 h 10000"/>
                  <a:gd name="connsiteX123" fmla="*/ 8444 w 10000"/>
                  <a:gd name="connsiteY123" fmla="*/ 8851 h 10000"/>
                  <a:gd name="connsiteX124" fmla="*/ 8222 w 10000"/>
                  <a:gd name="connsiteY124" fmla="*/ 8719 h 10000"/>
                  <a:gd name="connsiteX125" fmla="*/ 8111 w 10000"/>
                  <a:gd name="connsiteY125" fmla="*/ 8660 h 10000"/>
                  <a:gd name="connsiteX126" fmla="*/ 7944 w 10000"/>
                  <a:gd name="connsiteY126" fmla="*/ 8616 h 10000"/>
                  <a:gd name="connsiteX127" fmla="*/ 7778 w 10000"/>
                  <a:gd name="connsiteY127" fmla="*/ 8586 h 10000"/>
                  <a:gd name="connsiteX128" fmla="*/ 7556 w 10000"/>
                  <a:gd name="connsiteY128" fmla="*/ 8571 h 10000"/>
                  <a:gd name="connsiteX129" fmla="*/ 7333 w 10000"/>
                  <a:gd name="connsiteY129" fmla="*/ 8557 h 10000"/>
                  <a:gd name="connsiteX130" fmla="*/ 7000 w 10000"/>
                  <a:gd name="connsiteY130" fmla="*/ 8542 h 10000"/>
                  <a:gd name="connsiteX131" fmla="*/ 7000 w 10000"/>
                  <a:gd name="connsiteY131" fmla="*/ 8542 h 10000"/>
                  <a:gd name="connsiteX132" fmla="*/ 6556 w 10000"/>
                  <a:gd name="connsiteY132" fmla="*/ 8557 h 10000"/>
                  <a:gd name="connsiteX133" fmla="*/ 6222 w 10000"/>
                  <a:gd name="connsiteY133" fmla="*/ 8557 h 10000"/>
                  <a:gd name="connsiteX134" fmla="*/ 6111 w 10000"/>
                  <a:gd name="connsiteY134" fmla="*/ 8542 h 10000"/>
                  <a:gd name="connsiteX135" fmla="*/ 6056 w 10000"/>
                  <a:gd name="connsiteY135" fmla="*/ 8527 h 10000"/>
                  <a:gd name="connsiteX136" fmla="*/ 6056 w 10000"/>
                  <a:gd name="connsiteY136" fmla="*/ 8527 h 10000"/>
                  <a:gd name="connsiteX137" fmla="*/ 6056 w 10000"/>
                  <a:gd name="connsiteY137" fmla="*/ 8262 h 10000"/>
                  <a:gd name="connsiteX138" fmla="*/ 6056 w 10000"/>
                  <a:gd name="connsiteY138" fmla="*/ 8262 h 10000"/>
                  <a:gd name="connsiteX139" fmla="*/ 6056 w 10000"/>
                  <a:gd name="connsiteY139" fmla="*/ 8203 h 10000"/>
                  <a:gd name="connsiteX140" fmla="*/ 5944 w 10000"/>
                  <a:gd name="connsiteY140" fmla="*/ 8130 h 10000"/>
                  <a:gd name="connsiteX141" fmla="*/ 5889 w 10000"/>
                  <a:gd name="connsiteY141" fmla="*/ 8115 h 10000"/>
                  <a:gd name="connsiteX142" fmla="*/ 5778 w 10000"/>
                  <a:gd name="connsiteY142" fmla="*/ 8100 h 10000"/>
                  <a:gd name="connsiteX143" fmla="*/ 5667 w 10000"/>
                  <a:gd name="connsiteY143" fmla="*/ 8100 h 10000"/>
                  <a:gd name="connsiteX144" fmla="*/ 5500 w 10000"/>
                  <a:gd name="connsiteY144" fmla="*/ 8115 h 10000"/>
                  <a:gd name="connsiteX145" fmla="*/ 5500 w 10000"/>
                  <a:gd name="connsiteY145" fmla="*/ 8115 h 10000"/>
                  <a:gd name="connsiteX146" fmla="*/ 4889 w 10000"/>
                  <a:gd name="connsiteY146" fmla="*/ 8218 h 10000"/>
                  <a:gd name="connsiteX147" fmla="*/ 4611 w 10000"/>
                  <a:gd name="connsiteY147" fmla="*/ 8247 h 10000"/>
                  <a:gd name="connsiteX148" fmla="*/ 4556 w 10000"/>
                  <a:gd name="connsiteY148" fmla="*/ 8262 h 10000"/>
                  <a:gd name="connsiteX149" fmla="*/ 4500 w 10000"/>
                  <a:gd name="connsiteY149" fmla="*/ 8247 h 10000"/>
                  <a:gd name="connsiteX150" fmla="*/ 4500 w 10000"/>
                  <a:gd name="connsiteY150" fmla="*/ 8247 h 10000"/>
                  <a:gd name="connsiteX151" fmla="*/ 4222 w 10000"/>
                  <a:gd name="connsiteY151" fmla="*/ 8100 h 10000"/>
                  <a:gd name="connsiteX152" fmla="*/ 4222 w 10000"/>
                  <a:gd name="connsiteY152" fmla="*/ 8100 h 10000"/>
                  <a:gd name="connsiteX153" fmla="*/ 4111 w 10000"/>
                  <a:gd name="connsiteY153" fmla="*/ 8027 h 10000"/>
                  <a:gd name="connsiteX154" fmla="*/ 4111 w 10000"/>
                  <a:gd name="connsiteY154" fmla="*/ 7982 h 10000"/>
                  <a:gd name="connsiteX155" fmla="*/ 4111 w 10000"/>
                  <a:gd name="connsiteY155" fmla="*/ 7938 h 10000"/>
                  <a:gd name="connsiteX156" fmla="*/ 4111 w 10000"/>
                  <a:gd name="connsiteY156" fmla="*/ 7938 h 10000"/>
                  <a:gd name="connsiteX157" fmla="*/ 4278 w 10000"/>
                  <a:gd name="connsiteY157" fmla="*/ 7894 h 10000"/>
                  <a:gd name="connsiteX158" fmla="*/ 4389 w 10000"/>
                  <a:gd name="connsiteY158" fmla="*/ 7879 h 10000"/>
                  <a:gd name="connsiteX159" fmla="*/ 4389 w 10000"/>
                  <a:gd name="connsiteY159" fmla="*/ 7879 h 10000"/>
                  <a:gd name="connsiteX160" fmla="*/ 4000 w 10000"/>
                  <a:gd name="connsiteY160" fmla="*/ 7879 h 10000"/>
                  <a:gd name="connsiteX161" fmla="*/ 3722 w 10000"/>
                  <a:gd name="connsiteY161" fmla="*/ 7894 h 10000"/>
                  <a:gd name="connsiteX162" fmla="*/ 3611 w 10000"/>
                  <a:gd name="connsiteY162" fmla="*/ 7909 h 10000"/>
                  <a:gd name="connsiteX163" fmla="*/ 3556 w 10000"/>
                  <a:gd name="connsiteY163" fmla="*/ 7923 h 10000"/>
                  <a:gd name="connsiteX164" fmla="*/ 3556 w 10000"/>
                  <a:gd name="connsiteY164" fmla="*/ 7923 h 10000"/>
                  <a:gd name="connsiteX165" fmla="*/ 3444 w 10000"/>
                  <a:gd name="connsiteY165" fmla="*/ 7982 h 10000"/>
                  <a:gd name="connsiteX166" fmla="*/ 3278 w 10000"/>
                  <a:gd name="connsiteY166" fmla="*/ 8071 h 10000"/>
                  <a:gd name="connsiteX167" fmla="*/ 3000 w 10000"/>
                  <a:gd name="connsiteY167" fmla="*/ 8174 h 10000"/>
                  <a:gd name="connsiteX168" fmla="*/ 2667 w 10000"/>
                  <a:gd name="connsiteY168" fmla="*/ 8247 h 10000"/>
                  <a:gd name="connsiteX169" fmla="*/ 2667 w 10000"/>
                  <a:gd name="connsiteY169" fmla="*/ 8247 h 10000"/>
                  <a:gd name="connsiteX170" fmla="*/ 2333 w 10000"/>
                  <a:gd name="connsiteY170" fmla="*/ 8306 h 10000"/>
                  <a:gd name="connsiteX171" fmla="*/ 1833 w 10000"/>
                  <a:gd name="connsiteY171" fmla="*/ 8365 h 10000"/>
                  <a:gd name="connsiteX172" fmla="*/ 1389 w 10000"/>
                  <a:gd name="connsiteY172" fmla="*/ 8395 h 10000"/>
                  <a:gd name="connsiteX173" fmla="*/ 889 w 10000"/>
                  <a:gd name="connsiteY173" fmla="*/ 8409 h 10000"/>
                  <a:gd name="connsiteX174" fmla="*/ 889 w 10000"/>
                  <a:gd name="connsiteY174" fmla="*/ 8409 h 10000"/>
                  <a:gd name="connsiteX175" fmla="*/ 500 w 10000"/>
                  <a:gd name="connsiteY175" fmla="*/ 8424 h 10000"/>
                  <a:gd name="connsiteX176" fmla="*/ 222 w 10000"/>
                  <a:gd name="connsiteY176" fmla="*/ 8439 h 10000"/>
                  <a:gd name="connsiteX177" fmla="*/ 0 w 10000"/>
                  <a:gd name="connsiteY177" fmla="*/ 8454 h 10000"/>
                  <a:gd name="connsiteX178" fmla="*/ 0 w 10000"/>
                  <a:gd name="connsiteY178" fmla="*/ 8454 h 10000"/>
                  <a:gd name="connsiteX179" fmla="*/ 278 w 10000"/>
                  <a:gd name="connsiteY179" fmla="*/ 8689 h 10000"/>
                  <a:gd name="connsiteX180" fmla="*/ 500 w 10000"/>
                  <a:gd name="connsiteY180" fmla="*/ 8866 h 10000"/>
                  <a:gd name="connsiteX181" fmla="*/ 722 w 10000"/>
                  <a:gd name="connsiteY181" fmla="*/ 9013 h 10000"/>
                  <a:gd name="connsiteX182" fmla="*/ 722 w 10000"/>
                  <a:gd name="connsiteY182" fmla="*/ 9013 h 10000"/>
                  <a:gd name="connsiteX183" fmla="*/ 889 w 10000"/>
                  <a:gd name="connsiteY183" fmla="*/ 9102 h 10000"/>
                  <a:gd name="connsiteX184" fmla="*/ 944 w 10000"/>
                  <a:gd name="connsiteY184" fmla="*/ 9175 h 10000"/>
                  <a:gd name="connsiteX185" fmla="*/ 1111 w 10000"/>
                  <a:gd name="connsiteY185" fmla="*/ 9249 h 10000"/>
                  <a:gd name="connsiteX186" fmla="*/ 1333 w 10000"/>
                  <a:gd name="connsiteY186" fmla="*/ 9367 h 10000"/>
                  <a:gd name="connsiteX187" fmla="*/ 1333 w 10000"/>
                  <a:gd name="connsiteY187" fmla="*/ 9367 h 10000"/>
                  <a:gd name="connsiteX188" fmla="*/ 1444 w 10000"/>
                  <a:gd name="connsiteY188" fmla="*/ 9426 h 10000"/>
                  <a:gd name="connsiteX189" fmla="*/ 1500 w 10000"/>
                  <a:gd name="connsiteY189" fmla="*/ 9470 h 10000"/>
                  <a:gd name="connsiteX190" fmla="*/ 1500 w 10000"/>
                  <a:gd name="connsiteY190" fmla="*/ 9514 h 10000"/>
                  <a:gd name="connsiteX191" fmla="*/ 1556 w 10000"/>
                  <a:gd name="connsiteY191" fmla="*/ 9529 h 10000"/>
                  <a:gd name="connsiteX192" fmla="*/ 1722 w 10000"/>
                  <a:gd name="connsiteY192" fmla="*/ 9543 h 10000"/>
                  <a:gd name="connsiteX193" fmla="*/ 1944 w 10000"/>
                  <a:gd name="connsiteY193" fmla="*/ 9558 h 10000"/>
                  <a:gd name="connsiteX194" fmla="*/ 2944 w 10000"/>
                  <a:gd name="connsiteY194" fmla="*/ 9573 h 10000"/>
                  <a:gd name="connsiteX195" fmla="*/ 2944 w 10000"/>
                  <a:gd name="connsiteY195" fmla="*/ 9573 h 10000"/>
                  <a:gd name="connsiteX196" fmla="*/ 4167 w 10000"/>
                  <a:gd name="connsiteY196" fmla="*/ 9602 h 10000"/>
                  <a:gd name="connsiteX197" fmla="*/ 4889 w 10000"/>
                  <a:gd name="connsiteY197" fmla="*/ 9647 h 10000"/>
                  <a:gd name="connsiteX198" fmla="*/ 5278 w 10000"/>
                  <a:gd name="connsiteY198" fmla="*/ 9691 h 10000"/>
                  <a:gd name="connsiteX199" fmla="*/ 5444 w 10000"/>
                  <a:gd name="connsiteY199" fmla="*/ 9705 h 10000"/>
                  <a:gd name="connsiteX200" fmla="*/ 5444 w 10000"/>
                  <a:gd name="connsiteY200" fmla="*/ 9705 h 10000"/>
                  <a:gd name="connsiteX201" fmla="*/ 5722 w 10000"/>
                  <a:gd name="connsiteY201" fmla="*/ 9735 h 10000"/>
                  <a:gd name="connsiteX202" fmla="*/ 5833 w 10000"/>
                  <a:gd name="connsiteY202" fmla="*/ 9750 h 10000"/>
                  <a:gd name="connsiteX203" fmla="*/ 5833 w 10000"/>
                  <a:gd name="connsiteY203" fmla="*/ 9750 h 10000"/>
                  <a:gd name="connsiteX204" fmla="*/ 5833 w 10000"/>
                  <a:gd name="connsiteY204" fmla="*/ 9735 h 10000"/>
                  <a:gd name="connsiteX205" fmla="*/ 5889 w 10000"/>
                  <a:gd name="connsiteY205" fmla="*/ 9720 h 10000"/>
                  <a:gd name="connsiteX206" fmla="*/ 6000 w 10000"/>
                  <a:gd name="connsiteY206" fmla="*/ 9705 h 10000"/>
                  <a:gd name="connsiteX207" fmla="*/ 6167 w 10000"/>
                  <a:gd name="connsiteY207" fmla="*/ 9691 h 10000"/>
                  <a:gd name="connsiteX208" fmla="*/ 6444 w 10000"/>
                  <a:gd name="connsiteY208" fmla="*/ 9691 h 10000"/>
                  <a:gd name="connsiteX209" fmla="*/ 6833 w 10000"/>
                  <a:gd name="connsiteY209" fmla="*/ 9705 h 10000"/>
                  <a:gd name="connsiteX210" fmla="*/ 7278 w 10000"/>
                  <a:gd name="connsiteY210" fmla="*/ 9750 h 10000"/>
                  <a:gd name="connsiteX211" fmla="*/ 7278 w 10000"/>
                  <a:gd name="connsiteY211" fmla="*/ 9750 h 10000"/>
                  <a:gd name="connsiteX212" fmla="*/ 8722 w 10000"/>
                  <a:gd name="connsiteY212" fmla="*/ 9882 h 10000"/>
                  <a:gd name="connsiteX213" fmla="*/ 10000 w 10000"/>
                  <a:gd name="connsiteY213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389 w 10000"/>
                  <a:gd name="connsiteY71" fmla="*/ 3505 h 10000"/>
                  <a:gd name="connsiteX72" fmla="*/ 2389 w 10000"/>
                  <a:gd name="connsiteY72" fmla="*/ 3432 h 10000"/>
                  <a:gd name="connsiteX73" fmla="*/ 2167 w 10000"/>
                  <a:gd name="connsiteY73" fmla="*/ 3225 h 10000"/>
                  <a:gd name="connsiteX74" fmla="*/ 1889 w 10000"/>
                  <a:gd name="connsiteY74" fmla="*/ 2946 h 10000"/>
                  <a:gd name="connsiteX75" fmla="*/ 1667 w 10000"/>
                  <a:gd name="connsiteY75" fmla="*/ 2695 h 10000"/>
                  <a:gd name="connsiteX76" fmla="*/ 1611 w 10000"/>
                  <a:gd name="connsiteY76" fmla="*/ 2622 h 10000"/>
                  <a:gd name="connsiteX77" fmla="*/ 1611 w 10000"/>
                  <a:gd name="connsiteY77" fmla="*/ 2592 h 10000"/>
                  <a:gd name="connsiteX78" fmla="*/ 1667 w 10000"/>
                  <a:gd name="connsiteY78" fmla="*/ 2577 h 10000"/>
                  <a:gd name="connsiteX79" fmla="*/ 1667 w 10000"/>
                  <a:gd name="connsiteY79" fmla="*/ 2577 h 10000"/>
                  <a:gd name="connsiteX80" fmla="*/ 2000 w 10000"/>
                  <a:gd name="connsiteY80" fmla="*/ 2563 h 10000"/>
                  <a:gd name="connsiteX81" fmla="*/ 2222 w 10000"/>
                  <a:gd name="connsiteY81" fmla="*/ 2563 h 10000"/>
                  <a:gd name="connsiteX82" fmla="*/ 2389 w 10000"/>
                  <a:gd name="connsiteY82" fmla="*/ 2577 h 10000"/>
                  <a:gd name="connsiteX83" fmla="*/ 2389 w 10000"/>
                  <a:gd name="connsiteY83" fmla="*/ 2577 h 10000"/>
                  <a:gd name="connsiteX84" fmla="*/ 2444 w 10000"/>
                  <a:gd name="connsiteY84" fmla="*/ 2577 h 10000"/>
                  <a:gd name="connsiteX85" fmla="*/ 2500 w 10000"/>
                  <a:gd name="connsiteY85" fmla="*/ 2548 h 10000"/>
                  <a:gd name="connsiteX86" fmla="*/ 2778 w 10000"/>
                  <a:gd name="connsiteY86" fmla="*/ 2459 h 10000"/>
                  <a:gd name="connsiteX87" fmla="*/ 3500 w 10000"/>
                  <a:gd name="connsiteY87" fmla="*/ 2165 h 10000"/>
                  <a:gd name="connsiteX88" fmla="*/ 4444 w 10000"/>
                  <a:gd name="connsiteY88" fmla="*/ 1738 h 10000"/>
                  <a:gd name="connsiteX89" fmla="*/ 4444 w 10000"/>
                  <a:gd name="connsiteY89" fmla="*/ 1738 h 10000"/>
                  <a:gd name="connsiteX90" fmla="*/ 4444 w 10000"/>
                  <a:gd name="connsiteY90" fmla="*/ 1679 h 10000"/>
                  <a:gd name="connsiteX91" fmla="*/ 4444 w 10000"/>
                  <a:gd name="connsiteY91" fmla="*/ 1546 h 10000"/>
                  <a:gd name="connsiteX92" fmla="*/ 4500 w 10000"/>
                  <a:gd name="connsiteY92" fmla="*/ 1458 h 10000"/>
                  <a:gd name="connsiteX93" fmla="*/ 4611 w 10000"/>
                  <a:gd name="connsiteY93" fmla="*/ 1384 h 10000"/>
                  <a:gd name="connsiteX94" fmla="*/ 4778 w 10000"/>
                  <a:gd name="connsiteY94" fmla="*/ 1296 h 10000"/>
                  <a:gd name="connsiteX95" fmla="*/ 5000 w 10000"/>
                  <a:gd name="connsiteY95" fmla="*/ 1222 h 10000"/>
                  <a:gd name="connsiteX96" fmla="*/ 5000 w 10000"/>
                  <a:gd name="connsiteY96" fmla="*/ 1222 h 10000"/>
                  <a:gd name="connsiteX97" fmla="*/ 5556 w 10000"/>
                  <a:gd name="connsiteY97" fmla="*/ 1075 h 10000"/>
                  <a:gd name="connsiteX98" fmla="*/ 6111 w 10000"/>
                  <a:gd name="connsiteY98" fmla="*/ 884 h 10000"/>
                  <a:gd name="connsiteX99" fmla="*/ 6667 w 10000"/>
                  <a:gd name="connsiteY99" fmla="*/ 707 h 10000"/>
                  <a:gd name="connsiteX100" fmla="*/ 7056 w 10000"/>
                  <a:gd name="connsiteY100" fmla="*/ 545 h 10000"/>
                  <a:gd name="connsiteX101" fmla="*/ 7056 w 10000"/>
                  <a:gd name="connsiteY101" fmla="*/ 545 h 10000"/>
                  <a:gd name="connsiteX102" fmla="*/ 7333 w 10000"/>
                  <a:gd name="connsiteY102" fmla="*/ 398 h 10000"/>
                  <a:gd name="connsiteX103" fmla="*/ 7667 w 10000"/>
                  <a:gd name="connsiteY103" fmla="*/ 221 h 10000"/>
                  <a:gd name="connsiteX104" fmla="*/ 8000 w 10000"/>
                  <a:gd name="connsiteY104" fmla="*/ 88 h 10000"/>
                  <a:gd name="connsiteX105" fmla="*/ 8167 w 10000"/>
                  <a:gd name="connsiteY105" fmla="*/ 29 h 10000"/>
                  <a:gd name="connsiteX106" fmla="*/ 8333 w 10000"/>
                  <a:gd name="connsiteY106" fmla="*/ 15 h 10000"/>
                  <a:gd name="connsiteX107" fmla="*/ 8333 w 10000"/>
                  <a:gd name="connsiteY107" fmla="*/ 15 h 10000"/>
                  <a:gd name="connsiteX108" fmla="*/ 8667 w 10000"/>
                  <a:gd name="connsiteY108" fmla="*/ 0 h 10000"/>
                  <a:gd name="connsiteX109" fmla="*/ 9111 w 10000"/>
                  <a:gd name="connsiteY109" fmla="*/ 0 h 10000"/>
                  <a:gd name="connsiteX110" fmla="*/ 10000 w 10000"/>
                  <a:gd name="connsiteY110" fmla="*/ 15 h 10000"/>
                  <a:gd name="connsiteX111" fmla="*/ 10000 w 10000"/>
                  <a:gd name="connsiteY111" fmla="*/ 9013 h 10000"/>
                  <a:gd name="connsiteX112" fmla="*/ 10000 w 10000"/>
                  <a:gd name="connsiteY112" fmla="*/ 9013 h 10000"/>
                  <a:gd name="connsiteX113" fmla="*/ 9722 w 10000"/>
                  <a:gd name="connsiteY113" fmla="*/ 8999 h 10000"/>
                  <a:gd name="connsiteX114" fmla="*/ 9389 w 10000"/>
                  <a:gd name="connsiteY114" fmla="*/ 9013 h 10000"/>
                  <a:gd name="connsiteX115" fmla="*/ 9389 w 10000"/>
                  <a:gd name="connsiteY115" fmla="*/ 9013 h 10000"/>
                  <a:gd name="connsiteX116" fmla="*/ 9278 w 10000"/>
                  <a:gd name="connsiteY116" fmla="*/ 9028 h 10000"/>
                  <a:gd name="connsiteX117" fmla="*/ 9056 w 10000"/>
                  <a:gd name="connsiteY117" fmla="*/ 9013 h 10000"/>
                  <a:gd name="connsiteX118" fmla="*/ 8889 w 10000"/>
                  <a:gd name="connsiteY118" fmla="*/ 8999 h 10000"/>
                  <a:gd name="connsiteX119" fmla="*/ 8722 w 10000"/>
                  <a:gd name="connsiteY119" fmla="*/ 8969 h 10000"/>
                  <a:gd name="connsiteX120" fmla="*/ 8611 w 10000"/>
                  <a:gd name="connsiteY120" fmla="*/ 8925 h 10000"/>
                  <a:gd name="connsiteX121" fmla="*/ 8444 w 10000"/>
                  <a:gd name="connsiteY121" fmla="*/ 8851 h 10000"/>
                  <a:gd name="connsiteX122" fmla="*/ 8444 w 10000"/>
                  <a:gd name="connsiteY122" fmla="*/ 8851 h 10000"/>
                  <a:gd name="connsiteX123" fmla="*/ 8222 w 10000"/>
                  <a:gd name="connsiteY123" fmla="*/ 8719 h 10000"/>
                  <a:gd name="connsiteX124" fmla="*/ 8111 w 10000"/>
                  <a:gd name="connsiteY124" fmla="*/ 8660 h 10000"/>
                  <a:gd name="connsiteX125" fmla="*/ 7944 w 10000"/>
                  <a:gd name="connsiteY125" fmla="*/ 8616 h 10000"/>
                  <a:gd name="connsiteX126" fmla="*/ 7778 w 10000"/>
                  <a:gd name="connsiteY126" fmla="*/ 8586 h 10000"/>
                  <a:gd name="connsiteX127" fmla="*/ 7556 w 10000"/>
                  <a:gd name="connsiteY127" fmla="*/ 8571 h 10000"/>
                  <a:gd name="connsiteX128" fmla="*/ 7333 w 10000"/>
                  <a:gd name="connsiteY128" fmla="*/ 8557 h 10000"/>
                  <a:gd name="connsiteX129" fmla="*/ 7000 w 10000"/>
                  <a:gd name="connsiteY129" fmla="*/ 8542 h 10000"/>
                  <a:gd name="connsiteX130" fmla="*/ 7000 w 10000"/>
                  <a:gd name="connsiteY130" fmla="*/ 8542 h 10000"/>
                  <a:gd name="connsiteX131" fmla="*/ 6556 w 10000"/>
                  <a:gd name="connsiteY131" fmla="*/ 8557 h 10000"/>
                  <a:gd name="connsiteX132" fmla="*/ 6222 w 10000"/>
                  <a:gd name="connsiteY132" fmla="*/ 8557 h 10000"/>
                  <a:gd name="connsiteX133" fmla="*/ 6111 w 10000"/>
                  <a:gd name="connsiteY133" fmla="*/ 8542 h 10000"/>
                  <a:gd name="connsiteX134" fmla="*/ 6056 w 10000"/>
                  <a:gd name="connsiteY134" fmla="*/ 8527 h 10000"/>
                  <a:gd name="connsiteX135" fmla="*/ 6056 w 10000"/>
                  <a:gd name="connsiteY135" fmla="*/ 8527 h 10000"/>
                  <a:gd name="connsiteX136" fmla="*/ 6056 w 10000"/>
                  <a:gd name="connsiteY136" fmla="*/ 8262 h 10000"/>
                  <a:gd name="connsiteX137" fmla="*/ 6056 w 10000"/>
                  <a:gd name="connsiteY137" fmla="*/ 8262 h 10000"/>
                  <a:gd name="connsiteX138" fmla="*/ 6056 w 10000"/>
                  <a:gd name="connsiteY138" fmla="*/ 8203 h 10000"/>
                  <a:gd name="connsiteX139" fmla="*/ 5944 w 10000"/>
                  <a:gd name="connsiteY139" fmla="*/ 8130 h 10000"/>
                  <a:gd name="connsiteX140" fmla="*/ 5889 w 10000"/>
                  <a:gd name="connsiteY140" fmla="*/ 8115 h 10000"/>
                  <a:gd name="connsiteX141" fmla="*/ 5778 w 10000"/>
                  <a:gd name="connsiteY141" fmla="*/ 8100 h 10000"/>
                  <a:gd name="connsiteX142" fmla="*/ 5667 w 10000"/>
                  <a:gd name="connsiteY142" fmla="*/ 8100 h 10000"/>
                  <a:gd name="connsiteX143" fmla="*/ 5500 w 10000"/>
                  <a:gd name="connsiteY143" fmla="*/ 8115 h 10000"/>
                  <a:gd name="connsiteX144" fmla="*/ 5500 w 10000"/>
                  <a:gd name="connsiteY144" fmla="*/ 8115 h 10000"/>
                  <a:gd name="connsiteX145" fmla="*/ 4889 w 10000"/>
                  <a:gd name="connsiteY145" fmla="*/ 8218 h 10000"/>
                  <a:gd name="connsiteX146" fmla="*/ 4611 w 10000"/>
                  <a:gd name="connsiteY146" fmla="*/ 8247 h 10000"/>
                  <a:gd name="connsiteX147" fmla="*/ 4556 w 10000"/>
                  <a:gd name="connsiteY147" fmla="*/ 8262 h 10000"/>
                  <a:gd name="connsiteX148" fmla="*/ 4500 w 10000"/>
                  <a:gd name="connsiteY148" fmla="*/ 8247 h 10000"/>
                  <a:gd name="connsiteX149" fmla="*/ 4500 w 10000"/>
                  <a:gd name="connsiteY149" fmla="*/ 8247 h 10000"/>
                  <a:gd name="connsiteX150" fmla="*/ 4222 w 10000"/>
                  <a:gd name="connsiteY150" fmla="*/ 8100 h 10000"/>
                  <a:gd name="connsiteX151" fmla="*/ 4222 w 10000"/>
                  <a:gd name="connsiteY151" fmla="*/ 8100 h 10000"/>
                  <a:gd name="connsiteX152" fmla="*/ 4111 w 10000"/>
                  <a:gd name="connsiteY152" fmla="*/ 8027 h 10000"/>
                  <a:gd name="connsiteX153" fmla="*/ 4111 w 10000"/>
                  <a:gd name="connsiteY153" fmla="*/ 7982 h 10000"/>
                  <a:gd name="connsiteX154" fmla="*/ 4111 w 10000"/>
                  <a:gd name="connsiteY154" fmla="*/ 7938 h 10000"/>
                  <a:gd name="connsiteX155" fmla="*/ 4111 w 10000"/>
                  <a:gd name="connsiteY155" fmla="*/ 7938 h 10000"/>
                  <a:gd name="connsiteX156" fmla="*/ 4278 w 10000"/>
                  <a:gd name="connsiteY156" fmla="*/ 7894 h 10000"/>
                  <a:gd name="connsiteX157" fmla="*/ 4389 w 10000"/>
                  <a:gd name="connsiteY157" fmla="*/ 7879 h 10000"/>
                  <a:gd name="connsiteX158" fmla="*/ 4389 w 10000"/>
                  <a:gd name="connsiteY158" fmla="*/ 7879 h 10000"/>
                  <a:gd name="connsiteX159" fmla="*/ 4000 w 10000"/>
                  <a:gd name="connsiteY159" fmla="*/ 7879 h 10000"/>
                  <a:gd name="connsiteX160" fmla="*/ 3722 w 10000"/>
                  <a:gd name="connsiteY160" fmla="*/ 7894 h 10000"/>
                  <a:gd name="connsiteX161" fmla="*/ 3611 w 10000"/>
                  <a:gd name="connsiteY161" fmla="*/ 7909 h 10000"/>
                  <a:gd name="connsiteX162" fmla="*/ 3556 w 10000"/>
                  <a:gd name="connsiteY162" fmla="*/ 7923 h 10000"/>
                  <a:gd name="connsiteX163" fmla="*/ 3556 w 10000"/>
                  <a:gd name="connsiteY163" fmla="*/ 7923 h 10000"/>
                  <a:gd name="connsiteX164" fmla="*/ 3444 w 10000"/>
                  <a:gd name="connsiteY164" fmla="*/ 7982 h 10000"/>
                  <a:gd name="connsiteX165" fmla="*/ 3278 w 10000"/>
                  <a:gd name="connsiteY165" fmla="*/ 8071 h 10000"/>
                  <a:gd name="connsiteX166" fmla="*/ 3000 w 10000"/>
                  <a:gd name="connsiteY166" fmla="*/ 8174 h 10000"/>
                  <a:gd name="connsiteX167" fmla="*/ 2667 w 10000"/>
                  <a:gd name="connsiteY167" fmla="*/ 8247 h 10000"/>
                  <a:gd name="connsiteX168" fmla="*/ 2667 w 10000"/>
                  <a:gd name="connsiteY168" fmla="*/ 8247 h 10000"/>
                  <a:gd name="connsiteX169" fmla="*/ 2333 w 10000"/>
                  <a:gd name="connsiteY169" fmla="*/ 8306 h 10000"/>
                  <a:gd name="connsiteX170" fmla="*/ 1833 w 10000"/>
                  <a:gd name="connsiteY170" fmla="*/ 8365 h 10000"/>
                  <a:gd name="connsiteX171" fmla="*/ 1389 w 10000"/>
                  <a:gd name="connsiteY171" fmla="*/ 8395 h 10000"/>
                  <a:gd name="connsiteX172" fmla="*/ 889 w 10000"/>
                  <a:gd name="connsiteY172" fmla="*/ 8409 h 10000"/>
                  <a:gd name="connsiteX173" fmla="*/ 889 w 10000"/>
                  <a:gd name="connsiteY173" fmla="*/ 8409 h 10000"/>
                  <a:gd name="connsiteX174" fmla="*/ 500 w 10000"/>
                  <a:gd name="connsiteY174" fmla="*/ 8424 h 10000"/>
                  <a:gd name="connsiteX175" fmla="*/ 222 w 10000"/>
                  <a:gd name="connsiteY175" fmla="*/ 8439 h 10000"/>
                  <a:gd name="connsiteX176" fmla="*/ 0 w 10000"/>
                  <a:gd name="connsiteY176" fmla="*/ 8454 h 10000"/>
                  <a:gd name="connsiteX177" fmla="*/ 0 w 10000"/>
                  <a:gd name="connsiteY177" fmla="*/ 8454 h 10000"/>
                  <a:gd name="connsiteX178" fmla="*/ 278 w 10000"/>
                  <a:gd name="connsiteY178" fmla="*/ 8689 h 10000"/>
                  <a:gd name="connsiteX179" fmla="*/ 500 w 10000"/>
                  <a:gd name="connsiteY179" fmla="*/ 8866 h 10000"/>
                  <a:gd name="connsiteX180" fmla="*/ 722 w 10000"/>
                  <a:gd name="connsiteY180" fmla="*/ 9013 h 10000"/>
                  <a:gd name="connsiteX181" fmla="*/ 722 w 10000"/>
                  <a:gd name="connsiteY181" fmla="*/ 9013 h 10000"/>
                  <a:gd name="connsiteX182" fmla="*/ 889 w 10000"/>
                  <a:gd name="connsiteY182" fmla="*/ 9102 h 10000"/>
                  <a:gd name="connsiteX183" fmla="*/ 944 w 10000"/>
                  <a:gd name="connsiteY183" fmla="*/ 9175 h 10000"/>
                  <a:gd name="connsiteX184" fmla="*/ 1111 w 10000"/>
                  <a:gd name="connsiteY184" fmla="*/ 9249 h 10000"/>
                  <a:gd name="connsiteX185" fmla="*/ 1333 w 10000"/>
                  <a:gd name="connsiteY185" fmla="*/ 9367 h 10000"/>
                  <a:gd name="connsiteX186" fmla="*/ 1333 w 10000"/>
                  <a:gd name="connsiteY186" fmla="*/ 9367 h 10000"/>
                  <a:gd name="connsiteX187" fmla="*/ 1444 w 10000"/>
                  <a:gd name="connsiteY187" fmla="*/ 9426 h 10000"/>
                  <a:gd name="connsiteX188" fmla="*/ 1500 w 10000"/>
                  <a:gd name="connsiteY188" fmla="*/ 9470 h 10000"/>
                  <a:gd name="connsiteX189" fmla="*/ 1500 w 10000"/>
                  <a:gd name="connsiteY189" fmla="*/ 9514 h 10000"/>
                  <a:gd name="connsiteX190" fmla="*/ 1556 w 10000"/>
                  <a:gd name="connsiteY190" fmla="*/ 9529 h 10000"/>
                  <a:gd name="connsiteX191" fmla="*/ 1722 w 10000"/>
                  <a:gd name="connsiteY191" fmla="*/ 9543 h 10000"/>
                  <a:gd name="connsiteX192" fmla="*/ 1944 w 10000"/>
                  <a:gd name="connsiteY192" fmla="*/ 9558 h 10000"/>
                  <a:gd name="connsiteX193" fmla="*/ 2944 w 10000"/>
                  <a:gd name="connsiteY193" fmla="*/ 9573 h 10000"/>
                  <a:gd name="connsiteX194" fmla="*/ 2944 w 10000"/>
                  <a:gd name="connsiteY194" fmla="*/ 9573 h 10000"/>
                  <a:gd name="connsiteX195" fmla="*/ 4167 w 10000"/>
                  <a:gd name="connsiteY195" fmla="*/ 9602 h 10000"/>
                  <a:gd name="connsiteX196" fmla="*/ 4889 w 10000"/>
                  <a:gd name="connsiteY196" fmla="*/ 9647 h 10000"/>
                  <a:gd name="connsiteX197" fmla="*/ 5278 w 10000"/>
                  <a:gd name="connsiteY197" fmla="*/ 9691 h 10000"/>
                  <a:gd name="connsiteX198" fmla="*/ 5444 w 10000"/>
                  <a:gd name="connsiteY198" fmla="*/ 9705 h 10000"/>
                  <a:gd name="connsiteX199" fmla="*/ 5444 w 10000"/>
                  <a:gd name="connsiteY199" fmla="*/ 9705 h 10000"/>
                  <a:gd name="connsiteX200" fmla="*/ 5722 w 10000"/>
                  <a:gd name="connsiteY200" fmla="*/ 9735 h 10000"/>
                  <a:gd name="connsiteX201" fmla="*/ 5833 w 10000"/>
                  <a:gd name="connsiteY201" fmla="*/ 9750 h 10000"/>
                  <a:gd name="connsiteX202" fmla="*/ 5833 w 10000"/>
                  <a:gd name="connsiteY202" fmla="*/ 9750 h 10000"/>
                  <a:gd name="connsiteX203" fmla="*/ 5833 w 10000"/>
                  <a:gd name="connsiteY203" fmla="*/ 9735 h 10000"/>
                  <a:gd name="connsiteX204" fmla="*/ 5889 w 10000"/>
                  <a:gd name="connsiteY204" fmla="*/ 9720 h 10000"/>
                  <a:gd name="connsiteX205" fmla="*/ 6000 w 10000"/>
                  <a:gd name="connsiteY205" fmla="*/ 9705 h 10000"/>
                  <a:gd name="connsiteX206" fmla="*/ 6167 w 10000"/>
                  <a:gd name="connsiteY206" fmla="*/ 9691 h 10000"/>
                  <a:gd name="connsiteX207" fmla="*/ 6444 w 10000"/>
                  <a:gd name="connsiteY207" fmla="*/ 9691 h 10000"/>
                  <a:gd name="connsiteX208" fmla="*/ 6833 w 10000"/>
                  <a:gd name="connsiteY208" fmla="*/ 9705 h 10000"/>
                  <a:gd name="connsiteX209" fmla="*/ 7278 w 10000"/>
                  <a:gd name="connsiteY209" fmla="*/ 9750 h 10000"/>
                  <a:gd name="connsiteX210" fmla="*/ 7278 w 10000"/>
                  <a:gd name="connsiteY210" fmla="*/ 9750 h 10000"/>
                  <a:gd name="connsiteX211" fmla="*/ 8722 w 10000"/>
                  <a:gd name="connsiteY211" fmla="*/ 9882 h 10000"/>
                  <a:gd name="connsiteX212" fmla="*/ 10000 w 10000"/>
                  <a:gd name="connsiteY212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389 w 10000"/>
                  <a:gd name="connsiteY71" fmla="*/ 3505 h 10000"/>
                  <a:gd name="connsiteX72" fmla="*/ 2167 w 10000"/>
                  <a:gd name="connsiteY72" fmla="*/ 3225 h 10000"/>
                  <a:gd name="connsiteX73" fmla="*/ 1889 w 10000"/>
                  <a:gd name="connsiteY73" fmla="*/ 2946 h 10000"/>
                  <a:gd name="connsiteX74" fmla="*/ 1667 w 10000"/>
                  <a:gd name="connsiteY74" fmla="*/ 2695 h 10000"/>
                  <a:gd name="connsiteX75" fmla="*/ 1611 w 10000"/>
                  <a:gd name="connsiteY75" fmla="*/ 2622 h 10000"/>
                  <a:gd name="connsiteX76" fmla="*/ 1611 w 10000"/>
                  <a:gd name="connsiteY76" fmla="*/ 2592 h 10000"/>
                  <a:gd name="connsiteX77" fmla="*/ 1667 w 10000"/>
                  <a:gd name="connsiteY77" fmla="*/ 2577 h 10000"/>
                  <a:gd name="connsiteX78" fmla="*/ 1667 w 10000"/>
                  <a:gd name="connsiteY78" fmla="*/ 2577 h 10000"/>
                  <a:gd name="connsiteX79" fmla="*/ 2000 w 10000"/>
                  <a:gd name="connsiteY79" fmla="*/ 2563 h 10000"/>
                  <a:gd name="connsiteX80" fmla="*/ 2222 w 10000"/>
                  <a:gd name="connsiteY80" fmla="*/ 2563 h 10000"/>
                  <a:gd name="connsiteX81" fmla="*/ 2389 w 10000"/>
                  <a:gd name="connsiteY81" fmla="*/ 2577 h 10000"/>
                  <a:gd name="connsiteX82" fmla="*/ 2389 w 10000"/>
                  <a:gd name="connsiteY82" fmla="*/ 2577 h 10000"/>
                  <a:gd name="connsiteX83" fmla="*/ 2444 w 10000"/>
                  <a:gd name="connsiteY83" fmla="*/ 2577 h 10000"/>
                  <a:gd name="connsiteX84" fmla="*/ 2500 w 10000"/>
                  <a:gd name="connsiteY84" fmla="*/ 2548 h 10000"/>
                  <a:gd name="connsiteX85" fmla="*/ 2778 w 10000"/>
                  <a:gd name="connsiteY85" fmla="*/ 2459 h 10000"/>
                  <a:gd name="connsiteX86" fmla="*/ 3500 w 10000"/>
                  <a:gd name="connsiteY86" fmla="*/ 2165 h 10000"/>
                  <a:gd name="connsiteX87" fmla="*/ 4444 w 10000"/>
                  <a:gd name="connsiteY87" fmla="*/ 1738 h 10000"/>
                  <a:gd name="connsiteX88" fmla="*/ 4444 w 10000"/>
                  <a:gd name="connsiteY88" fmla="*/ 1738 h 10000"/>
                  <a:gd name="connsiteX89" fmla="*/ 4444 w 10000"/>
                  <a:gd name="connsiteY89" fmla="*/ 1679 h 10000"/>
                  <a:gd name="connsiteX90" fmla="*/ 4444 w 10000"/>
                  <a:gd name="connsiteY90" fmla="*/ 1546 h 10000"/>
                  <a:gd name="connsiteX91" fmla="*/ 4500 w 10000"/>
                  <a:gd name="connsiteY91" fmla="*/ 1458 h 10000"/>
                  <a:gd name="connsiteX92" fmla="*/ 4611 w 10000"/>
                  <a:gd name="connsiteY92" fmla="*/ 1384 h 10000"/>
                  <a:gd name="connsiteX93" fmla="*/ 4778 w 10000"/>
                  <a:gd name="connsiteY93" fmla="*/ 1296 h 10000"/>
                  <a:gd name="connsiteX94" fmla="*/ 5000 w 10000"/>
                  <a:gd name="connsiteY94" fmla="*/ 1222 h 10000"/>
                  <a:gd name="connsiteX95" fmla="*/ 5000 w 10000"/>
                  <a:gd name="connsiteY95" fmla="*/ 1222 h 10000"/>
                  <a:gd name="connsiteX96" fmla="*/ 5556 w 10000"/>
                  <a:gd name="connsiteY96" fmla="*/ 1075 h 10000"/>
                  <a:gd name="connsiteX97" fmla="*/ 6111 w 10000"/>
                  <a:gd name="connsiteY97" fmla="*/ 884 h 10000"/>
                  <a:gd name="connsiteX98" fmla="*/ 6667 w 10000"/>
                  <a:gd name="connsiteY98" fmla="*/ 707 h 10000"/>
                  <a:gd name="connsiteX99" fmla="*/ 7056 w 10000"/>
                  <a:gd name="connsiteY99" fmla="*/ 545 h 10000"/>
                  <a:gd name="connsiteX100" fmla="*/ 7056 w 10000"/>
                  <a:gd name="connsiteY100" fmla="*/ 545 h 10000"/>
                  <a:gd name="connsiteX101" fmla="*/ 7333 w 10000"/>
                  <a:gd name="connsiteY101" fmla="*/ 398 h 10000"/>
                  <a:gd name="connsiteX102" fmla="*/ 7667 w 10000"/>
                  <a:gd name="connsiteY102" fmla="*/ 221 h 10000"/>
                  <a:gd name="connsiteX103" fmla="*/ 8000 w 10000"/>
                  <a:gd name="connsiteY103" fmla="*/ 88 h 10000"/>
                  <a:gd name="connsiteX104" fmla="*/ 8167 w 10000"/>
                  <a:gd name="connsiteY104" fmla="*/ 29 h 10000"/>
                  <a:gd name="connsiteX105" fmla="*/ 8333 w 10000"/>
                  <a:gd name="connsiteY105" fmla="*/ 15 h 10000"/>
                  <a:gd name="connsiteX106" fmla="*/ 8333 w 10000"/>
                  <a:gd name="connsiteY106" fmla="*/ 15 h 10000"/>
                  <a:gd name="connsiteX107" fmla="*/ 8667 w 10000"/>
                  <a:gd name="connsiteY107" fmla="*/ 0 h 10000"/>
                  <a:gd name="connsiteX108" fmla="*/ 9111 w 10000"/>
                  <a:gd name="connsiteY108" fmla="*/ 0 h 10000"/>
                  <a:gd name="connsiteX109" fmla="*/ 10000 w 10000"/>
                  <a:gd name="connsiteY109" fmla="*/ 15 h 10000"/>
                  <a:gd name="connsiteX110" fmla="*/ 10000 w 10000"/>
                  <a:gd name="connsiteY110" fmla="*/ 9013 h 10000"/>
                  <a:gd name="connsiteX111" fmla="*/ 10000 w 10000"/>
                  <a:gd name="connsiteY111" fmla="*/ 9013 h 10000"/>
                  <a:gd name="connsiteX112" fmla="*/ 9722 w 10000"/>
                  <a:gd name="connsiteY112" fmla="*/ 8999 h 10000"/>
                  <a:gd name="connsiteX113" fmla="*/ 9389 w 10000"/>
                  <a:gd name="connsiteY113" fmla="*/ 9013 h 10000"/>
                  <a:gd name="connsiteX114" fmla="*/ 9389 w 10000"/>
                  <a:gd name="connsiteY114" fmla="*/ 9013 h 10000"/>
                  <a:gd name="connsiteX115" fmla="*/ 9278 w 10000"/>
                  <a:gd name="connsiteY115" fmla="*/ 9028 h 10000"/>
                  <a:gd name="connsiteX116" fmla="*/ 9056 w 10000"/>
                  <a:gd name="connsiteY116" fmla="*/ 9013 h 10000"/>
                  <a:gd name="connsiteX117" fmla="*/ 8889 w 10000"/>
                  <a:gd name="connsiteY117" fmla="*/ 8999 h 10000"/>
                  <a:gd name="connsiteX118" fmla="*/ 8722 w 10000"/>
                  <a:gd name="connsiteY118" fmla="*/ 8969 h 10000"/>
                  <a:gd name="connsiteX119" fmla="*/ 8611 w 10000"/>
                  <a:gd name="connsiteY119" fmla="*/ 8925 h 10000"/>
                  <a:gd name="connsiteX120" fmla="*/ 8444 w 10000"/>
                  <a:gd name="connsiteY120" fmla="*/ 8851 h 10000"/>
                  <a:gd name="connsiteX121" fmla="*/ 8444 w 10000"/>
                  <a:gd name="connsiteY121" fmla="*/ 8851 h 10000"/>
                  <a:gd name="connsiteX122" fmla="*/ 8222 w 10000"/>
                  <a:gd name="connsiteY122" fmla="*/ 8719 h 10000"/>
                  <a:gd name="connsiteX123" fmla="*/ 8111 w 10000"/>
                  <a:gd name="connsiteY123" fmla="*/ 8660 h 10000"/>
                  <a:gd name="connsiteX124" fmla="*/ 7944 w 10000"/>
                  <a:gd name="connsiteY124" fmla="*/ 8616 h 10000"/>
                  <a:gd name="connsiteX125" fmla="*/ 7778 w 10000"/>
                  <a:gd name="connsiteY125" fmla="*/ 8586 h 10000"/>
                  <a:gd name="connsiteX126" fmla="*/ 7556 w 10000"/>
                  <a:gd name="connsiteY126" fmla="*/ 8571 h 10000"/>
                  <a:gd name="connsiteX127" fmla="*/ 7333 w 10000"/>
                  <a:gd name="connsiteY127" fmla="*/ 8557 h 10000"/>
                  <a:gd name="connsiteX128" fmla="*/ 7000 w 10000"/>
                  <a:gd name="connsiteY128" fmla="*/ 8542 h 10000"/>
                  <a:gd name="connsiteX129" fmla="*/ 7000 w 10000"/>
                  <a:gd name="connsiteY129" fmla="*/ 8542 h 10000"/>
                  <a:gd name="connsiteX130" fmla="*/ 6556 w 10000"/>
                  <a:gd name="connsiteY130" fmla="*/ 8557 h 10000"/>
                  <a:gd name="connsiteX131" fmla="*/ 6222 w 10000"/>
                  <a:gd name="connsiteY131" fmla="*/ 8557 h 10000"/>
                  <a:gd name="connsiteX132" fmla="*/ 6111 w 10000"/>
                  <a:gd name="connsiteY132" fmla="*/ 8542 h 10000"/>
                  <a:gd name="connsiteX133" fmla="*/ 6056 w 10000"/>
                  <a:gd name="connsiteY133" fmla="*/ 8527 h 10000"/>
                  <a:gd name="connsiteX134" fmla="*/ 6056 w 10000"/>
                  <a:gd name="connsiteY134" fmla="*/ 8527 h 10000"/>
                  <a:gd name="connsiteX135" fmla="*/ 6056 w 10000"/>
                  <a:gd name="connsiteY135" fmla="*/ 8262 h 10000"/>
                  <a:gd name="connsiteX136" fmla="*/ 6056 w 10000"/>
                  <a:gd name="connsiteY136" fmla="*/ 8262 h 10000"/>
                  <a:gd name="connsiteX137" fmla="*/ 6056 w 10000"/>
                  <a:gd name="connsiteY137" fmla="*/ 8203 h 10000"/>
                  <a:gd name="connsiteX138" fmla="*/ 5944 w 10000"/>
                  <a:gd name="connsiteY138" fmla="*/ 8130 h 10000"/>
                  <a:gd name="connsiteX139" fmla="*/ 5889 w 10000"/>
                  <a:gd name="connsiteY139" fmla="*/ 8115 h 10000"/>
                  <a:gd name="connsiteX140" fmla="*/ 5778 w 10000"/>
                  <a:gd name="connsiteY140" fmla="*/ 8100 h 10000"/>
                  <a:gd name="connsiteX141" fmla="*/ 5667 w 10000"/>
                  <a:gd name="connsiteY141" fmla="*/ 8100 h 10000"/>
                  <a:gd name="connsiteX142" fmla="*/ 5500 w 10000"/>
                  <a:gd name="connsiteY142" fmla="*/ 8115 h 10000"/>
                  <a:gd name="connsiteX143" fmla="*/ 5500 w 10000"/>
                  <a:gd name="connsiteY143" fmla="*/ 8115 h 10000"/>
                  <a:gd name="connsiteX144" fmla="*/ 4889 w 10000"/>
                  <a:gd name="connsiteY144" fmla="*/ 8218 h 10000"/>
                  <a:gd name="connsiteX145" fmla="*/ 4611 w 10000"/>
                  <a:gd name="connsiteY145" fmla="*/ 8247 h 10000"/>
                  <a:gd name="connsiteX146" fmla="*/ 4556 w 10000"/>
                  <a:gd name="connsiteY146" fmla="*/ 8262 h 10000"/>
                  <a:gd name="connsiteX147" fmla="*/ 4500 w 10000"/>
                  <a:gd name="connsiteY147" fmla="*/ 8247 h 10000"/>
                  <a:gd name="connsiteX148" fmla="*/ 4500 w 10000"/>
                  <a:gd name="connsiteY148" fmla="*/ 8247 h 10000"/>
                  <a:gd name="connsiteX149" fmla="*/ 4222 w 10000"/>
                  <a:gd name="connsiteY149" fmla="*/ 8100 h 10000"/>
                  <a:gd name="connsiteX150" fmla="*/ 4222 w 10000"/>
                  <a:gd name="connsiteY150" fmla="*/ 8100 h 10000"/>
                  <a:gd name="connsiteX151" fmla="*/ 4111 w 10000"/>
                  <a:gd name="connsiteY151" fmla="*/ 8027 h 10000"/>
                  <a:gd name="connsiteX152" fmla="*/ 4111 w 10000"/>
                  <a:gd name="connsiteY152" fmla="*/ 7982 h 10000"/>
                  <a:gd name="connsiteX153" fmla="*/ 4111 w 10000"/>
                  <a:gd name="connsiteY153" fmla="*/ 7938 h 10000"/>
                  <a:gd name="connsiteX154" fmla="*/ 4111 w 10000"/>
                  <a:gd name="connsiteY154" fmla="*/ 7938 h 10000"/>
                  <a:gd name="connsiteX155" fmla="*/ 4278 w 10000"/>
                  <a:gd name="connsiteY155" fmla="*/ 7894 h 10000"/>
                  <a:gd name="connsiteX156" fmla="*/ 4389 w 10000"/>
                  <a:gd name="connsiteY156" fmla="*/ 7879 h 10000"/>
                  <a:gd name="connsiteX157" fmla="*/ 4389 w 10000"/>
                  <a:gd name="connsiteY157" fmla="*/ 7879 h 10000"/>
                  <a:gd name="connsiteX158" fmla="*/ 4000 w 10000"/>
                  <a:gd name="connsiteY158" fmla="*/ 7879 h 10000"/>
                  <a:gd name="connsiteX159" fmla="*/ 3722 w 10000"/>
                  <a:gd name="connsiteY159" fmla="*/ 7894 h 10000"/>
                  <a:gd name="connsiteX160" fmla="*/ 3611 w 10000"/>
                  <a:gd name="connsiteY160" fmla="*/ 7909 h 10000"/>
                  <a:gd name="connsiteX161" fmla="*/ 3556 w 10000"/>
                  <a:gd name="connsiteY161" fmla="*/ 7923 h 10000"/>
                  <a:gd name="connsiteX162" fmla="*/ 3556 w 10000"/>
                  <a:gd name="connsiteY162" fmla="*/ 7923 h 10000"/>
                  <a:gd name="connsiteX163" fmla="*/ 3444 w 10000"/>
                  <a:gd name="connsiteY163" fmla="*/ 7982 h 10000"/>
                  <a:gd name="connsiteX164" fmla="*/ 3278 w 10000"/>
                  <a:gd name="connsiteY164" fmla="*/ 8071 h 10000"/>
                  <a:gd name="connsiteX165" fmla="*/ 3000 w 10000"/>
                  <a:gd name="connsiteY165" fmla="*/ 8174 h 10000"/>
                  <a:gd name="connsiteX166" fmla="*/ 2667 w 10000"/>
                  <a:gd name="connsiteY166" fmla="*/ 8247 h 10000"/>
                  <a:gd name="connsiteX167" fmla="*/ 2667 w 10000"/>
                  <a:gd name="connsiteY167" fmla="*/ 8247 h 10000"/>
                  <a:gd name="connsiteX168" fmla="*/ 2333 w 10000"/>
                  <a:gd name="connsiteY168" fmla="*/ 8306 h 10000"/>
                  <a:gd name="connsiteX169" fmla="*/ 1833 w 10000"/>
                  <a:gd name="connsiteY169" fmla="*/ 8365 h 10000"/>
                  <a:gd name="connsiteX170" fmla="*/ 1389 w 10000"/>
                  <a:gd name="connsiteY170" fmla="*/ 8395 h 10000"/>
                  <a:gd name="connsiteX171" fmla="*/ 889 w 10000"/>
                  <a:gd name="connsiteY171" fmla="*/ 8409 h 10000"/>
                  <a:gd name="connsiteX172" fmla="*/ 889 w 10000"/>
                  <a:gd name="connsiteY172" fmla="*/ 8409 h 10000"/>
                  <a:gd name="connsiteX173" fmla="*/ 500 w 10000"/>
                  <a:gd name="connsiteY173" fmla="*/ 8424 h 10000"/>
                  <a:gd name="connsiteX174" fmla="*/ 222 w 10000"/>
                  <a:gd name="connsiteY174" fmla="*/ 8439 h 10000"/>
                  <a:gd name="connsiteX175" fmla="*/ 0 w 10000"/>
                  <a:gd name="connsiteY175" fmla="*/ 8454 h 10000"/>
                  <a:gd name="connsiteX176" fmla="*/ 0 w 10000"/>
                  <a:gd name="connsiteY176" fmla="*/ 8454 h 10000"/>
                  <a:gd name="connsiteX177" fmla="*/ 278 w 10000"/>
                  <a:gd name="connsiteY177" fmla="*/ 8689 h 10000"/>
                  <a:gd name="connsiteX178" fmla="*/ 500 w 10000"/>
                  <a:gd name="connsiteY178" fmla="*/ 8866 h 10000"/>
                  <a:gd name="connsiteX179" fmla="*/ 722 w 10000"/>
                  <a:gd name="connsiteY179" fmla="*/ 9013 h 10000"/>
                  <a:gd name="connsiteX180" fmla="*/ 722 w 10000"/>
                  <a:gd name="connsiteY180" fmla="*/ 9013 h 10000"/>
                  <a:gd name="connsiteX181" fmla="*/ 889 w 10000"/>
                  <a:gd name="connsiteY181" fmla="*/ 9102 h 10000"/>
                  <a:gd name="connsiteX182" fmla="*/ 944 w 10000"/>
                  <a:gd name="connsiteY182" fmla="*/ 9175 h 10000"/>
                  <a:gd name="connsiteX183" fmla="*/ 1111 w 10000"/>
                  <a:gd name="connsiteY183" fmla="*/ 9249 h 10000"/>
                  <a:gd name="connsiteX184" fmla="*/ 1333 w 10000"/>
                  <a:gd name="connsiteY184" fmla="*/ 9367 h 10000"/>
                  <a:gd name="connsiteX185" fmla="*/ 1333 w 10000"/>
                  <a:gd name="connsiteY185" fmla="*/ 9367 h 10000"/>
                  <a:gd name="connsiteX186" fmla="*/ 1444 w 10000"/>
                  <a:gd name="connsiteY186" fmla="*/ 9426 h 10000"/>
                  <a:gd name="connsiteX187" fmla="*/ 1500 w 10000"/>
                  <a:gd name="connsiteY187" fmla="*/ 9470 h 10000"/>
                  <a:gd name="connsiteX188" fmla="*/ 1500 w 10000"/>
                  <a:gd name="connsiteY188" fmla="*/ 9514 h 10000"/>
                  <a:gd name="connsiteX189" fmla="*/ 1556 w 10000"/>
                  <a:gd name="connsiteY189" fmla="*/ 9529 h 10000"/>
                  <a:gd name="connsiteX190" fmla="*/ 1722 w 10000"/>
                  <a:gd name="connsiteY190" fmla="*/ 9543 h 10000"/>
                  <a:gd name="connsiteX191" fmla="*/ 1944 w 10000"/>
                  <a:gd name="connsiteY191" fmla="*/ 9558 h 10000"/>
                  <a:gd name="connsiteX192" fmla="*/ 2944 w 10000"/>
                  <a:gd name="connsiteY192" fmla="*/ 9573 h 10000"/>
                  <a:gd name="connsiteX193" fmla="*/ 2944 w 10000"/>
                  <a:gd name="connsiteY193" fmla="*/ 9573 h 10000"/>
                  <a:gd name="connsiteX194" fmla="*/ 4167 w 10000"/>
                  <a:gd name="connsiteY194" fmla="*/ 9602 h 10000"/>
                  <a:gd name="connsiteX195" fmla="*/ 4889 w 10000"/>
                  <a:gd name="connsiteY195" fmla="*/ 9647 h 10000"/>
                  <a:gd name="connsiteX196" fmla="*/ 5278 w 10000"/>
                  <a:gd name="connsiteY196" fmla="*/ 9691 h 10000"/>
                  <a:gd name="connsiteX197" fmla="*/ 5444 w 10000"/>
                  <a:gd name="connsiteY197" fmla="*/ 9705 h 10000"/>
                  <a:gd name="connsiteX198" fmla="*/ 5444 w 10000"/>
                  <a:gd name="connsiteY198" fmla="*/ 9705 h 10000"/>
                  <a:gd name="connsiteX199" fmla="*/ 5722 w 10000"/>
                  <a:gd name="connsiteY199" fmla="*/ 9735 h 10000"/>
                  <a:gd name="connsiteX200" fmla="*/ 5833 w 10000"/>
                  <a:gd name="connsiteY200" fmla="*/ 9750 h 10000"/>
                  <a:gd name="connsiteX201" fmla="*/ 5833 w 10000"/>
                  <a:gd name="connsiteY201" fmla="*/ 9750 h 10000"/>
                  <a:gd name="connsiteX202" fmla="*/ 5833 w 10000"/>
                  <a:gd name="connsiteY202" fmla="*/ 9735 h 10000"/>
                  <a:gd name="connsiteX203" fmla="*/ 5889 w 10000"/>
                  <a:gd name="connsiteY203" fmla="*/ 9720 h 10000"/>
                  <a:gd name="connsiteX204" fmla="*/ 6000 w 10000"/>
                  <a:gd name="connsiteY204" fmla="*/ 9705 h 10000"/>
                  <a:gd name="connsiteX205" fmla="*/ 6167 w 10000"/>
                  <a:gd name="connsiteY205" fmla="*/ 9691 h 10000"/>
                  <a:gd name="connsiteX206" fmla="*/ 6444 w 10000"/>
                  <a:gd name="connsiteY206" fmla="*/ 9691 h 10000"/>
                  <a:gd name="connsiteX207" fmla="*/ 6833 w 10000"/>
                  <a:gd name="connsiteY207" fmla="*/ 9705 h 10000"/>
                  <a:gd name="connsiteX208" fmla="*/ 7278 w 10000"/>
                  <a:gd name="connsiteY208" fmla="*/ 9750 h 10000"/>
                  <a:gd name="connsiteX209" fmla="*/ 7278 w 10000"/>
                  <a:gd name="connsiteY209" fmla="*/ 9750 h 10000"/>
                  <a:gd name="connsiteX210" fmla="*/ 8722 w 10000"/>
                  <a:gd name="connsiteY210" fmla="*/ 9882 h 10000"/>
                  <a:gd name="connsiteX211" fmla="*/ 10000 w 10000"/>
                  <a:gd name="connsiteY211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389 w 10000"/>
                  <a:gd name="connsiteY71" fmla="*/ 3505 h 10000"/>
                  <a:gd name="connsiteX72" fmla="*/ 2380 w 10000"/>
                  <a:gd name="connsiteY72" fmla="*/ 3396 h 10000"/>
                  <a:gd name="connsiteX73" fmla="*/ 2167 w 10000"/>
                  <a:gd name="connsiteY73" fmla="*/ 3225 h 10000"/>
                  <a:gd name="connsiteX74" fmla="*/ 1889 w 10000"/>
                  <a:gd name="connsiteY74" fmla="*/ 2946 h 10000"/>
                  <a:gd name="connsiteX75" fmla="*/ 1667 w 10000"/>
                  <a:gd name="connsiteY75" fmla="*/ 2695 h 10000"/>
                  <a:gd name="connsiteX76" fmla="*/ 1611 w 10000"/>
                  <a:gd name="connsiteY76" fmla="*/ 2622 h 10000"/>
                  <a:gd name="connsiteX77" fmla="*/ 1611 w 10000"/>
                  <a:gd name="connsiteY77" fmla="*/ 2592 h 10000"/>
                  <a:gd name="connsiteX78" fmla="*/ 1667 w 10000"/>
                  <a:gd name="connsiteY78" fmla="*/ 2577 h 10000"/>
                  <a:gd name="connsiteX79" fmla="*/ 1667 w 10000"/>
                  <a:gd name="connsiteY79" fmla="*/ 2577 h 10000"/>
                  <a:gd name="connsiteX80" fmla="*/ 2000 w 10000"/>
                  <a:gd name="connsiteY80" fmla="*/ 2563 h 10000"/>
                  <a:gd name="connsiteX81" fmla="*/ 2222 w 10000"/>
                  <a:gd name="connsiteY81" fmla="*/ 2563 h 10000"/>
                  <a:gd name="connsiteX82" fmla="*/ 2389 w 10000"/>
                  <a:gd name="connsiteY82" fmla="*/ 2577 h 10000"/>
                  <a:gd name="connsiteX83" fmla="*/ 2389 w 10000"/>
                  <a:gd name="connsiteY83" fmla="*/ 2577 h 10000"/>
                  <a:gd name="connsiteX84" fmla="*/ 2444 w 10000"/>
                  <a:gd name="connsiteY84" fmla="*/ 2577 h 10000"/>
                  <a:gd name="connsiteX85" fmla="*/ 2500 w 10000"/>
                  <a:gd name="connsiteY85" fmla="*/ 2548 h 10000"/>
                  <a:gd name="connsiteX86" fmla="*/ 2778 w 10000"/>
                  <a:gd name="connsiteY86" fmla="*/ 2459 h 10000"/>
                  <a:gd name="connsiteX87" fmla="*/ 3500 w 10000"/>
                  <a:gd name="connsiteY87" fmla="*/ 2165 h 10000"/>
                  <a:gd name="connsiteX88" fmla="*/ 4444 w 10000"/>
                  <a:gd name="connsiteY88" fmla="*/ 1738 h 10000"/>
                  <a:gd name="connsiteX89" fmla="*/ 4444 w 10000"/>
                  <a:gd name="connsiteY89" fmla="*/ 1738 h 10000"/>
                  <a:gd name="connsiteX90" fmla="*/ 4444 w 10000"/>
                  <a:gd name="connsiteY90" fmla="*/ 1679 h 10000"/>
                  <a:gd name="connsiteX91" fmla="*/ 4444 w 10000"/>
                  <a:gd name="connsiteY91" fmla="*/ 1546 h 10000"/>
                  <a:gd name="connsiteX92" fmla="*/ 4500 w 10000"/>
                  <a:gd name="connsiteY92" fmla="*/ 1458 h 10000"/>
                  <a:gd name="connsiteX93" fmla="*/ 4611 w 10000"/>
                  <a:gd name="connsiteY93" fmla="*/ 1384 h 10000"/>
                  <a:gd name="connsiteX94" fmla="*/ 4778 w 10000"/>
                  <a:gd name="connsiteY94" fmla="*/ 1296 h 10000"/>
                  <a:gd name="connsiteX95" fmla="*/ 5000 w 10000"/>
                  <a:gd name="connsiteY95" fmla="*/ 1222 h 10000"/>
                  <a:gd name="connsiteX96" fmla="*/ 5000 w 10000"/>
                  <a:gd name="connsiteY96" fmla="*/ 1222 h 10000"/>
                  <a:gd name="connsiteX97" fmla="*/ 5556 w 10000"/>
                  <a:gd name="connsiteY97" fmla="*/ 1075 h 10000"/>
                  <a:gd name="connsiteX98" fmla="*/ 6111 w 10000"/>
                  <a:gd name="connsiteY98" fmla="*/ 884 h 10000"/>
                  <a:gd name="connsiteX99" fmla="*/ 6667 w 10000"/>
                  <a:gd name="connsiteY99" fmla="*/ 707 h 10000"/>
                  <a:gd name="connsiteX100" fmla="*/ 7056 w 10000"/>
                  <a:gd name="connsiteY100" fmla="*/ 545 h 10000"/>
                  <a:gd name="connsiteX101" fmla="*/ 7056 w 10000"/>
                  <a:gd name="connsiteY101" fmla="*/ 545 h 10000"/>
                  <a:gd name="connsiteX102" fmla="*/ 7333 w 10000"/>
                  <a:gd name="connsiteY102" fmla="*/ 398 h 10000"/>
                  <a:gd name="connsiteX103" fmla="*/ 7667 w 10000"/>
                  <a:gd name="connsiteY103" fmla="*/ 221 h 10000"/>
                  <a:gd name="connsiteX104" fmla="*/ 8000 w 10000"/>
                  <a:gd name="connsiteY104" fmla="*/ 88 h 10000"/>
                  <a:gd name="connsiteX105" fmla="*/ 8167 w 10000"/>
                  <a:gd name="connsiteY105" fmla="*/ 29 h 10000"/>
                  <a:gd name="connsiteX106" fmla="*/ 8333 w 10000"/>
                  <a:gd name="connsiteY106" fmla="*/ 15 h 10000"/>
                  <a:gd name="connsiteX107" fmla="*/ 8333 w 10000"/>
                  <a:gd name="connsiteY107" fmla="*/ 15 h 10000"/>
                  <a:gd name="connsiteX108" fmla="*/ 8667 w 10000"/>
                  <a:gd name="connsiteY108" fmla="*/ 0 h 10000"/>
                  <a:gd name="connsiteX109" fmla="*/ 9111 w 10000"/>
                  <a:gd name="connsiteY109" fmla="*/ 0 h 10000"/>
                  <a:gd name="connsiteX110" fmla="*/ 10000 w 10000"/>
                  <a:gd name="connsiteY110" fmla="*/ 15 h 10000"/>
                  <a:gd name="connsiteX111" fmla="*/ 10000 w 10000"/>
                  <a:gd name="connsiteY111" fmla="*/ 9013 h 10000"/>
                  <a:gd name="connsiteX112" fmla="*/ 10000 w 10000"/>
                  <a:gd name="connsiteY112" fmla="*/ 9013 h 10000"/>
                  <a:gd name="connsiteX113" fmla="*/ 9722 w 10000"/>
                  <a:gd name="connsiteY113" fmla="*/ 8999 h 10000"/>
                  <a:gd name="connsiteX114" fmla="*/ 9389 w 10000"/>
                  <a:gd name="connsiteY114" fmla="*/ 9013 h 10000"/>
                  <a:gd name="connsiteX115" fmla="*/ 9389 w 10000"/>
                  <a:gd name="connsiteY115" fmla="*/ 9013 h 10000"/>
                  <a:gd name="connsiteX116" fmla="*/ 9278 w 10000"/>
                  <a:gd name="connsiteY116" fmla="*/ 9028 h 10000"/>
                  <a:gd name="connsiteX117" fmla="*/ 9056 w 10000"/>
                  <a:gd name="connsiteY117" fmla="*/ 9013 h 10000"/>
                  <a:gd name="connsiteX118" fmla="*/ 8889 w 10000"/>
                  <a:gd name="connsiteY118" fmla="*/ 8999 h 10000"/>
                  <a:gd name="connsiteX119" fmla="*/ 8722 w 10000"/>
                  <a:gd name="connsiteY119" fmla="*/ 8969 h 10000"/>
                  <a:gd name="connsiteX120" fmla="*/ 8611 w 10000"/>
                  <a:gd name="connsiteY120" fmla="*/ 8925 h 10000"/>
                  <a:gd name="connsiteX121" fmla="*/ 8444 w 10000"/>
                  <a:gd name="connsiteY121" fmla="*/ 8851 h 10000"/>
                  <a:gd name="connsiteX122" fmla="*/ 8444 w 10000"/>
                  <a:gd name="connsiteY122" fmla="*/ 8851 h 10000"/>
                  <a:gd name="connsiteX123" fmla="*/ 8222 w 10000"/>
                  <a:gd name="connsiteY123" fmla="*/ 8719 h 10000"/>
                  <a:gd name="connsiteX124" fmla="*/ 8111 w 10000"/>
                  <a:gd name="connsiteY124" fmla="*/ 8660 h 10000"/>
                  <a:gd name="connsiteX125" fmla="*/ 7944 w 10000"/>
                  <a:gd name="connsiteY125" fmla="*/ 8616 h 10000"/>
                  <a:gd name="connsiteX126" fmla="*/ 7778 w 10000"/>
                  <a:gd name="connsiteY126" fmla="*/ 8586 h 10000"/>
                  <a:gd name="connsiteX127" fmla="*/ 7556 w 10000"/>
                  <a:gd name="connsiteY127" fmla="*/ 8571 h 10000"/>
                  <a:gd name="connsiteX128" fmla="*/ 7333 w 10000"/>
                  <a:gd name="connsiteY128" fmla="*/ 8557 h 10000"/>
                  <a:gd name="connsiteX129" fmla="*/ 7000 w 10000"/>
                  <a:gd name="connsiteY129" fmla="*/ 8542 h 10000"/>
                  <a:gd name="connsiteX130" fmla="*/ 7000 w 10000"/>
                  <a:gd name="connsiteY130" fmla="*/ 8542 h 10000"/>
                  <a:gd name="connsiteX131" fmla="*/ 6556 w 10000"/>
                  <a:gd name="connsiteY131" fmla="*/ 8557 h 10000"/>
                  <a:gd name="connsiteX132" fmla="*/ 6222 w 10000"/>
                  <a:gd name="connsiteY132" fmla="*/ 8557 h 10000"/>
                  <a:gd name="connsiteX133" fmla="*/ 6111 w 10000"/>
                  <a:gd name="connsiteY133" fmla="*/ 8542 h 10000"/>
                  <a:gd name="connsiteX134" fmla="*/ 6056 w 10000"/>
                  <a:gd name="connsiteY134" fmla="*/ 8527 h 10000"/>
                  <a:gd name="connsiteX135" fmla="*/ 6056 w 10000"/>
                  <a:gd name="connsiteY135" fmla="*/ 8527 h 10000"/>
                  <a:gd name="connsiteX136" fmla="*/ 6056 w 10000"/>
                  <a:gd name="connsiteY136" fmla="*/ 8262 h 10000"/>
                  <a:gd name="connsiteX137" fmla="*/ 6056 w 10000"/>
                  <a:gd name="connsiteY137" fmla="*/ 8262 h 10000"/>
                  <a:gd name="connsiteX138" fmla="*/ 6056 w 10000"/>
                  <a:gd name="connsiteY138" fmla="*/ 8203 h 10000"/>
                  <a:gd name="connsiteX139" fmla="*/ 5944 w 10000"/>
                  <a:gd name="connsiteY139" fmla="*/ 8130 h 10000"/>
                  <a:gd name="connsiteX140" fmla="*/ 5889 w 10000"/>
                  <a:gd name="connsiteY140" fmla="*/ 8115 h 10000"/>
                  <a:gd name="connsiteX141" fmla="*/ 5778 w 10000"/>
                  <a:gd name="connsiteY141" fmla="*/ 8100 h 10000"/>
                  <a:gd name="connsiteX142" fmla="*/ 5667 w 10000"/>
                  <a:gd name="connsiteY142" fmla="*/ 8100 h 10000"/>
                  <a:gd name="connsiteX143" fmla="*/ 5500 w 10000"/>
                  <a:gd name="connsiteY143" fmla="*/ 8115 h 10000"/>
                  <a:gd name="connsiteX144" fmla="*/ 5500 w 10000"/>
                  <a:gd name="connsiteY144" fmla="*/ 8115 h 10000"/>
                  <a:gd name="connsiteX145" fmla="*/ 4889 w 10000"/>
                  <a:gd name="connsiteY145" fmla="*/ 8218 h 10000"/>
                  <a:gd name="connsiteX146" fmla="*/ 4611 w 10000"/>
                  <a:gd name="connsiteY146" fmla="*/ 8247 h 10000"/>
                  <a:gd name="connsiteX147" fmla="*/ 4556 w 10000"/>
                  <a:gd name="connsiteY147" fmla="*/ 8262 h 10000"/>
                  <a:gd name="connsiteX148" fmla="*/ 4500 w 10000"/>
                  <a:gd name="connsiteY148" fmla="*/ 8247 h 10000"/>
                  <a:gd name="connsiteX149" fmla="*/ 4500 w 10000"/>
                  <a:gd name="connsiteY149" fmla="*/ 8247 h 10000"/>
                  <a:gd name="connsiteX150" fmla="*/ 4222 w 10000"/>
                  <a:gd name="connsiteY150" fmla="*/ 8100 h 10000"/>
                  <a:gd name="connsiteX151" fmla="*/ 4222 w 10000"/>
                  <a:gd name="connsiteY151" fmla="*/ 8100 h 10000"/>
                  <a:gd name="connsiteX152" fmla="*/ 4111 w 10000"/>
                  <a:gd name="connsiteY152" fmla="*/ 8027 h 10000"/>
                  <a:gd name="connsiteX153" fmla="*/ 4111 w 10000"/>
                  <a:gd name="connsiteY153" fmla="*/ 7982 h 10000"/>
                  <a:gd name="connsiteX154" fmla="*/ 4111 w 10000"/>
                  <a:gd name="connsiteY154" fmla="*/ 7938 h 10000"/>
                  <a:gd name="connsiteX155" fmla="*/ 4111 w 10000"/>
                  <a:gd name="connsiteY155" fmla="*/ 7938 h 10000"/>
                  <a:gd name="connsiteX156" fmla="*/ 4278 w 10000"/>
                  <a:gd name="connsiteY156" fmla="*/ 7894 h 10000"/>
                  <a:gd name="connsiteX157" fmla="*/ 4389 w 10000"/>
                  <a:gd name="connsiteY157" fmla="*/ 7879 h 10000"/>
                  <a:gd name="connsiteX158" fmla="*/ 4389 w 10000"/>
                  <a:gd name="connsiteY158" fmla="*/ 7879 h 10000"/>
                  <a:gd name="connsiteX159" fmla="*/ 4000 w 10000"/>
                  <a:gd name="connsiteY159" fmla="*/ 7879 h 10000"/>
                  <a:gd name="connsiteX160" fmla="*/ 3722 w 10000"/>
                  <a:gd name="connsiteY160" fmla="*/ 7894 h 10000"/>
                  <a:gd name="connsiteX161" fmla="*/ 3611 w 10000"/>
                  <a:gd name="connsiteY161" fmla="*/ 7909 h 10000"/>
                  <a:gd name="connsiteX162" fmla="*/ 3556 w 10000"/>
                  <a:gd name="connsiteY162" fmla="*/ 7923 h 10000"/>
                  <a:gd name="connsiteX163" fmla="*/ 3556 w 10000"/>
                  <a:gd name="connsiteY163" fmla="*/ 7923 h 10000"/>
                  <a:gd name="connsiteX164" fmla="*/ 3444 w 10000"/>
                  <a:gd name="connsiteY164" fmla="*/ 7982 h 10000"/>
                  <a:gd name="connsiteX165" fmla="*/ 3278 w 10000"/>
                  <a:gd name="connsiteY165" fmla="*/ 8071 h 10000"/>
                  <a:gd name="connsiteX166" fmla="*/ 3000 w 10000"/>
                  <a:gd name="connsiteY166" fmla="*/ 8174 h 10000"/>
                  <a:gd name="connsiteX167" fmla="*/ 2667 w 10000"/>
                  <a:gd name="connsiteY167" fmla="*/ 8247 h 10000"/>
                  <a:gd name="connsiteX168" fmla="*/ 2667 w 10000"/>
                  <a:gd name="connsiteY168" fmla="*/ 8247 h 10000"/>
                  <a:gd name="connsiteX169" fmla="*/ 2333 w 10000"/>
                  <a:gd name="connsiteY169" fmla="*/ 8306 h 10000"/>
                  <a:gd name="connsiteX170" fmla="*/ 1833 w 10000"/>
                  <a:gd name="connsiteY170" fmla="*/ 8365 h 10000"/>
                  <a:gd name="connsiteX171" fmla="*/ 1389 w 10000"/>
                  <a:gd name="connsiteY171" fmla="*/ 8395 h 10000"/>
                  <a:gd name="connsiteX172" fmla="*/ 889 w 10000"/>
                  <a:gd name="connsiteY172" fmla="*/ 8409 h 10000"/>
                  <a:gd name="connsiteX173" fmla="*/ 889 w 10000"/>
                  <a:gd name="connsiteY173" fmla="*/ 8409 h 10000"/>
                  <a:gd name="connsiteX174" fmla="*/ 500 w 10000"/>
                  <a:gd name="connsiteY174" fmla="*/ 8424 h 10000"/>
                  <a:gd name="connsiteX175" fmla="*/ 222 w 10000"/>
                  <a:gd name="connsiteY175" fmla="*/ 8439 h 10000"/>
                  <a:gd name="connsiteX176" fmla="*/ 0 w 10000"/>
                  <a:gd name="connsiteY176" fmla="*/ 8454 h 10000"/>
                  <a:gd name="connsiteX177" fmla="*/ 0 w 10000"/>
                  <a:gd name="connsiteY177" fmla="*/ 8454 h 10000"/>
                  <a:gd name="connsiteX178" fmla="*/ 278 w 10000"/>
                  <a:gd name="connsiteY178" fmla="*/ 8689 h 10000"/>
                  <a:gd name="connsiteX179" fmla="*/ 500 w 10000"/>
                  <a:gd name="connsiteY179" fmla="*/ 8866 h 10000"/>
                  <a:gd name="connsiteX180" fmla="*/ 722 w 10000"/>
                  <a:gd name="connsiteY180" fmla="*/ 9013 h 10000"/>
                  <a:gd name="connsiteX181" fmla="*/ 722 w 10000"/>
                  <a:gd name="connsiteY181" fmla="*/ 9013 h 10000"/>
                  <a:gd name="connsiteX182" fmla="*/ 889 w 10000"/>
                  <a:gd name="connsiteY182" fmla="*/ 9102 h 10000"/>
                  <a:gd name="connsiteX183" fmla="*/ 944 w 10000"/>
                  <a:gd name="connsiteY183" fmla="*/ 9175 h 10000"/>
                  <a:gd name="connsiteX184" fmla="*/ 1111 w 10000"/>
                  <a:gd name="connsiteY184" fmla="*/ 9249 h 10000"/>
                  <a:gd name="connsiteX185" fmla="*/ 1333 w 10000"/>
                  <a:gd name="connsiteY185" fmla="*/ 9367 h 10000"/>
                  <a:gd name="connsiteX186" fmla="*/ 1333 w 10000"/>
                  <a:gd name="connsiteY186" fmla="*/ 9367 h 10000"/>
                  <a:gd name="connsiteX187" fmla="*/ 1444 w 10000"/>
                  <a:gd name="connsiteY187" fmla="*/ 9426 h 10000"/>
                  <a:gd name="connsiteX188" fmla="*/ 1500 w 10000"/>
                  <a:gd name="connsiteY188" fmla="*/ 9470 h 10000"/>
                  <a:gd name="connsiteX189" fmla="*/ 1500 w 10000"/>
                  <a:gd name="connsiteY189" fmla="*/ 9514 h 10000"/>
                  <a:gd name="connsiteX190" fmla="*/ 1556 w 10000"/>
                  <a:gd name="connsiteY190" fmla="*/ 9529 h 10000"/>
                  <a:gd name="connsiteX191" fmla="*/ 1722 w 10000"/>
                  <a:gd name="connsiteY191" fmla="*/ 9543 h 10000"/>
                  <a:gd name="connsiteX192" fmla="*/ 1944 w 10000"/>
                  <a:gd name="connsiteY192" fmla="*/ 9558 h 10000"/>
                  <a:gd name="connsiteX193" fmla="*/ 2944 w 10000"/>
                  <a:gd name="connsiteY193" fmla="*/ 9573 h 10000"/>
                  <a:gd name="connsiteX194" fmla="*/ 2944 w 10000"/>
                  <a:gd name="connsiteY194" fmla="*/ 9573 h 10000"/>
                  <a:gd name="connsiteX195" fmla="*/ 4167 w 10000"/>
                  <a:gd name="connsiteY195" fmla="*/ 9602 h 10000"/>
                  <a:gd name="connsiteX196" fmla="*/ 4889 w 10000"/>
                  <a:gd name="connsiteY196" fmla="*/ 9647 h 10000"/>
                  <a:gd name="connsiteX197" fmla="*/ 5278 w 10000"/>
                  <a:gd name="connsiteY197" fmla="*/ 9691 h 10000"/>
                  <a:gd name="connsiteX198" fmla="*/ 5444 w 10000"/>
                  <a:gd name="connsiteY198" fmla="*/ 9705 h 10000"/>
                  <a:gd name="connsiteX199" fmla="*/ 5444 w 10000"/>
                  <a:gd name="connsiteY199" fmla="*/ 9705 h 10000"/>
                  <a:gd name="connsiteX200" fmla="*/ 5722 w 10000"/>
                  <a:gd name="connsiteY200" fmla="*/ 9735 h 10000"/>
                  <a:gd name="connsiteX201" fmla="*/ 5833 w 10000"/>
                  <a:gd name="connsiteY201" fmla="*/ 9750 h 10000"/>
                  <a:gd name="connsiteX202" fmla="*/ 5833 w 10000"/>
                  <a:gd name="connsiteY202" fmla="*/ 9750 h 10000"/>
                  <a:gd name="connsiteX203" fmla="*/ 5833 w 10000"/>
                  <a:gd name="connsiteY203" fmla="*/ 9735 h 10000"/>
                  <a:gd name="connsiteX204" fmla="*/ 5889 w 10000"/>
                  <a:gd name="connsiteY204" fmla="*/ 9720 h 10000"/>
                  <a:gd name="connsiteX205" fmla="*/ 6000 w 10000"/>
                  <a:gd name="connsiteY205" fmla="*/ 9705 h 10000"/>
                  <a:gd name="connsiteX206" fmla="*/ 6167 w 10000"/>
                  <a:gd name="connsiteY206" fmla="*/ 9691 h 10000"/>
                  <a:gd name="connsiteX207" fmla="*/ 6444 w 10000"/>
                  <a:gd name="connsiteY207" fmla="*/ 9691 h 10000"/>
                  <a:gd name="connsiteX208" fmla="*/ 6833 w 10000"/>
                  <a:gd name="connsiteY208" fmla="*/ 9705 h 10000"/>
                  <a:gd name="connsiteX209" fmla="*/ 7278 w 10000"/>
                  <a:gd name="connsiteY209" fmla="*/ 9750 h 10000"/>
                  <a:gd name="connsiteX210" fmla="*/ 7278 w 10000"/>
                  <a:gd name="connsiteY210" fmla="*/ 9750 h 10000"/>
                  <a:gd name="connsiteX211" fmla="*/ 8722 w 10000"/>
                  <a:gd name="connsiteY211" fmla="*/ 9882 h 10000"/>
                  <a:gd name="connsiteX212" fmla="*/ 10000 w 10000"/>
                  <a:gd name="connsiteY212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389 w 10000"/>
                  <a:gd name="connsiteY71" fmla="*/ 3505 h 10000"/>
                  <a:gd name="connsiteX72" fmla="*/ 2167 w 10000"/>
                  <a:gd name="connsiteY72" fmla="*/ 3225 h 10000"/>
                  <a:gd name="connsiteX73" fmla="*/ 1889 w 10000"/>
                  <a:gd name="connsiteY73" fmla="*/ 2946 h 10000"/>
                  <a:gd name="connsiteX74" fmla="*/ 1667 w 10000"/>
                  <a:gd name="connsiteY74" fmla="*/ 2695 h 10000"/>
                  <a:gd name="connsiteX75" fmla="*/ 1611 w 10000"/>
                  <a:gd name="connsiteY75" fmla="*/ 2622 h 10000"/>
                  <a:gd name="connsiteX76" fmla="*/ 1611 w 10000"/>
                  <a:gd name="connsiteY76" fmla="*/ 2592 h 10000"/>
                  <a:gd name="connsiteX77" fmla="*/ 1667 w 10000"/>
                  <a:gd name="connsiteY77" fmla="*/ 2577 h 10000"/>
                  <a:gd name="connsiteX78" fmla="*/ 1667 w 10000"/>
                  <a:gd name="connsiteY78" fmla="*/ 2577 h 10000"/>
                  <a:gd name="connsiteX79" fmla="*/ 2000 w 10000"/>
                  <a:gd name="connsiteY79" fmla="*/ 2563 h 10000"/>
                  <a:gd name="connsiteX80" fmla="*/ 2222 w 10000"/>
                  <a:gd name="connsiteY80" fmla="*/ 2563 h 10000"/>
                  <a:gd name="connsiteX81" fmla="*/ 2389 w 10000"/>
                  <a:gd name="connsiteY81" fmla="*/ 2577 h 10000"/>
                  <a:gd name="connsiteX82" fmla="*/ 2389 w 10000"/>
                  <a:gd name="connsiteY82" fmla="*/ 2577 h 10000"/>
                  <a:gd name="connsiteX83" fmla="*/ 2444 w 10000"/>
                  <a:gd name="connsiteY83" fmla="*/ 2577 h 10000"/>
                  <a:gd name="connsiteX84" fmla="*/ 2500 w 10000"/>
                  <a:gd name="connsiteY84" fmla="*/ 2548 h 10000"/>
                  <a:gd name="connsiteX85" fmla="*/ 2778 w 10000"/>
                  <a:gd name="connsiteY85" fmla="*/ 2459 h 10000"/>
                  <a:gd name="connsiteX86" fmla="*/ 3500 w 10000"/>
                  <a:gd name="connsiteY86" fmla="*/ 2165 h 10000"/>
                  <a:gd name="connsiteX87" fmla="*/ 4444 w 10000"/>
                  <a:gd name="connsiteY87" fmla="*/ 1738 h 10000"/>
                  <a:gd name="connsiteX88" fmla="*/ 4444 w 10000"/>
                  <a:gd name="connsiteY88" fmla="*/ 1738 h 10000"/>
                  <a:gd name="connsiteX89" fmla="*/ 4444 w 10000"/>
                  <a:gd name="connsiteY89" fmla="*/ 1679 h 10000"/>
                  <a:gd name="connsiteX90" fmla="*/ 4444 w 10000"/>
                  <a:gd name="connsiteY90" fmla="*/ 1546 h 10000"/>
                  <a:gd name="connsiteX91" fmla="*/ 4500 w 10000"/>
                  <a:gd name="connsiteY91" fmla="*/ 1458 h 10000"/>
                  <a:gd name="connsiteX92" fmla="*/ 4611 w 10000"/>
                  <a:gd name="connsiteY92" fmla="*/ 1384 h 10000"/>
                  <a:gd name="connsiteX93" fmla="*/ 4778 w 10000"/>
                  <a:gd name="connsiteY93" fmla="*/ 1296 h 10000"/>
                  <a:gd name="connsiteX94" fmla="*/ 5000 w 10000"/>
                  <a:gd name="connsiteY94" fmla="*/ 1222 h 10000"/>
                  <a:gd name="connsiteX95" fmla="*/ 5000 w 10000"/>
                  <a:gd name="connsiteY95" fmla="*/ 1222 h 10000"/>
                  <a:gd name="connsiteX96" fmla="*/ 5556 w 10000"/>
                  <a:gd name="connsiteY96" fmla="*/ 1075 h 10000"/>
                  <a:gd name="connsiteX97" fmla="*/ 6111 w 10000"/>
                  <a:gd name="connsiteY97" fmla="*/ 884 h 10000"/>
                  <a:gd name="connsiteX98" fmla="*/ 6667 w 10000"/>
                  <a:gd name="connsiteY98" fmla="*/ 707 h 10000"/>
                  <a:gd name="connsiteX99" fmla="*/ 7056 w 10000"/>
                  <a:gd name="connsiteY99" fmla="*/ 545 h 10000"/>
                  <a:gd name="connsiteX100" fmla="*/ 7056 w 10000"/>
                  <a:gd name="connsiteY100" fmla="*/ 545 h 10000"/>
                  <a:gd name="connsiteX101" fmla="*/ 7333 w 10000"/>
                  <a:gd name="connsiteY101" fmla="*/ 398 h 10000"/>
                  <a:gd name="connsiteX102" fmla="*/ 7667 w 10000"/>
                  <a:gd name="connsiteY102" fmla="*/ 221 h 10000"/>
                  <a:gd name="connsiteX103" fmla="*/ 8000 w 10000"/>
                  <a:gd name="connsiteY103" fmla="*/ 88 h 10000"/>
                  <a:gd name="connsiteX104" fmla="*/ 8167 w 10000"/>
                  <a:gd name="connsiteY104" fmla="*/ 29 h 10000"/>
                  <a:gd name="connsiteX105" fmla="*/ 8333 w 10000"/>
                  <a:gd name="connsiteY105" fmla="*/ 15 h 10000"/>
                  <a:gd name="connsiteX106" fmla="*/ 8333 w 10000"/>
                  <a:gd name="connsiteY106" fmla="*/ 15 h 10000"/>
                  <a:gd name="connsiteX107" fmla="*/ 8667 w 10000"/>
                  <a:gd name="connsiteY107" fmla="*/ 0 h 10000"/>
                  <a:gd name="connsiteX108" fmla="*/ 9111 w 10000"/>
                  <a:gd name="connsiteY108" fmla="*/ 0 h 10000"/>
                  <a:gd name="connsiteX109" fmla="*/ 10000 w 10000"/>
                  <a:gd name="connsiteY109" fmla="*/ 15 h 10000"/>
                  <a:gd name="connsiteX110" fmla="*/ 10000 w 10000"/>
                  <a:gd name="connsiteY110" fmla="*/ 9013 h 10000"/>
                  <a:gd name="connsiteX111" fmla="*/ 10000 w 10000"/>
                  <a:gd name="connsiteY111" fmla="*/ 9013 h 10000"/>
                  <a:gd name="connsiteX112" fmla="*/ 9722 w 10000"/>
                  <a:gd name="connsiteY112" fmla="*/ 8999 h 10000"/>
                  <a:gd name="connsiteX113" fmla="*/ 9389 w 10000"/>
                  <a:gd name="connsiteY113" fmla="*/ 9013 h 10000"/>
                  <a:gd name="connsiteX114" fmla="*/ 9389 w 10000"/>
                  <a:gd name="connsiteY114" fmla="*/ 9013 h 10000"/>
                  <a:gd name="connsiteX115" fmla="*/ 9278 w 10000"/>
                  <a:gd name="connsiteY115" fmla="*/ 9028 h 10000"/>
                  <a:gd name="connsiteX116" fmla="*/ 9056 w 10000"/>
                  <a:gd name="connsiteY116" fmla="*/ 9013 h 10000"/>
                  <a:gd name="connsiteX117" fmla="*/ 8889 w 10000"/>
                  <a:gd name="connsiteY117" fmla="*/ 8999 h 10000"/>
                  <a:gd name="connsiteX118" fmla="*/ 8722 w 10000"/>
                  <a:gd name="connsiteY118" fmla="*/ 8969 h 10000"/>
                  <a:gd name="connsiteX119" fmla="*/ 8611 w 10000"/>
                  <a:gd name="connsiteY119" fmla="*/ 8925 h 10000"/>
                  <a:gd name="connsiteX120" fmla="*/ 8444 w 10000"/>
                  <a:gd name="connsiteY120" fmla="*/ 8851 h 10000"/>
                  <a:gd name="connsiteX121" fmla="*/ 8444 w 10000"/>
                  <a:gd name="connsiteY121" fmla="*/ 8851 h 10000"/>
                  <a:gd name="connsiteX122" fmla="*/ 8222 w 10000"/>
                  <a:gd name="connsiteY122" fmla="*/ 8719 h 10000"/>
                  <a:gd name="connsiteX123" fmla="*/ 8111 w 10000"/>
                  <a:gd name="connsiteY123" fmla="*/ 8660 h 10000"/>
                  <a:gd name="connsiteX124" fmla="*/ 7944 w 10000"/>
                  <a:gd name="connsiteY124" fmla="*/ 8616 h 10000"/>
                  <a:gd name="connsiteX125" fmla="*/ 7778 w 10000"/>
                  <a:gd name="connsiteY125" fmla="*/ 8586 h 10000"/>
                  <a:gd name="connsiteX126" fmla="*/ 7556 w 10000"/>
                  <a:gd name="connsiteY126" fmla="*/ 8571 h 10000"/>
                  <a:gd name="connsiteX127" fmla="*/ 7333 w 10000"/>
                  <a:gd name="connsiteY127" fmla="*/ 8557 h 10000"/>
                  <a:gd name="connsiteX128" fmla="*/ 7000 w 10000"/>
                  <a:gd name="connsiteY128" fmla="*/ 8542 h 10000"/>
                  <a:gd name="connsiteX129" fmla="*/ 7000 w 10000"/>
                  <a:gd name="connsiteY129" fmla="*/ 8542 h 10000"/>
                  <a:gd name="connsiteX130" fmla="*/ 6556 w 10000"/>
                  <a:gd name="connsiteY130" fmla="*/ 8557 h 10000"/>
                  <a:gd name="connsiteX131" fmla="*/ 6222 w 10000"/>
                  <a:gd name="connsiteY131" fmla="*/ 8557 h 10000"/>
                  <a:gd name="connsiteX132" fmla="*/ 6111 w 10000"/>
                  <a:gd name="connsiteY132" fmla="*/ 8542 h 10000"/>
                  <a:gd name="connsiteX133" fmla="*/ 6056 w 10000"/>
                  <a:gd name="connsiteY133" fmla="*/ 8527 h 10000"/>
                  <a:gd name="connsiteX134" fmla="*/ 6056 w 10000"/>
                  <a:gd name="connsiteY134" fmla="*/ 8527 h 10000"/>
                  <a:gd name="connsiteX135" fmla="*/ 6056 w 10000"/>
                  <a:gd name="connsiteY135" fmla="*/ 8262 h 10000"/>
                  <a:gd name="connsiteX136" fmla="*/ 6056 w 10000"/>
                  <a:gd name="connsiteY136" fmla="*/ 8262 h 10000"/>
                  <a:gd name="connsiteX137" fmla="*/ 6056 w 10000"/>
                  <a:gd name="connsiteY137" fmla="*/ 8203 h 10000"/>
                  <a:gd name="connsiteX138" fmla="*/ 5944 w 10000"/>
                  <a:gd name="connsiteY138" fmla="*/ 8130 h 10000"/>
                  <a:gd name="connsiteX139" fmla="*/ 5889 w 10000"/>
                  <a:gd name="connsiteY139" fmla="*/ 8115 h 10000"/>
                  <a:gd name="connsiteX140" fmla="*/ 5778 w 10000"/>
                  <a:gd name="connsiteY140" fmla="*/ 8100 h 10000"/>
                  <a:gd name="connsiteX141" fmla="*/ 5667 w 10000"/>
                  <a:gd name="connsiteY141" fmla="*/ 8100 h 10000"/>
                  <a:gd name="connsiteX142" fmla="*/ 5500 w 10000"/>
                  <a:gd name="connsiteY142" fmla="*/ 8115 h 10000"/>
                  <a:gd name="connsiteX143" fmla="*/ 5500 w 10000"/>
                  <a:gd name="connsiteY143" fmla="*/ 8115 h 10000"/>
                  <a:gd name="connsiteX144" fmla="*/ 4889 w 10000"/>
                  <a:gd name="connsiteY144" fmla="*/ 8218 h 10000"/>
                  <a:gd name="connsiteX145" fmla="*/ 4611 w 10000"/>
                  <a:gd name="connsiteY145" fmla="*/ 8247 h 10000"/>
                  <a:gd name="connsiteX146" fmla="*/ 4556 w 10000"/>
                  <a:gd name="connsiteY146" fmla="*/ 8262 h 10000"/>
                  <a:gd name="connsiteX147" fmla="*/ 4500 w 10000"/>
                  <a:gd name="connsiteY147" fmla="*/ 8247 h 10000"/>
                  <a:gd name="connsiteX148" fmla="*/ 4500 w 10000"/>
                  <a:gd name="connsiteY148" fmla="*/ 8247 h 10000"/>
                  <a:gd name="connsiteX149" fmla="*/ 4222 w 10000"/>
                  <a:gd name="connsiteY149" fmla="*/ 8100 h 10000"/>
                  <a:gd name="connsiteX150" fmla="*/ 4222 w 10000"/>
                  <a:gd name="connsiteY150" fmla="*/ 8100 h 10000"/>
                  <a:gd name="connsiteX151" fmla="*/ 4111 w 10000"/>
                  <a:gd name="connsiteY151" fmla="*/ 8027 h 10000"/>
                  <a:gd name="connsiteX152" fmla="*/ 4111 w 10000"/>
                  <a:gd name="connsiteY152" fmla="*/ 7982 h 10000"/>
                  <a:gd name="connsiteX153" fmla="*/ 4111 w 10000"/>
                  <a:gd name="connsiteY153" fmla="*/ 7938 h 10000"/>
                  <a:gd name="connsiteX154" fmla="*/ 4111 w 10000"/>
                  <a:gd name="connsiteY154" fmla="*/ 7938 h 10000"/>
                  <a:gd name="connsiteX155" fmla="*/ 4278 w 10000"/>
                  <a:gd name="connsiteY155" fmla="*/ 7894 h 10000"/>
                  <a:gd name="connsiteX156" fmla="*/ 4389 w 10000"/>
                  <a:gd name="connsiteY156" fmla="*/ 7879 h 10000"/>
                  <a:gd name="connsiteX157" fmla="*/ 4389 w 10000"/>
                  <a:gd name="connsiteY157" fmla="*/ 7879 h 10000"/>
                  <a:gd name="connsiteX158" fmla="*/ 4000 w 10000"/>
                  <a:gd name="connsiteY158" fmla="*/ 7879 h 10000"/>
                  <a:gd name="connsiteX159" fmla="*/ 3722 w 10000"/>
                  <a:gd name="connsiteY159" fmla="*/ 7894 h 10000"/>
                  <a:gd name="connsiteX160" fmla="*/ 3611 w 10000"/>
                  <a:gd name="connsiteY160" fmla="*/ 7909 h 10000"/>
                  <a:gd name="connsiteX161" fmla="*/ 3556 w 10000"/>
                  <a:gd name="connsiteY161" fmla="*/ 7923 h 10000"/>
                  <a:gd name="connsiteX162" fmla="*/ 3556 w 10000"/>
                  <a:gd name="connsiteY162" fmla="*/ 7923 h 10000"/>
                  <a:gd name="connsiteX163" fmla="*/ 3444 w 10000"/>
                  <a:gd name="connsiteY163" fmla="*/ 7982 h 10000"/>
                  <a:gd name="connsiteX164" fmla="*/ 3278 w 10000"/>
                  <a:gd name="connsiteY164" fmla="*/ 8071 h 10000"/>
                  <a:gd name="connsiteX165" fmla="*/ 3000 w 10000"/>
                  <a:gd name="connsiteY165" fmla="*/ 8174 h 10000"/>
                  <a:gd name="connsiteX166" fmla="*/ 2667 w 10000"/>
                  <a:gd name="connsiteY166" fmla="*/ 8247 h 10000"/>
                  <a:gd name="connsiteX167" fmla="*/ 2667 w 10000"/>
                  <a:gd name="connsiteY167" fmla="*/ 8247 h 10000"/>
                  <a:gd name="connsiteX168" fmla="*/ 2333 w 10000"/>
                  <a:gd name="connsiteY168" fmla="*/ 8306 h 10000"/>
                  <a:gd name="connsiteX169" fmla="*/ 1833 w 10000"/>
                  <a:gd name="connsiteY169" fmla="*/ 8365 h 10000"/>
                  <a:gd name="connsiteX170" fmla="*/ 1389 w 10000"/>
                  <a:gd name="connsiteY170" fmla="*/ 8395 h 10000"/>
                  <a:gd name="connsiteX171" fmla="*/ 889 w 10000"/>
                  <a:gd name="connsiteY171" fmla="*/ 8409 h 10000"/>
                  <a:gd name="connsiteX172" fmla="*/ 889 w 10000"/>
                  <a:gd name="connsiteY172" fmla="*/ 8409 h 10000"/>
                  <a:gd name="connsiteX173" fmla="*/ 500 w 10000"/>
                  <a:gd name="connsiteY173" fmla="*/ 8424 h 10000"/>
                  <a:gd name="connsiteX174" fmla="*/ 222 w 10000"/>
                  <a:gd name="connsiteY174" fmla="*/ 8439 h 10000"/>
                  <a:gd name="connsiteX175" fmla="*/ 0 w 10000"/>
                  <a:gd name="connsiteY175" fmla="*/ 8454 h 10000"/>
                  <a:gd name="connsiteX176" fmla="*/ 0 w 10000"/>
                  <a:gd name="connsiteY176" fmla="*/ 8454 h 10000"/>
                  <a:gd name="connsiteX177" fmla="*/ 278 w 10000"/>
                  <a:gd name="connsiteY177" fmla="*/ 8689 h 10000"/>
                  <a:gd name="connsiteX178" fmla="*/ 500 w 10000"/>
                  <a:gd name="connsiteY178" fmla="*/ 8866 h 10000"/>
                  <a:gd name="connsiteX179" fmla="*/ 722 w 10000"/>
                  <a:gd name="connsiteY179" fmla="*/ 9013 h 10000"/>
                  <a:gd name="connsiteX180" fmla="*/ 722 w 10000"/>
                  <a:gd name="connsiteY180" fmla="*/ 9013 h 10000"/>
                  <a:gd name="connsiteX181" fmla="*/ 889 w 10000"/>
                  <a:gd name="connsiteY181" fmla="*/ 9102 h 10000"/>
                  <a:gd name="connsiteX182" fmla="*/ 944 w 10000"/>
                  <a:gd name="connsiteY182" fmla="*/ 9175 h 10000"/>
                  <a:gd name="connsiteX183" fmla="*/ 1111 w 10000"/>
                  <a:gd name="connsiteY183" fmla="*/ 9249 h 10000"/>
                  <a:gd name="connsiteX184" fmla="*/ 1333 w 10000"/>
                  <a:gd name="connsiteY184" fmla="*/ 9367 h 10000"/>
                  <a:gd name="connsiteX185" fmla="*/ 1333 w 10000"/>
                  <a:gd name="connsiteY185" fmla="*/ 9367 h 10000"/>
                  <a:gd name="connsiteX186" fmla="*/ 1444 w 10000"/>
                  <a:gd name="connsiteY186" fmla="*/ 9426 h 10000"/>
                  <a:gd name="connsiteX187" fmla="*/ 1500 w 10000"/>
                  <a:gd name="connsiteY187" fmla="*/ 9470 h 10000"/>
                  <a:gd name="connsiteX188" fmla="*/ 1500 w 10000"/>
                  <a:gd name="connsiteY188" fmla="*/ 9514 h 10000"/>
                  <a:gd name="connsiteX189" fmla="*/ 1556 w 10000"/>
                  <a:gd name="connsiteY189" fmla="*/ 9529 h 10000"/>
                  <a:gd name="connsiteX190" fmla="*/ 1722 w 10000"/>
                  <a:gd name="connsiteY190" fmla="*/ 9543 h 10000"/>
                  <a:gd name="connsiteX191" fmla="*/ 1944 w 10000"/>
                  <a:gd name="connsiteY191" fmla="*/ 9558 h 10000"/>
                  <a:gd name="connsiteX192" fmla="*/ 2944 w 10000"/>
                  <a:gd name="connsiteY192" fmla="*/ 9573 h 10000"/>
                  <a:gd name="connsiteX193" fmla="*/ 2944 w 10000"/>
                  <a:gd name="connsiteY193" fmla="*/ 9573 h 10000"/>
                  <a:gd name="connsiteX194" fmla="*/ 4167 w 10000"/>
                  <a:gd name="connsiteY194" fmla="*/ 9602 h 10000"/>
                  <a:gd name="connsiteX195" fmla="*/ 4889 w 10000"/>
                  <a:gd name="connsiteY195" fmla="*/ 9647 h 10000"/>
                  <a:gd name="connsiteX196" fmla="*/ 5278 w 10000"/>
                  <a:gd name="connsiteY196" fmla="*/ 9691 h 10000"/>
                  <a:gd name="connsiteX197" fmla="*/ 5444 w 10000"/>
                  <a:gd name="connsiteY197" fmla="*/ 9705 h 10000"/>
                  <a:gd name="connsiteX198" fmla="*/ 5444 w 10000"/>
                  <a:gd name="connsiteY198" fmla="*/ 9705 h 10000"/>
                  <a:gd name="connsiteX199" fmla="*/ 5722 w 10000"/>
                  <a:gd name="connsiteY199" fmla="*/ 9735 h 10000"/>
                  <a:gd name="connsiteX200" fmla="*/ 5833 w 10000"/>
                  <a:gd name="connsiteY200" fmla="*/ 9750 h 10000"/>
                  <a:gd name="connsiteX201" fmla="*/ 5833 w 10000"/>
                  <a:gd name="connsiteY201" fmla="*/ 9750 h 10000"/>
                  <a:gd name="connsiteX202" fmla="*/ 5833 w 10000"/>
                  <a:gd name="connsiteY202" fmla="*/ 9735 h 10000"/>
                  <a:gd name="connsiteX203" fmla="*/ 5889 w 10000"/>
                  <a:gd name="connsiteY203" fmla="*/ 9720 h 10000"/>
                  <a:gd name="connsiteX204" fmla="*/ 6000 w 10000"/>
                  <a:gd name="connsiteY204" fmla="*/ 9705 h 10000"/>
                  <a:gd name="connsiteX205" fmla="*/ 6167 w 10000"/>
                  <a:gd name="connsiteY205" fmla="*/ 9691 h 10000"/>
                  <a:gd name="connsiteX206" fmla="*/ 6444 w 10000"/>
                  <a:gd name="connsiteY206" fmla="*/ 9691 h 10000"/>
                  <a:gd name="connsiteX207" fmla="*/ 6833 w 10000"/>
                  <a:gd name="connsiteY207" fmla="*/ 9705 h 10000"/>
                  <a:gd name="connsiteX208" fmla="*/ 7278 w 10000"/>
                  <a:gd name="connsiteY208" fmla="*/ 9750 h 10000"/>
                  <a:gd name="connsiteX209" fmla="*/ 7278 w 10000"/>
                  <a:gd name="connsiteY209" fmla="*/ 9750 h 10000"/>
                  <a:gd name="connsiteX210" fmla="*/ 8722 w 10000"/>
                  <a:gd name="connsiteY210" fmla="*/ 9882 h 10000"/>
                  <a:gd name="connsiteX211" fmla="*/ 10000 w 10000"/>
                  <a:gd name="connsiteY211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167 w 10000"/>
                  <a:gd name="connsiteY71" fmla="*/ 3225 h 10000"/>
                  <a:gd name="connsiteX72" fmla="*/ 1889 w 10000"/>
                  <a:gd name="connsiteY72" fmla="*/ 2946 h 10000"/>
                  <a:gd name="connsiteX73" fmla="*/ 1667 w 10000"/>
                  <a:gd name="connsiteY73" fmla="*/ 2695 h 10000"/>
                  <a:gd name="connsiteX74" fmla="*/ 1611 w 10000"/>
                  <a:gd name="connsiteY74" fmla="*/ 2622 h 10000"/>
                  <a:gd name="connsiteX75" fmla="*/ 1611 w 10000"/>
                  <a:gd name="connsiteY75" fmla="*/ 2592 h 10000"/>
                  <a:gd name="connsiteX76" fmla="*/ 1667 w 10000"/>
                  <a:gd name="connsiteY76" fmla="*/ 2577 h 10000"/>
                  <a:gd name="connsiteX77" fmla="*/ 1667 w 10000"/>
                  <a:gd name="connsiteY77" fmla="*/ 2577 h 10000"/>
                  <a:gd name="connsiteX78" fmla="*/ 2000 w 10000"/>
                  <a:gd name="connsiteY78" fmla="*/ 2563 h 10000"/>
                  <a:gd name="connsiteX79" fmla="*/ 2222 w 10000"/>
                  <a:gd name="connsiteY79" fmla="*/ 2563 h 10000"/>
                  <a:gd name="connsiteX80" fmla="*/ 2389 w 10000"/>
                  <a:gd name="connsiteY80" fmla="*/ 2577 h 10000"/>
                  <a:gd name="connsiteX81" fmla="*/ 2389 w 10000"/>
                  <a:gd name="connsiteY81" fmla="*/ 2577 h 10000"/>
                  <a:gd name="connsiteX82" fmla="*/ 2444 w 10000"/>
                  <a:gd name="connsiteY82" fmla="*/ 2577 h 10000"/>
                  <a:gd name="connsiteX83" fmla="*/ 2500 w 10000"/>
                  <a:gd name="connsiteY83" fmla="*/ 2548 h 10000"/>
                  <a:gd name="connsiteX84" fmla="*/ 2778 w 10000"/>
                  <a:gd name="connsiteY84" fmla="*/ 2459 h 10000"/>
                  <a:gd name="connsiteX85" fmla="*/ 3500 w 10000"/>
                  <a:gd name="connsiteY85" fmla="*/ 2165 h 10000"/>
                  <a:gd name="connsiteX86" fmla="*/ 4444 w 10000"/>
                  <a:gd name="connsiteY86" fmla="*/ 1738 h 10000"/>
                  <a:gd name="connsiteX87" fmla="*/ 4444 w 10000"/>
                  <a:gd name="connsiteY87" fmla="*/ 1738 h 10000"/>
                  <a:gd name="connsiteX88" fmla="*/ 4444 w 10000"/>
                  <a:gd name="connsiteY88" fmla="*/ 1679 h 10000"/>
                  <a:gd name="connsiteX89" fmla="*/ 4444 w 10000"/>
                  <a:gd name="connsiteY89" fmla="*/ 1546 h 10000"/>
                  <a:gd name="connsiteX90" fmla="*/ 4500 w 10000"/>
                  <a:gd name="connsiteY90" fmla="*/ 1458 h 10000"/>
                  <a:gd name="connsiteX91" fmla="*/ 4611 w 10000"/>
                  <a:gd name="connsiteY91" fmla="*/ 1384 h 10000"/>
                  <a:gd name="connsiteX92" fmla="*/ 4778 w 10000"/>
                  <a:gd name="connsiteY92" fmla="*/ 1296 h 10000"/>
                  <a:gd name="connsiteX93" fmla="*/ 5000 w 10000"/>
                  <a:gd name="connsiteY93" fmla="*/ 1222 h 10000"/>
                  <a:gd name="connsiteX94" fmla="*/ 5000 w 10000"/>
                  <a:gd name="connsiteY94" fmla="*/ 1222 h 10000"/>
                  <a:gd name="connsiteX95" fmla="*/ 5556 w 10000"/>
                  <a:gd name="connsiteY95" fmla="*/ 1075 h 10000"/>
                  <a:gd name="connsiteX96" fmla="*/ 6111 w 10000"/>
                  <a:gd name="connsiteY96" fmla="*/ 884 h 10000"/>
                  <a:gd name="connsiteX97" fmla="*/ 6667 w 10000"/>
                  <a:gd name="connsiteY97" fmla="*/ 707 h 10000"/>
                  <a:gd name="connsiteX98" fmla="*/ 7056 w 10000"/>
                  <a:gd name="connsiteY98" fmla="*/ 545 h 10000"/>
                  <a:gd name="connsiteX99" fmla="*/ 7056 w 10000"/>
                  <a:gd name="connsiteY99" fmla="*/ 545 h 10000"/>
                  <a:gd name="connsiteX100" fmla="*/ 7333 w 10000"/>
                  <a:gd name="connsiteY100" fmla="*/ 398 h 10000"/>
                  <a:gd name="connsiteX101" fmla="*/ 7667 w 10000"/>
                  <a:gd name="connsiteY101" fmla="*/ 221 h 10000"/>
                  <a:gd name="connsiteX102" fmla="*/ 8000 w 10000"/>
                  <a:gd name="connsiteY102" fmla="*/ 88 h 10000"/>
                  <a:gd name="connsiteX103" fmla="*/ 8167 w 10000"/>
                  <a:gd name="connsiteY103" fmla="*/ 29 h 10000"/>
                  <a:gd name="connsiteX104" fmla="*/ 8333 w 10000"/>
                  <a:gd name="connsiteY104" fmla="*/ 15 h 10000"/>
                  <a:gd name="connsiteX105" fmla="*/ 8333 w 10000"/>
                  <a:gd name="connsiteY105" fmla="*/ 15 h 10000"/>
                  <a:gd name="connsiteX106" fmla="*/ 8667 w 10000"/>
                  <a:gd name="connsiteY106" fmla="*/ 0 h 10000"/>
                  <a:gd name="connsiteX107" fmla="*/ 9111 w 10000"/>
                  <a:gd name="connsiteY107" fmla="*/ 0 h 10000"/>
                  <a:gd name="connsiteX108" fmla="*/ 10000 w 10000"/>
                  <a:gd name="connsiteY108" fmla="*/ 15 h 10000"/>
                  <a:gd name="connsiteX109" fmla="*/ 10000 w 10000"/>
                  <a:gd name="connsiteY109" fmla="*/ 9013 h 10000"/>
                  <a:gd name="connsiteX110" fmla="*/ 10000 w 10000"/>
                  <a:gd name="connsiteY110" fmla="*/ 9013 h 10000"/>
                  <a:gd name="connsiteX111" fmla="*/ 9722 w 10000"/>
                  <a:gd name="connsiteY111" fmla="*/ 8999 h 10000"/>
                  <a:gd name="connsiteX112" fmla="*/ 9389 w 10000"/>
                  <a:gd name="connsiteY112" fmla="*/ 9013 h 10000"/>
                  <a:gd name="connsiteX113" fmla="*/ 9389 w 10000"/>
                  <a:gd name="connsiteY113" fmla="*/ 9013 h 10000"/>
                  <a:gd name="connsiteX114" fmla="*/ 9278 w 10000"/>
                  <a:gd name="connsiteY114" fmla="*/ 9028 h 10000"/>
                  <a:gd name="connsiteX115" fmla="*/ 9056 w 10000"/>
                  <a:gd name="connsiteY115" fmla="*/ 9013 h 10000"/>
                  <a:gd name="connsiteX116" fmla="*/ 8889 w 10000"/>
                  <a:gd name="connsiteY116" fmla="*/ 8999 h 10000"/>
                  <a:gd name="connsiteX117" fmla="*/ 8722 w 10000"/>
                  <a:gd name="connsiteY117" fmla="*/ 8969 h 10000"/>
                  <a:gd name="connsiteX118" fmla="*/ 8611 w 10000"/>
                  <a:gd name="connsiteY118" fmla="*/ 8925 h 10000"/>
                  <a:gd name="connsiteX119" fmla="*/ 8444 w 10000"/>
                  <a:gd name="connsiteY119" fmla="*/ 8851 h 10000"/>
                  <a:gd name="connsiteX120" fmla="*/ 8444 w 10000"/>
                  <a:gd name="connsiteY120" fmla="*/ 8851 h 10000"/>
                  <a:gd name="connsiteX121" fmla="*/ 8222 w 10000"/>
                  <a:gd name="connsiteY121" fmla="*/ 8719 h 10000"/>
                  <a:gd name="connsiteX122" fmla="*/ 8111 w 10000"/>
                  <a:gd name="connsiteY122" fmla="*/ 8660 h 10000"/>
                  <a:gd name="connsiteX123" fmla="*/ 7944 w 10000"/>
                  <a:gd name="connsiteY123" fmla="*/ 8616 h 10000"/>
                  <a:gd name="connsiteX124" fmla="*/ 7778 w 10000"/>
                  <a:gd name="connsiteY124" fmla="*/ 8586 h 10000"/>
                  <a:gd name="connsiteX125" fmla="*/ 7556 w 10000"/>
                  <a:gd name="connsiteY125" fmla="*/ 8571 h 10000"/>
                  <a:gd name="connsiteX126" fmla="*/ 7333 w 10000"/>
                  <a:gd name="connsiteY126" fmla="*/ 8557 h 10000"/>
                  <a:gd name="connsiteX127" fmla="*/ 7000 w 10000"/>
                  <a:gd name="connsiteY127" fmla="*/ 8542 h 10000"/>
                  <a:gd name="connsiteX128" fmla="*/ 7000 w 10000"/>
                  <a:gd name="connsiteY128" fmla="*/ 8542 h 10000"/>
                  <a:gd name="connsiteX129" fmla="*/ 6556 w 10000"/>
                  <a:gd name="connsiteY129" fmla="*/ 8557 h 10000"/>
                  <a:gd name="connsiteX130" fmla="*/ 6222 w 10000"/>
                  <a:gd name="connsiteY130" fmla="*/ 8557 h 10000"/>
                  <a:gd name="connsiteX131" fmla="*/ 6111 w 10000"/>
                  <a:gd name="connsiteY131" fmla="*/ 8542 h 10000"/>
                  <a:gd name="connsiteX132" fmla="*/ 6056 w 10000"/>
                  <a:gd name="connsiteY132" fmla="*/ 8527 h 10000"/>
                  <a:gd name="connsiteX133" fmla="*/ 6056 w 10000"/>
                  <a:gd name="connsiteY133" fmla="*/ 8527 h 10000"/>
                  <a:gd name="connsiteX134" fmla="*/ 6056 w 10000"/>
                  <a:gd name="connsiteY134" fmla="*/ 8262 h 10000"/>
                  <a:gd name="connsiteX135" fmla="*/ 6056 w 10000"/>
                  <a:gd name="connsiteY135" fmla="*/ 8262 h 10000"/>
                  <a:gd name="connsiteX136" fmla="*/ 6056 w 10000"/>
                  <a:gd name="connsiteY136" fmla="*/ 8203 h 10000"/>
                  <a:gd name="connsiteX137" fmla="*/ 5944 w 10000"/>
                  <a:gd name="connsiteY137" fmla="*/ 8130 h 10000"/>
                  <a:gd name="connsiteX138" fmla="*/ 5889 w 10000"/>
                  <a:gd name="connsiteY138" fmla="*/ 8115 h 10000"/>
                  <a:gd name="connsiteX139" fmla="*/ 5778 w 10000"/>
                  <a:gd name="connsiteY139" fmla="*/ 8100 h 10000"/>
                  <a:gd name="connsiteX140" fmla="*/ 5667 w 10000"/>
                  <a:gd name="connsiteY140" fmla="*/ 8100 h 10000"/>
                  <a:gd name="connsiteX141" fmla="*/ 5500 w 10000"/>
                  <a:gd name="connsiteY141" fmla="*/ 8115 h 10000"/>
                  <a:gd name="connsiteX142" fmla="*/ 5500 w 10000"/>
                  <a:gd name="connsiteY142" fmla="*/ 8115 h 10000"/>
                  <a:gd name="connsiteX143" fmla="*/ 4889 w 10000"/>
                  <a:gd name="connsiteY143" fmla="*/ 8218 h 10000"/>
                  <a:gd name="connsiteX144" fmla="*/ 4611 w 10000"/>
                  <a:gd name="connsiteY144" fmla="*/ 8247 h 10000"/>
                  <a:gd name="connsiteX145" fmla="*/ 4556 w 10000"/>
                  <a:gd name="connsiteY145" fmla="*/ 8262 h 10000"/>
                  <a:gd name="connsiteX146" fmla="*/ 4500 w 10000"/>
                  <a:gd name="connsiteY146" fmla="*/ 8247 h 10000"/>
                  <a:gd name="connsiteX147" fmla="*/ 4500 w 10000"/>
                  <a:gd name="connsiteY147" fmla="*/ 8247 h 10000"/>
                  <a:gd name="connsiteX148" fmla="*/ 4222 w 10000"/>
                  <a:gd name="connsiteY148" fmla="*/ 8100 h 10000"/>
                  <a:gd name="connsiteX149" fmla="*/ 4222 w 10000"/>
                  <a:gd name="connsiteY149" fmla="*/ 8100 h 10000"/>
                  <a:gd name="connsiteX150" fmla="*/ 4111 w 10000"/>
                  <a:gd name="connsiteY150" fmla="*/ 8027 h 10000"/>
                  <a:gd name="connsiteX151" fmla="*/ 4111 w 10000"/>
                  <a:gd name="connsiteY151" fmla="*/ 7982 h 10000"/>
                  <a:gd name="connsiteX152" fmla="*/ 4111 w 10000"/>
                  <a:gd name="connsiteY152" fmla="*/ 7938 h 10000"/>
                  <a:gd name="connsiteX153" fmla="*/ 4111 w 10000"/>
                  <a:gd name="connsiteY153" fmla="*/ 7938 h 10000"/>
                  <a:gd name="connsiteX154" fmla="*/ 4278 w 10000"/>
                  <a:gd name="connsiteY154" fmla="*/ 7894 h 10000"/>
                  <a:gd name="connsiteX155" fmla="*/ 4389 w 10000"/>
                  <a:gd name="connsiteY155" fmla="*/ 7879 h 10000"/>
                  <a:gd name="connsiteX156" fmla="*/ 4389 w 10000"/>
                  <a:gd name="connsiteY156" fmla="*/ 7879 h 10000"/>
                  <a:gd name="connsiteX157" fmla="*/ 4000 w 10000"/>
                  <a:gd name="connsiteY157" fmla="*/ 7879 h 10000"/>
                  <a:gd name="connsiteX158" fmla="*/ 3722 w 10000"/>
                  <a:gd name="connsiteY158" fmla="*/ 7894 h 10000"/>
                  <a:gd name="connsiteX159" fmla="*/ 3611 w 10000"/>
                  <a:gd name="connsiteY159" fmla="*/ 7909 h 10000"/>
                  <a:gd name="connsiteX160" fmla="*/ 3556 w 10000"/>
                  <a:gd name="connsiteY160" fmla="*/ 7923 h 10000"/>
                  <a:gd name="connsiteX161" fmla="*/ 3556 w 10000"/>
                  <a:gd name="connsiteY161" fmla="*/ 7923 h 10000"/>
                  <a:gd name="connsiteX162" fmla="*/ 3444 w 10000"/>
                  <a:gd name="connsiteY162" fmla="*/ 7982 h 10000"/>
                  <a:gd name="connsiteX163" fmla="*/ 3278 w 10000"/>
                  <a:gd name="connsiteY163" fmla="*/ 8071 h 10000"/>
                  <a:gd name="connsiteX164" fmla="*/ 3000 w 10000"/>
                  <a:gd name="connsiteY164" fmla="*/ 8174 h 10000"/>
                  <a:gd name="connsiteX165" fmla="*/ 2667 w 10000"/>
                  <a:gd name="connsiteY165" fmla="*/ 8247 h 10000"/>
                  <a:gd name="connsiteX166" fmla="*/ 2667 w 10000"/>
                  <a:gd name="connsiteY166" fmla="*/ 8247 h 10000"/>
                  <a:gd name="connsiteX167" fmla="*/ 2333 w 10000"/>
                  <a:gd name="connsiteY167" fmla="*/ 8306 h 10000"/>
                  <a:gd name="connsiteX168" fmla="*/ 1833 w 10000"/>
                  <a:gd name="connsiteY168" fmla="*/ 8365 h 10000"/>
                  <a:gd name="connsiteX169" fmla="*/ 1389 w 10000"/>
                  <a:gd name="connsiteY169" fmla="*/ 8395 h 10000"/>
                  <a:gd name="connsiteX170" fmla="*/ 889 w 10000"/>
                  <a:gd name="connsiteY170" fmla="*/ 8409 h 10000"/>
                  <a:gd name="connsiteX171" fmla="*/ 889 w 10000"/>
                  <a:gd name="connsiteY171" fmla="*/ 8409 h 10000"/>
                  <a:gd name="connsiteX172" fmla="*/ 500 w 10000"/>
                  <a:gd name="connsiteY172" fmla="*/ 8424 h 10000"/>
                  <a:gd name="connsiteX173" fmla="*/ 222 w 10000"/>
                  <a:gd name="connsiteY173" fmla="*/ 8439 h 10000"/>
                  <a:gd name="connsiteX174" fmla="*/ 0 w 10000"/>
                  <a:gd name="connsiteY174" fmla="*/ 8454 h 10000"/>
                  <a:gd name="connsiteX175" fmla="*/ 0 w 10000"/>
                  <a:gd name="connsiteY175" fmla="*/ 8454 h 10000"/>
                  <a:gd name="connsiteX176" fmla="*/ 278 w 10000"/>
                  <a:gd name="connsiteY176" fmla="*/ 8689 h 10000"/>
                  <a:gd name="connsiteX177" fmla="*/ 500 w 10000"/>
                  <a:gd name="connsiteY177" fmla="*/ 8866 h 10000"/>
                  <a:gd name="connsiteX178" fmla="*/ 722 w 10000"/>
                  <a:gd name="connsiteY178" fmla="*/ 9013 h 10000"/>
                  <a:gd name="connsiteX179" fmla="*/ 722 w 10000"/>
                  <a:gd name="connsiteY179" fmla="*/ 9013 h 10000"/>
                  <a:gd name="connsiteX180" fmla="*/ 889 w 10000"/>
                  <a:gd name="connsiteY180" fmla="*/ 9102 h 10000"/>
                  <a:gd name="connsiteX181" fmla="*/ 944 w 10000"/>
                  <a:gd name="connsiteY181" fmla="*/ 9175 h 10000"/>
                  <a:gd name="connsiteX182" fmla="*/ 1111 w 10000"/>
                  <a:gd name="connsiteY182" fmla="*/ 9249 h 10000"/>
                  <a:gd name="connsiteX183" fmla="*/ 1333 w 10000"/>
                  <a:gd name="connsiteY183" fmla="*/ 9367 h 10000"/>
                  <a:gd name="connsiteX184" fmla="*/ 1333 w 10000"/>
                  <a:gd name="connsiteY184" fmla="*/ 9367 h 10000"/>
                  <a:gd name="connsiteX185" fmla="*/ 1444 w 10000"/>
                  <a:gd name="connsiteY185" fmla="*/ 9426 h 10000"/>
                  <a:gd name="connsiteX186" fmla="*/ 1500 w 10000"/>
                  <a:gd name="connsiteY186" fmla="*/ 9470 h 10000"/>
                  <a:gd name="connsiteX187" fmla="*/ 1500 w 10000"/>
                  <a:gd name="connsiteY187" fmla="*/ 9514 h 10000"/>
                  <a:gd name="connsiteX188" fmla="*/ 1556 w 10000"/>
                  <a:gd name="connsiteY188" fmla="*/ 9529 h 10000"/>
                  <a:gd name="connsiteX189" fmla="*/ 1722 w 10000"/>
                  <a:gd name="connsiteY189" fmla="*/ 9543 h 10000"/>
                  <a:gd name="connsiteX190" fmla="*/ 1944 w 10000"/>
                  <a:gd name="connsiteY190" fmla="*/ 9558 h 10000"/>
                  <a:gd name="connsiteX191" fmla="*/ 2944 w 10000"/>
                  <a:gd name="connsiteY191" fmla="*/ 9573 h 10000"/>
                  <a:gd name="connsiteX192" fmla="*/ 2944 w 10000"/>
                  <a:gd name="connsiteY192" fmla="*/ 9573 h 10000"/>
                  <a:gd name="connsiteX193" fmla="*/ 4167 w 10000"/>
                  <a:gd name="connsiteY193" fmla="*/ 9602 h 10000"/>
                  <a:gd name="connsiteX194" fmla="*/ 4889 w 10000"/>
                  <a:gd name="connsiteY194" fmla="*/ 9647 h 10000"/>
                  <a:gd name="connsiteX195" fmla="*/ 5278 w 10000"/>
                  <a:gd name="connsiteY195" fmla="*/ 9691 h 10000"/>
                  <a:gd name="connsiteX196" fmla="*/ 5444 w 10000"/>
                  <a:gd name="connsiteY196" fmla="*/ 9705 h 10000"/>
                  <a:gd name="connsiteX197" fmla="*/ 5444 w 10000"/>
                  <a:gd name="connsiteY197" fmla="*/ 9705 h 10000"/>
                  <a:gd name="connsiteX198" fmla="*/ 5722 w 10000"/>
                  <a:gd name="connsiteY198" fmla="*/ 9735 h 10000"/>
                  <a:gd name="connsiteX199" fmla="*/ 5833 w 10000"/>
                  <a:gd name="connsiteY199" fmla="*/ 9750 h 10000"/>
                  <a:gd name="connsiteX200" fmla="*/ 5833 w 10000"/>
                  <a:gd name="connsiteY200" fmla="*/ 9750 h 10000"/>
                  <a:gd name="connsiteX201" fmla="*/ 5833 w 10000"/>
                  <a:gd name="connsiteY201" fmla="*/ 9735 h 10000"/>
                  <a:gd name="connsiteX202" fmla="*/ 5889 w 10000"/>
                  <a:gd name="connsiteY202" fmla="*/ 9720 h 10000"/>
                  <a:gd name="connsiteX203" fmla="*/ 6000 w 10000"/>
                  <a:gd name="connsiteY203" fmla="*/ 9705 h 10000"/>
                  <a:gd name="connsiteX204" fmla="*/ 6167 w 10000"/>
                  <a:gd name="connsiteY204" fmla="*/ 9691 h 10000"/>
                  <a:gd name="connsiteX205" fmla="*/ 6444 w 10000"/>
                  <a:gd name="connsiteY205" fmla="*/ 9691 h 10000"/>
                  <a:gd name="connsiteX206" fmla="*/ 6833 w 10000"/>
                  <a:gd name="connsiteY206" fmla="*/ 9705 h 10000"/>
                  <a:gd name="connsiteX207" fmla="*/ 7278 w 10000"/>
                  <a:gd name="connsiteY207" fmla="*/ 9750 h 10000"/>
                  <a:gd name="connsiteX208" fmla="*/ 7278 w 10000"/>
                  <a:gd name="connsiteY208" fmla="*/ 9750 h 10000"/>
                  <a:gd name="connsiteX209" fmla="*/ 8722 w 10000"/>
                  <a:gd name="connsiteY209" fmla="*/ 9882 h 10000"/>
                  <a:gd name="connsiteX210" fmla="*/ 10000 w 10000"/>
                  <a:gd name="connsiteY210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1889 w 10000"/>
                  <a:gd name="connsiteY71" fmla="*/ 2946 h 10000"/>
                  <a:gd name="connsiteX72" fmla="*/ 1667 w 10000"/>
                  <a:gd name="connsiteY72" fmla="*/ 2695 h 10000"/>
                  <a:gd name="connsiteX73" fmla="*/ 1611 w 10000"/>
                  <a:gd name="connsiteY73" fmla="*/ 2622 h 10000"/>
                  <a:gd name="connsiteX74" fmla="*/ 1611 w 10000"/>
                  <a:gd name="connsiteY74" fmla="*/ 2592 h 10000"/>
                  <a:gd name="connsiteX75" fmla="*/ 1667 w 10000"/>
                  <a:gd name="connsiteY75" fmla="*/ 2577 h 10000"/>
                  <a:gd name="connsiteX76" fmla="*/ 1667 w 10000"/>
                  <a:gd name="connsiteY76" fmla="*/ 2577 h 10000"/>
                  <a:gd name="connsiteX77" fmla="*/ 2000 w 10000"/>
                  <a:gd name="connsiteY77" fmla="*/ 2563 h 10000"/>
                  <a:gd name="connsiteX78" fmla="*/ 2222 w 10000"/>
                  <a:gd name="connsiteY78" fmla="*/ 2563 h 10000"/>
                  <a:gd name="connsiteX79" fmla="*/ 2389 w 10000"/>
                  <a:gd name="connsiteY79" fmla="*/ 2577 h 10000"/>
                  <a:gd name="connsiteX80" fmla="*/ 2389 w 10000"/>
                  <a:gd name="connsiteY80" fmla="*/ 2577 h 10000"/>
                  <a:gd name="connsiteX81" fmla="*/ 2444 w 10000"/>
                  <a:gd name="connsiteY81" fmla="*/ 2577 h 10000"/>
                  <a:gd name="connsiteX82" fmla="*/ 2500 w 10000"/>
                  <a:gd name="connsiteY82" fmla="*/ 2548 h 10000"/>
                  <a:gd name="connsiteX83" fmla="*/ 2778 w 10000"/>
                  <a:gd name="connsiteY83" fmla="*/ 2459 h 10000"/>
                  <a:gd name="connsiteX84" fmla="*/ 3500 w 10000"/>
                  <a:gd name="connsiteY84" fmla="*/ 2165 h 10000"/>
                  <a:gd name="connsiteX85" fmla="*/ 4444 w 10000"/>
                  <a:gd name="connsiteY85" fmla="*/ 1738 h 10000"/>
                  <a:gd name="connsiteX86" fmla="*/ 4444 w 10000"/>
                  <a:gd name="connsiteY86" fmla="*/ 1738 h 10000"/>
                  <a:gd name="connsiteX87" fmla="*/ 4444 w 10000"/>
                  <a:gd name="connsiteY87" fmla="*/ 1679 h 10000"/>
                  <a:gd name="connsiteX88" fmla="*/ 4444 w 10000"/>
                  <a:gd name="connsiteY88" fmla="*/ 1546 h 10000"/>
                  <a:gd name="connsiteX89" fmla="*/ 4500 w 10000"/>
                  <a:gd name="connsiteY89" fmla="*/ 1458 h 10000"/>
                  <a:gd name="connsiteX90" fmla="*/ 4611 w 10000"/>
                  <a:gd name="connsiteY90" fmla="*/ 1384 h 10000"/>
                  <a:gd name="connsiteX91" fmla="*/ 4778 w 10000"/>
                  <a:gd name="connsiteY91" fmla="*/ 1296 h 10000"/>
                  <a:gd name="connsiteX92" fmla="*/ 5000 w 10000"/>
                  <a:gd name="connsiteY92" fmla="*/ 1222 h 10000"/>
                  <a:gd name="connsiteX93" fmla="*/ 5000 w 10000"/>
                  <a:gd name="connsiteY93" fmla="*/ 1222 h 10000"/>
                  <a:gd name="connsiteX94" fmla="*/ 5556 w 10000"/>
                  <a:gd name="connsiteY94" fmla="*/ 1075 h 10000"/>
                  <a:gd name="connsiteX95" fmla="*/ 6111 w 10000"/>
                  <a:gd name="connsiteY95" fmla="*/ 884 h 10000"/>
                  <a:gd name="connsiteX96" fmla="*/ 6667 w 10000"/>
                  <a:gd name="connsiteY96" fmla="*/ 707 h 10000"/>
                  <a:gd name="connsiteX97" fmla="*/ 7056 w 10000"/>
                  <a:gd name="connsiteY97" fmla="*/ 545 h 10000"/>
                  <a:gd name="connsiteX98" fmla="*/ 7056 w 10000"/>
                  <a:gd name="connsiteY98" fmla="*/ 545 h 10000"/>
                  <a:gd name="connsiteX99" fmla="*/ 7333 w 10000"/>
                  <a:gd name="connsiteY99" fmla="*/ 398 h 10000"/>
                  <a:gd name="connsiteX100" fmla="*/ 7667 w 10000"/>
                  <a:gd name="connsiteY100" fmla="*/ 221 h 10000"/>
                  <a:gd name="connsiteX101" fmla="*/ 8000 w 10000"/>
                  <a:gd name="connsiteY101" fmla="*/ 88 h 10000"/>
                  <a:gd name="connsiteX102" fmla="*/ 8167 w 10000"/>
                  <a:gd name="connsiteY102" fmla="*/ 29 h 10000"/>
                  <a:gd name="connsiteX103" fmla="*/ 8333 w 10000"/>
                  <a:gd name="connsiteY103" fmla="*/ 15 h 10000"/>
                  <a:gd name="connsiteX104" fmla="*/ 8333 w 10000"/>
                  <a:gd name="connsiteY104" fmla="*/ 15 h 10000"/>
                  <a:gd name="connsiteX105" fmla="*/ 8667 w 10000"/>
                  <a:gd name="connsiteY105" fmla="*/ 0 h 10000"/>
                  <a:gd name="connsiteX106" fmla="*/ 9111 w 10000"/>
                  <a:gd name="connsiteY106" fmla="*/ 0 h 10000"/>
                  <a:gd name="connsiteX107" fmla="*/ 10000 w 10000"/>
                  <a:gd name="connsiteY107" fmla="*/ 15 h 10000"/>
                  <a:gd name="connsiteX108" fmla="*/ 10000 w 10000"/>
                  <a:gd name="connsiteY108" fmla="*/ 9013 h 10000"/>
                  <a:gd name="connsiteX109" fmla="*/ 10000 w 10000"/>
                  <a:gd name="connsiteY109" fmla="*/ 9013 h 10000"/>
                  <a:gd name="connsiteX110" fmla="*/ 9722 w 10000"/>
                  <a:gd name="connsiteY110" fmla="*/ 8999 h 10000"/>
                  <a:gd name="connsiteX111" fmla="*/ 9389 w 10000"/>
                  <a:gd name="connsiteY111" fmla="*/ 9013 h 10000"/>
                  <a:gd name="connsiteX112" fmla="*/ 9389 w 10000"/>
                  <a:gd name="connsiteY112" fmla="*/ 9013 h 10000"/>
                  <a:gd name="connsiteX113" fmla="*/ 9278 w 10000"/>
                  <a:gd name="connsiteY113" fmla="*/ 9028 h 10000"/>
                  <a:gd name="connsiteX114" fmla="*/ 9056 w 10000"/>
                  <a:gd name="connsiteY114" fmla="*/ 9013 h 10000"/>
                  <a:gd name="connsiteX115" fmla="*/ 8889 w 10000"/>
                  <a:gd name="connsiteY115" fmla="*/ 8999 h 10000"/>
                  <a:gd name="connsiteX116" fmla="*/ 8722 w 10000"/>
                  <a:gd name="connsiteY116" fmla="*/ 8969 h 10000"/>
                  <a:gd name="connsiteX117" fmla="*/ 8611 w 10000"/>
                  <a:gd name="connsiteY117" fmla="*/ 8925 h 10000"/>
                  <a:gd name="connsiteX118" fmla="*/ 8444 w 10000"/>
                  <a:gd name="connsiteY118" fmla="*/ 8851 h 10000"/>
                  <a:gd name="connsiteX119" fmla="*/ 8444 w 10000"/>
                  <a:gd name="connsiteY119" fmla="*/ 8851 h 10000"/>
                  <a:gd name="connsiteX120" fmla="*/ 8222 w 10000"/>
                  <a:gd name="connsiteY120" fmla="*/ 8719 h 10000"/>
                  <a:gd name="connsiteX121" fmla="*/ 8111 w 10000"/>
                  <a:gd name="connsiteY121" fmla="*/ 8660 h 10000"/>
                  <a:gd name="connsiteX122" fmla="*/ 7944 w 10000"/>
                  <a:gd name="connsiteY122" fmla="*/ 8616 h 10000"/>
                  <a:gd name="connsiteX123" fmla="*/ 7778 w 10000"/>
                  <a:gd name="connsiteY123" fmla="*/ 8586 h 10000"/>
                  <a:gd name="connsiteX124" fmla="*/ 7556 w 10000"/>
                  <a:gd name="connsiteY124" fmla="*/ 8571 h 10000"/>
                  <a:gd name="connsiteX125" fmla="*/ 7333 w 10000"/>
                  <a:gd name="connsiteY125" fmla="*/ 8557 h 10000"/>
                  <a:gd name="connsiteX126" fmla="*/ 7000 w 10000"/>
                  <a:gd name="connsiteY126" fmla="*/ 8542 h 10000"/>
                  <a:gd name="connsiteX127" fmla="*/ 7000 w 10000"/>
                  <a:gd name="connsiteY127" fmla="*/ 8542 h 10000"/>
                  <a:gd name="connsiteX128" fmla="*/ 6556 w 10000"/>
                  <a:gd name="connsiteY128" fmla="*/ 8557 h 10000"/>
                  <a:gd name="connsiteX129" fmla="*/ 6222 w 10000"/>
                  <a:gd name="connsiteY129" fmla="*/ 8557 h 10000"/>
                  <a:gd name="connsiteX130" fmla="*/ 6111 w 10000"/>
                  <a:gd name="connsiteY130" fmla="*/ 8542 h 10000"/>
                  <a:gd name="connsiteX131" fmla="*/ 6056 w 10000"/>
                  <a:gd name="connsiteY131" fmla="*/ 8527 h 10000"/>
                  <a:gd name="connsiteX132" fmla="*/ 6056 w 10000"/>
                  <a:gd name="connsiteY132" fmla="*/ 8527 h 10000"/>
                  <a:gd name="connsiteX133" fmla="*/ 6056 w 10000"/>
                  <a:gd name="connsiteY133" fmla="*/ 8262 h 10000"/>
                  <a:gd name="connsiteX134" fmla="*/ 6056 w 10000"/>
                  <a:gd name="connsiteY134" fmla="*/ 8262 h 10000"/>
                  <a:gd name="connsiteX135" fmla="*/ 6056 w 10000"/>
                  <a:gd name="connsiteY135" fmla="*/ 8203 h 10000"/>
                  <a:gd name="connsiteX136" fmla="*/ 5944 w 10000"/>
                  <a:gd name="connsiteY136" fmla="*/ 8130 h 10000"/>
                  <a:gd name="connsiteX137" fmla="*/ 5889 w 10000"/>
                  <a:gd name="connsiteY137" fmla="*/ 8115 h 10000"/>
                  <a:gd name="connsiteX138" fmla="*/ 5778 w 10000"/>
                  <a:gd name="connsiteY138" fmla="*/ 8100 h 10000"/>
                  <a:gd name="connsiteX139" fmla="*/ 5667 w 10000"/>
                  <a:gd name="connsiteY139" fmla="*/ 8100 h 10000"/>
                  <a:gd name="connsiteX140" fmla="*/ 5500 w 10000"/>
                  <a:gd name="connsiteY140" fmla="*/ 8115 h 10000"/>
                  <a:gd name="connsiteX141" fmla="*/ 5500 w 10000"/>
                  <a:gd name="connsiteY141" fmla="*/ 8115 h 10000"/>
                  <a:gd name="connsiteX142" fmla="*/ 4889 w 10000"/>
                  <a:gd name="connsiteY142" fmla="*/ 8218 h 10000"/>
                  <a:gd name="connsiteX143" fmla="*/ 4611 w 10000"/>
                  <a:gd name="connsiteY143" fmla="*/ 8247 h 10000"/>
                  <a:gd name="connsiteX144" fmla="*/ 4556 w 10000"/>
                  <a:gd name="connsiteY144" fmla="*/ 8262 h 10000"/>
                  <a:gd name="connsiteX145" fmla="*/ 4500 w 10000"/>
                  <a:gd name="connsiteY145" fmla="*/ 8247 h 10000"/>
                  <a:gd name="connsiteX146" fmla="*/ 4500 w 10000"/>
                  <a:gd name="connsiteY146" fmla="*/ 8247 h 10000"/>
                  <a:gd name="connsiteX147" fmla="*/ 4222 w 10000"/>
                  <a:gd name="connsiteY147" fmla="*/ 8100 h 10000"/>
                  <a:gd name="connsiteX148" fmla="*/ 4222 w 10000"/>
                  <a:gd name="connsiteY148" fmla="*/ 8100 h 10000"/>
                  <a:gd name="connsiteX149" fmla="*/ 4111 w 10000"/>
                  <a:gd name="connsiteY149" fmla="*/ 8027 h 10000"/>
                  <a:gd name="connsiteX150" fmla="*/ 4111 w 10000"/>
                  <a:gd name="connsiteY150" fmla="*/ 7982 h 10000"/>
                  <a:gd name="connsiteX151" fmla="*/ 4111 w 10000"/>
                  <a:gd name="connsiteY151" fmla="*/ 7938 h 10000"/>
                  <a:gd name="connsiteX152" fmla="*/ 4111 w 10000"/>
                  <a:gd name="connsiteY152" fmla="*/ 7938 h 10000"/>
                  <a:gd name="connsiteX153" fmla="*/ 4278 w 10000"/>
                  <a:gd name="connsiteY153" fmla="*/ 7894 h 10000"/>
                  <a:gd name="connsiteX154" fmla="*/ 4389 w 10000"/>
                  <a:gd name="connsiteY154" fmla="*/ 7879 h 10000"/>
                  <a:gd name="connsiteX155" fmla="*/ 4389 w 10000"/>
                  <a:gd name="connsiteY155" fmla="*/ 7879 h 10000"/>
                  <a:gd name="connsiteX156" fmla="*/ 4000 w 10000"/>
                  <a:gd name="connsiteY156" fmla="*/ 7879 h 10000"/>
                  <a:gd name="connsiteX157" fmla="*/ 3722 w 10000"/>
                  <a:gd name="connsiteY157" fmla="*/ 7894 h 10000"/>
                  <a:gd name="connsiteX158" fmla="*/ 3611 w 10000"/>
                  <a:gd name="connsiteY158" fmla="*/ 7909 h 10000"/>
                  <a:gd name="connsiteX159" fmla="*/ 3556 w 10000"/>
                  <a:gd name="connsiteY159" fmla="*/ 7923 h 10000"/>
                  <a:gd name="connsiteX160" fmla="*/ 3556 w 10000"/>
                  <a:gd name="connsiteY160" fmla="*/ 7923 h 10000"/>
                  <a:gd name="connsiteX161" fmla="*/ 3444 w 10000"/>
                  <a:gd name="connsiteY161" fmla="*/ 7982 h 10000"/>
                  <a:gd name="connsiteX162" fmla="*/ 3278 w 10000"/>
                  <a:gd name="connsiteY162" fmla="*/ 8071 h 10000"/>
                  <a:gd name="connsiteX163" fmla="*/ 3000 w 10000"/>
                  <a:gd name="connsiteY163" fmla="*/ 8174 h 10000"/>
                  <a:gd name="connsiteX164" fmla="*/ 2667 w 10000"/>
                  <a:gd name="connsiteY164" fmla="*/ 8247 h 10000"/>
                  <a:gd name="connsiteX165" fmla="*/ 2667 w 10000"/>
                  <a:gd name="connsiteY165" fmla="*/ 8247 h 10000"/>
                  <a:gd name="connsiteX166" fmla="*/ 2333 w 10000"/>
                  <a:gd name="connsiteY166" fmla="*/ 8306 h 10000"/>
                  <a:gd name="connsiteX167" fmla="*/ 1833 w 10000"/>
                  <a:gd name="connsiteY167" fmla="*/ 8365 h 10000"/>
                  <a:gd name="connsiteX168" fmla="*/ 1389 w 10000"/>
                  <a:gd name="connsiteY168" fmla="*/ 8395 h 10000"/>
                  <a:gd name="connsiteX169" fmla="*/ 889 w 10000"/>
                  <a:gd name="connsiteY169" fmla="*/ 8409 h 10000"/>
                  <a:gd name="connsiteX170" fmla="*/ 889 w 10000"/>
                  <a:gd name="connsiteY170" fmla="*/ 8409 h 10000"/>
                  <a:gd name="connsiteX171" fmla="*/ 500 w 10000"/>
                  <a:gd name="connsiteY171" fmla="*/ 8424 h 10000"/>
                  <a:gd name="connsiteX172" fmla="*/ 222 w 10000"/>
                  <a:gd name="connsiteY172" fmla="*/ 8439 h 10000"/>
                  <a:gd name="connsiteX173" fmla="*/ 0 w 10000"/>
                  <a:gd name="connsiteY173" fmla="*/ 8454 h 10000"/>
                  <a:gd name="connsiteX174" fmla="*/ 0 w 10000"/>
                  <a:gd name="connsiteY174" fmla="*/ 8454 h 10000"/>
                  <a:gd name="connsiteX175" fmla="*/ 278 w 10000"/>
                  <a:gd name="connsiteY175" fmla="*/ 8689 h 10000"/>
                  <a:gd name="connsiteX176" fmla="*/ 500 w 10000"/>
                  <a:gd name="connsiteY176" fmla="*/ 8866 h 10000"/>
                  <a:gd name="connsiteX177" fmla="*/ 722 w 10000"/>
                  <a:gd name="connsiteY177" fmla="*/ 9013 h 10000"/>
                  <a:gd name="connsiteX178" fmla="*/ 722 w 10000"/>
                  <a:gd name="connsiteY178" fmla="*/ 9013 h 10000"/>
                  <a:gd name="connsiteX179" fmla="*/ 889 w 10000"/>
                  <a:gd name="connsiteY179" fmla="*/ 9102 h 10000"/>
                  <a:gd name="connsiteX180" fmla="*/ 944 w 10000"/>
                  <a:gd name="connsiteY180" fmla="*/ 9175 h 10000"/>
                  <a:gd name="connsiteX181" fmla="*/ 1111 w 10000"/>
                  <a:gd name="connsiteY181" fmla="*/ 9249 h 10000"/>
                  <a:gd name="connsiteX182" fmla="*/ 1333 w 10000"/>
                  <a:gd name="connsiteY182" fmla="*/ 9367 h 10000"/>
                  <a:gd name="connsiteX183" fmla="*/ 1333 w 10000"/>
                  <a:gd name="connsiteY183" fmla="*/ 9367 h 10000"/>
                  <a:gd name="connsiteX184" fmla="*/ 1444 w 10000"/>
                  <a:gd name="connsiteY184" fmla="*/ 9426 h 10000"/>
                  <a:gd name="connsiteX185" fmla="*/ 1500 w 10000"/>
                  <a:gd name="connsiteY185" fmla="*/ 9470 h 10000"/>
                  <a:gd name="connsiteX186" fmla="*/ 1500 w 10000"/>
                  <a:gd name="connsiteY186" fmla="*/ 9514 h 10000"/>
                  <a:gd name="connsiteX187" fmla="*/ 1556 w 10000"/>
                  <a:gd name="connsiteY187" fmla="*/ 9529 h 10000"/>
                  <a:gd name="connsiteX188" fmla="*/ 1722 w 10000"/>
                  <a:gd name="connsiteY188" fmla="*/ 9543 h 10000"/>
                  <a:gd name="connsiteX189" fmla="*/ 1944 w 10000"/>
                  <a:gd name="connsiteY189" fmla="*/ 9558 h 10000"/>
                  <a:gd name="connsiteX190" fmla="*/ 2944 w 10000"/>
                  <a:gd name="connsiteY190" fmla="*/ 9573 h 10000"/>
                  <a:gd name="connsiteX191" fmla="*/ 2944 w 10000"/>
                  <a:gd name="connsiteY191" fmla="*/ 9573 h 10000"/>
                  <a:gd name="connsiteX192" fmla="*/ 4167 w 10000"/>
                  <a:gd name="connsiteY192" fmla="*/ 9602 h 10000"/>
                  <a:gd name="connsiteX193" fmla="*/ 4889 w 10000"/>
                  <a:gd name="connsiteY193" fmla="*/ 9647 h 10000"/>
                  <a:gd name="connsiteX194" fmla="*/ 5278 w 10000"/>
                  <a:gd name="connsiteY194" fmla="*/ 9691 h 10000"/>
                  <a:gd name="connsiteX195" fmla="*/ 5444 w 10000"/>
                  <a:gd name="connsiteY195" fmla="*/ 9705 h 10000"/>
                  <a:gd name="connsiteX196" fmla="*/ 5444 w 10000"/>
                  <a:gd name="connsiteY196" fmla="*/ 9705 h 10000"/>
                  <a:gd name="connsiteX197" fmla="*/ 5722 w 10000"/>
                  <a:gd name="connsiteY197" fmla="*/ 9735 h 10000"/>
                  <a:gd name="connsiteX198" fmla="*/ 5833 w 10000"/>
                  <a:gd name="connsiteY198" fmla="*/ 9750 h 10000"/>
                  <a:gd name="connsiteX199" fmla="*/ 5833 w 10000"/>
                  <a:gd name="connsiteY199" fmla="*/ 9750 h 10000"/>
                  <a:gd name="connsiteX200" fmla="*/ 5833 w 10000"/>
                  <a:gd name="connsiteY200" fmla="*/ 9735 h 10000"/>
                  <a:gd name="connsiteX201" fmla="*/ 5889 w 10000"/>
                  <a:gd name="connsiteY201" fmla="*/ 9720 h 10000"/>
                  <a:gd name="connsiteX202" fmla="*/ 6000 w 10000"/>
                  <a:gd name="connsiteY202" fmla="*/ 9705 h 10000"/>
                  <a:gd name="connsiteX203" fmla="*/ 6167 w 10000"/>
                  <a:gd name="connsiteY203" fmla="*/ 9691 h 10000"/>
                  <a:gd name="connsiteX204" fmla="*/ 6444 w 10000"/>
                  <a:gd name="connsiteY204" fmla="*/ 9691 h 10000"/>
                  <a:gd name="connsiteX205" fmla="*/ 6833 w 10000"/>
                  <a:gd name="connsiteY205" fmla="*/ 9705 h 10000"/>
                  <a:gd name="connsiteX206" fmla="*/ 7278 w 10000"/>
                  <a:gd name="connsiteY206" fmla="*/ 9750 h 10000"/>
                  <a:gd name="connsiteX207" fmla="*/ 7278 w 10000"/>
                  <a:gd name="connsiteY207" fmla="*/ 9750 h 10000"/>
                  <a:gd name="connsiteX208" fmla="*/ 8722 w 10000"/>
                  <a:gd name="connsiteY208" fmla="*/ 9882 h 10000"/>
                  <a:gd name="connsiteX209" fmla="*/ 10000 w 10000"/>
                  <a:gd name="connsiteY209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1667 w 10000"/>
                  <a:gd name="connsiteY71" fmla="*/ 2695 h 10000"/>
                  <a:gd name="connsiteX72" fmla="*/ 1611 w 10000"/>
                  <a:gd name="connsiteY72" fmla="*/ 2622 h 10000"/>
                  <a:gd name="connsiteX73" fmla="*/ 1611 w 10000"/>
                  <a:gd name="connsiteY73" fmla="*/ 2592 h 10000"/>
                  <a:gd name="connsiteX74" fmla="*/ 1667 w 10000"/>
                  <a:gd name="connsiteY74" fmla="*/ 2577 h 10000"/>
                  <a:gd name="connsiteX75" fmla="*/ 1667 w 10000"/>
                  <a:gd name="connsiteY75" fmla="*/ 2577 h 10000"/>
                  <a:gd name="connsiteX76" fmla="*/ 2000 w 10000"/>
                  <a:gd name="connsiteY76" fmla="*/ 2563 h 10000"/>
                  <a:gd name="connsiteX77" fmla="*/ 2222 w 10000"/>
                  <a:gd name="connsiteY77" fmla="*/ 2563 h 10000"/>
                  <a:gd name="connsiteX78" fmla="*/ 2389 w 10000"/>
                  <a:gd name="connsiteY78" fmla="*/ 2577 h 10000"/>
                  <a:gd name="connsiteX79" fmla="*/ 2389 w 10000"/>
                  <a:gd name="connsiteY79" fmla="*/ 2577 h 10000"/>
                  <a:gd name="connsiteX80" fmla="*/ 2444 w 10000"/>
                  <a:gd name="connsiteY80" fmla="*/ 2577 h 10000"/>
                  <a:gd name="connsiteX81" fmla="*/ 2500 w 10000"/>
                  <a:gd name="connsiteY81" fmla="*/ 2548 h 10000"/>
                  <a:gd name="connsiteX82" fmla="*/ 2778 w 10000"/>
                  <a:gd name="connsiteY82" fmla="*/ 2459 h 10000"/>
                  <a:gd name="connsiteX83" fmla="*/ 3500 w 10000"/>
                  <a:gd name="connsiteY83" fmla="*/ 2165 h 10000"/>
                  <a:gd name="connsiteX84" fmla="*/ 4444 w 10000"/>
                  <a:gd name="connsiteY84" fmla="*/ 1738 h 10000"/>
                  <a:gd name="connsiteX85" fmla="*/ 4444 w 10000"/>
                  <a:gd name="connsiteY85" fmla="*/ 1738 h 10000"/>
                  <a:gd name="connsiteX86" fmla="*/ 4444 w 10000"/>
                  <a:gd name="connsiteY86" fmla="*/ 1679 h 10000"/>
                  <a:gd name="connsiteX87" fmla="*/ 4444 w 10000"/>
                  <a:gd name="connsiteY87" fmla="*/ 1546 h 10000"/>
                  <a:gd name="connsiteX88" fmla="*/ 4500 w 10000"/>
                  <a:gd name="connsiteY88" fmla="*/ 1458 h 10000"/>
                  <a:gd name="connsiteX89" fmla="*/ 4611 w 10000"/>
                  <a:gd name="connsiteY89" fmla="*/ 1384 h 10000"/>
                  <a:gd name="connsiteX90" fmla="*/ 4778 w 10000"/>
                  <a:gd name="connsiteY90" fmla="*/ 1296 h 10000"/>
                  <a:gd name="connsiteX91" fmla="*/ 5000 w 10000"/>
                  <a:gd name="connsiteY91" fmla="*/ 1222 h 10000"/>
                  <a:gd name="connsiteX92" fmla="*/ 5000 w 10000"/>
                  <a:gd name="connsiteY92" fmla="*/ 1222 h 10000"/>
                  <a:gd name="connsiteX93" fmla="*/ 5556 w 10000"/>
                  <a:gd name="connsiteY93" fmla="*/ 1075 h 10000"/>
                  <a:gd name="connsiteX94" fmla="*/ 6111 w 10000"/>
                  <a:gd name="connsiteY94" fmla="*/ 884 h 10000"/>
                  <a:gd name="connsiteX95" fmla="*/ 6667 w 10000"/>
                  <a:gd name="connsiteY95" fmla="*/ 707 h 10000"/>
                  <a:gd name="connsiteX96" fmla="*/ 7056 w 10000"/>
                  <a:gd name="connsiteY96" fmla="*/ 545 h 10000"/>
                  <a:gd name="connsiteX97" fmla="*/ 7056 w 10000"/>
                  <a:gd name="connsiteY97" fmla="*/ 545 h 10000"/>
                  <a:gd name="connsiteX98" fmla="*/ 7333 w 10000"/>
                  <a:gd name="connsiteY98" fmla="*/ 398 h 10000"/>
                  <a:gd name="connsiteX99" fmla="*/ 7667 w 10000"/>
                  <a:gd name="connsiteY99" fmla="*/ 221 h 10000"/>
                  <a:gd name="connsiteX100" fmla="*/ 8000 w 10000"/>
                  <a:gd name="connsiteY100" fmla="*/ 88 h 10000"/>
                  <a:gd name="connsiteX101" fmla="*/ 8167 w 10000"/>
                  <a:gd name="connsiteY101" fmla="*/ 29 h 10000"/>
                  <a:gd name="connsiteX102" fmla="*/ 8333 w 10000"/>
                  <a:gd name="connsiteY102" fmla="*/ 15 h 10000"/>
                  <a:gd name="connsiteX103" fmla="*/ 8333 w 10000"/>
                  <a:gd name="connsiteY103" fmla="*/ 15 h 10000"/>
                  <a:gd name="connsiteX104" fmla="*/ 8667 w 10000"/>
                  <a:gd name="connsiteY104" fmla="*/ 0 h 10000"/>
                  <a:gd name="connsiteX105" fmla="*/ 9111 w 10000"/>
                  <a:gd name="connsiteY105" fmla="*/ 0 h 10000"/>
                  <a:gd name="connsiteX106" fmla="*/ 10000 w 10000"/>
                  <a:gd name="connsiteY106" fmla="*/ 15 h 10000"/>
                  <a:gd name="connsiteX107" fmla="*/ 10000 w 10000"/>
                  <a:gd name="connsiteY107" fmla="*/ 9013 h 10000"/>
                  <a:gd name="connsiteX108" fmla="*/ 10000 w 10000"/>
                  <a:gd name="connsiteY108" fmla="*/ 9013 h 10000"/>
                  <a:gd name="connsiteX109" fmla="*/ 9722 w 10000"/>
                  <a:gd name="connsiteY109" fmla="*/ 8999 h 10000"/>
                  <a:gd name="connsiteX110" fmla="*/ 9389 w 10000"/>
                  <a:gd name="connsiteY110" fmla="*/ 9013 h 10000"/>
                  <a:gd name="connsiteX111" fmla="*/ 9389 w 10000"/>
                  <a:gd name="connsiteY111" fmla="*/ 9013 h 10000"/>
                  <a:gd name="connsiteX112" fmla="*/ 9278 w 10000"/>
                  <a:gd name="connsiteY112" fmla="*/ 9028 h 10000"/>
                  <a:gd name="connsiteX113" fmla="*/ 9056 w 10000"/>
                  <a:gd name="connsiteY113" fmla="*/ 9013 h 10000"/>
                  <a:gd name="connsiteX114" fmla="*/ 8889 w 10000"/>
                  <a:gd name="connsiteY114" fmla="*/ 8999 h 10000"/>
                  <a:gd name="connsiteX115" fmla="*/ 8722 w 10000"/>
                  <a:gd name="connsiteY115" fmla="*/ 8969 h 10000"/>
                  <a:gd name="connsiteX116" fmla="*/ 8611 w 10000"/>
                  <a:gd name="connsiteY116" fmla="*/ 8925 h 10000"/>
                  <a:gd name="connsiteX117" fmla="*/ 8444 w 10000"/>
                  <a:gd name="connsiteY117" fmla="*/ 8851 h 10000"/>
                  <a:gd name="connsiteX118" fmla="*/ 8444 w 10000"/>
                  <a:gd name="connsiteY118" fmla="*/ 8851 h 10000"/>
                  <a:gd name="connsiteX119" fmla="*/ 8222 w 10000"/>
                  <a:gd name="connsiteY119" fmla="*/ 8719 h 10000"/>
                  <a:gd name="connsiteX120" fmla="*/ 8111 w 10000"/>
                  <a:gd name="connsiteY120" fmla="*/ 8660 h 10000"/>
                  <a:gd name="connsiteX121" fmla="*/ 7944 w 10000"/>
                  <a:gd name="connsiteY121" fmla="*/ 8616 h 10000"/>
                  <a:gd name="connsiteX122" fmla="*/ 7778 w 10000"/>
                  <a:gd name="connsiteY122" fmla="*/ 8586 h 10000"/>
                  <a:gd name="connsiteX123" fmla="*/ 7556 w 10000"/>
                  <a:gd name="connsiteY123" fmla="*/ 8571 h 10000"/>
                  <a:gd name="connsiteX124" fmla="*/ 7333 w 10000"/>
                  <a:gd name="connsiteY124" fmla="*/ 8557 h 10000"/>
                  <a:gd name="connsiteX125" fmla="*/ 7000 w 10000"/>
                  <a:gd name="connsiteY125" fmla="*/ 8542 h 10000"/>
                  <a:gd name="connsiteX126" fmla="*/ 7000 w 10000"/>
                  <a:gd name="connsiteY126" fmla="*/ 8542 h 10000"/>
                  <a:gd name="connsiteX127" fmla="*/ 6556 w 10000"/>
                  <a:gd name="connsiteY127" fmla="*/ 8557 h 10000"/>
                  <a:gd name="connsiteX128" fmla="*/ 6222 w 10000"/>
                  <a:gd name="connsiteY128" fmla="*/ 8557 h 10000"/>
                  <a:gd name="connsiteX129" fmla="*/ 6111 w 10000"/>
                  <a:gd name="connsiteY129" fmla="*/ 8542 h 10000"/>
                  <a:gd name="connsiteX130" fmla="*/ 6056 w 10000"/>
                  <a:gd name="connsiteY130" fmla="*/ 8527 h 10000"/>
                  <a:gd name="connsiteX131" fmla="*/ 6056 w 10000"/>
                  <a:gd name="connsiteY131" fmla="*/ 8527 h 10000"/>
                  <a:gd name="connsiteX132" fmla="*/ 6056 w 10000"/>
                  <a:gd name="connsiteY132" fmla="*/ 8262 h 10000"/>
                  <a:gd name="connsiteX133" fmla="*/ 6056 w 10000"/>
                  <a:gd name="connsiteY133" fmla="*/ 8262 h 10000"/>
                  <a:gd name="connsiteX134" fmla="*/ 6056 w 10000"/>
                  <a:gd name="connsiteY134" fmla="*/ 8203 h 10000"/>
                  <a:gd name="connsiteX135" fmla="*/ 5944 w 10000"/>
                  <a:gd name="connsiteY135" fmla="*/ 8130 h 10000"/>
                  <a:gd name="connsiteX136" fmla="*/ 5889 w 10000"/>
                  <a:gd name="connsiteY136" fmla="*/ 8115 h 10000"/>
                  <a:gd name="connsiteX137" fmla="*/ 5778 w 10000"/>
                  <a:gd name="connsiteY137" fmla="*/ 8100 h 10000"/>
                  <a:gd name="connsiteX138" fmla="*/ 5667 w 10000"/>
                  <a:gd name="connsiteY138" fmla="*/ 8100 h 10000"/>
                  <a:gd name="connsiteX139" fmla="*/ 5500 w 10000"/>
                  <a:gd name="connsiteY139" fmla="*/ 8115 h 10000"/>
                  <a:gd name="connsiteX140" fmla="*/ 5500 w 10000"/>
                  <a:gd name="connsiteY140" fmla="*/ 8115 h 10000"/>
                  <a:gd name="connsiteX141" fmla="*/ 4889 w 10000"/>
                  <a:gd name="connsiteY141" fmla="*/ 8218 h 10000"/>
                  <a:gd name="connsiteX142" fmla="*/ 4611 w 10000"/>
                  <a:gd name="connsiteY142" fmla="*/ 8247 h 10000"/>
                  <a:gd name="connsiteX143" fmla="*/ 4556 w 10000"/>
                  <a:gd name="connsiteY143" fmla="*/ 8262 h 10000"/>
                  <a:gd name="connsiteX144" fmla="*/ 4500 w 10000"/>
                  <a:gd name="connsiteY144" fmla="*/ 8247 h 10000"/>
                  <a:gd name="connsiteX145" fmla="*/ 4500 w 10000"/>
                  <a:gd name="connsiteY145" fmla="*/ 8247 h 10000"/>
                  <a:gd name="connsiteX146" fmla="*/ 4222 w 10000"/>
                  <a:gd name="connsiteY146" fmla="*/ 8100 h 10000"/>
                  <a:gd name="connsiteX147" fmla="*/ 4222 w 10000"/>
                  <a:gd name="connsiteY147" fmla="*/ 8100 h 10000"/>
                  <a:gd name="connsiteX148" fmla="*/ 4111 w 10000"/>
                  <a:gd name="connsiteY148" fmla="*/ 8027 h 10000"/>
                  <a:gd name="connsiteX149" fmla="*/ 4111 w 10000"/>
                  <a:gd name="connsiteY149" fmla="*/ 7982 h 10000"/>
                  <a:gd name="connsiteX150" fmla="*/ 4111 w 10000"/>
                  <a:gd name="connsiteY150" fmla="*/ 7938 h 10000"/>
                  <a:gd name="connsiteX151" fmla="*/ 4111 w 10000"/>
                  <a:gd name="connsiteY151" fmla="*/ 7938 h 10000"/>
                  <a:gd name="connsiteX152" fmla="*/ 4278 w 10000"/>
                  <a:gd name="connsiteY152" fmla="*/ 7894 h 10000"/>
                  <a:gd name="connsiteX153" fmla="*/ 4389 w 10000"/>
                  <a:gd name="connsiteY153" fmla="*/ 7879 h 10000"/>
                  <a:gd name="connsiteX154" fmla="*/ 4389 w 10000"/>
                  <a:gd name="connsiteY154" fmla="*/ 7879 h 10000"/>
                  <a:gd name="connsiteX155" fmla="*/ 4000 w 10000"/>
                  <a:gd name="connsiteY155" fmla="*/ 7879 h 10000"/>
                  <a:gd name="connsiteX156" fmla="*/ 3722 w 10000"/>
                  <a:gd name="connsiteY156" fmla="*/ 7894 h 10000"/>
                  <a:gd name="connsiteX157" fmla="*/ 3611 w 10000"/>
                  <a:gd name="connsiteY157" fmla="*/ 7909 h 10000"/>
                  <a:gd name="connsiteX158" fmla="*/ 3556 w 10000"/>
                  <a:gd name="connsiteY158" fmla="*/ 7923 h 10000"/>
                  <a:gd name="connsiteX159" fmla="*/ 3556 w 10000"/>
                  <a:gd name="connsiteY159" fmla="*/ 7923 h 10000"/>
                  <a:gd name="connsiteX160" fmla="*/ 3444 w 10000"/>
                  <a:gd name="connsiteY160" fmla="*/ 7982 h 10000"/>
                  <a:gd name="connsiteX161" fmla="*/ 3278 w 10000"/>
                  <a:gd name="connsiteY161" fmla="*/ 8071 h 10000"/>
                  <a:gd name="connsiteX162" fmla="*/ 3000 w 10000"/>
                  <a:gd name="connsiteY162" fmla="*/ 8174 h 10000"/>
                  <a:gd name="connsiteX163" fmla="*/ 2667 w 10000"/>
                  <a:gd name="connsiteY163" fmla="*/ 8247 h 10000"/>
                  <a:gd name="connsiteX164" fmla="*/ 2667 w 10000"/>
                  <a:gd name="connsiteY164" fmla="*/ 8247 h 10000"/>
                  <a:gd name="connsiteX165" fmla="*/ 2333 w 10000"/>
                  <a:gd name="connsiteY165" fmla="*/ 8306 h 10000"/>
                  <a:gd name="connsiteX166" fmla="*/ 1833 w 10000"/>
                  <a:gd name="connsiteY166" fmla="*/ 8365 h 10000"/>
                  <a:gd name="connsiteX167" fmla="*/ 1389 w 10000"/>
                  <a:gd name="connsiteY167" fmla="*/ 8395 h 10000"/>
                  <a:gd name="connsiteX168" fmla="*/ 889 w 10000"/>
                  <a:gd name="connsiteY168" fmla="*/ 8409 h 10000"/>
                  <a:gd name="connsiteX169" fmla="*/ 889 w 10000"/>
                  <a:gd name="connsiteY169" fmla="*/ 8409 h 10000"/>
                  <a:gd name="connsiteX170" fmla="*/ 500 w 10000"/>
                  <a:gd name="connsiteY170" fmla="*/ 8424 h 10000"/>
                  <a:gd name="connsiteX171" fmla="*/ 222 w 10000"/>
                  <a:gd name="connsiteY171" fmla="*/ 8439 h 10000"/>
                  <a:gd name="connsiteX172" fmla="*/ 0 w 10000"/>
                  <a:gd name="connsiteY172" fmla="*/ 8454 h 10000"/>
                  <a:gd name="connsiteX173" fmla="*/ 0 w 10000"/>
                  <a:gd name="connsiteY173" fmla="*/ 8454 h 10000"/>
                  <a:gd name="connsiteX174" fmla="*/ 278 w 10000"/>
                  <a:gd name="connsiteY174" fmla="*/ 8689 h 10000"/>
                  <a:gd name="connsiteX175" fmla="*/ 500 w 10000"/>
                  <a:gd name="connsiteY175" fmla="*/ 8866 h 10000"/>
                  <a:gd name="connsiteX176" fmla="*/ 722 w 10000"/>
                  <a:gd name="connsiteY176" fmla="*/ 9013 h 10000"/>
                  <a:gd name="connsiteX177" fmla="*/ 722 w 10000"/>
                  <a:gd name="connsiteY177" fmla="*/ 9013 h 10000"/>
                  <a:gd name="connsiteX178" fmla="*/ 889 w 10000"/>
                  <a:gd name="connsiteY178" fmla="*/ 9102 h 10000"/>
                  <a:gd name="connsiteX179" fmla="*/ 944 w 10000"/>
                  <a:gd name="connsiteY179" fmla="*/ 9175 h 10000"/>
                  <a:gd name="connsiteX180" fmla="*/ 1111 w 10000"/>
                  <a:gd name="connsiteY180" fmla="*/ 9249 h 10000"/>
                  <a:gd name="connsiteX181" fmla="*/ 1333 w 10000"/>
                  <a:gd name="connsiteY181" fmla="*/ 9367 h 10000"/>
                  <a:gd name="connsiteX182" fmla="*/ 1333 w 10000"/>
                  <a:gd name="connsiteY182" fmla="*/ 9367 h 10000"/>
                  <a:gd name="connsiteX183" fmla="*/ 1444 w 10000"/>
                  <a:gd name="connsiteY183" fmla="*/ 9426 h 10000"/>
                  <a:gd name="connsiteX184" fmla="*/ 1500 w 10000"/>
                  <a:gd name="connsiteY184" fmla="*/ 9470 h 10000"/>
                  <a:gd name="connsiteX185" fmla="*/ 1500 w 10000"/>
                  <a:gd name="connsiteY185" fmla="*/ 9514 h 10000"/>
                  <a:gd name="connsiteX186" fmla="*/ 1556 w 10000"/>
                  <a:gd name="connsiteY186" fmla="*/ 9529 h 10000"/>
                  <a:gd name="connsiteX187" fmla="*/ 1722 w 10000"/>
                  <a:gd name="connsiteY187" fmla="*/ 9543 h 10000"/>
                  <a:gd name="connsiteX188" fmla="*/ 1944 w 10000"/>
                  <a:gd name="connsiteY188" fmla="*/ 9558 h 10000"/>
                  <a:gd name="connsiteX189" fmla="*/ 2944 w 10000"/>
                  <a:gd name="connsiteY189" fmla="*/ 9573 h 10000"/>
                  <a:gd name="connsiteX190" fmla="*/ 2944 w 10000"/>
                  <a:gd name="connsiteY190" fmla="*/ 9573 h 10000"/>
                  <a:gd name="connsiteX191" fmla="*/ 4167 w 10000"/>
                  <a:gd name="connsiteY191" fmla="*/ 9602 h 10000"/>
                  <a:gd name="connsiteX192" fmla="*/ 4889 w 10000"/>
                  <a:gd name="connsiteY192" fmla="*/ 9647 h 10000"/>
                  <a:gd name="connsiteX193" fmla="*/ 5278 w 10000"/>
                  <a:gd name="connsiteY193" fmla="*/ 9691 h 10000"/>
                  <a:gd name="connsiteX194" fmla="*/ 5444 w 10000"/>
                  <a:gd name="connsiteY194" fmla="*/ 9705 h 10000"/>
                  <a:gd name="connsiteX195" fmla="*/ 5444 w 10000"/>
                  <a:gd name="connsiteY195" fmla="*/ 9705 h 10000"/>
                  <a:gd name="connsiteX196" fmla="*/ 5722 w 10000"/>
                  <a:gd name="connsiteY196" fmla="*/ 9735 h 10000"/>
                  <a:gd name="connsiteX197" fmla="*/ 5833 w 10000"/>
                  <a:gd name="connsiteY197" fmla="*/ 9750 h 10000"/>
                  <a:gd name="connsiteX198" fmla="*/ 5833 w 10000"/>
                  <a:gd name="connsiteY198" fmla="*/ 9750 h 10000"/>
                  <a:gd name="connsiteX199" fmla="*/ 5833 w 10000"/>
                  <a:gd name="connsiteY199" fmla="*/ 9735 h 10000"/>
                  <a:gd name="connsiteX200" fmla="*/ 5889 w 10000"/>
                  <a:gd name="connsiteY200" fmla="*/ 9720 h 10000"/>
                  <a:gd name="connsiteX201" fmla="*/ 6000 w 10000"/>
                  <a:gd name="connsiteY201" fmla="*/ 9705 h 10000"/>
                  <a:gd name="connsiteX202" fmla="*/ 6167 w 10000"/>
                  <a:gd name="connsiteY202" fmla="*/ 9691 h 10000"/>
                  <a:gd name="connsiteX203" fmla="*/ 6444 w 10000"/>
                  <a:gd name="connsiteY203" fmla="*/ 9691 h 10000"/>
                  <a:gd name="connsiteX204" fmla="*/ 6833 w 10000"/>
                  <a:gd name="connsiteY204" fmla="*/ 9705 h 10000"/>
                  <a:gd name="connsiteX205" fmla="*/ 7278 w 10000"/>
                  <a:gd name="connsiteY205" fmla="*/ 9750 h 10000"/>
                  <a:gd name="connsiteX206" fmla="*/ 7278 w 10000"/>
                  <a:gd name="connsiteY206" fmla="*/ 9750 h 10000"/>
                  <a:gd name="connsiteX207" fmla="*/ 8722 w 10000"/>
                  <a:gd name="connsiteY207" fmla="*/ 9882 h 10000"/>
                  <a:gd name="connsiteX208" fmla="*/ 10000 w 10000"/>
                  <a:gd name="connsiteY208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1611 w 10000"/>
                  <a:gd name="connsiteY71" fmla="*/ 2622 h 10000"/>
                  <a:gd name="connsiteX72" fmla="*/ 1611 w 10000"/>
                  <a:gd name="connsiteY72" fmla="*/ 2592 h 10000"/>
                  <a:gd name="connsiteX73" fmla="*/ 1667 w 10000"/>
                  <a:gd name="connsiteY73" fmla="*/ 2577 h 10000"/>
                  <a:gd name="connsiteX74" fmla="*/ 1667 w 10000"/>
                  <a:gd name="connsiteY74" fmla="*/ 2577 h 10000"/>
                  <a:gd name="connsiteX75" fmla="*/ 2000 w 10000"/>
                  <a:gd name="connsiteY75" fmla="*/ 2563 h 10000"/>
                  <a:gd name="connsiteX76" fmla="*/ 2222 w 10000"/>
                  <a:gd name="connsiteY76" fmla="*/ 2563 h 10000"/>
                  <a:gd name="connsiteX77" fmla="*/ 2389 w 10000"/>
                  <a:gd name="connsiteY77" fmla="*/ 2577 h 10000"/>
                  <a:gd name="connsiteX78" fmla="*/ 2389 w 10000"/>
                  <a:gd name="connsiteY78" fmla="*/ 2577 h 10000"/>
                  <a:gd name="connsiteX79" fmla="*/ 2444 w 10000"/>
                  <a:gd name="connsiteY79" fmla="*/ 2577 h 10000"/>
                  <a:gd name="connsiteX80" fmla="*/ 2500 w 10000"/>
                  <a:gd name="connsiteY80" fmla="*/ 2548 h 10000"/>
                  <a:gd name="connsiteX81" fmla="*/ 2778 w 10000"/>
                  <a:gd name="connsiteY81" fmla="*/ 2459 h 10000"/>
                  <a:gd name="connsiteX82" fmla="*/ 3500 w 10000"/>
                  <a:gd name="connsiteY82" fmla="*/ 2165 h 10000"/>
                  <a:gd name="connsiteX83" fmla="*/ 4444 w 10000"/>
                  <a:gd name="connsiteY83" fmla="*/ 1738 h 10000"/>
                  <a:gd name="connsiteX84" fmla="*/ 4444 w 10000"/>
                  <a:gd name="connsiteY84" fmla="*/ 1738 h 10000"/>
                  <a:gd name="connsiteX85" fmla="*/ 4444 w 10000"/>
                  <a:gd name="connsiteY85" fmla="*/ 1679 h 10000"/>
                  <a:gd name="connsiteX86" fmla="*/ 4444 w 10000"/>
                  <a:gd name="connsiteY86" fmla="*/ 1546 h 10000"/>
                  <a:gd name="connsiteX87" fmla="*/ 4500 w 10000"/>
                  <a:gd name="connsiteY87" fmla="*/ 1458 h 10000"/>
                  <a:gd name="connsiteX88" fmla="*/ 4611 w 10000"/>
                  <a:gd name="connsiteY88" fmla="*/ 1384 h 10000"/>
                  <a:gd name="connsiteX89" fmla="*/ 4778 w 10000"/>
                  <a:gd name="connsiteY89" fmla="*/ 1296 h 10000"/>
                  <a:gd name="connsiteX90" fmla="*/ 5000 w 10000"/>
                  <a:gd name="connsiteY90" fmla="*/ 1222 h 10000"/>
                  <a:gd name="connsiteX91" fmla="*/ 5000 w 10000"/>
                  <a:gd name="connsiteY91" fmla="*/ 1222 h 10000"/>
                  <a:gd name="connsiteX92" fmla="*/ 5556 w 10000"/>
                  <a:gd name="connsiteY92" fmla="*/ 1075 h 10000"/>
                  <a:gd name="connsiteX93" fmla="*/ 6111 w 10000"/>
                  <a:gd name="connsiteY93" fmla="*/ 884 h 10000"/>
                  <a:gd name="connsiteX94" fmla="*/ 6667 w 10000"/>
                  <a:gd name="connsiteY94" fmla="*/ 707 h 10000"/>
                  <a:gd name="connsiteX95" fmla="*/ 7056 w 10000"/>
                  <a:gd name="connsiteY95" fmla="*/ 545 h 10000"/>
                  <a:gd name="connsiteX96" fmla="*/ 7056 w 10000"/>
                  <a:gd name="connsiteY96" fmla="*/ 545 h 10000"/>
                  <a:gd name="connsiteX97" fmla="*/ 7333 w 10000"/>
                  <a:gd name="connsiteY97" fmla="*/ 398 h 10000"/>
                  <a:gd name="connsiteX98" fmla="*/ 7667 w 10000"/>
                  <a:gd name="connsiteY98" fmla="*/ 221 h 10000"/>
                  <a:gd name="connsiteX99" fmla="*/ 8000 w 10000"/>
                  <a:gd name="connsiteY99" fmla="*/ 88 h 10000"/>
                  <a:gd name="connsiteX100" fmla="*/ 8167 w 10000"/>
                  <a:gd name="connsiteY100" fmla="*/ 29 h 10000"/>
                  <a:gd name="connsiteX101" fmla="*/ 8333 w 10000"/>
                  <a:gd name="connsiteY101" fmla="*/ 15 h 10000"/>
                  <a:gd name="connsiteX102" fmla="*/ 8333 w 10000"/>
                  <a:gd name="connsiteY102" fmla="*/ 15 h 10000"/>
                  <a:gd name="connsiteX103" fmla="*/ 8667 w 10000"/>
                  <a:gd name="connsiteY103" fmla="*/ 0 h 10000"/>
                  <a:gd name="connsiteX104" fmla="*/ 9111 w 10000"/>
                  <a:gd name="connsiteY104" fmla="*/ 0 h 10000"/>
                  <a:gd name="connsiteX105" fmla="*/ 10000 w 10000"/>
                  <a:gd name="connsiteY105" fmla="*/ 15 h 10000"/>
                  <a:gd name="connsiteX106" fmla="*/ 10000 w 10000"/>
                  <a:gd name="connsiteY106" fmla="*/ 9013 h 10000"/>
                  <a:gd name="connsiteX107" fmla="*/ 10000 w 10000"/>
                  <a:gd name="connsiteY107" fmla="*/ 9013 h 10000"/>
                  <a:gd name="connsiteX108" fmla="*/ 9722 w 10000"/>
                  <a:gd name="connsiteY108" fmla="*/ 8999 h 10000"/>
                  <a:gd name="connsiteX109" fmla="*/ 9389 w 10000"/>
                  <a:gd name="connsiteY109" fmla="*/ 9013 h 10000"/>
                  <a:gd name="connsiteX110" fmla="*/ 9389 w 10000"/>
                  <a:gd name="connsiteY110" fmla="*/ 9013 h 10000"/>
                  <a:gd name="connsiteX111" fmla="*/ 9278 w 10000"/>
                  <a:gd name="connsiteY111" fmla="*/ 9028 h 10000"/>
                  <a:gd name="connsiteX112" fmla="*/ 9056 w 10000"/>
                  <a:gd name="connsiteY112" fmla="*/ 9013 h 10000"/>
                  <a:gd name="connsiteX113" fmla="*/ 8889 w 10000"/>
                  <a:gd name="connsiteY113" fmla="*/ 8999 h 10000"/>
                  <a:gd name="connsiteX114" fmla="*/ 8722 w 10000"/>
                  <a:gd name="connsiteY114" fmla="*/ 8969 h 10000"/>
                  <a:gd name="connsiteX115" fmla="*/ 8611 w 10000"/>
                  <a:gd name="connsiteY115" fmla="*/ 8925 h 10000"/>
                  <a:gd name="connsiteX116" fmla="*/ 8444 w 10000"/>
                  <a:gd name="connsiteY116" fmla="*/ 8851 h 10000"/>
                  <a:gd name="connsiteX117" fmla="*/ 8444 w 10000"/>
                  <a:gd name="connsiteY117" fmla="*/ 8851 h 10000"/>
                  <a:gd name="connsiteX118" fmla="*/ 8222 w 10000"/>
                  <a:gd name="connsiteY118" fmla="*/ 8719 h 10000"/>
                  <a:gd name="connsiteX119" fmla="*/ 8111 w 10000"/>
                  <a:gd name="connsiteY119" fmla="*/ 8660 h 10000"/>
                  <a:gd name="connsiteX120" fmla="*/ 7944 w 10000"/>
                  <a:gd name="connsiteY120" fmla="*/ 8616 h 10000"/>
                  <a:gd name="connsiteX121" fmla="*/ 7778 w 10000"/>
                  <a:gd name="connsiteY121" fmla="*/ 8586 h 10000"/>
                  <a:gd name="connsiteX122" fmla="*/ 7556 w 10000"/>
                  <a:gd name="connsiteY122" fmla="*/ 8571 h 10000"/>
                  <a:gd name="connsiteX123" fmla="*/ 7333 w 10000"/>
                  <a:gd name="connsiteY123" fmla="*/ 8557 h 10000"/>
                  <a:gd name="connsiteX124" fmla="*/ 7000 w 10000"/>
                  <a:gd name="connsiteY124" fmla="*/ 8542 h 10000"/>
                  <a:gd name="connsiteX125" fmla="*/ 7000 w 10000"/>
                  <a:gd name="connsiteY125" fmla="*/ 8542 h 10000"/>
                  <a:gd name="connsiteX126" fmla="*/ 6556 w 10000"/>
                  <a:gd name="connsiteY126" fmla="*/ 8557 h 10000"/>
                  <a:gd name="connsiteX127" fmla="*/ 6222 w 10000"/>
                  <a:gd name="connsiteY127" fmla="*/ 8557 h 10000"/>
                  <a:gd name="connsiteX128" fmla="*/ 6111 w 10000"/>
                  <a:gd name="connsiteY128" fmla="*/ 8542 h 10000"/>
                  <a:gd name="connsiteX129" fmla="*/ 6056 w 10000"/>
                  <a:gd name="connsiteY129" fmla="*/ 8527 h 10000"/>
                  <a:gd name="connsiteX130" fmla="*/ 6056 w 10000"/>
                  <a:gd name="connsiteY130" fmla="*/ 8527 h 10000"/>
                  <a:gd name="connsiteX131" fmla="*/ 6056 w 10000"/>
                  <a:gd name="connsiteY131" fmla="*/ 8262 h 10000"/>
                  <a:gd name="connsiteX132" fmla="*/ 6056 w 10000"/>
                  <a:gd name="connsiteY132" fmla="*/ 8262 h 10000"/>
                  <a:gd name="connsiteX133" fmla="*/ 6056 w 10000"/>
                  <a:gd name="connsiteY133" fmla="*/ 8203 h 10000"/>
                  <a:gd name="connsiteX134" fmla="*/ 5944 w 10000"/>
                  <a:gd name="connsiteY134" fmla="*/ 8130 h 10000"/>
                  <a:gd name="connsiteX135" fmla="*/ 5889 w 10000"/>
                  <a:gd name="connsiteY135" fmla="*/ 8115 h 10000"/>
                  <a:gd name="connsiteX136" fmla="*/ 5778 w 10000"/>
                  <a:gd name="connsiteY136" fmla="*/ 8100 h 10000"/>
                  <a:gd name="connsiteX137" fmla="*/ 5667 w 10000"/>
                  <a:gd name="connsiteY137" fmla="*/ 8100 h 10000"/>
                  <a:gd name="connsiteX138" fmla="*/ 5500 w 10000"/>
                  <a:gd name="connsiteY138" fmla="*/ 8115 h 10000"/>
                  <a:gd name="connsiteX139" fmla="*/ 5500 w 10000"/>
                  <a:gd name="connsiteY139" fmla="*/ 8115 h 10000"/>
                  <a:gd name="connsiteX140" fmla="*/ 4889 w 10000"/>
                  <a:gd name="connsiteY140" fmla="*/ 8218 h 10000"/>
                  <a:gd name="connsiteX141" fmla="*/ 4611 w 10000"/>
                  <a:gd name="connsiteY141" fmla="*/ 8247 h 10000"/>
                  <a:gd name="connsiteX142" fmla="*/ 4556 w 10000"/>
                  <a:gd name="connsiteY142" fmla="*/ 8262 h 10000"/>
                  <a:gd name="connsiteX143" fmla="*/ 4500 w 10000"/>
                  <a:gd name="connsiteY143" fmla="*/ 8247 h 10000"/>
                  <a:gd name="connsiteX144" fmla="*/ 4500 w 10000"/>
                  <a:gd name="connsiteY144" fmla="*/ 8247 h 10000"/>
                  <a:gd name="connsiteX145" fmla="*/ 4222 w 10000"/>
                  <a:gd name="connsiteY145" fmla="*/ 8100 h 10000"/>
                  <a:gd name="connsiteX146" fmla="*/ 4222 w 10000"/>
                  <a:gd name="connsiteY146" fmla="*/ 8100 h 10000"/>
                  <a:gd name="connsiteX147" fmla="*/ 4111 w 10000"/>
                  <a:gd name="connsiteY147" fmla="*/ 8027 h 10000"/>
                  <a:gd name="connsiteX148" fmla="*/ 4111 w 10000"/>
                  <a:gd name="connsiteY148" fmla="*/ 7982 h 10000"/>
                  <a:gd name="connsiteX149" fmla="*/ 4111 w 10000"/>
                  <a:gd name="connsiteY149" fmla="*/ 7938 h 10000"/>
                  <a:gd name="connsiteX150" fmla="*/ 4111 w 10000"/>
                  <a:gd name="connsiteY150" fmla="*/ 7938 h 10000"/>
                  <a:gd name="connsiteX151" fmla="*/ 4278 w 10000"/>
                  <a:gd name="connsiteY151" fmla="*/ 7894 h 10000"/>
                  <a:gd name="connsiteX152" fmla="*/ 4389 w 10000"/>
                  <a:gd name="connsiteY152" fmla="*/ 7879 h 10000"/>
                  <a:gd name="connsiteX153" fmla="*/ 4389 w 10000"/>
                  <a:gd name="connsiteY153" fmla="*/ 7879 h 10000"/>
                  <a:gd name="connsiteX154" fmla="*/ 4000 w 10000"/>
                  <a:gd name="connsiteY154" fmla="*/ 7879 h 10000"/>
                  <a:gd name="connsiteX155" fmla="*/ 3722 w 10000"/>
                  <a:gd name="connsiteY155" fmla="*/ 7894 h 10000"/>
                  <a:gd name="connsiteX156" fmla="*/ 3611 w 10000"/>
                  <a:gd name="connsiteY156" fmla="*/ 7909 h 10000"/>
                  <a:gd name="connsiteX157" fmla="*/ 3556 w 10000"/>
                  <a:gd name="connsiteY157" fmla="*/ 7923 h 10000"/>
                  <a:gd name="connsiteX158" fmla="*/ 3556 w 10000"/>
                  <a:gd name="connsiteY158" fmla="*/ 7923 h 10000"/>
                  <a:gd name="connsiteX159" fmla="*/ 3444 w 10000"/>
                  <a:gd name="connsiteY159" fmla="*/ 7982 h 10000"/>
                  <a:gd name="connsiteX160" fmla="*/ 3278 w 10000"/>
                  <a:gd name="connsiteY160" fmla="*/ 8071 h 10000"/>
                  <a:gd name="connsiteX161" fmla="*/ 3000 w 10000"/>
                  <a:gd name="connsiteY161" fmla="*/ 8174 h 10000"/>
                  <a:gd name="connsiteX162" fmla="*/ 2667 w 10000"/>
                  <a:gd name="connsiteY162" fmla="*/ 8247 h 10000"/>
                  <a:gd name="connsiteX163" fmla="*/ 2667 w 10000"/>
                  <a:gd name="connsiteY163" fmla="*/ 8247 h 10000"/>
                  <a:gd name="connsiteX164" fmla="*/ 2333 w 10000"/>
                  <a:gd name="connsiteY164" fmla="*/ 8306 h 10000"/>
                  <a:gd name="connsiteX165" fmla="*/ 1833 w 10000"/>
                  <a:gd name="connsiteY165" fmla="*/ 8365 h 10000"/>
                  <a:gd name="connsiteX166" fmla="*/ 1389 w 10000"/>
                  <a:gd name="connsiteY166" fmla="*/ 8395 h 10000"/>
                  <a:gd name="connsiteX167" fmla="*/ 889 w 10000"/>
                  <a:gd name="connsiteY167" fmla="*/ 8409 h 10000"/>
                  <a:gd name="connsiteX168" fmla="*/ 889 w 10000"/>
                  <a:gd name="connsiteY168" fmla="*/ 8409 h 10000"/>
                  <a:gd name="connsiteX169" fmla="*/ 500 w 10000"/>
                  <a:gd name="connsiteY169" fmla="*/ 8424 h 10000"/>
                  <a:gd name="connsiteX170" fmla="*/ 222 w 10000"/>
                  <a:gd name="connsiteY170" fmla="*/ 8439 h 10000"/>
                  <a:gd name="connsiteX171" fmla="*/ 0 w 10000"/>
                  <a:gd name="connsiteY171" fmla="*/ 8454 h 10000"/>
                  <a:gd name="connsiteX172" fmla="*/ 0 w 10000"/>
                  <a:gd name="connsiteY172" fmla="*/ 8454 h 10000"/>
                  <a:gd name="connsiteX173" fmla="*/ 278 w 10000"/>
                  <a:gd name="connsiteY173" fmla="*/ 8689 h 10000"/>
                  <a:gd name="connsiteX174" fmla="*/ 500 w 10000"/>
                  <a:gd name="connsiteY174" fmla="*/ 8866 h 10000"/>
                  <a:gd name="connsiteX175" fmla="*/ 722 w 10000"/>
                  <a:gd name="connsiteY175" fmla="*/ 9013 h 10000"/>
                  <a:gd name="connsiteX176" fmla="*/ 722 w 10000"/>
                  <a:gd name="connsiteY176" fmla="*/ 9013 h 10000"/>
                  <a:gd name="connsiteX177" fmla="*/ 889 w 10000"/>
                  <a:gd name="connsiteY177" fmla="*/ 9102 h 10000"/>
                  <a:gd name="connsiteX178" fmla="*/ 944 w 10000"/>
                  <a:gd name="connsiteY178" fmla="*/ 9175 h 10000"/>
                  <a:gd name="connsiteX179" fmla="*/ 1111 w 10000"/>
                  <a:gd name="connsiteY179" fmla="*/ 9249 h 10000"/>
                  <a:gd name="connsiteX180" fmla="*/ 1333 w 10000"/>
                  <a:gd name="connsiteY180" fmla="*/ 9367 h 10000"/>
                  <a:gd name="connsiteX181" fmla="*/ 1333 w 10000"/>
                  <a:gd name="connsiteY181" fmla="*/ 9367 h 10000"/>
                  <a:gd name="connsiteX182" fmla="*/ 1444 w 10000"/>
                  <a:gd name="connsiteY182" fmla="*/ 9426 h 10000"/>
                  <a:gd name="connsiteX183" fmla="*/ 1500 w 10000"/>
                  <a:gd name="connsiteY183" fmla="*/ 9470 h 10000"/>
                  <a:gd name="connsiteX184" fmla="*/ 1500 w 10000"/>
                  <a:gd name="connsiteY184" fmla="*/ 9514 h 10000"/>
                  <a:gd name="connsiteX185" fmla="*/ 1556 w 10000"/>
                  <a:gd name="connsiteY185" fmla="*/ 9529 h 10000"/>
                  <a:gd name="connsiteX186" fmla="*/ 1722 w 10000"/>
                  <a:gd name="connsiteY186" fmla="*/ 9543 h 10000"/>
                  <a:gd name="connsiteX187" fmla="*/ 1944 w 10000"/>
                  <a:gd name="connsiteY187" fmla="*/ 9558 h 10000"/>
                  <a:gd name="connsiteX188" fmla="*/ 2944 w 10000"/>
                  <a:gd name="connsiteY188" fmla="*/ 9573 h 10000"/>
                  <a:gd name="connsiteX189" fmla="*/ 2944 w 10000"/>
                  <a:gd name="connsiteY189" fmla="*/ 9573 h 10000"/>
                  <a:gd name="connsiteX190" fmla="*/ 4167 w 10000"/>
                  <a:gd name="connsiteY190" fmla="*/ 9602 h 10000"/>
                  <a:gd name="connsiteX191" fmla="*/ 4889 w 10000"/>
                  <a:gd name="connsiteY191" fmla="*/ 9647 h 10000"/>
                  <a:gd name="connsiteX192" fmla="*/ 5278 w 10000"/>
                  <a:gd name="connsiteY192" fmla="*/ 9691 h 10000"/>
                  <a:gd name="connsiteX193" fmla="*/ 5444 w 10000"/>
                  <a:gd name="connsiteY193" fmla="*/ 9705 h 10000"/>
                  <a:gd name="connsiteX194" fmla="*/ 5444 w 10000"/>
                  <a:gd name="connsiteY194" fmla="*/ 9705 h 10000"/>
                  <a:gd name="connsiteX195" fmla="*/ 5722 w 10000"/>
                  <a:gd name="connsiteY195" fmla="*/ 9735 h 10000"/>
                  <a:gd name="connsiteX196" fmla="*/ 5833 w 10000"/>
                  <a:gd name="connsiteY196" fmla="*/ 9750 h 10000"/>
                  <a:gd name="connsiteX197" fmla="*/ 5833 w 10000"/>
                  <a:gd name="connsiteY197" fmla="*/ 9750 h 10000"/>
                  <a:gd name="connsiteX198" fmla="*/ 5833 w 10000"/>
                  <a:gd name="connsiteY198" fmla="*/ 9735 h 10000"/>
                  <a:gd name="connsiteX199" fmla="*/ 5889 w 10000"/>
                  <a:gd name="connsiteY199" fmla="*/ 9720 h 10000"/>
                  <a:gd name="connsiteX200" fmla="*/ 6000 w 10000"/>
                  <a:gd name="connsiteY200" fmla="*/ 9705 h 10000"/>
                  <a:gd name="connsiteX201" fmla="*/ 6167 w 10000"/>
                  <a:gd name="connsiteY201" fmla="*/ 9691 h 10000"/>
                  <a:gd name="connsiteX202" fmla="*/ 6444 w 10000"/>
                  <a:gd name="connsiteY202" fmla="*/ 9691 h 10000"/>
                  <a:gd name="connsiteX203" fmla="*/ 6833 w 10000"/>
                  <a:gd name="connsiteY203" fmla="*/ 9705 h 10000"/>
                  <a:gd name="connsiteX204" fmla="*/ 7278 w 10000"/>
                  <a:gd name="connsiteY204" fmla="*/ 9750 h 10000"/>
                  <a:gd name="connsiteX205" fmla="*/ 7278 w 10000"/>
                  <a:gd name="connsiteY205" fmla="*/ 9750 h 10000"/>
                  <a:gd name="connsiteX206" fmla="*/ 8722 w 10000"/>
                  <a:gd name="connsiteY206" fmla="*/ 9882 h 10000"/>
                  <a:gd name="connsiteX207" fmla="*/ 10000 w 10000"/>
                  <a:gd name="connsiteY207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1611 w 10000"/>
                  <a:gd name="connsiteY71" fmla="*/ 2622 h 10000"/>
                  <a:gd name="connsiteX72" fmla="*/ 1611 w 10000"/>
                  <a:gd name="connsiteY72" fmla="*/ 2592 h 10000"/>
                  <a:gd name="connsiteX73" fmla="*/ 1667 w 10000"/>
                  <a:gd name="connsiteY73" fmla="*/ 2577 h 10000"/>
                  <a:gd name="connsiteX74" fmla="*/ 1667 w 10000"/>
                  <a:gd name="connsiteY74" fmla="*/ 2577 h 10000"/>
                  <a:gd name="connsiteX75" fmla="*/ 2222 w 10000"/>
                  <a:gd name="connsiteY75" fmla="*/ 2563 h 10000"/>
                  <a:gd name="connsiteX76" fmla="*/ 2389 w 10000"/>
                  <a:gd name="connsiteY76" fmla="*/ 2577 h 10000"/>
                  <a:gd name="connsiteX77" fmla="*/ 2389 w 10000"/>
                  <a:gd name="connsiteY77" fmla="*/ 2577 h 10000"/>
                  <a:gd name="connsiteX78" fmla="*/ 2444 w 10000"/>
                  <a:gd name="connsiteY78" fmla="*/ 2577 h 10000"/>
                  <a:gd name="connsiteX79" fmla="*/ 2500 w 10000"/>
                  <a:gd name="connsiteY79" fmla="*/ 2548 h 10000"/>
                  <a:gd name="connsiteX80" fmla="*/ 2778 w 10000"/>
                  <a:gd name="connsiteY80" fmla="*/ 2459 h 10000"/>
                  <a:gd name="connsiteX81" fmla="*/ 3500 w 10000"/>
                  <a:gd name="connsiteY81" fmla="*/ 2165 h 10000"/>
                  <a:gd name="connsiteX82" fmla="*/ 4444 w 10000"/>
                  <a:gd name="connsiteY82" fmla="*/ 1738 h 10000"/>
                  <a:gd name="connsiteX83" fmla="*/ 4444 w 10000"/>
                  <a:gd name="connsiteY83" fmla="*/ 1738 h 10000"/>
                  <a:gd name="connsiteX84" fmla="*/ 4444 w 10000"/>
                  <a:gd name="connsiteY84" fmla="*/ 1679 h 10000"/>
                  <a:gd name="connsiteX85" fmla="*/ 4444 w 10000"/>
                  <a:gd name="connsiteY85" fmla="*/ 1546 h 10000"/>
                  <a:gd name="connsiteX86" fmla="*/ 4500 w 10000"/>
                  <a:gd name="connsiteY86" fmla="*/ 1458 h 10000"/>
                  <a:gd name="connsiteX87" fmla="*/ 4611 w 10000"/>
                  <a:gd name="connsiteY87" fmla="*/ 1384 h 10000"/>
                  <a:gd name="connsiteX88" fmla="*/ 4778 w 10000"/>
                  <a:gd name="connsiteY88" fmla="*/ 1296 h 10000"/>
                  <a:gd name="connsiteX89" fmla="*/ 5000 w 10000"/>
                  <a:gd name="connsiteY89" fmla="*/ 1222 h 10000"/>
                  <a:gd name="connsiteX90" fmla="*/ 5000 w 10000"/>
                  <a:gd name="connsiteY90" fmla="*/ 1222 h 10000"/>
                  <a:gd name="connsiteX91" fmla="*/ 5556 w 10000"/>
                  <a:gd name="connsiteY91" fmla="*/ 1075 h 10000"/>
                  <a:gd name="connsiteX92" fmla="*/ 6111 w 10000"/>
                  <a:gd name="connsiteY92" fmla="*/ 884 h 10000"/>
                  <a:gd name="connsiteX93" fmla="*/ 6667 w 10000"/>
                  <a:gd name="connsiteY93" fmla="*/ 707 h 10000"/>
                  <a:gd name="connsiteX94" fmla="*/ 7056 w 10000"/>
                  <a:gd name="connsiteY94" fmla="*/ 545 h 10000"/>
                  <a:gd name="connsiteX95" fmla="*/ 7056 w 10000"/>
                  <a:gd name="connsiteY95" fmla="*/ 545 h 10000"/>
                  <a:gd name="connsiteX96" fmla="*/ 7333 w 10000"/>
                  <a:gd name="connsiteY96" fmla="*/ 398 h 10000"/>
                  <a:gd name="connsiteX97" fmla="*/ 7667 w 10000"/>
                  <a:gd name="connsiteY97" fmla="*/ 221 h 10000"/>
                  <a:gd name="connsiteX98" fmla="*/ 8000 w 10000"/>
                  <a:gd name="connsiteY98" fmla="*/ 88 h 10000"/>
                  <a:gd name="connsiteX99" fmla="*/ 8167 w 10000"/>
                  <a:gd name="connsiteY99" fmla="*/ 29 h 10000"/>
                  <a:gd name="connsiteX100" fmla="*/ 8333 w 10000"/>
                  <a:gd name="connsiteY100" fmla="*/ 15 h 10000"/>
                  <a:gd name="connsiteX101" fmla="*/ 8333 w 10000"/>
                  <a:gd name="connsiteY101" fmla="*/ 15 h 10000"/>
                  <a:gd name="connsiteX102" fmla="*/ 8667 w 10000"/>
                  <a:gd name="connsiteY102" fmla="*/ 0 h 10000"/>
                  <a:gd name="connsiteX103" fmla="*/ 9111 w 10000"/>
                  <a:gd name="connsiteY103" fmla="*/ 0 h 10000"/>
                  <a:gd name="connsiteX104" fmla="*/ 10000 w 10000"/>
                  <a:gd name="connsiteY104" fmla="*/ 15 h 10000"/>
                  <a:gd name="connsiteX105" fmla="*/ 10000 w 10000"/>
                  <a:gd name="connsiteY105" fmla="*/ 9013 h 10000"/>
                  <a:gd name="connsiteX106" fmla="*/ 10000 w 10000"/>
                  <a:gd name="connsiteY106" fmla="*/ 9013 h 10000"/>
                  <a:gd name="connsiteX107" fmla="*/ 9722 w 10000"/>
                  <a:gd name="connsiteY107" fmla="*/ 8999 h 10000"/>
                  <a:gd name="connsiteX108" fmla="*/ 9389 w 10000"/>
                  <a:gd name="connsiteY108" fmla="*/ 9013 h 10000"/>
                  <a:gd name="connsiteX109" fmla="*/ 9389 w 10000"/>
                  <a:gd name="connsiteY109" fmla="*/ 9013 h 10000"/>
                  <a:gd name="connsiteX110" fmla="*/ 9278 w 10000"/>
                  <a:gd name="connsiteY110" fmla="*/ 9028 h 10000"/>
                  <a:gd name="connsiteX111" fmla="*/ 9056 w 10000"/>
                  <a:gd name="connsiteY111" fmla="*/ 9013 h 10000"/>
                  <a:gd name="connsiteX112" fmla="*/ 8889 w 10000"/>
                  <a:gd name="connsiteY112" fmla="*/ 8999 h 10000"/>
                  <a:gd name="connsiteX113" fmla="*/ 8722 w 10000"/>
                  <a:gd name="connsiteY113" fmla="*/ 8969 h 10000"/>
                  <a:gd name="connsiteX114" fmla="*/ 8611 w 10000"/>
                  <a:gd name="connsiteY114" fmla="*/ 8925 h 10000"/>
                  <a:gd name="connsiteX115" fmla="*/ 8444 w 10000"/>
                  <a:gd name="connsiteY115" fmla="*/ 8851 h 10000"/>
                  <a:gd name="connsiteX116" fmla="*/ 8444 w 10000"/>
                  <a:gd name="connsiteY116" fmla="*/ 8851 h 10000"/>
                  <a:gd name="connsiteX117" fmla="*/ 8222 w 10000"/>
                  <a:gd name="connsiteY117" fmla="*/ 8719 h 10000"/>
                  <a:gd name="connsiteX118" fmla="*/ 8111 w 10000"/>
                  <a:gd name="connsiteY118" fmla="*/ 8660 h 10000"/>
                  <a:gd name="connsiteX119" fmla="*/ 7944 w 10000"/>
                  <a:gd name="connsiteY119" fmla="*/ 8616 h 10000"/>
                  <a:gd name="connsiteX120" fmla="*/ 7778 w 10000"/>
                  <a:gd name="connsiteY120" fmla="*/ 8586 h 10000"/>
                  <a:gd name="connsiteX121" fmla="*/ 7556 w 10000"/>
                  <a:gd name="connsiteY121" fmla="*/ 8571 h 10000"/>
                  <a:gd name="connsiteX122" fmla="*/ 7333 w 10000"/>
                  <a:gd name="connsiteY122" fmla="*/ 8557 h 10000"/>
                  <a:gd name="connsiteX123" fmla="*/ 7000 w 10000"/>
                  <a:gd name="connsiteY123" fmla="*/ 8542 h 10000"/>
                  <a:gd name="connsiteX124" fmla="*/ 7000 w 10000"/>
                  <a:gd name="connsiteY124" fmla="*/ 8542 h 10000"/>
                  <a:gd name="connsiteX125" fmla="*/ 6556 w 10000"/>
                  <a:gd name="connsiteY125" fmla="*/ 8557 h 10000"/>
                  <a:gd name="connsiteX126" fmla="*/ 6222 w 10000"/>
                  <a:gd name="connsiteY126" fmla="*/ 8557 h 10000"/>
                  <a:gd name="connsiteX127" fmla="*/ 6111 w 10000"/>
                  <a:gd name="connsiteY127" fmla="*/ 8542 h 10000"/>
                  <a:gd name="connsiteX128" fmla="*/ 6056 w 10000"/>
                  <a:gd name="connsiteY128" fmla="*/ 8527 h 10000"/>
                  <a:gd name="connsiteX129" fmla="*/ 6056 w 10000"/>
                  <a:gd name="connsiteY129" fmla="*/ 8527 h 10000"/>
                  <a:gd name="connsiteX130" fmla="*/ 6056 w 10000"/>
                  <a:gd name="connsiteY130" fmla="*/ 8262 h 10000"/>
                  <a:gd name="connsiteX131" fmla="*/ 6056 w 10000"/>
                  <a:gd name="connsiteY131" fmla="*/ 8262 h 10000"/>
                  <a:gd name="connsiteX132" fmla="*/ 6056 w 10000"/>
                  <a:gd name="connsiteY132" fmla="*/ 8203 h 10000"/>
                  <a:gd name="connsiteX133" fmla="*/ 5944 w 10000"/>
                  <a:gd name="connsiteY133" fmla="*/ 8130 h 10000"/>
                  <a:gd name="connsiteX134" fmla="*/ 5889 w 10000"/>
                  <a:gd name="connsiteY134" fmla="*/ 8115 h 10000"/>
                  <a:gd name="connsiteX135" fmla="*/ 5778 w 10000"/>
                  <a:gd name="connsiteY135" fmla="*/ 8100 h 10000"/>
                  <a:gd name="connsiteX136" fmla="*/ 5667 w 10000"/>
                  <a:gd name="connsiteY136" fmla="*/ 8100 h 10000"/>
                  <a:gd name="connsiteX137" fmla="*/ 5500 w 10000"/>
                  <a:gd name="connsiteY137" fmla="*/ 8115 h 10000"/>
                  <a:gd name="connsiteX138" fmla="*/ 5500 w 10000"/>
                  <a:gd name="connsiteY138" fmla="*/ 8115 h 10000"/>
                  <a:gd name="connsiteX139" fmla="*/ 4889 w 10000"/>
                  <a:gd name="connsiteY139" fmla="*/ 8218 h 10000"/>
                  <a:gd name="connsiteX140" fmla="*/ 4611 w 10000"/>
                  <a:gd name="connsiteY140" fmla="*/ 8247 h 10000"/>
                  <a:gd name="connsiteX141" fmla="*/ 4556 w 10000"/>
                  <a:gd name="connsiteY141" fmla="*/ 8262 h 10000"/>
                  <a:gd name="connsiteX142" fmla="*/ 4500 w 10000"/>
                  <a:gd name="connsiteY142" fmla="*/ 8247 h 10000"/>
                  <a:gd name="connsiteX143" fmla="*/ 4500 w 10000"/>
                  <a:gd name="connsiteY143" fmla="*/ 8247 h 10000"/>
                  <a:gd name="connsiteX144" fmla="*/ 4222 w 10000"/>
                  <a:gd name="connsiteY144" fmla="*/ 8100 h 10000"/>
                  <a:gd name="connsiteX145" fmla="*/ 4222 w 10000"/>
                  <a:gd name="connsiteY145" fmla="*/ 8100 h 10000"/>
                  <a:gd name="connsiteX146" fmla="*/ 4111 w 10000"/>
                  <a:gd name="connsiteY146" fmla="*/ 8027 h 10000"/>
                  <a:gd name="connsiteX147" fmla="*/ 4111 w 10000"/>
                  <a:gd name="connsiteY147" fmla="*/ 7982 h 10000"/>
                  <a:gd name="connsiteX148" fmla="*/ 4111 w 10000"/>
                  <a:gd name="connsiteY148" fmla="*/ 7938 h 10000"/>
                  <a:gd name="connsiteX149" fmla="*/ 4111 w 10000"/>
                  <a:gd name="connsiteY149" fmla="*/ 7938 h 10000"/>
                  <a:gd name="connsiteX150" fmla="*/ 4278 w 10000"/>
                  <a:gd name="connsiteY150" fmla="*/ 7894 h 10000"/>
                  <a:gd name="connsiteX151" fmla="*/ 4389 w 10000"/>
                  <a:gd name="connsiteY151" fmla="*/ 7879 h 10000"/>
                  <a:gd name="connsiteX152" fmla="*/ 4389 w 10000"/>
                  <a:gd name="connsiteY152" fmla="*/ 7879 h 10000"/>
                  <a:gd name="connsiteX153" fmla="*/ 4000 w 10000"/>
                  <a:gd name="connsiteY153" fmla="*/ 7879 h 10000"/>
                  <a:gd name="connsiteX154" fmla="*/ 3722 w 10000"/>
                  <a:gd name="connsiteY154" fmla="*/ 7894 h 10000"/>
                  <a:gd name="connsiteX155" fmla="*/ 3611 w 10000"/>
                  <a:gd name="connsiteY155" fmla="*/ 7909 h 10000"/>
                  <a:gd name="connsiteX156" fmla="*/ 3556 w 10000"/>
                  <a:gd name="connsiteY156" fmla="*/ 7923 h 10000"/>
                  <a:gd name="connsiteX157" fmla="*/ 3556 w 10000"/>
                  <a:gd name="connsiteY157" fmla="*/ 7923 h 10000"/>
                  <a:gd name="connsiteX158" fmla="*/ 3444 w 10000"/>
                  <a:gd name="connsiteY158" fmla="*/ 7982 h 10000"/>
                  <a:gd name="connsiteX159" fmla="*/ 3278 w 10000"/>
                  <a:gd name="connsiteY159" fmla="*/ 8071 h 10000"/>
                  <a:gd name="connsiteX160" fmla="*/ 3000 w 10000"/>
                  <a:gd name="connsiteY160" fmla="*/ 8174 h 10000"/>
                  <a:gd name="connsiteX161" fmla="*/ 2667 w 10000"/>
                  <a:gd name="connsiteY161" fmla="*/ 8247 h 10000"/>
                  <a:gd name="connsiteX162" fmla="*/ 2667 w 10000"/>
                  <a:gd name="connsiteY162" fmla="*/ 8247 h 10000"/>
                  <a:gd name="connsiteX163" fmla="*/ 2333 w 10000"/>
                  <a:gd name="connsiteY163" fmla="*/ 8306 h 10000"/>
                  <a:gd name="connsiteX164" fmla="*/ 1833 w 10000"/>
                  <a:gd name="connsiteY164" fmla="*/ 8365 h 10000"/>
                  <a:gd name="connsiteX165" fmla="*/ 1389 w 10000"/>
                  <a:gd name="connsiteY165" fmla="*/ 8395 h 10000"/>
                  <a:gd name="connsiteX166" fmla="*/ 889 w 10000"/>
                  <a:gd name="connsiteY166" fmla="*/ 8409 h 10000"/>
                  <a:gd name="connsiteX167" fmla="*/ 889 w 10000"/>
                  <a:gd name="connsiteY167" fmla="*/ 8409 h 10000"/>
                  <a:gd name="connsiteX168" fmla="*/ 500 w 10000"/>
                  <a:gd name="connsiteY168" fmla="*/ 8424 h 10000"/>
                  <a:gd name="connsiteX169" fmla="*/ 222 w 10000"/>
                  <a:gd name="connsiteY169" fmla="*/ 8439 h 10000"/>
                  <a:gd name="connsiteX170" fmla="*/ 0 w 10000"/>
                  <a:gd name="connsiteY170" fmla="*/ 8454 h 10000"/>
                  <a:gd name="connsiteX171" fmla="*/ 0 w 10000"/>
                  <a:gd name="connsiteY171" fmla="*/ 8454 h 10000"/>
                  <a:gd name="connsiteX172" fmla="*/ 278 w 10000"/>
                  <a:gd name="connsiteY172" fmla="*/ 8689 h 10000"/>
                  <a:gd name="connsiteX173" fmla="*/ 500 w 10000"/>
                  <a:gd name="connsiteY173" fmla="*/ 8866 h 10000"/>
                  <a:gd name="connsiteX174" fmla="*/ 722 w 10000"/>
                  <a:gd name="connsiteY174" fmla="*/ 9013 h 10000"/>
                  <a:gd name="connsiteX175" fmla="*/ 722 w 10000"/>
                  <a:gd name="connsiteY175" fmla="*/ 9013 h 10000"/>
                  <a:gd name="connsiteX176" fmla="*/ 889 w 10000"/>
                  <a:gd name="connsiteY176" fmla="*/ 9102 h 10000"/>
                  <a:gd name="connsiteX177" fmla="*/ 944 w 10000"/>
                  <a:gd name="connsiteY177" fmla="*/ 9175 h 10000"/>
                  <a:gd name="connsiteX178" fmla="*/ 1111 w 10000"/>
                  <a:gd name="connsiteY178" fmla="*/ 9249 h 10000"/>
                  <a:gd name="connsiteX179" fmla="*/ 1333 w 10000"/>
                  <a:gd name="connsiteY179" fmla="*/ 9367 h 10000"/>
                  <a:gd name="connsiteX180" fmla="*/ 1333 w 10000"/>
                  <a:gd name="connsiteY180" fmla="*/ 9367 h 10000"/>
                  <a:gd name="connsiteX181" fmla="*/ 1444 w 10000"/>
                  <a:gd name="connsiteY181" fmla="*/ 9426 h 10000"/>
                  <a:gd name="connsiteX182" fmla="*/ 1500 w 10000"/>
                  <a:gd name="connsiteY182" fmla="*/ 9470 h 10000"/>
                  <a:gd name="connsiteX183" fmla="*/ 1500 w 10000"/>
                  <a:gd name="connsiteY183" fmla="*/ 9514 h 10000"/>
                  <a:gd name="connsiteX184" fmla="*/ 1556 w 10000"/>
                  <a:gd name="connsiteY184" fmla="*/ 9529 h 10000"/>
                  <a:gd name="connsiteX185" fmla="*/ 1722 w 10000"/>
                  <a:gd name="connsiteY185" fmla="*/ 9543 h 10000"/>
                  <a:gd name="connsiteX186" fmla="*/ 1944 w 10000"/>
                  <a:gd name="connsiteY186" fmla="*/ 9558 h 10000"/>
                  <a:gd name="connsiteX187" fmla="*/ 2944 w 10000"/>
                  <a:gd name="connsiteY187" fmla="*/ 9573 h 10000"/>
                  <a:gd name="connsiteX188" fmla="*/ 2944 w 10000"/>
                  <a:gd name="connsiteY188" fmla="*/ 9573 h 10000"/>
                  <a:gd name="connsiteX189" fmla="*/ 4167 w 10000"/>
                  <a:gd name="connsiteY189" fmla="*/ 9602 h 10000"/>
                  <a:gd name="connsiteX190" fmla="*/ 4889 w 10000"/>
                  <a:gd name="connsiteY190" fmla="*/ 9647 h 10000"/>
                  <a:gd name="connsiteX191" fmla="*/ 5278 w 10000"/>
                  <a:gd name="connsiteY191" fmla="*/ 9691 h 10000"/>
                  <a:gd name="connsiteX192" fmla="*/ 5444 w 10000"/>
                  <a:gd name="connsiteY192" fmla="*/ 9705 h 10000"/>
                  <a:gd name="connsiteX193" fmla="*/ 5444 w 10000"/>
                  <a:gd name="connsiteY193" fmla="*/ 9705 h 10000"/>
                  <a:gd name="connsiteX194" fmla="*/ 5722 w 10000"/>
                  <a:gd name="connsiteY194" fmla="*/ 9735 h 10000"/>
                  <a:gd name="connsiteX195" fmla="*/ 5833 w 10000"/>
                  <a:gd name="connsiteY195" fmla="*/ 9750 h 10000"/>
                  <a:gd name="connsiteX196" fmla="*/ 5833 w 10000"/>
                  <a:gd name="connsiteY196" fmla="*/ 9750 h 10000"/>
                  <a:gd name="connsiteX197" fmla="*/ 5833 w 10000"/>
                  <a:gd name="connsiteY197" fmla="*/ 9735 h 10000"/>
                  <a:gd name="connsiteX198" fmla="*/ 5889 w 10000"/>
                  <a:gd name="connsiteY198" fmla="*/ 9720 h 10000"/>
                  <a:gd name="connsiteX199" fmla="*/ 6000 w 10000"/>
                  <a:gd name="connsiteY199" fmla="*/ 9705 h 10000"/>
                  <a:gd name="connsiteX200" fmla="*/ 6167 w 10000"/>
                  <a:gd name="connsiteY200" fmla="*/ 9691 h 10000"/>
                  <a:gd name="connsiteX201" fmla="*/ 6444 w 10000"/>
                  <a:gd name="connsiteY201" fmla="*/ 9691 h 10000"/>
                  <a:gd name="connsiteX202" fmla="*/ 6833 w 10000"/>
                  <a:gd name="connsiteY202" fmla="*/ 9705 h 10000"/>
                  <a:gd name="connsiteX203" fmla="*/ 7278 w 10000"/>
                  <a:gd name="connsiteY203" fmla="*/ 9750 h 10000"/>
                  <a:gd name="connsiteX204" fmla="*/ 7278 w 10000"/>
                  <a:gd name="connsiteY204" fmla="*/ 9750 h 10000"/>
                  <a:gd name="connsiteX205" fmla="*/ 8722 w 10000"/>
                  <a:gd name="connsiteY205" fmla="*/ 9882 h 10000"/>
                  <a:gd name="connsiteX206" fmla="*/ 10000 w 10000"/>
                  <a:gd name="connsiteY206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1611 w 10000"/>
                  <a:gd name="connsiteY71" fmla="*/ 2622 h 10000"/>
                  <a:gd name="connsiteX72" fmla="*/ 1611 w 10000"/>
                  <a:gd name="connsiteY72" fmla="*/ 2592 h 10000"/>
                  <a:gd name="connsiteX73" fmla="*/ 1667 w 10000"/>
                  <a:gd name="connsiteY73" fmla="*/ 2577 h 10000"/>
                  <a:gd name="connsiteX74" fmla="*/ 2222 w 10000"/>
                  <a:gd name="connsiteY74" fmla="*/ 2563 h 10000"/>
                  <a:gd name="connsiteX75" fmla="*/ 2389 w 10000"/>
                  <a:gd name="connsiteY75" fmla="*/ 2577 h 10000"/>
                  <a:gd name="connsiteX76" fmla="*/ 2389 w 10000"/>
                  <a:gd name="connsiteY76" fmla="*/ 2577 h 10000"/>
                  <a:gd name="connsiteX77" fmla="*/ 2444 w 10000"/>
                  <a:gd name="connsiteY77" fmla="*/ 2577 h 10000"/>
                  <a:gd name="connsiteX78" fmla="*/ 2500 w 10000"/>
                  <a:gd name="connsiteY78" fmla="*/ 2548 h 10000"/>
                  <a:gd name="connsiteX79" fmla="*/ 2778 w 10000"/>
                  <a:gd name="connsiteY79" fmla="*/ 2459 h 10000"/>
                  <a:gd name="connsiteX80" fmla="*/ 3500 w 10000"/>
                  <a:gd name="connsiteY80" fmla="*/ 2165 h 10000"/>
                  <a:gd name="connsiteX81" fmla="*/ 4444 w 10000"/>
                  <a:gd name="connsiteY81" fmla="*/ 1738 h 10000"/>
                  <a:gd name="connsiteX82" fmla="*/ 4444 w 10000"/>
                  <a:gd name="connsiteY82" fmla="*/ 1738 h 10000"/>
                  <a:gd name="connsiteX83" fmla="*/ 4444 w 10000"/>
                  <a:gd name="connsiteY83" fmla="*/ 1679 h 10000"/>
                  <a:gd name="connsiteX84" fmla="*/ 4444 w 10000"/>
                  <a:gd name="connsiteY84" fmla="*/ 1546 h 10000"/>
                  <a:gd name="connsiteX85" fmla="*/ 4500 w 10000"/>
                  <a:gd name="connsiteY85" fmla="*/ 1458 h 10000"/>
                  <a:gd name="connsiteX86" fmla="*/ 4611 w 10000"/>
                  <a:gd name="connsiteY86" fmla="*/ 1384 h 10000"/>
                  <a:gd name="connsiteX87" fmla="*/ 4778 w 10000"/>
                  <a:gd name="connsiteY87" fmla="*/ 1296 h 10000"/>
                  <a:gd name="connsiteX88" fmla="*/ 5000 w 10000"/>
                  <a:gd name="connsiteY88" fmla="*/ 1222 h 10000"/>
                  <a:gd name="connsiteX89" fmla="*/ 5000 w 10000"/>
                  <a:gd name="connsiteY89" fmla="*/ 1222 h 10000"/>
                  <a:gd name="connsiteX90" fmla="*/ 5556 w 10000"/>
                  <a:gd name="connsiteY90" fmla="*/ 1075 h 10000"/>
                  <a:gd name="connsiteX91" fmla="*/ 6111 w 10000"/>
                  <a:gd name="connsiteY91" fmla="*/ 884 h 10000"/>
                  <a:gd name="connsiteX92" fmla="*/ 6667 w 10000"/>
                  <a:gd name="connsiteY92" fmla="*/ 707 h 10000"/>
                  <a:gd name="connsiteX93" fmla="*/ 7056 w 10000"/>
                  <a:gd name="connsiteY93" fmla="*/ 545 h 10000"/>
                  <a:gd name="connsiteX94" fmla="*/ 7056 w 10000"/>
                  <a:gd name="connsiteY94" fmla="*/ 545 h 10000"/>
                  <a:gd name="connsiteX95" fmla="*/ 7333 w 10000"/>
                  <a:gd name="connsiteY95" fmla="*/ 398 h 10000"/>
                  <a:gd name="connsiteX96" fmla="*/ 7667 w 10000"/>
                  <a:gd name="connsiteY96" fmla="*/ 221 h 10000"/>
                  <a:gd name="connsiteX97" fmla="*/ 8000 w 10000"/>
                  <a:gd name="connsiteY97" fmla="*/ 88 h 10000"/>
                  <a:gd name="connsiteX98" fmla="*/ 8167 w 10000"/>
                  <a:gd name="connsiteY98" fmla="*/ 29 h 10000"/>
                  <a:gd name="connsiteX99" fmla="*/ 8333 w 10000"/>
                  <a:gd name="connsiteY99" fmla="*/ 15 h 10000"/>
                  <a:gd name="connsiteX100" fmla="*/ 8333 w 10000"/>
                  <a:gd name="connsiteY100" fmla="*/ 15 h 10000"/>
                  <a:gd name="connsiteX101" fmla="*/ 8667 w 10000"/>
                  <a:gd name="connsiteY101" fmla="*/ 0 h 10000"/>
                  <a:gd name="connsiteX102" fmla="*/ 9111 w 10000"/>
                  <a:gd name="connsiteY102" fmla="*/ 0 h 10000"/>
                  <a:gd name="connsiteX103" fmla="*/ 10000 w 10000"/>
                  <a:gd name="connsiteY103" fmla="*/ 15 h 10000"/>
                  <a:gd name="connsiteX104" fmla="*/ 10000 w 10000"/>
                  <a:gd name="connsiteY104" fmla="*/ 9013 h 10000"/>
                  <a:gd name="connsiteX105" fmla="*/ 10000 w 10000"/>
                  <a:gd name="connsiteY105" fmla="*/ 9013 h 10000"/>
                  <a:gd name="connsiteX106" fmla="*/ 9722 w 10000"/>
                  <a:gd name="connsiteY106" fmla="*/ 8999 h 10000"/>
                  <a:gd name="connsiteX107" fmla="*/ 9389 w 10000"/>
                  <a:gd name="connsiteY107" fmla="*/ 9013 h 10000"/>
                  <a:gd name="connsiteX108" fmla="*/ 9389 w 10000"/>
                  <a:gd name="connsiteY108" fmla="*/ 9013 h 10000"/>
                  <a:gd name="connsiteX109" fmla="*/ 9278 w 10000"/>
                  <a:gd name="connsiteY109" fmla="*/ 9028 h 10000"/>
                  <a:gd name="connsiteX110" fmla="*/ 9056 w 10000"/>
                  <a:gd name="connsiteY110" fmla="*/ 9013 h 10000"/>
                  <a:gd name="connsiteX111" fmla="*/ 8889 w 10000"/>
                  <a:gd name="connsiteY111" fmla="*/ 8999 h 10000"/>
                  <a:gd name="connsiteX112" fmla="*/ 8722 w 10000"/>
                  <a:gd name="connsiteY112" fmla="*/ 8969 h 10000"/>
                  <a:gd name="connsiteX113" fmla="*/ 8611 w 10000"/>
                  <a:gd name="connsiteY113" fmla="*/ 8925 h 10000"/>
                  <a:gd name="connsiteX114" fmla="*/ 8444 w 10000"/>
                  <a:gd name="connsiteY114" fmla="*/ 8851 h 10000"/>
                  <a:gd name="connsiteX115" fmla="*/ 8444 w 10000"/>
                  <a:gd name="connsiteY115" fmla="*/ 8851 h 10000"/>
                  <a:gd name="connsiteX116" fmla="*/ 8222 w 10000"/>
                  <a:gd name="connsiteY116" fmla="*/ 8719 h 10000"/>
                  <a:gd name="connsiteX117" fmla="*/ 8111 w 10000"/>
                  <a:gd name="connsiteY117" fmla="*/ 8660 h 10000"/>
                  <a:gd name="connsiteX118" fmla="*/ 7944 w 10000"/>
                  <a:gd name="connsiteY118" fmla="*/ 8616 h 10000"/>
                  <a:gd name="connsiteX119" fmla="*/ 7778 w 10000"/>
                  <a:gd name="connsiteY119" fmla="*/ 8586 h 10000"/>
                  <a:gd name="connsiteX120" fmla="*/ 7556 w 10000"/>
                  <a:gd name="connsiteY120" fmla="*/ 8571 h 10000"/>
                  <a:gd name="connsiteX121" fmla="*/ 7333 w 10000"/>
                  <a:gd name="connsiteY121" fmla="*/ 8557 h 10000"/>
                  <a:gd name="connsiteX122" fmla="*/ 7000 w 10000"/>
                  <a:gd name="connsiteY122" fmla="*/ 8542 h 10000"/>
                  <a:gd name="connsiteX123" fmla="*/ 7000 w 10000"/>
                  <a:gd name="connsiteY123" fmla="*/ 8542 h 10000"/>
                  <a:gd name="connsiteX124" fmla="*/ 6556 w 10000"/>
                  <a:gd name="connsiteY124" fmla="*/ 8557 h 10000"/>
                  <a:gd name="connsiteX125" fmla="*/ 6222 w 10000"/>
                  <a:gd name="connsiteY125" fmla="*/ 8557 h 10000"/>
                  <a:gd name="connsiteX126" fmla="*/ 6111 w 10000"/>
                  <a:gd name="connsiteY126" fmla="*/ 8542 h 10000"/>
                  <a:gd name="connsiteX127" fmla="*/ 6056 w 10000"/>
                  <a:gd name="connsiteY127" fmla="*/ 8527 h 10000"/>
                  <a:gd name="connsiteX128" fmla="*/ 6056 w 10000"/>
                  <a:gd name="connsiteY128" fmla="*/ 8527 h 10000"/>
                  <a:gd name="connsiteX129" fmla="*/ 6056 w 10000"/>
                  <a:gd name="connsiteY129" fmla="*/ 8262 h 10000"/>
                  <a:gd name="connsiteX130" fmla="*/ 6056 w 10000"/>
                  <a:gd name="connsiteY130" fmla="*/ 8262 h 10000"/>
                  <a:gd name="connsiteX131" fmla="*/ 6056 w 10000"/>
                  <a:gd name="connsiteY131" fmla="*/ 8203 h 10000"/>
                  <a:gd name="connsiteX132" fmla="*/ 5944 w 10000"/>
                  <a:gd name="connsiteY132" fmla="*/ 8130 h 10000"/>
                  <a:gd name="connsiteX133" fmla="*/ 5889 w 10000"/>
                  <a:gd name="connsiteY133" fmla="*/ 8115 h 10000"/>
                  <a:gd name="connsiteX134" fmla="*/ 5778 w 10000"/>
                  <a:gd name="connsiteY134" fmla="*/ 8100 h 10000"/>
                  <a:gd name="connsiteX135" fmla="*/ 5667 w 10000"/>
                  <a:gd name="connsiteY135" fmla="*/ 8100 h 10000"/>
                  <a:gd name="connsiteX136" fmla="*/ 5500 w 10000"/>
                  <a:gd name="connsiteY136" fmla="*/ 8115 h 10000"/>
                  <a:gd name="connsiteX137" fmla="*/ 5500 w 10000"/>
                  <a:gd name="connsiteY137" fmla="*/ 8115 h 10000"/>
                  <a:gd name="connsiteX138" fmla="*/ 4889 w 10000"/>
                  <a:gd name="connsiteY138" fmla="*/ 8218 h 10000"/>
                  <a:gd name="connsiteX139" fmla="*/ 4611 w 10000"/>
                  <a:gd name="connsiteY139" fmla="*/ 8247 h 10000"/>
                  <a:gd name="connsiteX140" fmla="*/ 4556 w 10000"/>
                  <a:gd name="connsiteY140" fmla="*/ 8262 h 10000"/>
                  <a:gd name="connsiteX141" fmla="*/ 4500 w 10000"/>
                  <a:gd name="connsiteY141" fmla="*/ 8247 h 10000"/>
                  <a:gd name="connsiteX142" fmla="*/ 4500 w 10000"/>
                  <a:gd name="connsiteY142" fmla="*/ 8247 h 10000"/>
                  <a:gd name="connsiteX143" fmla="*/ 4222 w 10000"/>
                  <a:gd name="connsiteY143" fmla="*/ 8100 h 10000"/>
                  <a:gd name="connsiteX144" fmla="*/ 4222 w 10000"/>
                  <a:gd name="connsiteY144" fmla="*/ 8100 h 10000"/>
                  <a:gd name="connsiteX145" fmla="*/ 4111 w 10000"/>
                  <a:gd name="connsiteY145" fmla="*/ 8027 h 10000"/>
                  <a:gd name="connsiteX146" fmla="*/ 4111 w 10000"/>
                  <a:gd name="connsiteY146" fmla="*/ 7982 h 10000"/>
                  <a:gd name="connsiteX147" fmla="*/ 4111 w 10000"/>
                  <a:gd name="connsiteY147" fmla="*/ 7938 h 10000"/>
                  <a:gd name="connsiteX148" fmla="*/ 4111 w 10000"/>
                  <a:gd name="connsiteY148" fmla="*/ 7938 h 10000"/>
                  <a:gd name="connsiteX149" fmla="*/ 4278 w 10000"/>
                  <a:gd name="connsiteY149" fmla="*/ 7894 h 10000"/>
                  <a:gd name="connsiteX150" fmla="*/ 4389 w 10000"/>
                  <a:gd name="connsiteY150" fmla="*/ 7879 h 10000"/>
                  <a:gd name="connsiteX151" fmla="*/ 4389 w 10000"/>
                  <a:gd name="connsiteY151" fmla="*/ 7879 h 10000"/>
                  <a:gd name="connsiteX152" fmla="*/ 4000 w 10000"/>
                  <a:gd name="connsiteY152" fmla="*/ 7879 h 10000"/>
                  <a:gd name="connsiteX153" fmla="*/ 3722 w 10000"/>
                  <a:gd name="connsiteY153" fmla="*/ 7894 h 10000"/>
                  <a:gd name="connsiteX154" fmla="*/ 3611 w 10000"/>
                  <a:gd name="connsiteY154" fmla="*/ 7909 h 10000"/>
                  <a:gd name="connsiteX155" fmla="*/ 3556 w 10000"/>
                  <a:gd name="connsiteY155" fmla="*/ 7923 h 10000"/>
                  <a:gd name="connsiteX156" fmla="*/ 3556 w 10000"/>
                  <a:gd name="connsiteY156" fmla="*/ 7923 h 10000"/>
                  <a:gd name="connsiteX157" fmla="*/ 3444 w 10000"/>
                  <a:gd name="connsiteY157" fmla="*/ 7982 h 10000"/>
                  <a:gd name="connsiteX158" fmla="*/ 3278 w 10000"/>
                  <a:gd name="connsiteY158" fmla="*/ 8071 h 10000"/>
                  <a:gd name="connsiteX159" fmla="*/ 3000 w 10000"/>
                  <a:gd name="connsiteY159" fmla="*/ 8174 h 10000"/>
                  <a:gd name="connsiteX160" fmla="*/ 2667 w 10000"/>
                  <a:gd name="connsiteY160" fmla="*/ 8247 h 10000"/>
                  <a:gd name="connsiteX161" fmla="*/ 2667 w 10000"/>
                  <a:gd name="connsiteY161" fmla="*/ 8247 h 10000"/>
                  <a:gd name="connsiteX162" fmla="*/ 2333 w 10000"/>
                  <a:gd name="connsiteY162" fmla="*/ 8306 h 10000"/>
                  <a:gd name="connsiteX163" fmla="*/ 1833 w 10000"/>
                  <a:gd name="connsiteY163" fmla="*/ 8365 h 10000"/>
                  <a:gd name="connsiteX164" fmla="*/ 1389 w 10000"/>
                  <a:gd name="connsiteY164" fmla="*/ 8395 h 10000"/>
                  <a:gd name="connsiteX165" fmla="*/ 889 w 10000"/>
                  <a:gd name="connsiteY165" fmla="*/ 8409 h 10000"/>
                  <a:gd name="connsiteX166" fmla="*/ 889 w 10000"/>
                  <a:gd name="connsiteY166" fmla="*/ 8409 h 10000"/>
                  <a:gd name="connsiteX167" fmla="*/ 500 w 10000"/>
                  <a:gd name="connsiteY167" fmla="*/ 8424 h 10000"/>
                  <a:gd name="connsiteX168" fmla="*/ 222 w 10000"/>
                  <a:gd name="connsiteY168" fmla="*/ 8439 h 10000"/>
                  <a:gd name="connsiteX169" fmla="*/ 0 w 10000"/>
                  <a:gd name="connsiteY169" fmla="*/ 8454 h 10000"/>
                  <a:gd name="connsiteX170" fmla="*/ 0 w 10000"/>
                  <a:gd name="connsiteY170" fmla="*/ 8454 h 10000"/>
                  <a:gd name="connsiteX171" fmla="*/ 278 w 10000"/>
                  <a:gd name="connsiteY171" fmla="*/ 8689 h 10000"/>
                  <a:gd name="connsiteX172" fmla="*/ 500 w 10000"/>
                  <a:gd name="connsiteY172" fmla="*/ 8866 h 10000"/>
                  <a:gd name="connsiteX173" fmla="*/ 722 w 10000"/>
                  <a:gd name="connsiteY173" fmla="*/ 9013 h 10000"/>
                  <a:gd name="connsiteX174" fmla="*/ 722 w 10000"/>
                  <a:gd name="connsiteY174" fmla="*/ 9013 h 10000"/>
                  <a:gd name="connsiteX175" fmla="*/ 889 w 10000"/>
                  <a:gd name="connsiteY175" fmla="*/ 9102 h 10000"/>
                  <a:gd name="connsiteX176" fmla="*/ 944 w 10000"/>
                  <a:gd name="connsiteY176" fmla="*/ 9175 h 10000"/>
                  <a:gd name="connsiteX177" fmla="*/ 1111 w 10000"/>
                  <a:gd name="connsiteY177" fmla="*/ 9249 h 10000"/>
                  <a:gd name="connsiteX178" fmla="*/ 1333 w 10000"/>
                  <a:gd name="connsiteY178" fmla="*/ 9367 h 10000"/>
                  <a:gd name="connsiteX179" fmla="*/ 1333 w 10000"/>
                  <a:gd name="connsiteY179" fmla="*/ 9367 h 10000"/>
                  <a:gd name="connsiteX180" fmla="*/ 1444 w 10000"/>
                  <a:gd name="connsiteY180" fmla="*/ 9426 h 10000"/>
                  <a:gd name="connsiteX181" fmla="*/ 1500 w 10000"/>
                  <a:gd name="connsiteY181" fmla="*/ 9470 h 10000"/>
                  <a:gd name="connsiteX182" fmla="*/ 1500 w 10000"/>
                  <a:gd name="connsiteY182" fmla="*/ 9514 h 10000"/>
                  <a:gd name="connsiteX183" fmla="*/ 1556 w 10000"/>
                  <a:gd name="connsiteY183" fmla="*/ 9529 h 10000"/>
                  <a:gd name="connsiteX184" fmla="*/ 1722 w 10000"/>
                  <a:gd name="connsiteY184" fmla="*/ 9543 h 10000"/>
                  <a:gd name="connsiteX185" fmla="*/ 1944 w 10000"/>
                  <a:gd name="connsiteY185" fmla="*/ 9558 h 10000"/>
                  <a:gd name="connsiteX186" fmla="*/ 2944 w 10000"/>
                  <a:gd name="connsiteY186" fmla="*/ 9573 h 10000"/>
                  <a:gd name="connsiteX187" fmla="*/ 2944 w 10000"/>
                  <a:gd name="connsiteY187" fmla="*/ 9573 h 10000"/>
                  <a:gd name="connsiteX188" fmla="*/ 4167 w 10000"/>
                  <a:gd name="connsiteY188" fmla="*/ 9602 h 10000"/>
                  <a:gd name="connsiteX189" fmla="*/ 4889 w 10000"/>
                  <a:gd name="connsiteY189" fmla="*/ 9647 h 10000"/>
                  <a:gd name="connsiteX190" fmla="*/ 5278 w 10000"/>
                  <a:gd name="connsiteY190" fmla="*/ 9691 h 10000"/>
                  <a:gd name="connsiteX191" fmla="*/ 5444 w 10000"/>
                  <a:gd name="connsiteY191" fmla="*/ 9705 h 10000"/>
                  <a:gd name="connsiteX192" fmla="*/ 5444 w 10000"/>
                  <a:gd name="connsiteY192" fmla="*/ 9705 h 10000"/>
                  <a:gd name="connsiteX193" fmla="*/ 5722 w 10000"/>
                  <a:gd name="connsiteY193" fmla="*/ 9735 h 10000"/>
                  <a:gd name="connsiteX194" fmla="*/ 5833 w 10000"/>
                  <a:gd name="connsiteY194" fmla="*/ 9750 h 10000"/>
                  <a:gd name="connsiteX195" fmla="*/ 5833 w 10000"/>
                  <a:gd name="connsiteY195" fmla="*/ 9750 h 10000"/>
                  <a:gd name="connsiteX196" fmla="*/ 5833 w 10000"/>
                  <a:gd name="connsiteY196" fmla="*/ 9735 h 10000"/>
                  <a:gd name="connsiteX197" fmla="*/ 5889 w 10000"/>
                  <a:gd name="connsiteY197" fmla="*/ 9720 h 10000"/>
                  <a:gd name="connsiteX198" fmla="*/ 6000 w 10000"/>
                  <a:gd name="connsiteY198" fmla="*/ 9705 h 10000"/>
                  <a:gd name="connsiteX199" fmla="*/ 6167 w 10000"/>
                  <a:gd name="connsiteY199" fmla="*/ 9691 h 10000"/>
                  <a:gd name="connsiteX200" fmla="*/ 6444 w 10000"/>
                  <a:gd name="connsiteY200" fmla="*/ 9691 h 10000"/>
                  <a:gd name="connsiteX201" fmla="*/ 6833 w 10000"/>
                  <a:gd name="connsiteY201" fmla="*/ 9705 h 10000"/>
                  <a:gd name="connsiteX202" fmla="*/ 7278 w 10000"/>
                  <a:gd name="connsiteY202" fmla="*/ 9750 h 10000"/>
                  <a:gd name="connsiteX203" fmla="*/ 7278 w 10000"/>
                  <a:gd name="connsiteY203" fmla="*/ 9750 h 10000"/>
                  <a:gd name="connsiteX204" fmla="*/ 8722 w 10000"/>
                  <a:gd name="connsiteY204" fmla="*/ 9882 h 10000"/>
                  <a:gd name="connsiteX205" fmla="*/ 10000 w 10000"/>
                  <a:gd name="connsiteY205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1611 w 10000"/>
                  <a:gd name="connsiteY71" fmla="*/ 2622 h 10000"/>
                  <a:gd name="connsiteX72" fmla="*/ 1611 w 10000"/>
                  <a:gd name="connsiteY72" fmla="*/ 2592 h 10000"/>
                  <a:gd name="connsiteX73" fmla="*/ 1667 w 10000"/>
                  <a:gd name="connsiteY73" fmla="*/ 2577 h 10000"/>
                  <a:gd name="connsiteX74" fmla="*/ 2222 w 10000"/>
                  <a:gd name="connsiteY74" fmla="*/ 2563 h 10000"/>
                  <a:gd name="connsiteX75" fmla="*/ 2389 w 10000"/>
                  <a:gd name="connsiteY75" fmla="*/ 2577 h 10000"/>
                  <a:gd name="connsiteX76" fmla="*/ 2389 w 10000"/>
                  <a:gd name="connsiteY76" fmla="*/ 2577 h 10000"/>
                  <a:gd name="connsiteX77" fmla="*/ 2444 w 10000"/>
                  <a:gd name="connsiteY77" fmla="*/ 2577 h 10000"/>
                  <a:gd name="connsiteX78" fmla="*/ 2778 w 10000"/>
                  <a:gd name="connsiteY78" fmla="*/ 2459 h 10000"/>
                  <a:gd name="connsiteX79" fmla="*/ 3500 w 10000"/>
                  <a:gd name="connsiteY79" fmla="*/ 2165 h 10000"/>
                  <a:gd name="connsiteX80" fmla="*/ 4444 w 10000"/>
                  <a:gd name="connsiteY80" fmla="*/ 1738 h 10000"/>
                  <a:gd name="connsiteX81" fmla="*/ 4444 w 10000"/>
                  <a:gd name="connsiteY81" fmla="*/ 1738 h 10000"/>
                  <a:gd name="connsiteX82" fmla="*/ 4444 w 10000"/>
                  <a:gd name="connsiteY82" fmla="*/ 1679 h 10000"/>
                  <a:gd name="connsiteX83" fmla="*/ 4444 w 10000"/>
                  <a:gd name="connsiteY83" fmla="*/ 1546 h 10000"/>
                  <a:gd name="connsiteX84" fmla="*/ 4500 w 10000"/>
                  <a:gd name="connsiteY84" fmla="*/ 1458 h 10000"/>
                  <a:gd name="connsiteX85" fmla="*/ 4611 w 10000"/>
                  <a:gd name="connsiteY85" fmla="*/ 1384 h 10000"/>
                  <a:gd name="connsiteX86" fmla="*/ 4778 w 10000"/>
                  <a:gd name="connsiteY86" fmla="*/ 1296 h 10000"/>
                  <a:gd name="connsiteX87" fmla="*/ 5000 w 10000"/>
                  <a:gd name="connsiteY87" fmla="*/ 1222 h 10000"/>
                  <a:gd name="connsiteX88" fmla="*/ 5000 w 10000"/>
                  <a:gd name="connsiteY88" fmla="*/ 1222 h 10000"/>
                  <a:gd name="connsiteX89" fmla="*/ 5556 w 10000"/>
                  <a:gd name="connsiteY89" fmla="*/ 1075 h 10000"/>
                  <a:gd name="connsiteX90" fmla="*/ 6111 w 10000"/>
                  <a:gd name="connsiteY90" fmla="*/ 884 h 10000"/>
                  <a:gd name="connsiteX91" fmla="*/ 6667 w 10000"/>
                  <a:gd name="connsiteY91" fmla="*/ 707 h 10000"/>
                  <a:gd name="connsiteX92" fmla="*/ 7056 w 10000"/>
                  <a:gd name="connsiteY92" fmla="*/ 545 h 10000"/>
                  <a:gd name="connsiteX93" fmla="*/ 7056 w 10000"/>
                  <a:gd name="connsiteY93" fmla="*/ 545 h 10000"/>
                  <a:gd name="connsiteX94" fmla="*/ 7333 w 10000"/>
                  <a:gd name="connsiteY94" fmla="*/ 398 h 10000"/>
                  <a:gd name="connsiteX95" fmla="*/ 7667 w 10000"/>
                  <a:gd name="connsiteY95" fmla="*/ 221 h 10000"/>
                  <a:gd name="connsiteX96" fmla="*/ 8000 w 10000"/>
                  <a:gd name="connsiteY96" fmla="*/ 88 h 10000"/>
                  <a:gd name="connsiteX97" fmla="*/ 8167 w 10000"/>
                  <a:gd name="connsiteY97" fmla="*/ 29 h 10000"/>
                  <a:gd name="connsiteX98" fmla="*/ 8333 w 10000"/>
                  <a:gd name="connsiteY98" fmla="*/ 15 h 10000"/>
                  <a:gd name="connsiteX99" fmla="*/ 8333 w 10000"/>
                  <a:gd name="connsiteY99" fmla="*/ 15 h 10000"/>
                  <a:gd name="connsiteX100" fmla="*/ 8667 w 10000"/>
                  <a:gd name="connsiteY100" fmla="*/ 0 h 10000"/>
                  <a:gd name="connsiteX101" fmla="*/ 9111 w 10000"/>
                  <a:gd name="connsiteY101" fmla="*/ 0 h 10000"/>
                  <a:gd name="connsiteX102" fmla="*/ 10000 w 10000"/>
                  <a:gd name="connsiteY102" fmla="*/ 15 h 10000"/>
                  <a:gd name="connsiteX103" fmla="*/ 10000 w 10000"/>
                  <a:gd name="connsiteY103" fmla="*/ 9013 h 10000"/>
                  <a:gd name="connsiteX104" fmla="*/ 10000 w 10000"/>
                  <a:gd name="connsiteY104" fmla="*/ 9013 h 10000"/>
                  <a:gd name="connsiteX105" fmla="*/ 9722 w 10000"/>
                  <a:gd name="connsiteY105" fmla="*/ 8999 h 10000"/>
                  <a:gd name="connsiteX106" fmla="*/ 9389 w 10000"/>
                  <a:gd name="connsiteY106" fmla="*/ 9013 h 10000"/>
                  <a:gd name="connsiteX107" fmla="*/ 9389 w 10000"/>
                  <a:gd name="connsiteY107" fmla="*/ 9013 h 10000"/>
                  <a:gd name="connsiteX108" fmla="*/ 9278 w 10000"/>
                  <a:gd name="connsiteY108" fmla="*/ 9028 h 10000"/>
                  <a:gd name="connsiteX109" fmla="*/ 9056 w 10000"/>
                  <a:gd name="connsiteY109" fmla="*/ 9013 h 10000"/>
                  <a:gd name="connsiteX110" fmla="*/ 8889 w 10000"/>
                  <a:gd name="connsiteY110" fmla="*/ 8999 h 10000"/>
                  <a:gd name="connsiteX111" fmla="*/ 8722 w 10000"/>
                  <a:gd name="connsiteY111" fmla="*/ 8969 h 10000"/>
                  <a:gd name="connsiteX112" fmla="*/ 8611 w 10000"/>
                  <a:gd name="connsiteY112" fmla="*/ 8925 h 10000"/>
                  <a:gd name="connsiteX113" fmla="*/ 8444 w 10000"/>
                  <a:gd name="connsiteY113" fmla="*/ 8851 h 10000"/>
                  <a:gd name="connsiteX114" fmla="*/ 8444 w 10000"/>
                  <a:gd name="connsiteY114" fmla="*/ 8851 h 10000"/>
                  <a:gd name="connsiteX115" fmla="*/ 8222 w 10000"/>
                  <a:gd name="connsiteY115" fmla="*/ 8719 h 10000"/>
                  <a:gd name="connsiteX116" fmla="*/ 8111 w 10000"/>
                  <a:gd name="connsiteY116" fmla="*/ 8660 h 10000"/>
                  <a:gd name="connsiteX117" fmla="*/ 7944 w 10000"/>
                  <a:gd name="connsiteY117" fmla="*/ 8616 h 10000"/>
                  <a:gd name="connsiteX118" fmla="*/ 7778 w 10000"/>
                  <a:gd name="connsiteY118" fmla="*/ 8586 h 10000"/>
                  <a:gd name="connsiteX119" fmla="*/ 7556 w 10000"/>
                  <a:gd name="connsiteY119" fmla="*/ 8571 h 10000"/>
                  <a:gd name="connsiteX120" fmla="*/ 7333 w 10000"/>
                  <a:gd name="connsiteY120" fmla="*/ 8557 h 10000"/>
                  <a:gd name="connsiteX121" fmla="*/ 7000 w 10000"/>
                  <a:gd name="connsiteY121" fmla="*/ 8542 h 10000"/>
                  <a:gd name="connsiteX122" fmla="*/ 7000 w 10000"/>
                  <a:gd name="connsiteY122" fmla="*/ 8542 h 10000"/>
                  <a:gd name="connsiteX123" fmla="*/ 6556 w 10000"/>
                  <a:gd name="connsiteY123" fmla="*/ 8557 h 10000"/>
                  <a:gd name="connsiteX124" fmla="*/ 6222 w 10000"/>
                  <a:gd name="connsiteY124" fmla="*/ 8557 h 10000"/>
                  <a:gd name="connsiteX125" fmla="*/ 6111 w 10000"/>
                  <a:gd name="connsiteY125" fmla="*/ 8542 h 10000"/>
                  <a:gd name="connsiteX126" fmla="*/ 6056 w 10000"/>
                  <a:gd name="connsiteY126" fmla="*/ 8527 h 10000"/>
                  <a:gd name="connsiteX127" fmla="*/ 6056 w 10000"/>
                  <a:gd name="connsiteY127" fmla="*/ 8527 h 10000"/>
                  <a:gd name="connsiteX128" fmla="*/ 6056 w 10000"/>
                  <a:gd name="connsiteY128" fmla="*/ 8262 h 10000"/>
                  <a:gd name="connsiteX129" fmla="*/ 6056 w 10000"/>
                  <a:gd name="connsiteY129" fmla="*/ 8262 h 10000"/>
                  <a:gd name="connsiteX130" fmla="*/ 6056 w 10000"/>
                  <a:gd name="connsiteY130" fmla="*/ 8203 h 10000"/>
                  <a:gd name="connsiteX131" fmla="*/ 5944 w 10000"/>
                  <a:gd name="connsiteY131" fmla="*/ 8130 h 10000"/>
                  <a:gd name="connsiteX132" fmla="*/ 5889 w 10000"/>
                  <a:gd name="connsiteY132" fmla="*/ 8115 h 10000"/>
                  <a:gd name="connsiteX133" fmla="*/ 5778 w 10000"/>
                  <a:gd name="connsiteY133" fmla="*/ 8100 h 10000"/>
                  <a:gd name="connsiteX134" fmla="*/ 5667 w 10000"/>
                  <a:gd name="connsiteY134" fmla="*/ 8100 h 10000"/>
                  <a:gd name="connsiteX135" fmla="*/ 5500 w 10000"/>
                  <a:gd name="connsiteY135" fmla="*/ 8115 h 10000"/>
                  <a:gd name="connsiteX136" fmla="*/ 5500 w 10000"/>
                  <a:gd name="connsiteY136" fmla="*/ 8115 h 10000"/>
                  <a:gd name="connsiteX137" fmla="*/ 4889 w 10000"/>
                  <a:gd name="connsiteY137" fmla="*/ 8218 h 10000"/>
                  <a:gd name="connsiteX138" fmla="*/ 4611 w 10000"/>
                  <a:gd name="connsiteY138" fmla="*/ 8247 h 10000"/>
                  <a:gd name="connsiteX139" fmla="*/ 4556 w 10000"/>
                  <a:gd name="connsiteY139" fmla="*/ 8262 h 10000"/>
                  <a:gd name="connsiteX140" fmla="*/ 4500 w 10000"/>
                  <a:gd name="connsiteY140" fmla="*/ 8247 h 10000"/>
                  <a:gd name="connsiteX141" fmla="*/ 4500 w 10000"/>
                  <a:gd name="connsiteY141" fmla="*/ 8247 h 10000"/>
                  <a:gd name="connsiteX142" fmla="*/ 4222 w 10000"/>
                  <a:gd name="connsiteY142" fmla="*/ 8100 h 10000"/>
                  <a:gd name="connsiteX143" fmla="*/ 4222 w 10000"/>
                  <a:gd name="connsiteY143" fmla="*/ 8100 h 10000"/>
                  <a:gd name="connsiteX144" fmla="*/ 4111 w 10000"/>
                  <a:gd name="connsiteY144" fmla="*/ 8027 h 10000"/>
                  <a:gd name="connsiteX145" fmla="*/ 4111 w 10000"/>
                  <a:gd name="connsiteY145" fmla="*/ 7982 h 10000"/>
                  <a:gd name="connsiteX146" fmla="*/ 4111 w 10000"/>
                  <a:gd name="connsiteY146" fmla="*/ 7938 h 10000"/>
                  <a:gd name="connsiteX147" fmla="*/ 4111 w 10000"/>
                  <a:gd name="connsiteY147" fmla="*/ 7938 h 10000"/>
                  <a:gd name="connsiteX148" fmla="*/ 4278 w 10000"/>
                  <a:gd name="connsiteY148" fmla="*/ 7894 h 10000"/>
                  <a:gd name="connsiteX149" fmla="*/ 4389 w 10000"/>
                  <a:gd name="connsiteY149" fmla="*/ 7879 h 10000"/>
                  <a:gd name="connsiteX150" fmla="*/ 4389 w 10000"/>
                  <a:gd name="connsiteY150" fmla="*/ 7879 h 10000"/>
                  <a:gd name="connsiteX151" fmla="*/ 4000 w 10000"/>
                  <a:gd name="connsiteY151" fmla="*/ 7879 h 10000"/>
                  <a:gd name="connsiteX152" fmla="*/ 3722 w 10000"/>
                  <a:gd name="connsiteY152" fmla="*/ 7894 h 10000"/>
                  <a:gd name="connsiteX153" fmla="*/ 3611 w 10000"/>
                  <a:gd name="connsiteY153" fmla="*/ 7909 h 10000"/>
                  <a:gd name="connsiteX154" fmla="*/ 3556 w 10000"/>
                  <a:gd name="connsiteY154" fmla="*/ 7923 h 10000"/>
                  <a:gd name="connsiteX155" fmla="*/ 3556 w 10000"/>
                  <a:gd name="connsiteY155" fmla="*/ 7923 h 10000"/>
                  <a:gd name="connsiteX156" fmla="*/ 3444 w 10000"/>
                  <a:gd name="connsiteY156" fmla="*/ 7982 h 10000"/>
                  <a:gd name="connsiteX157" fmla="*/ 3278 w 10000"/>
                  <a:gd name="connsiteY157" fmla="*/ 8071 h 10000"/>
                  <a:gd name="connsiteX158" fmla="*/ 3000 w 10000"/>
                  <a:gd name="connsiteY158" fmla="*/ 8174 h 10000"/>
                  <a:gd name="connsiteX159" fmla="*/ 2667 w 10000"/>
                  <a:gd name="connsiteY159" fmla="*/ 8247 h 10000"/>
                  <a:gd name="connsiteX160" fmla="*/ 2667 w 10000"/>
                  <a:gd name="connsiteY160" fmla="*/ 8247 h 10000"/>
                  <a:gd name="connsiteX161" fmla="*/ 2333 w 10000"/>
                  <a:gd name="connsiteY161" fmla="*/ 8306 h 10000"/>
                  <a:gd name="connsiteX162" fmla="*/ 1833 w 10000"/>
                  <a:gd name="connsiteY162" fmla="*/ 8365 h 10000"/>
                  <a:gd name="connsiteX163" fmla="*/ 1389 w 10000"/>
                  <a:gd name="connsiteY163" fmla="*/ 8395 h 10000"/>
                  <a:gd name="connsiteX164" fmla="*/ 889 w 10000"/>
                  <a:gd name="connsiteY164" fmla="*/ 8409 h 10000"/>
                  <a:gd name="connsiteX165" fmla="*/ 889 w 10000"/>
                  <a:gd name="connsiteY165" fmla="*/ 8409 h 10000"/>
                  <a:gd name="connsiteX166" fmla="*/ 500 w 10000"/>
                  <a:gd name="connsiteY166" fmla="*/ 8424 h 10000"/>
                  <a:gd name="connsiteX167" fmla="*/ 222 w 10000"/>
                  <a:gd name="connsiteY167" fmla="*/ 8439 h 10000"/>
                  <a:gd name="connsiteX168" fmla="*/ 0 w 10000"/>
                  <a:gd name="connsiteY168" fmla="*/ 8454 h 10000"/>
                  <a:gd name="connsiteX169" fmla="*/ 0 w 10000"/>
                  <a:gd name="connsiteY169" fmla="*/ 8454 h 10000"/>
                  <a:gd name="connsiteX170" fmla="*/ 278 w 10000"/>
                  <a:gd name="connsiteY170" fmla="*/ 8689 h 10000"/>
                  <a:gd name="connsiteX171" fmla="*/ 500 w 10000"/>
                  <a:gd name="connsiteY171" fmla="*/ 8866 h 10000"/>
                  <a:gd name="connsiteX172" fmla="*/ 722 w 10000"/>
                  <a:gd name="connsiteY172" fmla="*/ 9013 h 10000"/>
                  <a:gd name="connsiteX173" fmla="*/ 722 w 10000"/>
                  <a:gd name="connsiteY173" fmla="*/ 9013 h 10000"/>
                  <a:gd name="connsiteX174" fmla="*/ 889 w 10000"/>
                  <a:gd name="connsiteY174" fmla="*/ 9102 h 10000"/>
                  <a:gd name="connsiteX175" fmla="*/ 944 w 10000"/>
                  <a:gd name="connsiteY175" fmla="*/ 9175 h 10000"/>
                  <a:gd name="connsiteX176" fmla="*/ 1111 w 10000"/>
                  <a:gd name="connsiteY176" fmla="*/ 9249 h 10000"/>
                  <a:gd name="connsiteX177" fmla="*/ 1333 w 10000"/>
                  <a:gd name="connsiteY177" fmla="*/ 9367 h 10000"/>
                  <a:gd name="connsiteX178" fmla="*/ 1333 w 10000"/>
                  <a:gd name="connsiteY178" fmla="*/ 9367 h 10000"/>
                  <a:gd name="connsiteX179" fmla="*/ 1444 w 10000"/>
                  <a:gd name="connsiteY179" fmla="*/ 9426 h 10000"/>
                  <a:gd name="connsiteX180" fmla="*/ 1500 w 10000"/>
                  <a:gd name="connsiteY180" fmla="*/ 9470 h 10000"/>
                  <a:gd name="connsiteX181" fmla="*/ 1500 w 10000"/>
                  <a:gd name="connsiteY181" fmla="*/ 9514 h 10000"/>
                  <a:gd name="connsiteX182" fmla="*/ 1556 w 10000"/>
                  <a:gd name="connsiteY182" fmla="*/ 9529 h 10000"/>
                  <a:gd name="connsiteX183" fmla="*/ 1722 w 10000"/>
                  <a:gd name="connsiteY183" fmla="*/ 9543 h 10000"/>
                  <a:gd name="connsiteX184" fmla="*/ 1944 w 10000"/>
                  <a:gd name="connsiteY184" fmla="*/ 9558 h 10000"/>
                  <a:gd name="connsiteX185" fmla="*/ 2944 w 10000"/>
                  <a:gd name="connsiteY185" fmla="*/ 9573 h 10000"/>
                  <a:gd name="connsiteX186" fmla="*/ 2944 w 10000"/>
                  <a:gd name="connsiteY186" fmla="*/ 9573 h 10000"/>
                  <a:gd name="connsiteX187" fmla="*/ 4167 w 10000"/>
                  <a:gd name="connsiteY187" fmla="*/ 9602 h 10000"/>
                  <a:gd name="connsiteX188" fmla="*/ 4889 w 10000"/>
                  <a:gd name="connsiteY188" fmla="*/ 9647 h 10000"/>
                  <a:gd name="connsiteX189" fmla="*/ 5278 w 10000"/>
                  <a:gd name="connsiteY189" fmla="*/ 9691 h 10000"/>
                  <a:gd name="connsiteX190" fmla="*/ 5444 w 10000"/>
                  <a:gd name="connsiteY190" fmla="*/ 9705 h 10000"/>
                  <a:gd name="connsiteX191" fmla="*/ 5444 w 10000"/>
                  <a:gd name="connsiteY191" fmla="*/ 9705 h 10000"/>
                  <a:gd name="connsiteX192" fmla="*/ 5722 w 10000"/>
                  <a:gd name="connsiteY192" fmla="*/ 9735 h 10000"/>
                  <a:gd name="connsiteX193" fmla="*/ 5833 w 10000"/>
                  <a:gd name="connsiteY193" fmla="*/ 9750 h 10000"/>
                  <a:gd name="connsiteX194" fmla="*/ 5833 w 10000"/>
                  <a:gd name="connsiteY194" fmla="*/ 9750 h 10000"/>
                  <a:gd name="connsiteX195" fmla="*/ 5833 w 10000"/>
                  <a:gd name="connsiteY195" fmla="*/ 9735 h 10000"/>
                  <a:gd name="connsiteX196" fmla="*/ 5889 w 10000"/>
                  <a:gd name="connsiteY196" fmla="*/ 9720 h 10000"/>
                  <a:gd name="connsiteX197" fmla="*/ 6000 w 10000"/>
                  <a:gd name="connsiteY197" fmla="*/ 9705 h 10000"/>
                  <a:gd name="connsiteX198" fmla="*/ 6167 w 10000"/>
                  <a:gd name="connsiteY198" fmla="*/ 9691 h 10000"/>
                  <a:gd name="connsiteX199" fmla="*/ 6444 w 10000"/>
                  <a:gd name="connsiteY199" fmla="*/ 9691 h 10000"/>
                  <a:gd name="connsiteX200" fmla="*/ 6833 w 10000"/>
                  <a:gd name="connsiteY200" fmla="*/ 9705 h 10000"/>
                  <a:gd name="connsiteX201" fmla="*/ 7278 w 10000"/>
                  <a:gd name="connsiteY201" fmla="*/ 9750 h 10000"/>
                  <a:gd name="connsiteX202" fmla="*/ 7278 w 10000"/>
                  <a:gd name="connsiteY202" fmla="*/ 9750 h 10000"/>
                  <a:gd name="connsiteX203" fmla="*/ 8722 w 10000"/>
                  <a:gd name="connsiteY203" fmla="*/ 9882 h 10000"/>
                  <a:gd name="connsiteX204" fmla="*/ 10000 w 10000"/>
                  <a:gd name="connsiteY204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1611 w 10000"/>
                  <a:gd name="connsiteY71" fmla="*/ 2622 h 10000"/>
                  <a:gd name="connsiteX72" fmla="*/ 1611 w 10000"/>
                  <a:gd name="connsiteY72" fmla="*/ 2592 h 10000"/>
                  <a:gd name="connsiteX73" fmla="*/ 1667 w 10000"/>
                  <a:gd name="connsiteY73" fmla="*/ 2577 h 10000"/>
                  <a:gd name="connsiteX74" fmla="*/ 2222 w 10000"/>
                  <a:gd name="connsiteY74" fmla="*/ 2563 h 10000"/>
                  <a:gd name="connsiteX75" fmla="*/ 2389 w 10000"/>
                  <a:gd name="connsiteY75" fmla="*/ 2577 h 10000"/>
                  <a:gd name="connsiteX76" fmla="*/ 2389 w 10000"/>
                  <a:gd name="connsiteY76" fmla="*/ 2577 h 10000"/>
                  <a:gd name="connsiteX77" fmla="*/ 2444 w 10000"/>
                  <a:gd name="connsiteY77" fmla="*/ 2577 h 10000"/>
                  <a:gd name="connsiteX78" fmla="*/ 3500 w 10000"/>
                  <a:gd name="connsiteY78" fmla="*/ 2165 h 10000"/>
                  <a:gd name="connsiteX79" fmla="*/ 4444 w 10000"/>
                  <a:gd name="connsiteY79" fmla="*/ 1738 h 10000"/>
                  <a:gd name="connsiteX80" fmla="*/ 4444 w 10000"/>
                  <a:gd name="connsiteY80" fmla="*/ 1738 h 10000"/>
                  <a:gd name="connsiteX81" fmla="*/ 4444 w 10000"/>
                  <a:gd name="connsiteY81" fmla="*/ 1679 h 10000"/>
                  <a:gd name="connsiteX82" fmla="*/ 4444 w 10000"/>
                  <a:gd name="connsiteY82" fmla="*/ 1546 h 10000"/>
                  <a:gd name="connsiteX83" fmla="*/ 4500 w 10000"/>
                  <a:gd name="connsiteY83" fmla="*/ 1458 h 10000"/>
                  <a:gd name="connsiteX84" fmla="*/ 4611 w 10000"/>
                  <a:gd name="connsiteY84" fmla="*/ 1384 h 10000"/>
                  <a:gd name="connsiteX85" fmla="*/ 4778 w 10000"/>
                  <a:gd name="connsiteY85" fmla="*/ 1296 h 10000"/>
                  <a:gd name="connsiteX86" fmla="*/ 5000 w 10000"/>
                  <a:gd name="connsiteY86" fmla="*/ 1222 h 10000"/>
                  <a:gd name="connsiteX87" fmla="*/ 5000 w 10000"/>
                  <a:gd name="connsiteY87" fmla="*/ 1222 h 10000"/>
                  <a:gd name="connsiteX88" fmla="*/ 5556 w 10000"/>
                  <a:gd name="connsiteY88" fmla="*/ 1075 h 10000"/>
                  <a:gd name="connsiteX89" fmla="*/ 6111 w 10000"/>
                  <a:gd name="connsiteY89" fmla="*/ 884 h 10000"/>
                  <a:gd name="connsiteX90" fmla="*/ 6667 w 10000"/>
                  <a:gd name="connsiteY90" fmla="*/ 707 h 10000"/>
                  <a:gd name="connsiteX91" fmla="*/ 7056 w 10000"/>
                  <a:gd name="connsiteY91" fmla="*/ 545 h 10000"/>
                  <a:gd name="connsiteX92" fmla="*/ 7056 w 10000"/>
                  <a:gd name="connsiteY92" fmla="*/ 545 h 10000"/>
                  <a:gd name="connsiteX93" fmla="*/ 7333 w 10000"/>
                  <a:gd name="connsiteY93" fmla="*/ 398 h 10000"/>
                  <a:gd name="connsiteX94" fmla="*/ 7667 w 10000"/>
                  <a:gd name="connsiteY94" fmla="*/ 221 h 10000"/>
                  <a:gd name="connsiteX95" fmla="*/ 8000 w 10000"/>
                  <a:gd name="connsiteY95" fmla="*/ 88 h 10000"/>
                  <a:gd name="connsiteX96" fmla="*/ 8167 w 10000"/>
                  <a:gd name="connsiteY96" fmla="*/ 29 h 10000"/>
                  <a:gd name="connsiteX97" fmla="*/ 8333 w 10000"/>
                  <a:gd name="connsiteY97" fmla="*/ 15 h 10000"/>
                  <a:gd name="connsiteX98" fmla="*/ 8333 w 10000"/>
                  <a:gd name="connsiteY98" fmla="*/ 15 h 10000"/>
                  <a:gd name="connsiteX99" fmla="*/ 8667 w 10000"/>
                  <a:gd name="connsiteY99" fmla="*/ 0 h 10000"/>
                  <a:gd name="connsiteX100" fmla="*/ 9111 w 10000"/>
                  <a:gd name="connsiteY100" fmla="*/ 0 h 10000"/>
                  <a:gd name="connsiteX101" fmla="*/ 10000 w 10000"/>
                  <a:gd name="connsiteY101" fmla="*/ 15 h 10000"/>
                  <a:gd name="connsiteX102" fmla="*/ 10000 w 10000"/>
                  <a:gd name="connsiteY102" fmla="*/ 9013 h 10000"/>
                  <a:gd name="connsiteX103" fmla="*/ 10000 w 10000"/>
                  <a:gd name="connsiteY103" fmla="*/ 9013 h 10000"/>
                  <a:gd name="connsiteX104" fmla="*/ 9722 w 10000"/>
                  <a:gd name="connsiteY104" fmla="*/ 8999 h 10000"/>
                  <a:gd name="connsiteX105" fmla="*/ 9389 w 10000"/>
                  <a:gd name="connsiteY105" fmla="*/ 9013 h 10000"/>
                  <a:gd name="connsiteX106" fmla="*/ 9389 w 10000"/>
                  <a:gd name="connsiteY106" fmla="*/ 9013 h 10000"/>
                  <a:gd name="connsiteX107" fmla="*/ 9278 w 10000"/>
                  <a:gd name="connsiteY107" fmla="*/ 9028 h 10000"/>
                  <a:gd name="connsiteX108" fmla="*/ 9056 w 10000"/>
                  <a:gd name="connsiteY108" fmla="*/ 9013 h 10000"/>
                  <a:gd name="connsiteX109" fmla="*/ 8889 w 10000"/>
                  <a:gd name="connsiteY109" fmla="*/ 8999 h 10000"/>
                  <a:gd name="connsiteX110" fmla="*/ 8722 w 10000"/>
                  <a:gd name="connsiteY110" fmla="*/ 8969 h 10000"/>
                  <a:gd name="connsiteX111" fmla="*/ 8611 w 10000"/>
                  <a:gd name="connsiteY111" fmla="*/ 8925 h 10000"/>
                  <a:gd name="connsiteX112" fmla="*/ 8444 w 10000"/>
                  <a:gd name="connsiteY112" fmla="*/ 8851 h 10000"/>
                  <a:gd name="connsiteX113" fmla="*/ 8444 w 10000"/>
                  <a:gd name="connsiteY113" fmla="*/ 8851 h 10000"/>
                  <a:gd name="connsiteX114" fmla="*/ 8222 w 10000"/>
                  <a:gd name="connsiteY114" fmla="*/ 8719 h 10000"/>
                  <a:gd name="connsiteX115" fmla="*/ 8111 w 10000"/>
                  <a:gd name="connsiteY115" fmla="*/ 8660 h 10000"/>
                  <a:gd name="connsiteX116" fmla="*/ 7944 w 10000"/>
                  <a:gd name="connsiteY116" fmla="*/ 8616 h 10000"/>
                  <a:gd name="connsiteX117" fmla="*/ 7778 w 10000"/>
                  <a:gd name="connsiteY117" fmla="*/ 8586 h 10000"/>
                  <a:gd name="connsiteX118" fmla="*/ 7556 w 10000"/>
                  <a:gd name="connsiteY118" fmla="*/ 8571 h 10000"/>
                  <a:gd name="connsiteX119" fmla="*/ 7333 w 10000"/>
                  <a:gd name="connsiteY119" fmla="*/ 8557 h 10000"/>
                  <a:gd name="connsiteX120" fmla="*/ 7000 w 10000"/>
                  <a:gd name="connsiteY120" fmla="*/ 8542 h 10000"/>
                  <a:gd name="connsiteX121" fmla="*/ 7000 w 10000"/>
                  <a:gd name="connsiteY121" fmla="*/ 8542 h 10000"/>
                  <a:gd name="connsiteX122" fmla="*/ 6556 w 10000"/>
                  <a:gd name="connsiteY122" fmla="*/ 8557 h 10000"/>
                  <a:gd name="connsiteX123" fmla="*/ 6222 w 10000"/>
                  <a:gd name="connsiteY123" fmla="*/ 8557 h 10000"/>
                  <a:gd name="connsiteX124" fmla="*/ 6111 w 10000"/>
                  <a:gd name="connsiteY124" fmla="*/ 8542 h 10000"/>
                  <a:gd name="connsiteX125" fmla="*/ 6056 w 10000"/>
                  <a:gd name="connsiteY125" fmla="*/ 8527 h 10000"/>
                  <a:gd name="connsiteX126" fmla="*/ 6056 w 10000"/>
                  <a:gd name="connsiteY126" fmla="*/ 8527 h 10000"/>
                  <a:gd name="connsiteX127" fmla="*/ 6056 w 10000"/>
                  <a:gd name="connsiteY127" fmla="*/ 8262 h 10000"/>
                  <a:gd name="connsiteX128" fmla="*/ 6056 w 10000"/>
                  <a:gd name="connsiteY128" fmla="*/ 8262 h 10000"/>
                  <a:gd name="connsiteX129" fmla="*/ 6056 w 10000"/>
                  <a:gd name="connsiteY129" fmla="*/ 8203 h 10000"/>
                  <a:gd name="connsiteX130" fmla="*/ 5944 w 10000"/>
                  <a:gd name="connsiteY130" fmla="*/ 8130 h 10000"/>
                  <a:gd name="connsiteX131" fmla="*/ 5889 w 10000"/>
                  <a:gd name="connsiteY131" fmla="*/ 8115 h 10000"/>
                  <a:gd name="connsiteX132" fmla="*/ 5778 w 10000"/>
                  <a:gd name="connsiteY132" fmla="*/ 8100 h 10000"/>
                  <a:gd name="connsiteX133" fmla="*/ 5667 w 10000"/>
                  <a:gd name="connsiteY133" fmla="*/ 8100 h 10000"/>
                  <a:gd name="connsiteX134" fmla="*/ 5500 w 10000"/>
                  <a:gd name="connsiteY134" fmla="*/ 8115 h 10000"/>
                  <a:gd name="connsiteX135" fmla="*/ 5500 w 10000"/>
                  <a:gd name="connsiteY135" fmla="*/ 8115 h 10000"/>
                  <a:gd name="connsiteX136" fmla="*/ 4889 w 10000"/>
                  <a:gd name="connsiteY136" fmla="*/ 8218 h 10000"/>
                  <a:gd name="connsiteX137" fmla="*/ 4611 w 10000"/>
                  <a:gd name="connsiteY137" fmla="*/ 8247 h 10000"/>
                  <a:gd name="connsiteX138" fmla="*/ 4556 w 10000"/>
                  <a:gd name="connsiteY138" fmla="*/ 8262 h 10000"/>
                  <a:gd name="connsiteX139" fmla="*/ 4500 w 10000"/>
                  <a:gd name="connsiteY139" fmla="*/ 8247 h 10000"/>
                  <a:gd name="connsiteX140" fmla="*/ 4500 w 10000"/>
                  <a:gd name="connsiteY140" fmla="*/ 8247 h 10000"/>
                  <a:gd name="connsiteX141" fmla="*/ 4222 w 10000"/>
                  <a:gd name="connsiteY141" fmla="*/ 8100 h 10000"/>
                  <a:gd name="connsiteX142" fmla="*/ 4222 w 10000"/>
                  <a:gd name="connsiteY142" fmla="*/ 8100 h 10000"/>
                  <a:gd name="connsiteX143" fmla="*/ 4111 w 10000"/>
                  <a:gd name="connsiteY143" fmla="*/ 8027 h 10000"/>
                  <a:gd name="connsiteX144" fmla="*/ 4111 w 10000"/>
                  <a:gd name="connsiteY144" fmla="*/ 7982 h 10000"/>
                  <a:gd name="connsiteX145" fmla="*/ 4111 w 10000"/>
                  <a:gd name="connsiteY145" fmla="*/ 7938 h 10000"/>
                  <a:gd name="connsiteX146" fmla="*/ 4111 w 10000"/>
                  <a:gd name="connsiteY146" fmla="*/ 7938 h 10000"/>
                  <a:gd name="connsiteX147" fmla="*/ 4278 w 10000"/>
                  <a:gd name="connsiteY147" fmla="*/ 7894 h 10000"/>
                  <a:gd name="connsiteX148" fmla="*/ 4389 w 10000"/>
                  <a:gd name="connsiteY148" fmla="*/ 7879 h 10000"/>
                  <a:gd name="connsiteX149" fmla="*/ 4389 w 10000"/>
                  <a:gd name="connsiteY149" fmla="*/ 7879 h 10000"/>
                  <a:gd name="connsiteX150" fmla="*/ 4000 w 10000"/>
                  <a:gd name="connsiteY150" fmla="*/ 7879 h 10000"/>
                  <a:gd name="connsiteX151" fmla="*/ 3722 w 10000"/>
                  <a:gd name="connsiteY151" fmla="*/ 7894 h 10000"/>
                  <a:gd name="connsiteX152" fmla="*/ 3611 w 10000"/>
                  <a:gd name="connsiteY152" fmla="*/ 7909 h 10000"/>
                  <a:gd name="connsiteX153" fmla="*/ 3556 w 10000"/>
                  <a:gd name="connsiteY153" fmla="*/ 7923 h 10000"/>
                  <a:gd name="connsiteX154" fmla="*/ 3556 w 10000"/>
                  <a:gd name="connsiteY154" fmla="*/ 7923 h 10000"/>
                  <a:gd name="connsiteX155" fmla="*/ 3444 w 10000"/>
                  <a:gd name="connsiteY155" fmla="*/ 7982 h 10000"/>
                  <a:gd name="connsiteX156" fmla="*/ 3278 w 10000"/>
                  <a:gd name="connsiteY156" fmla="*/ 8071 h 10000"/>
                  <a:gd name="connsiteX157" fmla="*/ 3000 w 10000"/>
                  <a:gd name="connsiteY157" fmla="*/ 8174 h 10000"/>
                  <a:gd name="connsiteX158" fmla="*/ 2667 w 10000"/>
                  <a:gd name="connsiteY158" fmla="*/ 8247 h 10000"/>
                  <a:gd name="connsiteX159" fmla="*/ 2667 w 10000"/>
                  <a:gd name="connsiteY159" fmla="*/ 8247 h 10000"/>
                  <a:gd name="connsiteX160" fmla="*/ 2333 w 10000"/>
                  <a:gd name="connsiteY160" fmla="*/ 8306 h 10000"/>
                  <a:gd name="connsiteX161" fmla="*/ 1833 w 10000"/>
                  <a:gd name="connsiteY161" fmla="*/ 8365 h 10000"/>
                  <a:gd name="connsiteX162" fmla="*/ 1389 w 10000"/>
                  <a:gd name="connsiteY162" fmla="*/ 8395 h 10000"/>
                  <a:gd name="connsiteX163" fmla="*/ 889 w 10000"/>
                  <a:gd name="connsiteY163" fmla="*/ 8409 h 10000"/>
                  <a:gd name="connsiteX164" fmla="*/ 889 w 10000"/>
                  <a:gd name="connsiteY164" fmla="*/ 8409 h 10000"/>
                  <a:gd name="connsiteX165" fmla="*/ 500 w 10000"/>
                  <a:gd name="connsiteY165" fmla="*/ 8424 h 10000"/>
                  <a:gd name="connsiteX166" fmla="*/ 222 w 10000"/>
                  <a:gd name="connsiteY166" fmla="*/ 8439 h 10000"/>
                  <a:gd name="connsiteX167" fmla="*/ 0 w 10000"/>
                  <a:gd name="connsiteY167" fmla="*/ 8454 h 10000"/>
                  <a:gd name="connsiteX168" fmla="*/ 0 w 10000"/>
                  <a:gd name="connsiteY168" fmla="*/ 8454 h 10000"/>
                  <a:gd name="connsiteX169" fmla="*/ 278 w 10000"/>
                  <a:gd name="connsiteY169" fmla="*/ 8689 h 10000"/>
                  <a:gd name="connsiteX170" fmla="*/ 500 w 10000"/>
                  <a:gd name="connsiteY170" fmla="*/ 8866 h 10000"/>
                  <a:gd name="connsiteX171" fmla="*/ 722 w 10000"/>
                  <a:gd name="connsiteY171" fmla="*/ 9013 h 10000"/>
                  <a:gd name="connsiteX172" fmla="*/ 722 w 10000"/>
                  <a:gd name="connsiteY172" fmla="*/ 9013 h 10000"/>
                  <a:gd name="connsiteX173" fmla="*/ 889 w 10000"/>
                  <a:gd name="connsiteY173" fmla="*/ 9102 h 10000"/>
                  <a:gd name="connsiteX174" fmla="*/ 944 w 10000"/>
                  <a:gd name="connsiteY174" fmla="*/ 9175 h 10000"/>
                  <a:gd name="connsiteX175" fmla="*/ 1111 w 10000"/>
                  <a:gd name="connsiteY175" fmla="*/ 9249 h 10000"/>
                  <a:gd name="connsiteX176" fmla="*/ 1333 w 10000"/>
                  <a:gd name="connsiteY176" fmla="*/ 9367 h 10000"/>
                  <a:gd name="connsiteX177" fmla="*/ 1333 w 10000"/>
                  <a:gd name="connsiteY177" fmla="*/ 9367 h 10000"/>
                  <a:gd name="connsiteX178" fmla="*/ 1444 w 10000"/>
                  <a:gd name="connsiteY178" fmla="*/ 9426 h 10000"/>
                  <a:gd name="connsiteX179" fmla="*/ 1500 w 10000"/>
                  <a:gd name="connsiteY179" fmla="*/ 9470 h 10000"/>
                  <a:gd name="connsiteX180" fmla="*/ 1500 w 10000"/>
                  <a:gd name="connsiteY180" fmla="*/ 9514 h 10000"/>
                  <a:gd name="connsiteX181" fmla="*/ 1556 w 10000"/>
                  <a:gd name="connsiteY181" fmla="*/ 9529 h 10000"/>
                  <a:gd name="connsiteX182" fmla="*/ 1722 w 10000"/>
                  <a:gd name="connsiteY182" fmla="*/ 9543 h 10000"/>
                  <a:gd name="connsiteX183" fmla="*/ 1944 w 10000"/>
                  <a:gd name="connsiteY183" fmla="*/ 9558 h 10000"/>
                  <a:gd name="connsiteX184" fmla="*/ 2944 w 10000"/>
                  <a:gd name="connsiteY184" fmla="*/ 9573 h 10000"/>
                  <a:gd name="connsiteX185" fmla="*/ 2944 w 10000"/>
                  <a:gd name="connsiteY185" fmla="*/ 9573 h 10000"/>
                  <a:gd name="connsiteX186" fmla="*/ 4167 w 10000"/>
                  <a:gd name="connsiteY186" fmla="*/ 9602 h 10000"/>
                  <a:gd name="connsiteX187" fmla="*/ 4889 w 10000"/>
                  <a:gd name="connsiteY187" fmla="*/ 9647 h 10000"/>
                  <a:gd name="connsiteX188" fmla="*/ 5278 w 10000"/>
                  <a:gd name="connsiteY188" fmla="*/ 9691 h 10000"/>
                  <a:gd name="connsiteX189" fmla="*/ 5444 w 10000"/>
                  <a:gd name="connsiteY189" fmla="*/ 9705 h 10000"/>
                  <a:gd name="connsiteX190" fmla="*/ 5444 w 10000"/>
                  <a:gd name="connsiteY190" fmla="*/ 9705 h 10000"/>
                  <a:gd name="connsiteX191" fmla="*/ 5722 w 10000"/>
                  <a:gd name="connsiteY191" fmla="*/ 9735 h 10000"/>
                  <a:gd name="connsiteX192" fmla="*/ 5833 w 10000"/>
                  <a:gd name="connsiteY192" fmla="*/ 9750 h 10000"/>
                  <a:gd name="connsiteX193" fmla="*/ 5833 w 10000"/>
                  <a:gd name="connsiteY193" fmla="*/ 9750 h 10000"/>
                  <a:gd name="connsiteX194" fmla="*/ 5833 w 10000"/>
                  <a:gd name="connsiteY194" fmla="*/ 9735 h 10000"/>
                  <a:gd name="connsiteX195" fmla="*/ 5889 w 10000"/>
                  <a:gd name="connsiteY195" fmla="*/ 9720 h 10000"/>
                  <a:gd name="connsiteX196" fmla="*/ 6000 w 10000"/>
                  <a:gd name="connsiteY196" fmla="*/ 9705 h 10000"/>
                  <a:gd name="connsiteX197" fmla="*/ 6167 w 10000"/>
                  <a:gd name="connsiteY197" fmla="*/ 9691 h 10000"/>
                  <a:gd name="connsiteX198" fmla="*/ 6444 w 10000"/>
                  <a:gd name="connsiteY198" fmla="*/ 9691 h 10000"/>
                  <a:gd name="connsiteX199" fmla="*/ 6833 w 10000"/>
                  <a:gd name="connsiteY199" fmla="*/ 9705 h 10000"/>
                  <a:gd name="connsiteX200" fmla="*/ 7278 w 10000"/>
                  <a:gd name="connsiteY200" fmla="*/ 9750 h 10000"/>
                  <a:gd name="connsiteX201" fmla="*/ 7278 w 10000"/>
                  <a:gd name="connsiteY201" fmla="*/ 9750 h 10000"/>
                  <a:gd name="connsiteX202" fmla="*/ 8722 w 10000"/>
                  <a:gd name="connsiteY202" fmla="*/ 9882 h 10000"/>
                  <a:gd name="connsiteX203" fmla="*/ 10000 w 10000"/>
                  <a:gd name="connsiteY203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1611 w 10000"/>
                  <a:gd name="connsiteY71" fmla="*/ 2622 h 10000"/>
                  <a:gd name="connsiteX72" fmla="*/ 1611 w 10000"/>
                  <a:gd name="connsiteY72" fmla="*/ 2592 h 10000"/>
                  <a:gd name="connsiteX73" fmla="*/ 1667 w 10000"/>
                  <a:gd name="connsiteY73" fmla="*/ 2577 h 10000"/>
                  <a:gd name="connsiteX74" fmla="*/ 2222 w 10000"/>
                  <a:gd name="connsiteY74" fmla="*/ 2563 h 10000"/>
                  <a:gd name="connsiteX75" fmla="*/ 2389 w 10000"/>
                  <a:gd name="connsiteY75" fmla="*/ 2577 h 10000"/>
                  <a:gd name="connsiteX76" fmla="*/ 2389 w 10000"/>
                  <a:gd name="connsiteY76" fmla="*/ 2577 h 10000"/>
                  <a:gd name="connsiteX77" fmla="*/ 3500 w 10000"/>
                  <a:gd name="connsiteY77" fmla="*/ 2165 h 10000"/>
                  <a:gd name="connsiteX78" fmla="*/ 4444 w 10000"/>
                  <a:gd name="connsiteY78" fmla="*/ 1738 h 10000"/>
                  <a:gd name="connsiteX79" fmla="*/ 4444 w 10000"/>
                  <a:gd name="connsiteY79" fmla="*/ 1738 h 10000"/>
                  <a:gd name="connsiteX80" fmla="*/ 4444 w 10000"/>
                  <a:gd name="connsiteY80" fmla="*/ 1679 h 10000"/>
                  <a:gd name="connsiteX81" fmla="*/ 4444 w 10000"/>
                  <a:gd name="connsiteY81" fmla="*/ 1546 h 10000"/>
                  <a:gd name="connsiteX82" fmla="*/ 4500 w 10000"/>
                  <a:gd name="connsiteY82" fmla="*/ 1458 h 10000"/>
                  <a:gd name="connsiteX83" fmla="*/ 4611 w 10000"/>
                  <a:gd name="connsiteY83" fmla="*/ 1384 h 10000"/>
                  <a:gd name="connsiteX84" fmla="*/ 4778 w 10000"/>
                  <a:gd name="connsiteY84" fmla="*/ 1296 h 10000"/>
                  <a:gd name="connsiteX85" fmla="*/ 5000 w 10000"/>
                  <a:gd name="connsiteY85" fmla="*/ 1222 h 10000"/>
                  <a:gd name="connsiteX86" fmla="*/ 5000 w 10000"/>
                  <a:gd name="connsiteY86" fmla="*/ 1222 h 10000"/>
                  <a:gd name="connsiteX87" fmla="*/ 5556 w 10000"/>
                  <a:gd name="connsiteY87" fmla="*/ 1075 h 10000"/>
                  <a:gd name="connsiteX88" fmla="*/ 6111 w 10000"/>
                  <a:gd name="connsiteY88" fmla="*/ 884 h 10000"/>
                  <a:gd name="connsiteX89" fmla="*/ 6667 w 10000"/>
                  <a:gd name="connsiteY89" fmla="*/ 707 h 10000"/>
                  <a:gd name="connsiteX90" fmla="*/ 7056 w 10000"/>
                  <a:gd name="connsiteY90" fmla="*/ 545 h 10000"/>
                  <a:gd name="connsiteX91" fmla="*/ 7056 w 10000"/>
                  <a:gd name="connsiteY91" fmla="*/ 545 h 10000"/>
                  <a:gd name="connsiteX92" fmla="*/ 7333 w 10000"/>
                  <a:gd name="connsiteY92" fmla="*/ 398 h 10000"/>
                  <a:gd name="connsiteX93" fmla="*/ 7667 w 10000"/>
                  <a:gd name="connsiteY93" fmla="*/ 221 h 10000"/>
                  <a:gd name="connsiteX94" fmla="*/ 8000 w 10000"/>
                  <a:gd name="connsiteY94" fmla="*/ 88 h 10000"/>
                  <a:gd name="connsiteX95" fmla="*/ 8167 w 10000"/>
                  <a:gd name="connsiteY95" fmla="*/ 29 h 10000"/>
                  <a:gd name="connsiteX96" fmla="*/ 8333 w 10000"/>
                  <a:gd name="connsiteY96" fmla="*/ 15 h 10000"/>
                  <a:gd name="connsiteX97" fmla="*/ 8333 w 10000"/>
                  <a:gd name="connsiteY97" fmla="*/ 15 h 10000"/>
                  <a:gd name="connsiteX98" fmla="*/ 8667 w 10000"/>
                  <a:gd name="connsiteY98" fmla="*/ 0 h 10000"/>
                  <a:gd name="connsiteX99" fmla="*/ 9111 w 10000"/>
                  <a:gd name="connsiteY99" fmla="*/ 0 h 10000"/>
                  <a:gd name="connsiteX100" fmla="*/ 10000 w 10000"/>
                  <a:gd name="connsiteY100" fmla="*/ 15 h 10000"/>
                  <a:gd name="connsiteX101" fmla="*/ 10000 w 10000"/>
                  <a:gd name="connsiteY101" fmla="*/ 9013 h 10000"/>
                  <a:gd name="connsiteX102" fmla="*/ 10000 w 10000"/>
                  <a:gd name="connsiteY102" fmla="*/ 9013 h 10000"/>
                  <a:gd name="connsiteX103" fmla="*/ 9722 w 10000"/>
                  <a:gd name="connsiteY103" fmla="*/ 8999 h 10000"/>
                  <a:gd name="connsiteX104" fmla="*/ 9389 w 10000"/>
                  <a:gd name="connsiteY104" fmla="*/ 9013 h 10000"/>
                  <a:gd name="connsiteX105" fmla="*/ 9389 w 10000"/>
                  <a:gd name="connsiteY105" fmla="*/ 9013 h 10000"/>
                  <a:gd name="connsiteX106" fmla="*/ 9278 w 10000"/>
                  <a:gd name="connsiteY106" fmla="*/ 9028 h 10000"/>
                  <a:gd name="connsiteX107" fmla="*/ 9056 w 10000"/>
                  <a:gd name="connsiteY107" fmla="*/ 9013 h 10000"/>
                  <a:gd name="connsiteX108" fmla="*/ 8889 w 10000"/>
                  <a:gd name="connsiteY108" fmla="*/ 8999 h 10000"/>
                  <a:gd name="connsiteX109" fmla="*/ 8722 w 10000"/>
                  <a:gd name="connsiteY109" fmla="*/ 8969 h 10000"/>
                  <a:gd name="connsiteX110" fmla="*/ 8611 w 10000"/>
                  <a:gd name="connsiteY110" fmla="*/ 8925 h 10000"/>
                  <a:gd name="connsiteX111" fmla="*/ 8444 w 10000"/>
                  <a:gd name="connsiteY111" fmla="*/ 8851 h 10000"/>
                  <a:gd name="connsiteX112" fmla="*/ 8444 w 10000"/>
                  <a:gd name="connsiteY112" fmla="*/ 8851 h 10000"/>
                  <a:gd name="connsiteX113" fmla="*/ 8222 w 10000"/>
                  <a:gd name="connsiteY113" fmla="*/ 8719 h 10000"/>
                  <a:gd name="connsiteX114" fmla="*/ 8111 w 10000"/>
                  <a:gd name="connsiteY114" fmla="*/ 8660 h 10000"/>
                  <a:gd name="connsiteX115" fmla="*/ 7944 w 10000"/>
                  <a:gd name="connsiteY115" fmla="*/ 8616 h 10000"/>
                  <a:gd name="connsiteX116" fmla="*/ 7778 w 10000"/>
                  <a:gd name="connsiteY116" fmla="*/ 8586 h 10000"/>
                  <a:gd name="connsiteX117" fmla="*/ 7556 w 10000"/>
                  <a:gd name="connsiteY117" fmla="*/ 8571 h 10000"/>
                  <a:gd name="connsiteX118" fmla="*/ 7333 w 10000"/>
                  <a:gd name="connsiteY118" fmla="*/ 8557 h 10000"/>
                  <a:gd name="connsiteX119" fmla="*/ 7000 w 10000"/>
                  <a:gd name="connsiteY119" fmla="*/ 8542 h 10000"/>
                  <a:gd name="connsiteX120" fmla="*/ 7000 w 10000"/>
                  <a:gd name="connsiteY120" fmla="*/ 8542 h 10000"/>
                  <a:gd name="connsiteX121" fmla="*/ 6556 w 10000"/>
                  <a:gd name="connsiteY121" fmla="*/ 8557 h 10000"/>
                  <a:gd name="connsiteX122" fmla="*/ 6222 w 10000"/>
                  <a:gd name="connsiteY122" fmla="*/ 8557 h 10000"/>
                  <a:gd name="connsiteX123" fmla="*/ 6111 w 10000"/>
                  <a:gd name="connsiteY123" fmla="*/ 8542 h 10000"/>
                  <a:gd name="connsiteX124" fmla="*/ 6056 w 10000"/>
                  <a:gd name="connsiteY124" fmla="*/ 8527 h 10000"/>
                  <a:gd name="connsiteX125" fmla="*/ 6056 w 10000"/>
                  <a:gd name="connsiteY125" fmla="*/ 8527 h 10000"/>
                  <a:gd name="connsiteX126" fmla="*/ 6056 w 10000"/>
                  <a:gd name="connsiteY126" fmla="*/ 8262 h 10000"/>
                  <a:gd name="connsiteX127" fmla="*/ 6056 w 10000"/>
                  <a:gd name="connsiteY127" fmla="*/ 8262 h 10000"/>
                  <a:gd name="connsiteX128" fmla="*/ 6056 w 10000"/>
                  <a:gd name="connsiteY128" fmla="*/ 8203 h 10000"/>
                  <a:gd name="connsiteX129" fmla="*/ 5944 w 10000"/>
                  <a:gd name="connsiteY129" fmla="*/ 8130 h 10000"/>
                  <a:gd name="connsiteX130" fmla="*/ 5889 w 10000"/>
                  <a:gd name="connsiteY130" fmla="*/ 8115 h 10000"/>
                  <a:gd name="connsiteX131" fmla="*/ 5778 w 10000"/>
                  <a:gd name="connsiteY131" fmla="*/ 8100 h 10000"/>
                  <a:gd name="connsiteX132" fmla="*/ 5667 w 10000"/>
                  <a:gd name="connsiteY132" fmla="*/ 8100 h 10000"/>
                  <a:gd name="connsiteX133" fmla="*/ 5500 w 10000"/>
                  <a:gd name="connsiteY133" fmla="*/ 8115 h 10000"/>
                  <a:gd name="connsiteX134" fmla="*/ 5500 w 10000"/>
                  <a:gd name="connsiteY134" fmla="*/ 8115 h 10000"/>
                  <a:gd name="connsiteX135" fmla="*/ 4889 w 10000"/>
                  <a:gd name="connsiteY135" fmla="*/ 8218 h 10000"/>
                  <a:gd name="connsiteX136" fmla="*/ 4611 w 10000"/>
                  <a:gd name="connsiteY136" fmla="*/ 8247 h 10000"/>
                  <a:gd name="connsiteX137" fmla="*/ 4556 w 10000"/>
                  <a:gd name="connsiteY137" fmla="*/ 8262 h 10000"/>
                  <a:gd name="connsiteX138" fmla="*/ 4500 w 10000"/>
                  <a:gd name="connsiteY138" fmla="*/ 8247 h 10000"/>
                  <a:gd name="connsiteX139" fmla="*/ 4500 w 10000"/>
                  <a:gd name="connsiteY139" fmla="*/ 8247 h 10000"/>
                  <a:gd name="connsiteX140" fmla="*/ 4222 w 10000"/>
                  <a:gd name="connsiteY140" fmla="*/ 8100 h 10000"/>
                  <a:gd name="connsiteX141" fmla="*/ 4222 w 10000"/>
                  <a:gd name="connsiteY141" fmla="*/ 8100 h 10000"/>
                  <a:gd name="connsiteX142" fmla="*/ 4111 w 10000"/>
                  <a:gd name="connsiteY142" fmla="*/ 8027 h 10000"/>
                  <a:gd name="connsiteX143" fmla="*/ 4111 w 10000"/>
                  <a:gd name="connsiteY143" fmla="*/ 7982 h 10000"/>
                  <a:gd name="connsiteX144" fmla="*/ 4111 w 10000"/>
                  <a:gd name="connsiteY144" fmla="*/ 7938 h 10000"/>
                  <a:gd name="connsiteX145" fmla="*/ 4111 w 10000"/>
                  <a:gd name="connsiteY145" fmla="*/ 7938 h 10000"/>
                  <a:gd name="connsiteX146" fmla="*/ 4278 w 10000"/>
                  <a:gd name="connsiteY146" fmla="*/ 7894 h 10000"/>
                  <a:gd name="connsiteX147" fmla="*/ 4389 w 10000"/>
                  <a:gd name="connsiteY147" fmla="*/ 7879 h 10000"/>
                  <a:gd name="connsiteX148" fmla="*/ 4389 w 10000"/>
                  <a:gd name="connsiteY148" fmla="*/ 7879 h 10000"/>
                  <a:gd name="connsiteX149" fmla="*/ 4000 w 10000"/>
                  <a:gd name="connsiteY149" fmla="*/ 7879 h 10000"/>
                  <a:gd name="connsiteX150" fmla="*/ 3722 w 10000"/>
                  <a:gd name="connsiteY150" fmla="*/ 7894 h 10000"/>
                  <a:gd name="connsiteX151" fmla="*/ 3611 w 10000"/>
                  <a:gd name="connsiteY151" fmla="*/ 7909 h 10000"/>
                  <a:gd name="connsiteX152" fmla="*/ 3556 w 10000"/>
                  <a:gd name="connsiteY152" fmla="*/ 7923 h 10000"/>
                  <a:gd name="connsiteX153" fmla="*/ 3556 w 10000"/>
                  <a:gd name="connsiteY153" fmla="*/ 7923 h 10000"/>
                  <a:gd name="connsiteX154" fmla="*/ 3444 w 10000"/>
                  <a:gd name="connsiteY154" fmla="*/ 7982 h 10000"/>
                  <a:gd name="connsiteX155" fmla="*/ 3278 w 10000"/>
                  <a:gd name="connsiteY155" fmla="*/ 8071 h 10000"/>
                  <a:gd name="connsiteX156" fmla="*/ 3000 w 10000"/>
                  <a:gd name="connsiteY156" fmla="*/ 8174 h 10000"/>
                  <a:gd name="connsiteX157" fmla="*/ 2667 w 10000"/>
                  <a:gd name="connsiteY157" fmla="*/ 8247 h 10000"/>
                  <a:gd name="connsiteX158" fmla="*/ 2667 w 10000"/>
                  <a:gd name="connsiteY158" fmla="*/ 8247 h 10000"/>
                  <a:gd name="connsiteX159" fmla="*/ 2333 w 10000"/>
                  <a:gd name="connsiteY159" fmla="*/ 8306 h 10000"/>
                  <a:gd name="connsiteX160" fmla="*/ 1833 w 10000"/>
                  <a:gd name="connsiteY160" fmla="*/ 8365 h 10000"/>
                  <a:gd name="connsiteX161" fmla="*/ 1389 w 10000"/>
                  <a:gd name="connsiteY161" fmla="*/ 8395 h 10000"/>
                  <a:gd name="connsiteX162" fmla="*/ 889 w 10000"/>
                  <a:gd name="connsiteY162" fmla="*/ 8409 h 10000"/>
                  <a:gd name="connsiteX163" fmla="*/ 889 w 10000"/>
                  <a:gd name="connsiteY163" fmla="*/ 8409 h 10000"/>
                  <a:gd name="connsiteX164" fmla="*/ 500 w 10000"/>
                  <a:gd name="connsiteY164" fmla="*/ 8424 h 10000"/>
                  <a:gd name="connsiteX165" fmla="*/ 222 w 10000"/>
                  <a:gd name="connsiteY165" fmla="*/ 8439 h 10000"/>
                  <a:gd name="connsiteX166" fmla="*/ 0 w 10000"/>
                  <a:gd name="connsiteY166" fmla="*/ 8454 h 10000"/>
                  <a:gd name="connsiteX167" fmla="*/ 0 w 10000"/>
                  <a:gd name="connsiteY167" fmla="*/ 8454 h 10000"/>
                  <a:gd name="connsiteX168" fmla="*/ 278 w 10000"/>
                  <a:gd name="connsiteY168" fmla="*/ 8689 h 10000"/>
                  <a:gd name="connsiteX169" fmla="*/ 500 w 10000"/>
                  <a:gd name="connsiteY169" fmla="*/ 8866 h 10000"/>
                  <a:gd name="connsiteX170" fmla="*/ 722 w 10000"/>
                  <a:gd name="connsiteY170" fmla="*/ 9013 h 10000"/>
                  <a:gd name="connsiteX171" fmla="*/ 722 w 10000"/>
                  <a:gd name="connsiteY171" fmla="*/ 9013 h 10000"/>
                  <a:gd name="connsiteX172" fmla="*/ 889 w 10000"/>
                  <a:gd name="connsiteY172" fmla="*/ 9102 h 10000"/>
                  <a:gd name="connsiteX173" fmla="*/ 944 w 10000"/>
                  <a:gd name="connsiteY173" fmla="*/ 9175 h 10000"/>
                  <a:gd name="connsiteX174" fmla="*/ 1111 w 10000"/>
                  <a:gd name="connsiteY174" fmla="*/ 9249 h 10000"/>
                  <a:gd name="connsiteX175" fmla="*/ 1333 w 10000"/>
                  <a:gd name="connsiteY175" fmla="*/ 9367 h 10000"/>
                  <a:gd name="connsiteX176" fmla="*/ 1333 w 10000"/>
                  <a:gd name="connsiteY176" fmla="*/ 9367 h 10000"/>
                  <a:gd name="connsiteX177" fmla="*/ 1444 w 10000"/>
                  <a:gd name="connsiteY177" fmla="*/ 9426 h 10000"/>
                  <a:gd name="connsiteX178" fmla="*/ 1500 w 10000"/>
                  <a:gd name="connsiteY178" fmla="*/ 9470 h 10000"/>
                  <a:gd name="connsiteX179" fmla="*/ 1500 w 10000"/>
                  <a:gd name="connsiteY179" fmla="*/ 9514 h 10000"/>
                  <a:gd name="connsiteX180" fmla="*/ 1556 w 10000"/>
                  <a:gd name="connsiteY180" fmla="*/ 9529 h 10000"/>
                  <a:gd name="connsiteX181" fmla="*/ 1722 w 10000"/>
                  <a:gd name="connsiteY181" fmla="*/ 9543 h 10000"/>
                  <a:gd name="connsiteX182" fmla="*/ 1944 w 10000"/>
                  <a:gd name="connsiteY182" fmla="*/ 9558 h 10000"/>
                  <a:gd name="connsiteX183" fmla="*/ 2944 w 10000"/>
                  <a:gd name="connsiteY183" fmla="*/ 9573 h 10000"/>
                  <a:gd name="connsiteX184" fmla="*/ 2944 w 10000"/>
                  <a:gd name="connsiteY184" fmla="*/ 9573 h 10000"/>
                  <a:gd name="connsiteX185" fmla="*/ 4167 w 10000"/>
                  <a:gd name="connsiteY185" fmla="*/ 9602 h 10000"/>
                  <a:gd name="connsiteX186" fmla="*/ 4889 w 10000"/>
                  <a:gd name="connsiteY186" fmla="*/ 9647 h 10000"/>
                  <a:gd name="connsiteX187" fmla="*/ 5278 w 10000"/>
                  <a:gd name="connsiteY187" fmla="*/ 9691 h 10000"/>
                  <a:gd name="connsiteX188" fmla="*/ 5444 w 10000"/>
                  <a:gd name="connsiteY188" fmla="*/ 9705 h 10000"/>
                  <a:gd name="connsiteX189" fmla="*/ 5444 w 10000"/>
                  <a:gd name="connsiteY189" fmla="*/ 9705 h 10000"/>
                  <a:gd name="connsiteX190" fmla="*/ 5722 w 10000"/>
                  <a:gd name="connsiteY190" fmla="*/ 9735 h 10000"/>
                  <a:gd name="connsiteX191" fmla="*/ 5833 w 10000"/>
                  <a:gd name="connsiteY191" fmla="*/ 9750 h 10000"/>
                  <a:gd name="connsiteX192" fmla="*/ 5833 w 10000"/>
                  <a:gd name="connsiteY192" fmla="*/ 9750 h 10000"/>
                  <a:gd name="connsiteX193" fmla="*/ 5833 w 10000"/>
                  <a:gd name="connsiteY193" fmla="*/ 9735 h 10000"/>
                  <a:gd name="connsiteX194" fmla="*/ 5889 w 10000"/>
                  <a:gd name="connsiteY194" fmla="*/ 9720 h 10000"/>
                  <a:gd name="connsiteX195" fmla="*/ 6000 w 10000"/>
                  <a:gd name="connsiteY195" fmla="*/ 9705 h 10000"/>
                  <a:gd name="connsiteX196" fmla="*/ 6167 w 10000"/>
                  <a:gd name="connsiteY196" fmla="*/ 9691 h 10000"/>
                  <a:gd name="connsiteX197" fmla="*/ 6444 w 10000"/>
                  <a:gd name="connsiteY197" fmla="*/ 9691 h 10000"/>
                  <a:gd name="connsiteX198" fmla="*/ 6833 w 10000"/>
                  <a:gd name="connsiteY198" fmla="*/ 9705 h 10000"/>
                  <a:gd name="connsiteX199" fmla="*/ 7278 w 10000"/>
                  <a:gd name="connsiteY199" fmla="*/ 9750 h 10000"/>
                  <a:gd name="connsiteX200" fmla="*/ 7278 w 10000"/>
                  <a:gd name="connsiteY200" fmla="*/ 9750 h 10000"/>
                  <a:gd name="connsiteX201" fmla="*/ 8722 w 10000"/>
                  <a:gd name="connsiteY201" fmla="*/ 9882 h 10000"/>
                  <a:gd name="connsiteX202" fmla="*/ 10000 w 10000"/>
                  <a:gd name="connsiteY202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1611 w 10000"/>
                  <a:gd name="connsiteY71" fmla="*/ 2622 h 10000"/>
                  <a:gd name="connsiteX72" fmla="*/ 1611 w 10000"/>
                  <a:gd name="connsiteY72" fmla="*/ 2592 h 10000"/>
                  <a:gd name="connsiteX73" fmla="*/ 2222 w 10000"/>
                  <a:gd name="connsiteY73" fmla="*/ 2563 h 10000"/>
                  <a:gd name="connsiteX74" fmla="*/ 2389 w 10000"/>
                  <a:gd name="connsiteY74" fmla="*/ 2577 h 10000"/>
                  <a:gd name="connsiteX75" fmla="*/ 2389 w 10000"/>
                  <a:gd name="connsiteY75" fmla="*/ 2577 h 10000"/>
                  <a:gd name="connsiteX76" fmla="*/ 3500 w 10000"/>
                  <a:gd name="connsiteY76" fmla="*/ 2165 h 10000"/>
                  <a:gd name="connsiteX77" fmla="*/ 4444 w 10000"/>
                  <a:gd name="connsiteY77" fmla="*/ 1738 h 10000"/>
                  <a:gd name="connsiteX78" fmla="*/ 4444 w 10000"/>
                  <a:gd name="connsiteY78" fmla="*/ 1738 h 10000"/>
                  <a:gd name="connsiteX79" fmla="*/ 4444 w 10000"/>
                  <a:gd name="connsiteY79" fmla="*/ 1679 h 10000"/>
                  <a:gd name="connsiteX80" fmla="*/ 4444 w 10000"/>
                  <a:gd name="connsiteY80" fmla="*/ 1546 h 10000"/>
                  <a:gd name="connsiteX81" fmla="*/ 4500 w 10000"/>
                  <a:gd name="connsiteY81" fmla="*/ 1458 h 10000"/>
                  <a:gd name="connsiteX82" fmla="*/ 4611 w 10000"/>
                  <a:gd name="connsiteY82" fmla="*/ 1384 h 10000"/>
                  <a:gd name="connsiteX83" fmla="*/ 4778 w 10000"/>
                  <a:gd name="connsiteY83" fmla="*/ 1296 h 10000"/>
                  <a:gd name="connsiteX84" fmla="*/ 5000 w 10000"/>
                  <a:gd name="connsiteY84" fmla="*/ 1222 h 10000"/>
                  <a:gd name="connsiteX85" fmla="*/ 5000 w 10000"/>
                  <a:gd name="connsiteY85" fmla="*/ 1222 h 10000"/>
                  <a:gd name="connsiteX86" fmla="*/ 5556 w 10000"/>
                  <a:gd name="connsiteY86" fmla="*/ 1075 h 10000"/>
                  <a:gd name="connsiteX87" fmla="*/ 6111 w 10000"/>
                  <a:gd name="connsiteY87" fmla="*/ 884 h 10000"/>
                  <a:gd name="connsiteX88" fmla="*/ 6667 w 10000"/>
                  <a:gd name="connsiteY88" fmla="*/ 707 h 10000"/>
                  <a:gd name="connsiteX89" fmla="*/ 7056 w 10000"/>
                  <a:gd name="connsiteY89" fmla="*/ 545 h 10000"/>
                  <a:gd name="connsiteX90" fmla="*/ 7056 w 10000"/>
                  <a:gd name="connsiteY90" fmla="*/ 545 h 10000"/>
                  <a:gd name="connsiteX91" fmla="*/ 7333 w 10000"/>
                  <a:gd name="connsiteY91" fmla="*/ 398 h 10000"/>
                  <a:gd name="connsiteX92" fmla="*/ 7667 w 10000"/>
                  <a:gd name="connsiteY92" fmla="*/ 221 h 10000"/>
                  <a:gd name="connsiteX93" fmla="*/ 8000 w 10000"/>
                  <a:gd name="connsiteY93" fmla="*/ 88 h 10000"/>
                  <a:gd name="connsiteX94" fmla="*/ 8167 w 10000"/>
                  <a:gd name="connsiteY94" fmla="*/ 29 h 10000"/>
                  <a:gd name="connsiteX95" fmla="*/ 8333 w 10000"/>
                  <a:gd name="connsiteY95" fmla="*/ 15 h 10000"/>
                  <a:gd name="connsiteX96" fmla="*/ 8333 w 10000"/>
                  <a:gd name="connsiteY96" fmla="*/ 15 h 10000"/>
                  <a:gd name="connsiteX97" fmla="*/ 8667 w 10000"/>
                  <a:gd name="connsiteY97" fmla="*/ 0 h 10000"/>
                  <a:gd name="connsiteX98" fmla="*/ 9111 w 10000"/>
                  <a:gd name="connsiteY98" fmla="*/ 0 h 10000"/>
                  <a:gd name="connsiteX99" fmla="*/ 10000 w 10000"/>
                  <a:gd name="connsiteY99" fmla="*/ 15 h 10000"/>
                  <a:gd name="connsiteX100" fmla="*/ 10000 w 10000"/>
                  <a:gd name="connsiteY100" fmla="*/ 9013 h 10000"/>
                  <a:gd name="connsiteX101" fmla="*/ 10000 w 10000"/>
                  <a:gd name="connsiteY101" fmla="*/ 9013 h 10000"/>
                  <a:gd name="connsiteX102" fmla="*/ 9722 w 10000"/>
                  <a:gd name="connsiteY102" fmla="*/ 8999 h 10000"/>
                  <a:gd name="connsiteX103" fmla="*/ 9389 w 10000"/>
                  <a:gd name="connsiteY103" fmla="*/ 9013 h 10000"/>
                  <a:gd name="connsiteX104" fmla="*/ 9389 w 10000"/>
                  <a:gd name="connsiteY104" fmla="*/ 9013 h 10000"/>
                  <a:gd name="connsiteX105" fmla="*/ 9278 w 10000"/>
                  <a:gd name="connsiteY105" fmla="*/ 9028 h 10000"/>
                  <a:gd name="connsiteX106" fmla="*/ 9056 w 10000"/>
                  <a:gd name="connsiteY106" fmla="*/ 9013 h 10000"/>
                  <a:gd name="connsiteX107" fmla="*/ 8889 w 10000"/>
                  <a:gd name="connsiteY107" fmla="*/ 8999 h 10000"/>
                  <a:gd name="connsiteX108" fmla="*/ 8722 w 10000"/>
                  <a:gd name="connsiteY108" fmla="*/ 8969 h 10000"/>
                  <a:gd name="connsiteX109" fmla="*/ 8611 w 10000"/>
                  <a:gd name="connsiteY109" fmla="*/ 8925 h 10000"/>
                  <a:gd name="connsiteX110" fmla="*/ 8444 w 10000"/>
                  <a:gd name="connsiteY110" fmla="*/ 8851 h 10000"/>
                  <a:gd name="connsiteX111" fmla="*/ 8444 w 10000"/>
                  <a:gd name="connsiteY111" fmla="*/ 8851 h 10000"/>
                  <a:gd name="connsiteX112" fmla="*/ 8222 w 10000"/>
                  <a:gd name="connsiteY112" fmla="*/ 8719 h 10000"/>
                  <a:gd name="connsiteX113" fmla="*/ 8111 w 10000"/>
                  <a:gd name="connsiteY113" fmla="*/ 8660 h 10000"/>
                  <a:gd name="connsiteX114" fmla="*/ 7944 w 10000"/>
                  <a:gd name="connsiteY114" fmla="*/ 8616 h 10000"/>
                  <a:gd name="connsiteX115" fmla="*/ 7778 w 10000"/>
                  <a:gd name="connsiteY115" fmla="*/ 8586 h 10000"/>
                  <a:gd name="connsiteX116" fmla="*/ 7556 w 10000"/>
                  <a:gd name="connsiteY116" fmla="*/ 8571 h 10000"/>
                  <a:gd name="connsiteX117" fmla="*/ 7333 w 10000"/>
                  <a:gd name="connsiteY117" fmla="*/ 8557 h 10000"/>
                  <a:gd name="connsiteX118" fmla="*/ 7000 w 10000"/>
                  <a:gd name="connsiteY118" fmla="*/ 8542 h 10000"/>
                  <a:gd name="connsiteX119" fmla="*/ 7000 w 10000"/>
                  <a:gd name="connsiteY119" fmla="*/ 8542 h 10000"/>
                  <a:gd name="connsiteX120" fmla="*/ 6556 w 10000"/>
                  <a:gd name="connsiteY120" fmla="*/ 8557 h 10000"/>
                  <a:gd name="connsiteX121" fmla="*/ 6222 w 10000"/>
                  <a:gd name="connsiteY121" fmla="*/ 8557 h 10000"/>
                  <a:gd name="connsiteX122" fmla="*/ 6111 w 10000"/>
                  <a:gd name="connsiteY122" fmla="*/ 8542 h 10000"/>
                  <a:gd name="connsiteX123" fmla="*/ 6056 w 10000"/>
                  <a:gd name="connsiteY123" fmla="*/ 8527 h 10000"/>
                  <a:gd name="connsiteX124" fmla="*/ 6056 w 10000"/>
                  <a:gd name="connsiteY124" fmla="*/ 8527 h 10000"/>
                  <a:gd name="connsiteX125" fmla="*/ 6056 w 10000"/>
                  <a:gd name="connsiteY125" fmla="*/ 8262 h 10000"/>
                  <a:gd name="connsiteX126" fmla="*/ 6056 w 10000"/>
                  <a:gd name="connsiteY126" fmla="*/ 8262 h 10000"/>
                  <a:gd name="connsiteX127" fmla="*/ 6056 w 10000"/>
                  <a:gd name="connsiteY127" fmla="*/ 8203 h 10000"/>
                  <a:gd name="connsiteX128" fmla="*/ 5944 w 10000"/>
                  <a:gd name="connsiteY128" fmla="*/ 8130 h 10000"/>
                  <a:gd name="connsiteX129" fmla="*/ 5889 w 10000"/>
                  <a:gd name="connsiteY129" fmla="*/ 8115 h 10000"/>
                  <a:gd name="connsiteX130" fmla="*/ 5778 w 10000"/>
                  <a:gd name="connsiteY130" fmla="*/ 8100 h 10000"/>
                  <a:gd name="connsiteX131" fmla="*/ 5667 w 10000"/>
                  <a:gd name="connsiteY131" fmla="*/ 8100 h 10000"/>
                  <a:gd name="connsiteX132" fmla="*/ 5500 w 10000"/>
                  <a:gd name="connsiteY132" fmla="*/ 8115 h 10000"/>
                  <a:gd name="connsiteX133" fmla="*/ 5500 w 10000"/>
                  <a:gd name="connsiteY133" fmla="*/ 8115 h 10000"/>
                  <a:gd name="connsiteX134" fmla="*/ 4889 w 10000"/>
                  <a:gd name="connsiteY134" fmla="*/ 8218 h 10000"/>
                  <a:gd name="connsiteX135" fmla="*/ 4611 w 10000"/>
                  <a:gd name="connsiteY135" fmla="*/ 8247 h 10000"/>
                  <a:gd name="connsiteX136" fmla="*/ 4556 w 10000"/>
                  <a:gd name="connsiteY136" fmla="*/ 8262 h 10000"/>
                  <a:gd name="connsiteX137" fmla="*/ 4500 w 10000"/>
                  <a:gd name="connsiteY137" fmla="*/ 8247 h 10000"/>
                  <a:gd name="connsiteX138" fmla="*/ 4500 w 10000"/>
                  <a:gd name="connsiteY138" fmla="*/ 8247 h 10000"/>
                  <a:gd name="connsiteX139" fmla="*/ 4222 w 10000"/>
                  <a:gd name="connsiteY139" fmla="*/ 8100 h 10000"/>
                  <a:gd name="connsiteX140" fmla="*/ 4222 w 10000"/>
                  <a:gd name="connsiteY140" fmla="*/ 8100 h 10000"/>
                  <a:gd name="connsiteX141" fmla="*/ 4111 w 10000"/>
                  <a:gd name="connsiteY141" fmla="*/ 8027 h 10000"/>
                  <a:gd name="connsiteX142" fmla="*/ 4111 w 10000"/>
                  <a:gd name="connsiteY142" fmla="*/ 7982 h 10000"/>
                  <a:gd name="connsiteX143" fmla="*/ 4111 w 10000"/>
                  <a:gd name="connsiteY143" fmla="*/ 7938 h 10000"/>
                  <a:gd name="connsiteX144" fmla="*/ 4111 w 10000"/>
                  <a:gd name="connsiteY144" fmla="*/ 7938 h 10000"/>
                  <a:gd name="connsiteX145" fmla="*/ 4278 w 10000"/>
                  <a:gd name="connsiteY145" fmla="*/ 7894 h 10000"/>
                  <a:gd name="connsiteX146" fmla="*/ 4389 w 10000"/>
                  <a:gd name="connsiteY146" fmla="*/ 7879 h 10000"/>
                  <a:gd name="connsiteX147" fmla="*/ 4389 w 10000"/>
                  <a:gd name="connsiteY147" fmla="*/ 7879 h 10000"/>
                  <a:gd name="connsiteX148" fmla="*/ 4000 w 10000"/>
                  <a:gd name="connsiteY148" fmla="*/ 7879 h 10000"/>
                  <a:gd name="connsiteX149" fmla="*/ 3722 w 10000"/>
                  <a:gd name="connsiteY149" fmla="*/ 7894 h 10000"/>
                  <a:gd name="connsiteX150" fmla="*/ 3611 w 10000"/>
                  <a:gd name="connsiteY150" fmla="*/ 7909 h 10000"/>
                  <a:gd name="connsiteX151" fmla="*/ 3556 w 10000"/>
                  <a:gd name="connsiteY151" fmla="*/ 7923 h 10000"/>
                  <a:gd name="connsiteX152" fmla="*/ 3556 w 10000"/>
                  <a:gd name="connsiteY152" fmla="*/ 7923 h 10000"/>
                  <a:gd name="connsiteX153" fmla="*/ 3444 w 10000"/>
                  <a:gd name="connsiteY153" fmla="*/ 7982 h 10000"/>
                  <a:gd name="connsiteX154" fmla="*/ 3278 w 10000"/>
                  <a:gd name="connsiteY154" fmla="*/ 8071 h 10000"/>
                  <a:gd name="connsiteX155" fmla="*/ 3000 w 10000"/>
                  <a:gd name="connsiteY155" fmla="*/ 8174 h 10000"/>
                  <a:gd name="connsiteX156" fmla="*/ 2667 w 10000"/>
                  <a:gd name="connsiteY156" fmla="*/ 8247 h 10000"/>
                  <a:gd name="connsiteX157" fmla="*/ 2667 w 10000"/>
                  <a:gd name="connsiteY157" fmla="*/ 8247 h 10000"/>
                  <a:gd name="connsiteX158" fmla="*/ 2333 w 10000"/>
                  <a:gd name="connsiteY158" fmla="*/ 8306 h 10000"/>
                  <a:gd name="connsiteX159" fmla="*/ 1833 w 10000"/>
                  <a:gd name="connsiteY159" fmla="*/ 8365 h 10000"/>
                  <a:gd name="connsiteX160" fmla="*/ 1389 w 10000"/>
                  <a:gd name="connsiteY160" fmla="*/ 8395 h 10000"/>
                  <a:gd name="connsiteX161" fmla="*/ 889 w 10000"/>
                  <a:gd name="connsiteY161" fmla="*/ 8409 h 10000"/>
                  <a:gd name="connsiteX162" fmla="*/ 889 w 10000"/>
                  <a:gd name="connsiteY162" fmla="*/ 8409 h 10000"/>
                  <a:gd name="connsiteX163" fmla="*/ 500 w 10000"/>
                  <a:gd name="connsiteY163" fmla="*/ 8424 h 10000"/>
                  <a:gd name="connsiteX164" fmla="*/ 222 w 10000"/>
                  <a:gd name="connsiteY164" fmla="*/ 8439 h 10000"/>
                  <a:gd name="connsiteX165" fmla="*/ 0 w 10000"/>
                  <a:gd name="connsiteY165" fmla="*/ 8454 h 10000"/>
                  <a:gd name="connsiteX166" fmla="*/ 0 w 10000"/>
                  <a:gd name="connsiteY166" fmla="*/ 8454 h 10000"/>
                  <a:gd name="connsiteX167" fmla="*/ 278 w 10000"/>
                  <a:gd name="connsiteY167" fmla="*/ 8689 h 10000"/>
                  <a:gd name="connsiteX168" fmla="*/ 500 w 10000"/>
                  <a:gd name="connsiteY168" fmla="*/ 8866 h 10000"/>
                  <a:gd name="connsiteX169" fmla="*/ 722 w 10000"/>
                  <a:gd name="connsiteY169" fmla="*/ 9013 h 10000"/>
                  <a:gd name="connsiteX170" fmla="*/ 722 w 10000"/>
                  <a:gd name="connsiteY170" fmla="*/ 9013 h 10000"/>
                  <a:gd name="connsiteX171" fmla="*/ 889 w 10000"/>
                  <a:gd name="connsiteY171" fmla="*/ 9102 h 10000"/>
                  <a:gd name="connsiteX172" fmla="*/ 944 w 10000"/>
                  <a:gd name="connsiteY172" fmla="*/ 9175 h 10000"/>
                  <a:gd name="connsiteX173" fmla="*/ 1111 w 10000"/>
                  <a:gd name="connsiteY173" fmla="*/ 9249 h 10000"/>
                  <a:gd name="connsiteX174" fmla="*/ 1333 w 10000"/>
                  <a:gd name="connsiteY174" fmla="*/ 9367 h 10000"/>
                  <a:gd name="connsiteX175" fmla="*/ 1333 w 10000"/>
                  <a:gd name="connsiteY175" fmla="*/ 9367 h 10000"/>
                  <a:gd name="connsiteX176" fmla="*/ 1444 w 10000"/>
                  <a:gd name="connsiteY176" fmla="*/ 9426 h 10000"/>
                  <a:gd name="connsiteX177" fmla="*/ 1500 w 10000"/>
                  <a:gd name="connsiteY177" fmla="*/ 9470 h 10000"/>
                  <a:gd name="connsiteX178" fmla="*/ 1500 w 10000"/>
                  <a:gd name="connsiteY178" fmla="*/ 9514 h 10000"/>
                  <a:gd name="connsiteX179" fmla="*/ 1556 w 10000"/>
                  <a:gd name="connsiteY179" fmla="*/ 9529 h 10000"/>
                  <a:gd name="connsiteX180" fmla="*/ 1722 w 10000"/>
                  <a:gd name="connsiteY180" fmla="*/ 9543 h 10000"/>
                  <a:gd name="connsiteX181" fmla="*/ 1944 w 10000"/>
                  <a:gd name="connsiteY181" fmla="*/ 9558 h 10000"/>
                  <a:gd name="connsiteX182" fmla="*/ 2944 w 10000"/>
                  <a:gd name="connsiteY182" fmla="*/ 9573 h 10000"/>
                  <a:gd name="connsiteX183" fmla="*/ 2944 w 10000"/>
                  <a:gd name="connsiteY183" fmla="*/ 9573 h 10000"/>
                  <a:gd name="connsiteX184" fmla="*/ 4167 w 10000"/>
                  <a:gd name="connsiteY184" fmla="*/ 9602 h 10000"/>
                  <a:gd name="connsiteX185" fmla="*/ 4889 w 10000"/>
                  <a:gd name="connsiteY185" fmla="*/ 9647 h 10000"/>
                  <a:gd name="connsiteX186" fmla="*/ 5278 w 10000"/>
                  <a:gd name="connsiteY186" fmla="*/ 9691 h 10000"/>
                  <a:gd name="connsiteX187" fmla="*/ 5444 w 10000"/>
                  <a:gd name="connsiteY187" fmla="*/ 9705 h 10000"/>
                  <a:gd name="connsiteX188" fmla="*/ 5444 w 10000"/>
                  <a:gd name="connsiteY188" fmla="*/ 9705 h 10000"/>
                  <a:gd name="connsiteX189" fmla="*/ 5722 w 10000"/>
                  <a:gd name="connsiteY189" fmla="*/ 9735 h 10000"/>
                  <a:gd name="connsiteX190" fmla="*/ 5833 w 10000"/>
                  <a:gd name="connsiteY190" fmla="*/ 9750 h 10000"/>
                  <a:gd name="connsiteX191" fmla="*/ 5833 w 10000"/>
                  <a:gd name="connsiteY191" fmla="*/ 9750 h 10000"/>
                  <a:gd name="connsiteX192" fmla="*/ 5833 w 10000"/>
                  <a:gd name="connsiteY192" fmla="*/ 9735 h 10000"/>
                  <a:gd name="connsiteX193" fmla="*/ 5889 w 10000"/>
                  <a:gd name="connsiteY193" fmla="*/ 9720 h 10000"/>
                  <a:gd name="connsiteX194" fmla="*/ 6000 w 10000"/>
                  <a:gd name="connsiteY194" fmla="*/ 9705 h 10000"/>
                  <a:gd name="connsiteX195" fmla="*/ 6167 w 10000"/>
                  <a:gd name="connsiteY195" fmla="*/ 9691 h 10000"/>
                  <a:gd name="connsiteX196" fmla="*/ 6444 w 10000"/>
                  <a:gd name="connsiteY196" fmla="*/ 9691 h 10000"/>
                  <a:gd name="connsiteX197" fmla="*/ 6833 w 10000"/>
                  <a:gd name="connsiteY197" fmla="*/ 9705 h 10000"/>
                  <a:gd name="connsiteX198" fmla="*/ 7278 w 10000"/>
                  <a:gd name="connsiteY198" fmla="*/ 9750 h 10000"/>
                  <a:gd name="connsiteX199" fmla="*/ 7278 w 10000"/>
                  <a:gd name="connsiteY199" fmla="*/ 9750 h 10000"/>
                  <a:gd name="connsiteX200" fmla="*/ 8722 w 10000"/>
                  <a:gd name="connsiteY200" fmla="*/ 9882 h 10000"/>
                  <a:gd name="connsiteX201" fmla="*/ 10000 w 10000"/>
                  <a:gd name="connsiteY201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1611 w 10000"/>
                  <a:gd name="connsiteY71" fmla="*/ 2622 h 10000"/>
                  <a:gd name="connsiteX72" fmla="*/ 2222 w 10000"/>
                  <a:gd name="connsiteY72" fmla="*/ 2563 h 10000"/>
                  <a:gd name="connsiteX73" fmla="*/ 2389 w 10000"/>
                  <a:gd name="connsiteY73" fmla="*/ 2577 h 10000"/>
                  <a:gd name="connsiteX74" fmla="*/ 2389 w 10000"/>
                  <a:gd name="connsiteY74" fmla="*/ 2577 h 10000"/>
                  <a:gd name="connsiteX75" fmla="*/ 3500 w 10000"/>
                  <a:gd name="connsiteY75" fmla="*/ 2165 h 10000"/>
                  <a:gd name="connsiteX76" fmla="*/ 4444 w 10000"/>
                  <a:gd name="connsiteY76" fmla="*/ 1738 h 10000"/>
                  <a:gd name="connsiteX77" fmla="*/ 4444 w 10000"/>
                  <a:gd name="connsiteY77" fmla="*/ 1738 h 10000"/>
                  <a:gd name="connsiteX78" fmla="*/ 4444 w 10000"/>
                  <a:gd name="connsiteY78" fmla="*/ 1679 h 10000"/>
                  <a:gd name="connsiteX79" fmla="*/ 4444 w 10000"/>
                  <a:gd name="connsiteY79" fmla="*/ 1546 h 10000"/>
                  <a:gd name="connsiteX80" fmla="*/ 4500 w 10000"/>
                  <a:gd name="connsiteY80" fmla="*/ 1458 h 10000"/>
                  <a:gd name="connsiteX81" fmla="*/ 4611 w 10000"/>
                  <a:gd name="connsiteY81" fmla="*/ 1384 h 10000"/>
                  <a:gd name="connsiteX82" fmla="*/ 4778 w 10000"/>
                  <a:gd name="connsiteY82" fmla="*/ 1296 h 10000"/>
                  <a:gd name="connsiteX83" fmla="*/ 5000 w 10000"/>
                  <a:gd name="connsiteY83" fmla="*/ 1222 h 10000"/>
                  <a:gd name="connsiteX84" fmla="*/ 5000 w 10000"/>
                  <a:gd name="connsiteY84" fmla="*/ 1222 h 10000"/>
                  <a:gd name="connsiteX85" fmla="*/ 5556 w 10000"/>
                  <a:gd name="connsiteY85" fmla="*/ 1075 h 10000"/>
                  <a:gd name="connsiteX86" fmla="*/ 6111 w 10000"/>
                  <a:gd name="connsiteY86" fmla="*/ 884 h 10000"/>
                  <a:gd name="connsiteX87" fmla="*/ 6667 w 10000"/>
                  <a:gd name="connsiteY87" fmla="*/ 707 h 10000"/>
                  <a:gd name="connsiteX88" fmla="*/ 7056 w 10000"/>
                  <a:gd name="connsiteY88" fmla="*/ 545 h 10000"/>
                  <a:gd name="connsiteX89" fmla="*/ 7056 w 10000"/>
                  <a:gd name="connsiteY89" fmla="*/ 545 h 10000"/>
                  <a:gd name="connsiteX90" fmla="*/ 7333 w 10000"/>
                  <a:gd name="connsiteY90" fmla="*/ 398 h 10000"/>
                  <a:gd name="connsiteX91" fmla="*/ 7667 w 10000"/>
                  <a:gd name="connsiteY91" fmla="*/ 221 h 10000"/>
                  <a:gd name="connsiteX92" fmla="*/ 8000 w 10000"/>
                  <a:gd name="connsiteY92" fmla="*/ 88 h 10000"/>
                  <a:gd name="connsiteX93" fmla="*/ 8167 w 10000"/>
                  <a:gd name="connsiteY93" fmla="*/ 29 h 10000"/>
                  <a:gd name="connsiteX94" fmla="*/ 8333 w 10000"/>
                  <a:gd name="connsiteY94" fmla="*/ 15 h 10000"/>
                  <a:gd name="connsiteX95" fmla="*/ 8333 w 10000"/>
                  <a:gd name="connsiteY95" fmla="*/ 15 h 10000"/>
                  <a:gd name="connsiteX96" fmla="*/ 8667 w 10000"/>
                  <a:gd name="connsiteY96" fmla="*/ 0 h 10000"/>
                  <a:gd name="connsiteX97" fmla="*/ 9111 w 10000"/>
                  <a:gd name="connsiteY97" fmla="*/ 0 h 10000"/>
                  <a:gd name="connsiteX98" fmla="*/ 10000 w 10000"/>
                  <a:gd name="connsiteY98" fmla="*/ 15 h 10000"/>
                  <a:gd name="connsiteX99" fmla="*/ 10000 w 10000"/>
                  <a:gd name="connsiteY99" fmla="*/ 9013 h 10000"/>
                  <a:gd name="connsiteX100" fmla="*/ 10000 w 10000"/>
                  <a:gd name="connsiteY100" fmla="*/ 9013 h 10000"/>
                  <a:gd name="connsiteX101" fmla="*/ 9722 w 10000"/>
                  <a:gd name="connsiteY101" fmla="*/ 8999 h 10000"/>
                  <a:gd name="connsiteX102" fmla="*/ 9389 w 10000"/>
                  <a:gd name="connsiteY102" fmla="*/ 9013 h 10000"/>
                  <a:gd name="connsiteX103" fmla="*/ 9389 w 10000"/>
                  <a:gd name="connsiteY103" fmla="*/ 9013 h 10000"/>
                  <a:gd name="connsiteX104" fmla="*/ 9278 w 10000"/>
                  <a:gd name="connsiteY104" fmla="*/ 9028 h 10000"/>
                  <a:gd name="connsiteX105" fmla="*/ 9056 w 10000"/>
                  <a:gd name="connsiteY105" fmla="*/ 9013 h 10000"/>
                  <a:gd name="connsiteX106" fmla="*/ 8889 w 10000"/>
                  <a:gd name="connsiteY106" fmla="*/ 8999 h 10000"/>
                  <a:gd name="connsiteX107" fmla="*/ 8722 w 10000"/>
                  <a:gd name="connsiteY107" fmla="*/ 8969 h 10000"/>
                  <a:gd name="connsiteX108" fmla="*/ 8611 w 10000"/>
                  <a:gd name="connsiteY108" fmla="*/ 8925 h 10000"/>
                  <a:gd name="connsiteX109" fmla="*/ 8444 w 10000"/>
                  <a:gd name="connsiteY109" fmla="*/ 8851 h 10000"/>
                  <a:gd name="connsiteX110" fmla="*/ 8444 w 10000"/>
                  <a:gd name="connsiteY110" fmla="*/ 8851 h 10000"/>
                  <a:gd name="connsiteX111" fmla="*/ 8222 w 10000"/>
                  <a:gd name="connsiteY111" fmla="*/ 8719 h 10000"/>
                  <a:gd name="connsiteX112" fmla="*/ 8111 w 10000"/>
                  <a:gd name="connsiteY112" fmla="*/ 8660 h 10000"/>
                  <a:gd name="connsiteX113" fmla="*/ 7944 w 10000"/>
                  <a:gd name="connsiteY113" fmla="*/ 8616 h 10000"/>
                  <a:gd name="connsiteX114" fmla="*/ 7778 w 10000"/>
                  <a:gd name="connsiteY114" fmla="*/ 8586 h 10000"/>
                  <a:gd name="connsiteX115" fmla="*/ 7556 w 10000"/>
                  <a:gd name="connsiteY115" fmla="*/ 8571 h 10000"/>
                  <a:gd name="connsiteX116" fmla="*/ 7333 w 10000"/>
                  <a:gd name="connsiteY116" fmla="*/ 8557 h 10000"/>
                  <a:gd name="connsiteX117" fmla="*/ 7000 w 10000"/>
                  <a:gd name="connsiteY117" fmla="*/ 8542 h 10000"/>
                  <a:gd name="connsiteX118" fmla="*/ 7000 w 10000"/>
                  <a:gd name="connsiteY118" fmla="*/ 8542 h 10000"/>
                  <a:gd name="connsiteX119" fmla="*/ 6556 w 10000"/>
                  <a:gd name="connsiteY119" fmla="*/ 8557 h 10000"/>
                  <a:gd name="connsiteX120" fmla="*/ 6222 w 10000"/>
                  <a:gd name="connsiteY120" fmla="*/ 8557 h 10000"/>
                  <a:gd name="connsiteX121" fmla="*/ 6111 w 10000"/>
                  <a:gd name="connsiteY121" fmla="*/ 8542 h 10000"/>
                  <a:gd name="connsiteX122" fmla="*/ 6056 w 10000"/>
                  <a:gd name="connsiteY122" fmla="*/ 8527 h 10000"/>
                  <a:gd name="connsiteX123" fmla="*/ 6056 w 10000"/>
                  <a:gd name="connsiteY123" fmla="*/ 8527 h 10000"/>
                  <a:gd name="connsiteX124" fmla="*/ 6056 w 10000"/>
                  <a:gd name="connsiteY124" fmla="*/ 8262 h 10000"/>
                  <a:gd name="connsiteX125" fmla="*/ 6056 w 10000"/>
                  <a:gd name="connsiteY125" fmla="*/ 8262 h 10000"/>
                  <a:gd name="connsiteX126" fmla="*/ 6056 w 10000"/>
                  <a:gd name="connsiteY126" fmla="*/ 8203 h 10000"/>
                  <a:gd name="connsiteX127" fmla="*/ 5944 w 10000"/>
                  <a:gd name="connsiteY127" fmla="*/ 8130 h 10000"/>
                  <a:gd name="connsiteX128" fmla="*/ 5889 w 10000"/>
                  <a:gd name="connsiteY128" fmla="*/ 8115 h 10000"/>
                  <a:gd name="connsiteX129" fmla="*/ 5778 w 10000"/>
                  <a:gd name="connsiteY129" fmla="*/ 8100 h 10000"/>
                  <a:gd name="connsiteX130" fmla="*/ 5667 w 10000"/>
                  <a:gd name="connsiteY130" fmla="*/ 8100 h 10000"/>
                  <a:gd name="connsiteX131" fmla="*/ 5500 w 10000"/>
                  <a:gd name="connsiteY131" fmla="*/ 8115 h 10000"/>
                  <a:gd name="connsiteX132" fmla="*/ 5500 w 10000"/>
                  <a:gd name="connsiteY132" fmla="*/ 8115 h 10000"/>
                  <a:gd name="connsiteX133" fmla="*/ 4889 w 10000"/>
                  <a:gd name="connsiteY133" fmla="*/ 8218 h 10000"/>
                  <a:gd name="connsiteX134" fmla="*/ 4611 w 10000"/>
                  <a:gd name="connsiteY134" fmla="*/ 8247 h 10000"/>
                  <a:gd name="connsiteX135" fmla="*/ 4556 w 10000"/>
                  <a:gd name="connsiteY135" fmla="*/ 8262 h 10000"/>
                  <a:gd name="connsiteX136" fmla="*/ 4500 w 10000"/>
                  <a:gd name="connsiteY136" fmla="*/ 8247 h 10000"/>
                  <a:gd name="connsiteX137" fmla="*/ 4500 w 10000"/>
                  <a:gd name="connsiteY137" fmla="*/ 8247 h 10000"/>
                  <a:gd name="connsiteX138" fmla="*/ 4222 w 10000"/>
                  <a:gd name="connsiteY138" fmla="*/ 8100 h 10000"/>
                  <a:gd name="connsiteX139" fmla="*/ 4222 w 10000"/>
                  <a:gd name="connsiteY139" fmla="*/ 8100 h 10000"/>
                  <a:gd name="connsiteX140" fmla="*/ 4111 w 10000"/>
                  <a:gd name="connsiteY140" fmla="*/ 8027 h 10000"/>
                  <a:gd name="connsiteX141" fmla="*/ 4111 w 10000"/>
                  <a:gd name="connsiteY141" fmla="*/ 7982 h 10000"/>
                  <a:gd name="connsiteX142" fmla="*/ 4111 w 10000"/>
                  <a:gd name="connsiteY142" fmla="*/ 7938 h 10000"/>
                  <a:gd name="connsiteX143" fmla="*/ 4111 w 10000"/>
                  <a:gd name="connsiteY143" fmla="*/ 7938 h 10000"/>
                  <a:gd name="connsiteX144" fmla="*/ 4278 w 10000"/>
                  <a:gd name="connsiteY144" fmla="*/ 7894 h 10000"/>
                  <a:gd name="connsiteX145" fmla="*/ 4389 w 10000"/>
                  <a:gd name="connsiteY145" fmla="*/ 7879 h 10000"/>
                  <a:gd name="connsiteX146" fmla="*/ 4389 w 10000"/>
                  <a:gd name="connsiteY146" fmla="*/ 7879 h 10000"/>
                  <a:gd name="connsiteX147" fmla="*/ 4000 w 10000"/>
                  <a:gd name="connsiteY147" fmla="*/ 7879 h 10000"/>
                  <a:gd name="connsiteX148" fmla="*/ 3722 w 10000"/>
                  <a:gd name="connsiteY148" fmla="*/ 7894 h 10000"/>
                  <a:gd name="connsiteX149" fmla="*/ 3611 w 10000"/>
                  <a:gd name="connsiteY149" fmla="*/ 7909 h 10000"/>
                  <a:gd name="connsiteX150" fmla="*/ 3556 w 10000"/>
                  <a:gd name="connsiteY150" fmla="*/ 7923 h 10000"/>
                  <a:gd name="connsiteX151" fmla="*/ 3556 w 10000"/>
                  <a:gd name="connsiteY151" fmla="*/ 7923 h 10000"/>
                  <a:gd name="connsiteX152" fmla="*/ 3444 w 10000"/>
                  <a:gd name="connsiteY152" fmla="*/ 7982 h 10000"/>
                  <a:gd name="connsiteX153" fmla="*/ 3278 w 10000"/>
                  <a:gd name="connsiteY153" fmla="*/ 8071 h 10000"/>
                  <a:gd name="connsiteX154" fmla="*/ 3000 w 10000"/>
                  <a:gd name="connsiteY154" fmla="*/ 8174 h 10000"/>
                  <a:gd name="connsiteX155" fmla="*/ 2667 w 10000"/>
                  <a:gd name="connsiteY155" fmla="*/ 8247 h 10000"/>
                  <a:gd name="connsiteX156" fmla="*/ 2667 w 10000"/>
                  <a:gd name="connsiteY156" fmla="*/ 8247 h 10000"/>
                  <a:gd name="connsiteX157" fmla="*/ 2333 w 10000"/>
                  <a:gd name="connsiteY157" fmla="*/ 8306 h 10000"/>
                  <a:gd name="connsiteX158" fmla="*/ 1833 w 10000"/>
                  <a:gd name="connsiteY158" fmla="*/ 8365 h 10000"/>
                  <a:gd name="connsiteX159" fmla="*/ 1389 w 10000"/>
                  <a:gd name="connsiteY159" fmla="*/ 8395 h 10000"/>
                  <a:gd name="connsiteX160" fmla="*/ 889 w 10000"/>
                  <a:gd name="connsiteY160" fmla="*/ 8409 h 10000"/>
                  <a:gd name="connsiteX161" fmla="*/ 889 w 10000"/>
                  <a:gd name="connsiteY161" fmla="*/ 8409 h 10000"/>
                  <a:gd name="connsiteX162" fmla="*/ 500 w 10000"/>
                  <a:gd name="connsiteY162" fmla="*/ 8424 h 10000"/>
                  <a:gd name="connsiteX163" fmla="*/ 222 w 10000"/>
                  <a:gd name="connsiteY163" fmla="*/ 8439 h 10000"/>
                  <a:gd name="connsiteX164" fmla="*/ 0 w 10000"/>
                  <a:gd name="connsiteY164" fmla="*/ 8454 h 10000"/>
                  <a:gd name="connsiteX165" fmla="*/ 0 w 10000"/>
                  <a:gd name="connsiteY165" fmla="*/ 8454 h 10000"/>
                  <a:gd name="connsiteX166" fmla="*/ 278 w 10000"/>
                  <a:gd name="connsiteY166" fmla="*/ 8689 h 10000"/>
                  <a:gd name="connsiteX167" fmla="*/ 500 w 10000"/>
                  <a:gd name="connsiteY167" fmla="*/ 8866 h 10000"/>
                  <a:gd name="connsiteX168" fmla="*/ 722 w 10000"/>
                  <a:gd name="connsiteY168" fmla="*/ 9013 h 10000"/>
                  <a:gd name="connsiteX169" fmla="*/ 722 w 10000"/>
                  <a:gd name="connsiteY169" fmla="*/ 9013 h 10000"/>
                  <a:gd name="connsiteX170" fmla="*/ 889 w 10000"/>
                  <a:gd name="connsiteY170" fmla="*/ 9102 h 10000"/>
                  <a:gd name="connsiteX171" fmla="*/ 944 w 10000"/>
                  <a:gd name="connsiteY171" fmla="*/ 9175 h 10000"/>
                  <a:gd name="connsiteX172" fmla="*/ 1111 w 10000"/>
                  <a:gd name="connsiteY172" fmla="*/ 9249 h 10000"/>
                  <a:gd name="connsiteX173" fmla="*/ 1333 w 10000"/>
                  <a:gd name="connsiteY173" fmla="*/ 9367 h 10000"/>
                  <a:gd name="connsiteX174" fmla="*/ 1333 w 10000"/>
                  <a:gd name="connsiteY174" fmla="*/ 9367 h 10000"/>
                  <a:gd name="connsiteX175" fmla="*/ 1444 w 10000"/>
                  <a:gd name="connsiteY175" fmla="*/ 9426 h 10000"/>
                  <a:gd name="connsiteX176" fmla="*/ 1500 w 10000"/>
                  <a:gd name="connsiteY176" fmla="*/ 9470 h 10000"/>
                  <a:gd name="connsiteX177" fmla="*/ 1500 w 10000"/>
                  <a:gd name="connsiteY177" fmla="*/ 9514 h 10000"/>
                  <a:gd name="connsiteX178" fmla="*/ 1556 w 10000"/>
                  <a:gd name="connsiteY178" fmla="*/ 9529 h 10000"/>
                  <a:gd name="connsiteX179" fmla="*/ 1722 w 10000"/>
                  <a:gd name="connsiteY179" fmla="*/ 9543 h 10000"/>
                  <a:gd name="connsiteX180" fmla="*/ 1944 w 10000"/>
                  <a:gd name="connsiteY180" fmla="*/ 9558 h 10000"/>
                  <a:gd name="connsiteX181" fmla="*/ 2944 w 10000"/>
                  <a:gd name="connsiteY181" fmla="*/ 9573 h 10000"/>
                  <a:gd name="connsiteX182" fmla="*/ 2944 w 10000"/>
                  <a:gd name="connsiteY182" fmla="*/ 9573 h 10000"/>
                  <a:gd name="connsiteX183" fmla="*/ 4167 w 10000"/>
                  <a:gd name="connsiteY183" fmla="*/ 9602 h 10000"/>
                  <a:gd name="connsiteX184" fmla="*/ 4889 w 10000"/>
                  <a:gd name="connsiteY184" fmla="*/ 9647 h 10000"/>
                  <a:gd name="connsiteX185" fmla="*/ 5278 w 10000"/>
                  <a:gd name="connsiteY185" fmla="*/ 9691 h 10000"/>
                  <a:gd name="connsiteX186" fmla="*/ 5444 w 10000"/>
                  <a:gd name="connsiteY186" fmla="*/ 9705 h 10000"/>
                  <a:gd name="connsiteX187" fmla="*/ 5444 w 10000"/>
                  <a:gd name="connsiteY187" fmla="*/ 9705 h 10000"/>
                  <a:gd name="connsiteX188" fmla="*/ 5722 w 10000"/>
                  <a:gd name="connsiteY188" fmla="*/ 9735 h 10000"/>
                  <a:gd name="connsiteX189" fmla="*/ 5833 w 10000"/>
                  <a:gd name="connsiteY189" fmla="*/ 9750 h 10000"/>
                  <a:gd name="connsiteX190" fmla="*/ 5833 w 10000"/>
                  <a:gd name="connsiteY190" fmla="*/ 9750 h 10000"/>
                  <a:gd name="connsiteX191" fmla="*/ 5833 w 10000"/>
                  <a:gd name="connsiteY191" fmla="*/ 9735 h 10000"/>
                  <a:gd name="connsiteX192" fmla="*/ 5889 w 10000"/>
                  <a:gd name="connsiteY192" fmla="*/ 9720 h 10000"/>
                  <a:gd name="connsiteX193" fmla="*/ 6000 w 10000"/>
                  <a:gd name="connsiteY193" fmla="*/ 9705 h 10000"/>
                  <a:gd name="connsiteX194" fmla="*/ 6167 w 10000"/>
                  <a:gd name="connsiteY194" fmla="*/ 9691 h 10000"/>
                  <a:gd name="connsiteX195" fmla="*/ 6444 w 10000"/>
                  <a:gd name="connsiteY195" fmla="*/ 9691 h 10000"/>
                  <a:gd name="connsiteX196" fmla="*/ 6833 w 10000"/>
                  <a:gd name="connsiteY196" fmla="*/ 9705 h 10000"/>
                  <a:gd name="connsiteX197" fmla="*/ 7278 w 10000"/>
                  <a:gd name="connsiteY197" fmla="*/ 9750 h 10000"/>
                  <a:gd name="connsiteX198" fmla="*/ 7278 w 10000"/>
                  <a:gd name="connsiteY198" fmla="*/ 9750 h 10000"/>
                  <a:gd name="connsiteX199" fmla="*/ 8722 w 10000"/>
                  <a:gd name="connsiteY199" fmla="*/ 9882 h 10000"/>
                  <a:gd name="connsiteX200" fmla="*/ 10000 w 10000"/>
                  <a:gd name="connsiteY200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1611 w 10000"/>
                  <a:gd name="connsiteY71" fmla="*/ 2622 h 10000"/>
                  <a:gd name="connsiteX72" fmla="*/ 2222 w 10000"/>
                  <a:gd name="connsiteY72" fmla="*/ 2563 h 10000"/>
                  <a:gd name="connsiteX73" fmla="*/ 2389 w 10000"/>
                  <a:gd name="connsiteY73" fmla="*/ 2577 h 10000"/>
                  <a:gd name="connsiteX74" fmla="*/ 3500 w 10000"/>
                  <a:gd name="connsiteY74" fmla="*/ 2165 h 10000"/>
                  <a:gd name="connsiteX75" fmla="*/ 4444 w 10000"/>
                  <a:gd name="connsiteY75" fmla="*/ 1738 h 10000"/>
                  <a:gd name="connsiteX76" fmla="*/ 4444 w 10000"/>
                  <a:gd name="connsiteY76" fmla="*/ 1738 h 10000"/>
                  <a:gd name="connsiteX77" fmla="*/ 4444 w 10000"/>
                  <a:gd name="connsiteY77" fmla="*/ 1679 h 10000"/>
                  <a:gd name="connsiteX78" fmla="*/ 4444 w 10000"/>
                  <a:gd name="connsiteY78" fmla="*/ 1546 h 10000"/>
                  <a:gd name="connsiteX79" fmla="*/ 4500 w 10000"/>
                  <a:gd name="connsiteY79" fmla="*/ 1458 h 10000"/>
                  <a:gd name="connsiteX80" fmla="*/ 4611 w 10000"/>
                  <a:gd name="connsiteY80" fmla="*/ 1384 h 10000"/>
                  <a:gd name="connsiteX81" fmla="*/ 4778 w 10000"/>
                  <a:gd name="connsiteY81" fmla="*/ 1296 h 10000"/>
                  <a:gd name="connsiteX82" fmla="*/ 5000 w 10000"/>
                  <a:gd name="connsiteY82" fmla="*/ 1222 h 10000"/>
                  <a:gd name="connsiteX83" fmla="*/ 5000 w 10000"/>
                  <a:gd name="connsiteY83" fmla="*/ 1222 h 10000"/>
                  <a:gd name="connsiteX84" fmla="*/ 5556 w 10000"/>
                  <a:gd name="connsiteY84" fmla="*/ 1075 h 10000"/>
                  <a:gd name="connsiteX85" fmla="*/ 6111 w 10000"/>
                  <a:gd name="connsiteY85" fmla="*/ 884 h 10000"/>
                  <a:gd name="connsiteX86" fmla="*/ 6667 w 10000"/>
                  <a:gd name="connsiteY86" fmla="*/ 707 h 10000"/>
                  <a:gd name="connsiteX87" fmla="*/ 7056 w 10000"/>
                  <a:gd name="connsiteY87" fmla="*/ 545 h 10000"/>
                  <a:gd name="connsiteX88" fmla="*/ 7056 w 10000"/>
                  <a:gd name="connsiteY88" fmla="*/ 545 h 10000"/>
                  <a:gd name="connsiteX89" fmla="*/ 7333 w 10000"/>
                  <a:gd name="connsiteY89" fmla="*/ 398 h 10000"/>
                  <a:gd name="connsiteX90" fmla="*/ 7667 w 10000"/>
                  <a:gd name="connsiteY90" fmla="*/ 221 h 10000"/>
                  <a:gd name="connsiteX91" fmla="*/ 8000 w 10000"/>
                  <a:gd name="connsiteY91" fmla="*/ 88 h 10000"/>
                  <a:gd name="connsiteX92" fmla="*/ 8167 w 10000"/>
                  <a:gd name="connsiteY92" fmla="*/ 29 h 10000"/>
                  <a:gd name="connsiteX93" fmla="*/ 8333 w 10000"/>
                  <a:gd name="connsiteY93" fmla="*/ 15 h 10000"/>
                  <a:gd name="connsiteX94" fmla="*/ 8333 w 10000"/>
                  <a:gd name="connsiteY94" fmla="*/ 15 h 10000"/>
                  <a:gd name="connsiteX95" fmla="*/ 8667 w 10000"/>
                  <a:gd name="connsiteY95" fmla="*/ 0 h 10000"/>
                  <a:gd name="connsiteX96" fmla="*/ 9111 w 10000"/>
                  <a:gd name="connsiteY96" fmla="*/ 0 h 10000"/>
                  <a:gd name="connsiteX97" fmla="*/ 10000 w 10000"/>
                  <a:gd name="connsiteY97" fmla="*/ 15 h 10000"/>
                  <a:gd name="connsiteX98" fmla="*/ 10000 w 10000"/>
                  <a:gd name="connsiteY98" fmla="*/ 9013 h 10000"/>
                  <a:gd name="connsiteX99" fmla="*/ 10000 w 10000"/>
                  <a:gd name="connsiteY99" fmla="*/ 9013 h 10000"/>
                  <a:gd name="connsiteX100" fmla="*/ 9722 w 10000"/>
                  <a:gd name="connsiteY100" fmla="*/ 8999 h 10000"/>
                  <a:gd name="connsiteX101" fmla="*/ 9389 w 10000"/>
                  <a:gd name="connsiteY101" fmla="*/ 9013 h 10000"/>
                  <a:gd name="connsiteX102" fmla="*/ 9389 w 10000"/>
                  <a:gd name="connsiteY102" fmla="*/ 9013 h 10000"/>
                  <a:gd name="connsiteX103" fmla="*/ 9278 w 10000"/>
                  <a:gd name="connsiteY103" fmla="*/ 9028 h 10000"/>
                  <a:gd name="connsiteX104" fmla="*/ 9056 w 10000"/>
                  <a:gd name="connsiteY104" fmla="*/ 9013 h 10000"/>
                  <a:gd name="connsiteX105" fmla="*/ 8889 w 10000"/>
                  <a:gd name="connsiteY105" fmla="*/ 8999 h 10000"/>
                  <a:gd name="connsiteX106" fmla="*/ 8722 w 10000"/>
                  <a:gd name="connsiteY106" fmla="*/ 8969 h 10000"/>
                  <a:gd name="connsiteX107" fmla="*/ 8611 w 10000"/>
                  <a:gd name="connsiteY107" fmla="*/ 8925 h 10000"/>
                  <a:gd name="connsiteX108" fmla="*/ 8444 w 10000"/>
                  <a:gd name="connsiteY108" fmla="*/ 8851 h 10000"/>
                  <a:gd name="connsiteX109" fmla="*/ 8444 w 10000"/>
                  <a:gd name="connsiteY109" fmla="*/ 8851 h 10000"/>
                  <a:gd name="connsiteX110" fmla="*/ 8222 w 10000"/>
                  <a:gd name="connsiteY110" fmla="*/ 8719 h 10000"/>
                  <a:gd name="connsiteX111" fmla="*/ 8111 w 10000"/>
                  <a:gd name="connsiteY111" fmla="*/ 8660 h 10000"/>
                  <a:gd name="connsiteX112" fmla="*/ 7944 w 10000"/>
                  <a:gd name="connsiteY112" fmla="*/ 8616 h 10000"/>
                  <a:gd name="connsiteX113" fmla="*/ 7778 w 10000"/>
                  <a:gd name="connsiteY113" fmla="*/ 8586 h 10000"/>
                  <a:gd name="connsiteX114" fmla="*/ 7556 w 10000"/>
                  <a:gd name="connsiteY114" fmla="*/ 8571 h 10000"/>
                  <a:gd name="connsiteX115" fmla="*/ 7333 w 10000"/>
                  <a:gd name="connsiteY115" fmla="*/ 8557 h 10000"/>
                  <a:gd name="connsiteX116" fmla="*/ 7000 w 10000"/>
                  <a:gd name="connsiteY116" fmla="*/ 8542 h 10000"/>
                  <a:gd name="connsiteX117" fmla="*/ 7000 w 10000"/>
                  <a:gd name="connsiteY117" fmla="*/ 8542 h 10000"/>
                  <a:gd name="connsiteX118" fmla="*/ 6556 w 10000"/>
                  <a:gd name="connsiteY118" fmla="*/ 8557 h 10000"/>
                  <a:gd name="connsiteX119" fmla="*/ 6222 w 10000"/>
                  <a:gd name="connsiteY119" fmla="*/ 8557 h 10000"/>
                  <a:gd name="connsiteX120" fmla="*/ 6111 w 10000"/>
                  <a:gd name="connsiteY120" fmla="*/ 8542 h 10000"/>
                  <a:gd name="connsiteX121" fmla="*/ 6056 w 10000"/>
                  <a:gd name="connsiteY121" fmla="*/ 8527 h 10000"/>
                  <a:gd name="connsiteX122" fmla="*/ 6056 w 10000"/>
                  <a:gd name="connsiteY122" fmla="*/ 8527 h 10000"/>
                  <a:gd name="connsiteX123" fmla="*/ 6056 w 10000"/>
                  <a:gd name="connsiteY123" fmla="*/ 8262 h 10000"/>
                  <a:gd name="connsiteX124" fmla="*/ 6056 w 10000"/>
                  <a:gd name="connsiteY124" fmla="*/ 8262 h 10000"/>
                  <a:gd name="connsiteX125" fmla="*/ 6056 w 10000"/>
                  <a:gd name="connsiteY125" fmla="*/ 8203 h 10000"/>
                  <a:gd name="connsiteX126" fmla="*/ 5944 w 10000"/>
                  <a:gd name="connsiteY126" fmla="*/ 8130 h 10000"/>
                  <a:gd name="connsiteX127" fmla="*/ 5889 w 10000"/>
                  <a:gd name="connsiteY127" fmla="*/ 8115 h 10000"/>
                  <a:gd name="connsiteX128" fmla="*/ 5778 w 10000"/>
                  <a:gd name="connsiteY128" fmla="*/ 8100 h 10000"/>
                  <a:gd name="connsiteX129" fmla="*/ 5667 w 10000"/>
                  <a:gd name="connsiteY129" fmla="*/ 8100 h 10000"/>
                  <a:gd name="connsiteX130" fmla="*/ 5500 w 10000"/>
                  <a:gd name="connsiteY130" fmla="*/ 8115 h 10000"/>
                  <a:gd name="connsiteX131" fmla="*/ 5500 w 10000"/>
                  <a:gd name="connsiteY131" fmla="*/ 8115 h 10000"/>
                  <a:gd name="connsiteX132" fmla="*/ 4889 w 10000"/>
                  <a:gd name="connsiteY132" fmla="*/ 8218 h 10000"/>
                  <a:gd name="connsiteX133" fmla="*/ 4611 w 10000"/>
                  <a:gd name="connsiteY133" fmla="*/ 8247 h 10000"/>
                  <a:gd name="connsiteX134" fmla="*/ 4556 w 10000"/>
                  <a:gd name="connsiteY134" fmla="*/ 8262 h 10000"/>
                  <a:gd name="connsiteX135" fmla="*/ 4500 w 10000"/>
                  <a:gd name="connsiteY135" fmla="*/ 8247 h 10000"/>
                  <a:gd name="connsiteX136" fmla="*/ 4500 w 10000"/>
                  <a:gd name="connsiteY136" fmla="*/ 8247 h 10000"/>
                  <a:gd name="connsiteX137" fmla="*/ 4222 w 10000"/>
                  <a:gd name="connsiteY137" fmla="*/ 8100 h 10000"/>
                  <a:gd name="connsiteX138" fmla="*/ 4222 w 10000"/>
                  <a:gd name="connsiteY138" fmla="*/ 8100 h 10000"/>
                  <a:gd name="connsiteX139" fmla="*/ 4111 w 10000"/>
                  <a:gd name="connsiteY139" fmla="*/ 8027 h 10000"/>
                  <a:gd name="connsiteX140" fmla="*/ 4111 w 10000"/>
                  <a:gd name="connsiteY140" fmla="*/ 7982 h 10000"/>
                  <a:gd name="connsiteX141" fmla="*/ 4111 w 10000"/>
                  <a:gd name="connsiteY141" fmla="*/ 7938 h 10000"/>
                  <a:gd name="connsiteX142" fmla="*/ 4111 w 10000"/>
                  <a:gd name="connsiteY142" fmla="*/ 7938 h 10000"/>
                  <a:gd name="connsiteX143" fmla="*/ 4278 w 10000"/>
                  <a:gd name="connsiteY143" fmla="*/ 7894 h 10000"/>
                  <a:gd name="connsiteX144" fmla="*/ 4389 w 10000"/>
                  <a:gd name="connsiteY144" fmla="*/ 7879 h 10000"/>
                  <a:gd name="connsiteX145" fmla="*/ 4389 w 10000"/>
                  <a:gd name="connsiteY145" fmla="*/ 7879 h 10000"/>
                  <a:gd name="connsiteX146" fmla="*/ 4000 w 10000"/>
                  <a:gd name="connsiteY146" fmla="*/ 7879 h 10000"/>
                  <a:gd name="connsiteX147" fmla="*/ 3722 w 10000"/>
                  <a:gd name="connsiteY147" fmla="*/ 7894 h 10000"/>
                  <a:gd name="connsiteX148" fmla="*/ 3611 w 10000"/>
                  <a:gd name="connsiteY148" fmla="*/ 7909 h 10000"/>
                  <a:gd name="connsiteX149" fmla="*/ 3556 w 10000"/>
                  <a:gd name="connsiteY149" fmla="*/ 7923 h 10000"/>
                  <a:gd name="connsiteX150" fmla="*/ 3556 w 10000"/>
                  <a:gd name="connsiteY150" fmla="*/ 7923 h 10000"/>
                  <a:gd name="connsiteX151" fmla="*/ 3444 w 10000"/>
                  <a:gd name="connsiteY151" fmla="*/ 7982 h 10000"/>
                  <a:gd name="connsiteX152" fmla="*/ 3278 w 10000"/>
                  <a:gd name="connsiteY152" fmla="*/ 8071 h 10000"/>
                  <a:gd name="connsiteX153" fmla="*/ 3000 w 10000"/>
                  <a:gd name="connsiteY153" fmla="*/ 8174 h 10000"/>
                  <a:gd name="connsiteX154" fmla="*/ 2667 w 10000"/>
                  <a:gd name="connsiteY154" fmla="*/ 8247 h 10000"/>
                  <a:gd name="connsiteX155" fmla="*/ 2667 w 10000"/>
                  <a:gd name="connsiteY155" fmla="*/ 8247 h 10000"/>
                  <a:gd name="connsiteX156" fmla="*/ 2333 w 10000"/>
                  <a:gd name="connsiteY156" fmla="*/ 8306 h 10000"/>
                  <a:gd name="connsiteX157" fmla="*/ 1833 w 10000"/>
                  <a:gd name="connsiteY157" fmla="*/ 8365 h 10000"/>
                  <a:gd name="connsiteX158" fmla="*/ 1389 w 10000"/>
                  <a:gd name="connsiteY158" fmla="*/ 8395 h 10000"/>
                  <a:gd name="connsiteX159" fmla="*/ 889 w 10000"/>
                  <a:gd name="connsiteY159" fmla="*/ 8409 h 10000"/>
                  <a:gd name="connsiteX160" fmla="*/ 889 w 10000"/>
                  <a:gd name="connsiteY160" fmla="*/ 8409 h 10000"/>
                  <a:gd name="connsiteX161" fmla="*/ 500 w 10000"/>
                  <a:gd name="connsiteY161" fmla="*/ 8424 h 10000"/>
                  <a:gd name="connsiteX162" fmla="*/ 222 w 10000"/>
                  <a:gd name="connsiteY162" fmla="*/ 8439 h 10000"/>
                  <a:gd name="connsiteX163" fmla="*/ 0 w 10000"/>
                  <a:gd name="connsiteY163" fmla="*/ 8454 h 10000"/>
                  <a:gd name="connsiteX164" fmla="*/ 0 w 10000"/>
                  <a:gd name="connsiteY164" fmla="*/ 8454 h 10000"/>
                  <a:gd name="connsiteX165" fmla="*/ 278 w 10000"/>
                  <a:gd name="connsiteY165" fmla="*/ 8689 h 10000"/>
                  <a:gd name="connsiteX166" fmla="*/ 500 w 10000"/>
                  <a:gd name="connsiteY166" fmla="*/ 8866 h 10000"/>
                  <a:gd name="connsiteX167" fmla="*/ 722 w 10000"/>
                  <a:gd name="connsiteY167" fmla="*/ 9013 h 10000"/>
                  <a:gd name="connsiteX168" fmla="*/ 722 w 10000"/>
                  <a:gd name="connsiteY168" fmla="*/ 9013 h 10000"/>
                  <a:gd name="connsiteX169" fmla="*/ 889 w 10000"/>
                  <a:gd name="connsiteY169" fmla="*/ 9102 h 10000"/>
                  <a:gd name="connsiteX170" fmla="*/ 944 w 10000"/>
                  <a:gd name="connsiteY170" fmla="*/ 9175 h 10000"/>
                  <a:gd name="connsiteX171" fmla="*/ 1111 w 10000"/>
                  <a:gd name="connsiteY171" fmla="*/ 9249 h 10000"/>
                  <a:gd name="connsiteX172" fmla="*/ 1333 w 10000"/>
                  <a:gd name="connsiteY172" fmla="*/ 9367 h 10000"/>
                  <a:gd name="connsiteX173" fmla="*/ 1333 w 10000"/>
                  <a:gd name="connsiteY173" fmla="*/ 9367 h 10000"/>
                  <a:gd name="connsiteX174" fmla="*/ 1444 w 10000"/>
                  <a:gd name="connsiteY174" fmla="*/ 9426 h 10000"/>
                  <a:gd name="connsiteX175" fmla="*/ 1500 w 10000"/>
                  <a:gd name="connsiteY175" fmla="*/ 9470 h 10000"/>
                  <a:gd name="connsiteX176" fmla="*/ 1500 w 10000"/>
                  <a:gd name="connsiteY176" fmla="*/ 9514 h 10000"/>
                  <a:gd name="connsiteX177" fmla="*/ 1556 w 10000"/>
                  <a:gd name="connsiteY177" fmla="*/ 9529 h 10000"/>
                  <a:gd name="connsiteX178" fmla="*/ 1722 w 10000"/>
                  <a:gd name="connsiteY178" fmla="*/ 9543 h 10000"/>
                  <a:gd name="connsiteX179" fmla="*/ 1944 w 10000"/>
                  <a:gd name="connsiteY179" fmla="*/ 9558 h 10000"/>
                  <a:gd name="connsiteX180" fmla="*/ 2944 w 10000"/>
                  <a:gd name="connsiteY180" fmla="*/ 9573 h 10000"/>
                  <a:gd name="connsiteX181" fmla="*/ 2944 w 10000"/>
                  <a:gd name="connsiteY181" fmla="*/ 9573 h 10000"/>
                  <a:gd name="connsiteX182" fmla="*/ 4167 w 10000"/>
                  <a:gd name="connsiteY182" fmla="*/ 9602 h 10000"/>
                  <a:gd name="connsiteX183" fmla="*/ 4889 w 10000"/>
                  <a:gd name="connsiteY183" fmla="*/ 9647 h 10000"/>
                  <a:gd name="connsiteX184" fmla="*/ 5278 w 10000"/>
                  <a:gd name="connsiteY184" fmla="*/ 9691 h 10000"/>
                  <a:gd name="connsiteX185" fmla="*/ 5444 w 10000"/>
                  <a:gd name="connsiteY185" fmla="*/ 9705 h 10000"/>
                  <a:gd name="connsiteX186" fmla="*/ 5444 w 10000"/>
                  <a:gd name="connsiteY186" fmla="*/ 9705 h 10000"/>
                  <a:gd name="connsiteX187" fmla="*/ 5722 w 10000"/>
                  <a:gd name="connsiteY187" fmla="*/ 9735 h 10000"/>
                  <a:gd name="connsiteX188" fmla="*/ 5833 w 10000"/>
                  <a:gd name="connsiteY188" fmla="*/ 9750 h 10000"/>
                  <a:gd name="connsiteX189" fmla="*/ 5833 w 10000"/>
                  <a:gd name="connsiteY189" fmla="*/ 9750 h 10000"/>
                  <a:gd name="connsiteX190" fmla="*/ 5833 w 10000"/>
                  <a:gd name="connsiteY190" fmla="*/ 9735 h 10000"/>
                  <a:gd name="connsiteX191" fmla="*/ 5889 w 10000"/>
                  <a:gd name="connsiteY191" fmla="*/ 9720 h 10000"/>
                  <a:gd name="connsiteX192" fmla="*/ 6000 w 10000"/>
                  <a:gd name="connsiteY192" fmla="*/ 9705 h 10000"/>
                  <a:gd name="connsiteX193" fmla="*/ 6167 w 10000"/>
                  <a:gd name="connsiteY193" fmla="*/ 9691 h 10000"/>
                  <a:gd name="connsiteX194" fmla="*/ 6444 w 10000"/>
                  <a:gd name="connsiteY194" fmla="*/ 9691 h 10000"/>
                  <a:gd name="connsiteX195" fmla="*/ 6833 w 10000"/>
                  <a:gd name="connsiteY195" fmla="*/ 9705 h 10000"/>
                  <a:gd name="connsiteX196" fmla="*/ 7278 w 10000"/>
                  <a:gd name="connsiteY196" fmla="*/ 9750 h 10000"/>
                  <a:gd name="connsiteX197" fmla="*/ 7278 w 10000"/>
                  <a:gd name="connsiteY197" fmla="*/ 9750 h 10000"/>
                  <a:gd name="connsiteX198" fmla="*/ 8722 w 10000"/>
                  <a:gd name="connsiteY198" fmla="*/ 9882 h 10000"/>
                  <a:gd name="connsiteX199" fmla="*/ 10000 w 10000"/>
                  <a:gd name="connsiteY199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1611 w 10000"/>
                  <a:gd name="connsiteY71" fmla="*/ 2622 h 10000"/>
                  <a:gd name="connsiteX72" fmla="*/ 2222 w 10000"/>
                  <a:gd name="connsiteY72" fmla="*/ 2563 h 10000"/>
                  <a:gd name="connsiteX73" fmla="*/ 3500 w 10000"/>
                  <a:gd name="connsiteY73" fmla="*/ 2165 h 10000"/>
                  <a:gd name="connsiteX74" fmla="*/ 4444 w 10000"/>
                  <a:gd name="connsiteY74" fmla="*/ 1738 h 10000"/>
                  <a:gd name="connsiteX75" fmla="*/ 4444 w 10000"/>
                  <a:gd name="connsiteY75" fmla="*/ 1738 h 10000"/>
                  <a:gd name="connsiteX76" fmla="*/ 4444 w 10000"/>
                  <a:gd name="connsiteY76" fmla="*/ 1679 h 10000"/>
                  <a:gd name="connsiteX77" fmla="*/ 4444 w 10000"/>
                  <a:gd name="connsiteY77" fmla="*/ 1546 h 10000"/>
                  <a:gd name="connsiteX78" fmla="*/ 4500 w 10000"/>
                  <a:gd name="connsiteY78" fmla="*/ 1458 h 10000"/>
                  <a:gd name="connsiteX79" fmla="*/ 4611 w 10000"/>
                  <a:gd name="connsiteY79" fmla="*/ 1384 h 10000"/>
                  <a:gd name="connsiteX80" fmla="*/ 4778 w 10000"/>
                  <a:gd name="connsiteY80" fmla="*/ 1296 h 10000"/>
                  <a:gd name="connsiteX81" fmla="*/ 5000 w 10000"/>
                  <a:gd name="connsiteY81" fmla="*/ 1222 h 10000"/>
                  <a:gd name="connsiteX82" fmla="*/ 5000 w 10000"/>
                  <a:gd name="connsiteY82" fmla="*/ 1222 h 10000"/>
                  <a:gd name="connsiteX83" fmla="*/ 5556 w 10000"/>
                  <a:gd name="connsiteY83" fmla="*/ 1075 h 10000"/>
                  <a:gd name="connsiteX84" fmla="*/ 6111 w 10000"/>
                  <a:gd name="connsiteY84" fmla="*/ 884 h 10000"/>
                  <a:gd name="connsiteX85" fmla="*/ 6667 w 10000"/>
                  <a:gd name="connsiteY85" fmla="*/ 707 h 10000"/>
                  <a:gd name="connsiteX86" fmla="*/ 7056 w 10000"/>
                  <a:gd name="connsiteY86" fmla="*/ 545 h 10000"/>
                  <a:gd name="connsiteX87" fmla="*/ 7056 w 10000"/>
                  <a:gd name="connsiteY87" fmla="*/ 545 h 10000"/>
                  <a:gd name="connsiteX88" fmla="*/ 7333 w 10000"/>
                  <a:gd name="connsiteY88" fmla="*/ 398 h 10000"/>
                  <a:gd name="connsiteX89" fmla="*/ 7667 w 10000"/>
                  <a:gd name="connsiteY89" fmla="*/ 221 h 10000"/>
                  <a:gd name="connsiteX90" fmla="*/ 8000 w 10000"/>
                  <a:gd name="connsiteY90" fmla="*/ 88 h 10000"/>
                  <a:gd name="connsiteX91" fmla="*/ 8167 w 10000"/>
                  <a:gd name="connsiteY91" fmla="*/ 29 h 10000"/>
                  <a:gd name="connsiteX92" fmla="*/ 8333 w 10000"/>
                  <a:gd name="connsiteY92" fmla="*/ 15 h 10000"/>
                  <a:gd name="connsiteX93" fmla="*/ 8333 w 10000"/>
                  <a:gd name="connsiteY93" fmla="*/ 15 h 10000"/>
                  <a:gd name="connsiteX94" fmla="*/ 8667 w 10000"/>
                  <a:gd name="connsiteY94" fmla="*/ 0 h 10000"/>
                  <a:gd name="connsiteX95" fmla="*/ 9111 w 10000"/>
                  <a:gd name="connsiteY95" fmla="*/ 0 h 10000"/>
                  <a:gd name="connsiteX96" fmla="*/ 10000 w 10000"/>
                  <a:gd name="connsiteY96" fmla="*/ 15 h 10000"/>
                  <a:gd name="connsiteX97" fmla="*/ 10000 w 10000"/>
                  <a:gd name="connsiteY97" fmla="*/ 9013 h 10000"/>
                  <a:gd name="connsiteX98" fmla="*/ 10000 w 10000"/>
                  <a:gd name="connsiteY98" fmla="*/ 9013 h 10000"/>
                  <a:gd name="connsiteX99" fmla="*/ 9722 w 10000"/>
                  <a:gd name="connsiteY99" fmla="*/ 8999 h 10000"/>
                  <a:gd name="connsiteX100" fmla="*/ 9389 w 10000"/>
                  <a:gd name="connsiteY100" fmla="*/ 9013 h 10000"/>
                  <a:gd name="connsiteX101" fmla="*/ 9389 w 10000"/>
                  <a:gd name="connsiteY101" fmla="*/ 9013 h 10000"/>
                  <a:gd name="connsiteX102" fmla="*/ 9278 w 10000"/>
                  <a:gd name="connsiteY102" fmla="*/ 9028 h 10000"/>
                  <a:gd name="connsiteX103" fmla="*/ 9056 w 10000"/>
                  <a:gd name="connsiteY103" fmla="*/ 9013 h 10000"/>
                  <a:gd name="connsiteX104" fmla="*/ 8889 w 10000"/>
                  <a:gd name="connsiteY104" fmla="*/ 8999 h 10000"/>
                  <a:gd name="connsiteX105" fmla="*/ 8722 w 10000"/>
                  <a:gd name="connsiteY105" fmla="*/ 8969 h 10000"/>
                  <a:gd name="connsiteX106" fmla="*/ 8611 w 10000"/>
                  <a:gd name="connsiteY106" fmla="*/ 8925 h 10000"/>
                  <a:gd name="connsiteX107" fmla="*/ 8444 w 10000"/>
                  <a:gd name="connsiteY107" fmla="*/ 8851 h 10000"/>
                  <a:gd name="connsiteX108" fmla="*/ 8444 w 10000"/>
                  <a:gd name="connsiteY108" fmla="*/ 8851 h 10000"/>
                  <a:gd name="connsiteX109" fmla="*/ 8222 w 10000"/>
                  <a:gd name="connsiteY109" fmla="*/ 8719 h 10000"/>
                  <a:gd name="connsiteX110" fmla="*/ 8111 w 10000"/>
                  <a:gd name="connsiteY110" fmla="*/ 8660 h 10000"/>
                  <a:gd name="connsiteX111" fmla="*/ 7944 w 10000"/>
                  <a:gd name="connsiteY111" fmla="*/ 8616 h 10000"/>
                  <a:gd name="connsiteX112" fmla="*/ 7778 w 10000"/>
                  <a:gd name="connsiteY112" fmla="*/ 8586 h 10000"/>
                  <a:gd name="connsiteX113" fmla="*/ 7556 w 10000"/>
                  <a:gd name="connsiteY113" fmla="*/ 8571 h 10000"/>
                  <a:gd name="connsiteX114" fmla="*/ 7333 w 10000"/>
                  <a:gd name="connsiteY114" fmla="*/ 8557 h 10000"/>
                  <a:gd name="connsiteX115" fmla="*/ 7000 w 10000"/>
                  <a:gd name="connsiteY115" fmla="*/ 8542 h 10000"/>
                  <a:gd name="connsiteX116" fmla="*/ 7000 w 10000"/>
                  <a:gd name="connsiteY116" fmla="*/ 8542 h 10000"/>
                  <a:gd name="connsiteX117" fmla="*/ 6556 w 10000"/>
                  <a:gd name="connsiteY117" fmla="*/ 8557 h 10000"/>
                  <a:gd name="connsiteX118" fmla="*/ 6222 w 10000"/>
                  <a:gd name="connsiteY118" fmla="*/ 8557 h 10000"/>
                  <a:gd name="connsiteX119" fmla="*/ 6111 w 10000"/>
                  <a:gd name="connsiteY119" fmla="*/ 8542 h 10000"/>
                  <a:gd name="connsiteX120" fmla="*/ 6056 w 10000"/>
                  <a:gd name="connsiteY120" fmla="*/ 8527 h 10000"/>
                  <a:gd name="connsiteX121" fmla="*/ 6056 w 10000"/>
                  <a:gd name="connsiteY121" fmla="*/ 8527 h 10000"/>
                  <a:gd name="connsiteX122" fmla="*/ 6056 w 10000"/>
                  <a:gd name="connsiteY122" fmla="*/ 8262 h 10000"/>
                  <a:gd name="connsiteX123" fmla="*/ 6056 w 10000"/>
                  <a:gd name="connsiteY123" fmla="*/ 8262 h 10000"/>
                  <a:gd name="connsiteX124" fmla="*/ 6056 w 10000"/>
                  <a:gd name="connsiteY124" fmla="*/ 8203 h 10000"/>
                  <a:gd name="connsiteX125" fmla="*/ 5944 w 10000"/>
                  <a:gd name="connsiteY125" fmla="*/ 8130 h 10000"/>
                  <a:gd name="connsiteX126" fmla="*/ 5889 w 10000"/>
                  <a:gd name="connsiteY126" fmla="*/ 8115 h 10000"/>
                  <a:gd name="connsiteX127" fmla="*/ 5778 w 10000"/>
                  <a:gd name="connsiteY127" fmla="*/ 8100 h 10000"/>
                  <a:gd name="connsiteX128" fmla="*/ 5667 w 10000"/>
                  <a:gd name="connsiteY128" fmla="*/ 8100 h 10000"/>
                  <a:gd name="connsiteX129" fmla="*/ 5500 w 10000"/>
                  <a:gd name="connsiteY129" fmla="*/ 8115 h 10000"/>
                  <a:gd name="connsiteX130" fmla="*/ 5500 w 10000"/>
                  <a:gd name="connsiteY130" fmla="*/ 8115 h 10000"/>
                  <a:gd name="connsiteX131" fmla="*/ 4889 w 10000"/>
                  <a:gd name="connsiteY131" fmla="*/ 8218 h 10000"/>
                  <a:gd name="connsiteX132" fmla="*/ 4611 w 10000"/>
                  <a:gd name="connsiteY132" fmla="*/ 8247 h 10000"/>
                  <a:gd name="connsiteX133" fmla="*/ 4556 w 10000"/>
                  <a:gd name="connsiteY133" fmla="*/ 8262 h 10000"/>
                  <a:gd name="connsiteX134" fmla="*/ 4500 w 10000"/>
                  <a:gd name="connsiteY134" fmla="*/ 8247 h 10000"/>
                  <a:gd name="connsiteX135" fmla="*/ 4500 w 10000"/>
                  <a:gd name="connsiteY135" fmla="*/ 8247 h 10000"/>
                  <a:gd name="connsiteX136" fmla="*/ 4222 w 10000"/>
                  <a:gd name="connsiteY136" fmla="*/ 8100 h 10000"/>
                  <a:gd name="connsiteX137" fmla="*/ 4222 w 10000"/>
                  <a:gd name="connsiteY137" fmla="*/ 8100 h 10000"/>
                  <a:gd name="connsiteX138" fmla="*/ 4111 w 10000"/>
                  <a:gd name="connsiteY138" fmla="*/ 8027 h 10000"/>
                  <a:gd name="connsiteX139" fmla="*/ 4111 w 10000"/>
                  <a:gd name="connsiteY139" fmla="*/ 7982 h 10000"/>
                  <a:gd name="connsiteX140" fmla="*/ 4111 w 10000"/>
                  <a:gd name="connsiteY140" fmla="*/ 7938 h 10000"/>
                  <a:gd name="connsiteX141" fmla="*/ 4111 w 10000"/>
                  <a:gd name="connsiteY141" fmla="*/ 7938 h 10000"/>
                  <a:gd name="connsiteX142" fmla="*/ 4278 w 10000"/>
                  <a:gd name="connsiteY142" fmla="*/ 7894 h 10000"/>
                  <a:gd name="connsiteX143" fmla="*/ 4389 w 10000"/>
                  <a:gd name="connsiteY143" fmla="*/ 7879 h 10000"/>
                  <a:gd name="connsiteX144" fmla="*/ 4389 w 10000"/>
                  <a:gd name="connsiteY144" fmla="*/ 7879 h 10000"/>
                  <a:gd name="connsiteX145" fmla="*/ 4000 w 10000"/>
                  <a:gd name="connsiteY145" fmla="*/ 7879 h 10000"/>
                  <a:gd name="connsiteX146" fmla="*/ 3722 w 10000"/>
                  <a:gd name="connsiteY146" fmla="*/ 7894 h 10000"/>
                  <a:gd name="connsiteX147" fmla="*/ 3611 w 10000"/>
                  <a:gd name="connsiteY147" fmla="*/ 7909 h 10000"/>
                  <a:gd name="connsiteX148" fmla="*/ 3556 w 10000"/>
                  <a:gd name="connsiteY148" fmla="*/ 7923 h 10000"/>
                  <a:gd name="connsiteX149" fmla="*/ 3556 w 10000"/>
                  <a:gd name="connsiteY149" fmla="*/ 7923 h 10000"/>
                  <a:gd name="connsiteX150" fmla="*/ 3444 w 10000"/>
                  <a:gd name="connsiteY150" fmla="*/ 7982 h 10000"/>
                  <a:gd name="connsiteX151" fmla="*/ 3278 w 10000"/>
                  <a:gd name="connsiteY151" fmla="*/ 8071 h 10000"/>
                  <a:gd name="connsiteX152" fmla="*/ 3000 w 10000"/>
                  <a:gd name="connsiteY152" fmla="*/ 8174 h 10000"/>
                  <a:gd name="connsiteX153" fmla="*/ 2667 w 10000"/>
                  <a:gd name="connsiteY153" fmla="*/ 8247 h 10000"/>
                  <a:gd name="connsiteX154" fmla="*/ 2667 w 10000"/>
                  <a:gd name="connsiteY154" fmla="*/ 8247 h 10000"/>
                  <a:gd name="connsiteX155" fmla="*/ 2333 w 10000"/>
                  <a:gd name="connsiteY155" fmla="*/ 8306 h 10000"/>
                  <a:gd name="connsiteX156" fmla="*/ 1833 w 10000"/>
                  <a:gd name="connsiteY156" fmla="*/ 8365 h 10000"/>
                  <a:gd name="connsiteX157" fmla="*/ 1389 w 10000"/>
                  <a:gd name="connsiteY157" fmla="*/ 8395 h 10000"/>
                  <a:gd name="connsiteX158" fmla="*/ 889 w 10000"/>
                  <a:gd name="connsiteY158" fmla="*/ 8409 h 10000"/>
                  <a:gd name="connsiteX159" fmla="*/ 889 w 10000"/>
                  <a:gd name="connsiteY159" fmla="*/ 8409 h 10000"/>
                  <a:gd name="connsiteX160" fmla="*/ 500 w 10000"/>
                  <a:gd name="connsiteY160" fmla="*/ 8424 h 10000"/>
                  <a:gd name="connsiteX161" fmla="*/ 222 w 10000"/>
                  <a:gd name="connsiteY161" fmla="*/ 8439 h 10000"/>
                  <a:gd name="connsiteX162" fmla="*/ 0 w 10000"/>
                  <a:gd name="connsiteY162" fmla="*/ 8454 h 10000"/>
                  <a:gd name="connsiteX163" fmla="*/ 0 w 10000"/>
                  <a:gd name="connsiteY163" fmla="*/ 8454 h 10000"/>
                  <a:gd name="connsiteX164" fmla="*/ 278 w 10000"/>
                  <a:gd name="connsiteY164" fmla="*/ 8689 h 10000"/>
                  <a:gd name="connsiteX165" fmla="*/ 500 w 10000"/>
                  <a:gd name="connsiteY165" fmla="*/ 8866 h 10000"/>
                  <a:gd name="connsiteX166" fmla="*/ 722 w 10000"/>
                  <a:gd name="connsiteY166" fmla="*/ 9013 h 10000"/>
                  <a:gd name="connsiteX167" fmla="*/ 722 w 10000"/>
                  <a:gd name="connsiteY167" fmla="*/ 9013 h 10000"/>
                  <a:gd name="connsiteX168" fmla="*/ 889 w 10000"/>
                  <a:gd name="connsiteY168" fmla="*/ 9102 h 10000"/>
                  <a:gd name="connsiteX169" fmla="*/ 944 w 10000"/>
                  <a:gd name="connsiteY169" fmla="*/ 9175 h 10000"/>
                  <a:gd name="connsiteX170" fmla="*/ 1111 w 10000"/>
                  <a:gd name="connsiteY170" fmla="*/ 9249 h 10000"/>
                  <a:gd name="connsiteX171" fmla="*/ 1333 w 10000"/>
                  <a:gd name="connsiteY171" fmla="*/ 9367 h 10000"/>
                  <a:gd name="connsiteX172" fmla="*/ 1333 w 10000"/>
                  <a:gd name="connsiteY172" fmla="*/ 9367 h 10000"/>
                  <a:gd name="connsiteX173" fmla="*/ 1444 w 10000"/>
                  <a:gd name="connsiteY173" fmla="*/ 9426 h 10000"/>
                  <a:gd name="connsiteX174" fmla="*/ 1500 w 10000"/>
                  <a:gd name="connsiteY174" fmla="*/ 9470 h 10000"/>
                  <a:gd name="connsiteX175" fmla="*/ 1500 w 10000"/>
                  <a:gd name="connsiteY175" fmla="*/ 9514 h 10000"/>
                  <a:gd name="connsiteX176" fmla="*/ 1556 w 10000"/>
                  <a:gd name="connsiteY176" fmla="*/ 9529 h 10000"/>
                  <a:gd name="connsiteX177" fmla="*/ 1722 w 10000"/>
                  <a:gd name="connsiteY177" fmla="*/ 9543 h 10000"/>
                  <a:gd name="connsiteX178" fmla="*/ 1944 w 10000"/>
                  <a:gd name="connsiteY178" fmla="*/ 9558 h 10000"/>
                  <a:gd name="connsiteX179" fmla="*/ 2944 w 10000"/>
                  <a:gd name="connsiteY179" fmla="*/ 9573 h 10000"/>
                  <a:gd name="connsiteX180" fmla="*/ 2944 w 10000"/>
                  <a:gd name="connsiteY180" fmla="*/ 9573 h 10000"/>
                  <a:gd name="connsiteX181" fmla="*/ 4167 w 10000"/>
                  <a:gd name="connsiteY181" fmla="*/ 9602 h 10000"/>
                  <a:gd name="connsiteX182" fmla="*/ 4889 w 10000"/>
                  <a:gd name="connsiteY182" fmla="*/ 9647 h 10000"/>
                  <a:gd name="connsiteX183" fmla="*/ 5278 w 10000"/>
                  <a:gd name="connsiteY183" fmla="*/ 9691 h 10000"/>
                  <a:gd name="connsiteX184" fmla="*/ 5444 w 10000"/>
                  <a:gd name="connsiteY184" fmla="*/ 9705 h 10000"/>
                  <a:gd name="connsiteX185" fmla="*/ 5444 w 10000"/>
                  <a:gd name="connsiteY185" fmla="*/ 9705 h 10000"/>
                  <a:gd name="connsiteX186" fmla="*/ 5722 w 10000"/>
                  <a:gd name="connsiteY186" fmla="*/ 9735 h 10000"/>
                  <a:gd name="connsiteX187" fmla="*/ 5833 w 10000"/>
                  <a:gd name="connsiteY187" fmla="*/ 9750 h 10000"/>
                  <a:gd name="connsiteX188" fmla="*/ 5833 w 10000"/>
                  <a:gd name="connsiteY188" fmla="*/ 9750 h 10000"/>
                  <a:gd name="connsiteX189" fmla="*/ 5833 w 10000"/>
                  <a:gd name="connsiteY189" fmla="*/ 9735 h 10000"/>
                  <a:gd name="connsiteX190" fmla="*/ 5889 w 10000"/>
                  <a:gd name="connsiteY190" fmla="*/ 9720 h 10000"/>
                  <a:gd name="connsiteX191" fmla="*/ 6000 w 10000"/>
                  <a:gd name="connsiteY191" fmla="*/ 9705 h 10000"/>
                  <a:gd name="connsiteX192" fmla="*/ 6167 w 10000"/>
                  <a:gd name="connsiteY192" fmla="*/ 9691 h 10000"/>
                  <a:gd name="connsiteX193" fmla="*/ 6444 w 10000"/>
                  <a:gd name="connsiteY193" fmla="*/ 9691 h 10000"/>
                  <a:gd name="connsiteX194" fmla="*/ 6833 w 10000"/>
                  <a:gd name="connsiteY194" fmla="*/ 9705 h 10000"/>
                  <a:gd name="connsiteX195" fmla="*/ 7278 w 10000"/>
                  <a:gd name="connsiteY195" fmla="*/ 9750 h 10000"/>
                  <a:gd name="connsiteX196" fmla="*/ 7278 w 10000"/>
                  <a:gd name="connsiteY196" fmla="*/ 9750 h 10000"/>
                  <a:gd name="connsiteX197" fmla="*/ 8722 w 10000"/>
                  <a:gd name="connsiteY197" fmla="*/ 9882 h 10000"/>
                  <a:gd name="connsiteX198" fmla="*/ 10000 w 10000"/>
                  <a:gd name="connsiteY198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2222 w 10000"/>
                  <a:gd name="connsiteY71" fmla="*/ 2563 h 10000"/>
                  <a:gd name="connsiteX72" fmla="*/ 3500 w 10000"/>
                  <a:gd name="connsiteY72" fmla="*/ 2165 h 10000"/>
                  <a:gd name="connsiteX73" fmla="*/ 4444 w 10000"/>
                  <a:gd name="connsiteY73" fmla="*/ 1738 h 10000"/>
                  <a:gd name="connsiteX74" fmla="*/ 4444 w 10000"/>
                  <a:gd name="connsiteY74" fmla="*/ 1738 h 10000"/>
                  <a:gd name="connsiteX75" fmla="*/ 4444 w 10000"/>
                  <a:gd name="connsiteY75" fmla="*/ 1679 h 10000"/>
                  <a:gd name="connsiteX76" fmla="*/ 4444 w 10000"/>
                  <a:gd name="connsiteY76" fmla="*/ 1546 h 10000"/>
                  <a:gd name="connsiteX77" fmla="*/ 4500 w 10000"/>
                  <a:gd name="connsiteY77" fmla="*/ 1458 h 10000"/>
                  <a:gd name="connsiteX78" fmla="*/ 4611 w 10000"/>
                  <a:gd name="connsiteY78" fmla="*/ 1384 h 10000"/>
                  <a:gd name="connsiteX79" fmla="*/ 4778 w 10000"/>
                  <a:gd name="connsiteY79" fmla="*/ 1296 h 10000"/>
                  <a:gd name="connsiteX80" fmla="*/ 5000 w 10000"/>
                  <a:gd name="connsiteY80" fmla="*/ 1222 h 10000"/>
                  <a:gd name="connsiteX81" fmla="*/ 5000 w 10000"/>
                  <a:gd name="connsiteY81" fmla="*/ 1222 h 10000"/>
                  <a:gd name="connsiteX82" fmla="*/ 5556 w 10000"/>
                  <a:gd name="connsiteY82" fmla="*/ 1075 h 10000"/>
                  <a:gd name="connsiteX83" fmla="*/ 6111 w 10000"/>
                  <a:gd name="connsiteY83" fmla="*/ 884 h 10000"/>
                  <a:gd name="connsiteX84" fmla="*/ 6667 w 10000"/>
                  <a:gd name="connsiteY84" fmla="*/ 707 h 10000"/>
                  <a:gd name="connsiteX85" fmla="*/ 7056 w 10000"/>
                  <a:gd name="connsiteY85" fmla="*/ 545 h 10000"/>
                  <a:gd name="connsiteX86" fmla="*/ 7056 w 10000"/>
                  <a:gd name="connsiteY86" fmla="*/ 545 h 10000"/>
                  <a:gd name="connsiteX87" fmla="*/ 7333 w 10000"/>
                  <a:gd name="connsiteY87" fmla="*/ 398 h 10000"/>
                  <a:gd name="connsiteX88" fmla="*/ 7667 w 10000"/>
                  <a:gd name="connsiteY88" fmla="*/ 221 h 10000"/>
                  <a:gd name="connsiteX89" fmla="*/ 8000 w 10000"/>
                  <a:gd name="connsiteY89" fmla="*/ 88 h 10000"/>
                  <a:gd name="connsiteX90" fmla="*/ 8167 w 10000"/>
                  <a:gd name="connsiteY90" fmla="*/ 29 h 10000"/>
                  <a:gd name="connsiteX91" fmla="*/ 8333 w 10000"/>
                  <a:gd name="connsiteY91" fmla="*/ 15 h 10000"/>
                  <a:gd name="connsiteX92" fmla="*/ 8333 w 10000"/>
                  <a:gd name="connsiteY92" fmla="*/ 15 h 10000"/>
                  <a:gd name="connsiteX93" fmla="*/ 8667 w 10000"/>
                  <a:gd name="connsiteY93" fmla="*/ 0 h 10000"/>
                  <a:gd name="connsiteX94" fmla="*/ 9111 w 10000"/>
                  <a:gd name="connsiteY94" fmla="*/ 0 h 10000"/>
                  <a:gd name="connsiteX95" fmla="*/ 10000 w 10000"/>
                  <a:gd name="connsiteY95" fmla="*/ 15 h 10000"/>
                  <a:gd name="connsiteX96" fmla="*/ 10000 w 10000"/>
                  <a:gd name="connsiteY96" fmla="*/ 9013 h 10000"/>
                  <a:gd name="connsiteX97" fmla="*/ 10000 w 10000"/>
                  <a:gd name="connsiteY97" fmla="*/ 9013 h 10000"/>
                  <a:gd name="connsiteX98" fmla="*/ 9722 w 10000"/>
                  <a:gd name="connsiteY98" fmla="*/ 8999 h 10000"/>
                  <a:gd name="connsiteX99" fmla="*/ 9389 w 10000"/>
                  <a:gd name="connsiteY99" fmla="*/ 9013 h 10000"/>
                  <a:gd name="connsiteX100" fmla="*/ 9389 w 10000"/>
                  <a:gd name="connsiteY100" fmla="*/ 9013 h 10000"/>
                  <a:gd name="connsiteX101" fmla="*/ 9278 w 10000"/>
                  <a:gd name="connsiteY101" fmla="*/ 9028 h 10000"/>
                  <a:gd name="connsiteX102" fmla="*/ 9056 w 10000"/>
                  <a:gd name="connsiteY102" fmla="*/ 9013 h 10000"/>
                  <a:gd name="connsiteX103" fmla="*/ 8889 w 10000"/>
                  <a:gd name="connsiteY103" fmla="*/ 8999 h 10000"/>
                  <a:gd name="connsiteX104" fmla="*/ 8722 w 10000"/>
                  <a:gd name="connsiteY104" fmla="*/ 8969 h 10000"/>
                  <a:gd name="connsiteX105" fmla="*/ 8611 w 10000"/>
                  <a:gd name="connsiteY105" fmla="*/ 8925 h 10000"/>
                  <a:gd name="connsiteX106" fmla="*/ 8444 w 10000"/>
                  <a:gd name="connsiteY106" fmla="*/ 8851 h 10000"/>
                  <a:gd name="connsiteX107" fmla="*/ 8444 w 10000"/>
                  <a:gd name="connsiteY107" fmla="*/ 8851 h 10000"/>
                  <a:gd name="connsiteX108" fmla="*/ 8222 w 10000"/>
                  <a:gd name="connsiteY108" fmla="*/ 8719 h 10000"/>
                  <a:gd name="connsiteX109" fmla="*/ 8111 w 10000"/>
                  <a:gd name="connsiteY109" fmla="*/ 8660 h 10000"/>
                  <a:gd name="connsiteX110" fmla="*/ 7944 w 10000"/>
                  <a:gd name="connsiteY110" fmla="*/ 8616 h 10000"/>
                  <a:gd name="connsiteX111" fmla="*/ 7778 w 10000"/>
                  <a:gd name="connsiteY111" fmla="*/ 8586 h 10000"/>
                  <a:gd name="connsiteX112" fmla="*/ 7556 w 10000"/>
                  <a:gd name="connsiteY112" fmla="*/ 8571 h 10000"/>
                  <a:gd name="connsiteX113" fmla="*/ 7333 w 10000"/>
                  <a:gd name="connsiteY113" fmla="*/ 8557 h 10000"/>
                  <a:gd name="connsiteX114" fmla="*/ 7000 w 10000"/>
                  <a:gd name="connsiteY114" fmla="*/ 8542 h 10000"/>
                  <a:gd name="connsiteX115" fmla="*/ 7000 w 10000"/>
                  <a:gd name="connsiteY115" fmla="*/ 8542 h 10000"/>
                  <a:gd name="connsiteX116" fmla="*/ 6556 w 10000"/>
                  <a:gd name="connsiteY116" fmla="*/ 8557 h 10000"/>
                  <a:gd name="connsiteX117" fmla="*/ 6222 w 10000"/>
                  <a:gd name="connsiteY117" fmla="*/ 8557 h 10000"/>
                  <a:gd name="connsiteX118" fmla="*/ 6111 w 10000"/>
                  <a:gd name="connsiteY118" fmla="*/ 8542 h 10000"/>
                  <a:gd name="connsiteX119" fmla="*/ 6056 w 10000"/>
                  <a:gd name="connsiteY119" fmla="*/ 8527 h 10000"/>
                  <a:gd name="connsiteX120" fmla="*/ 6056 w 10000"/>
                  <a:gd name="connsiteY120" fmla="*/ 8527 h 10000"/>
                  <a:gd name="connsiteX121" fmla="*/ 6056 w 10000"/>
                  <a:gd name="connsiteY121" fmla="*/ 8262 h 10000"/>
                  <a:gd name="connsiteX122" fmla="*/ 6056 w 10000"/>
                  <a:gd name="connsiteY122" fmla="*/ 8262 h 10000"/>
                  <a:gd name="connsiteX123" fmla="*/ 6056 w 10000"/>
                  <a:gd name="connsiteY123" fmla="*/ 8203 h 10000"/>
                  <a:gd name="connsiteX124" fmla="*/ 5944 w 10000"/>
                  <a:gd name="connsiteY124" fmla="*/ 8130 h 10000"/>
                  <a:gd name="connsiteX125" fmla="*/ 5889 w 10000"/>
                  <a:gd name="connsiteY125" fmla="*/ 8115 h 10000"/>
                  <a:gd name="connsiteX126" fmla="*/ 5778 w 10000"/>
                  <a:gd name="connsiteY126" fmla="*/ 8100 h 10000"/>
                  <a:gd name="connsiteX127" fmla="*/ 5667 w 10000"/>
                  <a:gd name="connsiteY127" fmla="*/ 8100 h 10000"/>
                  <a:gd name="connsiteX128" fmla="*/ 5500 w 10000"/>
                  <a:gd name="connsiteY128" fmla="*/ 8115 h 10000"/>
                  <a:gd name="connsiteX129" fmla="*/ 5500 w 10000"/>
                  <a:gd name="connsiteY129" fmla="*/ 8115 h 10000"/>
                  <a:gd name="connsiteX130" fmla="*/ 4889 w 10000"/>
                  <a:gd name="connsiteY130" fmla="*/ 8218 h 10000"/>
                  <a:gd name="connsiteX131" fmla="*/ 4611 w 10000"/>
                  <a:gd name="connsiteY131" fmla="*/ 8247 h 10000"/>
                  <a:gd name="connsiteX132" fmla="*/ 4556 w 10000"/>
                  <a:gd name="connsiteY132" fmla="*/ 8262 h 10000"/>
                  <a:gd name="connsiteX133" fmla="*/ 4500 w 10000"/>
                  <a:gd name="connsiteY133" fmla="*/ 8247 h 10000"/>
                  <a:gd name="connsiteX134" fmla="*/ 4500 w 10000"/>
                  <a:gd name="connsiteY134" fmla="*/ 8247 h 10000"/>
                  <a:gd name="connsiteX135" fmla="*/ 4222 w 10000"/>
                  <a:gd name="connsiteY135" fmla="*/ 8100 h 10000"/>
                  <a:gd name="connsiteX136" fmla="*/ 4222 w 10000"/>
                  <a:gd name="connsiteY136" fmla="*/ 8100 h 10000"/>
                  <a:gd name="connsiteX137" fmla="*/ 4111 w 10000"/>
                  <a:gd name="connsiteY137" fmla="*/ 8027 h 10000"/>
                  <a:gd name="connsiteX138" fmla="*/ 4111 w 10000"/>
                  <a:gd name="connsiteY138" fmla="*/ 7982 h 10000"/>
                  <a:gd name="connsiteX139" fmla="*/ 4111 w 10000"/>
                  <a:gd name="connsiteY139" fmla="*/ 7938 h 10000"/>
                  <a:gd name="connsiteX140" fmla="*/ 4111 w 10000"/>
                  <a:gd name="connsiteY140" fmla="*/ 7938 h 10000"/>
                  <a:gd name="connsiteX141" fmla="*/ 4278 w 10000"/>
                  <a:gd name="connsiteY141" fmla="*/ 7894 h 10000"/>
                  <a:gd name="connsiteX142" fmla="*/ 4389 w 10000"/>
                  <a:gd name="connsiteY142" fmla="*/ 7879 h 10000"/>
                  <a:gd name="connsiteX143" fmla="*/ 4389 w 10000"/>
                  <a:gd name="connsiteY143" fmla="*/ 7879 h 10000"/>
                  <a:gd name="connsiteX144" fmla="*/ 4000 w 10000"/>
                  <a:gd name="connsiteY144" fmla="*/ 7879 h 10000"/>
                  <a:gd name="connsiteX145" fmla="*/ 3722 w 10000"/>
                  <a:gd name="connsiteY145" fmla="*/ 7894 h 10000"/>
                  <a:gd name="connsiteX146" fmla="*/ 3611 w 10000"/>
                  <a:gd name="connsiteY146" fmla="*/ 7909 h 10000"/>
                  <a:gd name="connsiteX147" fmla="*/ 3556 w 10000"/>
                  <a:gd name="connsiteY147" fmla="*/ 7923 h 10000"/>
                  <a:gd name="connsiteX148" fmla="*/ 3556 w 10000"/>
                  <a:gd name="connsiteY148" fmla="*/ 7923 h 10000"/>
                  <a:gd name="connsiteX149" fmla="*/ 3444 w 10000"/>
                  <a:gd name="connsiteY149" fmla="*/ 7982 h 10000"/>
                  <a:gd name="connsiteX150" fmla="*/ 3278 w 10000"/>
                  <a:gd name="connsiteY150" fmla="*/ 8071 h 10000"/>
                  <a:gd name="connsiteX151" fmla="*/ 3000 w 10000"/>
                  <a:gd name="connsiteY151" fmla="*/ 8174 h 10000"/>
                  <a:gd name="connsiteX152" fmla="*/ 2667 w 10000"/>
                  <a:gd name="connsiteY152" fmla="*/ 8247 h 10000"/>
                  <a:gd name="connsiteX153" fmla="*/ 2667 w 10000"/>
                  <a:gd name="connsiteY153" fmla="*/ 8247 h 10000"/>
                  <a:gd name="connsiteX154" fmla="*/ 2333 w 10000"/>
                  <a:gd name="connsiteY154" fmla="*/ 8306 h 10000"/>
                  <a:gd name="connsiteX155" fmla="*/ 1833 w 10000"/>
                  <a:gd name="connsiteY155" fmla="*/ 8365 h 10000"/>
                  <a:gd name="connsiteX156" fmla="*/ 1389 w 10000"/>
                  <a:gd name="connsiteY156" fmla="*/ 8395 h 10000"/>
                  <a:gd name="connsiteX157" fmla="*/ 889 w 10000"/>
                  <a:gd name="connsiteY157" fmla="*/ 8409 h 10000"/>
                  <a:gd name="connsiteX158" fmla="*/ 889 w 10000"/>
                  <a:gd name="connsiteY158" fmla="*/ 8409 h 10000"/>
                  <a:gd name="connsiteX159" fmla="*/ 500 w 10000"/>
                  <a:gd name="connsiteY159" fmla="*/ 8424 h 10000"/>
                  <a:gd name="connsiteX160" fmla="*/ 222 w 10000"/>
                  <a:gd name="connsiteY160" fmla="*/ 8439 h 10000"/>
                  <a:gd name="connsiteX161" fmla="*/ 0 w 10000"/>
                  <a:gd name="connsiteY161" fmla="*/ 8454 h 10000"/>
                  <a:gd name="connsiteX162" fmla="*/ 0 w 10000"/>
                  <a:gd name="connsiteY162" fmla="*/ 8454 h 10000"/>
                  <a:gd name="connsiteX163" fmla="*/ 278 w 10000"/>
                  <a:gd name="connsiteY163" fmla="*/ 8689 h 10000"/>
                  <a:gd name="connsiteX164" fmla="*/ 500 w 10000"/>
                  <a:gd name="connsiteY164" fmla="*/ 8866 h 10000"/>
                  <a:gd name="connsiteX165" fmla="*/ 722 w 10000"/>
                  <a:gd name="connsiteY165" fmla="*/ 9013 h 10000"/>
                  <a:gd name="connsiteX166" fmla="*/ 722 w 10000"/>
                  <a:gd name="connsiteY166" fmla="*/ 9013 h 10000"/>
                  <a:gd name="connsiteX167" fmla="*/ 889 w 10000"/>
                  <a:gd name="connsiteY167" fmla="*/ 9102 h 10000"/>
                  <a:gd name="connsiteX168" fmla="*/ 944 w 10000"/>
                  <a:gd name="connsiteY168" fmla="*/ 9175 h 10000"/>
                  <a:gd name="connsiteX169" fmla="*/ 1111 w 10000"/>
                  <a:gd name="connsiteY169" fmla="*/ 9249 h 10000"/>
                  <a:gd name="connsiteX170" fmla="*/ 1333 w 10000"/>
                  <a:gd name="connsiteY170" fmla="*/ 9367 h 10000"/>
                  <a:gd name="connsiteX171" fmla="*/ 1333 w 10000"/>
                  <a:gd name="connsiteY171" fmla="*/ 9367 h 10000"/>
                  <a:gd name="connsiteX172" fmla="*/ 1444 w 10000"/>
                  <a:gd name="connsiteY172" fmla="*/ 9426 h 10000"/>
                  <a:gd name="connsiteX173" fmla="*/ 1500 w 10000"/>
                  <a:gd name="connsiteY173" fmla="*/ 9470 h 10000"/>
                  <a:gd name="connsiteX174" fmla="*/ 1500 w 10000"/>
                  <a:gd name="connsiteY174" fmla="*/ 9514 h 10000"/>
                  <a:gd name="connsiteX175" fmla="*/ 1556 w 10000"/>
                  <a:gd name="connsiteY175" fmla="*/ 9529 h 10000"/>
                  <a:gd name="connsiteX176" fmla="*/ 1722 w 10000"/>
                  <a:gd name="connsiteY176" fmla="*/ 9543 h 10000"/>
                  <a:gd name="connsiteX177" fmla="*/ 1944 w 10000"/>
                  <a:gd name="connsiteY177" fmla="*/ 9558 h 10000"/>
                  <a:gd name="connsiteX178" fmla="*/ 2944 w 10000"/>
                  <a:gd name="connsiteY178" fmla="*/ 9573 h 10000"/>
                  <a:gd name="connsiteX179" fmla="*/ 2944 w 10000"/>
                  <a:gd name="connsiteY179" fmla="*/ 9573 h 10000"/>
                  <a:gd name="connsiteX180" fmla="*/ 4167 w 10000"/>
                  <a:gd name="connsiteY180" fmla="*/ 9602 h 10000"/>
                  <a:gd name="connsiteX181" fmla="*/ 4889 w 10000"/>
                  <a:gd name="connsiteY181" fmla="*/ 9647 h 10000"/>
                  <a:gd name="connsiteX182" fmla="*/ 5278 w 10000"/>
                  <a:gd name="connsiteY182" fmla="*/ 9691 h 10000"/>
                  <a:gd name="connsiteX183" fmla="*/ 5444 w 10000"/>
                  <a:gd name="connsiteY183" fmla="*/ 9705 h 10000"/>
                  <a:gd name="connsiteX184" fmla="*/ 5444 w 10000"/>
                  <a:gd name="connsiteY184" fmla="*/ 9705 h 10000"/>
                  <a:gd name="connsiteX185" fmla="*/ 5722 w 10000"/>
                  <a:gd name="connsiteY185" fmla="*/ 9735 h 10000"/>
                  <a:gd name="connsiteX186" fmla="*/ 5833 w 10000"/>
                  <a:gd name="connsiteY186" fmla="*/ 9750 h 10000"/>
                  <a:gd name="connsiteX187" fmla="*/ 5833 w 10000"/>
                  <a:gd name="connsiteY187" fmla="*/ 9750 h 10000"/>
                  <a:gd name="connsiteX188" fmla="*/ 5833 w 10000"/>
                  <a:gd name="connsiteY188" fmla="*/ 9735 h 10000"/>
                  <a:gd name="connsiteX189" fmla="*/ 5889 w 10000"/>
                  <a:gd name="connsiteY189" fmla="*/ 9720 h 10000"/>
                  <a:gd name="connsiteX190" fmla="*/ 6000 w 10000"/>
                  <a:gd name="connsiteY190" fmla="*/ 9705 h 10000"/>
                  <a:gd name="connsiteX191" fmla="*/ 6167 w 10000"/>
                  <a:gd name="connsiteY191" fmla="*/ 9691 h 10000"/>
                  <a:gd name="connsiteX192" fmla="*/ 6444 w 10000"/>
                  <a:gd name="connsiteY192" fmla="*/ 9691 h 10000"/>
                  <a:gd name="connsiteX193" fmla="*/ 6833 w 10000"/>
                  <a:gd name="connsiteY193" fmla="*/ 9705 h 10000"/>
                  <a:gd name="connsiteX194" fmla="*/ 7278 w 10000"/>
                  <a:gd name="connsiteY194" fmla="*/ 9750 h 10000"/>
                  <a:gd name="connsiteX195" fmla="*/ 7278 w 10000"/>
                  <a:gd name="connsiteY195" fmla="*/ 9750 h 10000"/>
                  <a:gd name="connsiteX196" fmla="*/ 8722 w 10000"/>
                  <a:gd name="connsiteY196" fmla="*/ 9882 h 10000"/>
                  <a:gd name="connsiteX197" fmla="*/ 10000 w 10000"/>
                  <a:gd name="connsiteY197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3500 w 10000"/>
                  <a:gd name="connsiteY71" fmla="*/ 2165 h 10000"/>
                  <a:gd name="connsiteX72" fmla="*/ 4444 w 10000"/>
                  <a:gd name="connsiteY72" fmla="*/ 1738 h 10000"/>
                  <a:gd name="connsiteX73" fmla="*/ 4444 w 10000"/>
                  <a:gd name="connsiteY73" fmla="*/ 1738 h 10000"/>
                  <a:gd name="connsiteX74" fmla="*/ 4444 w 10000"/>
                  <a:gd name="connsiteY74" fmla="*/ 1679 h 10000"/>
                  <a:gd name="connsiteX75" fmla="*/ 4444 w 10000"/>
                  <a:gd name="connsiteY75" fmla="*/ 1546 h 10000"/>
                  <a:gd name="connsiteX76" fmla="*/ 4500 w 10000"/>
                  <a:gd name="connsiteY76" fmla="*/ 1458 h 10000"/>
                  <a:gd name="connsiteX77" fmla="*/ 4611 w 10000"/>
                  <a:gd name="connsiteY77" fmla="*/ 1384 h 10000"/>
                  <a:gd name="connsiteX78" fmla="*/ 4778 w 10000"/>
                  <a:gd name="connsiteY78" fmla="*/ 1296 h 10000"/>
                  <a:gd name="connsiteX79" fmla="*/ 5000 w 10000"/>
                  <a:gd name="connsiteY79" fmla="*/ 1222 h 10000"/>
                  <a:gd name="connsiteX80" fmla="*/ 5000 w 10000"/>
                  <a:gd name="connsiteY80" fmla="*/ 1222 h 10000"/>
                  <a:gd name="connsiteX81" fmla="*/ 5556 w 10000"/>
                  <a:gd name="connsiteY81" fmla="*/ 1075 h 10000"/>
                  <a:gd name="connsiteX82" fmla="*/ 6111 w 10000"/>
                  <a:gd name="connsiteY82" fmla="*/ 884 h 10000"/>
                  <a:gd name="connsiteX83" fmla="*/ 6667 w 10000"/>
                  <a:gd name="connsiteY83" fmla="*/ 707 h 10000"/>
                  <a:gd name="connsiteX84" fmla="*/ 7056 w 10000"/>
                  <a:gd name="connsiteY84" fmla="*/ 545 h 10000"/>
                  <a:gd name="connsiteX85" fmla="*/ 7056 w 10000"/>
                  <a:gd name="connsiteY85" fmla="*/ 545 h 10000"/>
                  <a:gd name="connsiteX86" fmla="*/ 7333 w 10000"/>
                  <a:gd name="connsiteY86" fmla="*/ 398 h 10000"/>
                  <a:gd name="connsiteX87" fmla="*/ 7667 w 10000"/>
                  <a:gd name="connsiteY87" fmla="*/ 221 h 10000"/>
                  <a:gd name="connsiteX88" fmla="*/ 8000 w 10000"/>
                  <a:gd name="connsiteY88" fmla="*/ 88 h 10000"/>
                  <a:gd name="connsiteX89" fmla="*/ 8167 w 10000"/>
                  <a:gd name="connsiteY89" fmla="*/ 29 h 10000"/>
                  <a:gd name="connsiteX90" fmla="*/ 8333 w 10000"/>
                  <a:gd name="connsiteY90" fmla="*/ 15 h 10000"/>
                  <a:gd name="connsiteX91" fmla="*/ 8333 w 10000"/>
                  <a:gd name="connsiteY91" fmla="*/ 15 h 10000"/>
                  <a:gd name="connsiteX92" fmla="*/ 8667 w 10000"/>
                  <a:gd name="connsiteY92" fmla="*/ 0 h 10000"/>
                  <a:gd name="connsiteX93" fmla="*/ 9111 w 10000"/>
                  <a:gd name="connsiteY93" fmla="*/ 0 h 10000"/>
                  <a:gd name="connsiteX94" fmla="*/ 10000 w 10000"/>
                  <a:gd name="connsiteY94" fmla="*/ 15 h 10000"/>
                  <a:gd name="connsiteX95" fmla="*/ 10000 w 10000"/>
                  <a:gd name="connsiteY95" fmla="*/ 9013 h 10000"/>
                  <a:gd name="connsiteX96" fmla="*/ 10000 w 10000"/>
                  <a:gd name="connsiteY96" fmla="*/ 9013 h 10000"/>
                  <a:gd name="connsiteX97" fmla="*/ 9722 w 10000"/>
                  <a:gd name="connsiteY97" fmla="*/ 8999 h 10000"/>
                  <a:gd name="connsiteX98" fmla="*/ 9389 w 10000"/>
                  <a:gd name="connsiteY98" fmla="*/ 9013 h 10000"/>
                  <a:gd name="connsiteX99" fmla="*/ 9389 w 10000"/>
                  <a:gd name="connsiteY99" fmla="*/ 9013 h 10000"/>
                  <a:gd name="connsiteX100" fmla="*/ 9278 w 10000"/>
                  <a:gd name="connsiteY100" fmla="*/ 9028 h 10000"/>
                  <a:gd name="connsiteX101" fmla="*/ 9056 w 10000"/>
                  <a:gd name="connsiteY101" fmla="*/ 9013 h 10000"/>
                  <a:gd name="connsiteX102" fmla="*/ 8889 w 10000"/>
                  <a:gd name="connsiteY102" fmla="*/ 8999 h 10000"/>
                  <a:gd name="connsiteX103" fmla="*/ 8722 w 10000"/>
                  <a:gd name="connsiteY103" fmla="*/ 8969 h 10000"/>
                  <a:gd name="connsiteX104" fmla="*/ 8611 w 10000"/>
                  <a:gd name="connsiteY104" fmla="*/ 8925 h 10000"/>
                  <a:gd name="connsiteX105" fmla="*/ 8444 w 10000"/>
                  <a:gd name="connsiteY105" fmla="*/ 8851 h 10000"/>
                  <a:gd name="connsiteX106" fmla="*/ 8444 w 10000"/>
                  <a:gd name="connsiteY106" fmla="*/ 8851 h 10000"/>
                  <a:gd name="connsiteX107" fmla="*/ 8222 w 10000"/>
                  <a:gd name="connsiteY107" fmla="*/ 8719 h 10000"/>
                  <a:gd name="connsiteX108" fmla="*/ 8111 w 10000"/>
                  <a:gd name="connsiteY108" fmla="*/ 8660 h 10000"/>
                  <a:gd name="connsiteX109" fmla="*/ 7944 w 10000"/>
                  <a:gd name="connsiteY109" fmla="*/ 8616 h 10000"/>
                  <a:gd name="connsiteX110" fmla="*/ 7778 w 10000"/>
                  <a:gd name="connsiteY110" fmla="*/ 8586 h 10000"/>
                  <a:gd name="connsiteX111" fmla="*/ 7556 w 10000"/>
                  <a:gd name="connsiteY111" fmla="*/ 8571 h 10000"/>
                  <a:gd name="connsiteX112" fmla="*/ 7333 w 10000"/>
                  <a:gd name="connsiteY112" fmla="*/ 8557 h 10000"/>
                  <a:gd name="connsiteX113" fmla="*/ 7000 w 10000"/>
                  <a:gd name="connsiteY113" fmla="*/ 8542 h 10000"/>
                  <a:gd name="connsiteX114" fmla="*/ 7000 w 10000"/>
                  <a:gd name="connsiteY114" fmla="*/ 8542 h 10000"/>
                  <a:gd name="connsiteX115" fmla="*/ 6556 w 10000"/>
                  <a:gd name="connsiteY115" fmla="*/ 8557 h 10000"/>
                  <a:gd name="connsiteX116" fmla="*/ 6222 w 10000"/>
                  <a:gd name="connsiteY116" fmla="*/ 8557 h 10000"/>
                  <a:gd name="connsiteX117" fmla="*/ 6111 w 10000"/>
                  <a:gd name="connsiteY117" fmla="*/ 8542 h 10000"/>
                  <a:gd name="connsiteX118" fmla="*/ 6056 w 10000"/>
                  <a:gd name="connsiteY118" fmla="*/ 8527 h 10000"/>
                  <a:gd name="connsiteX119" fmla="*/ 6056 w 10000"/>
                  <a:gd name="connsiteY119" fmla="*/ 8527 h 10000"/>
                  <a:gd name="connsiteX120" fmla="*/ 6056 w 10000"/>
                  <a:gd name="connsiteY120" fmla="*/ 8262 h 10000"/>
                  <a:gd name="connsiteX121" fmla="*/ 6056 w 10000"/>
                  <a:gd name="connsiteY121" fmla="*/ 8262 h 10000"/>
                  <a:gd name="connsiteX122" fmla="*/ 6056 w 10000"/>
                  <a:gd name="connsiteY122" fmla="*/ 8203 h 10000"/>
                  <a:gd name="connsiteX123" fmla="*/ 5944 w 10000"/>
                  <a:gd name="connsiteY123" fmla="*/ 8130 h 10000"/>
                  <a:gd name="connsiteX124" fmla="*/ 5889 w 10000"/>
                  <a:gd name="connsiteY124" fmla="*/ 8115 h 10000"/>
                  <a:gd name="connsiteX125" fmla="*/ 5778 w 10000"/>
                  <a:gd name="connsiteY125" fmla="*/ 8100 h 10000"/>
                  <a:gd name="connsiteX126" fmla="*/ 5667 w 10000"/>
                  <a:gd name="connsiteY126" fmla="*/ 8100 h 10000"/>
                  <a:gd name="connsiteX127" fmla="*/ 5500 w 10000"/>
                  <a:gd name="connsiteY127" fmla="*/ 8115 h 10000"/>
                  <a:gd name="connsiteX128" fmla="*/ 5500 w 10000"/>
                  <a:gd name="connsiteY128" fmla="*/ 8115 h 10000"/>
                  <a:gd name="connsiteX129" fmla="*/ 4889 w 10000"/>
                  <a:gd name="connsiteY129" fmla="*/ 8218 h 10000"/>
                  <a:gd name="connsiteX130" fmla="*/ 4611 w 10000"/>
                  <a:gd name="connsiteY130" fmla="*/ 8247 h 10000"/>
                  <a:gd name="connsiteX131" fmla="*/ 4556 w 10000"/>
                  <a:gd name="connsiteY131" fmla="*/ 8262 h 10000"/>
                  <a:gd name="connsiteX132" fmla="*/ 4500 w 10000"/>
                  <a:gd name="connsiteY132" fmla="*/ 8247 h 10000"/>
                  <a:gd name="connsiteX133" fmla="*/ 4500 w 10000"/>
                  <a:gd name="connsiteY133" fmla="*/ 8247 h 10000"/>
                  <a:gd name="connsiteX134" fmla="*/ 4222 w 10000"/>
                  <a:gd name="connsiteY134" fmla="*/ 8100 h 10000"/>
                  <a:gd name="connsiteX135" fmla="*/ 4222 w 10000"/>
                  <a:gd name="connsiteY135" fmla="*/ 8100 h 10000"/>
                  <a:gd name="connsiteX136" fmla="*/ 4111 w 10000"/>
                  <a:gd name="connsiteY136" fmla="*/ 8027 h 10000"/>
                  <a:gd name="connsiteX137" fmla="*/ 4111 w 10000"/>
                  <a:gd name="connsiteY137" fmla="*/ 7982 h 10000"/>
                  <a:gd name="connsiteX138" fmla="*/ 4111 w 10000"/>
                  <a:gd name="connsiteY138" fmla="*/ 7938 h 10000"/>
                  <a:gd name="connsiteX139" fmla="*/ 4111 w 10000"/>
                  <a:gd name="connsiteY139" fmla="*/ 7938 h 10000"/>
                  <a:gd name="connsiteX140" fmla="*/ 4278 w 10000"/>
                  <a:gd name="connsiteY140" fmla="*/ 7894 h 10000"/>
                  <a:gd name="connsiteX141" fmla="*/ 4389 w 10000"/>
                  <a:gd name="connsiteY141" fmla="*/ 7879 h 10000"/>
                  <a:gd name="connsiteX142" fmla="*/ 4389 w 10000"/>
                  <a:gd name="connsiteY142" fmla="*/ 7879 h 10000"/>
                  <a:gd name="connsiteX143" fmla="*/ 4000 w 10000"/>
                  <a:gd name="connsiteY143" fmla="*/ 7879 h 10000"/>
                  <a:gd name="connsiteX144" fmla="*/ 3722 w 10000"/>
                  <a:gd name="connsiteY144" fmla="*/ 7894 h 10000"/>
                  <a:gd name="connsiteX145" fmla="*/ 3611 w 10000"/>
                  <a:gd name="connsiteY145" fmla="*/ 7909 h 10000"/>
                  <a:gd name="connsiteX146" fmla="*/ 3556 w 10000"/>
                  <a:gd name="connsiteY146" fmla="*/ 7923 h 10000"/>
                  <a:gd name="connsiteX147" fmla="*/ 3556 w 10000"/>
                  <a:gd name="connsiteY147" fmla="*/ 7923 h 10000"/>
                  <a:gd name="connsiteX148" fmla="*/ 3444 w 10000"/>
                  <a:gd name="connsiteY148" fmla="*/ 7982 h 10000"/>
                  <a:gd name="connsiteX149" fmla="*/ 3278 w 10000"/>
                  <a:gd name="connsiteY149" fmla="*/ 8071 h 10000"/>
                  <a:gd name="connsiteX150" fmla="*/ 3000 w 10000"/>
                  <a:gd name="connsiteY150" fmla="*/ 8174 h 10000"/>
                  <a:gd name="connsiteX151" fmla="*/ 2667 w 10000"/>
                  <a:gd name="connsiteY151" fmla="*/ 8247 h 10000"/>
                  <a:gd name="connsiteX152" fmla="*/ 2667 w 10000"/>
                  <a:gd name="connsiteY152" fmla="*/ 8247 h 10000"/>
                  <a:gd name="connsiteX153" fmla="*/ 2333 w 10000"/>
                  <a:gd name="connsiteY153" fmla="*/ 8306 h 10000"/>
                  <a:gd name="connsiteX154" fmla="*/ 1833 w 10000"/>
                  <a:gd name="connsiteY154" fmla="*/ 8365 h 10000"/>
                  <a:gd name="connsiteX155" fmla="*/ 1389 w 10000"/>
                  <a:gd name="connsiteY155" fmla="*/ 8395 h 10000"/>
                  <a:gd name="connsiteX156" fmla="*/ 889 w 10000"/>
                  <a:gd name="connsiteY156" fmla="*/ 8409 h 10000"/>
                  <a:gd name="connsiteX157" fmla="*/ 889 w 10000"/>
                  <a:gd name="connsiteY157" fmla="*/ 8409 h 10000"/>
                  <a:gd name="connsiteX158" fmla="*/ 500 w 10000"/>
                  <a:gd name="connsiteY158" fmla="*/ 8424 h 10000"/>
                  <a:gd name="connsiteX159" fmla="*/ 222 w 10000"/>
                  <a:gd name="connsiteY159" fmla="*/ 8439 h 10000"/>
                  <a:gd name="connsiteX160" fmla="*/ 0 w 10000"/>
                  <a:gd name="connsiteY160" fmla="*/ 8454 h 10000"/>
                  <a:gd name="connsiteX161" fmla="*/ 0 w 10000"/>
                  <a:gd name="connsiteY161" fmla="*/ 8454 h 10000"/>
                  <a:gd name="connsiteX162" fmla="*/ 278 w 10000"/>
                  <a:gd name="connsiteY162" fmla="*/ 8689 h 10000"/>
                  <a:gd name="connsiteX163" fmla="*/ 500 w 10000"/>
                  <a:gd name="connsiteY163" fmla="*/ 8866 h 10000"/>
                  <a:gd name="connsiteX164" fmla="*/ 722 w 10000"/>
                  <a:gd name="connsiteY164" fmla="*/ 9013 h 10000"/>
                  <a:gd name="connsiteX165" fmla="*/ 722 w 10000"/>
                  <a:gd name="connsiteY165" fmla="*/ 9013 h 10000"/>
                  <a:gd name="connsiteX166" fmla="*/ 889 w 10000"/>
                  <a:gd name="connsiteY166" fmla="*/ 9102 h 10000"/>
                  <a:gd name="connsiteX167" fmla="*/ 944 w 10000"/>
                  <a:gd name="connsiteY167" fmla="*/ 9175 h 10000"/>
                  <a:gd name="connsiteX168" fmla="*/ 1111 w 10000"/>
                  <a:gd name="connsiteY168" fmla="*/ 9249 h 10000"/>
                  <a:gd name="connsiteX169" fmla="*/ 1333 w 10000"/>
                  <a:gd name="connsiteY169" fmla="*/ 9367 h 10000"/>
                  <a:gd name="connsiteX170" fmla="*/ 1333 w 10000"/>
                  <a:gd name="connsiteY170" fmla="*/ 9367 h 10000"/>
                  <a:gd name="connsiteX171" fmla="*/ 1444 w 10000"/>
                  <a:gd name="connsiteY171" fmla="*/ 9426 h 10000"/>
                  <a:gd name="connsiteX172" fmla="*/ 1500 w 10000"/>
                  <a:gd name="connsiteY172" fmla="*/ 9470 h 10000"/>
                  <a:gd name="connsiteX173" fmla="*/ 1500 w 10000"/>
                  <a:gd name="connsiteY173" fmla="*/ 9514 h 10000"/>
                  <a:gd name="connsiteX174" fmla="*/ 1556 w 10000"/>
                  <a:gd name="connsiteY174" fmla="*/ 9529 h 10000"/>
                  <a:gd name="connsiteX175" fmla="*/ 1722 w 10000"/>
                  <a:gd name="connsiteY175" fmla="*/ 9543 h 10000"/>
                  <a:gd name="connsiteX176" fmla="*/ 1944 w 10000"/>
                  <a:gd name="connsiteY176" fmla="*/ 9558 h 10000"/>
                  <a:gd name="connsiteX177" fmla="*/ 2944 w 10000"/>
                  <a:gd name="connsiteY177" fmla="*/ 9573 h 10000"/>
                  <a:gd name="connsiteX178" fmla="*/ 2944 w 10000"/>
                  <a:gd name="connsiteY178" fmla="*/ 9573 h 10000"/>
                  <a:gd name="connsiteX179" fmla="*/ 4167 w 10000"/>
                  <a:gd name="connsiteY179" fmla="*/ 9602 h 10000"/>
                  <a:gd name="connsiteX180" fmla="*/ 4889 w 10000"/>
                  <a:gd name="connsiteY180" fmla="*/ 9647 h 10000"/>
                  <a:gd name="connsiteX181" fmla="*/ 5278 w 10000"/>
                  <a:gd name="connsiteY181" fmla="*/ 9691 h 10000"/>
                  <a:gd name="connsiteX182" fmla="*/ 5444 w 10000"/>
                  <a:gd name="connsiteY182" fmla="*/ 9705 h 10000"/>
                  <a:gd name="connsiteX183" fmla="*/ 5444 w 10000"/>
                  <a:gd name="connsiteY183" fmla="*/ 9705 h 10000"/>
                  <a:gd name="connsiteX184" fmla="*/ 5722 w 10000"/>
                  <a:gd name="connsiteY184" fmla="*/ 9735 h 10000"/>
                  <a:gd name="connsiteX185" fmla="*/ 5833 w 10000"/>
                  <a:gd name="connsiteY185" fmla="*/ 9750 h 10000"/>
                  <a:gd name="connsiteX186" fmla="*/ 5833 w 10000"/>
                  <a:gd name="connsiteY186" fmla="*/ 9750 h 10000"/>
                  <a:gd name="connsiteX187" fmla="*/ 5833 w 10000"/>
                  <a:gd name="connsiteY187" fmla="*/ 9735 h 10000"/>
                  <a:gd name="connsiteX188" fmla="*/ 5889 w 10000"/>
                  <a:gd name="connsiteY188" fmla="*/ 9720 h 10000"/>
                  <a:gd name="connsiteX189" fmla="*/ 6000 w 10000"/>
                  <a:gd name="connsiteY189" fmla="*/ 9705 h 10000"/>
                  <a:gd name="connsiteX190" fmla="*/ 6167 w 10000"/>
                  <a:gd name="connsiteY190" fmla="*/ 9691 h 10000"/>
                  <a:gd name="connsiteX191" fmla="*/ 6444 w 10000"/>
                  <a:gd name="connsiteY191" fmla="*/ 9691 h 10000"/>
                  <a:gd name="connsiteX192" fmla="*/ 6833 w 10000"/>
                  <a:gd name="connsiteY192" fmla="*/ 9705 h 10000"/>
                  <a:gd name="connsiteX193" fmla="*/ 7278 w 10000"/>
                  <a:gd name="connsiteY193" fmla="*/ 9750 h 10000"/>
                  <a:gd name="connsiteX194" fmla="*/ 7278 w 10000"/>
                  <a:gd name="connsiteY194" fmla="*/ 9750 h 10000"/>
                  <a:gd name="connsiteX195" fmla="*/ 8722 w 10000"/>
                  <a:gd name="connsiteY195" fmla="*/ 9882 h 10000"/>
                  <a:gd name="connsiteX196" fmla="*/ 10000 w 10000"/>
                  <a:gd name="connsiteY196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4444 w 10000"/>
                  <a:gd name="connsiteY71" fmla="*/ 1738 h 10000"/>
                  <a:gd name="connsiteX72" fmla="*/ 4444 w 10000"/>
                  <a:gd name="connsiteY72" fmla="*/ 1738 h 10000"/>
                  <a:gd name="connsiteX73" fmla="*/ 4444 w 10000"/>
                  <a:gd name="connsiteY73" fmla="*/ 1679 h 10000"/>
                  <a:gd name="connsiteX74" fmla="*/ 4444 w 10000"/>
                  <a:gd name="connsiteY74" fmla="*/ 1546 h 10000"/>
                  <a:gd name="connsiteX75" fmla="*/ 4500 w 10000"/>
                  <a:gd name="connsiteY75" fmla="*/ 1458 h 10000"/>
                  <a:gd name="connsiteX76" fmla="*/ 4611 w 10000"/>
                  <a:gd name="connsiteY76" fmla="*/ 1384 h 10000"/>
                  <a:gd name="connsiteX77" fmla="*/ 4778 w 10000"/>
                  <a:gd name="connsiteY77" fmla="*/ 1296 h 10000"/>
                  <a:gd name="connsiteX78" fmla="*/ 5000 w 10000"/>
                  <a:gd name="connsiteY78" fmla="*/ 1222 h 10000"/>
                  <a:gd name="connsiteX79" fmla="*/ 5000 w 10000"/>
                  <a:gd name="connsiteY79" fmla="*/ 1222 h 10000"/>
                  <a:gd name="connsiteX80" fmla="*/ 5556 w 10000"/>
                  <a:gd name="connsiteY80" fmla="*/ 1075 h 10000"/>
                  <a:gd name="connsiteX81" fmla="*/ 6111 w 10000"/>
                  <a:gd name="connsiteY81" fmla="*/ 884 h 10000"/>
                  <a:gd name="connsiteX82" fmla="*/ 6667 w 10000"/>
                  <a:gd name="connsiteY82" fmla="*/ 707 h 10000"/>
                  <a:gd name="connsiteX83" fmla="*/ 7056 w 10000"/>
                  <a:gd name="connsiteY83" fmla="*/ 545 h 10000"/>
                  <a:gd name="connsiteX84" fmla="*/ 7056 w 10000"/>
                  <a:gd name="connsiteY84" fmla="*/ 545 h 10000"/>
                  <a:gd name="connsiteX85" fmla="*/ 7333 w 10000"/>
                  <a:gd name="connsiteY85" fmla="*/ 398 h 10000"/>
                  <a:gd name="connsiteX86" fmla="*/ 7667 w 10000"/>
                  <a:gd name="connsiteY86" fmla="*/ 221 h 10000"/>
                  <a:gd name="connsiteX87" fmla="*/ 8000 w 10000"/>
                  <a:gd name="connsiteY87" fmla="*/ 88 h 10000"/>
                  <a:gd name="connsiteX88" fmla="*/ 8167 w 10000"/>
                  <a:gd name="connsiteY88" fmla="*/ 29 h 10000"/>
                  <a:gd name="connsiteX89" fmla="*/ 8333 w 10000"/>
                  <a:gd name="connsiteY89" fmla="*/ 15 h 10000"/>
                  <a:gd name="connsiteX90" fmla="*/ 8333 w 10000"/>
                  <a:gd name="connsiteY90" fmla="*/ 15 h 10000"/>
                  <a:gd name="connsiteX91" fmla="*/ 8667 w 10000"/>
                  <a:gd name="connsiteY91" fmla="*/ 0 h 10000"/>
                  <a:gd name="connsiteX92" fmla="*/ 9111 w 10000"/>
                  <a:gd name="connsiteY92" fmla="*/ 0 h 10000"/>
                  <a:gd name="connsiteX93" fmla="*/ 10000 w 10000"/>
                  <a:gd name="connsiteY93" fmla="*/ 15 h 10000"/>
                  <a:gd name="connsiteX94" fmla="*/ 10000 w 10000"/>
                  <a:gd name="connsiteY94" fmla="*/ 9013 h 10000"/>
                  <a:gd name="connsiteX95" fmla="*/ 10000 w 10000"/>
                  <a:gd name="connsiteY95" fmla="*/ 9013 h 10000"/>
                  <a:gd name="connsiteX96" fmla="*/ 9722 w 10000"/>
                  <a:gd name="connsiteY96" fmla="*/ 8999 h 10000"/>
                  <a:gd name="connsiteX97" fmla="*/ 9389 w 10000"/>
                  <a:gd name="connsiteY97" fmla="*/ 9013 h 10000"/>
                  <a:gd name="connsiteX98" fmla="*/ 9389 w 10000"/>
                  <a:gd name="connsiteY98" fmla="*/ 9013 h 10000"/>
                  <a:gd name="connsiteX99" fmla="*/ 9278 w 10000"/>
                  <a:gd name="connsiteY99" fmla="*/ 9028 h 10000"/>
                  <a:gd name="connsiteX100" fmla="*/ 9056 w 10000"/>
                  <a:gd name="connsiteY100" fmla="*/ 9013 h 10000"/>
                  <a:gd name="connsiteX101" fmla="*/ 8889 w 10000"/>
                  <a:gd name="connsiteY101" fmla="*/ 8999 h 10000"/>
                  <a:gd name="connsiteX102" fmla="*/ 8722 w 10000"/>
                  <a:gd name="connsiteY102" fmla="*/ 8969 h 10000"/>
                  <a:gd name="connsiteX103" fmla="*/ 8611 w 10000"/>
                  <a:gd name="connsiteY103" fmla="*/ 8925 h 10000"/>
                  <a:gd name="connsiteX104" fmla="*/ 8444 w 10000"/>
                  <a:gd name="connsiteY104" fmla="*/ 8851 h 10000"/>
                  <a:gd name="connsiteX105" fmla="*/ 8444 w 10000"/>
                  <a:gd name="connsiteY105" fmla="*/ 8851 h 10000"/>
                  <a:gd name="connsiteX106" fmla="*/ 8222 w 10000"/>
                  <a:gd name="connsiteY106" fmla="*/ 8719 h 10000"/>
                  <a:gd name="connsiteX107" fmla="*/ 8111 w 10000"/>
                  <a:gd name="connsiteY107" fmla="*/ 8660 h 10000"/>
                  <a:gd name="connsiteX108" fmla="*/ 7944 w 10000"/>
                  <a:gd name="connsiteY108" fmla="*/ 8616 h 10000"/>
                  <a:gd name="connsiteX109" fmla="*/ 7778 w 10000"/>
                  <a:gd name="connsiteY109" fmla="*/ 8586 h 10000"/>
                  <a:gd name="connsiteX110" fmla="*/ 7556 w 10000"/>
                  <a:gd name="connsiteY110" fmla="*/ 8571 h 10000"/>
                  <a:gd name="connsiteX111" fmla="*/ 7333 w 10000"/>
                  <a:gd name="connsiteY111" fmla="*/ 8557 h 10000"/>
                  <a:gd name="connsiteX112" fmla="*/ 7000 w 10000"/>
                  <a:gd name="connsiteY112" fmla="*/ 8542 h 10000"/>
                  <a:gd name="connsiteX113" fmla="*/ 7000 w 10000"/>
                  <a:gd name="connsiteY113" fmla="*/ 8542 h 10000"/>
                  <a:gd name="connsiteX114" fmla="*/ 6556 w 10000"/>
                  <a:gd name="connsiteY114" fmla="*/ 8557 h 10000"/>
                  <a:gd name="connsiteX115" fmla="*/ 6222 w 10000"/>
                  <a:gd name="connsiteY115" fmla="*/ 8557 h 10000"/>
                  <a:gd name="connsiteX116" fmla="*/ 6111 w 10000"/>
                  <a:gd name="connsiteY116" fmla="*/ 8542 h 10000"/>
                  <a:gd name="connsiteX117" fmla="*/ 6056 w 10000"/>
                  <a:gd name="connsiteY117" fmla="*/ 8527 h 10000"/>
                  <a:gd name="connsiteX118" fmla="*/ 6056 w 10000"/>
                  <a:gd name="connsiteY118" fmla="*/ 8527 h 10000"/>
                  <a:gd name="connsiteX119" fmla="*/ 6056 w 10000"/>
                  <a:gd name="connsiteY119" fmla="*/ 8262 h 10000"/>
                  <a:gd name="connsiteX120" fmla="*/ 6056 w 10000"/>
                  <a:gd name="connsiteY120" fmla="*/ 8262 h 10000"/>
                  <a:gd name="connsiteX121" fmla="*/ 6056 w 10000"/>
                  <a:gd name="connsiteY121" fmla="*/ 8203 h 10000"/>
                  <a:gd name="connsiteX122" fmla="*/ 5944 w 10000"/>
                  <a:gd name="connsiteY122" fmla="*/ 8130 h 10000"/>
                  <a:gd name="connsiteX123" fmla="*/ 5889 w 10000"/>
                  <a:gd name="connsiteY123" fmla="*/ 8115 h 10000"/>
                  <a:gd name="connsiteX124" fmla="*/ 5778 w 10000"/>
                  <a:gd name="connsiteY124" fmla="*/ 8100 h 10000"/>
                  <a:gd name="connsiteX125" fmla="*/ 5667 w 10000"/>
                  <a:gd name="connsiteY125" fmla="*/ 8100 h 10000"/>
                  <a:gd name="connsiteX126" fmla="*/ 5500 w 10000"/>
                  <a:gd name="connsiteY126" fmla="*/ 8115 h 10000"/>
                  <a:gd name="connsiteX127" fmla="*/ 5500 w 10000"/>
                  <a:gd name="connsiteY127" fmla="*/ 8115 h 10000"/>
                  <a:gd name="connsiteX128" fmla="*/ 4889 w 10000"/>
                  <a:gd name="connsiteY128" fmla="*/ 8218 h 10000"/>
                  <a:gd name="connsiteX129" fmla="*/ 4611 w 10000"/>
                  <a:gd name="connsiteY129" fmla="*/ 8247 h 10000"/>
                  <a:gd name="connsiteX130" fmla="*/ 4556 w 10000"/>
                  <a:gd name="connsiteY130" fmla="*/ 8262 h 10000"/>
                  <a:gd name="connsiteX131" fmla="*/ 4500 w 10000"/>
                  <a:gd name="connsiteY131" fmla="*/ 8247 h 10000"/>
                  <a:gd name="connsiteX132" fmla="*/ 4500 w 10000"/>
                  <a:gd name="connsiteY132" fmla="*/ 8247 h 10000"/>
                  <a:gd name="connsiteX133" fmla="*/ 4222 w 10000"/>
                  <a:gd name="connsiteY133" fmla="*/ 8100 h 10000"/>
                  <a:gd name="connsiteX134" fmla="*/ 4222 w 10000"/>
                  <a:gd name="connsiteY134" fmla="*/ 8100 h 10000"/>
                  <a:gd name="connsiteX135" fmla="*/ 4111 w 10000"/>
                  <a:gd name="connsiteY135" fmla="*/ 8027 h 10000"/>
                  <a:gd name="connsiteX136" fmla="*/ 4111 w 10000"/>
                  <a:gd name="connsiteY136" fmla="*/ 7982 h 10000"/>
                  <a:gd name="connsiteX137" fmla="*/ 4111 w 10000"/>
                  <a:gd name="connsiteY137" fmla="*/ 7938 h 10000"/>
                  <a:gd name="connsiteX138" fmla="*/ 4111 w 10000"/>
                  <a:gd name="connsiteY138" fmla="*/ 7938 h 10000"/>
                  <a:gd name="connsiteX139" fmla="*/ 4278 w 10000"/>
                  <a:gd name="connsiteY139" fmla="*/ 7894 h 10000"/>
                  <a:gd name="connsiteX140" fmla="*/ 4389 w 10000"/>
                  <a:gd name="connsiteY140" fmla="*/ 7879 h 10000"/>
                  <a:gd name="connsiteX141" fmla="*/ 4389 w 10000"/>
                  <a:gd name="connsiteY141" fmla="*/ 7879 h 10000"/>
                  <a:gd name="connsiteX142" fmla="*/ 4000 w 10000"/>
                  <a:gd name="connsiteY142" fmla="*/ 7879 h 10000"/>
                  <a:gd name="connsiteX143" fmla="*/ 3722 w 10000"/>
                  <a:gd name="connsiteY143" fmla="*/ 7894 h 10000"/>
                  <a:gd name="connsiteX144" fmla="*/ 3611 w 10000"/>
                  <a:gd name="connsiteY144" fmla="*/ 7909 h 10000"/>
                  <a:gd name="connsiteX145" fmla="*/ 3556 w 10000"/>
                  <a:gd name="connsiteY145" fmla="*/ 7923 h 10000"/>
                  <a:gd name="connsiteX146" fmla="*/ 3556 w 10000"/>
                  <a:gd name="connsiteY146" fmla="*/ 7923 h 10000"/>
                  <a:gd name="connsiteX147" fmla="*/ 3444 w 10000"/>
                  <a:gd name="connsiteY147" fmla="*/ 7982 h 10000"/>
                  <a:gd name="connsiteX148" fmla="*/ 3278 w 10000"/>
                  <a:gd name="connsiteY148" fmla="*/ 8071 h 10000"/>
                  <a:gd name="connsiteX149" fmla="*/ 3000 w 10000"/>
                  <a:gd name="connsiteY149" fmla="*/ 8174 h 10000"/>
                  <a:gd name="connsiteX150" fmla="*/ 2667 w 10000"/>
                  <a:gd name="connsiteY150" fmla="*/ 8247 h 10000"/>
                  <a:gd name="connsiteX151" fmla="*/ 2667 w 10000"/>
                  <a:gd name="connsiteY151" fmla="*/ 8247 h 10000"/>
                  <a:gd name="connsiteX152" fmla="*/ 2333 w 10000"/>
                  <a:gd name="connsiteY152" fmla="*/ 8306 h 10000"/>
                  <a:gd name="connsiteX153" fmla="*/ 1833 w 10000"/>
                  <a:gd name="connsiteY153" fmla="*/ 8365 h 10000"/>
                  <a:gd name="connsiteX154" fmla="*/ 1389 w 10000"/>
                  <a:gd name="connsiteY154" fmla="*/ 8395 h 10000"/>
                  <a:gd name="connsiteX155" fmla="*/ 889 w 10000"/>
                  <a:gd name="connsiteY155" fmla="*/ 8409 h 10000"/>
                  <a:gd name="connsiteX156" fmla="*/ 889 w 10000"/>
                  <a:gd name="connsiteY156" fmla="*/ 8409 h 10000"/>
                  <a:gd name="connsiteX157" fmla="*/ 500 w 10000"/>
                  <a:gd name="connsiteY157" fmla="*/ 8424 h 10000"/>
                  <a:gd name="connsiteX158" fmla="*/ 222 w 10000"/>
                  <a:gd name="connsiteY158" fmla="*/ 8439 h 10000"/>
                  <a:gd name="connsiteX159" fmla="*/ 0 w 10000"/>
                  <a:gd name="connsiteY159" fmla="*/ 8454 h 10000"/>
                  <a:gd name="connsiteX160" fmla="*/ 0 w 10000"/>
                  <a:gd name="connsiteY160" fmla="*/ 8454 h 10000"/>
                  <a:gd name="connsiteX161" fmla="*/ 278 w 10000"/>
                  <a:gd name="connsiteY161" fmla="*/ 8689 h 10000"/>
                  <a:gd name="connsiteX162" fmla="*/ 500 w 10000"/>
                  <a:gd name="connsiteY162" fmla="*/ 8866 h 10000"/>
                  <a:gd name="connsiteX163" fmla="*/ 722 w 10000"/>
                  <a:gd name="connsiteY163" fmla="*/ 9013 h 10000"/>
                  <a:gd name="connsiteX164" fmla="*/ 722 w 10000"/>
                  <a:gd name="connsiteY164" fmla="*/ 9013 h 10000"/>
                  <a:gd name="connsiteX165" fmla="*/ 889 w 10000"/>
                  <a:gd name="connsiteY165" fmla="*/ 9102 h 10000"/>
                  <a:gd name="connsiteX166" fmla="*/ 944 w 10000"/>
                  <a:gd name="connsiteY166" fmla="*/ 9175 h 10000"/>
                  <a:gd name="connsiteX167" fmla="*/ 1111 w 10000"/>
                  <a:gd name="connsiteY167" fmla="*/ 9249 h 10000"/>
                  <a:gd name="connsiteX168" fmla="*/ 1333 w 10000"/>
                  <a:gd name="connsiteY168" fmla="*/ 9367 h 10000"/>
                  <a:gd name="connsiteX169" fmla="*/ 1333 w 10000"/>
                  <a:gd name="connsiteY169" fmla="*/ 9367 h 10000"/>
                  <a:gd name="connsiteX170" fmla="*/ 1444 w 10000"/>
                  <a:gd name="connsiteY170" fmla="*/ 9426 h 10000"/>
                  <a:gd name="connsiteX171" fmla="*/ 1500 w 10000"/>
                  <a:gd name="connsiteY171" fmla="*/ 9470 h 10000"/>
                  <a:gd name="connsiteX172" fmla="*/ 1500 w 10000"/>
                  <a:gd name="connsiteY172" fmla="*/ 9514 h 10000"/>
                  <a:gd name="connsiteX173" fmla="*/ 1556 w 10000"/>
                  <a:gd name="connsiteY173" fmla="*/ 9529 h 10000"/>
                  <a:gd name="connsiteX174" fmla="*/ 1722 w 10000"/>
                  <a:gd name="connsiteY174" fmla="*/ 9543 h 10000"/>
                  <a:gd name="connsiteX175" fmla="*/ 1944 w 10000"/>
                  <a:gd name="connsiteY175" fmla="*/ 9558 h 10000"/>
                  <a:gd name="connsiteX176" fmla="*/ 2944 w 10000"/>
                  <a:gd name="connsiteY176" fmla="*/ 9573 h 10000"/>
                  <a:gd name="connsiteX177" fmla="*/ 2944 w 10000"/>
                  <a:gd name="connsiteY177" fmla="*/ 9573 h 10000"/>
                  <a:gd name="connsiteX178" fmla="*/ 4167 w 10000"/>
                  <a:gd name="connsiteY178" fmla="*/ 9602 h 10000"/>
                  <a:gd name="connsiteX179" fmla="*/ 4889 w 10000"/>
                  <a:gd name="connsiteY179" fmla="*/ 9647 h 10000"/>
                  <a:gd name="connsiteX180" fmla="*/ 5278 w 10000"/>
                  <a:gd name="connsiteY180" fmla="*/ 9691 h 10000"/>
                  <a:gd name="connsiteX181" fmla="*/ 5444 w 10000"/>
                  <a:gd name="connsiteY181" fmla="*/ 9705 h 10000"/>
                  <a:gd name="connsiteX182" fmla="*/ 5444 w 10000"/>
                  <a:gd name="connsiteY182" fmla="*/ 9705 h 10000"/>
                  <a:gd name="connsiteX183" fmla="*/ 5722 w 10000"/>
                  <a:gd name="connsiteY183" fmla="*/ 9735 h 10000"/>
                  <a:gd name="connsiteX184" fmla="*/ 5833 w 10000"/>
                  <a:gd name="connsiteY184" fmla="*/ 9750 h 10000"/>
                  <a:gd name="connsiteX185" fmla="*/ 5833 w 10000"/>
                  <a:gd name="connsiteY185" fmla="*/ 9750 h 10000"/>
                  <a:gd name="connsiteX186" fmla="*/ 5833 w 10000"/>
                  <a:gd name="connsiteY186" fmla="*/ 9735 h 10000"/>
                  <a:gd name="connsiteX187" fmla="*/ 5889 w 10000"/>
                  <a:gd name="connsiteY187" fmla="*/ 9720 h 10000"/>
                  <a:gd name="connsiteX188" fmla="*/ 6000 w 10000"/>
                  <a:gd name="connsiteY188" fmla="*/ 9705 h 10000"/>
                  <a:gd name="connsiteX189" fmla="*/ 6167 w 10000"/>
                  <a:gd name="connsiteY189" fmla="*/ 9691 h 10000"/>
                  <a:gd name="connsiteX190" fmla="*/ 6444 w 10000"/>
                  <a:gd name="connsiteY190" fmla="*/ 9691 h 10000"/>
                  <a:gd name="connsiteX191" fmla="*/ 6833 w 10000"/>
                  <a:gd name="connsiteY191" fmla="*/ 9705 h 10000"/>
                  <a:gd name="connsiteX192" fmla="*/ 7278 w 10000"/>
                  <a:gd name="connsiteY192" fmla="*/ 9750 h 10000"/>
                  <a:gd name="connsiteX193" fmla="*/ 7278 w 10000"/>
                  <a:gd name="connsiteY193" fmla="*/ 9750 h 10000"/>
                  <a:gd name="connsiteX194" fmla="*/ 8722 w 10000"/>
                  <a:gd name="connsiteY194" fmla="*/ 9882 h 10000"/>
                  <a:gd name="connsiteX195" fmla="*/ 10000 w 10000"/>
                  <a:gd name="connsiteY195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4444 w 10000"/>
                  <a:gd name="connsiteY71" fmla="*/ 1738 h 10000"/>
                  <a:gd name="connsiteX72" fmla="*/ 4444 w 10000"/>
                  <a:gd name="connsiteY72" fmla="*/ 1738 h 10000"/>
                  <a:gd name="connsiteX73" fmla="*/ 4444 w 10000"/>
                  <a:gd name="connsiteY73" fmla="*/ 1546 h 10000"/>
                  <a:gd name="connsiteX74" fmla="*/ 4500 w 10000"/>
                  <a:gd name="connsiteY74" fmla="*/ 1458 h 10000"/>
                  <a:gd name="connsiteX75" fmla="*/ 4611 w 10000"/>
                  <a:gd name="connsiteY75" fmla="*/ 1384 h 10000"/>
                  <a:gd name="connsiteX76" fmla="*/ 4778 w 10000"/>
                  <a:gd name="connsiteY76" fmla="*/ 1296 h 10000"/>
                  <a:gd name="connsiteX77" fmla="*/ 5000 w 10000"/>
                  <a:gd name="connsiteY77" fmla="*/ 1222 h 10000"/>
                  <a:gd name="connsiteX78" fmla="*/ 5000 w 10000"/>
                  <a:gd name="connsiteY78" fmla="*/ 1222 h 10000"/>
                  <a:gd name="connsiteX79" fmla="*/ 5556 w 10000"/>
                  <a:gd name="connsiteY79" fmla="*/ 1075 h 10000"/>
                  <a:gd name="connsiteX80" fmla="*/ 6111 w 10000"/>
                  <a:gd name="connsiteY80" fmla="*/ 884 h 10000"/>
                  <a:gd name="connsiteX81" fmla="*/ 6667 w 10000"/>
                  <a:gd name="connsiteY81" fmla="*/ 707 h 10000"/>
                  <a:gd name="connsiteX82" fmla="*/ 7056 w 10000"/>
                  <a:gd name="connsiteY82" fmla="*/ 545 h 10000"/>
                  <a:gd name="connsiteX83" fmla="*/ 7056 w 10000"/>
                  <a:gd name="connsiteY83" fmla="*/ 545 h 10000"/>
                  <a:gd name="connsiteX84" fmla="*/ 7333 w 10000"/>
                  <a:gd name="connsiteY84" fmla="*/ 398 h 10000"/>
                  <a:gd name="connsiteX85" fmla="*/ 7667 w 10000"/>
                  <a:gd name="connsiteY85" fmla="*/ 221 h 10000"/>
                  <a:gd name="connsiteX86" fmla="*/ 8000 w 10000"/>
                  <a:gd name="connsiteY86" fmla="*/ 88 h 10000"/>
                  <a:gd name="connsiteX87" fmla="*/ 8167 w 10000"/>
                  <a:gd name="connsiteY87" fmla="*/ 29 h 10000"/>
                  <a:gd name="connsiteX88" fmla="*/ 8333 w 10000"/>
                  <a:gd name="connsiteY88" fmla="*/ 15 h 10000"/>
                  <a:gd name="connsiteX89" fmla="*/ 8333 w 10000"/>
                  <a:gd name="connsiteY89" fmla="*/ 15 h 10000"/>
                  <a:gd name="connsiteX90" fmla="*/ 8667 w 10000"/>
                  <a:gd name="connsiteY90" fmla="*/ 0 h 10000"/>
                  <a:gd name="connsiteX91" fmla="*/ 9111 w 10000"/>
                  <a:gd name="connsiteY91" fmla="*/ 0 h 10000"/>
                  <a:gd name="connsiteX92" fmla="*/ 10000 w 10000"/>
                  <a:gd name="connsiteY92" fmla="*/ 15 h 10000"/>
                  <a:gd name="connsiteX93" fmla="*/ 10000 w 10000"/>
                  <a:gd name="connsiteY93" fmla="*/ 9013 h 10000"/>
                  <a:gd name="connsiteX94" fmla="*/ 10000 w 10000"/>
                  <a:gd name="connsiteY94" fmla="*/ 9013 h 10000"/>
                  <a:gd name="connsiteX95" fmla="*/ 9722 w 10000"/>
                  <a:gd name="connsiteY95" fmla="*/ 8999 h 10000"/>
                  <a:gd name="connsiteX96" fmla="*/ 9389 w 10000"/>
                  <a:gd name="connsiteY96" fmla="*/ 9013 h 10000"/>
                  <a:gd name="connsiteX97" fmla="*/ 9389 w 10000"/>
                  <a:gd name="connsiteY97" fmla="*/ 9013 h 10000"/>
                  <a:gd name="connsiteX98" fmla="*/ 9278 w 10000"/>
                  <a:gd name="connsiteY98" fmla="*/ 9028 h 10000"/>
                  <a:gd name="connsiteX99" fmla="*/ 9056 w 10000"/>
                  <a:gd name="connsiteY99" fmla="*/ 9013 h 10000"/>
                  <a:gd name="connsiteX100" fmla="*/ 8889 w 10000"/>
                  <a:gd name="connsiteY100" fmla="*/ 8999 h 10000"/>
                  <a:gd name="connsiteX101" fmla="*/ 8722 w 10000"/>
                  <a:gd name="connsiteY101" fmla="*/ 8969 h 10000"/>
                  <a:gd name="connsiteX102" fmla="*/ 8611 w 10000"/>
                  <a:gd name="connsiteY102" fmla="*/ 8925 h 10000"/>
                  <a:gd name="connsiteX103" fmla="*/ 8444 w 10000"/>
                  <a:gd name="connsiteY103" fmla="*/ 8851 h 10000"/>
                  <a:gd name="connsiteX104" fmla="*/ 8444 w 10000"/>
                  <a:gd name="connsiteY104" fmla="*/ 8851 h 10000"/>
                  <a:gd name="connsiteX105" fmla="*/ 8222 w 10000"/>
                  <a:gd name="connsiteY105" fmla="*/ 8719 h 10000"/>
                  <a:gd name="connsiteX106" fmla="*/ 8111 w 10000"/>
                  <a:gd name="connsiteY106" fmla="*/ 8660 h 10000"/>
                  <a:gd name="connsiteX107" fmla="*/ 7944 w 10000"/>
                  <a:gd name="connsiteY107" fmla="*/ 8616 h 10000"/>
                  <a:gd name="connsiteX108" fmla="*/ 7778 w 10000"/>
                  <a:gd name="connsiteY108" fmla="*/ 8586 h 10000"/>
                  <a:gd name="connsiteX109" fmla="*/ 7556 w 10000"/>
                  <a:gd name="connsiteY109" fmla="*/ 8571 h 10000"/>
                  <a:gd name="connsiteX110" fmla="*/ 7333 w 10000"/>
                  <a:gd name="connsiteY110" fmla="*/ 8557 h 10000"/>
                  <a:gd name="connsiteX111" fmla="*/ 7000 w 10000"/>
                  <a:gd name="connsiteY111" fmla="*/ 8542 h 10000"/>
                  <a:gd name="connsiteX112" fmla="*/ 7000 w 10000"/>
                  <a:gd name="connsiteY112" fmla="*/ 8542 h 10000"/>
                  <a:gd name="connsiteX113" fmla="*/ 6556 w 10000"/>
                  <a:gd name="connsiteY113" fmla="*/ 8557 h 10000"/>
                  <a:gd name="connsiteX114" fmla="*/ 6222 w 10000"/>
                  <a:gd name="connsiteY114" fmla="*/ 8557 h 10000"/>
                  <a:gd name="connsiteX115" fmla="*/ 6111 w 10000"/>
                  <a:gd name="connsiteY115" fmla="*/ 8542 h 10000"/>
                  <a:gd name="connsiteX116" fmla="*/ 6056 w 10000"/>
                  <a:gd name="connsiteY116" fmla="*/ 8527 h 10000"/>
                  <a:gd name="connsiteX117" fmla="*/ 6056 w 10000"/>
                  <a:gd name="connsiteY117" fmla="*/ 8527 h 10000"/>
                  <a:gd name="connsiteX118" fmla="*/ 6056 w 10000"/>
                  <a:gd name="connsiteY118" fmla="*/ 8262 h 10000"/>
                  <a:gd name="connsiteX119" fmla="*/ 6056 w 10000"/>
                  <a:gd name="connsiteY119" fmla="*/ 8262 h 10000"/>
                  <a:gd name="connsiteX120" fmla="*/ 6056 w 10000"/>
                  <a:gd name="connsiteY120" fmla="*/ 8203 h 10000"/>
                  <a:gd name="connsiteX121" fmla="*/ 5944 w 10000"/>
                  <a:gd name="connsiteY121" fmla="*/ 8130 h 10000"/>
                  <a:gd name="connsiteX122" fmla="*/ 5889 w 10000"/>
                  <a:gd name="connsiteY122" fmla="*/ 8115 h 10000"/>
                  <a:gd name="connsiteX123" fmla="*/ 5778 w 10000"/>
                  <a:gd name="connsiteY123" fmla="*/ 8100 h 10000"/>
                  <a:gd name="connsiteX124" fmla="*/ 5667 w 10000"/>
                  <a:gd name="connsiteY124" fmla="*/ 8100 h 10000"/>
                  <a:gd name="connsiteX125" fmla="*/ 5500 w 10000"/>
                  <a:gd name="connsiteY125" fmla="*/ 8115 h 10000"/>
                  <a:gd name="connsiteX126" fmla="*/ 5500 w 10000"/>
                  <a:gd name="connsiteY126" fmla="*/ 8115 h 10000"/>
                  <a:gd name="connsiteX127" fmla="*/ 4889 w 10000"/>
                  <a:gd name="connsiteY127" fmla="*/ 8218 h 10000"/>
                  <a:gd name="connsiteX128" fmla="*/ 4611 w 10000"/>
                  <a:gd name="connsiteY128" fmla="*/ 8247 h 10000"/>
                  <a:gd name="connsiteX129" fmla="*/ 4556 w 10000"/>
                  <a:gd name="connsiteY129" fmla="*/ 8262 h 10000"/>
                  <a:gd name="connsiteX130" fmla="*/ 4500 w 10000"/>
                  <a:gd name="connsiteY130" fmla="*/ 8247 h 10000"/>
                  <a:gd name="connsiteX131" fmla="*/ 4500 w 10000"/>
                  <a:gd name="connsiteY131" fmla="*/ 8247 h 10000"/>
                  <a:gd name="connsiteX132" fmla="*/ 4222 w 10000"/>
                  <a:gd name="connsiteY132" fmla="*/ 8100 h 10000"/>
                  <a:gd name="connsiteX133" fmla="*/ 4222 w 10000"/>
                  <a:gd name="connsiteY133" fmla="*/ 8100 h 10000"/>
                  <a:gd name="connsiteX134" fmla="*/ 4111 w 10000"/>
                  <a:gd name="connsiteY134" fmla="*/ 8027 h 10000"/>
                  <a:gd name="connsiteX135" fmla="*/ 4111 w 10000"/>
                  <a:gd name="connsiteY135" fmla="*/ 7982 h 10000"/>
                  <a:gd name="connsiteX136" fmla="*/ 4111 w 10000"/>
                  <a:gd name="connsiteY136" fmla="*/ 7938 h 10000"/>
                  <a:gd name="connsiteX137" fmla="*/ 4111 w 10000"/>
                  <a:gd name="connsiteY137" fmla="*/ 7938 h 10000"/>
                  <a:gd name="connsiteX138" fmla="*/ 4278 w 10000"/>
                  <a:gd name="connsiteY138" fmla="*/ 7894 h 10000"/>
                  <a:gd name="connsiteX139" fmla="*/ 4389 w 10000"/>
                  <a:gd name="connsiteY139" fmla="*/ 7879 h 10000"/>
                  <a:gd name="connsiteX140" fmla="*/ 4389 w 10000"/>
                  <a:gd name="connsiteY140" fmla="*/ 7879 h 10000"/>
                  <a:gd name="connsiteX141" fmla="*/ 4000 w 10000"/>
                  <a:gd name="connsiteY141" fmla="*/ 7879 h 10000"/>
                  <a:gd name="connsiteX142" fmla="*/ 3722 w 10000"/>
                  <a:gd name="connsiteY142" fmla="*/ 7894 h 10000"/>
                  <a:gd name="connsiteX143" fmla="*/ 3611 w 10000"/>
                  <a:gd name="connsiteY143" fmla="*/ 7909 h 10000"/>
                  <a:gd name="connsiteX144" fmla="*/ 3556 w 10000"/>
                  <a:gd name="connsiteY144" fmla="*/ 7923 h 10000"/>
                  <a:gd name="connsiteX145" fmla="*/ 3556 w 10000"/>
                  <a:gd name="connsiteY145" fmla="*/ 7923 h 10000"/>
                  <a:gd name="connsiteX146" fmla="*/ 3444 w 10000"/>
                  <a:gd name="connsiteY146" fmla="*/ 7982 h 10000"/>
                  <a:gd name="connsiteX147" fmla="*/ 3278 w 10000"/>
                  <a:gd name="connsiteY147" fmla="*/ 8071 h 10000"/>
                  <a:gd name="connsiteX148" fmla="*/ 3000 w 10000"/>
                  <a:gd name="connsiteY148" fmla="*/ 8174 h 10000"/>
                  <a:gd name="connsiteX149" fmla="*/ 2667 w 10000"/>
                  <a:gd name="connsiteY149" fmla="*/ 8247 h 10000"/>
                  <a:gd name="connsiteX150" fmla="*/ 2667 w 10000"/>
                  <a:gd name="connsiteY150" fmla="*/ 8247 h 10000"/>
                  <a:gd name="connsiteX151" fmla="*/ 2333 w 10000"/>
                  <a:gd name="connsiteY151" fmla="*/ 8306 h 10000"/>
                  <a:gd name="connsiteX152" fmla="*/ 1833 w 10000"/>
                  <a:gd name="connsiteY152" fmla="*/ 8365 h 10000"/>
                  <a:gd name="connsiteX153" fmla="*/ 1389 w 10000"/>
                  <a:gd name="connsiteY153" fmla="*/ 8395 h 10000"/>
                  <a:gd name="connsiteX154" fmla="*/ 889 w 10000"/>
                  <a:gd name="connsiteY154" fmla="*/ 8409 h 10000"/>
                  <a:gd name="connsiteX155" fmla="*/ 889 w 10000"/>
                  <a:gd name="connsiteY155" fmla="*/ 8409 h 10000"/>
                  <a:gd name="connsiteX156" fmla="*/ 500 w 10000"/>
                  <a:gd name="connsiteY156" fmla="*/ 8424 h 10000"/>
                  <a:gd name="connsiteX157" fmla="*/ 222 w 10000"/>
                  <a:gd name="connsiteY157" fmla="*/ 8439 h 10000"/>
                  <a:gd name="connsiteX158" fmla="*/ 0 w 10000"/>
                  <a:gd name="connsiteY158" fmla="*/ 8454 h 10000"/>
                  <a:gd name="connsiteX159" fmla="*/ 0 w 10000"/>
                  <a:gd name="connsiteY159" fmla="*/ 8454 h 10000"/>
                  <a:gd name="connsiteX160" fmla="*/ 278 w 10000"/>
                  <a:gd name="connsiteY160" fmla="*/ 8689 h 10000"/>
                  <a:gd name="connsiteX161" fmla="*/ 500 w 10000"/>
                  <a:gd name="connsiteY161" fmla="*/ 8866 h 10000"/>
                  <a:gd name="connsiteX162" fmla="*/ 722 w 10000"/>
                  <a:gd name="connsiteY162" fmla="*/ 9013 h 10000"/>
                  <a:gd name="connsiteX163" fmla="*/ 722 w 10000"/>
                  <a:gd name="connsiteY163" fmla="*/ 9013 h 10000"/>
                  <a:gd name="connsiteX164" fmla="*/ 889 w 10000"/>
                  <a:gd name="connsiteY164" fmla="*/ 9102 h 10000"/>
                  <a:gd name="connsiteX165" fmla="*/ 944 w 10000"/>
                  <a:gd name="connsiteY165" fmla="*/ 9175 h 10000"/>
                  <a:gd name="connsiteX166" fmla="*/ 1111 w 10000"/>
                  <a:gd name="connsiteY166" fmla="*/ 9249 h 10000"/>
                  <a:gd name="connsiteX167" fmla="*/ 1333 w 10000"/>
                  <a:gd name="connsiteY167" fmla="*/ 9367 h 10000"/>
                  <a:gd name="connsiteX168" fmla="*/ 1333 w 10000"/>
                  <a:gd name="connsiteY168" fmla="*/ 9367 h 10000"/>
                  <a:gd name="connsiteX169" fmla="*/ 1444 w 10000"/>
                  <a:gd name="connsiteY169" fmla="*/ 9426 h 10000"/>
                  <a:gd name="connsiteX170" fmla="*/ 1500 w 10000"/>
                  <a:gd name="connsiteY170" fmla="*/ 9470 h 10000"/>
                  <a:gd name="connsiteX171" fmla="*/ 1500 w 10000"/>
                  <a:gd name="connsiteY171" fmla="*/ 9514 h 10000"/>
                  <a:gd name="connsiteX172" fmla="*/ 1556 w 10000"/>
                  <a:gd name="connsiteY172" fmla="*/ 9529 h 10000"/>
                  <a:gd name="connsiteX173" fmla="*/ 1722 w 10000"/>
                  <a:gd name="connsiteY173" fmla="*/ 9543 h 10000"/>
                  <a:gd name="connsiteX174" fmla="*/ 1944 w 10000"/>
                  <a:gd name="connsiteY174" fmla="*/ 9558 h 10000"/>
                  <a:gd name="connsiteX175" fmla="*/ 2944 w 10000"/>
                  <a:gd name="connsiteY175" fmla="*/ 9573 h 10000"/>
                  <a:gd name="connsiteX176" fmla="*/ 2944 w 10000"/>
                  <a:gd name="connsiteY176" fmla="*/ 9573 h 10000"/>
                  <a:gd name="connsiteX177" fmla="*/ 4167 w 10000"/>
                  <a:gd name="connsiteY177" fmla="*/ 9602 h 10000"/>
                  <a:gd name="connsiteX178" fmla="*/ 4889 w 10000"/>
                  <a:gd name="connsiteY178" fmla="*/ 9647 h 10000"/>
                  <a:gd name="connsiteX179" fmla="*/ 5278 w 10000"/>
                  <a:gd name="connsiteY179" fmla="*/ 9691 h 10000"/>
                  <a:gd name="connsiteX180" fmla="*/ 5444 w 10000"/>
                  <a:gd name="connsiteY180" fmla="*/ 9705 h 10000"/>
                  <a:gd name="connsiteX181" fmla="*/ 5444 w 10000"/>
                  <a:gd name="connsiteY181" fmla="*/ 9705 h 10000"/>
                  <a:gd name="connsiteX182" fmla="*/ 5722 w 10000"/>
                  <a:gd name="connsiteY182" fmla="*/ 9735 h 10000"/>
                  <a:gd name="connsiteX183" fmla="*/ 5833 w 10000"/>
                  <a:gd name="connsiteY183" fmla="*/ 9750 h 10000"/>
                  <a:gd name="connsiteX184" fmla="*/ 5833 w 10000"/>
                  <a:gd name="connsiteY184" fmla="*/ 9750 h 10000"/>
                  <a:gd name="connsiteX185" fmla="*/ 5833 w 10000"/>
                  <a:gd name="connsiteY185" fmla="*/ 9735 h 10000"/>
                  <a:gd name="connsiteX186" fmla="*/ 5889 w 10000"/>
                  <a:gd name="connsiteY186" fmla="*/ 9720 h 10000"/>
                  <a:gd name="connsiteX187" fmla="*/ 6000 w 10000"/>
                  <a:gd name="connsiteY187" fmla="*/ 9705 h 10000"/>
                  <a:gd name="connsiteX188" fmla="*/ 6167 w 10000"/>
                  <a:gd name="connsiteY188" fmla="*/ 9691 h 10000"/>
                  <a:gd name="connsiteX189" fmla="*/ 6444 w 10000"/>
                  <a:gd name="connsiteY189" fmla="*/ 9691 h 10000"/>
                  <a:gd name="connsiteX190" fmla="*/ 6833 w 10000"/>
                  <a:gd name="connsiteY190" fmla="*/ 9705 h 10000"/>
                  <a:gd name="connsiteX191" fmla="*/ 7278 w 10000"/>
                  <a:gd name="connsiteY191" fmla="*/ 9750 h 10000"/>
                  <a:gd name="connsiteX192" fmla="*/ 7278 w 10000"/>
                  <a:gd name="connsiteY192" fmla="*/ 9750 h 10000"/>
                  <a:gd name="connsiteX193" fmla="*/ 8722 w 10000"/>
                  <a:gd name="connsiteY193" fmla="*/ 9882 h 10000"/>
                  <a:gd name="connsiteX194" fmla="*/ 10000 w 10000"/>
                  <a:gd name="connsiteY194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4444 w 10000"/>
                  <a:gd name="connsiteY71" fmla="*/ 1738 h 10000"/>
                  <a:gd name="connsiteX72" fmla="*/ 4444 w 10000"/>
                  <a:gd name="connsiteY72" fmla="*/ 1546 h 10000"/>
                  <a:gd name="connsiteX73" fmla="*/ 4500 w 10000"/>
                  <a:gd name="connsiteY73" fmla="*/ 1458 h 10000"/>
                  <a:gd name="connsiteX74" fmla="*/ 4611 w 10000"/>
                  <a:gd name="connsiteY74" fmla="*/ 1384 h 10000"/>
                  <a:gd name="connsiteX75" fmla="*/ 4778 w 10000"/>
                  <a:gd name="connsiteY75" fmla="*/ 1296 h 10000"/>
                  <a:gd name="connsiteX76" fmla="*/ 5000 w 10000"/>
                  <a:gd name="connsiteY76" fmla="*/ 1222 h 10000"/>
                  <a:gd name="connsiteX77" fmla="*/ 5000 w 10000"/>
                  <a:gd name="connsiteY77" fmla="*/ 1222 h 10000"/>
                  <a:gd name="connsiteX78" fmla="*/ 5556 w 10000"/>
                  <a:gd name="connsiteY78" fmla="*/ 1075 h 10000"/>
                  <a:gd name="connsiteX79" fmla="*/ 6111 w 10000"/>
                  <a:gd name="connsiteY79" fmla="*/ 884 h 10000"/>
                  <a:gd name="connsiteX80" fmla="*/ 6667 w 10000"/>
                  <a:gd name="connsiteY80" fmla="*/ 707 h 10000"/>
                  <a:gd name="connsiteX81" fmla="*/ 7056 w 10000"/>
                  <a:gd name="connsiteY81" fmla="*/ 545 h 10000"/>
                  <a:gd name="connsiteX82" fmla="*/ 7056 w 10000"/>
                  <a:gd name="connsiteY82" fmla="*/ 545 h 10000"/>
                  <a:gd name="connsiteX83" fmla="*/ 7333 w 10000"/>
                  <a:gd name="connsiteY83" fmla="*/ 398 h 10000"/>
                  <a:gd name="connsiteX84" fmla="*/ 7667 w 10000"/>
                  <a:gd name="connsiteY84" fmla="*/ 221 h 10000"/>
                  <a:gd name="connsiteX85" fmla="*/ 8000 w 10000"/>
                  <a:gd name="connsiteY85" fmla="*/ 88 h 10000"/>
                  <a:gd name="connsiteX86" fmla="*/ 8167 w 10000"/>
                  <a:gd name="connsiteY86" fmla="*/ 29 h 10000"/>
                  <a:gd name="connsiteX87" fmla="*/ 8333 w 10000"/>
                  <a:gd name="connsiteY87" fmla="*/ 15 h 10000"/>
                  <a:gd name="connsiteX88" fmla="*/ 8333 w 10000"/>
                  <a:gd name="connsiteY88" fmla="*/ 15 h 10000"/>
                  <a:gd name="connsiteX89" fmla="*/ 8667 w 10000"/>
                  <a:gd name="connsiteY89" fmla="*/ 0 h 10000"/>
                  <a:gd name="connsiteX90" fmla="*/ 9111 w 10000"/>
                  <a:gd name="connsiteY90" fmla="*/ 0 h 10000"/>
                  <a:gd name="connsiteX91" fmla="*/ 10000 w 10000"/>
                  <a:gd name="connsiteY91" fmla="*/ 15 h 10000"/>
                  <a:gd name="connsiteX92" fmla="*/ 10000 w 10000"/>
                  <a:gd name="connsiteY92" fmla="*/ 9013 h 10000"/>
                  <a:gd name="connsiteX93" fmla="*/ 10000 w 10000"/>
                  <a:gd name="connsiteY93" fmla="*/ 9013 h 10000"/>
                  <a:gd name="connsiteX94" fmla="*/ 9722 w 10000"/>
                  <a:gd name="connsiteY94" fmla="*/ 8999 h 10000"/>
                  <a:gd name="connsiteX95" fmla="*/ 9389 w 10000"/>
                  <a:gd name="connsiteY95" fmla="*/ 9013 h 10000"/>
                  <a:gd name="connsiteX96" fmla="*/ 9389 w 10000"/>
                  <a:gd name="connsiteY96" fmla="*/ 9013 h 10000"/>
                  <a:gd name="connsiteX97" fmla="*/ 9278 w 10000"/>
                  <a:gd name="connsiteY97" fmla="*/ 9028 h 10000"/>
                  <a:gd name="connsiteX98" fmla="*/ 9056 w 10000"/>
                  <a:gd name="connsiteY98" fmla="*/ 9013 h 10000"/>
                  <a:gd name="connsiteX99" fmla="*/ 8889 w 10000"/>
                  <a:gd name="connsiteY99" fmla="*/ 8999 h 10000"/>
                  <a:gd name="connsiteX100" fmla="*/ 8722 w 10000"/>
                  <a:gd name="connsiteY100" fmla="*/ 8969 h 10000"/>
                  <a:gd name="connsiteX101" fmla="*/ 8611 w 10000"/>
                  <a:gd name="connsiteY101" fmla="*/ 8925 h 10000"/>
                  <a:gd name="connsiteX102" fmla="*/ 8444 w 10000"/>
                  <a:gd name="connsiteY102" fmla="*/ 8851 h 10000"/>
                  <a:gd name="connsiteX103" fmla="*/ 8444 w 10000"/>
                  <a:gd name="connsiteY103" fmla="*/ 8851 h 10000"/>
                  <a:gd name="connsiteX104" fmla="*/ 8222 w 10000"/>
                  <a:gd name="connsiteY104" fmla="*/ 8719 h 10000"/>
                  <a:gd name="connsiteX105" fmla="*/ 8111 w 10000"/>
                  <a:gd name="connsiteY105" fmla="*/ 8660 h 10000"/>
                  <a:gd name="connsiteX106" fmla="*/ 7944 w 10000"/>
                  <a:gd name="connsiteY106" fmla="*/ 8616 h 10000"/>
                  <a:gd name="connsiteX107" fmla="*/ 7778 w 10000"/>
                  <a:gd name="connsiteY107" fmla="*/ 8586 h 10000"/>
                  <a:gd name="connsiteX108" fmla="*/ 7556 w 10000"/>
                  <a:gd name="connsiteY108" fmla="*/ 8571 h 10000"/>
                  <a:gd name="connsiteX109" fmla="*/ 7333 w 10000"/>
                  <a:gd name="connsiteY109" fmla="*/ 8557 h 10000"/>
                  <a:gd name="connsiteX110" fmla="*/ 7000 w 10000"/>
                  <a:gd name="connsiteY110" fmla="*/ 8542 h 10000"/>
                  <a:gd name="connsiteX111" fmla="*/ 7000 w 10000"/>
                  <a:gd name="connsiteY111" fmla="*/ 8542 h 10000"/>
                  <a:gd name="connsiteX112" fmla="*/ 6556 w 10000"/>
                  <a:gd name="connsiteY112" fmla="*/ 8557 h 10000"/>
                  <a:gd name="connsiteX113" fmla="*/ 6222 w 10000"/>
                  <a:gd name="connsiteY113" fmla="*/ 8557 h 10000"/>
                  <a:gd name="connsiteX114" fmla="*/ 6111 w 10000"/>
                  <a:gd name="connsiteY114" fmla="*/ 8542 h 10000"/>
                  <a:gd name="connsiteX115" fmla="*/ 6056 w 10000"/>
                  <a:gd name="connsiteY115" fmla="*/ 8527 h 10000"/>
                  <a:gd name="connsiteX116" fmla="*/ 6056 w 10000"/>
                  <a:gd name="connsiteY116" fmla="*/ 8527 h 10000"/>
                  <a:gd name="connsiteX117" fmla="*/ 6056 w 10000"/>
                  <a:gd name="connsiteY117" fmla="*/ 8262 h 10000"/>
                  <a:gd name="connsiteX118" fmla="*/ 6056 w 10000"/>
                  <a:gd name="connsiteY118" fmla="*/ 8262 h 10000"/>
                  <a:gd name="connsiteX119" fmla="*/ 6056 w 10000"/>
                  <a:gd name="connsiteY119" fmla="*/ 8203 h 10000"/>
                  <a:gd name="connsiteX120" fmla="*/ 5944 w 10000"/>
                  <a:gd name="connsiteY120" fmla="*/ 8130 h 10000"/>
                  <a:gd name="connsiteX121" fmla="*/ 5889 w 10000"/>
                  <a:gd name="connsiteY121" fmla="*/ 8115 h 10000"/>
                  <a:gd name="connsiteX122" fmla="*/ 5778 w 10000"/>
                  <a:gd name="connsiteY122" fmla="*/ 8100 h 10000"/>
                  <a:gd name="connsiteX123" fmla="*/ 5667 w 10000"/>
                  <a:gd name="connsiteY123" fmla="*/ 8100 h 10000"/>
                  <a:gd name="connsiteX124" fmla="*/ 5500 w 10000"/>
                  <a:gd name="connsiteY124" fmla="*/ 8115 h 10000"/>
                  <a:gd name="connsiteX125" fmla="*/ 5500 w 10000"/>
                  <a:gd name="connsiteY125" fmla="*/ 8115 h 10000"/>
                  <a:gd name="connsiteX126" fmla="*/ 4889 w 10000"/>
                  <a:gd name="connsiteY126" fmla="*/ 8218 h 10000"/>
                  <a:gd name="connsiteX127" fmla="*/ 4611 w 10000"/>
                  <a:gd name="connsiteY127" fmla="*/ 8247 h 10000"/>
                  <a:gd name="connsiteX128" fmla="*/ 4556 w 10000"/>
                  <a:gd name="connsiteY128" fmla="*/ 8262 h 10000"/>
                  <a:gd name="connsiteX129" fmla="*/ 4500 w 10000"/>
                  <a:gd name="connsiteY129" fmla="*/ 8247 h 10000"/>
                  <a:gd name="connsiteX130" fmla="*/ 4500 w 10000"/>
                  <a:gd name="connsiteY130" fmla="*/ 8247 h 10000"/>
                  <a:gd name="connsiteX131" fmla="*/ 4222 w 10000"/>
                  <a:gd name="connsiteY131" fmla="*/ 8100 h 10000"/>
                  <a:gd name="connsiteX132" fmla="*/ 4222 w 10000"/>
                  <a:gd name="connsiteY132" fmla="*/ 8100 h 10000"/>
                  <a:gd name="connsiteX133" fmla="*/ 4111 w 10000"/>
                  <a:gd name="connsiteY133" fmla="*/ 8027 h 10000"/>
                  <a:gd name="connsiteX134" fmla="*/ 4111 w 10000"/>
                  <a:gd name="connsiteY134" fmla="*/ 7982 h 10000"/>
                  <a:gd name="connsiteX135" fmla="*/ 4111 w 10000"/>
                  <a:gd name="connsiteY135" fmla="*/ 7938 h 10000"/>
                  <a:gd name="connsiteX136" fmla="*/ 4111 w 10000"/>
                  <a:gd name="connsiteY136" fmla="*/ 7938 h 10000"/>
                  <a:gd name="connsiteX137" fmla="*/ 4278 w 10000"/>
                  <a:gd name="connsiteY137" fmla="*/ 7894 h 10000"/>
                  <a:gd name="connsiteX138" fmla="*/ 4389 w 10000"/>
                  <a:gd name="connsiteY138" fmla="*/ 7879 h 10000"/>
                  <a:gd name="connsiteX139" fmla="*/ 4389 w 10000"/>
                  <a:gd name="connsiteY139" fmla="*/ 7879 h 10000"/>
                  <a:gd name="connsiteX140" fmla="*/ 4000 w 10000"/>
                  <a:gd name="connsiteY140" fmla="*/ 7879 h 10000"/>
                  <a:gd name="connsiteX141" fmla="*/ 3722 w 10000"/>
                  <a:gd name="connsiteY141" fmla="*/ 7894 h 10000"/>
                  <a:gd name="connsiteX142" fmla="*/ 3611 w 10000"/>
                  <a:gd name="connsiteY142" fmla="*/ 7909 h 10000"/>
                  <a:gd name="connsiteX143" fmla="*/ 3556 w 10000"/>
                  <a:gd name="connsiteY143" fmla="*/ 7923 h 10000"/>
                  <a:gd name="connsiteX144" fmla="*/ 3556 w 10000"/>
                  <a:gd name="connsiteY144" fmla="*/ 7923 h 10000"/>
                  <a:gd name="connsiteX145" fmla="*/ 3444 w 10000"/>
                  <a:gd name="connsiteY145" fmla="*/ 7982 h 10000"/>
                  <a:gd name="connsiteX146" fmla="*/ 3278 w 10000"/>
                  <a:gd name="connsiteY146" fmla="*/ 8071 h 10000"/>
                  <a:gd name="connsiteX147" fmla="*/ 3000 w 10000"/>
                  <a:gd name="connsiteY147" fmla="*/ 8174 h 10000"/>
                  <a:gd name="connsiteX148" fmla="*/ 2667 w 10000"/>
                  <a:gd name="connsiteY148" fmla="*/ 8247 h 10000"/>
                  <a:gd name="connsiteX149" fmla="*/ 2667 w 10000"/>
                  <a:gd name="connsiteY149" fmla="*/ 8247 h 10000"/>
                  <a:gd name="connsiteX150" fmla="*/ 2333 w 10000"/>
                  <a:gd name="connsiteY150" fmla="*/ 8306 h 10000"/>
                  <a:gd name="connsiteX151" fmla="*/ 1833 w 10000"/>
                  <a:gd name="connsiteY151" fmla="*/ 8365 h 10000"/>
                  <a:gd name="connsiteX152" fmla="*/ 1389 w 10000"/>
                  <a:gd name="connsiteY152" fmla="*/ 8395 h 10000"/>
                  <a:gd name="connsiteX153" fmla="*/ 889 w 10000"/>
                  <a:gd name="connsiteY153" fmla="*/ 8409 h 10000"/>
                  <a:gd name="connsiteX154" fmla="*/ 889 w 10000"/>
                  <a:gd name="connsiteY154" fmla="*/ 8409 h 10000"/>
                  <a:gd name="connsiteX155" fmla="*/ 500 w 10000"/>
                  <a:gd name="connsiteY155" fmla="*/ 8424 h 10000"/>
                  <a:gd name="connsiteX156" fmla="*/ 222 w 10000"/>
                  <a:gd name="connsiteY156" fmla="*/ 8439 h 10000"/>
                  <a:gd name="connsiteX157" fmla="*/ 0 w 10000"/>
                  <a:gd name="connsiteY157" fmla="*/ 8454 h 10000"/>
                  <a:gd name="connsiteX158" fmla="*/ 0 w 10000"/>
                  <a:gd name="connsiteY158" fmla="*/ 8454 h 10000"/>
                  <a:gd name="connsiteX159" fmla="*/ 278 w 10000"/>
                  <a:gd name="connsiteY159" fmla="*/ 8689 h 10000"/>
                  <a:gd name="connsiteX160" fmla="*/ 500 w 10000"/>
                  <a:gd name="connsiteY160" fmla="*/ 8866 h 10000"/>
                  <a:gd name="connsiteX161" fmla="*/ 722 w 10000"/>
                  <a:gd name="connsiteY161" fmla="*/ 9013 h 10000"/>
                  <a:gd name="connsiteX162" fmla="*/ 722 w 10000"/>
                  <a:gd name="connsiteY162" fmla="*/ 9013 h 10000"/>
                  <a:gd name="connsiteX163" fmla="*/ 889 w 10000"/>
                  <a:gd name="connsiteY163" fmla="*/ 9102 h 10000"/>
                  <a:gd name="connsiteX164" fmla="*/ 944 w 10000"/>
                  <a:gd name="connsiteY164" fmla="*/ 9175 h 10000"/>
                  <a:gd name="connsiteX165" fmla="*/ 1111 w 10000"/>
                  <a:gd name="connsiteY165" fmla="*/ 9249 h 10000"/>
                  <a:gd name="connsiteX166" fmla="*/ 1333 w 10000"/>
                  <a:gd name="connsiteY166" fmla="*/ 9367 h 10000"/>
                  <a:gd name="connsiteX167" fmla="*/ 1333 w 10000"/>
                  <a:gd name="connsiteY167" fmla="*/ 9367 h 10000"/>
                  <a:gd name="connsiteX168" fmla="*/ 1444 w 10000"/>
                  <a:gd name="connsiteY168" fmla="*/ 9426 h 10000"/>
                  <a:gd name="connsiteX169" fmla="*/ 1500 w 10000"/>
                  <a:gd name="connsiteY169" fmla="*/ 9470 h 10000"/>
                  <a:gd name="connsiteX170" fmla="*/ 1500 w 10000"/>
                  <a:gd name="connsiteY170" fmla="*/ 9514 h 10000"/>
                  <a:gd name="connsiteX171" fmla="*/ 1556 w 10000"/>
                  <a:gd name="connsiteY171" fmla="*/ 9529 h 10000"/>
                  <a:gd name="connsiteX172" fmla="*/ 1722 w 10000"/>
                  <a:gd name="connsiteY172" fmla="*/ 9543 h 10000"/>
                  <a:gd name="connsiteX173" fmla="*/ 1944 w 10000"/>
                  <a:gd name="connsiteY173" fmla="*/ 9558 h 10000"/>
                  <a:gd name="connsiteX174" fmla="*/ 2944 w 10000"/>
                  <a:gd name="connsiteY174" fmla="*/ 9573 h 10000"/>
                  <a:gd name="connsiteX175" fmla="*/ 2944 w 10000"/>
                  <a:gd name="connsiteY175" fmla="*/ 9573 h 10000"/>
                  <a:gd name="connsiteX176" fmla="*/ 4167 w 10000"/>
                  <a:gd name="connsiteY176" fmla="*/ 9602 h 10000"/>
                  <a:gd name="connsiteX177" fmla="*/ 4889 w 10000"/>
                  <a:gd name="connsiteY177" fmla="*/ 9647 h 10000"/>
                  <a:gd name="connsiteX178" fmla="*/ 5278 w 10000"/>
                  <a:gd name="connsiteY178" fmla="*/ 9691 h 10000"/>
                  <a:gd name="connsiteX179" fmla="*/ 5444 w 10000"/>
                  <a:gd name="connsiteY179" fmla="*/ 9705 h 10000"/>
                  <a:gd name="connsiteX180" fmla="*/ 5444 w 10000"/>
                  <a:gd name="connsiteY180" fmla="*/ 9705 h 10000"/>
                  <a:gd name="connsiteX181" fmla="*/ 5722 w 10000"/>
                  <a:gd name="connsiteY181" fmla="*/ 9735 h 10000"/>
                  <a:gd name="connsiteX182" fmla="*/ 5833 w 10000"/>
                  <a:gd name="connsiteY182" fmla="*/ 9750 h 10000"/>
                  <a:gd name="connsiteX183" fmla="*/ 5833 w 10000"/>
                  <a:gd name="connsiteY183" fmla="*/ 9750 h 10000"/>
                  <a:gd name="connsiteX184" fmla="*/ 5833 w 10000"/>
                  <a:gd name="connsiteY184" fmla="*/ 9735 h 10000"/>
                  <a:gd name="connsiteX185" fmla="*/ 5889 w 10000"/>
                  <a:gd name="connsiteY185" fmla="*/ 9720 h 10000"/>
                  <a:gd name="connsiteX186" fmla="*/ 6000 w 10000"/>
                  <a:gd name="connsiteY186" fmla="*/ 9705 h 10000"/>
                  <a:gd name="connsiteX187" fmla="*/ 6167 w 10000"/>
                  <a:gd name="connsiteY187" fmla="*/ 9691 h 10000"/>
                  <a:gd name="connsiteX188" fmla="*/ 6444 w 10000"/>
                  <a:gd name="connsiteY188" fmla="*/ 9691 h 10000"/>
                  <a:gd name="connsiteX189" fmla="*/ 6833 w 10000"/>
                  <a:gd name="connsiteY189" fmla="*/ 9705 h 10000"/>
                  <a:gd name="connsiteX190" fmla="*/ 7278 w 10000"/>
                  <a:gd name="connsiteY190" fmla="*/ 9750 h 10000"/>
                  <a:gd name="connsiteX191" fmla="*/ 7278 w 10000"/>
                  <a:gd name="connsiteY191" fmla="*/ 9750 h 10000"/>
                  <a:gd name="connsiteX192" fmla="*/ 8722 w 10000"/>
                  <a:gd name="connsiteY192" fmla="*/ 9882 h 10000"/>
                  <a:gd name="connsiteX193" fmla="*/ 10000 w 10000"/>
                  <a:gd name="connsiteY193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4444 w 10000"/>
                  <a:gd name="connsiteY71" fmla="*/ 1738 h 10000"/>
                  <a:gd name="connsiteX72" fmla="*/ 4444 w 10000"/>
                  <a:gd name="connsiteY72" fmla="*/ 1546 h 10000"/>
                  <a:gd name="connsiteX73" fmla="*/ 4611 w 10000"/>
                  <a:gd name="connsiteY73" fmla="*/ 1384 h 10000"/>
                  <a:gd name="connsiteX74" fmla="*/ 4778 w 10000"/>
                  <a:gd name="connsiteY74" fmla="*/ 1296 h 10000"/>
                  <a:gd name="connsiteX75" fmla="*/ 5000 w 10000"/>
                  <a:gd name="connsiteY75" fmla="*/ 1222 h 10000"/>
                  <a:gd name="connsiteX76" fmla="*/ 5000 w 10000"/>
                  <a:gd name="connsiteY76" fmla="*/ 1222 h 10000"/>
                  <a:gd name="connsiteX77" fmla="*/ 5556 w 10000"/>
                  <a:gd name="connsiteY77" fmla="*/ 1075 h 10000"/>
                  <a:gd name="connsiteX78" fmla="*/ 6111 w 10000"/>
                  <a:gd name="connsiteY78" fmla="*/ 884 h 10000"/>
                  <a:gd name="connsiteX79" fmla="*/ 6667 w 10000"/>
                  <a:gd name="connsiteY79" fmla="*/ 707 h 10000"/>
                  <a:gd name="connsiteX80" fmla="*/ 7056 w 10000"/>
                  <a:gd name="connsiteY80" fmla="*/ 545 h 10000"/>
                  <a:gd name="connsiteX81" fmla="*/ 7056 w 10000"/>
                  <a:gd name="connsiteY81" fmla="*/ 545 h 10000"/>
                  <a:gd name="connsiteX82" fmla="*/ 7333 w 10000"/>
                  <a:gd name="connsiteY82" fmla="*/ 398 h 10000"/>
                  <a:gd name="connsiteX83" fmla="*/ 7667 w 10000"/>
                  <a:gd name="connsiteY83" fmla="*/ 221 h 10000"/>
                  <a:gd name="connsiteX84" fmla="*/ 8000 w 10000"/>
                  <a:gd name="connsiteY84" fmla="*/ 88 h 10000"/>
                  <a:gd name="connsiteX85" fmla="*/ 8167 w 10000"/>
                  <a:gd name="connsiteY85" fmla="*/ 29 h 10000"/>
                  <a:gd name="connsiteX86" fmla="*/ 8333 w 10000"/>
                  <a:gd name="connsiteY86" fmla="*/ 15 h 10000"/>
                  <a:gd name="connsiteX87" fmla="*/ 8333 w 10000"/>
                  <a:gd name="connsiteY87" fmla="*/ 15 h 10000"/>
                  <a:gd name="connsiteX88" fmla="*/ 8667 w 10000"/>
                  <a:gd name="connsiteY88" fmla="*/ 0 h 10000"/>
                  <a:gd name="connsiteX89" fmla="*/ 9111 w 10000"/>
                  <a:gd name="connsiteY89" fmla="*/ 0 h 10000"/>
                  <a:gd name="connsiteX90" fmla="*/ 10000 w 10000"/>
                  <a:gd name="connsiteY90" fmla="*/ 15 h 10000"/>
                  <a:gd name="connsiteX91" fmla="*/ 10000 w 10000"/>
                  <a:gd name="connsiteY91" fmla="*/ 9013 h 10000"/>
                  <a:gd name="connsiteX92" fmla="*/ 10000 w 10000"/>
                  <a:gd name="connsiteY92" fmla="*/ 9013 h 10000"/>
                  <a:gd name="connsiteX93" fmla="*/ 9722 w 10000"/>
                  <a:gd name="connsiteY93" fmla="*/ 8999 h 10000"/>
                  <a:gd name="connsiteX94" fmla="*/ 9389 w 10000"/>
                  <a:gd name="connsiteY94" fmla="*/ 9013 h 10000"/>
                  <a:gd name="connsiteX95" fmla="*/ 9389 w 10000"/>
                  <a:gd name="connsiteY95" fmla="*/ 9013 h 10000"/>
                  <a:gd name="connsiteX96" fmla="*/ 9278 w 10000"/>
                  <a:gd name="connsiteY96" fmla="*/ 9028 h 10000"/>
                  <a:gd name="connsiteX97" fmla="*/ 9056 w 10000"/>
                  <a:gd name="connsiteY97" fmla="*/ 9013 h 10000"/>
                  <a:gd name="connsiteX98" fmla="*/ 8889 w 10000"/>
                  <a:gd name="connsiteY98" fmla="*/ 8999 h 10000"/>
                  <a:gd name="connsiteX99" fmla="*/ 8722 w 10000"/>
                  <a:gd name="connsiteY99" fmla="*/ 8969 h 10000"/>
                  <a:gd name="connsiteX100" fmla="*/ 8611 w 10000"/>
                  <a:gd name="connsiteY100" fmla="*/ 8925 h 10000"/>
                  <a:gd name="connsiteX101" fmla="*/ 8444 w 10000"/>
                  <a:gd name="connsiteY101" fmla="*/ 8851 h 10000"/>
                  <a:gd name="connsiteX102" fmla="*/ 8444 w 10000"/>
                  <a:gd name="connsiteY102" fmla="*/ 8851 h 10000"/>
                  <a:gd name="connsiteX103" fmla="*/ 8222 w 10000"/>
                  <a:gd name="connsiteY103" fmla="*/ 8719 h 10000"/>
                  <a:gd name="connsiteX104" fmla="*/ 8111 w 10000"/>
                  <a:gd name="connsiteY104" fmla="*/ 8660 h 10000"/>
                  <a:gd name="connsiteX105" fmla="*/ 7944 w 10000"/>
                  <a:gd name="connsiteY105" fmla="*/ 8616 h 10000"/>
                  <a:gd name="connsiteX106" fmla="*/ 7778 w 10000"/>
                  <a:gd name="connsiteY106" fmla="*/ 8586 h 10000"/>
                  <a:gd name="connsiteX107" fmla="*/ 7556 w 10000"/>
                  <a:gd name="connsiteY107" fmla="*/ 8571 h 10000"/>
                  <a:gd name="connsiteX108" fmla="*/ 7333 w 10000"/>
                  <a:gd name="connsiteY108" fmla="*/ 8557 h 10000"/>
                  <a:gd name="connsiteX109" fmla="*/ 7000 w 10000"/>
                  <a:gd name="connsiteY109" fmla="*/ 8542 h 10000"/>
                  <a:gd name="connsiteX110" fmla="*/ 7000 w 10000"/>
                  <a:gd name="connsiteY110" fmla="*/ 8542 h 10000"/>
                  <a:gd name="connsiteX111" fmla="*/ 6556 w 10000"/>
                  <a:gd name="connsiteY111" fmla="*/ 8557 h 10000"/>
                  <a:gd name="connsiteX112" fmla="*/ 6222 w 10000"/>
                  <a:gd name="connsiteY112" fmla="*/ 8557 h 10000"/>
                  <a:gd name="connsiteX113" fmla="*/ 6111 w 10000"/>
                  <a:gd name="connsiteY113" fmla="*/ 8542 h 10000"/>
                  <a:gd name="connsiteX114" fmla="*/ 6056 w 10000"/>
                  <a:gd name="connsiteY114" fmla="*/ 8527 h 10000"/>
                  <a:gd name="connsiteX115" fmla="*/ 6056 w 10000"/>
                  <a:gd name="connsiteY115" fmla="*/ 8527 h 10000"/>
                  <a:gd name="connsiteX116" fmla="*/ 6056 w 10000"/>
                  <a:gd name="connsiteY116" fmla="*/ 8262 h 10000"/>
                  <a:gd name="connsiteX117" fmla="*/ 6056 w 10000"/>
                  <a:gd name="connsiteY117" fmla="*/ 8262 h 10000"/>
                  <a:gd name="connsiteX118" fmla="*/ 6056 w 10000"/>
                  <a:gd name="connsiteY118" fmla="*/ 8203 h 10000"/>
                  <a:gd name="connsiteX119" fmla="*/ 5944 w 10000"/>
                  <a:gd name="connsiteY119" fmla="*/ 8130 h 10000"/>
                  <a:gd name="connsiteX120" fmla="*/ 5889 w 10000"/>
                  <a:gd name="connsiteY120" fmla="*/ 8115 h 10000"/>
                  <a:gd name="connsiteX121" fmla="*/ 5778 w 10000"/>
                  <a:gd name="connsiteY121" fmla="*/ 8100 h 10000"/>
                  <a:gd name="connsiteX122" fmla="*/ 5667 w 10000"/>
                  <a:gd name="connsiteY122" fmla="*/ 8100 h 10000"/>
                  <a:gd name="connsiteX123" fmla="*/ 5500 w 10000"/>
                  <a:gd name="connsiteY123" fmla="*/ 8115 h 10000"/>
                  <a:gd name="connsiteX124" fmla="*/ 5500 w 10000"/>
                  <a:gd name="connsiteY124" fmla="*/ 8115 h 10000"/>
                  <a:gd name="connsiteX125" fmla="*/ 4889 w 10000"/>
                  <a:gd name="connsiteY125" fmla="*/ 8218 h 10000"/>
                  <a:gd name="connsiteX126" fmla="*/ 4611 w 10000"/>
                  <a:gd name="connsiteY126" fmla="*/ 8247 h 10000"/>
                  <a:gd name="connsiteX127" fmla="*/ 4556 w 10000"/>
                  <a:gd name="connsiteY127" fmla="*/ 8262 h 10000"/>
                  <a:gd name="connsiteX128" fmla="*/ 4500 w 10000"/>
                  <a:gd name="connsiteY128" fmla="*/ 8247 h 10000"/>
                  <a:gd name="connsiteX129" fmla="*/ 4500 w 10000"/>
                  <a:gd name="connsiteY129" fmla="*/ 8247 h 10000"/>
                  <a:gd name="connsiteX130" fmla="*/ 4222 w 10000"/>
                  <a:gd name="connsiteY130" fmla="*/ 8100 h 10000"/>
                  <a:gd name="connsiteX131" fmla="*/ 4222 w 10000"/>
                  <a:gd name="connsiteY131" fmla="*/ 8100 h 10000"/>
                  <a:gd name="connsiteX132" fmla="*/ 4111 w 10000"/>
                  <a:gd name="connsiteY132" fmla="*/ 8027 h 10000"/>
                  <a:gd name="connsiteX133" fmla="*/ 4111 w 10000"/>
                  <a:gd name="connsiteY133" fmla="*/ 7982 h 10000"/>
                  <a:gd name="connsiteX134" fmla="*/ 4111 w 10000"/>
                  <a:gd name="connsiteY134" fmla="*/ 7938 h 10000"/>
                  <a:gd name="connsiteX135" fmla="*/ 4111 w 10000"/>
                  <a:gd name="connsiteY135" fmla="*/ 7938 h 10000"/>
                  <a:gd name="connsiteX136" fmla="*/ 4278 w 10000"/>
                  <a:gd name="connsiteY136" fmla="*/ 7894 h 10000"/>
                  <a:gd name="connsiteX137" fmla="*/ 4389 w 10000"/>
                  <a:gd name="connsiteY137" fmla="*/ 7879 h 10000"/>
                  <a:gd name="connsiteX138" fmla="*/ 4389 w 10000"/>
                  <a:gd name="connsiteY138" fmla="*/ 7879 h 10000"/>
                  <a:gd name="connsiteX139" fmla="*/ 4000 w 10000"/>
                  <a:gd name="connsiteY139" fmla="*/ 7879 h 10000"/>
                  <a:gd name="connsiteX140" fmla="*/ 3722 w 10000"/>
                  <a:gd name="connsiteY140" fmla="*/ 7894 h 10000"/>
                  <a:gd name="connsiteX141" fmla="*/ 3611 w 10000"/>
                  <a:gd name="connsiteY141" fmla="*/ 7909 h 10000"/>
                  <a:gd name="connsiteX142" fmla="*/ 3556 w 10000"/>
                  <a:gd name="connsiteY142" fmla="*/ 7923 h 10000"/>
                  <a:gd name="connsiteX143" fmla="*/ 3556 w 10000"/>
                  <a:gd name="connsiteY143" fmla="*/ 7923 h 10000"/>
                  <a:gd name="connsiteX144" fmla="*/ 3444 w 10000"/>
                  <a:gd name="connsiteY144" fmla="*/ 7982 h 10000"/>
                  <a:gd name="connsiteX145" fmla="*/ 3278 w 10000"/>
                  <a:gd name="connsiteY145" fmla="*/ 8071 h 10000"/>
                  <a:gd name="connsiteX146" fmla="*/ 3000 w 10000"/>
                  <a:gd name="connsiteY146" fmla="*/ 8174 h 10000"/>
                  <a:gd name="connsiteX147" fmla="*/ 2667 w 10000"/>
                  <a:gd name="connsiteY147" fmla="*/ 8247 h 10000"/>
                  <a:gd name="connsiteX148" fmla="*/ 2667 w 10000"/>
                  <a:gd name="connsiteY148" fmla="*/ 8247 h 10000"/>
                  <a:gd name="connsiteX149" fmla="*/ 2333 w 10000"/>
                  <a:gd name="connsiteY149" fmla="*/ 8306 h 10000"/>
                  <a:gd name="connsiteX150" fmla="*/ 1833 w 10000"/>
                  <a:gd name="connsiteY150" fmla="*/ 8365 h 10000"/>
                  <a:gd name="connsiteX151" fmla="*/ 1389 w 10000"/>
                  <a:gd name="connsiteY151" fmla="*/ 8395 h 10000"/>
                  <a:gd name="connsiteX152" fmla="*/ 889 w 10000"/>
                  <a:gd name="connsiteY152" fmla="*/ 8409 h 10000"/>
                  <a:gd name="connsiteX153" fmla="*/ 889 w 10000"/>
                  <a:gd name="connsiteY153" fmla="*/ 8409 h 10000"/>
                  <a:gd name="connsiteX154" fmla="*/ 500 w 10000"/>
                  <a:gd name="connsiteY154" fmla="*/ 8424 h 10000"/>
                  <a:gd name="connsiteX155" fmla="*/ 222 w 10000"/>
                  <a:gd name="connsiteY155" fmla="*/ 8439 h 10000"/>
                  <a:gd name="connsiteX156" fmla="*/ 0 w 10000"/>
                  <a:gd name="connsiteY156" fmla="*/ 8454 h 10000"/>
                  <a:gd name="connsiteX157" fmla="*/ 0 w 10000"/>
                  <a:gd name="connsiteY157" fmla="*/ 8454 h 10000"/>
                  <a:gd name="connsiteX158" fmla="*/ 278 w 10000"/>
                  <a:gd name="connsiteY158" fmla="*/ 8689 h 10000"/>
                  <a:gd name="connsiteX159" fmla="*/ 500 w 10000"/>
                  <a:gd name="connsiteY159" fmla="*/ 8866 h 10000"/>
                  <a:gd name="connsiteX160" fmla="*/ 722 w 10000"/>
                  <a:gd name="connsiteY160" fmla="*/ 9013 h 10000"/>
                  <a:gd name="connsiteX161" fmla="*/ 722 w 10000"/>
                  <a:gd name="connsiteY161" fmla="*/ 9013 h 10000"/>
                  <a:gd name="connsiteX162" fmla="*/ 889 w 10000"/>
                  <a:gd name="connsiteY162" fmla="*/ 9102 h 10000"/>
                  <a:gd name="connsiteX163" fmla="*/ 944 w 10000"/>
                  <a:gd name="connsiteY163" fmla="*/ 9175 h 10000"/>
                  <a:gd name="connsiteX164" fmla="*/ 1111 w 10000"/>
                  <a:gd name="connsiteY164" fmla="*/ 9249 h 10000"/>
                  <a:gd name="connsiteX165" fmla="*/ 1333 w 10000"/>
                  <a:gd name="connsiteY165" fmla="*/ 9367 h 10000"/>
                  <a:gd name="connsiteX166" fmla="*/ 1333 w 10000"/>
                  <a:gd name="connsiteY166" fmla="*/ 9367 h 10000"/>
                  <a:gd name="connsiteX167" fmla="*/ 1444 w 10000"/>
                  <a:gd name="connsiteY167" fmla="*/ 9426 h 10000"/>
                  <a:gd name="connsiteX168" fmla="*/ 1500 w 10000"/>
                  <a:gd name="connsiteY168" fmla="*/ 9470 h 10000"/>
                  <a:gd name="connsiteX169" fmla="*/ 1500 w 10000"/>
                  <a:gd name="connsiteY169" fmla="*/ 9514 h 10000"/>
                  <a:gd name="connsiteX170" fmla="*/ 1556 w 10000"/>
                  <a:gd name="connsiteY170" fmla="*/ 9529 h 10000"/>
                  <a:gd name="connsiteX171" fmla="*/ 1722 w 10000"/>
                  <a:gd name="connsiteY171" fmla="*/ 9543 h 10000"/>
                  <a:gd name="connsiteX172" fmla="*/ 1944 w 10000"/>
                  <a:gd name="connsiteY172" fmla="*/ 9558 h 10000"/>
                  <a:gd name="connsiteX173" fmla="*/ 2944 w 10000"/>
                  <a:gd name="connsiteY173" fmla="*/ 9573 h 10000"/>
                  <a:gd name="connsiteX174" fmla="*/ 2944 w 10000"/>
                  <a:gd name="connsiteY174" fmla="*/ 9573 h 10000"/>
                  <a:gd name="connsiteX175" fmla="*/ 4167 w 10000"/>
                  <a:gd name="connsiteY175" fmla="*/ 9602 h 10000"/>
                  <a:gd name="connsiteX176" fmla="*/ 4889 w 10000"/>
                  <a:gd name="connsiteY176" fmla="*/ 9647 h 10000"/>
                  <a:gd name="connsiteX177" fmla="*/ 5278 w 10000"/>
                  <a:gd name="connsiteY177" fmla="*/ 9691 h 10000"/>
                  <a:gd name="connsiteX178" fmla="*/ 5444 w 10000"/>
                  <a:gd name="connsiteY178" fmla="*/ 9705 h 10000"/>
                  <a:gd name="connsiteX179" fmla="*/ 5444 w 10000"/>
                  <a:gd name="connsiteY179" fmla="*/ 9705 h 10000"/>
                  <a:gd name="connsiteX180" fmla="*/ 5722 w 10000"/>
                  <a:gd name="connsiteY180" fmla="*/ 9735 h 10000"/>
                  <a:gd name="connsiteX181" fmla="*/ 5833 w 10000"/>
                  <a:gd name="connsiteY181" fmla="*/ 9750 h 10000"/>
                  <a:gd name="connsiteX182" fmla="*/ 5833 w 10000"/>
                  <a:gd name="connsiteY182" fmla="*/ 9750 h 10000"/>
                  <a:gd name="connsiteX183" fmla="*/ 5833 w 10000"/>
                  <a:gd name="connsiteY183" fmla="*/ 9735 h 10000"/>
                  <a:gd name="connsiteX184" fmla="*/ 5889 w 10000"/>
                  <a:gd name="connsiteY184" fmla="*/ 9720 h 10000"/>
                  <a:gd name="connsiteX185" fmla="*/ 6000 w 10000"/>
                  <a:gd name="connsiteY185" fmla="*/ 9705 h 10000"/>
                  <a:gd name="connsiteX186" fmla="*/ 6167 w 10000"/>
                  <a:gd name="connsiteY186" fmla="*/ 9691 h 10000"/>
                  <a:gd name="connsiteX187" fmla="*/ 6444 w 10000"/>
                  <a:gd name="connsiteY187" fmla="*/ 9691 h 10000"/>
                  <a:gd name="connsiteX188" fmla="*/ 6833 w 10000"/>
                  <a:gd name="connsiteY188" fmla="*/ 9705 h 10000"/>
                  <a:gd name="connsiteX189" fmla="*/ 7278 w 10000"/>
                  <a:gd name="connsiteY189" fmla="*/ 9750 h 10000"/>
                  <a:gd name="connsiteX190" fmla="*/ 7278 w 10000"/>
                  <a:gd name="connsiteY190" fmla="*/ 9750 h 10000"/>
                  <a:gd name="connsiteX191" fmla="*/ 8722 w 10000"/>
                  <a:gd name="connsiteY191" fmla="*/ 9882 h 10000"/>
                  <a:gd name="connsiteX192" fmla="*/ 10000 w 10000"/>
                  <a:gd name="connsiteY192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4444 w 10000"/>
                  <a:gd name="connsiteY71" fmla="*/ 1738 h 10000"/>
                  <a:gd name="connsiteX72" fmla="*/ 4611 w 10000"/>
                  <a:gd name="connsiteY72" fmla="*/ 1384 h 10000"/>
                  <a:gd name="connsiteX73" fmla="*/ 4778 w 10000"/>
                  <a:gd name="connsiteY73" fmla="*/ 1296 h 10000"/>
                  <a:gd name="connsiteX74" fmla="*/ 5000 w 10000"/>
                  <a:gd name="connsiteY74" fmla="*/ 1222 h 10000"/>
                  <a:gd name="connsiteX75" fmla="*/ 5000 w 10000"/>
                  <a:gd name="connsiteY75" fmla="*/ 1222 h 10000"/>
                  <a:gd name="connsiteX76" fmla="*/ 5556 w 10000"/>
                  <a:gd name="connsiteY76" fmla="*/ 1075 h 10000"/>
                  <a:gd name="connsiteX77" fmla="*/ 6111 w 10000"/>
                  <a:gd name="connsiteY77" fmla="*/ 884 h 10000"/>
                  <a:gd name="connsiteX78" fmla="*/ 6667 w 10000"/>
                  <a:gd name="connsiteY78" fmla="*/ 707 h 10000"/>
                  <a:gd name="connsiteX79" fmla="*/ 7056 w 10000"/>
                  <a:gd name="connsiteY79" fmla="*/ 545 h 10000"/>
                  <a:gd name="connsiteX80" fmla="*/ 7056 w 10000"/>
                  <a:gd name="connsiteY80" fmla="*/ 545 h 10000"/>
                  <a:gd name="connsiteX81" fmla="*/ 7333 w 10000"/>
                  <a:gd name="connsiteY81" fmla="*/ 398 h 10000"/>
                  <a:gd name="connsiteX82" fmla="*/ 7667 w 10000"/>
                  <a:gd name="connsiteY82" fmla="*/ 221 h 10000"/>
                  <a:gd name="connsiteX83" fmla="*/ 8000 w 10000"/>
                  <a:gd name="connsiteY83" fmla="*/ 88 h 10000"/>
                  <a:gd name="connsiteX84" fmla="*/ 8167 w 10000"/>
                  <a:gd name="connsiteY84" fmla="*/ 29 h 10000"/>
                  <a:gd name="connsiteX85" fmla="*/ 8333 w 10000"/>
                  <a:gd name="connsiteY85" fmla="*/ 15 h 10000"/>
                  <a:gd name="connsiteX86" fmla="*/ 8333 w 10000"/>
                  <a:gd name="connsiteY86" fmla="*/ 15 h 10000"/>
                  <a:gd name="connsiteX87" fmla="*/ 8667 w 10000"/>
                  <a:gd name="connsiteY87" fmla="*/ 0 h 10000"/>
                  <a:gd name="connsiteX88" fmla="*/ 9111 w 10000"/>
                  <a:gd name="connsiteY88" fmla="*/ 0 h 10000"/>
                  <a:gd name="connsiteX89" fmla="*/ 10000 w 10000"/>
                  <a:gd name="connsiteY89" fmla="*/ 15 h 10000"/>
                  <a:gd name="connsiteX90" fmla="*/ 10000 w 10000"/>
                  <a:gd name="connsiteY90" fmla="*/ 9013 h 10000"/>
                  <a:gd name="connsiteX91" fmla="*/ 10000 w 10000"/>
                  <a:gd name="connsiteY91" fmla="*/ 9013 h 10000"/>
                  <a:gd name="connsiteX92" fmla="*/ 9722 w 10000"/>
                  <a:gd name="connsiteY92" fmla="*/ 8999 h 10000"/>
                  <a:gd name="connsiteX93" fmla="*/ 9389 w 10000"/>
                  <a:gd name="connsiteY93" fmla="*/ 9013 h 10000"/>
                  <a:gd name="connsiteX94" fmla="*/ 9389 w 10000"/>
                  <a:gd name="connsiteY94" fmla="*/ 9013 h 10000"/>
                  <a:gd name="connsiteX95" fmla="*/ 9278 w 10000"/>
                  <a:gd name="connsiteY95" fmla="*/ 9028 h 10000"/>
                  <a:gd name="connsiteX96" fmla="*/ 9056 w 10000"/>
                  <a:gd name="connsiteY96" fmla="*/ 9013 h 10000"/>
                  <a:gd name="connsiteX97" fmla="*/ 8889 w 10000"/>
                  <a:gd name="connsiteY97" fmla="*/ 8999 h 10000"/>
                  <a:gd name="connsiteX98" fmla="*/ 8722 w 10000"/>
                  <a:gd name="connsiteY98" fmla="*/ 8969 h 10000"/>
                  <a:gd name="connsiteX99" fmla="*/ 8611 w 10000"/>
                  <a:gd name="connsiteY99" fmla="*/ 8925 h 10000"/>
                  <a:gd name="connsiteX100" fmla="*/ 8444 w 10000"/>
                  <a:gd name="connsiteY100" fmla="*/ 8851 h 10000"/>
                  <a:gd name="connsiteX101" fmla="*/ 8444 w 10000"/>
                  <a:gd name="connsiteY101" fmla="*/ 8851 h 10000"/>
                  <a:gd name="connsiteX102" fmla="*/ 8222 w 10000"/>
                  <a:gd name="connsiteY102" fmla="*/ 8719 h 10000"/>
                  <a:gd name="connsiteX103" fmla="*/ 8111 w 10000"/>
                  <a:gd name="connsiteY103" fmla="*/ 8660 h 10000"/>
                  <a:gd name="connsiteX104" fmla="*/ 7944 w 10000"/>
                  <a:gd name="connsiteY104" fmla="*/ 8616 h 10000"/>
                  <a:gd name="connsiteX105" fmla="*/ 7778 w 10000"/>
                  <a:gd name="connsiteY105" fmla="*/ 8586 h 10000"/>
                  <a:gd name="connsiteX106" fmla="*/ 7556 w 10000"/>
                  <a:gd name="connsiteY106" fmla="*/ 8571 h 10000"/>
                  <a:gd name="connsiteX107" fmla="*/ 7333 w 10000"/>
                  <a:gd name="connsiteY107" fmla="*/ 8557 h 10000"/>
                  <a:gd name="connsiteX108" fmla="*/ 7000 w 10000"/>
                  <a:gd name="connsiteY108" fmla="*/ 8542 h 10000"/>
                  <a:gd name="connsiteX109" fmla="*/ 7000 w 10000"/>
                  <a:gd name="connsiteY109" fmla="*/ 8542 h 10000"/>
                  <a:gd name="connsiteX110" fmla="*/ 6556 w 10000"/>
                  <a:gd name="connsiteY110" fmla="*/ 8557 h 10000"/>
                  <a:gd name="connsiteX111" fmla="*/ 6222 w 10000"/>
                  <a:gd name="connsiteY111" fmla="*/ 8557 h 10000"/>
                  <a:gd name="connsiteX112" fmla="*/ 6111 w 10000"/>
                  <a:gd name="connsiteY112" fmla="*/ 8542 h 10000"/>
                  <a:gd name="connsiteX113" fmla="*/ 6056 w 10000"/>
                  <a:gd name="connsiteY113" fmla="*/ 8527 h 10000"/>
                  <a:gd name="connsiteX114" fmla="*/ 6056 w 10000"/>
                  <a:gd name="connsiteY114" fmla="*/ 8527 h 10000"/>
                  <a:gd name="connsiteX115" fmla="*/ 6056 w 10000"/>
                  <a:gd name="connsiteY115" fmla="*/ 8262 h 10000"/>
                  <a:gd name="connsiteX116" fmla="*/ 6056 w 10000"/>
                  <a:gd name="connsiteY116" fmla="*/ 8262 h 10000"/>
                  <a:gd name="connsiteX117" fmla="*/ 6056 w 10000"/>
                  <a:gd name="connsiteY117" fmla="*/ 8203 h 10000"/>
                  <a:gd name="connsiteX118" fmla="*/ 5944 w 10000"/>
                  <a:gd name="connsiteY118" fmla="*/ 8130 h 10000"/>
                  <a:gd name="connsiteX119" fmla="*/ 5889 w 10000"/>
                  <a:gd name="connsiteY119" fmla="*/ 8115 h 10000"/>
                  <a:gd name="connsiteX120" fmla="*/ 5778 w 10000"/>
                  <a:gd name="connsiteY120" fmla="*/ 8100 h 10000"/>
                  <a:gd name="connsiteX121" fmla="*/ 5667 w 10000"/>
                  <a:gd name="connsiteY121" fmla="*/ 8100 h 10000"/>
                  <a:gd name="connsiteX122" fmla="*/ 5500 w 10000"/>
                  <a:gd name="connsiteY122" fmla="*/ 8115 h 10000"/>
                  <a:gd name="connsiteX123" fmla="*/ 5500 w 10000"/>
                  <a:gd name="connsiteY123" fmla="*/ 8115 h 10000"/>
                  <a:gd name="connsiteX124" fmla="*/ 4889 w 10000"/>
                  <a:gd name="connsiteY124" fmla="*/ 8218 h 10000"/>
                  <a:gd name="connsiteX125" fmla="*/ 4611 w 10000"/>
                  <a:gd name="connsiteY125" fmla="*/ 8247 h 10000"/>
                  <a:gd name="connsiteX126" fmla="*/ 4556 w 10000"/>
                  <a:gd name="connsiteY126" fmla="*/ 8262 h 10000"/>
                  <a:gd name="connsiteX127" fmla="*/ 4500 w 10000"/>
                  <a:gd name="connsiteY127" fmla="*/ 8247 h 10000"/>
                  <a:gd name="connsiteX128" fmla="*/ 4500 w 10000"/>
                  <a:gd name="connsiteY128" fmla="*/ 8247 h 10000"/>
                  <a:gd name="connsiteX129" fmla="*/ 4222 w 10000"/>
                  <a:gd name="connsiteY129" fmla="*/ 8100 h 10000"/>
                  <a:gd name="connsiteX130" fmla="*/ 4222 w 10000"/>
                  <a:gd name="connsiteY130" fmla="*/ 8100 h 10000"/>
                  <a:gd name="connsiteX131" fmla="*/ 4111 w 10000"/>
                  <a:gd name="connsiteY131" fmla="*/ 8027 h 10000"/>
                  <a:gd name="connsiteX132" fmla="*/ 4111 w 10000"/>
                  <a:gd name="connsiteY132" fmla="*/ 7982 h 10000"/>
                  <a:gd name="connsiteX133" fmla="*/ 4111 w 10000"/>
                  <a:gd name="connsiteY133" fmla="*/ 7938 h 10000"/>
                  <a:gd name="connsiteX134" fmla="*/ 4111 w 10000"/>
                  <a:gd name="connsiteY134" fmla="*/ 7938 h 10000"/>
                  <a:gd name="connsiteX135" fmla="*/ 4278 w 10000"/>
                  <a:gd name="connsiteY135" fmla="*/ 7894 h 10000"/>
                  <a:gd name="connsiteX136" fmla="*/ 4389 w 10000"/>
                  <a:gd name="connsiteY136" fmla="*/ 7879 h 10000"/>
                  <a:gd name="connsiteX137" fmla="*/ 4389 w 10000"/>
                  <a:gd name="connsiteY137" fmla="*/ 7879 h 10000"/>
                  <a:gd name="connsiteX138" fmla="*/ 4000 w 10000"/>
                  <a:gd name="connsiteY138" fmla="*/ 7879 h 10000"/>
                  <a:gd name="connsiteX139" fmla="*/ 3722 w 10000"/>
                  <a:gd name="connsiteY139" fmla="*/ 7894 h 10000"/>
                  <a:gd name="connsiteX140" fmla="*/ 3611 w 10000"/>
                  <a:gd name="connsiteY140" fmla="*/ 7909 h 10000"/>
                  <a:gd name="connsiteX141" fmla="*/ 3556 w 10000"/>
                  <a:gd name="connsiteY141" fmla="*/ 7923 h 10000"/>
                  <a:gd name="connsiteX142" fmla="*/ 3556 w 10000"/>
                  <a:gd name="connsiteY142" fmla="*/ 7923 h 10000"/>
                  <a:gd name="connsiteX143" fmla="*/ 3444 w 10000"/>
                  <a:gd name="connsiteY143" fmla="*/ 7982 h 10000"/>
                  <a:gd name="connsiteX144" fmla="*/ 3278 w 10000"/>
                  <a:gd name="connsiteY144" fmla="*/ 8071 h 10000"/>
                  <a:gd name="connsiteX145" fmla="*/ 3000 w 10000"/>
                  <a:gd name="connsiteY145" fmla="*/ 8174 h 10000"/>
                  <a:gd name="connsiteX146" fmla="*/ 2667 w 10000"/>
                  <a:gd name="connsiteY146" fmla="*/ 8247 h 10000"/>
                  <a:gd name="connsiteX147" fmla="*/ 2667 w 10000"/>
                  <a:gd name="connsiteY147" fmla="*/ 8247 h 10000"/>
                  <a:gd name="connsiteX148" fmla="*/ 2333 w 10000"/>
                  <a:gd name="connsiteY148" fmla="*/ 8306 h 10000"/>
                  <a:gd name="connsiteX149" fmla="*/ 1833 w 10000"/>
                  <a:gd name="connsiteY149" fmla="*/ 8365 h 10000"/>
                  <a:gd name="connsiteX150" fmla="*/ 1389 w 10000"/>
                  <a:gd name="connsiteY150" fmla="*/ 8395 h 10000"/>
                  <a:gd name="connsiteX151" fmla="*/ 889 w 10000"/>
                  <a:gd name="connsiteY151" fmla="*/ 8409 h 10000"/>
                  <a:gd name="connsiteX152" fmla="*/ 889 w 10000"/>
                  <a:gd name="connsiteY152" fmla="*/ 8409 h 10000"/>
                  <a:gd name="connsiteX153" fmla="*/ 500 w 10000"/>
                  <a:gd name="connsiteY153" fmla="*/ 8424 h 10000"/>
                  <a:gd name="connsiteX154" fmla="*/ 222 w 10000"/>
                  <a:gd name="connsiteY154" fmla="*/ 8439 h 10000"/>
                  <a:gd name="connsiteX155" fmla="*/ 0 w 10000"/>
                  <a:gd name="connsiteY155" fmla="*/ 8454 h 10000"/>
                  <a:gd name="connsiteX156" fmla="*/ 0 w 10000"/>
                  <a:gd name="connsiteY156" fmla="*/ 8454 h 10000"/>
                  <a:gd name="connsiteX157" fmla="*/ 278 w 10000"/>
                  <a:gd name="connsiteY157" fmla="*/ 8689 h 10000"/>
                  <a:gd name="connsiteX158" fmla="*/ 500 w 10000"/>
                  <a:gd name="connsiteY158" fmla="*/ 8866 h 10000"/>
                  <a:gd name="connsiteX159" fmla="*/ 722 w 10000"/>
                  <a:gd name="connsiteY159" fmla="*/ 9013 h 10000"/>
                  <a:gd name="connsiteX160" fmla="*/ 722 w 10000"/>
                  <a:gd name="connsiteY160" fmla="*/ 9013 h 10000"/>
                  <a:gd name="connsiteX161" fmla="*/ 889 w 10000"/>
                  <a:gd name="connsiteY161" fmla="*/ 9102 h 10000"/>
                  <a:gd name="connsiteX162" fmla="*/ 944 w 10000"/>
                  <a:gd name="connsiteY162" fmla="*/ 9175 h 10000"/>
                  <a:gd name="connsiteX163" fmla="*/ 1111 w 10000"/>
                  <a:gd name="connsiteY163" fmla="*/ 9249 h 10000"/>
                  <a:gd name="connsiteX164" fmla="*/ 1333 w 10000"/>
                  <a:gd name="connsiteY164" fmla="*/ 9367 h 10000"/>
                  <a:gd name="connsiteX165" fmla="*/ 1333 w 10000"/>
                  <a:gd name="connsiteY165" fmla="*/ 9367 h 10000"/>
                  <a:gd name="connsiteX166" fmla="*/ 1444 w 10000"/>
                  <a:gd name="connsiteY166" fmla="*/ 9426 h 10000"/>
                  <a:gd name="connsiteX167" fmla="*/ 1500 w 10000"/>
                  <a:gd name="connsiteY167" fmla="*/ 9470 h 10000"/>
                  <a:gd name="connsiteX168" fmla="*/ 1500 w 10000"/>
                  <a:gd name="connsiteY168" fmla="*/ 9514 h 10000"/>
                  <a:gd name="connsiteX169" fmla="*/ 1556 w 10000"/>
                  <a:gd name="connsiteY169" fmla="*/ 9529 h 10000"/>
                  <a:gd name="connsiteX170" fmla="*/ 1722 w 10000"/>
                  <a:gd name="connsiteY170" fmla="*/ 9543 h 10000"/>
                  <a:gd name="connsiteX171" fmla="*/ 1944 w 10000"/>
                  <a:gd name="connsiteY171" fmla="*/ 9558 h 10000"/>
                  <a:gd name="connsiteX172" fmla="*/ 2944 w 10000"/>
                  <a:gd name="connsiteY172" fmla="*/ 9573 h 10000"/>
                  <a:gd name="connsiteX173" fmla="*/ 2944 w 10000"/>
                  <a:gd name="connsiteY173" fmla="*/ 9573 h 10000"/>
                  <a:gd name="connsiteX174" fmla="*/ 4167 w 10000"/>
                  <a:gd name="connsiteY174" fmla="*/ 9602 h 10000"/>
                  <a:gd name="connsiteX175" fmla="*/ 4889 w 10000"/>
                  <a:gd name="connsiteY175" fmla="*/ 9647 h 10000"/>
                  <a:gd name="connsiteX176" fmla="*/ 5278 w 10000"/>
                  <a:gd name="connsiteY176" fmla="*/ 9691 h 10000"/>
                  <a:gd name="connsiteX177" fmla="*/ 5444 w 10000"/>
                  <a:gd name="connsiteY177" fmla="*/ 9705 h 10000"/>
                  <a:gd name="connsiteX178" fmla="*/ 5444 w 10000"/>
                  <a:gd name="connsiteY178" fmla="*/ 9705 h 10000"/>
                  <a:gd name="connsiteX179" fmla="*/ 5722 w 10000"/>
                  <a:gd name="connsiteY179" fmla="*/ 9735 h 10000"/>
                  <a:gd name="connsiteX180" fmla="*/ 5833 w 10000"/>
                  <a:gd name="connsiteY180" fmla="*/ 9750 h 10000"/>
                  <a:gd name="connsiteX181" fmla="*/ 5833 w 10000"/>
                  <a:gd name="connsiteY181" fmla="*/ 9750 h 10000"/>
                  <a:gd name="connsiteX182" fmla="*/ 5833 w 10000"/>
                  <a:gd name="connsiteY182" fmla="*/ 9735 h 10000"/>
                  <a:gd name="connsiteX183" fmla="*/ 5889 w 10000"/>
                  <a:gd name="connsiteY183" fmla="*/ 9720 h 10000"/>
                  <a:gd name="connsiteX184" fmla="*/ 6000 w 10000"/>
                  <a:gd name="connsiteY184" fmla="*/ 9705 h 10000"/>
                  <a:gd name="connsiteX185" fmla="*/ 6167 w 10000"/>
                  <a:gd name="connsiteY185" fmla="*/ 9691 h 10000"/>
                  <a:gd name="connsiteX186" fmla="*/ 6444 w 10000"/>
                  <a:gd name="connsiteY186" fmla="*/ 9691 h 10000"/>
                  <a:gd name="connsiteX187" fmla="*/ 6833 w 10000"/>
                  <a:gd name="connsiteY187" fmla="*/ 9705 h 10000"/>
                  <a:gd name="connsiteX188" fmla="*/ 7278 w 10000"/>
                  <a:gd name="connsiteY188" fmla="*/ 9750 h 10000"/>
                  <a:gd name="connsiteX189" fmla="*/ 7278 w 10000"/>
                  <a:gd name="connsiteY189" fmla="*/ 9750 h 10000"/>
                  <a:gd name="connsiteX190" fmla="*/ 8722 w 10000"/>
                  <a:gd name="connsiteY190" fmla="*/ 9882 h 10000"/>
                  <a:gd name="connsiteX191" fmla="*/ 10000 w 10000"/>
                  <a:gd name="connsiteY191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4611 w 10000"/>
                  <a:gd name="connsiteY71" fmla="*/ 1384 h 10000"/>
                  <a:gd name="connsiteX72" fmla="*/ 4778 w 10000"/>
                  <a:gd name="connsiteY72" fmla="*/ 1296 h 10000"/>
                  <a:gd name="connsiteX73" fmla="*/ 5000 w 10000"/>
                  <a:gd name="connsiteY73" fmla="*/ 1222 h 10000"/>
                  <a:gd name="connsiteX74" fmla="*/ 5000 w 10000"/>
                  <a:gd name="connsiteY74" fmla="*/ 1222 h 10000"/>
                  <a:gd name="connsiteX75" fmla="*/ 5556 w 10000"/>
                  <a:gd name="connsiteY75" fmla="*/ 1075 h 10000"/>
                  <a:gd name="connsiteX76" fmla="*/ 6111 w 10000"/>
                  <a:gd name="connsiteY76" fmla="*/ 884 h 10000"/>
                  <a:gd name="connsiteX77" fmla="*/ 6667 w 10000"/>
                  <a:gd name="connsiteY77" fmla="*/ 707 h 10000"/>
                  <a:gd name="connsiteX78" fmla="*/ 7056 w 10000"/>
                  <a:gd name="connsiteY78" fmla="*/ 545 h 10000"/>
                  <a:gd name="connsiteX79" fmla="*/ 7056 w 10000"/>
                  <a:gd name="connsiteY79" fmla="*/ 545 h 10000"/>
                  <a:gd name="connsiteX80" fmla="*/ 7333 w 10000"/>
                  <a:gd name="connsiteY80" fmla="*/ 398 h 10000"/>
                  <a:gd name="connsiteX81" fmla="*/ 7667 w 10000"/>
                  <a:gd name="connsiteY81" fmla="*/ 221 h 10000"/>
                  <a:gd name="connsiteX82" fmla="*/ 8000 w 10000"/>
                  <a:gd name="connsiteY82" fmla="*/ 88 h 10000"/>
                  <a:gd name="connsiteX83" fmla="*/ 8167 w 10000"/>
                  <a:gd name="connsiteY83" fmla="*/ 29 h 10000"/>
                  <a:gd name="connsiteX84" fmla="*/ 8333 w 10000"/>
                  <a:gd name="connsiteY84" fmla="*/ 15 h 10000"/>
                  <a:gd name="connsiteX85" fmla="*/ 8333 w 10000"/>
                  <a:gd name="connsiteY85" fmla="*/ 15 h 10000"/>
                  <a:gd name="connsiteX86" fmla="*/ 8667 w 10000"/>
                  <a:gd name="connsiteY86" fmla="*/ 0 h 10000"/>
                  <a:gd name="connsiteX87" fmla="*/ 9111 w 10000"/>
                  <a:gd name="connsiteY87" fmla="*/ 0 h 10000"/>
                  <a:gd name="connsiteX88" fmla="*/ 10000 w 10000"/>
                  <a:gd name="connsiteY88" fmla="*/ 15 h 10000"/>
                  <a:gd name="connsiteX89" fmla="*/ 10000 w 10000"/>
                  <a:gd name="connsiteY89" fmla="*/ 9013 h 10000"/>
                  <a:gd name="connsiteX90" fmla="*/ 10000 w 10000"/>
                  <a:gd name="connsiteY90" fmla="*/ 9013 h 10000"/>
                  <a:gd name="connsiteX91" fmla="*/ 9722 w 10000"/>
                  <a:gd name="connsiteY91" fmla="*/ 8999 h 10000"/>
                  <a:gd name="connsiteX92" fmla="*/ 9389 w 10000"/>
                  <a:gd name="connsiteY92" fmla="*/ 9013 h 10000"/>
                  <a:gd name="connsiteX93" fmla="*/ 9389 w 10000"/>
                  <a:gd name="connsiteY93" fmla="*/ 9013 h 10000"/>
                  <a:gd name="connsiteX94" fmla="*/ 9278 w 10000"/>
                  <a:gd name="connsiteY94" fmla="*/ 9028 h 10000"/>
                  <a:gd name="connsiteX95" fmla="*/ 9056 w 10000"/>
                  <a:gd name="connsiteY95" fmla="*/ 9013 h 10000"/>
                  <a:gd name="connsiteX96" fmla="*/ 8889 w 10000"/>
                  <a:gd name="connsiteY96" fmla="*/ 8999 h 10000"/>
                  <a:gd name="connsiteX97" fmla="*/ 8722 w 10000"/>
                  <a:gd name="connsiteY97" fmla="*/ 8969 h 10000"/>
                  <a:gd name="connsiteX98" fmla="*/ 8611 w 10000"/>
                  <a:gd name="connsiteY98" fmla="*/ 8925 h 10000"/>
                  <a:gd name="connsiteX99" fmla="*/ 8444 w 10000"/>
                  <a:gd name="connsiteY99" fmla="*/ 8851 h 10000"/>
                  <a:gd name="connsiteX100" fmla="*/ 8444 w 10000"/>
                  <a:gd name="connsiteY100" fmla="*/ 8851 h 10000"/>
                  <a:gd name="connsiteX101" fmla="*/ 8222 w 10000"/>
                  <a:gd name="connsiteY101" fmla="*/ 8719 h 10000"/>
                  <a:gd name="connsiteX102" fmla="*/ 8111 w 10000"/>
                  <a:gd name="connsiteY102" fmla="*/ 8660 h 10000"/>
                  <a:gd name="connsiteX103" fmla="*/ 7944 w 10000"/>
                  <a:gd name="connsiteY103" fmla="*/ 8616 h 10000"/>
                  <a:gd name="connsiteX104" fmla="*/ 7778 w 10000"/>
                  <a:gd name="connsiteY104" fmla="*/ 8586 h 10000"/>
                  <a:gd name="connsiteX105" fmla="*/ 7556 w 10000"/>
                  <a:gd name="connsiteY105" fmla="*/ 8571 h 10000"/>
                  <a:gd name="connsiteX106" fmla="*/ 7333 w 10000"/>
                  <a:gd name="connsiteY106" fmla="*/ 8557 h 10000"/>
                  <a:gd name="connsiteX107" fmla="*/ 7000 w 10000"/>
                  <a:gd name="connsiteY107" fmla="*/ 8542 h 10000"/>
                  <a:gd name="connsiteX108" fmla="*/ 7000 w 10000"/>
                  <a:gd name="connsiteY108" fmla="*/ 8542 h 10000"/>
                  <a:gd name="connsiteX109" fmla="*/ 6556 w 10000"/>
                  <a:gd name="connsiteY109" fmla="*/ 8557 h 10000"/>
                  <a:gd name="connsiteX110" fmla="*/ 6222 w 10000"/>
                  <a:gd name="connsiteY110" fmla="*/ 8557 h 10000"/>
                  <a:gd name="connsiteX111" fmla="*/ 6111 w 10000"/>
                  <a:gd name="connsiteY111" fmla="*/ 8542 h 10000"/>
                  <a:gd name="connsiteX112" fmla="*/ 6056 w 10000"/>
                  <a:gd name="connsiteY112" fmla="*/ 8527 h 10000"/>
                  <a:gd name="connsiteX113" fmla="*/ 6056 w 10000"/>
                  <a:gd name="connsiteY113" fmla="*/ 8527 h 10000"/>
                  <a:gd name="connsiteX114" fmla="*/ 6056 w 10000"/>
                  <a:gd name="connsiteY114" fmla="*/ 8262 h 10000"/>
                  <a:gd name="connsiteX115" fmla="*/ 6056 w 10000"/>
                  <a:gd name="connsiteY115" fmla="*/ 8262 h 10000"/>
                  <a:gd name="connsiteX116" fmla="*/ 6056 w 10000"/>
                  <a:gd name="connsiteY116" fmla="*/ 8203 h 10000"/>
                  <a:gd name="connsiteX117" fmla="*/ 5944 w 10000"/>
                  <a:gd name="connsiteY117" fmla="*/ 8130 h 10000"/>
                  <a:gd name="connsiteX118" fmla="*/ 5889 w 10000"/>
                  <a:gd name="connsiteY118" fmla="*/ 8115 h 10000"/>
                  <a:gd name="connsiteX119" fmla="*/ 5778 w 10000"/>
                  <a:gd name="connsiteY119" fmla="*/ 8100 h 10000"/>
                  <a:gd name="connsiteX120" fmla="*/ 5667 w 10000"/>
                  <a:gd name="connsiteY120" fmla="*/ 8100 h 10000"/>
                  <a:gd name="connsiteX121" fmla="*/ 5500 w 10000"/>
                  <a:gd name="connsiteY121" fmla="*/ 8115 h 10000"/>
                  <a:gd name="connsiteX122" fmla="*/ 5500 w 10000"/>
                  <a:gd name="connsiteY122" fmla="*/ 8115 h 10000"/>
                  <a:gd name="connsiteX123" fmla="*/ 4889 w 10000"/>
                  <a:gd name="connsiteY123" fmla="*/ 8218 h 10000"/>
                  <a:gd name="connsiteX124" fmla="*/ 4611 w 10000"/>
                  <a:gd name="connsiteY124" fmla="*/ 8247 h 10000"/>
                  <a:gd name="connsiteX125" fmla="*/ 4556 w 10000"/>
                  <a:gd name="connsiteY125" fmla="*/ 8262 h 10000"/>
                  <a:gd name="connsiteX126" fmla="*/ 4500 w 10000"/>
                  <a:gd name="connsiteY126" fmla="*/ 8247 h 10000"/>
                  <a:gd name="connsiteX127" fmla="*/ 4500 w 10000"/>
                  <a:gd name="connsiteY127" fmla="*/ 8247 h 10000"/>
                  <a:gd name="connsiteX128" fmla="*/ 4222 w 10000"/>
                  <a:gd name="connsiteY128" fmla="*/ 8100 h 10000"/>
                  <a:gd name="connsiteX129" fmla="*/ 4222 w 10000"/>
                  <a:gd name="connsiteY129" fmla="*/ 8100 h 10000"/>
                  <a:gd name="connsiteX130" fmla="*/ 4111 w 10000"/>
                  <a:gd name="connsiteY130" fmla="*/ 8027 h 10000"/>
                  <a:gd name="connsiteX131" fmla="*/ 4111 w 10000"/>
                  <a:gd name="connsiteY131" fmla="*/ 7982 h 10000"/>
                  <a:gd name="connsiteX132" fmla="*/ 4111 w 10000"/>
                  <a:gd name="connsiteY132" fmla="*/ 7938 h 10000"/>
                  <a:gd name="connsiteX133" fmla="*/ 4111 w 10000"/>
                  <a:gd name="connsiteY133" fmla="*/ 7938 h 10000"/>
                  <a:gd name="connsiteX134" fmla="*/ 4278 w 10000"/>
                  <a:gd name="connsiteY134" fmla="*/ 7894 h 10000"/>
                  <a:gd name="connsiteX135" fmla="*/ 4389 w 10000"/>
                  <a:gd name="connsiteY135" fmla="*/ 7879 h 10000"/>
                  <a:gd name="connsiteX136" fmla="*/ 4389 w 10000"/>
                  <a:gd name="connsiteY136" fmla="*/ 7879 h 10000"/>
                  <a:gd name="connsiteX137" fmla="*/ 4000 w 10000"/>
                  <a:gd name="connsiteY137" fmla="*/ 7879 h 10000"/>
                  <a:gd name="connsiteX138" fmla="*/ 3722 w 10000"/>
                  <a:gd name="connsiteY138" fmla="*/ 7894 h 10000"/>
                  <a:gd name="connsiteX139" fmla="*/ 3611 w 10000"/>
                  <a:gd name="connsiteY139" fmla="*/ 7909 h 10000"/>
                  <a:gd name="connsiteX140" fmla="*/ 3556 w 10000"/>
                  <a:gd name="connsiteY140" fmla="*/ 7923 h 10000"/>
                  <a:gd name="connsiteX141" fmla="*/ 3556 w 10000"/>
                  <a:gd name="connsiteY141" fmla="*/ 7923 h 10000"/>
                  <a:gd name="connsiteX142" fmla="*/ 3444 w 10000"/>
                  <a:gd name="connsiteY142" fmla="*/ 7982 h 10000"/>
                  <a:gd name="connsiteX143" fmla="*/ 3278 w 10000"/>
                  <a:gd name="connsiteY143" fmla="*/ 8071 h 10000"/>
                  <a:gd name="connsiteX144" fmla="*/ 3000 w 10000"/>
                  <a:gd name="connsiteY144" fmla="*/ 8174 h 10000"/>
                  <a:gd name="connsiteX145" fmla="*/ 2667 w 10000"/>
                  <a:gd name="connsiteY145" fmla="*/ 8247 h 10000"/>
                  <a:gd name="connsiteX146" fmla="*/ 2667 w 10000"/>
                  <a:gd name="connsiteY146" fmla="*/ 8247 h 10000"/>
                  <a:gd name="connsiteX147" fmla="*/ 2333 w 10000"/>
                  <a:gd name="connsiteY147" fmla="*/ 8306 h 10000"/>
                  <a:gd name="connsiteX148" fmla="*/ 1833 w 10000"/>
                  <a:gd name="connsiteY148" fmla="*/ 8365 h 10000"/>
                  <a:gd name="connsiteX149" fmla="*/ 1389 w 10000"/>
                  <a:gd name="connsiteY149" fmla="*/ 8395 h 10000"/>
                  <a:gd name="connsiteX150" fmla="*/ 889 w 10000"/>
                  <a:gd name="connsiteY150" fmla="*/ 8409 h 10000"/>
                  <a:gd name="connsiteX151" fmla="*/ 889 w 10000"/>
                  <a:gd name="connsiteY151" fmla="*/ 8409 h 10000"/>
                  <a:gd name="connsiteX152" fmla="*/ 500 w 10000"/>
                  <a:gd name="connsiteY152" fmla="*/ 8424 h 10000"/>
                  <a:gd name="connsiteX153" fmla="*/ 222 w 10000"/>
                  <a:gd name="connsiteY153" fmla="*/ 8439 h 10000"/>
                  <a:gd name="connsiteX154" fmla="*/ 0 w 10000"/>
                  <a:gd name="connsiteY154" fmla="*/ 8454 h 10000"/>
                  <a:gd name="connsiteX155" fmla="*/ 0 w 10000"/>
                  <a:gd name="connsiteY155" fmla="*/ 8454 h 10000"/>
                  <a:gd name="connsiteX156" fmla="*/ 278 w 10000"/>
                  <a:gd name="connsiteY156" fmla="*/ 8689 h 10000"/>
                  <a:gd name="connsiteX157" fmla="*/ 500 w 10000"/>
                  <a:gd name="connsiteY157" fmla="*/ 8866 h 10000"/>
                  <a:gd name="connsiteX158" fmla="*/ 722 w 10000"/>
                  <a:gd name="connsiteY158" fmla="*/ 9013 h 10000"/>
                  <a:gd name="connsiteX159" fmla="*/ 722 w 10000"/>
                  <a:gd name="connsiteY159" fmla="*/ 9013 h 10000"/>
                  <a:gd name="connsiteX160" fmla="*/ 889 w 10000"/>
                  <a:gd name="connsiteY160" fmla="*/ 9102 h 10000"/>
                  <a:gd name="connsiteX161" fmla="*/ 944 w 10000"/>
                  <a:gd name="connsiteY161" fmla="*/ 9175 h 10000"/>
                  <a:gd name="connsiteX162" fmla="*/ 1111 w 10000"/>
                  <a:gd name="connsiteY162" fmla="*/ 9249 h 10000"/>
                  <a:gd name="connsiteX163" fmla="*/ 1333 w 10000"/>
                  <a:gd name="connsiteY163" fmla="*/ 9367 h 10000"/>
                  <a:gd name="connsiteX164" fmla="*/ 1333 w 10000"/>
                  <a:gd name="connsiteY164" fmla="*/ 9367 h 10000"/>
                  <a:gd name="connsiteX165" fmla="*/ 1444 w 10000"/>
                  <a:gd name="connsiteY165" fmla="*/ 9426 h 10000"/>
                  <a:gd name="connsiteX166" fmla="*/ 1500 w 10000"/>
                  <a:gd name="connsiteY166" fmla="*/ 9470 h 10000"/>
                  <a:gd name="connsiteX167" fmla="*/ 1500 w 10000"/>
                  <a:gd name="connsiteY167" fmla="*/ 9514 h 10000"/>
                  <a:gd name="connsiteX168" fmla="*/ 1556 w 10000"/>
                  <a:gd name="connsiteY168" fmla="*/ 9529 h 10000"/>
                  <a:gd name="connsiteX169" fmla="*/ 1722 w 10000"/>
                  <a:gd name="connsiteY169" fmla="*/ 9543 h 10000"/>
                  <a:gd name="connsiteX170" fmla="*/ 1944 w 10000"/>
                  <a:gd name="connsiteY170" fmla="*/ 9558 h 10000"/>
                  <a:gd name="connsiteX171" fmla="*/ 2944 w 10000"/>
                  <a:gd name="connsiteY171" fmla="*/ 9573 h 10000"/>
                  <a:gd name="connsiteX172" fmla="*/ 2944 w 10000"/>
                  <a:gd name="connsiteY172" fmla="*/ 9573 h 10000"/>
                  <a:gd name="connsiteX173" fmla="*/ 4167 w 10000"/>
                  <a:gd name="connsiteY173" fmla="*/ 9602 h 10000"/>
                  <a:gd name="connsiteX174" fmla="*/ 4889 w 10000"/>
                  <a:gd name="connsiteY174" fmla="*/ 9647 h 10000"/>
                  <a:gd name="connsiteX175" fmla="*/ 5278 w 10000"/>
                  <a:gd name="connsiteY175" fmla="*/ 9691 h 10000"/>
                  <a:gd name="connsiteX176" fmla="*/ 5444 w 10000"/>
                  <a:gd name="connsiteY176" fmla="*/ 9705 h 10000"/>
                  <a:gd name="connsiteX177" fmla="*/ 5444 w 10000"/>
                  <a:gd name="connsiteY177" fmla="*/ 9705 h 10000"/>
                  <a:gd name="connsiteX178" fmla="*/ 5722 w 10000"/>
                  <a:gd name="connsiteY178" fmla="*/ 9735 h 10000"/>
                  <a:gd name="connsiteX179" fmla="*/ 5833 w 10000"/>
                  <a:gd name="connsiteY179" fmla="*/ 9750 h 10000"/>
                  <a:gd name="connsiteX180" fmla="*/ 5833 w 10000"/>
                  <a:gd name="connsiteY180" fmla="*/ 9750 h 10000"/>
                  <a:gd name="connsiteX181" fmla="*/ 5833 w 10000"/>
                  <a:gd name="connsiteY181" fmla="*/ 9735 h 10000"/>
                  <a:gd name="connsiteX182" fmla="*/ 5889 w 10000"/>
                  <a:gd name="connsiteY182" fmla="*/ 9720 h 10000"/>
                  <a:gd name="connsiteX183" fmla="*/ 6000 w 10000"/>
                  <a:gd name="connsiteY183" fmla="*/ 9705 h 10000"/>
                  <a:gd name="connsiteX184" fmla="*/ 6167 w 10000"/>
                  <a:gd name="connsiteY184" fmla="*/ 9691 h 10000"/>
                  <a:gd name="connsiteX185" fmla="*/ 6444 w 10000"/>
                  <a:gd name="connsiteY185" fmla="*/ 9691 h 10000"/>
                  <a:gd name="connsiteX186" fmla="*/ 6833 w 10000"/>
                  <a:gd name="connsiteY186" fmla="*/ 9705 h 10000"/>
                  <a:gd name="connsiteX187" fmla="*/ 7278 w 10000"/>
                  <a:gd name="connsiteY187" fmla="*/ 9750 h 10000"/>
                  <a:gd name="connsiteX188" fmla="*/ 7278 w 10000"/>
                  <a:gd name="connsiteY188" fmla="*/ 9750 h 10000"/>
                  <a:gd name="connsiteX189" fmla="*/ 8722 w 10000"/>
                  <a:gd name="connsiteY189" fmla="*/ 9882 h 10000"/>
                  <a:gd name="connsiteX190" fmla="*/ 10000 w 10000"/>
                  <a:gd name="connsiteY190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4778 w 10000"/>
                  <a:gd name="connsiteY71" fmla="*/ 1296 h 10000"/>
                  <a:gd name="connsiteX72" fmla="*/ 5000 w 10000"/>
                  <a:gd name="connsiteY72" fmla="*/ 1222 h 10000"/>
                  <a:gd name="connsiteX73" fmla="*/ 5000 w 10000"/>
                  <a:gd name="connsiteY73" fmla="*/ 1222 h 10000"/>
                  <a:gd name="connsiteX74" fmla="*/ 5556 w 10000"/>
                  <a:gd name="connsiteY74" fmla="*/ 1075 h 10000"/>
                  <a:gd name="connsiteX75" fmla="*/ 6111 w 10000"/>
                  <a:gd name="connsiteY75" fmla="*/ 884 h 10000"/>
                  <a:gd name="connsiteX76" fmla="*/ 6667 w 10000"/>
                  <a:gd name="connsiteY76" fmla="*/ 707 h 10000"/>
                  <a:gd name="connsiteX77" fmla="*/ 7056 w 10000"/>
                  <a:gd name="connsiteY77" fmla="*/ 545 h 10000"/>
                  <a:gd name="connsiteX78" fmla="*/ 7056 w 10000"/>
                  <a:gd name="connsiteY78" fmla="*/ 545 h 10000"/>
                  <a:gd name="connsiteX79" fmla="*/ 7333 w 10000"/>
                  <a:gd name="connsiteY79" fmla="*/ 398 h 10000"/>
                  <a:gd name="connsiteX80" fmla="*/ 7667 w 10000"/>
                  <a:gd name="connsiteY80" fmla="*/ 221 h 10000"/>
                  <a:gd name="connsiteX81" fmla="*/ 8000 w 10000"/>
                  <a:gd name="connsiteY81" fmla="*/ 88 h 10000"/>
                  <a:gd name="connsiteX82" fmla="*/ 8167 w 10000"/>
                  <a:gd name="connsiteY82" fmla="*/ 29 h 10000"/>
                  <a:gd name="connsiteX83" fmla="*/ 8333 w 10000"/>
                  <a:gd name="connsiteY83" fmla="*/ 15 h 10000"/>
                  <a:gd name="connsiteX84" fmla="*/ 8333 w 10000"/>
                  <a:gd name="connsiteY84" fmla="*/ 15 h 10000"/>
                  <a:gd name="connsiteX85" fmla="*/ 8667 w 10000"/>
                  <a:gd name="connsiteY85" fmla="*/ 0 h 10000"/>
                  <a:gd name="connsiteX86" fmla="*/ 9111 w 10000"/>
                  <a:gd name="connsiteY86" fmla="*/ 0 h 10000"/>
                  <a:gd name="connsiteX87" fmla="*/ 10000 w 10000"/>
                  <a:gd name="connsiteY87" fmla="*/ 15 h 10000"/>
                  <a:gd name="connsiteX88" fmla="*/ 10000 w 10000"/>
                  <a:gd name="connsiteY88" fmla="*/ 9013 h 10000"/>
                  <a:gd name="connsiteX89" fmla="*/ 10000 w 10000"/>
                  <a:gd name="connsiteY89" fmla="*/ 9013 h 10000"/>
                  <a:gd name="connsiteX90" fmla="*/ 9722 w 10000"/>
                  <a:gd name="connsiteY90" fmla="*/ 8999 h 10000"/>
                  <a:gd name="connsiteX91" fmla="*/ 9389 w 10000"/>
                  <a:gd name="connsiteY91" fmla="*/ 9013 h 10000"/>
                  <a:gd name="connsiteX92" fmla="*/ 9389 w 10000"/>
                  <a:gd name="connsiteY92" fmla="*/ 9013 h 10000"/>
                  <a:gd name="connsiteX93" fmla="*/ 9278 w 10000"/>
                  <a:gd name="connsiteY93" fmla="*/ 9028 h 10000"/>
                  <a:gd name="connsiteX94" fmla="*/ 9056 w 10000"/>
                  <a:gd name="connsiteY94" fmla="*/ 9013 h 10000"/>
                  <a:gd name="connsiteX95" fmla="*/ 8889 w 10000"/>
                  <a:gd name="connsiteY95" fmla="*/ 8999 h 10000"/>
                  <a:gd name="connsiteX96" fmla="*/ 8722 w 10000"/>
                  <a:gd name="connsiteY96" fmla="*/ 8969 h 10000"/>
                  <a:gd name="connsiteX97" fmla="*/ 8611 w 10000"/>
                  <a:gd name="connsiteY97" fmla="*/ 8925 h 10000"/>
                  <a:gd name="connsiteX98" fmla="*/ 8444 w 10000"/>
                  <a:gd name="connsiteY98" fmla="*/ 8851 h 10000"/>
                  <a:gd name="connsiteX99" fmla="*/ 8444 w 10000"/>
                  <a:gd name="connsiteY99" fmla="*/ 8851 h 10000"/>
                  <a:gd name="connsiteX100" fmla="*/ 8222 w 10000"/>
                  <a:gd name="connsiteY100" fmla="*/ 8719 h 10000"/>
                  <a:gd name="connsiteX101" fmla="*/ 8111 w 10000"/>
                  <a:gd name="connsiteY101" fmla="*/ 8660 h 10000"/>
                  <a:gd name="connsiteX102" fmla="*/ 7944 w 10000"/>
                  <a:gd name="connsiteY102" fmla="*/ 8616 h 10000"/>
                  <a:gd name="connsiteX103" fmla="*/ 7778 w 10000"/>
                  <a:gd name="connsiteY103" fmla="*/ 8586 h 10000"/>
                  <a:gd name="connsiteX104" fmla="*/ 7556 w 10000"/>
                  <a:gd name="connsiteY104" fmla="*/ 8571 h 10000"/>
                  <a:gd name="connsiteX105" fmla="*/ 7333 w 10000"/>
                  <a:gd name="connsiteY105" fmla="*/ 8557 h 10000"/>
                  <a:gd name="connsiteX106" fmla="*/ 7000 w 10000"/>
                  <a:gd name="connsiteY106" fmla="*/ 8542 h 10000"/>
                  <a:gd name="connsiteX107" fmla="*/ 7000 w 10000"/>
                  <a:gd name="connsiteY107" fmla="*/ 8542 h 10000"/>
                  <a:gd name="connsiteX108" fmla="*/ 6556 w 10000"/>
                  <a:gd name="connsiteY108" fmla="*/ 8557 h 10000"/>
                  <a:gd name="connsiteX109" fmla="*/ 6222 w 10000"/>
                  <a:gd name="connsiteY109" fmla="*/ 8557 h 10000"/>
                  <a:gd name="connsiteX110" fmla="*/ 6111 w 10000"/>
                  <a:gd name="connsiteY110" fmla="*/ 8542 h 10000"/>
                  <a:gd name="connsiteX111" fmla="*/ 6056 w 10000"/>
                  <a:gd name="connsiteY111" fmla="*/ 8527 h 10000"/>
                  <a:gd name="connsiteX112" fmla="*/ 6056 w 10000"/>
                  <a:gd name="connsiteY112" fmla="*/ 8527 h 10000"/>
                  <a:gd name="connsiteX113" fmla="*/ 6056 w 10000"/>
                  <a:gd name="connsiteY113" fmla="*/ 8262 h 10000"/>
                  <a:gd name="connsiteX114" fmla="*/ 6056 w 10000"/>
                  <a:gd name="connsiteY114" fmla="*/ 8262 h 10000"/>
                  <a:gd name="connsiteX115" fmla="*/ 6056 w 10000"/>
                  <a:gd name="connsiteY115" fmla="*/ 8203 h 10000"/>
                  <a:gd name="connsiteX116" fmla="*/ 5944 w 10000"/>
                  <a:gd name="connsiteY116" fmla="*/ 8130 h 10000"/>
                  <a:gd name="connsiteX117" fmla="*/ 5889 w 10000"/>
                  <a:gd name="connsiteY117" fmla="*/ 8115 h 10000"/>
                  <a:gd name="connsiteX118" fmla="*/ 5778 w 10000"/>
                  <a:gd name="connsiteY118" fmla="*/ 8100 h 10000"/>
                  <a:gd name="connsiteX119" fmla="*/ 5667 w 10000"/>
                  <a:gd name="connsiteY119" fmla="*/ 8100 h 10000"/>
                  <a:gd name="connsiteX120" fmla="*/ 5500 w 10000"/>
                  <a:gd name="connsiteY120" fmla="*/ 8115 h 10000"/>
                  <a:gd name="connsiteX121" fmla="*/ 5500 w 10000"/>
                  <a:gd name="connsiteY121" fmla="*/ 8115 h 10000"/>
                  <a:gd name="connsiteX122" fmla="*/ 4889 w 10000"/>
                  <a:gd name="connsiteY122" fmla="*/ 8218 h 10000"/>
                  <a:gd name="connsiteX123" fmla="*/ 4611 w 10000"/>
                  <a:gd name="connsiteY123" fmla="*/ 8247 h 10000"/>
                  <a:gd name="connsiteX124" fmla="*/ 4556 w 10000"/>
                  <a:gd name="connsiteY124" fmla="*/ 8262 h 10000"/>
                  <a:gd name="connsiteX125" fmla="*/ 4500 w 10000"/>
                  <a:gd name="connsiteY125" fmla="*/ 8247 h 10000"/>
                  <a:gd name="connsiteX126" fmla="*/ 4500 w 10000"/>
                  <a:gd name="connsiteY126" fmla="*/ 8247 h 10000"/>
                  <a:gd name="connsiteX127" fmla="*/ 4222 w 10000"/>
                  <a:gd name="connsiteY127" fmla="*/ 8100 h 10000"/>
                  <a:gd name="connsiteX128" fmla="*/ 4222 w 10000"/>
                  <a:gd name="connsiteY128" fmla="*/ 8100 h 10000"/>
                  <a:gd name="connsiteX129" fmla="*/ 4111 w 10000"/>
                  <a:gd name="connsiteY129" fmla="*/ 8027 h 10000"/>
                  <a:gd name="connsiteX130" fmla="*/ 4111 w 10000"/>
                  <a:gd name="connsiteY130" fmla="*/ 7982 h 10000"/>
                  <a:gd name="connsiteX131" fmla="*/ 4111 w 10000"/>
                  <a:gd name="connsiteY131" fmla="*/ 7938 h 10000"/>
                  <a:gd name="connsiteX132" fmla="*/ 4111 w 10000"/>
                  <a:gd name="connsiteY132" fmla="*/ 7938 h 10000"/>
                  <a:gd name="connsiteX133" fmla="*/ 4278 w 10000"/>
                  <a:gd name="connsiteY133" fmla="*/ 7894 h 10000"/>
                  <a:gd name="connsiteX134" fmla="*/ 4389 w 10000"/>
                  <a:gd name="connsiteY134" fmla="*/ 7879 h 10000"/>
                  <a:gd name="connsiteX135" fmla="*/ 4389 w 10000"/>
                  <a:gd name="connsiteY135" fmla="*/ 7879 h 10000"/>
                  <a:gd name="connsiteX136" fmla="*/ 4000 w 10000"/>
                  <a:gd name="connsiteY136" fmla="*/ 7879 h 10000"/>
                  <a:gd name="connsiteX137" fmla="*/ 3722 w 10000"/>
                  <a:gd name="connsiteY137" fmla="*/ 7894 h 10000"/>
                  <a:gd name="connsiteX138" fmla="*/ 3611 w 10000"/>
                  <a:gd name="connsiteY138" fmla="*/ 7909 h 10000"/>
                  <a:gd name="connsiteX139" fmla="*/ 3556 w 10000"/>
                  <a:gd name="connsiteY139" fmla="*/ 7923 h 10000"/>
                  <a:gd name="connsiteX140" fmla="*/ 3556 w 10000"/>
                  <a:gd name="connsiteY140" fmla="*/ 7923 h 10000"/>
                  <a:gd name="connsiteX141" fmla="*/ 3444 w 10000"/>
                  <a:gd name="connsiteY141" fmla="*/ 7982 h 10000"/>
                  <a:gd name="connsiteX142" fmla="*/ 3278 w 10000"/>
                  <a:gd name="connsiteY142" fmla="*/ 8071 h 10000"/>
                  <a:gd name="connsiteX143" fmla="*/ 3000 w 10000"/>
                  <a:gd name="connsiteY143" fmla="*/ 8174 h 10000"/>
                  <a:gd name="connsiteX144" fmla="*/ 2667 w 10000"/>
                  <a:gd name="connsiteY144" fmla="*/ 8247 h 10000"/>
                  <a:gd name="connsiteX145" fmla="*/ 2667 w 10000"/>
                  <a:gd name="connsiteY145" fmla="*/ 8247 h 10000"/>
                  <a:gd name="connsiteX146" fmla="*/ 2333 w 10000"/>
                  <a:gd name="connsiteY146" fmla="*/ 8306 h 10000"/>
                  <a:gd name="connsiteX147" fmla="*/ 1833 w 10000"/>
                  <a:gd name="connsiteY147" fmla="*/ 8365 h 10000"/>
                  <a:gd name="connsiteX148" fmla="*/ 1389 w 10000"/>
                  <a:gd name="connsiteY148" fmla="*/ 8395 h 10000"/>
                  <a:gd name="connsiteX149" fmla="*/ 889 w 10000"/>
                  <a:gd name="connsiteY149" fmla="*/ 8409 h 10000"/>
                  <a:gd name="connsiteX150" fmla="*/ 889 w 10000"/>
                  <a:gd name="connsiteY150" fmla="*/ 8409 h 10000"/>
                  <a:gd name="connsiteX151" fmla="*/ 500 w 10000"/>
                  <a:gd name="connsiteY151" fmla="*/ 8424 h 10000"/>
                  <a:gd name="connsiteX152" fmla="*/ 222 w 10000"/>
                  <a:gd name="connsiteY152" fmla="*/ 8439 h 10000"/>
                  <a:gd name="connsiteX153" fmla="*/ 0 w 10000"/>
                  <a:gd name="connsiteY153" fmla="*/ 8454 h 10000"/>
                  <a:gd name="connsiteX154" fmla="*/ 0 w 10000"/>
                  <a:gd name="connsiteY154" fmla="*/ 8454 h 10000"/>
                  <a:gd name="connsiteX155" fmla="*/ 278 w 10000"/>
                  <a:gd name="connsiteY155" fmla="*/ 8689 h 10000"/>
                  <a:gd name="connsiteX156" fmla="*/ 500 w 10000"/>
                  <a:gd name="connsiteY156" fmla="*/ 8866 h 10000"/>
                  <a:gd name="connsiteX157" fmla="*/ 722 w 10000"/>
                  <a:gd name="connsiteY157" fmla="*/ 9013 h 10000"/>
                  <a:gd name="connsiteX158" fmla="*/ 722 w 10000"/>
                  <a:gd name="connsiteY158" fmla="*/ 9013 h 10000"/>
                  <a:gd name="connsiteX159" fmla="*/ 889 w 10000"/>
                  <a:gd name="connsiteY159" fmla="*/ 9102 h 10000"/>
                  <a:gd name="connsiteX160" fmla="*/ 944 w 10000"/>
                  <a:gd name="connsiteY160" fmla="*/ 9175 h 10000"/>
                  <a:gd name="connsiteX161" fmla="*/ 1111 w 10000"/>
                  <a:gd name="connsiteY161" fmla="*/ 9249 h 10000"/>
                  <a:gd name="connsiteX162" fmla="*/ 1333 w 10000"/>
                  <a:gd name="connsiteY162" fmla="*/ 9367 h 10000"/>
                  <a:gd name="connsiteX163" fmla="*/ 1333 w 10000"/>
                  <a:gd name="connsiteY163" fmla="*/ 9367 h 10000"/>
                  <a:gd name="connsiteX164" fmla="*/ 1444 w 10000"/>
                  <a:gd name="connsiteY164" fmla="*/ 9426 h 10000"/>
                  <a:gd name="connsiteX165" fmla="*/ 1500 w 10000"/>
                  <a:gd name="connsiteY165" fmla="*/ 9470 h 10000"/>
                  <a:gd name="connsiteX166" fmla="*/ 1500 w 10000"/>
                  <a:gd name="connsiteY166" fmla="*/ 9514 h 10000"/>
                  <a:gd name="connsiteX167" fmla="*/ 1556 w 10000"/>
                  <a:gd name="connsiteY167" fmla="*/ 9529 h 10000"/>
                  <a:gd name="connsiteX168" fmla="*/ 1722 w 10000"/>
                  <a:gd name="connsiteY168" fmla="*/ 9543 h 10000"/>
                  <a:gd name="connsiteX169" fmla="*/ 1944 w 10000"/>
                  <a:gd name="connsiteY169" fmla="*/ 9558 h 10000"/>
                  <a:gd name="connsiteX170" fmla="*/ 2944 w 10000"/>
                  <a:gd name="connsiteY170" fmla="*/ 9573 h 10000"/>
                  <a:gd name="connsiteX171" fmla="*/ 2944 w 10000"/>
                  <a:gd name="connsiteY171" fmla="*/ 9573 h 10000"/>
                  <a:gd name="connsiteX172" fmla="*/ 4167 w 10000"/>
                  <a:gd name="connsiteY172" fmla="*/ 9602 h 10000"/>
                  <a:gd name="connsiteX173" fmla="*/ 4889 w 10000"/>
                  <a:gd name="connsiteY173" fmla="*/ 9647 h 10000"/>
                  <a:gd name="connsiteX174" fmla="*/ 5278 w 10000"/>
                  <a:gd name="connsiteY174" fmla="*/ 9691 h 10000"/>
                  <a:gd name="connsiteX175" fmla="*/ 5444 w 10000"/>
                  <a:gd name="connsiteY175" fmla="*/ 9705 h 10000"/>
                  <a:gd name="connsiteX176" fmla="*/ 5444 w 10000"/>
                  <a:gd name="connsiteY176" fmla="*/ 9705 h 10000"/>
                  <a:gd name="connsiteX177" fmla="*/ 5722 w 10000"/>
                  <a:gd name="connsiteY177" fmla="*/ 9735 h 10000"/>
                  <a:gd name="connsiteX178" fmla="*/ 5833 w 10000"/>
                  <a:gd name="connsiteY178" fmla="*/ 9750 h 10000"/>
                  <a:gd name="connsiteX179" fmla="*/ 5833 w 10000"/>
                  <a:gd name="connsiteY179" fmla="*/ 9750 h 10000"/>
                  <a:gd name="connsiteX180" fmla="*/ 5833 w 10000"/>
                  <a:gd name="connsiteY180" fmla="*/ 9735 h 10000"/>
                  <a:gd name="connsiteX181" fmla="*/ 5889 w 10000"/>
                  <a:gd name="connsiteY181" fmla="*/ 9720 h 10000"/>
                  <a:gd name="connsiteX182" fmla="*/ 6000 w 10000"/>
                  <a:gd name="connsiteY182" fmla="*/ 9705 h 10000"/>
                  <a:gd name="connsiteX183" fmla="*/ 6167 w 10000"/>
                  <a:gd name="connsiteY183" fmla="*/ 9691 h 10000"/>
                  <a:gd name="connsiteX184" fmla="*/ 6444 w 10000"/>
                  <a:gd name="connsiteY184" fmla="*/ 9691 h 10000"/>
                  <a:gd name="connsiteX185" fmla="*/ 6833 w 10000"/>
                  <a:gd name="connsiteY185" fmla="*/ 9705 h 10000"/>
                  <a:gd name="connsiteX186" fmla="*/ 7278 w 10000"/>
                  <a:gd name="connsiteY186" fmla="*/ 9750 h 10000"/>
                  <a:gd name="connsiteX187" fmla="*/ 7278 w 10000"/>
                  <a:gd name="connsiteY187" fmla="*/ 9750 h 10000"/>
                  <a:gd name="connsiteX188" fmla="*/ 8722 w 10000"/>
                  <a:gd name="connsiteY188" fmla="*/ 9882 h 10000"/>
                  <a:gd name="connsiteX189" fmla="*/ 10000 w 10000"/>
                  <a:gd name="connsiteY189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5000 w 10000"/>
                  <a:gd name="connsiteY71" fmla="*/ 1222 h 10000"/>
                  <a:gd name="connsiteX72" fmla="*/ 5000 w 10000"/>
                  <a:gd name="connsiteY72" fmla="*/ 1222 h 10000"/>
                  <a:gd name="connsiteX73" fmla="*/ 5556 w 10000"/>
                  <a:gd name="connsiteY73" fmla="*/ 1075 h 10000"/>
                  <a:gd name="connsiteX74" fmla="*/ 6111 w 10000"/>
                  <a:gd name="connsiteY74" fmla="*/ 884 h 10000"/>
                  <a:gd name="connsiteX75" fmla="*/ 6667 w 10000"/>
                  <a:gd name="connsiteY75" fmla="*/ 707 h 10000"/>
                  <a:gd name="connsiteX76" fmla="*/ 7056 w 10000"/>
                  <a:gd name="connsiteY76" fmla="*/ 545 h 10000"/>
                  <a:gd name="connsiteX77" fmla="*/ 7056 w 10000"/>
                  <a:gd name="connsiteY77" fmla="*/ 545 h 10000"/>
                  <a:gd name="connsiteX78" fmla="*/ 7333 w 10000"/>
                  <a:gd name="connsiteY78" fmla="*/ 398 h 10000"/>
                  <a:gd name="connsiteX79" fmla="*/ 7667 w 10000"/>
                  <a:gd name="connsiteY79" fmla="*/ 221 h 10000"/>
                  <a:gd name="connsiteX80" fmla="*/ 8000 w 10000"/>
                  <a:gd name="connsiteY80" fmla="*/ 88 h 10000"/>
                  <a:gd name="connsiteX81" fmla="*/ 8167 w 10000"/>
                  <a:gd name="connsiteY81" fmla="*/ 29 h 10000"/>
                  <a:gd name="connsiteX82" fmla="*/ 8333 w 10000"/>
                  <a:gd name="connsiteY82" fmla="*/ 15 h 10000"/>
                  <a:gd name="connsiteX83" fmla="*/ 8333 w 10000"/>
                  <a:gd name="connsiteY83" fmla="*/ 15 h 10000"/>
                  <a:gd name="connsiteX84" fmla="*/ 8667 w 10000"/>
                  <a:gd name="connsiteY84" fmla="*/ 0 h 10000"/>
                  <a:gd name="connsiteX85" fmla="*/ 9111 w 10000"/>
                  <a:gd name="connsiteY85" fmla="*/ 0 h 10000"/>
                  <a:gd name="connsiteX86" fmla="*/ 10000 w 10000"/>
                  <a:gd name="connsiteY86" fmla="*/ 15 h 10000"/>
                  <a:gd name="connsiteX87" fmla="*/ 10000 w 10000"/>
                  <a:gd name="connsiteY87" fmla="*/ 9013 h 10000"/>
                  <a:gd name="connsiteX88" fmla="*/ 10000 w 10000"/>
                  <a:gd name="connsiteY88" fmla="*/ 9013 h 10000"/>
                  <a:gd name="connsiteX89" fmla="*/ 9722 w 10000"/>
                  <a:gd name="connsiteY89" fmla="*/ 8999 h 10000"/>
                  <a:gd name="connsiteX90" fmla="*/ 9389 w 10000"/>
                  <a:gd name="connsiteY90" fmla="*/ 9013 h 10000"/>
                  <a:gd name="connsiteX91" fmla="*/ 9389 w 10000"/>
                  <a:gd name="connsiteY91" fmla="*/ 9013 h 10000"/>
                  <a:gd name="connsiteX92" fmla="*/ 9278 w 10000"/>
                  <a:gd name="connsiteY92" fmla="*/ 9028 h 10000"/>
                  <a:gd name="connsiteX93" fmla="*/ 9056 w 10000"/>
                  <a:gd name="connsiteY93" fmla="*/ 9013 h 10000"/>
                  <a:gd name="connsiteX94" fmla="*/ 8889 w 10000"/>
                  <a:gd name="connsiteY94" fmla="*/ 8999 h 10000"/>
                  <a:gd name="connsiteX95" fmla="*/ 8722 w 10000"/>
                  <a:gd name="connsiteY95" fmla="*/ 8969 h 10000"/>
                  <a:gd name="connsiteX96" fmla="*/ 8611 w 10000"/>
                  <a:gd name="connsiteY96" fmla="*/ 8925 h 10000"/>
                  <a:gd name="connsiteX97" fmla="*/ 8444 w 10000"/>
                  <a:gd name="connsiteY97" fmla="*/ 8851 h 10000"/>
                  <a:gd name="connsiteX98" fmla="*/ 8444 w 10000"/>
                  <a:gd name="connsiteY98" fmla="*/ 8851 h 10000"/>
                  <a:gd name="connsiteX99" fmla="*/ 8222 w 10000"/>
                  <a:gd name="connsiteY99" fmla="*/ 8719 h 10000"/>
                  <a:gd name="connsiteX100" fmla="*/ 8111 w 10000"/>
                  <a:gd name="connsiteY100" fmla="*/ 8660 h 10000"/>
                  <a:gd name="connsiteX101" fmla="*/ 7944 w 10000"/>
                  <a:gd name="connsiteY101" fmla="*/ 8616 h 10000"/>
                  <a:gd name="connsiteX102" fmla="*/ 7778 w 10000"/>
                  <a:gd name="connsiteY102" fmla="*/ 8586 h 10000"/>
                  <a:gd name="connsiteX103" fmla="*/ 7556 w 10000"/>
                  <a:gd name="connsiteY103" fmla="*/ 8571 h 10000"/>
                  <a:gd name="connsiteX104" fmla="*/ 7333 w 10000"/>
                  <a:gd name="connsiteY104" fmla="*/ 8557 h 10000"/>
                  <a:gd name="connsiteX105" fmla="*/ 7000 w 10000"/>
                  <a:gd name="connsiteY105" fmla="*/ 8542 h 10000"/>
                  <a:gd name="connsiteX106" fmla="*/ 7000 w 10000"/>
                  <a:gd name="connsiteY106" fmla="*/ 8542 h 10000"/>
                  <a:gd name="connsiteX107" fmla="*/ 6556 w 10000"/>
                  <a:gd name="connsiteY107" fmla="*/ 8557 h 10000"/>
                  <a:gd name="connsiteX108" fmla="*/ 6222 w 10000"/>
                  <a:gd name="connsiteY108" fmla="*/ 8557 h 10000"/>
                  <a:gd name="connsiteX109" fmla="*/ 6111 w 10000"/>
                  <a:gd name="connsiteY109" fmla="*/ 8542 h 10000"/>
                  <a:gd name="connsiteX110" fmla="*/ 6056 w 10000"/>
                  <a:gd name="connsiteY110" fmla="*/ 8527 h 10000"/>
                  <a:gd name="connsiteX111" fmla="*/ 6056 w 10000"/>
                  <a:gd name="connsiteY111" fmla="*/ 8527 h 10000"/>
                  <a:gd name="connsiteX112" fmla="*/ 6056 w 10000"/>
                  <a:gd name="connsiteY112" fmla="*/ 8262 h 10000"/>
                  <a:gd name="connsiteX113" fmla="*/ 6056 w 10000"/>
                  <a:gd name="connsiteY113" fmla="*/ 8262 h 10000"/>
                  <a:gd name="connsiteX114" fmla="*/ 6056 w 10000"/>
                  <a:gd name="connsiteY114" fmla="*/ 8203 h 10000"/>
                  <a:gd name="connsiteX115" fmla="*/ 5944 w 10000"/>
                  <a:gd name="connsiteY115" fmla="*/ 8130 h 10000"/>
                  <a:gd name="connsiteX116" fmla="*/ 5889 w 10000"/>
                  <a:gd name="connsiteY116" fmla="*/ 8115 h 10000"/>
                  <a:gd name="connsiteX117" fmla="*/ 5778 w 10000"/>
                  <a:gd name="connsiteY117" fmla="*/ 8100 h 10000"/>
                  <a:gd name="connsiteX118" fmla="*/ 5667 w 10000"/>
                  <a:gd name="connsiteY118" fmla="*/ 8100 h 10000"/>
                  <a:gd name="connsiteX119" fmla="*/ 5500 w 10000"/>
                  <a:gd name="connsiteY119" fmla="*/ 8115 h 10000"/>
                  <a:gd name="connsiteX120" fmla="*/ 5500 w 10000"/>
                  <a:gd name="connsiteY120" fmla="*/ 8115 h 10000"/>
                  <a:gd name="connsiteX121" fmla="*/ 4889 w 10000"/>
                  <a:gd name="connsiteY121" fmla="*/ 8218 h 10000"/>
                  <a:gd name="connsiteX122" fmla="*/ 4611 w 10000"/>
                  <a:gd name="connsiteY122" fmla="*/ 8247 h 10000"/>
                  <a:gd name="connsiteX123" fmla="*/ 4556 w 10000"/>
                  <a:gd name="connsiteY123" fmla="*/ 8262 h 10000"/>
                  <a:gd name="connsiteX124" fmla="*/ 4500 w 10000"/>
                  <a:gd name="connsiteY124" fmla="*/ 8247 h 10000"/>
                  <a:gd name="connsiteX125" fmla="*/ 4500 w 10000"/>
                  <a:gd name="connsiteY125" fmla="*/ 8247 h 10000"/>
                  <a:gd name="connsiteX126" fmla="*/ 4222 w 10000"/>
                  <a:gd name="connsiteY126" fmla="*/ 8100 h 10000"/>
                  <a:gd name="connsiteX127" fmla="*/ 4222 w 10000"/>
                  <a:gd name="connsiteY127" fmla="*/ 8100 h 10000"/>
                  <a:gd name="connsiteX128" fmla="*/ 4111 w 10000"/>
                  <a:gd name="connsiteY128" fmla="*/ 8027 h 10000"/>
                  <a:gd name="connsiteX129" fmla="*/ 4111 w 10000"/>
                  <a:gd name="connsiteY129" fmla="*/ 7982 h 10000"/>
                  <a:gd name="connsiteX130" fmla="*/ 4111 w 10000"/>
                  <a:gd name="connsiteY130" fmla="*/ 7938 h 10000"/>
                  <a:gd name="connsiteX131" fmla="*/ 4111 w 10000"/>
                  <a:gd name="connsiteY131" fmla="*/ 7938 h 10000"/>
                  <a:gd name="connsiteX132" fmla="*/ 4278 w 10000"/>
                  <a:gd name="connsiteY132" fmla="*/ 7894 h 10000"/>
                  <a:gd name="connsiteX133" fmla="*/ 4389 w 10000"/>
                  <a:gd name="connsiteY133" fmla="*/ 7879 h 10000"/>
                  <a:gd name="connsiteX134" fmla="*/ 4389 w 10000"/>
                  <a:gd name="connsiteY134" fmla="*/ 7879 h 10000"/>
                  <a:gd name="connsiteX135" fmla="*/ 4000 w 10000"/>
                  <a:gd name="connsiteY135" fmla="*/ 7879 h 10000"/>
                  <a:gd name="connsiteX136" fmla="*/ 3722 w 10000"/>
                  <a:gd name="connsiteY136" fmla="*/ 7894 h 10000"/>
                  <a:gd name="connsiteX137" fmla="*/ 3611 w 10000"/>
                  <a:gd name="connsiteY137" fmla="*/ 7909 h 10000"/>
                  <a:gd name="connsiteX138" fmla="*/ 3556 w 10000"/>
                  <a:gd name="connsiteY138" fmla="*/ 7923 h 10000"/>
                  <a:gd name="connsiteX139" fmla="*/ 3556 w 10000"/>
                  <a:gd name="connsiteY139" fmla="*/ 7923 h 10000"/>
                  <a:gd name="connsiteX140" fmla="*/ 3444 w 10000"/>
                  <a:gd name="connsiteY140" fmla="*/ 7982 h 10000"/>
                  <a:gd name="connsiteX141" fmla="*/ 3278 w 10000"/>
                  <a:gd name="connsiteY141" fmla="*/ 8071 h 10000"/>
                  <a:gd name="connsiteX142" fmla="*/ 3000 w 10000"/>
                  <a:gd name="connsiteY142" fmla="*/ 8174 h 10000"/>
                  <a:gd name="connsiteX143" fmla="*/ 2667 w 10000"/>
                  <a:gd name="connsiteY143" fmla="*/ 8247 h 10000"/>
                  <a:gd name="connsiteX144" fmla="*/ 2667 w 10000"/>
                  <a:gd name="connsiteY144" fmla="*/ 8247 h 10000"/>
                  <a:gd name="connsiteX145" fmla="*/ 2333 w 10000"/>
                  <a:gd name="connsiteY145" fmla="*/ 8306 h 10000"/>
                  <a:gd name="connsiteX146" fmla="*/ 1833 w 10000"/>
                  <a:gd name="connsiteY146" fmla="*/ 8365 h 10000"/>
                  <a:gd name="connsiteX147" fmla="*/ 1389 w 10000"/>
                  <a:gd name="connsiteY147" fmla="*/ 8395 h 10000"/>
                  <a:gd name="connsiteX148" fmla="*/ 889 w 10000"/>
                  <a:gd name="connsiteY148" fmla="*/ 8409 h 10000"/>
                  <a:gd name="connsiteX149" fmla="*/ 889 w 10000"/>
                  <a:gd name="connsiteY149" fmla="*/ 8409 h 10000"/>
                  <a:gd name="connsiteX150" fmla="*/ 500 w 10000"/>
                  <a:gd name="connsiteY150" fmla="*/ 8424 h 10000"/>
                  <a:gd name="connsiteX151" fmla="*/ 222 w 10000"/>
                  <a:gd name="connsiteY151" fmla="*/ 8439 h 10000"/>
                  <a:gd name="connsiteX152" fmla="*/ 0 w 10000"/>
                  <a:gd name="connsiteY152" fmla="*/ 8454 h 10000"/>
                  <a:gd name="connsiteX153" fmla="*/ 0 w 10000"/>
                  <a:gd name="connsiteY153" fmla="*/ 8454 h 10000"/>
                  <a:gd name="connsiteX154" fmla="*/ 278 w 10000"/>
                  <a:gd name="connsiteY154" fmla="*/ 8689 h 10000"/>
                  <a:gd name="connsiteX155" fmla="*/ 500 w 10000"/>
                  <a:gd name="connsiteY155" fmla="*/ 8866 h 10000"/>
                  <a:gd name="connsiteX156" fmla="*/ 722 w 10000"/>
                  <a:gd name="connsiteY156" fmla="*/ 9013 h 10000"/>
                  <a:gd name="connsiteX157" fmla="*/ 722 w 10000"/>
                  <a:gd name="connsiteY157" fmla="*/ 9013 h 10000"/>
                  <a:gd name="connsiteX158" fmla="*/ 889 w 10000"/>
                  <a:gd name="connsiteY158" fmla="*/ 9102 h 10000"/>
                  <a:gd name="connsiteX159" fmla="*/ 944 w 10000"/>
                  <a:gd name="connsiteY159" fmla="*/ 9175 h 10000"/>
                  <a:gd name="connsiteX160" fmla="*/ 1111 w 10000"/>
                  <a:gd name="connsiteY160" fmla="*/ 9249 h 10000"/>
                  <a:gd name="connsiteX161" fmla="*/ 1333 w 10000"/>
                  <a:gd name="connsiteY161" fmla="*/ 9367 h 10000"/>
                  <a:gd name="connsiteX162" fmla="*/ 1333 w 10000"/>
                  <a:gd name="connsiteY162" fmla="*/ 9367 h 10000"/>
                  <a:gd name="connsiteX163" fmla="*/ 1444 w 10000"/>
                  <a:gd name="connsiteY163" fmla="*/ 9426 h 10000"/>
                  <a:gd name="connsiteX164" fmla="*/ 1500 w 10000"/>
                  <a:gd name="connsiteY164" fmla="*/ 9470 h 10000"/>
                  <a:gd name="connsiteX165" fmla="*/ 1500 w 10000"/>
                  <a:gd name="connsiteY165" fmla="*/ 9514 h 10000"/>
                  <a:gd name="connsiteX166" fmla="*/ 1556 w 10000"/>
                  <a:gd name="connsiteY166" fmla="*/ 9529 h 10000"/>
                  <a:gd name="connsiteX167" fmla="*/ 1722 w 10000"/>
                  <a:gd name="connsiteY167" fmla="*/ 9543 h 10000"/>
                  <a:gd name="connsiteX168" fmla="*/ 1944 w 10000"/>
                  <a:gd name="connsiteY168" fmla="*/ 9558 h 10000"/>
                  <a:gd name="connsiteX169" fmla="*/ 2944 w 10000"/>
                  <a:gd name="connsiteY169" fmla="*/ 9573 h 10000"/>
                  <a:gd name="connsiteX170" fmla="*/ 2944 w 10000"/>
                  <a:gd name="connsiteY170" fmla="*/ 9573 h 10000"/>
                  <a:gd name="connsiteX171" fmla="*/ 4167 w 10000"/>
                  <a:gd name="connsiteY171" fmla="*/ 9602 h 10000"/>
                  <a:gd name="connsiteX172" fmla="*/ 4889 w 10000"/>
                  <a:gd name="connsiteY172" fmla="*/ 9647 h 10000"/>
                  <a:gd name="connsiteX173" fmla="*/ 5278 w 10000"/>
                  <a:gd name="connsiteY173" fmla="*/ 9691 h 10000"/>
                  <a:gd name="connsiteX174" fmla="*/ 5444 w 10000"/>
                  <a:gd name="connsiteY174" fmla="*/ 9705 h 10000"/>
                  <a:gd name="connsiteX175" fmla="*/ 5444 w 10000"/>
                  <a:gd name="connsiteY175" fmla="*/ 9705 h 10000"/>
                  <a:gd name="connsiteX176" fmla="*/ 5722 w 10000"/>
                  <a:gd name="connsiteY176" fmla="*/ 9735 h 10000"/>
                  <a:gd name="connsiteX177" fmla="*/ 5833 w 10000"/>
                  <a:gd name="connsiteY177" fmla="*/ 9750 h 10000"/>
                  <a:gd name="connsiteX178" fmla="*/ 5833 w 10000"/>
                  <a:gd name="connsiteY178" fmla="*/ 9750 h 10000"/>
                  <a:gd name="connsiteX179" fmla="*/ 5833 w 10000"/>
                  <a:gd name="connsiteY179" fmla="*/ 9735 h 10000"/>
                  <a:gd name="connsiteX180" fmla="*/ 5889 w 10000"/>
                  <a:gd name="connsiteY180" fmla="*/ 9720 h 10000"/>
                  <a:gd name="connsiteX181" fmla="*/ 6000 w 10000"/>
                  <a:gd name="connsiteY181" fmla="*/ 9705 h 10000"/>
                  <a:gd name="connsiteX182" fmla="*/ 6167 w 10000"/>
                  <a:gd name="connsiteY182" fmla="*/ 9691 h 10000"/>
                  <a:gd name="connsiteX183" fmla="*/ 6444 w 10000"/>
                  <a:gd name="connsiteY183" fmla="*/ 9691 h 10000"/>
                  <a:gd name="connsiteX184" fmla="*/ 6833 w 10000"/>
                  <a:gd name="connsiteY184" fmla="*/ 9705 h 10000"/>
                  <a:gd name="connsiteX185" fmla="*/ 7278 w 10000"/>
                  <a:gd name="connsiteY185" fmla="*/ 9750 h 10000"/>
                  <a:gd name="connsiteX186" fmla="*/ 7278 w 10000"/>
                  <a:gd name="connsiteY186" fmla="*/ 9750 h 10000"/>
                  <a:gd name="connsiteX187" fmla="*/ 8722 w 10000"/>
                  <a:gd name="connsiteY187" fmla="*/ 9882 h 10000"/>
                  <a:gd name="connsiteX188" fmla="*/ 10000 w 10000"/>
                  <a:gd name="connsiteY188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5000 w 10000"/>
                  <a:gd name="connsiteY71" fmla="*/ 1222 h 10000"/>
                  <a:gd name="connsiteX72" fmla="*/ 5556 w 10000"/>
                  <a:gd name="connsiteY72" fmla="*/ 1075 h 10000"/>
                  <a:gd name="connsiteX73" fmla="*/ 6111 w 10000"/>
                  <a:gd name="connsiteY73" fmla="*/ 884 h 10000"/>
                  <a:gd name="connsiteX74" fmla="*/ 6667 w 10000"/>
                  <a:gd name="connsiteY74" fmla="*/ 707 h 10000"/>
                  <a:gd name="connsiteX75" fmla="*/ 7056 w 10000"/>
                  <a:gd name="connsiteY75" fmla="*/ 545 h 10000"/>
                  <a:gd name="connsiteX76" fmla="*/ 7056 w 10000"/>
                  <a:gd name="connsiteY76" fmla="*/ 545 h 10000"/>
                  <a:gd name="connsiteX77" fmla="*/ 7333 w 10000"/>
                  <a:gd name="connsiteY77" fmla="*/ 398 h 10000"/>
                  <a:gd name="connsiteX78" fmla="*/ 7667 w 10000"/>
                  <a:gd name="connsiteY78" fmla="*/ 221 h 10000"/>
                  <a:gd name="connsiteX79" fmla="*/ 8000 w 10000"/>
                  <a:gd name="connsiteY79" fmla="*/ 88 h 10000"/>
                  <a:gd name="connsiteX80" fmla="*/ 8167 w 10000"/>
                  <a:gd name="connsiteY80" fmla="*/ 29 h 10000"/>
                  <a:gd name="connsiteX81" fmla="*/ 8333 w 10000"/>
                  <a:gd name="connsiteY81" fmla="*/ 15 h 10000"/>
                  <a:gd name="connsiteX82" fmla="*/ 8333 w 10000"/>
                  <a:gd name="connsiteY82" fmla="*/ 15 h 10000"/>
                  <a:gd name="connsiteX83" fmla="*/ 8667 w 10000"/>
                  <a:gd name="connsiteY83" fmla="*/ 0 h 10000"/>
                  <a:gd name="connsiteX84" fmla="*/ 9111 w 10000"/>
                  <a:gd name="connsiteY84" fmla="*/ 0 h 10000"/>
                  <a:gd name="connsiteX85" fmla="*/ 10000 w 10000"/>
                  <a:gd name="connsiteY85" fmla="*/ 15 h 10000"/>
                  <a:gd name="connsiteX86" fmla="*/ 10000 w 10000"/>
                  <a:gd name="connsiteY86" fmla="*/ 9013 h 10000"/>
                  <a:gd name="connsiteX87" fmla="*/ 10000 w 10000"/>
                  <a:gd name="connsiteY87" fmla="*/ 9013 h 10000"/>
                  <a:gd name="connsiteX88" fmla="*/ 9722 w 10000"/>
                  <a:gd name="connsiteY88" fmla="*/ 8999 h 10000"/>
                  <a:gd name="connsiteX89" fmla="*/ 9389 w 10000"/>
                  <a:gd name="connsiteY89" fmla="*/ 9013 h 10000"/>
                  <a:gd name="connsiteX90" fmla="*/ 9389 w 10000"/>
                  <a:gd name="connsiteY90" fmla="*/ 9013 h 10000"/>
                  <a:gd name="connsiteX91" fmla="*/ 9278 w 10000"/>
                  <a:gd name="connsiteY91" fmla="*/ 9028 h 10000"/>
                  <a:gd name="connsiteX92" fmla="*/ 9056 w 10000"/>
                  <a:gd name="connsiteY92" fmla="*/ 9013 h 10000"/>
                  <a:gd name="connsiteX93" fmla="*/ 8889 w 10000"/>
                  <a:gd name="connsiteY93" fmla="*/ 8999 h 10000"/>
                  <a:gd name="connsiteX94" fmla="*/ 8722 w 10000"/>
                  <a:gd name="connsiteY94" fmla="*/ 8969 h 10000"/>
                  <a:gd name="connsiteX95" fmla="*/ 8611 w 10000"/>
                  <a:gd name="connsiteY95" fmla="*/ 8925 h 10000"/>
                  <a:gd name="connsiteX96" fmla="*/ 8444 w 10000"/>
                  <a:gd name="connsiteY96" fmla="*/ 8851 h 10000"/>
                  <a:gd name="connsiteX97" fmla="*/ 8444 w 10000"/>
                  <a:gd name="connsiteY97" fmla="*/ 8851 h 10000"/>
                  <a:gd name="connsiteX98" fmla="*/ 8222 w 10000"/>
                  <a:gd name="connsiteY98" fmla="*/ 8719 h 10000"/>
                  <a:gd name="connsiteX99" fmla="*/ 8111 w 10000"/>
                  <a:gd name="connsiteY99" fmla="*/ 8660 h 10000"/>
                  <a:gd name="connsiteX100" fmla="*/ 7944 w 10000"/>
                  <a:gd name="connsiteY100" fmla="*/ 8616 h 10000"/>
                  <a:gd name="connsiteX101" fmla="*/ 7778 w 10000"/>
                  <a:gd name="connsiteY101" fmla="*/ 8586 h 10000"/>
                  <a:gd name="connsiteX102" fmla="*/ 7556 w 10000"/>
                  <a:gd name="connsiteY102" fmla="*/ 8571 h 10000"/>
                  <a:gd name="connsiteX103" fmla="*/ 7333 w 10000"/>
                  <a:gd name="connsiteY103" fmla="*/ 8557 h 10000"/>
                  <a:gd name="connsiteX104" fmla="*/ 7000 w 10000"/>
                  <a:gd name="connsiteY104" fmla="*/ 8542 h 10000"/>
                  <a:gd name="connsiteX105" fmla="*/ 7000 w 10000"/>
                  <a:gd name="connsiteY105" fmla="*/ 8542 h 10000"/>
                  <a:gd name="connsiteX106" fmla="*/ 6556 w 10000"/>
                  <a:gd name="connsiteY106" fmla="*/ 8557 h 10000"/>
                  <a:gd name="connsiteX107" fmla="*/ 6222 w 10000"/>
                  <a:gd name="connsiteY107" fmla="*/ 8557 h 10000"/>
                  <a:gd name="connsiteX108" fmla="*/ 6111 w 10000"/>
                  <a:gd name="connsiteY108" fmla="*/ 8542 h 10000"/>
                  <a:gd name="connsiteX109" fmla="*/ 6056 w 10000"/>
                  <a:gd name="connsiteY109" fmla="*/ 8527 h 10000"/>
                  <a:gd name="connsiteX110" fmla="*/ 6056 w 10000"/>
                  <a:gd name="connsiteY110" fmla="*/ 8527 h 10000"/>
                  <a:gd name="connsiteX111" fmla="*/ 6056 w 10000"/>
                  <a:gd name="connsiteY111" fmla="*/ 8262 h 10000"/>
                  <a:gd name="connsiteX112" fmla="*/ 6056 w 10000"/>
                  <a:gd name="connsiteY112" fmla="*/ 8262 h 10000"/>
                  <a:gd name="connsiteX113" fmla="*/ 6056 w 10000"/>
                  <a:gd name="connsiteY113" fmla="*/ 8203 h 10000"/>
                  <a:gd name="connsiteX114" fmla="*/ 5944 w 10000"/>
                  <a:gd name="connsiteY114" fmla="*/ 8130 h 10000"/>
                  <a:gd name="connsiteX115" fmla="*/ 5889 w 10000"/>
                  <a:gd name="connsiteY115" fmla="*/ 8115 h 10000"/>
                  <a:gd name="connsiteX116" fmla="*/ 5778 w 10000"/>
                  <a:gd name="connsiteY116" fmla="*/ 8100 h 10000"/>
                  <a:gd name="connsiteX117" fmla="*/ 5667 w 10000"/>
                  <a:gd name="connsiteY117" fmla="*/ 8100 h 10000"/>
                  <a:gd name="connsiteX118" fmla="*/ 5500 w 10000"/>
                  <a:gd name="connsiteY118" fmla="*/ 8115 h 10000"/>
                  <a:gd name="connsiteX119" fmla="*/ 5500 w 10000"/>
                  <a:gd name="connsiteY119" fmla="*/ 8115 h 10000"/>
                  <a:gd name="connsiteX120" fmla="*/ 4889 w 10000"/>
                  <a:gd name="connsiteY120" fmla="*/ 8218 h 10000"/>
                  <a:gd name="connsiteX121" fmla="*/ 4611 w 10000"/>
                  <a:gd name="connsiteY121" fmla="*/ 8247 h 10000"/>
                  <a:gd name="connsiteX122" fmla="*/ 4556 w 10000"/>
                  <a:gd name="connsiteY122" fmla="*/ 8262 h 10000"/>
                  <a:gd name="connsiteX123" fmla="*/ 4500 w 10000"/>
                  <a:gd name="connsiteY123" fmla="*/ 8247 h 10000"/>
                  <a:gd name="connsiteX124" fmla="*/ 4500 w 10000"/>
                  <a:gd name="connsiteY124" fmla="*/ 8247 h 10000"/>
                  <a:gd name="connsiteX125" fmla="*/ 4222 w 10000"/>
                  <a:gd name="connsiteY125" fmla="*/ 8100 h 10000"/>
                  <a:gd name="connsiteX126" fmla="*/ 4222 w 10000"/>
                  <a:gd name="connsiteY126" fmla="*/ 8100 h 10000"/>
                  <a:gd name="connsiteX127" fmla="*/ 4111 w 10000"/>
                  <a:gd name="connsiteY127" fmla="*/ 8027 h 10000"/>
                  <a:gd name="connsiteX128" fmla="*/ 4111 w 10000"/>
                  <a:gd name="connsiteY128" fmla="*/ 7982 h 10000"/>
                  <a:gd name="connsiteX129" fmla="*/ 4111 w 10000"/>
                  <a:gd name="connsiteY129" fmla="*/ 7938 h 10000"/>
                  <a:gd name="connsiteX130" fmla="*/ 4111 w 10000"/>
                  <a:gd name="connsiteY130" fmla="*/ 7938 h 10000"/>
                  <a:gd name="connsiteX131" fmla="*/ 4278 w 10000"/>
                  <a:gd name="connsiteY131" fmla="*/ 7894 h 10000"/>
                  <a:gd name="connsiteX132" fmla="*/ 4389 w 10000"/>
                  <a:gd name="connsiteY132" fmla="*/ 7879 h 10000"/>
                  <a:gd name="connsiteX133" fmla="*/ 4389 w 10000"/>
                  <a:gd name="connsiteY133" fmla="*/ 7879 h 10000"/>
                  <a:gd name="connsiteX134" fmla="*/ 4000 w 10000"/>
                  <a:gd name="connsiteY134" fmla="*/ 7879 h 10000"/>
                  <a:gd name="connsiteX135" fmla="*/ 3722 w 10000"/>
                  <a:gd name="connsiteY135" fmla="*/ 7894 h 10000"/>
                  <a:gd name="connsiteX136" fmla="*/ 3611 w 10000"/>
                  <a:gd name="connsiteY136" fmla="*/ 7909 h 10000"/>
                  <a:gd name="connsiteX137" fmla="*/ 3556 w 10000"/>
                  <a:gd name="connsiteY137" fmla="*/ 7923 h 10000"/>
                  <a:gd name="connsiteX138" fmla="*/ 3556 w 10000"/>
                  <a:gd name="connsiteY138" fmla="*/ 7923 h 10000"/>
                  <a:gd name="connsiteX139" fmla="*/ 3444 w 10000"/>
                  <a:gd name="connsiteY139" fmla="*/ 7982 h 10000"/>
                  <a:gd name="connsiteX140" fmla="*/ 3278 w 10000"/>
                  <a:gd name="connsiteY140" fmla="*/ 8071 h 10000"/>
                  <a:gd name="connsiteX141" fmla="*/ 3000 w 10000"/>
                  <a:gd name="connsiteY141" fmla="*/ 8174 h 10000"/>
                  <a:gd name="connsiteX142" fmla="*/ 2667 w 10000"/>
                  <a:gd name="connsiteY142" fmla="*/ 8247 h 10000"/>
                  <a:gd name="connsiteX143" fmla="*/ 2667 w 10000"/>
                  <a:gd name="connsiteY143" fmla="*/ 8247 h 10000"/>
                  <a:gd name="connsiteX144" fmla="*/ 2333 w 10000"/>
                  <a:gd name="connsiteY144" fmla="*/ 8306 h 10000"/>
                  <a:gd name="connsiteX145" fmla="*/ 1833 w 10000"/>
                  <a:gd name="connsiteY145" fmla="*/ 8365 h 10000"/>
                  <a:gd name="connsiteX146" fmla="*/ 1389 w 10000"/>
                  <a:gd name="connsiteY146" fmla="*/ 8395 h 10000"/>
                  <a:gd name="connsiteX147" fmla="*/ 889 w 10000"/>
                  <a:gd name="connsiteY147" fmla="*/ 8409 h 10000"/>
                  <a:gd name="connsiteX148" fmla="*/ 889 w 10000"/>
                  <a:gd name="connsiteY148" fmla="*/ 8409 h 10000"/>
                  <a:gd name="connsiteX149" fmla="*/ 500 w 10000"/>
                  <a:gd name="connsiteY149" fmla="*/ 8424 h 10000"/>
                  <a:gd name="connsiteX150" fmla="*/ 222 w 10000"/>
                  <a:gd name="connsiteY150" fmla="*/ 8439 h 10000"/>
                  <a:gd name="connsiteX151" fmla="*/ 0 w 10000"/>
                  <a:gd name="connsiteY151" fmla="*/ 8454 h 10000"/>
                  <a:gd name="connsiteX152" fmla="*/ 0 w 10000"/>
                  <a:gd name="connsiteY152" fmla="*/ 8454 h 10000"/>
                  <a:gd name="connsiteX153" fmla="*/ 278 w 10000"/>
                  <a:gd name="connsiteY153" fmla="*/ 8689 h 10000"/>
                  <a:gd name="connsiteX154" fmla="*/ 500 w 10000"/>
                  <a:gd name="connsiteY154" fmla="*/ 8866 h 10000"/>
                  <a:gd name="connsiteX155" fmla="*/ 722 w 10000"/>
                  <a:gd name="connsiteY155" fmla="*/ 9013 h 10000"/>
                  <a:gd name="connsiteX156" fmla="*/ 722 w 10000"/>
                  <a:gd name="connsiteY156" fmla="*/ 9013 h 10000"/>
                  <a:gd name="connsiteX157" fmla="*/ 889 w 10000"/>
                  <a:gd name="connsiteY157" fmla="*/ 9102 h 10000"/>
                  <a:gd name="connsiteX158" fmla="*/ 944 w 10000"/>
                  <a:gd name="connsiteY158" fmla="*/ 9175 h 10000"/>
                  <a:gd name="connsiteX159" fmla="*/ 1111 w 10000"/>
                  <a:gd name="connsiteY159" fmla="*/ 9249 h 10000"/>
                  <a:gd name="connsiteX160" fmla="*/ 1333 w 10000"/>
                  <a:gd name="connsiteY160" fmla="*/ 9367 h 10000"/>
                  <a:gd name="connsiteX161" fmla="*/ 1333 w 10000"/>
                  <a:gd name="connsiteY161" fmla="*/ 9367 h 10000"/>
                  <a:gd name="connsiteX162" fmla="*/ 1444 w 10000"/>
                  <a:gd name="connsiteY162" fmla="*/ 9426 h 10000"/>
                  <a:gd name="connsiteX163" fmla="*/ 1500 w 10000"/>
                  <a:gd name="connsiteY163" fmla="*/ 9470 h 10000"/>
                  <a:gd name="connsiteX164" fmla="*/ 1500 w 10000"/>
                  <a:gd name="connsiteY164" fmla="*/ 9514 h 10000"/>
                  <a:gd name="connsiteX165" fmla="*/ 1556 w 10000"/>
                  <a:gd name="connsiteY165" fmla="*/ 9529 h 10000"/>
                  <a:gd name="connsiteX166" fmla="*/ 1722 w 10000"/>
                  <a:gd name="connsiteY166" fmla="*/ 9543 h 10000"/>
                  <a:gd name="connsiteX167" fmla="*/ 1944 w 10000"/>
                  <a:gd name="connsiteY167" fmla="*/ 9558 h 10000"/>
                  <a:gd name="connsiteX168" fmla="*/ 2944 w 10000"/>
                  <a:gd name="connsiteY168" fmla="*/ 9573 h 10000"/>
                  <a:gd name="connsiteX169" fmla="*/ 2944 w 10000"/>
                  <a:gd name="connsiteY169" fmla="*/ 9573 h 10000"/>
                  <a:gd name="connsiteX170" fmla="*/ 4167 w 10000"/>
                  <a:gd name="connsiteY170" fmla="*/ 9602 h 10000"/>
                  <a:gd name="connsiteX171" fmla="*/ 4889 w 10000"/>
                  <a:gd name="connsiteY171" fmla="*/ 9647 h 10000"/>
                  <a:gd name="connsiteX172" fmla="*/ 5278 w 10000"/>
                  <a:gd name="connsiteY172" fmla="*/ 9691 h 10000"/>
                  <a:gd name="connsiteX173" fmla="*/ 5444 w 10000"/>
                  <a:gd name="connsiteY173" fmla="*/ 9705 h 10000"/>
                  <a:gd name="connsiteX174" fmla="*/ 5444 w 10000"/>
                  <a:gd name="connsiteY174" fmla="*/ 9705 h 10000"/>
                  <a:gd name="connsiteX175" fmla="*/ 5722 w 10000"/>
                  <a:gd name="connsiteY175" fmla="*/ 9735 h 10000"/>
                  <a:gd name="connsiteX176" fmla="*/ 5833 w 10000"/>
                  <a:gd name="connsiteY176" fmla="*/ 9750 h 10000"/>
                  <a:gd name="connsiteX177" fmla="*/ 5833 w 10000"/>
                  <a:gd name="connsiteY177" fmla="*/ 9750 h 10000"/>
                  <a:gd name="connsiteX178" fmla="*/ 5833 w 10000"/>
                  <a:gd name="connsiteY178" fmla="*/ 9735 h 10000"/>
                  <a:gd name="connsiteX179" fmla="*/ 5889 w 10000"/>
                  <a:gd name="connsiteY179" fmla="*/ 9720 h 10000"/>
                  <a:gd name="connsiteX180" fmla="*/ 6000 w 10000"/>
                  <a:gd name="connsiteY180" fmla="*/ 9705 h 10000"/>
                  <a:gd name="connsiteX181" fmla="*/ 6167 w 10000"/>
                  <a:gd name="connsiteY181" fmla="*/ 9691 h 10000"/>
                  <a:gd name="connsiteX182" fmla="*/ 6444 w 10000"/>
                  <a:gd name="connsiteY182" fmla="*/ 9691 h 10000"/>
                  <a:gd name="connsiteX183" fmla="*/ 6833 w 10000"/>
                  <a:gd name="connsiteY183" fmla="*/ 9705 h 10000"/>
                  <a:gd name="connsiteX184" fmla="*/ 7278 w 10000"/>
                  <a:gd name="connsiteY184" fmla="*/ 9750 h 10000"/>
                  <a:gd name="connsiteX185" fmla="*/ 7278 w 10000"/>
                  <a:gd name="connsiteY185" fmla="*/ 9750 h 10000"/>
                  <a:gd name="connsiteX186" fmla="*/ 8722 w 10000"/>
                  <a:gd name="connsiteY186" fmla="*/ 9882 h 10000"/>
                  <a:gd name="connsiteX187" fmla="*/ 10000 w 10000"/>
                  <a:gd name="connsiteY187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5000 w 10000"/>
                  <a:gd name="connsiteY71" fmla="*/ 1222 h 10000"/>
                  <a:gd name="connsiteX72" fmla="*/ 6111 w 10000"/>
                  <a:gd name="connsiteY72" fmla="*/ 884 h 10000"/>
                  <a:gd name="connsiteX73" fmla="*/ 6667 w 10000"/>
                  <a:gd name="connsiteY73" fmla="*/ 707 h 10000"/>
                  <a:gd name="connsiteX74" fmla="*/ 7056 w 10000"/>
                  <a:gd name="connsiteY74" fmla="*/ 545 h 10000"/>
                  <a:gd name="connsiteX75" fmla="*/ 7056 w 10000"/>
                  <a:gd name="connsiteY75" fmla="*/ 545 h 10000"/>
                  <a:gd name="connsiteX76" fmla="*/ 7333 w 10000"/>
                  <a:gd name="connsiteY76" fmla="*/ 398 h 10000"/>
                  <a:gd name="connsiteX77" fmla="*/ 7667 w 10000"/>
                  <a:gd name="connsiteY77" fmla="*/ 221 h 10000"/>
                  <a:gd name="connsiteX78" fmla="*/ 8000 w 10000"/>
                  <a:gd name="connsiteY78" fmla="*/ 88 h 10000"/>
                  <a:gd name="connsiteX79" fmla="*/ 8167 w 10000"/>
                  <a:gd name="connsiteY79" fmla="*/ 29 h 10000"/>
                  <a:gd name="connsiteX80" fmla="*/ 8333 w 10000"/>
                  <a:gd name="connsiteY80" fmla="*/ 15 h 10000"/>
                  <a:gd name="connsiteX81" fmla="*/ 8333 w 10000"/>
                  <a:gd name="connsiteY81" fmla="*/ 15 h 10000"/>
                  <a:gd name="connsiteX82" fmla="*/ 8667 w 10000"/>
                  <a:gd name="connsiteY82" fmla="*/ 0 h 10000"/>
                  <a:gd name="connsiteX83" fmla="*/ 9111 w 10000"/>
                  <a:gd name="connsiteY83" fmla="*/ 0 h 10000"/>
                  <a:gd name="connsiteX84" fmla="*/ 10000 w 10000"/>
                  <a:gd name="connsiteY84" fmla="*/ 15 h 10000"/>
                  <a:gd name="connsiteX85" fmla="*/ 10000 w 10000"/>
                  <a:gd name="connsiteY85" fmla="*/ 9013 h 10000"/>
                  <a:gd name="connsiteX86" fmla="*/ 10000 w 10000"/>
                  <a:gd name="connsiteY86" fmla="*/ 9013 h 10000"/>
                  <a:gd name="connsiteX87" fmla="*/ 9722 w 10000"/>
                  <a:gd name="connsiteY87" fmla="*/ 8999 h 10000"/>
                  <a:gd name="connsiteX88" fmla="*/ 9389 w 10000"/>
                  <a:gd name="connsiteY88" fmla="*/ 9013 h 10000"/>
                  <a:gd name="connsiteX89" fmla="*/ 9389 w 10000"/>
                  <a:gd name="connsiteY89" fmla="*/ 9013 h 10000"/>
                  <a:gd name="connsiteX90" fmla="*/ 9278 w 10000"/>
                  <a:gd name="connsiteY90" fmla="*/ 9028 h 10000"/>
                  <a:gd name="connsiteX91" fmla="*/ 9056 w 10000"/>
                  <a:gd name="connsiteY91" fmla="*/ 9013 h 10000"/>
                  <a:gd name="connsiteX92" fmla="*/ 8889 w 10000"/>
                  <a:gd name="connsiteY92" fmla="*/ 8999 h 10000"/>
                  <a:gd name="connsiteX93" fmla="*/ 8722 w 10000"/>
                  <a:gd name="connsiteY93" fmla="*/ 8969 h 10000"/>
                  <a:gd name="connsiteX94" fmla="*/ 8611 w 10000"/>
                  <a:gd name="connsiteY94" fmla="*/ 8925 h 10000"/>
                  <a:gd name="connsiteX95" fmla="*/ 8444 w 10000"/>
                  <a:gd name="connsiteY95" fmla="*/ 8851 h 10000"/>
                  <a:gd name="connsiteX96" fmla="*/ 8444 w 10000"/>
                  <a:gd name="connsiteY96" fmla="*/ 8851 h 10000"/>
                  <a:gd name="connsiteX97" fmla="*/ 8222 w 10000"/>
                  <a:gd name="connsiteY97" fmla="*/ 8719 h 10000"/>
                  <a:gd name="connsiteX98" fmla="*/ 8111 w 10000"/>
                  <a:gd name="connsiteY98" fmla="*/ 8660 h 10000"/>
                  <a:gd name="connsiteX99" fmla="*/ 7944 w 10000"/>
                  <a:gd name="connsiteY99" fmla="*/ 8616 h 10000"/>
                  <a:gd name="connsiteX100" fmla="*/ 7778 w 10000"/>
                  <a:gd name="connsiteY100" fmla="*/ 8586 h 10000"/>
                  <a:gd name="connsiteX101" fmla="*/ 7556 w 10000"/>
                  <a:gd name="connsiteY101" fmla="*/ 8571 h 10000"/>
                  <a:gd name="connsiteX102" fmla="*/ 7333 w 10000"/>
                  <a:gd name="connsiteY102" fmla="*/ 8557 h 10000"/>
                  <a:gd name="connsiteX103" fmla="*/ 7000 w 10000"/>
                  <a:gd name="connsiteY103" fmla="*/ 8542 h 10000"/>
                  <a:gd name="connsiteX104" fmla="*/ 7000 w 10000"/>
                  <a:gd name="connsiteY104" fmla="*/ 8542 h 10000"/>
                  <a:gd name="connsiteX105" fmla="*/ 6556 w 10000"/>
                  <a:gd name="connsiteY105" fmla="*/ 8557 h 10000"/>
                  <a:gd name="connsiteX106" fmla="*/ 6222 w 10000"/>
                  <a:gd name="connsiteY106" fmla="*/ 8557 h 10000"/>
                  <a:gd name="connsiteX107" fmla="*/ 6111 w 10000"/>
                  <a:gd name="connsiteY107" fmla="*/ 8542 h 10000"/>
                  <a:gd name="connsiteX108" fmla="*/ 6056 w 10000"/>
                  <a:gd name="connsiteY108" fmla="*/ 8527 h 10000"/>
                  <a:gd name="connsiteX109" fmla="*/ 6056 w 10000"/>
                  <a:gd name="connsiteY109" fmla="*/ 8527 h 10000"/>
                  <a:gd name="connsiteX110" fmla="*/ 6056 w 10000"/>
                  <a:gd name="connsiteY110" fmla="*/ 8262 h 10000"/>
                  <a:gd name="connsiteX111" fmla="*/ 6056 w 10000"/>
                  <a:gd name="connsiteY111" fmla="*/ 8262 h 10000"/>
                  <a:gd name="connsiteX112" fmla="*/ 6056 w 10000"/>
                  <a:gd name="connsiteY112" fmla="*/ 8203 h 10000"/>
                  <a:gd name="connsiteX113" fmla="*/ 5944 w 10000"/>
                  <a:gd name="connsiteY113" fmla="*/ 8130 h 10000"/>
                  <a:gd name="connsiteX114" fmla="*/ 5889 w 10000"/>
                  <a:gd name="connsiteY114" fmla="*/ 8115 h 10000"/>
                  <a:gd name="connsiteX115" fmla="*/ 5778 w 10000"/>
                  <a:gd name="connsiteY115" fmla="*/ 8100 h 10000"/>
                  <a:gd name="connsiteX116" fmla="*/ 5667 w 10000"/>
                  <a:gd name="connsiteY116" fmla="*/ 8100 h 10000"/>
                  <a:gd name="connsiteX117" fmla="*/ 5500 w 10000"/>
                  <a:gd name="connsiteY117" fmla="*/ 8115 h 10000"/>
                  <a:gd name="connsiteX118" fmla="*/ 5500 w 10000"/>
                  <a:gd name="connsiteY118" fmla="*/ 8115 h 10000"/>
                  <a:gd name="connsiteX119" fmla="*/ 4889 w 10000"/>
                  <a:gd name="connsiteY119" fmla="*/ 8218 h 10000"/>
                  <a:gd name="connsiteX120" fmla="*/ 4611 w 10000"/>
                  <a:gd name="connsiteY120" fmla="*/ 8247 h 10000"/>
                  <a:gd name="connsiteX121" fmla="*/ 4556 w 10000"/>
                  <a:gd name="connsiteY121" fmla="*/ 8262 h 10000"/>
                  <a:gd name="connsiteX122" fmla="*/ 4500 w 10000"/>
                  <a:gd name="connsiteY122" fmla="*/ 8247 h 10000"/>
                  <a:gd name="connsiteX123" fmla="*/ 4500 w 10000"/>
                  <a:gd name="connsiteY123" fmla="*/ 8247 h 10000"/>
                  <a:gd name="connsiteX124" fmla="*/ 4222 w 10000"/>
                  <a:gd name="connsiteY124" fmla="*/ 8100 h 10000"/>
                  <a:gd name="connsiteX125" fmla="*/ 4222 w 10000"/>
                  <a:gd name="connsiteY125" fmla="*/ 8100 h 10000"/>
                  <a:gd name="connsiteX126" fmla="*/ 4111 w 10000"/>
                  <a:gd name="connsiteY126" fmla="*/ 8027 h 10000"/>
                  <a:gd name="connsiteX127" fmla="*/ 4111 w 10000"/>
                  <a:gd name="connsiteY127" fmla="*/ 7982 h 10000"/>
                  <a:gd name="connsiteX128" fmla="*/ 4111 w 10000"/>
                  <a:gd name="connsiteY128" fmla="*/ 7938 h 10000"/>
                  <a:gd name="connsiteX129" fmla="*/ 4111 w 10000"/>
                  <a:gd name="connsiteY129" fmla="*/ 7938 h 10000"/>
                  <a:gd name="connsiteX130" fmla="*/ 4278 w 10000"/>
                  <a:gd name="connsiteY130" fmla="*/ 7894 h 10000"/>
                  <a:gd name="connsiteX131" fmla="*/ 4389 w 10000"/>
                  <a:gd name="connsiteY131" fmla="*/ 7879 h 10000"/>
                  <a:gd name="connsiteX132" fmla="*/ 4389 w 10000"/>
                  <a:gd name="connsiteY132" fmla="*/ 7879 h 10000"/>
                  <a:gd name="connsiteX133" fmla="*/ 4000 w 10000"/>
                  <a:gd name="connsiteY133" fmla="*/ 7879 h 10000"/>
                  <a:gd name="connsiteX134" fmla="*/ 3722 w 10000"/>
                  <a:gd name="connsiteY134" fmla="*/ 7894 h 10000"/>
                  <a:gd name="connsiteX135" fmla="*/ 3611 w 10000"/>
                  <a:gd name="connsiteY135" fmla="*/ 7909 h 10000"/>
                  <a:gd name="connsiteX136" fmla="*/ 3556 w 10000"/>
                  <a:gd name="connsiteY136" fmla="*/ 7923 h 10000"/>
                  <a:gd name="connsiteX137" fmla="*/ 3556 w 10000"/>
                  <a:gd name="connsiteY137" fmla="*/ 7923 h 10000"/>
                  <a:gd name="connsiteX138" fmla="*/ 3444 w 10000"/>
                  <a:gd name="connsiteY138" fmla="*/ 7982 h 10000"/>
                  <a:gd name="connsiteX139" fmla="*/ 3278 w 10000"/>
                  <a:gd name="connsiteY139" fmla="*/ 8071 h 10000"/>
                  <a:gd name="connsiteX140" fmla="*/ 3000 w 10000"/>
                  <a:gd name="connsiteY140" fmla="*/ 8174 h 10000"/>
                  <a:gd name="connsiteX141" fmla="*/ 2667 w 10000"/>
                  <a:gd name="connsiteY141" fmla="*/ 8247 h 10000"/>
                  <a:gd name="connsiteX142" fmla="*/ 2667 w 10000"/>
                  <a:gd name="connsiteY142" fmla="*/ 8247 h 10000"/>
                  <a:gd name="connsiteX143" fmla="*/ 2333 w 10000"/>
                  <a:gd name="connsiteY143" fmla="*/ 8306 h 10000"/>
                  <a:gd name="connsiteX144" fmla="*/ 1833 w 10000"/>
                  <a:gd name="connsiteY144" fmla="*/ 8365 h 10000"/>
                  <a:gd name="connsiteX145" fmla="*/ 1389 w 10000"/>
                  <a:gd name="connsiteY145" fmla="*/ 8395 h 10000"/>
                  <a:gd name="connsiteX146" fmla="*/ 889 w 10000"/>
                  <a:gd name="connsiteY146" fmla="*/ 8409 h 10000"/>
                  <a:gd name="connsiteX147" fmla="*/ 889 w 10000"/>
                  <a:gd name="connsiteY147" fmla="*/ 8409 h 10000"/>
                  <a:gd name="connsiteX148" fmla="*/ 500 w 10000"/>
                  <a:gd name="connsiteY148" fmla="*/ 8424 h 10000"/>
                  <a:gd name="connsiteX149" fmla="*/ 222 w 10000"/>
                  <a:gd name="connsiteY149" fmla="*/ 8439 h 10000"/>
                  <a:gd name="connsiteX150" fmla="*/ 0 w 10000"/>
                  <a:gd name="connsiteY150" fmla="*/ 8454 h 10000"/>
                  <a:gd name="connsiteX151" fmla="*/ 0 w 10000"/>
                  <a:gd name="connsiteY151" fmla="*/ 8454 h 10000"/>
                  <a:gd name="connsiteX152" fmla="*/ 278 w 10000"/>
                  <a:gd name="connsiteY152" fmla="*/ 8689 h 10000"/>
                  <a:gd name="connsiteX153" fmla="*/ 500 w 10000"/>
                  <a:gd name="connsiteY153" fmla="*/ 8866 h 10000"/>
                  <a:gd name="connsiteX154" fmla="*/ 722 w 10000"/>
                  <a:gd name="connsiteY154" fmla="*/ 9013 h 10000"/>
                  <a:gd name="connsiteX155" fmla="*/ 722 w 10000"/>
                  <a:gd name="connsiteY155" fmla="*/ 9013 h 10000"/>
                  <a:gd name="connsiteX156" fmla="*/ 889 w 10000"/>
                  <a:gd name="connsiteY156" fmla="*/ 9102 h 10000"/>
                  <a:gd name="connsiteX157" fmla="*/ 944 w 10000"/>
                  <a:gd name="connsiteY157" fmla="*/ 9175 h 10000"/>
                  <a:gd name="connsiteX158" fmla="*/ 1111 w 10000"/>
                  <a:gd name="connsiteY158" fmla="*/ 9249 h 10000"/>
                  <a:gd name="connsiteX159" fmla="*/ 1333 w 10000"/>
                  <a:gd name="connsiteY159" fmla="*/ 9367 h 10000"/>
                  <a:gd name="connsiteX160" fmla="*/ 1333 w 10000"/>
                  <a:gd name="connsiteY160" fmla="*/ 9367 h 10000"/>
                  <a:gd name="connsiteX161" fmla="*/ 1444 w 10000"/>
                  <a:gd name="connsiteY161" fmla="*/ 9426 h 10000"/>
                  <a:gd name="connsiteX162" fmla="*/ 1500 w 10000"/>
                  <a:gd name="connsiteY162" fmla="*/ 9470 h 10000"/>
                  <a:gd name="connsiteX163" fmla="*/ 1500 w 10000"/>
                  <a:gd name="connsiteY163" fmla="*/ 9514 h 10000"/>
                  <a:gd name="connsiteX164" fmla="*/ 1556 w 10000"/>
                  <a:gd name="connsiteY164" fmla="*/ 9529 h 10000"/>
                  <a:gd name="connsiteX165" fmla="*/ 1722 w 10000"/>
                  <a:gd name="connsiteY165" fmla="*/ 9543 h 10000"/>
                  <a:gd name="connsiteX166" fmla="*/ 1944 w 10000"/>
                  <a:gd name="connsiteY166" fmla="*/ 9558 h 10000"/>
                  <a:gd name="connsiteX167" fmla="*/ 2944 w 10000"/>
                  <a:gd name="connsiteY167" fmla="*/ 9573 h 10000"/>
                  <a:gd name="connsiteX168" fmla="*/ 2944 w 10000"/>
                  <a:gd name="connsiteY168" fmla="*/ 9573 h 10000"/>
                  <a:gd name="connsiteX169" fmla="*/ 4167 w 10000"/>
                  <a:gd name="connsiteY169" fmla="*/ 9602 h 10000"/>
                  <a:gd name="connsiteX170" fmla="*/ 4889 w 10000"/>
                  <a:gd name="connsiteY170" fmla="*/ 9647 h 10000"/>
                  <a:gd name="connsiteX171" fmla="*/ 5278 w 10000"/>
                  <a:gd name="connsiteY171" fmla="*/ 9691 h 10000"/>
                  <a:gd name="connsiteX172" fmla="*/ 5444 w 10000"/>
                  <a:gd name="connsiteY172" fmla="*/ 9705 h 10000"/>
                  <a:gd name="connsiteX173" fmla="*/ 5444 w 10000"/>
                  <a:gd name="connsiteY173" fmla="*/ 9705 h 10000"/>
                  <a:gd name="connsiteX174" fmla="*/ 5722 w 10000"/>
                  <a:gd name="connsiteY174" fmla="*/ 9735 h 10000"/>
                  <a:gd name="connsiteX175" fmla="*/ 5833 w 10000"/>
                  <a:gd name="connsiteY175" fmla="*/ 9750 h 10000"/>
                  <a:gd name="connsiteX176" fmla="*/ 5833 w 10000"/>
                  <a:gd name="connsiteY176" fmla="*/ 9750 h 10000"/>
                  <a:gd name="connsiteX177" fmla="*/ 5833 w 10000"/>
                  <a:gd name="connsiteY177" fmla="*/ 9735 h 10000"/>
                  <a:gd name="connsiteX178" fmla="*/ 5889 w 10000"/>
                  <a:gd name="connsiteY178" fmla="*/ 9720 h 10000"/>
                  <a:gd name="connsiteX179" fmla="*/ 6000 w 10000"/>
                  <a:gd name="connsiteY179" fmla="*/ 9705 h 10000"/>
                  <a:gd name="connsiteX180" fmla="*/ 6167 w 10000"/>
                  <a:gd name="connsiteY180" fmla="*/ 9691 h 10000"/>
                  <a:gd name="connsiteX181" fmla="*/ 6444 w 10000"/>
                  <a:gd name="connsiteY181" fmla="*/ 9691 h 10000"/>
                  <a:gd name="connsiteX182" fmla="*/ 6833 w 10000"/>
                  <a:gd name="connsiteY182" fmla="*/ 9705 h 10000"/>
                  <a:gd name="connsiteX183" fmla="*/ 7278 w 10000"/>
                  <a:gd name="connsiteY183" fmla="*/ 9750 h 10000"/>
                  <a:gd name="connsiteX184" fmla="*/ 7278 w 10000"/>
                  <a:gd name="connsiteY184" fmla="*/ 9750 h 10000"/>
                  <a:gd name="connsiteX185" fmla="*/ 8722 w 10000"/>
                  <a:gd name="connsiteY185" fmla="*/ 9882 h 10000"/>
                  <a:gd name="connsiteX186" fmla="*/ 10000 w 10000"/>
                  <a:gd name="connsiteY186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5000 w 10000"/>
                  <a:gd name="connsiteY71" fmla="*/ 1222 h 10000"/>
                  <a:gd name="connsiteX72" fmla="*/ 6667 w 10000"/>
                  <a:gd name="connsiteY72" fmla="*/ 707 h 10000"/>
                  <a:gd name="connsiteX73" fmla="*/ 7056 w 10000"/>
                  <a:gd name="connsiteY73" fmla="*/ 545 h 10000"/>
                  <a:gd name="connsiteX74" fmla="*/ 7056 w 10000"/>
                  <a:gd name="connsiteY74" fmla="*/ 545 h 10000"/>
                  <a:gd name="connsiteX75" fmla="*/ 7333 w 10000"/>
                  <a:gd name="connsiteY75" fmla="*/ 398 h 10000"/>
                  <a:gd name="connsiteX76" fmla="*/ 7667 w 10000"/>
                  <a:gd name="connsiteY76" fmla="*/ 221 h 10000"/>
                  <a:gd name="connsiteX77" fmla="*/ 8000 w 10000"/>
                  <a:gd name="connsiteY77" fmla="*/ 88 h 10000"/>
                  <a:gd name="connsiteX78" fmla="*/ 8167 w 10000"/>
                  <a:gd name="connsiteY78" fmla="*/ 29 h 10000"/>
                  <a:gd name="connsiteX79" fmla="*/ 8333 w 10000"/>
                  <a:gd name="connsiteY79" fmla="*/ 15 h 10000"/>
                  <a:gd name="connsiteX80" fmla="*/ 8333 w 10000"/>
                  <a:gd name="connsiteY80" fmla="*/ 15 h 10000"/>
                  <a:gd name="connsiteX81" fmla="*/ 8667 w 10000"/>
                  <a:gd name="connsiteY81" fmla="*/ 0 h 10000"/>
                  <a:gd name="connsiteX82" fmla="*/ 9111 w 10000"/>
                  <a:gd name="connsiteY82" fmla="*/ 0 h 10000"/>
                  <a:gd name="connsiteX83" fmla="*/ 10000 w 10000"/>
                  <a:gd name="connsiteY83" fmla="*/ 15 h 10000"/>
                  <a:gd name="connsiteX84" fmla="*/ 10000 w 10000"/>
                  <a:gd name="connsiteY84" fmla="*/ 9013 h 10000"/>
                  <a:gd name="connsiteX85" fmla="*/ 10000 w 10000"/>
                  <a:gd name="connsiteY85" fmla="*/ 9013 h 10000"/>
                  <a:gd name="connsiteX86" fmla="*/ 9722 w 10000"/>
                  <a:gd name="connsiteY86" fmla="*/ 8999 h 10000"/>
                  <a:gd name="connsiteX87" fmla="*/ 9389 w 10000"/>
                  <a:gd name="connsiteY87" fmla="*/ 9013 h 10000"/>
                  <a:gd name="connsiteX88" fmla="*/ 9389 w 10000"/>
                  <a:gd name="connsiteY88" fmla="*/ 9013 h 10000"/>
                  <a:gd name="connsiteX89" fmla="*/ 9278 w 10000"/>
                  <a:gd name="connsiteY89" fmla="*/ 9028 h 10000"/>
                  <a:gd name="connsiteX90" fmla="*/ 9056 w 10000"/>
                  <a:gd name="connsiteY90" fmla="*/ 9013 h 10000"/>
                  <a:gd name="connsiteX91" fmla="*/ 8889 w 10000"/>
                  <a:gd name="connsiteY91" fmla="*/ 8999 h 10000"/>
                  <a:gd name="connsiteX92" fmla="*/ 8722 w 10000"/>
                  <a:gd name="connsiteY92" fmla="*/ 8969 h 10000"/>
                  <a:gd name="connsiteX93" fmla="*/ 8611 w 10000"/>
                  <a:gd name="connsiteY93" fmla="*/ 8925 h 10000"/>
                  <a:gd name="connsiteX94" fmla="*/ 8444 w 10000"/>
                  <a:gd name="connsiteY94" fmla="*/ 8851 h 10000"/>
                  <a:gd name="connsiteX95" fmla="*/ 8444 w 10000"/>
                  <a:gd name="connsiteY95" fmla="*/ 8851 h 10000"/>
                  <a:gd name="connsiteX96" fmla="*/ 8222 w 10000"/>
                  <a:gd name="connsiteY96" fmla="*/ 8719 h 10000"/>
                  <a:gd name="connsiteX97" fmla="*/ 8111 w 10000"/>
                  <a:gd name="connsiteY97" fmla="*/ 8660 h 10000"/>
                  <a:gd name="connsiteX98" fmla="*/ 7944 w 10000"/>
                  <a:gd name="connsiteY98" fmla="*/ 8616 h 10000"/>
                  <a:gd name="connsiteX99" fmla="*/ 7778 w 10000"/>
                  <a:gd name="connsiteY99" fmla="*/ 8586 h 10000"/>
                  <a:gd name="connsiteX100" fmla="*/ 7556 w 10000"/>
                  <a:gd name="connsiteY100" fmla="*/ 8571 h 10000"/>
                  <a:gd name="connsiteX101" fmla="*/ 7333 w 10000"/>
                  <a:gd name="connsiteY101" fmla="*/ 8557 h 10000"/>
                  <a:gd name="connsiteX102" fmla="*/ 7000 w 10000"/>
                  <a:gd name="connsiteY102" fmla="*/ 8542 h 10000"/>
                  <a:gd name="connsiteX103" fmla="*/ 7000 w 10000"/>
                  <a:gd name="connsiteY103" fmla="*/ 8542 h 10000"/>
                  <a:gd name="connsiteX104" fmla="*/ 6556 w 10000"/>
                  <a:gd name="connsiteY104" fmla="*/ 8557 h 10000"/>
                  <a:gd name="connsiteX105" fmla="*/ 6222 w 10000"/>
                  <a:gd name="connsiteY105" fmla="*/ 8557 h 10000"/>
                  <a:gd name="connsiteX106" fmla="*/ 6111 w 10000"/>
                  <a:gd name="connsiteY106" fmla="*/ 8542 h 10000"/>
                  <a:gd name="connsiteX107" fmla="*/ 6056 w 10000"/>
                  <a:gd name="connsiteY107" fmla="*/ 8527 h 10000"/>
                  <a:gd name="connsiteX108" fmla="*/ 6056 w 10000"/>
                  <a:gd name="connsiteY108" fmla="*/ 8527 h 10000"/>
                  <a:gd name="connsiteX109" fmla="*/ 6056 w 10000"/>
                  <a:gd name="connsiteY109" fmla="*/ 8262 h 10000"/>
                  <a:gd name="connsiteX110" fmla="*/ 6056 w 10000"/>
                  <a:gd name="connsiteY110" fmla="*/ 8262 h 10000"/>
                  <a:gd name="connsiteX111" fmla="*/ 6056 w 10000"/>
                  <a:gd name="connsiteY111" fmla="*/ 8203 h 10000"/>
                  <a:gd name="connsiteX112" fmla="*/ 5944 w 10000"/>
                  <a:gd name="connsiteY112" fmla="*/ 8130 h 10000"/>
                  <a:gd name="connsiteX113" fmla="*/ 5889 w 10000"/>
                  <a:gd name="connsiteY113" fmla="*/ 8115 h 10000"/>
                  <a:gd name="connsiteX114" fmla="*/ 5778 w 10000"/>
                  <a:gd name="connsiteY114" fmla="*/ 8100 h 10000"/>
                  <a:gd name="connsiteX115" fmla="*/ 5667 w 10000"/>
                  <a:gd name="connsiteY115" fmla="*/ 8100 h 10000"/>
                  <a:gd name="connsiteX116" fmla="*/ 5500 w 10000"/>
                  <a:gd name="connsiteY116" fmla="*/ 8115 h 10000"/>
                  <a:gd name="connsiteX117" fmla="*/ 5500 w 10000"/>
                  <a:gd name="connsiteY117" fmla="*/ 8115 h 10000"/>
                  <a:gd name="connsiteX118" fmla="*/ 4889 w 10000"/>
                  <a:gd name="connsiteY118" fmla="*/ 8218 h 10000"/>
                  <a:gd name="connsiteX119" fmla="*/ 4611 w 10000"/>
                  <a:gd name="connsiteY119" fmla="*/ 8247 h 10000"/>
                  <a:gd name="connsiteX120" fmla="*/ 4556 w 10000"/>
                  <a:gd name="connsiteY120" fmla="*/ 8262 h 10000"/>
                  <a:gd name="connsiteX121" fmla="*/ 4500 w 10000"/>
                  <a:gd name="connsiteY121" fmla="*/ 8247 h 10000"/>
                  <a:gd name="connsiteX122" fmla="*/ 4500 w 10000"/>
                  <a:gd name="connsiteY122" fmla="*/ 8247 h 10000"/>
                  <a:gd name="connsiteX123" fmla="*/ 4222 w 10000"/>
                  <a:gd name="connsiteY123" fmla="*/ 8100 h 10000"/>
                  <a:gd name="connsiteX124" fmla="*/ 4222 w 10000"/>
                  <a:gd name="connsiteY124" fmla="*/ 8100 h 10000"/>
                  <a:gd name="connsiteX125" fmla="*/ 4111 w 10000"/>
                  <a:gd name="connsiteY125" fmla="*/ 8027 h 10000"/>
                  <a:gd name="connsiteX126" fmla="*/ 4111 w 10000"/>
                  <a:gd name="connsiteY126" fmla="*/ 7982 h 10000"/>
                  <a:gd name="connsiteX127" fmla="*/ 4111 w 10000"/>
                  <a:gd name="connsiteY127" fmla="*/ 7938 h 10000"/>
                  <a:gd name="connsiteX128" fmla="*/ 4111 w 10000"/>
                  <a:gd name="connsiteY128" fmla="*/ 7938 h 10000"/>
                  <a:gd name="connsiteX129" fmla="*/ 4278 w 10000"/>
                  <a:gd name="connsiteY129" fmla="*/ 7894 h 10000"/>
                  <a:gd name="connsiteX130" fmla="*/ 4389 w 10000"/>
                  <a:gd name="connsiteY130" fmla="*/ 7879 h 10000"/>
                  <a:gd name="connsiteX131" fmla="*/ 4389 w 10000"/>
                  <a:gd name="connsiteY131" fmla="*/ 7879 h 10000"/>
                  <a:gd name="connsiteX132" fmla="*/ 4000 w 10000"/>
                  <a:gd name="connsiteY132" fmla="*/ 7879 h 10000"/>
                  <a:gd name="connsiteX133" fmla="*/ 3722 w 10000"/>
                  <a:gd name="connsiteY133" fmla="*/ 7894 h 10000"/>
                  <a:gd name="connsiteX134" fmla="*/ 3611 w 10000"/>
                  <a:gd name="connsiteY134" fmla="*/ 7909 h 10000"/>
                  <a:gd name="connsiteX135" fmla="*/ 3556 w 10000"/>
                  <a:gd name="connsiteY135" fmla="*/ 7923 h 10000"/>
                  <a:gd name="connsiteX136" fmla="*/ 3556 w 10000"/>
                  <a:gd name="connsiteY136" fmla="*/ 7923 h 10000"/>
                  <a:gd name="connsiteX137" fmla="*/ 3444 w 10000"/>
                  <a:gd name="connsiteY137" fmla="*/ 7982 h 10000"/>
                  <a:gd name="connsiteX138" fmla="*/ 3278 w 10000"/>
                  <a:gd name="connsiteY138" fmla="*/ 8071 h 10000"/>
                  <a:gd name="connsiteX139" fmla="*/ 3000 w 10000"/>
                  <a:gd name="connsiteY139" fmla="*/ 8174 h 10000"/>
                  <a:gd name="connsiteX140" fmla="*/ 2667 w 10000"/>
                  <a:gd name="connsiteY140" fmla="*/ 8247 h 10000"/>
                  <a:gd name="connsiteX141" fmla="*/ 2667 w 10000"/>
                  <a:gd name="connsiteY141" fmla="*/ 8247 h 10000"/>
                  <a:gd name="connsiteX142" fmla="*/ 2333 w 10000"/>
                  <a:gd name="connsiteY142" fmla="*/ 8306 h 10000"/>
                  <a:gd name="connsiteX143" fmla="*/ 1833 w 10000"/>
                  <a:gd name="connsiteY143" fmla="*/ 8365 h 10000"/>
                  <a:gd name="connsiteX144" fmla="*/ 1389 w 10000"/>
                  <a:gd name="connsiteY144" fmla="*/ 8395 h 10000"/>
                  <a:gd name="connsiteX145" fmla="*/ 889 w 10000"/>
                  <a:gd name="connsiteY145" fmla="*/ 8409 h 10000"/>
                  <a:gd name="connsiteX146" fmla="*/ 889 w 10000"/>
                  <a:gd name="connsiteY146" fmla="*/ 8409 h 10000"/>
                  <a:gd name="connsiteX147" fmla="*/ 500 w 10000"/>
                  <a:gd name="connsiteY147" fmla="*/ 8424 h 10000"/>
                  <a:gd name="connsiteX148" fmla="*/ 222 w 10000"/>
                  <a:gd name="connsiteY148" fmla="*/ 8439 h 10000"/>
                  <a:gd name="connsiteX149" fmla="*/ 0 w 10000"/>
                  <a:gd name="connsiteY149" fmla="*/ 8454 h 10000"/>
                  <a:gd name="connsiteX150" fmla="*/ 0 w 10000"/>
                  <a:gd name="connsiteY150" fmla="*/ 8454 h 10000"/>
                  <a:gd name="connsiteX151" fmla="*/ 278 w 10000"/>
                  <a:gd name="connsiteY151" fmla="*/ 8689 h 10000"/>
                  <a:gd name="connsiteX152" fmla="*/ 500 w 10000"/>
                  <a:gd name="connsiteY152" fmla="*/ 8866 h 10000"/>
                  <a:gd name="connsiteX153" fmla="*/ 722 w 10000"/>
                  <a:gd name="connsiteY153" fmla="*/ 9013 h 10000"/>
                  <a:gd name="connsiteX154" fmla="*/ 722 w 10000"/>
                  <a:gd name="connsiteY154" fmla="*/ 9013 h 10000"/>
                  <a:gd name="connsiteX155" fmla="*/ 889 w 10000"/>
                  <a:gd name="connsiteY155" fmla="*/ 9102 h 10000"/>
                  <a:gd name="connsiteX156" fmla="*/ 944 w 10000"/>
                  <a:gd name="connsiteY156" fmla="*/ 9175 h 10000"/>
                  <a:gd name="connsiteX157" fmla="*/ 1111 w 10000"/>
                  <a:gd name="connsiteY157" fmla="*/ 9249 h 10000"/>
                  <a:gd name="connsiteX158" fmla="*/ 1333 w 10000"/>
                  <a:gd name="connsiteY158" fmla="*/ 9367 h 10000"/>
                  <a:gd name="connsiteX159" fmla="*/ 1333 w 10000"/>
                  <a:gd name="connsiteY159" fmla="*/ 9367 h 10000"/>
                  <a:gd name="connsiteX160" fmla="*/ 1444 w 10000"/>
                  <a:gd name="connsiteY160" fmla="*/ 9426 h 10000"/>
                  <a:gd name="connsiteX161" fmla="*/ 1500 w 10000"/>
                  <a:gd name="connsiteY161" fmla="*/ 9470 h 10000"/>
                  <a:gd name="connsiteX162" fmla="*/ 1500 w 10000"/>
                  <a:gd name="connsiteY162" fmla="*/ 9514 h 10000"/>
                  <a:gd name="connsiteX163" fmla="*/ 1556 w 10000"/>
                  <a:gd name="connsiteY163" fmla="*/ 9529 h 10000"/>
                  <a:gd name="connsiteX164" fmla="*/ 1722 w 10000"/>
                  <a:gd name="connsiteY164" fmla="*/ 9543 h 10000"/>
                  <a:gd name="connsiteX165" fmla="*/ 1944 w 10000"/>
                  <a:gd name="connsiteY165" fmla="*/ 9558 h 10000"/>
                  <a:gd name="connsiteX166" fmla="*/ 2944 w 10000"/>
                  <a:gd name="connsiteY166" fmla="*/ 9573 h 10000"/>
                  <a:gd name="connsiteX167" fmla="*/ 2944 w 10000"/>
                  <a:gd name="connsiteY167" fmla="*/ 9573 h 10000"/>
                  <a:gd name="connsiteX168" fmla="*/ 4167 w 10000"/>
                  <a:gd name="connsiteY168" fmla="*/ 9602 h 10000"/>
                  <a:gd name="connsiteX169" fmla="*/ 4889 w 10000"/>
                  <a:gd name="connsiteY169" fmla="*/ 9647 h 10000"/>
                  <a:gd name="connsiteX170" fmla="*/ 5278 w 10000"/>
                  <a:gd name="connsiteY170" fmla="*/ 9691 h 10000"/>
                  <a:gd name="connsiteX171" fmla="*/ 5444 w 10000"/>
                  <a:gd name="connsiteY171" fmla="*/ 9705 h 10000"/>
                  <a:gd name="connsiteX172" fmla="*/ 5444 w 10000"/>
                  <a:gd name="connsiteY172" fmla="*/ 9705 h 10000"/>
                  <a:gd name="connsiteX173" fmla="*/ 5722 w 10000"/>
                  <a:gd name="connsiteY173" fmla="*/ 9735 h 10000"/>
                  <a:gd name="connsiteX174" fmla="*/ 5833 w 10000"/>
                  <a:gd name="connsiteY174" fmla="*/ 9750 h 10000"/>
                  <a:gd name="connsiteX175" fmla="*/ 5833 w 10000"/>
                  <a:gd name="connsiteY175" fmla="*/ 9750 h 10000"/>
                  <a:gd name="connsiteX176" fmla="*/ 5833 w 10000"/>
                  <a:gd name="connsiteY176" fmla="*/ 9735 h 10000"/>
                  <a:gd name="connsiteX177" fmla="*/ 5889 w 10000"/>
                  <a:gd name="connsiteY177" fmla="*/ 9720 h 10000"/>
                  <a:gd name="connsiteX178" fmla="*/ 6000 w 10000"/>
                  <a:gd name="connsiteY178" fmla="*/ 9705 h 10000"/>
                  <a:gd name="connsiteX179" fmla="*/ 6167 w 10000"/>
                  <a:gd name="connsiteY179" fmla="*/ 9691 h 10000"/>
                  <a:gd name="connsiteX180" fmla="*/ 6444 w 10000"/>
                  <a:gd name="connsiteY180" fmla="*/ 9691 h 10000"/>
                  <a:gd name="connsiteX181" fmla="*/ 6833 w 10000"/>
                  <a:gd name="connsiteY181" fmla="*/ 9705 h 10000"/>
                  <a:gd name="connsiteX182" fmla="*/ 7278 w 10000"/>
                  <a:gd name="connsiteY182" fmla="*/ 9750 h 10000"/>
                  <a:gd name="connsiteX183" fmla="*/ 7278 w 10000"/>
                  <a:gd name="connsiteY183" fmla="*/ 9750 h 10000"/>
                  <a:gd name="connsiteX184" fmla="*/ 8722 w 10000"/>
                  <a:gd name="connsiteY184" fmla="*/ 9882 h 10000"/>
                  <a:gd name="connsiteX185" fmla="*/ 10000 w 10000"/>
                  <a:gd name="connsiteY185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6667 w 10000"/>
                  <a:gd name="connsiteY71" fmla="*/ 707 h 10000"/>
                  <a:gd name="connsiteX72" fmla="*/ 7056 w 10000"/>
                  <a:gd name="connsiteY72" fmla="*/ 545 h 10000"/>
                  <a:gd name="connsiteX73" fmla="*/ 7056 w 10000"/>
                  <a:gd name="connsiteY73" fmla="*/ 545 h 10000"/>
                  <a:gd name="connsiteX74" fmla="*/ 7333 w 10000"/>
                  <a:gd name="connsiteY74" fmla="*/ 398 h 10000"/>
                  <a:gd name="connsiteX75" fmla="*/ 7667 w 10000"/>
                  <a:gd name="connsiteY75" fmla="*/ 221 h 10000"/>
                  <a:gd name="connsiteX76" fmla="*/ 8000 w 10000"/>
                  <a:gd name="connsiteY76" fmla="*/ 88 h 10000"/>
                  <a:gd name="connsiteX77" fmla="*/ 8167 w 10000"/>
                  <a:gd name="connsiteY77" fmla="*/ 29 h 10000"/>
                  <a:gd name="connsiteX78" fmla="*/ 8333 w 10000"/>
                  <a:gd name="connsiteY78" fmla="*/ 15 h 10000"/>
                  <a:gd name="connsiteX79" fmla="*/ 8333 w 10000"/>
                  <a:gd name="connsiteY79" fmla="*/ 15 h 10000"/>
                  <a:gd name="connsiteX80" fmla="*/ 8667 w 10000"/>
                  <a:gd name="connsiteY80" fmla="*/ 0 h 10000"/>
                  <a:gd name="connsiteX81" fmla="*/ 9111 w 10000"/>
                  <a:gd name="connsiteY81" fmla="*/ 0 h 10000"/>
                  <a:gd name="connsiteX82" fmla="*/ 10000 w 10000"/>
                  <a:gd name="connsiteY82" fmla="*/ 15 h 10000"/>
                  <a:gd name="connsiteX83" fmla="*/ 10000 w 10000"/>
                  <a:gd name="connsiteY83" fmla="*/ 9013 h 10000"/>
                  <a:gd name="connsiteX84" fmla="*/ 10000 w 10000"/>
                  <a:gd name="connsiteY84" fmla="*/ 9013 h 10000"/>
                  <a:gd name="connsiteX85" fmla="*/ 9722 w 10000"/>
                  <a:gd name="connsiteY85" fmla="*/ 8999 h 10000"/>
                  <a:gd name="connsiteX86" fmla="*/ 9389 w 10000"/>
                  <a:gd name="connsiteY86" fmla="*/ 9013 h 10000"/>
                  <a:gd name="connsiteX87" fmla="*/ 9389 w 10000"/>
                  <a:gd name="connsiteY87" fmla="*/ 9013 h 10000"/>
                  <a:gd name="connsiteX88" fmla="*/ 9278 w 10000"/>
                  <a:gd name="connsiteY88" fmla="*/ 9028 h 10000"/>
                  <a:gd name="connsiteX89" fmla="*/ 9056 w 10000"/>
                  <a:gd name="connsiteY89" fmla="*/ 9013 h 10000"/>
                  <a:gd name="connsiteX90" fmla="*/ 8889 w 10000"/>
                  <a:gd name="connsiteY90" fmla="*/ 8999 h 10000"/>
                  <a:gd name="connsiteX91" fmla="*/ 8722 w 10000"/>
                  <a:gd name="connsiteY91" fmla="*/ 8969 h 10000"/>
                  <a:gd name="connsiteX92" fmla="*/ 8611 w 10000"/>
                  <a:gd name="connsiteY92" fmla="*/ 8925 h 10000"/>
                  <a:gd name="connsiteX93" fmla="*/ 8444 w 10000"/>
                  <a:gd name="connsiteY93" fmla="*/ 8851 h 10000"/>
                  <a:gd name="connsiteX94" fmla="*/ 8444 w 10000"/>
                  <a:gd name="connsiteY94" fmla="*/ 8851 h 10000"/>
                  <a:gd name="connsiteX95" fmla="*/ 8222 w 10000"/>
                  <a:gd name="connsiteY95" fmla="*/ 8719 h 10000"/>
                  <a:gd name="connsiteX96" fmla="*/ 8111 w 10000"/>
                  <a:gd name="connsiteY96" fmla="*/ 8660 h 10000"/>
                  <a:gd name="connsiteX97" fmla="*/ 7944 w 10000"/>
                  <a:gd name="connsiteY97" fmla="*/ 8616 h 10000"/>
                  <a:gd name="connsiteX98" fmla="*/ 7778 w 10000"/>
                  <a:gd name="connsiteY98" fmla="*/ 8586 h 10000"/>
                  <a:gd name="connsiteX99" fmla="*/ 7556 w 10000"/>
                  <a:gd name="connsiteY99" fmla="*/ 8571 h 10000"/>
                  <a:gd name="connsiteX100" fmla="*/ 7333 w 10000"/>
                  <a:gd name="connsiteY100" fmla="*/ 8557 h 10000"/>
                  <a:gd name="connsiteX101" fmla="*/ 7000 w 10000"/>
                  <a:gd name="connsiteY101" fmla="*/ 8542 h 10000"/>
                  <a:gd name="connsiteX102" fmla="*/ 7000 w 10000"/>
                  <a:gd name="connsiteY102" fmla="*/ 8542 h 10000"/>
                  <a:gd name="connsiteX103" fmla="*/ 6556 w 10000"/>
                  <a:gd name="connsiteY103" fmla="*/ 8557 h 10000"/>
                  <a:gd name="connsiteX104" fmla="*/ 6222 w 10000"/>
                  <a:gd name="connsiteY104" fmla="*/ 8557 h 10000"/>
                  <a:gd name="connsiteX105" fmla="*/ 6111 w 10000"/>
                  <a:gd name="connsiteY105" fmla="*/ 8542 h 10000"/>
                  <a:gd name="connsiteX106" fmla="*/ 6056 w 10000"/>
                  <a:gd name="connsiteY106" fmla="*/ 8527 h 10000"/>
                  <a:gd name="connsiteX107" fmla="*/ 6056 w 10000"/>
                  <a:gd name="connsiteY107" fmla="*/ 8527 h 10000"/>
                  <a:gd name="connsiteX108" fmla="*/ 6056 w 10000"/>
                  <a:gd name="connsiteY108" fmla="*/ 8262 h 10000"/>
                  <a:gd name="connsiteX109" fmla="*/ 6056 w 10000"/>
                  <a:gd name="connsiteY109" fmla="*/ 8262 h 10000"/>
                  <a:gd name="connsiteX110" fmla="*/ 6056 w 10000"/>
                  <a:gd name="connsiteY110" fmla="*/ 8203 h 10000"/>
                  <a:gd name="connsiteX111" fmla="*/ 5944 w 10000"/>
                  <a:gd name="connsiteY111" fmla="*/ 8130 h 10000"/>
                  <a:gd name="connsiteX112" fmla="*/ 5889 w 10000"/>
                  <a:gd name="connsiteY112" fmla="*/ 8115 h 10000"/>
                  <a:gd name="connsiteX113" fmla="*/ 5778 w 10000"/>
                  <a:gd name="connsiteY113" fmla="*/ 8100 h 10000"/>
                  <a:gd name="connsiteX114" fmla="*/ 5667 w 10000"/>
                  <a:gd name="connsiteY114" fmla="*/ 8100 h 10000"/>
                  <a:gd name="connsiteX115" fmla="*/ 5500 w 10000"/>
                  <a:gd name="connsiteY115" fmla="*/ 8115 h 10000"/>
                  <a:gd name="connsiteX116" fmla="*/ 5500 w 10000"/>
                  <a:gd name="connsiteY116" fmla="*/ 8115 h 10000"/>
                  <a:gd name="connsiteX117" fmla="*/ 4889 w 10000"/>
                  <a:gd name="connsiteY117" fmla="*/ 8218 h 10000"/>
                  <a:gd name="connsiteX118" fmla="*/ 4611 w 10000"/>
                  <a:gd name="connsiteY118" fmla="*/ 8247 h 10000"/>
                  <a:gd name="connsiteX119" fmla="*/ 4556 w 10000"/>
                  <a:gd name="connsiteY119" fmla="*/ 8262 h 10000"/>
                  <a:gd name="connsiteX120" fmla="*/ 4500 w 10000"/>
                  <a:gd name="connsiteY120" fmla="*/ 8247 h 10000"/>
                  <a:gd name="connsiteX121" fmla="*/ 4500 w 10000"/>
                  <a:gd name="connsiteY121" fmla="*/ 8247 h 10000"/>
                  <a:gd name="connsiteX122" fmla="*/ 4222 w 10000"/>
                  <a:gd name="connsiteY122" fmla="*/ 8100 h 10000"/>
                  <a:gd name="connsiteX123" fmla="*/ 4222 w 10000"/>
                  <a:gd name="connsiteY123" fmla="*/ 8100 h 10000"/>
                  <a:gd name="connsiteX124" fmla="*/ 4111 w 10000"/>
                  <a:gd name="connsiteY124" fmla="*/ 8027 h 10000"/>
                  <a:gd name="connsiteX125" fmla="*/ 4111 w 10000"/>
                  <a:gd name="connsiteY125" fmla="*/ 7982 h 10000"/>
                  <a:gd name="connsiteX126" fmla="*/ 4111 w 10000"/>
                  <a:gd name="connsiteY126" fmla="*/ 7938 h 10000"/>
                  <a:gd name="connsiteX127" fmla="*/ 4111 w 10000"/>
                  <a:gd name="connsiteY127" fmla="*/ 7938 h 10000"/>
                  <a:gd name="connsiteX128" fmla="*/ 4278 w 10000"/>
                  <a:gd name="connsiteY128" fmla="*/ 7894 h 10000"/>
                  <a:gd name="connsiteX129" fmla="*/ 4389 w 10000"/>
                  <a:gd name="connsiteY129" fmla="*/ 7879 h 10000"/>
                  <a:gd name="connsiteX130" fmla="*/ 4389 w 10000"/>
                  <a:gd name="connsiteY130" fmla="*/ 7879 h 10000"/>
                  <a:gd name="connsiteX131" fmla="*/ 4000 w 10000"/>
                  <a:gd name="connsiteY131" fmla="*/ 7879 h 10000"/>
                  <a:gd name="connsiteX132" fmla="*/ 3722 w 10000"/>
                  <a:gd name="connsiteY132" fmla="*/ 7894 h 10000"/>
                  <a:gd name="connsiteX133" fmla="*/ 3611 w 10000"/>
                  <a:gd name="connsiteY133" fmla="*/ 7909 h 10000"/>
                  <a:gd name="connsiteX134" fmla="*/ 3556 w 10000"/>
                  <a:gd name="connsiteY134" fmla="*/ 7923 h 10000"/>
                  <a:gd name="connsiteX135" fmla="*/ 3556 w 10000"/>
                  <a:gd name="connsiteY135" fmla="*/ 7923 h 10000"/>
                  <a:gd name="connsiteX136" fmla="*/ 3444 w 10000"/>
                  <a:gd name="connsiteY136" fmla="*/ 7982 h 10000"/>
                  <a:gd name="connsiteX137" fmla="*/ 3278 w 10000"/>
                  <a:gd name="connsiteY137" fmla="*/ 8071 h 10000"/>
                  <a:gd name="connsiteX138" fmla="*/ 3000 w 10000"/>
                  <a:gd name="connsiteY138" fmla="*/ 8174 h 10000"/>
                  <a:gd name="connsiteX139" fmla="*/ 2667 w 10000"/>
                  <a:gd name="connsiteY139" fmla="*/ 8247 h 10000"/>
                  <a:gd name="connsiteX140" fmla="*/ 2667 w 10000"/>
                  <a:gd name="connsiteY140" fmla="*/ 8247 h 10000"/>
                  <a:gd name="connsiteX141" fmla="*/ 2333 w 10000"/>
                  <a:gd name="connsiteY141" fmla="*/ 8306 h 10000"/>
                  <a:gd name="connsiteX142" fmla="*/ 1833 w 10000"/>
                  <a:gd name="connsiteY142" fmla="*/ 8365 h 10000"/>
                  <a:gd name="connsiteX143" fmla="*/ 1389 w 10000"/>
                  <a:gd name="connsiteY143" fmla="*/ 8395 h 10000"/>
                  <a:gd name="connsiteX144" fmla="*/ 889 w 10000"/>
                  <a:gd name="connsiteY144" fmla="*/ 8409 h 10000"/>
                  <a:gd name="connsiteX145" fmla="*/ 889 w 10000"/>
                  <a:gd name="connsiteY145" fmla="*/ 8409 h 10000"/>
                  <a:gd name="connsiteX146" fmla="*/ 500 w 10000"/>
                  <a:gd name="connsiteY146" fmla="*/ 8424 h 10000"/>
                  <a:gd name="connsiteX147" fmla="*/ 222 w 10000"/>
                  <a:gd name="connsiteY147" fmla="*/ 8439 h 10000"/>
                  <a:gd name="connsiteX148" fmla="*/ 0 w 10000"/>
                  <a:gd name="connsiteY148" fmla="*/ 8454 h 10000"/>
                  <a:gd name="connsiteX149" fmla="*/ 0 w 10000"/>
                  <a:gd name="connsiteY149" fmla="*/ 8454 h 10000"/>
                  <a:gd name="connsiteX150" fmla="*/ 278 w 10000"/>
                  <a:gd name="connsiteY150" fmla="*/ 8689 h 10000"/>
                  <a:gd name="connsiteX151" fmla="*/ 500 w 10000"/>
                  <a:gd name="connsiteY151" fmla="*/ 8866 h 10000"/>
                  <a:gd name="connsiteX152" fmla="*/ 722 w 10000"/>
                  <a:gd name="connsiteY152" fmla="*/ 9013 h 10000"/>
                  <a:gd name="connsiteX153" fmla="*/ 722 w 10000"/>
                  <a:gd name="connsiteY153" fmla="*/ 9013 h 10000"/>
                  <a:gd name="connsiteX154" fmla="*/ 889 w 10000"/>
                  <a:gd name="connsiteY154" fmla="*/ 9102 h 10000"/>
                  <a:gd name="connsiteX155" fmla="*/ 944 w 10000"/>
                  <a:gd name="connsiteY155" fmla="*/ 9175 h 10000"/>
                  <a:gd name="connsiteX156" fmla="*/ 1111 w 10000"/>
                  <a:gd name="connsiteY156" fmla="*/ 9249 h 10000"/>
                  <a:gd name="connsiteX157" fmla="*/ 1333 w 10000"/>
                  <a:gd name="connsiteY157" fmla="*/ 9367 h 10000"/>
                  <a:gd name="connsiteX158" fmla="*/ 1333 w 10000"/>
                  <a:gd name="connsiteY158" fmla="*/ 9367 h 10000"/>
                  <a:gd name="connsiteX159" fmla="*/ 1444 w 10000"/>
                  <a:gd name="connsiteY159" fmla="*/ 9426 h 10000"/>
                  <a:gd name="connsiteX160" fmla="*/ 1500 w 10000"/>
                  <a:gd name="connsiteY160" fmla="*/ 9470 h 10000"/>
                  <a:gd name="connsiteX161" fmla="*/ 1500 w 10000"/>
                  <a:gd name="connsiteY161" fmla="*/ 9514 h 10000"/>
                  <a:gd name="connsiteX162" fmla="*/ 1556 w 10000"/>
                  <a:gd name="connsiteY162" fmla="*/ 9529 h 10000"/>
                  <a:gd name="connsiteX163" fmla="*/ 1722 w 10000"/>
                  <a:gd name="connsiteY163" fmla="*/ 9543 h 10000"/>
                  <a:gd name="connsiteX164" fmla="*/ 1944 w 10000"/>
                  <a:gd name="connsiteY164" fmla="*/ 9558 h 10000"/>
                  <a:gd name="connsiteX165" fmla="*/ 2944 w 10000"/>
                  <a:gd name="connsiteY165" fmla="*/ 9573 h 10000"/>
                  <a:gd name="connsiteX166" fmla="*/ 2944 w 10000"/>
                  <a:gd name="connsiteY166" fmla="*/ 9573 h 10000"/>
                  <a:gd name="connsiteX167" fmla="*/ 4167 w 10000"/>
                  <a:gd name="connsiteY167" fmla="*/ 9602 h 10000"/>
                  <a:gd name="connsiteX168" fmla="*/ 4889 w 10000"/>
                  <a:gd name="connsiteY168" fmla="*/ 9647 h 10000"/>
                  <a:gd name="connsiteX169" fmla="*/ 5278 w 10000"/>
                  <a:gd name="connsiteY169" fmla="*/ 9691 h 10000"/>
                  <a:gd name="connsiteX170" fmla="*/ 5444 w 10000"/>
                  <a:gd name="connsiteY170" fmla="*/ 9705 h 10000"/>
                  <a:gd name="connsiteX171" fmla="*/ 5444 w 10000"/>
                  <a:gd name="connsiteY171" fmla="*/ 9705 h 10000"/>
                  <a:gd name="connsiteX172" fmla="*/ 5722 w 10000"/>
                  <a:gd name="connsiteY172" fmla="*/ 9735 h 10000"/>
                  <a:gd name="connsiteX173" fmla="*/ 5833 w 10000"/>
                  <a:gd name="connsiteY173" fmla="*/ 9750 h 10000"/>
                  <a:gd name="connsiteX174" fmla="*/ 5833 w 10000"/>
                  <a:gd name="connsiteY174" fmla="*/ 9750 h 10000"/>
                  <a:gd name="connsiteX175" fmla="*/ 5833 w 10000"/>
                  <a:gd name="connsiteY175" fmla="*/ 9735 h 10000"/>
                  <a:gd name="connsiteX176" fmla="*/ 5889 w 10000"/>
                  <a:gd name="connsiteY176" fmla="*/ 9720 h 10000"/>
                  <a:gd name="connsiteX177" fmla="*/ 6000 w 10000"/>
                  <a:gd name="connsiteY177" fmla="*/ 9705 h 10000"/>
                  <a:gd name="connsiteX178" fmla="*/ 6167 w 10000"/>
                  <a:gd name="connsiteY178" fmla="*/ 9691 h 10000"/>
                  <a:gd name="connsiteX179" fmla="*/ 6444 w 10000"/>
                  <a:gd name="connsiteY179" fmla="*/ 9691 h 10000"/>
                  <a:gd name="connsiteX180" fmla="*/ 6833 w 10000"/>
                  <a:gd name="connsiteY180" fmla="*/ 9705 h 10000"/>
                  <a:gd name="connsiteX181" fmla="*/ 7278 w 10000"/>
                  <a:gd name="connsiteY181" fmla="*/ 9750 h 10000"/>
                  <a:gd name="connsiteX182" fmla="*/ 7278 w 10000"/>
                  <a:gd name="connsiteY182" fmla="*/ 9750 h 10000"/>
                  <a:gd name="connsiteX183" fmla="*/ 8722 w 10000"/>
                  <a:gd name="connsiteY183" fmla="*/ 9882 h 10000"/>
                  <a:gd name="connsiteX184" fmla="*/ 10000 w 10000"/>
                  <a:gd name="connsiteY184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7056 w 10000"/>
                  <a:gd name="connsiteY71" fmla="*/ 545 h 10000"/>
                  <a:gd name="connsiteX72" fmla="*/ 7056 w 10000"/>
                  <a:gd name="connsiteY72" fmla="*/ 545 h 10000"/>
                  <a:gd name="connsiteX73" fmla="*/ 7333 w 10000"/>
                  <a:gd name="connsiteY73" fmla="*/ 398 h 10000"/>
                  <a:gd name="connsiteX74" fmla="*/ 7667 w 10000"/>
                  <a:gd name="connsiteY74" fmla="*/ 221 h 10000"/>
                  <a:gd name="connsiteX75" fmla="*/ 8000 w 10000"/>
                  <a:gd name="connsiteY75" fmla="*/ 88 h 10000"/>
                  <a:gd name="connsiteX76" fmla="*/ 8167 w 10000"/>
                  <a:gd name="connsiteY76" fmla="*/ 29 h 10000"/>
                  <a:gd name="connsiteX77" fmla="*/ 8333 w 10000"/>
                  <a:gd name="connsiteY77" fmla="*/ 15 h 10000"/>
                  <a:gd name="connsiteX78" fmla="*/ 8333 w 10000"/>
                  <a:gd name="connsiteY78" fmla="*/ 15 h 10000"/>
                  <a:gd name="connsiteX79" fmla="*/ 8667 w 10000"/>
                  <a:gd name="connsiteY79" fmla="*/ 0 h 10000"/>
                  <a:gd name="connsiteX80" fmla="*/ 9111 w 10000"/>
                  <a:gd name="connsiteY80" fmla="*/ 0 h 10000"/>
                  <a:gd name="connsiteX81" fmla="*/ 10000 w 10000"/>
                  <a:gd name="connsiteY81" fmla="*/ 15 h 10000"/>
                  <a:gd name="connsiteX82" fmla="*/ 10000 w 10000"/>
                  <a:gd name="connsiteY82" fmla="*/ 9013 h 10000"/>
                  <a:gd name="connsiteX83" fmla="*/ 10000 w 10000"/>
                  <a:gd name="connsiteY83" fmla="*/ 9013 h 10000"/>
                  <a:gd name="connsiteX84" fmla="*/ 9722 w 10000"/>
                  <a:gd name="connsiteY84" fmla="*/ 8999 h 10000"/>
                  <a:gd name="connsiteX85" fmla="*/ 9389 w 10000"/>
                  <a:gd name="connsiteY85" fmla="*/ 9013 h 10000"/>
                  <a:gd name="connsiteX86" fmla="*/ 9389 w 10000"/>
                  <a:gd name="connsiteY86" fmla="*/ 9013 h 10000"/>
                  <a:gd name="connsiteX87" fmla="*/ 9278 w 10000"/>
                  <a:gd name="connsiteY87" fmla="*/ 9028 h 10000"/>
                  <a:gd name="connsiteX88" fmla="*/ 9056 w 10000"/>
                  <a:gd name="connsiteY88" fmla="*/ 9013 h 10000"/>
                  <a:gd name="connsiteX89" fmla="*/ 8889 w 10000"/>
                  <a:gd name="connsiteY89" fmla="*/ 8999 h 10000"/>
                  <a:gd name="connsiteX90" fmla="*/ 8722 w 10000"/>
                  <a:gd name="connsiteY90" fmla="*/ 8969 h 10000"/>
                  <a:gd name="connsiteX91" fmla="*/ 8611 w 10000"/>
                  <a:gd name="connsiteY91" fmla="*/ 8925 h 10000"/>
                  <a:gd name="connsiteX92" fmla="*/ 8444 w 10000"/>
                  <a:gd name="connsiteY92" fmla="*/ 8851 h 10000"/>
                  <a:gd name="connsiteX93" fmla="*/ 8444 w 10000"/>
                  <a:gd name="connsiteY93" fmla="*/ 8851 h 10000"/>
                  <a:gd name="connsiteX94" fmla="*/ 8222 w 10000"/>
                  <a:gd name="connsiteY94" fmla="*/ 8719 h 10000"/>
                  <a:gd name="connsiteX95" fmla="*/ 8111 w 10000"/>
                  <a:gd name="connsiteY95" fmla="*/ 8660 h 10000"/>
                  <a:gd name="connsiteX96" fmla="*/ 7944 w 10000"/>
                  <a:gd name="connsiteY96" fmla="*/ 8616 h 10000"/>
                  <a:gd name="connsiteX97" fmla="*/ 7778 w 10000"/>
                  <a:gd name="connsiteY97" fmla="*/ 8586 h 10000"/>
                  <a:gd name="connsiteX98" fmla="*/ 7556 w 10000"/>
                  <a:gd name="connsiteY98" fmla="*/ 8571 h 10000"/>
                  <a:gd name="connsiteX99" fmla="*/ 7333 w 10000"/>
                  <a:gd name="connsiteY99" fmla="*/ 8557 h 10000"/>
                  <a:gd name="connsiteX100" fmla="*/ 7000 w 10000"/>
                  <a:gd name="connsiteY100" fmla="*/ 8542 h 10000"/>
                  <a:gd name="connsiteX101" fmla="*/ 7000 w 10000"/>
                  <a:gd name="connsiteY101" fmla="*/ 8542 h 10000"/>
                  <a:gd name="connsiteX102" fmla="*/ 6556 w 10000"/>
                  <a:gd name="connsiteY102" fmla="*/ 8557 h 10000"/>
                  <a:gd name="connsiteX103" fmla="*/ 6222 w 10000"/>
                  <a:gd name="connsiteY103" fmla="*/ 8557 h 10000"/>
                  <a:gd name="connsiteX104" fmla="*/ 6111 w 10000"/>
                  <a:gd name="connsiteY104" fmla="*/ 8542 h 10000"/>
                  <a:gd name="connsiteX105" fmla="*/ 6056 w 10000"/>
                  <a:gd name="connsiteY105" fmla="*/ 8527 h 10000"/>
                  <a:gd name="connsiteX106" fmla="*/ 6056 w 10000"/>
                  <a:gd name="connsiteY106" fmla="*/ 8527 h 10000"/>
                  <a:gd name="connsiteX107" fmla="*/ 6056 w 10000"/>
                  <a:gd name="connsiteY107" fmla="*/ 8262 h 10000"/>
                  <a:gd name="connsiteX108" fmla="*/ 6056 w 10000"/>
                  <a:gd name="connsiteY108" fmla="*/ 8262 h 10000"/>
                  <a:gd name="connsiteX109" fmla="*/ 6056 w 10000"/>
                  <a:gd name="connsiteY109" fmla="*/ 8203 h 10000"/>
                  <a:gd name="connsiteX110" fmla="*/ 5944 w 10000"/>
                  <a:gd name="connsiteY110" fmla="*/ 8130 h 10000"/>
                  <a:gd name="connsiteX111" fmla="*/ 5889 w 10000"/>
                  <a:gd name="connsiteY111" fmla="*/ 8115 h 10000"/>
                  <a:gd name="connsiteX112" fmla="*/ 5778 w 10000"/>
                  <a:gd name="connsiteY112" fmla="*/ 8100 h 10000"/>
                  <a:gd name="connsiteX113" fmla="*/ 5667 w 10000"/>
                  <a:gd name="connsiteY113" fmla="*/ 8100 h 10000"/>
                  <a:gd name="connsiteX114" fmla="*/ 5500 w 10000"/>
                  <a:gd name="connsiteY114" fmla="*/ 8115 h 10000"/>
                  <a:gd name="connsiteX115" fmla="*/ 5500 w 10000"/>
                  <a:gd name="connsiteY115" fmla="*/ 8115 h 10000"/>
                  <a:gd name="connsiteX116" fmla="*/ 4889 w 10000"/>
                  <a:gd name="connsiteY116" fmla="*/ 8218 h 10000"/>
                  <a:gd name="connsiteX117" fmla="*/ 4611 w 10000"/>
                  <a:gd name="connsiteY117" fmla="*/ 8247 h 10000"/>
                  <a:gd name="connsiteX118" fmla="*/ 4556 w 10000"/>
                  <a:gd name="connsiteY118" fmla="*/ 8262 h 10000"/>
                  <a:gd name="connsiteX119" fmla="*/ 4500 w 10000"/>
                  <a:gd name="connsiteY119" fmla="*/ 8247 h 10000"/>
                  <a:gd name="connsiteX120" fmla="*/ 4500 w 10000"/>
                  <a:gd name="connsiteY120" fmla="*/ 8247 h 10000"/>
                  <a:gd name="connsiteX121" fmla="*/ 4222 w 10000"/>
                  <a:gd name="connsiteY121" fmla="*/ 8100 h 10000"/>
                  <a:gd name="connsiteX122" fmla="*/ 4222 w 10000"/>
                  <a:gd name="connsiteY122" fmla="*/ 8100 h 10000"/>
                  <a:gd name="connsiteX123" fmla="*/ 4111 w 10000"/>
                  <a:gd name="connsiteY123" fmla="*/ 8027 h 10000"/>
                  <a:gd name="connsiteX124" fmla="*/ 4111 w 10000"/>
                  <a:gd name="connsiteY124" fmla="*/ 7982 h 10000"/>
                  <a:gd name="connsiteX125" fmla="*/ 4111 w 10000"/>
                  <a:gd name="connsiteY125" fmla="*/ 7938 h 10000"/>
                  <a:gd name="connsiteX126" fmla="*/ 4111 w 10000"/>
                  <a:gd name="connsiteY126" fmla="*/ 7938 h 10000"/>
                  <a:gd name="connsiteX127" fmla="*/ 4278 w 10000"/>
                  <a:gd name="connsiteY127" fmla="*/ 7894 h 10000"/>
                  <a:gd name="connsiteX128" fmla="*/ 4389 w 10000"/>
                  <a:gd name="connsiteY128" fmla="*/ 7879 h 10000"/>
                  <a:gd name="connsiteX129" fmla="*/ 4389 w 10000"/>
                  <a:gd name="connsiteY129" fmla="*/ 7879 h 10000"/>
                  <a:gd name="connsiteX130" fmla="*/ 4000 w 10000"/>
                  <a:gd name="connsiteY130" fmla="*/ 7879 h 10000"/>
                  <a:gd name="connsiteX131" fmla="*/ 3722 w 10000"/>
                  <a:gd name="connsiteY131" fmla="*/ 7894 h 10000"/>
                  <a:gd name="connsiteX132" fmla="*/ 3611 w 10000"/>
                  <a:gd name="connsiteY132" fmla="*/ 7909 h 10000"/>
                  <a:gd name="connsiteX133" fmla="*/ 3556 w 10000"/>
                  <a:gd name="connsiteY133" fmla="*/ 7923 h 10000"/>
                  <a:gd name="connsiteX134" fmla="*/ 3556 w 10000"/>
                  <a:gd name="connsiteY134" fmla="*/ 7923 h 10000"/>
                  <a:gd name="connsiteX135" fmla="*/ 3444 w 10000"/>
                  <a:gd name="connsiteY135" fmla="*/ 7982 h 10000"/>
                  <a:gd name="connsiteX136" fmla="*/ 3278 w 10000"/>
                  <a:gd name="connsiteY136" fmla="*/ 8071 h 10000"/>
                  <a:gd name="connsiteX137" fmla="*/ 3000 w 10000"/>
                  <a:gd name="connsiteY137" fmla="*/ 8174 h 10000"/>
                  <a:gd name="connsiteX138" fmla="*/ 2667 w 10000"/>
                  <a:gd name="connsiteY138" fmla="*/ 8247 h 10000"/>
                  <a:gd name="connsiteX139" fmla="*/ 2667 w 10000"/>
                  <a:gd name="connsiteY139" fmla="*/ 8247 h 10000"/>
                  <a:gd name="connsiteX140" fmla="*/ 2333 w 10000"/>
                  <a:gd name="connsiteY140" fmla="*/ 8306 h 10000"/>
                  <a:gd name="connsiteX141" fmla="*/ 1833 w 10000"/>
                  <a:gd name="connsiteY141" fmla="*/ 8365 h 10000"/>
                  <a:gd name="connsiteX142" fmla="*/ 1389 w 10000"/>
                  <a:gd name="connsiteY142" fmla="*/ 8395 h 10000"/>
                  <a:gd name="connsiteX143" fmla="*/ 889 w 10000"/>
                  <a:gd name="connsiteY143" fmla="*/ 8409 h 10000"/>
                  <a:gd name="connsiteX144" fmla="*/ 889 w 10000"/>
                  <a:gd name="connsiteY144" fmla="*/ 8409 h 10000"/>
                  <a:gd name="connsiteX145" fmla="*/ 500 w 10000"/>
                  <a:gd name="connsiteY145" fmla="*/ 8424 h 10000"/>
                  <a:gd name="connsiteX146" fmla="*/ 222 w 10000"/>
                  <a:gd name="connsiteY146" fmla="*/ 8439 h 10000"/>
                  <a:gd name="connsiteX147" fmla="*/ 0 w 10000"/>
                  <a:gd name="connsiteY147" fmla="*/ 8454 h 10000"/>
                  <a:gd name="connsiteX148" fmla="*/ 0 w 10000"/>
                  <a:gd name="connsiteY148" fmla="*/ 8454 h 10000"/>
                  <a:gd name="connsiteX149" fmla="*/ 278 w 10000"/>
                  <a:gd name="connsiteY149" fmla="*/ 8689 h 10000"/>
                  <a:gd name="connsiteX150" fmla="*/ 500 w 10000"/>
                  <a:gd name="connsiteY150" fmla="*/ 8866 h 10000"/>
                  <a:gd name="connsiteX151" fmla="*/ 722 w 10000"/>
                  <a:gd name="connsiteY151" fmla="*/ 9013 h 10000"/>
                  <a:gd name="connsiteX152" fmla="*/ 722 w 10000"/>
                  <a:gd name="connsiteY152" fmla="*/ 9013 h 10000"/>
                  <a:gd name="connsiteX153" fmla="*/ 889 w 10000"/>
                  <a:gd name="connsiteY153" fmla="*/ 9102 h 10000"/>
                  <a:gd name="connsiteX154" fmla="*/ 944 w 10000"/>
                  <a:gd name="connsiteY154" fmla="*/ 9175 h 10000"/>
                  <a:gd name="connsiteX155" fmla="*/ 1111 w 10000"/>
                  <a:gd name="connsiteY155" fmla="*/ 9249 h 10000"/>
                  <a:gd name="connsiteX156" fmla="*/ 1333 w 10000"/>
                  <a:gd name="connsiteY156" fmla="*/ 9367 h 10000"/>
                  <a:gd name="connsiteX157" fmla="*/ 1333 w 10000"/>
                  <a:gd name="connsiteY157" fmla="*/ 9367 h 10000"/>
                  <a:gd name="connsiteX158" fmla="*/ 1444 w 10000"/>
                  <a:gd name="connsiteY158" fmla="*/ 9426 h 10000"/>
                  <a:gd name="connsiteX159" fmla="*/ 1500 w 10000"/>
                  <a:gd name="connsiteY159" fmla="*/ 9470 h 10000"/>
                  <a:gd name="connsiteX160" fmla="*/ 1500 w 10000"/>
                  <a:gd name="connsiteY160" fmla="*/ 9514 h 10000"/>
                  <a:gd name="connsiteX161" fmla="*/ 1556 w 10000"/>
                  <a:gd name="connsiteY161" fmla="*/ 9529 h 10000"/>
                  <a:gd name="connsiteX162" fmla="*/ 1722 w 10000"/>
                  <a:gd name="connsiteY162" fmla="*/ 9543 h 10000"/>
                  <a:gd name="connsiteX163" fmla="*/ 1944 w 10000"/>
                  <a:gd name="connsiteY163" fmla="*/ 9558 h 10000"/>
                  <a:gd name="connsiteX164" fmla="*/ 2944 w 10000"/>
                  <a:gd name="connsiteY164" fmla="*/ 9573 h 10000"/>
                  <a:gd name="connsiteX165" fmla="*/ 2944 w 10000"/>
                  <a:gd name="connsiteY165" fmla="*/ 9573 h 10000"/>
                  <a:gd name="connsiteX166" fmla="*/ 4167 w 10000"/>
                  <a:gd name="connsiteY166" fmla="*/ 9602 h 10000"/>
                  <a:gd name="connsiteX167" fmla="*/ 4889 w 10000"/>
                  <a:gd name="connsiteY167" fmla="*/ 9647 h 10000"/>
                  <a:gd name="connsiteX168" fmla="*/ 5278 w 10000"/>
                  <a:gd name="connsiteY168" fmla="*/ 9691 h 10000"/>
                  <a:gd name="connsiteX169" fmla="*/ 5444 w 10000"/>
                  <a:gd name="connsiteY169" fmla="*/ 9705 h 10000"/>
                  <a:gd name="connsiteX170" fmla="*/ 5444 w 10000"/>
                  <a:gd name="connsiteY170" fmla="*/ 9705 h 10000"/>
                  <a:gd name="connsiteX171" fmla="*/ 5722 w 10000"/>
                  <a:gd name="connsiteY171" fmla="*/ 9735 h 10000"/>
                  <a:gd name="connsiteX172" fmla="*/ 5833 w 10000"/>
                  <a:gd name="connsiteY172" fmla="*/ 9750 h 10000"/>
                  <a:gd name="connsiteX173" fmla="*/ 5833 w 10000"/>
                  <a:gd name="connsiteY173" fmla="*/ 9750 h 10000"/>
                  <a:gd name="connsiteX174" fmla="*/ 5833 w 10000"/>
                  <a:gd name="connsiteY174" fmla="*/ 9735 h 10000"/>
                  <a:gd name="connsiteX175" fmla="*/ 5889 w 10000"/>
                  <a:gd name="connsiteY175" fmla="*/ 9720 h 10000"/>
                  <a:gd name="connsiteX176" fmla="*/ 6000 w 10000"/>
                  <a:gd name="connsiteY176" fmla="*/ 9705 h 10000"/>
                  <a:gd name="connsiteX177" fmla="*/ 6167 w 10000"/>
                  <a:gd name="connsiteY177" fmla="*/ 9691 h 10000"/>
                  <a:gd name="connsiteX178" fmla="*/ 6444 w 10000"/>
                  <a:gd name="connsiteY178" fmla="*/ 9691 h 10000"/>
                  <a:gd name="connsiteX179" fmla="*/ 6833 w 10000"/>
                  <a:gd name="connsiteY179" fmla="*/ 9705 h 10000"/>
                  <a:gd name="connsiteX180" fmla="*/ 7278 w 10000"/>
                  <a:gd name="connsiteY180" fmla="*/ 9750 h 10000"/>
                  <a:gd name="connsiteX181" fmla="*/ 7278 w 10000"/>
                  <a:gd name="connsiteY181" fmla="*/ 9750 h 10000"/>
                  <a:gd name="connsiteX182" fmla="*/ 8722 w 10000"/>
                  <a:gd name="connsiteY182" fmla="*/ 9882 h 10000"/>
                  <a:gd name="connsiteX183" fmla="*/ 10000 w 10000"/>
                  <a:gd name="connsiteY183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7056 w 10000"/>
                  <a:gd name="connsiteY71" fmla="*/ 545 h 10000"/>
                  <a:gd name="connsiteX72" fmla="*/ 7333 w 10000"/>
                  <a:gd name="connsiteY72" fmla="*/ 398 h 10000"/>
                  <a:gd name="connsiteX73" fmla="*/ 7667 w 10000"/>
                  <a:gd name="connsiteY73" fmla="*/ 221 h 10000"/>
                  <a:gd name="connsiteX74" fmla="*/ 8000 w 10000"/>
                  <a:gd name="connsiteY74" fmla="*/ 88 h 10000"/>
                  <a:gd name="connsiteX75" fmla="*/ 8167 w 10000"/>
                  <a:gd name="connsiteY75" fmla="*/ 29 h 10000"/>
                  <a:gd name="connsiteX76" fmla="*/ 8333 w 10000"/>
                  <a:gd name="connsiteY76" fmla="*/ 15 h 10000"/>
                  <a:gd name="connsiteX77" fmla="*/ 8333 w 10000"/>
                  <a:gd name="connsiteY77" fmla="*/ 15 h 10000"/>
                  <a:gd name="connsiteX78" fmla="*/ 8667 w 10000"/>
                  <a:gd name="connsiteY78" fmla="*/ 0 h 10000"/>
                  <a:gd name="connsiteX79" fmla="*/ 9111 w 10000"/>
                  <a:gd name="connsiteY79" fmla="*/ 0 h 10000"/>
                  <a:gd name="connsiteX80" fmla="*/ 10000 w 10000"/>
                  <a:gd name="connsiteY80" fmla="*/ 15 h 10000"/>
                  <a:gd name="connsiteX81" fmla="*/ 10000 w 10000"/>
                  <a:gd name="connsiteY81" fmla="*/ 9013 h 10000"/>
                  <a:gd name="connsiteX82" fmla="*/ 10000 w 10000"/>
                  <a:gd name="connsiteY82" fmla="*/ 9013 h 10000"/>
                  <a:gd name="connsiteX83" fmla="*/ 9722 w 10000"/>
                  <a:gd name="connsiteY83" fmla="*/ 8999 h 10000"/>
                  <a:gd name="connsiteX84" fmla="*/ 9389 w 10000"/>
                  <a:gd name="connsiteY84" fmla="*/ 9013 h 10000"/>
                  <a:gd name="connsiteX85" fmla="*/ 9389 w 10000"/>
                  <a:gd name="connsiteY85" fmla="*/ 9013 h 10000"/>
                  <a:gd name="connsiteX86" fmla="*/ 9278 w 10000"/>
                  <a:gd name="connsiteY86" fmla="*/ 9028 h 10000"/>
                  <a:gd name="connsiteX87" fmla="*/ 9056 w 10000"/>
                  <a:gd name="connsiteY87" fmla="*/ 9013 h 10000"/>
                  <a:gd name="connsiteX88" fmla="*/ 8889 w 10000"/>
                  <a:gd name="connsiteY88" fmla="*/ 8999 h 10000"/>
                  <a:gd name="connsiteX89" fmla="*/ 8722 w 10000"/>
                  <a:gd name="connsiteY89" fmla="*/ 8969 h 10000"/>
                  <a:gd name="connsiteX90" fmla="*/ 8611 w 10000"/>
                  <a:gd name="connsiteY90" fmla="*/ 8925 h 10000"/>
                  <a:gd name="connsiteX91" fmla="*/ 8444 w 10000"/>
                  <a:gd name="connsiteY91" fmla="*/ 8851 h 10000"/>
                  <a:gd name="connsiteX92" fmla="*/ 8444 w 10000"/>
                  <a:gd name="connsiteY92" fmla="*/ 8851 h 10000"/>
                  <a:gd name="connsiteX93" fmla="*/ 8222 w 10000"/>
                  <a:gd name="connsiteY93" fmla="*/ 8719 h 10000"/>
                  <a:gd name="connsiteX94" fmla="*/ 8111 w 10000"/>
                  <a:gd name="connsiteY94" fmla="*/ 8660 h 10000"/>
                  <a:gd name="connsiteX95" fmla="*/ 7944 w 10000"/>
                  <a:gd name="connsiteY95" fmla="*/ 8616 h 10000"/>
                  <a:gd name="connsiteX96" fmla="*/ 7778 w 10000"/>
                  <a:gd name="connsiteY96" fmla="*/ 8586 h 10000"/>
                  <a:gd name="connsiteX97" fmla="*/ 7556 w 10000"/>
                  <a:gd name="connsiteY97" fmla="*/ 8571 h 10000"/>
                  <a:gd name="connsiteX98" fmla="*/ 7333 w 10000"/>
                  <a:gd name="connsiteY98" fmla="*/ 8557 h 10000"/>
                  <a:gd name="connsiteX99" fmla="*/ 7000 w 10000"/>
                  <a:gd name="connsiteY99" fmla="*/ 8542 h 10000"/>
                  <a:gd name="connsiteX100" fmla="*/ 7000 w 10000"/>
                  <a:gd name="connsiteY100" fmla="*/ 8542 h 10000"/>
                  <a:gd name="connsiteX101" fmla="*/ 6556 w 10000"/>
                  <a:gd name="connsiteY101" fmla="*/ 8557 h 10000"/>
                  <a:gd name="connsiteX102" fmla="*/ 6222 w 10000"/>
                  <a:gd name="connsiteY102" fmla="*/ 8557 h 10000"/>
                  <a:gd name="connsiteX103" fmla="*/ 6111 w 10000"/>
                  <a:gd name="connsiteY103" fmla="*/ 8542 h 10000"/>
                  <a:gd name="connsiteX104" fmla="*/ 6056 w 10000"/>
                  <a:gd name="connsiteY104" fmla="*/ 8527 h 10000"/>
                  <a:gd name="connsiteX105" fmla="*/ 6056 w 10000"/>
                  <a:gd name="connsiteY105" fmla="*/ 8527 h 10000"/>
                  <a:gd name="connsiteX106" fmla="*/ 6056 w 10000"/>
                  <a:gd name="connsiteY106" fmla="*/ 8262 h 10000"/>
                  <a:gd name="connsiteX107" fmla="*/ 6056 w 10000"/>
                  <a:gd name="connsiteY107" fmla="*/ 8262 h 10000"/>
                  <a:gd name="connsiteX108" fmla="*/ 6056 w 10000"/>
                  <a:gd name="connsiteY108" fmla="*/ 8203 h 10000"/>
                  <a:gd name="connsiteX109" fmla="*/ 5944 w 10000"/>
                  <a:gd name="connsiteY109" fmla="*/ 8130 h 10000"/>
                  <a:gd name="connsiteX110" fmla="*/ 5889 w 10000"/>
                  <a:gd name="connsiteY110" fmla="*/ 8115 h 10000"/>
                  <a:gd name="connsiteX111" fmla="*/ 5778 w 10000"/>
                  <a:gd name="connsiteY111" fmla="*/ 8100 h 10000"/>
                  <a:gd name="connsiteX112" fmla="*/ 5667 w 10000"/>
                  <a:gd name="connsiteY112" fmla="*/ 8100 h 10000"/>
                  <a:gd name="connsiteX113" fmla="*/ 5500 w 10000"/>
                  <a:gd name="connsiteY113" fmla="*/ 8115 h 10000"/>
                  <a:gd name="connsiteX114" fmla="*/ 5500 w 10000"/>
                  <a:gd name="connsiteY114" fmla="*/ 8115 h 10000"/>
                  <a:gd name="connsiteX115" fmla="*/ 4889 w 10000"/>
                  <a:gd name="connsiteY115" fmla="*/ 8218 h 10000"/>
                  <a:gd name="connsiteX116" fmla="*/ 4611 w 10000"/>
                  <a:gd name="connsiteY116" fmla="*/ 8247 h 10000"/>
                  <a:gd name="connsiteX117" fmla="*/ 4556 w 10000"/>
                  <a:gd name="connsiteY117" fmla="*/ 8262 h 10000"/>
                  <a:gd name="connsiteX118" fmla="*/ 4500 w 10000"/>
                  <a:gd name="connsiteY118" fmla="*/ 8247 h 10000"/>
                  <a:gd name="connsiteX119" fmla="*/ 4500 w 10000"/>
                  <a:gd name="connsiteY119" fmla="*/ 8247 h 10000"/>
                  <a:gd name="connsiteX120" fmla="*/ 4222 w 10000"/>
                  <a:gd name="connsiteY120" fmla="*/ 8100 h 10000"/>
                  <a:gd name="connsiteX121" fmla="*/ 4222 w 10000"/>
                  <a:gd name="connsiteY121" fmla="*/ 8100 h 10000"/>
                  <a:gd name="connsiteX122" fmla="*/ 4111 w 10000"/>
                  <a:gd name="connsiteY122" fmla="*/ 8027 h 10000"/>
                  <a:gd name="connsiteX123" fmla="*/ 4111 w 10000"/>
                  <a:gd name="connsiteY123" fmla="*/ 7982 h 10000"/>
                  <a:gd name="connsiteX124" fmla="*/ 4111 w 10000"/>
                  <a:gd name="connsiteY124" fmla="*/ 7938 h 10000"/>
                  <a:gd name="connsiteX125" fmla="*/ 4111 w 10000"/>
                  <a:gd name="connsiteY125" fmla="*/ 7938 h 10000"/>
                  <a:gd name="connsiteX126" fmla="*/ 4278 w 10000"/>
                  <a:gd name="connsiteY126" fmla="*/ 7894 h 10000"/>
                  <a:gd name="connsiteX127" fmla="*/ 4389 w 10000"/>
                  <a:gd name="connsiteY127" fmla="*/ 7879 h 10000"/>
                  <a:gd name="connsiteX128" fmla="*/ 4389 w 10000"/>
                  <a:gd name="connsiteY128" fmla="*/ 7879 h 10000"/>
                  <a:gd name="connsiteX129" fmla="*/ 4000 w 10000"/>
                  <a:gd name="connsiteY129" fmla="*/ 7879 h 10000"/>
                  <a:gd name="connsiteX130" fmla="*/ 3722 w 10000"/>
                  <a:gd name="connsiteY130" fmla="*/ 7894 h 10000"/>
                  <a:gd name="connsiteX131" fmla="*/ 3611 w 10000"/>
                  <a:gd name="connsiteY131" fmla="*/ 7909 h 10000"/>
                  <a:gd name="connsiteX132" fmla="*/ 3556 w 10000"/>
                  <a:gd name="connsiteY132" fmla="*/ 7923 h 10000"/>
                  <a:gd name="connsiteX133" fmla="*/ 3556 w 10000"/>
                  <a:gd name="connsiteY133" fmla="*/ 7923 h 10000"/>
                  <a:gd name="connsiteX134" fmla="*/ 3444 w 10000"/>
                  <a:gd name="connsiteY134" fmla="*/ 7982 h 10000"/>
                  <a:gd name="connsiteX135" fmla="*/ 3278 w 10000"/>
                  <a:gd name="connsiteY135" fmla="*/ 8071 h 10000"/>
                  <a:gd name="connsiteX136" fmla="*/ 3000 w 10000"/>
                  <a:gd name="connsiteY136" fmla="*/ 8174 h 10000"/>
                  <a:gd name="connsiteX137" fmla="*/ 2667 w 10000"/>
                  <a:gd name="connsiteY137" fmla="*/ 8247 h 10000"/>
                  <a:gd name="connsiteX138" fmla="*/ 2667 w 10000"/>
                  <a:gd name="connsiteY138" fmla="*/ 8247 h 10000"/>
                  <a:gd name="connsiteX139" fmla="*/ 2333 w 10000"/>
                  <a:gd name="connsiteY139" fmla="*/ 8306 h 10000"/>
                  <a:gd name="connsiteX140" fmla="*/ 1833 w 10000"/>
                  <a:gd name="connsiteY140" fmla="*/ 8365 h 10000"/>
                  <a:gd name="connsiteX141" fmla="*/ 1389 w 10000"/>
                  <a:gd name="connsiteY141" fmla="*/ 8395 h 10000"/>
                  <a:gd name="connsiteX142" fmla="*/ 889 w 10000"/>
                  <a:gd name="connsiteY142" fmla="*/ 8409 h 10000"/>
                  <a:gd name="connsiteX143" fmla="*/ 889 w 10000"/>
                  <a:gd name="connsiteY143" fmla="*/ 8409 h 10000"/>
                  <a:gd name="connsiteX144" fmla="*/ 500 w 10000"/>
                  <a:gd name="connsiteY144" fmla="*/ 8424 h 10000"/>
                  <a:gd name="connsiteX145" fmla="*/ 222 w 10000"/>
                  <a:gd name="connsiteY145" fmla="*/ 8439 h 10000"/>
                  <a:gd name="connsiteX146" fmla="*/ 0 w 10000"/>
                  <a:gd name="connsiteY146" fmla="*/ 8454 h 10000"/>
                  <a:gd name="connsiteX147" fmla="*/ 0 w 10000"/>
                  <a:gd name="connsiteY147" fmla="*/ 8454 h 10000"/>
                  <a:gd name="connsiteX148" fmla="*/ 278 w 10000"/>
                  <a:gd name="connsiteY148" fmla="*/ 8689 h 10000"/>
                  <a:gd name="connsiteX149" fmla="*/ 500 w 10000"/>
                  <a:gd name="connsiteY149" fmla="*/ 8866 h 10000"/>
                  <a:gd name="connsiteX150" fmla="*/ 722 w 10000"/>
                  <a:gd name="connsiteY150" fmla="*/ 9013 h 10000"/>
                  <a:gd name="connsiteX151" fmla="*/ 722 w 10000"/>
                  <a:gd name="connsiteY151" fmla="*/ 9013 h 10000"/>
                  <a:gd name="connsiteX152" fmla="*/ 889 w 10000"/>
                  <a:gd name="connsiteY152" fmla="*/ 9102 h 10000"/>
                  <a:gd name="connsiteX153" fmla="*/ 944 w 10000"/>
                  <a:gd name="connsiteY153" fmla="*/ 9175 h 10000"/>
                  <a:gd name="connsiteX154" fmla="*/ 1111 w 10000"/>
                  <a:gd name="connsiteY154" fmla="*/ 9249 h 10000"/>
                  <a:gd name="connsiteX155" fmla="*/ 1333 w 10000"/>
                  <a:gd name="connsiteY155" fmla="*/ 9367 h 10000"/>
                  <a:gd name="connsiteX156" fmla="*/ 1333 w 10000"/>
                  <a:gd name="connsiteY156" fmla="*/ 9367 h 10000"/>
                  <a:gd name="connsiteX157" fmla="*/ 1444 w 10000"/>
                  <a:gd name="connsiteY157" fmla="*/ 9426 h 10000"/>
                  <a:gd name="connsiteX158" fmla="*/ 1500 w 10000"/>
                  <a:gd name="connsiteY158" fmla="*/ 9470 h 10000"/>
                  <a:gd name="connsiteX159" fmla="*/ 1500 w 10000"/>
                  <a:gd name="connsiteY159" fmla="*/ 9514 h 10000"/>
                  <a:gd name="connsiteX160" fmla="*/ 1556 w 10000"/>
                  <a:gd name="connsiteY160" fmla="*/ 9529 h 10000"/>
                  <a:gd name="connsiteX161" fmla="*/ 1722 w 10000"/>
                  <a:gd name="connsiteY161" fmla="*/ 9543 h 10000"/>
                  <a:gd name="connsiteX162" fmla="*/ 1944 w 10000"/>
                  <a:gd name="connsiteY162" fmla="*/ 9558 h 10000"/>
                  <a:gd name="connsiteX163" fmla="*/ 2944 w 10000"/>
                  <a:gd name="connsiteY163" fmla="*/ 9573 h 10000"/>
                  <a:gd name="connsiteX164" fmla="*/ 2944 w 10000"/>
                  <a:gd name="connsiteY164" fmla="*/ 9573 h 10000"/>
                  <a:gd name="connsiteX165" fmla="*/ 4167 w 10000"/>
                  <a:gd name="connsiteY165" fmla="*/ 9602 h 10000"/>
                  <a:gd name="connsiteX166" fmla="*/ 4889 w 10000"/>
                  <a:gd name="connsiteY166" fmla="*/ 9647 h 10000"/>
                  <a:gd name="connsiteX167" fmla="*/ 5278 w 10000"/>
                  <a:gd name="connsiteY167" fmla="*/ 9691 h 10000"/>
                  <a:gd name="connsiteX168" fmla="*/ 5444 w 10000"/>
                  <a:gd name="connsiteY168" fmla="*/ 9705 h 10000"/>
                  <a:gd name="connsiteX169" fmla="*/ 5444 w 10000"/>
                  <a:gd name="connsiteY169" fmla="*/ 9705 h 10000"/>
                  <a:gd name="connsiteX170" fmla="*/ 5722 w 10000"/>
                  <a:gd name="connsiteY170" fmla="*/ 9735 h 10000"/>
                  <a:gd name="connsiteX171" fmla="*/ 5833 w 10000"/>
                  <a:gd name="connsiteY171" fmla="*/ 9750 h 10000"/>
                  <a:gd name="connsiteX172" fmla="*/ 5833 w 10000"/>
                  <a:gd name="connsiteY172" fmla="*/ 9750 h 10000"/>
                  <a:gd name="connsiteX173" fmla="*/ 5833 w 10000"/>
                  <a:gd name="connsiteY173" fmla="*/ 9735 h 10000"/>
                  <a:gd name="connsiteX174" fmla="*/ 5889 w 10000"/>
                  <a:gd name="connsiteY174" fmla="*/ 9720 h 10000"/>
                  <a:gd name="connsiteX175" fmla="*/ 6000 w 10000"/>
                  <a:gd name="connsiteY175" fmla="*/ 9705 h 10000"/>
                  <a:gd name="connsiteX176" fmla="*/ 6167 w 10000"/>
                  <a:gd name="connsiteY176" fmla="*/ 9691 h 10000"/>
                  <a:gd name="connsiteX177" fmla="*/ 6444 w 10000"/>
                  <a:gd name="connsiteY177" fmla="*/ 9691 h 10000"/>
                  <a:gd name="connsiteX178" fmla="*/ 6833 w 10000"/>
                  <a:gd name="connsiteY178" fmla="*/ 9705 h 10000"/>
                  <a:gd name="connsiteX179" fmla="*/ 7278 w 10000"/>
                  <a:gd name="connsiteY179" fmla="*/ 9750 h 10000"/>
                  <a:gd name="connsiteX180" fmla="*/ 7278 w 10000"/>
                  <a:gd name="connsiteY180" fmla="*/ 9750 h 10000"/>
                  <a:gd name="connsiteX181" fmla="*/ 8722 w 10000"/>
                  <a:gd name="connsiteY181" fmla="*/ 9882 h 10000"/>
                  <a:gd name="connsiteX182" fmla="*/ 10000 w 10000"/>
                  <a:gd name="connsiteY182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7333 w 10000"/>
                  <a:gd name="connsiteY71" fmla="*/ 398 h 10000"/>
                  <a:gd name="connsiteX72" fmla="*/ 7667 w 10000"/>
                  <a:gd name="connsiteY72" fmla="*/ 221 h 10000"/>
                  <a:gd name="connsiteX73" fmla="*/ 8000 w 10000"/>
                  <a:gd name="connsiteY73" fmla="*/ 88 h 10000"/>
                  <a:gd name="connsiteX74" fmla="*/ 8167 w 10000"/>
                  <a:gd name="connsiteY74" fmla="*/ 29 h 10000"/>
                  <a:gd name="connsiteX75" fmla="*/ 8333 w 10000"/>
                  <a:gd name="connsiteY75" fmla="*/ 15 h 10000"/>
                  <a:gd name="connsiteX76" fmla="*/ 8333 w 10000"/>
                  <a:gd name="connsiteY76" fmla="*/ 15 h 10000"/>
                  <a:gd name="connsiteX77" fmla="*/ 8667 w 10000"/>
                  <a:gd name="connsiteY77" fmla="*/ 0 h 10000"/>
                  <a:gd name="connsiteX78" fmla="*/ 9111 w 10000"/>
                  <a:gd name="connsiteY78" fmla="*/ 0 h 10000"/>
                  <a:gd name="connsiteX79" fmla="*/ 10000 w 10000"/>
                  <a:gd name="connsiteY79" fmla="*/ 15 h 10000"/>
                  <a:gd name="connsiteX80" fmla="*/ 10000 w 10000"/>
                  <a:gd name="connsiteY80" fmla="*/ 9013 h 10000"/>
                  <a:gd name="connsiteX81" fmla="*/ 10000 w 10000"/>
                  <a:gd name="connsiteY81" fmla="*/ 9013 h 10000"/>
                  <a:gd name="connsiteX82" fmla="*/ 9722 w 10000"/>
                  <a:gd name="connsiteY82" fmla="*/ 8999 h 10000"/>
                  <a:gd name="connsiteX83" fmla="*/ 9389 w 10000"/>
                  <a:gd name="connsiteY83" fmla="*/ 9013 h 10000"/>
                  <a:gd name="connsiteX84" fmla="*/ 9389 w 10000"/>
                  <a:gd name="connsiteY84" fmla="*/ 9013 h 10000"/>
                  <a:gd name="connsiteX85" fmla="*/ 9278 w 10000"/>
                  <a:gd name="connsiteY85" fmla="*/ 9028 h 10000"/>
                  <a:gd name="connsiteX86" fmla="*/ 9056 w 10000"/>
                  <a:gd name="connsiteY86" fmla="*/ 9013 h 10000"/>
                  <a:gd name="connsiteX87" fmla="*/ 8889 w 10000"/>
                  <a:gd name="connsiteY87" fmla="*/ 8999 h 10000"/>
                  <a:gd name="connsiteX88" fmla="*/ 8722 w 10000"/>
                  <a:gd name="connsiteY88" fmla="*/ 8969 h 10000"/>
                  <a:gd name="connsiteX89" fmla="*/ 8611 w 10000"/>
                  <a:gd name="connsiteY89" fmla="*/ 8925 h 10000"/>
                  <a:gd name="connsiteX90" fmla="*/ 8444 w 10000"/>
                  <a:gd name="connsiteY90" fmla="*/ 8851 h 10000"/>
                  <a:gd name="connsiteX91" fmla="*/ 8444 w 10000"/>
                  <a:gd name="connsiteY91" fmla="*/ 8851 h 10000"/>
                  <a:gd name="connsiteX92" fmla="*/ 8222 w 10000"/>
                  <a:gd name="connsiteY92" fmla="*/ 8719 h 10000"/>
                  <a:gd name="connsiteX93" fmla="*/ 8111 w 10000"/>
                  <a:gd name="connsiteY93" fmla="*/ 8660 h 10000"/>
                  <a:gd name="connsiteX94" fmla="*/ 7944 w 10000"/>
                  <a:gd name="connsiteY94" fmla="*/ 8616 h 10000"/>
                  <a:gd name="connsiteX95" fmla="*/ 7778 w 10000"/>
                  <a:gd name="connsiteY95" fmla="*/ 8586 h 10000"/>
                  <a:gd name="connsiteX96" fmla="*/ 7556 w 10000"/>
                  <a:gd name="connsiteY96" fmla="*/ 8571 h 10000"/>
                  <a:gd name="connsiteX97" fmla="*/ 7333 w 10000"/>
                  <a:gd name="connsiteY97" fmla="*/ 8557 h 10000"/>
                  <a:gd name="connsiteX98" fmla="*/ 7000 w 10000"/>
                  <a:gd name="connsiteY98" fmla="*/ 8542 h 10000"/>
                  <a:gd name="connsiteX99" fmla="*/ 7000 w 10000"/>
                  <a:gd name="connsiteY99" fmla="*/ 8542 h 10000"/>
                  <a:gd name="connsiteX100" fmla="*/ 6556 w 10000"/>
                  <a:gd name="connsiteY100" fmla="*/ 8557 h 10000"/>
                  <a:gd name="connsiteX101" fmla="*/ 6222 w 10000"/>
                  <a:gd name="connsiteY101" fmla="*/ 8557 h 10000"/>
                  <a:gd name="connsiteX102" fmla="*/ 6111 w 10000"/>
                  <a:gd name="connsiteY102" fmla="*/ 8542 h 10000"/>
                  <a:gd name="connsiteX103" fmla="*/ 6056 w 10000"/>
                  <a:gd name="connsiteY103" fmla="*/ 8527 h 10000"/>
                  <a:gd name="connsiteX104" fmla="*/ 6056 w 10000"/>
                  <a:gd name="connsiteY104" fmla="*/ 8527 h 10000"/>
                  <a:gd name="connsiteX105" fmla="*/ 6056 w 10000"/>
                  <a:gd name="connsiteY105" fmla="*/ 8262 h 10000"/>
                  <a:gd name="connsiteX106" fmla="*/ 6056 w 10000"/>
                  <a:gd name="connsiteY106" fmla="*/ 8262 h 10000"/>
                  <a:gd name="connsiteX107" fmla="*/ 6056 w 10000"/>
                  <a:gd name="connsiteY107" fmla="*/ 8203 h 10000"/>
                  <a:gd name="connsiteX108" fmla="*/ 5944 w 10000"/>
                  <a:gd name="connsiteY108" fmla="*/ 8130 h 10000"/>
                  <a:gd name="connsiteX109" fmla="*/ 5889 w 10000"/>
                  <a:gd name="connsiteY109" fmla="*/ 8115 h 10000"/>
                  <a:gd name="connsiteX110" fmla="*/ 5778 w 10000"/>
                  <a:gd name="connsiteY110" fmla="*/ 8100 h 10000"/>
                  <a:gd name="connsiteX111" fmla="*/ 5667 w 10000"/>
                  <a:gd name="connsiteY111" fmla="*/ 8100 h 10000"/>
                  <a:gd name="connsiteX112" fmla="*/ 5500 w 10000"/>
                  <a:gd name="connsiteY112" fmla="*/ 8115 h 10000"/>
                  <a:gd name="connsiteX113" fmla="*/ 5500 w 10000"/>
                  <a:gd name="connsiteY113" fmla="*/ 8115 h 10000"/>
                  <a:gd name="connsiteX114" fmla="*/ 4889 w 10000"/>
                  <a:gd name="connsiteY114" fmla="*/ 8218 h 10000"/>
                  <a:gd name="connsiteX115" fmla="*/ 4611 w 10000"/>
                  <a:gd name="connsiteY115" fmla="*/ 8247 h 10000"/>
                  <a:gd name="connsiteX116" fmla="*/ 4556 w 10000"/>
                  <a:gd name="connsiteY116" fmla="*/ 8262 h 10000"/>
                  <a:gd name="connsiteX117" fmla="*/ 4500 w 10000"/>
                  <a:gd name="connsiteY117" fmla="*/ 8247 h 10000"/>
                  <a:gd name="connsiteX118" fmla="*/ 4500 w 10000"/>
                  <a:gd name="connsiteY118" fmla="*/ 8247 h 10000"/>
                  <a:gd name="connsiteX119" fmla="*/ 4222 w 10000"/>
                  <a:gd name="connsiteY119" fmla="*/ 8100 h 10000"/>
                  <a:gd name="connsiteX120" fmla="*/ 4222 w 10000"/>
                  <a:gd name="connsiteY120" fmla="*/ 8100 h 10000"/>
                  <a:gd name="connsiteX121" fmla="*/ 4111 w 10000"/>
                  <a:gd name="connsiteY121" fmla="*/ 8027 h 10000"/>
                  <a:gd name="connsiteX122" fmla="*/ 4111 w 10000"/>
                  <a:gd name="connsiteY122" fmla="*/ 7982 h 10000"/>
                  <a:gd name="connsiteX123" fmla="*/ 4111 w 10000"/>
                  <a:gd name="connsiteY123" fmla="*/ 7938 h 10000"/>
                  <a:gd name="connsiteX124" fmla="*/ 4111 w 10000"/>
                  <a:gd name="connsiteY124" fmla="*/ 7938 h 10000"/>
                  <a:gd name="connsiteX125" fmla="*/ 4278 w 10000"/>
                  <a:gd name="connsiteY125" fmla="*/ 7894 h 10000"/>
                  <a:gd name="connsiteX126" fmla="*/ 4389 w 10000"/>
                  <a:gd name="connsiteY126" fmla="*/ 7879 h 10000"/>
                  <a:gd name="connsiteX127" fmla="*/ 4389 w 10000"/>
                  <a:gd name="connsiteY127" fmla="*/ 7879 h 10000"/>
                  <a:gd name="connsiteX128" fmla="*/ 4000 w 10000"/>
                  <a:gd name="connsiteY128" fmla="*/ 7879 h 10000"/>
                  <a:gd name="connsiteX129" fmla="*/ 3722 w 10000"/>
                  <a:gd name="connsiteY129" fmla="*/ 7894 h 10000"/>
                  <a:gd name="connsiteX130" fmla="*/ 3611 w 10000"/>
                  <a:gd name="connsiteY130" fmla="*/ 7909 h 10000"/>
                  <a:gd name="connsiteX131" fmla="*/ 3556 w 10000"/>
                  <a:gd name="connsiteY131" fmla="*/ 7923 h 10000"/>
                  <a:gd name="connsiteX132" fmla="*/ 3556 w 10000"/>
                  <a:gd name="connsiteY132" fmla="*/ 7923 h 10000"/>
                  <a:gd name="connsiteX133" fmla="*/ 3444 w 10000"/>
                  <a:gd name="connsiteY133" fmla="*/ 7982 h 10000"/>
                  <a:gd name="connsiteX134" fmla="*/ 3278 w 10000"/>
                  <a:gd name="connsiteY134" fmla="*/ 8071 h 10000"/>
                  <a:gd name="connsiteX135" fmla="*/ 3000 w 10000"/>
                  <a:gd name="connsiteY135" fmla="*/ 8174 h 10000"/>
                  <a:gd name="connsiteX136" fmla="*/ 2667 w 10000"/>
                  <a:gd name="connsiteY136" fmla="*/ 8247 h 10000"/>
                  <a:gd name="connsiteX137" fmla="*/ 2667 w 10000"/>
                  <a:gd name="connsiteY137" fmla="*/ 8247 h 10000"/>
                  <a:gd name="connsiteX138" fmla="*/ 2333 w 10000"/>
                  <a:gd name="connsiteY138" fmla="*/ 8306 h 10000"/>
                  <a:gd name="connsiteX139" fmla="*/ 1833 w 10000"/>
                  <a:gd name="connsiteY139" fmla="*/ 8365 h 10000"/>
                  <a:gd name="connsiteX140" fmla="*/ 1389 w 10000"/>
                  <a:gd name="connsiteY140" fmla="*/ 8395 h 10000"/>
                  <a:gd name="connsiteX141" fmla="*/ 889 w 10000"/>
                  <a:gd name="connsiteY141" fmla="*/ 8409 h 10000"/>
                  <a:gd name="connsiteX142" fmla="*/ 889 w 10000"/>
                  <a:gd name="connsiteY142" fmla="*/ 8409 h 10000"/>
                  <a:gd name="connsiteX143" fmla="*/ 500 w 10000"/>
                  <a:gd name="connsiteY143" fmla="*/ 8424 h 10000"/>
                  <a:gd name="connsiteX144" fmla="*/ 222 w 10000"/>
                  <a:gd name="connsiteY144" fmla="*/ 8439 h 10000"/>
                  <a:gd name="connsiteX145" fmla="*/ 0 w 10000"/>
                  <a:gd name="connsiteY145" fmla="*/ 8454 h 10000"/>
                  <a:gd name="connsiteX146" fmla="*/ 0 w 10000"/>
                  <a:gd name="connsiteY146" fmla="*/ 8454 h 10000"/>
                  <a:gd name="connsiteX147" fmla="*/ 278 w 10000"/>
                  <a:gd name="connsiteY147" fmla="*/ 8689 h 10000"/>
                  <a:gd name="connsiteX148" fmla="*/ 500 w 10000"/>
                  <a:gd name="connsiteY148" fmla="*/ 8866 h 10000"/>
                  <a:gd name="connsiteX149" fmla="*/ 722 w 10000"/>
                  <a:gd name="connsiteY149" fmla="*/ 9013 h 10000"/>
                  <a:gd name="connsiteX150" fmla="*/ 722 w 10000"/>
                  <a:gd name="connsiteY150" fmla="*/ 9013 h 10000"/>
                  <a:gd name="connsiteX151" fmla="*/ 889 w 10000"/>
                  <a:gd name="connsiteY151" fmla="*/ 9102 h 10000"/>
                  <a:gd name="connsiteX152" fmla="*/ 944 w 10000"/>
                  <a:gd name="connsiteY152" fmla="*/ 9175 h 10000"/>
                  <a:gd name="connsiteX153" fmla="*/ 1111 w 10000"/>
                  <a:gd name="connsiteY153" fmla="*/ 9249 h 10000"/>
                  <a:gd name="connsiteX154" fmla="*/ 1333 w 10000"/>
                  <a:gd name="connsiteY154" fmla="*/ 9367 h 10000"/>
                  <a:gd name="connsiteX155" fmla="*/ 1333 w 10000"/>
                  <a:gd name="connsiteY155" fmla="*/ 9367 h 10000"/>
                  <a:gd name="connsiteX156" fmla="*/ 1444 w 10000"/>
                  <a:gd name="connsiteY156" fmla="*/ 9426 h 10000"/>
                  <a:gd name="connsiteX157" fmla="*/ 1500 w 10000"/>
                  <a:gd name="connsiteY157" fmla="*/ 9470 h 10000"/>
                  <a:gd name="connsiteX158" fmla="*/ 1500 w 10000"/>
                  <a:gd name="connsiteY158" fmla="*/ 9514 h 10000"/>
                  <a:gd name="connsiteX159" fmla="*/ 1556 w 10000"/>
                  <a:gd name="connsiteY159" fmla="*/ 9529 h 10000"/>
                  <a:gd name="connsiteX160" fmla="*/ 1722 w 10000"/>
                  <a:gd name="connsiteY160" fmla="*/ 9543 h 10000"/>
                  <a:gd name="connsiteX161" fmla="*/ 1944 w 10000"/>
                  <a:gd name="connsiteY161" fmla="*/ 9558 h 10000"/>
                  <a:gd name="connsiteX162" fmla="*/ 2944 w 10000"/>
                  <a:gd name="connsiteY162" fmla="*/ 9573 h 10000"/>
                  <a:gd name="connsiteX163" fmla="*/ 2944 w 10000"/>
                  <a:gd name="connsiteY163" fmla="*/ 9573 h 10000"/>
                  <a:gd name="connsiteX164" fmla="*/ 4167 w 10000"/>
                  <a:gd name="connsiteY164" fmla="*/ 9602 h 10000"/>
                  <a:gd name="connsiteX165" fmla="*/ 4889 w 10000"/>
                  <a:gd name="connsiteY165" fmla="*/ 9647 h 10000"/>
                  <a:gd name="connsiteX166" fmla="*/ 5278 w 10000"/>
                  <a:gd name="connsiteY166" fmla="*/ 9691 h 10000"/>
                  <a:gd name="connsiteX167" fmla="*/ 5444 w 10000"/>
                  <a:gd name="connsiteY167" fmla="*/ 9705 h 10000"/>
                  <a:gd name="connsiteX168" fmla="*/ 5444 w 10000"/>
                  <a:gd name="connsiteY168" fmla="*/ 9705 h 10000"/>
                  <a:gd name="connsiteX169" fmla="*/ 5722 w 10000"/>
                  <a:gd name="connsiteY169" fmla="*/ 9735 h 10000"/>
                  <a:gd name="connsiteX170" fmla="*/ 5833 w 10000"/>
                  <a:gd name="connsiteY170" fmla="*/ 9750 h 10000"/>
                  <a:gd name="connsiteX171" fmla="*/ 5833 w 10000"/>
                  <a:gd name="connsiteY171" fmla="*/ 9750 h 10000"/>
                  <a:gd name="connsiteX172" fmla="*/ 5833 w 10000"/>
                  <a:gd name="connsiteY172" fmla="*/ 9735 h 10000"/>
                  <a:gd name="connsiteX173" fmla="*/ 5889 w 10000"/>
                  <a:gd name="connsiteY173" fmla="*/ 9720 h 10000"/>
                  <a:gd name="connsiteX174" fmla="*/ 6000 w 10000"/>
                  <a:gd name="connsiteY174" fmla="*/ 9705 h 10000"/>
                  <a:gd name="connsiteX175" fmla="*/ 6167 w 10000"/>
                  <a:gd name="connsiteY175" fmla="*/ 9691 h 10000"/>
                  <a:gd name="connsiteX176" fmla="*/ 6444 w 10000"/>
                  <a:gd name="connsiteY176" fmla="*/ 9691 h 10000"/>
                  <a:gd name="connsiteX177" fmla="*/ 6833 w 10000"/>
                  <a:gd name="connsiteY177" fmla="*/ 9705 h 10000"/>
                  <a:gd name="connsiteX178" fmla="*/ 7278 w 10000"/>
                  <a:gd name="connsiteY178" fmla="*/ 9750 h 10000"/>
                  <a:gd name="connsiteX179" fmla="*/ 7278 w 10000"/>
                  <a:gd name="connsiteY179" fmla="*/ 9750 h 10000"/>
                  <a:gd name="connsiteX180" fmla="*/ 8722 w 10000"/>
                  <a:gd name="connsiteY180" fmla="*/ 9882 h 10000"/>
                  <a:gd name="connsiteX181" fmla="*/ 10000 w 10000"/>
                  <a:gd name="connsiteY181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7667 w 10000"/>
                  <a:gd name="connsiteY71" fmla="*/ 221 h 10000"/>
                  <a:gd name="connsiteX72" fmla="*/ 8000 w 10000"/>
                  <a:gd name="connsiteY72" fmla="*/ 88 h 10000"/>
                  <a:gd name="connsiteX73" fmla="*/ 8167 w 10000"/>
                  <a:gd name="connsiteY73" fmla="*/ 29 h 10000"/>
                  <a:gd name="connsiteX74" fmla="*/ 8333 w 10000"/>
                  <a:gd name="connsiteY74" fmla="*/ 15 h 10000"/>
                  <a:gd name="connsiteX75" fmla="*/ 8333 w 10000"/>
                  <a:gd name="connsiteY75" fmla="*/ 15 h 10000"/>
                  <a:gd name="connsiteX76" fmla="*/ 8667 w 10000"/>
                  <a:gd name="connsiteY76" fmla="*/ 0 h 10000"/>
                  <a:gd name="connsiteX77" fmla="*/ 9111 w 10000"/>
                  <a:gd name="connsiteY77" fmla="*/ 0 h 10000"/>
                  <a:gd name="connsiteX78" fmla="*/ 10000 w 10000"/>
                  <a:gd name="connsiteY78" fmla="*/ 15 h 10000"/>
                  <a:gd name="connsiteX79" fmla="*/ 10000 w 10000"/>
                  <a:gd name="connsiteY79" fmla="*/ 9013 h 10000"/>
                  <a:gd name="connsiteX80" fmla="*/ 10000 w 10000"/>
                  <a:gd name="connsiteY80" fmla="*/ 9013 h 10000"/>
                  <a:gd name="connsiteX81" fmla="*/ 9722 w 10000"/>
                  <a:gd name="connsiteY81" fmla="*/ 8999 h 10000"/>
                  <a:gd name="connsiteX82" fmla="*/ 9389 w 10000"/>
                  <a:gd name="connsiteY82" fmla="*/ 9013 h 10000"/>
                  <a:gd name="connsiteX83" fmla="*/ 9389 w 10000"/>
                  <a:gd name="connsiteY83" fmla="*/ 9013 h 10000"/>
                  <a:gd name="connsiteX84" fmla="*/ 9278 w 10000"/>
                  <a:gd name="connsiteY84" fmla="*/ 9028 h 10000"/>
                  <a:gd name="connsiteX85" fmla="*/ 9056 w 10000"/>
                  <a:gd name="connsiteY85" fmla="*/ 9013 h 10000"/>
                  <a:gd name="connsiteX86" fmla="*/ 8889 w 10000"/>
                  <a:gd name="connsiteY86" fmla="*/ 8999 h 10000"/>
                  <a:gd name="connsiteX87" fmla="*/ 8722 w 10000"/>
                  <a:gd name="connsiteY87" fmla="*/ 8969 h 10000"/>
                  <a:gd name="connsiteX88" fmla="*/ 8611 w 10000"/>
                  <a:gd name="connsiteY88" fmla="*/ 8925 h 10000"/>
                  <a:gd name="connsiteX89" fmla="*/ 8444 w 10000"/>
                  <a:gd name="connsiteY89" fmla="*/ 8851 h 10000"/>
                  <a:gd name="connsiteX90" fmla="*/ 8444 w 10000"/>
                  <a:gd name="connsiteY90" fmla="*/ 8851 h 10000"/>
                  <a:gd name="connsiteX91" fmla="*/ 8222 w 10000"/>
                  <a:gd name="connsiteY91" fmla="*/ 8719 h 10000"/>
                  <a:gd name="connsiteX92" fmla="*/ 8111 w 10000"/>
                  <a:gd name="connsiteY92" fmla="*/ 8660 h 10000"/>
                  <a:gd name="connsiteX93" fmla="*/ 7944 w 10000"/>
                  <a:gd name="connsiteY93" fmla="*/ 8616 h 10000"/>
                  <a:gd name="connsiteX94" fmla="*/ 7778 w 10000"/>
                  <a:gd name="connsiteY94" fmla="*/ 8586 h 10000"/>
                  <a:gd name="connsiteX95" fmla="*/ 7556 w 10000"/>
                  <a:gd name="connsiteY95" fmla="*/ 8571 h 10000"/>
                  <a:gd name="connsiteX96" fmla="*/ 7333 w 10000"/>
                  <a:gd name="connsiteY96" fmla="*/ 8557 h 10000"/>
                  <a:gd name="connsiteX97" fmla="*/ 7000 w 10000"/>
                  <a:gd name="connsiteY97" fmla="*/ 8542 h 10000"/>
                  <a:gd name="connsiteX98" fmla="*/ 7000 w 10000"/>
                  <a:gd name="connsiteY98" fmla="*/ 8542 h 10000"/>
                  <a:gd name="connsiteX99" fmla="*/ 6556 w 10000"/>
                  <a:gd name="connsiteY99" fmla="*/ 8557 h 10000"/>
                  <a:gd name="connsiteX100" fmla="*/ 6222 w 10000"/>
                  <a:gd name="connsiteY100" fmla="*/ 8557 h 10000"/>
                  <a:gd name="connsiteX101" fmla="*/ 6111 w 10000"/>
                  <a:gd name="connsiteY101" fmla="*/ 8542 h 10000"/>
                  <a:gd name="connsiteX102" fmla="*/ 6056 w 10000"/>
                  <a:gd name="connsiteY102" fmla="*/ 8527 h 10000"/>
                  <a:gd name="connsiteX103" fmla="*/ 6056 w 10000"/>
                  <a:gd name="connsiteY103" fmla="*/ 8527 h 10000"/>
                  <a:gd name="connsiteX104" fmla="*/ 6056 w 10000"/>
                  <a:gd name="connsiteY104" fmla="*/ 8262 h 10000"/>
                  <a:gd name="connsiteX105" fmla="*/ 6056 w 10000"/>
                  <a:gd name="connsiteY105" fmla="*/ 8262 h 10000"/>
                  <a:gd name="connsiteX106" fmla="*/ 6056 w 10000"/>
                  <a:gd name="connsiteY106" fmla="*/ 8203 h 10000"/>
                  <a:gd name="connsiteX107" fmla="*/ 5944 w 10000"/>
                  <a:gd name="connsiteY107" fmla="*/ 8130 h 10000"/>
                  <a:gd name="connsiteX108" fmla="*/ 5889 w 10000"/>
                  <a:gd name="connsiteY108" fmla="*/ 8115 h 10000"/>
                  <a:gd name="connsiteX109" fmla="*/ 5778 w 10000"/>
                  <a:gd name="connsiteY109" fmla="*/ 8100 h 10000"/>
                  <a:gd name="connsiteX110" fmla="*/ 5667 w 10000"/>
                  <a:gd name="connsiteY110" fmla="*/ 8100 h 10000"/>
                  <a:gd name="connsiteX111" fmla="*/ 5500 w 10000"/>
                  <a:gd name="connsiteY111" fmla="*/ 8115 h 10000"/>
                  <a:gd name="connsiteX112" fmla="*/ 5500 w 10000"/>
                  <a:gd name="connsiteY112" fmla="*/ 8115 h 10000"/>
                  <a:gd name="connsiteX113" fmla="*/ 4889 w 10000"/>
                  <a:gd name="connsiteY113" fmla="*/ 8218 h 10000"/>
                  <a:gd name="connsiteX114" fmla="*/ 4611 w 10000"/>
                  <a:gd name="connsiteY114" fmla="*/ 8247 h 10000"/>
                  <a:gd name="connsiteX115" fmla="*/ 4556 w 10000"/>
                  <a:gd name="connsiteY115" fmla="*/ 8262 h 10000"/>
                  <a:gd name="connsiteX116" fmla="*/ 4500 w 10000"/>
                  <a:gd name="connsiteY116" fmla="*/ 8247 h 10000"/>
                  <a:gd name="connsiteX117" fmla="*/ 4500 w 10000"/>
                  <a:gd name="connsiteY117" fmla="*/ 8247 h 10000"/>
                  <a:gd name="connsiteX118" fmla="*/ 4222 w 10000"/>
                  <a:gd name="connsiteY118" fmla="*/ 8100 h 10000"/>
                  <a:gd name="connsiteX119" fmla="*/ 4222 w 10000"/>
                  <a:gd name="connsiteY119" fmla="*/ 8100 h 10000"/>
                  <a:gd name="connsiteX120" fmla="*/ 4111 w 10000"/>
                  <a:gd name="connsiteY120" fmla="*/ 8027 h 10000"/>
                  <a:gd name="connsiteX121" fmla="*/ 4111 w 10000"/>
                  <a:gd name="connsiteY121" fmla="*/ 7982 h 10000"/>
                  <a:gd name="connsiteX122" fmla="*/ 4111 w 10000"/>
                  <a:gd name="connsiteY122" fmla="*/ 7938 h 10000"/>
                  <a:gd name="connsiteX123" fmla="*/ 4111 w 10000"/>
                  <a:gd name="connsiteY123" fmla="*/ 7938 h 10000"/>
                  <a:gd name="connsiteX124" fmla="*/ 4278 w 10000"/>
                  <a:gd name="connsiteY124" fmla="*/ 7894 h 10000"/>
                  <a:gd name="connsiteX125" fmla="*/ 4389 w 10000"/>
                  <a:gd name="connsiteY125" fmla="*/ 7879 h 10000"/>
                  <a:gd name="connsiteX126" fmla="*/ 4389 w 10000"/>
                  <a:gd name="connsiteY126" fmla="*/ 7879 h 10000"/>
                  <a:gd name="connsiteX127" fmla="*/ 4000 w 10000"/>
                  <a:gd name="connsiteY127" fmla="*/ 7879 h 10000"/>
                  <a:gd name="connsiteX128" fmla="*/ 3722 w 10000"/>
                  <a:gd name="connsiteY128" fmla="*/ 7894 h 10000"/>
                  <a:gd name="connsiteX129" fmla="*/ 3611 w 10000"/>
                  <a:gd name="connsiteY129" fmla="*/ 7909 h 10000"/>
                  <a:gd name="connsiteX130" fmla="*/ 3556 w 10000"/>
                  <a:gd name="connsiteY130" fmla="*/ 7923 h 10000"/>
                  <a:gd name="connsiteX131" fmla="*/ 3556 w 10000"/>
                  <a:gd name="connsiteY131" fmla="*/ 7923 h 10000"/>
                  <a:gd name="connsiteX132" fmla="*/ 3444 w 10000"/>
                  <a:gd name="connsiteY132" fmla="*/ 7982 h 10000"/>
                  <a:gd name="connsiteX133" fmla="*/ 3278 w 10000"/>
                  <a:gd name="connsiteY133" fmla="*/ 8071 h 10000"/>
                  <a:gd name="connsiteX134" fmla="*/ 3000 w 10000"/>
                  <a:gd name="connsiteY134" fmla="*/ 8174 h 10000"/>
                  <a:gd name="connsiteX135" fmla="*/ 2667 w 10000"/>
                  <a:gd name="connsiteY135" fmla="*/ 8247 h 10000"/>
                  <a:gd name="connsiteX136" fmla="*/ 2667 w 10000"/>
                  <a:gd name="connsiteY136" fmla="*/ 8247 h 10000"/>
                  <a:gd name="connsiteX137" fmla="*/ 2333 w 10000"/>
                  <a:gd name="connsiteY137" fmla="*/ 8306 h 10000"/>
                  <a:gd name="connsiteX138" fmla="*/ 1833 w 10000"/>
                  <a:gd name="connsiteY138" fmla="*/ 8365 h 10000"/>
                  <a:gd name="connsiteX139" fmla="*/ 1389 w 10000"/>
                  <a:gd name="connsiteY139" fmla="*/ 8395 h 10000"/>
                  <a:gd name="connsiteX140" fmla="*/ 889 w 10000"/>
                  <a:gd name="connsiteY140" fmla="*/ 8409 h 10000"/>
                  <a:gd name="connsiteX141" fmla="*/ 889 w 10000"/>
                  <a:gd name="connsiteY141" fmla="*/ 8409 h 10000"/>
                  <a:gd name="connsiteX142" fmla="*/ 500 w 10000"/>
                  <a:gd name="connsiteY142" fmla="*/ 8424 h 10000"/>
                  <a:gd name="connsiteX143" fmla="*/ 222 w 10000"/>
                  <a:gd name="connsiteY143" fmla="*/ 8439 h 10000"/>
                  <a:gd name="connsiteX144" fmla="*/ 0 w 10000"/>
                  <a:gd name="connsiteY144" fmla="*/ 8454 h 10000"/>
                  <a:gd name="connsiteX145" fmla="*/ 0 w 10000"/>
                  <a:gd name="connsiteY145" fmla="*/ 8454 h 10000"/>
                  <a:gd name="connsiteX146" fmla="*/ 278 w 10000"/>
                  <a:gd name="connsiteY146" fmla="*/ 8689 h 10000"/>
                  <a:gd name="connsiteX147" fmla="*/ 500 w 10000"/>
                  <a:gd name="connsiteY147" fmla="*/ 8866 h 10000"/>
                  <a:gd name="connsiteX148" fmla="*/ 722 w 10000"/>
                  <a:gd name="connsiteY148" fmla="*/ 9013 h 10000"/>
                  <a:gd name="connsiteX149" fmla="*/ 722 w 10000"/>
                  <a:gd name="connsiteY149" fmla="*/ 9013 h 10000"/>
                  <a:gd name="connsiteX150" fmla="*/ 889 w 10000"/>
                  <a:gd name="connsiteY150" fmla="*/ 9102 h 10000"/>
                  <a:gd name="connsiteX151" fmla="*/ 944 w 10000"/>
                  <a:gd name="connsiteY151" fmla="*/ 9175 h 10000"/>
                  <a:gd name="connsiteX152" fmla="*/ 1111 w 10000"/>
                  <a:gd name="connsiteY152" fmla="*/ 9249 h 10000"/>
                  <a:gd name="connsiteX153" fmla="*/ 1333 w 10000"/>
                  <a:gd name="connsiteY153" fmla="*/ 9367 h 10000"/>
                  <a:gd name="connsiteX154" fmla="*/ 1333 w 10000"/>
                  <a:gd name="connsiteY154" fmla="*/ 9367 h 10000"/>
                  <a:gd name="connsiteX155" fmla="*/ 1444 w 10000"/>
                  <a:gd name="connsiteY155" fmla="*/ 9426 h 10000"/>
                  <a:gd name="connsiteX156" fmla="*/ 1500 w 10000"/>
                  <a:gd name="connsiteY156" fmla="*/ 9470 h 10000"/>
                  <a:gd name="connsiteX157" fmla="*/ 1500 w 10000"/>
                  <a:gd name="connsiteY157" fmla="*/ 9514 h 10000"/>
                  <a:gd name="connsiteX158" fmla="*/ 1556 w 10000"/>
                  <a:gd name="connsiteY158" fmla="*/ 9529 h 10000"/>
                  <a:gd name="connsiteX159" fmla="*/ 1722 w 10000"/>
                  <a:gd name="connsiteY159" fmla="*/ 9543 h 10000"/>
                  <a:gd name="connsiteX160" fmla="*/ 1944 w 10000"/>
                  <a:gd name="connsiteY160" fmla="*/ 9558 h 10000"/>
                  <a:gd name="connsiteX161" fmla="*/ 2944 w 10000"/>
                  <a:gd name="connsiteY161" fmla="*/ 9573 h 10000"/>
                  <a:gd name="connsiteX162" fmla="*/ 2944 w 10000"/>
                  <a:gd name="connsiteY162" fmla="*/ 9573 h 10000"/>
                  <a:gd name="connsiteX163" fmla="*/ 4167 w 10000"/>
                  <a:gd name="connsiteY163" fmla="*/ 9602 h 10000"/>
                  <a:gd name="connsiteX164" fmla="*/ 4889 w 10000"/>
                  <a:gd name="connsiteY164" fmla="*/ 9647 h 10000"/>
                  <a:gd name="connsiteX165" fmla="*/ 5278 w 10000"/>
                  <a:gd name="connsiteY165" fmla="*/ 9691 h 10000"/>
                  <a:gd name="connsiteX166" fmla="*/ 5444 w 10000"/>
                  <a:gd name="connsiteY166" fmla="*/ 9705 h 10000"/>
                  <a:gd name="connsiteX167" fmla="*/ 5444 w 10000"/>
                  <a:gd name="connsiteY167" fmla="*/ 9705 h 10000"/>
                  <a:gd name="connsiteX168" fmla="*/ 5722 w 10000"/>
                  <a:gd name="connsiteY168" fmla="*/ 9735 h 10000"/>
                  <a:gd name="connsiteX169" fmla="*/ 5833 w 10000"/>
                  <a:gd name="connsiteY169" fmla="*/ 9750 h 10000"/>
                  <a:gd name="connsiteX170" fmla="*/ 5833 w 10000"/>
                  <a:gd name="connsiteY170" fmla="*/ 9750 h 10000"/>
                  <a:gd name="connsiteX171" fmla="*/ 5833 w 10000"/>
                  <a:gd name="connsiteY171" fmla="*/ 9735 h 10000"/>
                  <a:gd name="connsiteX172" fmla="*/ 5889 w 10000"/>
                  <a:gd name="connsiteY172" fmla="*/ 9720 h 10000"/>
                  <a:gd name="connsiteX173" fmla="*/ 6000 w 10000"/>
                  <a:gd name="connsiteY173" fmla="*/ 9705 h 10000"/>
                  <a:gd name="connsiteX174" fmla="*/ 6167 w 10000"/>
                  <a:gd name="connsiteY174" fmla="*/ 9691 h 10000"/>
                  <a:gd name="connsiteX175" fmla="*/ 6444 w 10000"/>
                  <a:gd name="connsiteY175" fmla="*/ 9691 h 10000"/>
                  <a:gd name="connsiteX176" fmla="*/ 6833 w 10000"/>
                  <a:gd name="connsiteY176" fmla="*/ 9705 h 10000"/>
                  <a:gd name="connsiteX177" fmla="*/ 7278 w 10000"/>
                  <a:gd name="connsiteY177" fmla="*/ 9750 h 10000"/>
                  <a:gd name="connsiteX178" fmla="*/ 7278 w 10000"/>
                  <a:gd name="connsiteY178" fmla="*/ 9750 h 10000"/>
                  <a:gd name="connsiteX179" fmla="*/ 8722 w 10000"/>
                  <a:gd name="connsiteY179" fmla="*/ 9882 h 10000"/>
                  <a:gd name="connsiteX180" fmla="*/ 10000 w 10000"/>
                  <a:gd name="connsiteY180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8000 w 10000"/>
                  <a:gd name="connsiteY71" fmla="*/ 88 h 10000"/>
                  <a:gd name="connsiteX72" fmla="*/ 8167 w 10000"/>
                  <a:gd name="connsiteY72" fmla="*/ 29 h 10000"/>
                  <a:gd name="connsiteX73" fmla="*/ 8333 w 10000"/>
                  <a:gd name="connsiteY73" fmla="*/ 15 h 10000"/>
                  <a:gd name="connsiteX74" fmla="*/ 8333 w 10000"/>
                  <a:gd name="connsiteY74" fmla="*/ 15 h 10000"/>
                  <a:gd name="connsiteX75" fmla="*/ 8667 w 10000"/>
                  <a:gd name="connsiteY75" fmla="*/ 0 h 10000"/>
                  <a:gd name="connsiteX76" fmla="*/ 9111 w 10000"/>
                  <a:gd name="connsiteY76" fmla="*/ 0 h 10000"/>
                  <a:gd name="connsiteX77" fmla="*/ 10000 w 10000"/>
                  <a:gd name="connsiteY77" fmla="*/ 15 h 10000"/>
                  <a:gd name="connsiteX78" fmla="*/ 10000 w 10000"/>
                  <a:gd name="connsiteY78" fmla="*/ 9013 h 10000"/>
                  <a:gd name="connsiteX79" fmla="*/ 10000 w 10000"/>
                  <a:gd name="connsiteY79" fmla="*/ 9013 h 10000"/>
                  <a:gd name="connsiteX80" fmla="*/ 9722 w 10000"/>
                  <a:gd name="connsiteY80" fmla="*/ 8999 h 10000"/>
                  <a:gd name="connsiteX81" fmla="*/ 9389 w 10000"/>
                  <a:gd name="connsiteY81" fmla="*/ 9013 h 10000"/>
                  <a:gd name="connsiteX82" fmla="*/ 9389 w 10000"/>
                  <a:gd name="connsiteY82" fmla="*/ 9013 h 10000"/>
                  <a:gd name="connsiteX83" fmla="*/ 9278 w 10000"/>
                  <a:gd name="connsiteY83" fmla="*/ 9028 h 10000"/>
                  <a:gd name="connsiteX84" fmla="*/ 9056 w 10000"/>
                  <a:gd name="connsiteY84" fmla="*/ 9013 h 10000"/>
                  <a:gd name="connsiteX85" fmla="*/ 8889 w 10000"/>
                  <a:gd name="connsiteY85" fmla="*/ 8999 h 10000"/>
                  <a:gd name="connsiteX86" fmla="*/ 8722 w 10000"/>
                  <a:gd name="connsiteY86" fmla="*/ 8969 h 10000"/>
                  <a:gd name="connsiteX87" fmla="*/ 8611 w 10000"/>
                  <a:gd name="connsiteY87" fmla="*/ 8925 h 10000"/>
                  <a:gd name="connsiteX88" fmla="*/ 8444 w 10000"/>
                  <a:gd name="connsiteY88" fmla="*/ 8851 h 10000"/>
                  <a:gd name="connsiteX89" fmla="*/ 8444 w 10000"/>
                  <a:gd name="connsiteY89" fmla="*/ 8851 h 10000"/>
                  <a:gd name="connsiteX90" fmla="*/ 8222 w 10000"/>
                  <a:gd name="connsiteY90" fmla="*/ 8719 h 10000"/>
                  <a:gd name="connsiteX91" fmla="*/ 8111 w 10000"/>
                  <a:gd name="connsiteY91" fmla="*/ 8660 h 10000"/>
                  <a:gd name="connsiteX92" fmla="*/ 7944 w 10000"/>
                  <a:gd name="connsiteY92" fmla="*/ 8616 h 10000"/>
                  <a:gd name="connsiteX93" fmla="*/ 7778 w 10000"/>
                  <a:gd name="connsiteY93" fmla="*/ 8586 h 10000"/>
                  <a:gd name="connsiteX94" fmla="*/ 7556 w 10000"/>
                  <a:gd name="connsiteY94" fmla="*/ 8571 h 10000"/>
                  <a:gd name="connsiteX95" fmla="*/ 7333 w 10000"/>
                  <a:gd name="connsiteY95" fmla="*/ 8557 h 10000"/>
                  <a:gd name="connsiteX96" fmla="*/ 7000 w 10000"/>
                  <a:gd name="connsiteY96" fmla="*/ 8542 h 10000"/>
                  <a:gd name="connsiteX97" fmla="*/ 7000 w 10000"/>
                  <a:gd name="connsiteY97" fmla="*/ 8542 h 10000"/>
                  <a:gd name="connsiteX98" fmla="*/ 6556 w 10000"/>
                  <a:gd name="connsiteY98" fmla="*/ 8557 h 10000"/>
                  <a:gd name="connsiteX99" fmla="*/ 6222 w 10000"/>
                  <a:gd name="connsiteY99" fmla="*/ 8557 h 10000"/>
                  <a:gd name="connsiteX100" fmla="*/ 6111 w 10000"/>
                  <a:gd name="connsiteY100" fmla="*/ 8542 h 10000"/>
                  <a:gd name="connsiteX101" fmla="*/ 6056 w 10000"/>
                  <a:gd name="connsiteY101" fmla="*/ 8527 h 10000"/>
                  <a:gd name="connsiteX102" fmla="*/ 6056 w 10000"/>
                  <a:gd name="connsiteY102" fmla="*/ 8527 h 10000"/>
                  <a:gd name="connsiteX103" fmla="*/ 6056 w 10000"/>
                  <a:gd name="connsiteY103" fmla="*/ 8262 h 10000"/>
                  <a:gd name="connsiteX104" fmla="*/ 6056 w 10000"/>
                  <a:gd name="connsiteY104" fmla="*/ 8262 h 10000"/>
                  <a:gd name="connsiteX105" fmla="*/ 6056 w 10000"/>
                  <a:gd name="connsiteY105" fmla="*/ 8203 h 10000"/>
                  <a:gd name="connsiteX106" fmla="*/ 5944 w 10000"/>
                  <a:gd name="connsiteY106" fmla="*/ 8130 h 10000"/>
                  <a:gd name="connsiteX107" fmla="*/ 5889 w 10000"/>
                  <a:gd name="connsiteY107" fmla="*/ 8115 h 10000"/>
                  <a:gd name="connsiteX108" fmla="*/ 5778 w 10000"/>
                  <a:gd name="connsiteY108" fmla="*/ 8100 h 10000"/>
                  <a:gd name="connsiteX109" fmla="*/ 5667 w 10000"/>
                  <a:gd name="connsiteY109" fmla="*/ 8100 h 10000"/>
                  <a:gd name="connsiteX110" fmla="*/ 5500 w 10000"/>
                  <a:gd name="connsiteY110" fmla="*/ 8115 h 10000"/>
                  <a:gd name="connsiteX111" fmla="*/ 5500 w 10000"/>
                  <a:gd name="connsiteY111" fmla="*/ 8115 h 10000"/>
                  <a:gd name="connsiteX112" fmla="*/ 4889 w 10000"/>
                  <a:gd name="connsiteY112" fmla="*/ 8218 h 10000"/>
                  <a:gd name="connsiteX113" fmla="*/ 4611 w 10000"/>
                  <a:gd name="connsiteY113" fmla="*/ 8247 h 10000"/>
                  <a:gd name="connsiteX114" fmla="*/ 4556 w 10000"/>
                  <a:gd name="connsiteY114" fmla="*/ 8262 h 10000"/>
                  <a:gd name="connsiteX115" fmla="*/ 4500 w 10000"/>
                  <a:gd name="connsiteY115" fmla="*/ 8247 h 10000"/>
                  <a:gd name="connsiteX116" fmla="*/ 4500 w 10000"/>
                  <a:gd name="connsiteY116" fmla="*/ 8247 h 10000"/>
                  <a:gd name="connsiteX117" fmla="*/ 4222 w 10000"/>
                  <a:gd name="connsiteY117" fmla="*/ 8100 h 10000"/>
                  <a:gd name="connsiteX118" fmla="*/ 4222 w 10000"/>
                  <a:gd name="connsiteY118" fmla="*/ 8100 h 10000"/>
                  <a:gd name="connsiteX119" fmla="*/ 4111 w 10000"/>
                  <a:gd name="connsiteY119" fmla="*/ 8027 h 10000"/>
                  <a:gd name="connsiteX120" fmla="*/ 4111 w 10000"/>
                  <a:gd name="connsiteY120" fmla="*/ 7982 h 10000"/>
                  <a:gd name="connsiteX121" fmla="*/ 4111 w 10000"/>
                  <a:gd name="connsiteY121" fmla="*/ 7938 h 10000"/>
                  <a:gd name="connsiteX122" fmla="*/ 4111 w 10000"/>
                  <a:gd name="connsiteY122" fmla="*/ 7938 h 10000"/>
                  <a:gd name="connsiteX123" fmla="*/ 4278 w 10000"/>
                  <a:gd name="connsiteY123" fmla="*/ 7894 h 10000"/>
                  <a:gd name="connsiteX124" fmla="*/ 4389 w 10000"/>
                  <a:gd name="connsiteY124" fmla="*/ 7879 h 10000"/>
                  <a:gd name="connsiteX125" fmla="*/ 4389 w 10000"/>
                  <a:gd name="connsiteY125" fmla="*/ 7879 h 10000"/>
                  <a:gd name="connsiteX126" fmla="*/ 4000 w 10000"/>
                  <a:gd name="connsiteY126" fmla="*/ 7879 h 10000"/>
                  <a:gd name="connsiteX127" fmla="*/ 3722 w 10000"/>
                  <a:gd name="connsiteY127" fmla="*/ 7894 h 10000"/>
                  <a:gd name="connsiteX128" fmla="*/ 3611 w 10000"/>
                  <a:gd name="connsiteY128" fmla="*/ 7909 h 10000"/>
                  <a:gd name="connsiteX129" fmla="*/ 3556 w 10000"/>
                  <a:gd name="connsiteY129" fmla="*/ 7923 h 10000"/>
                  <a:gd name="connsiteX130" fmla="*/ 3556 w 10000"/>
                  <a:gd name="connsiteY130" fmla="*/ 7923 h 10000"/>
                  <a:gd name="connsiteX131" fmla="*/ 3444 w 10000"/>
                  <a:gd name="connsiteY131" fmla="*/ 7982 h 10000"/>
                  <a:gd name="connsiteX132" fmla="*/ 3278 w 10000"/>
                  <a:gd name="connsiteY132" fmla="*/ 8071 h 10000"/>
                  <a:gd name="connsiteX133" fmla="*/ 3000 w 10000"/>
                  <a:gd name="connsiteY133" fmla="*/ 8174 h 10000"/>
                  <a:gd name="connsiteX134" fmla="*/ 2667 w 10000"/>
                  <a:gd name="connsiteY134" fmla="*/ 8247 h 10000"/>
                  <a:gd name="connsiteX135" fmla="*/ 2667 w 10000"/>
                  <a:gd name="connsiteY135" fmla="*/ 8247 h 10000"/>
                  <a:gd name="connsiteX136" fmla="*/ 2333 w 10000"/>
                  <a:gd name="connsiteY136" fmla="*/ 8306 h 10000"/>
                  <a:gd name="connsiteX137" fmla="*/ 1833 w 10000"/>
                  <a:gd name="connsiteY137" fmla="*/ 8365 h 10000"/>
                  <a:gd name="connsiteX138" fmla="*/ 1389 w 10000"/>
                  <a:gd name="connsiteY138" fmla="*/ 8395 h 10000"/>
                  <a:gd name="connsiteX139" fmla="*/ 889 w 10000"/>
                  <a:gd name="connsiteY139" fmla="*/ 8409 h 10000"/>
                  <a:gd name="connsiteX140" fmla="*/ 889 w 10000"/>
                  <a:gd name="connsiteY140" fmla="*/ 8409 h 10000"/>
                  <a:gd name="connsiteX141" fmla="*/ 500 w 10000"/>
                  <a:gd name="connsiteY141" fmla="*/ 8424 h 10000"/>
                  <a:gd name="connsiteX142" fmla="*/ 222 w 10000"/>
                  <a:gd name="connsiteY142" fmla="*/ 8439 h 10000"/>
                  <a:gd name="connsiteX143" fmla="*/ 0 w 10000"/>
                  <a:gd name="connsiteY143" fmla="*/ 8454 h 10000"/>
                  <a:gd name="connsiteX144" fmla="*/ 0 w 10000"/>
                  <a:gd name="connsiteY144" fmla="*/ 8454 h 10000"/>
                  <a:gd name="connsiteX145" fmla="*/ 278 w 10000"/>
                  <a:gd name="connsiteY145" fmla="*/ 8689 h 10000"/>
                  <a:gd name="connsiteX146" fmla="*/ 500 w 10000"/>
                  <a:gd name="connsiteY146" fmla="*/ 8866 h 10000"/>
                  <a:gd name="connsiteX147" fmla="*/ 722 w 10000"/>
                  <a:gd name="connsiteY147" fmla="*/ 9013 h 10000"/>
                  <a:gd name="connsiteX148" fmla="*/ 722 w 10000"/>
                  <a:gd name="connsiteY148" fmla="*/ 9013 h 10000"/>
                  <a:gd name="connsiteX149" fmla="*/ 889 w 10000"/>
                  <a:gd name="connsiteY149" fmla="*/ 9102 h 10000"/>
                  <a:gd name="connsiteX150" fmla="*/ 944 w 10000"/>
                  <a:gd name="connsiteY150" fmla="*/ 9175 h 10000"/>
                  <a:gd name="connsiteX151" fmla="*/ 1111 w 10000"/>
                  <a:gd name="connsiteY151" fmla="*/ 9249 h 10000"/>
                  <a:gd name="connsiteX152" fmla="*/ 1333 w 10000"/>
                  <a:gd name="connsiteY152" fmla="*/ 9367 h 10000"/>
                  <a:gd name="connsiteX153" fmla="*/ 1333 w 10000"/>
                  <a:gd name="connsiteY153" fmla="*/ 9367 h 10000"/>
                  <a:gd name="connsiteX154" fmla="*/ 1444 w 10000"/>
                  <a:gd name="connsiteY154" fmla="*/ 9426 h 10000"/>
                  <a:gd name="connsiteX155" fmla="*/ 1500 w 10000"/>
                  <a:gd name="connsiteY155" fmla="*/ 9470 h 10000"/>
                  <a:gd name="connsiteX156" fmla="*/ 1500 w 10000"/>
                  <a:gd name="connsiteY156" fmla="*/ 9514 h 10000"/>
                  <a:gd name="connsiteX157" fmla="*/ 1556 w 10000"/>
                  <a:gd name="connsiteY157" fmla="*/ 9529 h 10000"/>
                  <a:gd name="connsiteX158" fmla="*/ 1722 w 10000"/>
                  <a:gd name="connsiteY158" fmla="*/ 9543 h 10000"/>
                  <a:gd name="connsiteX159" fmla="*/ 1944 w 10000"/>
                  <a:gd name="connsiteY159" fmla="*/ 9558 h 10000"/>
                  <a:gd name="connsiteX160" fmla="*/ 2944 w 10000"/>
                  <a:gd name="connsiteY160" fmla="*/ 9573 h 10000"/>
                  <a:gd name="connsiteX161" fmla="*/ 2944 w 10000"/>
                  <a:gd name="connsiteY161" fmla="*/ 9573 h 10000"/>
                  <a:gd name="connsiteX162" fmla="*/ 4167 w 10000"/>
                  <a:gd name="connsiteY162" fmla="*/ 9602 h 10000"/>
                  <a:gd name="connsiteX163" fmla="*/ 4889 w 10000"/>
                  <a:gd name="connsiteY163" fmla="*/ 9647 h 10000"/>
                  <a:gd name="connsiteX164" fmla="*/ 5278 w 10000"/>
                  <a:gd name="connsiteY164" fmla="*/ 9691 h 10000"/>
                  <a:gd name="connsiteX165" fmla="*/ 5444 w 10000"/>
                  <a:gd name="connsiteY165" fmla="*/ 9705 h 10000"/>
                  <a:gd name="connsiteX166" fmla="*/ 5444 w 10000"/>
                  <a:gd name="connsiteY166" fmla="*/ 9705 h 10000"/>
                  <a:gd name="connsiteX167" fmla="*/ 5722 w 10000"/>
                  <a:gd name="connsiteY167" fmla="*/ 9735 h 10000"/>
                  <a:gd name="connsiteX168" fmla="*/ 5833 w 10000"/>
                  <a:gd name="connsiteY168" fmla="*/ 9750 h 10000"/>
                  <a:gd name="connsiteX169" fmla="*/ 5833 w 10000"/>
                  <a:gd name="connsiteY169" fmla="*/ 9750 h 10000"/>
                  <a:gd name="connsiteX170" fmla="*/ 5833 w 10000"/>
                  <a:gd name="connsiteY170" fmla="*/ 9735 h 10000"/>
                  <a:gd name="connsiteX171" fmla="*/ 5889 w 10000"/>
                  <a:gd name="connsiteY171" fmla="*/ 9720 h 10000"/>
                  <a:gd name="connsiteX172" fmla="*/ 6000 w 10000"/>
                  <a:gd name="connsiteY172" fmla="*/ 9705 h 10000"/>
                  <a:gd name="connsiteX173" fmla="*/ 6167 w 10000"/>
                  <a:gd name="connsiteY173" fmla="*/ 9691 h 10000"/>
                  <a:gd name="connsiteX174" fmla="*/ 6444 w 10000"/>
                  <a:gd name="connsiteY174" fmla="*/ 9691 h 10000"/>
                  <a:gd name="connsiteX175" fmla="*/ 6833 w 10000"/>
                  <a:gd name="connsiteY175" fmla="*/ 9705 h 10000"/>
                  <a:gd name="connsiteX176" fmla="*/ 7278 w 10000"/>
                  <a:gd name="connsiteY176" fmla="*/ 9750 h 10000"/>
                  <a:gd name="connsiteX177" fmla="*/ 7278 w 10000"/>
                  <a:gd name="connsiteY177" fmla="*/ 9750 h 10000"/>
                  <a:gd name="connsiteX178" fmla="*/ 8722 w 10000"/>
                  <a:gd name="connsiteY178" fmla="*/ 9882 h 10000"/>
                  <a:gd name="connsiteX179" fmla="*/ 10000 w 10000"/>
                  <a:gd name="connsiteY179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8000 w 10000"/>
                  <a:gd name="connsiteY71" fmla="*/ 88 h 10000"/>
                  <a:gd name="connsiteX72" fmla="*/ 8333 w 10000"/>
                  <a:gd name="connsiteY72" fmla="*/ 15 h 10000"/>
                  <a:gd name="connsiteX73" fmla="*/ 8333 w 10000"/>
                  <a:gd name="connsiteY73" fmla="*/ 15 h 10000"/>
                  <a:gd name="connsiteX74" fmla="*/ 8667 w 10000"/>
                  <a:gd name="connsiteY74" fmla="*/ 0 h 10000"/>
                  <a:gd name="connsiteX75" fmla="*/ 9111 w 10000"/>
                  <a:gd name="connsiteY75" fmla="*/ 0 h 10000"/>
                  <a:gd name="connsiteX76" fmla="*/ 10000 w 10000"/>
                  <a:gd name="connsiteY76" fmla="*/ 15 h 10000"/>
                  <a:gd name="connsiteX77" fmla="*/ 10000 w 10000"/>
                  <a:gd name="connsiteY77" fmla="*/ 9013 h 10000"/>
                  <a:gd name="connsiteX78" fmla="*/ 10000 w 10000"/>
                  <a:gd name="connsiteY78" fmla="*/ 9013 h 10000"/>
                  <a:gd name="connsiteX79" fmla="*/ 9722 w 10000"/>
                  <a:gd name="connsiteY79" fmla="*/ 8999 h 10000"/>
                  <a:gd name="connsiteX80" fmla="*/ 9389 w 10000"/>
                  <a:gd name="connsiteY80" fmla="*/ 9013 h 10000"/>
                  <a:gd name="connsiteX81" fmla="*/ 9389 w 10000"/>
                  <a:gd name="connsiteY81" fmla="*/ 9013 h 10000"/>
                  <a:gd name="connsiteX82" fmla="*/ 9278 w 10000"/>
                  <a:gd name="connsiteY82" fmla="*/ 9028 h 10000"/>
                  <a:gd name="connsiteX83" fmla="*/ 9056 w 10000"/>
                  <a:gd name="connsiteY83" fmla="*/ 9013 h 10000"/>
                  <a:gd name="connsiteX84" fmla="*/ 8889 w 10000"/>
                  <a:gd name="connsiteY84" fmla="*/ 8999 h 10000"/>
                  <a:gd name="connsiteX85" fmla="*/ 8722 w 10000"/>
                  <a:gd name="connsiteY85" fmla="*/ 8969 h 10000"/>
                  <a:gd name="connsiteX86" fmla="*/ 8611 w 10000"/>
                  <a:gd name="connsiteY86" fmla="*/ 8925 h 10000"/>
                  <a:gd name="connsiteX87" fmla="*/ 8444 w 10000"/>
                  <a:gd name="connsiteY87" fmla="*/ 8851 h 10000"/>
                  <a:gd name="connsiteX88" fmla="*/ 8444 w 10000"/>
                  <a:gd name="connsiteY88" fmla="*/ 8851 h 10000"/>
                  <a:gd name="connsiteX89" fmla="*/ 8222 w 10000"/>
                  <a:gd name="connsiteY89" fmla="*/ 8719 h 10000"/>
                  <a:gd name="connsiteX90" fmla="*/ 8111 w 10000"/>
                  <a:gd name="connsiteY90" fmla="*/ 8660 h 10000"/>
                  <a:gd name="connsiteX91" fmla="*/ 7944 w 10000"/>
                  <a:gd name="connsiteY91" fmla="*/ 8616 h 10000"/>
                  <a:gd name="connsiteX92" fmla="*/ 7778 w 10000"/>
                  <a:gd name="connsiteY92" fmla="*/ 8586 h 10000"/>
                  <a:gd name="connsiteX93" fmla="*/ 7556 w 10000"/>
                  <a:gd name="connsiteY93" fmla="*/ 8571 h 10000"/>
                  <a:gd name="connsiteX94" fmla="*/ 7333 w 10000"/>
                  <a:gd name="connsiteY94" fmla="*/ 8557 h 10000"/>
                  <a:gd name="connsiteX95" fmla="*/ 7000 w 10000"/>
                  <a:gd name="connsiteY95" fmla="*/ 8542 h 10000"/>
                  <a:gd name="connsiteX96" fmla="*/ 7000 w 10000"/>
                  <a:gd name="connsiteY96" fmla="*/ 8542 h 10000"/>
                  <a:gd name="connsiteX97" fmla="*/ 6556 w 10000"/>
                  <a:gd name="connsiteY97" fmla="*/ 8557 h 10000"/>
                  <a:gd name="connsiteX98" fmla="*/ 6222 w 10000"/>
                  <a:gd name="connsiteY98" fmla="*/ 8557 h 10000"/>
                  <a:gd name="connsiteX99" fmla="*/ 6111 w 10000"/>
                  <a:gd name="connsiteY99" fmla="*/ 8542 h 10000"/>
                  <a:gd name="connsiteX100" fmla="*/ 6056 w 10000"/>
                  <a:gd name="connsiteY100" fmla="*/ 8527 h 10000"/>
                  <a:gd name="connsiteX101" fmla="*/ 6056 w 10000"/>
                  <a:gd name="connsiteY101" fmla="*/ 8527 h 10000"/>
                  <a:gd name="connsiteX102" fmla="*/ 6056 w 10000"/>
                  <a:gd name="connsiteY102" fmla="*/ 8262 h 10000"/>
                  <a:gd name="connsiteX103" fmla="*/ 6056 w 10000"/>
                  <a:gd name="connsiteY103" fmla="*/ 8262 h 10000"/>
                  <a:gd name="connsiteX104" fmla="*/ 6056 w 10000"/>
                  <a:gd name="connsiteY104" fmla="*/ 8203 h 10000"/>
                  <a:gd name="connsiteX105" fmla="*/ 5944 w 10000"/>
                  <a:gd name="connsiteY105" fmla="*/ 8130 h 10000"/>
                  <a:gd name="connsiteX106" fmla="*/ 5889 w 10000"/>
                  <a:gd name="connsiteY106" fmla="*/ 8115 h 10000"/>
                  <a:gd name="connsiteX107" fmla="*/ 5778 w 10000"/>
                  <a:gd name="connsiteY107" fmla="*/ 8100 h 10000"/>
                  <a:gd name="connsiteX108" fmla="*/ 5667 w 10000"/>
                  <a:gd name="connsiteY108" fmla="*/ 8100 h 10000"/>
                  <a:gd name="connsiteX109" fmla="*/ 5500 w 10000"/>
                  <a:gd name="connsiteY109" fmla="*/ 8115 h 10000"/>
                  <a:gd name="connsiteX110" fmla="*/ 5500 w 10000"/>
                  <a:gd name="connsiteY110" fmla="*/ 8115 h 10000"/>
                  <a:gd name="connsiteX111" fmla="*/ 4889 w 10000"/>
                  <a:gd name="connsiteY111" fmla="*/ 8218 h 10000"/>
                  <a:gd name="connsiteX112" fmla="*/ 4611 w 10000"/>
                  <a:gd name="connsiteY112" fmla="*/ 8247 h 10000"/>
                  <a:gd name="connsiteX113" fmla="*/ 4556 w 10000"/>
                  <a:gd name="connsiteY113" fmla="*/ 8262 h 10000"/>
                  <a:gd name="connsiteX114" fmla="*/ 4500 w 10000"/>
                  <a:gd name="connsiteY114" fmla="*/ 8247 h 10000"/>
                  <a:gd name="connsiteX115" fmla="*/ 4500 w 10000"/>
                  <a:gd name="connsiteY115" fmla="*/ 8247 h 10000"/>
                  <a:gd name="connsiteX116" fmla="*/ 4222 w 10000"/>
                  <a:gd name="connsiteY116" fmla="*/ 8100 h 10000"/>
                  <a:gd name="connsiteX117" fmla="*/ 4222 w 10000"/>
                  <a:gd name="connsiteY117" fmla="*/ 8100 h 10000"/>
                  <a:gd name="connsiteX118" fmla="*/ 4111 w 10000"/>
                  <a:gd name="connsiteY118" fmla="*/ 8027 h 10000"/>
                  <a:gd name="connsiteX119" fmla="*/ 4111 w 10000"/>
                  <a:gd name="connsiteY119" fmla="*/ 7982 h 10000"/>
                  <a:gd name="connsiteX120" fmla="*/ 4111 w 10000"/>
                  <a:gd name="connsiteY120" fmla="*/ 7938 h 10000"/>
                  <a:gd name="connsiteX121" fmla="*/ 4111 w 10000"/>
                  <a:gd name="connsiteY121" fmla="*/ 7938 h 10000"/>
                  <a:gd name="connsiteX122" fmla="*/ 4278 w 10000"/>
                  <a:gd name="connsiteY122" fmla="*/ 7894 h 10000"/>
                  <a:gd name="connsiteX123" fmla="*/ 4389 w 10000"/>
                  <a:gd name="connsiteY123" fmla="*/ 7879 h 10000"/>
                  <a:gd name="connsiteX124" fmla="*/ 4389 w 10000"/>
                  <a:gd name="connsiteY124" fmla="*/ 7879 h 10000"/>
                  <a:gd name="connsiteX125" fmla="*/ 4000 w 10000"/>
                  <a:gd name="connsiteY125" fmla="*/ 7879 h 10000"/>
                  <a:gd name="connsiteX126" fmla="*/ 3722 w 10000"/>
                  <a:gd name="connsiteY126" fmla="*/ 7894 h 10000"/>
                  <a:gd name="connsiteX127" fmla="*/ 3611 w 10000"/>
                  <a:gd name="connsiteY127" fmla="*/ 7909 h 10000"/>
                  <a:gd name="connsiteX128" fmla="*/ 3556 w 10000"/>
                  <a:gd name="connsiteY128" fmla="*/ 7923 h 10000"/>
                  <a:gd name="connsiteX129" fmla="*/ 3556 w 10000"/>
                  <a:gd name="connsiteY129" fmla="*/ 7923 h 10000"/>
                  <a:gd name="connsiteX130" fmla="*/ 3444 w 10000"/>
                  <a:gd name="connsiteY130" fmla="*/ 7982 h 10000"/>
                  <a:gd name="connsiteX131" fmla="*/ 3278 w 10000"/>
                  <a:gd name="connsiteY131" fmla="*/ 8071 h 10000"/>
                  <a:gd name="connsiteX132" fmla="*/ 3000 w 10000"/>
                  <a:gd name="connsiteY132" fmla="*/ 8174 h 10000"/>
                  <a:gd name="connsiteX133" fmla="*/ 2667 w 10000"/>
                  <a:gd name="connsiteY133" fmla="*/ 8247 h 10000"/>
                  <a:gd name="connsiteX134" fmla="*/ 2667 w 10000"/>
                  <a:gd name="connsiteY134" fmla="*/ 8247 h 10000"/>
                  <a:gd name="connsiteX135" fmla="*/ 2333 w 10000"/>
                  <a:gd name="connsiteY135" fmla="*/ 8306 h 10000"/>
                  <a:gd name="connsiteX136" fmla="*/ 1833 w 10000"/>
                  <a:gd name="connsiteY136" fmla="*/ 8365 h 10000"/>
                  <a:gd name="connsiteX137" fmla="*/ 1389 w 10000"/>
                  <a:gd name="connsiteY137" fmla="*/ 8395 h 10000"/>
                  <a:gd name="connsiteX138" fmla="*/ 889 w 10000"/>
                  <a:gd name="connsiteY138" fmla="*/ 8409 h 10000"/>
                  <a:gd name="connsiteX139" fmla="*/ 889 w 10000"/>
                  <a:gd name="connsiteY139" fmla="*/ 8409 h 10000"/>
                  <a:gd name="connsiteX140" fmla="*/ 500 w 10000"/>
                  <a:gd name="connsiteY140" fmla="*/ 8424 h 10000"/>
                  <a:gd name="connsiteX141" fmla="*/ 222 w 10000"/>
                  <a:gd name="connsiteY141" fmla="*/ 8439 h 10000"/>
                  <a:gd name="connsiteX142" fmla="*/ 0 w 10000"/>
                  <a:gd name="connsiteY142" fmla="*/ 8454 h 10000"/>
                  <a:gd name="connsiteX143" fmla="*/ 0 w 10000"/>
                  <a:gd name="connsiteY143" fmla="*/ 8454 h 10000"/>
                  <a:gd name="connsiteX144" fmla="*/ 278 w 10000"/>
                  <a:gd name="connsiteY144" fmla="*/ 8689 h 10000"/>
                  <a:gd name="connsiteX145" fmla="*/ 500 w 10000"/>
                  <a:gd name="connsiteY145" fmla="*/ 8866 h 10000"/>
                  <a:gd name="connsiteX146" fmla="*/ 722 w 10000"/>
                  <a:gd name="connsiteY146" fmla="*/ 9013 h 10000"/>
                  <a:gd name="connsiteX147" fmla="*/ 722 w 10000"/>
                  <a:gd name="connsiteY147" fmla="*/ 9013 h 10000"/>
                  <a:gd name="connsiteX148" fmla="*/ 889 w 10000"/>
                  <a:gd name="connsiteY148" fmla="*/ 9102 h 10000"/>
                  <a:gd name="connsiteX149" fmla="*/ 944 w 10000"/>
                  <a:gd name="connsiteY149" fmla="*/ 9175 h 10000"/>
                  <a:gd name="connsiteX150" fmla="*/ 1111 w 10000"/>
                  <a:gd name="connsiteY150" fmla="*/ 9249 h 10000"/>
                  <a:gd name="connsiteX151" fmla="*/ 1333 w 10000"/>
                  <a:gd name="connsiteY151" fmla="*/ 9367 h 10000"/>
                  <a:gd name="connsiteX152" fmla="*/ 1333 w 10000"/>
                  <a:gd name="connsiteY152" fmla="*/ 9367 h 10000"/>
                  <a:gd name="connsiteX153" fmla="*/ 1444 w 10000"/>
                  <a:gd name="connsiteY153" fmla="*/ 9426 h 10000"/>
                  <a:gd name="connsiteX154" fmla="*/ 1500 w 10000"/>
                  <a:gd name="connsiteY154" fmla="*/ 9470 h 10000"/>
                  <a:gd name="connsiteX155" fmla="*/ 1500 w 10000"/>
                  <a:gd name="connsiteY155" fmla="*/ 9514 h 10000"/>
                  <a:gd name="connsiteX156" fmla="*/ 1556 w 10000"/>
                  <a:gd name="connsiteY156" fmla="*/ 9529 h 10000"/>
                  <a:gd name="connsiteX157" fmla="*/ 1722 w 10000"/>
                  <a:gd name="connsiteY157" fmla="*/ 9543 h 10000"/>
                  <a:gd name="connsiteX158" fmla="*/ 1944 w 10000"/>
                  <a:gd name="connsiteY158" fmla="*/ 9558 h 10000"/>
                  <a:gd name="connsiteX159" fmla="*/ 2944 w 10000"/>
                  <a:gd name="connsiteY159" fmla="*/ 9573 h 10000"/>
                  <a:gd name="connsiteX160" fmla="*/ 2944 w 10000"/>
                  <a:gd name="connsiteY160" fmla="*/ 9573 h 10000"/>
                  <a:gd name="connsiteX161" fmla="*/ 4167 w 10000"/>
                  <a:gd name="connsiteY161" fmla="*/ 9602 h 10000"/>
                  <a:gd name="connsiteX162" fmla="*/ 4889 w 10000"/>
                  <a:gd name="connsiteY162" fmla="*/ 9647 h 10000"/>
                  <a:gd name="connsiteX163" fmla="*/ 5278 w 10000"/>
                  <a:gd name="connsiteY163" fmla="*/ 9691 h 10000"/>
                  <a:gd name="connsiteX164" fmla="*/ 5444 w 10000"/>
                  <a:gd name="connsiteY164" fmla="*/ 9705 h 10000"/>
                  <a:gd name="connsiteX165" fmla="*/ 5444 w 10000"/>
                  <a:gd name="connsiteY165" fmla="*/ 9705 h 10000"/>
                  <a:gd name="connsiteX166" fmla="*/ 5722 w 10000"/>
                  <a:gd name="connsiteY166" fmla="*/ 9735 h 10000"/>
                  <a:gd name="connsiteX167" fmla="*/ 5833 w 10000"/>
                  <a:gd name="connsiteY167" fmla="*/ 9750 h 10000"/>
                  <a:gd name="connsiteX168" fmla="*/ 5833 w 10000"/>
                  <a:gd name="connsiteY168" fmla="*/ 9750 h 10000"/>
                  <a:gd name="connsiteX169" fmla="*/ 5833 w 10000"/>
                  <a:gd name="connsiteY169" fmla="*/ 9735 h 10000"/>
                  <a:gd name="connsiteX170" fmla="*/ 5889 w 10000"/>
                  <a:gd name="connsiteY170" fmla="*/ 9720 h 10000"/>
                  <a:gd name="connsiteX171" fmla="*/ 6000 w 10000"/>
                  <a:gd name="connsiteY171" fmla="*/ 9705 h 10000"/>
                  <a:gd name="connsiteX172" fmla="*/ 6167 w 10000"/>
                  <a:gd name="connsiteY172" fmla="*/ 9691 h 10000"/>
                  <a:gd name="connsiteX173" fmla="*/ 6444 w 10000"/>
                  <a:gd name="connsiteY173" fmla="*/ 9691 h 10000"/>
                  <a:gd name="connsiteX174" fmla="*/ 6833 w 10000"/>
                  <a:gd name="connsiteY174" fmla="*/ 9705 h 10000"/>
                  <a:gd name="connsiteX175" fmla="*/ 7278 w 10000"/>
                  <a:gd name="connsiteY175" fmla="*/ 9750 h 10000"/>
                  <a:gd name="connsiteX176" fmla="*/ 7278 w 10000"/>
                  <a:gd name="connsiteY176" fmla="*/ 9750 h 10000"/>
                  <a:gd name="connsiteX177" fmla="*/ 8722 w 10000"/>
                  <a:gd name="connsiteY177" fmla="*/ 9882 h 10000"/>
                  <a:gd name="connsiteX178" fmla="*/ 10000 w 10000"/>
                  <a:gd name="connsiteY178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8000 w 10000"/>
                  <a:gd name="connsiteY71" fmla="*/ 88 h 10000"/>
                  <a:gd name="connsiteX72" fmla="*/ 8333 w 10000"/>
                  <a:gd name="connsiteY72" fmla="*/ 15 h 10000"/>
                  <a:gd name="connsiteX73" fmla="*/ 8667 w 10000"/>
                  <a:gd name="connsiteY73" fmla="*/ 0 h 10000"/>
                  <a:gd name="connsiteX74" fmla="*/ 9111 w 10000"/>
                  <a:gd name="connsiteY74" fmla="*/ 0 h 10000"/>
                  <a:gd name="connsiteX75" fmla="*/ 10000 w 10000"/>
                  <a:gd name="connsiteY75" fmla="*/ 15 h 10000"/>
                  <a:gd name="connsiteX76" fmla="*/ 10000 w 10000"/>
                  <a:gd name="connsiteY76" fmla="*/ 9013 h 10000"/>
                  <a:gd name="connsiteX77" fmla="*/ 10000 w 10000"/>
                  <a:gd name="connsiteY77" fmla="*/ 9013 h 10000"/>
                  <a:gd name="connsiteX78" fmla="*/ 9722 w 10000"/>
                  <a:gd name="connsiteY78" fmla="*/ 8999 h 10000"/>
                  <a:gd name="connsiteX79" fmla="*/ 9389 w 10000"/>
                  <a:gd name="connsiteY79" fmla="*/ 9013 h 10000"/>
                  <a:gd name="connsiteX80" fmla="*/ 9389 w 10000"/>
                  <a:gd name="connsiteY80" fmla="*/ 9013 h 10000"/>
                  <a:gd name="connsiteX81" fmla="*/ 9278 w 10000"/>
                  <a:gd name="connsiteY81" fmla="*/ 9028 h 10000"/>
                  <a:gd name="connsiteX82" fmla="*/ 9056 w 10000"/>
                  <a:gd name="connsiteY82" fmla="*/ 9013 h 10000"/>
                  <a:gd name="connsiteX83" fmla="*/ 8889 w 10000"/>
                  <a:gd name="connsiteY83" fmla="*/ 8999 h 10000"/>
                  <a:gd name="connsiteX84" fmla="*/ 8722 w 10000"/>
                  <a:gd name="connsiteY84" fmla="*/ 8969 h 10000"/>
                  <a:gd name="connsiteX85" fmla="*/ 8611 w 10000"/>
                  <a:gd name="connsiteY85" fmla="*/ 8925 h 10000"/>
                  <a:gd name="connsiteX86" fmla="*/ 8444 w 10000"/>
                  <a:gd name="connsiteY86" fmla="*/ 8851 h 10000"/>
                  <a:gd name="connsiteX87" fmla="*/ 8444 w 10000"/>
                  <a:gd name="connsiteY87" fmla="*/ 8851 h 10000"/>
                  <a:gd name="connsiteX88" fmla="*/ 8222 w 10000"/>
                  <a:gd name="connsiteY88" fmla="*/ 8719 h 10000"/>
                  <a:gd name="connsiteX89" fmla="*/ 8111 w 10000"/>
                  <a:gd name="connsiteY89" fmla="*/ 8660 h 10000"/>
                  <a:gd name="connsiteX90" fmla="*/ 7944 w 10000"/>
                  <a:gd name="connsiteY90" fmla="*/ 8616 h 10000"/>
                  <a:gd name="connsiteX91" fmla="*/ 7778 w 10000"/>
                  <a:gd name="connsiteY91" fmla="*/ 8586 h 10000"/>
                  <a:gd name="connsiteX92" fmla="*/ 7556 w 10000"/>
                  <a:gd name="connsiteY92" fmla="*/ 8571 h 10000"/>
                  <a:gd name="connsiteX93" fmla="*/ 7333 w 10000"/>
                  <a:gd name="connsiteY93" fmla="*/ 8557 h 10000"/>
                  <a:gd name="connsiteX94" fmla="*/ 7000 w 10000"/>
                  <a:gd name="connsiteY94" fmla="*/ 8542 h 10000"/>
                  <a:gd name="connsiteX95" fmla="*/ 7000 w 10000"/>
                  <a:gd name="connsiteY95" fmla="*/ 8542 h 10000"/>
                  <a:gd name="connsiteX96" fmla="*/ 6556 w 10000"/>
                  <a:gd name="connsiteY96" fmla="*/ 8557 h 10000"/>
                  <a:gd name="connsiteX97" fmla="*/ 6222 w 10000"/>
                  <a:gd name="connsiteY97" fmla="*/ 8557 h 10000"/>
                  <a:gd name="connsiteX98" fmla="*/ 6111 w 10000"/>
                  <a:gd name="connsiteY98" fmla="*/ 8542 h 10000"/>
                  <a:gd name="connsiteX99" fmla="*/ 6056 w 10000"/>
                  <a:gd name="connsiteY99" fmla="*/ 8527 h 10000"/>
                  <a:gd name="connsiteX100" fmla="*/ 6056 w 10000"/>
                  <a:gd name="connsiteY100" fmla="*/ 8527 h 10000"/>
                  <a:gd name="connsiteX101" fmla="*/ 6056 w 10000"/>
                  <a:gd name="connsiteY101" fmla="*/ 8262 h 10000"/>
                  <a:gd name="connsiteX102" fmla="*/ 6056 w 10000"/>
                  <a:gd name="connsiteY102" fmla="*/ 8262 h 10000"/>
                  <a:gd name="connsiteX103" fmla="*/ 6056 w 10000"/>
                  <a:gd name="connsiteY103" fmla="*/ 8203 h 10000"/>
                  <a:gd name="connsiteX104" fmla="*/ 5944 w 10000"/>
                  <a:gd name="connsiteY104" fmla="*/ 8130 h 10000"/>
                  <a:gd name="connsiteX105" fmla="*/ 5889 w 10000"/>
                  <a:gd name="connsiteY105" fmla="*/ 8115 h 10000"/>
                  <a:gd name="connsiteX106" fmla="*/ 5778 w 10000"/>
                  <a:gd name="connsiteY106" fmla="*/ 8100 h 10000"/>
                  <a:gd name="connsiteX107" fmla="*/ 5667 w 10000"/>
                  <a:gd name="connsiteY107" fmla="*/ 8100 h 10000"/>
                  <a:gd name="connsiteX108" fmla="*/ 5500 w 10000"/>
                  <a:gd name="connsiteY108" fmla="*/ 8115 h 10000"/>
                  <a:gd name="connsiteX109" fmla="*/ 5500 w 10000"/>
                  <a:gd name="connsiteY109" fmla="*/ 8115 h 10000"/>
                  <a:gd name="connsiteX110" fmla="*/ 4889 w 10000"/>
                  <a:gd name="connsiteY110" fmla="*/ 8218 h 10000"/>
                  <a:gd name="connsiteX111" fmla="*/ 4611 w 10000"/>
                  <a:gd name="connsiteY111" fmla="*/ 8247 h 10000"/>
                  <a:gd name="connsiteX112" fmla="*/ 4556 w 10000"/>
                  <a:gd name="connsiteY112" fmla="*/ 8262 h 10000"/>
                  <a:gd name="connsiteX113" fmla="*/ 4500 w 10000"/>
                  <a:gd name="connsiteY113" fmla="*/ 8247 h 10000"/>
                  <a:gd name="connsiteX114" fmla="*/ 4500 w 10000"/>
                  <a:gd name="connsiteY114" fmla="*/ 8247 h 10000"/>
                  <a:gd name="connsiteX115" fmla="*/ 4222 w 10000"/>
                  <a:gd name="connsiteY115" fmla="*/ 8100 h 10000"/>
                  <a:gd name="connsiteX116" fmla="*/ 4222 w 10000"/>
                  <a:gd name="connsiteY116" fmla="*/ 8100 h 10000"/>
                  <a:gd name="connsiteX117" fmla="*/ 4111 w 10000"/>
                  <a:gd name="connsiteY117" fmla="*/ 8027 h 10000"/>
                  <a:gd name="connsiteX118" fmla="*/ 4111 w 10000"/>
                  <a:gd name="connsiteY118" fmla="*/ 7982 h 10000"/>
                  <a:gd name="connsiteX119" fmla="*/ 4111 w 10000"/>
                  <a:gd name="connsiteY119" fmla="*/ 7938 h 10000"/>
                  <a:gd name="connsiteX120" fmla="*/ 4111 w 10000"/>
                  <a:gd name="connsiteY120" fmla="*/ 7938 h 10000"/>
                  <a:gd name="connsiteX121" fmla="*/ 4278 w 10000"/>
                  <a:gd name="connsiteY121" fmla="*/ 7894 h 10000"/>
                  <a:gd name="connsiteX122" fmla="*/ 4389 w 10000"/>
                  <a:gd name="connsiteY122" fmla="*/ 7879 h 10000"/>
                  <a:gd name="connsiteX123" fmla="*/ 4389 w 10000"/>
                  <a:gd name="connsiteY123" fmla="*/ 7879 h 10000"/>
                  <a:gd name="connsiteX124" fmla="*/ 4000 w 10000"/>
                  <a:gd name="connsiteY124" fmla="*/ 7879 h 10000"/>
                  <a:gd name="connsiteX125" fmla="*/ 3722 w 10000"/>
                  <a:gd name="connsiteY125" fmla="*/ 7894 h 10000"/>
                  <a:gd name="connsiteX126" fmla="*/ 3611 w 10000"/>
                  <a:gd name="connsiteY126" fmla="*/ 7909 h 10000"/>
                  <a:gd name="connsiteX127" fmla="*/ 3556 w 10000"/>
                  <a:gd name="connsiteY127" fmla="*/ 7923 h 10000"/>
                  <a:gd name="connsiteX128" fmla="*/ 3556 w 10000"/>
                  <a:gd name="connsiteY128" fmla="*/ 7923 h 10000"/>
                  <a:gd name="connsiteX129" fmla="*/ 3444 w 10000"/>
                  <a:gd name="connsiteY129" fmla="*/ 7982 h 10000"/>
                  <a:gd name="connsiteX130" fmla="*/ 3278 w 10000"/>
                  <a:gd name="connsiteY130" fmla="*/ 8071 h 10000"/>
                  <a:gd name="connsiteX131" fmla="*/ 3000 w 10000"/>
                  <a:gd name="connsiteY131" fmla="*/ 8174 h 10000"/>
                  <a:gd name="connsiteX132" fmla="*/ 2667 w 10000"/>
                  <a:gd name="connsiteY132" fmla="*/ 8247 h 10000"/>
                  <a:gd name="connsiteX133" fmla="*/ 2667 w 10000"/>
                  <a:gd name="connsiteY133" fmla="*/ 8247 h 10000"/>
                  <a:gd name="connsiteX134" fmla="*/ 2333 w 10000"/>
                  <a:gd name="connsiteY134" fmla="*/ 8306 h 10000"/>
                  <a:gd name="connsiteX135" fmla="*/ 1833 w 10000"/>
                  <a:gd name="connsiteY135" fmla="*/ 8365 h 10000"/>
                  <a:gd name="connsiteX136" fmla="*/ 1389 w 10000"/>
                  <a:gd name="connsiteY136" fmla="*/ 8395 h 10000"/>
                  <a:gd name="connsiteX137" fmla="*/ 889 w 10000"/>
                  <a:gd name="connsiteY137" fmla="*/ 8409 h 10000"/>
                  <a:gd name="connsiteX138" fmla="*/ 889 w 10000"/>
                  <a:gd name="connsiteY138" fmla="*/ 8409 h 10000"/>
                  <a:gd name="connsiteX139" fmla="*/ 500 w 10000"/>
                  <a:gd name="connsiteY139" fmla="*/ 8424 h 10000"/>
                  <a:gd name="connsiteX140" fmla="*/ 222 w 10000"/>
                  <a:gd name="connsiteY140" fmla="*/ 8439 h 10000"/>
                  <a:gd name="connsiteX141" fmla="*/ 0 w 10000"/>
                  <a:gd name="connsiteY141" fmla="*/ 8454 h 10000"/>
                  <a:gd name="connsiteX142" fmla="*/ 0 w 10000"/>
                  <a:gd name="connsiteY142" fmla="*/ 8454 h 10000"/>
                  <a:gd name="connsiteX143" fmla="*/ 278 w 10000"/>
                  <a:gd name="connsiteY143" fmla="*/ 8689 h 10000"/>
                  <a:gd name="connsiteX144" fmla="*/ 500 w 10000"/>
                  <a:gd name="connsiteY144" fmla="*/ 8866 h 10000"/>
                  <a:gd name="connsiteX145" fmla="*/ 722 w 10000"/>
                  <a:gd name="connsiteY145" fmla="*/ 9013 h 10000"/>
                  <a:gd name="connsiteX146" fmla="*/ 722 w 10000"/>
                  <a:gd name="connsiteY146" fmla="*/ 9013 h 10000"/>
                  <a:gd name="connsiteX147" fmla="*/ 889 w 10000"/>
                  <a:gd name="connsiteY147" fmla="*/ 9102 h 10000"/>
                  <a:gd name="connsiteX148" fmla="*/ 944 w 10000"/>
                  <a:gd name="connsiteY148" fmla="*/ 9175 h 10000"/>
                  <a:gd name="connsiteX149" fmla="*/ 1111 w 10000"/>
                  <a:gd name="connsiteY149" fmla="*/ 9249 h 10000"/>
                  <a:gd name="connsiteX150" fmla="*/ 1333 w 10000"/>
                  <a:gd name="connsiteY150" fmla="*/ 9367 h 10000"/>
                  <a:gd name="connsiteX151" fmla="*/ 1333 w 10000"/>
                  <a:gd name="connsiteY151" fmla="*/ 9367 h 10000"/>
                  <a:gd name="connsiteX152" fmla="*/ 1444 w 10000"/>
                  <a:gd name="connsiteY152" fmla="*/ 9426 h 10000"/>
                  <a:gd name="connsiteX153" fmla="*/ 1500 w 10000"/>
                  <a:gd name="connsiteY153" fmla="*/ 9470 h 10000"/>
                  <a:gd name="connsiteX154" fmla="*/ 1500 w 10000"/>
                  <a:gd name="connsiteY154" fmla="*/ 9514 h 10000"/>
                  <a:gd name="connsiteX155" fmla="*/ 1556 w 10000"/>
                  <a:gd name="connsiteY155" fmla="*/ 9529 h 10000"/>
                  <a:gd name="connsiteX156" fmla="*/ 1722 w 10000"/>
                  <a:gd name="connsiteY156" fmla="*/ 9543 h 10000"/>
                  <a:gd name="connsiteX157" fmla="*/ 1944 w 10000"/>
                  <a:gd name="connsiteY157" fmla="*/ 9558 h 10000"/>
                  <a:gd name="connsiteX158" fmla="*/ 2944 w 10000"/>
                  <a:gd name="connsiteY158" fmla="*/ 9573 h 10000"/>
                  <a:gd name="connsiteX159" fmla="*/ 2944 w 10000"/>
                  <a:gd name="connsiteY159" fmla="*/ 9573 h 10000"/>
                  <a:gd name="connsiteX160" fmla="*/ 4167 w 10000"/>
                  <a:gd name="connsiteY160" fmla="*/ 9602 h 10000"/>
                  <a:gd name="connsiteX161" fmla="*/ 4889 w 10000"/>
                  <a:gd name="connsiteY161" fmla="*/ 9647 h 10000"/>
                  <a:gd name="connsiteX162" fmla="*/ 5278 w 10000"/>
                  <a:gd name="connsiteY162" fmla="*/ 9691 h 10000"/>
                  <a:gd name="connsiteX163" fmla="*/ 5444 w 10000"/>
                  <a:gd name="connsiteY163" fmla="*/ 9705 h 10000"/>
                  <a:gd name="connsiteX164" fmla="*/ 5444 w 10000"/>
                  <a:gd name="connsiteY164" fmla="*/ 9705 h 10000"/>
                  <a:gd name="connsiteX165" fmla="*/ 5722 w 10000"/>
                  <a:gd name="connsiteY165" fmla="*/ 9735 h 10000"/>
                  <a:gd name="connsiteX166" fmla="*/ 5833 w 10000"/>
                  <a:gd name="connsiteY166" fmla="*/ 9750 h 10000"/>
                  <a:gd name="connsiteX167" fmla="*/ 5833 w 10000"/>
                  <a:gd name="connsiteY167" fmla="*/ 9750 h 10000"/>
                  <a:gd name="connsiteX168" fmla="*/ 5833 w 10000"/>
                  <a:gd name="connsiteY168" fmla="*/ 9735 h 10000"/>
                  <a:gd name="connsiteX169" fmla="*/ 5889 w 10000"/>
                  <a:gd name="connsiteY169" fmla="*/ 9720 h 10000"/>
                  <a:gd name="connsiteX170" fmla="*/ 6000 w 10000"/>
                  <a:gd name="connsiteY170" fmla="*/ 9705 h 10000"/>
                  <a:gd name="connsiteX171" fmla="*/ 6167 w 10000"/>
                  <a:gd name="connsiteY171" fmla="*/ 9691 h 10000"/>
                  <a:gd name="connsiteX172" fmla="*/ 6444 w 10000"/>
                  <a:gd name="connsiteY172" fmla="*/ 9691 h 10000"/>
                  <a:gd name="connsiteX173" fmla="*/ 6833 w 10000"/>
                  <a:gd name="connsiteY173" fmla="*/ 9705 h 10000"/>
                  <a:gd name="connsiteX174" fmla="*/ 7278 w 10000"/>
                  <a:gd name="connsiteY174" fmla="*/ 9750 h 10000"/>
                  <a:gd name="connsiteX175" fmla="*/ 7278 w 10000"/>
                  <a:gd name="connsiteY175" fmla="*/ 9750 h 10000"/>
                  <a:gd name="connsiteX176" fmla="*/ 8722 w 10000"/>
                  <a:gd name="connsiteY176" fmla="*/ 9882 h 10000"/>
                  <a:gd name="connsiteX177" fmla="*/ 10000 w 10000"/>
                  <a:gd name="connsiteY177" fmla="*/ 10000 h 10000"/>
                  <a:gd name="connsiteX0" fmla="*/ 10000 w 10000"/>
                  <a:gd name="connsiteY0" fmla="*/ 8999 h 10000"/>
                  <a:gd name="connsiteX1" fmla="*/ 10000 w 10000"/>
                  <a:gd name="connsiteY1" fmla="*/ 8999 h 10000"/>
                  <a:gd name="connsiteX2" fmla="*/ 9222 w 10000"/>
                  <a:gd name="connsiteY2" fmla="*/ 9013 h 10000"/>
                  <a:gd name="connsiteX3" fmla="*/ 8944 w 10000"/>
                  <a:gd name="connsiteY3" fmla="*/ 9013 h 10000"/>
                  <a:gd name="connsiteX4" fmla="*/ 8833 w 10000"/>
                  <a:gd name="connsiteY4" fmla="*/ 8999 h 10000"/>
                  <a:gd name="connsiteX5" fmla="*/ 8778 w 10000"/>
                  <a:gd name="connsiteY5" fmla="*/ 8984 h 10000"/>
                  <a:gd name="connsiteX6" fmla="*/ 8778 w 10000"/>
                  <a:gd name="connsiteY6" fmla="*/ 8984 h 10000"/>
                  <a:gd name="connsiteX7" fmla="*/ 8444 w 10000"/>
                  <a:gd name="connsiteY7" fmla="*/ 8807 h 10000"/>
                  <a:gd name="connsiteX8" fmla="*/ 8167 w 10000"/>
                  <a:gd name="connsiteY8" fmla="*/ 8645 h 10000"/>
                  <a:gd name="connsiteX9" fmla="*/ 8167 w 10000"/>
                  <a:gd name="connsiteY9" fmla="*/ 8645 h 10000"/>
                  <a:gd name="connsiteX10" fmla="*/ 8056 w 10000"/>
                  <a:gd name="connsiteY10" fmla="*/ 8616 h 10000"/>
                  <a:gd name="connsiteX11" fmla="*/ 7889 w 10000"/>
                  <a:gd name="connsiteY11" fmla="*/ 8586 h 10000"/>
                  <a:gd name="connsiteX12" fmla="*/ 7444 w 10000"/>
                  <a:gd name="connsiteY12" fmla="*/ 8571 h 10000"/>
                  <a:gd name="connsiteX13" fmla="*/ 6889 w 10000"/>
                  <a:gd name="connsiteY13" fmla="*/ 8557 h 10000"/>
                  <a:gd name="connsiteX14" fmla="*/ 6389 w 10000"/>
                  <a:gd name="connsiteY14" fmla="*/ 8557 h 10000"/>
                  <a:gd name="connsiteX15" fmla="*/ 6389 w 10000"/>
                  <a:gd name="connsiteY15" fmla="*/ 8557 h 10000"/>
                  <a:gd name="connsiteX16" fmla="*/ 6167 w 10000"/>
                  <a:gd name="connsiteY16" fmla="*/ 8542 h 10000"/>
                  <a:gd name="connsiteX17" fmla="*/ 6056 w 10000"/>
                  <a:gd name="connsiteY17" fmla="*/ 8513 h 10000"/>
                  <a:gd name="connsiteX18" fmla="*/ 6000 w 10000"/>
                  <a:gd name="connsiteY18" fmla="*/ 8483 h 10000"/>
                  <a:gd name="connsiteX19" fmla="*/ 6000 w 10000"/>
                  <a:gd name="connsiteY19" fmla="*/ 8424 h 10000"/>
                  <a:gd name="connsiteX20" fmla="*/ 6056 w 10000"/>
                  <a:gd name="connsiteY20" fmla="*/ 8306 h 10000"/>
                  <a:gd name="connsiteX21" fmla="*/ 6111 w 10000"/>
                  <a:gd name="connsiteY21" fmla="*/ 8247 h 10000"/>
                  <a:gd name="connsiteX22" fmla="*/ 6056 w 10000"/>
                  <a:gd name="connsiteY22" fmla="*/ 8174 h 10000"/>
                  <a:gd name="connsiteX23" fmla="*/ 6056 w 10000"/>
                  <a:gd name="connsiteY23" fmla="*/ 8174 h 10000"/>
                  <a:gd name="connsiteX24" fmla="*/ 6000 w 10000"/>
                  <a:gd name="connsiteY24" fmla="*/ 8130 h 10000"/>
                  <a:gd name="connsiteX25" fmla="*/ 5944 w 10000"/>
                  <a:gd name="connsiteY25" fmla="*/ 8100 h 10000"/>
                  <a:gd name="connsiteX26" fmla="*/ 5833 w 10000"/>
                  <a:gd name="connsiteY26" fmla="*/ 8100 h 10000"/>
                  <a:gd name="connsiteX27" fmla="*/ 5667 w 10000"/>
                  <a:gd name="connsiteY27" fmla="*/ 8115 h 10000"/>
                  <a:gd name="connsiteX28" fmla="*/ 5333 w 10000"/>
                  <a:gd name="connsiteY28" fmla="*/ 8159 h 10000"/>
                  <a:gd name="connsiteX29" fmla="*/ 4889 w 10000"/>
                  <a:gd name="connsiteY29" fmla="*/ 8233 h 10000"/>
                  <a:gd name="connsiteX30" fmla="*/ 4889 w 10000"/>
                  <a:gd name="connsiteY30" fmla="*/ 8233 h 10000"/>
                  <a:gd name="connsiteX31" fmla="*/ 4611 w 10000"/>
                  <a:gd name="connsiteY31" fmla="*/ 8247 h 10000"/>
                  <a:gd name="connsiteX32" fmla="*/ 4500 w 10000"/>
                  <a:gd name="connsiteY32" fmla="*/ 8247 h 10000"/>
                  <a:gd name="connsiteX33" fmla="*/ 4444 w 10000"/>
                  <a:gd name="connsiteY33" fmla="*/ 8233 h 10000"/>
                  <a:gd name="connsiteX34" fmla="*/ 4389 w 10000"/>
                  <a:gd name="connsiteY34" fmla="*/ 8174 h 10000"/>
                  <a:gd name="connsiteX35" fmla="*/ 4222 w 10000"/>
                  <a:gd name="connsiteY35" fmla="*/ 8100 h 10000"/>
                  <a:gd name="connsiteX36" fmla="*/ 4222 w 10000"/>
                  <a:gd name="connsiteY36" fmla="*/ 8100 h 10000"/>
                  <a:gd name="connsiteX37" fmla="*/ 4111 w 10000"/>
                  <a:gd name="connsiteY37" fmla="*/ 8056 h 10000"/>
                  <a:gd name="connsiteX38" fmla="*/ 4111 w 10000"/>
                  <a:gd name="connsiteY38" fmla="*/ 8012 h 10000"/>
                  <a:gd name="connsiteX39" fmla="*/ 4111 w 10000"/>
                  <a:gd name="connsiteY39" fmla="*/ 7982 h 10000"/>
                  <a:gd name="connsiteX40" fmla="*/ 4167 w 10000"/>
                  <a:gd name="connsiteY40" fmla="*/ 7953 h 10000"/>
                  <a:gd name="connsiteX41" fmla="*/ 4278 w 10000"/>
                  <a:gd name="connsiteY41" fmla="*/ 7894 h 10000"/>
                  <a:gd name="connsiteX42" fmla="*/ 4389 w 10000"/>
                  <a:gd name="connsiteY42" fmla="*/ 7879 h 10000"/>
                  <a:gd name="connsiteX43" fmla="*/ 4389 w 10000"/>
                  <a:gd name="connsiteY43" fmla="*/ 7879 h 10000"/>
                  <a:gd name="connsiteX44" fmla="*/ 4389 w 10000"/>
                  <a:gd name="connsiteY44" fmla="*/ 7865 h 10000"/>
                  <a:gd name="connsiteX45" fmla="*/ 4444 w 10000"/>
                  <a:gd name="connsiteY45" fmla="*/ 7850 h 10000"/>
                  <a:gd name="connsiteX46" fmla="*/ 4667 w 10000"/>
                  <a:gd name="connsiteY46" fmla="*/ 7835 h 10000"/>
                  <a:gd name="connsiteX47" fmla="*/ 5333 w 10000"/>
                  <a:gd name="connsiteY47" fmla="*/ 7806 h 10000"/>
                  <a:gd name="connsiteX48" fmla="*/ 6500 w 10000"/>
                  <a:gd name="connsiteY48" fmla="*/ 7761 h 10000"/>
                  <a:gd name="connsiteX49" fmla="*/ 6500 w 10000"/>
                  <a:gd name="connsiteY49" fmla="*/ 7761 h 10000"/>
                  <a:gd name="connsiteX50" fmla="*/ 7167 w 10000"/>
                  <a:gd name="connsiteY50" fmla="*/ 7717 h 10000"/>
                  <a:gd name="connsiteX51" fmla="*/ 8389 w 10000"/>
                  <a:gd name="connsiteY51" fmla="*/ 7629 h 10000"/>
                  <a:gd name="connsiteX52" fmla="*/ 8389 w 10000"/>
                  <a:gd name="connsiteY52" fmla="*/ 7629 h 10000"/>
                  <a:gd name="connsiteX53" fmla="*/ 8667 w 10000"/>
                  <a:gd name="connsiteY53" fmla="*/ 7599 h 10000"/>
                  <a:gd name="connsiteX54" fmla="*/ 8778 w 10000"/>
                  <a:gd name="connsiteY54" fmla="*/ 7555 h 10000"/>
                  <a:gd name="connsiteX55" fmla="*/ 8889 w 10000"/>
                  <a:gd name="connsiteY55" fmla="*/ 7526 h 10000"/>
                  <a:gd name="connsiteX56" fmla="*/ 8833 w 10000"/>
                  <a:gd name="connsiteY56" fmla="*/ 7496 h 10000"/>
                  <a:gd name="connsiteX57" fmla="*/ 8833 w 10000"/>
                  <a:gd name="connsiteY57" fmla="*/ 7467 h 10000"/>
                  <a:gd name="connsiteX58" fmla="*/ 8722 w 10000"/>
                  <a:gd name="connsiteY58" fmla="*/ 7437 h 10000"/>
                  <a:gd name="connsiteX59" fmla="*/ 8556 w 10000"/>
                  <a:gd name="connsiteY59" fmla="*/ 7393 h 10000"/>
                  <a:gd name="connsiteX60" fmla="*/ 8556 w 10000"/>
                  <a:gd name="connsiteY60" fmla="*/ 7393 h 10000"/>
                  <a:gd name="connsiteX61" fmla="*/ 6556 w 10000"/>
                  <a:gd name="connsiteY61" fmla="*/ 7128 h 10000"/>
                  <a:gd name="connsiteX62" fmla="*/ 6556 w 10000"/>
                  <a:gd name="connsiteY62" fmla="*/ 7128 h 10000"/>
                  <a:gd name="connsiteX63" fmla="*/ 6333 w 10000"/>
                  <a:gd name="connsiteY63" fmla="*/ 7084 h 10000"/>
                  <a:gd name="connsiteX64" fmla="*/ 6167 w 10000"/>
                  <a:gd name="connsiteY64" fmla="*/ 7040 h 10000"/>
                  <a:gd name="connsiteX65" fmla="*/ 6056 w 10000"/>
                  <a:gd name="connsiteY65" fmla="*/ 6996 h 10000"/>
                  <a:gd name="connsiteX66" fmla="*/ 6056 w 10000"/>
                  <a:gd name="connsiteY66" fmla="*/ 6996 h 10000"/>
                  <a:gd name="connsiteX67" fmla="*/ 8056 w 10000"/>
                  <a:gd name="connsiteY67" fmla="*/ 6981 h 10000"/>
                  <a:gd name="connsiteX68" fmla="*/ 10000 w 10000"/>
                  <a:gd name="connsiteY68" fmla="*/ 7128 h 10000"/>
                  <a:gd name="connsiteX69" fmla="*/ 10000 w 10000"/>
                  <a:gd name="connsiteY69" fmla="*/ 5788 h 10000"/>
                  <a:gd name="connsiteX70" fmla="*/ 10000 w 10000"/>
                  <a:gd name="connsiteY70" fmla="*/ 5788 h 10000"/>
                  <a:gd name="connsiteX71" fmla="*/ 8000 w 10000"/>
                  <a:gd name="connsiteY71" fmla="*/ 88 h 10000"/>
                  <a:gd name="connsiteX72" fmla="*/ 8333 w 10000"/>
                  <a:gd name="connsiteY72" fmla="*/ 15 h 10000"/>
                  <a:gd name="connsiteX73" fmla="*/ 9111 w 10000"/>
                  <a:gd name="connsiteY73" fmla="*/ 0 h 10000"/>
                  <a:gd name="connsiteX74" fmla="*/ 10000 w 10000"/>
                  <a:gd name="connsiteY74" fmla="*/ 15 h 10000"/>
                  <a:gd name="connsiteX75" fmla="*/ 10000 w 10000"/>
                  <a:gd name="connsiteY75" fmla="*/ 9013 h 10000"/>
                  <a:gd name="connsiteX76" fmla="*/ 10000 w 10000"/>
                  <a:gd name="connsiteY76" fmla="*/ 9013 h 10000"/>
                  <a:gd name="connsiteX77" fmla="*/ 9722 w 10000"/>
                  <a:gd name="connsiteY77" fmla="*/ 8999 h 10000"/>
                  <a:gd name="connsiteX78" fmla="*/ 9389 w 10000"/>
                  <a:gd name="connsiteY78" fmla="*/ 9013 h 10000"/>
                  <a:gd name="connsiteX79" fmla="*/ 9389 w 10000"/>
                  <a:gd name="connsiteY79" fmla="*/ 9013 h 10000"/>
                  <a:gd name="connsiteX80" fmla="*/ 9278 w 10000"/>
                  <a:gd name="connsiteY80" fmla="*/ 9028 h 10000"/>
                  <a:gd name="connsiteX81" fmla="*/ 9056 w 10000"/>
                  <a:gd name="connsiteY81" fmla="*/ 9013 h 10000"/>
                  <a:gd name="connsiteX82" fmla="*/ 8889 w 10000"/>
                  <a:gd name="connsiteY82" fmla="*/ 8999 h 10000"/>
                  <a:gd name="connsiteX83" fmla="*/ 8722 w 10000"/>
                  <a:gd name="connsiteY83" fmla="*/ 8969 h 10000"/>
                  <a:gd name="connsiteX84" fmla="*/ 8611 w 10000"/>
                  <a:gd name="connsiteY84" fmla="*/ 8925 h 10000"/>
                  <a:gd name="connsiteX85" fmla="*/ 8444 w 10000"/>
                  <a:gd name="connsiteY85" fmla="*/ 8851 h 10000"/>
                  <a:gd name="connsiteX86" fmla="*/ 8444 w 10000"/>
                  <a:gd name="connsiteY86" fmla="*/ 8851 h 10000"/>
                  <a:gd name="connsiteX87" fmla="*/ 8222 w 10000"/>
                  <a:gd name="connsiteY87" fmla="*/ 8719 h 10000"/>
                  <a:gd name="connsiteX88" fmla="*/ 8111 w 10000"/>
                  <a:gd name="connsiteY88" fmla="*/ 8660 h 10000"/>
                  <a:gd name="connsiteX89" fmla="*/ 7944 w 10000"/>
                  <a:gd name="connsiteY89" fmla="*/ 8616 h 10000"/>
                  <a:gd name="connsiteX90" fmla="*/ 7778 w 10000"/>
                  <a:gd name="connsiteY90" fmla="*/ 8586 h 10000"/>
                  <a:gd name="connsiteX91" fmla="*/ 7556 w 10000"/>
                  <a:gd name="connsiteY91" fmla="*/ 8571 h 10000"/>
                  <a:gd name="connsiteX92" fmla="*/ 7333 w 10000"/>
                  <a:gd name="connsiteY92" fmla="*/ 8557 h 10000"/>
                  <a:gd name="connsiteX93" fmla="*/ 7000 w 10000"/>
                  <a:gd name="connsiteY93" fmla="*/ 8542 h 10000"/>
                  <a:gd name="connsiteX94" fmla="*/ 7000 w 10000"/>
                  <a:gd name="connsiteY94" fmla="*/ 8542 h 10000"/>
                  <a:gd name="connsiteX95" fmla="*/ 6556 w 10000"/>
                  <a:gd name="connsiteY95" fmla="*/ 8557 h 10000"/>
                  <a:gd name="connsiteX96" fmla="*/ 6222 w 10000"/>
                  <a:gd name="connsiteY96" fmla="*/ 8557 h 10000"/>
                  <a:gd name="connsiteX97" fmla="*/ 6111 w 10000"/>
                  <a:gd name="connsiteY97" fmla="*/ 8542 h 10000"/>
                  <a:gd name="connsiteX98" fmla="*/ 6056 w 10000"/>
                  <a:gd name="connsiteY98" fmla="*/ 8527 h 10000"/>
                  <a:gd name="connsiteX99" fmla="*/ 6056 w 10000"/>
                  <a:gd name="connsiteY99" fmla="*/ 8527 h 10000"/>
                  <a:gd name="connsiteX100" fmla="*/ 6056 w 10000"/>
                  <a:gd name="connsiteY100" fmla="*/ 8262 h 10000"/>
                  <a:gd name="connsiteX101" fmla="*/ 6056 w 10000"/>
                  <a:gd name="connsiteY101" fmla="*/ 8262 h 10000"/>
                  <a:gd name="connsiteX102" fmla="*/ 6056 w 10000"/>
                  <a:gd name="connsiteY102" fmla="*/ 8203 h 10000"/>
                  <a:gd name="connsiteX103" fmla="*/ 5944 w 10000"/>
                  <a:gd name="connsiteY103" fmla="*/ 8130 h 10000"/>
                  <a:gd name="connsiteX104" fmla="*/ 5889 w 10000"/>
                  <a:gd name="connsiteY104" fmla="*/ 8115 h 10000"/>
                  <a:gd name="connsiteX105" fmla="*/ 5778 w 10000"/>
                  <a:gd name="connsiteY105" fmla="*/ 8100 h 10000"/>
                  <a:gd name="connsiteX106" fmla="*/ 5667 w 10000"/>
                  <a:gd name="connsiteY106" fmla="*/ 8100 h 10000"/>
                  <a:gd name="connsiteX107" fmla="*/ 5500 w 10000"/>
                  <a:gd name="connsiteY107" fmla="*/ 8115 h 10000"/>
                  <a:gd name="connsiteX108" fmla="*/ 5500 w 10000"/>
                  <a:gd name="connsiteY108" fmla="*/ 8115 h 10000"/>
                  <a:gd name="connsiteX109" fmla="*/ 4889 w 10000"/>
                  <a:gd name="connsiteY109" fmla="*/ 8218 h 10000"/>
                  <a:gd name="connsiteX110" fmla="*/ 4611 w 10000"/>
                  <a:gd name="connsiteY110" fmla="*/ 8247 h 10000"/>
                  <a:gd name="connsiteX111" fmla="*/ 4556 w 10000"/>
                  <a:gd name="connsiteY111" fmla="*/ 8262 h 10000"/>
                  <a:gd name="connsiteX112" fmla="*/ 4500 w 10000"/>
                  <a:gd name="connsiteY112" fmla="*/ 8247 h 10000"/>
                  <a:gd name="connsiteX113" fmla="*/ 4500 w 10000"/>
                  <a:gd name="connsiteY113" fmla="*/ 8247 h 10000"/>
                  <a:gd name="connsiteX114" fmla="*/ 4222 w 10000"/>
                  <a:gd name="connsiteY114" fmla="*/ 8100 h 10000"/>
                  <a:gd name="connsiteX115" fmla="*/ 4222 w 10000"/>
                  <a:gd name="connsiteY115" fmla="*/ 8100 h 10000"/>
                  <a:gd name="connsiteX116" fmla="*/ 4111 w 10000"/>
                  <a:gd name="connsiteY116" fmla="*/ 8027 h 10000"/>
                  <a:gd name="connsiteX117" fmla="*/ 4111 w 10000"/>
                  <a:gd name="connsiteY117" fmla="*/ 7982 h 10000"/>
                  <a:gd name="connsiteX118" fmla="*/ 4111 w 10000"/>
                  <a:gd name="connsiteY118" fmla="*/ 7938 h 10000"/>
                  <a:gd name="connsiteX119" fmla="*/ 4111 w 10000"/>
                  <a:gd name="connsiteY119" fmla="*/ 7938 h 10000"/>
                  <a:gd name="connsiteX120" fmla="*/ 4278 w 10000"/>
                  <a:gd name="connsiteY120" fmla="*/ 7894 h 10000"/>
                  <a:gd name="connsiteX121" fmla="*/ 4389 w 10000"/>
                  <a:gd name="connsiteY121" fmla="*/ 7879 h 10000"/>
                  <a:gd name="connsiteX122" fmla="*/ 4389 w 10000"/>
                  <a:gd name="connsiteY122" fmla="*/ 7879 h 10000"/>
                  <a:gd name="connsiteX123" fmla="*/ 4000 w 10000"/>
                  <a:gd name="connsiteY123" fmla="*/ 7879 h 10000"/>
                  <a:gd name="connsiteX124" fmla="*/ 3722 w 10000"/>
                  <a:gd name="connsiteY124" fmla="*/ 7894 h 10000"/>
                  <a:gd name="connsiteX125" fmla="*/ 3611 w 10000"/>
                  <a:gd name="connsiteY125" fmla="*/ 7909 h 10000"/>
                  <a:gd name="connsiteX126" fmla="*/ 3556 w 10000"/>
                  <a:gd name="connsiteY126" fmla="*/ 7923 h 10000"/>
                  <a:gd name="connsiteX127" fmla="*/ 3556 w 10000"/>
                  <a:gd name="connsiteY127" fmla="*/ 7923 h 10000"/>
                  <a:gd name="connsiteX128" fmla="*/ 3444 w 10000"/>
                  <a:gd name="connsiteY128" fmla="*/ 7982 h 10000"/>
                  <a:gd name="connsiteX129" fmla="*/ 3278 w 10000"/>
                  <a:gd name="connsiteY129" fmla="*/ 8071 h 10000"/>
                  <a:gd name="connsiteX130" fmla="*/ 3000 w 10000"/>
                  <a:gd name="connsiteY130" fmla="*/ 8174 h 10000"/>
                  <a:gd name="connsiteX131" fmla="*/ 2667 w 10000"/>
                  <a:gd name="connsiteY131" fmla="*/ 8247 h 10000"/>
                  <a:gd name="connsiteX132" fmla="*/ 2667 w 10000"/>
                  <a:gd name="connsiteY132" fmla="*/ 8247 h 10000"/>
                  <a:gd name="connsiteX133" fmla="*/ 2333 w 10000"/>
                  <a:gd name="connsiteY133" fmla="*/ 8306 h 10000"/>
                  <a:gd name="connsiteX134" fmla="*/ 1833 w 10000"/>
                  <a:gd name="connsiteY134" fmla="*/ 8365 h 10000"/>
                  <a:gd name="connsiteX135" fmla="*/ 1389 w 10000"/>
                  <a:gd name="connsiteY135" fmla="*/ 8395 h 10000"/>
                  <a:gd name="connsiteX136" fmla="*/ 889 w 10000"/>
                  <a:gd name="connsiteY136" fmla="*/ 8409 h 10000"/>
                  <a:gd name="connsiteX137" fmla="*/ 889 w 10000"/>
                  <a:gd name="connsiteY137" fmla="*/ 8409 h 10000"/>
                  <a:gd name="connsiteX138" fmla="*/ 500 w 10000"/>
                  <a:gd name="connsiteY138" fmla="*/ 8424 h 10000"/>
                  <a:gd name="connsiteX139" fmla="*/ 222 w 10000"/>
                  <a:gd name="connsiteY139" fmla="*/ 8439 h 10000"/>
                  <a:gd name="connsiteX140" fmla="*/ 0 w 10000"/>
                  <a:gd name="connsiteY140" fmla="*/ 8454 h 10000"/>
                  <a:gd name="connsiteX141" fmla="*/ 0 w 10000"/>
                  <a:gd name="connsiteY141" fmla="*/ 8454 h 10000"/>
                  <a:gd name="connsiteX142" fmla="*/ 278 w 10000"/>
                  <a:gd name="connsiteY142" fmla="*/ 8689 h 10000"/>
                  <a:gd name="connsiteX143" fmla="*/ 500 w 10000"/>
                  <a:gd name="connsiteY143" fmla="*/ 8866 h 10000"/>
                  <a:gd name="connsiteX144" fmla="*/ 722 w 10000"/>
                  <a:gd name="connsiteY144" fmla="*/ 9013 h 10000"/>
                  <a:gd name="connsiteX145" fmla="*/ 722 w 10000"/>
                  <a:gd name="connsiteY145" fmla="*/ 9013 h 10000"/>
                  <a:gd name="connsiteX146" fmla="*/ 889 w 10000"/>
                  <a:gd name="connsiteY146" fmla="*/ 9102 h 10000"/>
                  <a:gd name="connsiteX147" fmla="*/ 944 w 10000"/>
                  <a:gd name="connsiteY147" fmla="*/ 9175 h 10000"/>
                  <a:gd name="connsiteX148" fmla="*/ 1111 w 10000"/>
                  <a:gd name="connsiteY148" fmla="*/ 9249 h 10000"/>
                  <a:gd name="connsiteX149" fmla="*/ 1333 w 10000"/>
                  <a:gd name="connsiteY149" fmla="*/ 9367 h 10000"/>
                  <a:gd name="connsiteX150" fmla="*/ 1333 w 10000"/>
                  <a:gd name="connsiteY150" fmla="*/ 9367 h 10000"/>
                  <a:gd name="connsiteX151" fmla="*/ 1444 w 10000"/>
                  <a:gd name="connsiteY151" fmla="*/ 9426 h 10000"/>
                  <a:gd name="connsiteX152" fmla="*/ 1500 w 10000"/>
                  <a:gd name="connsiteY152" fmla="*/ 9470 h 10000"/>
                  <a:gd name="connsiteX153" fmla="*/ 1500 w 10000"/>
                  <a:gd name="connsiteY153" fmla="*/ 9514 h 10000"/>
                  <a:gd name="connsiteX154" fmla="*/ 1556 w 10000"/>
                  <a:gd name="connsiteY154" fmla="*/ 9529 h 10000"/>
                  <a:gd name="connsiteX155" fmla="*/ 1722 w 10000"/>
                  <a:gd name="connsiteY155" fmla="*/ 9543 h 10000"/>
                  <a:gd name="connsiteX156" fmla="*/ 1944 w 10000"/>
                  <a:gd name="connsiteY156" fmla="*/ 9558 h 10000"/>
                  <a:gd name="connsiteX157" fmla="*/ 2944 w 10000"/>
                  <a:gd name="connsiteY157" fmla="*/ 9573 h 10000"/>
                  <a:gd name="connsiteX158" fmla="*/ 2944 w 10000"/>
                  <a:gd name="connsiteY158" fmla="*/ 9573 h 10000"/>
                  <a:gd name="connsiteX159" fmla="*/ 4167 w 10000"/>
                  <a:gd name="connsiteY159" fmla="*/ 9602 h 10000"/>
                  <a:gd name="connsiteX160" fmla="*/ 4889 w 10000"/>
                  <a:gd name="connsiteY160" fmla="*/ 9647 h 10000"/>
                  <a:gd name="connsiteX161" fmla="*/ 5278 w 10000"/>
                  <a:gd name="connsiteY161" fmla="*/ 9691 h 10000"/>
                  <a:gd name="connsiteX162" fmla="*/ 5444 w 10000"/>
                  <a:gd name="connsiteY162" fmla="*/ 9705 h 10000"/>
                  <a:gd name="connsiteX163" fmla="*/ 5444 w 10000"/>
                  <a:gd name="connsiteY163" fmla="*/ 9705 h 10000"/>
                  <a:gd name="connsiteX164" fmla="*/ 5722 w 10000"/>
                  <a:gd name="connsiteY164" fmla="*/ 9735 h 10000"/>
                  <a:gd name="connsiteX165" fmla="*/ 5833 w 10000"/>
                  <a:gd name="connsiteY165" fmla="*/ 9750 h 10000"/>
                  <a:gd name="connsiteX166" fmla="*/ 5833 w 10000"/>
                  <a:gd name="connsiteY166" fmla="*/ 9750 h 10000"/>
                  <a:gd name="connsiteX167" fmla="*/ 5833 w 10000"/>
                  <a:gd name="connsiteY167" fmla="*/ 9735 h 10000"/>
                  <a:gd name="connsiteX168" fmla="*/ 5889 w 10000"/>
                  <a:gd name="connsiteY168" fmla="*/ 9720 h 10000"/>
                  <a:gd name="connsiteX169" fmla="*/ 6000 w 10000"/>
                  <a:gd name="connsiteY169" fmla="*/ 9705 h 10000"/>
                  <a:gd name="connsiteX170" fmla="*/ 6167 w 10000"/>
                  <a:gd name="connsiteY170" fmla="*/ 9691 h 10000"/>
                  <a:gd name="connsiteX171" fmla="*/ 6444 w 10000"/>
                  <a:gd name="connsiteY171" fmla="*/ 9691 h 10000"/>
                  <a:gd name="connsiteX172" fmla="*/ 6833 w 10000"/>
                  <a:gd name="connsiteY172" fmla="*/ 9705 h 10000"/>
                  <a:gd name="connsiteX173" fmla="*/ 7278 w 10000"/>
                  <a:gd name="connsiteY173" fmla="*/ 9750 h 10000"/>
                  <a:gd name="connsiteX174" fmla="*/ 7278 w 10000"/>
                  <a:gd name="connsiteY174" fmla="*/ 9750 h 10000"/>
                  <a:gd name="connsiteX175" fmla="*/ 8722 w 10000"/>
                  <a:gd name="connsiteY175" fmla="*/ 9882 h 10000"/>
                  <a:gd name="connsiteX176" fmla="*/ 10000 w 10000"/>
                  <a:gd name="connsiteY176" fmla="*/ 10000 h 10000"/>
                  <a:gd name="connsiteX0" fmla="*/ 10000 w 10000"/>
                  <a:gd name="connsiteY0" fmla="*/ 8984 h 9985"/>
                  <a:gd name="connsiteX1" fmla="*/ 10000 w 10000"/>
                  <a:gd name="connsiteY1" fmla="*/ 8984 h 9985"/>
                  <a:gd name="connsiteX2" fmla="*/ 9222 w 10000"/>
                  <a:gd name="connsiteY2" fmla="*/ 8998 h 9985"/>
                  <a:gd name="connsiteX3" fmla="*/ 8944 w 10000"/>
                  <a:gd name="connsiteY3" fmla="*/ 8998 h 9985"/>
                  <a:gd name="connsiteX4" fmla="*/ 8833 w 10000"/>
                  <a:gd name="connsiteY4" fmla="*/ 8984 h 9985"/>
                  <a:gd name="connsiteX5" fmla="*/ 8778 w 10000"/>
                  <a:gd name="connsiteY5" fmla="*/ 8969 h 9985"/>
                  <a:gd name="connsiteX6" fmla="*/ 8778 w 10000"/>
                  <a:gd name="connsiteY6" fmla="*/ 8969 h 9985"/>
                  <a:gd name="connsiteX7" fmla="*/ 8444 w 10000"/>
                  <a:gd name="connsiteY7" fmla="*/ 8792 h 9985"/>
                  <a:gd name="connsiteX8" fmla="*/ 8167 w 10000"/>
                  <a:gd name="connsiteY8" fmla="*/ 8630 h 9985"/>
                  <a:gd name="connsiteX9" fmla="*/ 8167 w 10000"/>
                  <a:gd name="connsiteY9" fmla="*/ 8630 h 9985"/>
                  <a:gd name="connsiteX10" fmla="*/ 8056 w 10000"/>
                  <a:gd name="connsiteY10" fmla="*/ 8601 h 9985"/>
                  <a:gd name="connsiteX11" fmla="*/ 7889 w 10000"/>
                  <a:gd name="connsiteY11" fmla="*/ 8571 h 9985"/>
                  <a:gd name="connsiteX12" fmla="*/ 7444 w 10000"/>
                  <a:gd name="connsiteY12" fmla="*/ 8556 h 9985"/>
                  <a:gd name="connsiteX13" fmla="*/ 6889 w 10000"/>
                  <a:gd name="connsiteY13" fmla="*/ 8542 h 9985"/>
                  <a:gd name="connsiteX14" fmla="*/ 6389 w 10000"/>
                  <a:gd name="connsiteY14" fmla="*/ 8542 h 9985"/>
                  <a:gd name="connsiteX15" fmla="*/ 6389 w 10000"/>
                  <a:gd name="connsiteY15" fmla="*/ 8542 h 9985"/>
                  <a:gd name="connsiteX16" fmla="*/ 6167 w 10000"/>
                  <a:gd name="connsiteY16" fmla="*/ 8527 h 9985"/>
                  <a:gd name="connsiteX17" fmla="*/ 6056 w 10000"/>
                  <a:gd name="connsiteY17" fmla="*/ 8498 h 9985"/>
                  <a:gd name="connsiteX18" fmla="*/ 6000 w 10000"/>
                  <a:gd name="connsiteY18" fmla="*/ 8468 h 9985"/>
                  <a:gd name="connsiteX19" fmla="*/ 6000 w 10000"/>
                  <a:gd name="connsiteY19" fmla="*/ 8409 h 9985"/>
                  <a:gd name="connsiteX20" fmla="*/ 6056 w 10000"/>
                  <a:gd name="connsiteY20" fmla="*/ 8291 h 9985"/>
                  <a:gd name="connsiteX21" fmla="*/ 6111 w 10000"/>
                  <a:gd name="connsiteY21" fmla="*/ 8232 h 9985"/>
                  <a:gd name="connsiteX22" fmla="*/ 6056 w 10000"/>
                  <a:gd name="connsiteY22" fmla="*/ 8159 h 9985"/>
                  <a:gd name="connsiteX23" fmla="*/ 6056 w 10000"/>
                  <a:gd name="connsiteY23" fmla="*/ 8159 h 9985"/>
                  <a:gd name="connsiteX24" fmla="*/ 6000 w 10000"/>
                  <a:gd name="connsiteY24" fmla="*/ 8115 h 9985"/>
                  <a:gd name="connsiteX25" fmla="*/ 5944 w 10000"/>
                  <a:gd name="connsiteY25" fmla="*/ 8085 h 9985"/>
                  <a:gd name="connsiteX26" fmla="*/ 5833 w 10000"/>
                  <a:gd name="connsiteY26" fmla="*/ 8085 h 9985"/>
                  <a:gd name="connsiteX27" fmla="*/ 5667 w 10000"/>
                  <a:gd name="connsiteY27" fmla="*/ 8100 h 9985"/>
                  <a:gd name="connsiteX28" fmla="*/ 5333 w 10000"/>
                  <a:gd name="connsiteY28" fmla="*/ 8144 h 9985"/>
                  <a:gd name="connsiteX29" fmla="*/ 4889 w 10000"/>
                  <a:gd name="connsiteY29" fmla="*/ 8218 h 9985"/>
                  <a:gd name="connsiteX30" fmla="*/ 4889 w 10000"/>
                  <a:gd name="connsiteY30" fmla="*/ 8218 h 9985"/>
                  <a:gd name="connsiteX31" fmla="*/ 4611 w 10000"/>
                  <a:gd name="connsiteY31" fmla="*/ 8232 h 9985"/>
                  <a:gd name="connsiteX32" fmla="*/ 4500 w 10000"/>
                  <a:gd name="connsiteY32" fmla="*/ 8232 h 9985"/>
                  <a:gd name="connsiteX33" fmla="*/ 4444 w 10000"/>
                  <a:gd name="connsiteY33" fmla="*/ 8218 h 9985"/>
                  <a:gd name="connsiteX34" fmla="*/ 4389 w 10000"/>
                  <a:gd name="connsiteY34" fmla="*/ 8159 h 9985"/>
                  <a:gd name="connsiteX35" fmla="*/ 4222 w 10000"/>
                  <a:gd name="connsiteY35" fmla="*/ 8085 h 9985"/>
                  <a:gd name="connsiteX36" fmla="*/ 4222 w 10000"/>
                  <a:gd name="connsiteY36" fmla="*/ 8085 h 9985"/>
                  <a:gd name="connsiteX37" fmla="*/ 4111 w 10000"/>
                  <a:gd name="connsiteY37" fmla="*/ 8041 h 9985"/>
                  <a:gd name="connsiteX38" fmla="*/ 4111 w 10000"/>
                  <a:gd name="connsiteY38" fmla="*/ 7997 h 9985"/>
                  <a:gd name="connsiteX39" fmla="*/ 4111 w 10000"/>
                  <a:gd name="connsiteY39" fmla="*/ 7967 h 9985"/>
                  <a:gd name="connsiteX40" fmla="*/ 4167 w 10000"/>
                  <a:gd name="connsiteY40" fmla="*/ 7938 h 9985"/>
                  <a:gd name="connsiteX41" fmla="*/ 4278 w 10000"/>
                  <a:gd name="connsiteY41" fmla="*/ 7879 h 9985"/>
                  <a:gd name="connsiteX42" fmla="*/ 4389 w 10000"/>
                  <a:gd name="connsiteY42" fmla="*/ 7864 h 9985"/>
                  <a:gd name="connsiteX43" fmla="*/ 4389 w 10000"/>
                  <a:gd name="connsiteY43" fmla="*/ 7864 h 9985"/>
                  <a:gd name="connsiteX44" fmla="*/ 4389 w 10000"/>
                  <a:gd name="connsiteY44" fmla="*/ 7850 h 9985"/>
                  <a:gd name="connsiteX45" fmla="*/ 4444 w 10000"/>
                  <a:gd name="connsiteY45" fmla="*/ 7835 h 9985"/>
                  <a:gd name="connsiteX46" fmla="*/ 4667 w 10000"/>
                  <a:gd name="connsiteY46" fmla="*/ 7820 h 9985"/>
                  <a:gd name="connsiteX47" fmla="*/ 5333 w 10000"/>
                  <a:gd name="connsiteY47" fmla="*/ 7791 h 9985"/>
                  <a:gd name="connsiteX48" fmla="*/ 6500 w 10000"/>
                  <a:gd name="connsiteY48" fmla="*/ 7746 h 9985"/>
                  <a:gd name="connsiteX49" fmla="*/ 6500 w 10000"/>
                  <a:gd name="connsiteY49" fmla="*/ 7746 h 9985"/>
                  <a:gd name="connsiteX50" fmla="*/ 7167 w 10000"/>
                  <a:gd name="connsiteY50" fmla="*/ 7702 h 9985"/>
                  <a:gd name="connsiteX51" fmla="*/ 8389 w 10000"/>
                  <a:gd name="connsiteY51" fmla="*/ 7614 h 9985"/>
                  <a:gd name="connsiteX52" fmla="*/ 8389 w 10000"/>
                  <a:gd name="connsiteY52" fmla="*/ 7614 h 9985"/>
                  <a:gd name="connsiteX53" fmla="*/ 8667 w 10000"/>
                  <a:gd name="connsiteY53" fmla="*/ 7584 h 9985"/>
                  <a:gd name="connsiteX54" fmla="*/ 8778 w 10000"/>
                  <a:gd name="connsiteY54" fmla="*/ 7540 h 9985"/>
                  <a:gd name="connsiteX55" fmla="*/ 8889 w 10000"/>
                  <a:gd name="connsiteY55" fmla="*/ 7511 h 9985"/>
                  <a:gd name="connsiteX56" fmla="*/ 8833 w 10000"/>
                  <a:gd name="connsiteY56" fmla="*/ 7481 h 9985"/>
                  <a:gd name="connsiteX57" fmla="*/ 8833 w 10000"/>
                  <a:gd name="connsiteY57" fmla="*/ 7452 h 9985"/>
                  <a:gd name="connsiteX58" fmla="*/ 8722 w 10000"/>
                  <a:gd name="connsiteY58" fmla="*/ 7422 h 9985"/>
                  <a:gd name="connsiteX59" fmla="*/ 8556 w 10000"/>
                  <a:gd name="connsiteY59" fmla="*/ 7378 h 9985"/>
                  <a:gd name="connsiteX60" fmla="*/ 8556 w 10000"/>
                  <a:gd name="connsiteY60" fmla="*/ 7378 h 9985"/>
                  <a:gd name="connsiteX61" fmla="*/ 6556 w 10000"/>
                  <a:gd name="connsiteY61" fmla="*/ 7113 h 9985"/>
                  <a:gd name="connsiteX62" fmla="*/ 6556 w 10000"/>
                  <a:gd name="connsiteY62" fmla="*/ 7113 h 9985"/>
                  <a:gd name="connsiteX63" fmla="*/ 6333 w 10000"/>
                  <a:gd name="connsiteY63" fmla="*/ 7069 h 9985"/>
                  <a:gd name="connsiteX64" fmla="*/ 6167 w 10000"/>
                  <a:gd name="connsiteY64" fmla="*/ 7025 h 9985"/>
                  <a:gd name="connsiteX65" fmla="*/ 6056 w 10000"/>
                  <a:gd name="connsiteY65" fmla="*/ 6981 h 9985"/>
                  <a:gd name="connsiteX66" fmla="*/ 6056 w 10000"/>
                  <a:gd name="connsiteY66" fmla="*/ 6981 h 9985"/>
                  <a:gd name="connsiteX67" fmla="*/ 8056 w 10000"/>
                  <a:gd name="connsiteY67" fmla="*/ 6966 h 9985"/>
                  <a:gd name="connsiteX68" fmla="*/ 10000 w 10000"/>
                  <a:gd name="connsiteY68" fmla="*/ 7113 h 9985"/>
                  <a:gd name="connsiteX69" fmla="*/ 10000 w 10000"/>
                  <a:gd name="connsiteY69" fmla="*/ 5773 h 9985"/>
                  <a:gd name="connsiteX70" fmla="*/ 10000 w 10000"/>
                  <a:gd name="connsiteY70" fmla="*/ 5773 h 9985"/>
                  <a:gd name="connsiteX71" fmla="*/ 8000 w 10000"/>
                  <a:gd name="connsiteY71" fmla="*/ 73 h 9985"/>
                  <a:gd name="connsiteX72" fmla="*/ 8333 w 10000"/>
                  <a:gd name="connsiteY72" fmla="*/ 0 h 9985"/>
                  <a:gd name="connsiteX73" fmla="*/ 10000 w 10000"/>
                  <a:gd name="connsiteY73" fmla="*/ 0 h 9985"/>
                  <a:gd name="connsiteX74" fmla="*/ 10000 w 10000"/>
                  <a:gd name="connsiteY74" fmla="*/ 8998 h 9985"/>
                  <a:gd name="connsiteX75" fmla="*/ 10000 w 10000"/>
                  <a:gd name="connsiteY75" fmla="*/ 8998 h 9985"/>
                  <a:gd name="connsiteX76" fmla="*/ 9722 w 10000"/>
                  <a:gd name="connsiteY76" fmla="*/ 8984 h 9985"/>
                  <a:gd name="connsiteX77" fmla="*/ 9389 w 10000"/>
                  <a:gd name="connsiteY77" fmla="*/ 8998 h 9985"/>
                  <a:gd name="connsiteX78" fmla="*/ 9389 w 10000"/>
                  <a:gd name="connsiteY78" fmla="*/ 8998 h 9985"/>
                  <a:gd name="connsiteX79" fmla="*/ 9278 w 10000"/>
                  <a:gd name="connsiteY79" fmla="*/ 9013 h 9985"/>
                  <a:gd name="connsiteX80" fmla="*/ 9056 w 10000"/>
                  <a:gd name="connsiteY80" fmla="*/ 8998 h 9985"/>
                  <a:gd name="connsiteX81" fmla="*/ 8889 w 10000"/>
                  <a:gd name="connsiteY81" fmla="*/ 8984 h 9985"/>
                  <a:gd name="connsiteX82" fmla="*/ 8722 w 10000"/>
                  <a:gd name="connsiteY82" fmla="*/ 8954 h 9985"/>
                  <a:gd name="connsiteX83" fmla="*/ 8611 w 10000"/>
                  <a:gd name="connsiteY83" fmla="*/ 8910 h 9985"/>
                  <a:gd name="connsiteX84" fmla="*/ 8444 w 10000"/>
                  <a:gd name="connsiteY84" fmla="*/ 8836 h 9985"/>
                  <a:gd name="connsiteX85" fmla="*/ 8444 w 10000"/>
                  <a:gd name="connsiteY85" fmla="*/ 8836 h 9985"/>
                  <a:gd name="connsiteX86" fmla="*/ 8222 w 10000"/>
                  <a:gd name="connsiteY86" fmla="*/ 8704 h 9985"/>
                  <a:gd name="connsiteX87" fmla="*/ 8111 w 10000"/>
                  <a:gd name="connsiteY87" fmla="*/ 8645 h 9985"/>
                  <a:gd name="connsiteX88" fmla="*/ 7944 w 10000"/>
                  <a:gd name="connsiteY88" fmla="*/ 8601 h 9985"/>
                  <a:gd name="connsiteX89" fmla="*/ 7778 w 10000"/>
                  <a:gd name="connsiteY89" fmla="*/ 8571 h 9985"/>
                  <a:gd name="connsiteX90" fmla="*/ 7556 w 10000"/>
                  <a:gd name="connsiteY90" fmla="*/ 8556 h 9985"/>
                  <a:gd name="connsiteX91" fmla="*/ 7333 w 10000"/>
                  <a:gd name="connsiteY91" fmla="*/ 8542 h 9985"/>
                  <a:gd name="connsiteX92" fmla="*/ 7000 w 10000"/>
                  <a:gd name="connsiteY92" fmla="*/ 8527 h 9985"/>
                  <a:gd name="connsiteX93" fmla="*/ 7000 w 10000"/>
                  <a:gd name="connsiteY93" fmla="*/ 8527 h 9985"/>
                  <a:gd name="connsiteX94" fmla="*/ 6556 w 10000"/>
                  <a:gd name="connsiteY94" fmla="*/ 8542 h 9985"/>
                  <a:gd name="connsiteX95" fmla="*/ 6222 w 10000"/>
                  <a:gd name="connsiteY95" fmla="*/ 8542 h 9985"/>
                  <a:gd name="connsiteX96" fmla="*/ 6111 w 10000"/>
                  <a:gd name="connsiteY96" fmla="*/ 8527 h 9985"/>
                  <a:gd name="connsiteX97" fmla="*/ 6056 w 10000"/>
                  <a:gd name="connsiteY97" fmla="*/ 8512 h 9985"/>
                  <a:gd name="connsiteX98" fmla="*/ 6056 w 10000"/>
                  <a:gd name="connsiteY98" fmla="*/ 8512 h 9985"/>
                  <a:gd name="connsiteX99" fmla="*/ 6056 w 10000"/>
                  <a:gd name="connsiteY99" fmla="*/ 8247 h 9985"/>
                  <a:gd name="connsiteX100" fmla="*/ 6056 w 10000"/>
                  <a:gd name="connsiteY100" fmla="*/ 8247 h 9985"/>
                  <a:gd name="connsiteX101" fmla="*/ 6056 w 10000"/>
                  <a:gd name="connsiteY101" fmla="*/ 8188 h 9985"/>
                  <a:gd name="connsiteX102" fmla="*/ 5944 w 10000"/>
                  <a:gd name="connsiteY102" fmla="*/ 8115 h 9985"/>
                  <a:gd name="connsiteX103" fmla="*/ 5889 w 10000"/>
                  <a:gd name="connsiteY103" fmla="*/ 8100 h 9985"/>
                  <a:gd name="connsiteX104" fmla="*/ 5778 w 10000"/>
                  <a:gd name="connsiteY104" fmla="*/ 8085 h 9985"/>
                  <a:gd name="connsiteX105" fmla="*/ 5667 w 10000"/>
                  <a:gd name="connsiteY105" fmla="*/ 8085 h 9985"/>
                  <a:gd name="connsiteX106" fmla="*/ 5500 w 10000"/>
                  <a:gd name="connsiteY106" fmla="*/ 8100 h 9985"/>
                  <a:gd name="connsiteX107" fmla="*/ 5500 w 10000"/>
                  <a:gd name="connsiteY107" fmla="*/ 8100 h 9985"/>
                  <a:gd name="connsiteX108" fmla="*/ 4889 w 10000"/>
                  <a:gd name="connsiteY108" fmla="*/ 8203 h 9985"/>
                  <a:gd name="connsiteX109" fmla="*/ 4611 w 10000"/>
                  <a:gd name="connsiteY109" fmla="*/ 8232 h 9985"/>
                  <a:gd name="connsiteX110" fmla="*/ 4556 w 10000"/>
                  <a:gd name="connsiteY110" fmla="*/ 8247 h 9985"/>
                  <a:gd name="connsiteX111" fmla="*/ 4500 w 10000"/>
                  <a:gd name="connsiteY111" fmla="*/ 8232 h 9985"/>
                  <a:gd name="connsiteX112" fmla="*/ 4500 w 10000"/>
                  <a:gd name="connsiteY112" fmla="*/ 8232 h 9985"/>
                  <a:gd name="connsiteX113" fmla="*/ 4222 w 10000"/>
                  <a:gd name="connsiteY113" fmla="*/ 8085 h 9985"/>
                  <a:gd name="connsiteX114" fmla="*/ 4222 w 10000"/>
                  <a:gd name="connsiteY114" fmla="*/ 8085 h 9985"/>
                  <a:gd name="connsiteX115" fmla="*/ 4111 w 10000"/>
                  <a:gd name="connsiteY115" fmla="*/ 8012 h 9985"/>
                  <a:gd name="connsiteX116" fmla="*/ 4111 w 10000"/>
                  <a:gd name="connsiteY116" fmla="*/ 7967 h 9985"/>
                  <a:gd name="connsiteX117" fmla="*/ 4111 w 10000"/>
                  <a:gd name="connsiteY117" fmla="*/ 7923 h 9985"/>
                  <a:gd name="connsiteX118" fmla="*/ 4111 w 10000"/>
                  <a:gd name="connsiteY118" fmla="*/ 7923 h 9985"/>
                  <a:gd name="connsiteX119" fmla="*/ 4278 w 10000"/>
                  <a:gd name="connsiteY119" fmla="*/ 7879 h 9985"/>
                  <a:gd name="connsiteX120" fmla="*/ 4389 w 10000"/>
                  <a:gd name="connsiteY120" fmla="*/ 7864 h 9985"/>
                  <a:gd name="connsiteX121" fmla="*/ 4389 w 10000"/>
                  <a:gd name="connsiteY121" fmla="*/ 7864 h 9985"/>
                  <a:gd name="connsiteX122" fmla="*/ 4000 w 10000"/>
                  <a:gd name="connsiteY122" fmla="*/ 7864 h 9985"/>
                  <a:gd name="connsiteX123" fmla="*/ 3722 w 10000"/>
                  <a:gd name="connsiteY123" fmla="*/ 7879 h 9985"/>
                  <a:gd name="connsiteX124" fmla="*/ 3611 w 10000"/>
                  <a:gd name="connsiteY124" fmla="*/ 7894 h 9985"/>
                  <a:gd name="connsiteX125" fmla="*/ 3556 w 10000"/>
                  <a:gd name="connsiteY125" fmla="*/ 7908 h 9985"/>
                  <a:gd name="connsiteX126" fmla="*/ 3556 w 10000"/>
                  <a:gd name="connsiteY126" fmla="*/ 7908 h 9985"/>
                  <a:gd name="connsiteX127" fmla="*/ 3444 w 10000"/>
                  <a:gd name="connsiteY127" fmla="*/ 7967 h 9985"/>
                  <a:gd name="connsiteX128" fmla="*/ 3278 w 10000"/>
                  <a:gd name="connsiteY128" fmla="*/ 8056 h 9985"/>
                  <a:gd name="connsiteX129" fmla="*/ 3000 w 10000"/>
                  <a:gd name="connsiteY129" fmla="*/ 8159 h 9985"/>
                  <a:gd name="connsiteX130" fmla="*/ 2667 w 10000"/>
                  <a:gd name="connsiteY130" fmla="*/ 8232 h 9985"/>
                  <a:gd name="connsiteX131" fmla="*/ 2667 w 10000"/>
                  <a:gd name="connsiteY131" fmla="*/ 8232 h 9985"/>
                  <a:gd name="connsiteX132" fmla="*/ 2333 w 10000"/>
                  <a:gd name="connsiteY132" fmla="*/ 8291 h 9985"/>
                  <a:gd name="connsiteX133" fmla="*/ 1833 w 10000"/>
                  <a:gd name="connsiteY133" fmla="*/ 8350 h 9985"/>
                  <a:gd name="connsiteX134" fmla="*/ 1389 w 10000"/>
                  <a:gd name="connsiteY134" fmla="*/ 8380 h 9985"/>
                  <a:gd name="connsiteX135" fmla="*/ 889 w 10000"/>
                  <a:gd name="connsiteY135" fmla="*/ 8394 h 9985"/>
                  <a:gd name="connsiteX136" fmla="*/ 889 w 10000"/>
                  <a:gd name="connsiteY136" fmla="*/ 8394 h 9985"/>
                  <a:gd name="connsiteX137" fmla="*/ 500 w 10000"/>
                  <a:gd name="connsiteY137" fmla="*/ 8409 h 9985"/>
                  <a:gd name="connsiteX138" fmla="*/ 222 w 10000"/>
                  <a:gd name="connsiteY138" fmla="*/ 8424 h 9985"/>
                  <a:gd name="connsiteX139" fmla="*/ 0 w 10000"/>
                  <a:gd name="connsiteY139" fmla="*/ 8439 h 9985"/>
                  <a:gd name="connsiteX140" fmla="*/ 0 w 10000"/>
                  <a:gd name="connsiteY140" fmla="*/ 8439 h 9985"/>
                  <a:gd name="connsiteX141" fmla="*/ 278 w 10000"/>
                  <a:gd name="connsiteY141" fmla="*/ 8674 h 9985"/>
                  <a:gd name="connsiteX142" fmla="*/ 500 w 10000"/>
                  <a:gd name="connsiteY142" fmla="*/ 8851 h 9985"/>
                  <a:gd name="connsiteX143" fmla="*/ 722 w 10000"/>
                  <a:gd name="connsiteY143" fmla="*/ 8998 h 9985"/>
                  <a:gd name="connsiteX144" fmla="*/ 722 w 10000"/>
                  <a:gd name="connsiteY144" fmla="*/ 8998 h 9985"/>
                  <a:gd name="connsiteX145" fmla="*/ 889 w 10000"/>
                  <a:gd name="connsiteY145" fmla="*/ 9087 h 9985"/>
                  <a:gd name="connsiteX146" fmla="*/ 944 w 10000"/>
                  <a:gd name="connsiteY146" fmla="*/ 9160 h 9985"/>
                  <a:gd name="connsiteX147" fmla="*/ 1111 w 10000"/>
                  <a:gd name="connsiteY147" fmla="*/ 9234 h 9985"/>
                  <a:gd name="connsiteX148" fmla="*/ 1333 w 10000"/>
                  <a:gd name="connsiteY148" fmla="*/ 9352 h 9985"/>
                  <a:gd name="connsiteX149" fmla="*/ 1333 w 10000"/>
                  <a:gd name="connsiteY149" fmla="*/ 9352 h 9985"/>
                  <a:gd name="connsiteX150" fmla="*/ 1444 w 10000"/>
                  <a:gd name="connsiteY150" fmla="*/ 9411 h 9985"/>
                  <a:gd name="connsiteX151" fmla="*/ 1500 w 10000"/>
                  <a:gd name="connsiteY151" fmla="*/ 9455 h 9985"/>
                  <a:gd name="connsiteX152" fmla="*/ 1500 w 10000"/>
                  <a:gd name="connsiteY152" fmla="*/ 9499 h 9985"/>
                  <a:gd name="connsiteX153" fmla="*/ 1556 w 10000"/>
                  <a:gd name="connsiteY153" fmla="*/ 9514 h 9985"/>
                  <a:gd name="connsiteX154" fmla="*/ 1722 w 10000"/>
                  <a:gd name="connsiteY154" fmla="*/ 9528 h 9985"/>
                  <a:gd name="connsiteX155" fmla="*/ 1944 w 10000"/>
                  <a:gd name="connsiteY155" fmla="*/ 9543 h 9985"/>
                  <a:gd name="connsiteX156" fmla="*/ 2944 w 10000"/>
                  <a:gd name="connsiteY156" fmla="*/ 9558 h 9985"/>
                  <a:gd name="connsiteX157" fmla="*/ 2944 w 10000"/>
                  <a:gd name="connsiteY157" fmla="*/ 9558 h 9985"/>
                  <a:gd name="connsiteX158" fmla="*/ 4167 w 10000"/>
                  <a:gd name="connsiteY158" fmla="*/ 9587 h 9985"/>
                  <a:gd name="connsiteX159" fmla="*/ 4889 w 10000"/>
                  <a:gd name="connsiteY159" fmla="*/ 9632 h 9985"/>
                  <a:gd name="connsiteX160" fmla="*/ 5278 w 10000"/>
                  <a:gd name="connsiteY160" fmla="*/ 9676 h 9985"/>
                  <a:gd name="connsiteX161" fmla="*/ 5444 w 10000"/>
                  <a:gd name="connsiteY161" fmla="*/ 9690 h 9985"/>
                  <a:gd name="connsiteX162" fmla="*/ 5444 w 10000"/>
                  <a:gd name="connsiteY162" fmla="*/ 9690 h 9985"/>
                  <a:gd name="connsiteX163" fmla="*/ 5722 w 10000"/>
                  <a:gd name="connsiteY163" fmla="*/ 9720 h 9985"/>
                  <a:gd name="connsiteX164" fmla="*/ 5833 w 10000"/>
                  <a:gd name="connsiteY164" fmla="*/ 9735 h 9985"/>
                  <a:gd name="connsiteX165" fmla="*/ 5833 w 10000"/>
                  <a:gd name="connsiteY165" fmla="*/ 9735 h 9985"/>
                  <a:gd name="connsiteX166" fmla="*/ 5833 w 10000"/>
                  <a:gd name="connsiteY166" fmla="*/ 9720 h 9985"/>
                  <a:gd name="connsiteX167" fmla="*/ 5889 w 10000"/>
                  <a:gd name="connsiteY167" fmla="*/ 9705 h 9985"/>
                  <a:gd name="connsiteX168" fmla="*/ 6000 w 10000"/>
                  <a:gd name="connsiteY168" fmla="*/ 9690 h 9985"/>
                  <a:gd name="connsiteX169" fmla="*/ 6167 w 10000"/>
                  <a:gd name="connsiteY169" fmla="*/ 9676 h 9985"/>
                  <a:gd name="connsiteX170" fmla="*/ 6444 w 10000"/>
                  <a:gd name="connsiteY170" fmla="*/ 9676 h 9985"/>
                  <a:gd name="connsiteX171" fmla="*/ 6833 w 10000"/>
                  <a:gd name="connsiteY171" fmla="*/ 9690 h 9985"/>
                  <a:gd name="connsiteX172" fmla="*/ 7278 w 10000"/>
                  <a:gd name="connsiteY172" fmla="*/ 9735 h 9985"/>
                  <a:gd name="connsiteX173" fmla="*/ 7278 w 10000"/>
                  <a:gd name="connsiteY173" fmla="*/ 9735 h 9985"/>
                  <a:gd name="connsiteX174" fmla="*/ 8722 w 10000"/>
                  <a:gd name="connsiteY174" fmla="*/ 9867 h 9985"/>
                  <a:gd name="connsiteX175" fmla="*/ 10000 w 10000"/>
                  <a:gd name="connsiteY175" fmla="*/ 9985 h 9985"/>
                  <a:gd name="connsiteX0" fmla="*/ 10000 w 10000"/>
                  <a:gd name="connsiteY0" fmla="*/ 8997 h 10000"/>
                  <a:gd name="connsiteX1" fmla="*/ 10000 w 10000"/>
                  <a:gd name="connsiteY1" fmla="*/ 8997 h 10000"/>
                  <a:gd name="connsiteX2" fmla="*/ 9222 w 10000"/>
                  <a:gd name="connsiteY2" fmla="*/ 9012 h 10000"/>
                  <a:gd name="connsiteX3" fmla="*/ 8944 w 10000"/>
                  <a:gd name="connsiteY3" fmla="*/ 9012 h 10000"/>
                  <a:gd name="connsiteX4" fmla="*/ 8833 w 10000"/>
                  <a:gd name="connsiteY4" fmla="*/ 8997 h 10000"/>
                  <a:gd name="connsiteX5" fmla="*/ 8778 w 10000"/>
                  <a:gd name="connsiteY5" fmla="*/ 8982 h 10000"/>
                  <a:gd name="connsiteX6" fmla="*/ 8778 w 10000"/>
                  <a:gd name="connsiteY6" fmla="*/ 8982 h 10000"/>
                  <a:gd name="connsiteX7" fmla="*/ 8444 w 10000"/>
                  <a:gd name="connsiteY7" fmla="*/ 8805 h 10000"/>
                  <a:gd name="connsiteX8" fmla="*/ 8167 w 10000"/>
                  <a:gd name="connsiteY8" fmla="*/ 8643 h 10000"/>
                  <a:gd name="connsiteX9" fmla="*/ 8167 w 10000"/>
                  <a:gd name="connsiteY9" fmla="*/ 8643 h 10000"/>
                  <a:gd name="connsiteX10" fmla="*/ 8056 w 10000"/>
                  <a:gd name="connsiteY10" fmla="*/ 8614 h 10000"/>
                  <a:gd name="connsiteX11" fmla="*/ 7889 w 10000"/>
                  <a:gd name="connsiteY11" fmla="*/ 8584 h 10000"/>
                  <a:gd name="connsiteX12" fmla="*/ 7444 w 10000"/>
                  <a:gd name="connsiteY12" fmla="*/ 8569 h 10000"/>
                  <a:gd name="connsiteX13" fmla="*/ 6889 w 10000"/>
                  <a:gd name="connsiteY13" fmla="*/ 8555 h 10000"/>
                  <a:gd name="connsiteX14" fmla="*/ 6389 w 10000"/>
                  <a:gd name="connsiteY14" fmla="*/ 8555 h 10000"/>
                  <a:gd name="connsiteX15" fmla="*/ 6389 w 10000"/>
                  <a:gd name="connsiteY15" fmla="*/ 8555 h 10000"/>
                  <a:gd name="connsiteX16" fmla="*/ 6167 w 10000"/>
                  <a:gd name="connsiteY16" fmla="*/ 8540 h 10000"/>
                  <a:gd name="connsiteX17" fmla="*/ 6056 w 10000"/>
                  <a:gd name="connsiteY17" fmla="*/ 8511 h 10000"/>
                  <a:gd name="connsiteX18" fmla="*/ 6000 w 10000"/>
                  <a:gd name="connsiteY18" fmla="*/ 8481 h 10000"/>
                  <a:gd name="connsiteX19" fmla="*/ 6000 w 10000"/>
                  <a:gd name="connsiteY19" fmla="*/ 8422 h 10000"/>
                  <a:gd name="connsiteX20" fmla="*/ 6056 w 10000"/>
                  <a:gd name="connsiteY20" fmla="*/ 8303 h 10000"/>
                  <a:gd name="connsiteX21" fmla="*/ 6111 w 10000"/>
                  <a:gd name="connsiteY21" fmla="*/ 8244 h 10000"/>
                  <a:gd name="connsiteX22" fmla="*/ 6056 w 10000"/>
                  <a:gd name="connsiteY22" fmla="*/ 8171 h 10000"/>
                  <a:gd name="connsiteX23" fmla="*/ 6056 w 10000"/>
                  <a:gd name="connsiteY23" fmla="*/ 8171 h 10000"/>
                  <a:gd name="connsiteX24" fmla="*/ 6000 w 10000"/>
                  <a:gd name="connsiteY24" fmla="*/ 8127 h 10000"/>
                  <a:gd name="connsiteX25" fmla="*/ 5944 w 10000"/>
                  <a:gd name="connsiteY25" fmla="*/ 8097 h 10000"/>
                  <a:gd name="connsiteX26" fmla="*/ 5833 w 10000"/>
                  <a:gd name="connsiteY26" fmla="*/ 8097 h 10000"/>
                  <a:gd name="connsiteX27" fmla="*/ 5667 w 10000"/>
                  <a:gd name="connsiteY27" fmla="*/ 8112 h 10000"/>
                  <a:gd name="connsiteX28" fmla="*/ 5333 w 10000"/>
                  <a:gd name="connsiteY28" fmla="*/ 8156 h 10000"/>
                  <a:gd name="connsiteX29" fmla="*/ 4889 w 10000"/>
                  <a:gd name="connsiteY29" fmla="*/ 8230 h 10000"/>
                  <a:gd name="connsiteX30" fmla="*/ 4889 w 10000"/>
                  <a:gd name="connsiteY30" fmla="*/ 8230 h 10000"/>
                  <a:gd name="connsiteX31" fmla="*/ 4611 w 10000"/>
                  <a:gd name="connsiteY31" fmla="*/ 8244 h 10000"/>
                  <a:gd name="connsiteX32" fmla="*/ 4500 w 10000"/>
                  <a:gd name="connsiteY32" fmla="*/ 8244 h 10000"/>
                  <a:gd name="connsiteX33" fmla="*/ 4444 w 10000"/>
                  <a:gd name="connsiteY33" fmla="*/ 8230 h 10000"/>
                  <a:gd name="connsiteX34" fmla="*/ 4389 w 10000"/>
                  <a:gd name="connsiteY34" fmla="*/ 8171 h 10000"/>
                  <a:gd name="connsiteX35" fmla="*/ 4222 w 10000"/>
                  <a:gd name="connsiteY35" fmla="*/ 8097 h 10000"/>
                  <a:gd name="connsiteX36" fmla="*/ 4222 w 10000"/>
                  <a:gd name="connsiteY36" fmla="*/ 8097 h 10000"/>
                  <a:gd name="connsiteX37" fmla="*/ 4111 w 10000"/>
                  <a:gd name="connsiteY37" fmla="*/ 8053 h 10000"/>
                  <a:gd name="connsiteX38" fmla="*/ 4111 w 10000"/>
                  <a:gd name="connsiteY38" fmla="*/ 8009 h 10000"/>
                  <a:gd name="connsiteX39" fmla="*/ 4111 w 10000"/>
                  <a:gd name="connsiteY39" fmla="*/ 7979 h 10000"/>
                  <a:gd name="connsiteX40" fmla="*/ 4167 w 10000"/>
                  <a:gd name="connsiteY40" fmla="*/ 7950 h 10000"/>
                  <a:gd name="connsiteX41" fmla="*/ 4278 w 10000"/>
                  <a:gd name="connsiteY41" fmla="*/ 7891 h 10000"/>
                  <a:gd name="connsiteX42" fmla="*/ 4389 w 10000"/>
                  <a:gd name="connsiteY42" fmla="*/ 7876 h 10000"/>
                  <a:gd name="connsiteX43" fmla="*/ 4389 w 10000"/>
                  <a:gd name="connsiteY43" fmla="*/ 7876 h 10000"/>
                  <a:gd name="connsiteX44" fmla="*/ 4389 w 10000"/>
                  <a:gd name="connsiteY44" fmla="*/ 7862 h 10000"/>
                  <a:gd name="connsiteX45" fmla="*/ 4444 w 10000"/>
                  <a:gd name="connsiteY45" fmla="*/ 7847 h 10000"/>
                  <a:gd name="connsiteX46" fmla="*/ 4667 w 10000"/>
                  <a:gd name="connsiteY46" fmla="*/ 7832 h 10000"/>
                  <a:gd name="connsiteX47" fmla="*/ 5333 w 10000"/>
                  <a:gd name="connsiteY47" fmla="*/ 7803 h 10000"/>
                  <a:gd name="connsiteX48" fmla="*/ 6500 w 10000"/>
                  <a:gd name="connsiteY48" fmla="*/ 7758 h 10000"/>
                  <a:gd name="connsiteX49" fmla="*/ 6500 w 10000"/>
                  <a:gd name="connsiteY49" fmla="*/ 7758 h 10000"/>
                  <a:gd name="connsiteX50" fmla="*/ 7167 w 10000"/>
                  <a:gd name="connsiteY50" fmla="*/ 7714 h 10000"/>
                  <a:gd name="connsiteX51" fmla="*/ 8389 w 10000"/>
                  <a:gd name="connsiteY51" fmla="*/ 7625 h 10000"/>
                  <a:gd name="connsiteX52" fmla="*/ 8389 w 10000"/>
                  <a:gd name="connsiteY52" fmla="*/ 7625 h 10000"/>
                  <a:gd name="connsiteX53" fmla="*/ 8667 w 10000"/>
                  <a:gd name="connsiteY53" fmla="*/ 7595 h 10000"/>
                  <a:gd name="connsiteX54" fmla="*/ 8778 w 10000"/>
                  <a:gd name="connsiteY54" fmla="*/ 7551 h 10000"/>
                  <a:gd name="connsiteX55" fmla="*/ 8889 w 10000"/>
                  <a:gd name="connsiteY55" fmla="*/ 7522 h 10000"/>
                  <a:gd name="connsiteX56" fmla="*/ 8833 w 10000"/>
                  <a:gd name="connsiteY56" fmla="*/ 7492 h 10000"/>
                  <a:gd name="connsiteX57" fmla="*/ 8833 w 10000"/>
                  <a:gd name="connsiteY57" fmla="*/ 7463 h 10000"/>
                  <a:gd name="connsiteX58" fmla="*/ 8722 w 10000"/>
                  <a:gd name="connsiteY58" fmla="*/ 7433 h 10000"/>
                  <a:gd name="connsiteX59" fmla="*/ 8556 w 10000"/>
                  <a:gd name="connsiteY59" fmla="*/ 7389 h 10000"/>
                  <a:gd name="connsiteX60" fmla="*/ 8556 w 10000"/>
                  <a:gd name="connsiteY60" fmla="*/ 7389 h 10000"/>
                  <a:gd name="connsiteX61" fmla="*/ 6556 w 10000"/>
                  <a:gd name="connsiteY61" fmla="*/ 7124 h 10000"/>
                  <a:gd name="connsiteX62" fmla="*/ 6556 w 10000"/>
                  <a:gd name="connsiteY62" fmla="*/ 7124 h 10000"/>
                  <a:gd name="connsiteX63" fmla="*/ 6333 w 10000"/>
                  <a:gd name="connsiteY63" fmla="*/ 7080 h 10000"/>
                  <a:gd name="connsiteX64" fmla="*/ 6167 w 10000"/>
                  <a:gd name="connsiteY64" fmla="*/ 7036 h 10000"/>
                  <a:gd name="connsiteX65" fmla="*/ 6056 w 10000"/>
                  <a:gd name="connsiteY65" fmla="*/ 6991 h 10000"/>
                  <a:gd name="connsiteX66" fmla="*/ 6056 w 10000"/>
                  <a:gd name="connsiteY66" fmla="*/ 6991 h 10000"/>
                  <a:gd name="connsiteX67" fmla="*/ 8056 w 10000"/>
                  <a:gd name="connsiteY67" fmla="*/ 6976 h 10000"/>
                  <a:gd name="connsiteX68" fmla="*/ 10000 w 10000"/>
                  <a:gd name="connsiteY68" fmla="*/ 7124 h 10000"/>
                  <a:gd name="connsiteX69" fmla="*/ 10000 w 10000"/>
                  <a:gd name="connsiteY69" fmla="*/ 5782 h 10000"/>
                  <a:gd name="connsiteX70" fmla="*/ 10000 w 10000"/>
                  <a:gd name="connsiteY70" fmla="*/ 5782 h 10000"/>
                  <a:gd name="connsiteX71" fmla="*/ 8000 w 10000"/>
                  <a:gd name="connsiteY71" fmla="*/ 73 h 10000"/>
                  <a:gd name="connsiteX72" fmla="*/ 8333 w 10000"/>
                  <a:gd name="connsiteY72" fmla="*/ 0 h 10000"/>
                  <a:gd name="connsiteX73" fmla="*/ 10000 w 10000"/>
                  <a:gd name="connsiteY73" fmla="*/ 9012 h 10000"/>
                  <a:gd name="connsiteX74" fmla="*/ 10000 w 10000"/>
                  <a:gd name="connsiteY74" fmla="*/ 9012 h 10000"/>
                  <a:gd name="connsiteX75" fmla="*/ 9722 w 10000"/>
                  <a:gd name="connsiteY75" fmla="*/ 8997 h 10000"/>
                  <a:gd name="connsiteX76" fmla="*/ 9389 w 10000"/>
                  <a:gd name="connsiteY76" fmla="*/ 9012 h 10000"/>
                  <a:gd name="connsiteX77" fmla="*/ 9389 w 10000"/>
                  <a:gd name="connsiteY77" fmla="*/ 9012 h 10000"/>
                  <a:gd name="connsiteX78" fmla="*/ 9278 w 10000"/>
                  <a:gd name="connsiteY78" fmla="*/ 9027 h 10000"/>
                  <a:gd name="connsiteX79" fmla="*/ 9056 w 10000"/>
                  <a:gd name="connsiteY79" fmla="*/ 9012 h 10000"/>
                  <a:gd name="connsiteX80" fmla="*/ 8889 w 10000"/>
                  <a:gd name="connsiteY80" fmla="*/ 8997 h 10000"/>
                  <a:gd name="connsiteX81" fmla="*/ 8722 w 10000"/>
                  <a:gd name="connsiteY81" fmla="*/ 8967 h 10000"/>
                  <a:gd name="connsiteX82" fmla="*/ 8611 w 10000"/>
                  <a:gd name="connsiteY82" fmla="*/ 8923 h 10000"/>
                  <a:gd name="connsiteX83" fmla="*/ 8444 w 10000"/>
                  <a:gd name="connsiteY83" fmla="*/ 8849 h 10000"/>
                  <a:gd name="connsiteX84" fmla="*/ 8444 w 10000"/>
                  <a:gd name="connsiteY84" fmla="*/ 8849 h 10000"/>
                  <a:gd name="connsiteX85" fmla="*/ 8222 w 10000"/>
                  <a:gd name="connsiteY85" fmla="*/ 8717 h 10000"/>
                  <a:gd name="connsiteX86" fmla="*/ 8111 w 10000"/>
                  <a:gd name="connsiteY86" fmla="*/ 8658 h 10000"/>
                  <a:gd name="connsiteX87" fmla="*/ 7944 w 10000"/>
                  <a:gd name="connsiteY87" fmla="*/ 8614 h 10000"/>
                  <a:gd name="connsiteX88" fmla="*/ 7778 w 10000"/>
                  <a:gd name="connsiteY88" fmla="*/ 8584 h 10000"/>
                  <a:gd name="connsiteX89" fmla="*/ 7556 w 10000"/>
                  <a:gd name="connsiteY89" fmla="*/ 8569 h 10000"/>
                  <a:gd name="connsiteX90" fmla="*/ 7333 w 10000"/>
                  <a:gd name="connsiteY90" fmla="*/ 8555 h 10000"/>
                  <a:gd name="connsiteX91" fmla="*/ 7000 w 10000"/>
                  <a:gd name="connsiteY91" fmla="*/ 8540 h 10000"/>
                  <a:gd name="connsiteX92" fmla="*/ 7000 w 10000"/>
                  <a:gd name="connsiteY92" fmla="*/ 8540 h 10000"/>
                  <a:gd name="connsiteX93" fmla="*/ 6556 w 10000"/>
                  <a:gd name="connsiteY93" fmla="*/ 8555 h 10000"/>
                  <a:gd name="connsiteX94" fmla="*/ 6222 w 10000"/>
                  <a:gd name="connsiteY94" fmla="*/ 8555 h 10000"/>
                  <a:gd name="connsiteX95" fmla="*/ 6111 w 10000"/>
                  <a:gd name="connsiteY95" fmla="*/ 8540 h 10000"/>
                  <a:gd name="connsiteX96" fmla="*/ 6056 w 10000"/>
                  <a:gd name="connsiteY96" fmla="*/ 8525 h 10000"/>
                  <a:gd name="connsiteX97" fmla="*/ 6056 w 10000"/>
                  <a:gd name="connsiteY97" fmla="*/ 8525 h 10000"/>
                  <a:gd name="connsiteX98" fmla="*/ 6056 w 10000"/>
                  <a:gd name="connsiteY98" fmla="*/ 8259 h 10000"/>
                  <a:gd name="connsiteX99" fmla="*/ 6056 w 10000"/>
                  <a:gd name="connsiteY99" fmla="*/ 8259 h 10000"/>
                  <a:gd name="connsiteX100" fmla="*/ 6056 w 10000"/>
                  <a:gd name="connsiteY100" fmla="*/ 8200 h 10000"/>
                  <a:gd name="connsiteX101" fmla="*/ 5944 w 10000"/>
                  <a:gd name="connsiteY101" fmla="*/ 8127 h 10000"/>
                  <a:gd name="connsiteX102" fmla="*/ 5889 w 10000"/>
                  <a:gd name="connsiteY102" fmla="*/ 8112 h 10000"/>
                  <a:gd name="connsiteX103" fmla="*/ 5778 w 10000"/>
                  <a:gd name="connsiteY103" fmla="*/ 8097 h 10000"/>
                  <a:gd name="connsiteX104" fmla="*/ 5667 w 10000"/>
                  <a:gd name="connsiteY104" fmla="*/ 8097 h 10000"/>
                  <a:gd name="connsiteX105" fmla="*/ 5500 w 10000"/>
                  <a:gd name="connsiteY105" fmla="*/ 8112 h 10000"/>
                  <a:gd name="connsiteX106" fmla="*/ 5500 w 10000"/>
                  <a:gd name="connsiteY106" fmla="*/ 8112 h 10000"/>
                  <a:gd name="connsiteX107" fmla="*/ 4889 w 10000"/>
                  <a:gd name="connsiteY107" fmla="*/ 8215 h 10000"/>
                  <a:gd name="connsiteX108" fmla="*/ 4611 w 10000"/>
                  <a:gd name="connsiteY108" fmla="*/ 8244 h 10000"/>
                  <a:gd name="connsiteX109" fmla="*/ 4556 w 10000"/>
                  <a:gd name="connsiteY109" fmla="*/ 8259 h 10000"/>
                  <a:gd name="connsiteX110" fmla="*/ 4500 w 10000"/>
                  <a:gd name="connsiteY110" fmla="*/ 8244 h 10000"/>
                  <a:gd name="connsiteX111" fmla="*/ 4500 w 10000"/>
                  <a:gd name="connsiteY111" fmla="*/ 8244 h 10000"/>
                  <a:gd name="connsiteX112" fmla="*/ 4222 w 10000"/>
                  <a:gd name="connsiteY112" fmla="*/ 8097 h 10000"/>
                  <a:gd name="connsiteX113" fmla="*/ 4222 w 10000"/>
                  <a:gd name="connsiteY113" fmla="*/ 8097 h 10000"/>
                  <a:gd name="connsiteX114" fmla="*/ 4111 w 10000"/>
                  <a:gd name="connsiteY114" fmla="*/ 8024 h 10000"/>
                  <a:gd name="connsiteX115" fmla="*/ 4111 w 10000"/>
                  <a:gd name="connsiteY115" fmla="*/ 7979 h 10000"/>
                  <a:gd name="connsiteX116" fmla="*/ 4111 w 10000"/>
                  <a:gd name="connsiteY116" fmla="*/ 7935 h 10000"/>
                  <a:gd name="connsiteX117" fmla="*/ 4111 w 10000"/>
                  <a:gd name="connsiteY117" fmla="*/ 7935 h 10000"/>
                  <a:gd name="connsiteX118" fmla="*/ 4278 w 10000"/>
                  <a:gd name="connsiteY118" fmla="*/ 7891 h 10000"/>
                  <a:gd name="connsiteX119" fmla="*/ 4389 w 10000"/>
                  <a:gd name="connsiteY119" fmla="*/ 7876 h 10000"/>
                  <a:gd name="connsiteX120" fmla="*/ 4389 w 10000"/>
                  <a:gd name="connsiteY120" fmla="*/ 7876 h 10000"/>
                  <a:gd name="connsiteX121" fmla="*/ 4000 w 10000"/>
                  <a:gd name="connsiteY121" fmla="*/ 7876 h 10000"/>
                  <a:gd name="connsiteX122" fmla="*/ 3722 w 10000"/>
                  <a:gd name="connsiteY122" fmla="*/ 7891 h 10000"/>
                  <a:gd name="connsiteX123" fmla="*/ 3611 w 10000"/>
                  <a:gd name="connsiteY123" fmla="*/ 7906 h 10000"/>
                  <a:gd name="connsiteX124" fmla="*/ 3556 w 10000"/>
                  <a:gd name="connsiteY124" fmla="*/ 7920 h 10000"/>
                  <a:gd name="connsiteX125" fmla="*/ 3556 w 10000"/>
                  <a:gd name="connsiteY125" fmla="*/ 7920 h 10000"/>
                  <a:gd name="connsiteX126" fmla="*/ 3444 w 10000"/>
                  <a:gd name="connsiteY126" fmla="*/ 7979 h 10000"/>
                  <a:gd name="connsiteX127" fmla="*/ 3278 w 10000"/>
                  <a:gd name="connsiteY127" fmla="*/ 8068 h 10000"/>
                  <a:gd name="connsiteX128" fmla="*/ 3000 w 10000"/>
                  <a:gd name="connsiteY128" fmla="*/ 8171 h 10000"/>
                  <a:gd name="connsiteX129" fmla="*/ 2667 w 10000"/>
                  <a:gd name="connsiteY129" fmla="*/ 8244 h 10000"/>
                  <a:gd name="connsiteX130" fmla="*/ 2667 w 10000"/>
                  <a:gd name="connsiteY130" fmla="*/ 8244 h 10000"/>
                  <a:gd name="connsiteX131" fmla="*/ 2333 w 10000"/>
                  <a:gd name="connsiteY131" fmla="*/ 8303 h 10000"/>
                  <a:gd name="connsiteX132" fmla="*/ 1833 w 10000"/>
                  <a:gd name="connsiteY132" fmla="*/ 8363 h 10000"/>
                  <a:gd name="connsiteX133" fmla="*/ 1389 w 10000"/>
                  <a:gd name="connsiteY133" fmla="*/ 8393 h 10000"/>
                  <a:gd name="connsiteX134" fmla="*/ 889 w 10000"/>
                  <a:gd name="connsiteY134" fmla="*/ 8407 h 10000"/>
                  <a:gd name="connsiteX135" fmla="*/ 889 w 10000"/>
                  <a:gd name="connsiteY135" fmla="*/ 8407 h 10000"/>
                  <a:gd name="connsiteX136" fmla="*/ 500 w 10000"/>
                  <a:gd name="connsiteY136" fmla="*/ 8422 h 10000"/>
                  <a:gd name="connsiteX137" fmla="*/ 222 w 10000"/>
                  <a:gd name="connsiteY137" fmla="*/ 8437 h 10000"/>
                  <a:gd name="connsiteX138" fmla="*/ 0 w 10000"/>
                  <a:gd name="connsiteY138" fmla="*/ 8452 h 10000"/>
                  <a:gd name="connsiteX139" fmla="*/ 0 w 10000"/>
                  <a:gd name="connsiteY139" fmla="*/ 8452 h 10000"/>
                  <a:gd name="connsiteX140" fmla="*/ 278 w 10000"/>
                  <a:gd name="connsiteY140" fmla="*/ 8687 h 10000"/>
                  <a:gd name="connsiteX141" fmla="*/ 500 w 10000"/>
                  <a:gd name="connsiteY141" fmla="*/ 8864 h 10000"/>
                  <a:gd name="connsiteX142" fmla="*/ 722 w 10000"/>
                  <a:gd name="connsiteY142" fmla="*/ 9012 h 10000"/>
                  <a:gd name="connsiteX143" fmla="*/ 722 w 10000"/>
                  <a:gd name="connsiteY143" fmla="*/ 9012 h 10000"/>
                  <a:gd name="connsiteX144" fmla="*/ 889 w 10000"/>
                  <a:gd name="connsiteY144" fmla="*/ 9101 h 10000"/>
                  <a:gd name="connsiteX145" fmla="*/ 944 w 10000"/>
                  <a:gd name="connsiteY145" fmla="*/ 9174 h 10000"/>
                  <a:gd name="connsiteX146" fmla="*/ 1111 w 10000"/>
                  <a:gd name="connsiteY146" fmla="*/ 9248 h 10000"/>
                  <a:gd name="connsiteX147" fmla="*/ 1333 w 10000"/>
                  <a:gd name="connsiteY147" fmla="*/ 9366 h 10000"/>
                  <a:gd name="connsiteX148" fmla="*/ 1333 w 10000"/>
                  <a:gd name="connsiteY148" fmla="*/ 9366 h 10000"/>
                  <a:gd name="connsiteX149" fmla="*/ 1444 w 10000"/>
                  <a:gd name="connsiteY149" fmla="*/ 9425 h 10000"/>
                  <a:gd name="connsiteX150" fmla="*/ 1500 w 10000"/>
                  <a:gd name="connsiteY150" fmla="*/ 9469 h 10000"/>
                  <a:gd name="connsiteX151" fmla="*/ 1500 w 10000"/>
                  <a:gd name="connsiteY151" fmla="*/ 9513 h 10000"/>
                  <a:gd name="connsiteX152" fmla="*/ 1556 w 10000"/>
                  <a:gd name="connsiteY152" fmla="*/ 9528 h 10000"/>
                  <a:gd name="connsiteX153" fmla="*/ 1722 w 10000"/>
                  <a:gd name="connsiteY153" fmla="*/ 9542 h 10000"/>
                  <a:gd name="connsiteX154" fmla="*/ 1944 w 10000"/>
                  <a:gd name="connsiteY154" fmla="*/ 9557 h 10000"/>
                  <a:gd name="connsiteX155" fmla="*/ 2944 w 10000"/>
                  <a:gd name="connsiteY155" fmla="*/ 9572 h 10000"/>
                  <a:gd name="connsiteX156" fmla="*/ 2944 w 10000"/>
                  <a:gd name="connsiteY156" fmla="*/ 9572 h 10000"/>
                  <a:gd name="connsiteX157" fmla="*/ 4167 w 10000"/>
                  <a:gd name="connsiteY157" fmla="*/ 9601 h 10000"/>
                  <a:gd name="connsiteX158" fmla="*/ 4889 w 10000"/>
                  <a:gd name="connsiteY158" fmla="*/ 9646 h 10000"/>
                  <a:gd name="connsiteX159" fmla="*/ 5278 w 10000"/>
                  <a:gd name="connsiteY159" fmla="*/ 9691 h 10000"/>
                  <a:gd name="connsiteX160" fmla="*/ 5444 w 10000"/>
                  <a:gd name="connsiteY160" fmla="*/ 9705 h 10000"/>
                  <a:gd name="connsiteX161" fmla="*/ 5444 w 10000"/>
                  <a:gd name="connsiteY161" fmla="*/ 9705 h 10000"/>
                  <a:gd name="connsiteX162" fmla="*/ 5722 w 10000"/>
                  <a:gd name="connsiteY162" fmla="*/ 9735 h 10000"/>
                  <a:gd name="connsiteX163" fmla="*/ 5833 w 10000"/>
                  <a:gd name="connsiteY163" fmla="*/ 9750 h 10000"/>
                  <a:gd name="connsiteX164" fmla="*/ 5833 w 10000"/>
                  <a:gd name="connsiteY164" fmla="*/ 9750 h 10000"/>
                  <a:gd name="connsiteX165" fmla="*/ 5833 w 10000"/>
                  <a:gd name="connsiteY165" fmla="*/ 9735 h 10000"/>
                  <a:gd name="connsiteX166" fmla="*/ 5889 w 10000"/>
                  <a:gd name="connsiteY166" fmla="*/ 9720 h 10000"/>
                  <a:gd name="connsiteX167" fmla="*/ 6000 w 10000"/>
                  <a:gd name="connsiteY167" fmla="*/ 9705 h 10000"/>
                  <a:gd name="connsiteX168" fmla="*/ 6167 w 10000"/>
                  <a:gd name="connsiteY168" fmla="*/ 9691 h 10000"/>
                  <a:gd name="connsiteX169" fmla="*/ 6444 w 10000"/>
                  <a:gd name="connsiteY169" fmla="*/ 9691 h 10000"/>
                  <a:gd name="connsiteX170" fmla="*/ 6833 w 10000"/>
                  <a:gd name="connsiteY170" fmla="*/ 9705 h 10000"/>
                  <a:gd name="connsiteX171" fmla="*/ 7278 w 10000"/>
                  <a:gd name="connsiteY171" fmla="*/ 9750 h 10000"/>
                  <a:gd name="connsiteX172" fmla="*/ 7278 w 10000"/>
                  <a:gd name="connsiteY172" fmla="*/ 9750 h 10000"/>
                  <a:gd name="connsiteX173" fmla="*/ 8722 w 10000"/>
                  <a:gd name="connsiteY173" fmla="*/ 9882 h 10000"/>
                  <a:gd name="connsiteX174" fmla="*/ 10000 w 10000"/>
                  <a:gd name="connsiteY174" fmla="*/ 10000 h 10000"/>
                  <a:gd name="connsiteX0" fmla="*/ 10000 w 10000"/>
                  <a:gd name="connsiteY0" fmla="*/ 8924 h 9927"/>
                  <a:gd name="connsiteX1" fmla="*/ 10000 w 10000"/>
                  <a:gd name="connsiteY1" fmla="*/ 8924 h 9927"/>
                  <a:gd name="connsiteX2" fmla="*/ 9222 w 10000"/>
                  <a:gd name="connsiteY2" fmla="*/ 8939 h 9927"/>
                  <a:gd name="connsiteX3" fmla="*/ 8944 w 10000"/>
                  <a:gd name="connsiteY3" fmla="*/ 8939 h 9927"/>
                  <a:gd name="connsiteX4" fmla="*/ 8833 w 10000"/>
                  <a:gd name="connsiteY4" fmla="*/ 8924 h 9927"/>
                  <a:gd name="connsiteX5" fmla="*/ 8778 w 10000"/>
                  <a:gd name="connsiteY5" fmla="*/ 8909 h 9927"/>
                  <a:gd name="connsiteX6" fmla="*/ 8778 w 10000"/>
                  <a:gd name="connsiteY6" fmla="*/ 8909 h 9927"/>
                  <a:gd name="connsiteX7" fmla="*/ 8444 w 10000"/>
                  <a:gd name="connsiteY7" fmla="*/ 8732 h 9927"/>
                  <a:gd name="connsiteX8" fmla="*/ 8167 w 10000"/>
                  <a:gd name="connsiteY8" fmla="*/ 8570 h 9927"/>
                  <a:gd name="connsiteX9" fmla="*/ 8167 w 10000"/>
                  <a:gd name="connsiteY9" fmla="*/ 8570 h 9927"/>
                  <a:gd name="connsiteX10" fmla="*/ 8056 w 10000"/>
                  <a:gd name="connsiteY10" fmla="*/ 8541 h 9927"/>
                  <a:gd name="connsiteX11" fmla="*/ 7889 w 10000"/>
                  <a:gd name="connsiteY11" fmla="*/ 8511 h 9927"/>
                  <a:gd name="connsiteX12" fmla="*/ 7444 w 10000"/>
                  <a:gd name="connsiteY12" fmla="*/ 8496 h 9927"/>
                  <a:gd name="connsiteX13" fmla="*/ 6889 w 10000"/>
                  <a:gd name="connsiteY13" fmla="*/ 8482 h 9927"/>
                  <a:gd name="connsiteX14" fmla="*/ 6389 w 10000"/>
                  <a:gd name="connsiteY14" fmla="*/ 8482 h 9927"/>
                  <a:gd name="connsiteX15" fmla="*/ 6389 w 10000"/>
                  <a:gd name="connsiteY15" fmla="*/ 8482 h 9927"/>
                  <a:gd name="connsiteX16" fmla="*/ 6167 w 10000"/>
                  <a:gd name="connsiteY16" fmla="*/ 8467 h 9927"/>
                  <a:gd name="connsiteX17" fmla="*/ 6056 w 10000"/>
                  <a:gd name="connsiteY17" fmla="*/ 8438 h 9927"/>
                  <a:gd name="connsiteX18" fmla="*/ 6000 w 10000"/>
                  <a:gd name="connsiteY18" fmla="*/ 8408 h 9927"/>
                  <a:gd name="connsiteX19" fmla="*/ 6000 w 10000"/>
                  <a:gd name="connsiteY19" fmla="*/ 8349 h 9927"/>
                  <a:gd name="connsiteX20" fmla="*/ 6056 w 10000"/>
                  <a:gd name="connsiteY20" fmla="*/ 8230 h 9927"/>
                  <a:gd name="connsiteX21" fmla="*/ 6111 w 10000"/>
                  <a:gd name="connsiteY21" fmla="*/ 8171 h 9927"/>
                  <a:gd name="connsiteX22" fmla="*/ 6056 w 10000"/>
                  <a:gd name="connsiteY22" fmla="*/ 8098 h 9927"/>
                  <a:gd name="connsiteX23" fmla="*/ 6056 w 10000"/>
                  <a:gd name="connsiteY23" fmla="*/ 8098 h 9927"/>
                  <a:gd name="connsiteX24" fmla="*/ 6000 w 10000"/>
                  <a:gd name="connsiteY24" fmla="*/ 8054 h 9927"/>
                  <a:gd name="connsiteX25" fmla="*/ 5944 w 10000"/>
                  <a:gd name="connsiteY25" fmla="*/ 8024 h 9927"/>
                  <a:gd name="connsiteX26" fmla="*/ 5833 w 10000"/>
                  <a:gd name="connsiteY26" fmla="*/ 8024 h 9927"/>
                  <a:gd name="connsiteX27" fmla="*/ 5667 w 10000"/>
                  <a:gd name="connsiteY27" fmla="*/ 8039 h 9927"/>
                  <a:gd name="connsiteX28" fmla="*/ 5333 w 10000"/>
                  <a:gd name="connsiteY28" fmla="*/ 8083 h 9927"/>
                  <a:gd name="connsiteX29" fmla="*/ 4889 w 10000"/>
                  <a:gd name="connsiteY29" fmla="*/ 8157 h 9927"/>
                  <a:gd name="connsiteX30" fmla="*/ 4889 w 10000"/>
                  <a:gd name="connsiteY30" fmla="*/ 8157 h 9927"/>
                  <a:gd name="connsiteX31" fmla="*/ 4611 w 10000"/>
                  <a:gd name="connsiteY31" fmla="*/ 8171 h 9927"/>
                  <a:gd name="connsiteX32" fmla="*/ 4500 w 10000"/>
                  <a:gd name="connsiteY32" fmla="*/ 8171 h 9927"/>
                  <a:gd name="connsiteX33" fmla="*/ 4444 w 10000"/>
                  <a:gd name="connsiteY33" fmla="*/ 8157 h 9927"/>
                  <a:gd name="connsiteX34" fmla="*/ 4389 w 10000"/>
                  <a:gd name="connsiteY34" fmla="*/ 8098 h 9927"/>
                  <a:gd name="connsiteX35" fmla="*/ 4222 w 10000"/>
                  <a:gd name="connsiteY35" fmla="*/ 8024 h 9927"/>
                  <a:gd name="connsiteX36" fmla="*/ 4222 w 10000"/>
                  <a:gd name="connsiteY36" fmla="*/ 8024 h 9927"/>
                  <a:gd name="connsiteX37" fmla="*/ 4111 w 10000"/>
                  <a:gd name="connsiteY37" fmla="*/ 7980 h 9927"/>
                  <a:gd name="connsiteX38" fmla="*/ 4111 w 10000"/>
                  <a:gd name="connsiteY38" fmla="*/ 7936 h 9927"/>
                  <a:gd name="connsiteX39" fmla="*/ 4111 w 10000"/>
                  <a:gd name="connsiteY39" fmla="*/ 7906 h 9927"/>
                  <a:gd name="connsiteX40" fmla="*/ 4167 w 10000"/>
                  <a:gd name="connsiteY40" fmla="*/ 7877 h 9927"/>
                  <a:gd name="connsiteX41" fmla="*/ 4278 w 10000"/>
                  <a:gd name="connsiteY41" fmla="*/ 7818 h 9927"/>
                  <a:gd name="connsiteX42" fmla="*/ 4389 w 10000"/>
                  <a:gd name="connsiteY42" fmla="*/ 7803 h 9927"/>
                  <a:gd name="connsiteX43" fmla="*/ 4389 w 10000"/>
                  <a:gd name="connsiteY43" fmla="*/ 7803 h 9927"/>
                  <a:gd name="connsiteX44" fmla="*/ 4389 w 10000"/>
                  <a:gd name="connsiteY44" fmla="*/ 7789 h 9927"/>
                  <a:gd name="connsiteX45" fmla="*/ 4444 w 10000"/>
                  <a:gd name="connsiteY45" fmla="*/ 7774 h 9927"/>
                  <a:gd name="connsiteX46" fmla="*/ 4667 w 10000"/>
                  <a:gd name="connsiteY46" fmla="*/ 7759 h 9927"/>
                  <a:gd name="connsiteX47" fmla="*/ 5333 w 10000"/>
                  <a:gd name="connsiteY47" fmla="*/ 7730 h 9927"/>
                  <a:gd name="connsiteX48" fmla="*/ 6500 w 10000"/>
                  <a:gd name="connsiteY48" fmla="*/ 7685 h 9927"/>
                  <a:gd name="connsiteX49" fmla="*/ 6500 w 10000"/>
                  <a:gd name="connsiteY49" fmla="*/ 7685 h 9927"/>
                  <a:gd name="connsiteX50" fmla="*/ 7167 w 10000"/>
                  <a:gd name="connsiteY50" fmla="*/ 7641 h 9927"/>
                  <a:gd name="connsiteX51" fmla="*/ 8389 w 10000"/>
                  <a:gd name="connsiteY51" fmla="*/ 7552 h 9927"/>
                  <a:gd name="connsiteX52" fmla="*/ 8389 w 10000"/>
                  <a:gd name="connsiteY52" fmla="*/ 7552 h 9927"/>
                  <a:gd name="connsiteX53" fmla="*/ 8667 w 10000"/>
                  <a:gd name="connsiteY53" fmla="*/ 7522 h 9927"/>
                  <a:gd name="connsiteX54" fmla="*/ 8778 w 10000"/>
                  <a:gd name="connsiteY54" fmla="*/ 7478 h 9927"/>
                  <a:gd name="connsiteX55" fmla="*/ 8889 w 10000"/>
                  <a:gd name="connsiteY55" fmla="*/ 7449 h 9927"/>
                  <a:gd name="connsiteX56" fmla="*/ 8833 w 10000"/>
                  <a:gd name="connsiteY56" fmla="*/ 7419 h 9927"/>
                  <a:gd name="connsiteX57" fmla="*/ 8833 w 10000"/>
                  <a:gd name="connsiteY57" fmla="*/ 7390 h 9927"/>
                  <a:gd name="connsiteX58" fmla="*/ 8722 w 10000"/>
                  <a:gd name="connsiteY58" fmla="*/ 7360 h 9927"/>
                  <a:gd name="connsiteX59" fmla="*/ 8556 w 10000"/>
                  <a:gd name="connsiteY59" fmla="*/ 7316 h 9927"/>
                  <a:gd name="connsiteX60" fmla="*/ 8556 w 10000"/>
                  <a:gd name="connsiteY60" fmla="*/ 7316 h 9927"/>
                  <a:gd name="connsiteX61" fmla="*/ 6556 w 10000"/>
                  <a:gd name="connsiteY61" fmla="*/ 7051 h 9927"/>
                  <a:gd name="connsiteX62" fmla="*/ 6556 w 10000"/>
                  <a:gd name="connsiteY62" fmla="*/ 7051 h 9927"/>
                  <a:gd name="connsiteX63" fmla="*/ 6333 w 10000"/>
                  <a:gd name="connsiteY63" fmla="*/ 7007 h 9927"/>
                  <a:gd name="connsiteX64" fmla="*/ 6167 w 10000"/>
                  <a:gd name="connsiteY64" fmla="*/ 6963 h 9927"/>
                  <a:gd name="connsiteX65" fmla="*/ 6056 w 10000"/>
                  <a:gd name="connsiteY65" fmla="*/ 6918 h 9927"/>
                  <a:gd name="connsiteX66" fmla="*/ 6056 w 10000"/>
                  <a:gd name="connsiteY66" fmla="*/ 6918 h 9927"/>
                  <a:gd name="connsiteX67" fmla="*/ 8056 w 10000"/>
                  <a:gd name="connsiteY67" fmla="*/ 6903 h 9927"/>
                  <a:gd name="connsiteX68" fmla="*/ 10000 w 10000"/>
                  <a:gd name="connsiteY68" fmla="*/ 7051 h 9927"/>
                  <a:gd name="connsiteX69" fmla="*/ 10000 w 10000"/>
                  <a:gd name="connsiteY69" fmla="*/ 5709 h 9927"/>
                  <a:gd name="connsiteX70" fmla="*/ 10000 w 10000"/>
                  <a:gd name="connsiteY70" fmla="*/ 5709 h 9927"/>
                  <a:gd name="connsiteX71" fmla="*/ 8000 w 10000"/>
                  <a:gd name="connsiteY71" fmla="*/ 0 h 9927"/>
                  <a:gd name="connsiteX72" fmla="*/ 10000 w 10000"/>
                  <a:gd name="connsiteY72" fmla="*/ 8939 h 9927"/>
                  <a:gd name="connsiteX73" fmla="*/ 10000 w 10000"/>
                  <a:gd name="connsiteY73" fmla="*/ 8939 h 9927"/>
                  <a:gd name="connsiteX74" fmla="*/ 9722 w 10000"/>
                  <a:gd name="connsiteY74" fmla="*/ 8924 h 9927"/>
                  <a:gd name="connsiteX75" fmla="*/ 9389 w 10000"/>
                  <a:gd name="connsiteY75" fmla="*/ 8939 h 9927"/>
                  <a:gd name="connsiteX76" fmla="*/ 9389 w 10000"/>
                  <a:gd name="connsiteY76" fmla="*/ 8939 h 9927"/>
                  <a:gd name="connsiteX77" fmla="*/ 9278 w 10000"/>
                  <a:gd name="connsiteY77" fmla="*/ 8954 h 9927"/>
                  <a:gd name="connsiteX78" fmla="*/ 9056 w 10000"/>
                  <a:gd name="connsiteY78" fmla="*/ 8939 h 9927"/>
                  <a:gd name="connsiteX79" fmla="*/ 8889 w 10000"/>
                  <a:gd name="connsiteY79" fmla="*/ 8924 h 9927"/>
                  <a:gd name="connsiteX80" fmla="*/ 8722 w 10000"/>
                  <a:gd name="connsiteY80" fmla="*/ 8894 h 9927"/>
                  <a:gd name="connsiteX81" fmla="*/ 8611 w 10000"/>
                  <a:gd name="connsiteY81" fmla="*/ 8850 h 9927"/>
                  <a:gd name="connsiteX82" fmla="*/ 8444 w 10000"/>
                  <a:gd name="connsiteY82" fmla="*/ 8776 h 9927"/>
                  <a:gd name="connsiteX83" fmla="*/ 8444 w 10000"/>
                  <a:gd name="connsiteY83" fmla="*/ 8776 h 9927"/>
                  <a:gd name="connsiteX84" fmla="*/ 8222 w 10000"/>
                  <a:gd name="connsiteY84" fmla="*/ 8644 h 9927"/>
                  <a:gd name="connsiteX85" fmla="*/ 8111 w 10000"/>
                  <a:gd name="connsiteY85" fmla="*/ 8585 h 9927"/>
                  <a:gd name="connsiteX86" fmla="*/ 7944 w 10000"/>
                  <a:gd name="connsiteY86" fmla="*/ 8541 h 9927"/>
                  <a:gd name="connsiteX87" fmla="*/ 7778 w 10000"/>
                  <a:gd name="connsiteY87" fmla="*/ 8511 h 9927"/>
                  <a:gd name="connsiteX88" fmla="*/ 7556 w 10000"/>
                  <a:gd name="connsiteY88" fmla="*/ 8496 h 9927"/>
                  <a:gd name="connsiteX89" fmla="*/ 7333 w 10000"/>
                  <a:gd name="connsiteY89" fmla="*/ 8482 h 9927"/>
                  <a:gd name="connsiteX90" fmla="*/ 7000 w 10000"/>
                  <a:gd name="connsiteY90" fmla="*/ 8467 h 9927"/>
                  <a:gd name="connsiteX91" fmla="*/ 7000 w 10000"/>
                  <a:gd name="connsiteY91" fmla="*/ 8467 h 9927"/>
                  <a:gd name="connsiteX92" fmla="*/ 6556 w 10000"/>
                  <a:gd name="connsiteY92" fmla="*/ 8482 h 9927"/>
                  <a:gd name="connsiteX93" fmla="*/ 6222 w 10000"/>
                  <a:gd name="connsiteY93" fmla="*/ 8482 h 9927"/>
                  <a:gd name="connsiteX94" fmla="*/ 6111 w 10000"/>
                  <a:gd name="connsiteY94" fmla="*/ 8467 h 9927"/>
                  <a:gd name="connsiteX95" fmla="*/ 6056 w 10000"/>
                  <a:gd name="connsiteY95" fmla="*/ 8452 h 9927"/>
                  <a:gd name="connsiteX96" fmla="*/ 6056 w 10000"/>
                  <a:gd name="connsiteY96" fmla="*/ 8452 h 9927"/>
                  <a:gd name="connsiteX97" fmla="*/ 6056 w 10000"/>
                  <a:gd name="connsiteY97" fmla="*/ 8186 h 9927"/>
                  <a:gd name="connsiteX98" fmla="*/ 6056 w 10000"/>
                  <a:gd name="connsiteY98" fmla="*/ 8186 h 9927"/>
                  <a:gd name="connsiteX99" fmla="*/ 6056 w 10000"/>
                  <a:gd name="connsiteY99" fmla="*/ 8127 h 9927"/>
                  <a:gd name="connsiteX100" fmla="*/ 5944 w 10000"/>
                  <a:gd name="connsiteY100" fmla="*/ 8054 h 9927"/>
                  <a:gd name="connsiteX101" fmla="*/ 5889 w 10000"/>
                  <a:gd name="connsiteY101" fmla="*/ 8039 h 9927"/>
                  <a:gd name="connsiteX102" fmla="*/ 5778 w 10000"/>
                  <a:gd name="connsiteY102" fmla="*/ 8024 h 9927"/>
                  <a:gd name="connsiteX103" fmla="*/ 5667 w 10000"/>
                  <a:gd name="connsiteY103" fmla="*/ 8024 h 9927"/>
                  <a:gd name="connsiteX104" fmla="*/ 5500 w 10000"/>
                  <a:gd name="connsiteY104" fmla="*/ 8039 h 9927"/>
                  <a:gd name="connsiteX105" fmla="*/ 5500 w 10000"/>
                  <a:gd name="connsiteY105" fmla="*/ 8039 h 9927"/>
                  <a:gd name="connsiteX106" fmla="*/ 4889 w 10000"/>
                  <a:gd name="connsiteY106" fmla="*/ 8142 h 9927"/>
                  <a:gd name="connsiteX107" fmla="*/ 4611 w 10000"/>
                  <a:gd name="connsiteY107" fmla="*/ 8171 h 9927"/>
                  <a:gd name="connsiteX108" fmla="*/ 4556 w 10000"/>
                  <a:gd name="connsiteY108" fmla="*/ 8186 h 9927"/>
                  <a:gd name="connsiteX109" fmla="*/ 4500 w 10000"/>
                  <a:gd name="connsiteY109" fmla="*/ 8171 h 9927"/>
                  <a:gd name="connsiteX110" fmla="*/ 4500 w 10000"/>
                  <a:gd name="connsiteY110" fmla="*/ 8171 h 9927"/>
                  <a:gd name="connsiteX111" fmla="*/ 4222 w 10000"/>
                  <a:gd name="connsiteY111" fmla="*/ 8024 h 9927"/>
                  <a:gd name="connsiteX112" fmla="*/ 4222 w 10000"/>
                  <a:gd name="connsiteY112" fmla="*/ 8024 h 9927"/>
                  <a:gd name="connsiteX113" fmla="*/ 4111 w 10000"/>
                  <a:gd name="connsiteY113" fmla="*/ 7951 h 9927"/>
                  <a:gd name="connsiteX114" fmla="*/ 4111 w 10000"/>
                  <a:gd name="connsiteY114" fmla="*/ 7906 h 9927"/>
                  <a:gd name="connsiteX115" fmla="*/ 4111 w 10000"/>
                  <a:gd name="connsiteY115" fmla="*/ 7862 h 9927"/>
                  <a:gd name="connsiteX116" fmla="*/ 4111 w 10000"/>
                  <a:gd name="connsiteY116" fmla="*/ 7862 h 9927"/>
                  <a:gd name="connsiteX117" fmla="*/ 4278 w 10000"/>
                  <a:gd name="connsiteY117" fmla="*/ 7818 h 9927"/>
                  <a:gd name="connsiteX118" fmla="*/ 4389 w 10000"/>
                  <a:gd name="connsiteY118" fmla="*/ 7803 h 9927"/>
                  <a:gd name="connsiteX119" fmla="*/ 4389 w 10000"/>
                  <a:gd name="connsiteY119" fmla="*/ 7803 h 9927"/>
                  <a:gd name="connsiteX120" fmla="*/ 4000 w 10000"/>
                  <a:gd name="connsiteY120" fmla="*/ 7803 h 9927"/>
                  <a:gd name="connsiteX121" fmla="*/ 3722 w 10000"/>
                  <a:gd name="connsiteY121" fmla="*/ 7818 h 9927"/>
                  <a:gd name="connsiteX122" fmla="*/ 3611 w 10000"/>
                  <a:gd name="connsiteY122" fmla="*/ 7833 h 9927"/>
                  <a:gd name="connsiteX123" fmla="*/ 3556 w 10000"/>
                  <a:gd name="connsiteY123" fmla="*/ 7847 h 9927"/>
                  <a:gd name="connsiteX124" fmla="*/ 3556 w 10000"/>
                  <a:gd name="connsiteY124" fmla="*/ 7847 h 9927"/>
                  <a:gd name="connsiteX125" fmla="*/ 3444 w 10000"/>
                  <a:gd name="connsiteY125" fmla="*/ 7906 h 9927"/>
                  <a:gd name="connsiteX126" fmla="*/ 3278 w 10000"/>
                  <a:gd name="connsiteY126" fmla="*/ 7995 h 9927"/>
                  <a:gd name="connsiteX127" fmla="*/ 3000 w 10000"/>
                  <a:gd name="connsiteY127" fmla="*/ 8098 h 9927"/>
                  <a:gd name="connsiteX128" fmla="*/ 2667 w 10000"/>
                  <a:gd name="connsiteY128" fmla="*/ 8171 h 9927"/>
                  <a:gd name="connsiteX129" fmla="*/ 2667 w 10000"/>
                  <a:gd name="connsiteY129" fmla="*/ 8171 h 9927"/>
                  <a:gd name="connsiteX130" fmla="*/ 2333 w 10000"/>
                  <a:gd name="connsiteY130" fmla="*/ 8230 h 9927"/>
                  <a:gd name="connsiteX131" fmla="*/ 1833 w 10000"/>
                  <a:gd name="connsiteY131" fmla="*/ 8290 h 9927"/>
                  <a:gd name="connsiteX132" fmla="*/ 1389 w 10000"/>
                  <a:gd name="connsiteY132" fmla="*/ 8320 h 9927"/>
                  <a:gd name="connsiteX133" fmla="*/ 889 w 10000"/>
                  <a:gd name="connsiteY133" fmla="*/ 8334 h 9927"/>
                  <a:gd name="connsiteX134" fmla="*/ 889 w 10000"/>
                  <a:gd name="connsiteY134" fmla="*/ 8334 h 9927"/>
                  <a:gd name="connsiteX135" fmla="*/ 500 w 10000"/>
                  <a:gd name="connsiteY135" fmla="*/ 8349 h 9927"/>
                  <a:gd name="connsiteX136" fmla="*/ 222 w 10000"/>
                  <a:gd name="connsiteY136" fmla="*/ 8364 h 9927"/>
                  <a:gd name="connsiteX137" fmla="*/ 0 w 10000"/>
                  <a:gd name="connsiteY137" fmla="*/ 8379 h 9927"/>
                  <a:gd name="connsiteX138" fmla="*/ 0 w 10000"/>
                  <a:gd name="connsiteY138" fmla="*/ 8379 h 9927"/>
                  <a:gd name="connsiteX139" fmla="*/ 278 w 10000"/>
                  <a:gd name="connsiteY139" fmla="*/ 8614 h 9927"/>
                  <a:gd name="connsiteX140" fmla="*/ 500 w 10000"/>
                  <a:gd name="connsiteY140" fmla="*/ 8791 h 9927"/>
                  <a:gd name="connsiteX141" fmla="*/ 722 w 10000"/>
                  <a:gd name="connsiteY141" fmla="*/ 8939 h 9927"/>
                  <a:gd name="connsiteX142" fmla="*/ 722 w 10000"/>
                  <a:gd name="connsiteY142" fmla="*/ 8939 h 9927"/>
                  <a:gd name="connsiteX143" fmla="*/ 889 w 10000"/>
                  <a:gd name="connsiteY143" fmla="*/ 9028 h 9927"/>
                  <a:gd name="connsiteX144" fmla="*/ 944 w 10000"/>
                  <a:gd name="connsiteY144" fmla="*/ 9101 h 9927"/>
                  <a:gd name="connsiteX145" fmla="*/ 1111 w 10000"/>
                  <a:gd name="connsiteY145" fmla="*/ 9175 h 9927"/>
                  <a:gd name="connsiteX146" fmla="*/ 1333 w 10000"/>
                  <a:gd name="connsiteY146" fmla="*/ 9293 h 9927"/>
                  <a:gd name="connsiteX147" fmla="*/ 1333 w 10000"/>
                  <a:gd name="connsiteY147" fmla="*/ 9293 h 9927"/>
                  <a:gd name="connsiteX148" fmla="*/ 1444 w 10000"/>
                  <a:gd name="connsiteY148" fmla="*/ 9352 h 9927"/>
                  <a:gd name="connsiteX149" fmla="*/ 1500 w 10000"/>
                  <a:gd name="connsiteY149" fmla="*/ 9396 h 9927"/>
                  <a:gd name="connsiteX150" fmla="*/ 1500 w 10000"/>
                  <a:gd name="connsiteY150" fmla="*/ 9440 h 9927"/>
                  <a:gd name="connsiteX151" fmla="*/ 1556 w 10000"/>
                  <a:gd name="connsiteY151" fmla="*/ 9455 h 9927"/>
                  <a:gd name="connsiteX152" fmla="*/ 1722 w 10000"/>
                  <a:gd name="connsiteY152" fmla="*/ 9469 h 9927"/>
                  <a:gd name="connsiteX153" fmla="*/ 1944 w 10000"/>
                  <a:gd name="connsiteY153" fmla="*/ 9484 h 9927"/>
                  <a:gd name="connsiteX154" fmla="*/ 2944 w 10000"/>
                  <a:gd name="connsiteY154" fmla="*/ 9499 h 9927"/>
                  <a:gd name="connsiteX155" fmla="*/ 2944 w 10000"/>
                  <a:gd name="connsiteY155" fmla="*/ 9499 h 9927"/>
                  <a:gd name="connsiteX156" fmla="*/ 4167 w 10000"/>
                  <a:gd name="connsiteY156" fmla="*/ 9528 h 9927"/>
                  <a:gd name="connsiteX157" fmla="*/ 4889 w 10000"/>
                  <a:gd name="connsiteY157" fmla="*/ 9573 h 9927"/>
                  <a:gd name="connsiteX158" fmla="*/ 5278 w 10000"/>
                  <a:gd name="connsiteY158" fmla="*/ 9618 h 9927"/>
                  <a:gd name="connsiteX159" fmla="*/ 5444 w 10000"/>
                  <a:gd name="connsiteY159" fmla="*/ 9632 h 9927"/>
                  <a:gd name="connsiteX160" fmla="*/ 5444 w 10000"/>
                  <a:gd name="connsiteY160" fmla="*/ 9632 h 9927"/>
                  <a:gd name="connsiteX161" fmla="*/ 5722 w 10000"/>
                  <a:gd name="connsiteY161" fmla="*/ 9662 h 9927"/>
                  <a:gd name="connsiteX162" fmla="*/ 5833 w 10000"/>
                  <a:gd name="connsiteY162" fmla="*/ 9677 h 9927"/>
                  <a:gd name="connsiteX163" fmla="*/ 5833 w 10000"/>
                  <a:gd name="connsiteY163" fmla="*/ 9677 h 9927"/>
                  <a:gd name="connsiteX164" fmla="*/ 5833 w 10000"/>
                  <a:gd name="connsiteY164" fmla="*/ 9662 h 9927"/>
                  <a:gd name="connsiteX165" fmla="*/ 5889 w 10000"/>
                  <a:gd name="connsiteY165" fmla="*/ 9647 h 9927"/>
                  <a:gd name="connsiteX166" fmla="*/ 6000 w 10000"/>
                  <a:gd name="connsiteY166" fmla="*/ 9632 h 9927"/>
                  <a:gd name="connsiteX167" fmla="*/ 6167 w 10000"/>
                  <a:gd name="connsiteY167" fmla="*/ 9618 h 9927"/>
                  <a:gd name="connsiteX168" fmla="*/ 6444 w 10000"/>
                  <a:gd name="connsiteY168" fmla="*/ 9618 h 9927"/>
                  <a:gd name="connsiteX169" fmla="*/ 6833 w 10000"/>
                  <a:gd name="connsiteY169" fmla="*/ 9632 h 9927"/>
                  <a:gd name="connsiteX170" fmla="*/ 7278 w 10000"/>
                  <a:gd name="connsiteY170" fmla="*/ 9677 h 9927"/>
                  <a:gd name="connsiteX171" fmla="*/ 7278 w 10000"/>
                  <a:gd name="connsiteY171" fmla="*/ 9677 h 9927"/>
                  <a:gd name="connsiteX172" fmla="*/ 8722 w 10000"/>
                  <a:gd name="connsiteY172" fmla="*/ 9809 h 9927"/>
                  <a:gd name="connsiteX173" fmla="*/ 10000 w 10000"/>
                  <a:gd name="connsiteY173" fmla="*/ 9927 h 9927"/>
                  <a:gd name="connsiteX0" fmla="*/ 10000 w 10000"/>
                  <a:gd name="connsiteY0" fmla="*/ 3239 h 4249"/>
                  <a:gd name="connsiteX1" fmla="*/ 10000 w 10000"/>
                  <a:gd name="connsiteY1" fmla="*/ 3239 h 4249"/>
                  <a:gd name="connsiteX2" fmla="*/ 9222 w 10000"/>
                  <a:gd name="connsiteY2" fmla="*/ 3254 h 4249"/>
                  <a:gd name="connsiteX3" fmla="*/ 8944 w 10000"/>
                  <a:gd name="connsiteY3" fmla="*/ 3254 h 4249"/>
                  <a:gd name="connsiteX4" fmla="*/ 8833 w 10000"/>
                  <a:gd name="connsiteY4" fmla="*/ 3239 h 4249"/>
                  <a:gd name="connsiteX5" fmla="*/ 8778 w 10000"/>
                  <a:gd name="connsiteY5" fmla="*/ 3224 h 4249"/>
                  <a:gd name="connsiteX6" fmla="*/ 8778 w 10000"/>
                  <a:gd name="connsiteY6" fmla="*/ 3224 h 4249"/>
                  <a:gd name="connsiteX7" fmla="*/ 8444 w 10000"/>
                  <a:gd name="connsiteY7" fmla="*/ 3045 h 4249"/>
                  <a:gd name="connsiteX8" fmla="*/ 8167 w 10000"/>
                  <a:gd name="connsiteY8" fmla="*/ 2882 h 4249"/>
                  <a:gd name="connsiteX9" fmla="*/ 8167 w 10000"/>
                  <a:gd name="connsiteY9" fmla="*/ 2882 h 4249"/>
                  <a:gd name="connsiteX10" fmla="*/ 8056 w 10000"/>
                  <a:gd name="connsiteY10" fmla="*/ 2853 h 4249"/>
                  <a:gd name="connsiteX11" fmla="*/ 7889 w 10000"/>
                  <a:gd name="connsiteY11" fmla="*/ 2823 h 4249"/>
                  <a:gd name="connsiteX12" fmla="*/ 7444 w 10000"/>
                  <a:gd name="connsiteY12" fmla="*/ 2807 h 4249"/>
                  <a:gd name="connsiteX13" fmla="*/ 6889 w 10000"/>
                  <a:gd name="connsiteY13" fmla="*/ 2793 h 4249"/>
                  <a:gd name="connsiteX14" fmla="*/ 6389 w 10000"/>
                  <a:gd name="connsiteY14" fmla="*/ 2793 h 4249"/>
                  <a:gd name="connsiteX15" fmla="*/ 6389 w 10000"/>
                  <a:gd name="connsiteY15" fmla="*/ 2793 h 4249"/>
                  <a:gd name="connsiteX16" fmla="*/ 6167 w 10000"/>
                  <a:gd name="connsiteY16" fmla="*/ 2778 h 4249"/>
                  <a:gd name="connsiteX17" fmla="*/ 6056 w 10000"/>
                  <a:gd name="connsiteY17" fmla="*/ 2749 h 4249"/>
                  <a:gd name="connsiteX18" fmla="*/ 6000 w 10000"/>
                  <a:gd name="connsiteY18" fmla="*/ 2719 h 4249"/>
                  <a:gd name="connsiteX19" fmla="*/ 6000 w 10000"/>
                  <a:gd name="connsiteY19" fmla="*/ 2659 h 4249"/>
                  <a:gd name="connsiteX20" fmla="*/ 6056 w 10000"/>
                  <a:gd name="connsiteY20" fmla="*/ 2540 h 4249"/>
                  <a:gd name="connsiteX21" fmla="*/ 6111 w 10000"/>
                  <a:gd name="connsiteY21" fmla="*/ 2480 h 4249"/>
                  <a:gd name="connsiteX22" fmla="*/ 6056 w 10000"/>
                  <a:gd name="connsiteY22" fmla="*/ 2407 h 4249"/>
                  <a:gd name="connsiteX23" fmla="*/ 6056 w 10000"/>
                  <a:gd name="connsiteY23" fmla="*/ 2407 h 4249"/>
                  <a:gd name="connsiteX24" fmla="*/ 6000 w 10000"/>
                  <a:gd name="connsiteY24" fmla="*/ 2362 h 4249"/>
                  <a:gd name="connsiteX25" fmla="*/ 5944 w 10000"/>
                  <a:gd name="connsiteY25" fmla="*/ 2332 h 4249"/>
                  <a:gd name="connsiteX26" fmla="*/ 5833 w 10000"/>
                  <a:gd name="connsiteY26" fmla="*/ 2332 h 4249"/>
                  <a:gd name="connsiteX27" fmla="*/ 5667 w 10000"/>
                  <a:gd name="connsiteY27" fmla="*/ 2347 h 4249"/>
                  <a:gd name="connsiteX28" fmla="*/ 5333 w 10000"/>
                  <a:gd name="connsiteY28" fmla="*/ 2391 h 4249"/>
                  <a:gd name="connsiteX29" fmla="*/ 4889 w 10000"/>
                  <a:gd name="connsiteY29" fmla="*/ 2466 h 4249"/>
                  <a:gd name="connsiteX30" fmla="*/ 4889 w 10000"/>
                  <a:gd name="connsiteY30" fmla="*/ 2466 h 4249"/>
                  <a:gd name="connsiteX31" fmla="*/ 4611 w 10000"/>
                  <a:gd name="connsiteY31" fmla="*/ 2480 h 4249"/>
                  <a:gd name="connsiteX32" fmla="*/ 4500 w 10000"/>
                  <a:gd name="connsiteY32" fmla="*/ 2480 h 4249"/>
                  <a:gd name="connsiteX33" fmla="*/ 4444 w 10000"/>
                  <a:gd name="connsiteY33" fmla="*/ 2466 h 4249"/>
                  <a:gd name="connsiteX34" fmla="*/ 4389 w 10000"/>
                  <a:gd name="connsiteY34" fmla="*/ 2407 h 4249"/>
                  <a:gd name="connsiteX35" fmla="*/ 4222 w 10000"/>
                  <a:gd name="connsiteY35" fmla="*/ 2332 h 4249"/>
                  <a:gd name="connsiteX36" fmla="*/ 4222 w 10000"/>
                  <a:gd name="connsiteY36" fmla="*/ 2332 h 4249"/>
                  <a:gd name="connsiteX37" fmla="*/ 4111 w 10000"/>
                  <a:gd name="connsiteY37" fmla="*/ 2288 h 4249"/>
                  <a:gd name="connsiteX38" fmla="*/ 4111 w 10000"/>
                  <a:gd name="connsiteY38" fmla="*/ 2243 h 4249"/>
                  <a:gd name="connsiteX39" fmla="*/ 4111 w 10000"/>
                  <a:gd name="connsiteY39" fmla="*/ 2213 h 4249"/>
                  <a:gd name="connsiteX40" fmla="*/ 4167 w 10000"/>
                  <a:gd name="connsiteY40" fmla="*/ 2184 h 4249"/>
                  <a:gd name="connsiteX41" fmla="*/ 4278 w 10000"/>
                  <a:gd name="connsiteY41" fmla="*/ 2124 h 4249"/>
                  <a:gd name="connsiteX42" fmla="*/ 4389 w 10000"/>
                  <a:gd name="connsiteY42" fmla="*/ 2109 h 4249"/>
                  <a:gd name="connsiteX43" fmla="*/ 4389 w 10000"/>
                  <a:gd name="connsiteY43" fmla="*/ 2109 h 4249"/>
                  <a:gd name="connsiteX44" fmla="*/ 4389 w 10000"/>
                  <a:gd name="connsiteY44" fmla="*/ 2095 h 4249"/>
                  <a:gd name="connsiteX45" fmla="*/ 4444 w 10000"/>
                  <a:gd name="connsiteY45" fmla="*/ 2080 h 4249"/>
                  <a:gd name="connsiteX46" fmla="*/ 4667 w 10000"/>
                  <a:gd name="connsiteY46" fmla="*/ 2065 h 4249"/>
                  <a:gd name="connsiteX47" fmla="*/ 5333 w 10000"/>
                  <a:gd name="connsiteY47" fmla="*/ 2036 h 4249"/>
                  <a:gd name="connsiteX48" fmla="*/ 6500 w 10000"/>
                  <a:gd name="connsiteY48" fmla="*/ 1991 h 4249"/>
                  <a:gd name="connsiteX49" fmla="*/ 6500 w 10000"/>
                  <a:gd name="connsiteY49" fmla="*/ 1991 h 4249"/>
                  <a:gd name="connsiteX50" fmla="*/ 7167 w 10000"/>
                  <a:gd name="connsiteY50" fmla="*/ 1946 h 4249"/>
                  <a:gd name="connsiteX51" fmla="*/ 8389 w 10000"/>
                  <a:gd name="connsiteY51" fmla="*/ 1857 h 4249"/>
                  <a:gd name="connsiteX52" fmla="*/ 8389 w 10000"/>
                  <a:gd name="connsiteY52" fmla="*/ 1857 h 4249"/>
                  <a:gd name="connsiteX53" fmla="*/ 8667 w 10000"/>
                  <a:gd name="connsiteY53" fmla="*/ 1826 h 4249"/>
                  <a:gd name="connsiteX54" fmla="*/ 8778 w 10000"/>
                  <a:gd name="connsiteY54" fmla="*/ 1782 h 4249"/>
                  <a:gd name="connsiteX55" fmla="*/ 8889 w 10000"/>
                  <a:gd name="connsiteY55" fmla="*/ 1753 h 4249"/>
                  <a:gd name="connsiteX56" fmla="*/ 8833 w 10000"/>
                  <a:gd name="connsiteY56" fmla="*/ 1723 h 4249"/>
                  <a:gd name="connsiteX57" fmla="*/ 8833 w 10000"/>
                  <a:gd name="connsiteY57" fmla="*/ 1693 h 4249"/>
                  <a:gd name="connsiteX58" fmla="*/ 8722 w 10000"/>
                  <a:gd name="connsiteY58" fmla="*/ 1663 h 4249"/>
                  <a:gd name="connsiteX59" fmla="*/ 8556 w 10000"/>
                  <a:gd name="connsiteY59" fmla="*/ 1619 h 4249"/>
                  <a:gd name="connsiteX60" fmla="*/ 8556 w 10000"/>
                  <a:gd name="connsiteY60" fmla="*/ 1619 h 4249"/>
                  <a:gd name="connsiteX61" fmla="*/ 6556 w 10000"/>
                  <a:gd name="connsiteY61" fmla="*/ 1352 h 4249"/>
                  <a:gd name="connsiteX62" fmla="*/ 6556 w 10000"/>
                  <a:gd name="connsiteY62" fmla="*/ 1352 h 4249"/>
                  <a:gd name="connsiteX63" fmla="*/ 6333 w 10000"/>
                  <a:gd name="connsiteY63" fmla="*/ 1308 h 4249"/>
                  <a:gd name="connsiteX64" fmla="*/ 6167 w 10000"/>
                  <a:gd name="connsiteY64" fmla="*/ 1263 h 4249"/>
                  <a:gd name="connsiteX65" fmla="*/ 6056 w 10000"/>
                  <a:gd name="connsiteY65" fmla="*/ 1218 h 4249"/>
                  <a:gd name="connsiteX66" fmla="*/ 6056 w 10000"/>
                  <a:gd name="connsiteY66" fmla="*/ 1218 h 4249"/>
                  <a:gd name="connsiteX67" fmla="*/ 8056 w 10000"/>
                  <a:gd name="connsiteY67" fmla="*/ 1203 h 4249"/>
                  <a:gd name="connsiteX68" fmla="*/ 10000 w 10000"/>
                  <a:gd name="connsiteY68" fmla="*/ 1352 h 4249"/>
                  <a:gd name="connsiteX69" fmla="*/ 10000 w 10000"/>
                  <a:gd name="connsiteY69" fmla="*/ 0 h 4249"/>
                  <a:gd name="connsiteX70" fmla="*/ 10000 w 10000"/>
                  <a:gd name="connsiteY70" fmla="*/ 0 h 4249"/>
                  <a:gd name="connsiteX71" fmla="*/ 10000 w 10000"/>
                  <a:gd name="connsiteY71" fmla="*/ 3254 h 4249"/>
                  <a:gd name="connsiteX72" fmla="*/ 10000 w 10000"/>
                  <a:gd name="connsiteY72" fmla="*/ 3254 h 4249"/>
                  <a:gd name="connsiteX73" fmla="*/ 9722 w 10000"/>
                  <a:gd name="connsiteY73" fmla="*/ 3239 h 4249"/>
                  <a:gd name="connsiteX74" fmla="*/ 9389 w 10000"/>
                  <a:gd name="connsiteY74" fmla="*/ 3254 h 4249"/>
                  <a:gd name="connsiteX75" fmla="*/ 9389 w 10000"/>
                  <a:gd name="connsiteY75" fmla="*/ 3254 h 4249"/>
                  <a:gd name="connsiteX76" fmla="*/ 9278 w 10000"/>
                  <a:gd name="connsiteY76" fmla="*/ 3269 h 4249"/>
                  <a:gd name="connsiteX77" fmla="*/ 9056 w 10000"/>
                  <a:gd name="connsiteY77" fmla="*/ 3254 h 4249"/>
                  <a:gd name="connsiteX78" fmla="*/ 8889 w 10000"/>
                  <a:gd name="connsiteY78" fmla="*/ 3239 h 4249"/>
                  <a:gd name="connsiteX79" fmla="*/ 8722 w 10000"/>
                  <a:gd name="connsiteY79" fmla="*/ 3208 h 4249"/>
                  <a:gd name="connsiteX80" fmla="*/ 8611 w 10000"/>
                  <a:gd name="connsiteY80" fmla="*/ 3164 h 4249"/>
                  <a:gd name="connsiteX81" fmla="*/ 8444 w 10000"/>
                  <a:gd name="connsiteY81" fmla="*/ 3090 h 4249"/>
                  <a:gd name="connsiteX82" fmla="*/ 8444 w 10000"/>
                  <a:gd name="connsiteY82" fmla="*/ 3090 h 4249"/>
                  <a:gd name="connsiteX83" fmla="*/ 8222 w 10000"/>
                  <a:gd name="connsiteY83" fmla="*/ 2957 h 4249"/>
                  <a:gd name="connsiteX84" fmla="*/ 8111 w 10000"/>
                  <a:gd name="connsiteY84" fmla="*/ 2897 h 4249"/>
                  <a:gd name="connsiteX85" fmla="*/ 7944 w 10000"/>
                  <a:gd name="connsiteY85" fmla="*/ 2853 h 4249"/>
                  <a:gd name="connsiteX86" fmla="*/ 7778 w 10000"/>
                  <a:gd name="connsiteY86" fmla="*/ 2823 h 4249"/>
                  <a:gd name="connsiteX87" fmla="*/ 7556 w 10000"/>
                  <a:gd name="connsiteY87" fmla="*/ 2807 h 4249"/>
                  <a:gd name="connsiteX88" fmla="*/ 7333 w 10000"/>
                  <a:gd name="connsiteY88" fmla="*/ 2793 h 4249"/>
                  <a:gd name="connsiteX89" fmla="*/ 7000 w 10000"/>
                  <a:gd name="connsiteY89" fmla="*/ 2778 h 4249"/>
                  <a:gd name="connsiteX90" fmla="*/ 7000 w 10000"/>
                  <a:gd name="connsiteY90" fmla="*/ 2778 h 4249"/>
                  <a:gd name="connsiteX91" fmla="*/ 6556 w 10000"/>
                  <a:gd name="connsiteY91" fmla="*/ 2793 h 4249"/>
                  <a:gd name="connsiteX92" fmla="*/ 6222 w 10000"/>
                  <a:gd name="connsiteY92" fmla="*/ 2793 h 4249"/>
                  <a:gd name="connsiteX93" fmla="*/ 6111 w 10000"/>
                  <a:gd name="connsiteY93" fmla="*/ 2778 h 4249"/>
                  <a:gd name="connsiteX94" fmla="*/ 6056 w 10000"/>
                  <a:gd name="connsiteY94" fmla="*/ 2763 h 4249"/>
                  <a:gd name="connsiteX95" fmla="*/ 6056 w 10000"/>
                  <a:gd name="connsiteY95" fmla="*/ 2763 h 4249"/>
                  <a:gd name="connsiteX96" fmla="*/ 6056 w 10000"/>
                  <a:gd name="connsiteY96" fmla="*/ 2495 h 4249"/>
                  <a:gd name="connsiteX97" fmla="*/ 6056 w 10000"/>
                  <a:gd name="connsiteY97" fmla="*/ 2495 h 4249"/>
                  <a:gd name="connsiteX98" fmla="*/ 6056 w 10000"/>
                  <a:gd name="connsiteY98" fmla="*/ 2436 h 4249"/>
                  <a:gd name="connsiteX99" fmla="*/ 5944 w 10000"/>
                  <a:gd name="connsiteY99" fmla="*/ 2362 h 4249"/>
                  <a:gd name="connsiteX100" fmla="*/ 5889 w 10000"/>
                  <a:gd name="connsiteY100" fmla="*/ 2347 h 4249"/>
                  <a:gd name="connsiteX101" fmla="*/ 5778 w 10000"/>
                  <a:gd name="connsiteY101" fmla="*/ 2332 h 4249"/>
                  <a:gd name="connsiteX102" fmla="*/ 5667 w 10000"/>
                  <a:gd name="connsiteY102" fmla="*/ 2332 h 4249"/>
                  <a:gd name="connsiteX103" fmla="*/ 5500 w 10000"/>
                  <a:gd name="connsiteY103" fmla="*/ 2347 h 4249"/>
                  <a:gd name="connsiteX104" fmla="*/ 5500 w 10000"/>
                  <a:gd name="connsiteY104" fmla="*/ 2347 h 4249"/>
                  <a:gd name="connsiteX105" fmla="*/ 4889 w 10000"/>
                  <a:gd name="connsiteY105" fmla="*/ 2451 h 4249"/>
                  <a:gd name="connsiteX106" fmla="*/ 4611 w 10000"/>
                  <a:gd name="connsiteY106" fmla="*/ 2480 h 4249"/>
                  <a:gd name="connsiteX107" fmla="*/ 4556 w 10000"/>
                  <a:gd name="connsiteY107" fmla="*/ 2495 h 4249"/>
                  <a:gd name="connsiteX108" fmla="*/ 4500 w 10000"/>
                  <a:gd name="connsiteY108" fmla="*/ 2480 h 4249"/>
                  <a:gd name="connsiteX109" fmla="*/ 4500 w 10000"/>
                  <a:gd name="connsiteY109" fmla="*/ 2480 h 4249"/>
                  <a:gd name="connsiteX110" fmla="*/ 4222 w 10000"/>
                  <a:gd name="connsiteY110" fmla="*/ 2332 h 4249"/>
                  <a:gd name="connsiteX111" fmla="*/ 4222 w 10000"/>
                  <a:gd name="connsiteY111" fmla="*/ 2332 h 4249"/>
                  <a:gd name="connsiteX112" fmla="*/ 4111 w 10000"/>
                  <a:gd name="connsiteY112" fmla="*/ 2258 h 4249"/>
                  <a:gd name="connsiteX113" fmla="*/ 4111 w 10000"/>
                  <a:gd name="connsiteY113" fmla="*/ 2213 h 4249"/>
                  <a:gd name="connsiteX114" fmla="*/ 4111 w 10000"/>
                  <a:gd name="connsiteY114" fmla="*/ 2169 h 4249"/>
                  <a:gd name="connsiteX115" fmla="*/ 4111 w 10000"/>
                  <a:gd name="connsiteY115" fmla="*/ 2169 h 4249"/>
                  <a:gd name="connsiteX116" fmla="*/ 4278 w 10000"/>
                  <a:gd name="connsiteY116" fmla="*/ 2124 h 4249"/>
                  <a:gd name="connsiteX117" fmla="*/ 4389 w 10000"/>
                  <a:gd name="connsiteY117" fmla="*/ 2109 h 4249"/>
                  <a:gd name="connsiteX118" fmla="*/ 4389 w 10000"/>
                  <a:gd name="connsiteY118" fmla="*/ 2109 h 4249"/>
                  <a:gd name="connsiteX119" fmla="*/ 4000 w 10000"/>
                  <a:gd name="connsiteY119" fmla="*/ 2109 h 4249"/>
                  <a:gd name="connsiteX120" fmla="*/ 3722 w 10000"/>
                  <a:gd name="connsiteY120" fmla="*/ 2124 h 4249"/>
                  <a:gd name="connsiteX121" fmla="*/ 3611 w 10000"/>
                  <a:gd name="connsiteY121" fmla="*/ 2140 h 4249"/>
                  <a:gd name="connsiteX122" fmla="*/ 3556 w 10000"/>
                  <a:gd name="connsiteY122" fmla="*/ 2154 h 4249"/>
                  <a:gd name="connsiteX123" fmla="*/ 3556 w 10000"/>
                  <a:gd name="connsiteY123" fmla="*/ 2154 h 4249"/>
                  <a:gd name="connsiteX124" fmla="*/ 3444 w 10000"/>
                  <a:gd name="connsiteY124" fmla="*/ 2213 h 4249"/>
                  <a:gd name="connsiteX125" fmla="*/ 3278 w 10000"/>
                  <a:gd name="connsiteY125" fmla="*/ 2303 h 4249"/>
                  <a:gd name="connsiteX126" fmla="*/ 3000 w 10000"/>
                  <a:gd name="connsiteY126" fmla="*/ 2407 h 4249"/>
                  <a:gd name="connsiteX127" fmla="*/ 2667 w 10000"/>
                  <a:gd name="connsiteY127" fmla="*/ 2480 h 4249"/>
                  <a:gd name="connsiteX128" fmla="*/ 2667 w 10000"/>
                  <a:gd name="connsiteY128" fmla="*/ 2480 h 4249"/>
                  <a:gd name="connsiteX129" fmla="*/ 2333 w 10000"/>
                  <a:gd name="connsiteY129" fmla="*/ 2540 h 4249"/>
                  <a:gd name="connsiteX130" fmla="*/ 1833 w 10000"/>
                  <a:gd name="connsiteY130" fmla="*/ 2600 h 4249"/>
                  <a:gd name="connsiteX131" fmla="*/ 1389 w 10000"/>
                  <a:gd name="connsiteY131" fmla="*/ 2630 h 4249"/>
                  <a:gd name="connsiteX132" fmla="*/ 889 w 10000"/>
                  <a:gd name="connsiteY132" fmla="*/ 2644 h 4249"/>
                  <a:gd name="connsiteX133" fmla="*/ 889 w 10000"/>
                  <a:gd name="connsiteY133" fmla="*/ 2644 h 4249"/>
                  <a:gd name="connsiteX134" fmla="*/ 500 w 10000"/>
                  <a:gd name="connsiteY134" fmla="*/ 2659 h 4249"/>
                  <a:gd name="connsiteX135" fmla="*/ 222 w 10000"/>
                  <a:gd name="connsiteY135" fmla="*/ 2675 h 4249"/>
                  <a:gd name="connsiteX136" fmla="*/ 0 w 10000"/>
                  <a:gd name="connsiteY136" fmla="*/ 2690 h 4249"/>
                  <a:gd name="connsiteX137" fmla="*/ 0 w 10000"/>
                  <a:gd name="connsiteY137" fmla="*/ 2690 h 4249"/>
                  <a:gd name="connsiteX138" fmla="*/ 278 w 10000"/>
                  <a:gd name="connsiteY138" fmla="*/ 2926 h 4249"/>
                  <a:gd name="connsiteX139" fmla="*/ 500 w 10000"/>
                  <a:gd name="connsiteY139" fmla="*/ 3105 h 4249"/>
                  <a:gd name="connsiteX140" fmla="*/ 722 w 10000"/>
                  <a:gd name="connsiteY140" fmla="*/ 3254 h 4249"/>
                  <a:gd name="connsiteX141" fmla="*/ 722 w 10000"/>
                  <a:gd name="connsiteY141" fmla="*/ 3254 h 4249"/>
                  <a:gd name="connsiteX142" fmla="*/ 889 w 10000"/>
                  <a:gd name="connsiteY142" fmla="*/ 3343 h 4249"/>
                  <a:gd name="connsiteX143" fmla="*/ 944 w 10000"/>
                  <a:gd name="connsiteY143" fmla="*/ 3417 h 4249"/>
                  <a:gd name="connsiteX144" fmla="*/ 1111 w 10000"/>
                  <a:gd name="connsiteY144" fmla="*/ 3491 h 4249"/>
                  <a:gd name="connsiteX145" fmla="*/ 1333 w 10000"/>
                  <a:gd name="connsiteY145" fmla="*/ 3610 h 4249"/>
                  <a:gd name="connsiteX146" fmla="*/ 1333 w 10000"/>
                  <a:gd name="connsiteY146" fmla="*/ 3610 h 4249"/>
                  <a:gd name="connsiteX147" fmla="*/ 1444 w 10000"/>
                  <a:gd name="connsiteY147" fmla="*/ 3670 h 4249"/>
                  <a:gd name="connsiteX148" fmla="*/ 1500 w 10000"/>
                  <a:gd name="connsiteY148" fmla="*/ 3714 h 4249"/>
                  <a:gd name="connsiteX149" fmla="*/ 1500 w 10000"/>
                  <a:gd name="connsiteY149" fmla="*/ 3758 h 4249"/>
                  <a:gd name="connsiteX150" fmla="*/ 1556 w 10000"/>
                  <a:gd name="connsiteY150" fmla="*/ 3774 h 4249"/>
                  <a:gd name="connsiteX151" fmla="*/ 1722 w 10000"/>
                  <a:gd name="connsiteY151" fmla="*/ 3788 h 4249"/>
                  <a:gd name="connsiteX152" fmla="*/ 1944 w 10000"/>
                  <a:gd name="connsiteY152" fmla="*/ 3803 h 4249"/>
                  <a:gd name="connsiteX153" fmla="*/ 2944 w 10000"/>
                  <a:gd name="connsiteY153" fmla="*/ 3818 h 4249"/>
                  <a:gd name="connsiteX154" fmla="*/ 2944 w 10000"/>
                  <a:gd name="connsiteY154" fmla="*/ 3818 h 4249"/>
                  <a:gd name="connsiteX155" fmla="*/ 4167 w 10000"/>
                  <a:gd name="connsiteY155" fmla="*/ 3847 h 4249"/>
                  <a:gd name="connsiteX156" fmla="*/ 4889 w 10000"/>
                  <a:gd name="connsiteY156" fmla="*/ 3892 h 4249"/>
                  <a:gd name="connsiteX157" fmla="*/ 5278 w 10000"/>
                  <a:gd name="connsiteY157" fmla="*/ 3938 h 4249"/>
                  <a:gd name="connsiteX158" fmla="*/ 5444 w 10000"/>
                  <a:gd name="connsiteY158" fmla="*/ 3952 h 4249"/>
                  <a:gd name="connsiteX159" fmla="*/ 5444 w 10000"/>
                  <a:gd name="connsiteY159" fmla="*/ 3952 h 4249"/>
                  <a:gd name="connsiteX160" fmla="*/ 5722 w 10000"/>
                  <a:gd name="connsiteY160" fmla="*/ 3982 h 4249"/>
                  <a:gd name="connsiteX161" fmla="*/ 5833 w 10000"/>
                  <a:gd name="connsiteY161" fmla="*/ 3997 h 4249"/>
                  <a:gd name="connsiteX162" fmla="*/ 5833 w 10000"/>
                  <a:gd name="connsiteY162" fmla="*/ 3997 h 4249"/>
                  <a:gd name="connsiteX163" fmla="*/ 5833 w 10000"/>
                  <a:gd name="connsiteY163" fmla="*/ 3982 h 4249"/>
                  <a:gd name="connsiteX164" fmla="*/ 5889 w 10000"/>
                  <a:gd name="connsiteY164" fmla="*/ 3967 h 4249"/>
                  <a:gd name="connsiteX165" fmla="*/ 6000 w 10000"/>
                  <a:gd name="connsiteY165" fmla="*/ 3952 h 4249"/>
                  <a:gd name="connsiteX166" fmla="*/ 6167 w 10000"/>
                  <a:gd name="connsiteY166" fmla="*/ 3938 h 4249"/>
                  <a:gd name="connsiteX167" fmla="*/ 6444 w 10000"/>
                  <a:gd name="connsiteY167" fmla="*/ 3938 h 4249"/>
                  <a:gd name="connsiteX168" fmla="*/ 6833 w 10000"/>
                  <a:gd name="connsiteY168" fmla="*/ 3952 h 4249"/>
                  <a:gd name="connsiteX169" fmla="*/ 7278 w 10000"/>
                  <a:gd name="connsiteY169" fmla="*/ 3997 h 4249"/>
                  <a:gd name="connsiteX170" fmla="*/ 7278 w 10000"/>
                  <a:gd name="connsiteY170" fmla="*/ 3997 h 4249"/>
                  <a:gd name="connsiteX171" fmla="*/ 8722 w 10000"/>
                  <a:gd name="connsiteY171" fmla="*/ 4130 h 4249"/>
                  <a:gd name="connsiteX172" fmla="*/ 10000 w 10000"/>
                  <a:gd name="connsiteY172" fmla="*/ 4249 h 4249"/>
                  <a:gd name="connsiteX0" fmla="*/ 10000 w 10000"/>
                  <a:gd name="connsiteY0" fmla="*/ 7623 h 10000"/>
                  <a:gd name="connsiteX1" fmla="*/ 10000 w 10000"/>
                  <a:gd name="connsiteY1" fmla="*/ 7623 h 10000"/>
                  <a:gd name="connsiteX2" fmla="*/ 9222 w 10000"/>
                  <a:gd name="connsiteY2" fmla="*/ 7658 h 10000"/>
                  <a:gd name="connsiteX3" fmla="*/ 8944 w 10000"/>
                  <a:gd name="connsiteY3" fmla="*/ 7658 h 10000"/>
                  <a:gd name="connsiteX4" fmla="*/ 8833 w 10000"/>
                  <a:gd name="connsiteY4" fmla="*/ 7623 h 10000"/>
                  <a:gd name="connsiteX5" fmla="*/ 8778 w 10000"/>
                  <a:gd name="connsiteY5" fmla="*/ 7588 h 10000"/>
                  <a:gd name="connsiteX6" fmla="*/ 8778 w 10000"/>
                  <a:gd name="connsiteY6" fmla="*/ 7588 h 10000"/>
                  <a:gd name="connsiteX7" fmla="*/ 8444 w 10000"/>
                  <a:gd name="connsiteY7" fmla="*/ 7166 h 10000"/>
                  <a:gd name="connsiteX8" fmla="*/ 8167 w 10000"/>
                  <a:gd name="connsiteY8" fmla="*/ 6783 h 10000"/>
                  <a:gd name="connsiteX9" fmla="*/ 8167 w 10000"/>
                  <a:gd name="connsiteY9" fmla="*/ 6783 h 10000"/>
                  <a:gd name="connsiteX10" fmla="*/ 8056 w 10000"/>
                  <a:gd name="connsiteY10" fmla="*/ 6715 h 10000"/>
                  <a:gd name="connsiteX11" fmla="*/ 7889 w 10000"/>
                  <a:gd name="connsiteY11" fmla="*/ 6644 h 10000"/>
                  <a:gd name="connsiteX12" fmla="*/ 7444 w 10000"/>
                  <a:gd name="connsiteY12" fmla="*/ 6606 h 10000"/>
                  <a:gd name="connsiteX13" fmla="*/ 6889 w 10000"/>
                  <a:gd name="connsiteY13" fmla="*/ 6573 h 10000"/>
                  <a:gd name="connsiteX14" fmla="*/ 6389 w 10000"/>
                  <a:gd name="connsiteY14" fmla="*/ 6573 h 10000"/>
                  <a:gd name="connsiteX15" fmla="*/ 6389 w 10000"/>
                  <a:gd name="connsiteY15" fmla="*/ 6573 h 10000"/>
                  <a:gd name="connsiteX16" fmla="*/ 6167 w 10000"/>
                  <a:gd name="connsiteY16" fmla="*/ 6538 h 10000"/>
                  <a:gd name="connsiteX17" fmla="*/ 6056 w 10000"/>
                  <a:gd name="connsiteY17" fmla="*/ 6470 h 10000"/>
                  <a:gd name="connsiteX18" fmla="*/ 6000 w 10000"/>
                  <a:gd name="connsiteY18" fmla="*/ 6399 h 10000"/>
                  <a:gd name="connsiteX19" fmla="*/ 6000 w 10000"/>
                  <a:gd name="connsiteY19" fmla="*/ 6258 h 10000"/>
                  <a:gd name="connsiteX20" fmla="*/ 6056 w 10000"/>
                  <a:gd name="connsiteY20" fmla="*/ 5978 h 10000"/>
                  <a:gd name="connsiteX21" fmla="*/ 6111 w 10000"/>
                  <a:gd name="connsiteY21" fmla="*/ 5837 h 10000"/>
                  <a:gd name="connsiteX22" fmla="*/ 6056 w 10000"/>
                  <a:gd name="connsiteY22" fmla="*/ 5665 h 10000"/>
                  <a:gd name="connsiteX23" fmla="*/ 6056 w 10000"/>
                  <a:gd name="connsiteY23" fmla="*/ 5665 h 10000"/>
                  <a:gd name="connsiteX24" fmla="*/ 6000 w 10000"/>
                  <a:gd name="connsiteY24" fmla="*/ 5559 h 10000"/>
                  <a:gd name="connsiteX25" fmla="*/ 5944 w 10000"/>
                  <a:gd name="connsiteY25" fmla="*/ 5488 h 10000"/>
                  <a:gd name="connsiteX26" fmla="*/ 5833 w 10000"/>
                  <a:gd name="connsiteY26" fmla="*/ 5488 h 10000"/>
                  <a:gd name="connsiteX27" fmla="*/ 5667 w 10000"/>
                  <a:gd name="connsiteY27" fmla="*/ 5524 h 10000"/>
                  <a:gd name="connsiteX28" fmla="*/ 5333 w 10000"/>
                  <a:gd name="connsiteY28" fmla="*/ 5627 h 10000"/>
                  <a:gd name="connsiteX29" fmla="*/ 4889 w 10000"/>
                  <a:gd name="connsiteY29" fmla="*/ 5804 h 10000"/>
                  <a:gd name="connsiteX30" fmla="*/ 4889 w 10000"/>
                  <a:gd name="connsiteY30" fmla="*/ 5804 h 10000"/>
                  <a:gd name="connsiteX31" fmla="*/ 4611 w 10000"/>
                  <a:gd name="connsiteY31" fmla="*/ 5837 h 10000"/>
                  <a:gd name="connsiteX32" fmla="*/ 4500 w 10000"/>
                  <a:gd name="connsiteY32" fmla="*/ 5837 h 10000"/>
                  <a:gd name="connsiteX33" fmla="*/ 4444 w 10000"/>
                  <a:gd name="connsiteY33" fmla="*/ 5804 h 10000"/>
                  <a:gd name="connsiteX34" fmla="*/ 4389 w 10000"/>
                  <a:gd name="connsiteY34" fmla="*/ 5665 h 10000"/>
                  <a:gd name="connsiteX35" fmla="*/ 4222 w 10000"/>
                  <a:gd name="connsiteY35" fmla="*/ 5488 h 10000"/>
                  <a:gd name="connsiteX36" fmla="*/ 4222 w 10000"/>
                  <a:gd name="connsiteY36" fmla="*/ 5488 h 10000"/>
                  <a:gd name="connsiteX37" fmla="*/ 4111 w 10000"/>
                  <a:gd name="connsiteY37" fmla="*/ 5385 h 10000"/>
                  <a:gd name="connsiteX38" fmla="*/ 4111 w 10000"/>
                  <a:gd name="connsiteY38" fmla="*/ 5279 h 10000"/>
                  <a:gd name="connsiteX39" fmla="*/ 4111 w 10000"/>
                  <a:gd name="connsiteY39" fmla="*/ 5208 h 10000"/>
                  <a:gd name="connsiteX40" fmla="*/ 4167 w 10000"/>
                  <a:gd name="connsiteY40" fmla="*/ 5140 h 10000"/>
                  <a:gd name="connsiteX41" fmla="*/ 4278 w 10000"/>
                  <a:gd name="connsiteY41" fmla="*/ 4999 h 10000"/>
                  <a:gd name="connsiteX42" fmla="*/ 4389 w 10000"/>
                  <a:gd name="connsiteY42" fmla="*/ 4964 h 10000"/>
                  <a:gd name="connsiteX43" fmla="*/ 4389 w 10000"/>
                  <a:gd name="connsiteY43" fmla="*/ 4964 h 10000"/>
                  <a:gd name="connsiteX44" fmla="*/ 4389 w 10000"/>
                  <a:gd name="connsiteY44" fmla="*/ 4931 h 10000"/>
                  <a:gd name="connsiteX45" fmla="*/ 4444 w 10000"/>
                  <a:gd name="connsiteY45" fmla="*/ 4895 h 10000"/>
                  <a:gd name="connsiteX46" fmla="*/ 4667 w 10000"/>
                  <a:gd name="connsiteY46" fmla="*/ 4860 h 10000"/>
                  <a:gd name="connsiteX47" fmla="*/ 5333 w 10000"/>
                  <a:gd name="connsiteY47" fmla="*/ 4792 h 10000"/>
                  <a:gd name="connsiteX48" fmla="*/ 6500 w 10000"/>
                  <a:gd name="connsiteY48" fmla="*/ 4686 h 10000"/>
                  <a:gd name="connsiteX49" fmla="*/ 6500 w 10000"/>
                  <a:gd name="connsiteY49" fmla="*/ 4686 h 10000"/>
                  <a:gd name="connsiteX50" fmla="*/ 7167 w 10000"/>
                  <a:gd name="connsiteY50" fmla="*/ 4580 h 10000"/>
                  <a:gd name="connsiteX51" fmla="*/ 8389 w 10000"/>
                  <a:gd name="connsiteY51" fmla="*/ 4370 h 10000"/>
                  <a:gd name="connsiteX52" fmla="*/ 8389 w 10000"/>
                  <a:gd name="connsiteY52" fmla="*/ 4370 h 10000"/>
                  <a:gd name="connsiteX53" fmla="*/ 8667 w 10000"/>
                  <a:gd name="connsiteY53" fmla="*/ 4297 h 10000"/>
                  <a:gd name="connsiteX54" fmla="*/ 8778 w 10000"/>
                  <a:gd name="connsiteY54" fmla="*/ 4194 h 10000"/>
                  <a:gd name="connsiteX55" fmla="*/ 8889 w 10000"/>
                  <a:gd name="connsiteY55" fmla="*/ 4126 h 10000"/>
                  <a:gd name="connsiteX56" fmla="*/ 8833 w 10000"/>
                  <a:gd name="connsiteY56" fmla="*/ 4055 h 10000"/>
                  <a:gd name="connsiteX57" fmla="*/ 8833 w 10000"/>
                  <a:gd name="connsiteY57" fmla="*/ 3984 h 10000"/>
                  <a:gd name="connsiteX58" fmla="*/ 8722 w 10000"/>
                  <a:gd name="connsiteY58" fmla="*/ 3914 h 10000"/>
                  <a:gd name="connsiteX59" fmla="*/ 8556 w 10000"/>
                  <a:gd name="connsiteY59" fmla="*/ 3810 h 10000"/>
                  <a:gd name="connsiteX60" fmla="*/ 8556 w 10000"/>
                  <a:gd name="connsiteY60" fmla="*/ 3810 h 10000"/>
                  <a:gd name="connsiteX61" fmla="*/ 6556 w 10000"/>
                  <a:gd name="connsiteY61" fmla="*/ 3182 h 10000"/>
                  <a:gd name="connsiteX62" fmla="*/ 6556 w 10000"/>
                  <a:gd name="connsiteY62" fmla="*/ 3182 h 10000"/>
                  <a:gd name="connsiteX63" fmla="*/ 6333 w 10000"/>
                  <a:gd name="connsiteY63" fmla="*/ 3078 h 10000"/>
                  <a:gd name="connsiteX64" fmla="*/ 6167 w 10000"/>
                  <a:gd name="connsiteY64" fmla="*/ 2972 h 10000"/>
                  <a:gd name="connsiteX65" fmla="*/ 6056 w 10000"/>
                  <a:gd name="connsiteY65" fmla="*/ 2867 h 10000"/>
                  <a:gd name="connsiteX66" fmla="*/ 6056 w 10000"/>
                  <a:gd name="connsiteY66" fmla="*/ 2867 h 10000"/>
                  <a:gd name="connsiteX67" fmla="*/ 8056 w 10000"/>
                  <a:gd name="connsiteY67" fmla="*/ 2831 h 10000"/>
                  <a:gd name="connsiteX68" fmla="*/ 10000 w 10000"/>
                  <a:gd name="connsiteY68" fmla="*/ 3182 h 10000"/>
                  <a:gd name="connsiteX69" fmla="*/ 10000 w 10000"/>
                  <a:gd name="connsiteY69" fmla="*/ 0 h 10000"/>
                  <a:gd name="connsiteX70" fmla="*/ 10000 w 10000"/>
                  <a:gd name="connsiteY70" fmla="*/ 7658 h 10000"/>
                  <a:gd name="connsiteX71" fmla="*/ 10000 w 10000"/>
                  <a:gd name="connsiteY71" fmla="*/ 7658 h 10000"/>
                  <a:gd name="connsiteX72" fmla="*/ 9722 w 10000"/>
                  <a:gd name="connsiteY72" fmla="*/ 7623 h 10000"/>
                  <a:gd name="connsiteX73" fmla="*/ 9389 w 10000"/>
                  <a:gd name="connsiteY73" fmla="*/ 7658 h 10000"/>
                  <a:gd name="connsiteX74" fmla="*/ 9389 w 10000"/>
                  <a:gd name="connsiteY74" fmla="*/ 7658 h 10000"/>
                  <a:gd name="connsiteX75" fmla="*/ 9278 w 10000"/>
                  <a:gd name="connsiteY75" fmla="*/ 7694 h 10000"/>
                  <a:gd name="connsiteX76" fmla="*/ 9056 w 10000"/>
                  <a:gd name="connsiteY76" fmla="*/ 7658 h 10000"/>
                  <a:gd name="connsiteX77" fmla="*/ 8889 w 10000"/>
                  <a:gd name="connsiteY77" fmla="*/ 7623 h 10000"/>
                  <a:gd name="connsiteX78" fmla="*/ 8722 w 10000"/>
                  <a:gd name="connsiteY78" fmla="*/ 7550 h 10000"/>
                  <a:gd name="connsiteX79" fmla="*/ 8611 w 10000"/>
                  <a:gd name="connsiteY79" fmla="*/ 7446 h 10000"/>
                  <a:gd name="connsiteX80" fmla="*/ 8444 w 10000"/>
                  <a:gd name="connsiteY80" fmla="*/ 7272 h 10000"/>
                  <a:gd name="connsiteX81" fmla="*/ 8444 w 10000"/>
                  <a:gd name="connsiteY81" fmla="*/ 7272 h 10000"/>
                  <a:gd name="connsiteX82" fmla="*/ 8222 w 10000"/>
                  <a:gd name="connsiteY82" fmla="*/ 6959 h 10000"/>
                  <a:gd name="connsiteX83" fmla="*/ 8111 w 10000"/>
                  <a:gd name="connsiteY83" fmla="*/ 6818 h 10000"/>
                  <a:gd name="connsiteX84" fmla="*/ 7944 w 10000"/>
                  <a:gd name="connsiteY84" fmla="*/ 6715 h 10000"/>
                  <a:gd name="connsiteX85" fmla="*/ 7778 w 10000"/>
                  <a:gd name="connsiteY85" fmla="*/ 6644 h 10000"/>
                  <a:gd name="connsiteX86" fmla="*/ 7556 w 10000"/>
                  <a:gd name="connsiteY86" fmla="*/ 6606 h 10000"/>
                  <a:gd name="connsiteX87" fmla="*/ 7333 w 10000"/>
                  <a:gd name="connsiteY87" fmla="*/ 6573 h 10000"/>
                  <a:gd name="connsiteX88" fmla="*/ 7000 w 10000"/>
                  <a:gd name="connsiteY88" fmla="*/ 6538 h 10000"/>
                  <a:gd name="connsiteX89" fmla="*/ 7000 w 10000"/>
                  <a:gd name="connsiteY89" fmla="*/ 6538 h 10000"/>
                  <a:gd name="connsiteX90" fmla="*/ 6556 w 10000"/>
                  <a:gd name="connsiteY90" fmla="*/ 6573 h 10000"/>
                  <a:gd name="connsiteX91" fmla="*/ 6222 w 10000"/>
                  <a:gd name="connsiteY91" fmla="*/ 6573 h 10000"/>
                  <a:gd name="connsiteX92" fmla="*/ 6111 w 10000"/>
                  <a:gd name="connsiteY92" fmla="*/ 6538 h 10000"/>
                  <a:gd name="connsiteX93" fmla="*/ 6056 w 10000"/>
                  <a:gd name="connsiteY93" fmla="*/ 6503 h 10000"/>
                  <a:gd name="connsiteX94" fmla="*/ 6056 w 10000"/>
                  <a:gd name="connsiteY94" fmla="*/ 6503 h 10000"/>
                  <a:gd name="connsiteX95" fmla="*/ 6056 w 10000"/>
                  <a:gd name="connsiteY95" fmla="*/ 5872 h 10000"/>
                  <a:gd name="connsiteX96" fmla="*/ 6056 w 10000"/>
                  <a:gd name="connsiteY96" fmla="*/ 5872 h 10000"/>
                  <a:gd name="connsiteX97" fmla="*/ 6056 w 10000"/>
                  <a:gd name="connsiteY97" fmla="*/ 5733 h 10000"/>
                  <a:gd name="connsiteX98" fmla="*/ 5944 w 10000"/>
                  <a:gd name="connsiteY98" fmla="*/ 5559 h 10000"/>
                  <a:gd name="connsiteX99" fmla="*/ 5889 w 10000"/>
                  <a:gd name="connsiteY99" fmla="*/ 5524 h 10000"/>
                  <a:gd name="connsiteX100" fmla="*/ 5778 w 10000"/>
                  <a:gd name="connsiteY100" fmla="*/ 5488 h 10000"/>
                  <a:gd name="connsiteX101" fmla="*/ 5667 w 10000"/>
                  <a:gd name="connsiteY101" fmla="*/ 5488 h 10000"/>
                  <a:gd name="connsiteX102" fmla="*/ 5500 w 10000"/>
                  <a:gd name="connsiteY102" fmla="*/ 5524 h 10000"/>
                  <a:gd name="connsiteX103" fmla="*/ 5500 w 10000"/>
                  <a:gd name="connsiteY103" fmla="*/ 5524 h 10000"/>
                  <a:gd name="connsiteX104" fmla="*/ 4889 w 10000"/>
                  <a:gd name="connsiteY104" fmla="*/ 5768 h 10000"/>
                  <a:gd name="connsiteX105" fmla="*/ 4611 w 10000"/>
                  <a:gd name="connsiteY105" fmla="*/ 5837 h 10000"/>
                  <a:gd name="connsiteX106" fmla="*/ 4556 w 10000"/>
                  <a:gd name="connsiteY106" fmla="*/ 5872 h 10000"/>
                  <a:gd name="connsiteX107" fmla="*/ 4500 w 10000"/>
                  <a:gd name="connsiteY107" fmla="*/ 5837 h 10000"/>
                  <a:gd name="connsiteX108" fmla="*/ 4500 w 10000"/>
                  <a:gd name="connsiteY108" fmla="*/ 5837 h 10000"/>
                  <a:gd name="connsiteX109" fmla="*/ 4222 w 10000"/>
                  <a:gd name="connsiteY109" fmla="*/ 5488 h 10000"/>
                  <a:gd name="connsiteX110" fmla="*/ 4222 w 10000"/>
                  <a:gd name="connsiteY110" fmla="*/ 5488 h 10000"/>
                  <a:gd name="connsiteX111" fmla="*/ 4111 w 10000"/>
                  <a:gd name="connsiteY111" fmla="*/ 5314 h 10000"/>
                  <a:gd name="connsiteX112" fmla="*/ 4111 w 10000"/>
                  <a:gd name="connsiteY112" fmla="*/ 5208 h 10000"/>
                  <a:gd name="connsiteX113" fmla="*/ 4111 w 10000"/>
                  <a:gd name="connsiteY113" fmla="*/ 5105 h 10000"/>
                  <a:gd name="connsiteX114" fmla="*/ 4111 w 10000"/>
                  <a:gd name="connsiteY114" fmla="*/ 5105 h 10000"/>
                  <a:gd name="connsiteX115" fmla="*/ 4278 w 10000"/>
                  <a:gd name="connsiteY115" fmla="*/ 4999 h 10000"/>
                  <a:gd name="connsiteX116" fmla="*/ 4389 w 10000"/>
                  <a:gd name="connsiteY116" fmla="*/ 4964 h 10000"/>
                  <a:gd name="connsiteX117" fmla="*/ 4389 w 10000"/>
                  <a:gd name="connsiteY117" fmla="*/ 4964 h 10000"/>
                  <a:gd name="connsiteX118" fmla="*/ 4000 w 10000"/>
                  <a:gd name="connsiteY118" fmla="*/ 4964 h 10000"/>
                  <a:gd name="connsiteX119" fmla="*/ 3722 w 10000"/>
                  <a:gd name="connsiteY119" fmla="*/ 4999 h 10000"/>
                  <a:gd name="connsiteX120" fmla="*/ 3611 w 10000"/>
                  <a:gd name="connsiteY120" fmla="*/ 5036 h 10000"/>
                  <a:gd name="connsiteX121" fmla="*/ 3556 w 10000"/>
                  <a:gd name="connsiteY121" fmla="*/ 5069 h 10000"/>
                  <a:gd name="connsiteX122" fmla="*/ 3556 w 10000"/>
                  <a:gd name="connsiteY122" fmla="*/ 5069 h 10000"/>
                  <a:gd name="connsiteX123" fmla="*/ 3444 w 10000"/>
                  <a:gd name="connsiteY123" fmla="*/ 5208 h 10000"/>
                  <a:gd name="connsiteX124" fmla="*/ 3278 w 10000"/>
                  <a:gd name="connsiteY124" fmla="*/ 5420 h 10000"/>
                  <a:gd name="connsiteX125" fmla="*/ 3000 w 10000"/>
                  <a:gd name="connsiteY125" fmla="*/ 5665 h 10000"/>
                  <a:gd name="connsiteX126" fmla="*/ 2667 w 10000"/>
                  <a:gd name="connsiteY126" fmla="*/ 5837 h 10000"/>
                  <a:gd name="connsiteX127" fmla="*/ 2667 w 10000"/>
                  <a:gd name="connsiteY127" fmla="*/ 5837 h 10000"/>
                  <a:gd name="connsiteX128" fmla="*/ 2333 w 10000"/>
                  <a:gd name="connsiteY128" fmla="*/ 5978 h 10000"/>
                  <a:gd name="connsiteX129" fmla="*/ 1833 w 10000"/>
                  <a:gd name="connsiteY129" fmla="*/ 6119 h 10000"/>
                  <a:gd name="connsiteX130" fmla="*/ 1389 w 10000"/>
                  <a:gd name="connsiteY130" fmla="*/ 6190 h 10000"/>
                  <a:gd name="connsiteX131" fmla="*/ 889 w 10000"/>
                  <a:gd name="connsiteY131" fmla="*/ 6223 h 10000"/>
                  <a:gd name="connsiteX132" fmla="*/ 889 w 10000"/>
                  <a:gd name="connsiteY132" fmla="*/ 6223 h 10000"/>
                  <a:gd name="connsiteX133" fmla="*/ 500 w 10000"/>
                  <a:gd name="connsiteY133" fmla="*/ 6258 h 10000"/>
                  <a:gd name="connsiteX134" fmla="*/ 222 w 10000"/>
                  <a:gd name="connsiteY134" fmla="*/ 6296 h 10000"/>
                  <a:gd name="connsiteX135" fmla="*/ 0 w 10000"/>
                  <a:gd name="connsiteY135" fmla="*/ 6331 h 10000"/>
                  <a:gd name="connsiteX136" fmla="*/ 0 w 10000"/>
                  <a:gd name="connsiteY136" fmla="*/ 6331 h 10000"/>
                  <a:gd name="connsiteX137" fmla="*/ 278 w 10000"/>
                  <a:gd name="connsiteY137" fmla="*/ 6886 h 10000"/>
                  <a:gd name="connsiteX138" fmla="*/ 500 w 10000"/>
                  <a:gd name="connsiteY138" fmla="*/ 7308 h 10000"/>
                  <a:gd name="connsiteX139" fmla="*/ 722 w 10000"/>
                  <a:gd name="connsiteY139" fmla="*/ 7658 h 10000"/>
                  <a:gd name="connsiteX140" fmla="*/ 722 w 10000"/>
                  <a:gd name="connsiteY140" fmla="*/ 7658 h 10000"/>
                  <a:gd name="connsiteX141" fmla="*/ 889 w 10000"/>
                  <a:gd name="connsiteY141" fmla="*/ 7868 h 10000"/>
                  <a:gd name="connsiteX142" fmla="*/ 944 w 10000"/>
                  <a:gd name="connsiteY142" fmla="*/ 8042 h 10000"/>
                  <a:gd name="connsiteX143" fmla="*/ 1111 w 10000"/>
                  <a:gd name="connsiteY143" fmla="*/ 8216 h 10000"/>
                  <a:gd name="connsiteX144" fmla="*/ 1333 w 10000"/>
                  <a:gd name="connsiteY144" fmla="*/ 8496 h 10000"/>
                  <a:gd name="connsiteX145" fmla="*/ 1333 w 10000"/>
                  <a:gd name="connsiteY145" fmla="*/ 8496 h 10000"/>
                  <a:gd name="connsiteX146" fmla="*/ 1444 w 10000"/>
                  <a:gd name="connsiteY146" fmla="*/ 8637 h 10000"/>
                  <a:gd name="connsiteX147" fmla="*/ 1500 w 10000"/>
                  <a:gd name="connsiteY147" fmla="*/ 8741 h 10000"/>
                  <a:gd name="connsiteX148" fmla="*/ 1500 w 10000"/>
                  <a:gd name="connsiteY148" fmla="*/ 8844 h 10000"/>
                  <a:gd name="connsiteX149" fmla="*/ 1556 w 10000"/>
                  <a:gd name="connsiteY149" fmla="*/ 8882 h 10000"/>
                  <a:gd name="connsiteX150" fmla="*/ 1722 w 10000"/>
                  <a:gd name="connsiteY150" fmla="*/ 8915 h 10000"/>
                  <a:gd name="connsiteX151" fmla="*/ 1944 w 10000"/>
                  <a:gd name="connsiteY151" fmla="*/ 8950 h 10000"/>
                  <a:gd name="connsiteX152" fmla="*/ 2944 w 10000"/>
                  <a:gd name="connsiteY152" fmla="*/ 8986 h 10000"/>
                  <a:gd name="connsiteX153" fmla="*/ 2944 w 10000"/>
                  <a:gd name="connsiteY153" fmla="*/ 8986 h 10000"/>
                  <a:gd name="connsiteX154" fmla="*/ 4167 w 10000"/>
                  <a:gd name="connsiteY154" fmla="*/ 9054 h 10000"/>
                  <a:gd name="connsiteX155" fmla="*/ 4889 w 10000"/>
                  <a:gd name="connsiteY155" fmla="*/ 9160 h 10000"/>
                  <a:gd name="connsiteX156" fmla="*/ 5278 w 10000"/>
                  <a:gd name="connsiteY156" fmla="*/ 9268 h 10000"/>
                  <a:gd name="connsiteX157" fmla="*/ 5444 w 10000"/>
                  <a:gd name="connsiteY157" fmla="*/ 9301 h 10000"/>
                  <a:gd name="connsiteX158" fmla="*/ 5444 w 10000"/>
                  <a:gd name="connsiteY158" fmla="*/ 9301 h 10000"/>
                  <a:gd name="connsiteX159" fmla="*/ 5722 w 10000"/>
                  <a:gd name="connsiteY159" fmla="*/ 9372 h 10000"/>
                  <a:gd name="connsiteX160" fmla="*/ 5833 w 10000"/>
                  <a:gd name="connsiteY160" fmla="*/ 9407 h 10000"/>
                  <a:gd name="connsiteX161" fmla="*/ 5833 w 10000"/>
                  <a:gd name="connsiteY161" fmla="*/ 9407 h 10000"/>
                  <a:gd name="connsiteX162" fmla="*/ 5833 w 10000"/>
                  <a:gd name="connsiteY162" fmla="*/ 9372 h 10000"/>
                  <a:gd name="connsiteX163" fmla="*/ 5889 w 10000"/>
                  <a:gd name="connsiteY163" fmla="*/ 9336 h 10000"/>
                  <a:gd name="connsiteX164" fmla="*/ 6000 w 10000"/>
                  <a:gd name="connsiteY164" fmla="*/ 9301 h 10000"/>
                  <a:gd name="connsiteX165" fmla="*/ 6167 w 10000"/>
                  <a:gd name="connsiteY165" fmla="*/ 9268 h 10000"/>
                  <a:gd name="connsiteX166" fmla="*/ 6444 w 10000"/>
                  <a:gd name="connsiteY166" fmla="*/ 9268 h 10000"/>
                  <a:gd name="connsiteX167" fmla="*/ 6833 w 10000"/>
                  <a:gd name="connsiteY167" fmla="*/ 9301 h 10000"/>
                  <a:gd name="connsiteX168" fmla="*/ 7278 w 10000"/>
                  <a:gd name="connsiteY168" fmla="*/ 9407 h 10000"/>
                  <a:gd name="connsiteX169" fmla="*/ 7278 w 10000"/>
                  <a:gd name="connsiteY169" fmla="*/ 9407 h 10000"/>
                  <a:gd name="connsiteX170" fmla="*/ 8722 w 10000"/>
                  <a:gd name="connsiteY170" fmla="*/ 9720 h 10000"/>
                  <a:gd name="connsiteX171" fmla="*/ 10000 w 10000"/>
                  <a:gd name="connsiteY171" fmla="*/ 10000 h 10000"/>
                  <a:gd name="connsiteX0" fmla="*/ 10000 w 10000"/>
                  <a:gd name="connsiteY0" fmla="*/ 4792 h 7169"/>
                  <a:gd name="connsiteX1" fmla="*/ 10000 w 10000"/>
                  <a:gd name="connsiteY1" fmla="*/ 4792 h 7169"/>
                  <a:gd name="connsiteX2" fmla="*/ 9222 w 10000"/>
                  <a:gd name="connsiteY2" fmla="*/ 4827 h 7169"/>
                  <a:gd name="connsiteX3" fmla="*/ 8944 w 10000"/>
                  <a:gd name="connsiteY3" fmla="*/ 4827 h 7169"/>
                  <a:gd name="connsiteX4" fmla="*/ 8833 w 10000"/>
                  <a:gd name="connsiteY4" fmla="*/ 4792 h 7169"/>
                  <a:gd name="connsiteX5" fmla="*/ 8778 w 10000"/>
                  <a:gd name="connsiteY5" fmla="*/ 4757 h 7169"/>
                  <a:gd name="connsiteX6" fmla="*/ 8778 w 10000"/>
                  <a:gd name="connsiteY6" fmla="*/ 4757 h 7169"/>
                  <a:gd name="connsiteX7" fmla="*/ 8444 w 10000"/>
                  <a:gd name="connsiteY7" fmla="*/ 4335 h 7169"/>
                  <a:gd name="connsiteX8" fmla="*/ 8167 w 10000"/>
                  <a:gd name="connsiteY8" fmla="*/ 3952 h 7169"/>
                  <a:gd name="connsiteX9" fmla="*/ 8167 w 10000"/>
                  <a:gd name="connsiteY9" fmla="*/ 3952 h 7169"/>
                  <a:gd name="connsiteX10" fmla="*/ 8056 w 10000"/>
                  <a:gd name="connsiteY10" fmla="*/ 3884 h 7169"/>
                  <a:gd name="connsiteX11" fmla="*/ 7889 w 10000"/>
                  <a:gd name="connsiteY11" fmla="*/ 3813 h 7169"/>
                  <a:gd name="connsiteX12" fmla="*/ 7444 w 10000"/>
                  <a:gd name="connsiteY12" fmla="*/ 3775 h 7169"/>
                  <a:gd name="connsiteX13" fmla="*/ 6889 w 10000"/>
                  <a:gd name="connsiteY13" fmla="*/ 3742 h 7169"/>
                  <a:gd name="connsiteX14" fmla="*/ 6389 w 10000"/>
                  <a:gd name="connsiteY14" fmla="*/ 3742 h 7169"/>
                  <a:gd name="connsiteX15" fmla="*/ 6389 w 10000"/>
                  <a:gd name="connsiteY15" fmla="*/ 3742 h 7169"/>
                  <a:gd name="connsiteX16" fmla="*/ 6167 w 10000"/>
                  <a:gd name="connsiteY16" fmla="*/ 3707 h 7169"/>
                  <a:gd name="connsiteX17" fmla="*/ 6056 w 10000"/>
                  <a:gd name="connsiteY17" fmla="*/ 3639 h 7169"/>
                  <a:gd name="connsiteX18" fmla="*/ 6000 w 10000"/>
                  <a:gd name="connsiteY18" fmla="*/ 3568 h 7169"/>
                  <a:gd name="connsiteX19" fmla="*/ 6000 w 10000"/>
                  <a:gd name="connsiteY19" fmla="*/ 3427 h 7169"/>
                  <a:gd name="connsiteX20" fmla="*/ 6056 w 10000"/>
                  <a:gd name="connsiteY20" fmla="*/ 3147 h 7169"/>
                  <a:gd name="connsiteX21" fmla="*/ 6111 w 10000"/>
                  <a:gd name="connsiteY21" fmla="*/ 3006 h 7169"/>
                  <a:gd name="connsiteX22" fmla="*/ 6056 w 10000"/>
                  <a:gd name="connsiteY22" fmla="*/ 2834 h 7169"/>
                  <a:gd name="connsiteX23" fmla="*/ 6056 w 10000"/>
                  <a:gd name="connsiteY23" fmla="*/ 2834 h 7169"/>
                  <a:gd name="connsiteX24" fmla="*/ 6000 w 10000"/>
                  <a:gd name="connsiteY24" fmla="*/ 2728 h 7169"/>
                  <a:gd name="connsiteX25" fmla="*/ 5944 w 10000"/>
                  <a:gd name="connsiteY25" fmla="*/ 2657 h 7169"/>
                  <a:gd name="connsiteX26" fmla="*/ 5833 w 10000"/>
                  <a:gd name="connsiteY26" fmla="*/ 2657 h 7169"/>
                  <a:gd name="connsiteX27" fmla="*/ 5667 w 10000"/>
                  <a:gd name="connsiteY27" fmla="*/ 2693 h 7169"/>
                  <a:gd name="connsiteX28" fmla="*/ 5333 w 10000"/>
                  <a:gd name="connsiteY28" fmla="*/ 2796 h 7169"/>
                  <a:gd name="connsiteX29" fmla="*/ 4889 w 10000"/>
                  <a:gd name="connsiteY29" fmla="*/ 2973 h 7169"/>
                  <a:gd name="connsiteX30" fmla="*/ 4889 w 10000"/>
                  <a:gd name="connsiteY30" fmla="*/ 2973 h 7169"/>
                  <a:gd name="connsiteX31" fmla="*/ 4611 w 10000"/>
                  <a:gd name="connsiteY31" fmla="*/ 3006 h 7169"/>
                  <a:gd name="connsiteX32" fmla="*/ 4500 w 10000"/>
                  <a:gd name="connsiteY32" fmla="*/ 3006 h 7169"/>
                  <a:gd name="connsiteX33" fmla="*/ 4444 w 10000"/>
                  <a:gd name="connsiteY33" fmla="*/ 2973 h 7169"/>
                  <a:gd name="connsiteX34" fmla="*/ 4389 w 10000"/>
                  <a:gd name="connsiteY34" fmla="*/ 2834 h 7169"/>
                  <a:gd name="connsiteX35" fmla="*/ 4222 w 10000"/>
                  <a:gd name="connsiteY35" fmla="*/ 2657 h 7169"/>
                  <a:gd name="connsiteX36" fmla="*/ 4222 w 10000"/>
                  <a:gd name="connsiteY36" fmla="*/ 2657 h 7169"/>
                  <a:gd name="connsiteX37" fmla="*/ 4111 w 10000"/>
                  <a:gd name="connsiteY37" fmla="*/ 2554 h 7169"/>
                  <a:gd name="connsiteX38" fmla="*/ 4111 w 10000"/>
                  <a:gd name="connsiteY38" fmla="*/ 2448 h 7169"/>
                  <a:gd name="connsiteX39" fmla="*/ 4111 w 10000"/>
                  <a:gd name="connsiteY39" fmla="*/ 2377 h 7169"/>
                  <a:gd name="connsiteX40" fmla="*/ 4167 w 10000"/>
                  <a:gd name="connsiteY40" fmla="*/ 2309 h 7169"/>
                  <a:gd name="connsiteX41" fmla="*/ 4278 w 10000"/>
                  <a:gd name="connsiteY41" fmla="*/ 2168 h 7169"/>
                  <a:gd name="connsiteX42" fmla="*/ 4389 w 10000"/>
                  <a:gd name="connsiteY42" fmla="*/ 2133 h 7169"/>
                  <a:gd name="connsiteX43" fmla="*/ 4389 w 10000"/>
                  <a:gd name="connsiteY43" fmla="*/ 2133 h 7169"/>
                  <a:gd name="connsiteX44" fmla="*/ 4389 w 10000"/>
                  <a:gd name="connsiteY44" fmla="*/ 2100 h 7169"/>
                  <a:gd name="connsiteX45" fmla="*/ 4444 w 10000"/>
                  <a:gd name="connsiteY45" fmla="*/ 2064 h 7169"/>
                  <a:gd name="connsiteX46" fmla="*/ 4667 w 10000"/>
                  <a:gd name="connsiteY46" fmla="*/ 2029 h 7169"/>
                  <a:gd name="connsiteX47" fmla="*/ 5333 w 10000"/>
                  <a:gd name="connsiteY47" fmla="*/ 1961 h 7169"/>
                  <a:gd name="connsiteX48" fmla="*/ 6500 w 10000"/>
                  <a:gd name="connsiteY48" fmla="*/ 1855 h 7169"/>
                  <a:gd name="connsiteX49" fmla="*/ 6500 w 10000"/>
                  <a:gd name="connsiteY49" fmla="*/ 1855 h 7169"/>
                  <a:gd name="connsiteX50" fmla="*/ 7167 w 10000"/>
                  <a:gd name="connsiteY50" fmla="*/ 1749 h 7169"/>
                  <a:gd name="connsiteX51" fmla="*/ 8389 w 10000"/>
                  <a:gd name="connsiteY51" fmla="*/ 1539 h 7169"/>
                  <a:gd name="connsiteX52" fmla="*/ 8389 w 10000"/>
                  <a:gd name="connsiteY52" fmla="*/ 1539 h 7169"/>
                  <a:gd name="connsiteX53" fmla="*/ 8667 w 10000"/>
                  <a:gd name="connsiteY53" fmla="*/ 1466 h 7169"/>
                  <a:gd name="connsiteX54" fmla="*/ 8778 w 10000"/>
                  <a:gd name="connsiteY54" fmla="*/ 1363 h 7169"/>
                  <a:gd name="connsiteX55" fmla="*/ 8889 w 10000"/>
                  <a:gd name="connsiteY55" fmla="*/ 1295 h 7169"/>
                  <a:gd name="connsiteX56" fmla="*/ 8833 w 10000"/>
                  <a:gd name="connsiteY56" fmla="*/ 1224 h 7169"/>
                  <a:gd name="connsiteX57" fmla="*/ 8833 w 10000"/>
                  <a:gd name="connsiteY57" fmla="*/ 1153 h 7169"/>
                  <a:gd name="connsiteX58" fmla="*/ 8722 w 10000"/>
                  <a:gd name="connsiteY58" fmla="*/ 1083 h 7169"/>
                  <a:gd name="connsiteX59" fmla="*/ 8556 w 10000"/>
                  <a:gd name="connsiteY59" fmla="*/ 979 h 7169"/>
                  <a:gd name="connsiteX60" fmla="*/ 8556 w 10000"/>
                  <a:gd name="connsiteY60" fmla="*/ 979 h 7169"/>
                  <a:gd name="connsiteX61" fmla="*/ 6556 w 10000"/>
                  <a:gd name="connsiteY61" fmla="*/ 351 h 7169"/>
                  <a:gd name="connsiteX62" fmla="*/ 6556 w 10000"/>
                  <a:gd name="connsiteY62" fmla="*/ 351 h 7169"/>
                  <a:gd name="connsiteX63" fmla="*/ 6333 w 10000"/>
                  <a:gd name="connsiteY63" fmla="*/ 247 h 7169"/>
                  <a:gd name="connsiteX64" fmla="*/ 6167 w 10000"/>
                  <a:gd name="connsiteY64" fmla="*/ 141 h 7169"/>
                  <a:gd name="connsiteX65" fmla="*/ 6056 w 10000"/>
                  <a:gd name="connsiteY65" fmla="*/ 36 h 7169"/>
                  <a:gd name="connsiteX66" fmla="*/ 6056 w 10000"/>
                  <a:gd name="connsiteY66" fmla="*/ 36 h 7169"/>
                  <a:gd name="connsiteX67" fmla="*/ 8056 w 10000"/>
                  <a:gd name="connsiteY67" fmla="*/ 0 h 7169"/>
                  <a:gd name="connsiteX68" fmla="*/ 10000 w 10000"/>
                  <a:gd name="connsiteY68" fmla="*/ 351 h 7169"/>
                  <a:gd name="connsiteX69" fmla="*/ 10000 w 10000"/>
                  <a:gd name="connsiteY69" fmla="*/ 4827 h 7169"/>
                  <a:gd name="connsiteX70" fmla="*/ 10000 w 10000"/>
                  <a:gd name="connsiteY70" fmla="*/ 4827 h 7169"/>
                  <a:gd name="connsiteX71" fmla="*/ 9722 w 10000"/>
                  <a:gd name="connsiteY71" fmla="*/ 4792 h 7169"/>
                  <a:gd name="connsiteX72" fmla="*/ 9389 w 10000"/>
                  <a:gd name="connsiteY72" fmla="*/ 4827 h 7169"/>
                  <a:gd name="connsiteX73" fmla="*/ 9389 w 10000"/>
                  <a:gd name="connsiteY73" fmla="*/ 4827 h 7169"/>
                  <a:gd name="connsiteX74" fmla="*/ 9278 w 10000"/>
                  <a:gd name="connsiteY74" fmla="*/ 4863 h 7169"/>
                  <a:gd name="connsiteX75" fmla="*/ 9056 w 10000"/>
                  <a:gd name="connsiteY75" fmla="*/ 4827 h 7169"/>
                  <a:gd name="connsiteX76" fmla="*/ 8889 w 10000"/>
                  <a:gd name="connsiteY76" fmla="*/ 4792 h 7169"/>
                  <a:gd name="connsiteX77" fmla="*/ 8722 w 10000"/>
                  <a:gd name="connsiteY77" fmla="*/ 4719 h 7169"/>
                  <a:gd name="connsiteX78" fmla="*/ 8611 w 10000"/>
                  <a:gd name="connsiteY78" fmla="*/ 4615 h 7169"/>
                  <a:gd name="connsiteX79" fmla="*/ 8444 w 10000"/>
                  <a:gd name="connsiteY79" fmla="*/ 4441 h 7169"/>
                  <a:gd name="connsiteX80" fmla="*/ 8444 w 10000"/>
                  <a:gd name="connsiteY80" fmla="*/ 4441 h 7169"/>
                  <a:gd name="connsiteX81" fmla="*/ 8222 w 10000"/>
                  <a:gd name="connsiteY81" fmla="*/ 4128 h 7169"/>
                  <a:gd name="connsiteX82" fmla="*/ 8111 w 10000"/>
                  <a:gd name="connsiteY82" fmla="*/ 3987 h 7169"/>
                  <a:gd name="connsiteX83" fmla="*/ 7944 w 10000"/>
                  <a:gd name="connsiteY83" fmla="*/ 3884 h 7169"/>
                  <a:gd name="connsiteX84" fmla="*/ 7778 w 10000"/>
                  <a:gd name="connsiteY84" fmla="*/ 3813 h 7169"/>
                  <a:gd name="connsiteX85" fmla="*/ 7556 w 10000"/>
                  <a:gd name="connsiteY85" fmla="*/ 3775 h 7169"/>
                  <a:gd name="connsiteX86" fmla="*/ 7333 w 10000"/>
                  <a:gd name="connsiteY86" fmla="*/ 3742 h 7169"/>
                  <a:gd name="connsiteX87" fmla="*/ 7000 w 10000"/>
                  <a:gd name="connsiteY87" fmla="*/ 3707 h 7169"/>
                  <a:gd name="connsiteX88" fmla="*/ 7000 w 10000"/>
                  <a:gd name="connsiteY88" fmla="*/ 3707 h 7169"/>
                  <a:gd name="connsiteX89" fmla="*/ 6556 w 10000"/>
                  <a:gd name="connsiteY89" fmla="*/ 3742 h 7169"/>
                  <a:gd name="connsiteX90" fmla="*/ 6222 w 10000"/>
                  <a:gd name="connsiteY90" fmla="*/ 3742 h 7169"/>
                  <a:gd name="connsiteX91" fmla="*/ 6111 w 10000"/>
                  <a:gd name="connsiteY91" fmla="*/ 3707 h 7169"/>
                  <a:gd name="connsiteX92" fmla="*/ 6056 w 10000"/>
                  <a:gd name="connsiteY92" fmla="*/ 3672 h 7169"/>
                  <a:gd name="connsiteX93" fmla="*/ 6056 w 10000"/>
                  <a:gd name="connsiteY93" fmla="*/ 3672 h 7169"/>
                  <a:gd name="connsiteX94" fmla="*/ 6056 w 10000"/>
                  <a:gd name="connsiteY94" fmla="*/ 3041 h 7169"/>
                  <a:gd name="connsiteX95" fmla="*/ 6056 w 10000"/>
                  <a:gd name="connsiteY95" fmla="*/ 3041 h 7169"/>
                  <a:gd name="connsiteX96" fmla="*/ 6056 w 10000"/>
                  <a:gd name="connsiteY96" fmla="*/ 2902 h 7169"/>
                  <a:gd name="connsiteX97" fmla="*/ 5944 w 10000"/>
                  <a:gd name="connsiteY97" fmla="*/ 2728 h 7169"/>
                  <a:gd name="connsiteX98" fmla="*/ 5889 w 10000"/>
                  <a:gd name="connsiteY98" fmla="*/ 2693 h 7169"/>
                  <a:gd name="connsiteX99" fmla="*/ 5778 w 10000"/>
                  <a:gd name="connsiteY99" fmla="*/ 2657 h 7169"/>
                  <a:gd name="connsiteX100" fmla="*/ 5667 w 10000"/>
                  <a:gd name="connsiteY100" fmla="*/ 2657 h 7169"/>
                  <a:gd name="connsiteX101" fmla="*/ 5500 w 10000"/>
                  <a:gd name="connsiteY101" fmla="*/ 2693 h 7169"/>
                  <a:gd name="connsiteX102" fmla="*/ 5500 w 10000"/>
                  <a:gd name="connsiteY102" fmla="*/ 2693 h 7169"/>
                  <a:gd name="connsiteX103" fmla="*/ 4889 w 10000"/>
                  <a:gd name="connsiteY103" fmla="*/ 2937 h 7169"/>
                  <a:gd name="connsiteX104" fmla="*/ 4611 w 10000"/>
                  <a:gd name="connsiteY104" fmla="*/ 3006 h 7169"/>
                  <a:gd name="connsiteX105" fmla="*/ 4556 w 10000"/>
                  <a:gd name="connsiteY105" fmla="*/ 3041 h 7169"/>
                  <a:gd name="connsiteX106" fmla="*/ 4500 w 10000"/>
                  <a:gd name="connsiteY106" fmla="*/ 3006 h 7169"/>
                  <a:gd name="connsiteX107" fmla="*/ 4500 w 10000"/>
                  <a:gd name="connsiteY107" fmla="*/ 3006 h 7169"/>
                  <a:gd name="connsiteX108" fmla="*/ 4222 w 10000"/>
                  <a:gd name="connsiteY108" fmla="*/ 2657 h 7169"/>
                  <a:gd name="connsiteX109" fmla="*/ 4222 w 10000"/>
                  <a:gd name="connsiteY109" fmla="*/ 2657 h 7169"/>
                  <a:gd name="connsiteX110" fmla="*/ 4111 w 10000"/>
                  <a:gd name="connsiteY110" fmla="*/ 2483 h 7169"/>
                  <a:gd name="connsiteX111" fmla="*/ 4111 w 10000"/>
                  <a:gd name="connsiteY111" fmla="*/ 2377 h 7169"/>
                  <a:gd name="connsiteX112" fmla="*/ 4111 w 10000"/>
                  <a:gd name="connsiteY112" fmla="*/ 2274 h 7169"/>
                  <a:gd name="connsiteX113" fmla="*/ 4111 w 10000"/>
                  <a:gd name="connsiteY113" fmla="*/ 2274 h 7169"/>
                  <a:gd name="connsiteX114" fmla="*/ 4278 w 10000"/>
                  <a:gd name="connsiteY114" fmla="*/ 2168 h 7169"/>
                  <a:gd name="connsiteX115" fmla="*/ 4389 w 10000"/>
                  <a:gd name="connsiteY115" fmla="*/ 2133 h 7169"/>
                  <a:gd name="connsiteX116" fmla="*/ 4389 w 10000"/>
                  <a:gd name="connsiteY116" fmla="*/ 2133 h 7169"/>
                  <a:gd name="connsiteX117" fmla="*/ 4000 w 10000"/>
                  <a:gd name="connsiteY117" fmla="*/ 2133 h 7169"/>
                  <a:gd name="connsiteX118" fmla="*/ 3722 w 10000"/>
                  <a:gd name="connsiteY118" fmla="*/ 2168 h 7169"/>
                  <a:gd name="connsiteX119" fmla="*/ 3611 w 10000"/>
                  <a:gd name="connsiteY119" fmla="*/ 2205 h 7169"/>
                  <a:gd name="connsiteX120" fmla="*/ 3556 w 10000"/>
                  <a:gd name="connsiteY120" fmla="*/ 2238 h 7169"/>
                  <a:gd name="connsiteX121" fmla="*/ 3556 w 10000"/>
                  <a:gd name="connsiteY121" fmla="*/ 2238 h 7169"/>
                  <a:gd name="connsiteX122" fmla="*/ 3444 w 10000"/>
                  <a:gd name="connsiteY122" fmla="*/ 2377 h 7169"/>
                  <a:gd name="connsiteX123" fmla="*/ 3278 w 10000"/>
                  <a:gd name="connsiteY123" fmla="*/ 2589 h 7169"/>
                  <a:gd name="connsiteX124" fmla="*/ 3000 w 10000"/>
                  <a:gd name="connsiteY124" fmla="*/ 2834 h 7169"/>
                  <a:gd name="connsiteX125" fmla="*/ 2667 w 10000"/>
                  <a:gd name="connsiteY125" fmla="*/ 3006 h 7169"/>
                  <a:gd name="connsiteX126" fmla="*/ 2667 w 10000"/>
                  <a:gd name="connsiteY126" fmla="*/ 3006 h 7169"/>
                  <a:gd name="connsiteX127" fmla="*/ 2333 w 10000"/>
                  <a:gd name="connsiteY127" fmla="*/ 3147 h 7169"/>
                  <a:gd name="connsiteX128" fmla="*/ 1833 w 10000"/>
                  <a:gd name="connsiteY128" fmla="*/ 3288 h 7169"/>
                  <a:gd name="connsiteX129" fmla="*/ 1389 w 10000"/>
                  <a:gd name="connsiteY129" fmla="*/ 3359 h 7169"/>
                  <a:gd name="connsiteX130" fmla="*/ 889 w 10000"/>
                  <a:gd name="connsiteY130" fmla="*/ 3392 h 7169"/>
                  <a:gd name="connsiteX131" fmla="*/ 889 w 10000"/>
                  <a:gd name="connsiteY131" fmla="*/ 3392 h 7169"/>
                  <a:gd name="connsiteX132" fmla="*/ 500 w 10000"/>
                  <a:gd name="connsiteY132" fmla="*/ 3427 h 7169"/>
                  <a:gd name="connsiteX133" fmla="*/ 222 w 10000"/>
                  <a:gd name="connsiteY133" fmla="*/ 3465 h 7169"/>
                  <a:gd name="connsiteX134" fmla="*/ 0 w 10000"/>
                  <a:gd name="connsiteY134" fmla="*/ 3500 h 7169"/>
                  <a:gd name="connsiteX135" fmla="*/ 0 w 10000"/>
                  <a:gd name="connsiteY135" fmla="*/ 3500 h 7169"/>
                  <a:gd name="connsiteX136" fmla="*/ 278 w 10000"/>
                  <a:gd name="connsiteY136" fmla="*/ 4055 h 7169"/>
                  <a:gd name="connsiteX137" fmla="*/ 500 w 10000"/>
                  <a:gd name="connsiteY137" fmla="*/ 4477 h 7169"/>
                  <a:gd name="connsiteX138" fmla="*/ 722 w 10000"/>
                  <a:gd name="connsiteY138" fmla="*/ 4827 h 7169"/>
                  <a:gd name="connsiteX139" fmla="*/ 722 w 10000"/>
                  <a:gd name="connsiteY139" fmla="*/ 4827 h 7169"/>
                  <a:gd name="connsiteX140" fmla="*/ 889 w 10000"/>
                  <a:gd name="connsiteY140" fmla="*/ 5037 h 7169"/>
                  <a:gd name="connsiteX141" fmla="*/ 944 w 10000"/>
                  <a:gd name="connsiteY141" fmla="*/ 5211 h 7169"/>
                  <a:gd name="connsiteX142" fmla="*/ 1111 w 10000"/>
                  <a:gd name="connsiteY142" fmla="*/ 5385 h 7169"/>
                  <a:gd name="connsiteX143" fmla="*/ 1333 w 10000"/>
                  <a:gd name="connsiteY143" fmla="*/ 5665 h 7169"/>
                  <a:gd name="connsiteX144" fmla="*/ 1333 w 10000"/>
                  <a:gd name="connsiteY144" fmla="*/ 5665 h 7169"/>
                  <a:gd name="connsiteX145" fmla="*/ 1444 w 10000"/>
                  <a:gd name="connsiteY145" fmla="*/ 5806 h 7169"/>
                  <a:gd name="connsiteX146" fmla="*/ 1500 w 10000"/>
                  <a:gd name="connsiteY146" fmla="*/ 5910 h 7169"/>
                  <a:gd name="connsiteX147" fmla="*/ 1500 w 10000"/>
                  <a:gd name="connsiteY147" fmla="*/ 6013 h 7169"/>
                  <a:gd name="connsiteX148" fmla="*/ 1556 w 10000"/>
                  <a:gd name="connsiteY148" fmla="*/ 6051 h 7169"/>
                  <a:gd name="connsiteX149" fmla="*/ 1722 w 10000"/>
                  <a:gd name="connsiteY149" fmla="*/ 6084 h 7169"/>
                  <a:gd name="connsiteX150" fmla="*/ 1944 w 10000"/>
                  <a:gd name="connsiteY150" fmla="*/ 6119 h 7169"/>
                  <a:gd name="connsiteX151" fmla="*/ 2944 w 10000"/>
                  <a:gd name="connsiteY151" fmla="*/ 6155 h 7169"/>
                  <a:gd name="connsiteX152" fmla="*/ 2944 w 10000"/>
                  <a:gd name="connsiteY152" fmla="*/ 6155 h 7169"/>
                  <a:gd name="connsiteX153" fmla="*/ 4167 w 10000"/>
                  <a:gd name="connsiteY153" fmla="*/ 6223 h 7169"/>
                  <a:gd name="connsiteX154" fmla="*/ 4889 w 10000"/>
                  <a:gd name="connsiteY154" fmla="*/ 6329 h 7169"/>
                  <a:gd name="connsiteX155" fmla="*/ 5278 w 10000"/>
                  <a:gd name="connsiteY155" fmla="*/ 6437 h 7169"/>
                  <a:gd name="connsiteX156" fmla="*/ 5444 w 10000"/>
                  <a:gd name="connsiteY156" fmla="*/ 6470 h 7169"/>
                  <a:gd name="connsiteX157" fmla="*/ 5444 w 10000"/>
                  <a:gd name="connsiteY157" fmla="*/ 6470 h 7169"/>
                  <a:gd name="connsiteX158" fmla="*/ 5722 w 10000"/>
                  <a:gd name="connsiteY158" fmla="*/ 6541 h 7169"/>
                  <a:gd name="connsiteX159" fmla="*/ 5833 w 10000"/>
                  <a:gd name="connsiteY159" fmla="*/ 6576 h 7169"/>
                  <a:gd name="connsiteX160" fmla="*/ 5833 w 10000"/>
                  <a:gd name="connsiteY160" fmla="*/ 6576 h 7169"/>
                  <a:gd name="connsiteX161" fmla="*/ 5833 w 10000"/>
                  <a:gd name="connsiteY161" fmla="*/ 6541 h 7169"/>
                  <a:gd name="connsiteX162" fmla="*/ 5889 w 10000"/>
                  <a:gd name="connsiteY162" fmla="*/ 6505 h 7169"/>
                  <a:gd name="connsiteX163" fmla="*/ 6000 w 10000"/>
                  <a:gd name="connsiteY163" fmla="*/ 6470 h 7169"/>
                  <a:gd name="connsiteX164" fmla="*/ 6167 w 10000"/>
                  <a:gd name="connsiteY164" fmla="*/ 6437 h 7169"/>
                  <a:gd name="connsiteX165" fmla="*/ 6444 w 10000"/>
                  <a:gd name="connsiteY165" fmla="*/ 6437 h 7169"/>
                  <a:gd name="connsiteX166" fmla="*/ 6833 w 10000"/>
                  <a:gd name="connsiteY166" fmla="*/ 6470 h 7169"/>
                  <a:gd name="connsiteX167" fmla="*/ 7278 w 10000"/>
                  <a:gd name="connsiteY167" fmla="*/ 6576 h 7169"/>
                  <a:gd name="connsiteX168" fmla="*/ 7278 w 10000"/>
                  <a:gd name="connsiteY168" fmla="*/ 6576 h 7169"/>
                  <a:gd name="connsiteX169" fmla="*/ 8722 w 10000"/>
                  <a:gd name="connsiteY169" fmla="*/ 6889 h 7169"/>
                  <a:gd name="connsiteX170" fmla="*/ 10000 w 10000"/>
                  <a:gd name="connsiteY170" fmla="*/ 7169 h 7169"/>
                  <a:gd name="connsiteX0" fmla="*/ 10000 w 10000"/>
                  <a:gd name="connsiteY0" fmla="*/ 6684 h 9609"/>
                  <a:gd name="connsiteX1" fmla="*/ 10000 w 10000"/>
                  <a:gd name="connsiteY1" fmla="*/ 6684 h 9609"/>
                  <a:gd name="connsiteX2" fmla="*/ 9222 w 10000"/>
                  <a:gd name="connsiteY2" fmla="*/ 6733 h 9609"/>
                  <a:gd name="connsiteX3" fmla="*/ 8944 w 10000"/>
                  <a:gd name="connsiteY3" fmla="*/ 6733 h 9609"/>
                  <a:gd name="connsiteX4" fmla="*/ 8833 w 10000"/>
                  <a:gd name="connsiteY4" fmla="*/ 6684 h 9609"/>
                  <a:gd name="connsiteX5" fmla="*/ 8778 w 10000"/>
                  <a:gd name="connsiteY5" fmla="*/ 6636 h 9609"/>
                  <a:gd name="connsiteX6" fmla="*/ 8778 w 10000"/>
                  <a:gd name="connsiteY6" fmla="*/ 6636 h 9609"/>
                  <a:gd name="connsiteX7" fmla="*/ 8444 w 10000"/>
                  <a:gd name="connsiteY7" fmla="*/ 6047 h 9609"/>
                  <a:gd name="connsiteX8" fmla="*/ 8167 w 10000"/>
                  <a:gd name="connsiteY8" fmla="*/ 5513 h 9609"/>
                  <a:gd name="connsiteX9" fmla="*/ 8167 w 10000"/>
                  <a:gd name="connsiteY9" fmla="*/ 5513 h 9609"/>
                  <a:gd name="connsiteX10" fmla="*/ 8056 w 10000"/>
                  <a:gd name="connsiteY10" fmla="*/ 5418 h 9609"/>
                  <a:gd name="connsiteX11" fmla="*/ 7889 w 10000"/>
                  <a:gd name="connsiteY11" fmla="*/ 5319 h 9609"/>
                  <a:gd name="connsiteX12" fmla="*/ 7444 w 10000"/>
                  <a:gd name="connsiteY12" fmla="*/ 5266 h 9609"/>
                  <a:gd name="connsiteX13" fmla="*/ 6889 w 10000"/>
                  <a:gd name="connsiteY13" fmla="*/ 5220 h 9609"/>
                  <a:gd name="connsiteX14" fmla="*/ 6389 w 10000"/>
                  <a:gd name="connsiteY14" fmla="*/ 5220 h 9609"/>
                  <a:gd name="connsiteX15" fmla="*/ 6389 w 10000"/>
                  <a:gd name="connsiteY15" fmla="*/ 5220 h 9609"/>
                  <a:gd name="connsiteX16" fmla="*/ 6167 w 10000"/>
                  <a:gd name="connsiteY16" fmla="*/ 5171 h 9609"/>
                  <a:gd name="connsiteX17" fmla="*/ 6056 w 10000"/>
                  <a:gd name="connsiteY17" fmla="*/ 5076 h 9609"/>
                  <a:gd name="connsiteX18" fmla="*/ 6000 w 10000"/>
                  <a:gd name="connsiteY18" fmla="*/ 4977 h 9609"/>
                  <a:gd name="connsiteX19" fmla="*/ 6000 w 10000"/>
                  <a:gd name="connsiteY19" fmla="*/ 4780 h 9609"/>
                  <a:gd name="connsiteX20" fmla="*/ 6056 w 10000"/>
                  <a:gd name="connsiteY20" fmla="*/ 4390 h 9609"/>
                  <a:gd name="connsiteX21" fmla="*/ 6111 w 10000"/>
                  <a:gd name="connsiteY21" fmla="*/ 4193 h 9609"/>
                  <a:gd name="connsiteX22" fmla="*/ 6056 w 10000"/>
                  <a:gd name="connsiteY22" fmla="*/ 3953 h 9609"/>
                  <a:gd name="connsiteX23" fmla="*/ 6056 w 10000"/>
                  <a:gd name="connsiteY23" fmla="*/ 3953 h 9609"/>
                  <a:gd name="connsiteX24" fmla="*/ 6000 w 10000"/>
                  <a:gd name="connsiteY24" fmla="*/ 3805 h 9609"/>
                  <a:gd name="connsiteX25" fmla="*/ 5944 w 10000"/>
                  <a:gd name="connsiteY25" fmla="*/ 3706 h 9609"/>
                  <a:gd name="connsiteX26" fmla="*/ 5833 w 10000"/>
                  <a:gd name="connsiteY26" fmla="*/ 3706 h 9609"/>
                  <a:gd name="connsiteX27" fmla="*/ 5667 w 10000"/>
                  <a:gd name="connsiteY27" fmla="*/ 3756 h 9609"/>
                  <a:gd name="connsiteX28" fmla="*/ 5333 w 10000"/>
                  <a:gd name="connsiteY28" fmla="*/ 3900 h 9609"/>
                  <a:gd name="connsiteX29" fmla="*/ 4889 w 10000"/>
                  <a:gd name="connsiteY29" fmla="*/ 4147 h 9609"/>
                  <a:gd name="connsiteX30" fmla="*/ 4889 w 10000"/>
                  <a:gd name="connsiteY30" fmla="*/ 4147 h 9609"/>
                  <a:gd name="connsiteX31" fmla="*/ 4611 w 10000"/>
                  <a:gd name="connsiteY31" fmla="*/ 4193 h 9609"/>
                  <a:gd name="connsiteX32" fmla="*/ 4500 w 10000"/>
                  <a:gd name="connsiteY32" fmla="*/ 4193 h 9609"/>
                  <a:gd name="connsiteX33" fmla="*/ 4444 w 10000"/>
                  <a:gd name="connsiteY33" fmla="*/ 4147 h 9609"/>
                  <a:gd name="connsiteX34" fmla="*/ 4389 w 10000"/>
                  <a:gd name="connsiteY34" fmla="*/ 3953 h 9609"/>
                  <a:gd name="connsiteX35" fmla="*/ 4222 w 10000"/>
                  <a:gd name="connsiteY35" fmla="*/ 3706 h 9609"/>
                  <a:gd name="connsiteX36" fmla="*/ 4222 w 10000"/>
                  <a:gd name="connsiteY36" fmla="*/ 3706 h 9609"/>
                  <a:gd name="connsiteX37" fmla="*/ 4111 w 10000"/>
                  <a:gd name="connsiteY37" fmla="*/ 3563 h 9609"/>
                  <a:gd name="connsiteX38" fmla="*/ 4111 w 10000"/>
                  <a:gd name="connsiteY38" fmla="*/ 3415 h 9609"/>
                  <a:gd name="connsiteX39" fmla="*/ 4111 w 10000"/>
                  <a:gd name="connsiteY39" fmla="*/ 3316 h 9609"/>
                  <a:gd name="connsiteX40" fmla="*/ 4167 w 10000"/>
                  <a:gd name="connsiteY40" fmla="*/ 3221 h 9609"/>
                  <a:gd name="connsiteX41" fmla="*/ 4278 w 10000"/>
                  <a:gd name="connsiteY41" fmla="*/ 3024 h 9609"/>
                  <a:gd name="connsiteX42" fmla="*/ 4389 w 10000"/>
                  <a:gd name="connsiteY42" fmla="*/ 2975 h 9609"/>
                  <a:gd name="connsiteX43" fmla="*/ 4389 w 10000"/>
                  <a:gd name="connsiteY43" fmla="*/ 2975 h 9609"/>
                  <a:gd name="connsiteX44" fmla="*/ 4389 w 10000"/>
                  <a:gd name="connsiteY44" fmla="*/ 2929 h 9609"/>
                  <a:gd name="connsiteX45" fmla="*/ 4444 w 10000"/>
                  <a:gd name="connsiteY45" fmla="*/ 2879 h 9609"/>
                  <a:gd name="connsiteX46" fmla="*/ 4667 w 10000"/>
                  <a:gd name="connsiteY46" fmla="*/ 2830 h 9609"/>
                  <a:gd name="connsiteX47" fmla="*/ 5333 w 10000"/>
                  <a:gd name="connsiteY47" fmla="*/ 2735 h 9609"/>
                  <a:gd name="connsiteX48" fmla="*/ 6500 w 10000"/>
                  <a:gd name="connsiteY48" fmla="*/ 2588 h 9609"/>
                  <a:gd name="connsiteX49" fmla="*/ 6500 w 10000"/>
                  <a:gd name="connsiteY49" fmla="*/ 2588 h 9609"/>
                  <a:gd name="connsiteX50" fmla="*/ 7167 w 10000"/>
                  <a:gd name="connsiteY50" fmla="*/ 2440 h 9609"/>
                  <a:gd name="connsiteX51" fmla="*/ 8389 w 10000"/>
                  <a:gd name="connsiteY51" fmla="*/ 2147 h 9609"/>
                  <a:gd name="connsiteX52" fmla="*/ 8389 w 10000"/>
                  <a:gd name="connsiteY52" fmla="*/ 2147 h 9609"/>
                  <a:gd name="connsiteX53" fmla="*/ 8667 w 10000"/>
                  <a:gd name="connsiteY53" fmla="*/ 2045 h 9609"/>
                  <a:gd name="connsiteX54" fmla="*/ 8778 w 10000"/>
                  <a:gd name="connsiteY54" fmla="*/ 1901 h 9609"/>
                  <a:gd name="connsiteX55" fmla="*/ 8889 w 10000"/>
                  <a:gd name="connsiteY55" fmla="*/ 1806 h 9609"/>
                  <a:gd name="connsiteX56" fmla="*/ 8833 w 10000"/>
                  <a:gd name="connsiteY56" fmla="*/ 1707 h 9609"/>
                  <a:gd name="connsiteX57" fmla="*/ 8833 w 10000"/>
                  <a:gd name="connsiteY57" fmla="*/ 1608 h 9609"/>
                  <a:gd name="connsiteX58" fmla="*/ 8722 w 10000"/>
                  <a:gd name="connsiteY58" fmla="*/ 1511 h 9609"/>
                  <a:gd name="connsiteX59" fmla="*/ 8556 w 10000"/>
                  <a:gd name="connsiteY59" fmla="*/ 1366 h 9609"/>
                  <a:gd name="connsiteX60" fmla="*/ 8556 w 10000"/>
                  <a:gd name="connsiteY60" fmla="*/ 1366 h 9609"/>
                  <a:gd name="connsiteX61" fmla="*/ 6556 w 10000"/>
                  <a:gd name="connsiteY61" fmla="*/ 490 h 9609"/>
                  <a:gd name="connsiteX62" fmla="*/ 6556 w 10000"/>
                  <a:gd name="connsiteY62" fmla="*/ 490 h 9609"/>
                  <a:gd name="connsiteX63" fmla="*/ 6333 w 10000"/>
                  <a:gd name="connsiteY63" fmla="*/ 345 h 9609"/>
                  <a:gd name="connsiteX64" fmla="*/ 6167 w 10000"/>
                  <a:gd name="connsiteY64" fmla="*/ 197 h 9609"/>
                  <a:gd name="connsiteX65" fmla="*/ 6056 w 10000"/>
                  <a:gd name="connsiteY65" fmla="*/ 50 h 9609"/>
                  <a:gd name="connsiteX66" fmla="*/ 6056 w 10000"/>
                  <a:gd name="connsiteY66" fmla="*/ 50 h 9609"/>
                  <a:gd name="connsiteX67" fmla="*/ 8056 w 10000"/>
                  <a:gd name="connsiteY67" fmla="*/ 0 h 9609"/>
                  <a:gd name="connsiteX68" fmla="*/ 10000 w 10000"/>
                  <a:gd name="connsiteY68" fmla="*/ 490 h 9609"/>
                  <a:gd name="connsiteX69" fmla="*/ 10000 w 10000"/>
                  <a:gd name="connsiteY69" fmla="*/ 6733 h 9609"/>
                  <a:gd name="connsiteX70" fmla="*/ 10000 w 10000"/>
                  <a:gd name="connsiteY70" fmla="*/ 6733 h 9609"/>
                  <a:gd name="connsiteX71" fmla="*/ 9722 w 10000"/>
                  <a:gd name="connsiteY71" fmla="*/ 6684 h 9609"/>
                  <a:gd name="connsiteX72" fmla="*/ 9389 w 10000"/>
                  <a:gd name="connsiteY72" fmla="*/ 6733 h 9609"/>
                  <a:gd name="connsiteX73" fmla="*/ 9389 w 10000"/>
                  <a:gd name="connsiteY73" fmla="*/ 6733 h 9609"/>
                  <a:gd name="connsiteX74" fmla="*/ 9278 w 10000"/>
                  <a:gd name="connsiteY74" fmla="*/ 6783 h 9609"/>
                  <a:gd name="connsiteX75" fmla="*/ 9056 w 10000"/>
                  <a:gd name="connsiteY75" fmla="*/ 6733 h 9609"/>
                  <a:gd name="connsiteX76" fmla="*/ 8889 w 10000"/>
                  <a:gd name="connsiteY76" fmla="*/ 6684 h 9609"/>
                  <a:gd name="connsiteX77" fmla="*/ 8722 w 10000"/>
                  <a:gd name="connsiteY77" fmla="*/ 6583 h 9609"/>
                  <a:gd name="connsiteX78" fmla="*/ 8611 w 10000"/>
                  <a:gd name="connsiteY78" fmla="*/ 6437 h 9609"/>
                  <a:gd name="connsiteX79" fmla="*/ 8444 w 10000"/>
                  <a:gd name="connsiteY79" fmla="*/ 6195 h 9609"/>
                  <a:gd name="connsiteX80" fmla="*/ 8444 w 10000"/>
                  <a:gd name="connsiteY80" fmla="*/ 6195 h 9609"/>
                  <a:gd name="connsiteX81" fmla="*/ 8222 w 10000"/>
                  <a:gd name="connsiteY81" fmla="*/ 5758 h 9609"/>
                  <a:gd name="connsiteX82" fmla="*/ 8111 w 10000"/>
                  <a:gd name="connsiteY82" fmla="*/ 5561 h 9609"/>
                  <a:gd name="connsiteX83" fmla="*/ 7944 w 10000"/>
                  <a:gd name="connsiteY83" fmla="*/ 5418 h 9609"/>
                  <a:gd name="connsiteX84" fmla="*/ 7778 w 10000"/>
                  <a:gd name="connsiteY84" fmla="*/ 5319 h 9609"/>
                  <a:gd name="connsiteX85" fmla="*/ 7556 w 10000"/>
                  <a:gd name="connsiteY85" fmla="*/ 5266 h 9609"/>
                  <a:gd name="connsiteX86" fmla="*/ 7333 w 10000"/>
                  <a:gd name="connsiteY86" fmla="*/ 5220 h 9609"/>
                  <a:gd name="connsiteX87" fmla="*/ 7000 w 10000"/>
                  <a:gd name="connsiteY87" fmla="*/ 5171 h 9609"/>
                  <a:gd name="connsiteX88" fmla="*/ 7000 w 10000"/>
                  <a:gd name="connsiteY88" fmla="*/ 5171 h 9609"/>
                  <a:gd name="connsiteX89" fmla="*/ 6556 w 10000"/>
                  <a:gd name="connsiteY89" fmla="*/ 5220 h 9609"/>
                  <a:gd name="connsiteX90" fmla="*/ 6222 w 10000"/>
                  <a:gd name="connsiteY90" fmla="*/ 5220 h 9609"/>
                  <a:gd name="connsiteX91" fmla="*/ 6111 w 10000"/>
                  <a:gd name="connsiteY91" fmla="*/ 5171 h 9609"/>
                  <a:gd name="connsiteX92" fmla="*/ 6056 w 10000"/>
                  <a:gd name="connsiteY92" fmla="*/ 5122 h 9609"/>
                  <a:gd name="connsiteX93" fmla="*/ 6056 w 10000"/>
                  <a:gd name="connsiteY93" fmla="*/ 5122 h 9609"/>
                  <a:gd name="connsiteX94" fmla="*/ 6056 w 10000"/>
                  <a:gd name="connsiteY94" fmla="*/ 4242 h 9609"/>
                  <a:gd name="connsiteX95" fmla="*/ 6056 w 10000"/>
                  <a:gd name="connsiteY95" fmla="*/ 4242 h 9609"/>
                  <a:gd name="connsiteX96" fmla="*/ 6056 w 10000"/>
                  <a:gd name="connsiteY96" fmla="*/ 4048 h 9609"/>
                  <a:gd name="connsiteX97" fmla="*/ 5944 w 10000"/>
                  <a:gd name="connsiteY97" fmla="*/ 3805 h 9609"/>
                  <a:gd name="connsiteX98" fmla="*/ 5889 w 10000"/>
                  <a:gd name="connsiteY98" fmla="*/ 3756 h 9609"/>
                  <a:gd name="connsiteX99" fmla="*/ 5778 w 10000"/>
                  <a:gd name="connsiteY99" fmla="*/ 3706 h 9609"/>
                  <a:gd name="connsiteX100" fmla="*/ 5667 w 10000"/>
                  <a:gd name="connsiteY100" fmla="*/ 3706 h 9609"/>
                  <a:gd name="connsiteX101" fmla="*/ 5500 w 10000"/>
                  <a:gd name="connsiteY101" fmla="*/ 3756 h 9609"/>
                  <a:gd name="connsiteX102" fmla="*/ 5500 w 10000"/>
                  <a:gd name="connsiteY102" fmla="*/ 3756 h 9609"/>
                  <a:gd name="connsiteX103" fmla="*/ 4889 w 10000"/>
                  <a:gd name="connsiteY103" fmla="*/ 4097 h 9609"/>
                  <a:gd name="connsiteX104" fmla="*/ 4611 w 10000"/>
                  <a:gd name="connsiteY104" fmla="*/ 4193 h 9609"/>
                  <a:gd name="connsiteX105" fmla="*/ 4556 w 10000"/>
                  <a:gd name="connsiteY105" fmla="*/ 4242 h 9609"/>
                  <a:gd name="connsiteX106" fmla="*/ 4500 w 10000"/>
                  <a:gd name="connsiteY106" fmla="*/ 4193 h 9609"/>
                  <a:gd name="connsiteX107" fmla="*/ 4500 w 10000"/>
                  <a:gd name="connsiteY107" fmla="*/ 4193 h 9609"/>
                  <a:gd name="connsiteX108" fmla="*/ 4222 w 10000"/>
                  <a:gd name="connsiteY108" fmla="*/ 3706 h 9609"/>
                  <a:gd name="connsiteX109" fmla="*/ 4222 w 10000"/>
                  <a:gd name="connsiteY109" fmla="*/ 3706 h 9609"/>
                  <a:gd name="connsiteX110" fmla="*/ 4111 w 10000"/>
                  <a:gd name="connsiteY110" fmla="*/ 3464 h 9609"/>
                  <a:gd name="connsiteX111" fmla="*/ 4111 w 10000"/>
                  <a:gd name="connsiteY111" fmla="*/ 3316 h 9609"/>
                  <a:gd name="connsiteX112" fmla="*/ 4111 w 10000"/>
                  <a:gd name="connsiteY112" fmla="*/ 3172 h 9609"/>
                  <a:gd name="connsiteX113" fmla="*/ 4111 w 10000"/>
                  <a:gd name="connsiteY113" fmla="*/ 3172 h 9609"/>
                  <a:gd name="connsiteX114" fmla="*/ 4278 w 10000"/>
                  <a:gd name="connsiteY114" fmla="*/ 3024 h 9609"/>
                  <a:gd name="connsiteX115" fmla="*/ 4389 w 10000"/>
                  <a:gd name="connsiteY115" fmla="*/ 2975 h 9609"/>
                  <a:gd name="connsiteX116" fmla="*/ 4389 w 10000"/>
                  <a:gd name="connsiteY116" fmla="*/ 2975 h 9609"/>
                  <a:gd name="connsiteX117" fmla="*/ 4000 w 10000"/>
                  <a:gd name="connsiteY117" fmla="*/ 2975 h 9609"/>
                  <a:gd name="connsiteX118" fmla="*/ 3722 w 10000"/>
                  <a:gd name="connsiteY118" fmla="*/ 3024 h 9609"/>
                  <a:gd name="connsiteX119" fmla="*/ 3611 w 10000"/>
                  <a:gd name="connsiteY119" fmla="*/ 3076 h 9609"/>
                  <a:gd name="connsiteX120" fmla="*/ 3556 w 10000"/>
                  <a:gd name="connsiteY120" fmla="*/ 3122 h 9609"/>
                  <a:gd name="connsiteX121" fmla="*/ 3556 w 10000"/>
                  <a:gd name="connsiteY121" fmla="*/ 3122 h 9609"/>
                  <a:gd name="connsiteX122" fmla="*/ 3444 w 10000"/>
                  <a:gd name="connsiteY122" fmla="*/ 3316 h 9609"/>
                  <a:gd name="connsiteX123" fmla="*/ 3278 w 10000"/>
                  <a:gd name="connsiteY123" fmla="*/ 3611 h 9609"/>
                  <a:gd name="connsiteX124" fmla="*/ 3000 w 10000"/>
                  <a:gd name="connsiteY124" fmla="*/ 3953 h 9609"/>
                  <a:gd name="connsiteX125" fmla="*/ 2667 w 10000"/>
                  <a:gd name="connsiteY125" fmla="*/ 4193 h 9609"/>
                  <a:gd name="connsiteX126" fmla="*/ 2667 w 10000"/>
                  <a:gd name="connsiteY126" fmla="*/ 4193 h 9609"/>
                  <a:gd name="connsiteX127" fmla="*/ 2333 w 10000"/>
                  <a:gd name="connsiteY127" fmla="*/ 4390 h 9609"/>
                  <a:gd name="connsiteX128" fmla="*/ 1833 w 10000"/>
                  <a:gd name="connsiteY128" fmla="*/ 4586 h 9609"/>
                  <a:gd name="connsiteX129" fmla="*/ 1389 w 10000"/>
                  <a:gd name="connsiteY129" fmla="*/ 4685 h 9609"/>
                  <a:gd name="connsiteX130" fmla="*/ 889 w 10000"/>
                  <a:gd name="connsiteY130" fmla="*/ 4731 h 9609"/>
                  <a:gd name="connsiteX131" fmla="*/ 889 w 10000"/>
                  <a:gd name="connsiteY131" fmla="*/ 4731 h 9609"/>
                  <a:gd name="connsiteX132" fmla="*/ 500 w 10000"/>
                  <a:gd name="connsiteY132" fmla="*/ 4780 h 9609"/>
                  <a:gd name="connsiteX133" fmla="*/ 222 w 10000"/>
                  <a:gd name="connsiteY133" fmla="*/ 4833 h 9609"/>
                  <a:gd name="connsiteX134" fmla="*/ 0 w 10000"/>
                  <a:gd name="connsiteY134" fmla="*/ 4882 h 9609"/>
                  <a:gd name="connsiteX135" fmla="*/ 0 w 10000"/>
                  <a:gd name="connsiteY135" fmla="*/ 4882 h 9609"/>
                  <a:gd name="connsiteX136" fmla="*/ 278 w 10000"/>
                  <a:gd name="connsiteY136" fmla="*/ 5656 h 9609"/>
                  <a:gd name="connsiteX137" fmla="*/ 500 w 10000"/>
                  <a:gd name="connsiteY137" fmla="*/ 6245 h 9609"/>
                  <a:gd name="connsiteX138" fmla="*/ 722 w 10000"/>
                  <a:gd name="connsiteY138" fmla="*/ 6733 h 9609"/>
                  <a:gd name="connsiteX139" fmla="*/ 722 w 10000"/>
                  <a:gd name="connsiteY139" fmla="*/ 6733 h 9609"/>
                  <a:gd name="connsiteX140" fmla="*/ 889 w 10000"/>
                  <a:gd name="connsiteY140" fmla="*/ 7026 h 9609"/>
                  <a:gd name="connsiteX141" fmla="*/ 944 w 10000"/>
                  <a:gd name="connsiteY141" fmla="*/ 7269 h 9609"/>
                  <a:gd name="connsiteX142" fmla="*/ 1111 w 10000"/>
                  <a:gd name="connsiteY142" fmla="*/ 7512 h 9609"/>
                  <a:gd name="connsiteX143" fmla="*/ 1333 w 10000"/>
                  <a:gd name="connsiteY143" fmla="*/ 7902 h 9609"/>
                  <a:gd name="connsiteX144" fmla="*/ 1333 w 10000"/>
                  <a:gd name="connsiteY144" fmla="*/ 7902 h 9609"/>
                  <a:gd name="connsiteX145" fmla="*/ 1444 w 10000"/>
                  <a:gd name="connsiteY145" fmla="*/ 8099 h 9609"/>
                  <a:gd name="connsiteX146" fmla="*/ 1500 w 10000"/>
                  <a:gd name="connsiteY146" fmla="*/ 8244 h 9609"/>
                  <a:gd name="connsiteX147" fmla="*/ 1500 w 10000"/>
                  <a:gd name="connsiteY147" fmla="*/ 8388 h 9609"/>
                  <a:gd name="connsiteX148" fmla="*/ 1556 w 10000"/>
                  <a:gd name="connsiteY148" fmla="*/ 8441 h 9609"/>
                  <a:gd name="connsiteX149" fmla="*/ 1722 w 10000"/>
                  <a:gd name="connsiteY149" fmla="*/ 8487 h 9609"/>
                  <a:gd name="connsiteX150" fmla="*/ 1944 w 10000"/>
                  <a:gd name="connsiteY150" fmla="*/ 8535 h 9609"/>
                  <a:gd name="connsiteX151" fmla="*/ 2944 w 10000"/>
                  <a:gd name="connsiteY151" fmla="*/ 8586 h 9609"/>
                  <a:gd name="connsiteX152" fmla="*/ 2944 w 10000"/>
                  <a:gd name="connsiteY152" fmla="*/ 8586 h 9609"/>
                  <a:gd name="connsiteX153" fmla="*/ 4167 w 10000"/>
                  <a:gd name="connsiteY153" fmla="*/ 8680 h 9609"/>
                  <a:gd name="connsiteX154" fmla="*/ 4889 w 10000"/>
                  <a:gd name="connsiteY154" fmla="*/ 8828 h 9609"/>
                  <a:gd name="connsiteX155" fmla="*/ 5278 w 10000"/>
                  <a:gd name="connsiteY155" fmla="*/ 8979 h 9609"/>
                  <a:gd name="connsiteX156" fmla="*/ 5444 w 10000"/>
                  <a:gd name="connsiteY156" fmla="*/ 9025 h 9609"/>
                  <a:gd name="connsiteX157" fmla="*/ 5444 w 10000"/>
                  <a:gd name="connsiteY157" fmla="*/ 9025 h 9609"/>
                  <a:gd name="connsiteX158" fmla="*/ 5722 w 10000"/>
                  <a:gd name="connsiteY158" fmla="*/ 9124 h 9609"/>
                  <a:gd name="connsiteX159" fmla="*/ 5833 w 10000"/>
                  <a:gd name="connsiteY159" fmla="*/ 9173 h 9609"/>
                  <a:gd name="connsiteX160" fmla="*/ 5833 w 10000"/>
                  <a:gd name="connsiteY160" fmla="*/ 9173 h 9609"/>
                  <a:gd name="connsiteX161" fmla="*/ 5833 w 10000"/>
                  <a:gd name="connsiteY161" fmla="*/ 9124 h 9609"/>
                  <a:gd name="connsiteX162" fmla="*/ 5889 w 10000"/>
                  <a:gd name="connsiteY162" fmla="*/ 9074 h 9609"/>
                  <a:gd name="connsiteX163" fmla="*/ 6000 w 10000"/>
                  <a:gd name="connsiteY163" fmla="*/ 9025 h 9609"/>
                  <a:gd name="connsiteX164" fmla="*/ 6167 w 10000"/>
                  <a:gd name="connsiteY164" fmla="*/ 8979 h 9609"/>
                  <a:gd name="connsiteX165" fmla="*/ 6444 w 10000"/>
                  <a:gd name="connsiteY165" fmla="*/ 8979 h 9609"/>
                  <a:gd name="connsiteX166" fmla="*/ 6833 w 10000"/>
                  <a:gd name="connsiteY166" fmla="*/ 9025 h 9609"/>
                  <a:gd name="connsiteX167" fmla="*/ 7278 w 10000"/>
                  <a:gd name="connsiteY167" fmla="*/ 9173 h 9609"/>
                  <a:gd name="connsiteX168" fmla="*/ 7278 w 10000"/>
                  <a:gd name="connsiteY168" fmla="*/ 9173 h 9609"/>
                  <a:gd name="connsiteX169" fmla="*/ 8722 w 10000"/>
                  <a:gd name="connsiteY169" fmla="*/ 9609 h 9609"/>
                  <a:gd name="connsiteX0" fmla="*/ 10000 w 10000"/>
                  <a:gd name="connsiteY0" fmla="*/ 6956 h 9546"/>
                  <a:gd name="connsiteX1" fmla="*/ 10000 w 10000"/>
                  <a:gd name="connsiteY1" fmla="*/ 6956 h 9546"/>
                  <a:gd name="connsiteX2" fmla="*/ 9222 w 10000"/>
                  <a:gd name="connsiteY2" fmla="*/ 7007 h 9546"/>
                  <a:gd name="connsiteX3" fmla="*/ 8944 w 10000"/>
                  <a:gd name="connsiteY3" fmla="*/ 7007 h 9546"/>
                  <a:gd name="connsiteX4" fmla="*/ 8833 w 10000"/>
                  <a:gd name="connsiteY4" fmla="*/ 6956 h 9546"/>
                  <a:gd name="connsiteX5" fmla="*/ 8778 w 10000"/>
                  <a:gd name="connsiteY5" fmla="*/ 6906 h 9546"/>
                  <a:gd name="connsiteX6" fmla="*/ 8778 w 10000"/>
                  <a:gd name="connsiteY6" fmla="*/ 6906 h 9546"/>
                  <a:gd name="connsiteX7" fmla="*/ 8444 w 10000"/>
                  <a:gd name="connsiteY7" fmla="*/ 6293 h 9546"/>
                  <a:gd name="connsiteX8" fmla="*/ 8167 w 10000"/>
                  <a:gd name="connsiteY8" fmla="*/ 5737 h 9546"/>
                  <a:gd name="connsiteX9" fmla="*/ 8167 w 10000"/>
                  <a:gd name="connsiteY9" fmla="*/ 5737 h 9546"/>
                  <a:gd name="connsiteX10" fmla="*/ 8056 w 10000"/>
                  <a:gd name="connsiteY10" fmla="*/ 5638 h 9546"/>
                  <a:gd name="connsiteX11" fmla="*/ 7889 w 10000"/>
                  <a:gd name="connsiteY11" fmla="*/ 5535 h 9546"/>
                  <a:gd name="connsiteX12" fmla="*/ 7444 w 10000"/>
                  <a:gd name="connsiteY12" fmla="*/ 5480 h 9546"/>
                  <a:gd name="connsiteX13" fmla="*/ 6889 w 10000"/>
                  <a:gd name="connsiteY13" fmla="*/ 5432 h 9546"/>
                  <a:gd name="connsiteX14" fmla="*/ 6389 w 10000"/>
                  <a:gd name="connsiteY14" fmla="*/ 5432 h 9546"/>
                  <a:gd name="connsiteX15" fmla="*/ 6389 w 10000"/>
                  <a:gd name="connsiteY15" fmla="*/ 5432 h 9546"/>
                  <a:gd name="connsiteX16" fmla="*/ 6167 w 10000"/>
                  <a:gd name="connsiteY16" fmla="*/ 5381 h 9546"/>
                  <a:gd name="connsiteX17" fmla="*/ 6056 w 10000"/>
                  <a:gd name="connsiteY17" fmla="*/ 5283 h 9546"/>
                  <a:gd name="connsiteX18" fmla="*/ 6000 w 10000"/>
                  <a:gd name="connsiteY18" fmla="*/ 5180 h 9546"/>
                  <a:gd name="connsiteX19" fmla="*/ 6000 w 10000"/>
                  <a:gd name="connsiteY19" fmla="*/ 4975 h 9546"/>
                  <a:gd name="connsiteX20" fmla="*/ 6056 w 10000"/>
                  <a:gd name="connsiteY20" fmla="*/ 4569 h 9546"/>
                  <a:gd name="connsiteX21" fmla="*/ 6111 w 10000"/>
                  <a:gd name="connsiteY21" fmla="*/ 4364 h 9546"/>
                  <a:gd name="connsiteX22" fmla="*/ 6056 w 10000"/>
                  <a:gd name="connsiteY22" fmla="*/ 4114 h 9546"/>
                  <a:gd name="connsiteX23" fmla="*/ 6056 w 10000"/>
                  <a:gd name="connsiteY23" fmla="*/ 4114 h 9546"/>
                  <a:gd name="connsiteX24" fmla="*/ 6000 w 10000"/>
                  <a:gd name="connsiteY24" fmla="*/ 3960 h 9546"/>
                  <a:gd name="connsiteX25" fmla="*/ 5944 w 10000"/>
                  <a:gd name="connsiteY25" fmla="*/ 3857 h 9546"/>
                  <a:gd name="connsiteX26" fmla="*/ 5833 w 10000"/>
                  <a:gd name="connsiteY26" fmla="*/ 3857 h 9546"/>
                  <a:gd name="connsiteX27" fmla="*/ 5667 w 10000"/>
                  <a:gd name="connsiteY27" fmla="*/ 3909 h 9546"/>
                  <a:gd name="connsiteX28" fmla="*/ 5333 w 10000"/>
                  <a:gd name="connsiteY28" fmla="*/ 4059 h 9546"/>
                  <a:gd name="connsiteX29" fmla="*/ 4889 w 10000"/>
                  <a:gd name="connsiteY29" fmla="*/ 4316 h 9546"/>
                  <a:gd name="connsiteX30" fmla="*/ 4889 w 10000"/>
                  <a:gd name="connsiteY30" fmla="*/ 4316 h 9546"/>
                  <a:gd name="connsiteX31" fmla="*/ 4611 w 10000"/>
                  <a:gd name="connsiteY31" fmla="*/ 4364 h 9546"/>
                  <a:gd name="connsiteX32" fmla="*/ 4500 w 10000"/>
                  <a:gd name="connsiteY32" fmla="*/ 4364 h 9546"/>
                  <a:gd name="connsiteX33" fmla="*/ 4444 w 10000"/>
                  <a:gd name="connsiteY33" fmla="*/ 4316 h 9546"/>
                  <a:gd name="connsiteX34" fmla="*/ 4389 w 10000"/>
                  <a:gd name="connsiteY34" fmla="*/ 4114 h 9546"/>
                  <a:gd name="connsiteX35" fmla="*/ 4222 w 10000"/>
                  <a:gd name="connsiteY35" fmla="*/ 3857 h 9546"/>
                  <a:gd name="connsiteX36" fmla="*/ 4222 w 10000"/>
                  <a:gd name="connsiteY36" fmla="*/ 3857 h 9546"/>
                  <a:gd name="connsiteX37" fmla="*/ 4111 w 10000"/>
                  <a:gd name="connsiteY37" fmla="*/ 3708 h 9546"/>
                  <a:gd name="connsiteX38" fmla="*/ 4111 w 10000"/>
                  <a:gd name="connsiteY38" fmla="*/ 3554 h 9546"/>
                  <a:gd name="connsiteX39" fmla="*/ 4111 w 10000"/>
                  <a:gd name="connsiteY39" fmla="*/ 3451 h 9546"/>
                  <a:gd name="connsiteX40" fmla="*/ 4167 w 10000"/>
                  <a:gd name="connsiteY40" fmla="*/ 3352 h 9546"/>
                  <a:gd name="connsiteX41" fmla="*/ 4278 w 10000"/>
                  <a:gd name="connsiteY41" fmla="*/ 3147 h 9546"/>
                  <a:gd name="connsiteX42" fmla="*/ 4389 w 10000"/>
                  <a:gd name="connsiteY42" fmla="*/ 3096 h 9546"/>
                  <a:gd name="connsiteX43" fmla="*/ 4389 w 10000"/>
                  <a:gd name="connsiteY43" fmla="*/ 3096 h 9546"/>
                  <a:gd name="connsiteX44" fmla="*/ 4389 w 10000"/>
                  <a:gd name="connsiteY44" fmla="*/ 3048 h 9546"/>
                  <a:gd name="connsiteX45" fmla="*/ 4444 w 10000"/>
                  <a:gd name="connsiteY45" fmla="*/ 2996 h 9546"/>
                  <a:gd name="connsiteX46" fmla="*/ 4667 w 10000"/>
                  <a:gd name="connsiteY46" fmla="*/ 2945 h 9546"/>
                  <a:gd name="connsiteX47" fmla="*/ 5333 w 10000"/>
                  <a:gd name="connsiteY47" fmla="*/ 2846 h 9546"/>
                  <a:gd name="connsiteX48" fmla="*/ 6500 w 10000"/>
                  <a:gd name="connsiteY48" fmla="*/ 2693 h 9546"/>
                  <a:gd name="connsiteX49" fmla="*/ 6500 w 10000"/>
                  <a:gd name="connsiteY49" fmla="*/ 2693 h 9546"/>
                  <a:gd name="connsiteX50" fmla="*/ 7167 w 10000"/>
                  <a:gd name="connsiteY50" fmla="*/ 2539 h 9546"/>
                  <a:gd name="connsiteX51" fmla="*/ 8389 w 10000"/>
                  <a:gd name="connsiteY51" fmla="*/ 2234 h 9546"/>
                  <a:gd name="connsiteX52" fmla="*/ 8389 w 10000"/>
                  <a:gd name="connsiteY52" fmla="*/ 2234 h 9546"/>
                  <a:gd name="connsiteX53" fmla="*/ 8667 w 10000"/>
                  <a:gd name="connsiteY53" fmla="*/ 2128 h 9546"/>
                  <a:gd name="connsiteX54" fmla="*/ 8778 w 10000"/>
                  <a:gd name="connsiteY54" fmla="*/ 1978 h 9546"/>
                  <a:gd name="connsiteX55" fmla="*/ 8889 w 10000"/>
                  <a:gd name="connsiteY55" fmla="*/ 1879 h 9546"/>
                  <a:gd name="connsiteX56" fmla="*/ 8833 w 10000"/>
                  <a:gd name="connsiteY56" fmla="*/ 1776 h 9546"/>
                  <a:gd name="connsiteX57" fmla="*/ 8833 w 10000"/>
                  <a:gd name="connsiteY57" fmla="*/ 1673 h 9546"/>
                  <a:gd name="connsiteX58" fmla="*/ 8722 w 10000"/>
                  <a:gd name="connsiteY58" fmla="*/ 1572 h 9546"/>
                  <a:gd name="connsiteX59" fmla="*/ 8556 w 10000"/>
                  <a:gd name="connsiteY59" fmla="*/ 1422 h 9546"/>
                  <a:gd name="connsiteX60" fmla="*/ 8556 w 10000"/>
                  <a:gd name="connsiteY60" fmla="*/ 1422 h 9546"/>
                  <a:gd name="connsiteX61" fmla="*/ 6556 w 10000"/>
                  <a:gd name="connsiteY61" fmla="*/ 510 h 9546"/>
                  <a:gd name="connsiteX62" fmla="*/ 6556 w 10000"/>
                  <a:gd name="connsiteY62" fmla="*/ 510 h 9546"/>
                  <a:gd name="connsiteX63" fmla="*/ 6333 w 10000"/>
                  <a:gd name="connsiteY63" fmla="*/ 359 h 9546"/>
                  <a:gd name="connsiteX64" fmla="*/ 6167 w 10000"/>
                  <a:gd name="connsiteY64" fmla="*/ 205 h 9546"/>
                  <a:gd name="connsiteX65" fmla="*/ 6056 w 10000"/>
                  <a:gd name="connsiteY65" fmla="*/ 52 h 9546"/>
                  <a:gd name="connsiteX66" fmla="*/ 6056 w 10000"/>
                  <a:gd name="connsiteY66" fmla="*/ 52 h 9546"/>
                  <a:gd name="connsiteX67" fmla="*/ 8056 w 10000"/>
                  <a:gd name="connsiteY67" fmla="*/ 0 h 9546"/>
                  <a:gd name="connsiteX68" fmla="*/ 10000 w 10000"/>
                  <a:gd name="connsiteY68" fmla="*/ 510 h 9546"/>
                  <a:gd name="connsiteX69" fmla="*/ 10000 w 10000"/>
                  <a:gd name="connsiteY69" fmla="*/ 7007 h 9546"/>
                  <a:gd name="connsiteX70" fmla="*/ 10000 w 10000"/>
                  <a:gd name="connsiteY70" fmla="*/ 7007 h 9546"/>
                  <a:gd name="connsiteX71" fmla="*/ 9722 w 10000"/>
                  <a:gd name="connsiteY71" fmla="*/ 6956 h 9546"/>
                  <a:gd name="connsiteX72" fmla="*/ 9389 w 10000"/>
                  <a:gd name="connsiteY72" fmla="*/ 7007 h 9546"/>
                  <a:gd name="connsiteX73" fmla="*/ 9389 w 10000"/>
                  <a:gd name="connsiteY73" fmla="*/ 7007 h 9546"/>
                  <a:gd name="connsiteX74" fmla="*/ 9278 w 10000"/>
                  <a:gd name="connsiteY74" fmla="*/ 7059 h 9546"/>
                  <a:gd name="connsiteX75" fmla="*/ 9056 w 10000"/>
                  <a:gd name="connsiteY75" fmla="*/ 7007 h 9546"/>
                  <a:gd name="connsiteX76" fmla="*/ 8889 w 10000"/>
                  <a:gd name="connsiteY76" fmla="*/ 6956 h 9546"/>
                  <a:gd name="connsiteX77" fmla="*/ 8722 w 10000"/>
                  <a:gd name="connsiteY77" fmla="*/ 6851 h 9546"/>
                  <a:gd name="connsiteX78" fmla="*/ 8611 w 10000"/>
                  <a:gd name="connsiteY78" fmla="*/ 6699 h 9546"/>
                  <a:gd name="connsiteX79" fmla="*/ 8444 w 10000"/>
                  <a:gd name="connsiteY79" fmla="*/ 6447 h 9546"/>
                  <a:gd name="connsiteX80" fmla="*/ 8444 w 10000"/>
                  <a:gd name="connsiteY80" fmla="*/ 6447 h 9546"/>
                  <a:gd name="connsiteX81" fmla="*/ 8222 w 10000"/>
                  <a:gd name="connsiteY81" fmla="*/ 5992 h 9546"/>
                  <a:gd name="connsiteX82" fmla="*/ 8111 w 10000"/>
                  <a:gd name="connsiteY82" fmla="*/ 5787 h 9546"/>
                  <a:gd name="connsiteX83" fmla="*/ 7944 w 10000"/>
                  <a:gd name="connsiteY83" fmla="*/ 5638 h 9546"/>
                  <a:gd name="connsiteX84" fmla="*/ 7778 w 10000"/>
                  <a:gd name="connsiteY84" fmla="*/ 5535 h 9546"/>
                  <a:gd name="connsiteX85" fmla="*/ 7556 w 10000"/>
                  <a:gd name="connsiteY85" fmla="*/ 5480 h 9546"/>
                  <a:gd name="connsiteX86" fmla="*/ 7333 w 10000"/>
                  <a:gd name="connsiteY86" fmla="*/ 5432 h 9546"/>
                  <a:gd name="connsiteX87" fmla="*/ 7000 w 10000"/>
                  <a:gd name="connsiteY87" fmla="*/ 5381 h 9546"/>
                  <a:gd name="connsiteX88" fmla="*/ 7000 w 10000"/>
                  <a:gd name="connsiteY88" fmla="*/ 5381 h 9546"/>
                  <a:gd name="connsiteX89" fmla="*/ 6556 w 10000"/>
                  <a:gd name="connsiteY89" fmla="*/ 5432 h 9546"/>
                  <a:gd name="connsiteX90" fmla="*/ 6222 w 10000"/>
                  <a:gd name="connsiteY90" fmla="*/ 5432 h 9546"/>
                  <a:gd name="connsiteX91" fmla="*/ 6111 w 10000"/>
                  <a:gd name="connsiteY91" fmla="*/ 5381 h 9546"/>
                  <a:gd name="connsiteX92" fmla="*/ 6056 w 10000"/>
                  <a:gd name="connsiteY92" fmla="*/ 5330 h 9546"/>
                  <a:gd name="connsiteX93" fmla="*/ 6056 w 10000"/>
                  <a:gd name="connsiteY93" fmla="*/ 5330 h 9546"/>
                  <a:gd name="connsiteX94" fmla="*/ 6056 w 10000"/>
                  <a:gd name="connsiteY94" fmla="*/ 4415 h 9546"/>
                  <a:gd name="connsiteX95" fmla="*/ 6056 w 10000"/>
                  <a:gd name="connsiteY95" fmla="*/ 4415 h 9546"/>
                  <a:gd name="connsiteX96" fmla="*/ 6056 w 10000"/>
                  <a:gd name="connsiteY96" fmla="*/ 4213 h 9546"/>
                  <a:gd name="connsiteX97" fmla="*/ 5944 w 10000"/>
                  <a:gd name="connsiteY97" fmla="*/ 3960 h 9546"/>
                  <a:gd name="connsiteX98" fmla="*/ 5889 w 10000"/>
                  <a:gd name="connsiteY98" fmla="*/ 3909 h 9546"/>
                  <a:gd name="connsiteX99" fmla="*/ 5778 w 10000"/>
                  <a:gd name="connsiteY99" fmla="*/ 3857 h 9546"/>
                  <a:gd name="connsiteX100" fmla="*/ 5667 w 10000"/>
                  <a:gd name="connsiteY100" fmla="*/ 3857 h 9546"/>
                  <a:gd name="connsiteX101" fmla="*/ 5500 w 10000"/>
                  <a:gd name="connsiteY101" fmla="*/ 3909 h 9546"/>
                  <a:gd name="connsiteX102" fmla="*/ 5500 w 10000"/>
                  <a:gd name="connsiteY102" fmla="*/ 3909 h 9546"/>
                  <a:gd name="connsiteX103" fmla="*/ 4889 w 10000"/>
                  <a:gd name="connsiteY103" fmla="*/ 4264 h 9546"/>
                  <a:gd name="connsiteX104" fmla="*/ 4611 w 10000"/>
                  <a:gd name="connsiteY104" fmla="*/ 4364 h 9546"/>
                  <a:gd name="connsiteX105" fmla="*/ 4556 w 10000"/>
                  <a:gd name="connsiteY105" fmla="*/ 4415 h 9546"/>
                  <a:gd name="connsiteX106" fmla="*/ 4500 w 10000"/>
                  <a:gd name="connsiteY106" fmla="*/ 4364 h 9546"/>
                  <a:gd name="connsiteX107" fmla="*/ 4500 w 10000"/>
                  <a:gd name="connsiteY107" fmla="*/ 4364 h 9546"/>
                  <a:gd name="connsiteX108" fmla="*/ 4222 w 10000"/>
                  <a:gd name="connsiteY108" fmla="*/ 3857 h 9546"/>
                  <a:gd name="connsiteX109" fmla="*/ 4222 w 10000"/>
                  <a:gd name="connsiteY109" fmla="*/ 3857 h 9546"/>
                  <a:gd name="connsiteX110" fmla="*/ 4111 w 10000"/>
                  <a:gd name="connsiteY110" fmla="*/ 3605 h 9546"/>
                  <a:gd name="connsiteX111" fmla="*/ 4111 w 10000"/>
                  <a:gd name="connsiteY111" fmla="*/ 3451 h 9546"/>
                  <a:gd name="connsiteX112" fmla="*/ 4111 w 10000"/>
                  <a:gd name="connsiteY112" fmla="*/ 3301 h 9546"/>
                  <a:gd name="connsiteX113" fmla="*/ 4111 w 10000"/>
                  <a:gd name="connsiteY113" fmla="*/ 3301 h 9546"/>
                  <a:gd name="connsiteX114" fmla="*/ 4278 w 10000"/>
                  <a:gd name="connsiteY114" fmla="*/ 3147 h 9546"/>
                  <a:gd name="connsiteX115" fmla="*/ 4389 w 10000"/>
                  <a:gd name="connsiteY115" fmla="*/ 3096 h 9546"/>
                  <a:gd name="connsiteX116" fmla="*/ 4389 w 10000"/>
                  <a:gd name="connsiteY116" fmla="*/ 3096 h 9546"/>
                  <a:gd name="connsiteX117" fmla="*/ 4000 w 10000"/>
                  <a:gd name="connsiteY117" fmla="*/ 3096 h 9546"/>
                  <a:gd name="connsiteX118" fmla="*/ 3722 w 10000"/>
                  <a:gd name="connsiteY118" fmla="*/ 3147 h 9546"/>
                  <a:gd name="connsiteX119" fmla="*/ 3611 w 10000"/>
                  <a:gd name="connsiteY119" fmla="*/ 3201 h 9546"/>
                  <a:gd name="connsiteX120" fmla="*/ 3556 w 10000"/>
                  <a:gd name="connsiteY120" fmla="*/ 3249 h 9546"/>
                  <a:gd name="connsiteX121" fmla="*/ 3556 w 10000"/>
                  <a:gd name="connsiteY121" fmla="*/ 3249 h 9546"/>
                  <a:gd name="connsiteX122" fmla="*/ 3444 w 10000"/>
                  <a:gd name="connsiteY122" fmla="*/ 3451 h 9546"/>
                  <a:gd name="connsiteX123" fmla="*/ 3278 w 10000"/>
                  <a:gd name="connsiteY123" fmla="*/ 3758 h 9546"/>
                  <a:gd name="connsiteX124" fmla="*/ 3000 w 10000"/>
                  <a:gd name="connsiteY124" fmla="*/ 4114 h 9546"/>
                  <a:gd name="connsiteX125" fmla="*/ 2667 w 10000"/>
                  <a:gd name="connsiteY125" fmla="*/ 4364 h 9546"/>
                  <a:gd name="connsiteX126" fmla="*/ 2667 w 10000"/>
                  <a:gd name="connsiteY126" fmla="*/ 4364 h 9546"/>
                  <a:gd name="connsiteX127" fmla="*/ 2333 w 10000"/>
                  <a:gd name="connsiteY127" fmla="*/ 4569 h 9546"/>
                  <a:gd name="connsiteX128" fmla="*/ 1833 w 10000"/>
                  <a:gd name="connsiteY128" fmla="*/ 4773 h 9546"/>
                  <a:gd name="connsiteX129" fmla="*/ 1389 w 10000"/>
                  <a:gd name="connsiteY129" fmla="*/ 4876 h 9546"/>
                  <a:gd name="connsiteX130" fmla="*/ 889 w 10000"/>
                  <a:gd name="connsiteY130" fmla="*/ 4924 h 9546"/>
                  <a:gd name="connsiteX131" fmla="*/ 889 w 10000"/>
                  <a:gd name="connsiteY131" fmla="*/ 4924 h 9546"/>
                  <a:gd name="connsiteX132" fmla="*/ 500 w 10000"/>
                  <a:gd name="connsiteY132" fmla="*/ 4975 h 9546"/>
                  <a:gd name="connsiteX133" fmla="*/ 222 w 10000"/>
                  <a:gd name="connsiteY133" fmla="*/ 5030 h 9546"/>
                  <a:gd name="connsiteX134" fmla="*/ 0 w 10000"/>
                  <a:gd name="connsiteY134" fmla="*/ 5081 h 9546"/>
                  <a:gd name="connsiteX135" fmla="*/ 0 w 10000"/>
                  <a:gd name="connsiteY135" fmla="*/ 5081 h 9546"/>
                  <a:gd name="connsiteX136" fmla="*/ 278 w 10000"/>
                  <a:gd name="connsiteY136" fmla="*/ 5886 h 9546"/>
                  <a:gd name="connsiteX137" fmla="*/ 500 w 10000"/>
                  <a:gd name="connsiteY137" fmla="*/ 6499 h 9546"/>
                  <a:gd name="connsiteX138" fmla="*/ 722 w 10000"/>
                  <a:gd name="connsiteY138" fmla="*/ 7007 h 9546"/>
                  <a:gd name="connsiteX139" fmla="*/ 722 w 10000"/>
                  <a:gd name="connsiteY139" fmla="*/ 7007 h 9546"/>
                  <a:gd name="connsiteX140" fmla="*/ 889 w 10000"/>
                  <a:gd name="connsiteY140" fmla="*/ 7312 h 9546"/>
                  <a:gd name="connsiteX141" fmla="*/ 944 w 10000"/>
                  <a:gd name="connsiteY141" fmla="*/ 7565 h 9546"/>
                  <a:gd name="connsiteX142" fmla="*/ 1111 w 10000"/>
                  <a:gd name="connsiteY142" fmla="*/ 7818 h 9546"/>
                  <a:gd name="connsiteX143" fmla="*/ 1333 w 10000"/>
                  <a:gd name="connsiteY143" fmla="*/ 8224 h 9546"/>
                  <a:gd name="connsiteX144" fmla="*/ 1333 w 10000"/>
                  <a:gd name="connsiteY144" fmla="*/ 8224 h 9546"/>
                  <a:gd name="connsiteX145" fmla="*/ 1444 w 10000"/>
                  <a:gd name="connsiteY145" fmla="*/ 8429 h 9546"/>
                  <a:gd name="connsiteX146" fmla="*/ 1500 w 10000"/>
                  <a:gd name="connsiteY146" fmla="*/ 8579 h 9546"/>
                  <a:gd name="connsiteX147" fmla="*/ 1500 w 10000"/>
                  <a:gd name="connsiteY147" fmla="*/ 8729 h 9546"/>
                  <a:gd name="connsiteX148" fmla="*/ 1556 w 10000"/>
                  <a:gd name="connsiteY148" fmla="*/ 8784 h 9546"/>
                  <a:gd name="connsiteX149" fmla="*/ 1722 w 10000"/>
                  <a:gd name="connsiteY149" fmla="*/ 8832 h 9546"/>
                  <a:gd name="connsiteX150" fmla="*/ 1944 w 10000"/>
                  <a:gd name="connsiteY150" fmla="*/ 8882 h 9546"/>
                  <a:gd name="connsiteX151" fmla="*/ 2944 w 10000"/>
                  <a:gd name="connsiteY151" fmla="*/ 8935 h 9546"/>
                  <a:gd name="connsiteX152" fmla="*/ 2944 w 10000"/>
                  <a:gd name="connsiteY152" fmla="*/ 8935 h 9546"/>
                  <a:gd name="connsiteX153" fmla="*/ 4167 w 10000"/>
                  <a:gd name="connsiteY153" fmla="*/ 9033 h 9546"/>
                  <a:gd name="connsiteX154" fmla="*/ 4889 w 10000"/>
                  <a:gd name="connsiteY154" fmla="*/ 9187 h 9546"/>
                  <a:gd name="connsiteX155" fmla="*/ 5278 w 10000"/>
                  <a:gd name="connsiteY155" fmla="*/ 9344 h 9546"/>
                  <a:gd name="connsiteX156" fmla="*/ 5444 w 10000"/>
                  <a:gd name="connsiteY156" fmla="*/ 9392 h 9546"/>
                  <a:gd name="connsiteX157" fmla="*/ 5444 w 10000"/>
                  <a:gd name="connsiteY157" fmla="*/ 9392 h 9546"/>
                  <a:gd name="connsiteX158" fmla="*/ 5722 w 10000"/>
                  <a:gd name="connsiteY158" fmla="*/ 9495 h 9546"/>
                  <a:gd name="connsiteX159" fmla="*/ 5833 w 10000"/>
                  <a:gd name="connsiteY159" fmla="*/ 9546 h 9546"/>
                  <a:gd name="connsiteX160" fmla="*/ 5833 w 10000"/>
                  <a:gd name="connsiteY160" fmla="*/ 9546 h 9546"/>
                  <a:gd name="connsiteX161" fmla="*/ 5833 w 10000"/>
                  <a:gd name="connsiteY161" fmla="*/ 9495 h 9546"/>
                  <a:gd name="connsiteX162" fmla="*/ 5889 w 10000"/>
                  <a:gd name="connsiteY162" fmla="*/ 9443 h 9546"/>
                  <a:gd name="connsiteX163" fmla="*/ 6000 w 10000"/>
                  <a:gd name="connsiteY163" fmla="*/ 9392 h 9546"/>
                  <a:gd name="connsiteX164" fmla="*/ 6167 w 10000"/>
                  <a:gd name="connsiteY164" fmla="*/ 9344 h 9546"/>
                  <a:gd name="connsiteX165" fmla="*/ 6444 w 10000"/>
                  <a:gd name="connsiteY165" fmla="*/ 9344 h 9546"/>
                  <a:gd name="connsiteX166" fmla="*/ 6833 w 10000"/>
                  <a:gd name="connsiteY166" fmla="*/ 9392 h 9546"/>
                  <a:gd name="connsiteX167" fmla="*/ 7278 w 10000"/>
                  <a:gd name="connsiteY167" fmla="*/ 9546 h 9546"/>
                  <a:gd name="connsiteX168" fmla="*/ 7278 w 10000"/>
                  <a:gd name="connsiteY168" fmla="*/ 9546 h 9546"/>
                  <a:gd name="connsiteX0" fmla="*/ 10000 w 10000"/>
                  <a:gd name="connsiteY0" fmla="*/ 7287 h 10000"/>
                  <a:gd name="connsiteX1" fmla="*/ 10000 w 10000"/>
                  <a:gd name="connsiteY1" fmla="*/ 7287 h 10000"/>
                  <a:gd name="connsiteX2" fmla="*/ 9222 w 10000"/>
                  <a:gd name="connsiteY2" fmla="*/ 7340 h 10000"/>
                  <a:gd name="connsiteX3" fmla="*/ 8944 w 10000"/>
                  <a:gd name="connsiteY3" fmla="*/ 7340 h 10000"/>
                  <a:gd name="connsiteX4" fmla="*/ 8833 w 10000"/>
                  <a:gd name="connsiteY4" fmla="*/ 7287 h 10000"/>
                  <a:gd name="connsiteX5" fmla="*/ 8778 w 10000"/>
                  <a:gd name="connsiteY5" fmla="*/ 7234 h 10000"/>
                  <a:gd name="connsiteX6" fmla="*/ 8778 w 10000"/>
                  <a:gd name="connsiteY6" fmla="*/ 7234 h 10000"/>
                  <a:gd name="connsiteX7" fmla="*/ 8444 w 10000"/>
                  <a:gd name="connsiteY7" fmla="*/ 6592 h 10000"/>
                  <a:gd name="connsiteX8" fmla="*/ 8167 w 10000"/>
                  <a:gd name="connsiteY8" fmla="*/ 6010 h 10000"/>
                  <a:gd name="connsiteX9" fmla="*/ 8167 w 10000"/>
                  <a:gd name="connsiteY9" fmla="*/ 6010 h 10000"/>
                  <a:gd name="connsiteX10" fmla="*/ 8056 w 10000"/>
                  <a:gd name="connsiteY10" fmla="*/ 5906 h 10000"/>
                  <a:gd name="connsiteX11" fmla="*/ 7889 w 10000"/>
                  <a:gd name="connsiteY11" fmla="*/ 5798 h 10000"/>
                  <a:gd name="connsiteX12" fmla="*/ 7444 w 10000"/>
                  <a:gd name="connsiteY12" fmla="*/ 5741 h 10000"/>
                  <a:gd name="connsiteX13" fmla="*/ 6889 w 10000"/>
                  <a:gd name="connsiteY13" fmla="*/ 5690 h 10000"/>
                  <a:gd name="connsiteX14" fmla="*/ 6389 w 10000"/>
                  <a:gd name="connsiteY14" fmla="*/ 5690 h 10000"/>
                  <a:gd name="connsiteX15" fmla="*/ 6389 w 10000"/>
                  <a:gd name="connsiteY15" fmla="*/ 5690 h 10000"/>
                  <a:gd name="connsiteX16" fmla="*/ 6167 w 10000"/>
                  <a:gd name="connsiteY16" fmla="*/ 5637 h 10000"/>
                  <a:gd name="connsiteX17" fmla="*/ 6056 w 10000"/>
                  <a:gd name="connsiteY17" fmla="*/ 5534 h 10000"/>
                  <a:gd name="connsiteX18" fmla="*/ 6000 w 10000"/>
                  <a:gd name="connsiteY18" fmla="*/ 5426 h 10000"/>
                  <a:gd name="connsiteX19" fmla="*/ 6000 w 10000"/>
                  <a:gd name="connsiteY19" fmla="*/ 5212 h 10000"/>
                  <a:gd name="connsiteX20" fmla="*/ 6056 w 10000"/>
                  <a:gd name="connsiteY20" fmla="*/ 4786 h 10000"/>
                  <a:gd name="connsiteX21" fmla="*/ 6111 w 10000"/>
                  <a:gd name="connsiteY21" fmla="*/ 4572 h 10000"/>
                  <a:gd name="connsiteX22" fmla="*/ 6056 w 10000"/>
                  <a:gd name="connsiteY22" fmla="*/ 4310 h 10000"/>
                  <a:gd name="connsiteX23" fmla="*/ 6056 w 10000"/>
                  <a:gd name="connsiteY23" fmla="*/ 4310 h 10000"/>
                  <a:gd name="connsiteX24" fmla="*/ 6000 w 10000"/>
                  <a:gd name="connsiteY24" fmla="*/ 4148 h 10000"/>
                  <a:gd name="connsiteX25" fmla="*/ 5944 w 10000"/>
                  <a:gd name="connsiteY25" fmla="*/ 4040 h 10000"/>
                  <a:gd name="connsiteX26" fmla="*/ 5833 w 10000"/>
                  <a:gd name="connsiteY26" fmla="*/ 4040 h 10000"/>
                  <a:gd name="connsiteX27" fmla="*/ 5667 w 10000"/>
                  <a:gd name="connsiteY27" fmla="*/ 4095 h 10000"/>
                  <a:gd name="connsiteX28" fmla="*/ 5333 w 10000"/>
                  <a:gd name="connsiteY28" fmla="*/ 4252 h 10000"/>
                  <a:gd name="connsiteX29" fmla="*/ 4889 w 10000"/>
                  <a:gd name="connsiteY29" fmla="*/ 4521 h 10000"/>
                  <a:gd name="connsiteX30" fmla="*/ 4889 w 10000"/>
                  <a:gd name="connsiteY30" fmla="*/ 4521 h 10000"/>
                  <a:gd name="connsiteX31" fmla="*/ 4611 w 10000"/>
                  <a:gd name="connsiteY31" fmla="*/ 4572 h 10000"/>
                  <a:gd name="connsiteX32" fmla="*/ 4500 w 10000"/>
                  <a:gd name="connsiteY32" fmla="*/ 4572 h 10000"/>
                  <a:gd name="connsiteX33" fmla="*/ 4444 w 10000"/>
                  <a:gd name="connsiteY33" fmla="*/ 4521 h 10000"/>
                  <a:gd name="connsiteX34" fmla="*/ 4389 w 10000"/>
                  <a:gd name="connsiteY34" fmla="*/ 4310 h 10000"/>
                  <a:gd name="connsiteX35" fmla="*/ 4222 w 10000"/>
                  <a:gd name="connsiteY35" fmla="*/ 4040 h 10000"/>
                  <a:gd name="connsiteX36" fmla="*/ 4222 w 10000"/>
                  <a:gd name="connsiteY36" fmla="*/ 4040 h 10000"/>
                  <a:gd name="connsiteX37" fmla="*/ 4111 w 10000"/>
                  <a:gd name="connsiteY37" fmla="*/ 3884 h 10000"/>
                  <a:gd name="connsiteX38" fmla="*/ 4111 w 10000"/>
                  <a:gd name="connsiteY38" fmla="*/ 3723 h 10000"/>
                  <a:gd name="connsiteX39" fmla="*/ 4111 w 10000"/>
                  <a:gd name="connsiteY39" fmla="*/ 3615 h 10000"/>
                  <a:gd name="connsiteX40" fmla="*/ 4167 w 10000"/>
                  <a:gd name="connsiteY40" fmla="*/ 3511 h 10000"/>
                  <a:gd name="connsiteX41" fmla="*/ 4278 w 10000"/>
                  <a:gd name="connsiteY41" fmla="*/ 3297 h 10000"/>
                  <a:gd name="connsiteX42" fmla="*/ 4389 w 10000"/>
                  <a:gd name="connsiteY42" fmla="*/ 3243 h 10000"/>
                  <a:gd name="connsiteX43" fmla="*/ 4389 w 10000"/>
                  <a:gd name="connsiteY43" fmla="*/ 3243 h 10000"/>
                  <a:gd name="connsiteX44" fmla="*/ 4389 w 10000"/>
                  <a:gd name="connsiteY44" fmla="*/ 3193 h 10000"/>
                  <a:gd name="connsiteX45" fmla="*/ 4444 w 10000"/>
                  <a:gd name="connsiteY45" fmla="*/ 3138 h 10000"/>
                  <a:gd name="connsiteX46" fmla="*/ 4667 w 10000"/>
                  <a:gd name="connsiteY46" fmla="*/ 3085 h 10000"/>
                  <a:gd name="connsiteX47" fmla="*/ 5333 w 10000"/>
                  <a:gd name="connsiteY47" fmla="*/ 2981 h 10000"/>
                  <a:gd name="connsiteX48" fmla="*/ 6500 w 10000"/>
                  <a:gd name="connsiteY48" fmla="*/ 2821 h 10000"/>
                  <a:gd name="connsiteX49" fmla="*/ 6500 w 10000"/>
                  <a:gd name="connsiteY49" fmla="*/ 2821 h 10000"/>
                  <a:gd name="connsiteX50" fmla="*/ 7167 w 10000"/>
                  <a:gd name="connsiteY50" fmla="*/ 2660 h 10000"/>
                  <a:gd name="connsiteX51" fmla="*/ 8389 w 10000"/>
                  <a:gd name="connsiteY51" fmla="*/ 2340 h 10000"/>
                  <a:gd name="connsiteX52" fmla="*/ 8389 w 10000"/>
                  <a:gd name="connsiteY52" fmla="*/ 2340 h 10000"/>
                  <a:gd name="connsiteX53" fmla="*/ 8667 w 10000"/>
                  <a:gd name="connsiteY53" fmla="*/ 2229 h 10000"/>
                  <a:gd name="connsiteX54" fmla="*/ 8778 w 10000"/>
                  <a:gd name="connsiteY54" fmla="*/ 2072 h 10000"/>
                  <a:gd name="connsiteX55" fmla="*/ 8889 w 10000"/>
                  <a:gd name="connsiteY55" fmla="*/ 1968 h 10000"/>
                  <a:gd name="connsiteX56" fmla="*/ 8833 w 10000"/>
                  <a:gd name="connsiteY56" fmla="*/ 1860 h 10000"/>
                  <a:gd name="connsiteX57" fmla="*/ 8833 w 10000"/>
                  <a:gd name="connsiteY57" fmla="*/ 1753 h 10000"/>
                  <a:gd name="connsiteX58" fmla="*/ 8722 w 10000"/>
                  <a:gd name="connsiteY58" fmla="*/ 1647 h 10000"/>
                  <a:gd name="connsiteX59" fmla="*/ 8556 w 10000"/>
                  <a:gd name="connsiteY59" fmla="*/ 1490 h 10000"/>
                  <a:gd name="connsiteX60" fmla="*/ 8556 w 10000"/>
                  <a:gd name="connsiteY60" fmla="*/ 1490 h 10000"/>
                  <a:gd name="connsiteX61" fmla="*/ 6556 w 10000"/>
                  <a:gd name="connsiteY61" fmla="*/ 534 h 10000"/>
                  <a:gd name="connsiteX62" fmla="*/ 6556 w 10000"/>
                  <a:gd name="connsiteY62" fmla="*/ 534 h 10000"/>
                  <a:gd name="connsiteX63" fmla="*/ 6333 w 10000"/>
                  <a:gd name="connsiteY63" fmla="*/ 376 h 10000"/>
                  <a:gd name="connsiteX64" fmla="*/ 6167 w 10000"/>
                  <a:gd name="connsiteY64" fmla="*/ 215 h 10000"/>
                  <a:gd name="connsiteX65" fmla="*/ 6056 w 10000"/>
                  <a:gd name="connsiteY65" fmla="*/ 54 h 10000"/>
                  <a:gd name="connsiteX66" fmla="*/ 6056 w 10000"/>
                  <a:gd name="connsiteY66" fmla="*/ 54 h 10000"/>
                  <a:gd name="connsiteX67" fmla="*/ 8056 w 10000"/>
                  <a:gd name="connsiteY67" fmla="*/ 0 h 10000"/>
                  <a:gd name="connsiteX68" fmla="*/ 10000 w 10000"/>
                  <a:gd name="connsiteY68" fmla="*/ 534 h 10000"/>
                  <a:gd name="connsiteX69" fmla="*/ 10000 w 10000"/>
                  <a:gd name="connsiteY69" fmla="*/ 7340 h 10000"/>
                  <a:gd name="connsiteX70" fmla="*/ 10000 w 10000"/>
                  <a:gd name="connsiteY70" fmla="*/ 7340 h 10000"/>
                  <a:gd name="connsiteX71" fmla="*/ 9722 w 10000"/>
                  <a:gd name="connsiteY71" fmla="*/ 7287 h 10000"/>
                  <a:gd name="connsiteX72" fmla="*/ 9389 w 10000"/>
                  <a:gd name="connsiteY72" fmla="*/ 7340 h 10000"/>
                  <a:gd name="connsiteX73" fmla="*/ 9389 w 10000"/>
                  <a:gd name="connsiteY73" fmla="*/ 7340 h 10000"/>
                  <a:gd name="connsiteX74" fmla="*/ 9278 w 10000"/>
                  <a:gd name="connsiteY74" fmla="*/ 7395 h 10000"/>
                  <a:gd name="connsiteX75" fmla="*/ 9056 w 10000"/>
                  <a:gd name="connsiteY75" fmla="*/ 7340 h 10000"/>
                  <a:gd name="connsiteX76" fmla="*/ 8889 w 10000"/>
                  <a:gd name="connsiteY76" fmla="*/ 7287 h 10000"/>
                  <a:gd name="connsiteX77" fmla="*/ 8722 w 10000"/>
                  <a:gd name="connsiteY77" fmla="*/ 7177 h 10000"/>
                  <a:gd name="connsiteX78" fmla="*/ 8611 w 10000"/>
                  <a:gd name="connsiteY78" fmla="*/ 7018 h 10000"/>
                  <a:gd name="connsiteX79" fmla="*/ 8444 w 10000"/>
                  <a:gd name="connsiteY79" fmla="*/ 6754 h 10000"/>
                  <a:gd name="connsiteX80" fmla="*/ 8444 w 10000"/>
                  <a:gd name="connsiteY80" fmla="*/ 6754 h 10000"/>
                  <a:gd name="connsiteX81" fmla="*/ 8222 w 10000"/>
                  <a:gd name="connsiteY81" fmla="*/ 6277 h 10000"/>
                  <a:gd name="connsiteX82" fmla="*/ 8111 w 10000"/>
                  <a:gd name="connsiteY82" fmla="*/ 6062 h 10000"/>
                  <a:gd name="connsiteX83" fmla="*/ 7944 w 10000"/>
                  <a:gd name="connsiteY83" fmla="*/ 5906 h 10000"/>
                  <a:gd name="connsiteX84" fmla="*/ 7778 w 10000"/>
                  <a:gd name="connsiteY84" fmla="*/ 5798 h 10000"/>
                  <a:gd name="connsiteX85" fmla="*/ 7556 w 10000"/>
                  <a:gd name="connsiteY85" fmla="*/ 5741 h 10000"/>
                  <a:gd name="connsiteX86" fmla="*/ 7333 w 10000"/>
                  <a:gd name="connsiteY86" fmla="*/ 5690 h 10000"/>
                  <a:gd name="connsiteX87" fmla="*/ 7000 w 10000"/>
                  <a:gd name="connsiteY87" fmla="*/ 5637 h 10000"/>
                  <a:gd name="connsiteX88" fmla="*/ 7000 w 10000"/>
                  <a:gd name="connsiteY88" fmla="*/ 5637 h 10000"/>
                  <a:gd name="connsiteX89" fmla="*/ 6556 w 10000"/>
                  <a:gd name="connsiteY89" fmla="*/ 5690 h 10000"/>
                  <a:gd name="connsiteX90" fmla="*/ 6222 w 10000"/>
                  <a:gd name="connsiteY90" fmla="*/ 5690 h 10000"/>
                  <a:gd name="connsiteX91" fmla="*/ 6111 w 10000"/>
                  <a:gd name="connsiteY91" fmla="*/ 5637 h 10000"/>
                  <a:gd name="connsiteX92" fmla="*/ 6056 w 10000"/>
                  <a:gd name="connsiteY92" fmla="*/ 5583 h 10000"/>
                  <a:gd name="connsiteX93" fmla="*/ 6056 w 10000"/>
                  <a:gd name="connsiteY93" fmla="*/ 5583 h 10000"/>
                  <a:gd name="connsiteX94" fmla="*/ 6056 w 10000"/>
                  <a:gd name="connsiteY94" fmla="*/ 4625 h 10000"/>
                  <a:gd name="connsiteX95" fmla="*/ 6056 w 10000"/>
                  <a:gd name="connsiteY95" fmla="*/ 4625 h 10000"/>
                  <a:gd name="connsiteX96" fmla="*/ 6056 w 10000"/>
                  <a:gd name="connsiteY96" fmla="*/ 4413 h 10000"/>
                  <a:gd name="connsiteX97" fmla="*/ 5944 w 10000"/>
                  <a:gd name="connsiteY97" fmla="*/ 4148 h 10000"/>
                  <a:gd name="connsiteX98" fmla="*/ 5889 w 10000"/>
                  <a:gd name="connsiteY98" fmla="*/ 4095 h 10000"/>
                  <a:gd name="connsiteX99" fmla="*/ 5778 w 10000"/>
                  <a:gd name="connsiteY99" fmla="*/ 4040 h 10000"/>
                  <a:gd name="connsiteX100" fmla="*/ 5667 w 10000"/>
                  <a:gd name="connsiteY100" fmla="*/ 4040 h 10000"/>
                  <a:gd name="connsiteX101" fmla="*/ 5500 w 10000"/>
                  <a:gd name="connsiteY101" fmla="*/ 4095 h 10000"/>
                  <a:gd name="connsiteX102" fmla="*/ 5500 w 10000"/>
                  <a:gd name="connsiteY102" fmla="*/ 4095 h 10000"/>
                  <a:gd name="connsiteX103" fmla="*/ 4889 w 10000"/>
                  <a:gd name="connsiteY103" fmla="*/ 4467 h 10000"/>
                  <a:gd name="connsiteX104" fmla="*/ 4611 w 10000"/>
                  <a:gd name="connsiteY104" fmla="*/ 4572 h 10000"/>
                  <a:gd name="connsiteX105" fmla="*/ 4556 w 10000"/>
                  <a:gd name="connsiteY105" fmla="*/ 4625 h 10000"/>
                  <a:gd name="connsiteX106" fmla="*/ 4500 w 10000"/>
                  <a:gd name="connsiteY106" fmla="*/ 4572 h 10000"/>
                  <a:gd name="connsiteX107" fmla="*/ 4500 w 10000"/>
                  <a:gd name="connsiteY107" fmla="*/ 4572 h 10000"/>
                  <a:gd name="connsiteX108" fmla="*/ 4222 w 10000"/>
                  <a:gd name="connsiteY108" fmla="*/ 4040 h 10000"/>
                  <a:gd name="connsiteX109" fmla="*/ 4222 w 10000"/>
                  <a:gd name="connsiteY109" fmla="*/ 4040 h 10000"/>
                  <a:gd name="connsiteX110" fmla="*/ 4111 w 10000"/>
                  <a:gd name="connsiteY110" fmla="*/ 3776 h 10000"/>
                  <a:gd name="connsiteX111" fmla="*/ 4111 w 10000"/>
                  <a:gd name="connsiteY111" fmla="*/ 3615 h 10000"/>
                  <a:gd name="connsiteX112" fmla="*/ 4111 w 10000"/>
                  <a:gd name="connsiteY112" fmla="*/ 3458 h 10000"/>
                  <a:gd name="connsiteX113" fmla="*/ 4111 w 10000"/>
                  <a:gd name="connsiteY113" fmla="*/ 3458 h 10000"/>
                  <a:gd name="connsiteX114" fmla="*/ 4278 w 10000"/>
                  <a:gd name="connsiteY114" fmla="*/ 3297 h 10000"/>
                  <a:gd name="connsiteX115" fmla="*/ 4389 w 10000"/>
                  <a:gd name="connsiteY115" fmla="*/ 3243 h 10000"/>
                  <a:gd name="connsiteX116" fmla="*/ 4389 w 10000"/>
                  <a:gd name="connsiteY116" fmla="*/ 3243 h 10000"/>
                  <a:gd name="connsiteX117" fmla="*/ 4000 w 10000"/>
                  <a:gd name="connsiteY117" fmla="*/ 3243 h 10000"/>
                  <a:gd name="connsiteX118" fmla="*/ 3722 w 10000"/>
                  <a:gd name="connsiteY118" fmla="*/ 3297 h 10000"/>
                  <a:gd name="connsiteX119" fmla="*/ 3611 w 10000"/>
                  <a:gd name="connsiteY119" fmla="*/ 3353 h 10000"/>
                  <a:gd name="connsiteX120" fmla="*/ 3556 w 10000"/>
                  <a:gd name="connsiteY120" fmla="*/ 3404 h 10000"/>
                  <a:gd name="connsiteX121" fmla="*/ 3556 w 10000"/>
                  <a:gd name="connsiteY121" fmla="*/ 3404 h 10000"/>
                  <a:gd name="connsiteX122" fmla="*/ 3444 w 10000"/>
                  <a:gd name="connsiteY122" fmla="*/ 3615 h 10000"/>
                  <a:gd name="connsiteX123" fmla="*/ 3278 w 10000"/>
                  <a:gd name="connsiteY123" fmla="*/ 3937 h 10000"/>
                  <a:gd name="connsiteX124" fmla="*/ 3000 w 10000"/>
                  <a:gd name="connsiteY124" fmla="*/ 4310 h 10000"/>
                  <a:gd name="connsiteX125" fmla="*/ 2667 w 10000"/>
                  <a:gd name="connsiteY125" fmla="*/ 4572 h 10000"/>
                  <a:gd name="connsiteX126" fmla="*/ 2667 w 10000"/>
                  <a:gd name="connsiteY126" fmla="*/ 4572 h 10000"/>
                  <a:gd name="connsiteX127" fmla="*/ 2333 w 10000"/>
                  <a:gd name="connsiteY127" fmla="*/ 4786 h 10000"/>
                  <a:gd name="connsiteX128" fmla="*/ 1833 w 10000"/>
                  <a:gd name="connsiteY128" fmla="*/ 5000 h 10000"/>
                  <a:gd name="connsiteX129" fmla="*/ 1389 w 10000"/>
                  <a:gd name="connsiteY129" fmla="*/ 5108 h 10000"/>
                  <a:gd name="connsiteX130" fmla="*/ 889 w 10000"/>
                  <a:gd name="connsiteY130" fmla="*/ 5158 h 10000"/>
                  <a:gd name="connsiteX131" fmla="*/ 889 w 10000"/>
                  <a:gd name="connsiteY131" fmla="*/ 5158 h 10000"/>
                  <a:gd name="connsiteX132" fmla="*/ 500 w 10000"/>
                  <a:gd name="connsiteY132" fmla="*/ 5212 h 10000"/>
                  <a:gd name="connsiteX133" fmla="*/ 222 w 10000"/>
                  <a:gd name="connsiteY133" fmla="*/ 5269 h 10000"/>
                  <a:gd name="connsiteX134" fmla="*/ 0 w 10000"/>
                  <a:gd name="connsiteY134" fmla="*/ 5323 h 10000"/>
                  <a:gd name="connsiteX135" fmla="*/ 0 w 10000"/>
                  <a:gd name="connsiteY135" fmla="*/ 5323 h 10000"/>
                  <a:gd name="connsiteX136" fmla="*/ 278 w 10000"/>
                  <a:gd name="connsiteY136" fmla="*/ 6166 h 10000"/>
                  <a:gd name="connsiteX137" fmla="*/ 500 w 10000"/>
                  <a:gd name="connsiteY137" fmla="*/ 6808 h 10000"/>
                  <a:gd name="connsiteX138" fmla="*/ 722 w 10000"/>
                  <a:gd name="connsiteY138" fmla="*/ 7340 h 10000"/>
                  <a:gd name="connsiteX139" fmla="*/ 722 w 10000"/>
                  <a:gd name="connsiteY139" fmla="*/ 7340 h 10000"/>
                  <a:gd name="connsiteX140" fmla="*/ 889 w 10000"/>
                  <a:gd name="connsiteY140" fmla="*/ 7660 h 10000"/>
                  <a:gd name="connsiteX141" fmla="*/ 944 w 10000"/>
                  <a:gd name="connsiteY141" fmla="*/ 7925 h 10000"/>
                  <a:gd name="connsiteX142" fmla="*/ 1111 w 10000"/>
                  <a:gd name="connsiteY142" fmla="*/ 8190 h 10000"/>
                  <a:gd name="connsiteX143" fmla="*/ 1333 w 10000"/>
                  <a:gd name="connsiteY143" fmla="*/ 8615 h 10000"/>
                  <a:gd name="connsiteX144" fmla="*/ 1333 w 10000"/>
                  <a:gd name="connsiteY144" fmla="*/ 8615 h 10000"/>
                  <a:gd name="connsiteX145" fmla="*/ 1444 w 10000"/>
                  <a:gd name="connsiteY145" fmla="*/ 8830 h 10000"/>
                  <a:gd name="connsiteX146" fmla="*/ 1500 w 10000"/>
                  <a:gd name="connsiteY146" fmla="*/ 8987 h 10000"/>
                  <a:gd name="connsiteX147" fmla="*/ 1500 w 10000"/>
                  <a:gd name="connsiteY147" fmla="*/ 9144 h 10000"/>
                  <a:gd name="connsiteX148" fmla="*/ 1556 w 10000"/>
                  <a:gd name="connsiteY148" fmla="*/ 9202 h 10000"/>
                  <a:gd name="connsiteX149" fmla="*/ 1722 w 10000"/>
                  <a:gd name="connsiteY149" fmla="*/ 9252 h 10000"/>
                  <a:gd name="connsiteX150" fmla="*/ 1944 w 10000"/>
                  <a:gd name="connsiteY150" fmla="*/ 9304 h 10000"/>
                  <a:gd name="connsiteX151" fmla="*/ 2944 w 10000"/>
                  <a:gd name="connsiteY151" fmla="*/ 9360 h 10000"/>
                  <a:gd name="connsiteX152" fmla="*/ 2944 w 10000"/>
                  <a:gd name="connsiteY152" fmla="*/ 9360 h 10000"/>
                  <a:gd name="connsiteX153" fmla="*/ 4167 w 10000"/>
                  <a:gd name="connsiteY153" fmla="*/ 9463 h 10000"/>
                  <a:gd name="connsiteX154" fmla="*/ 4889 w 10000"/>
                  <a:gd name="connsiteY154" fmla="*/ 9624 h 10000"/>
                  <a:gd name="connsiteX155" fmla="*/ 5278 w 10000"/>
                  <a:gd name="connsiteY155" fmla="*/ 9788 h 10000"/>
                  <a:gd name="connsiteX156" fmla="*/ 5444 w 10000"/>
                  <a:gd name="connsiteY156" fmla="*/ 9839 h 10000"/>
                  <a:gd name="connsiteX157" fmla="*/ 5444 w 10000"/>
                  <a:gd name="connsiteY157" fmla="*/ 9839 h 10000"/>
                  <a:gd name="connsiteX158" fmla="*/ 5722 w 10000"/>
                  <a:gd name="connsiteY158" fmla="*/ 9947 h 10000"/>
                  <a:gd name="connsiteX159" fmla="*/ 5833 w 10000"/>
                  <a:gd name="connsiteY159" fmla="*/ 10000 h 10000"/>
                  <a:gd name="connsiteX160" fmla="*/ 5833 w 10000"/>
                  <a:gd name="connsiteY160" fmla="*/ 10000 h 10000"/>
                  <a:gd name="connsiteX161" fmla="*/ 5833 w 10000"/>
                  <a:gd name="connsiteY161" fmla="*/ 9947 h 10000"/>
                  <a:gd name="connsiteX162" fmla="*/ 5889 w 10000"/>
                  <a:gd name="connsiteY162" fmla="*/ 9892 h 10000"/>
                  <a:gd name="connsiteX163" fmla="*/ 6000 w 10000"/>
                  <a:gd name="connsiteY163" fmla="*/ 9839 h 10000"/>
                  <a:gd name="connsiteX164" fmla="*/ 6167 w 10000"/>
                  <a:gd name="connsiteY164" fmla="*/ 9788 h 10000"/>
                  <a:gd name="connsiteX165" fmla="*/ 6444 w 10000"/>
                  <a:gd name="connsiteY165" fmla="*/ 9788 h 10000"/>
                  <a:gd name="connsiteX166" fmla="*/ 6833 w 10000"/>
                  <a:gd name="connsiteY166" fmla="*/ 9839 h 10000"/>
                  <a:gd name="connsiteX167" fmla="*/ 7278 w 10000"/>
                  <a:gd name="connsiteY167" fmla="*/ 10000 h 10000"/>
                  <a:gd name="connsiteX0" fmla="*/ 10000 w 10000"/>
                  <a:gd name="connsiteY0" fmla="*/ 7287 h 10000"/>
                  <a:gd name="connsiteX1" fmla="*/ 10000 w 10000"/>
                  <a:gd name="connsiteY1" fmla="*/ 7287 h 10000"/>
                  <a:gd name="connsiteX2" fmla="*/ 9222 w 10000"/>
                  <a:gd name="connsiteY2" fmla="*/ 7340 h 10000"/>
                  <a:gd name="connsiteX3" fmla="*/ 8944 w 10000"/>
                  <a:gd name="connsiteY3" fmla="*/ 7340 h 10000"/>
                  <a:gd name="connsiteX4" fmla="*/ 8833 w 10000"/>
                  <a:gd name="connsiteY4" fmla="*/ 7287 h 10000"/>
                  <a:gd name="connsiteX5" fmla="*/ 8778 w 10000"/>
                  <a:gd name="connsiteY5" fmla="*/ 7234 h 10000"/>
                  <a:gd name="connsiteX6" fmla="*/ 8778 w 10000"/>
                  <a:gd name="connsiteY6" fmla="*/ 7234 h 10000"/>
                  <a:gd name="connsiteX7" fmla="*/ 8444 w 10000"/>
                  <a:gd name="connsiteY7" fmla="*/ 6592 h 10000"/>
                  <a:gd name="connsiteX8" fmla="*/ 8167 w 10000"/>
                  <a:gd name="connsiteY8" fmla="*/ 6010 h 10000"/>
                  <a:gd name="connsiteX9" fmla="*/ 8167 w 10000"/>
                  <a:gd name="connsiteY9" fmla="*/ 6010 h 10000"/>
                  <a:gd name="connsiteX10" fmla="*/ 8056 w 10000"/>
                  <a:gd name="connsiteY10" fmla="*/ 5906 h 10000"/>
                  <a:gd name="connsiteX11" fmla="*/ 7889 w 10000"/>
                  <a:gd name="connsiteY11" fmla="*/ 5798 h 10000"/>
                  <a:gd name="connsiteX12" fmla="*/ 7444 w 10000"/>
                  <a:gd name="connsiteY12" fmla="*/ 5741 h 10000"/>
                  <a:gd name="connsiteX13" fmla="*/ 6889 w 10000"/>
                  <a:gd name="connsiteY13" fmla="*/ 5690 h 10000"/>
                  <a:gd name="connsiteX14" fmla="*/ 6389 w 10000"/>
                  <a:gd name="connsiteY14" fmla="*/ 5690 h 10000"/>
                  <a:gd name="connsiteX15" fmla="*/ 6389 w 10000"/>
                  <a:gd name="connsiteY15" fmla="*/ 5690 h 10000"/>
                  <a:gd name="connsiteX16" fmla="*/ 6167 w 10000"/>
                  <a:gd name="connsiteY16" fmla="*/ 5637 h 10000"/>
                  <a:gd name="connsiteX17" fmla="*/ 6056 w 10000"/>
                  <a:gd name="connsiteY17" fmla="*/ 5534 h 10000"/>
                  <a:gd name="connsiteX18" fmla="*/ 6000 w 10000"/>
                  <a:gd name="connsiteY18" fmla="*/ 5426 h 10000"/>
                  <a:gd name="connsiteX19" fmla="*/ 6000 w 10000"/>
                  <a:gd name="connsiteY19" fmla="*/ 5212 h 10000"/>
                  <a:gd name="connsiteX20" fmla="*/ 6056 w 10000"/>
                  <a:gd name="connsiteY20" fmla="*/ 4786 h 10000"/>
                  <a:gd name="connsiteX21" fmla="*/ 6111 w 10000"/>
                  <a:gd name="connsiteY21" fmla="*/ 4572 h 10000"/>
                  <a:gd name="connsiteX22" fmla="*/ 6056 w 10000"/>
                  <a:gd name="connsiteY22" fmla="*/ 4310 h 10000"/>
                  <a:gd name="connsiteX23" fmla="*/ 6056 w 10000"/>
                  <a:gd name="connsiteY23" fmla="*/ 4310 h 10000"/>
                  <a:gd name="connsiteX24" fmla="*/ 6000 w 10000"/>
                  <a:gd name="connsiteY24" fmla="*/ 4148 h 10000"/>
                  <a:gd name="connsiteX25" fmla="*/ 5944 w 10000"/>
                  <a:gd name="connsiteY25" fmla="*/ 4040 h 10000"/>
                  <a:gd name="connsiteX26" fmla="*/ 5833 w 10000"/>
                  <a:gd name="connsiteY26" fmla="*/ 4040 h 10000"/>
                  <a:gd name="connsiteX27" fmla="*/ 5667 w 10000"/>
                  <a:gd name="connsiteY27" fmla="*/ 4095 h 10000"/>
                  <a:gd name="connsiteX28" fmla="*/ 5333 w 10000"/>
                  <a:gd name="connsiteY28" fmla="*/ 4252 h 10000"/>
                  <a:gd name="connsiteX29" fmla="*/ 4889 w 10000"/>
                  <a:gd name="connsiteY29" fmla="*/ 4521 h 10000"/>
                  <a:gd name="connsiteX30" fmla="*/ 4889 w 10000"/>
                  <a:gd name="connsiteY30" fmla="*/ 4521 h 10000"/>
                  <a:gd name="connsiteX31" fmla="*/ 4611 w 10000"/>
                  <a:gd name="connsiteY31" fmla="*/ 4572 h 10000"/>
                  <a:gd name="connsiteX32" fmla="*/ 4500 w 10000"/>
                  <a:gd name="connsiteY32" fmla="*/ 4572 h 10000"/>
                  <a:gd name="connsiteX33" fmla="*/ 4444 w 10000"/>
                  <a:gd name="connsiteY33" fmla="*/ 4521 h 10000"/>
                  <a:gd name="connsiteX34" fmla="*/ 4389 w 10000"/>
                  <a:gd name="connsiteY34" fmla="*/ 4310 h 10000"/>
                  <a:gd name="connsiteX35" fmla="*/ 4222 w 10000"/>
                  <a:gd name="connsiteY35" fmla="*/ 4040 h 10000"/>
                  <a:gd name="connsiteX36" fmla="*/ 4222 w 10000"/>
                  <a:gd name="connsiteY36" fmla="*/ 4040 h 10000"/>
                  <a:gd name="connsiteX37" fmla="*/ 4111 w 10000"/>
                  <a:gd name="connsiteY37" fmla="*/ 3884 h 10000"/>
                  <a:gd name="connsiteX38" fmla="*/ 4111 w 10000"/>
                  <a:gd name="connsiteY38" fmla="*/ 3723 h 10000"/>
                  <a:gd name="connsiteX39" fmla="*/ 4111 w 10000"/>
                  <a:gd name="connsiteY39" fmla="*/ 3615 h 10000"/>
                  <a:gd name="connsiteX40" fmla="*/ 4167 w 10000"/>
                  <a:gd name="connsiteY40" fmla="*/ 3511 h 10000"/>
                  <a:gd name="connsiteX41" fmla="*/ 4278 w 10000"/>
                  <a:gd name="connsiteY41" fmla="*/ 3297 h 10000"/>
                  <a:gd name="connsiteX42" fmla="*/ 4389 w 10000"/>
                  <a:gd name="connsiteY42" fmla="*/ 3243 h 10000"/>
                  <a:gd name="connsiteX43" fmla="*/ 4389 w 10000"/>
                  <a:gd name="connsiteY43" fmla="*/ 3243 h 10000"/>
                  <a:gd name="connsiteX44" fmla="*/ 4389 w 10000"/>
                  <a:gd name="connsiteY44" fmla="*/ 3193 h 10000"/>
                  <a:gd name="connsiteX45" fmla="*/ 4444 w 10000"/>
                  <a:gd name="connsiteY45" fmla="*/ 3138 h 10000"/>
                  <a:gd name="connsiteX46" fmla="*/ 4667 w 10000"/>
                  <a:gd name="connsiteY46" fmla="*/ 3085 h 10000"/>
                  <a:gd name="connsiteX47" fmla="*/ 5333 w 10000"/>
                  <a:gd name="connsiteY47" fmla="*/ 2981 h 10000"/>
                  <a:gd name="connsiteX48" fmla="*/ 6500 w 10000"/>
                  <a:gd name="connsiteY48" fmla="*/ 2821 h 10000"/>
                  <a:gd name="connsiteX49" fmla="*/ 6500 w 10000"/>
                  <a:gd name="connsiteY49" fmla="*/ 2821 h 10000"/>
                  <a:gd name="connsiteX50" fmla="*/ 7167 w 10000"/>
                  <a:gd name="connsiteY50" fmla="*/ 2660 h 10000"/>
                  <a:gd name="connsiteX51" fmla="*/ 8389 w 10000"/>
                  <a:gd name="connsiteY51" fmla="*/ 2340 h 10000"/>
                  <a:gd name="connsiteX52" fmla="*/ 8389 w 10000"/>
                  <a:gd name="connsiteY52" fmla="*/ 2340 h 10000"/>
                  <a:gd name="connsiteX53" fmla="*/ 8667 w 10000"/>
                  <a:gd name="connsiteY53" fmla="*/ 2229 h 10000"/>
                  <a:gd name="connsiteX54" fmla="*/ 8778 w 10000"/>
                  <a:gd name="connsiteY54" fmla="*/ 2072 h 10000"/>
                  <a:gd name="connsiteX55" fmla="*/ 8889 w 10000"/>
                  <a:gd name="connsiteY55" fmla="*/ 1968 h 10000"/>
                  <a:gd name="connsiteX56" fmla="*/ 8833 w 10000"/>
                  <a:gd name="connsiteY56" fmla="*/ 1860 h 10000"/>
                  <a:gd name="connsiteX57" fmla="*/ 8833 w 10000"/>
                  <a:gd name="connsiteY57" fmla="*/ 1753 h 10000"/>
                  <a:gd name="connsiteX58" fmla="*/ 8722 w 10000"/>
                  <a:gd name="connsiteY58" fmla="*/ 1647 h 10000"/>
                  <a:gd name="connsiteX59" fmla="*/ 8556 w 10000"/>
                  <a:gd name="connsiteY59" fmla="*/ 1490 h 10000"/>
                  <a:gd name="connsiteX60" fmla="*/ 8556 w 10000"/>
                  <a:gd name="connsiteY60" fmla="*/ 1490 h 10000"/>
                  <a:gd name="connsiteX61" fmla="*/ 6556 w 10000"/>
                  <a:gd name="connsiteY61" fmla="*/ 534 h 10000"/>
                  <a:gd name="connsiteX62" fmla="*/ 6556 w 10000"/>
                  <a:gd name="connsiteY62" fmla="*/ 534 h 10000"/>
                  <a:gd name="connsiteX63" fmla="*/ 6333 w 10000"/>
                  <a:gd name="connsiteY63" fmla="*/ 376 h 10000"/>
                  <a:gd name="connsiteX64" fmla="*/ 6167 w 10000"/>
                  <a:gd name="connsiteY64" fmla="*/ 215 h 10000"/>
                  <a:gd name="connsiteX65" fmla="*/ 6056 w 10000"/>
                  <a:gd name="connsiteY65" fmla="*/ 54 h 10000"/>
                  <a:gd name="connsiteX66" fmla="*/ 6056 w 10000"/>
                  <a:gd name="connsiteY66" fmla="*/ 54 h 10000"/>
                  <a:gd name="connsiteX67" fmla="*/ 8056 w 10000"/>
                  <a:gd name="connsiteY67" fmla="*/ 0 h 10000"/>
                  <a:gd name="connsiteX68" fmla="*/ 10000 w 10000"/>
                  <a:gd name="connsiteY68" fmla="*/ 534 h 10000"/>
                  <a:gd name="connsiteX69" fmla="*/ 10000 w 10000"/>
                  <a:gd name="connsiteY69" fmla="*/ 7340 h 10000"/>
                  <a:gd name="connsiteX70" fmla="*/ 10000 w 10000"/>
                  <a:gd name="connsiteY70" fmla="*/ 7340 h 10000"/>
                  <a:gd name="connsiteX71" fmla="*/ 9722 w 10000"/>
                  <a:gd name="connsiteY71" fmla="*/ 7287 h 10000"/>
                  <a:gd name="connsiteX72" fmla="*/ 9389 w 10000"/>
                  <a:gd name="connsiteY72" fmla="*/ 7340 h 10000"/>
                  <a:gd name="connsiteX73" fmla="*/ 9389 w 10000"/>
                  <a:gd name="connsiteY73" fmla="*/ 7340 h 10000"/>
                  <a:gd name="connsiteX74" fmla="*/ 9278 w 10000"/>
                  <a:gd name="connsiteY74" fmla="*/ 7395 h 10000"/>
                  <a:gd name="connsiteX75" fmla="*/ 9056 w 10000"/>
                  <a:gd name="connsiteY75" fmla="*/ 7340 h 10000"/>
                  <a:gd name="connsiteX76" fmla="*/ 8889 w 10000"/>
                  <a:gd name="connsiteY76" fmla="*/ 7287 h 10000"/>
                  <a:gd name="connsiteX77" fmla="*/ 8722 w 10000"/>
                  <a:gd name="connsiteY77" fmla="*/ 7177 h 10000"/>
                  <a:gd name="connsiteX78" fmla="*/ 8611 w 10000"/>
                  <a:gd name="connsiteY78" fmla="*/ 7018 h 10000"/>
                  <a:gd name="connsiteX79" fmla="*/ 8444 w 10000"/>
                  <a:gd name="connsiteY79" fmla="*/ 6754 h 10000"/>
                  <a:gd name="connsiteX80" fmla="*/ 8444 w 10000"/>
                  <a:gd name="connsiteY80" fmla="*/ 6754 h 10000"/>
                  <a:gd name="connsiteX81" fmla="*/ 8222 w 10000"/>
                  <a:gd name="connsiteY81" fmla="*/ 6277 h 10000"/>
                  <a:gd name="connsiteX82" fmla="*/ 8111 w 10000"/>
                  <a:gd name="connsiteY82" fmla="*/ 6062 h 10000"/>
                  <a:gd name="connsiteX83" fmla="*/ 7944 w 10000"/>
                  <a:gd name="connsiteY83" fmla="*/ 5906 h 10000"/>
                  <a:gd name="connsiteX84" fmla="*/ 7778 w 10000"/>
                  <a:gd name="connsiteY84" fmla="*/ 5798 h 10000"/>
                  <a:gd name="connsiteX85" fmla="*/ 7556 w 10000"/>
                  <a:gd name="connsiteY85" fmla="*/ 5741 h 10000"/>
                  <a:gd name="connsiteX86" fmla="*/ 7333 w 10000"/>
                  <a:gd name="connsiteY86" fmla="*/ 5690 h 10000"/>
                  <a:gd name="connsiteX87" fmla="*/ 7000 w 10000"/>
                  <a:gd name="connsiteY87" fmla="*/ 5637 h 10000"/>
                  <a:gd name="connsiteX88" fmla="*/ 7000 w 10000"/>
                  <a:gd name="connsiteY88" fmla="*/ 5637 h 10000"/>
                  <a:gd name="connsiteX89" fmla="*/ 6556 w 10000"/>
                  <a:gd name="connsiteY89" fmla="*/ 5690 h 10000"/>
                  <a:gd name="connsiteX90" fmla="*/ 6222 w 10000"/>
                  <a:gd name="connsiteY90" fmla="*/ 5690 h 10000"/>
                  <a:gd name="connsiteX91" fmla="*/ 6111 w 10000"/>
                  <a:gd name="connsiteY91" fmla="*/ 5637 h 10000"/>
                  <a:gd name="connsiteX92" fmla="*/ 6056 w 10000"/>
                  <a:gd name="connsiteY92" fmla="*/ 5583 h 10000"/>
                  <a:gd name="connsiteX93" fmla="*/ 6056 w 10000"/>
                  <a:gd name="connsiteY93" fmla="*/ 5583 h 10000"/>
                  <a:gd name="connsiteX94" fmla="*/ 6056 w 10000"/>
                  <a:gd name="connsiteY94" fmla="*/ 4625 h 10000"/>
                  <a:gd name="connsiteX95" fmla="*/ 6056 w 10000"/>
                  <a:gd name="connsiteY95" fmla="*/ 4625 h 10000"/>
                  <a:gd name="connsiteX96" fmla="*/ 6056 w 10000"/>
                  <a:gd name="connsiteY96" fmla="*/ 4413 h 10000"/>
                  <a:gd name="connsiteX97" fmla="*/ 5944 w 10000"/>
                  <a:gd name="connsiteY97" fmla="*/ 4148 h 10000"/>
                  <a:gd name="connsiteX98" fmla="*/ 5889 w 10000"/>
                  <a:gd name="connsiteY98" fmla="*/ 4095 h 10000"/>
                  <a:gd name="connsiteX99" fmla="*/ 5778 w 10000"/>
                  <a:gd name="connsiteY99" fmla="*/ 4040 h 10000"/>
                  <a:gd name="connsiteX100" fmla="*/ 5667 w 10000"/>
                  <a:gd name="connsiteY100" fmla="*/ 4040 h 10000"/>
                  <a:gd name="connsiteX101" fmla="*/ 5500 w 10000"/>
                  <a:gd name="connsiteY101" fmla="*/ 4095 h 10000"/>
                  <a:gd name="connsiteX102" fmla="*/ 5500 w 10000"/>
                  <a:gd name="connsiteY102" fmla="*/ 4095 h 10000"/>
                  <a:gd name="connsiteX103" fmla="*/ 4889 w 10000"/>
                  <a:gd name="connsiteY103" fmla="*/ 4467 h 10000"/>
                  <a:gd name="connsiteX104" fmla="*/ 4611 w 10000"/>
                  <a:gd name="connsiteY104" fmla="*/ 4572 h 10000"/>
                  <a:gd name="connsiteX105" fmla="*/ 4556 w 10000"/>
                  <a:gd name="connsiteY105" fmla="*/ 4625 h 10000"/>
                  <a:gd name="connsiteX106" fmla="*/ 4500 w 10000"/>
                  <a:gd name="connsiteY106" fmla="*/ 4572 h 10000"/>
                  <a:gd name="connsiteX107" fmla="*/ 4500 w 10000"/>
                  <a:gd name="connsiteY107" fmla="*/ 4572 h 10000"/>
                  <a:gd name="connsiteX108" fmla="*/ 4222 w 10000"/>
                  <a:gd name="connsiteY108" fmla="*/ 4040 h 10000"/>
                  <a:gd name="connsiteX109" fmla="*/ 4222 w 10000"/>
                  <a:gd name="connsiteY109" fmla="*/ 4040 h 10000"/>
                  <a:gd name="connsiteX110" fmla="*/ 4111 w 10000"/>
                  <a:gd name="connsiteY110" fmla="*/ 3776 h 10000"/>
                  <a:gd name="connsiteX111" fmla="*/ 4111 w 10000"/>
                  <a:gd name="connsiteY111" fmla="*/ 3615 h 10000"/>
                  <a:gd name="connsiteX112" fmla="*/ 4111 w 10000"/>
                  <a:gd name="connsiteY112" fmla="*/ 3458 h 10000"/>
                  <a:gd name="connsiteX113" fmla="*/ 4111 w 10000"/>
                  <a:gd name="connsiteY113" fmla="*/ 3458 h 10000"/>
                  <a:gd name="connsiteX114" fmla="*/ 4278 w 10000"/>
                  <a:gd name="connsiteY114" fmla="*/ 3297 h 10000"/>
                  <a:gd name="connsiteX115" fmla="*/ 4389 w 10000"/>
                  <a:gd name="connsiteY115" fmla="*/ 3243 h 10000"/>
                  <a:gd name="connsiteX116" fmla="*/ 4389 w 10000"/>
                  <a:gd name="connsiteY116" fmla="*/ 3243 h 10000"/>
                  <a:gd name="connsiteX117" fmla="*/ 4000 w 10000"/>
                  <a:gd name="connsiteY117" fmla="*/ 3243 h 10000"/>
                  <a:gd name="connsiteX118" fmla="*/ 3722 w 10000"/>
                  <a:gd name="connsiteY118" fmla="*/ 3297 h 10000"/>
                  <a:gd name="connsiteX119" fmla="*/ 3611 w 10000"/>
                  <a:gd name="connsiteY119" fmla="*/ 3353 h 10000"/>
                  <a:gd name="connsiteX120" fmla="*/ 3556 w 10000"/>
                  <a:gd name="connsiteY120" fmla="*/ 3404 h 10000"/>
                  <a:gd name="connsiteX121" fmla="*/ 3556 w 10000"/>
                  <a:gd name="connsiteY121" fmla="*/ 3404 h 10000"/>
                  <a:gd name="connsiteX122" fmla="*/ 3444 w 10000"/>
                  <a:gd name="connsiteY122" fmla="*/ 3615 h 10000"/>
                  <a:gd name="connsiteX123" fmla="*/ 3278 w 10000"/>
                  <a:gd name="connsiteY123" fmla="*/ 3937 h 10000"/>
                  <a:gd name="connsiteX124" fmla="*/ 3000 w 10000"/>
                  <a:gd name="connsiteY124" fmla="*/ 4310 h 10000"/>
                  <a:gd name="connsiteX125" fmla="*/ 2667 w 10000"/>
                  <a:gd name="connsiteY125" fmla="*/ 4572 h 10000"/>
                  <a:gd name="connsiteX126" fmla="*/ 2667 w 10000"/>
                  <a:gd name="connsiteY126" fmla="*/ 4572 h 10000"/>
                  <a:gd name="connsiteX127" fmla="*/ 2333 w 10000"/>
                  <a:gd name="connsiteY127" fmla="*/ 4786 h 10000"/>
                  <a:gd name="connsiteX128" fmla="*/ 1833 w 10000"/>
                  <a:gd name="connsiteY128" fmla="*/ 5000 h 10000"/>
                  <a:gd name="connsiteX129" fmla="*/ 1389 w 10000"/>
                  <a:gd name="connsiteY129" fmla="*/ 5108 h 10000"/>
                  <a:gd name="connsiteX130" fmla="*/ 889 w 10000"/>
                  <a:gd name="connsiteY130" fmla="*/ 5158 h 10000"/>
                  <a:gd name="connsiteX131" fmla="*/ 889 w 10000"/>
                  <a:gd name="connsiteY131" fmla="*/ 5158 h 10000"/>
                  <a:gd name="connsiteX132" fmla="*/ 500 w 10000"/>
                  <a:gd name="connsiteY132" fmla="*/ 5212 h 10000"/>
                  <a:gd name="connsiteX133" fmla="*/ 222 w 10000"/>
                  <a:gd name="connsiteY133" fmla="*/ 5269 h 10000"/>
                  <a:gd name="connsiteX134" fmla="*/ 0 w 10000"/>
                  <a:gd name="connsiteY134" fmla="*/ 5323 h 10000"/>
                  <a:gd name="connsiteX135" fmla="*/ 0 w 10000"/>
                  <a:gd name="connsiteY135" fmla="*/ 5323 h 10000"/>
                  <a:gd name="connsiteX136" fmla="*/ 278 w 10000"/>
                  <a:gd name="connsiteY136" fmla="*/ 6166 h 10000"/>
                  <a:gd name="connsiteX137" fmla="*/ 500 w 10000"/>
                  <a:gd name="connsiteY137" fmla="*/ 6808 h 10000"/>
                  <a:gd name="connsiteX138" fmla="*/ 722 w 10000"/>
                  <a:gd name="connsiteY138" fmla="*/ 7340 h 10000"/>
                  <a:gd name="connsiteX139" fmla="*/ 722 w 10000"/>
                  <a:gd name="connsiteY139" fmla="*/ 7340 h 10000"/>
                  <a:gd name="connsiteX140" fmla="*/ 889 w 10000"/>
                  <a:gd name="connsiteY140" fmla="*/ 7660 h 10000"/>
                  <a:gd name="connsiteX141" fmla="*/ 944 w 10000"/>
                  <a:gd name="connsiteY141" fmla="*/ 7925 h 10000"/>
                  <a:gd name="connsiteX142" fmla="*/ 1111 w 10000"/>
                  <a:gd name="connsiteY142" fmla="*/ 8190 h 10000"/>
                  <a:gd name="connsiteX143" fmla="*/ 1333 w 10000"/>
                  <a:gd name="connsiteY143" fmla="*/ 8615 h 10000"/>
                  <a:gd name="connsiteX144" fmla="*/ 1333 w 10000"/>
                  <a:gd name="connsiteY144" fmla="*/ 8615 h 10000"/>
                  <a:gd name="connsiteX145" fmla="*/ 1444 w 10000"/>
                  <a:gd name="connsiteY145" fmla="*/ 8830 h 10000"/>
                  <a:gd name="connsiteX146" fmla="*/ 1500 w 10000"/>
                  <a:gd name="connsiteY146" fmla="*/ 8987 h 10000"/>
                  <a:gd name="connsiteX147" fmla="*/ 1500 w 10000"/>
                  <a:gd name="connsiteY147" fmla="*/ 9144 h 10000"/>
                  <a:gd name="connsiteX148" fmla="*/ 1556 w 10000"/>
                  <a:gd name="connsiteY148" fmla="*/ 9202 h 10000"/>
                  <a:gd name="connsiteX149" fmla="*/ 1722 w 10000"/>
                  <a:gd name="connsiteY149" fmla="*/ 9252 h 10000"/>
                  <a:gd name="connsiteX150" fmla="*/ 1944 w 10000"/>
                  <a:gd name="connsiteY150" fmla="*/ 9304 h 10000"/>
                  <a:gd name="connsiteX151" fmla="*/ 2944 w 10000"/>
                  <a:gd name="connsiteY151" fmla="*/ 9360 h 10000"/>
                  <a:gd name="connsiteX152" fmla="*/ 2944 w 10000"/>
                  <a:gd name="connsiteY152" fmla="*/ 9360 h 10000"/>
                  <a:gd name="connsiteX153" fmla="*/ 4167 w 10000"/>
                  <a:gd name="connsiteY153" fmla="*/ 9463 h 10000"/>
                  <a:gd name="connsiteX154" fmla="*/ 4889 w 10000"/>
                  <a:gd name="connsiteY154" fmla="*/ 9624 h 10000"/>
                  <a:gd name="connsiteX155" fmla="*/ 5278 w 10000"/>
                  <a:gd name="connsiteY155" fmla="*/ 9788 h 10000"/>
                  <a:gd name="connsiteX156" fmla="*/ 5444 w 10000"/>
                  <a:gd name="connsiteY156" fmla="*/ 9839 h 10000"/>
                  <a:gd name="connsiteX157" fmla="*/ 5444 w 10000"/>
                  <a:gd name="connsiteY157" fmla="*/ 9839 h 10000"/>
                  <a:gd name="connsiteX158" fmla="*/ 5722 w 10000"/>
                  <a:gd name="connsiteY158" fmla="*/ 9947 h 10000"/>
                  <a:gd name="connsiteX159" fmla="*/ 5833 w 10000"/>
                  <a:gd name="connsiteY159" fmla="*/ 10000 h 10000"/>
                  <a:gd name="connsiteX160" fmla="*/ 5833 w 10000"/>
                  <a:gd name="connsiteY160" fmla="*/ 10000 h 10000"/>
                  <a:gd name="connsiteX161" fmla="*/ 5833 w 10000"/>
                  <a:gd name="connsiteY161" fmla="*/ 9947 h 10000"/>
                  <a:gd name="connsiteX162" fmla="*/ 5889 w 10000"/>
                  <a:gd name="connsiteY162" fmla="*/ 9892 h 10000"/>
                  <a:gd name="connsiteX163" fmla="*/ 6000 w 10000"/>
                  <a:gd name="connsiteY163" fmla="*/ 9839 h 10000"/>
                  <a:gd name="connsiteX164" fmla="*/ 6167 w 10000"/>
                  <a:gd name="connsiteY164" fmla="*/ 9788 h 10000"/>
                  <a:gd name="connsiteX165" fmla="*/ 6444 w 10000"/>
                  <a:gd name="connsiteY165" fmla="*/ 9788 h 10000"/>
                  <a:gd name="connsiteX166" fmla="*/ 7278 w 10000"/>
                  <a:gd name="connsiteY166" fmla="*/ 10000 h 10000"/>
                  <a:gd name="connsiteX0" fmla="*/ 10000 w 10000"/>
                  <a:gd name="connsiteY0" fmla="*/ 7287 h 10000"/>
                  <a:gd name="connsiteX1" fmla="*/ 10000 w 10000"/>
                  <a:gd name="connsiteY1" fmla="*/ 7287 h 10000"/>
                  <a:gd name="connsiteX2" fmla="*/ 9222 w 10000"/>
                  <a:gd name="connsiteY2" fmla="*/ 7340 h 10000"/>
                  <a:gd name="connsiteX3" fmla="*/ 8944 w 10000"/>
                  <a:gd name="connsiteY3" fmla="*/ 7340 h 10000"/>
                  <a:gd name="connsiteX4" fmla="*/ 8833 w 10000"/>
                  <a:gd name="connsiteY4" fmla="*/ 7287 h 10000"/>
                  <a:gd name="connsiteX5" fmla="*/ 8778 w 10000"/>
                  <a:gd name="connsiteY5" fmla="*/ 7234 h 10000"/>
                  <a:gd name="connsiteX6" fmla="*/ 8778 w 10000"/>
                  <a:gd name="connsiteY6" fmla="*/ 7234 h 10000"/>
                  <a:gd name="connsiteX7" fmla="*/ 8444 w 10000"/>
                  <a:gd name="connsiteY7" fmla="*/ 6592 h 10000"/>
                  <a:gd name="connsiteX8" fmla="*/ 8167 w 10000"/>
                  <a:gd name="connsiteY8" fmla="*/ 6010 h 10000"/>
                  <a:gd name="connsiteX9" fmla="*/ 8167 w 10000"/>
                  <a:gd name="connsiteY9" fmla="*/ 6010 h 10000"/>
                  <a:gd name="connsiteX10" fmla="*/ 8056 w 10000"/>
                  <a:gd name="connsiteY10" fmla="*/ 5906 h 10000"/>
                  <a:gd name="connsiteX11" fmla="*/ 7889 w 10000"/>
                  <a:gd name="connsiteY11" fmla="*/ 5798 h 10000"/>
                  <a:gd name="connsiteX12" fmla="*/ 7444 w 10000"/>
                  <a:gd name="connsiteY12" fmla="*/ 5741 h 10000"/>
                  <a:gd name="connsiteX13" fmla="*/ 6889 w 10000"/>
                  <a:gd name="connsiteY13" fmla="*/ 5690 h 10000"/>
                  <a:gd name="connsiteX14" fmla="*/ 6389 w 10000"/>
                  <a:gd name="connsiteY14" fmla="*/ 5690 h 10000"/>
                  <a:gd name="connsiteX15" fmla="*/ 6389 w 10000"/>
                  <a:gd name="connsiteY15" fmla="*/ 5690 h 10000"/>
                  <a:gd name="connsiteX16" fmla="*/ 6167 w 10000"/>
                  <a:gd name="connsiteY16" fmla="*/ 5637 h 10000"/>
                  <a:gd name="connsiteX17" fmla="*/ 6056 w 10000"/>
                  <a:gd name="connsiteY17" fmla="*/ 5534 h 10000"/>
                  <a:gd name="connsiteX18" fmla="*/ 6000 w 10000"/>
                  <a:gd name="connsiteY18" fmla="*/ 5426 h 10000"/>
                  <a:gd name="connsiteX19" fmla="*/ 6000 w 10000"/>
                  <a:gd name="connsiteY19" fmla="*/ 5212 h 10000"/>
                  <a:gd name="connsiteX20" fmla="*/ 6056 w 10000"/>
                  <a:gd name="connsiteY20" fmla="*/ 4786 h 10000"/>
                  <a:gd name="connsiteX21" fmla="*/ 6111 w 10000"/>
                  <a:gd name="connsiteY21" fmla="*/ 4572 h 10000"/>
                  <a:gd name="connsiteX22" fmla="*/ 6056 w 10000"/>
                  <a:gd name="connsiteY22" fmla="*/ 4310 h 10000"/>
                  <a:gd name="connsiteX23" fmla="*/ 6056 w 10000"/>
                  <a:gd name="connsiteY23" fmla="*/ 4310 h 10000"/>
                  <a:gd name="connsiteX24" fmla="*/ 6000 w 10000"/>
                  <a:gd name="connsiteY24" fmla="*/ 4148 h 10000"/>
                  <a:gd name="connsiteX25" fmla="*/ 5944 w 10000"/>
                  <a:gd name="connsiteY25" fmla="*/ 4040 h 10000"/>
                  <a:gd name="connsiteX26" fmla="*/ 5833 w 10000"/>
                  <a:gd name="connsiteY26" fmla="*/ 4040 h 10000"/>
                  <a:gd name="connsiteX27" fmla="*/ 5667 w 10000"/>
                  <a:gd name="connsiteY27" fmla="*/ 4095 h 10000"/>
                  <a:gd name="connsiteX28" fmla="*/ 5333 w 10000"/>
                  <a:gd name="connsiteY28" fmla="*/ 4252 h 10000"/>
                  <a:gd name="connsiteX29" fmla="*/ 4889 w 10000"/>
                  <a:gd name="connsiteY29" fmla="*/ 4521 h 10000"/>
                  <a:gd name="connsiteX30" fmla="*/ 4889 w 10000"/>
                  <a:gd name="connsiteY30" fmla="*/ 4521 h 10000"/>
                  <a:gd name="connsiteX31" fmla="*/ 4611 w 10000"/>
                  <a:gd name="connsiteY31" fmla="*/ 4572 h 10000"/>
                  <a:gd name="connsiteX32" fmla="*/ 4500 w 10000"/>
                  <a:gd name="connsiteY32" fmla="*/ 4572 h 10000"/>
                  <a:gd name="connsiteX33" fmla="*/ 4444 w 10000"/>
                  <a:gd name="connsiteY33" fmla="*/ 4521 h 10000"/>
                  <a:gd name="connsiteX34" fmla="*/ 4389 w 10000"/>
                  <a:gd name="connsiteY34" fmla="*/ 4310 h 10000"/>
                  <a:gd name="connsiteX35" fmla="*/ 4222 w 10000"/>
                  <a:gd name="connsiteY35" fmla="*/ 4040 h 10000"/>
                  <a:gd name="connsiteX36" fmla="*/ 4222 w 10000"/>
                  <a:gd name="connsiteY36" fmla="*/ 4040 h 10000"/>
                  <a:gd name="connsiteX37" fmla="*/ 4111 w 10000"/>
                  <a:gd name="connsiteY37" fmla="*/ 3884 h 10000"/>
                  <a:gd name="connsiteX38" fmla="*/ 4111 w 10000"/>
                  <a:gd name="connsiteY38" fmla="*/ 3723 h 10000"/>
                  <a:gd name="connsiteX39" fmla="*/ 4111 w 10000"/>
                  <a:gd name="connsiteY39" fmla="*/ 3615 h 10000"/>
                  <a:gd name="connsiteX40" fmla="*/ 4167 w 10000"/>
                  <a:gd name="connsiteY40" fmla="*/ 3511 h 10000"/>
                  <a:gd name="connsiteX41" fmla="*/ 4278 w 10000"/>
                  <a:gd name="connsiteY41" fmla="*/ 3297 h 10000"/>
                  <a:gd name="connsiteX42" fmla="*/ 4389 w 10000"/>
                  <a:gd name="connsiteY42" fmla="*/ 3243 h 10000"/>
                  <a:gd name="connsiteX43" fmla="*/ 4389 w 10000"/>
                  <a:gd name="connsiteY43" fmla="*/ 3243 h 10000"/>
                  <a:gd name="connsiteX44" fmla="*/ 4389 w 10000"/>
                  <a:gd name="connsiteY44" fmla="*/ 3193 h 10000"/>
                  <a:gd name="connsiteX45" fmla="*/ 4444 w 10000"/>
                  <a:gd name="connsiteY45" fmla="*/ 3138 h 10000"/>
                  <a:gd name="connsiteX46" fmla="*/ 4667 w 10000"/>
                  <a:gd name="connsiteY46" fmla="*/ 3085 h 10000"/>
                  <a:gd name="connsiteX47" fmla="*/ 5333 w 10000"/>
                  <a:gd name="connsiteY47" fmla="*/ 2981 h 10000"/>
                  <a:gd name="connsiteX48" fmla="*/ 6500 w 10000"/>
                  <a:gd name="connsiteY48" fmla="*/ 2821 h 10000"/>
                  <a:gd name="connsiteX49" fmla="*/ 6500 w 10000"/>
                  <a:gd name="connsiteY49" fmla="*/ 2821 h 10000"/>
                  <a:gd name="connsiteX50" fmla="*/ 7167 w 10000"/>
                  <a:gd name="connsiteY50" fmla="*/ 2660 h 10000"/>
                  <a:gd name="connsiteX51" fmla="*/ 8389 w 10000"/>
                  <a:gd name="connsiteY51" fmla="*/ 2340 h 10000"/>
                  <a:gd name="connsiteX52" fmla="*/ 8389 w 10000"/>
                  <a:gd name="connsiteY52" fmla="*/ 2340 h 10000"/>
                  <a:gd name="connsiteX53" fmla="*/ 8667 w 10000"/>
                  <a:gd name="connsiteY53" fmla="*/ 2229 h 10000"/>
                  <a:gd name="connsiteX54" fmla="*/ 8778 w 10000"/>
                  <a:gd name="connsiteY54" fmla="*/ 2072 h 10000"/>
                  <a:gd name="connsiteX55" fmla="*/ 8889 w 10000"/>
                  <a:gd name="connsiteY55" fmla="*/ 1968 h 10000"/>
                  <a:gd name="connsiteX56" fmla="*/ 8833 w 10000"/>
                  <a:gd name="connsiteY56" fmla="*/ 1860 h 10000"/>
                  <a:gd name="connsiteX57" fmla="*/ 8833 w 10000"/>
                  <a:gd name="connsiteY57" fmla="*/ 1753 h 10000"/>
                  <a:gd name="connsiteX58" fmla="*/ 8722 w 10000"/>
                  <a:gd name="connsiteY58" fmla="*/ 1647 h 10000"/>
                  <a:gd name="connsiteX59" fmla="*/ 8556 w 10000"/>
                  <a:gd name="connsiteY59" fmla="*/ 1490 h 10000"/>
                  <a:gd name="connsiteX60" fmla="*/ 8556 w 10000"/>
                  <a:gd name="connsiteY60" fmla="*/ 1490 h 10000"/>
                  <a:gd name="connsiteX61" fmla="*/ 6556 w 10000"/>
                  <a:gd name="connsiteY61" fmla="*/ 534 h 10000"/>
                  <a:gd name="connsiteX62" fmla="*/ 6556 w 10000"/>
                  <a:gd name="connsiteY62" fmla="*/ 534 h 10000"/>
                  <a:gd name="connsiteX63" fmla="*/ 6333 w 10000"/>
                  <a:gd name="connsiteY63" fmla="*/ 376 h 10000"/>
                  <a:gd name="connsiteX64" fmla="*/ 6167 w 10000"/>
                  <a:gd name="connsiteY64" fmla="*/ 215 h 10000"/>
                  <a:gd name="connsiteX65" fmla="*/ 6056 w 10000"/>
                  <a:gd name="connsiteY65" fmla="*/ 54 h 10000"/>
                  <a:gd name="connsiteX66" fmla="*/ 6056 w 10000"/>
                  <a:gd name="connsiteY66" fmla="*/ 54 h 10000"/>
                  <a:gd name="connsiteX67" fmla="*/ 8056 w 10000"/>
                  <a:gd name="connsiteY67" fmla="*/ 0 h 10000"/>
                  <a:gd name="connsiteX68" fmla="*/ 10000 w 10000"/>
                  <a:gd name="connsiteY68" fmla="*/ 534 h 10000"/>
                  <a:gd name="connsiteX69" fmla="*/ 10000 w 10000"/>
                  <a:gd name="connsiteY69" fmla="*/ 7340 h 10000"/>
                  <a:gd name="connsiteX70" fmla="*/ 10000 w 10000"/>
                  <a:gd name="connsiteY70" fmla="*/ 7340 h 10000"/>
                  <a:gd name="connsiteX71" fmla="*/ 9722 w 10000"/>
                  <a:gd name="connsiteY71" fmla="*/ 7287 h 10000"/>
                  <a:gd name="connsiteX72" fmla="*/ 9389 w 10000"/>
                  <a:gd name="connsiteY72" fmla="*/ 7340 h 10000"/>
                  <a:gd name="connsiteX73" fmla="*/ 9389 w 10000"/>
                  <a:gd name="connsiteY73" fmla="*/ 7340 h 10000"/>
                  <a:gd name="connsiteX74" fmla="*/ 9278 w 10000"/>
                  <a:gd name="connsiteY74" fmla="*/ 7395 h 10000"/>
                  <a:gd name="connsiteX75" fmla="*/ 9056 w 10000"/>
                  <a:gd name="connsiteY75" fmla="*/ 7340 h 10000"/>
                  <a:gd name="connsiteX76" fmla="*/ 8889 w 10000"/>
                  <a:gd name="connsiteY76" fmla="*/ 7287 h 10000"/>
                  <a:gd name="connsiteX77" fmla="*/ 8722 w 10000"/>
                  <a:gd name="connsiteY77" fmla="*/ 7177 h 10000"/>
                  <a:gd name="connsiteX78" fmla="*/ 8611 w 10000"/>
                  <a:gd name="connsiteY78" fmla="*/ 7018 h 10000"/>
                  <a:gd name="connsiteX79" fmla="*/ 8444 w 10000"/>
                  <a:gd name="connsiteY79" fmla="*/ 6754 h 10000"/>
                  <a:gd name="connsiteX80" fmla="*/ 8444 w 10000"/>
                  <a:gd name="connsiteY80" fmla="*/ 6754 h 10000"/>
                  <a:gd name="connsiteX81" fmla="*/ 8222 w 10000"/>
                  <a:gd name="connsiteY81" fmla="*/ 6277 h 10000"/>
                  <a:gd name="connsiteX82" fmla="*/ 8111 w 10000"/>
                  <a:gd name="connsiteY82" fmla="*/ 6062 h 10000"/>
                  <a:gd name="connsiteX83" fmla="*/ 7944 w 10000"/>
                  <a:gd name="connsiteY83" fmla="*/ 5906 h 10000"/>
                  <a:gd name="connsiteX84" fmla="*/ 7778 w 10000"/>
                  <a:gd name="connsiteY84" fmla="*/ 5798 h 10000"/>
                  <a:gd name="connsiteX85" fmla="*/ 7556 w 10000"/>
                  <a:gd name="connsiteY85" fmla="*/ 5741 h 10000"/>
                  <a:gd name="connsiteX86" fmla="*/ 7333 w 10000"/>
                  <a:gd name="connsiteY86" fmla="*/ 5690 h 10000"/>
                  <a:gd name="connsiteX87" fmla="*/ 7000 w 10000"/>
                  <a:gd name="connsiteY87" fmla="*/ 5637 h 10000"/>
                  <a:gd name="connsiteX88" fmla="*/ 7000 w 10000"/>
                  <a:gd name="connsiteY88" fmla="*/ 5637 h 10000"/>
                  <a:gd name="connsiteX89" fmla="*/ 6556 w 10000"/>
                  <a:gd name="connsiteY89" fmla="*/ 5690 h 10000"/>
                  <a:gd name="connsiteX90" fmla="*/ 6222 w 10000"/>
                  <a:gd name="connsiteY90" fmla="*/ 5690 h 10000"/>
                  <a:gd name="connsiteX91" fmla="*/ 6111 w 10000"/>
                  <a:gd name="connsiteY91" fmla="*/ 5637 h 10000"/>
                  <a:gd name="connsiteX92" fmla="*/ 6056 w 10000"/>
                  <a:gd name="connsiteY92" fmla="*/ 5583 h 10000"/>
                  <a:gd name="connsiteX93" fmla="*/ 6056 w 10000"/>
                  <a:gd name="connsiteY93" fmla="*/ 5583 h 10000"/>
                  <a:gd name="connsiteX94" fmla="*/ 6056 w 10000"/>
                  <a:gd name="connsiteY94" fmla="*/ 4625 h 10000"/>
                  <a:gd name="connsiteX95" fmla="*/ 6056 w 10000"/>
                  <a:gd name="connsiteY95" fmla="*/ 4625 h 10000"/>
                  <a:gd name="connsiteX96" fmla="*/ 6056 w 10000"/>
                  <a:gd name="connsiteY96" fmla="*/ 4413 h 10000"/>
                  <a:gd name="connsiteX97" fmla="*/ 5944 w 10000"/>
                  <a:gd name="connsiteY97" fmla="*/ 4148 h 10000"/>
                  <a:gd name="connsiteX98" fmla="*/ 5889 w 10000"/>
                  <a:gd name="connsiteY98" fmla="*/ 4095 h 10000"/>
                  <a:gd name="connsiteX99" fmla="*/ 5778 w 10000"/>
                  <a:gd name="connsiteY99" fmla="*/ 4040 h 10000"/>
                  <a:gd name="connsiteX100" fmla="*/ 5667 w 10000"/>
                  <a:gd name="connsiteY100" fmla="*/ 4040 h 10000"/>
                  <a:gd name="connsiteX101" fmla="*/ 5500 w 10000"/>
                  <a:gd name="connsiteY101" fmla="*/ 4095 h 10000"/>
                  <a:gd name="connsiteX102" fmla="*/ 5500 w 10000"/>
                  <a:gd name="connsiteY102" fmla="*/ 4095 h 10000"/>
                  <a:gd name="connsiteX103" fmla="*/ 4889 w 10000"/>
                  <a:gd name="connsiteY103" fmla="*/ 4467 h 10000"/>
                  <a:gd name="connsiteX104" fmla="*/ 4611 w 10000"/>
                  <a:gd name="connsiteY104" fmla="*/ 4572 h 10000"/>
                  <a:gd name="connsiteX105" fmla="*/ 4556 w 10000"/>
                  <a:gd name="connsiteY105" fmla="*/ 4625 h 10000"/>
                  <a:gd name="connsiteX106" fmla="*/ 4500 w 10000"/>
                  <a:gd name="connsiteY106" fmla="*/ 4572 h 10000"/>
                  <a:gd name="connsiteX107" fmla="*/ 4500 w 10000"/>
                  <a:gd name="connsiteY107" fmla="*/ 4572 h 10000"/>
                  <a:gd name="connsiteX108" fmla="*/ 4222 w 10000"/>
                  <a:gd name="connsiteY108" fmla="*/ 4040 h 10000"/>
                  <a:gd name="connsiteX109" fmla="*/ 4222 w 10000"/>
                  <a:gd name="connsiteY109" fmla="*/ 4040 h 10000"/>
                  <a:gd name="connsiteX110" fmla="*/ 4111 w 10000"/>
                  <a:gd name="connsiteY110" fmla="*/ 3776 h 10000"/>
                  <a:gd name="connsiteX111" fmla="*/ 4111 w 10000"/>
                  <a:gd name="connsiteY111" fmla="*/ 3615 h 10000"/>
                  <a:gd name="connsiteX112" fmla="*/ 4111 w 10000"/>
                  <a:gd name="connsiteY112" fmla="*/ 3458 h 10000"/>
                  <a:gd name="connsiteX113" fmla="*/ 4111 w 10000"/>
                  <a:gd name="connsiteY113" fmla="*/ 3458 h 10000"/>
                  <a:gd name="connsiteX114" fmla="*/ 4278 w 10000"/>
                  <a:gd name="connsiteY114" fmla="*/ 3297 h 10000"/>
                  <a:gd name="connsiteX115" fmla="*/ 4389 w 10000"/>
                  <a:gd name="connsiteY115" fmla="*/ 3243 h 10000"/>
                  <a:gd name="connsiteX116" fmla="*/ 4389 w 10000"/>
                  <a:gd name="connsiteY116" fmla="*/ 3243 h 10000"/>
                  <a:gd name="connsiteX117" fmla="*/ 4000 w 10000"/>
                  <a:gd name="connsiteY117" fmla="*/ 3243 h 10000"/>
                  <a:gd name="connsiteX118" fmla="*/ 3722 w 10000"/>
                  <a:gd name="connsiteY118" fmla="*/ 3297 h 10000"/>
                  <a:gd name="connsiteX119" fmla="*/ 3611 w 10000"/>
                  <a:gd name="connsiteY119" fmla="*/ 3353 h 10000"/>
                  <a:gd name="connsiteX120" fmla="*/ 3556 w 10000"/>
                  <a:gd name="connsiteY120" fmla="*/ 3404 h 10000"/>
                  <a:gd name="connsiteX121" fmla="*/ 3556 w 10000"/>
                  <a:gd name="connsiteY121" fmla="*/ 3404 h 10000"/>
                  <a:gd name="connsiteX122" fmla="*/ 3444 w 10000"/>
                  <a:gd name="connsiteY122" fmla="*/ 3615 h 10000"/>
                  <a:gd name="connsiteX123" fmla="*/ 3278 w 10000"/>
                  <a:gd name="connsiteY123" fmla="*/ 3937 h 10000"/>
                  <a:gd name="connsiteX124" fmla="*/ 3000 w 10000"/>
                  <a:gd name="connsiteY124" fmla="*/ 4310 h 10000"/>
                  <a:gd name="connsiteX125" fmla="*/ 2667 w 10000"/>
                  <a:gd name="connsiteY125" fmla="*/ 4572 h 10000"/>
                  <a:gd name="connsiteX126" fmla="*/ 2667 w 10000"/>
                  <a:gd name="connsiteY126" fmla="*/ 4572 h 10000"/>
                  <a:gd name="connsiteX127" fmla="*/ 2333 w 10000"/>
                  <a:gd name="connsiteY127" fmla="*/ 4786 h 10000"/>
                  <a:gd name="connsiteX128" fmla="*/ 1833 w 10000"/>
                  <a:gd name="connsiteY128" fmla="*/ 5000 h 10000"/>
                  <a:gd name="connsiteX129" fmla="*/ 1389 w 10000"/>
                  <a:gd name="connsiteY129" fmla="*/ 5108 h 10000"/>
                  <a:gd name="connsiteX130" fmla="*/ 889 w 10000"/>
                  <a:gd name="connsiteY130" fmla="*/ 5158 h 10000"/>
                  <a:gd name="connsiteX131" fmla="*/ 889 w 10000"/>
                  <a:gd name="connsiteY131" fmla="*/ 5158 h 10000"/>
                  <a:gd name="connsiteX132" fmla="*/ 500 w 10000"/>
                  <a:gd name="connsiteY132" fmla="*/ 5212 h 10000"/>
                  <a:gd name="connsiteX133" fmla="*/ 222 w 10000"/>
                  <a:gd name="connsiteY133" fmla="*/ 5269 h 10000"/>
                  <a:gd name="connsiteX134" fmla="*/ 0 w 10000"/>
                  <a:gd name="connsiteY134" fmla="*/ 5323 h 10000"/>
                  <a:gd name="connsiteX135" fmla="*/ 0 w 10000"/>
                  <a:gd name="connsiteY135" fmla="*/ 5323 h 10000"/>
                  <a:gd name="connsiteX136" fmla="*/ 278 w 10000"/>
                  <a:gd name="connsiteY136" fmla="*/ 6166 h 10000"/>
                  <a:gd name="connsiteX137" fmla="*/ 500 w 10000"/>
                  <a:gd name="connsiteY137" fmla="*/ 6808 h 10000"/>
                  <a:gd name="connsiteX138" fmla="*/ 722 w 10000"/>
                  <a:gd name="connsiteY138" fmla="*/ 7340 h 10000"/>
                  <a:gd name="connsiteX139" fmla="*/ 722 w 10000"/>
                  <a:gd name="connsiteY139" fmla="*/ 7340 h 10000"/>
                  <a:gd name="connsiteX140" fmla="*/ 889 w 10000"/>
                  <a:gd name="connsiteY140" fmla="*/ 7660 h 10000"/>
                  <a:gd name="connsiteX141" fmla="*/ 944 w 10000"/>
                  <a:gd name="connsiteY141" fmla="*/ 7925 h 10000"/>
                  <a:gd name="connsiteX142" fmla="*/ 1111 w 10000"/>
                  <a:gd name="connsiteY142" fmla="*/ 8190 h 10000"/>
                  <a:gd name="connsiteX143" fmla="*/ 1333 w 10000"/>
                  <a:gd name="connsiteY143" fmla="*/ 8615 h 10000"/>
                  <a:gd name="connsiteX144" fmla="*/ 1333 w 10000"/>
                  <a:gd name="connsiteY144" fmla="*/ 8615 h 10000"/>
                  <a:gd name="connsiteX145" fmla="*/ 1444 w 10000"/>
                  <a:gd name="connsiteY145" fmla="*/ 8830 h 10000"/>
                  <a:gd name="connsiteX146" fmla="*/ 1500 w 10000"/>
                  <a:gd name="connsiteY146" fmla="*/ 8987 h 10000"/>
                  <a:gd name="connsiteX147" fmla="*/ 1500 w 10000"/>
                  <a:gd name="connsiteY147" fmla="*/ 9144 h 10000"/>
                  <a:gd name="connsiteX148" fmla="*/ 1556 w 10000"/>
                  <a:gd name="connsiteY148" fmla="*/ 9202 h 10000"/>
                  <a:gd name="connsiteX149" fmla="*/ 1722 w 10000"/>
                  <a:gd name="connsiteY149" fmla="*/ 9252 h 10000"/>
                  <a:gd name="connsiteX150" fmla="*/ 1944 w 10000"/>
                  <a:gd name="connsiteY150" fmla="*/ 9304 h 10000"/>
                  <a:gd name="connsiteX151" fmla="*/ 2944 w 10000"/>
                  <a:gd name="connsiteY151" fmla="*/ 9360 h 10000"/>
                  <a:gd name="connsiteX152" fmla="*/ 2944 w 10000"/>
                  <a:gd name="connsiteY152" fmla="*/ 9360 h 10000"/>
                  <a:gd name="connsiteX153" fmla="*/ 4167 w 10000"/>
                  <a:gd name="connsiteY153" fmla="*/ 9463 h 10000"/>
                  <a:gd name="connsiteX154" fmla="*/ 4889 w 10000"/>
                  <a:gd name="connsiteY154" fmla="*/ 9624 h 10000"/>
                  <a:gd name="connsiteX155" fmla="*/ 5278 w 10000"/>
                  <a:gd name="connsiteY155" fmla="*/ 9788 h 10000"/>
                  <a:gd name="connsiteX156" fmla="*/ 5444 w 10000"/>
                  <a:gd name="connsiteY156" fmla="*/ 9839 h 10000"/>
                  <a:gd name="connsiteX157" fmla="*/ 5444 w 10000"/>
                  <a:gd name="connsiteY157" fmla="*/ 9839 h 10000"/>
                  <a:gd name="connsiteX158" fmla="*/ 5722 w 10000"/>
                  <a:gd name="connsiteY158" fmla="*/ 9947 h 10000"/>
                  <a:gd name="connsiteX159" fmla="*/ 5833 w 10000"/>
                  <a:gd name="connsiteY159" fmla="*/ 10000 h 10000"/>
                  <a:gd name="connsiteX160" fmla="*/ 5833 w 10000"/>
                  <a:gd name="connsiteY160" fmla="*/ 10000 h 10000"/>
                  <a:gd name="connsiteX161" fmla="*/ 5833 w 10000"/>
                  <a:gd name="connsiteY161" fmla="*/ 9947 h 10000"/>
                  <a:gd name="connsiteX162" fmla="*/ 5889 w 10000"/>
                  <a:gd name="connsiteY162" fmla="*/ 9892 h 10000"/>
                  <a:gd name="connsiteX163" fmla="*/ 6000 w 10000"/>
                  <a:gd name="connsiteY163" fmla="*/ 9839 h 10000"/>
                  <a:gd name="connsiteX164" fmla="*/ 6167 w 10000"/>
                  <a:gd name="connsiteY164" fmla="*/ 9788 h 10000"/>
                  <a:gd name="connsiteX165" fmla="*/ 6444 w 10000"/>
                  <a:gd name="connsiteY165" fmla="*/ 9788 h 10000"/>
                  <a:gd name="connsiteX0" fmla="*/ 10000 w 10000"/>
                  <a:gd name="connsiteY0" fmla="*/ 7287 h 10000"/>
                  <a:gd name="connsiteX1" fmla="*/ 10000 w 10000"/>
                  <a:gd name="connsiteY1" fmla="*/ 7287 h 10000"/>
                  <a:gd name="connsiteX2" fmla="*/ 9222 w 10000"/>
                  <a:gd name="connsiteY2" fmla="*/ 7340 h 10000"/>
                  <a:gd name="connsiteX3" fmla="*/ 8944 w 10000"/>
                  <a:gd name="connsiteY3" fmla="*/ 7340 h 10000"/>
                  <a:gd name="connsiteX4" fmla="*/ 8833 w 10000"/>
                  <a:gd name="connsiteY4" fmla="*/ 7287 h 10000"/>
                  <a:gd name="connsiteX5" fmla="*/ 8778 w 10000"/>
                  <a:gd name="connsiteY5" fmla="*/ 7234 h 10000"/>
                  <a:gd name="connsiteX6" fmla="*/ 8778 w 10000"/>
                  <a:gd name="connsiteY6" fmla="*/ 7234 h 10000"/>
                  <a:gd name="connsiteX7" fmla="*/ 8444 w 10000"/>
                  <a:gd name="connsiteY7" fmla="*/ 6592 h 10000"/>
                  <a:gd name="connsiteX8" fmla="*/ 8167 w 10000"/>
                  <a:gd name="connsiteY8" fmla="*/ 6010 h 10000"/>
                  <a:gd name="connsiteX9" fmla="*/ 8167 w 10000"/>
                  <a:gd name="connsiteY9" fmla="*/ 6010 h 10000"/>
                  <a:gd name="connsiteX10" fmla="*/ 8056 w 10000"/>
                  <a:gd name="connsiteY10" fmla="*/ 5906 h 10000"/>
                  <a:gd name="connsiteX11" fmla="*/ 7889 w 10000"/>
                  <a:gd name="connsiteY11" fmla="*/ 5798 h 10000"/>
                  <a:gd name="connsiteX12" fmla="*/ 7444 w 10000"/>
                  <a:gd name="connsiteY12" fmla="*/ 5741 h 10000"/>
                  <a:gd name="connsiteX13" fmla="*/ 6889 w 10000"/>
                  <a:gd name="connsiteY13" fmla="*/ 5690 h 10000"/>
                  <a:gd name="connsiteX14" fmla="*/ 6389 w 10000"/>
                  <a:gd name="connsiteY14" fmla="*/ 5690 h 10000"/>
                  <a:gd name="connsiteX15" fmla="*/ 6389 w 10000"/>
                  <a:gd name="connsiteY15" fmla="*/ 5690 h 10000"/>
                  <a:gd name="connsiteX16" fmla="*/ 6167 w 10000"/>
                  <a:gd name="connsiteY16" fmla="*/ 5637 h 10000"/>
                  <a:gd name="connsiteX17" fmla="*/ 6056 w 10000"/>
                  <a:gd name="connsiteY17" fmla="*/ 5534 h 10000"/>
                  <a:gd name="connsiteX18" fmla="*/ 6000 w 10000"/>
                  <a:gd name="connsiteY18" fmla="*/ 5426 h 10000"/>
                  <a:gd name="connsiteX19" fmla="*/ 6000 w 10000"/>
                  <a:gd name="connsiteY19" fmla="*/ 5212 h 10000"/>
                  <a:gd name="connsiteX20" fmla="*/ 6056 w 10000"/>
                  <a:gd name="connsiteY20" fmla="*/ 4786 h 10000"/>
                  <a:gd name="connsiteX21" fmla="*/ 6111 w 10000"/>
                  <a:gd name="connsiteY21" fmla="*/ 4572 h 10000"/>
                  <a:gd name="connsiteX22" fmla="*/ 6056 w 10000"/>
                  <a:gd name="connsiteY22" fmla="*/ 4310 h 10000"/>
                  <a:gd name="connsiteX23" fmla="*/ 6056 w 10000"/>
                  <a:gd name="connsiteY23" fmla="*/ 4310 h 10000"/>
                  <a:gd name="connsiteX24" fmla="*/ 6000 w 10000"/>
                  <a:gd name="connsiteY24" fmla="*/ 4148 h 10000"/>
                  <a:gd name="connsiteX25" fmla="*/ 5944 w 10000"/>
                  <a:gd name="connsiteY25" fmla="*/ 4040 h 10000"/>
                  <a:gd name="connsiteX26" fmla="*/ 5833 w 10000"/>
                  <a:gd name="connsiteY26" fmla="*/ 4040 h 10000"/>
                  <a:gd name="connsiteX27" fmla="*/ 5667 w 10000"/>
                  <a:gd name="connsiteY27" fmla="*/ 4095 h 10000"/>
                  <a:gd name="connsiteX28" fmla="*/ 5333 w 10000"/>
                  <a:gd name="connsiteY28" fmla="*/ 4252 h 10000"/>
                  <a:gd name="connsiteX29" fmla="*/ 4889 w 10000"/>
                  <a:gd name="connsiteY29" fmla="*/ 4521 h 10000"/>
                  <a:gd name="connsiteX30" fmla="*/ 4889 w 10000"/>
                  <a:gd name="connsiteY30" fmla="*/ 4521 h 10000"/>
                  <a:gd name="connsiteX31" fmla="*/ 4611 w 10000"/>
                  <a:gd name="connsiteY31" fmla="*/ 4572 h 10000"/>
                  <a:gd name="connsiteX32" fmla="*/ 4500 w 10000"/>
                  <a:gd name="connsiteY32" fmla="*/ 4572 h 10000"/>
                  <a:gd name="connsiteX33" fmla="*/ 4444 w 10000"/>
                  <a:gd name="connsiteY33" fmla="*/ 4521 h 10000"/>
                  <a:gd name="connsiteX34" fmla="*/ 4389 w 10000"/>
                  <a:gd name="connsiteY34" fmla="*/ 4310 h 10000"/>
                  <a:gd name="connsiteX35" fmla="*/ 4222 w 10000"/>
                  <a:gd name="connsiteY35" fmla="*/ 4040 h 10000"/>
                  <a:gd name="connsiteX36" fmla="*/ 4222 w 10000"/>
                  <a:gd name="connsiteY36" fmla="*/ 4040 h 10000"/>
                  <a:gd name="connsiteX37" fmla="*/ 4111 w 10000"/>
                  <a:gd name="connsiteY37" fmla="*/ 3884 h 10000"/>
                  <a:gd name="connsiteX38" fmla="*/ 4111 w 10000"/>
                  <a:gd name="connsiteY38" fmla="*/ 3723 h 10000"/>
                  <a:gd name="connsiteX39" fmla="*/ 4111 w 10000"/>
                  <a:gd name="connsiteY39" fmla="*/ 3615 h 10000"/>
                  <a:gd name="connsiteX40" fmla="*/ 4167 w 10000"/>
                  <a:gd name="connsiteY40" fmla="*/ 3511 h 10000"/>
                  <a:gd name="connsiteX41" fmla="*/ 4278 w 10000"/>
                  <a:gd name="connsiteY41" fmla="*/ 3297 h 10000"/>
                  <a:gd name="connsiteX42" fmla="*/ 4389 w 10000"/>
                  <a:gd name="connsiteY42" fmla="*/ 3243 h 10000"/>
                  <a:gd name="connsiteX43" fmla="*/ 4389 w 10000"/>
                  <a:gd name="connsiteY43" fmla="*/ 3243 h 10000"/>
                  <a:gd name="connsiteX44" fmla="*/ 4389 w 10000"/>
                  <a:gd name="connsiteY44" fmla="*/ 3193 h 10000"/>
                  <a:gd name="connsiteX45" fmla="*/ 4444 w 10000"/>
                  <a:gd name="connsiteY45" fmla="*/ 3138 h 10000"/>
                  <a:gd name="connsiteX46" fmla="*/ 4667 w 10000"/>
                  <a:gd name="connsiteY46" fmla="*/ 3085 h 10000"/>
                  <a:gd name="connsiteX47" fmla="*/ 5333 w 10000"/>
                  <a:gd name="connsiteY47" fmla="*/ 2981 h 10000"/>
                  <a:gd name="connsiteX48" fmla="*/ 6500 w 10000"/>
                  <a:gd name="connsiteY48" fmla="*/ 2821 h 10000"/>
                  <a:gd name="connsiteX49" fmla="*/ 6500 w 10000"/>
                  <a:gd name="connsiteY49" fmla="*/ 2821 h 10000"/>
                  <a:gd name="connsiteX50" fmla="*/ 7167 w 10000"/>
                  <a:gd name="connsiteY50" fmla="*/ 2660 h 10000"/>
                  <a:gd name="connsiteX51" fmla="*/ 8389 w 10000"/>
                  <a:gd name="connsiteY51" fmla="*/ 2340 h 10000"/>
                  <a:gd name="connsiteX52" fmla="*/ 8389 w 10000"/>
                  <a:gd name="connsiteY52" fmla="*/ 2340 h 10000"/>
                  <a:gd name="connsiteX53" fmla="*/ 8667 w 10000"/>
                  <a:gd name="connsiteY53" fmla="*/ 2229 h 10000"/>
                  <a:gd name="connsiteX54" fmla="*/ 8778 w 10000"/>
                  <a:gd name="connsiteY54" fmla="*/ 2072 h 10000"/>
                  <a:gd name="connsiteX55" fmla="*/ 8889 w 10000"/>
                  <a:gd name="connsiteY55" fmla="*/ 1968 h 10000"/>
                  <a:gd name="connsiteX56" fmla="*/ 8833 w 10000"/>
                  <a:gd name="connsiteY56" fmla="*/ 1860 h 10000"/>
                  <a:gd name="connsiteX57" fmla="*/ 8833 w 10000"/>
                  <a:gd name="connsiteY57" fmla="*/ 1753 h 10000"/>
                  <a:gd name="connsiteX58" fmla="*/ 8722 w 10000"/>
                  <a:gd name="connsiteY58" fmla="*/ 1647 h 10000"/>
                  <a:gd name="connsiteX59" fmla="*/ 8556 w 10000"/>
                  <a:gd name="connsiteY59" fmla="*/ 1490 h 10000"/>
                  <a:gd name="connsiteX60" fmla="*/ 8556 w 10000"/>
                  <a:gd name="connsiteY60" fmla="*/ 1490 h 10000"/>
                  <a:gd name="connsiteX61" fmla="*/ 6556 w 10000"/>
                  <a:gd name="connsiteY61" fmla="*/ 534 h 10000"/>
                  <a:gd name="connsiteX62" fmla="*/ 6556 w 10000"/>
                  <a:gd name="connsiteY62" fmla="*/ 534 h 10000"/>
                  <a:gd name="connsiteX63" fmla="*/ 6333 w 10000"/>
                  <a:gd name="connsiteY63" fmla="*/ 376 h 10000"/>
                  <a:gd name="connsiteX64" fmla="*/ 6167 w 10000"/>
                  <a:gd name="connsiteY64" fmla="*/ 215 h 10000"/>
                  <a:gd name="connsiteX65" fmla="*/ 6056 w 10000"/>
                  <a:gd name="connsiteY65" fmla="*/ 54 h 10000"/>
                  <a:gd name="connsiteX66" fmla="*/ 6056 w 10000"/>
                  <a:gd name="connsiteY66" fmla="*/ 54 h 10000"/>
                  <a:gd name="connsiteX67" fmla="*/ 8056 w 10000"/>
                  <a:gd name="connsiteY67" fmla="*/ 0 h 10000"/>
                  <a:gd name="connsiteX68" fmla="*/ 10000 w 10000"/>
                  <a:gd name="connsiteY68" fmla="*/ 534 h 10000"/>
                  <a:gd name="connsiteX69" fmla="*/ 10000 w 10000"/>
                  <a:gd name="connsiteY69" fmla="*/ 7340 h 10000"/>
                  <a:gd name="connsiteX70" fmla="*/ 10000 w 10000"/>
                  <a:gd name="connsiteY70" fmla="*/ 7340 h 10000"/>
                  <a:gd name="connsiteX71" fmla="*/ 9722 w 10000"/>
                  <a:gd name="connsiteY71" fmla="*/ 7287 h 10000"/>
                  <a:gd name="connsiteX72" fmla="*/ 9389 w 10000"/>
                  <a:gd name="connsiteY72" fmla="*/ 7340 h 10000"/>
                  <a:gd name="connsiteX73" fmla="*/ 9389 w 10000"/>
                  <a:gd name="connsiteY73" fmla="*/ 7340 h 10000"/>
                  <a:gd name="connsiteX74" fmla="*/ 9278 w 10000"/>
                  <a:gd name="connsiteY74" fmla="*/ 7395 h 10000"/>
                  <a:gd name="connsiteX75" fmla="*/ 9056 w 10000"/>
                  <a:gd name="connsiteY75" fmla="*/ 7340 h 10000"/>
                  <a:gd name="connsiteX76" fmla="*/ 8889 w 10000"/>
                  <a:gd name="connsiteY76" fmla="*/ 7287 h 10000"/>
                  <a:gd name="connsiteX77" fmla="*/ 8722 w 10000"/>
                  <a:gd name="connsiteY77" fmla="*/ 7177 h 10000"/>
                  <a:gd name="connsiteX78" fmla="*/ 8611 w 10000"/>
                  <a:gd name="connsiteY78" fmla="*/ 7018 h 10000"/>
                  <a:gd name="connsiteX79" fmla="*/ 8444 w 10000"/>
                  <a:gd name="connsiteY79" fmla="*/ 6754 h 10000"/>
                  <a:gd name="connsiteX80" fmla="*/ 8444 w 10000"/>
                  <a:gd name="connsiteY80" fmla="*/ 6754 h 10000"/>
                  <a:gd name="connsiteX81" fmla="*/ 8222 w 10000"/>
                  <a:gd name="connsiteY81" fmla="*/ 6277 h 10000"/>
                  <a:gd name="connsiteX82" fmla="*/ 8111 w 10000"/>
                  <a:gd name="connsiteY82" fmla="*/ 6062 h 10000"/>
                  <a:gd name="connsiteX83" fmla="*/ 7944 w 10000"/>
                  <a:gd name="connsiteY83" fmla="*/ 5906 h 10000"/>
                  <a:gd name="connsiteX84" fmla="*/ 7778 w 10000"/>
                  <a:gd name="connsiteY84" fmla="*/ 5798 h 10000"/>
                  <a:gd name="connsiteX85" fmla="*/ 7556 w 10000"/>
                  <a:gd name="connsiteY85" fmla="*/ 5741 h 10000"/>
                  <a:gd name="connsiteX86" fmla="*/ 7333 w 10000"/>
                  <a:gd name="connsiteY86" fmla="*/ 5690 h 10000"/>
                  <a:gd name="connsiteX87" fmla="*/ 7000 w 10000"/>
                  <a:gd name="connsiteY87" fmla="*/ 5637 h 10000"/>
                  <a:gd name="connsiteX88" fmla="*/ 7000 w 10000"/>
                  <a:gd name="connsiteY88" fmla="*/ 5637 h 10000"/>
                  <a:gd name="connsiteX89" fmla="*/ 6556 w 10000"/>
                  <a:gd name="connsiteY89" fmla="*/ 5690 h 10000"/>
                  <a:gd name="connsiteX90" fmla="*/ 6222 w 10000"/>
                  <a:gd name="connsiteY90" fmla="*/ 5690 h 10000"/>
                  <a:gd name="connsiteX91" fmla="*/ 6111 w 10000"/>
                  <a:gd name="connsiteY91" fmla="*/ 5637 h 10000"/>
                  <a:gd name="connsiteX92" fmla="*/ 6056 w 10000"/>
                  <a:gd name="connsiteY92" fmla="*/ 5583 h 10000"/>
                  <a:gd name="connsiteX93" fmla="*/ 6056 w 10000"/>
                  <a:gd name="connsiteY93" fmla="*/ 5583 h 10000"/>
                  <a:gd name="connsiteX94" fmla="*/ 6056 w 10000"/>
                  <a:gd name="connsiteY94" fmla="*/ 4625 h 10000"/>
                  <a:gd name="connsiteX95" fmla="*/ 6056 w 10000"/>
                  <a:gd name="connsiteY95" fmla="*/ 4625 h 10000"/>
                  <a:gd name="connsiteX96" fmla="*/ 6056 w 10000"/>
                  <a:gd name="connsiteY96" fmla="*/ 4413 h 10000"/>
                  <a:gd name="connsiteX97" fmla="*/ 5944 w 10000"/>
                  <a:gd name="connsiteY97" fmla="*/ 4148 h 10000"/>
                  <a:gd name="connsiteX98" fmla="*/ 5889 w 10000"/>
                  <a:gd name="connsiteY98" fmla="*/ 4095 h 10000"/>
                  <a:gd name="connsiteX99" fmla="*/ 5778 w 10000"/>
                  <a:gd name="connsiteY99" fmla="*/ 4040 h 10000"/>
                  <a:gd name="connsiteX100" fmla="*/ 5667 w 10000"/>
                  <a:gd name="connsiteY100" fmla="*/ 4040 h 10000"/>
                  <a:gd name="connsiteX101" fmla="*/ 5500 w 10000"/>
                  <a:gd name="connsiteY101" fmla="*/ 4095 h 10000"/>
                  <a:gd name="connsiteX102" fmla="*/ 5500 w 10000"/>
                  <a:gd name="connsiteY102" fmla="*/ 4095 h 10000"/>
                  <a:gd name="connsiteX103" fmla="*/ 4889 w 10000"/>
                  <a:gd name="connsiteY103" fmla="*/ 4467 h 10000"/>
                  <a:gd name="connsiteX104" fmla="*/ 4611 w 10000"/>
                  <a:gd name="connsiteY104" fmla="*/ 4572 h 10000"/>
                  <a:gd name="connsiteX105" fmla="*/ 4556 w 10000"/>
                  <a:gd name="connsiteY105" fmla="*/ 4625 h 10000"/>
                  <a:gd name="connsiteX106" fmla="*/ 4500 w 10000"/>
                  <a:gd name="connsiteY106" fmla="*/ 4572 h 10000"/>
                  <a:gd name="connsiteX107" fmla="*/ 4500 w 10000"/>
                  <a:gd name="connsiteY107" fmla="*/ 4572 h 10000"/>
                  <a:gd name="connsiteX108" fmla="*/ 4222 w 10000"/>
                  <a:gd name="connsiteY108" fmla="*/ 4040 h 10000"/>
                  <a:gd name="connsiteX109" fmla="*/ 4222 w 10000"/>
                  <a:gd name="connsiteY109" fmla="*/ 4040 h 10000"/>
                  <a:gd name="connsiteX110" fmla="*/ 4111 w 10000"/>
                  <a:gd name="connsiteY110" fmla="*/ 3776 h 10000"/>
                  <a:gd name="connsiteX111" fmla="*/ 4111 w 10000"/>
                  <a:gd name="connsiteY111" fmla="*/ 3615 h 10000"/>
                  <a:gd name="connsiteX112" fmla="*/ 4111 w 10000"/>
                  <a:gd name="connsiteY112" fmla="*/ 3458 h 10000"/>
                  <a:gd name="connsiteX113" fmla="*/ 4111 w 10000"/>
                  <a:gd name="connsiteY113" fmla="*/ 3458 h 10000"/>
                  <a:gd name="connsiteX114" fmla="*/ 4278 w 10000"/>
                  <a:gd name="connsiteY114" fmla="*/ 3297 h 10000"/>
                  <a:gd name="connsiteX115" fmla="*/ 4389 w 10000"/>
                  <a:gd name="connsiteY115" fmla="*/ 3243 h 10000"/>
                  <a:gd name="connsiteX116" fmla="*/ 4389 w 10000"/>
                  <a:gd name="connsiteY116" fmla="*/ 3243 h 10000"/>
                  <a:gd name="connsiteX117" fmla="*/ 4000 w 10000"/>
                  <a:gd name="connsiteY117" fmla="*/ 3243 h 10000"/>
                  <a:gd name="connsiteX118" fmla="*/ 3722 w 10000"/>
                  <a:gd name="connsiteY118" fmla="*/ 3297 h 10000"/>
                  <a:gd name="connsiteX119" fmla="*/ 3611 w 10000"/>
                  <a:gd name="connsiteY119" fmla="*/ 3353 h 10000"/>
                  <a:gd name="connsiteX120" fmla="*/ 3556 w 10000"/>
                  <a:gd name="connsiteY120" fmla="*/ 3404 h 10000"/>
                  <a:gd name="connsiteX121" fmla="*/ 3556 w 10000"/>
                  <a:gd name="connsiteY121" fmla="*/ 3404 h 10000"/>
                  <a:gd name="connsiteX122" fmla="*/ 3444 w 10000"/>
                  <a:gd name="connsiteY122" fmla="*/ 3615 h 10000"/>
                  <a:gd name="connsiteX123" fmla="*/ 3278 w 10000"/>
                  <a:gd name="connsiteY123" fmla="*/ 3937 h 10000"/>
                  <a:gd name="connsiteX124" fmla="*/ 3000 w 10000"/>
                  <a:gd name="connsiteY124" fmla="*/ 4310 h 10000"/>
                  <a:gd name="connsiteX125" fmla="*/ 2667 w 10000"/>
                  <a:gd name="connsiteY125" fmla="*/ 4572 h 10000"/>
                  <a:gd name="connsiteX126" fmla="*/ 2667 w 10000"/>
                  <a:gd name="connsiteY126" fmla="*/ 4572 h 10000"/>
                  <a:gd name="connsiteX127" fmla="*/ 2333 w 10000"/>
                  <a:gd name="connsiteY127" fmla="*/ 4786 h 10000"/>
                  <a:gd name="connsiteX128" fmla="*/ 1833 w 10000"/>
                  <a:gd name="connsiteY128" fmla="*/ 5000 h 10000"/>
                  <a:gd name="connsiteX129" fmla="*/ 1389 w 10000"/>
                  <a:gd name="connsiteY129" fmla="*/ 5108 h 10000"/>
                  <a:gd name="connsiteX130" fmla="*/ 889 w 10000"/>
                  <a:gd name="connsiteY130" fmla="*/ 5158 h 10000"/>
                  <a:gd name="connsiteX131" fmla="*/ 889 w 10000"/>
                  <a:gd name="connsiteY131" fmla="*/ 5158 h 10000"/>
                  <a:gd name="connsiteX132" fmla="*/ 500 w 10000"/>
                  <a:gd name="connsiteY132" fmla="*/ 5212 h 10000"/>
                  <a:gd name="connsiteX133" fmla="*/ 222 w 10000"/>
                  <a:gd name="connsiteY133" fmla="*/ 5269 h 10000"/>
                  <a:gd name="connsiteX134" fmla="*/ 0 w 10000"/>
                  <a:gd name="connsiteY134" fmla="*/ 5323 h 10000"/>
                  <a:gd name="connsiteX135" fmla="*/ 0 w 10000"/>
                  <a:gd name="connsiteY135" fmla="*/ 5323 h 10000"/>
                  <a:gd name="connsiteX136" fmla="*/ 278 w 10000"/>
                  <a:gd name="connsiteY136" fmla="*/ 6166 h 10000"/>
                  <a:gd name="connsiteX137" fmla="*/ 500 w 10000"/>
                  <a:gd name="connsiteY137" fmla="*/ 6808 h 10000"/>
                  <a:gd name="connsiteX138" fmla="*/ 722 w 10000"/>
                  <a:gd name="connsiteY138" fmla="*/ 7340 h 10000"/>
                  <a:gd name="connsiteX139" fmla="*/ 722 w 10000"/>
                  <a:gd name="connsiteY139" fmla="*/ 7340 h 10000"/>
                  <a:gd name="connsiteX140" fmla="*/ 889 w 10000"/>
                  <a:gd name="connsiteY140" fmla="*/ 7660 h 10000"/>
                  <a:gd name="connsiteX141" fmla="*/ 944 w 10000"/>
                  <a:gd name="connsiteY141" fmla="*/ 7925 h 10000"/>
                  <a:gd name="connsiteX142" fmla="*/ 1111 w 10000"/>
                  <a:gd name="connsiteY142" fmla="*/ 8190 h 10000"/>
                  <a:gd name="connsiteX143" fmla="*/ 1333 w 10000"/>
                  <a:gd name="connsiteY143" fmla="*/ 8615 h 10000"/>
                  <a:gd name="connsiteX144" fmla="*/ 1333 w 10000"/>
                  <a:gd name="connsiteY144" fmla="*/ 8615 h 10000"/>
                  <a:gd name="connsiteX145" fmla="*/ 1444 w 10000"/>
                  <a:gd name="connsiteY145" fmla="*/ 8830 h 10000"/>
                  <a:gd name="connsiteX146" fmla="*/ 1500 w 10000"/>
                  <a:gd name="connsiteY146" fmla="*/ 8987 h 10000"/>
                  <a:gd name="connsiteX147" fmla="*/ 1500 w 10000"/>
                  <a:gd name="connsiteY147" fmla="*/ 9144 h 10000"/>
                  <a:gd name="connsiteX148" fmla="*/ 1556 w 10000"/>
                  <a:gd name="connsiteY148" fmla="*/ 9202 h 10000"/>
                  <a:gd name="connsiteX149" fmla="*/ 1722 w 10000"/>
                  <a:gd name="connsiteY149" fmla="*/ 9252 h 10000"/>
                  <a:gd name="connsiteX150" fmla="*/ 1944 w 10000"/>
                  <a:gd name="connsiteY150" fmla="*/ 9304 h 10000"/>
                  <a:gd name="connsiteX151" fmla="*/ 2944 w 10000"/>
                  <a:gd name="connsiteY151" fmla="*/ 9360 h 10000"/>
                  <a:gd name="connsiteX152" fmla="*/ 2944 w 10000"/>
                  <a:gd name="connsiteY152" fmla="*/ 9360 h 10000"/>
                  <a:gd name="connsiteX153" fmla="*/ 4167 w 10000"/>
                  <a:gd name="connsiteY153" fmla="*/ 9463 h 10000"/>
                  <a:gd name="connsiteX154" fmla="*/ 4889 w 10000"/>
                  <a:gd name="connsiteY154" fmla="*/ 9624 h 10000"/>
                  <a:gd name="connsiteX155" fmla="*/ 5278 w 10000"/>
                  <a:gd name="connsiteY155" fmla="*/ 9788 h 10000"/>
                  <a:gd name="connsiteX156" fmla="*/ 5444 w 10000"/>
                  <a:gd name="connsiteY156" fmla="*/ 9839 h 10000"/>
                  <a:gd name="connsiteX157" fmla="*/ 5444 w 10000"/>
                  <a:gd name="connsiteY157" fmla="*/ 9839 h 10000"/>
                  <a:gd name="connsiteX158" fmla="*/ 5722 w 10000"/>
                  <a:gd name="connsiteY158" fmla="*/ 9947 h 10000"/>
                  <a:gd name="connsiteX159" fmla="*/ 5833 w 10000"/>
                  <a:gd name="connsiteY159" fmla="*/ 10000 h 10000"/>
                  <a:gd name="connsiteX160" fmla="*/ 5833 w 10000"/>
                  <a:gd name="connsiteY160" fmla="*/ 10000 h 10000"/>
                  <a:gd name="connsiteX161" fmla="*/ 5833 w 10000"/>
                  <a:gd name="connsiteY161" fmla="*/ 9947 h 10000"/>
                  <a:gd name="connsiteX162" fmla="*/ 5889 w 10000"/>
                  <a:gd name="connsiteY162" fmla="*/ 9892 h 10000"/>
                  <a:gd name="connsiteX163" fmla="*/ 6000 w 10000"/>
                  <a:gd name="connsiteY163" fmla="*/ 9839 h 10000"/>
                  <a:gd name="connsiteX164" fmla="*/ 6167 w 10000"/>
                  <a:gd name="connsiteY164" fmla="*/ 9788 h 10000"/>
                  <a:gd name="connsiteX0" fmla="*/ 10000 w 10000"/>
                  <a:gd name="connsiteY0" fmla="*/ 7287 h 10000"/>
                  <a:gd name="connsiteX1" fmla="*/ 10000 w 10000"/>
                  <a:gd name="connsiteY1" fmla="*/ 7287 h 10000"/>
                  <a:gd name="connsiteX2" fmla="*/ 9222 w 10000"/>
                  <a:gd name="connsiteY2" fmla="*/ 7340 h 10000"/>
                  <a:gd name="connsiteX3" fmla="*/ 8944 w 10000"/>
                  <a:gd name="connsiteY3" fmla="*/ 7340 h 10000"/>
                  <a:gd name="connsiteX4" fmla="*/ 8833 w 10000"/>
                  <a:gd name="connsiteY4" fmla="*/ 7287 h 10000"/>
                  <a:gd name="connsiteX5" fmla="*/ 8778 w 10000"/>
                  <a:gd name="connsiteY5" fmla="*/ 7234 h 10000"/>
                  <a:gd name="connsiteX6" fmla="*/ 8778 w 10000"/>
                  <a:gd name="connsiteY6" fmla="*/ 7234 h 10000"/>
                  <a:gd name="connsiteX7" fmla="*/ 8444 w 10000"/>
                  <a:gd name="connsiteY7" fmla="*/ 6592 h 10000"/>
                  <a:gd name="connsiteX8" fmla="*/ 8167 w 10000"/>
                  <a:gd name="connsiteY8" fmla="*/ 6010 h 10000"/>
                  <a:gd name="connsiteX9" fmla="*/ 8167 w 10000"/>
                  <a:gd name="connsiteY9" fmla="*/ 6010 h 10000"/>
                  <a:gd name="connsiteX10" fmla="*/ 8056 w 10000"/>
                  <a:gd name="connsiteY10" fmla="*/ 5906 h 10000"/>
                  <a:gd name="connsiteX11" fmla="*/ 7889 w 10000"/>
                  <a:gd name="connsiteY11" fmla="*/ 5798 h 10000"/>
                  <a:gd name="connsiteX12" fmla="*/ 7444 w 10000"/>
                  <a:gd name="connsiteY12" fmla="*/ 5741 h 10000"/>
                  <a:gd name="connsiteX13" fmla="*/ 6889 w 10000"/>
                  <a:gd name="connsiteY13" fmla="*/ 5690 h 10000"/>
                  <a:gd name="connsiteX14" fmla="*/ 6389 w 10000"/>
                  <a:gd name="connsiteY14" fmla="*/ 5690 h 10000"/>
                  <a:gd name="connsiteX15" fmla="*/ 6389 w 10000"/>
                  <a:gd name="connsiteY15" fmla="*/ 5690 h 10000"/>
                  <a:gd name="connsiteX16" fmla="*/ 6167 w 10000"/>
                  <a:gd name="connsiteY16" fmla="*/ 5637 h 10000"/>
                  <a:gd name="connsiteX17" fmla="*/ 6056 w 10000"/>
                  <a:gd name="connsiteY17" fmla="*/ 5534 h 10000"/>
                  <a:gd name="connsiteX18" fmla="*/ 6000 w 10000"/>
                  <a:gd name="connsiteY18" fmla="*/ 5426 h 10000"/>
                  <a:gd name="connsiteX19" fmla="*/ 6000 w 10000"/>
                  <a:gd name="connsiteY19" fmla="*/ 5212 h 10000"/>
                  <a:gd name="connsiteX20" fmla="*/ 6056 w 10000"/>
                  <a:gd name="connsiteY20" fmla="*/ 4786 h 10000"/>
                  <a:gd name="connsiteX21" fmla="*/ 6111 w 10000"/>
                  <a:gd name="connsiteY21" fmla="*/ 4572 h 10000"/>
                  <a:gd name="connsiteX22" fmla="*/ 6056 w 10000"/>
                  <a:gd name="connsiteY22" fmla="*/ 4310 h 10000"/>
                  <a:gd name="connsiteX23" fmla="*/ 6056 w 10000"/>
                  <a:gd name="connsiteY23" fmla="*/ 4310 h 10000"/>
                  <a:gd name="connsiteX24" fmla="*/ 6000 w 10000"/>
                  <a:gd name="connsiteY24" fmla="*/ 4148 h 10000"/>
                  <a:gd name="connsiteX25" fmla="*/ 5944 w 10000"/>
                  <a:gd name="connsiteY25" fmla="*/ 4040 h 10000"/>
                  <a:gd name="connsiteX26" fmla="*/ 5833 w 10000"/>
                  <a:gd name="connsiteY26" fmla="*/ 4040 h 10000"/>
                  <a:gd name="connsiteX27" fmla="*/ 5667 w 10000"/>
                  <a:gd name="connsiteY27" fmla="*/ 4095 h 10000"/>
                  <a:gd name="connsiteX28" fmla="*/ 5333 w 10000"/>
                  <a:gd name="connsiteY28" fmla="*/ 4252 h 10000"/>
                  <a:gd name="connsiteX29" fmla="*/ 4889 w 10000"/>
                  <a:gd name="connsiteY29" fmla="*/ 4521 h 10000"/>
                  <a:gd name="connsiteX30" fmla="*/ 4889 w 10000"/>
                  <a:gd name="connsiteY30" fmla="*/ 4521 h 10000"/>
                  <a:gd name="connsiteX31" fmla="*/ 4611 w 10000"/>
                  <a:gd name="connsiteY31" fmla="*/ 4572 h 10000"/>
                  <a:gd name="connsiteX32" fmla="*/ 4500 w 10000"/>
                  <a:gd name="connsiteY32" fmla="*/ 4572 h 10000"/>
                  <a:gd name="connsiteX33" fmla="*/ 4444 w 10000"/>
                  <a:gd name="connsiteY33" fmla="*/ 4521 h 10000"/>
                  <a:gd name="connsiteX34" fmla="*/ 4389 w 10000"/>
                  <a:gd name="connsiteY34" fmla="*/ 4310 h 10000"/>
                  <a:gd name="connsiteX35" fmla="*/ 4222 w 10000"/>
                  <a:gd name="connsiteY35" fmla="*/ 4040 h 10000"/>
                  <a:gd name="connsiteX36" fmla="*/ 4222 w 10000"/>
                  <a:gd name="connsiteY36" fmla="*/ 4040 h 10000"/>
                  <a:gd name="connsiteX37" fmla="*/ 4111 w 10000"/>
                  <a:gd name="connsiteY37" fmla="*/ 3884 h 10000"/>
                  <a:gd name="connsiteX38" fmla="*/ 4111 w 10000"/>
                  <a:gd name="connsiteY38" fmla="*/ 3723 h 10000"/>
                  <a:gd name="connsiteX39" fmla="*/ 4111 w 10000"/>
                  <a:gd name="connsiteY39" fmla="*/ 3615 h 10000"/>
                  <a:gd name="connsiteX40" fmla="*/ 4167 w 10000"/>
                  <a:gd name="connsiteY40" fmla="*/ 3511 h 10000"/>
                  <a:gd name="connsiteX41" fmla="*/ 4278 w 10000"/>
                  <a:gd name="connsiteY41" fmla="*/ 3297 h 10000"/>
                  <a:gd name="connsiteX42" fmla="*/ 4389 w 10000"/>
                  <a:gd name="connsiteY42" fmla="*/ 3243 h 10000"/>
                  <a:gd name="connsiteX43" fmla="*/ 4389 w 10000"/>
                  <a:gd name="connsiteY43" fmla="*/ 3243 h 10000"/>
                  <a:gd name="connsiteX44" fmla="*/ 4389 w 10000"/>
                  <a:gd name="connsiteY44" fmla="*/ 3193 h 10000"/>
                  <a:gd name="connsiteX45" fmla="*/ 4444 w 10000"/>
                  <a:gd name="connsiteY45" fmla="*/ 3138 h 10000"/>
                  <a:gd name="connsiteX46" fmla="*/ 4667 w 10000"/>
                  <a:gd name="connsiteY46" fmla="*/ 3085 h 10000"/>
                  <a:gd name="connsiteX47" fmla="*/ 5333 w 10000"/>
                  <a:gd name="connsiteY47" fmla="*/ 2981 h 10000"/>
                  <a:gd name="connsiteX48" fmla="*/ 6500 w 10000"/>
                  <a:gd name="connsiteY48" fmla="*/ 2821 h 10000"/>
                  <a:gd name="connsiteX49" fmla="*/ 6500 w 10000"/>
                  <a:gd name="connsiteY49" fmla="*/ 2821 h 10000"/>
                  <a:gd name="connsiteX50" fmla="*/ 7167 w 10000"/>
                  <a:gd name="connsiteY50" fmla="*/ 2660 h 10000"/>
                  <a:gd name="connsiteX51" fmla="*/ 8389 w 10000"/>
                  <a:gd name="connsiteY51" fmla="*/ 2340 h 10000"/>
                  <a:gd name="connsiteX52" fmla="*/ 8389 w 10000"/>
                  <a:gd name="connsiteY52" fmla="*/ 2340 h 10000"/>
                  <a:gd name="connsiteX53" fmla="*/ 8667 w 10000"/>
                  <a:gd name="connsiteY53" fmla="*/ 2229 h 10000"/>
                  <a:gd name="connsiteX54" fmla="*/ 8778 w 10000"/>
                  <a:gd name="connsiteY54" fmla="*/ 2072 h 10000"/>
                  <a:gd name="connsiteX55" fmla="*/ 8889 w 10000"/>
                  <a:gd name="connsiteY55" fmla="*/ 1968 h 10000"/>
                  <a:gd name="connsiteX56" fmla="*/ 8833 w 10000"/>
                  <a:gd name="connsiteY56" fmla="*/ 1860 h 10000"/>
                  <a:gd name="connsiteX57" fmla="*/ 8833 w 10000"/>
                  <a:gd name="connsiteY57" fmla="*/ 1753 h 10000"/>
                  <a:gd name="connsiteX58" fmla="*/ 8722 w 10000"/>
                  <a:gd name="connsiteY58" fmla="*/ 1647 h 10000"/>
                  <a:gd name="connsiteX59" fmla="*/ 8556 w 10000"/>
                  <a:gd name="connsiteY59" fmla="*/ 1490 h 10000"/>
                  <a:gd name="connsiteX60" fmla="*/ 8556 w 10000"/>
                  <a:gd name="connsiteY60" fmla="*/ 1490 h 10000"/>
                  <a:gd name="connsiteX61" fmla="*/ 6556 w 10000"/>
                  <a:gd name="connsiteY61" fmla="*/ 534 h 10000"/>
                  <a:gd name="connsiteX62" fmla="*/ 6556 w 10000"/>
                  <a:gd name="connsiteY62" fmla="*/ 534 h 10000"/>
                  <a:gd name="connsiteX63" fmla="*/ 6333 w 10000"/>
                  <a:gd name="connsiteY63" fmla="*/ 376 h 10000"/>
                  <a:gd name="connsiteX64" fmla="*/ 6167 w 10000"/>
                  <a:gd name="connsiteY64" fmla="*/ 215 h 10000"/>
                  <a:gd name="connsiteX65" fmla="*/ 6056 w 10000"/>
                  <a:gd name="connsiteY65" fmla="*/ 54 h 10000"/>
                  <a:gd name="connsiteX66" fmla="*/ 6056 w 10000"/>
                  <a:gd name="connsiteY66" fmla="*/ 54 h 10000"/>
                  <a:gd name="connsiteX67" fmla="*/ 8056 w 10000"/>
                  <a:gd name="connsiteY67" fmla="*/ 0 h 10000"/>
                  <a:gd name="connsiteX68" fmla="*/ 10000 w 10000"/>
                  <a:gd name="connsiteY68" fmla="*/ 534 h 10000"/>
                  <a:gd name="connsiteX69" fmla="*/ 10000 w 10000"/>
                  <a:gd name="connsiteY69" fmla="*/ 7340 h 10000"/>
                  <a:gd name="connsiteX70" fmla="*/ 10000 w 10000"/>
                  <a:gd name="connsiteY70" fmla="*/ 7340 h 10000"/>
                  <a:gd name="connsiteX71" fmla="*/ 9722 w 10000"/>
                  <a:gd name="connsiteY71" fmla="*/ 7287 h 10000"/>
                  <a:gd name="connsiteX72" fmla="*/ 9389 w 10000"/>
                  <a:gd name="connsiteY72" fmla="*/ 7340 h 10000"/>
                  <a:gd name="connsiteX73" fmla="*/ 9389 w 10000"/>
                  <a:gd name="connsiteY73" fmla="*/ 7340 h 10000"/>
                  <a:gd name="connsiteX74" fmla="*/ 9278 w 10000"/>
                  <a:gd name="connsiteY74" fmla="*/ 7395 h 10000"/>
                  <a:gd name="connsiteX75" fmla="*/ 9056 w 10000"/>
                  <a:gd name="connsiteY75" fmla="*/ 7340 h 10000"/>
                  <a:gd name="connsiteX76" fmla="*/ 8889 w 10000"/>
                  <a:gd name="connsiteY76" fmla="*/ 7287 h 10000"/>
                  <a:gd name="connsiteX77" fmla="*/ 8722 w 10000"/>
                  <a:gd name="connsiteY77" fmla="*/ 7177 h 10000"/>
                  <a:gd name="connsiteX78" fmla="*/ 8611 w 10000"/>
                  <a:gd name="connsiteY78" fmla="*/ 7018 h 10000"/>
                  <a:gd name="connsiteX79" fmla="*/ 8444 w 10000"/>
                  <a:gd name="connsiteY79" fmla="*/ 6754 h 10000"/>
                  <a:gd name="connsiteX80" fmla="*/ 8444 w 10000"/>
                  <a:gd name="connsiteY80" fmla="*/ 6754 h 10000"/>
                  <a:gd name="connsiteX81" fmla="*/ 8222 w 10000"/>
                  <a:gd name="connsiteY81" fmla="*/ 6277 h 10000"/>
                  <a:gd name="connsiteX82" fmla="*/ 8111 w 10000"/>
                  <a:gd name="connsiteY82" fmla="*/ 6062 h 10000"/>
                  <a:gd name="connsiteX83" fmla="*/ 7944 w 10000"/>
                  <a:gd name="connsiteY83" fmla="*/ 5906 h 10000"/>
                  <a:gd name="connsiteX84" fmla="*/ 7778 w 10000"/>
                  <a:gd name="connsiteY84" fmla="*/ 5798 h 10000"/>
                  <a:gd name="connsiteX85" fmla="*/ 7556 w 10000"/>
                  <a:gd name="connsiteY85" fmla="*/ 5741 h 10000"/>
                  <a:gd name="connsiteX86" fmla="*/ 7333 w 10000"/>
                  <a:gd name="connsiteY86" fmla="*/ 5690 h 10000"/>
                  <a:gd name="connsiteX87" fmla="*/ 7000 w 10000"/>
                  <a:gd name="connsiteY87" fmla="*/ 5637 h 10000"/>
                  <a:gd name="connsiteX88" fmla="*/ 7000 w 10000"/>
                  <a:gd name="connsiteY88" fmla="*/ 5637 h 10000"/>
                  <a:gd name="connsiteX89" fmla="*/ 6556 w 10000"/>
                  <a:gd name="connsiteY89" fmla="*/ 5690 h 10000"/>
                  <a:gd name="connsiteX90" fmla="*/ 6222 w 10000"/>
                  <a:gd name="connsiteY90" fmla="*/ 5690 h 10000"/>
                  <a:gd name="connsiteX91" fmla="*/ 6111 w 10000"/>
                  <a:gd name="connsiteY91" fmla="*/ 5637 h 10000"/>
                  <a:gd name="connsiteX92" fmla="*/ 6056 w 10000"/>
                  <a:gd name="connsiteY92" fmla="*/ 5583 h 10000"/>
                  <a:gd name="connsiteX93" fmla="*/ 6056 w 10000"/>
                  <a:gd name="connsiteY93" fmla="*/ 5583 h 10000"/>
                  <a:gd name="connsiteX94" fmla="*/ 6056 w 10000"/>
                  <a:gd name="connsiteY94" fmla="*/ 4625 h 10000"/>
                  <a:gd name="connsiteX95" fmla="*/ 6056 w 10000"/>
                  <a:gd name="connsiteY95" fmla="*/ 4625 h 10000"/>
                  <a:gd name="connsiteX96" fmla="*/ 6056 w 10000"/>
                  <a:gd name="connsiteY96" fmla="*/ 4413 h 10000"/>
                  <a:gd name="connsiteX97" fmla="*/ 5944 w 10000"/>
                  <a:gd name="connsiteY97" fmla="*/ 4148 h 10000"/>
                  <a:gd name="connsiteX98" fmla="*/ 5889 w 10000"/>
                  <a:gd name="connsiteY98" fmla="*/ 4095 h 10000"/>
                  <a:gd name="connsiteX99" fmla="*/ 5778 w 10000"/>
                  <a:gd name="connsiteY99" fmla="*/ 4040 h 10000"/>
                  <a:gd name="connsiteX100" fmla="*/ 5667 w 10000"/>
                  <a:gd name="connsiteY100" fmla="*/ 4040 h 10000"/>
                  <a:gd name="connsiteX101" fmla="*/ 5500 w 10000"/>
                  <a:gd name="connsiteY101" fmla="*/ 4095 h 10000"/>
                  <a:gd name="connsiteX102" fmla="*/ 5500 w 10000"/>
                  <a:gd name="connsiteY102" fmla="*/ 4095 h 10000"/>
                  <a:gd name="connsiteX103" fmla="*/ 4889 w 10000"/>
                  <a:gd name="connsiteY103" fmla="*/ 4467 h 10000"/>
                  <a:gd name="connsiteX104" fmla="*/ 4611 w 10000"/>
                  <a:gd name="connsiteY104" fmla="*/ 4572 h 10000"/>
                  <a:gd name="connsiteX105" fmla="*/ 4556 w 10000"/>
                  <a:gd name="connsiteY105" fmla="*/ 4625 h 10000"/>
                  <a:gd name="connsiteX106" fmla="*/ 4500 w 10000"/>
                  <a:gd name="connsiteY106" fmla="*/ 4572 h 10000"/>
                  <a:gd name="connsiteX107" fmla="*/ 4500 w 10000"/>
                  <a:gd name="connsiteY107" fmla="*/ 4572 h 10000"/>
                  <a:gd name="connsiteX108" fmla="*/ 4222 w 10000"/>
                  <a:gd name="connsiteY108" fmla="*/ 4040 h 10000"/>
                  <a:gd name="connsiteX109" fmla="*/ 4222 w 10000"/>
                  <a:gd name="connsiteY109" fmla="*/ 4040 h 10000"/>
                  <a:gd name="connsiteX110" fmla="*/ 4111 w 10000"/>
                  <a:gd name="connsiteY110" fmla="*/ 3776 h 10000"/>
                  <a:gd name="connsiteX111" fmla="*/ 4111 w 10000"/>
                  <a:gd name="connsiteY111" fmla="*/ 3615 h 10000"/>
                  <a:gd name="connsiteX112" fmla="*/ 4111 w 10000"/>
                  <a:gd name="connsiteY112" fmla="*/ 3458 h 10000"/>
                  <a:gd name="connsiteX113" fmla="*/ 4111 w 10000"/>
                  <a:gd name="connsiteY113" fmla="*/ 3458 h 10000"/>
                  <a:gd name="connsiteX114" fmla="*/ 4278 w 10000"/>
                  <a:gd name="connsiteY114" fmla="*/ 3297 h 10000"/>
                  <a:gd name="connsiteX115" fmla="*/ 4389 w 10000"/>
                  <a:gd name="connsiteY115" fmla="*/ 3243 h 10000"/>
                  <a:gd name="connsiteX116" fmla="*/ 4389 w 10000"/>
                  <a:gd name="connsiteY116" fmla="*/ 3243 h 10000"/>
                  <a:gd name="connsiteX117" fmla="*/ 4000 w 10000"/>
                  <a:gd name="connsiteY117" fmla="*/ 3243 h 10000"/>
                  <a:gd name="connsiteX118" fmla="*/ 3722 w 10000"/>
                  <a:gd name="connsiteY118" fmla="*/ 3297 h 10000"/>
                  <a:gd name="connsiteX119" fmla="*/ 3611 w 10000"/>
                  <a:gd name="connsiteY119" fmla="*/ 3353 h 10000"/>
                  <a:gd name="connsiteX120" fmla="*/ 3556 w 10000"/>
                  <a:gd name="connsiteY120" fmla="*/ 3404 h 10000"/>
                  <a:gd name="connsiteX121" fmla="*/ 3556 w 10000"/>
                  <a:gd name="connsiteY121" fmla="*/ 3404 h 10000"/>
                  <a:gd name="connsiteX122" fmla="*/ 3444 w 10000"/>
                  <a:gd name="connsiteY122" fmla="*/ 3615 h 10000"/>
                  <a:gd name="connsiteX123" fmla="*/ 3278 w 10000"/>
                  <a:gd name="connsiteY123" fmla="*/ 3937 h 10000"/>
                  <a:gd name="connsiteX124" fmla="*/ 3000 w 10000"/>
                  <a:gd name="connsiteY124" fmla="*/ 4310 h 10000"/>
                  <a:gd name="connsiteX125" fmla="*/ 2667 w 10000"/>
                  <a:gd name="connsiteY125" fmla="*/ 4572 h 10000"/>
                  <a:gd name="connsiteX126" fmla="*/ 2667 w 10000"/>
                  <a:gd name="connsiteY126" fmla="*/ 4572 h 10000"/>
                  <a:gd name="connsiteX127" fmla="*/ 2333 w 10000"/>
                  <a:gd name="connsiteY127" fmla="*/ 4786 h 10000"/>
                  <a:gd name="connsiteX128" fmla="*/ 1833 w 10000"/>
                  <a:gd name="connsiteY128" fmla="*/ 5000 h 10000"/>
                  <a:gd name="connsiteX129" fmla="*/ 1389 w 10000"/>
                  <a:gd name="connsiteY129" fmla="*/ 5108 h 10000"/>
                  <a:gd name="connsiteX130" fmla="*/ 889 w 10000"/>
                  <a:gd name="connsiteY130" fmla="*/ 5158 h 10000"/>
                  <a:gd name="connsiteX131" fmla="*/ 889 w 10000"/>
                  <a:gd name="connsiteY131" fmla="*/ 5158 h 10000"/>
                  <a:gd name="connsiteX132" fmla="*/ 500 w 10000"/>
                  <a:gd name="connsiteY132" fmla="*/ 5212 h 10000"/>
                  <a:gd name="connsiteX133" fmla="*/ 222 w 10000"/>
                  <a:gd name="connsiteY133" fmla="*/ 5269 h 10000"/>
                  <a:gd name="connsiteX134" fmla="*/ 0 w 10000"/>
                  <a:gd name="connsiteY134" fmla="*/ 5323 h 10000"/>
                  <a:gd name="connsiteX135" fmla="*/ 0 w 10000"/>
                  <a:gd name="connsiteY135" fmla="*/ 5323 h 10000"/>
                  <a:gd name="connsiteX136" fmla="*/ 278 w 10000"/>
                  <a:gd name="connsiteY136" fmla="*/ 6166 h 10000"/>
                  <a:gd name="connsiteX137" fmla="*/ 500 w 10000"/>
                  <a:gd name="connsiteY137" fmla="*/ 6808 h 10000"/>
                  <a:gd name="connsiteX138" fmla="*/ 722 w 10000"/>
                  <a:gd name="connsiteY138" fmla="*/ 7340 h 10000"/>
                  <a:gd name="connsiteX139" fmla="*/ 722 w 10000"/>
                  <a:gd name="connsiteY139" fmla="*/ 7340 h 10000"/>
                  <a:gd name="connsiteX140" fmla="*/ 889 w 10000"/>
                  <a:gd name="connsiteY140" fmla="*/ 7660 h 10000"/>
                  <a:gd name="connsiteX141" fmla="*/ 944 w 10000"/>
                  <a:gd name="connsiteY141" fmla="*/ 7925 h 10000"/>
                  <a:gd name="connsiteX142" fmla="*/ 1111 w 10000"/>
                  <a:gd name="connsiteY142" fmla="*/ 8190 h 10000"/>
                  <a:gd name="connsiteX143" fmla="*/ 1333 w 10000"/>
                  <a:gd name="connsiteY143" fmla="*/ 8615 h 10000"/>
                  <a:gd name="connsiteX144" fmla="*/ 1333 w 10000"/>
                  <a:gd name="connsiteY144" fmla="*/ 8615 h 10000"/>
                  <a:gd name="connsiteX145" fmla="*/ 1444 w 10000"/>
                  <a:gd name="connsiteY145" fmla="*/ 8830 h 10000"/>
                  <a:gd name="connsiteX146" fmla="*/ 1500 w 10000"/>
                  <a:gd name="connsiteY146" fmla="*/ 8987 h 10000"/>
                  <a:gd name="connsiteX147" fmla="*/ 1500 w 10000"/>
                  <a:gd name="connsiteY147" fmla="*/ 9144 h 10000"/>
                  <a:gd name="connsiteX148" fmla="*/ 1556 w 10000"/>
                  <a:gd name="connsiteY148" fmla="*/ 9202 h 10000"/>
                  <a:gd name="connsiteX149" fmla="*/ 1722 w 10000"/>
                  <a:gd name="connsiteY149" fmla="*/ 9252 h 10000"/>
                  <a:gd name="connsiteX150" fmla="*/ 1944 w 10000"/>
                  <a:gd name="connsiteY150" fmla="*/ 9304 h 10000"/>
                  <a:gd name="connsiteX151" fmla="*/ 2944 w 10000"/>
                  <a:gd name="connsiteY151" fmla="*/ 9360 h 10000"/>
                  <a:gd name="connsiteX152" fmla="*/ 2944 w 10000"/>
                  <a:gd name="connsiteY152" fmla="*/ 9360 h 10000"/>
                  <a:gd name="connsiteX153" fmla="*/ 4167 w 10000"/>
                  <a:gd name="connsiteY153" fmla="*/ 9463 h 10000"/>
                  <a:gd name="connsiteX154" fmla="*/ 4889 w 10000"/>
                  <a:gd name="connsiteY154" fmla="*/ 9624 h 10000"/>
                  <a:gd name="connsiteX155" fmla="*/ 5278 w 10000"/>
                  <a:gd name="connsiteY155" fmla="*/ 9788 h 10000"/>
                  <a:gd name="connsiteX156" fmla="*/ 5444 w 10000"/>
                  <a:gd name="connsiteY156" fmla="*/ 9839 h 10000"/>
                  <a:gd name="connsiteX157" fmla="*/ 5444 w 10000"/>
                  <a:gd name="connsiteY157" fmla="*/ 9839 h 10000"/>
                  <a:gd name="connsiteX158" fmla="*/ 5722 w 10000"/>
                  <a:gd name="connsiteY158" fmla="*/ 9947 h 10000"/>
                  <a:gd name="connsiteX159" fmla="*/ 5833 w 10000"/>
                  <a:gd name="connsiteY159" fmla="*/ 10000 h 10000"/>
                  <a:gd name="connsiteX160" fmla="*/ 5833 w 10000"/>
                  <a:gd name="connsiteY160" fmla="*/ 10000 h 10000"/>
                  <a:gd name="connsiteX161" fmla="*/ 5833 w 10000"/>
                  <a:gd name="connsiteY161" fmla="*/ 9947 h 10000"/>
                  <a:gd name="connsiteX162" fmla="*/ 5889 w 10000"/>
                  <a:gd name="connsiteY162" fmla="*/ 9892 h 10000"/>
                  <a:gd name="connsiteX163" fmla="*/ 6000 w 10000"/>
                  <a:gd name="connsiteY163" fmla="*/ 9839 h 10000"/>
                  <a:gd name="connsiteX0" fmla="*/ 10000 w 10000"/>
                  <a:gd name="connsiteY0" fmla="*/ 7287 h 10000"/>
                  <a:gd name="connsiteX1" fmla="*/ 10000 w 10000"/>
                  <a:gd name="connsiteY1" fmla="*/ 7287 h 10000"/>
                  <a:gd name="connsiteX2" fmla="*/ 9222 w 10000"/>
                  <a:gd name="connsiteY2" fmla="*/ 7340 h 10000"/>
                  <a:gd name="connsiteX3" fmla="*/ 8944 w 10000"/>
                  <a:gd name="connsiteY3" fmla="*/ 7340 h 10000"/>
                  <a:gd name="connsiteX4" fmla="*/ 8833 w 10000"/>
                  <a:gd name="connsiteY4" fmla="*/ 7287 h 10000"/>
                  <a:gd name="connsiteX5" fmla="*/ 8778 w 10000"/>
                  <a:gd name="connsiteY5" fmla="*/ 7234 h 10000"/>
                  <a:gd name="connsiteX6" fmla="*/ 8778 w 10000"/>
                  <a:gd name="connsiteY6" fmla="*/ 7234 h 10000"/>
                  <a:gd name="connsiteX7" fmla="*/ 8444 w 10000"/>
                  <a:gd name="connsiteY7" fmla="*/ 6592 h 10000"/>
                  <a:gd name="connsiteX8" fmla="*/ 8167 w 10000"/>
                  <a:gd name="connsiteY8" fmla="*/ 6010 h 10000"/>
                  <a:gd name="connsiteX9" fmla="*/ 8167 w 10000"/>
                  <a:gd name="connsiteY9" fmla="*/ 6010 h 10000"/>
                  <a:gd name="connsiteX10" fmla="*/ 8056 w 10000"/>
                  <a:gd name="connsiteY10" fmla="*/ 5906 h 10000"/>
                  <a:gd name="connsiteX11" fmla="*/ 7889 w 10000"/>
                  <a:gd name="connsiteY11" fmla="*/ 5798 h 10000"/>
                  <a:gd name="connsiteX12" fmla="*/ 7444 w 10000"/>
                  <a:gd name="connsiteY12" fmla="*/ 5741 h 10000"/>
                  <a:gd name="connsiteX13" fmla="*/ 6889 w 10000"/>
                  <a:gd name="connsiteY13" fmla="*/ 5690 h 10000"/>
                  <a:gd name="connsiteX14" fmla="*/ 6389 w 10000"/>
                  <a:gd name="connsiteY14" fmla="*/ 5690 h 10000"/>
                  <a:gd name="connsiteX15" fmla="*/ 6389 w 10000"/>
                  <a:gd name="connsiteY15" fmla="*/ 5690 h 10000"/>
                  <a:gd name="connsiteX16" fmla="*/ 6167 w 10000"/>
                  <a:gd name="connsiteY16" fmla="*/ 5637 h 10000"/>
                  <a:gd name="connsiteX17" fmla="*/ 6056 w 10000"/>
                  <a:gd name="connsiteY17" fmla="*/ 5534 h 10000"/>
                  <a:gd name="connsiteX18" fmla="*/ 6000 w 10000"/>
                  <a:gd name="connsiteY18" fmla="*/ 5426 h 10000"/>
                  <a:gd name="connsiteX19" fmla="*/ 6000 w 10000"/>
                  <a:gd name="connsiteY19" fmla="*/ 5212 h 10000"/>
                  <a:gd name="connsiteX20" fmla="*/ 6056 w 10000"/>
                  <a:gd name="connsiteY20" fmla="*/ 4786 h 10000"/>
                  <a:gd name="connsiteX21" fmla="*/ 6111 w 10000"/>
                  <a:gd name="connsiteY21" fmla="*/ 4572 h 10000"/>
                  <a:gd name="connsiteX22" fmla="*/ 6056 w 10000"/>
                  <a:gd name="connsiteY22" fmla="*/ 4310 h 10000"/>
                  <a:gd name="connsiteX23" fmla="*/ 6056 w 10000"/>
                  <a:gd name="connsiteY23" fmla="*/ 4310 h 10000"/>
                  <a:gd name="connsiteX24" fmla="*/ 6000 w 10000"/>
                  <a:gd name="connsiteY24" fmla="*/ 4148 h 10000"/>
                  <a:gd name="connsiteX25" fmla="*/ 5944 w 10000"/>
                  <a:gd name="connsiteY25" fmla="*/ 4040 h 10000"/>
                  <a:gd name="connsiteX26" fmla="*/ 5833 w 10000"/>
                  <a:gd name="connsiteY26" fmla="*/ 4040 h 10000"/>
                  <a:gd name="connsiteX27" fmla="*/ 5667 w 10000"/>
                  <a:gd name="connsiteY27" fmla="*/ 4095 h 10000"/>
                  <a:gd name="connsiteX28" fmla="*/ 5333 w 10000"/>
                  <a:gd name="connsiteY28" fmla="*/ 4252 h 10000"/>
                  <a:gd name="connsiteX29" fmla="*/ 4889 w 10000"/>
                  <a:gd name="connsiteY29" fmla="*/ 4521 h 10000"/>
                  <a:gd name="connsiteX30" fmla="*/ 4889 w 10000"/>
                  <a:gd name="connsiteY30" fmla="*/ 4521 h 10000"/>
                  <a:gd name="connsiteX31" fmla="*/ 4611 w 10000"/>
                  <a:gd name="connsiteY31" fmla="*/ 4572 h 10000"/>
                  <a:gd name="connsiteX32" fmla="*/ 4500 w 10000"/>
                  <a:gd name="connsiteY32" fmla="*/ 4572 h 10000"/>
                  <a:gd name="connsiteX33" fmla="*/ 4444 w 10000"/>
                  <a:gd name="connsiteY33" fmla="*/ 4521 h 10000"/>
                  <a:gd name="connsiteX34" fmla="*/ 4389 w 10000"/>
                  <a:gd name="connsiteY34" fmla="*/ 4310 h 10000"/>
                  <a:gd name="connsiteX35" fmla="*/ 4222 w 10000"/>
                  <a:gd name="connsiteY35" fmla="*/ 4040 h 10000"/>
                  <a:gd name="connsiteX36" fmla="*/ 4222 w 10000"/>
                  <a:gd name="connsiteY36" fmla="*/ 4040 h 10000"/>
                  <a:gd name="connsiteX37" fmla="*/ 4111 w 10000"/>
                  <a:gd name="connsiteY37" fmla="*/ 3884 h 10000"/>
                  <a:gd name="connsiteX38" fmla="*/ 4111 w 10000"/>
                  <a:gd name="connsiteY38" fmla="*/ 3723 h 10000"/>
                  <a:gd name="connsiteX39" fmla="*/ 4111 w 10000"/>
                  <a:gd name="connsiteY39" fmla="*/ 3615 h 10000"/>
                  <a:gd name="connsiteX40" fmla="*/ 4167 w 10000"/>
                  <a:gd name="connsiteY40" fmla="*/ 3511 h 10000"/>
                  <a:gd name="connsiteX41" fmla="*/ 4278 w 10000"/>
                  <a:gd name="connsiteY41" fmla="*/ 3297 h 10000"/>
                  <a:gd name="connsiteX42" fmla="*/ 4389 w 10000"/>
                  <a:gd name="connsiteY42" fmla="*/ 3243 h 10000"/>
                  <a:gd name="connsiteX43" fmla="*/ 4389 w 10000"/>
                  <a:gd name="connsiteY43" fmla="*/ 3243 h 10000"/>
                  <a:gd name="connsiteX44" fmla="*/ 4389 w 10000"/>
                  <a:gd name="connsiteY44" fmla="*/ 3193 h 10000"/>
                  <a:gd name="connsiteX45" fmla="*/ 4444 w 10000"/>
                  <a:gd name="connsiteY45" fmla="*/ 3138 h 10000"/>
                  <a:gd name="connsiteX46" fmla="*/ 4667 w 10000"/>
                  <a:gd name="connsiteY46" fmla="*/ 3085 h 10000"/>
                  <a:gd name="connsiteX47" fmla="*/ 5333 w 10000"/>
                  <a:gd name="connsiteY47" fmla="*/ 2981 h 10000"/>
                  <a:gd name="connsiteX48" fmla="*/ 6500 w 10000"/>
                  <a:gd name="connsiteY48" fmla="*/ 2821 h 10000"/>
                  <a:gd name="connsiteX49" fmla="*/ 6500 w 10000"/>
                  <a:gd name="connsiteY49" fmla="*/ 2821 h 10000"/>
                  <a:gd name="connsiteX50" fmla="*/ 7167 w 10000"/>
                  <a:gd name="connsiteY50" fmla="*/ 2660 h 10000"/>
                  <a:gd name="connsiteX51" fmla="*/ 8389 w 10000"/>
                  <a:gd name="connsiteY51" fmla="*/ 2340 h 10000"/>
                  <a:gd name="connsiteX52" fmla="*/ 8389 w 10000"/>
                  <a:gd name="connsiteY52" fmla="*/ 2340 h 10000"/>
                  <a:gd name="connsiteX53" fmla="*/ 8667 w 10000"/>
                  <a:gd name="connsiteY53" fmla="*/ 2229 h 10000"/>
                  <a:gd name="connsiteX54" fmla="*/ 8778 w 10000"/>
                  <a:gd name="connsiteY54" fmla="*/ 2072 h 10000"/>
                  <a:gd name="connsiteX55" fmla="*/ 8889 w 10000"/>
                  <a:gd name="connsiteY55" fmla="*/ 1968 h 10000"/>
                  <a:gd name="connsiteX56" fmla="*/ 8833 w 10000"/>
                  <a:gd name="connsiteY56" fmla="*/ 1860 h 10000"/>
                  <a:gd name="connsiteX57" fmla="*/ 8833 w 10000"/>
                  <a:gd name="connsiteY57" fmla="*/ 1753 h 10000"/>
                  <a:gd name="connsiteX58" fmla="*/ 8722 w 10000"/>
                  <a:gd name="connsiteY58" fmla="*/ 1647 h 10000"/>
                  <a:gd name="connsiteX59" fmla="*/ 8556 w 10000"/>
                  <a:gd name="connsiteY59" fmla="*/ 1490 h 10000"/>
                  <a:gd name="connsiteX60" fmla="*/ 8556 w 10000"/>
                  <a:gd name="connsiteY60" fmla="*/ 1490 h 10000"/>
                  <a:gd name="connsiteX61" fmla="*/ 6556 w 10000"/>
                  <a:gd name="connsiteY61" fmla="*/ 534 h 10000"/>
                  <a:gd name="connsiteX62" fmla="*/ 6556 w 10000"/>
                  <a:gd name="connsiteY62" fmla="*/ 534 h 10000"/>
                  <a:gd name="connsiteX63" fmla="*/ 6333 w 10000"/>
                  <a:gd name="connsiteY63" fmla="*/ 376 h 10000"/>
                  <a:gd name="connsiteX64" fmla="*/ 6167 w 10000"/>
                  <a:gd name="connsiteY64" fmla="*/ 215 h 10000"/>
                  <a:gd name="connsiteX65" fmla="*/ 6056 w 10000"/>
                  <a:gd name="connsiteY65" fmla="*/ 54 h 10000"/>
                  <a:gd name="connsiteX66" fmla="*/ 6056 w 10000"/>
                  <a:gd name="connsiteY66" fmla="*/ 54 h 10000"/>
                  <a:gd name="connsiteX67" fmla="*/ 8056 w 10000"/>
                  <a:gd name="connsiteY67" fmla="*/ 0 h 10000"/>
                  <a:gd name="connsiteX68" fmla="*/ 10000 w 10000"/>
                  <a:gd name="connsiteY68" fmla="*/ 534 h 10000"/>
                  <a:gd name="connsiteX69" fmla="*/ 10000 w 10000"/>
                  <a:gd name="connsiteY69" fmla="*/ 7340 h 10000"/>
                  <a:gd name="connsiteX70" fmla="*/ 10000 w 10000"/>
                  <a:gd name="connsiteY70" fmla="*/ 7340 h 10000"/>
                  <a:gd name="connsiteX71" fmla="*/ 9722 w 10000"/>
                  <a:gd name="connsiteY71" fmla="*/ 7287 h 10000"/>
                  <a:gd name="connsiteX72" fmla="*/ 9389 w 10000"/>
                  <a:gd name="connsiteY72" fmla="*/ 7340 h 10000"/>
                  <a:gd name="connsiteX73" fmla="*/ 9389 w 10000"/>
                  <a:gd name="connsiteY73" fmla="*/ 7340 h 10000"/>
                  <a:gd name="connsiteX74" fmla="*/ 9278 w 10000"/>
                  <a:gd name="connsiteY74" fmla="*/ 7395 h 10000"/>
                  <a:gd name="connsiteX75" fmla="*/ 9056 w 10000"/>
                  <a:gd name="connsiteY75" fmla="*/ 7340 h 10000"/>
                  <a:gd name="connsiteX76" fmla="*/ 8889 w 10000"/>
                  <a:gd name="connsiteY76" fmla="*/ 7287 h 10000"/>
                  <a:gd name="connsiteX77" fmla="*/ 8722 w 10000"/>
                  <a:gd name="connsiteY77" fmla="*/ 7177 h 10000"/>
                  <a:gd name="connsiteX78" fmla="*/ 8611 w 10000"/>
                  <a:gd name="connsiteY78" fmla="*/ 7018 h 10000"/>
                  <a:gd name="connsiteX79" fmla="*/ 8444 w 10000"/>
                  <a:gd name="connsiteY79" fmla="*/ 6754 h 10000"/>
                  <a:gd name="connsiteX80" fmla="*/ 8444 w 10000"/>
                  <a:gd name="connsiteY80" fmla="*/ 6754 h 10000"/>
                  <a:gd name="connsiteX81" fmla="*/ 8222 w 10000"/>
                  <a:gd name="connsiteY81" fmla="*/ 6277 h 10000"/>
                  <a:gd name="connsiteX82" fmla="*/ 8111 w 10000"/>
                  <a:gd name="connsiteY82" fmla="*/ 6062 h 10000"/>
                  <a:gd name="connsiteX83" fmla="*/ 7944 w 10000"/>
                  <a:gd name="connsiteY83" fmla="*/ 5906 h 10000"/>
                  <a:gd name="connsiteX84" fmla="*/ 7778 w 10000"/>
                  <a:gd name="connsiteY84" fmla="*/ 5798 h 10000"/>
                  <a:gd name="connsiteX85" fmla="*/ 7556 w 10000"/>
                  <a:gd name="connsiteY85" fmla="*/ 5741 h 10000"/>
                  <a:gd name="connsiteX86" fmla="*/ 7333 w 10000"/>
                  <a:gd name="connsiteY86" fmla="*/ 5690 h 10000"/>
                  <a:gd name="connsiteX87" fmla="*/ 7000 w 10000"/>
                  <a:gd name="connsiteY87" fmla="*/ 5637 h 10000"/>
                  <a:gd name="connsiteX88" fmla="*/ 7000 w 10000"/>
                  <a:gd name="connsiteY88" fmla="*/ 5637 h 10000"/>
                  <a:gd name="connsiteX89" fmla="*/ 6556 w 10000"/>
                  <a:gd name="connsiteY89" fmla="*/ 5690 h 10000"/>
                  <a:gd name="connsiteX90" fmla="*/ 6222 w 10000"/>
                  <a:gd name="connsiteY90" fmla="*/ 5690 h 10000"/>
                  <a:gd name="connsiteX91" fmla="*/ 6111 w 10000"/>
                  <a:gd name="connsiteY91" fmla="*/ 5637 h 10000"/>
                  <a:gd name="connsiteX92" fmla="*/ 6056 w 10000"/>
                  <a:gd name="connsiteY92" fmla="*/ 5583 h 10000"/>
                  <a:gd name="connsiteX93" fmla="*/ 6056 w 10000"/>
                  <a:gd name="connsiteY93" fmla="*/ 5583 h 10000"/>
                  <a:gd name="connsiteX94" fmla="*/ 6056 w 10000"/>
                  <a:gd name="connsiteY94" fmla="*/ 4625 h 10000"/>
                  <a:gd name="connsiteX95" fmla="*/ 6056 w 10000"/>
                  <a:gd name="connsiteY95" fmla="*/ 4625 h 10000"/>
                  <a:gd name="connsiteX96" fmla="*/ 6056 w 10000"/>
                  <a:gd name="connsiteY96" fmla="*/ 4413 h 10000"/>
                  <a:gd name="connsiteX97" fmla="*/ 5944 w 10000"/>
                  <a:gd name="connsiteY97" fmla="*/ 4148 h 10000"/>
                  <a:gd name="connsiteX98" fmla="*/ 5889 w 10000"/>
                  <a:gd name="connsiteY98" fmla="*/ 4095 h 10000"/>
                  <a:gd name="connsiteX99" fmla="*/ 5778 w 10000"/>
                  <a:gd name="connsiteY99" fmla="*/ 4040 h 10000"/>
                  <a:gd name="connsiteX100" fmla="*/ 5667 w 10000"/>
                  <a:gd name="connsiteY100" fmla="*/ 4040 h 10000"/>
                  <a:gd name="connsiteX101" fmla="*/ 5500 w 10000"/>
                  <a:gd name="connsiteY101" fmla="*/ 4095 h 10000"/>
                  <a:gd name="connsiteX102" fmla="*/ 5500 w 10000"/>
                  <a:gd name="connsiteY102" fmla="*/ 4095 h 10000"/>
                  <a:gd name="connsiteX103" fmla="*/ 4889 w 10000"/>
                  <a:gd name="connsiteY103" fmla="*/ 4467 h 10000"/>
                  <a:gd name="connsiteX104" fmla="*/ 4611 w 10000"/>
                  <a:gd name="connsiteY104" fmla="*/ 4572 h 10000"/>
                  <a:gd name="connsiteX105" fmla="*/ 4556 w 10000"/>
                  <a:gd name="connsiteY105" fmla="*/ 4625 h 10000"/>
                  <a:gd name="connsiteX106" fmla="*/ 4500 w 10000"/>
                  <a:gd name="connsiteY106" fmla="*/ 4572 h 10000"/>
                  <a:gd name="connsiteX107" fmla="*/ 4500 w 10000"/>
                  <a:gd name="connsiteY107" fmla="*/ 4572 h 10000"/>
                  <a:gd name="connsiteX108" fmla="*/ 4222 w 10000"/>
                  <a:gd name="connsiteY108" fmla="*/ 4040 h 10000"/>
                  <a:gd name="connsiteX109" fmla="*/ 4222 w 10000"/>
                  <a:gd name="connsiteY109" fmla="*/ 4040 h 10000"/>
                  <a:gd name="connsiteX110" fmla="*/ 4111 w 10000"/>
                  <a:gd name="connsiteY110" fmla="*/ 3776 h 10000"/>
                  <a:gd name="connsiteX111" fmla="*/ 4111 w 10000"/>
                  <a:gd name="connsiteY111" fmla="*/ 3615 h 10000"/>
                  <a:gd name="connsiteX112" fmla="*/ 4111 w 10000"/>
                  <a:gd name="connsiteY112" fmla="*/ 3458 h 10000"/>
                  <a:gd name="connsiteX113" fmla="*/ 4111 w 10000"/>
                  <a:gd name="connsiteY113" fmla="*/ 3458 h 10000"/>
                  <a:gd name="connsiteX114" fmla="*/ 4278 w 10000"/>
                  <a:gd name="connsiteY114" fmla="*/ 3297 h 10000"/>
                  <a:gd name="connsiteX115" fmla="*/ 4389 w 10000"/>
                  <a:gd name="connsiteY115" fmla="*/ 3243 h 10000"/>
                  <a:gd name="connsiteX116" fmla="*/ 4389 w 10000"/>
                  <a:gd name="connsiteY116" fmla="*/ 3243 h 10000"/>
                  <a:gd name="connsiteX117" fmla="*/ 4000 w 10000"/>
                  <a:gd name="connsiteY117" fmla="*/ 3243 h 10000"/>
                  <a:gd name="connsiteX118" fmla="*/ 3722 w 10000"/>
                  <a:gd name="connsiteY118" fmla="*/ 3297 h 10000"/>
                  <a:gd name="connsiteX119" fmla="*/ 3611 w 10000"/>
                  <a:gd name="connsiteY119" fmla="*/ 3353 h 10000"/>
                  <a:gd name="connsiteX120" fmla="*/ 3556 w 10000"/>
                  <a:gd name="connsiteY120" fmla="*/ 3404 h 10000"/>
                  <a:gd name="connsiteX121" fmla="*/ 3556 w 10000"/>
                  <a:gd name="connsiteY121" fmla="*/ 3404 h 10000"/>
                  <a:gd name="connsiteX122" fmla="*/ 3444 w 10000"/>
                  <a:gd name="connsiteY122" fmla="*/ 3615 h 10000"/>
                  <a:gd name="connsiteX123" fmla="*/ 3278 w 10000"/>
                  <a:gd name="connsiteY123" fmla="*/ 3937 h 10000"/>
                  <a:gd name="connsiteX124" fmla="*/ 3000 w 10000"/>
                  <a:gd name="connsiteY124" fmla="*/ 4310 h 10000"/>
                  <a:gd name="connsiteX125" fmla="*/ 2667 w 10000"/>
                  <a:gd name="connsiteY125" fmla="*/ 4572 h 10000"/>
                  <a:gd name="connsiteX126" fmla="*/ 2667 w 10000"/>
                  <a:gd name="connsiteY126" fmla="*/ 4572 h 10000"/>
                  <a:gd name="connsiteX127" fmla="*/ 2333 w 10000"/>
                  <a:gd name="connsiteY127" fmla="*/ 4786 h 10000"/>
                  <a:gd name="connsiteX128" fmla="*/ 1833 w 10000"/>
                  <a:gd name="connsiteY128" fmla="*/ 5000 h 10000"/>
                  <a:gd name="connsiteX129" fmla="*/ 1389 w 10000"/>
                  <a:gd name="connsiteY129" fmla="*/ 5108 h 10000"/>
                  <a:gd name="connsiteX130" fmla="*/ 889 w 10000"/>
                  <a:gd name="connsiteY130" fmla="*/ 5158 h 10000"/>
                  <a:gd name="connsiteX131" fmla="*/ 889 w 10000"/>
                  <a:gd name="connsiteY131" fmla="*/ 5158 h 10000"/>
                  <a:gd name="connsiteX132" fmla="*/ 500 w 10000"/>
                  <a:gd name="connsiteY132" fmla="*/ 5212 h 10000"/>
                  <a:gd name="connsiteX133" fmla="*/ 222 w 10000"/>
                  <a:gd name="connsiteY133" fmla="*/ 5269 h 10000"/>
                  <a:gd name="connsiteX134" fmla="*/ 0 w 10000"/>
                  <a:gd name="connsiteY134" fmla="*/ 5323 h 10000"/>
                  <a:gd name="connsiteX135" fmla="*/ 0 w 10000"/>
                  <a:gd name="connsiteY135" fmla="*/ 5323 h 10000"/>
                  <a:gd name="connsiteX136" fmla="*/ 278 w 10000"/>
                  <a:gd name="connsiteY136" fmla="*/ 6166 h 10000"/>
                  <a:gd name="connsiteX137" fmla="*/ 500 w 10000"/>
                  <a:gd name="connsiteY137" fmla="*/ 6808 h 10000"/>
                  <a:gd name="connsiteX138" fmla="*/ 722 w 10000"/>
                  <a:gd name="connsiteY138" fmla="*/ 7340 h 10000"/>
                  <a:gd name="connsiteX139" fmla="*/ 722 w 10000"/>
                  <a:gd name="connsiteY139" fmla="*/ 7340 h 10000"/>
                  <a:gd name="connsiteX140" fmla="*/ 889 w 10000"/>
                  <a:gd name="connsiteY140" fmla="*/ 7660 h 10000"/>
                  <a:gd name="connsiteX141" fmla="*/ 944 w 10000"/>
                  <a:gd name="connsiteY141" fmla="*/ 7925 h 10000"/>
                  <a:gd name="connsiteX142" fmla="*/ 1111 w 10000"/>
                  <a:gd name="connsiteY142" fmla="*/ 8190 h 10000"/>
                  <a:gd name="connsiteX143" fmla="*/ 1333 w 10000"/>
                  <a:gd name="connsiteY143" fmla="*/ 8615 h 10000"/>
                  <a:gd name="connsiteX144" fmla="*/ 1333 w 10000"/>
                  <a:gd name="connsiteY144" fmla="*/ 8615 h 10000"/>
                  <a:gd name="connsiteX145" fmla="*/ 1444 w 10000"/>
                  <a:gd name="connsiteY145" fmla="*/ 8830 h 10000"/>
                  <a:gd name="connsiteX146" fmla="*/ 1500 w 10000"/>
                  <a:gd name="connsiteY146" fmla="*/ 8987 h 10000"/>
                  <a:gd name="connsiteX147" fmla="*/ 1500 w 10000"/>
                  <a:gd name="connsiteY147" fmla="*/ 9144 h 10000"/>
                  <a:gd name="connsiteX148" fmla="*/ 1556 w 10000"/>
                  <a:gd name="connsiteY148" fmla="*/ 9202 h 10000"/>
                  <a:gd name="connsiteX149" fmla="*/ 1722 w 10000"/>
                  <a:gd name="connsiteY149" fmla="*/ 9252 h 10000"/>
                  <a:gd name="connsiteX150" fmla="*/ 1944 w 10000"/>
                  <a:gd name="connsiteY150" fmla="*/ 9304 h 10000"/>
                  <a:gd name="connsiteX151" fmla="*/ 2944 w 10000"/>
                  <a:gd name="connsiteY151" fmla="*/ 9360 h 10000"/>
                  <a:gd name="connsiteX152" fmla="*/ 2944 w 10000"/>
                  <a:gd name="connsiteY152" fmla="*/ 9360 h 10000"/>
                  <a:gd name="connsiteX153" fmla="*/ 4167 w 10000"/>
                  <a:gd name="connsiteY153" fmla="*/ 9463 h 10000"/>
                  <a:gd name="connsiteX154" fmla="*/ 4889 w 10000"/>
                  <a:gd name="connsiteY154" fmla="*/ 9624 h 10000"/>
                  <a:gd name="connsiteX155" fmla="*/ 5278 w 10000"/>
                  <a:gd name="connsiteY155" fmla="*/ 9788 h 10000"/>
                  <a:gd name="connsiteX156" fmla="*/ 5444 w 10000"/>
                  <a:gd name="connsiteY156" fmla="*/ 9839 h 10000"/>
                  <a:gd name="connsiteX157" fmla="*/ 5444 w 10000"/>
                  <a:gd name="connsiteY157" fmla="*/ 9839 h 10000"/>
                  <a:gd name="connsiteX158" fmla="*/ 5722 w 10000"/>
                  <a:gd name="connsiteY158" fmla="*/ 9947 h 10000"/>
                  <a:gd name="connsiteX159" fmla="*/ 5833 w 10000"/>
                  <a:gd name="connsiteY159" fmla="*/ 10000 h 10000"/>
                  <a:gd name="connsiteX160" fmla="*/ 5833 w 10000"/>
                  <a:gd name="connsiteY160" fmla="*/ 10000 h 10000"/>
                  <a:gd name="connsiteX161" fmla="*/ 5833 w 10000"/>
                  <a:gd name="connsiteY161" fmla="*/ 9947 h 10000"/>
                  <a:gd name="connsiteX162" fmla="*/ 5889 w 10000"/>
                  <a:gd name="connsiteY162" fmla="*/ 9892 h 10000"/>
                  <a:gd name="connsiteX0" fmla="*/ 10000 w 10000"/>
                  <a:gd name="connsiteY0" fmla="*/ 7287 h 10000"/>
                  <a:gd name="connsiteX1" fmla="*/ 10000 w 10000"/>
                  <a:gd name="connsiteY1" fmla="*/ 7287 h 10000"/>
                  <a:gd name="connsiteX2" fmla="*/ 9222 w 10000"/>
                  <a:gd name="connsiteY2" fmla="*/ 7340 h 10000"/>
                  <a:gd name="connsiteX3" fmla="*/ 8944 w 10000"/>
                  <a:gd name="connsiteY3" fmla="*/ 7340 h 10000"/>
                  <a:gd name="connsiteX4" fmla="*/ 8833 w 10000"/>
                  <a:gd name="connsiteY4" fmla="*/ 7287 h 10000"/>
                  <a:gd name="connsiteX5" fmla="*/ 8778 w 10000"/>
                  <a:gd name="connsiteY5" fmla="*/ 7234 h 10000"/>
                  <a:gd name="connsiteX6" fmla="*/ 8778 w 10000"/>
                  <a:gd name="connsiteY6" fmla="*/ 7234 h 10000"/>
                  <a:gd name="connsiteX7" fmla="*/ 8444 w 10000"/>
                  <a:gd name="connsiteY7" fmla="*/ 6592 h 10000"/>
                  <a:gd name="connsiteX8" fmla="*/ 8167 w 10000"/>
                  <a:gd name="connsiteY8" fmla="*/ 6010 h 10000"/>
                  <a:gd name="connsiteX9" fmla="*/ 8167 w 10000"/>
                  <a:gd name="connsiteY9" fmla="*/ 6010 h 10000"/>
                  <a:gd name="connsiteX10" fmla="*/ 8056 w 10000"/>
                  <a:gd name="connsiteY10" fmla="*/ 5906 h 10000"/>
                  <a:gd name="connsiteX11" fmla="*/ 7889 w 10000"/>
                  <a:gd name="connsiteY11" fmla="*/ 5798 h 10000"/>
                  <a:gd name="connsiteX12" fmla="*/ 7444 w 10000"/>
                  <a:gd name="connsiteY12" fmla="*/ 5741 h 10000"/>
                  <a:gd name="connsiteX13" fmla="*/ 6889 w 10000"/>
                  <a:gd name="connsiteY13" fmla="*/ 5690 h 10000"/>
                  <a:gd name="connsiteX14" fmla="*/ 6389 w 10000"/>
                  <a:gd name="connsiteY14" fmla="*/ 5690 h 10000"/>
                  <a:gd name="connsiteX15" fmla="*/ 6389 w 10000"/>
                  <a:gd name="connsiteY15" fmla="*/ 5690 h 10000"/>
                  <a:gd name="connsiteX16" fmla="*/ 6167 w 10000"/>
                  <a:gd name="connsiteY16" fmla="*/ 5637 h 10000"/>
                  <a:gd name="connsiteX17" fmla="*/ 6056 w 10000"/>
                  <a:gd name="connsiteY17" fmla="*/ 5534 h 10000"/>
                  <a:gd name="connsiteX18" fmla="*/ 6000 w 10000"/>
                  <a:gd name="connsiteY18" fmla="*/ 5426 h 10000"/>
                  <a:gd name="connsiteX19" fmla="*/ 6000 w 10000"/>
                  <a:gd name="connsiteY19" fmla="*/ 5212 h 10000"/>
                  <a:gd name="connsiteX20" fmla="*/ 6056 w 10000"/>
                  <a:gd name="connsiteY20" fmla="*/ 4786 h 10000"/>
                  <a:gd name="connsiteX21" fmla="*/ 6111 w 10000"/>
                  <a:gd name="connsiteY21" fmla="*/ 4572 h 10000"/>
                  <a:gd name="connsiteX22" fmla="*/ 6056 w 10000"/>
                  <a:gd name="connsiteY22" fmla="*/ 4310 h 10000"/>
                  <a:gd name="connsiteX23" fmla="*/ 6056 w 10000"/>
                  <a:gd name="connsiteY23" fmla="*/ 4310 h 10000"/>
                  <a:gd name="connsiteX24" fmla="*/ 6000 w 10000"/>
                  <a:gd name="connsiteY24" fmla="*/ 4148 h 10000"/>
                  <a:gd name="connsiteX25" fmla="*/ 5944 w 10000"/>
                  <a:gd name="connsiteY25" fmla="*/ 4040 h 10000"/>
                  <a:gd name="connsiteX26" fmla="*/ 5833 w 10000"/>
                  <a:gd name="connsiteY26" fmla="*/ 4040 h 10000"/>
                  <a:gd name="connsiteX27" fmla="*/ 5667 w 10000"/>
                  <a:gd name="connsiteY27" fmla="*/ 4095 h 10000"/>
                  <a:gd name="connsiteX28" fmla="*/ 5333 w 10000"/>
                  <a:gd name="connsiteY28" fmla="*/ 4252 h 10000"/>
                  <a:gd name="connsiteX29" fmla="*/ 4889 w 10000"/>
                  <a:gd name="connsiteY29" fmla="*/ 4521 h 10000"/>
                  <a:gd name="connsiteX30" fmla="*/ 4889 w 10000"/>
                  <a:gd name="connsiteY30" fmla="*/ 4521 h 10000"/>
                  <a:gd name="connsiteX31" fmla="*/ 4611 w 10000"/>
                  <a:gd name="connsiteY31" fmla="*/ 4572 h 10000"/>
                  <a:gd name="connsiteX32" fmla="*/ 4500 w 10000"/>
                  <a:gd name="connsiteY32" fmla="*/ 4572 h 10000"/>
                  <a:gd name="connsiteX33" fmla="*/ 4444 w 10000"/>
                  <a:gd name="connsiteY33" fmla="*/ 4521 h 10000"/>
                  <a:gd name="connsiteX34" fmla="*/ 4389 w 10000"/>
                  <a:gd name="connsiteY34" fmla="*/ 4310 h 10000"/>
                  <a:gd name="connsiteX35" fmla="*/ 4222 w 10000"/>
                  <a:gd name="connsiteY35" fmla="*/ 4040 h 10000"/>
                  <a:gd name="connsiteX36" fmla="*/ 4222 w 10000"/>
                  <a:gd name="connsiteY36" fmla="*/ 4040 h 10000"/>
                  <a:gd name="connsiteX37" fmla="*/ 4111 w 10000"/>
                  <a:gd name="connsiteY37" fmla="*/ 3884 h 10000"/>
                  <a:gd name="connsiteX38" fmla="*/ 4111 w 10000"/>
                  <a:gd name="connsiteY38" fmla="*/ 3723 h 10000"/>
                  <a:gd name="connsiteX39" fmla="*/ 4111 w 10000"/>
                  <a:gd name="connsiteY39" fmla="*/ 3615 h 10000"/>
                  <a:gd name="connsiteX40" fmla="*/ 4167 w 10000"/>
                  <a:gd name="connsiteY40" fmla="*/ 3511 h 10000"/>
                  <a:gd name="connsiteX41" fmla="*/ 4278 w 10000"/>
                  <a:gd name="connsiteY41" fmla="*/ 3297 h 10000"/>
                  <a:gd name="connsiteX42" fmla="*/ 4389 w 10000"/>
                  <a:gd name="connsiteY42" fmla="*/ 3243 h 10000"/>
                  <a:gd name="connsiteX43" fmla="*/ 4389 w 10000"/>
                  <a:gd name="connsiteY43" fmla="*/ 3243 h 10000"/>
                  <a:gd name="connsiteX44" fmla="*/ 4389 w 10000"/>
                  <a:gd name="connsiteY44" fmla="*/ 3193 h 10000"/>
                  <a:gd name="connsiteX45" fmla="*/ 4444 w 10000"/>
                  <a:gd name="connsiteY45" fmla="*/ 3138 h 10000"/>
                  <a:gd name="connsiteX46" fmla="*/ 4667 w 10000"/>
                  <a:gd name="connsiteY46" fmla="*/ 3085 h 10000"/>
                  <a:gd name="connsiteX47" fmla="*/ 5333 w 10000"/>
                  <a:gd name="connsiteY47" fmla="*/ 2981 h 10000"/>
                  <a:gd name="connsiteX48" fmla="*/ 6500 w 10000"/>
                  <a:gd name="connsiteY48" fmla="*/ 2821 h 10000"/>
                  <a:gd name="connsiteX49" fmla="*/ 6500 w 10000"/>
                  <a:gd name="connsiteY49" fmla="*/ 2821 h 10000"/>
                  <a:gd name="connsiteX50" fmla="*/ 7167 w 10000"/>
                  <a:gd name="connsiteY50" fmla="*/ 2660 h 10000"/>
                  <a:gd name="connsiteX51" fmla="*/ 8389 w 10000"/>
                  <a:gd name="connsiteY51" fmla="*/ 2340 h 10000"/>
                  <a:gd name="connsiteX52" fmla="*/ 8389 w 10000"/>
                  <a:gd name="connsiteY52" fmla="*/ 2340 h 10000"/>
                  <a:gd name="connsiteX53" fmla="*/ 8667 w 10000"/>
                  <a:gd name="connsiteY53" fmla="*/ 2229 h 10000"/>
                  <a:gd name="connsiteX54" fmla="*/ 8778 w 10000"/>
                  <a:gd name="connsiteY54" fmla="*/ 2072 h 10000"/>
                  <a:gd name="connsiteX55" fmla="*/ 8889 w 10000"/>
                  <a:gd name="connsiteY55" fmla="*/ 1968 h 10000"/>
                  <a:gd name="connsiteX56" fmla="*/ 8833 w 10000"/>
                  <a:gd name="connsiteY56" fmla="*/ 1860 h 10000"/>
                  <a:gd name="connsiteX57" fmla="*/ 8833 w 10000"/>
                  <a:gd name="connsiteY57" fmla="*/ 1753 h 10000"/>
                  <a:gd name="connsiteX58" fmla="*/ 8722 w 10000"/>
                  <a:gd name="connsiteY58" fmla="*/ 1647 h 10000"/>
                  <a:gd name="connsiteX59" fmla="*/ 8556 w 10000"/>
                  <a:gd name="connsiteY59" fmla="*/ 1490 h 10000"/>
                  <a:gd name="connsiteX60" fmla="*/ 8556 w 10000"/>
                  <a:gd name="connsiteY60" fmla="*/ 1490 h 10000"/>
                  <a:gd name="connsiteX61" fmla="*/ 6556 w 10000"/>
                  <a:gd name="connsiteY61" fmla="*/ 534 h 10000"/>
                  <a:gd name="connsiteX62" fmla="*/ 6556 w 10000"/>
                  <a:gd name="connsiteY62" fmla="*/ 534 h 10000"/>
                  <a:gd name="connsiteX63" fmla="*/ 6333 w 10000"/>
                  <a:gd name="connsiteY63" fmla="*/ 376 h 10000"/>
                  <a:gd name="connsiteX64" fmla="*/ 6167 w 10000"/>
                  <a:gd name="connsiteY64" fmla="*/ 215 h 10000"/>
                  <a:gd name="connsiteX65" fmla="*/ 6056 w 10000"/>
                  <a:gd name="connsiteY65" fmla="*/ 54 h 10000"/>
                  <a:gd name="connsiteX66" fmla="*/ 6056 w 10000"/>
                  <a:gd name="connsiteY66" fmla="*/ 54 h 10000"/>
                  <a:gd name="connsiteX67" fmla="*/ 8056 w 10000"/>
                  <a:gd name="connsiteY67" fmla="*/ 0 h 10000"/>
                  <a:gd name="connsiteX68" fmla="*/ 10000 w 10000"/>
                  <a:gd name="connsiteY68" fmla="*/ 534 h 10000"/>
                  <a:gd name="connsiteX69" fmla="*/ 10000 w 10000"/>
                  <a:gd name="connsiteY69" fmla="*/ 7340 h 10000"/>
                  <a:gd name="connsiteX70" fmla="*/ 10000 w 10000"/>
                  <a:gd name="connsiteY70" fmla="*/ 7340 h 10000"/>
                  <a:gd name="connsiteX71" fmla="*/ 9722 w 10000"/>
                  <a:gd name="connsiteY71" fmla="*/ 7287 h 10000"/>
                  <a:gd name="connsiteX72" fmla="*/ 9389 w 10000"/>
                  <a:gd name="connsiteY72" fmla="*/ 7340 h 10000"/>
                  <a:gd name="connsiteX73" fmla="*/ 9389 w 10000"/>
                  <a:gd name="connsiteY73" fmla="*/ 7340 h 10000"/>
                  <a:gd name="connsiteX74" fmla="*/ 9278 w 10000"/>
                  <a:gd name="connsiteY74" fmla="*/ 7395 h 10000"/>
                  <a:gd name="connsiteX75" fmla="*/ 9056 w 10000"/>
                  <a:gd name="connsiteY75" fmla="*/ 7340 h 10000"/>
                  <a:gd name="connsiteX76" fmla="*/ 8889 w 10000"/>
                  <a:gd name="connsiteY76" fmla="*/ 7287 h 10000"/>
                  <a:gd name="connsiteX77" fmla="*/ 8722 w 10000"/>
                  <a:gd name="connsiteY77" fmla="*/ 7177 h 10000"/>
                  <a:gd name="connsiteX78" fmla="*/ 8611 w 10000"/>
                  <a:gd name="connsiteY78" fmla="*/ 7018 h 10000"/>
                  <a:gd name="connsiteX79" fmla="*/ 8444 w 10000"/>
                  <a:gd name="connsiteY79" fmla="*/ 6754 h 10000"/>
                  <a:gd name="connsiteX80" fmla="*/ 8444 w 10000"/>
                  <a:gd name="connsiteY80" fmla="*/ 6754 h 10000"/>
                  <a:gd name="connsiteX81" fmla="*/ 8222 w 10000"/>
                  <a:gd name="connsiteY81" fmla="*/ 6277 h 10000"/>
                  <a:gd name="connsiteX82" fmla="*/ 8111 w 10000"/>
                  <a:gd name="connsiteY82" fmla="*/ 6062 h 10000"/>
                  <a:gd name="connsiteX83" fmla="*/ 7944 w 10000"/>
                  <a:gd name="connsiteY83" fmla="*/ 5906 h 10000"/>
                  <a:gd name="connsiteX84" fmla="*/ 7778 w 10000"/>
                  <a:gd name="connsiteY84" fmla="*/ 5798 h 10000"/>
                  <a:gd name="connsiteX85" fmla="*/ 7556 w 10000"/>
                  <a:gd name="connsiteY85" fmla="*/ 5741 h 10000"/>
                  <a:gd name="connsiteX86" fmla="*/ 7333 w 10000"/>
                  <a:gd name="connsiteY86" fmla="*/ 5690 h 10000"/>
                  <a:gd name="connsiteX87" fmla="*/ 7000 w 10000"/>
                  <a:gd name="connsiteY87" fmla="*/ 5637 h 10000"/>
                  <a:gd name="connsiteX88" fmla="*/ 7000 w 10000"/>
                  <a:gd name="connsiteY88" fmla="*/ 5637 h 10000"/>
                  <a:gd name="connsiteX89" fmla="*/ 6556 w 10000"/>
                  <a:gd name="connsiteY89" fmla="*/ 5690 h 10000"/>
                  <a:gd name="connsiteX90" fmla="*/ 6222 w 10000"/>
                  <a:gd name="connsiteY90" fmla="*/ 5690 h 10000"/>
                  <a:gd name="connsiteX91" fmla="*/ 6111 w 10000"/>
                  <a:gd name="connsiteY91" fmla="*/ 5637 h 10000"/>
                  <a:gd name="connsiteX92" fmla="*/ 6056 w 10000"/>
                  <a:gd name="connsiteY92" fmla="*/ 5583 h 10000"/>
                  <a:gd name="connsiteX93" fmla="*/ 6056 w 10000"/>
                  <a:gd name="connsiteY93" fmla="*/ 5583 h 10000"/>
                  <a:gd name="connsiteX94" fmla="*/ 6056 w 10000"/>
                  <a:gd name="connsiteY94" fmla="*/ 4625 h 10000"/>
                  <a:gd name="connsiteX95" fmla="*/ 6056 w 10000"/>
                  <a:gd name="connsiteY95" fmla="*/ 4625 h 10000"/>
                  <a:gd name="connsiteX96" fmla="*/ 6056 w 10000"/>
                  <a:gd name="connsiteY96" fmla="*/ 4413 h 10000"/>
                  <a:gd name="connsiteX97" fmla="*/ 5944 w 10000"/>
                  <a:gd name="connsiteY97" fmla="*/ 4148 h 10000"/>
                  <a:gd name="connsiteX98" fmla="*/ 5889 w 10000"/>
                  <a:gd name="connsiteY98" fmla="*/ 4095 h 10000"/>
                  <a:gd name="connsiteX99" fmla="*/ 5778 w 10000"/>
                  <a:gd name="connsiteY99" fmla="*/ 4040 h 10000"/>
                  <a:gd name="connsiteX100" fmla="*/ 5667 w 10000"/>
                  <a:gd name="connsiteY100" fmla="*/ 4040 h 10000"/>
                  <a:gd name="connsiteX101" fmla="*/ 5500 w 10000"/>
                  <a:gd name="connsiteY101" fmla="*/ 4095 h 10000"/>
                  <a:gd name="connsiteX102" fmla="*/ 5500 w 10000"/>
                  <a:gd name="connsiteY102" fmla="*/ 4095 h 10000"/>
                  <a:gd name="connsiteX103" fmla="*/ 4889 w 10000"/>
                  <a:gd name="connsiteY103" fmla="*/ 4467 h 10000"/>
                  <a:gd name="connsiteX104" fmla="*/ 4611 w 10000"/>
                  <a:gd name="connsiteY104" fmla="*/ 4572 h 10000"/>
                  <a:gd name="connsiteX105" fmla="*/ 4556 w 10000"/>
                  <a:gd name="connsiteY105" fmla="*/ 4625 h 10000"/>
                  <a:gd name="connsiteX106" fmla="*/ 4500 w 10000"/>
                  <a:gd name="connsiteY106" fmla="*/ 4572 h 10000"/>
                  <a:gd name="connsiteX107" fmla="*/ 4500 w 10000"/>
                  <a:gd name="connsiteY107" fmla="*/ 4572 h 10000"/>
                  <a:gd name="connsiteX108" fmla="*/ 4222 w 10000"/>
                  <a:gd name="connsiteY108" fmla="*/ 4040 h 10000"/>
                  <a:gd name="connsiteX109" fmla="*/ 4222 w 10000"/>
                  <a:gd name="connsiteY109" fmla="*/ 4040 h 10000"/>
                  <a:gd name="connsiteX110" fmla="*/ 4111 w 10000"/>
                  <a:gd name="connsiteY110" fmla="*/ 3776 h 10000"/>
                  <a:gd name="connsiteX111" fmla="*/ 4111 w 10000"/>
                  <a:gd name="connsiteY111" fmla="*/ 3615 h 10000"/>
                  <a:gd name="connsiteX112" fmla="*/ 4111 w 10000"/>
                  <a:gd name="connsiteY112" fmla="*/ 3458 h 10000"/>
                  <a:gd name="connsiteX113" fmla="*/ 4111 w 10000"/>
                  <a:gd name="connsiteY113" fmla="*/ 3458 h 10000"/>
                  <a:gd name="connsiteX114" fmla="*/ 4278 w 10000"/>
                  <a:gd name="connsiteY114" fmla="*/ 3297 h 10000"/>
                  <a:gd name="connsiteX115" fmla="*/ 4389 w 10000"/>
                  <a:gd name="connsiteY115" fmla="*/ 3243 h 10000"/>
                  <a:gd name="connsiteX116" fmla="*/ 4389 w 10000"/>
                  <a:gd name="connsiteY116" fmla="*/ 3243 h 10000"/>
                  <a:gd name="connsiteX117" fmla="*/ 4000 w 10000"/>
                  <a:gd name="connsiteY117" fmla="*/ 3243 h 10000"/>
                  <a:gd name="connsiteX118" fmla="*/ 3722 w 10000"/>
                  <a:gd name="connsiteY118" fmla="*/ 3297 h 10000"/>
                  <a:gd name="connsiteX119" fmla="*/ 3611 w 10000"/>
                  <a:gd name="connsiteY119" fmla="*/ 3353 h 10000"/>
                  <a:gd name="connsiteX120" fmla="*/ 3556 w 10000"/>
                  <a:gd name="connsiteY120" fmla="*/ 3404 h 10000"/>
                  <a:gd name="connsiteX121" fmla="*/ 3556 w 10000"/>
                  <a:gd name="connsiteY121" fmla="*/ 3404 h 10000"/>
                  <a:gd name="connsiteX122" fmla="*/ 3444 w 10000"/>
                  <a:gd name="connsiteY122" fmla="*/ 3615 h 10000"/>
                  <a:gd name="connsiteX123" fmla="*/ 3278 w 10000"/>
                  <a:gd name="connsiteY123" fmla="*/ 3937 h 10000"/>
                  <a:gd name="connsiteX124" fmla="*/ 3000 w 10000"/>
                  <a:gd name="connsiteY124" fmla="*/ 4310 h 10000"/>
                  <a:gd name="connsiteX125" fmla="*/ 2667 w 10000"/>
                  <a:gd name="connsiteY125" fmla="*/ 4572 h 10000"/>
                  <a:gd name="connsiteX126" fmla="*/ 2667 w 10000"/>
                  <a:gd name="connsiteY126" fmla="*/ 4572 h 10000"/>
                  <a:gd name="connsiteX127" fmla="*/ 2333 w 10000"/>
                  <a:gd name="connsiteY127" fmla="*/ 4786 h 10000"/>
                  <a:gd name="connsiteX128" fmla="*/ 1833 w 10000"/>
                  <a:gd name="connsiteY128" fmla="*/ 5000 h 10000"/>
                  <a:gd name="connsiteX129" fmla="*/ 1389 w 10000"/>
                  <a:gd name="connsiteY129" fmla="*/ 5108 h 10000"/>
                  <a:gd name="connsiteX130" fmla="*/ 889 w 10000"/>
                  <a:gd name="connsiteY130" fmla="*/ 5158 h 10000"/>
                  <a:gd name="connsiteX131" fmla="*/ 889 w 10000"/>
                  <a:gd name="connsiteY131" fmla="*/ 5158 h 10000"/>
                  <a:gd name="connsiteX132" fmla="*/ 500 w 10000"/>
                  <a:gd name="connsiteY132" fmla="*/ 5212 h 10000"/>
                  <a:gd name="connsiteX133" fmla="*/ 222 w 10000"/>
                  <a:gd name="connsiteY133" fmla="*/ 5269 h 10000"/>
                  <a:gd name="connsiteX134" fmla="*/ 0 w 10000"/>
                  <a:gd name="connsiteY134" fmla="*/ 5323 h 10000"/>
                  <a:gd name="connsiteX135" fmla="*/ 0 w 10000"/>
                  <a:gd name="connsiteY135" fmla="*/ 5323 h 10000"/>
                  <a:gd name="connsiteX136" fmla="*/ 278 w 10000"/>
                  <a:gd name="connsiteY136" fmla="*/ 6166 h 10000"/>
                  <a:gd name="connsiteX137" fmla="*/ 500 w 10000"/>
                  <a:gd name="connsiteY137" fmla="*/ 6808 h 10000"/>
                  <a:gd name="connsiteX138" fmla="*/ 722 w 10000"/>
                  <a:gd name="connsiteY138" fmla="*/ 7340 h 10000"/>
                  <a:gd name="connsiteX139" fmla="*/ 722 w 10000"/>
                  <a:gd name="connsiteY139" fmla="*/ 7340 h 10000"/>
                  <a:gd name="connsiteX140" fmla="*/ 889 w 10000"/>
                  <a:gd name="connsiteY140" fmla="*/ 7660 h 10000"/>
                  <a:gd name="connsiteX141" fmla="*/ 944 w 10000"/>
                  <a:gd name="connsiteY141" fmla="*/ 7925 h 10000"/>
                  <a:gd name="connsiteX142" fmla="*/ 1111 w 10000"/>
                  <a:gd name="connsiteY142" fmla="*/ 8190 h 10000"/>
                  <a:gd name="connsiteX143" fmla="*/ 1333 w 10000"/>
                  <a:gd name="connsiteY143" fmla="*/ 8615 h 10000"/>
                  <a:gd name="connsiteX144" fmla="*/ 1333 w 10000"/>
                  <a:gd name="connsiteY144" fmla="*/ 8615 h 10000"/>
                  <a:gd name="connsiteX145" fmla="*/ 1444 w 10000"/>
                  <a:gd name="connsiteY145" fmla="*/ 8830 h 10000"/>
                  <a:gd name="connsiteX146" fmla="*/ 1500 w 10000"/>
                  <a:gd name="connsiteY146" fmla="*/ 8987 h 10000"/>
                  <a:gd name="connsiteX147" fmla="*/ 1500 w 10000"/>
                  <a:gd name="connsiteY147" fmla="*/ 9144 h 10000"/>
                  <a:gd name="connsiteX148" fmla="*/ 1556 w 10000"/>
                  <a:gd name="connsiteY148" fmla="*/ 9202 h 10000"/>
                  <a:gd name="connsiteX149" fmla="*/ 1722 w 10000"/>
                  <a:gd name="connsiteY149" fmla="*/ 9252 h 10000"/>
                  <a:gd name="connsiteX150" fmla="*/ 1944 w 10000"/>
                  <a:gd name="connsiteY150" fmla="*/ 9304 h 10000"/>
                  <a:gd name="connsiteX151" fmla="*/ 2944 w 10000"/>
                  <a:gd name="connsiteY151" fmla="*/ 9360 h 10000"/>
                  <a:gd name="connsiteX152" fmla="*/ 2944 w 10000"/>
                  <a:gd name="connsiteY152" fmla="*/ 9360 h 10000"/>
                  <a:gd name="connsiteX153" fmla="*/ 4167 w 10000"/>
                  <a:gd name="connsiteY153" fmla="*/ 9463 h 10000"/>
                  <a:gd name="connsiteX154" fmla="*/ 4889 w 10000"/>
                  <a:gd name="connsiteY154" fmla="*/ 9624 h 10000"/>
                  <a:gd name="connsiteX155" fmla="*/ 5278 w 10000"/>
                  <a:gd name="connsiteY155" fmla="*/ 9788 h 10000"/>
                  <a:gd name="connsiteX156" fmla="*/ 5444 w 10000"/>
                  <a:gd name="connsiteY156" fmla="*/ 9839 h 10000"/>
                  <a:gd name="connsiteX157" fmla="*/ 5444 w 10000"/>
                  <a:gd name="connsiteY157" fmla="*/ 9839 h 10000"/>
                  <a:gd name="connsiteX158" fmla="*/ 5833 w 10000"/>
                  <a:gd name="connsiteY158" fmla="*/ 10000 h 10000"/>
                  <a:gd name="connsiteX159" fmla="*/ 5833 w 10000"/>
                  <a:gd name="connsiteY159" fmla="*/ 10000 h 10000"/>
                  <a:gd name="connsiteX160" fmla="*/ 5833 w 10000"/>
                  <a:gd name="connsiteY160" fmla="*/ 9947 h 10000"/>
                  <a:gd name="connsiteX161" fmla="*/ 5889 w 10000"/>
                  <a:gd name="connsiteY161" fmla="*/ 9892 h 10000"/>
                  <a:gd name="connsiteX0" fmla="*/ 10000 w 10000"/>
                  <a:gd name="connsiteY0" fmla="*/ 7287 h 10000"/>
                  <a:gd name="connsiteX1" fmla="*/ 10000 w 10000"/>
                  <a:gd name="connsiteY1" fmla="*/ 7287 h 10000"/>
                  <a:gd name="connsiteX2" fmla="*/ 9222 w 10000"/>
                  <a:gd name="connsiteY2" fmla="*/ 7340 h 10000"/>
                  <a:gd name="connsiteX3" fmla="*/ 8944 w 10000"/>
                  <a:gd name="connsiteY3" fmla="*/ 7340 h 10000"/>
                  <a:gd name="connsiteX4" fmla="*/ 8833 w 10000"/>
                  <a:gd name="connsiteY4" fmla="*/ 7287 h 10000"/>
                  <a:gd name="connsiteX5" fmla="*/ 8778 w 10000"/>
                  <a:gd name="connsiteY5" fmla="*/ 7234 h 10000"/>
                  <a:gd name="connsiteX6" fmla="*/ 8778 w 10000"/>
                  <a:gd name="connsiteY6" fmla="*/ 7234 h 10000"/>
                  <a:gd name="connsiteX7" fmla="*/ 8444 w 10000"/>
                  <a:gd name="connsiteY7" fmla="*/ 6592 h 10000"/>
                  <a:gd name="connsiteX8" fmla="*/ 8167 w 10000"/>
                  <a:gd name="connsiteY8" fmla="*/ 6010 h 10000"/>
                  <a:gd name="connsiteX9" fmla="*/ 8167 w 10000"/>
                  <a:gd name="connsiteY9" fmla="*/ 6010 h 10000"/>
                  <a:gd name="connsiteX10" fmla="*/ 8056 w 10000"/>
                  <a:gd name="connsiteY10" fmla="*/ 5906 h 10000"/>
                  <a:gd name="connsiteX11" fmla="*/ 7889 w 10000"/>
                  <a:gd name="connsiteY11" fmla="*/ 5798 h 10000"/>
                  <a:gd name="connsiteX12" fmla="*/ 7444 w 10000"/>
                  <a:gd name="connsiteY12" fmla="*/ 5741 h 10000"/>
                  <a:gd name="connsiteX13" fmla="*/ 6889 w 10000"/>
                  <a:gd name="connsiteY13" fmla="*/ 5690 h 10000"/>
                  <a:gd name="connsiteX14" fmla="*/ 6389 w 10000"/>
                  <a:gd name="connsiteY14" fmla="*/ 5690 h 10000"/>
                  <a:gd name="connsiteX15" fmla="*/ 6389 w 10000"/>
                  <a:gd name="connsiteY15" fmla="*/ 5690 h 10000"/>
                  <a:gd name="connsiteX16" fmla="*/ 6167 w 10000"/>
                  <a:gd name="connsiteY16" fmla="*/ 5637 h 10000"/>
                  <a:gd name="connsiteX17" fmla="*/ 6056 w 10000"/>
                  <a:gd name="connsiteY17" fmla="*/ 5534 h 10000"/>
                  <a:gd name="connsiteX18" fmla="*/ 6000 w 10000"/>
                  <a:gd name="connsiteY18" fmla="*/ 5426 h 10000"/>
                  <a:gd name="connsiteX19" fmla="*/ 6000 w 10000"/>
                  <a:gd name="connsiteY19" fmla="*/ 5212 h 10000"/>
                  <a:gd name="connsiteX20" fmla="*/ 6056 w 10000"/>
                  <a:gd name="connsiteY20" fmla="*/ 4786 h 10000"/>
                  <a:gd name="connsiteX21" fmla="*/ 6111 w 10000"/>
                  <a:gd name="connsiteY21" fmla="*/ 4572 h 10000"/>
                  <a:gd name="connsiteX22" fmla="*/ 6056 w 10000"/>
                  <a:gd name="connsiteY22" fmla="*/ 4310 h 10000"/>
                  <a:gd name="connsiteX23" fmla="*/ 6056 w 10000"/>
                  <a:gd name="connsiteY23" fmla="*/ 4310 h 10000"/>
                  <a:gd name="connsiteX24" fmla="*/ 6000 w 10000"/>
                  <a:gd name="connsiteY24" fmla="*/ 4148 h 10000"/>
                  <a:gd name="connsiteX25" fmla="*/ 5944 w 10000"/>
                  <a:gd name="connsiteY25" fmla="*/ 4040 h 10000"/>
                  <a:gd name="connsiteX26" fmla="*/ 5833 w 10000"/>
                  <a:gd name="connsiteY26" fmla="*/ 4040 h 10000"/>
                  <a:gd name="connsiteX27" fmla="*/ 5667 w 10000"/>
                  <a:gd name="connsiteY27" fmla="*/ 4095 h 10000"/>
                  <a:gd name="connsiteX28" fmla="*/ 5333 w 10000"/>
                  <a:gd name="connsiteY28" fmla="*/ 4252 h 10000"/>
                  <a:gd name="connsiteX29" fmla="*/ 4889 w 10000"/>
                  <a:gd name="connsiteY29" fmla="*/ 4521 h 10000"/>
                  <a:gd name="connsiteX30" fmla="*/ 4889 w 10000"/>
                  <a:gd name="connsiteY30" fmla="*/ 4521 h 10000"/>
                  <a:gd name="connsiteX31" fmla="*/ 4611 w 10000"/>
                  <a:gd name="connsiteY31" fmla="*/ 4572 h 10000"/>
                  <a:gd name="connsiteX32" fmla="*/ 4500 w 10000"/>
                  <a:gd name="connsiteY32" fmla="*/ 4572 h 10000"/>
                  <a:gd name="connsiteX33" fmla="*/ 4444 w 10000"/>
                  <a:gd name="connsiteY33" fmla="*/ 4521 h 10000"/>
                  <a:gd name="connsiteX34" fmla="*/ 4389 w 10000"/>
                  <a:gd name="connsiteY34" fmla="*/ 4310 h 10000"/>
                  <a:gd name="connsiteX35" fmla="*/ 4222 w 10000"/>
                  <a:gd name="connsiteY35" fmla="*/ 4040 h 10000"/>
                  <a:gd name="connsiteX36" fmla="*/ 4222 w 10000"/>
                  <a:gd name="connsiteY36" fmla="*/ 4040 h 10000"/>
                  <a:gd name="connsiteX37" fmla="*/ 4111 w 10000"/>
                  <a:gd name="connsiteY37" fmla="*/ 3884 h 10000"/>
                  <a:gd name="connsiteX38" fmla="*/ 4111 w 10000"/>
                  <a:gd name="connsiteY38" fmla="*/ 3723 h 10000"/>
                  <a:gd name="connsiteX39" fmla="*/ 4111 w 10000"/>
                  <a:gd name="connsiteY39" fmla="*/ 3615 h 10000"/>
                  <a:gd name="connsiteX40" fmla="*/ 4167 w 10000"/>
                  <a:gd name="connsiteY40" fmla="*/ 3511 h 10000"/>
                  <a:gd name="connsiteX41" fmla="*/ 4278 w 10000"/>
                  <a:gd name="connsiteY41" fmla="*/ 3297 h 10000"/>
                  <a:gd name="connsiteX42" fmla="*/ 4389 w 10000"/>
                  <a:gd name="connsiteY42" fmla="*/ 3243 h 10000"/>
                  <a:gd name="connsiteX43" fmla="*/ 4389 w 10000"/>
                  <a:gd name="connsiteY43" fmla="*/ 3243 h 10000"/>
                  <a:gd name="connsiteX44" fmla="*/ 4389 w 10000"/>
                  <a:gd name="connsiteY44" fmla="*/ 3193 h 10000"/>
                  <a:gd name="connsiteX45" fmla="*/ 4444 w 10000"/>
                  <a:gd name="connsiteY45" fmla="*/ 3138 h 10000"/>
                  <a:gd name="connsiteX46" fmla="*/ 4667 w 10000"/>
                  <a:gd name="connsiteY46" fmla="*/ 3085 h 10000"/>
                  <a:gd name="connsiteX47" fmla="*/ 5333 w 10000"/>
                  <a:gd name="connsiteY47" fmla="*/ 2981 h 10000"/>
                  <a:gd name="connsiteX48" fmla="*/ 6500 w 10000"/>
                  <a:gd name="connsiteY48" fmla="*/ 2821 h 10000"/>
                  <a:gd name="connsiteX49" fmla="*/ 6500 w 10000"/>
                  <a:gd name="connsiteY49" fmla="*/ 2821 h 10000"/>
                  <a:gd name="connsiteX50" fmla="*/ 7167 w 10000"/>
                  <a:gd name="connsiteY50" fmla="*/ 2660 h 10000"/>
                  <a:gd name="connsiteX51" fmla="*/ 8389 w 10000"/>
                  <a:gd name="connsiteY51" fmla="*/ 2340 h 10000"/>
                  <a:gd name="connsiteX52" fmla="*/ 8389 w 10000"/>
                  <a:gd name="connsiteY52" fmla="*/ 2340 h 10000"/>
                  <a:gd name="connsiteX53" fmla="*/ 8667 w 10000"/>
                  <a:gd name="connsiteY53" fmla="*/ 2229 h 10000"/>
                  <a:gd name="connsiteX54" fmla="*/ 8778 w 10000"/>
                  <a:gd name="connsiteY54" fmla="*/ 2072 h 10000"/>
                  <a:gd name="connsiteX55" fmla="*/ 8889 w 10000"/>
                  <a:gd name="connsiteY55" fmla="*/ 1968 h 10000"/>
                  <a:gd name="connsiteX56" fmla="*/ 8833 w 10000"/>
                  <a:gd name="connsiteY56" fmla="*/ 1860 h 10000"/>
                  <a:gd name="connsiteX57" fmla="*/ 8833 w 10000"/>
                  <a:gd name="connsiteY57" fmla="*/ 1753 h 10000"/>
                  <a:gd name="connsiteX58" fmla="*/ 8722 w 10000"/>
                  <a:gd name="connsiteY58" fmla="*/ 1647 h 10000"/>
                  <a:gd name="connsiteX59" fmla="*/ 8556 w 10000"/>
                  <a:gd name="connsiteY59" fmla="*/ 1490 h 10000"/>
                  <a:gd name="connsiteX60" fmla="*/ 8556 w 10000"/>
                  <a:gd name="connsiteY60" fmla="*/ 1490 h 10000"/>
                  <a:gd name="connsiteX61" fmla="*/ 6556 w 10000"/>
                  <a:gd name="connsiteY61" fmla="*/ 534 h 10000"/>
                  <a:gd name="connsiteX62" fmla="*/ 6556 w 10000"/>
                  <a:gd name="connsiteY62" fmla="*/ 534 h 10000"/>
                  <a:gd name="connsiteX63" fmla="*/ 6333 w 10000"/>
                  <a:gd name="connsiteY63" fmla="*/ 376 h 10000"/>
                  <a:gd name="connsiteX64" fmla="*/ 6167 w 10000"/>
                  <a:gd name="connsiteY64" fmla="*/ 215 h 10000"/>
                  <a:gd name="connsiteX65" fmla="*/ 6056 w 10000"/>
                  <a:gd name="connsiteY65" fmla="*/ 54 h 10000"/>
                  <a:gd name="connsiteX66" fmla="*/ 6056 w 10000"/>
                  <a:gd name="connsiteY66" fmla="*/ 54 h 10000"/>
                  <a:gd name="connsiteX67" fmla="*/ 8056 w 10000"/>
                  <a:gd name="connsiteY67" fmla="*/ 0 h 10000"/>
                  <a:gd name="connsiteX68" fmla="*/ 10000 w 10000"/>
                  <a:gd name="connsiteY68" fmla="*/ 534 h 10000"/>
                  <a:gd name="connsiteX69" fmla="*/ 10000 w 10000"/>
                  <a:gd name="connsiteY69" fmla="*/ 7340 h 10000"/>
                  <a:gd name="connsiteX70" fmla="*/ 10000 w 10000"/>
                  <a:gd name="connsiteY70" fmla="*/ 7340 h 10000"/>
                  <a:gd name="connsiteX71" fmla="*/ 9722 w 10000"/>
                  <a:gd name="connsiteY71" fmla="*/ 7287 h 10000"/>
                  <a:gd name="connsiteX72" fmla="*/ 9389 w 10000"/>
                  <a:gd name="connsiteY72" fmla="*/ 7340 h 10000"/>
                  <a:gd name="connsiteX73" fmla="*/ 9389 w 10000"/>
                  <a:gd name="connsiteY73" fmla="*/ 7340 h 10000"/>
                  <a:gd name="connsiteX74" fmla="*/ 9278 w 10000"/>
                  <a:gd name="connsiteY74" fmla="*/ 7395 h 10000"/>
                  <a:gd name="connsiteX75" fmla="*/ 9056 w 10000"/>
                  <a:gd name="connsiteY75" fmla="*/ 7340 h 10000"/>
                  <a:gd name="connsiteX76" fmla="*/ 8889 w 10000"/>
                  <a:gd name="connsiteY76" fmla="*/ 7287 h 10000"/>
                  <a:gd name="connsiteX77" fmla="*/ 8722 w 10000"/>
                  <a:gd name="connsiteY77" fmla="*/ 7177 h 10000"/>
                  <a:gd name="connsiteX78" fmla="*/ 8611 w 10000"/>
                  <a:gd name="connsiteY78" fmla="*/ 7018 h 10000"/>
                  <a:gd name="connsiteX79" fmla="*/ 8444 w 10000"/>
                  <a:gd name="connsiteY79" fmla="*/ 6754 h 10000"/>
                  <a:gd name="connsiteX80" fmla="*/ 8444 w 10000"/>
                  <a:gd name="connsiteY80" fmla="*/ 6754 h 10000"/>
                  <a:gd name="connsiteX81" fmla="*/ 8222 w 10000"/>
                  <a:gd name="connsiteY81" fmla="*/ 6277 h 10000"/>
                  <a:gd name="connsiteX82" fmla="*/ 8111 w 10000"/>
                  <a:gd name="connsiteY82" fmla="*/ 6062 h 10000"/>
                  <a:gd name="connsiteX83" fmla="*/ 7944 w 10000"/>
                  <a:gd name="connsiteY83" fmla="*/ 5906 h 10000"/>
                  <a:gd name="connsiteX84" fmla="*/ 7778 w 10000"/>
                  <a:gd name="connsiteY84" fmla="*/ 5798 h 10000"/>
                  <a:gd name="connsiteX85" fmla="*/ 7556 w 10000"/>
                  <a:gd name="connsiteY85" fmla="*/ 5741 h 10000"/>
                  <a:gd name="connsiteX86" fmla="*/ 7333 w 10000"/>
                  <a:gd name="connsiteY86" fmla="*/ 5690 h 10000"/>
                  <a:gd name="connsiteX87" fmla="*/ 7000 w 10000"/>
                  <a:gd name="connsiteY87" fmla="*/ 5637 h 10000"/>
                  <a:gd name="connsiteX88" fmla="*/ 7000 w 10000"/>
                  <a:gd name="connsiteY88" fmla="*/ 5637 h 10000"/>
                  <a:gd name="connsiteX89" fmla="*/ 6556 w 10000"/>
                  <a:gd name="connsiteY89" fmla="*/ 5690 h 10000"/>
                  <a:gd name="connsiteX90" fmla="*/ 6222 w 10000"/>
                  <a:gd name="connsiteY90" fmla="*/ 5690 h 10000"/>
                  <a:gd name="connsiteX91" fmla="*/ 6111 w 10000"/>
                  <a:gd name="connsiteY91" fmla="*/ 5637 h 10000"/>
                  <a:gd name="connsiteX92" fmla="*/ 6056 w 10000"/>
                  <a:gd name="connsiteY92" fmla="*/ 5583 h 10000"/>
                  <a:gd name="connsiteX93" fmla="*/ 6056 w 10000"/>
                  <a:gd name="connsiteY93" fmla="*/ 5583 h 10000"/>
                  <a:gd name="connsiteX94" fmla="*/ 6056 w 10000"/>
                  <a:gd name="connsiteY94" fmla="*/ 4625 h 10000"/>
                  <a:gd name="connsiteX95" fmla="*/ 6056 w 10000"/>
                  <a:gd name="connsiteY95" fmla="*/ 4625 h 10000"/>
                  <a:gd name="connsiteX96" fmla="*/ 6056 w 10000"/>
                  <a:gd name="connsiteY96" fmla="*/ 4413 h 10000"/>
                  <a:gd name="connsiteX97" fmla="*/ 5944 w 10000"/>
                  <a:gd name="connsiteY97" fmla="*/ 4148 h 10000"/>
                  <a:gd name="connsiteX98" fmla="*/ 5889 w 10000"/>
                  <a:gd name="connsiteY98" fmla="*/ 4095 h 10000"/>
                  <a:gd name="connsiteX99" fmla="*/ 5778 w 10000"/>
                  <a:gd name="connsiteY99" fmla="*/ 4040 h 10000"/>
                  <a:gd name="connsiteX100" fmla="*/ 5667 w 10000"/>
                  <a:gd name="connsiteY100" fmla="*/ 4040 h 10000"/>
                  <a:gd name="connsiteX101" fmla="*/ 5500 w 10000"/>
                  <a:gd name="connsiteY101" fmla="*/ 4095 h 10000"/>
                  <a:gd name="connsiteX102" fmla="*/ 5500 w 10000"/>
                  <a:gd name="connsiteY102" fmla="*/ 4095 h 10000"/>
                  <a:gd name="connsiteX103" fmla="*/ 4889 w 10000"/>
                  <a:gd name="connsiteY103" fmla="*/ 4467 h 10000"/>
                  <a:gd name="connsiteX104" fmla="*/ 4611 w 10000"/>
                  <a:gd name="connsiteY104" fmla="*/ 4572 h 10000"/>
                  <a:gd name="connsiteX105" fmla="*/ 4556 w 10000"/>
                  <a:gd name="connsiteY105" fmla="*/ 4625 h 10000"/>
                  <a:gd name="connsiteX106" fmla="*/ 4500 w 10000"/>
                  <a:gd name="connsiteY106" fmla="*/ 4572 h 10000"/>
                  <a:gd name="connsiteX107" fmla="*/ 4500 w 10000"/>
                  <a:gd name="connsiteY107" fmla="*/ 4572 h 10000"/>
                  <a:gd name="connsiteX108" fmla="*/ 4222 w 10000"/>
                  <a:gd name="connsiteY108" fmla="*/ 4040 h 10000"/>
                  <a:gd name="connsiteX109" fmla="*/ 4222 w 10000"/>
                  <a:gd name="connsiteY109" fmla="*/ 4040 h 10000"/>
                  <a:gd name="connsiteX110" fmla="*/ 4111 w 10000"/>
                  <a:gd name="connsiteY110" fmla="*/ 3776 h 10000"/>
                  <a:gd name="connsiteX111" fmla="*/ 4111 w 10000"/>
                  <a:gd name="connsiteY111" fmla="*/ 3615 h 10000"/>
                  <a:gd name="connsiteX112" fmla="*/ 4111 w 10000"/>
                  <a:gd name="connsiteY112" fmla="*/ 3458 h 10000"/>
                  <a:gd name="connsiteX113" fmla="*/ 4111 w 10000"/>
                  <a:gd name="connsiteY113" fmla="*/ 3458 h 10000"/>
                  <a:gd name="connsiteX114" fmla="*/ 4278 w 10000"/>
                  <a:gd name="connsiteY114" fmla="*/ 3297 h 10000"/>
                  <a:gd name="connsiteX115" fmla="*/ 4389 w 10000"/>
                  <a:gd name="connsiteY115" fmla="*/ 3243 h 10000"/>
                  <a:gd name="connsiteX116" fmla="*/ 4389 w 10000"/>
                  <a:gd name="connsiteY116" fmla="*/ 3243 h 10000"/>
                  <a:gd name="connsiteX117" fmla="*/ 4000 w 10000"/>
                  <a:gd name="connsiteY117" fmla="*/ 3243 h 10000"/>
                  <a:gd name="connsiteX118" fmla="*/ 3722 w 10000"/>
                  <a:gd name="connsiteY118" fmla="*/ 3297 h 10000"/>
                  <a:gd name="connsiteX119" fmla="*/ 3611 w 10000"/>
                  <a:gd name="connsiteY119" fmla="*/ 3353 h 10000"/>
                  <a:gd name="connsiteX120" fmla="*/ 3556 w 10000"/>
                  <a:gd name="connsiteY120" fmla="*/ 3404 h 10000"/>
                  <a:gd name="connsiteX121" fmla="*/ 3556 w 10000"/>
                  <a:gd name="connsiteY121" fmla="*/ 3404 h 10000"/>
                  <a:gd name="connsiteX122" fmla="*/ 3444 w 10000"/>
                  <a:gd name="connsiteY122" fmla="*/ 3615 h 10000"/>
                  <a:gd name="connsiteX123" fmla="*/ 3278 w 10000"/>
                  <a:gd name="connsiteY123" fmla="*/ 3937 h 10000"/>
                  <a:gd name="connsiteX124" fmla="*/ 3000 w 10000"/>
                  <a:gd name="connsiteY124" fmla="*/ 4310 h 10000"/>
                  <a:gd name="connsiteX125" fmla="*/ 2667 w 10000"/>
                  <a:gd name="connsiteY125" fmla="*/ 4572 h 10000"/>
                  <a:gd name="connsiteX126" fmla="*/ 2667 w 10000"/>
                  <a:gd name="connsiteY126" fmla="*/ 4572 h 10000"/>
                  <a:gd name="connsiteX127" fmla="*/ 2333 w 10000"/>
                  <a:gd name="connsiteY127" fmla="*/ 4786 h 10000"/>
                  <a:gd name="connsiteX128" fmla="*/ 1833 w 10000"/>
                  <a:gd name="connsiteY128" fmla="*/ 5000 h 10000"/>
                  <a:gd name="connsiteX129" fmla="*/ 1389 w 10000"/>
                  <a:gd name="connsiteY129" fmla="*/ 5108 h 10000"/>
                  <a:gd name="connsiteX130" fmla="*/ 889 w 10000"/>
                  <a:gd name="connsiteY130" fmla="*/ 5158 h 10000"/>
                  <a:gd name="connsiteX131" fmla="*/ 889 w 10000"/>
                  <a:gd name="connsiteY131" fmla="*/ 5158 h 10000"/>
                  <a:gd name="connsiteX132" fmla="*/ 500 w 10000"/>
                  <a:gd name="connsiteY132" fmla="*/ 5212 h 10000"/>
                  <a:gd name="connsiteX133" fmla="*/ 222 w 10000"/>
                  <a:gd name="connsiteY133" fmla="*/ 5269 h 10000"/>
                  <a:gd name="connsiteX134" fmla="*/ 0 w 10000"/>
                  <a:gd name="connsiteY134" fmla="*/ 5323 h 10000"/>
                  <a:gd name="connsiteX135" fmla="*/ 0 w 10000"/>
                  <a:gd name="connsiteY135" fmla="*/ 5323 h 10000"/>
                  <a:gd name="connsiteX136" fmla="*/ 278 w 10000"/>
                  <a:gd name="connsiteY136" fmla="*/ 6166 h 10000"/>
                  <a:gd name="connsiteX137" fmla="*/ 500 w 10000"/>
                  <a:gd name="connsiteY137" fmla="*/ 6808 h 10000"/>
                  <a:gd name="connsiteX138" fmla="*/ 722 w 10000"/>
                  <a:gd name="connsiteY138" fmla="*/ 7340 h 10000"/>
                  <a:gd name="connsiteX139" fmla="*/ 722 w 10000"/>
                  <a:gd name="connsiteY139" fmla="*/ 7340 h 10000"/>
                  <a:gd name="connsiteX140" fmla="*/ 889 w 10000"/>
                  <a:gd name="connsiteY140" fmla="*/ 7660 h 10000"/>
                  <a:gd name="connsiteX141" fmla="*/ 944 w 10000"/>
                  <a:gd name="connsiteY141" fmla="*/ 7925 h 10000"/>
                  <a:gd name="connsiteX142" fmla="*/ 1111 w 10000"/>
                  <a:gd name="connsiteY142" fmla="*/ 8190 h 10000"/>
                  <a:gd name="connsiteX143" fmla="*/ 1333 w 10000"/>
                  <a:gd name="connsiteY143" fmla="*/ 8615 h 10000"/>
                  <a:gd name="connsiteX144" fmla="*/ 1333 w 10000"/>
                  <a:gd name="connsiteY144" fmla="*/ 8615 h 10000"/>
                  <a:gd name="connsiteX145" fmla="*/ 1444 w 10000"/>
                  <a:gd name="connsiteY145" fmla="*/ 8830 h 10000"/>
                  <a:gd name="connsiteX146" fmla="*/ 1500 w 10000"/>
                  <a:gd name="connsiteY146" fmla="*/ 8987 h 10000"/>
                  <a:gd name="connsiteX147" fmla="*/ 1500 w 10000"/>
                  <a:gd name="connsiteY147" fmla="*/ 9144 h 10000"/>
                  <a:gd name="connsiteX148" fmla="*/ 1556 w 10000"/>
                  <a:gd name="connsiteY148" fmla="*/ 9202 h 10000"/>
                  <a:gd name="connsiteX149" fmla="*/ 1722 w 10000"/>
                  <a:gd name="connsiteY149" fmla="*/ 9252 h 10000"/>
                  <a:gd name="connsiteX150" fmla="*/ 1944 w 10000"/>
                  <a:gd name="connsiteY150" fmla="*/ 9304 h 10000"/>
                  <a:gd name="connsiteX151" fmla="*/ 2944 w 10000"/>
                  <a:gd name="connsiteY151" fmla="*/ 9360 h 10000"/>
                  <a:gd name="connsiteX152" fmla="*/ 2944 w 10000"/>
                  <a:gd name="connsiteY152" fmla="*/ 9360 h 10000"/>
                  <a:gd name="connsiteX153" fmla="*/ 4167 w 10000"/>
                  <a:gd name="connsiteY153" fmla="*/ 9463 h 10000"/>
                  <a:gd name="connsiteX154" fmla="*/ 4889 w 10000"/>
                  <a:gd name="connsiteY154" fmla="*/ 9624 h 10000"/>
                  <a:gd name="connsiteX155" fmla="*/ 5278 w 10000"/>
                  <a:gd name="connsiteY155" fmla="*/ 9788 h 10000"/>
                  <a:gd name="connsiteX156" fmla="*/ 5444 w 10000"/>
                  <a:gd name="connsiteY156" fmla="*/ 9839 h 10000"/>
                  <a:gd name="connsiteX157" fmla="*/ 5444 w 10000"/>
                  <a:gd name="connsiteY157" fmla="*/ 9839 h 10000"/>
                  <a:gd name="connsiteX158" fmla="*/ 5833 w 10000"/>
                  <a:gd name="connsiteY158" fmla="*/ 10000 h 10000"/>
                  <a:gd name="connsiteX159" fmla="*/ 5833 w 10000"/>
                  <a:gd name="connsiteY159" fmla="*/ 10000 h 10000"/>
                  <a:gd name="connsiteX160" fmla="*/ 5833 w 10000"/>
                  <a:gd name="connsiteY160" fmla="*/ 9947 h 10000"/>
                  <a:gd name="connsiteX0" fmla="*/ 10000 w 10000"/>
                  <a:gd name="connsiteY0" fmla="*/ 7287 h 10000"/>
                  <a:gd name="connsiteX1" fmla="*/ 10000 w 10000"/>
                  <a:gd name="connsiteY1" fmla="*/ 7287 h 10000"/>
                  <a:gd name="connsiteX2" fmla="*/ 9222 w 10000"/>
                  <a:gd name="connsiteY2" fmla="*/ 7340 h 10000"/>
                  <a:gd name="connsiteX3" fmla="*/ 8944 w 10000"/>
                  <a:gd name="connsiteY3" fmla="*/ 7340 h 10000"/>
                  <a:gd name="connsiteX4" fmla="*/ 8833 w 10000"/>
                  <a:gd name="connsiteY4" fmla="*/ 7287 h 10000"/>
                  <a:gd name="connsiteX5" fmla="*/ 8778 w 10000"/>
                  <a:gd name="connsiteY5" fmla="*/ 7234 h 10000"/>
                  <a:gd name="connsiteX6" fmla="*/ 8778 w 10000"/>
                  <a:gd name="connsiteY6" fmla="*/ 7234 h 10000"/>
                  <a:gd name="connsiteX7" fmla="*/ 8444 w 10000"/>
                  <a:gd name="connsiteY7" fmla="*/ 6592 h 10000"/>
                  <a:gd name="connsiteX8" fmla="*/ 8167 w 10000"/>
                  <a:gd name="connsiteY8" fmla="*/ 6010 h 10000"/>
                  <a:gd name="connsiteX9" fmla="*/ 8167 w 10000"/>
                  <a:gd name="connsiteY9" fmla="*/ 6010 h 10000"/>
                  <a:gd name="connsiteX10" fmla="*/ 8056 w 10000"/>
                  <a:gd name="connsiteY10" fmla="*/ 5906 h 10000"/>
                  <a:gd name="connsiteX11" fmla="*/ 7889 w 10000"/>
                  <a:gd name="connsiteY11" fmla="*/ 5798 h 10000"/>
                  <a:gd name="connsiteX12" fmla="*/ 7444 w 10000"/>
                  <a:gd name="connsiteY12" fmla="*/ 5741 h 10000"/>
                  <a:gd name="connsiteX13" fmla="*/ 6889 w 10000"/>
                  <a:gd name="connsiteY13" fmla="*/ 5690 h 10000"/>
                  <a:gd name="connsiteX14" fmla="*/ 6389 w 10000"/>
                  <a:gd name="connsiteY14" fmla="*/ 5690 h 10000"/>
                  <a:gd name="connsiteX15" fmla="*/ 6389 w 10000"/>
                  <a:gd name="connsiteY15" fmla="*/ 5690 h 10000"/>
                  <a:gd name="connsiteX16" fmla="*/ 6167 w 10000"/>
                  <a:gd name="connsiteY16" fmla="*/ 5637 h 10000"/>
                  <a:gd name="connsiteX17" fmla="*/ 6056 w 10000"/>
                  <a:gd name="connsiteY17" fmla="*/ 5534 h 10000"/>
                  <a:gd name="connsiteX18" fmla="*/ 6000 w 10000"/>
                  <a:gd name="connsiteY18" fmla="*/ 5426 h 10000"/>
                  <a:gd name="connsiteX19" fmla="*/ 6000 w 10000"/>
                  <a:gd name="connsiteY19" fmla="*/ 5212 h 10000"/>
                  <a:gd name="connsiteX20" fmla="*/ 6056 w 10000"/>
                  <a:gd name="connsiteY20" fmla="*/ 4786 h 10000"/>
                  <a:gd name="connsiteX21" fmla="*/ 6111 w 10000"/>
                  <a:gd name="connsiteY21" fmla="*/ 4572 h 10000"/>
                  <a:gd name="connsiteX22" fmla="*/ 6056 w 10000"/>
                  <a:gd name="connsiteY22" fmla="*/ 4310 h 10000"/>
                  <a:gd name="connsiteX23" fmla="*/ 6056 w 10000"/>
                  <a:gd name="connsiteY23" fmla="*/ 4310 h 10000"/>
                  <a:gd name="connsiteX24" fmla="*/ 6000 w 10000"/>
                  <a:gd name="connsiteY24" fmla="*/ 4148 h 10000"/>
                  <a:gd name="connsiteX25" fmla="*/ 5944 w 10000"/>
                  <a:gd name="connsiteY25" fmla="*/ 4040 h 10000"/>
                  <a:gd name="connsiteX26" fmla="*/ 5833 w 10000"/>
                  <a:gd name="connsiteY26" fmla="*/ 4040 h 10000"/>
                  <a:gd name="connsiteX27" fmla="*/ 5667 w 10000"/>
                  <a:gd name="connsiteY27" fmla="*/ 4095 h 10000"/>
                  <a:gd name="connsiteX28" fmla="*/ 5333 w 10000"/>
                  <a:gd name="connsiteY28" fmla="*/ 4252 h 10000"/>
                  <a:gd name="connsiteX29" fmla="*/ 4889 w 10000"/>
                  <a:gd name="connsiteY29" fmla="*/ 4521 h 10000"/>
                  <a:gd name="connsiteX30" fmla="*/ 4889 w 10000"/>
                  <a:gd name="connsiteY30" fmla="*/ 4521 h 10000"/>
                  <a:gd name="connsiteX31" fmla="*/ 4611 w 10000"/>
                  <a:gd name="connsiteY31" fmla="*/ 4572 h 10000"/>
                  <a:gd name="connsiteX32" fmla="*/ 4500 w 10000"/>
                  <a:gd name="connsiteY32" fmla="*/ 4572 h 10000"/>
                  <a:gd name="connsiteX33" fmla="*/ 4444 w 10000"/>
                  <a:gd name="connsiteY33" fmla="*/ 4521 h 10000"/>
                  <a:gd name="connsiteX34" fmla="*/ 4389 w 10000"/>
                  <a:gd name="connsiteY34" fmla="*/ 4310 h 10000"/>
                  <a:gd name="connsiteX35" fmla="*/ 4222 w 10000"/>
                  <a:gd name="connsiteY35" fmla="*/ 4040 h 10000"/>
                  <a:gd name="connsiteX36" fmla="*/ 4222 w 10000"/>
                  <a:gd name="connsiteY36" fmla="*/ 4040 h 10000"/>
                  <a:gd name="connsiteX37" fmla="*/ 4111 w 10000"/>
                  <a:gd name="connsiteY37" fmla="*/ 3884 h 10000"/>
                  <a:gd name="connsiteX38" fmla="*/ 4111 w 10000"/>
                  <a:gd name="connsiteY38" fmla="*/ 3723 h 10000"/>
                  <a:gd name="connsiteX39" fmla="*/ 4111 w 10000"/>
                  <a:gd name="connsiteY39" fmla="*/ 3615 h 10000"/>
                  <a:gd name="connsiteX40" fmla="*/ 4167 w 10000"/>
                  <a:gd name="connsiteY40" fmla="*/ 3511 h 10000"/>
                  <a:gd name="connsiteX41" fmla="*/ 4278 w 10000"/>
                  <a:gd name="connsiteY41" fmla="*/ 3297 h 10000"/>
                  <a:gd name="connsiteX42" fmla="*/ 4389 w 10000"/>
                  <a:gd name="connsiteY42" fmla="*/ 3243 h 10000"/>
                  <a:gd name="connsiteX43" fmla="*/ 4389 w 10000"/>
                  <a:gd name="connsiteY43" fmla="*/ 3243 h 10000"/>
                  <a:gd name="connsiteX44" fmla="*/ 4389 w 10000"/>
                  <a:gd name="connsiteY44" fmla="*/ 3193 h 10000"/>
                  <a:gd name="connsiteX45" fmla="*/ 4444 w 10000"/>
                  <a:gd name="connsiteY45" fmla="*/ 3138 h 10000"/>
                  <a:gd name="connsiteX46" fmla="*/ 4667 w 10000"/>
                  <a:gd name="connsiteY46" fmla="*/ 3085 h 10000"/>
                  <a:gd name="connsiteX47" fmla="*/ 5333 w 10000"/>
                  <a:gd name="connsiteY47" fmla="*/ 2981 h 10000"/>
                  <a:gd name="connsiteX48" fmla="*/ 6500 w 10000"/>
                  <a:gd name="connsiteY48" fmla="*/ 2821 h 10000"/>
                  <a:gd name="connsiteX49" fmla="*/ 6500 w 10000"/>
                  <a:gd name="connsiteY49" fmla="*/ 2821 h 10000"/>
                  <a:gd name="connsiteX50" fmla="*/ 7167 w 10000"/>
                  <a:gd name="connsiteY50" fmla="*/ 2660 h 10000"/>
                  <a:gd name="connsiteX51" fmla="*/ 8389 w 10000"/>
                  <a:gd name="connsiteY51" fmla="*/ 2340 h 10000"/>
                  <a:gd name="connsiteX52" fmla="*/ 8389 w 10000"/>
                  <a:gd name="connsiteY52" fmla="*/ 2340 h 10000"/>
                  <a:gd name="connsiteX53" fmla="*/ 8667 w 10000"/>
                  <a:gd name="connsiteY53" fmla="*/ 2229 h 10000"/>
                  <a:gd name="connsiteX54" fmla="*/ 8778 w 10000"/>
                  <a:gd name="connsiteY54" fmla="*/ 2072 h 10000"/>
                  <a:gd name="connsiteX55" fmla="*/ 8889 w 10000"/>
                  <a:gd name="connsiteY55" fmla="*/ 1968 h 10000"/>
                  <a:gd name="connsiteX56" fmla="*/ 8833 w 10000"/>
                  <a:gd name="connsiteY56" fmla="*/ 1860 h 10000"/>
                  <a:gd name="connsiteX57" fmla="*/ 8833 w 10000"/>
                  <a:gd name="connsiteY57" fmla="*/ 1753 h 10000"/>
                  <a:gd name="connsiteX58" fmla="*/ 8722 w 10000"/>
                  <a:gd name="connsiteY58" fmla="*/ 1647 h 10000"/>
                  <a:gd name="connsiteX59" fmla="*/ 8556 w 10000"/>
                  <a:gd name="connsiteY59" fmla="*/ 1490 h 10000"/>
                  <a:gd name="connsiteX60" fmla="*/ 8556 w 10000"/>
                  <a:gd name="connsiteY60" fmla="*/ 1490 h 10000"/>
                  <a:gd name="connsiteX61" fmla="*/ 6556 w 10000"/>
                  <a:gd name="connsiteY61" fmla="*/ 534 h 10000"/>
                  <a:gd name="connsiteX62" fmla="*/ 6556 w 10000"/>
                  <a:gd name="connsiteY62" fmla="*/ 534 h 10000"/>
                  <a:gd name="connsiteX63" fmla="*/ 6333 w 10000"/>
                  <a:gd name="connsiteY63" fmla="*/ 376 h 10000"/>
                  <a:gd name="connsiteX64" fmla="*/ 6167 w 10000"/>
                  <a:gd name="connsiteY64" fmla="*/ 215 h 10000"/>
                  <a:gd name="connsiteX65" fmla="*/ 6056 w 10000"/>
                  <a:gd name="connsiteY65" fmla="*/ 54 h 10000"/>
                  <a:gd name="connsiteX66" fmla="*/ 6056 w 10000"/>
                  <a:gd name="connsiteY66" fmla="*/ 54 h 10000"/>
                  <a:gd name="connsiteX67" fmla="*/ 8056 w 10000"/>
                  <a:gd name="connsiteY67" fmla="*/ 0 h 10000"/>
                  <a:gd name="connsiteX68" fmla="*/ 10000 w 10000"/>
                  <a:gd name="connsiteY68" fmla="*/ 534 h 10000"/>
                  <a:gd name="connsiteX69" fmla="*/ 10000 w 10000"/>
                  <a:gd name="connsiteY69" fmla="*/ 7340 h 10000"/>
                  <a:gd name="connsiteX70" fmla="*/ 10000 w 10000"/>
                  <a:gd name="connsiteY70" fmla="*/ 7340 h 10000"/>
                  <a:gd name="connsiteX71" fmla="*/ 9722 w 10000"/>
                  <a:gd name="connsiteY71" fmla="*/ 7287 h 10000"/>
                  <a:gd name="connsiteX72" fmla="*/ 9389 w 10000"/>
                  <a:gd name="connsiteY72" fmla="*/ 7340 h 10000"/>
                  <a:gd name="connsiteX73" fmla="*/ 9389 w 10000"/>
                  <a:gd name="connsiteY73" fmla="*/ 7340 h 10000"/>
                  <a:gd name="connsiteX74" fmla="*/ 9278 w 10000"/>
                  <a:gd name="connsiteY74" fmla="*/ 7395 h 10000"/>
                  <a:gd name="connsiteX75" fmla="*/ 9056 w 10000"/>
                  <a:gd name="connsiteY75" fmla="*/ 7340 h 10000"/>
                  <a:gd name="connsiteX76" fmla="*/ 8889 w 10000"/>
                  <a:gd name="connsiteY76" fmla="*/ 7287 h 10000"/>
                  <a:gd name="connsiteX77" fmla="*/ 8722 w 10000"/>
                  <a:gd name="connsiteY77" fmla="*/ 7177 h 10000"/>
                  <a:gd name="connsiteX78" fmla="*/ 8611 w 10000"/>
                  <a:gd name="connsiteY78" fmla="*/ 7018 h 10000"/>
                  <a:gd name="connsiteX79" fmla="*/ 8444 w 10000"/>
                  <a:gd name="connsiteY79" fmla="*/ 6754 h 10000"/>
                  <a:gd name="connsiteX80" fmla="*/ 8444 w 10000"/>
                  <a:gd name="connsiteY80" fmla="*/ 6754 h 10000"/>
                  <a:gd name="connsiteX81" fmla="*/ 8222 w 10000"/>
                  <a:gd name="connsiteY81" fmla="*/ 6277 h 10000"/>
                  <a:gd name="connsiteX82" fmla="*/ 8111 w 10000"/>
                  <a:gd name="connsiteY82" fmla="*/ 6062 h 10000"/>
                  <a:gd name="connsiteX83" fmla="*/ 7944 w 10000"/>
                  <a:gd name="connsiteY83" fmla="*/ 5906 h 10000"/>
                  <a:gd name="connsiteX84" fmla="*/ 7778 w 10000"/>
                  <a:gd name="connsiteY84" fmla="*/ 5798 h 10000"/>
                  <a:gd name="connsiteX85" fmla="*/ 7556 w 10000"/>
                  <a:gd name="connsiteY85" fmla="*/ 5741 h 10000"/>
                  <a:gd name="connsiteX86" fmla="*/ 7333 w 10000"/>
                  <a:gd name="connsiteY86" fmla="*/ 5690 h 10000"/>
                  <a:gd name="connsiteX87" fmla="*/ 7000 w 10000"/>
                  <a:gd name="connsiteY87" fmla="*/ 5637 h 10000"/>
                  <a:gd name="connsiteX88" fmla="*/ 7000 w 10000"/>
                  <a:gd name="connsiteY88" fmla="*/ 5637 h 10000"/>
                  <a:gd name="connsiteX89" fmla="*/ 6556 w 10000"/>
                  <a:gd name="connsiteY89" fmla="*/ 5690 h 10000"/>
                  <a:gd name="connsiteX90" fmla="*/ 6222 w 10000"/>
                  <a:gd name="connsiteY90" fmla="*/ 5690 h 10000"/>
                  <a:gd name="connsiteX91" fmla="*/ 6111 w 10000"/>
                  <a:gd name="connsiteY91" fmla="*/ 5637 h 10000"/>
                  <a:gd name="connsiteX92" fmla="*/ 6056 w 10000"/>
                  <a:gd name="connsiteY92" fmla="*/ 5583 h 10000"/>
                  <a:gd name="connsiteX93" fmla="*/ 6056 w 10000"/>
                  <a:gd name="connsiteY93" fmla="*/ 5583 h 10000"/>
                  <a:gd name="connsiteX94" fmla="*/ 6056 w 10000"/>
                  <a:gd name="connsiteY94" fmla="*/ 4625 h 10000"/>
                  <a:gd name="connsiteX95" fmla="*/ 6056 w 10000"/>
                  <a:gd name="connsiteY95" fmla="*/ 4625 h 10000"/>
                  <a:gd name="connsiteX96" fmla="*/ 6056 w 10000"/>
                  <a:gd name="connsiteY96" fmla="*/ 4413 h 10000"/>
                  <a:gd name="connsiteX97" fmla="*/ 5944 w 10000"/>
                  <a:gd name="connsiteY97" fmla="*/ 4148 h 10000"/>
                  <a:gd name="connsiteX98" fmla="*/ 5889 w 10000"/>
                  <a:gd name="connsiteY98" fmla="*/ 4095 h 10000"/>
                  <a:gd name="connsiteX99" fmla="*/ 5778 w 10000"/>
                  <a:gd name="connsiteY99" fmla="*/ 4040 h 10000"/>
                  <a:gd name="connsiteX100" fmla="*/ 5667 w 10000"/>
                  <a:gd name="connsiteY100" fmla="*/ 4040 h 10000"/>
                  <a:gd name="connsiteX101" fmla="*/ 5500 w 10000"/>
                  <a:gd name="connsiteY101" fmla="*/ 4095 h 10000"/>
                  <a:gd name="connsiteX102" fmla="*/ 5500 w 10000"/>
                  <a:gd name="connsiteY102" fmla="*/ 4095 h 10000"/>
                  <a:gd name="connsiteX103" fmla="*/ 4889 w 10000"/>
                  <a:gd name="connsiteY103" fmla="*/ 4467 h 10000"/>
                  <a:gd name="connsiteX104" fmla="*/ 4611 w 10000"/>
                  <a:gd name="connsiteY104" fmla="*/ 4572 h 10000"/>
                  <a:gd name="connsiteX105" fmla="*/ 4556 w 10000"/>
                  <a:gd name="connsiteY105" fmla="*/ 4625 h 10000"/>
                  <a:gd name="connsiteX106" fmla="*/ 4500 w 10000"/>
                  <a:gd name="connsiteY106" fmla="*/ 4572 h 10000"/>
                  <a:gd name="connsiteX107" fmla="*/ 4500 w 10000"/>
                  <a:gd name="connsiteY107" fmla="*/ 4572 h 10000"/>
                  <a:gd name="connsiteX108" fmla="*/ 4222 w 10000"/>
                  <a:gd name="connsiteY108" fmla="*/ 4040 h 10000"/>
                  <a:gd name="connsiteX109" fmla="*/ 4222 w 10000"/>
                  <a:gd name="connsiteY109" fmla="*/ 4040 h 10000"/>
                  <a:gd name="connsiteX110" fmla="*/ 4111 w 10000"/>
                  <a:gd name="connsiteY110" fmla="*/ 3776 h 10000"/>
                  <a:gd name="connsiteX111" fmla="*/ 4111 w 10000"/>
                  <a:gd name="connsiteY111" fmla="*/ 3615 h 10000"/>
                  <a:gd name="connsiteX112" fmla="*/ 4111 w 10000"/>
                  <a:gd name="connsiteY112" fmla="*/ 3458 h 10000"/>
                  <a:gd name="connsiteX113" fmla="*/ 4111 w 10000"/>
                  <a:gd name="connsiteY113" fmla="*/ 3458 h 10000"/>
                  <a:gd name="connsiteX114" fmla="*/ 4278 w 10000"/>
                  <a:gd name="connsiteY114" fmla="*/ 3297 h 10000"/>
                  <a:gd name="connsiteX115" fmla="*/ 4389 w 10000"/>
                  <a:gd name="connsiteY115" fmla="*/ 3243 h 10000"/>
                  <a:gd name="connsiteX116" fmla="*/ 4389 w 10000"/>
                  <a:gd name="connsiteY116" fmla="*/ 3243 h 10000"/>
                  <a:gd name="connsiteX117" fmla="*/ 4000 w 10000"/>
                  <a:gd name="connsiteY117" fmla="*/ 3243 h 10000"/>
                  <a:gd name="connsiteX118" fmla="*/ 3722 w 10000"/>
                  <a:gd name="connsiteY118" fmla="*/ 3297 h 10000"/>
                  <a:gd name="connsiteX119" fmla="*/ 3611 w 10000"/>
                  <a:gd name="connsiteY119" fmla="*/ 3353 h 10000"/>
                  <a:gd name="connsiteX120" fmla="*/ 3556 w 10000"/>
                  <a:gd name="connsiteY120" fmla="*/ 3404 h 10000"/>
                  <a:gd name="connsiteX121" fmla="*/ 3556 w 10000"/>
                  <a:gd name="connsiteY121" fmla="*/ 3404 h 10000"/>
                  <a:gd name="connsiteX122" fmla="*/ 3444 w 10000"/>
                  <a:gd name="connsiteY122" fmla="*/ 3615 h 10000"/>
                  <a:gd name="connsiteX123" fmla="*/ 3278 w 10000"/>
                  <a:gd name="connsiteY123" fmla="*/ 3937 h 10000"/>
                  <a:gd name="connsiteX124" fmla="*/ 3000 w 10000"/>
                  <a:gd name="connsiteY124" fmla="*/ 4310 h 10000"/>
                  <a:gd name="connsiteX125" fmla="*/ 2667 w 10000"/>
                  <a:gd name="connsiteY125" fmla="*/ 4572 h 10000"/>
                  <a:gd name="connsiteX126" fmla="*/ 2667 w 10000"/>
                  <a:gd name="connsiteY126" fmla="*/ 4572 h 10000"/>
                  <a:gd name="connsiteX127" fmla="*/ 2333 w 10000"/>
                  <a:gd name="connsiteY127" fmla="*/ 4786 h 10000"/>
                  <a:gd name="connsiteX128" fmla="*/ 1833 w 10000"/>
                  <a:gd name="connsiteY128" fmla="*/ 5000 h 10000"/>
                  <a:gd name="connsiteX129" fmla="*/ 1389 w 10000"/>
                  <a:gd name="connsiteY129" fmla="*/ 5108 h 10000"/>
                  <a:gd name="connsiteX130" fmla="*/ 889 w 10000"/>
                  <a:gd name="connsiteY130" fmla="*/ 5158 h 10000"/>
                  <a:gd name="connsiteX131" fmla="*/ 889 w 10000"/>
                  <a:gd name="connsiteY131" fmla="*/ 5158 h 10000"/>
                  <a:gd name="connsiteX132" fmla="*/ 500 w 10000"/>
                  <a:gd name="connsiteY132" fmla="*/ 5212 h 10000"/>
                  <a:gd name="connsiteX133" fmla="*/ 222 w 10000"/>
                  <a:gd name="connsiteY133" fmla="*/ 5269 h 10000"/>
                  <a:gd name="connsiteX134" fmla="*/ 0 w 10000"/>
                  <a:gd name="connsiteY134" fmla="*/ 5323 h 10000"/>
                  <a:gd name="connsiteX135" fmla="*/ 0 w 10000"/>
                  <a:gd name="connsiteY135" fmla="*/ 5323 h 10000"/>
                  <a:gd name="connsiteX136" fmla="*/ 278 w 10000"/>
                  <a:gd name="connsiteY136" fmla="*/ 6166 h 10000"/>
                  <a:gd name="connsiteX137" fmla="*/ 500 w 10000"/>
                  <a:gd name="connsiteY137" fmla="*/ 6808 h 10000"/>
                  <a:gd name="connsiteX138" fmla="*/ 722 w 10000"/>
                  <a:gd name="connsiteY138" fmla="*/ 7340 h 10000"/>
                  <a:gd name="connsiteX139" fmla="*/ 722 w 10000"/>
                  <a:gd name="connsiteY139" fmla="*/ 7340 h 10000"/>
                  <a:gd name="connsiteX140" fmla="*/ 889 w 10000"/>
                  <a:gd name="connsiteY140" fmla="*/ 7660 h 10000"/>
                  <a:gd name="connsiteX141" fmla="*/ 944 w 10000"/>
                  <a:gd name="connsiteY141" fmla="*/ 7925 h 10000"/>
                  <a:gd name="connsiteX142" fmla="*/ 1111 w 10000"/>
                  <a:gd name="connsiteY142" fmla="*/ 8190 h 10000"/>
                  <a:gd name="connsiteX143" fmla="*/ 1333 w 10000"/>
                  <a:gd name="connsiteY143" fmla="*/ 8615 h 10000"/>
                  <a:gd name="connsiteX144" fmla="*/ 1333 w 10000"/>
                  <a:gd name="connsiteY144" fmla="*/ 8615 h 10000"/>
                  <a:gd name="connsiteX145" fmla="*/ 1444 w 10000"/>
                  <a:gd name="connsiteY145" fmla="*/ 8830 h 10000"/>
                  <a:gd name="connsiteX146" fmla="*/ 1500 w 10000"/>
                  <a:gd name="connsiteY146" fmla="*/ 8987 h 10000"/>
                  <a:gd name="connsiteX147" fmla="*/ 1500 w 10000"/>
                  <a:gd name="connsiteY147" fmla="*/ 9144 h 10000"/>
                  <a:gd name="connsiteX148" fmla="*/ 1556 w 10000"/>
                  <a:gd name="connsiteY148" fmla="*/ 9202 h 10000"/>
                  <a:gd name="connsiteX149" fmla="*/ 1722 w 10000"/>
                  <a:gd name="connsiteY149" fmla="*/ 9252 h 10000"/>
                  <a:gd name="connsiteX150" fmla="*/ 1944 w 10000"/>
                  <a:gd name="connsiteY150" fmla="*/ 9304 h 10000"/>
                  <a:gd name="connsiteX151" fmla="*/ 2944 w 10000"/>
                  <a:gd name="connsiteY151" fmla="*/ 9360 h 10000"/>
                  <a:gd name="connsiteX152" fmla="*/ 2944 w 10000"/>
                  <a:gd name="connsiteY152" fmla="*/ 9360 h 10000"/>
                  <a:gd name="connsiteX153" fmla="*/ 4167 w 10000"/>
                  <a:gd name="connsiteY153" fmla="*/ 9463 h 10000"/>
                  <a:gd name="connsiteX154" fmla="*/ 4889 w 10000"/>
                  <a:gd name="connsiteY154" fmla="*/ 9624 h 10000"/>
                  <a:gd name="connsiteX155" fmla="*/ 5278 w 10000"/>
                  <a:gd name="connsiteY155" fmla="*/ 9788 h 10000"/>
                  <a:gd name="connsiteX156" fmla="*/ 5444 w 10000"/>
                  <a:gd name="connsiteY156" fmla="*/ 9839 h 10000"/>
                  <a:gd name="connsiteX157" fmla="*/ 5833 w 10000"/>
                  <a:gd name="connsiteY157" fmla="*/ 10000 h 10000"/>
                  <a:gd name="connsiteX158" fmla="*/ 5833 w 10000"/>
                  <a:gd name="connsiteY158" fmla="*/ 10000 h 10000"/>
                  <a:gd name="connsiteX159" fmla="*/ 5833 w 10000"/>
                  <a:gd name="connsiteY159" fmla="*/ 9947 h 10000"/>
                  <a:gd name="connsiteX0" fmla="*/ 10000 w 10000"/>
                  <a:gd name="connsiteY0" fmla="*/ 7287 h 10000"/>
                  <a:gd name="connsiteX1" fmla="*/ 10000 w 10000"/>
                  <a:gd name="connsiteY1" fmla="*/ 7287 h 10000"/>
                  <a:gd name="connsiteX2" fmla="*/ 9222 w 10000"/>
                  <a:gd name="connsiteY2" fmla="*/ 7340 h 10000"/>
                  <a:gd name="connsiteX3" fmla="*/ 8944 w 10000"/>
                  <a:gd name="connsiteY3" fmla="*/ 7340 h 10000"/>
                  <a:gd name="connsiteX4" fmla="*/ 8833 w 10000"/>
                  <a:gd name="connsiteY4" fmla="*/ 7287 h 10000"/>
                  <a:gd name="connsiteX5" fmla="*/ 8778 w 10000"/>
                  <a:gd name="connsiteY5" fmla="*/ 7234 h 10000"/>
                  <a:gd name="connsiteX6" fmla="*/ 8778 w 10000"/>
                  <a:gd name="connsiteY6" fmla="*/ 7234 h 10000"/>
                  <a:gd name="connsiteX7" fmla="*/ 8444 w 10000"/>
                  <a:gd name="connsiteY7" fmla="*/ 6592 h 10000"/>
                  <a:gd name="connsiteX8" fmla="*/ 8167 w 10000"/>
                  <a:gd name="connsiteY8" fmla="*/ 6010 h 10000"/>
                  <a:gd name="connsiteX9" fmla="*/ 8167 w 10000"/>
                  <a:gd name="connsiteY9" fmla="*/ 6010 h 10000"/>
                  <a:gd name="connsiteX10" fmla="*/ 8056 w 10000"/>
                  <a:gd name="connsiteY10" fmla="*/ 5906 h 10000"/>
                  <a:gd name="connsiteX11" fmla="*/ 7889 w 10000"/>
                  <a:gd name="connsiteY11" fmla="*/ 5798 h 10000"/>
                  <a:gd name="connsiteX12" fmla="*/ 7444 w 10000"/>
                  <a:gd name="connsiteY12" fmla="*/ 5741 h 10000"/>
                  <a:gd name="connsiteX13" fmla="*/ 6889 w 10000"/>
                  <a:gd name="connsiteY13" fmla="*/ 5690 h 10000"/>
                  <a:gd name="connsiteX14" fmla="*/ 6389 w 10000"/>
                  <a:gd name="connsiteY14" fmla="*/ 5690 h 10000"/>
                  <a:gd name="connsiteX15" fmla="*/ 6389 w 10000"/>
                  <a:gd name="connsiteY15" fmla="*/ 5690 h 10000"/>
                  <a:gd name="connsiteX16" fmla="*/ 6167 w 10000"/>
                  <a:gd name="connsiteY16" fmla="*/ 5637 h 10000"/>
                  <a:gd name="connsiteX17" fmla="*/ 6056 w 10000"/>
                  <a:gd name="connsiteY17" fmla="*/ 5534 h 10000"/>
                  <a:gd name="connsiteX18" fmla="*/ 6000 w 10000"/>
                  <a:gd name="connsiteY18" fmla="*/ 5426 h 10000"/>
                  <a:gd name="connsiteX19" fmla="*/ 6000 w 10000"/>
                  <a:gd name="connsiteY19" fmla="*/ 5212 h 10000"/>
                  <a:gd name="connsiteX20" fmla="*/ 6056 w 10000"/>
                  <a:gd name="connsiteY20" fmla="*/ 4786 h 10000"/>
                  <a:gd name="connsiteX21" fmla="*/ 6111 w 10000"/>
                  <a:gd name="connsiteY21" fmla="*/ 4572 h 10000"/>
                  <a:gd name="connsiteX22" fmla="*/ 6056 w 10000"/>
                  <a:gd name="connsiteY22" fmla="*/ 4310 h 10000"/>
                  <a:gd name="connsiteX23" fmla="*/ 6056 w 10000"/>
                  <a:gd name="connsiteY23" fmla="*/ 4310 h 10000"/>
                  <a:gd name="connsiteX24" fmla="*/ 6000 w 10000"/>
                  <a:gd name="connsiteY24" fmla="*/ 4148 h 10000"/>
                  <a:gd name="connsiteX25" fmla="*/ 5944 w 10000"/>
                  <a:gd name="connsiteY25" fmla="*/ 4040 h 10000"/>
                  <a:gd name="connsiteX26" fmla="*/ 5833 w 10000"/>
                  <a:gd name="connsiteY26" fmla="*/ 4040 h 10000"/>
                  <a:gd name="connsiteX27" fmla="*/ 5667 w 10000"/>
                  <a:gd name="connsiteY27" fmla="*/ 4095 h 10000"/>
                  <a:gd name="connsiteX28" fmla="*/ 5333 w 10000"/>
                  <a:gd name="connsiteY28" fmla="*/ 4252 h 10000"/>
                  <a:gd name="connsiteX29" fmla="*/ 4889 w 10000"/>
                  <a:gd name="connsiteY29" fmla="*/ 4521 h 10000"/>
                  <a:gd name="connsiteX30" fmla="*/ 4889 w 10000"/>
                  <a:gd name="connsiteY30" fmla="*/ 4521 h 10000"/>
                  <a:gd name="connsiteX31" fmla="*/ 4611 w 10000"/>
                  <a:gd name="connsiteY31" fmla="*/ 4572 h 10000"/>
                  <a:gd name="connsiteX32" fmla="*/ 4500 w 10000"/>
                  <a:gd name="connsiteY32" fmla="*/ 4572 h 10000"/>
                  <a:gd name="connsiteX33" fmla="*/ 4444 w 10000"/>
                  <a:gd name="connsiteY33" fmla="*/ 4521 h 10000"/>
                  <a:gd name="connsiteX34" fmla="*/ 4389 w 10000"/>
                  <a:gd name="connsiteY34" fmla="*/ 4310 h 10000"/>
                  <a:gd name="connsiteX35" fmla="*/ 4222 w 10000"/>
                  <a:gd name="connsiteY35" fmla="*/ 4040 h 10000"/>
                  <a:gd name="connsiteX36" fmla="*/ 4222 w 10000"/>
                  <a:gd name="connsiteY36" fmla="*/ 4040 h 10000"/>
                  <a:gd name="connsiteX37" fmla="*/ 4111 w 10000"/>
                  <a:gd name="connsiteY37" fmla="*/ 3884 h 10000"/>
                  <a:gd name="connsiteX38" fmla="*/ 4111 w 10000"/>
                  <a:gd name="connsiteY38" fmla="*/ 3723 h 10000"/>
                  <a:gd name="connsiteX39" fmla="*/ 4111 w 10000"/>
                  <a:gd name="connsiteY39" fmla="*/ 3615 h 10000"/>
                  <a:gd name="connsiteX40" fmla="*/ 4167 w 10000"/>
                  <a:gd name="connsiteY40" fmla="*/ 3511 h 10000"/>
                  <a:gd name="connsiteX41" fmla="*/ 4278 w 10000"/>
                  <a:gd name="connsiteY41" fmla="*/ 3297 h 10000"/>
                  <a:gd name="connsiteX42" fmla="*/ 4389 w 10000"/>
                  <a:gd name="connsiteY42" fmla="*/ 3243 h 10000"/>
                  <a:gd name="connsiteX43" fmla="*/ 4389 w 10000"/>
                  <a:gd name="connsiteY43" fmla="*/ 3243 h 10000"/>
                  <a:gd name="connsiteX44" fmla="*/ 4389 w 10000"/>
                  <a:gd name="connsiteY44" fmla="*/ 3193 h 10000"/>
                  <a:gd name="connsiteX45" fmla="*/ 4444 w 10000"/>
                  <a:gd name="connsiteY45" fmla="*/ 3138 h 10000"/>
                  <a:gd name="connsiteX46" fmla="*/ 4667 w 10000"/>
                  <a:gd name="connsiteY46" fmla="*/ 3085 h 10000"/>
                  <a:gd name="connsiteX47" fmla="*/ 5333 w 10000"/>
                  <a:gd name="connsiteY47" fmla="*/ 2981 h 10000"/>
                  <a:gd name="connsiteX48" fmla="*/ 6500 w 10000"/>
                  <a:gd name="connsiteY48" fmla="*/ 2821 h 10000"/>
                  <a:gd name="connsiteX49" fmla="*/ 6500 w 10000"/>
                  <a:gd name="connsiteY49" fmla="*/ 2821 h 10000"/>
                  <a:gd name="connsiteX50" fmla="*/ 7167 w 10000"/>
                  <a:gd name="connsiteY50" fmla="*/ 2660 h 10000"/>
                  <a:gd name="connsiteX51" fmla="*/ 8389 w 10000"/>
                  <a:gd name="connsiteY51" fmla="*/ 2340 h 10000"/>
                  <a:gd name="connsiteX52" fmla="*/ 8389 w 10000"/>
                  <a:gd name="connsiteY52" fmla="*/ 2340 h 10000"/>
                  <a:gd name="connsiteX53" fmla="*/ 8667 w 10000"/>
                  <a:gd name="connsiteY53" fmla="*/ 2229 h 10000"/>
                  <a:gd name="connsiteX54" fmla="*/ 8778 w 10000"/>
                  <a:gd name="connsiteY54" fmla="*/ 2072 h 10000"/>
                  <a:gd name="connsiteX55" fmla="*/ 8889 w 10000"/>
                  <a:gd name="connsiteY55" fmla="*/ 1968 h 10000"/>
                  <a:gd name="connsiteX56" fmla="*/ 8833 w 10000"/>
                  <a:gd name="connsiteY56" fmla="*/ 1860 h 10000"/>
                  <a:gd name="connsiteX57" fmla="*/ 8833 w 10000"/>
                  <a:gd name="connsiteY57" fmla="*/ 1753 h 10000"/>
                  <a:gd name="connsiteX58" fmla="*/ 8722 w 10000"/>
                  <a:gd name="connsiteY58" fmla="*/ 1647 h 10000"/>
                  <a:gd name="connsiteX59" fmla="*/ 8556 w 10000"/>
                  <a:gd name="connsiteY59" fmla="*/ 1490 h 10000"/>
                  <a:gd name="connsiteX60" fmla="*/ 8556 w 10000"/>
                  <a:gd name="connsiteY60" fmla="*/ 1490 h 10000"/>
                  <a:gd name="connsiteX61" fmla="*/ 6556 w 10000"/>
                  <a:gd name="connsiteY61" fmla="*/ 534 h 10000"/>
                  <a:gd name="connsiteX62" fmla="*/ 6556 w 10000"/>
                  <a:gd name="connsiteY62" fmla="*/ 534 h 10000"/>
                  <a:gd name="connsiteX63" fmla="*/ 6333 w 10000"/>
                  <a:gd name="connsiteY63" fmla="*/ 376 h 10000"/>
                  <a:gd name="connsiteX64" fmla="*/ 6167 w 10000"/>
                  <a:gd name="connsiteY64" fmla="*/ 215 h 10000"/>
                  <a:gd name="connsiteX65" fmla="*/ 6056 w 10000"/>
                  <a:gd name="connsiteY65" fmla="*/ 54 h 10000"/>
                  <a:gd name="connsiteX66" fmla="*/ 6056 w 10000"/>
                  <a:gd name="connsiteY66" fmla="*/ 54 h 10000"/>
                  <a:gd name="connsiteX67" fmla="*/ 8056 w 10000"/>
                  <a:gd name="connsiteY67" fmla="*/ 0 h 10000"/>
                  <a:gd name="connsiteX68" fmla="*/ 10000 w 10000"/>
                  <a:gd name="connsiteY68" fmla="*/ 534 h 10000"/>
                  <a:gd name="connsiteX69" fmla="*/ 10000 w 10000"/>
                  <a:gd name="connsiteY69" fmla="*/ 7340 h 10000"/>
                  <a:gd name="connsiteX70" fmla="*/ 10000 w 10000"/>
                  <a:gd name="connsiteY70" fmla="*/ 7340 h 10000"/>
                  <a:gd name="connsiteX71" fmla="*/ 9722 w 10000"/>
                  <a:gd name="connsiteY71" fmla="*/ 7287 h 10000"/>
                  <a:gd name="connsiteX72" fmla="*/ 9389 w 10000"/>
                  <a:gd name="connsiteY72" fmla="*/ 7340 h 10000"/>
                  <a:gd name="connsiteX73" fmla="*/ 9389 w 10000"/>
                  <a:gd name="connsiteY73" fmla="*/ 7340 h 10000"/>
                  <a:gd name="connsiteX74" fmla="*/ 9278 w 10000"/>
                  <a:gd name="connsiteY74" fmla="*/ 7395 h 10000"/>
                  <a:gd name="connsiteX75" fmla="*/ 9056 w 10000"/>
                  <a:gd name="connsiteY75" fmla="*/ 7340 h 10000"/>
                  <a:gd name="connsiteX76" fmla="*/ 8889 w 10000"/>
                  <a:gd name="connsiteY76" fmla="*/ 7287 h 10000"/>
                  <a:gd name="connsiteX77" fmla="*/ 8722 w 10000"/>
                  <a:gd name="connsiteY77" fmla="*/ 7177 h 10000"/>
                  <a:gd name="connsiteX78" fmla="*/ 8611 w 10000"/>
                  <a:gd name="connsiteY78" fmla="*/ 7018 h 10000"/>
                  <a:gd name="connsiteX79" fmla="*/ 8444 w 10000"/>
                  <a:gd name="connsiteY79" fmla="*/ 6754 h 10000"/>
                  <a:gd name="connsiteX80" fmla="*/ 8444 w 10000"/>
                  <a:gd name="connsiteY80" fmla="*/ 6754 h 10000"/>
                  <a:gd name="connsiteX81" fmla="*/ 8222 w 10000"/>
                  <a:gd name="connsiteY81" fmla="*/ 6277 h 10000"/>
                  <a:gd name="connsiteX82" fmla="*/ 8111 w 10000"/>
                  <a:gd name="connsiteY82" fmla="*/ 6062 h 10000"/>
                  <a:gd name="connsiteX83" fmla="*/ 7944 w 10000"/>
                  <a:gd name="connsiteY83" fmla="*/ 5906 h 10000"/>
                  <a:gd name="connsiteX84" fmla="*/ 7778 w 10000"/>
                  <a:gd name="connsiteY84" fmla="*/ 5798 h 10000"/>
                  <a:gd name="connsiteX85" fmla="*/ 7556 w 10000"/>
                  <a:gd name="connsiteY85" fmla="*/ 5741 h 10000"/>
                  <a:gd name="connsiteX86" fmla="*/ 7333 w 10000"/>
                  <a:gd name="connsiteY86" fmla="*/ 5690 h 10000"/>
                  <a:gd name="connsiteX87" fmla="*/ 7000 w 10000"/>
                  <a:gd name="connsiteY87" fmla="*/ 5637 h 10000"/>
                  <a:gd name="connsiteX88" fmla="*/ 7000 w 10000"/>
                  <a:gd name="connsiteY88" fmla="*/ 5637 h 10000"/>
                  <a:gd name="connsiteX89" fmla="*/ 6556 w 10000"/>
                  <a:gd name="connsiteY89" fmla="*/ 5690 h 10000"/>
                  <a:gd name="connsiteX90" fmla="*/ 6222 w 10000"/>
                  <a:gd name="connsiteY90" fmla="*/ 5690 h 10000"/>
                  <a:gd name="connsiteX91" fmla="*/ 6111 w 10000"/>
                  <a:gd name="connsiteY91" fmla="*/ 5637 h 10000"/>
                  <a:gd name="connsiteX92" fmla="*/ 6056 w 10000"/>
                  <a:gd name="connsiteY92" fmla="*/ 5583 h 10000"/>
                  <a:gd name="connsiteX93" fmla="*/ 6056 w 10000"/>
                  <a:gd name="connsiteY93" fmla="*/ 5583 h 10000"/>
                  <a:gd name="connsiteX94" fmla="*/ 6056 w 10000"/>
                  <a:gd name="connsiteY94" fmla="*/ 4625 h 10000"/>
                  <a:gd name="connsiteX95" fmla="*/ 6056 w 10000"/>
                  <a:gd name="connsiteY95" fmla="*/ 4625 h 10000"/>
                  <a:gd name="connsiteX96" fmla="*/ 6056 w 10000"/>
                  <a:gd name="connsiteY96" fmla="*/ 4413 h 10000"/>
                  <a:gd name="connsiteX97" fmla="*/ 5944 w 10000"/>
                  <a:gd name="connsiteY97" fmla="*/ 4148 h 10000"/>
                  <a:gd name="connsiteX98" fmla="*/ 5889 w 10000"/>
                  <a:gd name="connsiteY98" fmla="*/ 4095 h 10000"/>
                  <a:gd name="connsiteX99" fmla="*/ 5778 w 10000"/>
                  <a:gd name="connsiteY99" fmla="*/ 4040 h 10000"/>
                  <a:gd name="connsiteX100" fmla="*/ 5667 w 10000"/>
                  <a:gd name="connsiteY100" fmla="*/ 4040 h 10000"/>
                  <a:gd name="connsiteX101" fmla="*/ 5500 w 10000"/>
                  <a:gd name="connsiteY101" fmla="*/ 4095 h 10000"/>
                  <a:gd name="connsiteX102" fmla="*/ 5500 w 10000"/>
                  <a:gd name="connsiteY102" fmla="*/ 4095 h 10000"/>
                  <a:gd name="connsiteX103" fmla="*/ 4889 w 10000"/>
                  <a:gd name="connsiteY103" fmla="*/ 4467 h 10000"/>
                  <a:gd name="connsiteX104" fmla="*/ 4611 w 10000"/>
                  <a:gd name="connsiteY104" fmla="*/ 4572 h 10000"/>
                  <a:gd name="connsiteX105" fmla="*/ 4556 w 10000"/>
                  <a:gd name="connsiteY105" fmla="*/ 4625 h 10000"/>
                  <a:gd name="connsiteX106" fmla="*/ 4500 w 10000"/>
                  <a:gd name="connsiteY106" fmla="*/ 4572 h 10000"/>
                  <a:gd name="connsiteX107" fmla="*/ 4500 w 10000"/>
                  <a:gd name="connsiteY107" fmla="*/ 4572 h 10000"/>
                  <a:gd name="connsiteX108" fmla="*/ 4222 w 10000"/>
                  <a:gd name="connsiteY108" fmla="*/ 4040 h 10000"/>
                  <a:gd name="connsiteX109" fmla="*/ 4222 w 10000"/>
                  <a:gd name="connsiteY109" fmla="*/ 4040 h 10000"/>
                  <a:gd name="connsiteX110" fmla="*/ 4111 w 10000"/>
                  <a:gd name="connsiteY110" fmla="*/ 3776 h 10000"/>
                  <a:gd name="connsiteX111" fmla="*/ 4111 w 10000"/>
                  <a:gd name="connsiteY111" fmla="*/ 3615 h 10000"/>
                  <a:gd name="connsiteX112" fmla="*/ 4111 w 10000"/>
                  <a:gd name="connsiteY112" fmla="*/ 3458 h 10000"/>
                  <a:gd name="connsiteX113" fmla="*/ 4111 w 10000"/>
                  <a:gd name="connsiteY113" fmla="*/ 3458 h 10000"/>
                  <a:gd name="connsiteX114" fmla="*/ 4278 w 10000"/>
                  <a:gd name="connsiteY114" fmla="*/ 3297 h 10000"/>
                  <a:gd name="connsiteX115" fmla="*/ 4389 w 10000"/>
                  <a:gd name="connsiteY115" fmla="*/ 3243 h 10000"/>
                  <a:gd name="connsiteX116" fmla="*/ 4389 w 10000"/>
                  <a:gd name="connsiteY116" fmla="*/ 3243 h 10000"/>
                  <a:gd name="connsiteX117" fmla="*/ 4000 w 10000"/>
                  <a:gd name="connsiteY117" fmla="*/ 3243 h 10000"/>
                  <a:gd name="connsiteX118" fmla="*/ 3722 w 10000"/>
                  <a:gd name="connsiteY118" fmla="*/ 3297 h 10000"/>
                  <a:gd name="connsiteX119" fmla="*/ 3611 w 10000"/>
                  <a:gd name="connsiteY119" fmla="*/ 3353 h 10000"/>
                  <a:gd name="connsiteX120" fmla="*/ 3556 w 10000"/>
                  <a:gd name="connsiteY120" fmla="*/ 3404 h 10000"/>
                  <a:gd name="connsiteX121" fmla="*/ 3556 w 10000"/>
                  <a:gd name="connsiteY121" fmla="*/ 3404 h 10000"/>
                  <a:gd name="connsiteX122" fmla="*/ 3444 w 10000"/>
                  <a:gd name="connsiteY122" fmla="*/ 3615 h 10000"/>
                  <a:gd name="connsiteX123" fmla="*/ 3278 w 10000"/>
                  <a:gd name="connsiteY123" fmla="*/ 3937 h 10000"/>
                  <a:gd name="connsiteX124" fmla="*/ 3000 w 10000"/>
                  <a:gd name="connsiteY124" fmla="*/ 4310 h 10000"/>
                  <a:gd name="connsiteX125" fmla="*/ 2667 w 10000"/>
                  <a:gd name="connsiteY125" fmla="*/ 4572 h 10000"/>
                  <a:gd name="connsiteX126" fmla="*/ 2667 w 10000"/>
                  <a:gd name="connsiteY126" fmla="*/ 4572 h 10000"/>
                  <a:gd name="connsiteX127" fmla="*/ 2333 w 10000"/>
                  <a:gd name="connsiteY127" fmla="*/ 4786 h 10000"/>
                  <a:gd name="connsiteX128" fmla="*/ 1833 w 10000"/>
                  <a:gd name="connsiteY128" fmla="*/ 5000 h 10000"/>
                  <a:gd name="connsiteX129" fmla="*/ 1389 w 10000"/>
                  <a:gd name="connsiteY129" fmla="*/ 5108 h 10000"/>
                  <a:gd name="connsiteX130" fmla="*/ 889 w 10000"/>
                  <a:gd name="connsiteY130" fmla="*/ 5158 h 10000"/>
                  <a:gd name="connsiteX131" fmla="*/ 889 w 10000"/>
                  <a:gd name="connsiteY131" fmla="*/ 5158 h 10000"/>
                  <a:gd name="connsiteX132" fmla="*/ 500 w 10000"/>
                  <a:gd name="connsiteY132" fmla="*/ 5212 h 10000"/>
                  <a:gd name="connsiteX133" fmla="*/ 222 w 10000"/>
                  <a:gd name="connsiteY133" fmla="*/ 5269 h 10000"/>
                  <a:gd name="connsiteX134" fmla="*/ 0 w 10000"/>
                  <a:gd name="connsiteY134" fmla="*/ 5323 h 10000"/>
                  <a:gd name="connsiteX135" fmla="*/ 0 w 10000"/>
                  <a:gd name="connsiteY135" fmla="*/ 5323 h 10000"/>
                  <a:gd name="connsiteX136" fmla="*/ 278 w 10000"/>
                  <a:gd name="connsiteY136" fmla="*/ 6166 h 10000"/>
                  <a:gd name="connsiteX137" fmla="*/ 500 w 10000"/>
                  <a:gd name="connsiteY137" fmla="*/ 6808 h 10000"/>
                  <a:gd name="connsiteX138" fmla="*/ 722 w 10000"/>
                  <a:gd name="connsiteY138" fmla="*/ 7340 h 10000"/>
                  <a:gd name="connsiteX139" fmla="*/ 722 w 10000"/>
                  <a:gd name="connsiteY139" fmla="*/ 7340 h 10000"/>
                  <a:gd name="connsiteX140" fmla="*/ 889 w 10000"/>
                  <a:gd name="connsiteY140" fmla="*/ 7660 h 10000"/>
                  <a:gd name="connsiteX141" fmla="*/ 944 w 10000"/>
                  <a:gd name="connsiteY141" fmla="*/ 7925 h 10000"/>
                  <a:gd name="connsiteX142" fmla="*/ 1111 w 10000"/>
                  <a:gd name="connsiteY142" fmla="*/ 8190 h 10000"/>
                  <a:gd name="connsiteX143" fmla="*/ 1333 w 10000"/>
                  <a:gd name="connsiteY143" fmla="*/ 8615 h 10000"/>
                  <a:gd name="connsiteX144" fmla="*/ 1333 w 10000"/>
                  <a:gd name="connsiteY144" fmla="*/ 8615 h 10000"/>
                  <a:gd name="connsiteX145" fmla="*/ 1444 w 10000"/>
                  <a:gd name="connsiteY145" fmla="*/ 8830 h 10000"/>
                  <a:gd name="connsiteX146" fmla="*/ 1500 w 10000"/>
                  <a:gd name="connsiteY146" fmla="*/ 8987 h 10000"/>
                  <a:gd name="connsiteX147" fmla="*/ 1500 w 10000"/>
                  <a:gd name="connsiteY147" fmla="*/ 9144 h 10000"/>
                  <a:gd name="connsiteX148" fmla="*/ 1556 w 10000"/>
                  <a:gd name="connsiteY148" fmla="*/ 9202 h 10000"/>
                  <a:gd name="connsiteX149" fmla="*/ 1722 w 10000"/>
                  <a:gd name="connsiteY149" fmla="*/ 9252 h 10000"/>
                  <a:gd name="connsiteX150" fmla="*/ 1944 w 10000"/>
                  <a:gd name="connsiteY150" fmla="*/ 9304 h 10000"/>
                  <a:gd name="connsiteX151" fmla="*/ 2944 w 10000"/>
                  <a:gd name="connsiteY151" fmla="*/ 9360 h 10000"/>
                  <a:gd name="connsiteX152" fmla="*/ 2944 w 10000"/>
                  <a:gd name="connsiteY152" fmla="*/ 9360 h 10000"/>
                  <a:gd name="connsiteX153" fmla="*/ 4167 w 10000"/>
                  <a:gd name="connsiteY153" fmla="*/ 9463 h 10000"/>
                  <a:gd name="connsiteX154" fmla="*/ 4889 w 10000"/>
                  <a:gd name="connsiteY154" fmla="*/ 9624 h 10000"/>
                  <a:gd name="connsiteX155" fmla="*/ 5278 w 10000"/>
                  <a:gd name="connsiteY155" fmla="*/ 9788 h 10000"/>
                  <a:gd name="connsiteX156" fmla="*/ 5444 w 10000"/>
                  <a:gd name="connsiteY156" fmla="*/ 9839 h 10000"/>
                  <a:gd name="connsiteX157" fmla="*/ 5833 w 10000"/>
                  <a:gd name="connsiteY157" fmla="*/ 10000 h 10000"/>
                  <a:gd name="connsiteX158" fmla="*/ 5833 w 10000"/>
                  <a:gd name="connsiteY158" fmla="*/ 10000 h 10000"/>
                  <a:gd name="connsiteX0" fmla="*/ 10000 w 10000"/>
                  <a:gd name="connsiteY0" fmla="*/ 7287 h 10000"/>
                  <a:gd name="connsiteX1" fmla="*/ 10000 w 10000"/>
                  <a:gd name="connsiteY1" fmla="*/ 7287 h 10000"/>
                  <a:gd name="connsiteX2" fmla="*/ 9222 w 10000"/>
                  <a:gd name="connsiteY2" fmla="*/ 7340 h 10000"/>
                  <a:gd name="connsiteX3" fmla="*/ 8944 w 10000"/>
                  <a:gd name="connsiteY3" fmla="*/ 7340 h 10000"/>
                  <a:gd name="connsiteX4" fmla="*/ 8833 w 10000"/>
                  <a:gd name="connsiteY4" fmla="*/ 7287 h 10000"/>
                  <a:gd name="connsiteX5" fmla="*/ 8778 w 10000"/>
                  <a:gd name="connsiteY5" fmla="*/ 7234 h 10000"/>
                  <a:gd name="connsiteX6" fmla="*/ 8778 w 10000"/>
                  <a:gd name="connsiteY6" fmla="*/ 7234 h 10000"/>
                  <a:gd name="connsiteX7" fmla="*/ 8444 w 10000"/>
                  <a:gd name="connsiteY7" fmla="*/ 6592 h 10000"/>
                  <a:gd name="connsiteX8" fmla="*/ 8167 w 10000"/>
                  <a:gd name="connsiteY8" fmla="*/ 6010 h 10000"/>
                  <a:gd name="connsiteX9" fmla="*/ 8167 w 10000"/>
                  <a:gd name="connsiteY9" fmla="*/ 6010 h 10000"/>
                  <a:gd name="connsiteX10" fmla="*/ 8056 w 10000"/>
                  <a:gd name="connsiteY10" fmla="*/ 5906 h 10000"/>
                  <a:gd name="connsiteX11" fmla="*/ 7889 w 10000"/>
                  <a:gd name="connsiteY11" fmla="*/ 5798 h 10000"/>
                  <a:gd name="connsiteX12" fmla="*/ 7444 w 10000"/>
                  <a:gd name="connsiteY12" fmla="*/ 5741 h 10000"/>
                  <a:gd name="connsiteX13" fmla="*/ 6889 w 10000"/>
                  <a:gd name="connsiteY13" fmla="*/ 5690 h 10000"/>
                  <a:gd name="connsiteX14" fmla="*/ 6389 w 10000"/>
                  <a:gd name="connsiteY14" fmla="*/ 5690 h 10000"/>
                  <a:gd name="connsiteX15" fmla="*/ 6389 w 10000"/>
                  <a:gd name="connsiteY15" fmla="*/ 5690 h 10000"/>
                  <a:gd name="connsiteX16" fmla="*/ 6167 w 10000"/>
                  <a:gd name="connsiteY16" fmla="*/ 5637 h 10000"/>
                  <a:gd name="connsiteX17" fmla="*/ 6056 w 10000"/>
                  <a:gd name="connsiteY17" fmla="*/ 5534 h 10000"/>
                  <a:gd name="connsiteX18" fmla="*/ 6000 w 10000"/>
                  <a:gd name="connsiteY18" fmla="*/ 5426 h 10000"/>
                  <a:gd name="connsiteX19" fmla="*/ 6000 w 10000"/>
                  <a:gd name="connsiteY19" fmla="*/ 5212 h 10000"/>
                  <a:gd name="connsiteX20" fmla="*/ 6056 w 10000"/>
                  <a:gd name="connsiteY20" fmla="*/ 4786 h 10000"/>
                  <a:gd name="connsiteX21" fmla="*/ 6111 w 10000"/>
                  <a:gd name="connsiteY21" fmla="*/ 4572 h 10000"/>
                  <a:gd name="connsiteX22" fmla="*/ 6056 w 10000"/>
                  <a:gd name="connsiteY22" fmla="*/ 4310 h 10000"/>
                  <a:gd name="connsiteX23" fmla="*/ 6056 w 10000"/>
                  <a:gd name="connsiteY23" fmla="*/ 4310 h 10000"/>
                  <a:gd name="connsiteX24" fmla="*/ 6000 w 10000"/>
                  <a:gd name="connsiteY24" fmla="*/ 4148 h 10000"/>
                  <a:gd name="connsiteX25" fmla="*/ 5944 w 10000"/>
                  <a:gd name="connsiteY25" fmla="*/ 4040 h 10000"/>
                  <a:gd name="connsiteX26" fmla="*/ 5833 w 10000"/>
                  <a:gd name="connsiteY26" fmla="*/ 4040 h 10000"/>
                  <a:gd name="connsiteX27" fmla="*/ 5667 w 10000"/>
                  <a:gd name="connsiteY27" fmla="*/ 4095 h 10000"/>
                  <a:gd name="connsiteX28" fmla="*/ 5333 w 10000"/>
                  <a:gd name="connsiteY28" fmla="*/ 4252 h 10000"/>
                  <a:gd name="connsiteX29" fmla="*/ 4889 w 10000"/>
                  <a:gd name="connsiteY29" fmla="*/ 4521 h 10000"/>
                  <a:gd name="connsiteX30" fmla="*/ 4889 w 10000"/>
                  <a:gd name="connsiteY30" fmla="*/ 4521 h 10000"/>
                  <a:gd name="connsiteX31" fmla="*/ 4611 w 10000"/>
                  <a:gd name="connsiteY31" fmla="*/ 4572 h 10000"/>
                  <a:gd name="connsiteX32" fmla="*/ 4500 w 10000"/>
                  <a:gd name="connsiteY32" fmla="*/ 4572 h 10000"/>
                  <a:gd name="connsiteX33" fmla="*/ 4444 w 10000"/>
                  <a:gd name="connsiteY33" fmla="*/ 4521 h 10000"/>
                  <a:gd name="connsiteX34" fmla="*/ 4389 w 10000"/>
                  <a:gd name="connsiteY34" fmla="*/ 4310 h 10000"/>
                  <a:gd name="connsiteX35" fmla="*/ 4222 w 10000"/>
                  <a:gd name="connsiteY35" fmla="*/ 4040 h 10000"/>
                  <a:gd name="connsiteX36" fmla="*/ 4222 w 10000"/>
                  <a:gd name="connsiteY36" fmla="*/ 4040 h 10000"/>
                  <a:gd name="connsiteX37" fmla="*/ 4111 w 10000"/>
                  <a:gd name="connsiteY37" fmla="*/ 3884 h 10000"/>
                  <a:gd name="connsiteX38" fmla="*/ 4111 w 10000"/>
                  <a:gd name="connsiteY38" fmla="*/ 3723 h 10000"/>
                  <a:gd name="connsiteX39" fmla="*/ 4111 w 10000"/>
                  <a:gd name="connsiteY39" fmla="*/ 3615 h 10000"/>
                  <a:gd name="connsiteX40" fmla="*/ 4167 w 10000"/>
                  <a:gd name="connsiteY40" fmla="*/ 3511 h 10000"/>
                  <a:gd name="connsiteX41" fmla="*/ 4278 w 10000"/>
                  <a:gd name="connsiteY41" fmla="*/ 3297 h 10000"/>
                  <a:gd name="connsiteX42" fmla="*/ 4389 w 10000"/>
                  <a:gd name="connsiteY42" fmla="*/ 3243 h 10000"/>
                  <a:gd name="connsiteX43" fmla="*/ 4389 w 10000"/>
                  <a:gd name="connsiteY43" fmla="*/ 3243 h 10000"/>
                  <a:gd name="connsiteX44" fmla="*/ 4389 w 10000"/>
                  <a:gd name="connsiteY44" fmla="*/ 3193 h 10000"/>
                  <a:gd name="connsiteX45" fmla="*/ 4444 w 10000"/>
                  <a:gd name="connsiteY45" fmla="*/ 3138 h 10000"/>
                  <a:gd name="connsiteX46" fmla="*/ 4667 w 10000"/>
                  <a:gd name="connsiteY46" fmla="*/ 3085 h 10000"/>
                  <a:gd name="connsiteX47" fmla="*/ 5333 w 10000"/>
                  <a:gd name="connsiteY47" fmla="*/ 2981 h 10000"/>
                  <a:gd name="connsiteX48" fmla="*/ 6500 w 10000"/>
                  <a:gd name="connsiteY48" fmla="*/ 2821 h 10000"/>
                  <a:gd name="connsiteX49" fmla="*/ 6500 w 10000"/>
                  <a:gd name="connsiteY49" fmla="*/ 2821 h 10000"/>
                  <a:gd name="connsiteX50" fmla="*/ 7167 w 10000"/>
                  <a:gd name="connsiteY50" fmla="*/ 2660 h 10000"/>
                  <a:gd name="connsiteX51" fmla="*/ 8389 w 10000"/>
                  <a:gd name="connsiteY51" fmla="*/ 2340 h 10000"/>
                  <a:gd name="connsiteX52" fmla="*/ 8389 w 10000"/>
                  <a:gd name="connsiteY52" fmla="*/ 2340 h 10000"/>
                  <a:gd name="connsiteX53" fmla="*/ 8667 w 10000"/>
                  <a:gd name="connsiteY53" fmla="*/ 2229 h 10000"/>
                  <a:gd name="connsiteX54" fmla="*/ 8778 w 10000"/>
                  <a:gd name="connsiteY54" fmla="*/ 2072 h 10000"/>
                  <a:gd name="connsiteX55" fmla="*/ 8889 w 10000"/>
                  <a:gd name="connsiteY55" fmla="*/ 1968 h 10000"/>
                  <a:gd name="connsiteX56" fmla="*/ 8833 w 10000"/>
                  <a:gd name="connsiteY56" fmla="*/ 1860 h 10000"/>
                  <a:gd name="connsiteX57" fmla="*/ 8833 w 10000"/>
                  <a:gd name="connsiteY57" fmla="*/ 1753 h 10000"/>
                  <a:gd name="connsiteX58" fmla="*/ 8722 w 10000"/>
                  <a:gd name="connsiteY58" fmla="*/ 1647 h 10000"/>
                  <a:gd name="connsiteX59" fmla="*/ 8556 w 10000"/>
                  <a:gd name="connsiteY59" fmla="*/ 1490 h 10000"/>
                  <a:gd name="connsiteX60" fmla="*/ 8556 w 10000"/>
                  <a:gd name="connsiteY60" fmla="*/ 1490 h 10000"/>
                  <a:gd name="connsiteX61" fmla="*/ 6556 w 10000"/>
                  <a:gd name="connsiteY61" fmla="*/ 534 h 10000"/>
                  <a:gd name="connsiteX62" fmla="*/ 6556 w 10000"/>
                  <a:gd name="connsiteY62" fmla="*/ 534 h 10000"/>
                  <a:gd name="connsiteX63" fmla="*/ 6333 w 10000"/>
                  <a:gd name="connsiteY63" fmla="*/ 376 h 10000"/>
                  <a:gd name="connsiteX64" fmla="*/ 6167 w 10000"/>
                  <a:gd name="connsiteY64" fmla="*/ 215 h 10000"/>
                  <a:gd name="connsiteX65" fmla="*/ 6056 w 10000"/>
                  <a:gd name="connsiteY65" fmla="*/ 54 h 10000"/>
                  <a:gd name="connsiteX66" fmla="*/ 6056 w 10000"/>
                  <a:gd name="connsiteY66" fmla="*/ 54 h 10000"/>
                  <a:gd name="connsiteX67" fmla="*/ 8056 w 10000"/>
                  <a:gd name="connsiteY67" fmla="*/ 0 h 10000"/>
                  <a:gd name="connsiteX68" fmla="*/ 10000 w 10000"/>
                  <a:gd name="connsiteY68" fmla="*/ 534 h 10000"/>
                  <a:gd name="connsiteX69" fmla="*/ 10000 w 10000"/>
                  <a:gd name="connsiteY69" fmla="*/ 7340 h 10000"/>
                  <a:gd name="connsiteX70" fmla="*/ 10000 w 10000"/>
                  <a:gd name="connsiteY70" fmla="*/ 7340 h 10000"/>
                  <a:gd name="connsiteX71" fmla="*/ 9722 w 10000"/>
                  <a:gd name="connsiteY71" fmla="*/ 7287 h 10000"/>
                  <a:gd name="connsiteX72" fmla="*/ 9389 w 10000"/>
                  <a:gd name="connsiteY72" fmla="*/ 7340 h 10000"/>
                  <a:gd name="connsiteX73" fmla="*/ 9389 w 10000"/>
                  <a:gd name="connsiteY73" fmla="*/ 7340 h 10000"/>
                  <a:gd name="connsiteX74" fmla="*/ 9278 w 10000"/>
                  <a:gd name="connsiteY74" fmla="*/ 7395 h 10000"/>
                  <a:gd name="connsiteX75" fmla="*/ 9056 w 10000"/>
                  <a:gd name="connsiteY75" fmla="*/ 7340 h 10000"/>
                  <a:gd name="connsiteX76" fmla="*/ 8889 w 10000"/>
                  <a:gd name="connsiteY76" fmla="*/ 7287 h 10000"/>
                  <a:gd name="connsiteX77" fmla="*/ 8722 w 10000"/>
                  <a:gd name="connsiteY77" fmla="*/ 7177 h 10000"/>
                  <a:gd name="connsiteX78" fmla="*/ 8611 w 10000"/>
                  <a:gd name="connsiteY78" fmla="*/ 7018 h 10000"/>
                  <a:gd name="connsiteX79" fmla="*/ 8444 w 10000"/>
                  <a:gd name="connsiteY79" fmla="*/ 6754 h 10000"/>
                  <a:gd name="connsiteX80" fmla="*/ 8444 w 10000"/>
                  <a:gd name="connsiteY80" fmla="*/ 6754 h 10000"/>
                  <a:gd name="connsiteX81" fmla="*/ 8222 w 10000"/>
                  <a:gd name="connsiteY81" fmla="*/ 6277 h 10000"/>
                  <a:gd name="connsiteX82" fmla="*/ 8111 w 10000"/>
                  <a:gd name="connsiteY82" fmla="*/ 6062 h 10000"/>
                  <a:gd name="connsiteX83" fmla="*/ 7944 w 10000"/>
                  <a:gd name="connsiteY83" fmla="*/ 5906 h 10000"/>
                  <a:gd name="connsiteX84" fmla="*/ 7778 w 10000"/>
                  <a:gd name="connsiteY84" fmla="*/ 5798 h 10000"/>
                  <a:gd name="connsiteX85" fmla="*/ 7556 w 10000"/>
                  <a:gd name="connsiteY85" fmla="*/ 5741 h 10000"/>
                  <a:gd name="connsiteX86" fmla="*/ 7333 w 10000"/>
                  <a:gd name="connsiteY86" fmla="*/ 5690 h 10000"/>
                  <a:gd name="connsiteX87" fmla="*/ 7000 w 10000"/>
                  <a:gd name="connsiteY87" fmla="*/ 5637 h 10000"/>
                  <a:gd name="connsiteX88" fmla="*/ 7000 w 10000"/>
                  <a:gd name="connsiteY88" fmla="*/ 5637 h 10000"/>
                  <a:gd name="connsiteX89" fmla="*/ 6556 w 10000"/>
                  <a:gd name="connsiteY89" fmla="*/ 5690 h 10000"/>
                  <a:gd name="connsiteX90" fmla="*/ 6222 w 10000"/>
                  <a:gd name="connsiteY90" fmla="*/ 5690 h 10000"/>
                  <a:gd name="connsiteX91" fmla="*/ 6111 w 10000"/>
                  <a:gd name="connsiteY91" fmla="*/ 5637 h 10000"/>
                  <a:gd name="connsiteX92" fmla="*/ 6056 w 10000"/>
                  <a:gd name="connsiteY92" fmla="*/ 5583 h 10000"/>
                  <a:gd name="connsiteX93" fmla="*/ 6056 w 10000"/>
                  <a:gd name="connsiteY93" fmla="*/ 5583 h 10000"/>
                  <a:gd name="connsiteX94" fmla="*/ 6056 w 10000"/>
                  <a:gd name="connsiteY94" fmla="*/ 4625 h 10000"/>
                  <a:gd name="connsiteX95" fmla="*/ 6056 w 10000"/>
                  <a:gd name="connsiteY95" fmla="*/ 4625 h 10000"/>
                  <a:gd name="connsiteX96" fmla="*/ 6056 w 10000"/>
                  <a:gd name="connsiteY96" fmla="*/ 4413 h 10000"/>
                  <a:gd name="connsiteX97" fmla="*/ 5944 w 10000"/>
                  <a:gd name="connsiteY97" fmla="*/ 4148 h 10000"/>
                  <a:gd name="connsiteX98" fmla="*/ 5889 w 10000"/>
                  <a:gd name="connsiteY98" fmla="*/ 4095 h 10000"/>
                  <a:gd name="connsiteX99" fmla="*/ 5778 w 10000"/>
                  <a:gd name="connsiteY99" fmla="*/ 4040 h 10000"/>
                  <a:gd name="connsiteX100" fmla="*/ 5667 w 10000"/>
                  <a:gd name="connsiteY100" fmla="*/ 4040 h 10000"/>
                  <a:gd name="connsiteX101" fmla="*/ 5500 w 10000"/>
                  <a:gd name="connsiteY101" fmla="*/ 4095 h 10000"/>
                  <a:gd name="connsiteX102" fmla="*/ 5500 w 10000"/>
                  <a:gd name="connsiteY102" fmla="*/ 4095 h 10000"/>
                  <a:gd name="connsiteX103" fmla="*/ 4889 w 10000"/>
                  <a:gd name="connsiteY103" fmla="*/ 4467 h 10000"/>
                  <a:gd name="connsiteX104" fmla="*/ 4611 w 10000"/>
                  <a:gd name="connsiteY104" fmla="*/ 4572 h 10000"/>
                  <a:gd name="connsiteX105" fmla="*/ 4556 w 10000"/>
                  <a:gd name="connsiteY105" fmla="*/ 4625 h 10000"/>
                  <a:gd name="connsiteX106" fmla="*/ 4500 w 10000"/>
                  <a:gd name="connsiteY106" fmla="*/ 4572 h 10000"/>
                  <a:gd name="connsiteX107" fmla="*/ 4500 w 10000"/>
                  <a:gd name="connsiteY107" fmla="*/ 4572 h 10000"/>
                  <a:gd name="connsiteX108" fmla="*/ 4222 w 10000"/>
                  <a:gd name="connsiteY108" fmla="*/ 4040 h 10000"/>
                  <a:gd name="connsiteX109" fmla="*/ 4222 w 10000"/>
                  <a:gd name="connsiteY109" fmla="*/ 4040 h 10000"/>
                  <a:gd name="connsiteX110" fmla="*/ 4111 w 10000"/>
                  <a:gd name="connsiteY110" fmla="*/ 3776 h 10000"/>
                  <a:gd name="connsiteX111" fmla="*/ 4111 w 10000"/>
                  <a:gd name="connsiteY111" fmla="*/ 3615 h 10000"/>
                  <a:gd name="connsiteX112" fmla="*/ 4111 w 10000"/>
                  <a:gd name="connsiteY112" fmla="*/ 3458 h 10000"/>
                  <a:gd name="connsiteX113" fmla="*/ 4111 w 10000"/>
                  <a:gd name="connsiteY113" fmla="*/ 3458 h 10000"/>
                  <a:gd name="connsiteX114" fmla="*/ 4278 w 10000"/>
                  <a:gd name="connsiteY114" fmla="*/ 3297 h 10000"/>
                  <a:gd name="connsiteX115" fmla="*/ 4389 w 10000"/>
                  <a:gd name="connsiteY115" fmla="*/ 3243 h 10000"/>
                  <a:gd name="connsiteX116" fmla="*/ 4389 w 10000"/>
                  <a:gd name="connsiteY116" fmla="*/ 3243 h 10000"/>
                  <a:gd name="connsiteX117" fmla="*/ 4000 w 10000"/>
                  <a:gd name="connsiteY117" fmla="*/ 3243 h 10000"/>
                  <a:gd name="connsiteX118" fmla="*/ 3722 w 10000"/>
                  <a:gd name="connsiteY118" fmla="*/ 3297 h 10000"/>
                  <a:gd name="connsiteX119" fmla="*/ 3611 w 10000"/>
                  <a:gd name="connsiteY119" fmla="*/ 3353 h 10000"/>
                  <a:gd name="connsiteX120" fmla="*/ 3556 w 10000"/>
                  <a:gd name="connsiteY120" fmla="*/ 3404 h 10000"/>
                  <a:gd name="connsiteX121" fmla="*/ 3556 w 10000"/>
                  <a:gd name="connsiteY121" fmla="*/ 3404 h 10000"/>
                  <a:gd name="connsiteX122" fmla="*/ 3444 w 10000"/>
                  <a:gd name="connsiteY122" fmla="*/ 3615 h 10000"/>
                  <a:gd name="connsiteX123" fmla="*/ 3278 w 10000"/>
                  <a:gd name="connsiteY123" fmla="*/ 3937 h 10000"/>
                  <a:gd name="connsiteX124" fmla="*/ 3000 w 10000"/>
                  <a:gd name="connsiteY124" fmla="*/ 4310 h 10000"/>
                  <a:gd name="connsiteX125" fmla="*/ 2667 w 10000"/>
                  <a:gd name="connsiteY125" fmla="*/ 4572 h 10000"/>
                  <a:gd name="connsiteX126" fmla="*/ 2667 w 10000"/>
                  <a:gd name="connsiteY126" fmla="*/ 4572 h 10000"/>
                  <a:gd name="connsiteX127" fmla="*/ 2333 w 10000"/>
                  <a:gd name="connsiteY127" fmla="*/ 4786 h 10000"/>
                  <a:gd name="connsiteX128" fmla="*/ 1833 w 10000"/>
                  <a:gd name="connsiteY128" fmla="*/ 5000 h 10000"/>
                  <a:gd name="connsiteX129" fmla="*/ 1389 w 10000"/>
                  <a:gd name="connsiteY129" fmla="*/ 5108 h 10000"/>
                  <a:gd name="connsiteX130" fmla="*/ 889 w 10000"/>
                  <a:gd name="connsiteY130" fmla="*/ 5158 h 10000"/>
                  <a:gd name="connsiteX131" fmla="*/ 889 w 10000"/>
                  <a:gd name="connsiteY131" fmla="*/ 5158 h 10000"/>
                  <a:gd name="connsiteX132" fmla="*/ 500 w 10000"/>
                  <a:gd name="connsiteY132" fmla="*/ 5212 h 10000"/>
                  <a:gd name="connsiteX133" fmla="*/ 222 w 10000"/>
                  <a:gd name="connsiteY133" fmla="*/ 5269 h 10000"/>
                  <a:gd name="connsiteX134" fmla="*/ 0 w 10000"/>
                  <a:gd name="connsiteY134" fmla="*/ 5323 h 10000"/>
                  <a:gd name="connsiteX135" fmla="*/ 0 w 10000"/>
                  <a:gd name="connsiteY135" fmla="*/ 5323 h 10000"/>
                  <a:gd name="connsiteX136" fmla="*/ 278 w 10000"/>
                  <a:gd name="connsiteY136" fmla="*/ 6166 h 10000"/>
                  <a:gd name="connsiteX137" fmla="*/ 500 w 10000"/>
                  <a:gd name="connsiteY137" fmla="*/ 6808 h 10000"/>
                  <a:gd name="connsiteX138" fmla="*/ 722 w 10000"/>
                  <a:gd name="connsiteY138" fmla="*/ 7340 h 10000"/>
                  <a:gd name="connsiteX139" fmla="*/ 722 w 10000"/>
                  <a:gd name="connsiteY139" fmla="*/ 7340 h 10000"/>
                  <a:gd name="connsiteX140" fmla="*/ 889 w 10000"/>
                  <a:gd name="connsiteY140" fmla="*/ 7660 h 10000"/>
                  <a:gd name="connsiteX141" fmla="*/ 944 w 10000"/>
                  <a:gd name="connsiteY141" fmla="*/ 7925 h 10000"/>
                  <a:gd name="connsiteX142" fmla="*/ 1111 w 10000"/>
                  <a:gd name="connsiteY142" fmla="*/ 8190 h 10000"/>
                  <a:gd name="connsiteX143" fmla="*/ 1333 w 10000"/>
                  <a:gd name="connsiteY143" fmla="*/ 8615 h 10000"/>
                  <a:gd name="connsiteX144" fmla="*/ 1333 w 10000"/>
                  <a:gd name="connsiteY144" fmla="*/ 8615 h 10000"/>
                  <a:gd name="connsiteX145" fmla="*/ 1444 w 10000"/>
                  <a:gd name="connsiteY145" fmla="*/ 8830 h 10000"/>
                  <a:gd name="connsiteX146" fmla="*/ 1500 w 10000"/>
                  <a:gd name="connsiteY146" fmla="*/ 8987 h 10000"/>
                  <a:gd name="connsiteX147" fmla="*/ 1500 w 10000"/>
                  <a:gd name="connsiteY147" fmla="*/ 9144 h 10000"/>
                  <a:gd name="connsiteX148" fmla="*/ 1556 w 10000"/>
                  <a:gd name="connsiteY148" fmla="*/ 9202 h 10000"/>
                  <a:gd name="connsiteX149" fmla="*/ 1722 w 10000"/>
                  <a:gd name="connsiteY149" fmla="*/ 9252 h 10000"/>
                  <a:gd name="connsiteX150" fmla="*/ 1944 w 10000"/>
                  <a:gd name="connsiteY150" fmla="*/ 9304 h 10000"/>
                  <a:gd name="connsiteX151" fmla="*/ 2944 w 10000"/>
                  <a:gd name="connsiteY151" fmla="*/ 9360 h 10000"/>
                  <a:gd name="connsiteX152" fmla="*/ 2944 w 10000"/>
                  <a:gd name="connsiteY152" fmla="*/ 9360 h 10000"/>
                  <a:gd name="connsiteX153" fmla="*/ 4167 w 10000"/>
                  <a:gd name="connsiteY153" fmla="*/ 9463 h 10000"/>
                  <a:gd name="connsiteX154" fmla="*/ 4889 w 10000"/>
                  <a:gd name="connsiteY154" fmla="*/ 9624 h 10000"/>
                  <a:gd name="connsiteX155" fmla="*/ 5278 w 10000"/>
                  <a:gd name="connsiteY155" fmla="*/ 9788 h 10000"/>
                  <a:gd name="connsiteX156" fmla="*/ 5444 w 10000"/>
                  <a:gd name="connsiteY156" fmla="*/ 9839 h 10000"/>
                  <a:gd name="connsiteX157" fmla="*/ 5833 w 10000"/>
                  <a:gd name="connsiteY157" fmla="*/ 10000 h 10000"/>
                  <a:gd name="connsiteX0" fmla="*/ 10000 w 10000"/>
                  <a:gd name="connsiteY0" fmla="*/ 7287 h 9839"/>
                  <a:gd name="connsiteX1" fmla="*/ 10000 w 10000"/>
                  <a:gd name="connsiteY1" fmla="*/ 7287 h 9839"/>
                  <a:gd name="connsiteX2" fmla="*/ 9222 w 10000"/>
                  <a:gd name="connsiteY2" fmla="*/ 7340 h 9839"/>
                  <a:gd name="connsiteX3" fmla="*/ 8944 w 10000"/>
                  <a:gd name="connsiteY3" fmla="*/ 7340 h 9839"/>
                  <a:gd name="connsiteX4" fmla="*/ 8833 w 10000"/>
                  <a:gd name="connsiteY4" fmla="*/ 7287 h 9839"/>
                  <a:gd name="connsiteX5" fmla="*/ 8778 w 10000"/>
                  <a:gd name="connsiteY5" fmla="*/ 7234 h 9839"/>
                  <a:gd name="connsiteX6" fmla="*/ 8778 w 10000"/>
                  <a:gd name="connsiteY6" fmla="*/ 7234 h 9839"/>
                  <a:gd name="connsiteX7" fmla="*/ 8444 w 10000"/>
                  <a:gd name="connsiteY7" fmla="*/ 6592 h 9839"/>
                  <a:gd name="connsiteX8" fmla="*/ 8167 w 10000"/>
                  <a:gd name="connsiteY8" fmla="*/ 6010 h 9839"/>
                  <a:gd name="connsiteX9" fmla="*/ 8167 w 10000"/>
                  <a:gd name="connsiteY9" fmla="*/ 6010 h 9839"/>
                  <a:gd name="connsiteX10" fmla="*/ 8056 w 10000"/>
                  <a:gd name="connsiteY10" fmla="*/ 5906 h 9839"/>
                  <a:gd name="connsiteX11" fmla="*/ 7889 w 10000"/>
                  <a:gd name="connsiteY11" fmla="*/ 5798 h 9839"/>
                  <a:gd name="connsiteX12" fmla="*/ 7444 w 10000"/>
                  <a:gd name="connsiteY12" fmla="*/ 5741 h 9839"/>
                  <a:gd name="connsiteX13" fmla="*/ 6889 w 10000"/>
                  <a:gd name="connsiteY13" fmla="*/ 5690 h 9839"/>
                  <a:gd name="connsiteX14" fmla="*/ 6389 w 10000"/>
                  <a:gd name="connsiteY14" fmla="*/ 5690 h 9839"/>
                  <a:gd name="connsiteX15" fmla="*/ 6389 w 10000"/>
                  <a:gd name="connsiteY15" fmla="*/ 5690 h 9839"/>
                  <a:gd name="connsiteX16" fmla="*/ 6167 w 10000"/>
                  <a:gd name="connsiteY16" fmla="*/ 5637 h 9839"/>
                  <a:gd name="connsiteX17" fmla="*/ 6056 w 10000"/>
                  <a:gd name="connsiteY17" fmla="*/ 5534 h 9839"/>
                  <a:gd name="connsiteX18" fmla="*/ 6000 w 10000"/>
                  <a:gd name="connsiteY18" fmla="*/ 5426 h 9839"/>
                  <a:gd name="connsiteX19" fmla="*/ 6000 w 10000"/>
                  <a:gd name="connsiteY19" fmla="*/ 5212 h 9839"/>
                  <a:gd name="connsiteX20" fmla="*/ 6056 w 10000"/>
                  <a:gd name="connsiteY20" fmla="*/ 4786 h 9839"/>
                  <a:gd name="connsiteX21" fmla="*/ 6111 w 10000"/>
                  <a:gd name="connsiteY21" fmla="*/ 4572 h 9839"/>
                  <a:gd name="connsiteX22" fmla="*/ 6056 w 10000"/>
                  <a:gd name="connsiteY22" fmla="*/ 4310 h 9839"/>
                  <a:gd name="connsiteX23" fmla="*/ 6056 w 10000"/>
                  <a:gd name="connsiteY23" fmla="*/ 4310 h 9839"/>
                  <a:gd name="connsiteX24" fmla="*/ 6000 w 10000"/>
                  <a:gd name="connsiteY24" fmla="*/ 4148 h 9839"/>
                  <a:gd name="connsiteX25" fmla="*/ 5944 w 10000"/>
                  <a:gd name="connsiteY25" fmla="*/ 4040 h 9839"/>
                  <a:gd name="connsiteX26" fmla="*/ 5833 w 10000"/>
                  <a:gd name="connsiteY26" fmla="*/ 4040 h 9839"/>
                  <a:gd name="connsiteX27" fmla="*/ 5667 w 10000"/>
                  <a:gd name="connsiteY27" fmla="*/ 4095 h 9839"/>
                  <a:gd name="connsiteX28" fmla="*/ 5333 w 10000"/>
                  <a:gd name="connsiteY28" fmla="*/ 4252 h 9839"/>
                  <a:gd name="connsiteX29" fmla="*/ 4889 w 10000"/>
                  <a:gd name="connsiteY29" fmla="*/ 4521 h 9839"/>
                  <a:gd name="connsiteX30" fmla="*/ 4889 w 10000"/>
                  <a:gd name="connsiteY30" fmla="*/ 4521 h 9839"/>
                  <a:gd name="connsiteX31" fmla="*/ 4611 w 10000"/>
                  <a:gd name="connsiteY31" fmla="*/ 4572 h 9839"/>
                  <a:gd name="connsiteX32" fmla="*/ 4500 w 10000"/>
                  <a:gd name="connsiteY32" fmla="*/ 4572 h 9839"/>
                  <a:gd name="connsiteX33" fmla="*/ 4444 w 10000"/>
                  <a:gd name="connsiteY33" fmla="*/ 4521 h 9839"/>
                  <a:gd name="connsiteX34" fmla="*/ 4389 w 10000"/>
                  <a:gd name="connsiteY34" fmla="*/ 4310 h 9839"/>
                  <a:gd name="connsiteX35" fmla="*/ 4222 w 10000"/>
                  <a:gd name="connsiteY35" fmla="*/ 4040 h 9839"/>
                  <a:gd name="connsiteX36" fmla="*/ 4222 w 10000"/>
                  <a:gd name="connsiteY36" fmla="*/ 4040 h 9839"/>
                  <a:gd name="connsiteX37" fmla="*/ 4111 w 10000"/>
                  <a:gd name="connsiteY37" fmla="*/ 3884 h 9839"/>
                  <a:gd name="connsiteX38" fmla="*/ 4111 w 10000"/>
                  <a:gd name="connsiteY38" fmla="*/ 3723 h 9839"/>
                  <a:gd name="connsiteX39" fmla="*/ 4111 w 10000"/>
                  <a:gd name="connsiteY39" fmla="*/ 3615 h 9839"/>
                  <a:gd name="connsiteX40" fmla="*/ 4167 w 10000"/>
                  <a:gd name="connsiteY40" fmla="*/ 3511 h 9839"/>
                  <a:gd name="connsiteX41" fmla="*/ 4278 w 10000"/>
                  <a:gd name="connsiteY41" fmla="*/ 3297 h 9839"/>
                  <a:gd name="connsiteX42" fmla="*/ 4389 w 10000"/>
                  <a:gd name="connsiteY42" fmla="*/ 3243 h 9839"/>
                  <a:gd name="connsiteX43" fmla="*/ 4389 w 10000"/>
                  <a:gd name="connsiteY43" fmla="*/ 3243 h 9839"/>
                  <a:gd name="connsiteX44" fmla="*/ 4389 w 10000"/>
                  <a:gd name="connsiteY44" fmla="*/ 3193 h 9839"/>
                  <a:gd name="connsiteX45" fmla="*/ 4444 w 10000"/>
                  <a:gd name="connsiteY45" fmla="*/ 3138 h 9839"/>
                  <a:gd name="connsiteX46" fmla="*/ 4667 w 10000"/>
                  <a:gd name="connsiteY46" fmla="*/ 3085 h 9839"/>
                  <a:gd name="connsiteX47" fmla="*/ 5333 w 10000"/>
                  <a:gd name="connsiteY47" fmla="*/ 2981 h 9839"/>
                  <a:gd name="connsiteX48" fmla="*/ 6500 w 10000"/>
                  <a:gd name="connsiteY48" fmla="*/ 2821 h 9839"/>
                  <a:gd name="connsiteX49" fmla="*/ 6500 w 10000"/>
                  <a:gd name="connsiteY49" fmla="*/ 2821 h 9839"/>
                  <a:gd name="connsiteX50" fmla="*/ 7167 w 10000"/>
                  <a:gd name="connsiteY50" fmla="*/ 2660 h 9839"/>
                  <a:gd name="connsiteX51" fmla="*/ 8389 w 10000"/>
                  <a:gd name="connsiteY51" fmla="*/ 2340 h 9839"/>
                  <a:gd name="connsiteX52" fmla="*/ 8389 w 10000"/>
                  <a:gd name="connsiteY52" fmla="*/ 2340 h 9839"/>
                  <a:gd name="connsiteX53" fmla="*/ 8667 w 10000"/>
                  <a:gd name="connsiteY53" fmla="*/ 2229 h 9839"/>
                  <a:gd name="connsiteX54" fmla="*/ 8778 w 10000"/>
                  <a:gd name="connsiteY54" fmla="*/ 2072 h 9839"/>
                  <a:gd name="connsiteX55" fmla="*/ 8889 w 10000"/>
                  <a:gd name="connsiteY55" fmla="*/ 1968 h 9839"/>
                  <a:gd name="connsiteX56" fmla="*/ 8833 w 10000"/>
                  <a:gd name="connsiteY56" fmla="*/ 1860 h 9839"/>
                  <a:gd name="connsiteX57" fmla="*/ 8833 w 10000"/>
                  <a:gd name="connsiteY57" fmla="*/ 1753 h 9839"/>
                  <a:gd name="connsiteX58" fmla="*/ 8722 w 10000"/>
                  <a:gd name="connsiteY58" fmla="*/ 1647 h 9839"/>
                  <a:gd name="connsiteX59" fmla="*/ 8556 w 10000"/>
                  <a:gd name="connsiteY59" fmla="*/ 1490 h 9839"/>
                  <a:gd name="connsiteX60" fmla="*/ 8556 w 10000"/>
                  <a:gd name="connsiteY60" fmla="*/ 1490 h 9839"/>
                  <a:gd name="connsiteX61" fmla="*/ 6556 w 10000"/>
                  <a:gd name="connsiteY61" fmla="*/ 534 h 9839"/>
                  <a:gd name="connsiteX62" fmla="*/ 6556 w 10000"/>
                  <a:gd name="connsiteY62" fmla="*/ 534 h 9839"/>
                  <a:gd name="connsiteX63" fmla="*/ 6333 w 10000"/>
                  <a:gd name="connsiteY63" fmla="*/ 376 h 9839"/>
                  <a:gd name="connsiteX64" fmla="*/ 6167 w 10000"/>
                  <a:gd name="connsiteY64" fmla="*/ 215 h 9839"/>
                  <a:gd name="connsiteX65" fmla="*/ 6056 w 10000"/>
                  <a:gd name="connsiteY65" fmla="*/ 54 h 9839"/>
                  <a:gd name="connsiteX66" fmla="*/ 6056 w 10000"/>
                  <a:gd name="connsiteY66" fmla="*/ 54 h 9839"/>
                  <a:gd name="connsiteX67" fmla="*/ 8056 w 10000"/>
                  <a:gd name="connsiteY67" fmla="*/ 0 h 9839"/>
                  <a:gd name="connsiteX68" fmla="*/ 10000 w 10000"/>
                  <a:gd name="connsiteY68" fmla="*/ 534 h 9839"/>
                  <a:gd name="connsiteX69" fmla="*/ 10000 w 10000"/>
                  <a:gd name="connsiteY69" fmla="*/ 7340 h 9839"/>
                  <a:gd name="connsiteX70" fmla="*/ 10000 w 10000"/>
                  <a:gd name="connsiteY70" fmla="*/ 7340 h 9839"/>
                  <a:gd name="connsiteX71" fmla="*/ 9722 w 10000"/>
                  <a:gd name="connsiteY71" fmla="*/ 7287 h 9839"/>
                  <a:gd name="connsiteX72" fmla="*/ 9389 w 10000"/>
                  <a:gd name="connsiteY72" fmla="*/ 7340 h 9839"/>
                  <a:gd name="connsiteX73" fmla="*/ 9389 w 10000"/>
                  <a:gd name="connsiteY73" fmla="*/ 7340 h 9839"/>
                  <a:gd name="connsiteX74" fmla="*/ 9278 w 10000"/>
                  <a:gd name="connsiteY74" fmla="*/ 7395 h 9839"/>
                  <a:gd name="connsiteX75" fmla="*/ 9056 w 10000"/>
                  <a:gd name="connsiteY75" fmla="*/ 7340 h 9839"/>
                  <a:gd name="connsiteX76" fmla="*/ 8889 w 10000"/>
                  <a:gd name="connsiteY76" fmla="*/ 7287 h 9839"/>
                  <a:gd name="connsiteX77" fmla="*/ 8722 w 10000"/>
                  <a:gd name="connsiteY77" fmla="*/ 7177 h 9839"/>
                  <a:gd name="connsiteX78" fmla="*/ 8611 w 10000"/>
                  <a:gd name="connsiteY78" fmla="*/ 7018 h 9839"/>
                  <a:gd name="connsiteX79" fmla="*/ 8444 w 10000"/>
                  <a:gd name="connsiteY79" fmla="*/ 6754 h 9839"/>
                  <a:gd name="connsiteX80" fmla="*/ 8444 w 10000"/>
                  <a:gd name="connsiteY80" fmla="*/ 6754 h 9839"/>
                  <a:gd name="connsiteX81" fmla="*/ 8222 w 10000"/>
                  <a:gd name="connsiteY81" fmla="*/ 6277 h 9839"/>
                  <a:gd name="connsiteX82" fmla="*/ 8111 w 10000"/>
                  <a:gd name="connsiteY82" fmla="*/ 6062 h 9839"/>
                  <a:gd name="connsiteX83" fmla="*/ 7944 w 10000"/>
                  <a:gd name="connsiteY83" fmla="*/ 5906 h 9839"/>
                  <a:gd name="connsiteX84" fmla="*/ 7778 w 10000"/>
                  <a:gd name="connsiteY84" fmla="*/ 5798 h 9839"/>
                  <a:gd name="connsiteX85" fmla="*/ 7556 w 10000"/>
                  <a:gd name="connsiteY85" fmla="*/ 5741 h 9839"/>
                  <a:gd name="connsiteX86" fmla="*/ 7333 w 10000"/>
                  <a:gd name="connsiteY86" fmla="*/ 5690 h 9839"/>
                  <a:gd name="connsiteX87" fmla="*/ 7000 w 10000"/>
                  <a:gd name="connsiteY87" fmla="*/ 5637 h 9839"/>
                  <a:gd name="connsiteX88" fmla="*/ 7000 w 10000"/>
                  <a:gd name="connsiteY88" fmla="*/ 5637 h 9839"/>
                  <a:gd name="connsiteX89" fmla="*/ 6556 w 10000"/>
                  <a:gd name="connsiteY89" fmla="*/ 5690 h 9839"/>
                  <a:gd name="connsiteX90" fmla="*/ 6222 w 10000"/>
                  <a:gd name="connsiteY90" fmla="*/ 5690 h 9839"/>
                  <a:gd name="connsiteX91" fmla="*/ 6111 w 10000"/>
                  <a:gd name="connsiteY91" fmla="*/ 5637 h 9839"/>
                  <a:gd name="connsiteX92" fmla="*/ 6056 w 10000"/>
                  <a:gd name="connsiteY92" fmla="*/ 5583 h 9839"/>
                  <a:gd name="connsiteX93" fmla="*/ 6056 w 10000"/>
                  <a:gd name="connsiteY93" fmla="*/ 5583 h 9839"/>
                  <a:gd name="connsiteX94" fmla="*/ 6056 w 10000"/>
                  <a:gd name="connsiteY94" fmla="*/ 4625 h 9839"/>
                  <a:gd name="connsiteX95" fmla="*/ 6056 w 10000"/>
                  <a:gd name="connsiteY95" fmla="*/ 4625 h 9839"/>
                  <a:gd name="connsiteX96" fmla="*/ 6056 w 10000"/>
                  <a:gd name="connsiteY96" fmla="*/ 4413 h 9839"/>
                  <a:gd name="connsiteX97" fmla="*/ 5944 w 10000"/>
                  <a:gd name="connsiteY97" fmla="*/ 4148 h 9839"/>
                  <a:gd name="connsiteX98" fmla="*/ 5889 w 10000"/>
                  <a:gd name="connsiteY98" fmla="*/ 4095 h 9839"/>
                  <a:gd name="connsiteX99" fmla="*/ 5778 w 10000"/>
                  <a:gd name="connsiteY99" fmla="*/ 4040 h 9839"/>
                  <a:gd name="connsiteX100" fmla="*/ 5667 w 10000"/>
                  <a:gd name="connsiteY100" fmla="*/ 4040 h 9839"/>
                  <a:gd name="connsiteX101" fmla="*/ 5500 w 10000"/>
                  <a:gd name="connsiteY101" fmla="*/ 4095 h 9839"/>
                  <a:gd name="connsiteX102" fmla="*/ 5500 w 10000"/>
                  <a:gd name="connsiteY102" fmla="*/ 4095 h 9839"/>
                  <a:gd name="connsiteX103" fmla="*/ 4889 w 10000"/>
                  <a:gd name="connsiteY103" fmla="*/ 4467 h 9839"/>
                  <a:gd name="connsiteX104" fmla="*/ 4611 w 10000"/>
                  <a:gd name="connsiteY104" fmla="*/ 4572 h 9839"/>
                  <a:gd name="connsiteX105" fmla="*/ 4556 w 10000"/>
                  <a:gd name="connsiteY105" fmla="*/ 4625 h 9839"/>
                  <a:gd name="connsiteX106" fmla="*/ 4500 w 10000"/>
                  <a:gd name="connsiteY106" fmla="*/ 4572 h 9839"/>
                  <a:gd name="connsiteX107" fmla="*/ 4500 w 10000"/>
                  <a:gd name="connsiteY107" fmla="*/ 4572 h 9839"/>
                  <a:gd name="connsiteX108" fmla="*/ 4222 w 10000"/>
                  <a:gd name="connsiteY108" fmla="*/ 4040 h 9839"/>
                  <a:gd name="connsiteX109" fmla="*/ 4222 w 10000"/>
                  <a:gd name="connsiteY109" fmla="*/ 4040 h 9839"/>
                  <a:gd name="connsiteX110" fmla="*/ 4111 w 10000"/>
                  <a:gd name="connsiteY110" fmla="*/ 3776 h 9839"/>
                  <a:gd name="connsiteX111" fmla="*/ 4111 w 10000"/>
                  <a:gd name="connsiteY111" fmla="*/ 3615 h 9839"/>
                  <a:gd name="connsiteX112" fmla="*/ 4111 w 10000"/>
                  <a:gd name="connsiteY112" fmla="*/ 3458 h 9839"/>
                  <a:gd name="connsiteX113" fmla="*/ 4111 w 10000"/>
                  <a:gd name="connsiteY113" fmla="*/ 3458 h 9839"/>
                  <a:gd name="connsiteX114" fmla="*/ 4278 w 10000"/>
                  <a:gd name="connsiteY114" fmla="*/ 3297 h 9839"/>
                  <a:gd name="connsiteX115" fmla="*/ 4389 w 10000"/>
                  <a:gd name="connsiteY115" fmla="*/ 3243 h 9839"/>
                  <a:gd name="connsiteX116" fmla="*/ 4389 w 10000"/>
                  <a:gd name="connsiteY116" fmla="*/ 3243 h 9839"/>
                  <a:gd name="connsiteX117" fmla="*/ 4000 w 10000"/>
                  <a:gd name="connsiteY117" fmla="*/ 3243 h 9839"/>
                  <a:gd name="connsiteX118" fmla="*/ 3722 w 10000"/>
                  <a:gd name="connsiteY118" fmla="*/ 3297 h 9839"/>
                  <a:gd name="connsiteX119" fmla="*/ 3611 w 10000"/>
                  <a:gd name="connsiteY119" fmla="*/ 3353 h 9839"/>
                  <a:gd name="connsiteX120" fmla="*/ 3556 w 10000"/>
                  <a:gd name="connsiteY120" fmla="*/ 3404 h 9839"/>
                  <a:gd name="connsiteX121" fmla="*/ 3556 w 10000"/>
                  <a:gd name="connsiteY121" fmla="*/ 3404 h 9839"/>
                  <a:gd name="connsiteX122" fmla="*/ 3444 w 10000"/>
                  <a:gd name="connsiteY122" fmla="*/ 3615 h 9839"/>
                  <a:gd name="connsiteX123" fmla="*/ 3278 w 10000"/>
                  <a:gd name="connsiteY123" fmla="*/ 3937 h 9839"/>
                  <a:gd name="connsiteX124" fmla="*/ 3000 w 10000"/>
                  <a:gd name="connsiteY124" fmla="*/ 4310 h 9839"/>
                  <a:gd name="connsiteX125" fmla="*/ 2667 w 10000"/>
                  <a:gd name="connsiteY125" fmla="*/ 4572 h 9839"/>
                  <a:gd name="connsiteX126" fmla="*/ 2667 w 10000"/>
                  <a:gd name="connsiteY126" fmla="*/ 4572 h 9839"/>
                  <a:gd name="connsiteX127" fmla="*/ 2333 w 10000"/>
                  <a:gd name="connsiteY127" fmla="*/ 4786 h 9839"/>
                  <a:gd name="connsiteX128" fmla="*/ 1833 w 10000"/>
                  <a:gd name="connsiteY128" fmla="*/ 5000 h 9839"/>
                  <a:gd name="connsiteX129" fmla="*/ 1389 w 10000"/>
                  <a:gd name="connsiteY129" fmla="*/ 5108 h 9839"/>
                  <a:gd name="connsiteX130" fmla="*/ 889 w 10000"/>
                  <a:gd name="connsiteY130" fmla="*/ 5158 h 9839"/>
                  <a:gd name="connsiteX131" fmla="*/ 889 w 10000"/>
                  <a:gd name="connsiteY131" fmla="*/ 5158 h 9839"/>
                  <a:gd name="connsiteX132" fmla="*/ 500 w 10000"/>
                  <a:gd name="connsiteY132" fmla="*/ 5212 h 9839"/>
                  <a:gd name="connsiteX133" fmla="*/ 222 w 10000"/>
                  <a:gd name="connsiteY133" fmla="*/ 5269 h 9839"/>
                  <a:gd name="connsiteX134" fmla="*/ 0 w 10000"/>
                  <a:gd name="connsiteY134" fmla="*/ 5323 h 9839"/>
                  <a:gd name="connsiteX135" fmla="*/ 0 w 10000"/>
                  <a:gd name="connsiteY135" fmla="*/ 5323 h 9839"/>
                  <a:gd name="connsiteX136" fmla="*/ 278 w 10000"/>
                  <a:gd name="connsiteY136" fmla="*/ 6166 h 9839"/>
                  <a:gd name="connsiteX137" fmla="*/ 500 w 10000"/>
                  <a:gd name="connsiteY137" fmla="*/ 6808 h 9839"/>
                  <a:gd name="connsiteX138" fmla="*/ 722 w 10000"/>
                  <a:gd name="connsiteY138" fmla="*/ 7340 h 9839"/>
                  <a:gd name="connsiteX139" fmla="*/ 722 w 10000"/>
                  <a:gd name="connsiteY139" fmla="*/ 7340 h 9839"/>
                  <a:gd name="connsiteX140" fmla="*/ 889 w 10000"/>
                  <a:gd name="connsiteY140" fmla="*/ 7660 h 9839"/>
                  <a:gd name="connsiteX141" fmla="*/ 944 w 10000"/>
                  <a:gd name="connsiteY141" fmla="*/ 7925 h 9839"/>
                  <a:gd name="connsiteX142" fmla="*/ 1111 w 10000"/>
                  <a:gd name="connsiteY142" fmla="*/ 8190 h 9839"/>
                  <a:gd name="connsiteX143" fmla="*/ 1333 w 10000"/>
                  <a:gd name="connsiteY143" fmla="*/ 8615 h 9839"/>
                  <a:gd name="connsiteX144" fmla="*/ 1333 w 10000"/>
                  <a:gd name="connsiteY144" fmla="*/ 8615 h 9839"/>
                  <a:gd name="connsiteX145" fmla="*/ 1444 w 10000"/>
                  <a:gd name="connsiteY145" fmla="*/ 8830 h 9839"/>
                  <a:gd name="connsiteX146" fmla="*/ 1500 w 10000"/>
                  <a:gd name="connsiteY146" fmla="*/ 8987 h 9839"/>
                  <a:gd name="connsiteX147" fmla="*/ 1500 w 10000"/>
                  <a:gd name="connsiteY147" fmla="*/ 9144 h 9839"/>
                  <a:gd name="connsiteX148" fmla="*/ 1556 w 10000"/>
                  <a:gd name="connsiteY148" fmla="*/ 9202 h 9839"/>
                  <a:gd name="connsiteX149" fmla="*/ 1722 w 10000"/>
                  <a:gd name="connsiteY149" fmla="*/ 9252 h 9839"/>
                  <a:gd name="connsiteX150" fmla="*/ 1944 w 10000"/>
                  <a:gd name="connsiteY150" fmla="*/ 9304 h 9839"/>
                  <a:gd name="connsiteX151" fmla="*/ 2944 w 10000"/>
                  <a:gd name="connsiteY151" fmla="*/ 9360 h 9839"/>
                  <a:gd name="connsiteX152" fmla="*/ 2944 w 10000"/>
                  <a:gd name="connsiteY152" fmla="*/ 9360 h 9839"/>
                  <a:gd name="connsiteX153" fmla="*/ 4167 w 10000"/>
                  <a:gd name="connsiteY153" fmla="*/ 9463 h 9839"/>
                  <a:gd name="connsiteX154" fmla="*/ 4889 w 10000"/>
                  <a:gd name="connsiteY154" fmla="*/ 9624 h 9839"/>
                  <a:gd name="connsiteX155" fmla="*/ 5278 w 10000"/>
                  <a:gd name="connsiteY155" fmla="*/ 9788 h 9839"/>
                  <a:gd name="connsiteX156" fmla="*/ 5444 w 10000"/>
                  <a:gd name="connsiteY156" fmla="*/ 9839 h 9839"/>
                  <a:gd name="connsiteX0" fmla="*/ 10000 w 10000"/>
                  <a:gd name="connsiteY0" fmla="*/ 7406 h 9948"/>
                  <a:gd name="connsiteX1" fmla="*/ 10000 w 10000"/>
                  <a:gd name="connsiteY1" fmla="*/ 7406 h 9948"/>
                  <a:gd name="connsiteX2" fmla="*/ 9222 w 10000"/>
                  <a:gd name="connsiteY2" fmla="*/ 7460 h 9948"/>
                  <a:gd name="connsiteX3" fmla="*/ 8944 w 10000"/>
                  <a:gd name="connsiteY3" fmla="*/ 7460 h 9948"/>
                  <a:gd name="connsiteX4" fmla="*/ 8833 w 10000"/>
                  <a:gd name="connsiteY4" fmla="*/ 7406 h 9948"/>
                  <a:gd name="connsiteX5" fmla="*/ 8778 w 10000"/>
                  <a:gd name="connsiteY5" fmla="*/ 7352 h 9948"/>
                  <a:gd name="connsiteX6" fmla="*/ 8778 w 10000"/>
                  <a:gd name="connsiteY6" fmla="*/ 7352 h 9948"/>
                  <a:gd name="connsiteX7" fmla="*/ 8444 w 10000"/>
                  <a:gd name="connsiteY7" fmla="*/ 6700 h 9948"/>
                  <a:gd name="connsiteX8" fmla="*/ 8167 w 10000"/>
                  <a:gd name="connsiteY8" fmla="*/ 6108 h 9948"/>
                  <a:gd name="connsiteX9" fmla="*/ 8167 w 10000"/>
                  <a:gd name="connsiteY9" fmla="*/ 6108 h 9948"/>
                  <a:gd name="connsiteX10" fmla="*/ 8056 w 10000"/>
                  <a:gd name="connsiteY10" fmla="*/ 6003 h 9948"/>
                  <a:gd name="connsiteX11" fmla="*/ 7889 w 10000"/>
                  <a:gd name="connsiteY11" fmla="*/ 5893 h 9948"/>
                  <a:gd name="connsiteX12" fmla="*/ 7444 w 10000"/>
                  <a:gd name="connsiteY12" fmla="*/ 5835 h 9948"/>
                  <a:gd name="connsiteX13" fmla="*/ 6889 w 10000"/>
                  <a:gd name="connsiteY13" fmla="*/ 5783 h 9948"/>
                  <a:gd name="connsiteX14" fmla="*/ 6389 w 10000"/>
                  <a:gd name="connsiteY14" fmla="*/ 5783 h 9948"/>
                  <a:gd name="connsiteX15" fmla="*/ 6389 w 10000"/>
                  <a:gd name="connsiteY15" fmla="*/ 5783 h 9948"/>
                  <a:gd name="connsiteX16" fmla="*/ 6167 w 10000"/>
                  <a:gd name="connsiteY16" fmla="*/ 5729 h 9948"/>
                  <a:gd name="connsiteX17" fmla="*/ 6056 w 10000"/>
                  <a:gd name="connsiteY17" fmla="*/ 5625 h 9948"/>
                  <a:gd name="connsiteX18" fmla="*/ 6000 w 10000"/>
                  <a:gd name="connsiteY18" fmla="*/ 5515 h 9948"/>
                  <a:gd name="connsiteX19" fmla="*/ 6000 w 10000"/>
                  <a:gd name="connsiteY19" fmla="*/ 5297 h 9948"/>
                  <a:gd name="connsiteX20" fmla="*/ 6056 w 10000"/>
                  <a:gd name="connsiteY20" fmla="*/ 4864 h 9948"/>
                  <a:gd name="connsiteX21" fmla="*/ 6111 w 10000"/>
                  <a:gd name="connsiteY21" fmla="*/ 4647 h 9948"/>
                  <a:gd name="connsiteX22" fmla="*/ 6056 w 10000"/>
                  <a:gd name="connsiteY22" fmla="*/ 4381 h 9948"/>
                  <a:gd name="connsiteX23" fmla="*/ 6056 w 10000"/>
                  <a:gd name="connsiteY23" fmla="*/ 4381 h 9948"/>
                  <a:gd name="connsiteX24" fmla="*/ 6000 w 10000"/>
                  <a:gd name="connsiteY24" fmla="*/ 4216 h 9948"/>
                  <a:gd name="connsiteX25" fmla="*/ 5944 w 10000"/>
                  <a:gd name="connsiteY25" fmla="*/ 4106 h 9948"/>
                  <a:gd name="connsiteX26" fmla="*/ 5833 w 10000"/>
                  <a:gd name="connsiteY26" fmla="*/ 4106 h 9948"/>
                  <a:gd name="connsiteX27" fmla="*/ 5667 w 10000"/>
                  <a:gd name="connsiteY27" fmla="*/ 4162 h 9948"/>
                  <a:gd name="connsiteX28" fmla="*/ 5333 w 10000"/>
                  <a:gd name="connsiteY28" fmla="*/ 4322 h 9948"/>
                  <a:gd name="connsiteX29" fmla="*/ 4889 w 10000"/>
                  <a:gd name="connsiteY29" fmla="*/ 4595 h 9948"/>
                  <a:gd name="connsiteX30" fmla="*/ 4889 w 10000"/>
                  <a:gd name="connsiteY30" fmla="*/ 4595 h 9948"/>
                  <a:gd name="connsiteX31" fmla="*/ 4611 w 10000"/>
                  <a:gd name="connsiteY31" fmla="*/ 4647 h 9948"/>
                  <a:gd name="connsiteX32" fmla="*/ 4500 w 10000"/>
                  <a:gd name="connsiteY32" fmla="*/ 4647 h 9948"/>
                  <a:gd name="connsiteX33" fmla="*/ 4444 w 10000"/>
                  <a:gd name="connsiteY33" fmla="*/ 4595 h 9948"/>
                  <a:gd name="connsiteX34" fmla="*/ 4389 w 10000"/>
                  <a:gd name="connsiteY34" fmla="*/ 4381 h 9948"/>
                  <a:gd name="connsiteX35" fmla="*/ 4222 w 10000"/>
                  <a:gd name="connsiteY35" fmla="*/ 4106 h 9948"/>
                  <a:gd name="connsiteX36" fmla="*/ 4222 w 10000"/>
                  <a:gd name="connsiteY36" fmla="*/ 4106 h 9948"/>
                  <a:gd name="connsiteX37" fmla="*/ 4111 w 10000"/>
                  <a:gd name="connsiteY37" fmla="*/ 3948 h 9948"/>
                  <a:gd name="connsiteX38" fmla="*/ 4111 w 10000"/>
                  <a:gd name="connsiteY38" fmla="*/ 3784 h 9948"/>
                  <a:gd name="connsiteX39" fmla="*/ 4111 w 10000"/>
                  <a:gd name="connsiteY39" fmla="*/ 3674 h 9948"/>
                  <a:gd name="connsiteX40" fmla="*/ 4167 w 10000"/>
                  <a:gd name="connsiteY40" fmla="*/ 3568 h 9948"/>
                  <a:gd name="connsiteX41" fmla="*/ 4278 w 10000"/>
                  <a:gd name="connsiteY41" fmla="*/ 3351 h 9948"/>
                  <a:gd name="connsiteX42" fmla="*/ 4389 w 10000"/>
                  <a:gd name="connsiteY42" fmla="*/ 3296 h 9948"/>
                  <a:gd name="connsiteX43" fmla="*/ 4389 w 10000"/>
                  <a:gd name="connsiteY43" fmla="*/ 3296 h 9948"/>
                  <a:gd name="connsiteX44" fmla="*/ 4389 w 10000"/>
                  <a:gd name="connsiteY44" fmla="*/ 3245 h 9948"/>
                  <a:gd name="connsiteX45" fmla="*/ 4444 w 10000"/>
                  <a:gd name="connsiteY45" fmla="*/ 3189 h 9948"/>
                  <a:gd name="connsiteX46" fmla="*/ 4667 w 10000"/>
                  <a:gd name="connsiteY46" fmla="*/ 3135 h 9948"/>
                  <a:gd name="connsiteX47" fmla="*/ 5333 w 10000"/>
                  <a:gd name="connsiteY47" fmla="*/ 3030 h 9948"/>
                  <a:gd name="connsiteX48" fmla="*/ 6500 w 10000"/>
                  <a:gd name="connsiteY48" fmla="*/ 2867 h 9948"/>
                  <a:gd name="connsiteX49" fmla="*/ 6500 w 10000"/>
                  <a:gd name="connsiteY49" fmla="*/ 2867 h 9948"/>
                  <a:gd name="connsiteX50" fmla="*/ 7167 w 10000"/>
                  <a:gd name="connsiteY50" fmla="*/ 2704 h 9948"/>
                  <a:gd name="connsiteX51" fmla="*/ 8389 w 10000"/>
                  <a:gd name="connsiteY51" fmla="*/ 2378 h 9948"/>
                  <a:gd name="connsiteX52" fmla="*/ 8389 w 10000"/>
                  <a:gd name="connsiteY52" fmla="*/ 2378 h 9948"/>
                  <a:gd name="connsiteX53" fmla="*/ 8667 w 10000"/>
                  <a:gd name="connsiteY53" fmla="*/ 2265 h 9948"/>
                  <a:gd name="connsiteX54" fmla="*/ 8778 w 10000"/>
                  <a:gd name="connsiteY54" fmla="*/ 2106 h 9948"/>
                  <a:gd name="connsiteX55" fmla="*/ 8889 w 10000"/>
                  <a:gd name="connsiteY55" fmla="*/ 2000 h 9948"/>
                  <a:gd name="connsiteX56" fmla="*/ 8833 w 10000"/>
                  <a:gd name="connsiteY56" fmla="*/ 1890 h 9948"/>
                  <a:gd name="connsiteX57" fmla="*/ 8833 w 10000"/>
                  <a:gd name="connsiteY57" fmla="*/ 1782 h 9948"/>
                  <a:gd name="connsiteX58" fmla="*/ 8722 w 10000"/>
                  <a:gd name="connsiteY58" fmla="*/ 1674 h 9948"/>
                  <a:gd name="connsiteX59" fmla="*/ 8556 w 10000"/>
                  <a:gd name="connsiteY59" fmla="*/ 1514 h 9948"/>
                  <a:gd name="connsiteX60" fmla="*/ 8556 w 10000"/>
                  <a:gd name="connsiteY60" fmla="*/ 1514 h 9948"/>
                  <a:gd name="connsiteX61" fmla="*/ 6556 w 10000"/>
                  <a:gd name="connsiteY61" fmla="*/ 543 h 9948"/>
                  <a:gd name="connsiteX62" fmla="*/ 6556 w 10000"/>
                  <a:gd name="connsiteY62" fmla="*/ 543 h 9948"/>
                  <a:gd name="connsiteX63" fmla="*/ 6333 w 10000"/>
                  <a:gd name="connsiteY63" fmla="*/ 382 h 9948"/>
                  <a:gd name="connsiteX64" fmla="*/ 6167 w 10000"/>
                  <a:gd name="connsiteY64" fmla="*/ 219 h 9948"/>
                  <a:gd name="connsiteX65" fmla="*/ 6056 w 10000"/>
                  <a:gd name="connsiteY65" fmla="*/ 55 h 9948"/>
                  <a:gd name="connsiteX66" fmla="*/ 6056 w 10000"/>
                  <a:gd name="connsiteY66" fmla="*/ 55 h 9948"/>
                  <a:gd name="connsiteX67" fmla="*/ 8056 w 10000"/>
                  <a:gd name="connsiteY67" fmla="*/ 0 h 9948"/>
                  <a:gd name="connsiteX68" fmla="*/ 10000 w 10000"/>
                  <a:gd name="connsiteY68" fmla="*/ 543 h 9948"/>
                  <a:gd name="connsiteX69" fmla="*/ 10000 w 10000"/>
                  <a:gd name="connsiteY69" fmla="*/ 7460 h 9948"/>
                  <a:gd name="connsiteX70" fmla="*/ 10000 w 10000"/>
                  <a:gd name="connsiteY70" fmla="*/ 7460 h 9948"/>
                  <a:gd name="connsiteX71" fmla="*/ 9722 w 10000"/>
                  <a:gd name="connsiteY71" fmla="*/ 7406 h 9948"/>
                  <a:gd name="connsiteX72" fmla="*/ 9389 w 10000"/>
                  <a:gd name="connsiteY72" fmla="*/ 7460 h 9948"/>
                  <a:gd name="connsiteX73" fmla="*/ 9389 w 10000"/>
                  <a:gd name="connsiteY73" fmla="*/ 7460 h 9948"/>
                  <a:gd name="connsiteX74" fmla="*/ 9278 w 10000"/>
                  <a:gd name="connsiteY74" fmla="*/ 7516 h 9948"/>
                  <a:gd name="connsiteX75" fmla="*/ 9056 w 10000"/>
                  <a:gd name="connsiteY75" fmla="*/ 7460 h 9948"/>
                  <a:gd name="connsiteX76" fmla="*/ 8889 w 10000"/>
                  <a:gd name="connsiteY76" fmla="*/ 7406 h 9948"/>
                  <a:gd name="connsiteX77" fmla="*/ 8722 w 10000"/>
                  <a:gd name="connsiteY77" fmla="*/ 7294 h 9948"/>
                  <a:gd name="connsiteX78" fmla="*/ 8611 w 10000"/>
                  <a:gd name="connsiteY78" fmla="*/ 7133 h 9948"/>
                  <a:gd name="connsiteX79" fmla="*/ 8444 w 10000"/>
                  <a:gd name="connsiteY79" fmla="*/ 6865 h 9948"/>
                  <a:gd name="connsiteX80" fmla="*/ 8444 w 10000"/>
                  <a:gd name="connsiteY80" fmla="*/ 6865 h 9948"/>
                  <a:gd name="connsiteX81" fmla="*/ 8222 w 10000"/>
                  <a:gd name="connsiteY81" fmla="*/ 6380 h 9948"/>
                  <a:gd name="connsiteX82" fmla="*/ 8111 w 10000"/>
                  <a:gd name="connsiteY82" fmla="*/ 6161 h 9948"/>
                  <a:gd name="connsiteX83" fmla="*/ 7944 w 10000"/>
                  <a:gd name="connsiteY83" fmla="*/ 6003 h 9948"/>
                  <a:gd name="connsiteX84" fmla="*/ 7778 w 10000"/>
                  <a:gd name="connsiteY84" fmla="*/ 5893 h 9948"/>
                  <a:gd name="connsiteX85" fmla="*/ 7556 w 10000"/>
                  <a:gd name="connsiteY85" fmla="*/ 5835 h 9948"/>
                  <a:gd name="connsiteX86" fmla="*/ 7333 w 10000"/>
                  <a:gd name="connsiteY86" fmla="*/ 5783 h 9948"/>
                  <a:gd name="connsiteX87" fmla="*/ 7000 w 10000"/>
                  <a:gd name="connsiteY87" fmla="*/ 5729 h 9948"/>
                  <a:gd name="connsiteX88" fmla="*/ 7000 w 10000"/>
                  <a:gd name="connsiteY88" fmla="*/ 5729 h 9948"/>
                  <a:gd name="connsiteX89" fmla="*/ 6556 w 10000"/>
                  <a:gd name="connsiteY89" fmla="*/ 5783 h 9948"/>
                  <a:gd name="connsiteX90" fmla="*/ 6222 w 10000"/>
                  <a:gd name="connsiteY90" fmla="*/ 5783 h 9948"/>
                  <a:gd name="connsiteX91" fmla="*/ 6111 w 10000"/>
                  <a:gd name="connsiteY91" fmla="*/ 5729 h 9948"/>
                  <a:gd name="connsiteX92" fmla="*/ 6056 w 10000"/>
                  <a:gd name="connsiteY92" fmla="*/ 5674 h 9948"/>
                  <a:gd name="connsiteX93" fmla="*/ 6056 w 10000"/>
                  <a:gd name="connsiteY93" fmla="*/ 5674 h 9948"/>
                  <a:gd name="connsiteX94" fmla="*/ 6056 w 10000"/>
                  <a:gd name="connsiteY94" fmla="*/ 4701 h 9948"/>
                  <a:gd name="connsiteX95" fmla="*/ 6056 w 10000"/>
                  <a:gd name="connsiteY95" fmla="*/ 4701 h 9948"/>
                  <a:gd name="connsiteX96" fmla="*/ 6056 w 10000"/>
                  <a:gd name="connsiteY96" fmla="*/ 4485 h 9948"/>
                  <a:gd name="connsiteX97" fmla="*/ 5944 w 10000"/>
                  <a:gd name="connsiteY97" fmla="*/ 4216 h 9948"/>
                  <a:gd name="connsiteX98" fmla="*/ 5889 w 10000"/>
                  <a:gd name="connsiteY98" fmla="*/ 4162 h 9948"/>
                  <a:gd name="connsiteX99" fmla="*/ 5778 w 10000"/>
                  <a:gd name="connsiteY99" fmla="*/ 4106 h 9948"/>
                  <a:gd name="connsiteX100" fmla="*/ 5667 w 10000"/>
                  <a:gd name="connsiteY100" fmla="*/ 4106 h 9948"/>
                  <a:gd name="connsiteX101" fmla="*/ 5500 w 10000"/>
                  <a:gd name="connsiteY101" fmla="*/ 4162 h 9948"/>
                  <a:gd name="connsiteX102" fmla="*/ 5500 w 10000"/>
                  <a:gd name="connsiteY102" fmla="*/ 4162 h 9948"/>
                  <a:gd name="connsiteX103" fmla="*/ 4889 w 10000"/>
                  <a:gd name="connsiteY103" fmla="*/ 4540 h 9948"/>
                  <a:gd name="connsiteX104" fmla="*/ 4611 w 10000"/>
                  <a:gd name="connsiteY104" fmla="*/ 4647 h 9948"/>
                  <a:gd name="connsiteX105" fmla="*/ 4556 w 10000"/>
                  <a:gd name="connsiteY105" fmla="*/ 4701 h 9948"/>
                  <a:gd name="connsiteX106" fmla="*/ 4500 w 10000"/>
                  <a:gd name="connsiteY106" fmla="*/ 4647 h 9948"/>
                  <a:gd name="connsiteX107" fmla="*/ 4500 w 10000"/>
                  <a:gd name="connsiteY107" fmla="*/ 4647 h 9948"/>
                  <a:gd name="connsiteX108" fmla="*/ 4222 w 10000"/>
                  <a:gd name="connsiteY108" fmla="*/ 4106 h 9948"/>
                  <a:gd name="connsiteX109" fmla="*/ 4222 w 10000"/>
                  <a:gd name="connsiteY109" fmla="*/ 4106 h 9948"/>
                  <a:gd name="connsiteX110" fmla="*/ 4111 w 10000"/>
                  <a:gd name="connsiteY110" fmla="*/ 3838 h 9948"/>
                  <a:gd name="connsiteX111" fmla="*/ 4111 w 10000"/>
                  <a:gd name="connsiteY111" fmla="*/ 3674 h 9948"/>
                  <a:gd name="connsiteX112" fmla="*/ 4111 w 10000"/>
                  <a:gd name="connsiteY112" fmla="*/ 3515 h 9948"/>
                  <a:gd name="connsiteX113" fmla="*/ 4111 w 10000"/>
                  <a:gd name="connsiteY113" fmla="*/ 3515 h 9948"/>
                  <a:gd name="connsiteX114" fmla="*/ 4278 w 10000"/>
                  <a:gd name="connsiteY114" fmla="*/ 3351 h 9948"/>
                  <a:gd name="connsiteX115" fmla="*/ 4389 w 10000"/>
                  <a:gd name="connsiteY115" fmla="*/ 3296 h 9948"/>
                  <a:gd name="connsiteX116" fmla="*/ 4389 w 10000"/>
                  <a:gd name="connsiteY116" fmla="*/ 3296 h 9948"/>
                  <a:gd name="connsiteX117" fmla="*/ 4000 w 10000"/>
                  <a:gd name="connsiteY117" fmla="*/ 3296 h 9948"/>
                  <a:gd name="connsiteX118" fmla="*/ 3722 w 10000"/>
                  <a:gd name="connsiteY118" fmla="*/ 3351 h 9948"/>
                  <a:gd name="connsiteX119" fmla="*/ 3611 w 10000"/>
                  <a:gd name="connsiteY119" fmla="*/ 3408 h 9948"/>
                  <a:gd name="connsiteX120" fmla="*/ 3556 w 10000"/>
                  <a:gd name="connsiteY120" fmla="*/ 3460 h 9948"/>
                  <a:gd name="connsiteX121" fmla="*/ 3556 w 10000"/>
                  <a:gd name="connsiteY121" fmla="*/ 3460 h 9948"/>
                  <a:gd name="connsiteX122" fmla="*/ 3444 w 10000"/>
                  <a:gd name="connsiteY122" fmla="*/ 3674 h 9948"/>
                  <a:gd name="connsiteX123" fmla="*/ 3278 w 10000"/>
                  <a:gd name="connsiteY123" fmla="*/ 4001 h 9948"/>
                  <a:gd name="connsiteX124" fmla="*/ 3000 w 10000"/>
                  <a:gd name="connsiteY124" fmla="*/ 4381 h 9948"/>
                  <a:gd name="connsiteX125" fmla="*/ 2667 w 10000"/>
                  <a:gd name="connsiteY125" fmla="*/ 4647 h 9948"/>
                  <a:gd name="connsiteX126" fmla="*/ 2667 w 10000"/>
                  <a:gd name="connsiteY126" fmla="*/ 4647 h 9948"/>
                  <a:gd name="connsiteX127" fmla="*/ 2333 w 10000"/>
                  <a:gd name="connsiteY127" fmla="*/ 4864 h 9948"/>
                  <a:gd name="connsiteX128" fmla="*/ 1833 w 10000"/>
                  <a:gd name="connsiteY128" fmla="*/ 5082 h 9948"/>
                  <a:gd name="connsiteX129" fmla="*/ 1389 w 10000"/>
                  <a:gd name="connsiteY129" fmla="*/ 5192 h 9948"/>
                  <a:gd name="connsiteX130" fmla="*/ 889 w 10000"/>
                  <a:gd name="connsiteY130" fmla="*/ 5242 h 9948"/>
                  <a:gd name="connsiteX131" fmla="*/ 889 w 10000"/>
                  <a:gd name="connsiteY131" fmla="*/ 5242 h 9948"/>
                  <a:gd name="connsiteX132" fmla="*/ 500 w 10000"/>
                  <a:gd name="connsiteY132" fmla="*/ 5297 h 9948"/>
                  <a:gd name="connsiteX133" fmla="*/ 222 w 10000"/>
                  <a:gd name="connsiteY133" fmla="*/ 5355 h 9948"/>
                  <a:gd name="connsiteX134" fmla="*/ 0 w 10000"/>
                  <a:gd name="connsiteY134" fmla="*/ 5410 h 9948"/>
                  <a:gd name="connsiteX135" fmla="*/ 0 w 10000"/>
                  <a:gd name="connsiteY135" fmla="*/ 5410 h 9948"/>
                  <a:gd name="connsiteX136" fmla="*/ 278 w 10000"/>
                  <a:gd name="connsiteY136" fmla="*/ 6267 h 9948"/>
                  <a:gd name="connsiteX137" fmla="*/ 500 w 10000"/>
                  <a:gd name="connsiteY137" fmla="*/ 6919 h 9948"/>
                  <a:gd name="connsiteX138" fmla="*/ 722 w 10000"/>
                  <a:gd name="connsiteY138" fmla="*/ 7460 h 9948"/>
                  <a:gd name="connsiteX139" fmla="*/ 722 w 10000"/>
                  <a:gd name="connsiteY139" fmla="*/ 7460 h 9948"/>
                  <a:gd name="connsiteX140" fmla="*/ 889 w 10000"/>
                  <a:gd name="connsiteY140" fmla="*/ 7785 h 9948"/>
                  <a:gd name="connsiteX141" fmla="*/ 944 w 10000"/>
                  <a:gd name="connsiteY141" fmla="*/ 8055 h 9948"/>
                  <a:gd name="connsiteX142" fmla="*/ 1111 w 10000"/>
                  <a:gd name="connsiteY142" fmla="*/ 8324 h 9948"/>
                  <a:gd name="connsiteX143" fmla="*/ 1333 w 10000"/>
                  <a:gd name="connsiteY143" fmla="*/ 8756 h 9948"/>
                  <a:gd name="connsiteX144" fmla="*/ 1333 w 10000"/>
                  <a:gd name="connsiteY144" fmla="*/ 8756 h 9948"/>
                  <a:gd name="connsiteX145" fmla="*/ 1444 w 10000"/>
                  <a:gd name="connsiteY145" fmla="*/ 8974 h 9948"/>
                  <a:gd name="connsiteX146" fmla="*/ 1500 w 10000"/>
                  <a:gd name="connsiteY146" fmla="*/ 9134 h 9948"/>
                  <a:gd name="connsiteX147" fmla="*/ 1500 w 10000"/>
                  <a:gd name="connsiteY147" fmla="*/ 9294 h 9948"/>
                  <a:gd name="connsiteX148" fmla="*/ 1556 w 10000"/>
                  <a:gd name="connsiteY148" fmla="*/ 9353 h 9948"/>
                  <a:gd name="connsiteX149" fmla="*/ 1722 w 10000"/>
                  <a:gd name="connsiteY149" fmla="*/ 9403 h 9948"/>
                  <a:gd name="connsiteX150" fmla="*/ 1944 w 10000"/>
                  <a:gd name="connsiteY150" fmla="*/ 9456 h 9948"/>
                  <a:gd name="connsiteX151" fmla="*/ 2944 w 10000"/>
                  <a:gd name="connsiteY151" fmla="*/ 9513 h 9948"/>
                  <a:gd name="connsiteX152" fmla="*/ 2944 w 10000"/>
                  <a:gd name="connsiteY152" fmla="*/ 9513 h 9948"/>
                  <a:gd name="connsiteX153" fmla="*/ 4167 w 10000"/>
                  <a:gd name="connsiteY153" fmla="*/ 9618 h 9948"/>
                  <a:gd name="connsiteX154" fmla="*/ 4889 w 10000"/>
                  <a:gd name="connsiteY154" fmla="*/ 9781 h 9948"/>
                  <a:gd name="connsiteX155" fmla="*/ 5278 w 10000"/>
                  <a:gd name="connsiteY155" fmla="*/ 9948 h 9948"/>
                  <a:gd name="connsiteX0" fmla="*/ 10000 w 10000"/>
                  <a:gd name="connsiteY0" fmla="*/ 7445 h 9832"/>
                  <a:gd name="connsiteX1" fmla="*/ 10000 w 10000"/>
                  <a:gd name="connsiteY1" fmla="*/ 7445 h 9832"/>
                  <a:gd name="connsiteX2" fmla="*/ 9222 w 10000"/>
                  <a:gd name="connsiteY2" fmla="*/ 7499 h 9832"/>
                  <a:gd name="connsiteX3" fmla="*/ 8944 w 10000"/>
                  <a:gd name="connsiteY3" fmla="*/ 7499 h 9832"/>
                  <a:gd name="connsiteX4" fmla="*/ 8833 w 10000"/>
                  <a:gd name="connsiteY4" fmla="*/ 7445 h 9832"/>
                  <a:gd name="connsiteX5" fmla="*/ 8778 w 10000"/>
                  <a:gd name="connsiteY5" fmla="*/ 7390 h 9832"/>
                  <a:gd name="connsiteX6" fmla="*/ 8778 w 10000"/>
                  <a:gd name="connsiteY6" fmla="*/ 7390 h 9832"/>
                  <a:gd name="connsiteX7" fmla="*/ 8444 w 10000"/>
                  <a:gd name="connsiteY7" fmla="*/ 6735 h 9832"/>
                  <a:gd name="connsiteX8" fmla="*/ 8167 w 10000"/>
                  <a:gd name="connsiteY8" fmla="*/ 6140 h 9832"/>
                  <a:gd name="connsiteX9" fmla="*/ 8167 w 10000"/>
                  <a:gd name="connsiteY9" fmla="*/ 6140 h 9832"/>
                  <a:gd name="connsiteX10" fmla="*/ 8056 w 10000"/>
                  <a:gd name="connsiteY10" fmla="*/ 6034 h 9832"/>
                  <a:gd name="connsiteX11" fmla="*/ 7889 w 10000"/>
                  <a:gd name="connsiteY11" fmla="*/ 5924 h 9832"/>
                  <a:gd name="connsiteX12" fmla="*/ 7444 w 10000"/>
                  <a:gd name="connsiteY12" fmla="*/ 5866 h 9832"/>
                  <a:gd name="connsiteX13" fmla="*/ 6889 w 10000"/>
                  <a:gd name="connsiteY13" fmla="*/ 5813 h 9832"/>
                  <a:gd name="connsiteX14" fmla="*/ 6389 w 10000"/>
                  <a:gd name="connsiteY14" fmla="*/ 5813 h 9832"/>
                  <a:gd name="connsiteX15" fmla="*/ 6389 w 10000"/>
                  <a:gd name="connsiteY15" fmla="*/ 5813 h 9832"/>
                  <a:gd name="connsiteX16" fmla="*/ 6167 w 10000"/>
                  <a:gd name="connsiteY16" fmla="*/ 5759 h 9832"/>
                  <a:gd name="connsiteX17" fmla="*/ 6056 w 10000"/>
                  <a:gd name="connsiteY17" fmla="*/ 5654 h 9832"/>
                  <a:gd name="connsiteX18" fmla="*/ 6000 w 10000"/>
                  <a:gd name="connsiteY18" fmla="*/ 5544 h 9832"/>
                  <a:gd name="connsiteX19" fmla="*/ 6000 w 10000"/>
                  <a:gd name="connsiteY19" fmla="*/ 5325 h 9832"/>
                  <a:gd name="connsiteX20" fmla="*/ 6056 w 10000"/>
                  <a:gd name="connsiteY20" fmla="*/ 4889 h 9832"/>
                  <a:gd name="connsiteX21" fmla="*/ 6111 w 10000"/>
                  <a:gd name="connsiteY21" fmla="*/ 4671 h 9832"/>
                  <a:gd name="connsiteX22" fmla="*/ 6056 w 10000"/>
                  <a:gd name="connsiteY22" fmla="*/ 4404 h 9832"/>
                  <a:gd name="connsiteX23" fmla="*/ 6056 w 10000"/>
                  <a:gd name="connsiteY23" fmla="*/ 4404 h 9832"/>
                  <a:gd name="connsiteX24" fmla="*/ 6000 w 10000"/>
                  <a:gd name="connsiteY24" fmla="*/ 4238 h 9832"/>
                  <a:gd name="connsiteX25" fmla="*/ 5944 w 10000"/>
                  <a:gd name="connsiteY25" fmla="*/ 4127 h 9832"/>
                  <a:gd name="connsiteX26" fmla="*/ 5833 w 10000"/>
                  <a:gd name="connsiteY26" fmla="*/ 4127 h 9832"/>
                  <a:gd name="connsiteX27" fmla="*/ 5667 w 10000"/>
                  <a:gd name="connsiteY27" fmla="*/ 4184 h 9832"/>
                  <a:gd name="connsiteX28" fmla="*/ 5333 w 10000"/>
                  <a:gd name="connsiteY28" fmla="*/ 4345 h 9832"/>
                  <a:gd name="connsiteX29" fmla="*/ 4889 w 10000"/>
                  <a:gd name="connsiteY29" fmla="*/ 4619 h 9832"/>
                  <a:gd name="connsiteX30" fmla="*/ 4889 w 10000"/>
                  <a:gd name="connsiteY30" fmla="*/ 4619 h 9832"/>
                  <a:gd name="connsiteX31" fmla="*/ 4611 w 10000"/>
                  <a:gd name="connsiteY31" fmla="*/ 4671 h 9832"/>
                  <a:gd name="connsiteX32" fmla="*/ 4500 w 10000"/>
                  <a:gd name="connsiteY32" fmla="*/ 4671 h 9832"/>
                  <a:gd name="connsiteX33" fmla="*/ 4444 w 10000"/>
                  <a:gd name="connsiteY33" fmla="*/ 4619 h 9832"/>
                  <a:gd name="connsiteX34" fmla="*/ 4389 w 10000"/>
                  <a:gd name="connsiteY34" fmla="*/ 4404 h 9832"/>
                  <a:gd name="connsiteX35" fmla="*/ 4222 w 10000"/>
                  <a:gd name="connsiteY35" fmla="*/ 4127 h 9832"/>
                  <a:gd name="connsiteX36" fmla="*/ 4222 w 10000"/>
                  <a:gd name="connsiteY36" fmla="*/ 4127 h 9832"/>
                  <a:gd name="connsiteX37" fmla="*/ 4111 w 10000"/>
                  <a:gd name="connsiteY37" fmla="*/ 3969 h 9832"/>
                  <a:gd name="connsiteX38" fmla="*/ 4111 w 10000"/>
                  <a:gd name="connsiteY38" fmla="*/ 3804 h 9832"/>
                  <a:gd name="connsiteX39" fmla="*/ 4111 w 10000"/>
                  <a:gd name="connsiteY39" fmla="*/ 3693 h 9832"/>
                  <a:gd name="connsiteX40" fmla="*/ 4167 w 10000"/>
                  <a:gd name="connsiteY40" fmla="*/ 3587 h 9832"/>
                  <a:gd name="connsiteX41" fmla="*/ 4278 w 10000"/>
                  <a:gd name="connsiteY41" fmla="*/ 3369 h 9832"/>
                  <a:gd name="connsiteX42" fmla="*/ 4389 w 10000"/>
                  <a:gd name="connsiteY42" fmla="*/ 3313 h 9832"/>
                  <a:gd name="connsiteX43" fmla="*/ 4389 w 10000"/>
                  <a:gd name="connsiteY43" fmla="*/ 3313 h 9832"/>
                  <a:gd name="connsiteX44" fmla="*/ 4389 w 10000"/>
                  <a:gd name="connsiteY44" fmla="*/ 3262 h 9832"/>
                  <a:gd name="connsiteX45" fmla="*/ 4444 w 10000"/>
                  <a:gd name="connsiteY45" fmla="*/ 3206 h 9832"/>
                  <a:gd name="connsiteX46" fmla="*/ 4667 w 10000"/>
                  <a:gd name="connsiteY46" fmla="*/ 3151 h 9832"/>
                  <a:gd name="connsiteX47" fmla="*/ 5333 w 10000"/>
                  <a:gd name="connsiteY47" fmla="*/ 3046 h 9832"/>
                  <a:gd name="connsiteX48" fmla="*/ 6500 w 10000"/>
                  <a:gd name="connsiteY48" fmla="*/ 2882 h 9832"/>
                  <a:gd name="connsiteX49" fmla="*/ 6500 w 10000"/>
                  <a:gd name="connsiteY49" fmla="*/ 2882 h 9832"/>
                  <a:gd name="connsiteX50" fmla="*/ 7167 w 10000"/>
                  <a:gd name="connsiteY50" fmla="*/ 2718 h 9832"/>
                  <a:gd name="connsiteX51" fmla="*/ 8389 w 10000"/>
                  <a:gd name="connsiteY51" fmla="*/ 2390 h 9832"/>
                  <a:gd name="connsiteX52" fmla="*/ 8389 w 10000"/>
                  <a:gd name="connsiteY52" fmla="*/ 2390 h 9832"/>
                  <a:gd name="connsiteX53" fmla="*/ 8667 w 10000"/>
                  <a:gd name="connsiteY53" fmla="*/ 2277 h 9832"/>
                  <a:gd name="connsiteX54" fmla="*/ 8778 w 10000"/>
                  <a:gd name="connsiteY54" fmla="*/ 2117 h 9832"/>
                  <a:gd name="connsiteX55" fmla="*/ 8889 w 10000"/>
                  <a:gd name="connsiteY55" fmla="*/ 2010 h 9832"/>
                  <a:gd name="connsiteX56" fmla="*/ 8833 w 10000"/>
                  <a:gd name="connsiteY56" fmla="*/ 1900 h 9832"/>
                  <a:gd name="connsiteX57" fmla="*/ 8833 w 10000"/>
                  <a:gd name="connsiteY57" fmla="*/ 1791 h 9832"/>
                  <a:gd name="connsiteX58" fmla="*/ 8722 w 10000"/>
                  <a:gd name="connsiteY58" fmla="*/ 1683 h 9832"/>
                  <a:gd name="connsiteX59" fmla="*/ 8556 w 10000"/>
                  <a:gd name="connsiteY59" fmla="*/ 1522 h 9832"/>
                  <a:gd name="connsiteX60" fmla="*/ 8556 w 10000"/>
                  <a:gd name="connsiteY60" fmla="*/ 1522 h 9832"/>
                  <a:gd name="connsiteX61" fmla="*/ 6556 w 10000"/>
                  <a:gd name="connsiteY61" fmla="*/ 546 h 9832"/>
                  <a:gd name="connsiteX62" fmla="*/ 6556 w 10000"/>
                  <a:gd name="connsiteY62" fmla="*/ 546 h 9832"/>
                  <a:gd name="connsiteX63" fmla="*/ 6333 w 10000"/>
                  <a:gd name="connsiteY63" fmla="*/ 384 h 9832"/>
                  <a:gd name="connsiteX64" fmla="*/ 6167 w 10000"/>
                  <a:gd name="connsiteY64" fmla="*/ 220 h 9832"/>
                  <a:gd name="connsiteX65" fmla="*/ 6056 w 10000"/>
                  <a:gd name="connsiteY65" fmla="*/ 55 h 9832"/>
                  <a:gd name="connsiteX66" fmla="*/ 6056 w 10000"/>
                  <a:gd name="connsiteY66" fmla="*/ 55 h 9832"/>
                  <a:gd name="connsiteX67" fmla="*/ 8056 w 10000"/>
                  <a:gd name="connsiteY67" fmla="*/ 0 h 9832"/>
                  <a:gd name="connsiteX68" fmla="*/ 10000 w 10000"/>
                  <a:gd name="connsiteY68" fmla="*/ 546 h 9832"/>
                  <a:gd name="connsiteX69" fmla="*/ 10000 w 10000"/>
                  <a:gd name="connsiteY69" fmla="*/ 7499 h 9832"/>
                  <a:gd name="connsiteX70" fmla="*/ 10000 w 10000"/>
                  <a:gd name="connsiteY70" fmla="*/ 7499 h 9832"/>
                  <a:gd name="connsiteX71" fmla="*/ 9722 w 10000"/>
                  <a:gd name="connsiteY71" fmla="*/ 7445 h 9832"/>
                  <a:gd name="connsiteX72" fmla="*/ 9389 w 10000"/>
                  <a:gd name="connsiteY72" fmla="*/ 7499 h 9832"/>
                  <a:gd name="connsiteX73" fmla="*/ 9389 w 10000"/>
                  <a:gd name="connsiteY73" fmla="*/ 7499 h 9832"/>
                  <a:gd name="connsiteX74" fmla="*/ 9278 w 10000"/>
                  <a:gd name="connsiteY74" fmla="*/ 7555 h 9832"/>
                  <a:gd name="connsiteX75" fmla="*/ 9056 w 10000"/>
                  <a:gd name="connsiteY75" fmla="*/ 7499 h 9832"/>
                  <a:gd name="connsiteX76" fmla="*/ 8889 w 10000"/>
                  <a:gd name="connsiteY76" fmla="*/ 7445 h 9832"/>
                  <a:gd name="connsiteX77" fmla="*/ 8722 w 10000"/>
                  <a:gd name="connsiteY77" fmla="*/ 7332 h 9832"/>
                  <a:gd name="connsiteX78" fmla="*/ 8611 w 10000"/>
                  <a:gd name="connsiteY78" fmla="*/ 7170 h 9832"/>
                  <a:gd name="connsiteX79" fmla="*/ 8444 w 10000"/>
                  <a:gd name="connsiteY79" fmla="*/ 6901 h 9832"/>
                  <a:gd name="connsiteX80" fmla="*/ 8444 w 10000"/>
                  <a:gd name="connsiteY80" fmla="*/ 6901 h 9832"/>
                  <a:gd name="connsiteX81" fmla="*/ 8222 w 10000"/>
                  <a:gd name="connsiteY81" fmla="*/ 6413 h 9832"/>
                  <a:gd name="connsiteX82" fmla="*/ 8111 w 10000"/>
                  <a:gd name="connsiteY82" fmla="*/ 6193 h 9832"/>
                  <a:gd name="connsiteX83" fmla="*/ 7944 w 10000"/>
                  <a:gd name="connsiteY83" fmla="*/ 6034 h 9832"/>
                  <a:gd name="connsiteX84" fmla="*/ 7778 w 10000"/>
                  <a:gd name="connsiteY84" fmla="*/ 5924 h 9832"/>
                  <a:gd name="connsiteX85" fmla="*/ 7556 w 10000"/>
                  <a:gd name="connsiteY85" fmla="*/ 5866 h 9832"/>
                  <a:gd name="connsiteX86" fmla="*/ 7333 w 10000"/>
                  <a:gd name="connsiteY86" fmla="*/ 5813 h 9832"/>
                  <a:gd name="connsiteX87" fmla="*/ 7000 w 10000"/>
                  <a:gd name="connsiteY87" fmla="*/ 5759 h 9832"/>
                  <a:gd name="connsiteX88" fmla="*/ 7000 w 10000"/>
                  <a:gd name="connsiteY88" fmla="*/ 5759 h 9832"/>
                  <a:gd name="connsiteX89" fmla="*/ 6556 w 10000"/>
                  <a:gd name="connsiteY89" fmla="*/ 5813 h 9832"/>
                  <a:gd name="connsiteX90" fmla="*/ 6222 w 10000"/>
                  <a:gd name="connsiteY90" fmla="*/ 5813 h 9832"/>
                  <a:gd name="connsiteX91" fmla="*/ 6111 w 10000"/>
                  <a:gd name="connsiteY91" fmla="*/ 5759 h 9832"/>
                  <a:gd name="connsiteX92" fmla="*/ 6056 w 10000"/>
                  <a:gd name="connsiteY92" fmla="*/ 5704 h 9832"/>
                  <a:gd name="connsiteX93" fmla="*/ 6056 w 10000"/>
                  <a:gd name="connsiteY93" fmla="*/ 5704 h 9832"/>
                  <a:gd name="connsiteX94" fmla="*/ 6056 w 10000"/>
                  <a:gd name="connsiteY94" fmla="*/ 4726 h 9832"/>
                  <a:gd name="connsiteX95" fmla="*/ 6056 w 10000"/>
                  <a:gd name="connsiteY95" fmla="*/ 4726 h 9832"/>
                  <a:gd name="connsiteX96" fmla="*/ 6056 w 10000"/>
                  <a:gd name="connsiteY96" fmla="*/ 4508 h 9832"/>
                  <a:gd name="connsiteX97" fmla="*/ 5944 w 10000"/>
                  <a:gd name="connsiteY97" fmla="*/ 4238 h 9832"/>
                  <a:gd name="connsiteX98" fmla="*/ 5889 w 10000"/>
                  <a:gd name="connsiteY98" fmla="*/ 4184 h 9832"/>
                  <a:gd name="connsiteX99" fmla="*/ 5778 w 10000"/>
                  <a:gd name="connsiteY99" fmla="*/ 4127 h 9832"/>
                  <a:gd name="connsiteX100" fmla="*/ 5667 w 10000"/>
                  <a:gd name="connsiteY100" fmla="*/ 4127 h 9832"/>
                  <a:gd name="connsiteX101" fmla="*/ 5500 w 10000"/>
                  <a:gd name="connsiteY101" fmla="*/ 4184 h 9832"/>
                  <a:gd name="connsiteX102" fmla="*/ 5500 w 10000"/>
                  <a:gd name="connsiteY102" fmla="*/ 4184 h 9832"/>
                  <a:gd name="connsiteX103" fmla="*/ 4889 w 10000"/>
                  <a:gd name="connsiteY103" fmla="*/ 4564 h 9832"/>
                  <a:gd name="connsiteX104" fmla="*/ 4611 w 10000"/>
                  <a:gd name="connsiteY104" fmla="*/ 4671 h 9832"/>
                  <a:gd name="connsiteX105" fmla="*/ 4556 w 10000"/>
                  <a:gd name="connsiteY105" fmla="*/ 4726 h 9832"/>
                  <a:gd name="connsiteX106" fmla="*/ 4500 w 10000"/>
                  <a:gd name="connsiteY106" fmla="*/ 4671 h 9832"/>
                  <a:gd name="connsiteX107" fmla="*/ 4500 w 10000"/>
                  <a:gd name="connsiteY107" fmla="*/ 4671 h 9832"/>
                  <a:gd name="connsiteX108" fmla="*/ 4222 w 10000"/>
                  <a:gd name="connsiteY108" fmla="*/ 4127 h 9832"/>
                  <a:gd name="connsiteX109" fmla="*/ 4222 w 10000"/>
                  <a:gd name="connsiteY109" fmla="*/ 4127 h 9832"/>
                  <a:gd name="connsiteX110" fmla="*/ 4111 w 10000"/>
                  <a:gd name="connsiteY110" fmla="*/ 3858 h 9832"/>
                  <a:gd name="connsiteX111" fmla="*/ 4111 w 10000"/>
                  <a:gd name="connsiteY111" fmla="*/ 3693 h 9832"/>
                  <a:gd name="connsiteX112" fmla="*/ 4111 w 10000"/>
                  <a:gd name="connsiteY112" fmla="*/ 3533 h 9832"/>
                  <a:gd name="connsiteX113" fmla="*/ 4111 w 10000"/>
                  <a:gd name="connsiteY113" fmla="*/ 3533 h 9832"/>
                  <a:gd name="connsiteX114" fmla="*/ 4278 w 10000"/>
                  <a:gd name="connsiteY114" fmla="*/ 3369 h 9832"/>
                  <a:gd name="connsiteX115" fmla="*/ 4389 w 10000"/>
                  <a:gd name="connsiteY115" fmla="*/ 3313 h 9832"/>
                  <a:gd name="connsiteX116" fmla="*/ 4389 w 10000"/>
                  <a:gd name="connsiteY116" fmla="*/ 3313 h 9832"/>
                  <a:gd name="connsiteX117" fmla="*/ 4000 w 10000"/>
                  <a:gd name="connsiteY117" fmla="*/ 3313 h 9832"/>
                  <a:gd name="connsiteX118" fmla="*/ 3722 w 10000"/>
                  <a:gd name="connsiteY118" fmla="*/ 3369 h 9832"/>
                  <a:gd name="connsiteX119" fmla="*/ 3611 w 10000"/>
                  <a:gd name="connsiteY119" fmla="*/ 3426 h 9832"/>
                  <a:gd name="connsiteX120" fmla="*/ 3556 w 10000"/>
                  <a:gd name="connsiteY120" fmla="*/ 3478 h 9832"/>
                  <a:gd name="connsiteX121" fmla="*/ 3556 w 10000"/>
                  <a:gd name="connsiteY121" fmla="*/ 3478 h 9832"/>
                  <a:gd name="connsiteX122" fmla="*/ 3444 w 10000"/>
                  <a:gd name="connsiteY122" fmla="*/ 3693 h 9832"/>
                  <a:gd name="connsiteX123" fmla="*/ 3278 w 10000"/>
                  <a:gd name="connsiteY123" fmla="*/ 4022 h 9832"/>
                  <a:gd name="connsiteX124" fmla="*/ 3000 w 10000"/>
                  <a:gd name="connsiteY124" fmla="*/ 4404 h 9832"/>
                  <a:gd name="connsiteX125" fmla="*/ 2667 w 10000"/>
                  <a:gd name="connsiteY125" fmla="*/ 4671 h 9832"/>
                  <a:gd name="connsiteX126" fmla="*/ 2667 w 10000"/>
                  <a:gd name="connsiteY126" fmla="*/ 4671 h 9832"/>
                  <a:gd name="connsiteX127" fmla="*/ 2333 w 10000"/>
                  <a:gd name="connsiteY127" fmla="*/ 4889 h 9832"/>
                  <a:gd name="connsiteX128" fmla="*/ 1833 w 10000"/>
                  <a:gd name="connsiteY128" fmla="*/ 5109 h 9832"/>
                  <a:gd name="connsiteX129" fmla="*/ 1389 w 10000"/>
                  <a:gd name="connsiteY129" fmla="*/ 5219 h 9832"/>
                  <a:gd name="connsiteX130" fmla="*/ 889 w 10000"/>
                  <a:gd name="connsiteY130" fmla="*/ 5269 h 9832"/>
                  <a:gd name="connsiteX131" fmla="*/ 889 w 10000"/>
                  <a:gd name="connsiteY131" fmla="*/ 5269 h 9832"/>
                  <a:gd name="connsiteX132" fmla="*/ 500 w 10000"/>
                  <a:gd name="connsiteY132" fmla="*/ 5325 h 9832"/>
                  <a:gd name="connsiteX133" fmla="*/ 222 w 10000"/>
                  <a:gd name="connsiteY133" fmla="*/ 5383 h 9832"/>
                  <a:gd name="connsiteX134" fmla="*/ 0 w 10000"/>
                  <a:gd name="connsiteY134" fmla="*/ 5438 h 9832"/>
                  <a:gd name="connsiteX135" fmla="*/ 0 w 10000"/>
                  <a:gd name="connsiteY135" fmla="*/ 5438 h 9832"/>
                  <a:gd name="connsiteX136" fmla="*/ 278 w 10000"/>
                  <a:gd name="connsiteY136" fmla="*/ 6300 h 9832"/>
                  <a:gd name="connsiteX137" fmla="*/ 500 w 10000"/>
                  <a:gd name="connsiteY137" fmla="*/ 6955 h 9832"/>
                  <a:gd name="connsiteX138" fmla="*/ 722 w 10000"/>
                  <a:gd name="connsiteY138" fmla="*/ 7499 h 9832"/>
                  <a:gd name="connsiteX139" fmla="*/ 722 w 10000"/>
                  <a:gd name="connsiteY139" fmla="*/ 7499 h 9832"/>
                  <a:gd name="connsiteX140" fmla="*/ 889 w 10000"/>
                  <a:gd name="connsiteY140" fmla="*/ 7826 h 9832"/>
                  <a:gd name="connsiteX141" fmla="*/ 944 w 10000"/>
                  <a:gd name="connsiteY141" fmla="*/ 8097 h 9832"/>
                  <a:gd name="connsiteX142" fmla="*/ 1111 w 10000"/>
                  <a:gd name="connsiteY142" fmla="*/ 8368 h 9832"/>
                  <a:gd name="connsiteX143" fmla="*/ 1333 w 10000"/>
                  <a:gd name="connsiteY143" fmla="*/ 8802 h 9832"/>
                  <a:gd name="connsiteX144" fmla="*/ 1333 w 10000"/>
                  <a:gd name="connsiteY144" fmla="*/ 8802 h 9832"/>
                  <a:gd name="connsiteX145" fmla="*/ 1444 w 10000"/>
                  <a:gd name="connsiteY145" fmla="*/ 9021 h 9832"/>
                  <a:gd name="connsiteX146" fmla="*/ 1500 w 10000"/>
                  <a:gd name="connsiteY146" fmla="*/ 9182 h 9832"/>
                  <a:gd name="connsiteX147" fmla="*/ 1500 w 10000"/>
                  <a:gd name="connsiteY147" fmla="*/ 9343 h 9832"/>
                  <a:gd name="connsiteX148" fmla="*/ 1556 w 10000"/>
                  <a:gd name="connsiteY148" fmla="*/ 9402 h 9832"/>
                  <a:gd name="connsiteX149" fmla="*/ 1722 w 10000"/>
                  <a:gd name="connsiteY149" fmla="*/ 9452 h 9832"/>
                  <a:gd name="connsiteX150" fmla="*/ 1944 w 10000"/>
                  <a:gd name="connsiteY150" fmla="*/ 9505 h 9832"/>
                  <a:gd name="connsiteX151" fmla="*/ 2944 w 10000"/>
                  <a:gd name="connsiteY151" fmla="*/ 9563 h 9832"/>
                  <a:gd name="connsiteX152" fmla="*/ 2944 w 10000"/>
                  <a:gd name="connsiteY152" fmla="*/ 9563 h 9832"/>
                  <a:gd name="connsiteX153" fmla="*/ 4167 w 10000"/>
                  <a:gd name="connsiteY153" fmla="*/ 9668 h 9832"/>
                  <a:gd name="connsiteX154" fmla="*/ 4889 w 10000"/>
                  <a:gd name="connsiteY154" fmla="*/ 9832 h 9832"/>
                  <a:gd name="connsiteX0" fmla="*/ 10000 w 10000"/>
                  <a:gd name="connsiteY0" fmla="*/ 7572 h 9833"/>
                  <a:gd name="connsiteX1" fmla="*/ 10000 w 10000"/>
                  <a:gd name="connsiteY1" fmla="*/ 7572 h 9833"/>
                  <a:gd name="connsiteX2" fmla="*/ 9222 w 10000"/>
                  <a:gd name="connsiteY2" fmla="*/ 7627 h 9833"/>
                  <a:gd name="connsiteX3" fmla="*/ 8944 w 10000"/>
                  <a:gd name="connsiteY3" fmla="*/ 7627 h 9833"/>
                  <a:gd name="connsiteX4" fmla="*/ 8833 w 10000"/>
                  <a:gd name="connsiteY4" fmla="*/ 7572 h 9833"/>
                  <a:gd name="connsiteX5" fmla="*/ 8778 w 10000"/>
                  <a:gd name="connsiteY5" fmla="*/ 7516 h 9833"/>
                  <a:gd name="connsiteX6" fmla="*/ 8778 w 10000"/>
                  <a:gd name="connsiteY6" fmla="*/ 7516 h 9833"/>
                  <a:gd name="connsiteX7" fmla="*/ 8444 w 10000"/>
                  <a:gd name="connsiteY7" fmla="*/ 6850 h 9833"/>
                  <a:gd name="connsiteX8" fmla="*/ 8167 w 10000"/>
                  <a:gd name="connsiteY8" fmla="*/ 6245 h 9833"/>
                  <a:gd name="connsiteX9" fmla="*/ 8167 w 10000"/>
                  <a:gd name="connsiteY9" fmla="*/ 6245 h 9833"/>
                  <a:gd name="connsiteX10" fmla="*/ 8056 w 10000"/>
                  <a:gd name="connsiteY10" fmla="*/ 6137 h 9833"/>
                  <a:gd name="connsiteX11" fmla="*/ 7889 w 10000"/>
                  <a:gd name="connsiteY11" fmla="*/ 6025 h 9833"/>
                  <a:gd name="connsiteX12" fmla="*/ 7444 w 10000"/>
                  <a:gd name="connsiteY12" fmla="*/ 5966 h 9833"/>
                  <a:gd name="connsiteX13" fmla="*/ 6889 w 10000"/>
                  <a:gd name="connsiteY13" fmla="*/ 5912 h 9833"/>
                  <a:gd name="connsiteX14" fmla="*/ 6389 w 10000"/>
                  <a:gd name="connsiteY14" fmla="*/ 5912 h 9833"/>
                  <a:gd name="connsiteX15" fmla="*/ 6389 w 10000"/>
                  <a:gd name="connsiteY15" fmla="*/ 5912 h 9833"/>
                  <a:gd name="connsiteX16" fmla="*/ 6167 w 10000"/>
                  <a:gd name="connsiteY16" fmla="*/ 5857 h 9833"/>
                  <a:gd name="connsiteX17" fmla="*/ 6056 w 10000"/>
                  <a:gd name="connsiteY17" fmla="*/ 5751 h 9833"/>
                  <a:gd name="connsiteX18" fmla="*/ 6000 w 10000"/>
                  <a:gd name="connsiteY18" fmla="*/ 5639 h 9833"/>
                  <a:gd name="connsiteX19" fmla="*/ 6000 w 10000"/>
                  <a:gd name="connsiteY19" fmla="*/ 5416 h 9833"/>
                  <a:gd name="connsiteX20" fmla="*/ 6056 w 10000"/>
                  <a:gd name="connsiteY20" fmla="*/ 4973 h 9833"/>
                  <a:gd name="connsiteX21" fmla="*/ 6111 w 10000"/>
                  <a:gd name="connsiteY21" fmla="*/ 4751 h 9833"/>
                  <a:gd name="connsiteX22" fmla="*/ 6056 w 10000"/>
                  <a:gd name="connsiteY22" fmla="*/ 4479 h 9833"/>
                  <a:gd name="connsiteX23" fmla="*/ 6056 w 10000"/>
                  <a:gd name="connsiteY23" fmla="*/ 4479 h 9833"/>
                  <a:gd name="connsiteX24" fmla="*/ 6000 w 10000"/>
                  <a:gd name="connsiteY24" fmla="*/ 4310 h 9833"/>
                  <a:gd name="connsiteX25" fmla="*/ 5944 w 10000"/>
                  <a:gd name="connsiteY25" fmla="*/ 4198 h 9833"/>
                  <a:gd name="connsiteX26" fmla="*/ 5833 w 10000"/>
                  <a:gd name="connsiteY26" fmla="*/ 4198 h 9833"/>
                  <a:gd name="connsiteX27" fmla="*/ 5667 w 10000"/>
                  <a:gd name="connsiteY27" fmla="*/ 4255 h 9833"/>
                  <a:gd name="connsiteX28" fmla="*/ 5333 w 10000"/>
                  <a:gd name="connsiteY28" fmla="*/ 4419 h 9833"/>
                  <a:gd name="connsiteX29" fmla="*/ 4889 w 10000"/>
                  <a:gd name="connsiteY29" fmla="*/ 4698 h 9833"/>
                  <a:gd name="connsiteX30" fmla="*/ 4889 w 10000"/>
                  <a:gd name="connsiteY30" fmla="*/ 4698 h 9833"/>
                  <a:gd name="connsiteX31" fmla="*/ 4611 w 10000"/>
                  <a:gd name="connsiteY31" fmla="*/ 4751 h 9833"/>
                  <a:gd name="connsiteX32" fmla="*/ 4500 w 10000"/>
                  <a:gd name="connsiteY32" fmla="*/ 4751 h 9833"/>
                  <a:gd name="connsiteX33" fmla="*/ 4444 w 10000"/>
                  <a:gd name="connsiteY33" fmla="*/ 4698 h 9833"/>
                  <a:gd name="connsiteX34" fmla="*/ 4389 w 10000"/>
                  <a:gd name="connsiteY34" fmla="*/ 4479 h 9833"/>
                  <a:gd name="connsiteX35" fmla="*/ 4222 w 10000"/>
                  <a:gd name="connsiteY35" fmla="*/ 4198 h 9833"/>
                  <a:gd name="connsiteX36" fmla="*/ 4222 w 10000"/>
                  <a:gd name="connsiteY36" fmla="*/ 4198 h 9833"/>
                  <a:gd name="connsiteX37" fmla="*/ 4111 w 10000"/>
                  <a:gd name="connsiteY37" fmla="*/ 4037 h 9833"/>
                  <a:gd name="connsiteX38" fmla="*/ 4111 w 10000"/>
                  <a:gd name="connsiteY38" fmla="*/ 3869 h 9833"/>
                  <a:gd name="connsiteX39" fmla="*/ 4111 w 10000"/>
                  <a:gd name="connsiteY39" fmla="*/ 3756 h 9833"/>
                  <a:gd name="connsiteX40" fmla="*/ 4167 w 10000"/>
                  <a:gd name="connsiteY40" fmla="*/ 3648 h 9833"/>
                  <a:gd name="connsiteX41" fmla="*/ 4278 w 10000"/>
                  <a:gd name="connsiteY41" fmla="*/ 3427 h 9833"/>
                  <a:gd name="connsiteX42" fmla="*/ 4389 w 10000"/>
                  <a:gd name="connsiteY42" fmla="*/ 3370 h 9833"/>
                  <a:gd name="connsiteX43" fmla="*/ 4389 w 10000"/>
                  <a:gd name="connsiteY43" fmla="*/ 3370 h 9833"/>
                  <a:gd name="connsiteX44" fmla="*/ 4389 w 10000"/>
                  <a:gd name="connsiteY44" fmla="*/ 3318 h 9833"/>
                  <a:gd name="connsiteX45" fmla="*/ 4444 w 10000"/>
                  <a:gd name="connsiteY45" fmla="*/ 3261 h 9833"/>
                  <a:gd name="connsiteX46" fmla="*/ 4667 w 10000"/>
                  <a:gd name="connsiteY46" fmla="*/ 3205 h 9833"/>
                  <a:gd name="connsiteX47" fmla="*/ 5333 w 10000"/>
                  <a:gd name="connsiteY47" fmla="*/ 3098 h 9833"/>
                  <a:gd name="connsiteX48" fmla="*/ 6500 w 10000"/>
                  <a:gd name="connsiteY48" fmla="*/ 2931 h 9833"/>
                  <a:gd name="connsiteX49" fmla="*/ 6500 w 10000"/>
                  <a:gd name="connsiteY49" fmla="*/ 2931 h 9833"/>
                  <a:gd name="connsiteX50" fmla="*/ 7167 w 10000"/>
                  <a:gd name="connsiteY50" fmla="*/ 2764 h 9833"/>
                  <a:gd name="connsiteX51" fmla="*/ 8389 w 10000"/>
                  <a:gd name="connsiteY51" fmla="*/ 2431 h 9833"/>
                  <a:gd name="connsiteX52" fmla="*/ 8389 w 10000"/>
                  <a:gd name="connsiteY52" fmla="*/ 2431 h 9833"/>
                  <a:gd name="connsiteX53" fmla="*/ 8667 w 10000"/>
                  <a:gd name="connsiteY53" fmla="*/ 2316 h 9833"/>
                  <a:gd name="connsiteX54" fmla="*/ 8778 w 10000"/>
                  <a:gd name="connsiteY54" fmla="*/ 2153 h 9833"/>
                  <a:gd name="connsiteX55" fmla="*/ 8889 w 10000"/>
                  <a:gd name="connsiteY55" fmla="*/ 2044 h 9833"/>
                  <a:gd name="connsiteX56" fmla="*/ 8833 w 10000"/>
                  <a:gd name="connsiteY56" fmla="*/ 1932 h 9833"/>
                  <a:gd name="connsiteX57" fmla="*/ 8833 w 10000"/>
                  <a:gd name="connsiteY57" fmla="*/ 1822 h 9833"/>
                  <a:gd name="connsiteX58" fmla="*/ 8722 w 10000"/>
                  <a:gd name="connsiteY58" fmla="*/ 1712 h 9833"/>
                  <a:gd name="connsiteX59" fmla="*/ 8556 w 10000"/>
                  <a:gd name="connsiteY59" fmla="*/ 1548 h 9833"/>
                  <a:gd name="connsiteX60" fmla="*/ 8556 w 10000"/>
                  <a:gd name="connsiteY60" fmla="*/ 1548 h 9833"/>
                  <a:gd name="connsiteX61" fmla="*/ 6556 w 10000"/>
                  <a:gd name="connsiteY61" fmla="*/ 555 h 9833"/>
                  <a:gd name="connsiteX62" fmla="*/ 6556 w 10000"/>
                  <a:gd name="connsiteY62" fmla="*/ 555 h 9833"/>
                  <a:gd name="connsiteX63" fmla="*/ 6333 w 10000"/>
                  <a:gd name="connsiteY63" fmla="*/ 391 h 9833"/>
                  <a:gd name="connsiteX64" fmla="*/ 6167 w 10000"/>
                  <a:gd name="connsiteY64" fmla="*/ 224 h 9833"/>
                  <a:gd name="connsiteX65" fmla="*/ 6056 w 10000"/>
                  <a:gd name="connsiteY65" fmla="*/ 56 h 9833"/>
                  <a:gd name="connsiteX66" fmla="*/ 6056 w 10000"/>
                  <a:gd name="connsiteY66" fmla="*/ 56 h 9833"/>
                  <a:gd name="connsiteX67" fmla="*/ 8056 w 10000"/>
                  <a:gd name="connsiteY67" fmla="*/ 0 h 9833"/>
                  <a:gd name="connsiteX68" fmla="*/ 10000 w 10000"/>
                  <a:gd name="connsiteY68" fmla="*/ 555 h 9833"/>
                  <a:gd name="connsiteX69" fmla="*/ 10000 w 10000"/>
                  <a:gd name="connsiteY69" fmla="*/ 7627 h 9833"/>
                  <a:gd name="connsiteX70" fmla="*/ 10000 w 10000"/>
                  <a:gd name="connsiteY70" fmla="*/ 7627 h 9833"/>
                  <a:gd name="connsiteX71" fmla="*/ 9722 w 10000"/>
                  <a:gd name="connsiteY71" fmla="*/ 7572 h 9833"/>
                  <a:gd name="connsiteX72" fmla="*/ 9389 w 10000"/>
                  <a:gd name="connsiteY72" fmla="*/ 7627 h 9833"/>
                  <a:gd name="connsiteX73" fmla="*/ 9389 w 10000"/>
                  <a:gd name="connsiteY73" fmla="*/ 7627 h 9833"/>
                  <a:gd name="connsiteX74" fmla="*/ 9278 w 10000"/>
                  <a:gd name="connsiteY74" fmla="*/ 7684 h 9833"/>
                  <a:gd name="connsiteX75" fmla="*/ 9056 w 10000"/>
                  <a:gd name="connsiteY75" fmla="*/ 7627 h 9833"/>
                  <a:gd name="connsiteX76" fmla="*/ 8889 w 10000"/>
                  <a:gd name="connsiteY76" fmla="*/ 7572 h 9833"/>
                  <a:gd name="connsiteX77" fmla="*/ 8722 w 10000"/>
                  <a:gd name="connsiteY77" fmla="*/ 7457 h 9833"/>
                  <a:gd name="connsiteX78" fmla="*/ 8611 w 10000"/>
                  <a:gd name="connsiteY78" fmla="*/ 7293 h 9833"/>
                  <a:gd name="connsiteX79" fmla="*/ 8444 w 10000"/>
                  <a:gd name="connsiteY79" fmla="*/ 7019 h 9833"/>
                  <a:gd name="connsiteX80" fmla="*/ 8444 w 10000"/>
                  <a:gd name="connsiteY80" fmla="*/ 7019 h 9833"/>
                  <a:gd name="connsiteX81" fmla="*/ 8222 w 10000"/>
                  <a:gd name="connsiteY81" fmla="*/ 6523 h 9833"/>
                  <a:gd name="connsiteX82" fmla="*/ 8111 w 10000"/>
                  <a:gd name="connsiteY82" fmla="*/ 6299 h 9833"/>
                  <a:gd name="connsiteX83" fmla="*/ 7944 w 10000"/>
                  <a:gd name="connsiteY83" fmla="*/ 6137 h 9833"/>
                  <a:gd name="connsiteX84" fmla="*/ 7778 w 10000"/>
                  <a:gd name="connsiteY84" fmla="*/ 6025 h 9833"/>
                  <a:gd name="connsiteX85" fmla="*/ 7556 w 10000"/>
                  <a:gd name="connsiteY85" fmla="*/ 5966 h 9833"/>
                  <a:gd name="connsiteX86" fmla="*/ 7333 w 10000"/>
                  <a:gd name="connsiteY86" fmla="*/ 5912 h 9833"/>
                  <a:gd name="connsiteX87" fmla="*/ 7000 w 10000"/>
                  <a:gd name="connsiteY87" fmla="*/ 5857 h 9833"/>
                  <a:gd name="connsiteX88" fmla="*/ 7000 w 10000"/>
                  <a:gd name="connsiteY88" fmla="*/ 5857 h 9833"/>
                  <a:gd name="connsiteX89" fmla="*/ 6556 w 10000"/>
                  <a:gd name="connsiteY89" fmla="*/ 5912 h 9833"/>
                  <a:gd name="connsiteX90" fmla="*/ 6222 w 10000"/>
                  <a:gd name="connsiteY90" fmla="*/ 5912 h 9833"/>
                  <a:gd name="connsiteX91" fmla="*/ 6111 w 10000"/>
                  <a:gd name="connsiteY91" fmla="*/ 5857 h 9833"/>
                  <a:gd name="connsiteX92" fmla="*/ 6056 w 10000"/>
                  <a:gd name="connsiteY92" fmla="*/ 5801 h 9833"/>
                  <a:gd name="connsiteX93" fmla="*/ 6056 w 10000"/>
                  <a:gd name="connsiteY93" fmla="*/ 5801 h 9833"/>
                  <a:gd name="connsiteX94" fmla="*/ 6056 w 10000"/>
                  <a:gd name="connsiteY94" fmla="*/ 4807 h 9833"/>
                  <a:gd name="connsiteX95" fmla="*/ 6056 w 10000"/>
                  <a:gd name="connsiteY95" fmla="*/ 4807 h 9833"/>
                  <a:gd name="connsiteX96" fmla="*/ 6056 w 10000"/>
                  <a:gd name="connsiteY96" fmla="*/ 4585 h 9833"/>
                  <a:gd name="connsiteX97" fmla="*/ 5944 w 10000"/>
                  <a:gd name="connsiteY97" fmla="*/ 4310 h 9833"/>
                  <a:gd name="connsiteX98" fmla="*/ 5889 w 10000"/>
                  <a:gd name="connsiteY98" fmla="*/ 4255 h 9833"/>
                  <a:gd name="connsiteX99" fmla="*/ 5778 w 10000"/>
                  <a:gd name="connsiteY99" fmla="*/ 4198 h 9833"/>
                  <a:gd name="connsiteX100" fmla="*/ 5667 w 10000"/>
                  <a:gd name="connsiteY100" fmla="*/ 4198 h 9833"/>
                  <a:gd name="connsiteX101" fmla="*/ 5500 w 10000"/>
                  <a:gd name="connsiteY101" fmla="*/ 4255 h 9833"/>
                  <a:gd name="connsiteX102" fmla="*/ 5500 w 10000"/>
                  <a:gd name="connsiteY102" fmla="*/ 4255 h 9833"/>
                  <a:gd name="connsiteX103" fmla="*/ 4889 w 10000"/>
                  <a:gd name="connsiteY103" fmla="*/ 4642 h 9833"/>
                  <a:gd name="connsiteX104" fmla="*/ 4611 w 10000"/>
                  <a:gd name="connsiteY104" fmla="*/ 4751 h 9833"/>
                  <a:gd name="connsiteX105" fmla="*/ 4556 w 10000"/>
                  <a:gd name="connsiteY105" fmla="*/ 4807 h 9833"/>
                  <a:gd name="connsiteX106" fmla="*/ 4500 w 10000"/>
                  <a:gd name="connsiteY106" fmla="*/ 4751 h 9833"/>
                  <a:gd name="connsiteX107" fmla="*/ 4500 w 10000"/>
                  <a:gd name="connsiteY107" fmla="*/ 4751 h 9833"/>
                  <a:gd name="connsiteX108" fmla="*/ 4222 w 10000"/>
                  <a:gd name="connsiteY108" fmla="*/ 4198 h 9833"/>
                  <a:gd name="connsiteX109" fmla="*/ 4222 w 10000"/>
                  <a:gd name="connsiteY109" fmla="*/ 4198 h 9833"/>
                  <a:gd name="connsiteX110" fmla="*/ 4111 w 10000"/>
                  <a:gd name="connsiteY110" fmla="*/ 3924 h 9833"/>
                  <a:gd name="connsiteX111" fmla="*/ 4111 w 10000"/>
                  <a:gd name="connsiteY111" fmla="*/ 3756 h 9833"/>
                  <a:gd name="connsiteX112" fmla="*/ 4111 w 10000"/>
                  <a:gd name="connsiteY112" fmla="*/ 3593 h 9833"/>
                  <a:gd name="connsiteX113" fmla="*/ 4111 w 10000"/>
                  <a:gd name="connsiteY113" fmla="*/ 3593 h 9833"/>
                  <a:gd name="connsiteX114" fmla="*/ 4278 w 10000"/>
                  <a:gd name="connsiteY114" fmla="*/ 3427 h 9833"/>
                  <a:gd name="connsiteX115" fmla="*/ 4389 w 10000"/>
                  <a:gd name="connsiteY115" fmla="*/ 3370 h 9833"/>
                  <a:gd name="connsiteX116" fmla="*/ 4389 w 10000"/>
                  <a:gd name="connsiteY116" fmla="*/ 3370 h 9833"/>
                  <a:gd name="connsiteX117" fmla="*/ 4000 w 10000"/>
                  <a:gd name="connsiteY117" fmla="*/ 3370 h 9833"/>
                  <a:gd name="connsiteX118" fmla="*/ 3722 w 10000"/>
                  <a:gd name="connsiteY118" fmla="*/ 3427 h 9833"/>
                  <a:gd name="connsiteX119" fmla="*/ 3611 w 10000"/>
                  <a:gd name="connsiteY119" fmla="*/ 3485 h 9833"/>
                  <a:gd name="connsiteX120" fmla="*/ 3556 w 10000"/>
                  <a:gd name="connsiteY120" fmla="*/ 3537 h 9833"/>
                  <a:gd name="connsiteX121" fmla="*/ 3556 w 10000"/>
                  <a:gd name="connsiteY121" fmla="*/ 3537 h 9833"/>
                  <a:gd name="connsiteX122" fmla="*/ 3444 w 10000"/>
                  <a:gd name="connsiteY122" fmla="*/ 3756 h 9833"/>
                  <a:gd name="connsiteX123" fmla="*/ 3278 w 10000"/>
                  <a:gd name="connsiteY123" fmla="*/ 4091 h 9833"/>
                  <a:gd name="connsiteX124" fmla="*/ 3000 w 10000"/>
                  <a:gd name="connsiteY124" fmla="*/ 4479 h 9833"/>
                  <a:gd name="connsiteX125" fmla="*/ 2667 w 10000"/>
                  <a:gd name="connsiteY125" fmla="*/ 4751 h 9833"/>
                  <a:gd name="connsiteX126" fmla="*/ 2667 w 10000"/>
                  <a:gd name="connsiteY126" fmla="*/ 4751 h 9833"/>
                  <a:gd name="connsiteX127" fmla="*/ 2333 w 10000"/>
                  <a:gd name="connsiteY127" fmla="*/ 4973 h 9833"/>
                  <a:gd name="connsiteX128" fmla="*/ 1833 w 10000"/>
                  <a:gd name="connsiteY128" fmla="*/ 5196 h 9833"/>
                  <a:gd name="connsiteX129" fmla="*/ 1389 w 10000"/>
                  <a:gd name="connsiteY129" fmla="*/ 5308 h 9833"/>
                  <a:gd name="connsiteX130" fmla="*/ 889 w 10000"/>
                  <a:gd name="connsiteY130" fmla="*/ 5359 h 9833"/>
                  <a:gd name="connsiteX131" fmla="*/ 889 w 10000"/>
                  <a:gd name="connsiteY131" fmla="*/ 5359 h 9833"/>
                  <a:gd name="connsiteX132" fmla="*/ 500 w 10000"/>
                  <a:gd name="connsiteY132" fmla="*/ 5416 h 9833"/>
                  <a:gd name="connsiteX133" fmla="*/ 222 w 10000"/>
                  <a:gd name="connsiteY133" fmla="*/ 5475 h 9833"/>
                  <a:gd name="connsiteX134" fmla="*/ 0 w 10000"/>
                  <a:gd name="connsiteY134" fmla="*/ 5531 h 9833"/>
                  <a:gd name="connsiteX135" fmla="*/ 0 w 10000"/>
                  <a:gd name="connsiteY135" fmla="*/ 5531 h 9833"/>
                  <a:gd name="connsiteX136" fmla="*/ 278 w 10000"/>
                  <a:gd name="connsiteY136" fmla="*/ 6408 h 9833"/>
                  <a:gd name="connsiteX137" fmla="*/ 500 w 10000"/>
                  <a:gd name="connsiteY137" fmla="*/ 7074 h 9833"/>
                  <a:gd name="connsiteX138" fmla="*/ 722 w 10000"/>
                  <a:gd name="connsiteY138" fmla="*/ 7627 h 9833"/>
                  <a:gd name="connsiteX139" fmla="*/ 722 w 10000"/>
                  <a:gd name="connsiteY139" fmla="*/ 7627 h 9833"/>
                  <a:gd name="connsiteX140" fmla="*/ 889 w 10000"/>
                  <a:gd name="connsiteY140" fmla="*/ 7960 h 9833"/>
                  <a:gd name="connsiteX141" fmla="*/ 944 w 10000"/>
                  <a:gd name="connsiteY141" fmla="*/ 8235 h 9833"/>
                  <a:gd name="connsiteX142" fmla="*/ 1111 w 10000"/>
                  <a:gd name="connsiteY142" fmla="*/ 8511 h 9833"/>
                  <a:gd name="connsiteX143" fmla="*/ 1333 w 10000"/>
                  <a:gd name="connsiteY143" fmla="*/ 8952 h 9833"/>
                  <a:gd name="connsiteX144" fmla="*/ 1333 w 10000"/>
                  <a:gd name="connsiteY144" fmla="*/ 8952 h 9833"/>
                  <a:gd name="connsiteX145" fmla="*/ 1444 w 10000"/>
                  <a:gd name="connsiteY145" fmla="*/ 9175 h 9833"/>
                  <a:gd name="connsiteX146" fmla="*/ 1500 w 10000"/>
                  <a:gd name="connsiteY146" fmla="*/ 9339 h 9833"/>
                  <a:gd name="connsiteX147" fmla="*/ 1500 w 10000"/>
                  <a:gd name="connsiteY147" fmla="*/ 9503 h 9833"/>
                  <a:gd name="connsiteX148" fmla="*/ 1556 w 10000"/>
                  <a:gd name="connsiteY148" fmla="*/ 9563 h 9833"/>
                  <a:gd name="connsiteX149" fmla="*/ 1722 w 10000"/>
                  <a:gd name="connsiteY149" fmla="*/ 9614 h 9833"/>
                  <a:gd name="connsiteX150" fmla="*/ 1944 w 10000"/>
                  <a:gd name="connsiteY150" fmla="*/ 9667 h 9833"/>
                  <a:gd name="connsiteX151" fmla="*/ 2944 w 10000"/>
                  <a:gd name="connsiteY151" fmla="*/ 9726 h 9833"/>
                  <a:gd name="connsiteX152" fmla="*/ 2944 w 10000"/>
                  <a:gd name="connsiteY152" fmla="*/ 9726 h 9833"/>
                  <a:gd name="connsiteX153" fmla="*/ 4167 w 10000"/>
                  <a:gd name="connsiteY153" fmla="*/ 9833 h 9833"/>
                  <a:gd name="connsiteX0" fmla="*/ 10000 w 10000"/>
                  <a:gd name="connsiteY0" fmla="*/ 7701 h 9891"/>
                  <a:gd name="connsiteX1" fmla="*/ 10000 w 10000"/>
                  <a:gd name="connsiteY1" fmla="*/ 7701 h 9891"/>
                  <a:gd name="connsiteX2" fmla="*/ 9222 w 10000"/>
                  <a:gd name="connsiteY2" fmla="*/ 7757 h 9891"/>
                  <a:gd name="connsiteX3" fmla="*/ 8944 w 10000"/>
                  <a:gd name="connsiteY3" fmla="*/ 7757 h 9891"/>
                  <a:gd name="connsiteX4" fmla="*/ 8833 w 10000"/>
                  <a:gd name="connsiteY4" fmla="*/ 7701 h 9891"/>
                  <a:gd name="connsiteX5" fmla="*/ 8778 w 10000"/>
                  <a:gd name="connsiteY5" fmla="*/ 7644 h 9891"/>
                  <a:gd name="connsiteX6" fmla="*/ 8778 w 10000"/>
                  <a:gd name="connsiteY6" fmla="*/ 7644 h 9891"/>
                  <a:gd name="connsiteX7" fmla="*/ 8444 w 10000"/>
                  <a:gd name="connsiteY7" fmla="*/ 6966 h 9891"/>
                  <a:gd name="connsiteX8" fmla="*/ 8167 w 10000"/>
                  <a:gd name="connsiteY8" fmla="*/ 6351 h 9891"/>
                  <a:gd name="connsiteX9" fmla="*/ 8167 w 10000"/>
                  <a:gd name="connsiteY9" fmla="*/ 6351 h 9891"/>
                  <a:gd name="connsiteX10" fmla="*/ 8056 w 10000"/>
                  <a:gd name="connsiteY10" fmla="*/ 6241 h 9891"/>
                  <a:gd name="connsiteX11" fmla="*/ 7889 w 10000"/>
                  <a:gd name="connsiteY11" fmla="*/ 6127 h 9891"/>
                  <a:gd name="connsiteX12" fmla="*/ 7444 w 10000"/>
                  <a:gd name="connsiteY12" fmla="*/ 6067 h 9891"/>
                  <a:gd name="connsiteX13" fmla="*/ 6889 w 10000"/>
                  <a:gd name="connsiteY13" fmla="*/ 6012 h 9891"/>
                  <a:gd name="connsiteX14" fmla="*/ 6389 w 10000"/>
                  <a:gd name="connsiteY14" fmla="*/ 6012 h 9891"/>
                  <a:gd name="connsiteX15" fmla="*/ 6389 w 10000"/>
                  <a:gd name="connsiteY15" fmla="*/ 6012 h 9891"/>
                  <a:gd name="connsiteX16" fmla="*/ 6167 w 10000"/>
                  <a:gd name="connsiteY16" fmla="*/ 5956 h 9891"/>
                  <a:gd name="connsiteX17" fmla="*/ 6056 w 10000"/>
                  <a:gd name="connsiteY17" fmla="*/ 5849 h 9891"/>
                  <a:gd name="connsiteX18" fmla="*/ 6000 w 10000"/>
                  <a:gd name="connsiteY18" fmla="*/ 5735 h 9891"/>
                  <a:gd name="connsiteX19" fmla="*/ 6000 w 10000"/>
                  <a:gd name="connsiteY19" fmla="*/ 5508 h 9891"/>
                  <a:gd name="connsiteX20" fmla="*/ 6056 w 10000"/>
                  <a:gd name="connsiteY20" fmla="*/ 5057 h 9891"/>
                  <a:gd name="connsiteX21" fmla="*/ 6111 w 10000"/>
                  <a:gd name="connsiteY21" fmla="*/ 4832 h 9891"/>
                  <a:gd name="connsiteX22" fmla="*/ 6056 w 10000"/>
                  <a:gd name="connsiteY22" fmla="*/ 4555 h 9891"/>
                  <a:gd name="connsiteX23" fmla="*/ 6056 w 10000"/>
                  <a:gd name="connsiteY23" fmla="*/ 4555 h 9891"/>
                  <a:gd name="connsiteX24" fmla="*/ 6000 w 10000"/>
                  <a:gd name="connsiteY24" fmla="*/ 4383 h 9891"/>
                  <a:gd name="connsiteX25" fmla="*/ 5944 w 10000"/>
                  <a:gd name="connsiteY25" fmla="*/ 4269 h 9891"/>
                  <a:gd name="connsiteX26" fmla="*/ 5833 w 10000"/>
                  <a:gd name="connsiteY26" fmla="*/ 4269 h 9891"/>
                  <a:gd name="connsiteX27" fmla="*/ 5667 w 10000"/>
                  <a:gd name="connsiteY27" fmla="*/ 4327 h 9891"/>
                  <a:gd name="connsiteX28" fmla="*/ 5333 w 10000"/>
                  <a:gd name="connsiteY28" fmla="*/ 4494 h 9891"/>
                  <a:gd name="connsiteX29" fmla="*/ 4889 w 10000"/>
                  <a:gd name="connsiteY29" fmla="*/ 4778 h 9891"/>
                  <a:gd name="connsiteX30" fmla="*/ 4889 w 10000"/>
                  <a:gd name="connsiteY30" fmla="*/ 4778 h 9891"/>
                  <a:gd name="connsiteX31" fmla="*/ 4611 w 10000"/>
                  <a:gd name="connsiteY31" fmla="*/ 4832 h 9891"/>
                  <a:gd name="connsiteX32" fmla="*/ 4500 w 10000"/>
                  <a:gd name="connsiteY32" fmla="*/ 4832 h 9891"/>
                  <a:gd name="connsiteX33" fmla="*/ 4444 w 10000"/>
                  <a:gd name="connsiteY33" fmla="*/ 4778 h 9891"/>
                  <a:gd name="connsiteX34" fmla="*/ 4389 w 10000"/>
                  <a:gd name="connsiteY34" fmla="*/ 4555 h 9891"/>
                  <a:gd name="connsiteX35" fmla="*/ 4222 w 10000"/>
                  <a:gd name="connsiteY35" fmla="*/ 4269 h 9891"/>
                  <a:gd name="connsiteX36" fmla="*/ 4222 w 10000"/>
                  <a:gd name="connsiteY36" fmla="*/ 4269 h 9891"/>
                  <a:gd name="connsiteX37" fmla="*/ 4111 w 10000"/>
                  <a:gd name="connsiteY37" fmla="*/ 4106 h 9891"/>
                  <a:gd name="connsiteX38" fmla="*/ 4111 w 10000"/>
                  <a:gd name="connsiteY38" fmla="*/ 3935 h 9891"/>
                  <a:gd name="connsiteX39" fmla="*/ 4111 w 10000"/>
                  <a:gd name="connsiteY39" fmla="*/ 3820 h 9891"/>
                  <a:gd name="connsiteX40" fmla="*/ 4167 w 10000"/>
                  <a:gd name="connsiteY40" fmla="*/ 3710 h 9891"/>
                  <a:gd name="connsiteX41" fmla="*/ 4278 w 10000"/>
                  <a:gd name="connsiteY41" fmla="*/ 3485 h 9891"/>
                  <a:gd name="connsiteX42" fmla="*/ 4389 w 10000"/>
                  <a:gd name="connsiteY42" fmla="*/ 3427 h 9891"/>
                  <a:gd name="connsiteX43" fmla="*/ 4389 w 10000"/>
                  <a:gd name="connsiteY43" fmla="*/ 3427 h 9891"/>
                  <a:gd name="connsiteX44" fmla="*/ 4389 w 10000"/>
                  <a:gd name="connsiteY44" fmla="*/ 3374 h 9891"/>
                  <a:gd name="connsiteX45" fmla="*/ 4444 w 10000"/>
                  <a:gd name="connsiteY45" fmla="*/ 3316 h 9891"/>
                  <a:gd name="connsiteX46" fmla="*/ 4667 w 10000"/>
                  <a:gd name="connsiteY46" fmla="*/ 3259 h 9891"/>
                  <a:gd name="connsiteX47" fmla="*/ 5333 w 10000"/>
                  <a:gd name="connsiteY47" fmla="*/ 3151 h 9891"/>
                  <a:gd name="connsiteX48" fmla="*/ 6500 w 10000"/>
                  <a:gd name="connsiteY48" fmla="*/ 2981 h 9891"/>
                  <a:gd name="connsiteX49" fmla="*/ 6500 w 10000"/>
                  <a:gd name="connsiteY49" fmla="*/ 2981 h 9891"/>
                  <a:gd name="connsiteX50" fmla="*/ 7167 w 10000"/>
                  <a:gd name="connsiteY50" fmla="*/ 2811 h 9891"/>
                  <a:gd name="connsiteX51" fmla="*/ 8389 w 10000"/>
                  <a:gd name="connsiteY51" fmla="*/ 2472 h 9891"/>
                  <a:gd name="connsiteX52" fmla="*/ 8389 w 10000"/>
                  <a:gd name="connsiteY52" fmla="*/ 2472 h 9891"/>
                  <a:gd name="connsiteX53" fmla="*/ 8667 w 10000"/>
                  <a:gd name="connsiteY53" fmla="*/ 2355 h 9891"/>
                  <a:gd name="connsiteX54" fmla="*/ 8778 w 10000"/>
                  <a:gd name="connsiteY54" fmla="*/ 2190 h 9891"/>
                  <a:gd name="connsiteX55" fmla="*/ 8889 w 10000"/>
                  <a:gd name="connsiteY55" fmla="*/ 2079 h 9891"/>
                  <a:gd name="connsiteX56" fmla="*/ 8833 w 10000"/>
                  <a:gd name="connsiteY56" fmla="*/ 1965 h 9891"/>
                  <a:gd name="connsiteX57" fmla="*/ 8833 w 10000"/>
                  <a:gd name="connsiteY57" fmla="*/ 1853 h 9891"/>
                  <a:gd name="connsiteX58" fmla="*/ 8722 w 10000"/>
                  <a:gd name="connsiteY58" fmla="*/ 1741 h 9891"/>
                  <a:gd name="connsiteX59" fmla="*/ 8556 w 10000"/>
                  <a:gd name="connsiteY59" fmla="*/ 1574 h 9891"/>
                  <a:gd name="connsiteX60" fmla="*/ 8556 w 10000"/>
                  <a:gd name="connsiteY60" fmla="*/ 1574 h 9891"/>
                  <a:gd name="connsiteX61" fmla="*/ 6556 w 10000"/>
                  <a:gd name="connsiteY61" fmla="*/ 564 h 9891"/>
                  <a:gd name="connsiteX62" fmla="*/ 6556 w 10000"/>
                  <a:gd name="connsiteY62" fmla="*/ 564 h 9891"/>
                  <a:gd name="connsiteX63" fmla="*/ 6333 w 10000"/>
                  <a:gd name="connsiteY63" fmla="*/ 398 h 9891"/>
                  <a:gd name="connsiteX64" fmla="*/ 6167 w 10000"/>
                  <a:gd name="connsiteY64" fmla="*/ 228 h 9891"/>
                  <a:gd name="connsiteX65" fmla="*/ 6056 w 10000"/>
                  <a:gd name="connsiteY65" fmla="*/ 57 h 9891"/>
                  <a:gd name="connsiteX66" fmla="*/ 6056 w 10000"/>
                  <a:gd name="connsiteY66" fmla="*/ 57 h 9891"/>
                  <a:gd name="connsiteX67" fmla="*/ 8056 w 10000"/>
                  <a:gd name="connsiteY67" fmla="*/ 0 h 9891"/>
                  <a:gd name="connsiteX68" fmla="*/ 10000 w 10000"/>
                  <a:gd name="connsiteY68" fmla="*/ 564 h 9891"/>
                  <a:gd name="connsiteX69" fmla="*/ 10000 w 10000"/>
                  <a:gd name="connsiteY69" fmla="*/ 7757 h 9891"/>
                  <a:gd name="connsiteX70" fmla="*/ 10000 w 10000"/>
                  <a:gd name="connsiteY70" fmla="*/ 7757 h 9891"/>
                  <a:gd name="connsiteX71" fmla="*/ 9722 w 10000"/>
                  <a:gd name="connsiteY71" fmla="*/ 7701 h 9891"/>
                  <a:gd name="connsiteX72" fmla="*/ 9389 w 10000"/>
                  <a:gd name="connsiteY72" fmla="*/ 7757 h 9891"/>
                  <a:gd name="connsiteX73" fmla="*/ 9389 w 10000"/>
                  <a:gd name="connsiteY73" fmla="*/ 7757 h 9891"/>
                  <a:gd name="connsiteX74" fmla="*/ 9278 w 10000"/>
                  <a:gd name="connsiteY74" fmla="*/ 7815 h 9891"/>
                  <a:gd name="connsiteX75" fmla="*/ 9056 w 10000"/>
                  <a:gd name="connsiteY75" fmla="*/ 7757 h 9891"/>
                  <a:gd name="connsiteX76" fmla="*/ 8889 w 10000"/>
                  <a:gd name="connsiteY76" fmla="*/ 7701 h 9891"/>
                  <a:gd name="connsiteX77" fmla="*/ 8722 w 10000"/>
                  <a:gd name="connsiteY77" fmla="*/ 7584 h 9891"/>
                  <a:gd name="connsiteX78" fmla="*/ 8611 w 10000"/>
                  <a:gd name="connsiteY78" fmla="*/ 7417 h 9891"/>
                  <a:gd name="connsiteX79" fmla="*/ 8444 w 10000"/>
                  <a:gd name="connsiteY79" fmla="*/ 7138 h 9891"/>
                  <a:gd name="connsiteX80" fmla="*/ 8444 w 10000"/>
                  <a:gd name="connsiteY80" fmla="*/ 7138 h 9891"/>
                  <a:gd name="connsiteX81" fmla="*/ 8222 w 10000"/>
                  <a:gd name="connsiteY81" fmla="*/ 6634 h 9891"/>
                  <a:gd name="connsiteX82" fmla="*/ 8111 w 10000"/>
                  <a:gd name="connsiteY82" fmla="*/ 6406 h 9891"/>
                  <a:gd name="connsiteX83" fmla="*/ 7944 w 10000"/>
                  <a:gd name="connsiteY83" fmla="*/ 6241 h 9891"/>
                  <a:gd name="connsiteX84" fmla="*/ 7778 w 10000"/>
                  <a:gd name="connsiteY84" fmla="*/ 6127 h 9891"/>
                  <a:gd name="connsiteX85" fmla="*/ 7556 w 10000"/>
                  <a:gd name="connsiteY85" fmla="*/ 6067 h 9891"/>
                  <a:gd name="connsiteX86" fmla="*/ 7333 w 10000"/>
                  <a:gd name="connsiteY86" fmla="*/ 6012 h 9891"/>
                  <a:gd name="connsiteX87" fmla="*/ 7000 w 10000"/>
                  <a:gd name="connsiteY87" fmla="*/ 5956 h 9891"/>
                  <a:gd name="connsiteX88" fmla="*/ 7000 w 10000"/>
                  <a:gd name="connsiteY88" fmla="*/ 5956 h 9891"/>
                  <a:gd name="connsiteX89" fmla="*/ 6556 w 10000"/>
                  <a:gd name="connsiteY89" fmla="*/ 6012 h 9891"/>
                  <a:gd name="connsiteX90" fmla="*/ 6222 w 10000"/>
                  <a:gd name="connsiteY90" fmla="*/ 6012 h 9891"/>
                  <a:gd name="connsiteX91" fmla="*/ 6111 w 10000"/>
                  <a:gd name="connsiteY91" fmla="*/ 5956 h 9891"/>
                  <a:gd name="connsiteX92" fmla="*/ 6056 w 10000"/>
                  <a:gd name="connsiteY92" fmla="*/ 5900 h 9891"/>
                  <a:gd name="connsiteX93" fmla="*/ 6056 w 10000"/>
                  <a:gd name="connsiteY93" fmla="*/ 5900 h 9891"/>
                  <a:gd name="connsiteX94" fmla="*/ 6056 w 10000"/>
                  <a:gd name="connsiteY94" fmla="*/ 4889 h 9891"/>
                  <a:gd name="connsiteX95" fmla="*/ 6056 w 10000"/>
                  <a:gd name="connsiteY95" fmla="*/ 4889 h 9891"/>
                  <a:gd name="connsiteX96" fmla="*/ 6056 w 10000"/>
                  <a:gd name="connsiteY96" fmla="*/ 4663 h 9891"/>
                  <a:gd name="connsiteX97" fmla="*/ 5944 w 10000"/>
                  <a:gd name="connsiteY97" fmla="*/ 4383 h 9891"/>
                  <a:gd name="connsiteX98" fmla="*/ 5889 w 10000"/>
                  <a:gd name="connsiteY98" fmla="*/ 4327 h 9891"/>
                  <a:gd name="connsiteX99" fmla="*/ 5778 w 10000"/>
                  <a:gd name="connsiteY99" fmla="*/ 4269 h 9891"/>
                  <a:gd name="connsiteX100" fmla="*/ 5667 w 10000"/>
                  <a:gd name="connsiteY100" fmla="*/ 4269 h 9891"/>
                  <a:gd name="connsiteX101" fmla="*/ 5500 w 10000"/>
                  <a:gd name="connsiteY101" fmla="*/ 4327 h 9891"/>
                  <a:gd name="connsiteX102" fmla="*/ 5500 w 10000"/>
                  <a:gd name="connsiteY102" fmla="*/ 4327 h 9891"/>
                  <a:gd name="connsiteX103" fmla="*/ 4889 w 10000"/>
                  <a:gd name="connsiteY103" fmla="*/ 4721 h 9891"/>
                  <a:gd name="connsiteX104" fmla="*/ 4611 w 10000"/>
                  <a:gd name="connsiteY104" fmla="*/ 4832 h 9891"/>
                  <a:gd name="connsiteX105" fmla="*/ 4556 w 10000"/>
                  <a:gd name="connsiteY105" fmla="*/ 4889 h 9891"/>
                  <a:gd name="connsiteX106" fmla="*/ 4500 w 10000"/>
                  <a:gd name="connsiteY106" fmla="*/ 4832 h 9891"/>
                  <a:gd name="connsiteX107" fmla="*/ 4500 w 10000"/>
                  <a:gd name="connsiteY107" fmla="*/ 4832 h 9891"/>
                  <a:gd name="connsiteX108" fmla="*/ 4222 w 10000"/>
                  <a:gd name="connsiteY108" fmla="*/ 4269 h 9891"/>
                  <a:gd name="connsiteX109" fmla="*/ 4222 w 10000"/>
                  <a:gd name="connsiteY109" fmla="*/ 4269 h 9891"/>
                  <a:gd name="connsiteX110" fmla="*/ 4111 w 10000"/>
                  <a:gd name="connsiteY110" fmla="*/ 3991 h 9891"/>
                  <a:gd name="connsiteX111" fmla="*/ 4111 w 10000"/>
                  <a:gd name="connsiteY111" fmla="*/ 3820 h 9891"/>
                  <a:gd name="connsiteX112" fmla="*/ 4111 w 10000"/>
                  <a:gd name="connsiteY112" fmla="*/ 3654 h 9891"/>
                  <a:gd name="connsiteX113" fmla="*/ 4111 w 10000"/>
                  <a:gd name="connsiteY113" fmla="*/ 3654 h 9891"/>
                  <a:gd name="connsiteX114" fmla="*/ 4278 w 10000"/>
                  <a:gd name="connsiteY114" fmla="*/ 3485 h 9891"/>
                  <a:gd name="connsiteX115" fmla="*/ 4389 w 10000"/>
                  <a:gd name="connsiteY115" fmla="*/ 3427 h 9891"/>
                  <a:gd name="connsiteX116" fmla="*/ 4389 w 10000"/>
                  <a:gd name="connsiteY116" fmla="*/ 3427 h 9891"/>
                  <a:gd name="connsiteX117" fmla="*/ 4000 w 10000"/>
                  <a:gd name="connsiteY117" fmla="*/ 3427 h 9891"/>
                  <a:gd name="connsiteX118" fmla="*/ 3722 w 10000"/>
                  <a:gd name="connsiteY118" fmla="*/ 3485 h 9891"/>
                  <a:gd name="connsiteX119" fmla="*/ 3611 w 10000"/>
                  <a:gd name="connsiteY119" fmla="*/ 3544 h 9891"/>
                  <a:gd name="connsiteX120" fmla="*/ 3556 w 10000"/>
                  <a:gd name="connsiteY120" fmla="*/ 3597 h 9891"/>
                  <a:gd name="connsiteX121" fmla="*/ 3556 w 10000"/>
                  <a:gd name="connsiteY121" fmla="*/ 3597 h 9891"/>
                  <a:gd name="connsiteX122" fmla="*/ 3444 w 10000"/>
                  <a:gd name="connsiteY122" fmla="*/ 3820 h 9891"/>
                  <a:gd name="connsiteX123" fmla="*/ 3278 w 10000"/>
                  <a:gd name="connsiteY123" fmla="*/ 4160 h 9891"/>
                  <a:gd name="connsiteX124" fmla="*/ 3000 w 10000"/>
                  <a:gd name="connsiteY124" fmla="*/ 4555 h 9891"/>
                  <a:gd name="connsiteX125" fmla="*/ 2667 w 10000"/>
                  <a:gd name="connsiteY125" fmla="*/ 4832 h 9891"/>
                  <a:gd name="connsiteX126" fmla="*/ 2667 w 10000"/>
                  <a:gd name="connsiteY126" fmla="*/ 4832 h 9891"/>
                  <a:gd name="connsiteX127" fmla="*/ 2333 w 10000"/>
                  <a:gd name="connsiteY127" fmla="*/ 5057 h 9891"/>
                  <a:gd name="connsiteX128" fmla="*/ 1833 w 10000"/>
                  <a:gd name="connsiteY128" fmla="*/ 5284 h 9891"/>
                  <a:gd name="connsiteX129" fmla="*/ 1389 w 10000"/>
                  <a:gd name="connsiteY129" fmla="*/ 5398 h 9891"/>
                  <a:gd name="connsiteX130" fmla="*/ 889 w 10000"/>
                  <a:gd name="connsiteY130" fmla="*/ 5450 h 9891"/>
                  <a:gd name="connsiteX131" fmla="*/ 889 w 10000"/>
                  <a:gd name="connsiteY131" fmla="*/ 5450 h 9891"/>
                  <a:gd name="connsiteX132" fmla="*/ 500 w 10000"/>
                  <a:gd name="connsiteY132" fmla="*/ 5508 h 9891"/>
                  <a:gd name="connsiteX133" fmla="*/ 222 w 10000"/>
                  <a:gd name="connsiteY133" fmla="*/ 5568 h 9891"/>
                  <a:gd name="connsiteX134" fmla="*/ 0 w 10000"/>
                  <a:gd name="connsiteY134" fmla="*/ 5625 h 9891"/>
                  <a:gd name="connsiteX135" fmla="*/ 0 w 10000"/>
                  <a:gd name="connsiteY135" fmla="*/ 5625 h 9891"/>
                  <a:gd name="connsiteX136" fmla="*/ 278 w 10000"/>
                  <a:gd name="connsiteY136" fmla="*/ 6517 h 9891"/>
                  <a:gd name="connsiteX137" fmla="*/ 500 w 10000"/>
                  <a:gd name="connsiteY137" fmla="*/ 7194 h 9891"/>
                  <a:gd name="connsiteX138" fmla="*/ 722 w 10000"/>
                  <a:gd name="connsiteY138" fmla="*/ 7757 h 9891"/>
                  <a:gd name="connsiteX139" fmla="*/ 722 w 10000"/>
                  <a:gd name="connsiteY139" fmla="*/ 7757 h 9891"/>
                  <a:gd name="connsiteX140" fmla="*/ 889 w 10000"/>
                  <a:gd name="connsiteY140" fmla="*/ 8095 h 9891"/>
                  <a:gd name="connsiteX141" fmla="*/ 944 w 10000"/>
                  <a:gd name="connsiteY141" fmla="*/ 8375 h 9891"/>
                  <a:gd name="connsiteX142" fmla="*/ 1111 w 10000"/>
                  <a:gd name="connsiteY142" fmla="*/ 8656 h 9891"/>
                  <a:gd name="connsiteX143" fmla="*/ 1333 w 10000"/>
                  <a:gd name="connsiteY143" fmla="*/ 9104 h 9891"/>
                  <a:gd name="connsiteX144" fmla="*/ 1333 w 10000"/>
                  <a:gd name="connsiteY144" fmla="*/ 9104 h 9891"/>
                  <a:gd name="connsiteX145" fmla="*/ 1444 w 10000"/>
                  <a:gd name="connsiteY145" fmla="*/ 9331 h 9891"/>
                  <a:gd name="connsiteX146" fmla="*/ 1500 w 10000"/>
                  <a:gd name="connsiteY146" fmla="*/ 9498 h 9891"/>
                  <a:gd name="connsiteX147" fmla="*/ 1500 w 10000"/>
                  <a:gd name="connsiteY147" fmla="*/ 9664 h 9891"/>
                  <a:gd name="connsiteX148" fmla="*/ 1556 w 10000"/>
                  <a:gd name="connsiteY148" fmla="*/ 9725 h 9891"/>
                  <a:gd name="connsiteX149" fmla="*/ 1722 w 10000"/>
                  <a:gd name="connsiteY149" fmla="*/ 9777 h 9891"/>
                  <a:gd name="connsiteX150" fmla="*/ 1944 w 10000"/>
                  <a:gd name="connsiteY150" fmla="*/ 9831 h 9891"/>
                  <a:gd name="connsiteX151" fmla="*/ 2944 w 10000"/>
                  <a:gd name="connsiteY151" fmla="*/ 9891 h 9891"/>
                  <a:gd name="connsiteX152" fmla="*/ 2944 w 10000"/>
                  <a:gd name="connsiteY152" fmla="*/ 9891 h 9891"/>
                  <a:gd name="connsiteX0" fmla="*/ 10000 w 10000"/>
                  <a:gd name="connsiteY0" fmla="*/ 7786 h 10000"/>
                  <a:gd name="connsiteX1" fmla="*/ 10000 w 10000"/>
                  <a:gd name="connsiteY1" fmla="*/ 7786 h 10000"/>
                  <a:gd name="connsiteX2" fmla="*/ 9222 w 10000"/>
                  <a:gd name="connsiteY2" fmla="*/ 7842 h 10000"/>
                  <a:gd name="connsiteX3" fmla="*/ 8944 w 10000"/>
                  <a:gd name="connsiteY3" fmla="*/ 7842 h 10000"/>
                  <a:gd name="connsiteX4" fmla="*/ 8833 w 10000"/>
                  <a:gd name="connsiteY4" fmla="*/ 7786 h 10000"/>
                  <a:gd name="connsiteX5" fmla="*/ 8778 w 10000"/>
                  <a:gd name="connsiteY5" fmla="*/ 7728 h 10000"/>
                  <a:gd name="connsiteX6" fmla="*/ 8778 w 10000"/>
                  <a:gd name="connsiteY6" fmla="*/ 7728 h 10000"/>
                  <a:gd name="connsiteX7" fmla="*/ 8444 w 10000"/>
                  <a:gd name="connsiteY7" fmla="*/ 7043 h 10000"/>
                  <a:gd name="connsiteX8" fmla="*/ 8167 w 10000"/>
                  <a:gd name="connsiteY8" fmla="*/ 6421 h 10000"/>
                  <a:gd name="connsiteX9" fmla="*/ 8167 w 10000"/>
                  <a:gd name="connsiteY9" fmla="*/ 6421 h 10000"/>
                  <a:gd name="connsiteX10" fmla="*/ 8056 w 10000"/>
                  <a:gd name="connsiteY10" fmla="*/ 6310 h 10000"/>
                  <a:gd name="connsiteX11" fmla="*/ 7889 w 10000"/>
                  <a:gd name="connsiteY11" fmla="*/ 6195 h 10000"/>
                  <a:gd name="connsiteX12" fmla="*/ 7444 w 10000"/>
                  <a:gd name="connsiteY12" fmla="*/ 6134 h 10000"/>
                  <a:gd name="connsiteX13" fmla="*/ 6889 w 10000"/>
                  <a:gd name="connsiteY13" fmla="*/ 6078 h 10000"/>
                  <a:gd name="connsiteX14" fmla="*/ 6389 w 10000"/>
                  <a:gd name="connsiteY14" fmla="*/ 6078 h 10000"/>
                  <a:gd name="connsiteX15" fmla="*/ 6389 w 10000"/>
                  <a:gd name="connsiteY15" fmla="*/ 6078 h 10000"/>
                  <a:gd name="connsiteX16" fmla="*/ 6167 w 10000"/>
                  <a:gd name="connsiteY16" fmla="*/ 6022 h 10000"/>
                  <a:gd name="connsiteX17" fmla="*/ 6056 w 10000"/>
                  <a:gd name="connsiteY17" fmla="*/ 5913 h 10000"/>
                  <a:gd name="connsiteX18" fmla="*/ 6000 w 10000"/>
                  <a:gd name="connsiteY18" fmla="*/ 5798 h 10000"/>
                  <a:gd name="connsiteX19" fmla="*/ 6000 w 10000"/>
                  <a:gd name="connsiteY19" fmla="*/ 5569 h 10000"/>
                  <a:gd name="connsiteX20" fmla="*/ 6056 w 10000"/>
                  <a:gd name="connsiteY20" fmla="*/ 5113 h 10000"/>
                  <a:gd name="connsiteX21" fmla="*/ 6111 w 10000"/>
                  <a:gd name="connsiteY21" fmla="*/ 4885 h 10000"/>
                  <a:gd name="connsiteX22" fmla="*/ 6056 w 10000"/>
                  <a:gd name="connsiteY22" fmla="*/ 4605 h 10000"/>
                  <a:gd name="connsiteX23" fmla="*/ 6056 w 10000"/>
                  <a:gd name="connsiteY23" fmla="*/ 4605 h 10000"/>
                  <a:gd name="connsiteX24" fmla="*/ 6000 w 10000"/>
                  <a:gd name="connsiteY24" fmla="*/ 4431 h 10000"/>
                  <a:gd name="connsiteX25" fmla="*/ 5944 w 10000"/>
                  <a:gd name="connsiteY25" fmla="*/ 4316 h 10000"/>
                  <a:gd name="connsiteX26" fmla="*/ 5833 w 10000"/>
                  <a:gd name="connsiteY26" fmla="*/ 4316 h 10000"/>
                  <a:gd name="connsiteX27" fmla="*/ 5667 w 10000"/>
                  <a:gd name="connsiteY27" fmla="*/ 4375 h 10000"/>
                  <a:gd name="connsiteX28" fmla="*/ 5333 w 10000"/>
                  <a:gd name="connsiteY28" fmla="*/ 4544 h 10000"/>
                  <a:gd name="connsiteX29" fmla="*/ 4889 w 10000"/>
                  <a:gd name="connsiteY29" fmla="*/ 4831 h 10000"/>
                  <a:gd name="connsiteX30" fmla="*/ 4889 w 10000"/>
                  <a:gd name="connsiteY30" fmla="*/ 4831 h 10000"/>
                  <a:gd name="connsiteX31" fmla="*/ 4611 w 10000"/>
                  <a:gd name="connsiteY31" fmla="*/ 4885 h 10000"/>
                  <a:gd name="connsiteX32" fmla="*/ 4500 w 10000"/>
                  <a:gd name="connsiteY32" fmla="*/ 4885 h 10000"/>
                  <a:gd name="connsiteX33" fmla="*/ 4444 w 10000"/>
                  <a:gd name="connsiteY33" fmla="*/ 4831 h 10000"/>
                  <a:gd name="connsiteX34" fmla="*/ 4389 w 10000"/>
                  <a:gd name="connsiteY34" fmla="*/ 4605 h 10000"/>
                  <a:gd name="connsiteX35" fmla="*/ 4222 w 10000"/>
                  <a:gd name="connsiteY35" fmla="*/ 4316 h 10000"/>
                  <a:gd name="connsiteX36" fmla="*/ 4222 w 10000"/>
                  <a:gd name="connsiteY36" fmla="*/ 4316 h 10000"/>
                  <a:gd name="connsiteX37" fmla="*/ 4111 w 10000"/>
                  <a:gd name="connsiteY37" fmla="*/ 4151 h 10000"/>
                  <a:gd name="connsiteX38" fmla="*/ 4111 w 10000"/>
                  <a:gd name="connsiteY38" fmla="*/ 3978 h 10000"/>
                  <a:gd name="connsiteX39" fmla="*/ 4111 w 10000"/>
                  <a:gd name="connsiteY39" fmla="*/ 3862 h 10000"/>
                  <a:gd name="connsiteX40" fmla="*/ 4167 w 10000"/>
                  <a:gd name="connsiteY40" fmla="*/ 3751 h 10000"/>
                  <a:gd name="connsiteX41" fmla="*/ 4278 w 10000"/>
                  <a:gd name="connsiteY41" fmla="*/ 3523 h 10000"/>
                  <a:gd name="connsiteX42" fmla="*/ 4389 w 10000"/>
                  <a:gd name="connsiteY42" fmla="*/ 3465 h 10000"/>
                  <a:gd name="connsiteX43" fmla="*/ 4389 w 10000"/>
                  <a:gd name="connsiteY43" fmla="*/ 3465 h 10000"/>
                  <a:gd name="connsiteX44" fmla="*/ 4389 w 10000"/>
                  <a:gd name="connsiteY44" fmla="*/ 3411 h 10000"/>
                  <a:gd name="connsiteX45" fmla="*/ 4444 w 10000"/>
                  <a:gd name="connsiteY45" fmla="*/ 3353 h 10000"/>
                  <a:gd name="connsiteX46" fmla="*/ 4667 w 10000"/>
                  <a:gd name="connsiteY46" fmla="*/ 3295 h 10000"/>
                  <a:gd name="connsiteX47" fmla="*/ 5333 w 10000"/>
                  <a:gd name="connsiteY47" fmla="*/ 3186 h 10000"/>
                  <a:gd name="connsiteX48" fmla="*/ 6500 w 10000"/>
                  <a:gd name="connsiteY48" fmla="*/ 3014 h 10000"/>
                  <a:gd name="connsiteX49" fmla="*/ 6500 w 10000"/>
                  <a:gd name="connsiteY49" fmla="*/ 3014 h 10000"/>
                  <a:gd name="connsiteX50" fmla="*/ 7167 w 10000"/>
                  <a:gd name="connsiteY50" fmla="*/ 2842 h 10000"/>
                  <a:gd name="connsiteX51" fmla="*/ 8389 w 10000"/>
                  <a:gd name="connsiteY51" fmla="*/ 2499 h 10000"/>
                  <a:gd name="connsiteX52" fmla="*/ 8389 w 10000"/>
                  <a:gd name="connsiteY52" fmla="*/ 2499 h 10000"/>
                  <a:gd name="connsiteX53" fmla="*/ 8667 w 10000"/>
                  <a:gd name="connsiteY53" fmla="*/ 2381 h 10000"/>
                  <a:gd name="connsiteX54" fmla="*/ 8778 w 10000"/>
                  <a:gd name="connsiteY54" fmla="*/ 2214 h 10000"/>
                  <a:gd name="connsiteX55" fmla="*/ 8889 w 10000"/>
                  <a:gd name="connsiteY55" fmla="*/ 2102 h 10000"/>
                  <a:gd name="connsiteX56" fmla="*/ 8833 w 10000"/>
                  <a:gd name="connsiteY56" fmla="*/ 1987 h 10000"/>
                  <a:gd name="connsiteX57" fmla="*/ 8833 w 10000"/>
                  <a:gd name="connsiteY57" fmla="*/ 1873 h 10000"/>
                  <a:gd name="connsiteX58" fmla="*/ 8722 w 10000"/>
                  <a:gd name="connsiteY58" fmla="*/ 1760 h 10000"/>
                  <a:gd name="connsiteX59" fmla="*/ 8556 w 10000"/>
                  <a:gd name="connsiteY59" fmla="*/ 1591 h 10000"/>
                  <a:gd name="connsiteX60" fmla="*/ 8556 w 10000"/>
                  <a:gd name="connsiteY60" fmla="*/ 1591 h 10000"/>
                  <a:gd name="connsiteX61" fmla="*/ 6556 w 10000"/>
                  <a:gd name="connsiteY61" fmla="*/ 570 h 10000"/>
                  <a:gd name="connsiteX62" fmla="*/ 6556 w 10000"/>
                  <a:gd name="connsiteY62" fmla="*/ 570 h 10000"/>
                  <a:gd name="connsiteX63" fmla="*/ 6333 w 10000"/>
                  <a:gd name="connsiteY63" fmla="*/ 402 h 10000"/>
                  <a:gd name="connsiteX64" fmla="*/ 6167 w 10000"/>
                  <a:gd name="connsiteY64" fmla="*/ 231 h 10000"/>
                  <a:gd name="connsiteX65" fmla="*/ 6056 w 10000"/>
                  <a:gd name="connsiteY65" fmla="*/ 58 h 10000"/>
                  <a:gd name="connsiteX66" fmla="*/ 6056 w 10000"/>
                  <a:gd name="connsiteY66" fmla="*/ 58 h 10000"/>
                  <a:gd name="connsiteX67" fmla="*/ 8056 w 10000"/>
                  <a:gd name="connsiteY67" fmla="*/ 0 h 10000"/>
                  <a:gd name="connsiteX68" fmla="*/ 10000 w 10000"/>
                  <a:gd name="connsiteY68" fmla="*/ 570 h 10000"/>
                  <a:gd name="connsiteX69" fmla="*/ 10000 w 10000"/>
                  <a:gd name="connsiteY69" fmla="*/ 7842 h 10000"/>
                  <a:gd name="connsiteX70" fmla="*/ 10000 w 10000"/>
                  <a:gd name="connsiteY70" fmla="*/ 7842 h 10000"/>
                  <a:gd name="connsiteX71" fmla="*/ 9722 w 10000"/>
                  <a:gd name="connsiteY71" fmla="*/ 7786 h 10000"/>
                  <a:gd name="connsiteX72" fmla="*/ 9389 w 10000"/>
                  <a:gd name="connsiteY72" fmla="*/ 7842 h 10000"/>
                  <a:gd name="connsiteX73" fmla="*/ 9389 w 10000"/>
                  <a:gd name="connsiteY73" fmla="*/ 7842 h 10000"/>
                  <a:gd name="connsiteX74" fmla="*/ 9278 w 10000"/>
                  <a:gd name="connsiteY74" fmla="*/ 7901 h 10000"/>
                  <a:gd name="connsiteX75" fmla="*/ 9056 w 10000"/>
                  <a:gd name="connsiteY75" fmla="*/ 7842 h 10000"/>
                  <a:gd name="connsiteX76" fmla="*/ 8889 w 10000"/>
                  <a:gd name="connsiteY76" fmla="*/ 7786 h 10000"/>
                  <a:gd name="connsiteX77" fmla="*/ 8722 w 10000"/>
                  <a:gd name="connsiteY77" fmla="*/ 7668 h 10000"/>
                  <a:gd name="connsiteX78" fmla="*/ 8611 w 10000"/>
                  <a:gd name="connsiteY78" fmla="*/ 7499 h 10000"/>
                  <a:gd name="connsiteX79" fmla="*/ 8444 w 10000"/>
                  <a:gd name="connsiteY79" fmla="*/ 7217 h 10000"/>
                  <a:gd name="connsiteX80" fmla="*/ 8444 w 10000"/>
                  <a:gd name="connsiteY80" fmla="*/ 7217 h 10000"/>
                  <a:gd name="connsiteX81" fmla="*/ 8222 w 10000"/>
                  <a:gd name="connsiteY81" fmla="*/ 6707 h 10000"/>
                  <a:gd name="connsiteX82" fmla="*/ 8111 w 10000"/>
                  <a:gd name="connsiteY82" fmla="*/ 6477 h 10000"/>
                  <a:gd name="connsiteX83" fmla="*/ 7944 w 10000"/>
                  <a:gd name="connsiteY83" fmla="*/ 6310 h 10000"/>
                  <a:gd name="connsiteX84" fmla="*/ 7778 w 10000"/>
                  <a:gd name="connsiteY84" fmla="*/ 6195 h 10000"/>
                  <a:gd name="connsiteX85" fmla="*/ 7556 w 10000"/>
                  <a:gd name="connsiteY85" fmla="*/ 6134 h 10000"/>
                  <a:gd name="connsiteX86" fmla="*/ 7333 w 10000"/>
                  <a:gd name="connsiteY86" fmla="*/ 6078 h 10000"/>
                  <a:gd name="connsiteX87" fmla="*/ 7000 w 10000"/>
                  <a:gd name="connsiteY87" fmla="*/ 6022 h 10000"/>
                  <a:gd name="connsiteX88" fmla="*/ 7000 w 10000"/>
                  <a:gd name="connsiteY88" fmla="*/ 6022 h 10000"/>
                  <a:gd name="connsiteX89" fmla="*/ 6556 w 10000"/>
                  <a:gd name="connsiteY89" fmla="*/ 6078 h 10000"/>
                  <a:gd name="connsiteX90" fmla="*/ 6222 w 10000"/>
                  <a:gd name="connsiteY90" fmla="*/ 6078 h 10000"/>
                  <a:gd name="connsiteX91" fmla="*/ 6111 w 10000"/>
                  <a:gd name="connsiteY91" fmla="*/ 6022 h 10000"/>
                  <a:gd name="connsiteX92" fmla="*/ 6056 w 10000"/>
                  <a:gd name="connsiteY92" fmla="*/ 5965 h 10000"/>
                  <a:gd name="connsiteX93" fmla="*/ 6056 w 10000"/>
                  <a:gd name="connsiteY93" fmla="*/ 5965 h 10000"/>
                  <a:gd name="connsiteX94" fmla="*/ 6056 w 10000"/>
                  <a:gd name="connsiteY94" fmla="*/ 4943 h 10000"/>
                  <a:gd name="connsiteX95" fmla="*/ 6056 w 10000"/>
                  <a:gd name="connsiteY95" fmla="*/ 4943 h 10000"/>
                  <a:gd name="connsiteX96" fmla="*/ 6056 w 10000"/>
                  <a:gd name="connsiteY96" fmla="*/ 4714 h 10000"/>
                  <a:gd name="connsiteX97" fmla="*/ 5944 w 10000"/>
                  <a:gd name="connsiteY97" fmla="*/ 4431 h 10000"/>
                  <a:gd name="connsiteX98" fmla="*/ 5889 w 10000"/>
                  <a:gd name="connsiteY98" fmla="*/ 4375 h 10000"/>
                  <a:gd name="connsiteX99" fmla="*/ 5778 w 10000"/>
                  <a:gd name="connsiteY99" fmla="*/ 4316 h 10000"/>
                  <a:gd name="connsiteX100" fmla="*/ 5667 w 10000"/>
                  <a:gd name="connsiteY100" fmla="*/ 4316 h 10000"/>
                  <a:gd name="connsiteX101" fmla="*/ 5500 w 10000"/>
                  <a:gd name="connsiteY101" fmla="*/ 4375 h 10000"/>
                  <a:gd name="connsiteX102" fmla="*/ 5500 w 10000"/>
                  <a:gd name="connsiteY102" fmla="*/ 4375 h 10000"/>
                  <a:gd name="connsiteX103" fmla="*/ 4889 w 10000"/>
                  <a:gd name="connsiteY103" fmla="*/ 4773 h 10000"/>
                  <a:gd name="connsiteX104" fmla="*/ 4611 w 10000"/>
                  <a:gd name="connsiteY104" fmla="*/ 4885 h 10000"/>
                  <a:gd name="connsiteX105" fmla="*/ 4556 w 10000"/>
                  <a:gd name="connsiteY105" fmla="*/ 4943 h 10000"/>
                  <a:gd name="connsiteX106" fmla="*/ 4500 w 10000"/>
                  <a:gd name="connsiteY106" fmla="*/ 4885 h 10000"/>
                  <a:gd name="connsiteX107" fmla="*/ 4500 w 10000"/>
                  <a:gd name="connsiteY107" fmla="*/ 4885 h 10000"/>
                  <a:gd name="connsiteX108" fmla="*/ 4222 w 10000"/>
                  <a:gd name="connsiteY108" fmla="*/ 4316 h 10000"/>
                  <a:gd name="connsiteX109" fmla="*/ 4222 w 10000"/>
                  <a:gd name="connsiteY109" fmla="*/ 4316 h 10000"/>
                  <a:gd name="connsiteX110" fmla="*/ 4111 w 10000"/>
                  <a:gd name="connsiteY110" fmla="*/ 4035 h 10000"/>
                  <a:gd name="connsiteX111" fmla="*/ 4111 w 10000"/>
                  <a:gd name="connsiteY111" fmla="*/ 3862 h 10000"/>
                  <a:gd name="connsiteX112" fmla="*/ 4111 w 10000"/>
                  <a:gd name="connsiteY112" fmla="*/ 3694 h 10000"/>
                  <a:gd name="connsiteX113" fmla="*/ 4111 w 10000"/>
                  <a:gd name="connsiteY113" fmla="*/ 3694 h 10000"/>
                  <a:gd name="connsiteX114" fmla="*/ 4278 w 10000"/>
                  <a:gd name="connsiteY114" fmla="*/ 3523 h 10000"/>
                  <a:gd name="connsiteX115" fmla="*/ 4389 w 10000"/>
                  <a:gd name="connsiteY115" fmla="*/ 3465 h 10000"/>
                  <a:gd name="connsiteX116" fmla="*/ 4389 w 10000"/>
                  <a:gd name="connsiteY116" fmla="*/ 3465 h 10000"/>
                  <a:gd name="connsiteX117" fmla="*/ 4000 w 10000"/>
                  <a:gd name="connsiteY117" fmla="*/ 3465 h 10000"/>
                  <a:gd name="connsiteX118" fmla="*/ 3722 w 10000"/>
                  <a:gd name="connsiteY118" fmla="*/ 3523 h 10000"/>
                  <a:gd name="connsiteX119" fmla="*/ 3611 w 10000"/>
                  <a:gd name="connsiteY119" fmla="*/ 3583 h 10000"/>
                  <a:gd name="connsiteX120" fmla="*/ 3556 w 10000"/>
                  <a:gd name="connsiteY120" fmla="*/ 3637 h 10000"/>
                  <a:gd name="connsiteX121" fmla="*/ 3556 w 10000"/>
                  <a:gd name="connsiteY121" fmla="*/ 3637 h 10000"/>
                  <a:gd name="connsiteX122" fmla="*/ 3444 w 10000"/>
                  <a:gd name="connsiteY122" fmla="*/ 3862 h 10000"/>
                  <a:gd name="connsiteX123" fmla="*/ 3278 w 10000"/>
                  <a:gd name="connsiteY123" fmla="*/ 4206 h 10000"/>
                  <a:gd name="connsiteX124" fmla="*/ 3000 w 10000"/>
                  <a:gd name="connsiteY124" fmla="*/ 4605 h 10000"/>
                  <a:gd name="connsiteX125" fmla="*/ 2667 w 10000"/>
                  <a:gd name="connsiteY125" fmla="*/ 4885 h 10000"/>
                  <a:gd name="connsiteX126" fmla="*/ 2667 w 10000"/>
                  <a:gd name="connsiteY126" fmla="*/ 4885 h 10000"/>
                  <a:gd name="connsiteX127" fmla="*/ 2333 w 10000"/>
                  <a:gd name="connsiteY127" fmla="*/ 5113 h 10000"/>
                  <a:gd name="connsiteX128" fmla="*/ 1833 w 10000"/>
                  <a:gd name="connsiteY128" fmla="*/ 5342 h 10000"/>
                  <a:gd name="connsiteX129" fmla="*/ 1389 w 10000"/>
                  <a:gd name="connsiteY129" fmla="*/ 5457 h 10000"/>
                  <a:gd name="connsiteX130" fmla="*/ 889 w 10000"/>
                  <a:gd name="connsiteY130" fmla="*/ 5510 h 10000"/>
                  <a:gd name="connsiteX131" fmla="*/ 889 w 10000"/>
                  <a:gd name="connsiteY131" fmla="*/ 5510 h 10000"/>
                  <a:gd name="connsiteX132" fmla="*/ 500 w 10000"/>
                  <a:gd name="connsiteY132" fmla="*/ 5569 h 10000"/>
                  <a:gd name="connsiteX133" fmla="*/ 222 w 10000"/>
                  <a:gd name="connsiteY133" fmla="*/ 5629 h 10000"/>
                  <a:gd name="connsiteX134" fmla="*/ 0 w 10000"/>
                  <a:gd name="connsiteY134" fmla="*/ 5687 h 10000"/>
                  <a:gd name="connsiteX135" fmla="*/ 0 w 10000"/>
                  <a:gd name="connsiteY135" fmla="*/ 5687 h 10000"/>
                  <a:gd name="connsiteX136" fmla="*/ 278 w 10000"/>
                  <a:gd name="connsiteY136" fmla="*/ 6589 h 10000"/>
                  <a:gd name="connsiteX137" fmla="*/ 500 w 10000"/>
                  <a:gd name="connsiteY137" fmla="*/ 7273 h 10000"/>
                  <a:gd name="connsiteX138" fmla="*/ 722 w 10000"/>
                  <a:gd name="connsiteY138" fmla="*/ 7842 h 10000"/>
                  <a:gd name="connsiteX139" fmla="*/ 722 w 10000"/>
                  <a:gd name="connsiteY139" fmla="*/ 7842 h 10000"/>
                  <a:gd name="connsiteX140" fmla="*/ 889 w 10000"/>
                  <a:gd name="connsiteY140" fmla="*/ 8184 h 10000"/>
                  <a:gd name="connsiteX141" fmla="*/ 944 w 10000"/>
                  <a:gd name="connsiteY141" fmla="*/ 8467 h 10000"/>
                  <a:gd name="connsiteX142" fmla="*/ 1111 w 10000"/>
                  <a:gd name="connsiteY142" fmla="*/ 8751 h 10000"/>
                  <a:gd name="connsiteX143" fmla="*/ 1333 w 10000"/>
                  <a:gd name="connsiteY143" fmla="*/ 9204 h 10000"/>
                  <a:gd name="connsiteX144" fmla="*/ 1333 w 10000"/>
                  <a:gd name="connsiteY144" fmla="*/ 9204 h 10000"/>
                  <a:gd name="connsiteX145" fmla="*/ 1444 w 10000"/>
                  <a:gd name="connsiteY145" fmla="*/ 9434 h 10000"/>
                  <a:gd name="connsiteX146" fmla="*/ 1500 w 10000"/>
                  <a:gd name="connsiteY146" fmla="*/ 9603 h 10000"/>
                  <a:gd name="connsiteX147" fmla="*/ 1500 w 10000"/>
                  <a:gd name="connsiteY147" fmla="*/ 9770 h 10000"/>
                  <a:gd name="connsiteX148" fmla="*/ 1556 w 10000"/>
                  <a:gd name="connsiteY148" fmla="*/ 9832 h 10000"/>
                  <a:gd name="connsiteX149" fmla="*/ 1722 w 10000"/>
                  <a:gd name="connsiteY149" fmla="*/ 9885 h 10000"/>
                  <a:gd name="connsiteX150" fmla="*/ 1944 w 10000"/>
                  <a:gd name="connsiteY150" fmla="*/ 9939 h 10000"/>
                  <a:gd name="connsiteX151" fmla="*/ 2944 w 10000"/>
                  <a:gd name="connsiteY151" fmla="*/ 10000 h 10000"/>
                  <a:gd name="connsiteX0" fmla="*/ 10000 w 10000"/>
                  <a:gd name="connsiteY0" fmla="*/ 7786 h 10000"/>
                  <a:gd name="connsiteX1" fmla="*/ 10000 w 10000"/>
                  <a:gd name="connsiteY1" fmla="*/ 7786 h 10000"/>
                  <a:gd name="connsiteX2" fmla="*/ 9222 w 10000"/>
                  <a:gd name="connsiteY2" fmla="*/ 7842 h 10000"/>
                  <a:gd name="connsiteX3" fmla="*/ 8944 w 10000"/>
                  <a:gd name="connsiteY3" fmla="*/ 7842 h 10000"/>
                  <a:gd name="connsiteX4" fmla="*/ 8833 w 10000"/>
                  <a:gd name="connsiteY4" fmla="*/ 7786 h 10000"/>
                  <a:gd name="connsiteX5" fmla="*/ 8778 w 10000"/>
                  <a:gd name="connsiteY5" fmla="*/ 7728 h 10000"/>
                  <a:gd name="connsiteX6" fmla="*/ 8778 w 10000"/>
                  <a:gd name="connsiteY6" fmla="*/ 7728 h 10000"/>
                  <a:gd name="connsiteX7" fmla="*/ 8444 w 10000"/>
                  <a:gd name="connsiteY7" fmla="*/ 7043 h 10000"/>
                  <a:gd name="connsiteX8" fmla="*/ 8167 w 10000"/>
                  <a:gd name="connsiteY8" fmla="*/ 6421 h 10000"/>
                  <a:gd name="connsiteX9" fmla="*/ 8167 w 10000"/>
                  <a:gd name="connsiteY9" fmla="*/ 6421 h 10000"/>
                  <a:gd name="connsiteX10" fmla="*/ 8056 w 10000"/>
                  <a:gd name="connsiteY10" fmla="*/ 6310 h 10000"/>
                  <a:gd name="connsiteX11" fmla="*/ 7889 w 10000"/>
                  <a:gd name="connsiteY11" fmla="*/ 6195 h 10000"/>
                  <a:gd name="connsiteX12" fmla="*/ 7444 w 10000"/>
                  <a:gd name="connsiteY12" fmla="*/ 6134 h 10000"/>
                  <a:gd name="connsiteX13" fmla="*/ 6889 w 10000"/>
                  <a:gd name="connsiteY13" fmla="*/ 6078 h 10000"/>
                  <a:gd name="connsiteX14" fmla="*/ 6389 w 10000"/>
                  <a:gd name="connsiteY14" fmla="*/ 6078 h 10000"/>
                  <a:gd name="connsiteX15" fmla="*/ 6389 w 10000"/>
                  <a:gd name="connsiteY15" fmla="*/ 6078 h 10000"/>
                  <a:gd name="connsiteX16" fmla="*/ 6167 w 10000"/>
                  <a:gd name="connsiteY16" fmla="*/ 6022 h 10000"/>
                  <a:gd name="connsiteX17" fmla="*/ 6056 w 10000"/>
                  <a:gd name="connsiteY17" fmla="*/ 5913 h 10000"/>
                  <a:gd name="connsiteX18" fmla="*/ 6000 w 10000"/>
                  <a:gd name="connsiteY18" fmla="*/ 5798 h 10000"/>
                  <a:gd name="connsiteX19" fmla="*/ 6000 w 10000"/>
                  <a:gd name="connsiteY19" fmla="*/ 5569 h 10000"/>
                  <a:gd name="connsiteX20" fmla="*/ 6056 w 10000"/>
                  <a:gd name="connsiteY20" fmla="*/ 5113 h 10000"/>
                  <a:gd name="connsiteX21" fmla="*/ 6111 w 10000"/>
                  <a:gd name="connsiteY21" fmla="*/ 4885 h 10000"/>
                  <a:gd name="connsiteX22" fmla="*/ 6056 w 10000"/>
                  <a:gd name="connsiteY22" fmla="*/ 4605 h 10000"/>
                  <a:gd name="connsiteX23" fmla="*/ 6056 w 10000"/>
                  <a:gd name="connsiteY23" fmla="*/ 4605 h 10000"/>
                  <a:gd name="connsiteX24" fmla="*/ 6000 w 10000"/>
                  <a:gd name="connsiteY24" fmla="*/ 4431 h 10000"/>
                  <a:gd name="connsiteX25" fmla="*/ 5944 w 10000"/>
                  <a:gd name="connsiteY25" fmla="*/ 4316 h 10000"/>
                  <a:gd name="connsiteX26" fmla="*/ 5833 w 10000"/>
                  <a:gd name="connsiteY26" fmla="*/ 4316 h 10000"/>
                  <a:gd name="connsiteX27" fmla="*/ 5667 w 10000"/>
                  <a:gd name="connsiteY27" fmla="*/ 4375 h 10000"/>
                  <a:gd name="connsiteX28" fmla="*/ 5333 w 10000"/>
                  <a:gd name="connsiteY28" fmla="*/ 4544 h 10000"/>
                  <a:gd name="connsiteX29" fmla="*/ 4889 w 10000"/>
                  <a:gd name="connsiteY29" fmla="*/ 4831 h 10000"/>
                  <a:gd name="connsiteX30" fmla="*/ 4889 w 10000"/>
                  <a:gd name="connsiteY30" fmla="*/ 4831 h 10000"/>
                  <a:gd name="connsiteX31" fmla="*/ 4611 w 10000"/>
                  <a:gd name="connsiteY31" fmla="*/ 4885 h 10000"/>
                  <a:gd name="connsiteX32" fmla="*/ 4500 w 10000"/>
                  <a:gd name="connsiteY32" fmla="*/ 4885 h 10000"/>
                  <a:gd name="connsiteX33" fmla="*/ 4444 w 10000"/>
                  <a:gd name="connsiteY33" fmla="*/ 4831 h 10000"/>
                  <a:gd name="connsiteX34" fmla="*/ 4389 w 10000"/>
                  <a:gd name="connsiteY34" fmla="*/ 4605 h 10000"/>
                  <a:gd name="connsiteX35" fmla="*/ 4222 w 10000"/>
                  <a:gd name="connsiteY35" fmla="*/ 4316 h 10000"/>
                  <a:gd name="connsiteX36" fmla="*/ 4222 w 10000"/>
                  <a:gd name="connsiteY36" fmla="*/ 4316 h 10000"/>
                  <a:gd name="connsiteX37" fmla="*/ 4111 w 10000"/>
                  <a:gd name="connsiteY37" fmla="*/ 4151 h 10000"/>
                  <a:gd name="connsiteX38" fmla="*/ 4111 w 10000"/>
                  <a:gd name="connsiteY38" fmla="*/ 3978 h 10000"/>
                  <a:gd name="connsiteX39" fmla="*/ 4111 w 10000"/>
                  <a:gd name="connsiteY39" fmla="*/ 3862 h 10000"/>
                  <a:gd name="connsiteX40" fmla="*/ 4167 w 10000"/>
                  <a:gd name="connsiteY40" fmla="*/ 3751 h 10000"/>
                  <a:gd name="connsiteX41" fmla="*/ 4278 w 10000"/>
                  <a:gd name="connsiteY41" fmla="*/ 3523 h 10000"/>
                  <a:gd name="connsiteX42" fmla="*/ 4389 w 10000"/>
                  <a:gd name="connsiteY42" fmla="*/ 3465 h 10000"/>
                  <a:gd name="connsiteX43" fmla="*/ 4389 w 10000"/>
                  <a:gd name="connsiteY43" fmla="*/ 3465 h 10000"/>
                  <a:gd name="connsiteX44" fmla="*/ 4389 w 10000"/>
                  <a:gd name="connsiteY44" fmla="*/ 3411 h 10000"/>
                  <a:gd name="connsiteX45" fmla="*/ 4444 w 10000"/>
                  <a:gd name="connsiteY45" fmla="*/ 3353 h 10000"/>
                  <a:gd name="connsiteX46" fmla="*/ 4667 w 10000"/>
                  <a:gd name="connsiteY46" fmla="*/ 3295 h 10000"/>
                  <a:gd name="connsiteX47" fmla="*/ 5333 w 10000"/>
                  <a:gd name="connsiteY47" fmla="*/ 3186 h 10000"/>
                  <a:gd name="connsiteX48" fmla="*/ 6500 w 10000"/>
                  <a:gd name="connsiteY48" fmla="*/ 3014 h 10000"/>
                  <a:gd name="connsiteX49" fmla="*/ 6500 w 10000"/>
                  <a:gd name="connsiteY49" fmla="*/ 3014 h 10000"/>
                  <a:gd name="connsiteX50" fmla="*/ 7167 w 10000"/>
                  <a:gd name="connsiteY50" fmla="*/ 2842 h 10000"/>
                  <a:gd name="connsiteX51" fmla="*/ 8389 w 10000"/>
                  <a:gd name="connsiteY51" fmla="*/ 2499 h 10000"/>
                  <a:gd name="connsiteX52" fmla="*/ 8389 w 10000"/>
                  <a:gd name="connsiteY52" fmla="*/ 2499 h 10000"/>
                  <a:gd name="connsiteX53" fmla="*/ 8667 w 10000"/>
                  <a:gd name="connsiteY53" fmla="*/ 2381 h 10000"/>
                  <a:gd name="connsiteX54" fmla="*/ 8778 w 10000"/>
                  <a:gd name="connsiteY54" fmla="*/ 2214 h 10000"/>
                  <a:gd name="connsiteX55" fmla="*/ 8889 w 10000"/>
                  <a:gd name="connsiteY55" fmla="*/ 2102 h 10000"/>
                  <a:gd name="connsiteX56" fmla="*/ 8833 w 10000"/>
                  <a:gd name="connsiteY56" fmla="*/ 1987 h 10000"/>
                  <a:gd name="connsiteX57" fmla="*/ 8833 w 10000"/>
                  <a:gd name="connsiteY57" fmla="*/ 1873 h 10000"/>
                  <a:gd name="connsiteX58" fmla="*/ 8722 w 10000"/>
                  <a:gd name="connsiteY58" fmla="*/ 1760 h 10000"/>
                  <a:gd name="connsiteX59" fmla="*/ 8556 w 10000"/>
                  <a:gd name="connsiteY59" fmla="*/ 1591 h 10000"/>
                  <a:gd name="connsiteX60" fmla="*/ 8556 w 10000"/>
                  <a:gd name="connsiteY60" fmla="*/ 1591 h 10000"/>
                  <a:gd name="connsiteX61" fmla="*/ 6556 w 10000"/>
                  <a:gd name="connsiteY61" fmla="*/ 570 h 10000"/>
                  <a:gd name="connsiteX62" fmla="*/ 6556 w 10000"/>
                  <a:gd name="connsiteY62" fmla="*/ 570 h 10000"/>
                  <a:gd name="connsiteX63" fmla="*/ 6333 w 10000"/>
                  <a:gd name="connsiteY63" fmla="*/ 402 h 10000"/>
                  <a:gd name="connsiteX64" fmla="*/ 6167 w 10000"/>
                  <a:gd name="connsiteY64" fmla="*/ 231 h 10000"/>
                  <a:gd name="connsiteX65" fmla="*/ 6056 w 10000"/>
                  <a:gd name="connsiteY65" fmla="*/ 58 h 10000"/>
                  <a:gd name="connsiteX66" fmla="*/ 6056 w 10000"/>
                  <a:gd name="connsiteY66" fmla="*/ 58 h 10000"/>
                  <a:gd name="connsiteX67" fmla="*/ 8056 w 10000"/>
                  <a:gd name="connsiteY67" fmla="*/ 0 h 10000"/>
                  <a:gd name="connsiteX68" fmla="*/ 10000 w 10000"/>
                  <a:gd name="connsiteY68" fmla="*/ 570 h 10000"/>
                  <a:gd name="connsiteX69" fmla="*/ 10000 w 10000"/>
                  <a:gd name="connsiteY69" fmla="*/ 7842 h 10000"/>
                  <a:gd name="connsiteX70" fmla="*/ 10000 w 10000"/>
                  <a:gd name="connsiteY70" fmla="*/ 7842 h 10000"/>
                  <a:gd name="connsiteX71" fmla="*/ 9722 w 10000"/>
                  <a:gd name="connsiteY71" fmla="*/ 7786 h 10000"/>
                  <a:gd name="connsiteX72" fmla="*/ 9389 w 10000"/>
                  <a:gd name="connsiteY72" fmla="*/ 7842 h 10000"/>
                  <a:gd name="connsiteX73" fmla="*/ 9389 w 10000"/>
                  <a:gd name="connsiteY73" fmla="*/ 7842 h 10000"/>
                  <a:gd name="connsiteX74" fmla="*/ 9278 w 10000"/>
                  <a:gd name="connsiteY74" fmla="*/ 7901 h 10000"/>
                  <a:gd name="connsiteX75" fmla="*/ 9056 w 10000"/>
                  <a:gd name="connsiteY75" fmla="*/ 7842 h 10000"/>
                  <a:gd name="connsiteX76" fmla="*/ 8889 w 10000"/>
                  <a:gd name="connsiteY76" fmla="*/ 7786 h 10000"/>
                  <a:gd name="connsiteX77" fmla="*/ 8722 w 10000"/>
                  <a:gd name="connsiteY77" fmla="*/ 7668 h 10000"/>
                  <a:gd name="connsiteX78" fmla="*/ 8611 w 10000"/>
                  <a:gd name="connsiteY78" fmla="*/ 7499 h 10000"/>
                  <a:gd name="connsiteX79" fmla="*/ 8444 w 10000"/>
                  <a:gd name="connsiteY79" fmla="*/ 7217 h 10000"/>
                  <a:gd name="connsiteX80" fmla="*/ 8444 w 10000"/>
                  <a:gd name="connsiteY80" fmla="*/ 7217 h 10000"/>
                  <a:gd name="connsiteX81" fmla="*/ 8222 w 10000"/>
                  <a:gd name="connsiteY81" fmla="*/ 6707 h 10000"/>
                  <a:gd name="connsiteX82" fmla="*/ 8111 w 10000"/>
                  <a:gd name="connsiteY82" fmla="*/ 6477 h 10000"/>
                  <a:gd name="connsiteX83" fmla="*/ 7944 w 10000"/>
                  <a:gd name="connsiteY83" fmla="*/ 6310 h 10000"/>
                  <a:gd name="connsiteX84" fmla="*/ 7778 w 10000"/>
                  <a:gd name="connsiteY84" fmla="*/ 6195 h 10000"/>
                  <a:gd name="connsiteX85" fmla="*/ 7556 w 10000"/>
                  <a:gd name="connsiteY85" fmla="*/ 6134 h 10000"/>
                  <a:gd name="connsiteX86" fmla="*/ 7333 w 10000"/>
                  <a:gd name="connsiteY86" fmla="*/ 6078 h 10000"/>
                  <a:gd name="connsiteX87" fmla="*/ 7000 w 10000"/>
                  <a:gd name="connsiteY87" fmla="*/ 6022 h 10000"/>
                  <a:gd name="connsiteX88" fmla="*/ 7000 w 10000"/>
                  <a:gd name="connsiteY88" fmla="*/ 6022 h 10000"/>
                  <a:gd name="connsiteX89" fmla="*/ 6556 w 10000"/>
                  <a:gd name="connsiteY89" fmla="*/ 6078 h 10000"/>
                  <a:gd name="connsiteX90" fmla="*/ 6222 w 10000"/>
                  <a:gd name="connsiteY90" fmla="*/ 6078 h 10000"/>
                  <a:gd name="connsiteX91" fmla="*/ 6111 w 10000"/>
                  <a:gd name="connsiteY91" fmla="*/ 6022 h 10000"/>
                  <a:gd name="connsiteX92" fmla="*/ 6056 w 10000"/>
                  <a:gd name="connsiteY92" fmla="*/ 5965 h 10000"/>
                  <a:gd name="connsiteX93" fmla="*/ 6056 w 10000"/>
                  <a:gd name="connsiteY93" fmla="*/ 5965 h 10000"/>
                  <a:gd name="connsiteX94" fmla="*/ 6056 w 10000"/>
                  <a:gd name="connsiteY94" fmla="*/ 4943 h 10000"/>
                  <a:gd name="connsiteX95" fmla="*/ 6056 w 10000"/>
                  <a:gd name="connsiteY95" fmla="*/ 4943 h 10000"/>
                  <a:gd name="connsiteX96" fmla="*/ 6056 w 10000"/>
                  <a:gd name="connsiteY96" fmla="*/ 4714 h 10000"/>
                  <a:gd name="connsiteX97" fmla="*/ 5944 w 10000"/>
                  <a:gd name="connsiteY97" fmla="*/ 4431 h 10000"/>
                  <a:gd name="connsiteX98" fmla="*/ 5889 w 10000"/>
                  <a:gd name="connsiteY98" fmla="*/ 4375 h 10000"/>
                  <a:gd name="connsiteX99" fmla="*/ 5778 w 10000"/>
                  <a:gd name="connsiteY99" fmla="*/ 4316 h 10000"/>
                  <a:gd name="connsiteX100" fmla="*/ 5667 w 10000"/>
                  <a:gd name="connsiteY100" fmla="*/ 4316 h 10000"/>
                  <a:gd name="connsiteX101" fmla="*/ 5500 w 10000"/>
                  <a:gd name="connsiteY101" fmla="*/ 4375 h 10000"/>
                  <a:gd name="connsiteX102" fmla="*/ 5500 w 10000"/>
                  <a:gd name="connsiteY102" fmla="*/ 4375 h 10000"/>
                  <a:gd name="connsiteX103" fmla="*/ 4889 w 10000"/>
                  <a:gd name="connsiteY103" fmla="*/ 4773 h 10000"/>
                  <a:gd name="connsiteX104" fmla="*/ 4611 w 10000"/>
                  <a:gd name="connsiteY104" fmla="*/ 4885 h 10000"/>
                  <a:gd name="connsiteX105" fmla="*/ 4556 w 10000"/>
                  <a:gd name="connsiteY105" fmla="*/ 4943 h 10000"/>
                  <a:gd name="connsiteX106" fmla="*/ 4500 w 10000"/>
                  <a:gd name="connsiteY106" fmla="*/ 4885 h 10000"/>
                  <a:gd name="connsiteX107" fmla="*/ 4500 w 10000"/>
                  <a:gd name="connsiteY107" fmla="*/ 4885 h 10000"/>
                  <a:gd name="connsiteX108" fmla="*/ 4222 w 10000"/>
                  <a:gd name="connsiteY108" fmla="*/ 4316 h 10000"/>
                  <a:gd name="connsiteX109" fmla="*/ 4222 w 10000"/>
                  <a:gd name="connsiteY109" fmla="*/ 4316 h 10000"/>
                  <a:gd name="connsiteX110" fmla="*/ 4111 w 10000"/>
                  <a:gd name="connsiteY110" fmla="*/ 4035 h 10000"/>
                  <a:gd name="connsiteX111" fmla="*/ 4111 w 10000"/>
                  <a:gd name="connsiteY111" fmla="*/ 3862 h 10000"/>
                  <a:gd name="connsiteX112" fmla="*/ 4111 w 10000"/>
                  <a:gd name="connsiteY112" fmla="*/ 3694 h 10000"/>
                  <a:gd name="connsiteX113" fmla="*/ 4111 w 10000"/>
                  <a:gd name="connsiteY113" fmla="*/ 3694 h 10000"/>
                  <a:gd name="connsiteX114" fmla="*/ 4278 w 10000"/>
                  <a:gd name="connsiteY114" fmla="*/ 3523 h 10000"/>
                  <a:gd name="connsiteX115" fmla="*/ 4389 w 10000"/>
                  <a:gd name="connsiteY115" fmla="*/ 3465 h 10000"/>
                  <a:gd name="connsiteX116" fmla="*/ 4389 w 10000"/>
                  <a:gd name="connsiteY116" fmla="*/ 3465 h 10000"/>
                  <a:gd name="connsiteX117" fmla="*/ 4000 w 10000"/>
                  <a:gd name="connsiteY117" fmla="*/ 3465 h 10000"/>
                  <a:gd name="connsiteX118" fmla="*/ 3722 w 10000"/>
                  <a:gd name="connsiteY118" fmla="*/ 3523 h 10000"/>
                  <a:gd name="connsiteX119" fmla="*/ 3611 w 10000"/>
                  <a:gd name="connsiteY119" fmla="*/ 3583 h 10000"/>
                  <a:gd name="connsiteX120" fmla="*/ 3556 w 10000"/>
                  <a:gd name="connsiteY120" fmla="*/ 3637 h 10000"/>
                  <a:gd name="connsiteX121" fmla="*/ 3556 w 10000"/>
                  <a:gd name="connsiteY121" fmla="*/ 3637 h 10000"/>
                  <a:gd name="connsiteX122" fmla="*/ 3444 w 10000"/>
                  <a:gd name="connsiteY122" fmla="*/ 3862 h 10000"/>
                  <a:gd name="connsiteX123" fmla="*/ 3278 w 10000"/>
                  <a:gd name="connsiteY123" fmla="*/ 4206 h 10000"/>
                  <a:gd name="connsiteX124" fmla="*/ 3000 w 10000"/>
                  <a:gd name="connsiteY124" fmla="*/ 4605 h 10000"/>
                  <a:gd name="connsiteX125" fmla="*/ 2667 w 10000"/>
                  <a:gd name="connsiteY125" fmla="*/ 4885 h 10000"/>
                  <a:gd name="connsiteX126" fmla="*/ 2667 w 10000"/>
                  <a:gd name="connsiteY126" fmla="*/ 4885 h 10000"/>
                  <a:gd name="connsiteX127" fmla="*/ 2333 w 10000"/>
                  <a:gd name="connsiteY127" fmla="*/ 5113 h 10000"/>
                  <a:gd name="connsiteX128" fmla="*/ 1833 w 10000"/>
                  <a:gd name="connsiteY128" fmla="*/ 5342 h 10000"/>
                  <a:gd name="connsiteX129" fmla="*/ 1389 w 10000"/>
                  <a:gd name="connsiteY129" fmla="*/ 5457 h 10000"/>
                  <a:gd name="connsiteX130" fmla="*/ 889 w 10000"/>
                  <a:gd name="connsiteY130" fmla="*/ 5510 h 10000"/>
                  <a:gd name="connsiteX131" fmla="*/ 889 w 10000"/>
                  <a:gd name="connsiteY131" fmla="*/ 5510 h 10000"/>
                  <a:gd name="connsiteX132" fmla="*/ 500 w 10000"/>
                  <a:gd name="connsiteY132" fmla="*/ 5569 h 10000"/>
                  <a:gd name="connsiteX133" fmla="*/ 222 w 10000"/>
                  <a:gd name="connsiteY133" fmla="*/ 5629 h 10000"/>
                  <a:gd name="connsiteX134" fmla="*/ 0 w 10000"/>
                  <a:gd name="connsiteY134" fmla="*/ 5687 h 10000"/>
                  <a:gd name="connsiteX135" fmla="*/ 0 w 10000"/>
                  <a:gd name="connsiteY135" fmla="*/ 5687 h 10000"/>
                  <a:gd name="connsiteX136" fmla="*/ 278 w 10000"/>
                  <a:gd name="connsiteY136" fmla="*/ 6589 h 10000"/>
                  <a:gd name="connsiteX137" fmla="*/ 500 w 10000"/>
                  <a:gd name="connsiteY137" fmla="*/ 7273 h 10000"/>
                  <a:gd name="connsiteX138" fmla="*/ 722 w 10000"/>
                  <a:gd name="connsiteY138" fmla="*/ 7842 h 10000"/>
                  <a:gd name="connsiteX139" fmla="*/ 722 w 10000"/>
                  <a:gd name="connsiteY139" fmla="*/ 7842 h 10000"/>
                  <a:gd name="connsiteX140" fmla="*/ 889 w 10000"/>
                  <a:gd name="connsiteY140" fmla="*/ 8184 h 10000"/>
                  <a:gd name="connsiteX141" fmla="*/ 944 w 10000"/>
                  <a:gd name="connsiteY141" fmla="*/ 8467 h 10000"/>
                  <a:gd name="connsiteX142" fmla="*/ 1111 w 10000"/>
                  <a:gd name="connsiteY142" fmla="*/ 8751 h 10000"/>
                  <a:gd name="connsiteX143" fmla="*/ 1333 w 10000"/>
                  <a:gd name="connsiteY143" fmla="*/ 9204 h 10000"/>
                  <a:gd name="connsiteX144" fmla="*/ 1333 w 10000"/>
                  <a:gd name="connsiteY144" fmla="*/ 9204 h 10000"/>
                  <a:gd name="connsiteX145" fmla="*/ 1444 w 10000"/>
                  <a:gd name="connsiteY145" fmla="*/ 9434 h 10000"/>
                  <a:gd name="connsiteX146" fmla="*/ 1500 w 10000"/>
                  <a:gd name="connsiteY146" fmla="*/ 9603 h 10000"/>
                  <a:gd name="connsiteX147" fmla="*/ 1500 w 10000"/>
                  <a:gd name="connsiteY147" fmla="*/ 9770 h 10000"/>
                  <a:gd name="connsiteX148" fmla="*/ 1556 w 10000"/>
                  <a:gd name="connsiteY148" fmla="*/ 9832 h 10000"/>
                  <a:gd name="connsiteX149" fmla="*/ 1722 w 10000"/>
                  <a:gd name="connsiteY149" fmla="*/ 9885 h 10000"/>
                  <a:gd name="connsiteX150" fmla="*/ 2944 w 10000"/>
                  <a:gd name="connsiteY150" fmla="*/ 10000 h 10000"/>
                  <a:gd name="connsiteX0" fmla="*/ 10000 w 10000"/>
                  <a:gd name="connsiteY0" fmla="*/ 7786 h 9885"/>
                  <a:gd name="connsiteX1" fmla="*/ 10000 w 10000"/>
                  <a:gd name="connsiteY1" fmla="*/ 7786 h 9885"/>
                  <a:gd name="connsiteX2" fmla="*/ 9222 w 10000"/>
                  <a:gd name="connsiteY2" fmla="*/ 7842 h 9885"/>
                  <a:gd name="connsiteX3" fmla="*/ 8944 w 10000"/>
                  <a:gd name="connsiteY3" fmla="*/ 7842 h 9885"/>
                  <a:gd name="connsiteX4" fmla="*/ 8833 w 10000"/>
                  <a:gd name="connsiteY4" fmla="*/ 7786 h 9885"/>
                  <a:gd name="connsiteX5" fmla="*/ 8778 w 10000"/>
                  <a:gd name="connsiteY5" fmla="*/ 7728 h 9885"/>
                  <a:gd name="connsiteX6" fmla="*/ 8778 w 10000"/>
                  <a:gd name="connsiteY6" fmla="*/ 7728 h 9885"/>
                  <a:gd name="connsiteX7" fmla="*/ 8444 w 10000"/>
                  <a:gd name="connsiteY7" fmla="*/ 7043 h 9885"/>
                  <a:gd name="connsiteX8" fmla="*/ 8167 w 10000"/>
                  <a:gd name="connsiteY8" fmla="*/ 6421 h 9885"/>
                  <a:gd name="connsiteX9" fmla="*/ 8167 w 10000"/>
                  <a:gd name="connsiteY9" fmla="*/ 6421 h 9885"/>
                  <a:gd name="connsiteX10" fmla="*/ 8056 w 10000"/>
                  <a:gd name="connsiteY10" fmla="*/ 6310 h 9885"/>
                  <a:gd name="connsiteX11" fmla="*/ 7889 w 10000"/>
                  <a:gd name="connsiteY11" fmla="*/ 6195 h 9885"/>
                  <a:gd name="connsiteX12" fmla="*/ 7444 w 10000"/>
                  <a:gd name="connsiteY12" fmla="*/ 6134 h 9885"/>
                  <a:gd name="connsiteX13" fmla="*/ 6889 w 10000"/>
                  <a:gd name="connsiteY13" fmla="*/ 6078 h 9885"/>
                  <a:gd name="connsiteX14" fmla="*/ 6389 w 10000"/>
                  <a:gd name="connsiteY14" fmla="*/ 6078 h 9885"/>
                  <a:gd name="connsiteX15" fmla="*/ 6389 w 10000"/>
                  <a:gd name="connsiteY15" fmla="*/ 6078 h 9885"/>
                  <a:gd name="connsiteX16" fmla="*/ 6167 w 10000"/>
                  <a:gd name="connsiteY16" fmla="*/ 6022 h 9885"/>
                  <a:gd name="connsiteX17" fmla="*/ 6056 w 10000"/>
                  <a:gd name="connsiteY17" fmla="*/ 5913 h 9885"/>
                  <a:gd name="connsiteX18" fmla="*/ 6000 w 10000"/>
                  <a:gd name="connsiteY18" fmla="*/ 5798 h 9885"/>
                  <a:gd name="connsiteX19" fmla="*/ 6000 w 10000"/>
                  <a:gd name="connsiteY19" fmla="*/ 5569 h 9885"/>
                  <a:gd name="connsiteX20" fmla="*/ 6056 w 10000"/>
                  <a:gd name="connsiteY20" fmla="*/ 5113 h 9885"/>
                  <a:gd name="connsiteX21" fmla="*/ 6111 w 10000"/>
                  <a:gd name="connsiteY21" fmla="*/ 4885 h 9885"/>
                  <a:gd name="connsiteX22" fmla="*/ 6056 w 10000"/>
                  <a:gd name="connsiteY22" fmla="*/ 4605 h 9885"/>
                  <a:gd name="connsiteX23" fmla="*/ 6056 w 10000"/>
                  <a:gd name="connsiteY23" fmla="*/ 4605 h 9885"/>
                  <a:gd name="connsiteX24" fmla="*/ 6000 w 10000"/>
                  <a:gd name="connsiteY24" fmla="*/ 4431 h 9885"/>
                  <a:gd name="connsiteX25" fmla="*/ 5944 w 10000"/>
                  <a:gd name="connsiteY25" fmla="*/ 4316 h 9885"/>
                  <a:gd name="connsiteX26" fmla="*/ 5833 w 10000"/>
                  <a:gd name="connsiteY26" fmla="*/ 4316 h 9885"/>
                  <a:gd name="connsiteX27" fmla="*/ 5667 w 10000"/>
                  <a:gd name="connsiteY27" fmla="*/ 4375 h 9885"/>
                  <a:gd name="connsiteX28" fmla="*/ 5333 w 10000"/>
                  <a:gd name="connsiteY28" fmla="*/ 4544 h 9885"/>
                  <a:gd name="connsiteX29" fmla="*/ 4889 w 10000"/>
                  <a:gd name="connsiteY29" fmla="*/ 4831 h 9885"/>
                  <a:gd name="connsiteX30" fmla="*/ 4889 w 10000"/>
                  <a:gd name="connsiteY30" fmla="*/ 4831 h 9885"/>
                  <a:gd name="connsiteX31" fmla="*/ 4611 w 10000"/>
                  <a:gd name="connsiteY31" fmla="*/ 4885 h 9885"/>
                  <a:gd name="connsiteX32" fmla="*/ 4500 w 10000"/>
                  <a:gd name="connsiteY32" fmla="*/ 4885 h 9885"/>
                  <a:gd name="connsiteX33" fmla="*/ 4444 w 10000"/>
                  <a:gd name="connsiteY33" fmla="*/ 4831 h 9885"/>
                  <a:gd name="connsiteX34" fmla="*/ 4389 w 10000"/>
                  <a:gd name="connsiteY34" fmla="*/ 4605 h 9885"/>
                  <a:gd name="connsiteX35" fmla="*/ 4222 w 10000"/>
                  <a:gd name="connsiteY35" fmla="*/ 4316 h 9885"/>
                  <a:gd name="connsiteX36" fmla="*/ 4222 w 10000"/>
                  <a:gd name="connsiteY36" fmla="*/ 4316 h 9885"/>
                  <a:gd name="connsiteX37" fmla="*/ 4111 w 10000"/>
                  <a:gd name="connsiteY37" fmla="*/ 4151 h 9885"/>
                  <a:gd name="connsiteX38" fmla="*/ 4111 w 10000"/>
                  <a:gd name="connsiteY38" fmla="*/ 3978 h 9885"/>
                  <a:gd name="connsiteX39" fmla="*/ 4111 w 10000"/>
                  <a:gd name="connsiteY39" fmla="*/ 3862 h 9885"/>
                  <a:gd name="connsiteX40" fmla="*/ 4167 w 10000"/>
                  <a:gd name="connsiteY40" fmla="*/ 3751 h 9885"/>
                  <a:gd name="connsiteX41" fmla="*/ 4278 w 10000"/>
                  <a:gd name="connsiteY41" fmla="*/ 3523 h 9885"/>
                  <a:gd name="connsiteX42" fmla="*/ 4389 w 10000"/>
                  <a:gd name="connsiteY42" fmla="*/ 3465 h 9885"/>
                  <a:gd name="connsiteX43" fmla="*/ 4389 w 10000"/>
                  <a:gd name="connsiteY43" fmla="*/ 3465 h 9885"/>
                  <a:gd name="connsiteX44" fmla="*/ 4389 w 10000"/>
                  <a:gd name="connsiteY44" fmla="*/ 3411 h 9885"/>
                  <a:gd name="connsiteX45" fmla="*/ 4444 w 10000"/>
                  <a:gd name="connsiteY45" fmla="*/ 3353 h 9885"/>
                  <a:gd name="connsiteX46" fmla="*/ 4667 w 10000"/>
                  <a:gd name="connsiteY46" fmla="*/ 3295 h 9885"/>
                  <a:gd name="connsiteX47" fmla="*/ 5333 w 10000"/>
                  <a:gd name="connsiteY47" fmla="*/ 3186 h 9885"/>
                  <a:gd name="connsiteX48" fmla="*/ 6500 w 10000"/>
                  <a:gd name="connsiteY48" fmla="*/ 3014 h 9885"/>
                  <a:gd name="connsiteX49" fmla="*/ 6500 w 10000"/>
                  <a:gd name="connsiteY49" fmla="*/ 3014 h 9885"/>
                  <a:gd name="connsiteX50" fmla="*/ 7167 w 10000"/>
                  <a:gd name="connsiteY50" fmla="*/ 2842 h 9885"/>
                  <a:gd name="connsiteX51" fmla="*/ 8389 w 10000"/>
                  <a:gd name="connsiteY51" fmla="*/ 2499 h 9885"/>
                  <a:gd name="connsiteX52" fmla="*/ 8389 w 10000"/>
                  <a:gd name="connsiteY52" fmla="*/ 2499 h 9885"/>
                  <a:gd name="connsiteX53" fmla="*/ 8667 w 10000"/>
                  <a:gd name="connsiteY53" fmla="*/ 2381 h 9885"/>
                  <a:gd name="connsiteX54" fmla="*/ 8778 w 10000"/>
                  <a:gd name="connsiteY54" fmla="*/ 2214 h 9885"/>
                  <a:gd name="connsiteX55" fmla="*/ 8889 w 10000"/>
                  <a:gd name="connsiteY55" fmla="*/ 2102 h 9885"/>
                  <a:gd name="connsiteX56" fmla="*/ 8833 w 10000"/>
                  <a:gd name="connsiteY56" fmla="*/ 1987 h 9885"/>
                  <a:gd name="connsiteX57" fmla="*/ 8833 w 10000"/>
                  <a:gd name="connsiteY57" fmla="*/ 1873 h 9885"/>
                  <a:gd name="connsiteX58" fmla="*/ 8722 w 10000"/>
                  <a:gd name="connsiteY58" fmla="*/ 1760 h 9885"/>
                  <a:gd name="connsiteX59" fmla="*/ 8556 w 10000"/>
                  <a:gd name="connsiteY59" fmla="*/ 1591 h 9885"/>
                  <a:gd name="connsiteX60" fmla="*/ 8556 w 10000"/>
                  <a:gd name="connsiteY60" fmla="*/ 1591 h 9885"/>
                  <a:gd name="connsiteX61" fmla="*/ 6556 w 10000"/>
                  <a:gd name="connsiteY61" fmla="*/ 570 h 9885"/>
                  <a:gd name="connsiteX62" fmla="*/ 6556 w 10000"/>
                  <a:gd name="connsiteY62" fmla="*/ 570 h 9885"/>
                  <a:gd name="connsiteX63" fmla="*/ 6333 w 10000"/>
                  <a:gd name="connsiteY63" fmla="*/ 402 h 9885"/>
                  <a:gd name="connsiteX64" fmla="*/ 6167 w 10000"/>
                  <a:gd name="connsiteY64" fmla="*/ 231 h 9885"/>
                  <a:gd name="connsiteX65" fmla="*/ 6056 w 10000"/>
                  <a:gd name="connsiteY65" fmla="*/ 58 h 9885"/>
                  <a:gd name="connsiteX66" fmla="*/ 6056 w 10000"/>
                  <a:gd name="connsiteY66" fmla="*/ 58 h 9885"/>
                  <a:gd name="connsiteX67" fmla="*/ 8056 w 10000"/>
                  <a:gd name="connsiteY67" fmla="*/ 0 h 9885"/>
                  <a:gd name="connsiteX68" fmla="*/ 10000 w 10000"/>
                  <a:gd name="connsiteY68" fmla="*/ 570 h 9885"/>
                  <a:gd name="connsiteX69" fmla="*/ 10000 w 10000"/>
                  <a:gd name="connsiteY69" fmla="*/ 7842 h 9885"/>
                  <a:gd name="connsiteX70" fmla="*/ 10000 w 10000"/>
                  <a:gd name="connsiteY70" fmla="*/ 7842 h 9885"/>
                  <a:gd name="connsiteX71" fmla="*/ 9722 w 10000"/>
                  <a:gd name="connsiteY71" fmla="*/ 7786 h 9885"/>
                  <a:gd name="connsiteX72" fmla="*/ 9389 w 10000"/>
                  <a:gd name="connsiteY72" fmla="*/ 7842 h 9885"/>
                  <a:gd name="connsiteX73" fmla="*/ 9389 w 10000"/>
                  <a:gd name="connsiteY73" fmla="*/ 7842 h 9885"/>
                  <a:gd name="connsiteX74" fmla="*/ 9278 w 10000"/>
                  <a:gd name="connsiteY74" fmla="*/ 7901 h 9885"/>
                  <a:gd name="connsiteX75" fmla="*/ 9056 w 10000"/>
                  <a:gd name="connsiteY75" fmla="*/ 7842 h 9885"/>
                  <a:gd name="connsiteX76" fmla="*/ 8889 w 10000"/>
                  <a:gd name="connsiteY76" fmla="*/ 7786 h 9885"/>
                  <a:gd name="connsiteX77" fmla="*/ 8722 w 10000"/>
                  <a:gd name="connsiteY77" fmla="*/ 7668 h 9885"/>
                  <a:gd name="connsiteX78" fmla="*/ 8611 w 10000"/>
                  <a:gd name="connsiteY78" fmla="*/ 7499 h 9885"/>
                  <a:gd name="connsiteX79" fmla="*/ 8444 w 10000"/>
                  <a:gd name="connsiteY79" fmla="*/ 7217 h 9885"/>
                  <a:gd name="connsiteX80" fmla="*/ 8444 w 10000"/>
                  <a:gd name="connsiteY80" fmla="*/ 7217 h 9885"/>
                  <a:gd name="connsiteX81" fmla="*/ 8222 w 10000"/>
                  <a:gd name="connsiteY81" fmla="*/ 6707 h 9885"/>
                  <a:gd name="connsiteX82" fmla="*/ 8111 w 10000"/>
                  <a:gd name="connsiteY82" fmla="*/ 6477 h 9885"/>
                  <a:gd name="connsiteX83" fmla="*/ 7944 w 10000"/>
                  <a:gd name="connsiteY83" fmla="*/ 6310 h 9885"/>
                  <a:gd name="connsiteX84" fmla="*/ 7778 w 10000"/>
                  <a:gd name="connsiteY84" fmla="*/ 6195 h 9885"/>
                  <a:gd name="connsiteX85" fmla="*/ 7556 w 10000"/>
                  <a:gd name="connsiteY85" fmla="*/ 6134 h 9885"/>
                  <a:gd name="connsiteX86" fmla="*/ 7333 w 10000"/>
                  <a:gd name="connsiteY86" fmla="*/ 6078 h 9885"/>
                  <a:gd name="connsiteX87" fmla="*/ 7000 w 10000"/>
                  <a:gd name="connsiteY87" fmla="*/ 6022 h 9885"/>
                  <a:gd name="connsiteX88" fmla="*/ 7000 w 10000"/>
                  <a:gd name="connsiteY88" fmla="*/ 6022 h 9885"/>
                  <a:gd name="connsiteX89" fmla="*/ 6556 w 10000"/>
                  <a:gd name="connsiteY89" fmla="*/ 6078 h 9885"/>
                  <a:gd name="connsiteX90" fmla="*/ 6222 w 10000"/>
                  <a:gd name="connsiteY90" fmla="*/ 6078 h 9885"/>
                  <a:gd name="connsiteX91" fmla="*/ 6111 w 10000"/>
                  <a:gd name="connsiteY91" fmla="*/ 6022 h 9885"/>
                  <a:gd name="connsiteX92" fmla="*/ 6056 w 10000"/>
                  <a:gd name="connsiteY92" fmla="*/ 5965 h 9885"/>
                  <a:gd name="connsiteX93" fmla="*/ 6056 w 10000"/>
                  <a:gd name="connsiteY93" fmla="*/ 5965 h 9885"/>
                  <a:gd name="connsiteX94" fmla="*/ 6056 w 10000"/>
                  <a:gd name="connsiteY94" fmla="*/ 4943 h 9885"/>
                  <a:gd name="connsiteX95" fmla="*/ 6056 w 10000"/>
                  <a:gd name="connsiteY95" fmla="*/ 4943 h 9885"/>
                  <a:gd name="connsiteX96" fmla="*/ 6056 w 10000"/>
                  <a:gd name="connsiteY96" fmla="*/ 4714 h 9885"/>
                  <a:gd name="connsiteX97" fmla="*/ 5944 w 10000"/>
                  <a:gd name="connsiteY97" fmla="*/ 4431 h 9885"/>
                  <a:gd name="connsiteX98" fmla="*/ 5889 w 10000"/>
                  <a:gd name="connsiteY98" fmla="*/ 4375 h 9885"/>
                  <a:gd name="connsiteX99" fmla="*/ 5778 w 10000"/>
                  <a:gd name="connsiteY99" fmla="*/ 4316 h 9885"/>
                  <a:gd name="connsiteX100" fmla="*/ 5667 w 10000"/>
                  <a:gd name="connsiteY100" fmla="*/ 4316 h 9885"/>
                  <a:gd name="connsiteX101" fmla="*/ 5500 w 10000"/>
                  <a:gd name="connsiteY101" fmla="*/ 4375 h 9885"/>
                  <a:gd name="connsiteX102" fmla="*/ 5500 w 10000"/>
                  <a:gd name="connsiteY102" fmla="*/ 4375 h 9885"/>
                  <a:gd name="connsiteX103" fmla="*/ 4889 w 10000"/>
                  <a:gd name="connsiteY103" fmla="*/ 4773 h 9885"/>
                  <a:gd name="connsiteX104" fmla="*/ 4611 w 10000"/>
                  <a:gd name="connsiteY104" fmla="*/ 4885 h 9885"/>
                  <a:gd name="connsiteX105" fmla="*/ 4556 w 10000"/>
                  <a:gd name="connsiteY105" fmla="*/ 4943 h 9885"/>
                  <a:gd name="connsiteX106" fmla="*/ 4500 w 10000"/>
                  <a:gd name="connsiteY106" fmla="*/ 4885 h 9885"/>
                  <a:gd name="connsiteX107" fmla="*/ 4500 w 10000"/>
                  <a:gd name="connsiteY107" fmla="*/ 4885 h 9885"/>
                  <a:gd name="connsiteX108" fmla="*/ 4222 w 10000"/>
                  <a:gd name="connsiteY108" fmla="*/ 4316 h 9885"/>
                  <a:gd name="connsiteX109" fmla="*/ 4222 w 10000"/>
                  <a:gd name="connsiteY109" fmla="*/ 4316 h 9885"/>
                  <a:gd name="connsiteX110" fmla="*/ 4111 w 10000"/>
                  <a:gd name="connsiteY110" fmla="*/ 4035 h 9885"/>
                  <a:gd name="connsiteX111" fmla="*/ 4111 w 10000"/>
                  <a:gd name="connsiteY111" fmla="*/ 3862 h 9885"/>
                  <a:gd name="connsiteX112" fmla="*/ 4111 w 10000"/>
                  <a:gd name="connsiteY112" fmla="*/ 3694 h 9885"/>
                  <a:gd name="connsiteX113" fmla="*/ 4111 w 10000"/>
                  <a:gd name="connsiteY113" fmla="*/ 3694 h 9885"/>
                  <a:gd name="connsiteX114" fmla="*/ 4278 w 10000"/>
                  <a:gd name="connsiteY114" fmla="*/ 3523 h 9885"/>
                  <a:gd name="connsiteX115" fmla="*/ 4389 w 10000"/>
                  <a:gd name="connsiteY115" fmla="*/ 3465 h 9885"/>
                  <a:gd name="connsiteX116" fmla="*/ 4389 w 10000"/>
                  <a:gd name="connsiteY116" fmla="*/ 3465 h 9885"/>
                  <a:gd name="connsiteX117" fmla="*/ 4000 w 10000"/>
                  <a:gd name="connsiteY117" fmla="*/ 3465 h 9885"/>
                  <a:gd name="connsiteX118" fmla="*/ 3722 w 10000"/>
                  <a:gd name="connsiteY118" fmla="*/ 3523 h 9885"/>
                  <a:gd name="connsiteX119" fmla="*/ 3611 w 10000"/>
                  <a:gd name="connsiteY119" fmla="*/ 3583 h 9885"/>
                  <a:gd name="connsiteX120" fmla="*/ 3556 w 10000"/>
                  <a:gd name="connsiteY120" fmla="*/ 3637 h 9885"/>
                  <a:gd name="connsiteX121" fmla="*/ 3556 w 10000"/>
                  <a:gd name="connsiteY121" fmla="*/ 3637 h 9885"/>
                  <a:gd name="connsiteX122" fmla="*/ 3444 w 10000"/>
                  <a:gd name="connsiteY122" fmla="*/ 3862 h 9885"/>
                  <a:gd name="connsiteX123" fmla="*/ 3278 w 10000"/>
                  <a:gd name="connsiteY123" fmla="*/ 4206 h 9885"/>
                  <a:gd name="connsiteX124" fmla="*/ 3000 w 10000"/>
                  <a:gd name="connsiteY124" fmla="*/ 4605 h 9885"/>
                  <a:gd name="connsiteX125" fmla="*/ 2667 w 10000"/>
                  <a:gd name="connsiteY125" fmla="*/ 4885 h 9885"/>
                  <a:gd name="connsiteX126" fmla="*/ 2667 w 10000"/>
                  <a:gd name="connsiteY126" fmla="*/ 4885 h 9885"/>
                  <a:gd name="connsiteX127" fmla="*/ 2333 w 10000"/>
                  <a:gd name="connsiteY127" fmla="*/ 5113 h 9885"/>
                  <a:gd name="connsiteX128" fmla="*/ 1833 w 10000"/>
                  <a:gd name="connsiteY128" fmla="*/ 5342 h 9885"/>
                  <a:gd name="connsiteX129" fmla="*/ 1389 w 10000"/>
                  <a:gd name="connsiteY129" fmla="*/ 5457 h 9885"/>
                  <a:gd name="connsiteX130" fmla="*/ 889 w 10000"/>
                  <a:gd name="connsiteY130" fmla="*/ 5510 h 9885"/>
                  <a:gd name="connsiteX131" fmla="*/ 889 w 10000"/>
                  <a:gd name="connsiteY131" fmla="*/ 5510 h 9885"/>
                  <a:gd name="connsiteX132" fmla="*/ 500 w 10000"/>
                  <a:gd name="connsiteY132" fmla="*/ 5569 h 9885"/>
                  <a:gd name="connsiteX133" fmla="*/ 222 w 10000"/>
                  <a:gd name="connsiteY133" fmla="*/ 5629 h 9885"/>
                  <a:gd name="connsiteX134" fmla="*/ 0 w 10000"/>
                  <a:gd name="connsiteY134" fmla="*/ 5687 h 9885"/>
                  <a:gd name="connsiteX135" fmla="*/ 0 w 10000"/>
                  <a:gd name="connsiteY135" fmla="*/ 5687 h 9885"/>
                  <a:gd name="connsiteX136" fmla="*/ 278 w 10000"/>
                  <a:gd name="connsiteY136" fmla="*/ 6589 h 9885"/>
                  <a:gd name="connsiteX137" fmla="*/ 500 w 10000"/>
                  <a:gd name="connsiteY137" fmla="*/ 7273 h 9885"/>
                  <a:gd name="connsiteX138" fmla="*/ 722 w 10000"/>
                  <a:gd name="connsiteY138" fmla="*/ 7842 h 9885"/>
                  <a:gd name="connsiteX139" fmla="*/ 722 w 10000"/>
                  <a:gd name="connsiteY139" fmla="*/ 7842 h 9885"/>
                  <a:gd name="connsiteX140" fmla="*/ 889 w 10000"/>
                  <a:gd name="connsiteY140" fmla="*/ 8184 h 9885"/>
                  <a:gd name="connsiteX141" fmla="*/ 944 w 10000"/>
                  <a:gd name="connsiteY141" fmla="*/ 8467 h 9885"/>
                  <a:gd name="connsiteX142" fmla="*/ 1111 w 10000"/>
                  <a:gd name="connsiteY142" fmla="*/ 8751 h 9885"/>
                  <a:gd name="connsiteX143" fmla="*/ 1333 w 10000"/>
                  <a:gd name="connsiteY143" fmla="*/ 9204 h 9885"/>
                  <a:gd name="connsiteX144" fmla="*/ 1333 w 10000"/>
                  <a:gd name="connsiteY144" fmla="*/ 9204 h 9885"/>
                  <a:gd name="connsiteX145" fmla="*/ 1444 w 10000"/>
                  <a:gd name="connsiteY145" fmla="*/ 9434 h 9885"/>
                  <a:gd name="connsiteX146" fmla="*/ 1500 w 10000"/>
                  <a:gd name="connsiteY146" fmla="*/ 9603 h 9885"/>
                  <a:gd name="connsiteX147" fmla="*/ 1500 w 10000"/>
                  <a:gd name="connsiteY147" fmla="*/ 9770 h 9885"/>
                  <a:gd name="connsiteX148" fmla="*/ 1556 w 10000"/>
                  <a:gd name="connsiteY148" fmla="*/ 9832 h 9885"/>
                  <a:gd name="connsiteX149" fmla="*/ 1722 w 10000"/>
                  <a:gd name="connsiteY149" fmla="*/ 9885 h 9885"/>
                  <a:gd name="connsiteX0" fmla="*/ 10000 w 10000"/>
                  <a:gd name="connsiteY0" fmla="*/ 7877 h 9946"/>
                  <a:gd name="connsiteX1" fmla="*/ 10000 w 10000"/>
                  <a:gd name="connsiteY1" fmla="*/ 7877 h 9946"/>
                  <a:gd name="connsiteX2" fmla="*/ 9222 w 10000"/>
                  <a:gd name="connsiteY2" fmla="*/ 7933 h 9946"/>
                  <a:gd name="connsiteX3" fmla="*/ 8944 w 10000"/>
                  <a:gd name="connsiteY3" fmla="*/ 7933 h 9946"/>
                  <a:gd name="connsiteX4" fmla="*/ 8833 w 10000"/>
                  <a:gd name="connsiteY4" fmla="*/ 7877 h 9946"/>
                  <a:gd name="connsiteX5" fmla="*/ 8778 w 10000"/>
                  <a:gd name="connsiteY5" fmla="*/ 7818 h 9946"/>
                  <a:gd name="connsiteX6" fmla="*/ 8778 w 10000"/>
                  <a:gd name="connsiteY6" fmla="*/ 7818 h 9946"/>
                  <a:gd name="connsiteX7" fmla="*/ 8444 w 10000"/>
                  <a:gd name="connsiteY7" fmla="*/ 7125 h 9946"/>
                  <a:gd name="connsiteX8" fmla="*/ 8167 w 10000"/>
                  <a:gd name="connsiteY8" fmla="*/ 6496 h 9946"/>
                  <a:gd name="connsiteX9" fmla="*/ 8167 w 10000"/>
                  <a:gd name="connsiteY9" fmla="*/ 6496 h 9946"/>
                  <a:gd name="connsiteX10" fmla="*/ 8056 w 10000"/>
                  <a:gd name="connsiteY10" fmla="*/ 6383 h 9946"/>
                  <a:gd name="connsiteX11" fmla="*/ 7889 w 10000"/>
                  <a:gd name="connsiteY11" fmla="*/ 6267 h 9946"/>
                  <a:gd name="connsiteX12" fmla="*/ 7444 w 10000"/>
                  <a:gd name="connsiteY12" fmla="*/ 6205 h 9946"/>
                  <a:gd name="connsiteX13" fmla="*/ 6889 w 10000"/>
                  <a:gd name="connsiteY13" fmla="*/ 6149 h 9946"/>
                  <a:gd name="connsiteX14" fmla="*/ 6389 w 10000"/>
                  <a:gd name="connsiteY14" fmla="*/ 6149 h 9946"/>
                  <a:gd name="connsiteX15" fmla="*/ 6389 w 10000"/>
                  <a:gd name="connsiteY15" fmla="*/ 6149 h 9946"/>
                  <a:gd name="connsiteX16" fmla="*/ 6167 w 10000"/>
                  <a:gd name="connsiteY16" fmla="*/ 6092 h 9946"/>
                  <a:gd name="connsiteX17" fmla="*/ 6056 w 10000"/>
                  <a:gd name="connsiteY17" fmla="*/ 5982 h 9946"/>
                  <a:gd name="connsiteX18" fmla="*/ 6000 w 10000"/>
                  <a:gd name="connsiteY18" fmla="*/ 5865 h 9946"/>
                  <a:gd name="connsiteX19" fmla="*/ 6000 w 10000"/>
                  <a:gd name="connsiteY19" fmla="*/ 5634 h 9946"/>
                  <a:gd name="connsiteX20" fmla="*/ 6056 w 10000"/>
                  <a:gd name="connsiteY20" fmla="*/ 5172 h 9946"/>
                  <a:gd name="connsiteX21" fmla="*/ 6111 w 10000"/>
                  <a:gd name="connsiteY21" fmla="*/ 4942 h 9946"/>
                  <a:gd name="connsiteX22" fmla="*/ 6056 w 10000"/>
                  <a:gd name="connsiteY22" fmla="*/ 4659 h 9946"/>
                  <a:gd name="connsiteX23" fmla="*/ 6056 w 10000"/>
                  <a:gd name="connsiteY23" fmla="*/ 4659 h 9946"/>
                  <a:gd name="connsiteX24" fmla="*/ 6000 w 10000"/>
                  <a:gd name="connsiteY24" fmla="*/ 4483 h 9946"/>
                  <a:gd name="connsiteX25" fmla="*/ 5944 w 10000"/>
                  <a:gd name="connsiteY25" fmla="*/ 4366 h 9946"/>
                  <a:gd name="connsiteX26" fmla="*/ 5833 w 10000"/>
                  <a:gd name="connsiteY26" fmla="*/ 4366 h 9946"/>
                  <a:gd name="connsiteX27" fmla="*/ 5667 w 10000"/>
                  <a:gd name="connsiteY27" fmla="*/ 4426 h 9946"/>
                  <a:gd name="connsiteX28" fmla="*/ 5333 w 10000"/>
                  <a:gd name="connsiteY28" fmla="*/ 4597 h 9946"/>
                  <a:gd name="connsiteX29" fmla="*/ 4889 w 10000"/>
                  <a:gd name="connsiteY29" fmla="*/ 4887 h 9946"/>
                  <a:gd name="connsiteX30" fmla="*/ 4889 w 10000"/>
                  <a:gd name="connsiteY30" fmla="*/ 4887 h 9946"/>
                  <a:gd name="connsiteX31" fmla="*/ 4611 w 10000"/>
                  <a:gd name="connsiteY31" fmla="*/ 4942 h 9946"/>
                  <a:gd name="connsiteX32" fmla="*/ 4500 w 10000"/>
                  <a:gd name="connsiteY32" fmla="*/ 4942 h 9946"/>
                  <a:gd name="connsiteX33" fmla="*/ 4444 w 10000"/>
                  <a:gd name="connsiteY33" fmla="*/ 4887 h 9946"/>
                  <a:gd name="connsiteX34" fmla="*/ 4389 w 10000"/>
                  <a:gd name="connsiteY34" fmla="*/ 4659 h 9946"/>
                  <a:gd name="connsiteX35" fmla="*/ 4222 w 10000"/>
                  <a:gd name="connsiteY35" fmla="*/ 4366 h 9946"/>
                  <a:gd name="connsiteX36" fmla="*/ 4222 w 10000"/>
                  <a:gd name="connsiteY36" fmla="*/ 4366 h 9946"/>
                  <a:gd name="connsiteX37" fmla="*/ 4111 w 10000"/>
                  <a:gd name="connsiteY37" fmla="*/ 4199 h 9946"/>
                  <a:gd name="connsiteX38" fmla="*/ 4111 w 10000"/>
                  <a:gd name="connsiteY38" fmla="*/ 4024 h 9946"/>
                  <a:gd name="connsiteX39" fmla="*/ 4111 w 10000"/>
                  <a:gd name="connsiteY39" fmla="*/ 3907 h 9946"/>
                  <a:gd name="connsiteX40" fmla="*/ 4167 w 10000"/>
                  <a:gd name="connsiteY40" fmla="*/ 3795 h 9946"/>
                  <a:gd name="connsiteX41" fmla="*/ 4278 w 10000"/>
                  <a:gd name="connsiteY41" fmla="*/ 3564 h 9946"/>
                  <a:gd name="connsiteX42" fmla="*/ 4389 w 10000"/>
                  <a:gd name="connsiteY42" fmla="*/ 3505 h 9946"/>
                  <a:gd name="connsiteX43" fmla="*/ 4389 w 10000"/>
                  <a:gd name="connsiteY43" fmla="*/ 3505 h 9946"/>
                  <a:gd name="connsiteX44" fmla="*/ 4389 w 10000"/>
                  <a:gd name="connsiteY44" fmla="*/ 3451 h 9946"/>
                  <a:gd name="connsiteX45" fmla="*/ 4444 w 10000"/>
                  <a:gd name="connsiteY45" fmla="*/ 3392 h 9946"/>
                  <a:gd name="connsiteX46" fmla="*/ 4667 w 10000"/>
                  <a:gd name="connsiteY46" fmla="*/ 3333 h 9946"/>
                  <a:gd name="connsiteX47" fmla="*/ 5333 w 10000"/>
                  <a:gd name="connsiteY47" fmla="*/ 3223 h 9946"/>
                  <a:gd name="connsiteX48" fmla="*/ 6500 w 10000"/>
                  <a:gd name="connsiteY48" fmla="*/ 3049 h 9946"/>
                  <a:gd name="connsiteX49" fmla="*/ 6500 w 10000"/>
                  <a:gd name="connsiteY49" fmla="*/ 3049 h 9946"/>
                  <a:gd name="connsiteX50" fmla="*/ 7167 w 10000"/>
                  <a:gd name="connsiteY50" fmla="*/ 2875 h 9946"/>
                  <a:gd name="connsiteX51" fmla="*/ 8389 w 10000"/>
                  <a:gd name="connsiteY51" fmla="*/ 2528 h 9946"/>
                  <a:gd name="connsiteX52" fmla="*/ 8389 w 10000"/>
                  <a:gd name="connsiteY52" fmla="*/ 2528 h 9946"/>
                  <a:gd name="connsiteX53" fmla="*/ 8667 w 10000"/>
                  <a:gd name="connsiteY53" fmla="*/ 2409 h 9946"/>
                  <a:gd name="connsiteX54" fmla="*/ 8778 w 10000"/>
                  <a:gd name="connsiteY54" fmla="*/ 2240 h 9946"/>
                  <a:gd name="connsiteX55" fmla="*/ 8889 w 10000"/>
                  <a:gd name="connsiteY55" fmla="*/ 2126 h 9946"/>
                  <a:gd name="connsiteX56" fmla="*/ 8833 w 10000"/>
                  <a:gd name="connsiteY56" fmla="*/ 2010 h 9946"/>
                  <a:gd name="connsiteX57" fmla="*/ 8833 w 10000"/>
                  <a:gd name="connsiteY57" fmla="*/ 1895 h 9946"/>
                  <a:gd name="connsiteX58" fmla="*/ 8722 w 10000"/>
                  <a:gd name="connsiteY58" fmla="*/ 1780 h 9946"/>
                  <a:gd name="connsiteX59" fmla="*/ 8556 w 10000"/>
                  <a:gd name="connsiteY59" fmla="*/ 1610 h 9946"/>
                  <a:gd name="connsiteX60" fmla="*/ 8556 w 10000"/>
                  <a:gd name="connsiteY60" fmla="*/ 1610 h 9946"/>
                  <a:gd name="connsiteX61" fmla="*/ 6556 w 10000"/>
                  <a:gd name="connsiteY61" fmla="*/ 577 h 9946"/>
                  <a:gd name="connsiteX62" fmla="*/ 6556 w 10000"/>
                  <a:gd name="connsiteY62" fmla="*/ 577 h 9946"/>
                  <a:gd name="connsiteX63" fmla="*/ 6333 w 10000"/>
                  <a:gd name="connsiteY63" fmla="*/ 407 h 9946"/>
                  <a:gd name="connsiteX64" fmla="*/ 6167 w 10000"/>
                  <a:gd name="connsiteY64" fmla="*/ 234 h 9946"/>
                  <a:gd name="connsiteX65" fmla="*/ 6056 w 10000"/>
                  <a:gd name="connsiteY65" fmla="*/ 59 h 9946"/>
                  <a:gd name="connsiteX66" fmla="*/ 6056 w 10000"/>
                  <a:gd name="connsiteY66" fmla="*/ 59 h 9946"/>
                  <a:gd name="connsiteX67" fmla="*/ 8056 w 10000"/>
                  <a:gd name="connsiteY67" fmla="*/ 0 h 9946"/>
                  <a:gd name="connsiteX68" fmla="*/ 10000 w 10000"/>
                  <a:gd name="connsiteY68" fmla="*/ 577 h 9946"/>
                  <a:gd name="connsiteX69" fmla="*/ 10000 w 10000"/>
                  <a:gd name="connsiteY69" fmla="*/ 7933 h 9946"/>
                  <a:gd name="connsiteX70" fmla="*/ 10000 w 10000"/>
                  <a:gd name="connsiteY70" fmla="*/ 7933 h 9946"/>
                  <a:gd name="connsiteX71" fmla="*/ 9722 w 10000"/>
                  <a:gd name="connsiteY71" fmla="*/ 7877 h 9946"/>
                  <a:gd name="connsiteX72" fmla="*/ 9389 w 10000"/>
                  <a:gd name="connsiteY72" fmla="*/ 7933 h 9946"/>
                  <a:gd name="connsiteX73" fmla="*/ 9389 w 10000"/>
                  <a:gd name="connsiteY73" fmla="*/ 7933 h 9946"/>
                  <a:gd name="connsiteX74" fmla="*/ 9278 w 10000"/>
                  <a:gd name="connsiteY74" fmla="*/ 7993 h 9946"/>
                  <a:gd name="connsiteX75" fmla="*/ 9056 w 10000"/>
                  <a:gd name="connsiteY75" fmla="*/ 7933 h 9946"/>
                  <a:gd name="connsiteX76" fmla="*/ 8889 w 10000"/>
                  <a:gd name="connsiteY76" fmla="*/ 7877 h 9946"/>
                  <a:gd name="connsiteX77" fmla="*/ 8722 w 10000"/>
                  <a:gd name="connsiteY77" fmla="*/ 7757 h 9946"/>
                  <a:gd name="connsiteX78" fmla="*/ 8611 w 10000"/>
                  <a:gd name="connsiteY78" fmla="*/ 7586 h 9946"/>
                  <a:gd name="connsiteX79" fmla="*/ 8444 w 10000"/>
                  <a:gd name="connsiteY79" fmla="*/ 7301 h 9946"/>
                  <a:gd name="connsiteX80" fmla="*/ 8444 w 10000"/>
                  <a:gd name="connsiteY80" fmla="*/ 7301 h 9946"/>
                  <a:gd name="connsiteX81" fmla="*/ 8222 w 10000"/>
                  <a:gd name="connsiteY81" fmla="*/ 6785 h 9946"/>
                  <a:gd name="connsiteX82" fmla="*/ 8111 w 10000"/>
                  <a:gd name="connsiteY82" fmla="*/ 6552 h 9946"/>
                  <a:gd name="connsiteX83" fmla="*/ 7944 w 10000"/>
                  <a:gd name="connsiteY83" fmla="*/ 6383 h 9946"/>
                  <a:gd name="connsiteX84" fmla="*/ 7778 w 10000"/>
                  <a:gd name="connsiteY84" fmla="*/ 6267 h 9946"/>
                  <a:gd name="connsiteX85" fmla="*/ 7556 w 10000"/>
                  <a:gd name="connsiteY85" fmla="*/ 6205 h 9946"/>
                  <a:gd name="connsiteX86" fmla="*/ 7333 w 10000"/>
                  <a:gd name="connsiteY86" fmla="*/ 6149 h 9946"/>
                  <a:gd name="connsiteX87" fmla="*/ 7000 w 10000"/>
                  <a:gd name="connsiteY87" fmla="*/ 6092 h 9946"/>
                  <a:gd name="connsiteX88" fmla="*/ 7000 w 10000"/>
                  <a:gd name="connsiteY88" fmla="*/ 6092 h 9946"/>
                  <a:gd name="connsiteX89" fmla="*/ 6556 w 10000"/>
                  <a:gd name="connsiteY89" fmla="*/ 6149 h 9946"/>
                  <a:gd name="connsiteX90" fmla="*/ 6222 w 10000"/>
                  <a:gd name="connsiteY90" fmla="*/ 6149 h 9946"/>
                  <a:gd name="connsiteX91" fmla="*/ 6111 w 10000"/>
                  <a:gd name="connsiteY91" fmla="*/ 6092 h 9946"/>
                  <a:gd name="connsiteX92" fmla="*/ 6056 w 10000"/>
                  <a:gd name="connsiteY92" fmla="*/ 6034 h 9946"/>
                  <a:gd name="connsiteX93" fmla="*/ 6056 w 10000"/>
                  <a:gd name="connsiteY93" fmla="*/ 6034 h 9946"/>
                  <a:gd name="connsiteX94" fmla="*/ 6056 w 10000"/>
                  <a:gd name="connsiteY94" fmla="*/ 5001 h 9946"/>
                  <a:gd name="connsiteX95" fmla="*/ 6056 w 10000"/>
                  <a:gd name="connsiteY95" fmla="*/ 5001 h 9946"/>
                  <a:gd name="connsiteX96" fmla="*/ 6056 w 10000"/>
                  <a:gd name="connsiteY96" fmla="*/ 4769 h 9946"/>
                  <a:gd name="connsiteX97" fmla="*/ 5944 w 10000"/>
                  <a:gd name="connsiteY97" fmla="*/ 4483 h 9946"/>
                  <a:gd name="connsiteX98" fmla="*/ 5889 w 10000"/>
                  <a:gd name="connsiteY98" fmla="*/ 4426 h 9946"/>
                  <a:gd name="connsiteX99" fmla="*/ 5778 w 10000"/>
                  <a:gd name="connsiteY99" fmla="*/ 4366 h 9946"/>
                  <a:gd name="connsiteX100" fmla="*/ 5667 w 10000"/>
                  <a:gd name="connsiteY100" fmla="*/ 4366 h 9946"/>
                  <a:gd name="connsiteX101" fmla="*/ 5500 w 10000"/>
                  <a:gd name="connsiteY101" fmla="*/ 4426 h 9946"/>
                  <a:gd name="connsiteX102" fmla="*/ 5500 w 10000"/>
                  <a:gd name="connsiteY102" fmla="*/ 4426 h 9946"/>
                  <a:gd name="connsiteX103" fmla="*/ 4889 w 10000"/>
                  <a:gd name="connsiteY103" fmla="*/ 4829 h 9946"/>
                  <a:gd name="connsiteX104" fmla="*/ 4611 w 10000"/>
                  <a:gd name="connsiteY104" fmla="*/ 4942 h 9946"/>
                  <a:gd name="connsiteX105" fmla="*/ 4556 w 10000"/>
                  <a:gd name="connsiteY105" fmla="*/ 5001 h 9946"/>
                  <a:gd name="connsiteX106" fmla="*/ 4500 w 10000"/>
                  <a:gd name="connsiteY106" fmla="*/ 4942 h 9946"/>
                  <a:gd name="connsiteX107" fmla="*/ 4500 w 10000"/>
                  <a:gd name="connsiteY107" fmla="*/ 4942 h 9946"/>
                  <a:gd name="connsiteX108" fmla="*/ 4222 w 10000"/>
                  <a:gd name="connsiteY108" fmla="*/ 4366 h 9946"/>
                  <a:gd name="connsiteX109" fmla="*/ 4222 w 10000"/>
                  <a:gd name="connsiteY109" fmla="*/ 4366 h 9946"/>
                  <a:gd name="connsiteX110" fmla="*/ 4111 w 10000"/>
                  <a:gd name="connsiteY110" fmla="*/ 4082 h 9946"/>
                  <a:gd name="connsiteX111" fmla="*/ 4111 w 10000"/>
                  <a:gd name="connsiteY111" fmla="*/ 3907 h 9946"/>
                  <a:gd name="connsiteX112" fmla="*/ 4111 w 10000"/>
                  <a:gd name="connsiteY112" fmla="*/ 3737 h 9946"/>
                  <a:gd name="connsiteX113" fmla="*/ 4111 w 10000"/>
                  <a:gd name="connsiteY113" fmla="*/ 3737 h 9946"/>
                  <a:gd name="connsiteX114" fmla="*/ 4278 w 10000"/>
                  <a:gd name="connsiteY114" fmla="*/ 3564 h 9946"/>
                  <a:gd name="connsiteX115" fmla="*/ 4389 w 10000"/>
                  <a:gd name="connsiteY115" fmla="*/ 3505 h 9946"/>
                  <a:gd name="connsiteX116" fmla="*/ 4389 w 10000"/>
                  <a:gd name="connsiteY116" fmla="*/ 3505 h 9946"/>
                  <a:gd name="connsiteX117" fmla="*/ 4000 w 10000"/>
                  <a:gd name="connsiteY117" fmla="*/ 3505 h 9946"/>
                  <a:gd name="connsiteX118" fmla="*/ 3722 w 10000"/>
                  <a:gd name="connsiteY118" fmla="*/ 3564 h 9946"/>
                  <a:gd name="connsiteX119" fmla="*/ 3611 w 10000"/>
                  <a:gd name="connsiteY119" fmla="*/ 3625 h 9946"/>
                  <a:gd name="connsiteX120" fmla="*/ 3556 w 10000"/>
                  <a:gd name="connsiteY120" fmla="*/ 3679 h 9946"/>
                  <a:gd name="connsiteX121" fmla="*/ 3556 w 10000"/>
                  <a:gd name="connsiteY121" fmla="*/ 3679 h 9946"/>
                  <a:gd name="connsiteX122" fmla="*/ 3444 w 10000"/>
                  <a:gd name="connsiteY122" fmla="*/ 3907 h 9946"/>
                  <a:gd name="connsiteX123" fmla="*/ 3278 w 10000"/>
                  <a:gd name="connsiteY123" fmla="*/ 4255 h 9946"/>
                  <a:gd name="connsiteX124" fmla="*/ 3000 w 10000"/>
                  <a:gd name="connsiteY124" fmla="*/ 4659 h 9946"/>
                  <a:gd name="connsiteX125" fmla="*/ 2667 w 10000"/>
                  <a:gd name="connsiteY125" fmla="*/ 4942 h 9946"/>
                  <a:gd name="connsiteX126" fmla="*/ 2667 w 10000"/>
                  <a:gd name="connsiteY126" fmla="*/ 4942 h 9946"/>
                  <a:gd name="connsiteX127" fmla="*/ 2333 w 10000"/>
                  <a:gd name="connsiteY127" fmla="*/ 5172 h 9946"/>
                  <a:gd name="connsiteX128" fmla="*/ 1833 w 10000"/>
                  <a:gd name="connsiteY128" fmla="*/ 5404 h 9946"/>
                  <a:gd name="connsiteX129" fmla="*/ 1389 w 10000"/>
                  <a:gd name="connsiteY129" fmla="*/ 5520 h 9946"/>
                  <a:gd name="connsiteX130" fmla="*/ 889 w 10000"/>
                  <a:gd name="connsiteY130" fmla="*/ 5574 h 9946"/>
                  <a:gd name="connsiteX131" fmla="*/ 889 w 10000"/>
                  <a:gd name="connsiteY131" fmla="*/ 5574 h 9946"/>
                  <a:gd name="connsiteX132" fmla="*/ 500 w 10000"/>
                  <a:gd name="connsiteY132" fmla="*/ 5634 h 9946"/>
                  <a:gd name="connsiteX133" fmla="*/ 222 w 10000"/>
                  <a:gd name="connsiteY133" fmla="*/ 5694 h 9946"/>
                  <a:gd name="connsiteX134" fmla="*/ 0 w 10000"/>
                  <a:gd name="connsiteY134" fmla="*/ 5753 h 9946"/>
                  <a:gd name="connsiteX135" fmla="*/ 0 w 10000"/>
                  <a:gd name="connsiteY135" fmla="*/ 5753 h 9946"/>
                  <a:gd name="connsiteX136" fmla="*/ 278 w 10000"/>
                  <a:gd name="connsiteY136" fmla="*/ 6666 h 9946"/>
                  <a:gd name="connsiteX137" fmla="*/ 500 w 10000"/>
                  <a:gd name="connsiteY137" fmla="*/ 7358 h 9946"/>
                  <a:gd name="connsiteX138" fmla="*/ 722 w 10000"/>
                  <a:gd name="connsiteY138" fmla="*/ 7933 h 9946"/>
                  <a:gd name="connsiteX139" fmla="*/ 722 w 10000"/>
                  <a:gd name="connsiteY139" fmla="*/ 7933 h 9946"/>
                  <a:gd name="connsiteX140" fmla="*/ 889 w 10000"/>
                  <a:gd name="connsiteY140" fmla="*/ 8279 h 9946"/>
                  <a:gd name="connsiteX141" fmla="*/ 944 w 10000"/>
                  <a:gd name="connsiteY141" fmla="*/ 8566 h 9946"/>
                  <a:gd name="connsiteX142" fmla="*/ 1111 w 10000"/>
                  <a:gd name="connsiteY142" fmla="*/ 8853 h 9946"/>
                  <a:gd name="connsiteX143" fmla="*/ 1333 w 10000"/>
                  <a:gd name="connsiteY143" fmla="*/ 9311 h 9946"/>
                  <a:gd name="connsiteX144" fmla="*/ 1333 w 10000"/>
                  <a:gd name="connsiteY144" fmla="*/ 9311 h 9946"/>
                  <a:gd name="connsiteX145" fmla="*/ 1444 w 10000"/>
                  <a:gd name="connsiteY145" fmla="*/ 9544 h 9946"/>
                  <a:gd name="connsiteX146" fmla="*/ 1500 w 10000"/>
                  <a:gd name="connsiteY146" fmla="*/ 9715 h 9946"/>
                  <a:gd name="connsiteX147" fmla="*/ 1500 w 10000"/>
                  <a:gd name="connsiteY147" fmla="*/ 9884 h 9946"/>
                  <a:gd name="connsiteX148" fmla="*/ 1556 w 10000"/>
                  <a:gd name="connsiteY148" fmla="*/ 9946 h 9946"/>
                  <a:gd name="connsiteX0" fmla="*/ 10000 w 10000"/>
                  <a:gd name="connsiteY0" fmla="*/ 7920 h 9938"/>
                  <a:gd name="connsiteX1" fmla="*/ 10000 w 10000"/>
                  <a:gd name="connsiteY1" fmla="*/ 7920 h 9938"/>
                  <a:gd name="connsiteX2" fmla="*/ 9222 w 10000"/>
                  <a:gd name="connsiteY2" fmla="*/ 7976 h 9938"/>
                  <a:gd name="connsiteX3" fmla="*/ 8944 w 10000"/>
                  <a:gd name="connsiteY3" fmla="*/ 7976 h 9938"/>
                  <a:gd name="connsiteX4" fmla="*/ 8833 w 10000"/>
                  <a:gd name="connsiteY4" fmla="*/ 7920 h 9938"/>
                  <a:gd name="connsiteX5" fmla="*/ 8778 w 10000"/>
                  <a:gd name="connsiteY5" fmla="*/ 7860 h 9938"/>
                  <a:gd name="connsiteX6" fmla="*/ 8778 w 10000"/>
                  <a:gd name="connsiteY6" fmla="*/ 7860 h 9938"/>
                  <a:gd name="connsiteX7" fmla="*/ 8444 w 10000"/>
                  <a:gd name="connsiteY7" fmla="*/ 7164 h 9938"/>
                  <a:gd name="connsiteX8" fmla="*/ 8167 w 10000"/>
                  <a:gd name="connsiteY8" fmla="*/ 6531 h 9938"/>
                  <a:gd name="connsiteX9" fmla="*/ 8167 w 10000"/>
                  <a:gd name="connsiteY9" fmla="*/ 6531 h 9938"/>
                  <a:gd name="connsiteX10" fmla="*/ 8056 w 10000"/>
                  <a:gd name="connsiteY10" fmla="*/ 6418 h 9938"/>
                  <a:gd name="connsiteX11" fmla="*/ 7889 w 10000"/>
                  <a:gd name="connsiteY11" fmla="*/ 6301 h 9938"/>
                  <a:gd name="connsiteX12" fmla="*/ 7444 w 10000"/>
                  <a:gd name="connsiteY12" fmla="*/ 6239 h 9938"/>
                  <a:gd name="connsiteX13" fmla="*/ 6889 w 10000"/>
                  <a:gd name="connsiteY13" fmla="*/ 6182 h 9938"/>
                  <a:gd name="connsiteX14" fmla="*/ 6389 w 10000"/>
                  <a:gd name="connsiteY14" fmla="*/ 6182 h 9938"/>
                  <a:gd name="connsiteX15" fmla="*/ 6389 w 10000"/>
                  <a:gd name="connsiteY15" fmla="*/ 6182 h 9938"/>
                  <a:gd name="connsiteX16" fmla="*/ 6167 w 10000"/>
                  <a:gd name="connsiteY16" fmla="*/ 6125 h 9938"/>
                  <a:gd name="connsiteX17" fmla="*/ 6056 w 10000"/>
                  <a:gd name="connsiteY17" fmla="*/ 6014 h 9938"/>
                  <a:gd name="connsiteX18" fmla="*/ 6000 w 10000"/>
                  <a:gd name="connsiteY18" fmla="*/ 5897 h 9938"/>
                  <a:gd name="connsiteX19" fmla="*/ 6000 w 10000"/>
                  <a:gd name="connsiteY19" fmla="*/ 5665 h 9938"/>
                  <a:gd name="connsiteX20" fmla="*/ 6056 w 10000"/>
                  <a:gd name="connsiteY20" fmla="*/ 5200 h 9938"/>
                  <a:gd name="connsiteX21" fmla="*/ 6111 w 10000"/>
                  <a:gd name="connsiteY21" fmla="*/ 4969 h 9938"/>
                  <a:gd name="connsiteX22" fmla="*/ 6056 w 10000"/>
                  <a:gd name="connsiteY22" fmla="*/ 4684 h 9938"/>
                  <a:gd name="connsiteX23" fmla="*/ 6056 w 10000"/>
                  <a:gd name="connsiteY23" fmla="*/ 4684 h 9938"/>
                  <a:gd name="connsiteX24" fmla="*/ 6000 w 10000"/>
                  <a:gd name="connsiteY24" fmla="*/ 4507 h 9938"/>
                  <a:gd name="connsiteX25" fmla="*/ 5944 w 10000"/>
                  <a:gd name="connsiteY25" fmla="*/ 4390 h 9938"/>
                  <a:gd name="connsiteX26" fmla="*/ 5833 w 10000"/>
                  <a:gd name="connsiteY26" fmla="*/ 4390 h 9938"/>
                  <a:gd name="connsiteX27" fmla="*/ 5667 w 10000"/>
                  <a:gd name="connsiteY27" fmla="*/ 4450 h 9938"/>
                  <a:gd name="connsiteX28" fmla="*/ 5333 w 10000"/>
                  <a:gd name="connsiteY28" fmla="*/ 4622 h 9938"/>
                  <a:gd name="connsiteX29" fmla="*/ 4889 w 10000"/>
                  <a:gd name="connsiteY29" fmla="*/ 4914 h 9938"/>
                  <a:gd name="connsiteX30" fmla="*/ 4889 w 10000"/>
                  <a:gd name="connsiteY30" fmla="*/ 4914 h 9938"/>
                  <a:gd name="connsiteX31" fmla="*/ 4611 w 10000"/>
                  <a:gd name="connsiteY31" fmla="*/ 4969 h 9938"/>
                  <a:gd name="connsiteX32" fmla="*/ 4500 w 10000"/>
                  <a:gd name="connsiteY32" fmla="*/ 4969 h 9938"/>
                  <a:gd name="connsiteX33" fmla="*/ 4444 w 10000"/>
                  <a:gd name="connsiteY33" fmla="*/ 4914 h 9938"/>
                  <a:gd name="connsiteX34" fmla="*/ 4389 w 10000"/>
                  <a:gd name="connsiteY34" fmla="*/ 4684 h 9938"/>
                  <a:gd name="connsiteX35" fmla="*/ 4222 w 10000"/>
                  <a:gd name="connsiteY35" fmla="*/ 4390 h 9938"/>
                  <a:gd name="connsiteX36" fmla="*/ 4222 w 10000"/>
                  <a:gd name="connsiteY36" fmla="*/ 4390 h 9938"/>
                  <a:gd name="connsiteX37" fmla="*/ 4111 w 10000"/>
                  <a:gd name="connsiteY37" fmla="*/ 4222 h 9938"/>
                  <a:gd name="connsiteX38" fmla="*/ 4111 w 10000"/>
                  <a:gd name="connsiteY38" fmla="*/ 4046 h 9938"/>
                  <a:gd name="connsiteX39" fmla="*/ 4111 w 10000"/>
                  <a:gd name="connsiteY39" fmla="*/ 3928 h 9938"/>
                  <a:gd name="connsiteX40" fmla="*/ 4167 w 10000"/>
                  <a:gd name="connsiteY40" fmla="*/ 3816 h 9938"/>
                  <a:gd name="connsiteX41" fmla="*/ 4278 w 10000"/>
                  <a:gd name="connsiteY41" fmla="*/ 3583 h 9938"/>
                  <a:gd name="connsiteX42" fmla="*/ 4389 w 10000"/>
                  <a:gd name="connsiteY42" fmla="*/ 3524 h 9938"/>
                  <a:gd name="connsiteX43" fmla="*/ 4389 w 10000"/>
                  <a:gd name="connsiteY43" fmla="*/ 3524 h 9938"/>
                  <a:gd name="connsiteX44" fmla="*/ 4389 w 10000"/>
                  <a:gd name="connsiteY44" fmla="*/ 3470 h 9938"/>
                  <a:gd name="connsiteX45" fmla="*/ 4444 w 10000"/>
                  <a:gd name="connsiteY45" fmla="*/ 3410 h 9938"/>
                  <a:gd name="connsiteX46" fmla="*/ 4667 w 10000"/>
                  <a:gd name="connsiteY46" fmla="*/ 3351 h 9938"/>
                  <a:gd name="connsiteX47" fmla="*/ 5333 w 10000"/>
                  <a:gd name="connsiteY47" fmla="*/ 3240 h 9938"/>
                  <a:gd name="connsiteX48" fmla="*/ 6500 w 10000"/>
                  <a:gd name="connsiteY48" fmla="*/ 3066 h 9938"/>
                  <a:gd name="connsiteX49" fmla="*/ 6500 w 10000"/>
                  <a:gd name="connsiteY49" fmla="*/ 3066 h 9938"/>
                  <a:gd name="connsiteX50" fmla="*/ 7167 w 10000"/>
                  <a:gd name="connsiteY50" fmla="*/ 2891 h 9938"/>
                  <a:gd name="connsiteX51" fmla="*/ 8389 w 10000"/>
                  <a:gd name="connsiteY51" fmla="*/ 2542 h 9938"/>
                  <a:gd name="connsiteX52" fmla="*/ 8389 w 10000"/>
                  <a:gd name="connsiteY52" fmla="*/ 2542 h 9938"/>
                  <a:gd name="connsiteX53" fmla="*/ 8667 w 10000"/>
                  <a:gd name="connsiteY53" fmla="*/ 2422 h 9938"/>
                  <a:gd name="connsiteX54" fmla="*/ 8778 w 10000"/>
                  <a:gd name="connsiteY54" fmla="*/ 2252 h 9938"/>
                  <a:gd name="connsiteX55" fmla="*/ 8889 w 10000"/>
                  <a:gd name="connsiteY55" fmla="*/ 2138 h 9938"/>
                  <a:gd name="connsiteX56" fmla="*/ 8833 w 10000"/>
                  <a:gd name="connsiteY56" fmla="*/ 2021 h 9938"/>
                  <a:gd name="connsiteX57" fmla="*/ 8833 w 10000"/>
                  <a:gd name="connsiteY57" fmla="*/ 1905 h 9938"/>
                  <a:gd name="connsiteX58" fmla="*/ 8722 w 10000"/>
                  <a:gd name="connsiteY58" fmla="*/ 1790 h 9938"/>
                  <a:gd name="connsiteX59" fmla="*/ 8556 w 10000"/>
                  <a:gd name="connsiteY59" fmla="*/ 1619 h 9938"/>
                  <a:gd name="connsiteX60" fmla="*/ 8556 w 10000"/>
                  <a:gd name="connsiteY60" fmla="*/ 1619 h 9938"/>
                  <a:gd name="connsiteX61" fmla="*/ 6556 w 10000"/>
                  <a:gd name="connsiteY61" fmla="*/ 580 h 9938"/>
                  <a:gd name="connsiteX62" fmla="*/ 6556 w 10000"/>
                  <a:gd name="connsiteY62" fmla="*/ 580 h 9938"/>
                  <a:gd name="connsiteX63" fmla="*/ 6333 w 10000"/>
                  <a:gd name="connsiteY63" fmla="*/ 409 h 9938"/>
                  <a:gd name="connsiteX64" fmla="*/ 6167 w 10000"/>
                  <a:gd name="connsiteY64" fmla="*/ 235 h 9938"/>
                  <a:gd name="connsiteX65" fmla="*/ 6056 w 10000"/>
                  <a:gd name="connsiteY65" fmla="*/ 59 h 9938"/>
                  <a:gd name="connsiteX66" fmla="*/ 6056 w 10000"/>
                  <a:gd name="connsiteY66" fmla="*/ 59 h 9938"/>
                  <a:gd name="connsiteX67" fmla="*/ 8056 w 10000"/>
                  <a:gd name="connsiteY67" fmla="*/ 0 h 9938"/>
                  <a:gd name="connsiteX68" fmla="*/ 10000 w 10000"/>
                  <a:gd name="connsiteY68" fmla="*/ 580 h 9938"/>
                  <a:gd name="connsiteX69" fmla="*/ 10000 w 10000"/>
                  <a:gd name="connsiteY69" fmla="*/ 7976 h 9938"/>
                  <a:gd name="connsiteX70" fmla="*/ 10000 w 10000"/>
                  <a:gd name="connsiteY70" fmla="*/ 7976 h 9938"/>
                  <a:gd name="connsiteX71" fmla="*/ 9722 w 10000"/>
                  <a:gd name="connsiteY71" fmla="*/ 7920 h 9938"/>
                  <a:gd name="connsiteX72" fmla="*/ 9389 w 10000"/>
                  <a:gd name="connsiteY72" fmla="*/ 7976 h 9938"/>
                  <a:gd name="connsiteX73" fmla="*/ 9389 w 10000"/>
                  <a:gd name="connsiteY73" fmla="*/ 7976 h 9938"/>
                  <a:gd name="connsiteX74" fmla="*/ 9278 w 10000"/>
                  <a:gd name="connsiteY74" fmla="*/ 8036 h 9938"/>
                  <a:gd name="connsiteX75" fmla="*/ 9056 w 10000"/>
                  <a:gd name="connsiteY75" fmla="*/ 7976 h 9938"/>
                  <a:gd name="connsiteX76" fmla="*/ 8889 w 10000"/>
                  <a:gd name="connsiteY76" fmla="*/ 7920 h 9938"/>
                  <a:gd name="connsiteX77" fmla="*/ 8722 w 10000"/>
                  <a:gd name="connsiteY77" fmla="*/ 7799 h 9938"/>
                  <a:gd name="connsiteX78" fmla="*/ 8611 w 10000"/>
                  <a:gd name="connsiteY78" fmla="*/ 7627 h 9938"/>
                  <a:gd name="connsiteX79" fmla="*/ 8444 w 10000"/>
                  <a:gd name="connsiteY79" fmla="*/ 7341 h 9938"/>
                  <a:gd name="connsiteX80" fmla="*/ 8444 w 10000"/>
                  <a:gd name="connsiteY80" fmla="*/ 7341 h 9938"/>
                  <a:gd name="connsiteX81" fmla="*/ 8222 w 10000"/>
                  <a:gd name="connsiteY81" fmla="*/ 6822 h 9938"/>
                  <a:gd name="connsiteX82" fmla="*/ 8111 w 10000"/>
                  <a:gd name="connsiteY82" fmla="*/ 6588 h 9938"/>
                  <a:gd name="connsiteX83" fmla="*/ 7944 w 10000"/>
                  <a:gd name="connsiteY83" fmla="*/ 6418 h 9938"/>
                  <a:gd name="connsiteX84" fmla="*/ 7778 w 10000"/>
                  <a:gd name="connsiteY84" fmla="*/ 6301 h 9938"/>
                  <a:gd name="connsiteX85" fmla="*/ 7556 w 10000"/>
                  <a:gd name="connsiteY85" fmla="*/ 6239 h 9938"/>
                  <a:gd name="connsiteX86" fmla="*/ 7333 w 10000"/>
                  <a:gd name="connsiteY86" fmla="*/ 6182 h 9938"/>
                  <a:gd name="connsiteX87" fmla="*/ 7000 w 10000"/>
                  <a:gd name="connsiteY87" fmla="*/ 6125 h 9938"/>
                  <a:gd name="connsiteX88" fmla="*/ 7000 w 10000"/>
                  <a:gd name="connsiteY88" fmla="*/ 6125 h 9938"/>
                  <a:gd name="connsiteX89" fmla="*/ 6556 w 10000"/>
                  <a:gd name="connsiteY89" fmla="*/ 6182 h 9938"/>
                  <a:gd name="connsiteX90" fmla="*/ 6222 w 10000"/>
                  <a:gd name="connsiteY90" fmla="*/ 6182 h 9938"/>
                  <a:gd name="connsiteX91" fmla="*/ 6111 w 10000"/>
                  <a:gd name="connsiteY91" fmla="*/ 6125 h 9938"/>
                  <a:gd name="connsiteX92" fmla="*/ 6056 w 10000"/>
                  <a:gd name="connsiteY92" fmla="*/ 6067 h 9938"/>
                  <a:gd name="connsiteX93" fmla="*/ 6056 w 10000"/>
                  <a:gd name="connsiteY93" fmla="*/ 6067 h 9938"/>
                  <a:gd name="connsiteX94" fmla="*/ 6056 w 10000"/>
                  <a:gd name="connsiteY94" fmla="*/ 5028 h 9938"/>
                  <a:gd name="connsiteX95" fmla="*/ 6056 w 10000"/>
                  <a:gd name="connsiteY95" fmla="*/ 5028 h 9938"/>
                  <a:gd name="connsiteX96" fmla="*/ 6056 w 10000"/>
                  <a:gd name="connsiteY96" fmla="*/ 4795 h 9938"/>
                  <a:gd name="connsiteX97" fmla="*/ 5944 w 10000"/>
                  <a:gd name="connsiteY97" fmla="*/ 4507 h 9938"/>
                  <a:gd name="connsiteX98" fmla="*/ 5889 w 10000"/>
                  <a:gd name="connsiteY98" fmla="*/ 4450 h 9938"/>
                  <a:gd name="connsiteX99" fmla="*/ 5778 w 10000"/>
                  <a:gd name="connsiteY99" fmla="*/ 4390 h 9938"/>
                  <a:gd name="connsiteX100" fmla="*/ 5667 w 10000"/>
                  <a:gd name="connsiteY100" fmla="*/ 4390 h 9938"/>
                  <a:gd name="connsiteX101" fmla="*/ 5500 w 10000"/>
                  <a:gd name="connsiteY101" fmla="*/ 4450 h 9938"/>
                  <a:gd name="connsiteX102" fmla="*/ 5500 w 10000"/>
                  <a:gd name="connsiteY102" fmla="*/ 4450 h 9938"/>
                  <a:gd name="connsiteX103" fmla="*/ 4889 w 10000"/>
                  <a:gd name="connsiteY103" fmla="*/ 4855 h 9938"/>
                  <a:gd name="connsiteX104" fmla="*/ 4611 w 10000"/>
                  <a:gd name="connsiteY104" fmla="*/ 4969 h 9938"/>
                  <a:gd name="connsiteX105" fmla="*/ 4556 w 10000"/>
                  <a:gd name="connsiteY105" fmla="*/ 5028 h 9938"/>
                  <a:gd name="connsiteX106" fmla="*/ 4500 w 10000"/>
                  <a:gd name="connsiteY106" fmla="*/ 4969 h 9938"/>
                  <a:gd name="connsiteX107" fmla="*/ 4500 w 10000"/>
                  <a:gd name="connsiteY107" fmla="*/ 4969 h 9938"/>
                  <a:gd name="connsiteX108" fmla="*/ 4222 w 10000"/>
                  <a:gd name="connsiteY108" fmla="*/ 4390 h 9938"/>
                  <a:gd name="connsiteX109" fmla="*/ 4222 w 10000"/>
                  <a:gd name="connsiteY109" fmla="*/ 4390 h 9938"/>
                  <a:gd name="connsiteX110" fmla="*/ 4111 w 10000"/>
                  <a:gd name="connsiteY110" fmla="*/ 4104 h 9938"/>
                  <a:gd name="connsiteX111" fmla="*/ 4111 w 10000"/>
                  <a:gd name="connsiteY111" fmla="*/ 3928 h 9938"/>
                  <a:gd name="connsiteX112" fmla="*/ 4111 w 10000"/>
                  <a:gd name="connsiteY112" fmla="*/ 3757 h 9938"/>
                  <a:gd name="connsiteX113" fmla="*/ 4111 w 10000"/>
                  <a:gd name="connsiteY113" fmla="*/ 3757 h 9938"/>
                  <a:gd name="connsiteX114" fmla="*/ 4278 w 10000"/>
                  <a:gd name="connsiteY114" fmla="*/ 3583 h 9938"/>
                  <a:gd name="connsiteX115" fmla="*/ 4389 w 10000"/>
                  <a:gd name="connsiteY115" fmla="*/ 3524 h 9938"/>
                  <a:gd name="connsiteX116" fmla="*/ 4389 w 10000"/>
                  <a:gd name="connsiteY116" fmla="*/ 3524 h 9938"/>
                  <a:gd name="connsiteX117" fmla="*/ 4000 w 10000"/>
                  <a:gd name="connsiteY117" fmla="*/ 3524 h 9938"/>
                  <a:gd name="connsiteX118" fmla="*/ 3722 w 10000"/>
                  <a:gd name="connsiteY118" fmla="*/ 3583 h 9938"/>
                  <a:gd name="connsiteX119" fmla="*/ 3611 w 10000"/>
                  <a:gd name="connsiteY119" fmla="*/ 3645 h 9938"/>
                  <a:gd name="connsiteX120" fmla="*/ 3556 w 10000"/>
                  <a:gd name="connsiteY120" fmla="*/ 3699 h 9938"/>
                  <a:gd name="connsiteX121" fmla="*/ 3556 w 10000"/>
                  <a:gd name="connsiteY121" fmla="*/ 3699 h 9938"/>
                  <a:gd name="connsiteX122" fmla="*/ 3444 w 10000"/>
                  <a:gd name="connsiteY122" fmla="*/ 3928 h 9938"/>
                  <a:gd name="connsiteX123" fmla="*/ 3278 w 10000"/>
                  <a:gd name="connsiteY123" fmla="*/ 4278 h 9938"/>
                  <a:gd name="connsiteX124" fmla="*/ 3000 w 10000"/>
                  <a:gd name="connsiteY124" fmla="*/ 4684 h 9938"/>
                  <a:gd name="connsiteX125" fmla="*/ 2667 w 10000"/>
                  <a:gd name="connsiteY125" fmla="*/ 4969 h 9938"/>
                  <a:gd name="connsiteX126" fmla="*/ 2667 w 10000"/>
                  <a:gd name="connsiteY126" fmla="*/ 4969 h 9938"/>
                  <a:gd name="connsiteX127" fmla="*/ 2333 w 10000"/>
                  <a:gd name="connsiteY127" fmla="*/ 5200 h 9938"/>
                  <a:gd name="connsiteX128" fmla="*/ 1833 w 10000"/>
                  <a:gd name="connsiteY128" fmla="*/ 5433 h 9938"/>
                  <a:gd name="connsiteX129" fmla="*/ 1389 w 10000"/>
                  <a:gd name="connsiteY129" fmla="*/ 5550 h 9938"/>
                  <a:gd name="connsiteX130" fmla="*/ 889 w 10000"/>
                  <a:gd name="connsiteY130" fmla="*/ 5604 h 9938"/>
                  <a:gd name="connsiteX131" fmla="*/ 889 w 10000"/>
                  <a:gd name="connsiteY131" fmla="*/ 5604 h 9938"/>
                  <a:gd name="connsiteX132" fmla="*/ 500 w 10000"/>
                  <a:gd name="connsiteY132" fmla="*/ 5665 h 9938"/>
                  <a:gd name="connsiteX133" fmla="*/ 222 w 10000"/>
                  <a:gd name="connsiteY133" fmla="*/ 5725 h 9938"/>
                  <a:gd name="connsiteX134" fmla="*/ 0 w 10000"/>
                  <a:gd name="connsiteY134" fmla="*/ 5784 h 9938"/>
                  <a:gd name="connsiteX135" fmla="*/ 0 w 10000"/>
                  <a:gd name="connsiteY135" fmla="*/ 5784 h 9938"/>
                  <a:gd name="connsiteX136" fmla="*/ 278 w 10000"/>
                  <a:gd name="connsiteY136" fmla="*/ 6702 h 9938"/>
                  <a:gd name="connsiteX137" fmla="*/ 500 w 10000"/>
                  <a:gd name="connsiteY137" fmla="*/ 7398 h 9938"/>
                  <a:gd name="connsiteX138" fmla="*/ 722 w 10000"/>
                  <a:gd name="connsiteY138" fmla="*/ 7976 h 9938"/>
                  <a:gd name="connsiteX139" fmla="*/ 722 w 10000"/>
                  <a:gd name="connsiteY139" fmla="*/ 7976 h 9938"/>
                  <a:gd name="connsiteX140" fmla="*/ 889 w 10000"/>
                  <a:gd name="connsiteY140" fmla="*/ 8324 h 9938"/>
                  <a:gd name="connsiteX141" fmla="*/ 944 w 10000"/>
                  <a:gd name="connsiteY141" fmla="*/ 8613 h 9938"/>
                  <a:gd name="connsiteX142" fmla="*/ 1111 w 10000"/>
                  <a:gd name="connsiteY142" fmla="*/ 8901 h 9938"/>
                  <a:gd name="connsiteX143" fmla="*/ 1333 w 10000"/>
                  <a:gd name="connsiteY143" fmla="*/ 9362 h 9938"/>
                  <a:gd name="connsiteX144" fmla="*/ 1333 w 10000"/>
                  <a:gd name="connsiteY144" fmla="*/ 9362 h 9938"/>
                  <a:gd name="connsiteX145" fmla="*/ 1444 w 10000"/>
                  <a:gd name="connsiteY145" fmla="*/ 9596 h 9938"/>
                  <a:gd name="connsiteX146" fmla="*/ 1500 w 10000"/>
                  <a:gd name="connsiteY146" fmla="*/ 9768 h 9938"/>
                  <a:gd name="connsiteX147" fmla="*/ 1500 w 10000"/>
                  <a:gd name="connsiteY147" fmla="*/ 9938 h 9938"/>
                  <a:gd name="connsiteX0" fmla="*/ 10000 w 10000"/>
                  <a:gd name="connsiteY0" fmla="*/ 7969 h 9829"/>
                  <a:gd name="connsiteX1" fmla="*/ 10000 w 10000"/>
                  <a:gd name="connsiteY1" fmla="*/ 7969 h 9829"/>
                  <a:gd name="connsiteX2" fmla="*/ 9222 w 10000"/>
                  <a:gd name="connsiteY2" fmla="*/ 8026 h 9829"/>
                  <a:gd name="connsiteX3" fmla="*/ 8944 w 10000"/>
                  <a:gd name="connsiteY3" fmla="*/ 8026 h 9829"/>
                  <a:gd name="connsiteX4" fmla="*/ 8833 w 10000"/>
                  <a:gd name="connsiteY4" fmla="*/ 7969 h 9829"/>
                  <a:gd name="connsiteX5" fmla="*/ 8778 w 10000"/>
                  <a:gd name="connsiteY5" fmla="*/ 7909 h 9829"/>
                  <a:gd name="connsiteX6" fmla="*/ 8778 w 10000"/>
                  <a:gd name="connsiteY6" fmla="*/ 7909 h 9829"/>
                  <a:gd name="connsiteX7" fmla="*/ 8444 w 10000"/>
                  <a:gd name="connsiteY7" fmla="*/ 7209 h 9829"/>
                  <a:gd name="connsiteX8" fmla="*/ 8167 w 10000"/>
                  <a:gd name="connsiteY8" fmla="*/ 6572 h 9829"/>
                  <a:gd name="connsiteX9" fmla="*/ 8167 w 10000"/>
                  <a:gd name="connsiteY9" fmla="*/ 6572 h 9829"/>
                  <a:gd name="connsiteX10" fmla="*/ 8056 w 10000"/>
                  <a:gd name="connsiteY10" fmla="*/ 6458 h 9829"/>
                  <a:gd name="connsiteX11" fmla="*/ 7889 w 10000"/>
                  <a:gd name="connsiteY11" fmla="*/ 6340 h 9829"/>
                  <a:gd name="connsiteX12" fmla="*/ 7444 w 10000"/>
                  <a:gd name="connsiteY12" fmla="*/ 6278 h 9829"/>
                  <a:gd name="connsiteX13" fmla="*/ 6889 w 10000"/>
                  <a:gd name="connsiteY13" fmla="*/ 6221 h 9829"/>
                  <a:gd name="connsiteX14" fmla="*/ 6389 w 10000"/>
                  <a:gd name="connsiteY14" fmla="*/ 6221 h 9829"/>
                  <a:gd name="connsiteX15" fmla="*/ 6389 w 10000"/>
                  <a:gd name="connsiteY15" fmla="*/ 6221 h 9829"/>
                  <a:gd name="connsiteX16" fmla="*/ 6167 w 10000"/>
                  <a:gd name="connsiteY16" fmla="*/ 6163 h 9829"/>
                  <a:gd name="connsiteX17" fmla="*/ 6056 w 10000"/>
                  <a:gd name="connsiteY17" fmla="*/ 6052 h 9829"/>
                  <a:gd name="connsiteX18" fmla="*/ 6000 w 10000"/>
                  <a:gd name="connsiteY18" fmla="*/ 5934 h 9829"/>
                  <a:gd name="connsiteX19" fmla="*/ 6000 w 10000"/>
                  <a:gd name="connsiteY19" fmla="*/ 5700 h 9829"/>
                  <a:gd name="connsiteX20" fmla="*/ 6056 w 10000"/>
                  <a:gd name="connsiteY20" fmla="*/ 5232 h 9829"/>
                  <a:gd name="connsiteX21" fmla="*/ 6111 w 10000"/>
                  <a:gd name="connsiteY21" fmla="*/ 5000 h 9829"/>
                  <a:gd name="connsiteX22" fmla="*/ 6056 w 10000"/>
                  <a:gd name="connsiteY22" fmla="*/ 4713 h 9829"/>
                  <a:gd name="connsiteX23" fmla="*/ 6056 w 10000"/>
                  <a:gd name="connsiteY23" fmla="*/ 4713 h 9829"/>
                  <a:gd name="connsiteX24" fmla="*/ 6000 w 10000"/>
                  <a:gd name="connsiteY24" fmla="*/ 4535 h 9829"/>
                  <a:gd name="connsiteX25" fmla="*/ 5944 w 10000"/>
                  <a:gd name="connsiteY25" fmla="*/ 4417 h 9829"/>
                  <a:gd name="connsiteX26" fmla="*/ 5833 w 10000"/>
                  <a:gd name="connsiteY26" fmla="*/ 4417 h 9829"/>
                  <a:gd name="connsiteX27" fmla="*/ 5667 w 10000"/>
                  <a:gd name="connsiteY27" fmla="*/ 4478 h 9829"/>
                  <a:gd name="connsiteX28" fmla="*/ 5333 w 10000"/>
                  <a:gd name="connsiteY28" fmla="*/ 4651 h 9829"/>
                  <a:gd name="connsiteX29" fmla="*/ 4889 w 10000"/>
                  <a:gd name="connsiteY29" fmla="*/ 4945 h 9829"/>
                  <a:gd name="connsiteX30" fmla="*/ 4889 w 10000"/>
                  <a:gd name="connsiteY30" fmla="*/ 4945 h 9829"/>
                  <a:gd name="connsiteX31" fmla="*/ 4611 w 10000"/>
                  <a:gd name="connsiteY31" fmla="*/ 5000 h 9829"/>
                  <a:gd name="connsiteX32" fmla="*/ 4500 w 10000"/>
                  <a:gd name="connsiteY32" fmla="*/ 5000 h 9829"/>
                  <a:gd name="connsiteX33" fmla="*/ 4444 w 10000"/>
                  <a:gd name="connsiteY33" fmla="*/ 4945 h 9829"/>
                  <a:gd name="connsiteX34" fmla="*/ 4389 w 10000"/>
                  <a:gd name="connsiteY34" fmla="*/ 4713 h 9829"/>
                  <a:gd name="connsiteX35" fmla="*/ 4222 w 10000"/>
                  <a:gd name="connsiteY35" fmla="*/ 4417 h 9829"/>
                  <a:gd name="connsiteX36" fmla="*/ 4222 w 10000"/>
                  <a:gd name="connsiteY36" fmla="*/ 4417 h 9829"/>
                  <a:gd name="connsiteX37" fmla="*/ 4111 w 10000"/>
                  <a:gd name="connsiteY37" fmla="*/ 4248 h 9829"/>
                  <a:gd name="connsiteX38" fmla="*/ 4111 w 10000"/>
                  <a:gd name="connsiteY38" fmla="*/ 4071 h 9829"/>
                  <a:gd name="connsiteX39" fmla="*/ 4111 w 10000"/>
                  <a:gd name="connsiteY39" fmla="*/ 3953 h 9829"/>
                  <a:gd name="connsiteX40" fmla="*/ 4167 w 10000"/>
                  <a:gd name="connsiteY40" fmla="*/ 3840 h 9829"/>
                  <a:gd name="connsiteX41" fmla="*/ 4278 w 10000"/>
                  <a:gd name="connsiteY41" fmla="*/ 3605 h 9829"/>
                  <a:gd name="connsiteX42" fmla="*/ 4389 w 10000"/>
                  <a:gd name="connsiteY42" fmla="*/ 3546 h 9829"/>
                  <a:gd name="connsiteX43" fmla="*/ 4389 w 10000"/>
                  <a:gd name="connsiteY43" fmla="*/ 3546 h 9829"/>
                  <a:gd name="connsiteX44" fmla="*/ 4389 w 10000"/>
                  <a:gd name="connsiteY44" fmla="*/ 3492 h 9829"/>
                  <a:gd name="connsiteX45" fmla="*/ 4444 w 10000"/>
                  <a:gd name="connsiteY45" fmla="*/ 3431 h 9829"/>
                  <a:gd name="connsiteX46" fmla="*/ 4667 w 10000"/>
                  <a:gd name="connsiteY46" fmla="*/ 3372 h 9829"/>
                  <a:gd name="connsiteX47" fmla="*/ 5333 w 10000"/>
                  <a:gd name="connsiteY47" fmla="*/ 3260 h 9829"/>
                  <a:gd name="connsiteX48" fmla="*/ 6500 w 10000"/>
                  <a:gd name="connsiteY48" fmla="*/ 3085 h 9829"/>
                  <a:gd name="connsiteX49" fmla="*/ 6500 w 10000"/>
                  <a:gd name="connsiteY49" fmla="*/ 3085 h 9829"/>
                  <a:gd name="connsiteX50" fmla="*/ 7167 w 10000"/>
                  <a:gd name="connsiteY50" fmla="*/ 2909 h 9829"/>
                  <a:gd name="connsiteX51" fmla="*/ 8389 w 10000"/>
                  <a:gd name="connsiteY51" fmla="*/ 2558 h 9829"/>
                  <a:gd name="connsiteX52" fmla="*/ 8389 w 10000"/>
                  <a:gd name="connsiteY52" fmla="*/ 2558 h 9829"/>
                  <a:gd name="connsiteX53" fmla="*/ 8667 w 10000"/>
                  <a:gd name="connsiteY53" fmla="*/ 2437 h 9829"/>
                  <a:gd name="connsiteX54" fmla="*/ 8778 w 10000"/>
                  <a:gd name="connsiteY54" fmla="*/ 2266 h 9829"/>
                  <a:gd name="connsiteX55" fmla="*/ 8889 w 10000"/>
                  <a:gd name="connsiteY55" fmla="*/ 2151 h 9829"/>
                  <a:gd name="connsiteX56" fmla="*/ 8833 w 10000"/>
                  <a:gd name="connsiteY56" fmla="*/ 2034 h 9829"/>
                  <a:gd name="connsiteX57" fmla="*/ 8833 w 10000"/>
                  <a:gd name="connsiteY57" fmla="*/ 1917 h 9829"/>
                  <a:gd name="connsiteX58" fmla="*/ 8722 w 10000"/>
                  <a:gd name="connsiteY58" fmla="*/ 1801 h 9829"/>
                  <a:gd name="connsiteX59" fmla="*/ 8556 w 10000"/>
                  <a:gd name="connsiteY59" fmla="*/ 1629 h 9829"/>
                  <a:gd name="connsiteX60" fmla="*/ 8556 w 10000"/>
                  <a:gd name="connsiteY60" fmla="*/ 1629 h 9829"/>
                  <a:gd name="connsiteX61" fmla="*/ 6556 w 10000"/>
                  <a:gd name="connsiteY61" fmla="*/ 584 h 9829"/>
                  <a:gd name="connsiteX62" fmla="*/ 6556 w 10000"/>
                  <a:gd name="connsiteY62" fmla="*/ 584 h 9829"/>
                  <a:gd name="connsiteX63" fmla="*/ 6333 w 10000"/>
                  <a:gd name="connsiteY63" fmla="*/ 412 h 9829"/>
                  <a:gd name="connsiteX64" fmla="*/ 6167 w 10000"/>
                  <a:gd name="connsiteY64" fmla="*/ 236 h 9829"/>
                  <a:gd name="connsiteX65" fmla="*/ 6056 w 10000"/>
                  <a:gd name="connsiteY65" fmla="*/ 59 h 9829"/>
                  <a:gd name="connsiteX66" fmla="*/ 6056 w 10000"/>
                  <a:gd name="connsiteY66" fmla="*/ 59 h 9829"/>
                  <a:gd name="connsiteX67" fmla="*/ 8056 w 10000"/>
                  <a:gd name="connsiteY67" fmla="*/ 0 h 9829"/>
                  <a:gd name="connsiteX68" fmla="*/ 10000 w 10000"/>
                  <a:gd name="connsiteY68" fmla="*/ 584 h 9829"/>
                  <a:gd name="connsiteX69" fmla="*/ 10000 w 10000"/>
                  <a:gd name="connsiteY69" fmla="*/ 8026 h 9829"/>
                  <a:gd name="connsiteX70" fmla="*/ 10000 w 10000"/>
                  <a:gd name="connsiteY70" fmla="*/ 8026 h 9829"/>
                  <a:gd name="connsiteX71" fmla="*/ 9722 w 10000"/>
                  <a:gd name="connsiteY71" fmla="*/ 7969 h 9829"/>
                  <a:gd name="connsiteX72" fmla="*/ 9389 w 10000"/>
                  <a:gd name="connsiteY72" fmla="*/ 8026 h 9829"/>
                  <a:gd name="connsiteX73" fmla="*/ 9389 w 10000"/>
                  <a:gd name="connsiteY73" fmla="*/ 8026 h 9829"/>
                  <a:gd name="connsiteX74" fmla="*/ 9278 w 10000"/>
                  <a:gd name="connsiteY74" fmla="*/ 8086 h 9829"/>
                  <a:gd name="connsiteX75" fmla="*/ 9056 w 10000"/>
                  <a:gd name="connsiteY75" fmla="*/ 8026 h 9829"/>
                  <a:gd name="connsiteX76" fmla="*/ 8889 w 10000"/>
                  <a:gd name="connsiteY76" fmla="*/ 7969 h 9829"/>
                  <a:gd name="connsiteX77" fmla="*/ 8722 w 10000"/>
                  <a:gd name="connsiteY77" fmla="*/ 7848 h 9829"/>
                  <a:gd name="connsiteX78" fmla="*/ 8611 w 10000"/>
                  <a:gd name="connsiteY78" fmla="*/ 7675 h 9829"/>
                  <a:gd name="connsiteX79" fmla="*/ 8444 w 10000"/>
                  <a:gd name="connsiteY79" fmla="*/ 7387 h 9829"/>
                  <a:gd name="connsiteX80" fmla="*/ 8444 w 10000"/>
                  <a:gd name="connsiteY80" fmla="*/ 7387 h 9829"/>
                  <a:gd name="connsiteX81" fmla="*/ 8222 w 10000"/>
                  <a:gd name="connsiteY81" fmla="*/ 6865 h 9829"/>
                  <a:gd name="connsiteX82" fmla="*/ 8111 w 10000"/>
                  <a:gd name="connsiteY82" fmla="*/ 6629 h 9829"/>
                  <a:gd name="connsiteX83" fmla="*/ 7944 w 10000"/>
                  <a:gd name="connsiteY83" fmla="*/ 6458 h 9829"/>
                  <a:gd name="connsiteX84" fmla="*/ 7778 w 10000"/>
                  <a:gd name="connsiteY84" fmla="*/ 6340 h 9829"/>
                  <a:gd name="connsiteX85" fmla="*/ 7556 w 10000"/>
                  <a:gd name="connsiteY85" fmla="*/ 6278 h 9829"/>
                  <a:gd name="connsiteX86" fmla="*/ 7333 w 10000"/>
                  <a:gd name="connsiteY86" fmla="*/ 6221 h 9829"/>
                  <a:gd name="connsiteX87" fmla="*/ 7000 w 10000"/>
                  <a:gd name="connsiteY87" fmla="*/ 6163 h 9829"/>
                  <a:gd name="connsiteX88" fmla="*/ 7000 w 10000"/>
                  <a:gd name="connsiteY88" fmla="*/ 6163 h 9829"/>
                  <a:gd name="connsiteX89" fmla="*/ 6556 w 10000"/>
                  <a:gd name="connsiteY89" fmla="*/ 6221 h 9829"/>
                  <a:gd name="connsiteX90" fmla="*/ 6222 w 10000"/>
                  <a:gd name="connsiteY90" fmla="*/ 6221 h 9829"/>
                  <a:gd name="connsiteX91" fmla="*/ 6111 w 10000"/>
                  <a:gd name="connsiteY91" fmla="*/ 6163 h 9829"/>
                  <a:gd name="connsiteX92" fmla="*/ 6056 w 10000"/>
                  <a:gd name="connsiteY92" fmla="*/ 6105 h 9829"/>
                  <a:gd name="connsiteX93" fmla="*/ 6056 w 10000"/>
                  <a:gd name="connsiteY93" fmla="*/ 6105 h 9829"/>
                  <a:gd name="connsiteX94" fmla="*/ 6056 w 10000"/>
                  <a:gd name="connsiteY94" fmla="*/ 5059 h 9829"/>
                  <a:gd name="connsiteX95" fmla="*/ 6056 w 10000"/>
                  <a:gd name="connsiteY95" fmla="*/ 5059 h 9829"/>
                  <a:gd name="connsiteX96" fmla="*/ 6056 w 10000"/>
                  <a:gd name="connsiteY96" fmla="*/ 4825 h 9829"/>
                  <a:gd name="connsiteX97" fmla="*/ 5944 w 10000"/>
                  <a:gd name="connsiteY97" fmla="*/ 4535 h 9829"/>
                  <a:gd name="connsiteX98" fmla="*/ 5889 w 10000"/>
                  <a:gd name="connsiteY98" fmla="*/ 4478 h 9829"/>
                  <a:gd name="connsiteX99" fmla="*/ 5778 w 10000"/>
                  <a:gd name="connsiteY99" fmla="*/ 4417 h 9829"/>
                  <a:gd name="connsiteX100" fmla="*/ 5667 w 10000"/>
                  <a:gd name="connsiteY100" fmla="*/ 4417 h 9829"/>
                  <a:gd name="connsiteX101" fmla="*/ 5500 w 10000"/>
                  <a:gd name="connsiteY101" fmla="*/ 4478 h 9829"/>
                  <a:gd name="connsiteX102" fmla="*/ 5500 w 10000"/>
                  <a:gd name="connsiteY102" fmla="*/ 4478 h 9829"/>
                  <a:gd name="connsiteX103" fmla="*/ 4889 w 10000"/>
                  <a:gd name="connsiteY103" fmla="*/ 4885 h 9829"/>
                  <a:gd name="connsiteX104" fmla="*/ 4611 w 10000"/>
                  <a:gd name="connsiteY104" fmla="*/ 5000 h 9829"/>
                  <a:gd name="connsiteX105" fmla="*/ 4556 w 10000"/>
                  <a:gd name="connsiteY105" fmla="*/ 5059 h 9829"/>
                  <a:gd name="connsiteX106" fmla="*/ 4500 w 10000"/>
                  <a:gd name="connsiteY106" fmla="*/ 5000 h 9829"/>
                  <a:gd name="connsiteX107" fmla="*/ 4500 w 10000"/>
                  <a:gd name="connsiteY107" fmla="*/ 5000 h 9829"/>
                  <a:gd name="connsiteX108" fmla="*/ 4222 w 10000"/>
                  <a:gd name="connsiteY108" fmla="*/ 4417 h 9829"/>
                  <a:gd name="connsiteX109" fmla="*/ 4222 w 10000"/>
                  <a:gd name="connsiteY109" fmla="*/ 4417 h 9829"/>
                  <a:gd name="connsiteX110" fmla="*/ 4111 w 10000"/>
                  <a:gd name="connsiteY110" fmla="*/ 4130 h 9829"/>
                  <a:gd name="connsiteX111" fmla="*/ 4111 w 10000"/>
                  <a:gd name="connsiteY111" fmla="*/ 3953 h 9829"/>
                  <a:gd name="connsiteX112" fmla="*/ 4111 w 10000"/>
                  <a:gd name="connsiteY112" fmla="*/ 3780 h 9829"/>
                  <a:gd name="connsiteX113" fmla="*/ 4111 w 10000"/>
                  <a:gd name="connsiteY113" fmla="*/ 3780 h 9829"/>
                  <a:gd name="connsiteX114" fmla="*/ 4278 w 10000"/>
                  <a:gd name="connsiteY114" fmla="*/ 3605 h 9829"/>
                  <a:gd name="connsiteX115" fmla="*/ 4389 w 10000"/>
                  <a:gd name="connsiteY115" fmla="*/ 3546 h 9829"/>
                  <a:gd name="connsiteX116" fmla="*/ 4389 w 10000"/>
                  <a:gd name="connsiteY116" fmla="*/ 3546 h 9829"/>
                  <a:gd name="connsiteX117" fmla="*/ 4000 w 10000"/>
                  <a:gd name="connsiteY117" fmla="*/ 3546 h 9829"/>
                  <a:gd name="connsiteX118" fmla="*/ 3722 w 10000"/>
                  <a:gd name="connsiteY118" fmla="*/ 3605 h 9829"/>
                  <a:gd name="connsiteX119" fmla="*/ 3611 w 10000"/>
                  <a:gd name="connsiteY119" fmla="*/ 3668 h 9829"/>
                  <a:gd name="connsiteX120" fmla="*/ 3556 w 10000"/>
                  <a:gd name="connsiteY120" fmla="*/ 3722 h 9829"/>
                  <a:gd name="connsiteX121" fmla="*/ 3556 w 10000"/>
                  <a:gd name="connsiteY121" fmla="*/ 3722 h 9829"/>
                  <a:gd name="connsiteX122" fmla="*/ 3444 w 10000"/>
                  <a:gd name="connsiteY122" fmla="*/ 3953 h 9829"/>
                  <a:gd name="connsiteX123" fmla="*/ 3278 w 10000"/>
                  <a:gd name="connsiteY123" fmla="*/ 4305 h 9829"/>
                  <a:gd name="connsiteX124" fmla="*/ 3000 w 10000"/>
                  <a:gd name="connsiteY124" fmla="*/ 4713 h 9829"/>
                  <a:gd name="connsiteX125" fmla="*/ 2667 w 10000"/>
                  <a:gd name="connsiteY125" fmla="*/ 5000 h 9829"/>
                  <a:gd name="connsiteX126" fmla="*/ 2667 w 10000"/>
                  <a:gd name="connsiteY126" fmla="*/ 5000 h 9829"/>
                  <a:gd name="connsiteX127" fmla="*/ 2333 w 10000"/>
                  <a:gd name="connsiteY127" fmla="*/ 5232 h 9829"/>
                  <a:gd name="connsiteX128" fmla="*/ 1833 w 10000"/>
                  <a:gd name="connsiteY128" fmla="*/ 5467 h 9829"/>
                  <a:gd name="connsiteX129" fmla="*/ 1389 w 10000"/>
                  <a:gd name="connsiteY129" fmla="*/ 5585 h 9829"/>
                  <a:gd name="connsiteX130" fmla="*/ 889 w 10000"/>
                  <a:gd name="connsiteY130" fmla="*/ 5639 h 9829"/>
                  <a:gd name="connsiteX131" fmla="*/ 889 w 10000"/>
                  <a:gd name="connsiteY131" fmla="*/ 5639 h 9829"/>
                  <a:gd name="connsiteX132" fmla="*/ 500 w 10000"/>
                  <a:gd name="connsiteY132" fmla="*/ 5700 h 9829"/>
                  <a:gd name="connsiteX133" fmla="*/ 222 w 10000"/>
                  <a:gd name="connsiteY133" fmla="*/ 5761 h 9829"/>
                  <a:gd name="connsiteX134" fmla="*/ 0 w 10000"/>
                  <a:gd name="connsiteY134" fmla="*/ 5820 h 9829"/>
                  <a:gd name="connsiteX135" fmla="*/ 0 w 10000"/>
                  <a:gd name="connsiteY135" fmla="*/ 5820 h 9829"/>
                  <a:gd name="connsiteX136" fmla="*/ 278 w 10000"/>
                  <a:gd name="connsiteY136" fmla="*/ 6744 h 9829"/>
                  <a:gd name="connsiteX137" fmla="*/ 500 w 10000"/>
                  <a:gd name="connsiteY137" fmla="*/ 7444 h 9829"/>
                  <a:gd name="connsiteX138" fmla="*/ 722 w 10000"/>
                  <a:gd name="connsiteY138" fmla="*/ 8026 h 9829"/>
                  <a:gd name="connsiteX139" fmla="*/ 722 w 10000"/>
                  <a:gd name="connsiteY139" fmla="*/ 8026 h 9829"/>
                  <a:gd name="connsiteX140" fmla="*/ 889 w 10000"/>
                  <a:gd name="connsiteY140" fmla="*/ 8376 h 9829"/>
                  <a:gd name="connsiteX141" fmla="*/ 944 w 10000"/>
                  <a:gd name="connsiteY141" fmla="*/ 8667 h 9829"/>
                  <a:gd name="connsiteX142" fmla="*/ 1111 w 10000"/>
                  <a:gd name="connsiteY142" fmla="*/ 8957 h 9829"/>
                  <a:gd name="connsiteX143" fmla="*/ 1333 w 10000"/>
                  <a:gd name="connsiteY143" fmla="*/ 9420 h 9829"/>
                  <a:gd name="connsiteX144" fmla="*/ 1333 w 10000"/>
                  <a:gd name="connsiteY144" fmla="*/ 9420 h 9829"/>
                  <a:gd name="connsiteX145" fmla="*/ 1444 w 10000"/>
                  <a:gd name="connsiteY145" fmla="*/ 9656 h 9829"/>
                  <a:gd name="connsiteX146" fmla="*/ 1500 w 10000"/>
                  <a:gd name="connsiteY146" fmla="*/ 9829 h 9829"/>
                  <a:gd name="connsiteX0" fmla="*/ 10000 w 10000"/>
                  <a:gd name="connsiteY0" fmla="*/ 8108 h 9824"/>
                  <a:gd name="connsiteX1" fmla="*/ 10000 w 10000"/>
                  <a:gd name="connsiteY1" fmla="*/ 8108 h 9824"/>
                  <a:gd name="connsiteX2" fmla="*/ 9222 w 10000"/>
                  <a:gd name="connsiteY2" fmla="*/ 8166 h 9824"/>
                  <a:gd name="connsiteX3" fmla="*/ 8944 w 10000"/>
                  <a:gd name="connsiteY3" fmla="*/ 8166 h 9824"/>
                  <a:gd name="connsiteX4" fmla="*/ 8833 w 10000"/>
                  <a:gd name="connsiteY4" fmla="*/ 8108 h 9824"/>
                  <a:gd name="connsiteX5" fmla="*/ 8778 w 10000"/>
                  <a:gd name="connsiteY5" fmla="*/ 8047 h 9824"/>
                  <a:gd name="connsiteX6" fmla="*/ 8778 w 10000"/>
                  <a:gd name="connsiteY6" fmla="*/ 8047 h 9824"/>
                  <a:gd name="connsiteX7" fmla="*/ 8444 w 10000"/>
                  <a:gd name="connsiteY7" fmla="*/ 7334 h 9824"/>
                  <a:gd name="connsiteX8" fmla="*/ 8167 w 10000"/>
                  <a:gd name="connsiteY8" fmla="*/ 6686 h 9824"/>
                  <a:gd name="connsiteX9" fmla="*/ 8167 w 10000"/>
                  <a:gd name="connsiteY9" fmla="*/ 6686 h 9824"/>
                  <a:gd name="connsiteX10" fmla="*/ 8056 w 10000"/>
                  <a:gd name="connsiteY10" fmla="*/ 6570 h 9824"/>
                  <a:gd name="connsiteX11" fmla="*/ 7889 w 10000"/>
                  <a:gd name="connsiteY11" fmla="*/ 6450 h 9824"/>
                  <a:gd name="connsiteX12" fmla="*/ 7444 w 10000"/>
                  <a:gd name="connsiteY12" fmla="*/ 6387 h 9824"/>
                  <a:gd name="connsiteX13" fmla="*/ 6889 w 10000"/>
                  <a:gd name="connsiteY13" fmla="*/ 6329 h 9824"/>
                  <a:gd name="connsiteX14" fmla="*/ 6389 w 10000"/>
                  <a:gd name="connsiteY14" fmla="*/ 6329 h 9824"/>
                  <a:gd name="connsiteX15" fmla="*/ 6389 w 10000"/>
                  <a:gd name="connsiteY15" fmla="*/ 6329 h 9824"/>
                  <a:gd name="connsiteX16" fmla="*/ 6167 w 10000"/>
                  <a:gd name="connsiteY16" fmla="*/ 6270 h 9824"/>
                  <a:gd name="connsiteX17" fmla="*/ 6056 w 10000"/>
                  <a:gd name="connsiteY17" fmla="*/ 6157 h 9824"/>
                  <a:gd name="connsiteX18" fmla="*/ 6000 w 10000"/>
                  <a:gd name="connsiteY18" fmla="*/ 6037 h 9824"/>
                  <a:gd name="connsiteX19" fmla="*/ 6000 w 10000"/>
                  <a:gd name="connsiteY19" fmla="*/ 5799 h 9824"/>
                  <a:gd name="connsiteX20" fmla="*/ 6056 w 10000"/>
                  <a:gd name="connsiteY20" fmla="*/ 5323 h 9824"/>
                  <a:gd name="connsiteX21" fmla="*/ 6111 w 10000"/>
                  <a:gd name="connsiteY21" fmla="*/ 5087 h 9824"/>
                  <a:gd name="connsiteX22" fmla="*/ 6056 w 10000"/>
                  <a:gd name="connsiteY22" fmla="*/ 4795 h 9824"/>
                  <a:gd name="connsiteX23" fmla="*/ 6056 w 10000"/>
                  <a:gd name="connsiteY23" fmla="*/ 4795 h 9824"/>
                  <a:gd name="connsiteX24" fmla="*/ 6000 w 10000"/>
                  <a:gd name="connsiteY24" fmla="*/ 4614 h 9824"/>
                  <a:gd name="connsiteX25" fmla="*/ 5944 w 10000"/>
                  <a:gd name="connsiteY25" fmla="*/ 4494 h 9824"/>
                  <a:gd name="connsiteX26" fmla="*/ 5833 w 10000"/>
                  <a:gd name="connsiteY26" fmla="*/ 4494 h 9824"/>
                  <a:gd name="connsiteX27" fmla="*/ 5667 w 10000"/>
                  <a:gd name="connsiteY27" fmla="*/ 4556 h 9824"/>
                  <a:gd name="connsiteX28" fmla="*/ 5333 w 10000"/>
                  <a:gd name="connsiteY28" fmla="*/ 4732 h 9824"/>
                  <a:gd name="connsiteX29" fmla="*/ 4889 w 10000"/>
                  <a:gd name="connsiteY29" fmla="*/ 5031 h 9824"/>
                  <a:gd name="connsiteX30" fmla="*/ 4889 w 10000"/>
                  <a:gd name="connsiteY30" fmla="*/ 5031 h 9824"/>
                  <a:gd name="connsiteX31" fmla="*/ 4611 w 10000"/>
                  <a:gd name="connsiteY31" fmla="*/ 5087 h 9824"/>
                  <a:gd name="connsiteX32" fmla="*/ 4500 w 10000"/>
                  <a:gd name="connsiteY32" fmla="*/ 5087 h 9824"/>
                  <a:gd name="connsiteX33" fmla="*/ 4444 w 10000"/>
                  <a:gd name="connsiteY33" fmla="*/ 5031 h 9824"/>
                  <a:gd name="connsiteX34" fmla="*/ 4389 w 10000"/>
                  <a:gd name="connsiteY34" fmla="*/ 4795 h 9824"/>
                  <a:gd name="connsiteX35" fmla="*/ 4222 w 10000"/>
                  <a:gd name="connsiteY35" fmla="*/ 4494 h 9824"/>
                  <a:gd name="connsiteX36" fmla="*/ 4222 w 10000"/>
                  <a:gd name="connsiteY36" fmla="*/ 4494 h 9824"/>
                  <a:gd name="connsiteX37" fmla="*/ 4111 w 10000"/>
                  <a:gd name="connsiteY37" fmla="*/ 4322 h 9824"/>
                  <a:gd name="connsiteX38" fmla="*/ 4111 w 10000"/>
                  <a:gd name="connsiteY38" fmla="*/ 4142 h 9824"/>
                  <a:gd name="connsiteX39" fmla="*/ 4111 w 10000"/>
                  <a:gd name="connsiteY39" fmla="*/ 4022 h 9824"/>
                  <a:gd name="connsiteX40" fmla="*/ 4167 w 10000"/>
                  <a:gd name="connsiteY40" fmla="*/ 3907 h 9824"/>
                  <a:gd name="connsiteX41" fmla="*/ 4278 w 10000"/>
                  <a:gd name="connsiteY41" fmla="*/ 3668 h 9824"/>
                  <a:gd name="connsiteX42" fmla="*/ 4389 w 10000"/>
                  <a:gd name="connsiteY42" fmla="*/ 3608 h 9824"/>
                  <a:gd name="connsiteX43" fmla="*/ 4389 w 10000"/>
                  <a:gd name="connsiteY43" fmla="*/ 3608 h 9824"/>
                  <a:gd name="connsiteX44" fmla="*/ 4389 w 10000"/>
                  <a:gd name="connsiteY44" fmla="*/ 3553 h 9824"/>
                  <a:gd name="connsiteX45" fmla="*/ 4444 w 10000"/>
                  <a:gd name="connsiteY45" fmla="*/ 3491 h 9824"/>
                  <a:gd name="connsiteX46" fmla="*/ 4667 w 10000"/>
                  <a:gd name="connsiteY46" fmla="*/ 3431 h 9824"/>
                  <a:gd name="connsiteX47" fmla="*/ 5333 w 10000"/>
                  <a:gd name="connsiteY47" fmla="*/ 3317 h 9824"/>
                  <a:gd name="connsiteX48" fmla="*/ 6500 w 10000"/>
                  <a:gd name="connsiteY48" fmla="*/ 3139 h 9824"/>
                  <a:gd name="connsiteX49" fmla="*/ 6500 w 10000"/>
                  <a:gd name="connsiteY49" fmla="*/ 3139 h 9824"/>
                  <a:gd name="connsiteX50" fmla="*/ 7167 w 10000"/>
                  <a:gd name="connsiteY50" fmla="*/ 2960 h 9824"/>
                  <a:gd name="connsiteX51" fmla="*/ 8389 w 10000"/>
                  <a:gd name="connsiteY51" fmla="*/ 2603 h 9824"/>
                  <a:gd name="connsiteX52" fmla="*/ 8389 w 10000"/>
                  <a:gd name="connsiteY52" fmla="*/ 2603 h 9824"/>
                  <a:gd name="connsiteX53" fmla="*/ 8667 w 10000"/>
                  <a:gd name="connsiteY53" fmla="*/ 2479 h 9824"/>
                  <a:gd name="connsiteX54" fmla="*/ 8778 w 10000"/>
                  <a:gd name="connsiteY54" fmla="*/ 2305 h 9824"/>
                  <a:gd name="connsiteX55" fmla="*/ 8889 w 10000"/>
                  <a:gd name="connsiteY55" fmla="*/ 2188 h 9824"/>
                  <a:gd name="connsiteX56" fmla="*/ 8833 w 10000"/>
                  <a:gd name="connsiteY56" fmla="*/ 2069 h 9824"/>
                  <a:gd name="connsiteX57" fmla="*/ 8833 w 10000"/>
                  <a:gd name="connsiteY57" fmla="*/ 1950 h 9824"/>
                  <a:gd name="connsiteX58" fmla="*/ 8722 w 10000"/>
                  <a:gd name="connsiteY58" fmla="*/ 1832 h 9824"/>
                  <a:gd name="connsiteX59" fmla="*/ 8556 w 10000"/>
                  <a:gd name="connsiteY59" fmla="*/ 1657 h 9824"/>
                  <a:gd name="connsiteX60" fmla="*/ 8556 w 10000"/>
                  <a:gd name="connsiteY60" fmla="*/ 1657 h 9824"/>
                  <a:gd name="connsiteX61" fmla="*/ 6556 w 10000"/>
                  <a:gd name="connsiteY61" fmla="*/ 594 h 9824"/>
                  <a:gd name="connsiteX62" fmla="*/ 6556 w 10000"/>
                  <a:gd name="connsiteY62" fmla="*/ 594 h 9824"/>
                  <a:gd name="connsiteX63" fmla="*/ 6333 w 10000"/>
                  <a:gd name="connsiteY63" fmla="*/ 419 h 9824"/>
                  <a:gd name="connsiteX64" fmla="*/ 6167 w 10000"/>
                  <a:gd name="connsiteY64" fmla="*/ 240 h 9824"/>
                  <a:gd name="connsiteX65" fmla="*/ 6056 w 10000"/>
                  <a:gd name="connsiteY65" fmla="*/ 60 h 9824"/>
                  <a:gd name="connsiteX66" fmla="*/ 6056 w 10000"/>
                  <a:gd name="connsiteY66" fmla="*/ 60 h 9824"/>
                  <a:gd name="connsiteX67" fmla="*/ 8056 w 10000"/>
                  <a:gd name="connsiteY67" fmla="*/ 0 h 9824"/>
                  <a:gd name="connsiteX68" fmla="*/ 10000 w 10000"/>
                  <a:gd name="connsiteY68" fmla="*/ 594 h 9824"/>
                  <a:gd name="connsiteX69" fmla="*/ 10000 w 10000"/>
                  <a:gd name="connsiteY69" fmla="*/ 8166 h 9824"/>
                  <a:gd name="connsiteX70" fmla="*/ 10000 w 10000"/>
                  <a:gd name="connsiteY70" fmla="*/ 8166 h 9824"/>
                  <a:gd name="connsiteX71" fmla="*/ 9722 w 10000"/>
                  <a:gd name="connsiteY71" fmla="*/ 8108 h 9824"/>
                  <a:gd name="connsiteX72" fmla="*/ 9389 w 10000"/>
                  <a:gd name="connsiteY72" fmla="*/ 8166 h 9824"/>
                  <a:gd name="connsiteX73" fmla="*/ 9389 w 10000"/>
                  <a:gd name="connsiteY73" fmla="*/ 8166 h 9824"/>
                  <a:gd name="connsiteX74" fmla="*/ 9278 w 10000"/>
                  <a:gd name="connsiteY74" fmla="*/ 8227 h 9824"/>
                  <a:gd name="connsiteX75" fmla="*/ 9056 w 10000"/>
                  <a:gd name="connsiteY75" fmla="*/ 8166 h 9824"/>
                  <a:gd name="connsiteX76" fmla="*/ 8889 w 10000"/>
                  <a:gd name="connsiteY76" fmla="*/ 8108 h 9824"/>
                  <a:gd name="connsiteX77" fmla="*/ 8722 w 10000"/>
                  <a:gd name="connsiteY77" fmla="*/ 7985 h 9824"/>
                  <a:gd name="connsiteX78" fmla="*/ 8611 w 10000"/>
                  <a:gd name="connsiteY78" fmla="*/ 7809 h 9824"/>
                  <a:gd name="connsiteX79" fmla="*/ 8444 w 10000"/>
                  <a:gd name="connsiteY79" fmla="*/ 7516 h 9824"/>
                  <a:gd name="connsiteX80" fmla="*/ 8444 w 10000"/>
                  <a:gd name="connsiteY80" fmla="*/ 7516 h 9824"/>
                  <a:gd name="connsiteX81" fmla="*/ 8222 w 10000"/>
                  <a:gd name="connsiteY81" fmla="*/ 6984 h 9824"/>
                  <a:gd name="connsiteX82" fmla="*/ 8111 w 10000"/>
                  <a:gd name="connsiteY82" fmla="*/ 6744 h 9824"/>
                  <a:gd name="connsiteX83" fmla="*/ 7944 w 10000"/>
                  <a:gd name="connsiteY83" fmla="*/ 6570 h 9824"/>
                  <a:gd name="connsiteX84" fmla="*/ 7778 w 10000"/>
                  <a:gd name="connsiteY84" fmla="*/ 6450 h 9824"/>
                  <a:gd name="connsiteX85" fmla="*/ 7556 w 10000"/>
                  <a:gd name="connsiteY85" fmla="*/ 6387 h 9824"/>
                  <a:gd name="connsiteX86" fmla="*/ 7333 w 10000"/>
                  <a:gd name="connsiteY86" fmla="*/ 6329 h 9824"/>
                  <a:gd name="connsiteX87" fmla="*/ 7000 w 10000"/>
                  <a:gd name="connsiteY87" fmla="*/ 6270 h 9824"/>
                  <a:gd name="connsiteX88" fmla="*/ 7000 w 10000"/>
                  <a:gd name="connsiteY88" fmla="*/ 6270 h 9824"/>
                  <a:gd name="connsiteX89" fmla="*/ 6556 w 10000"/>
                  <a:gd name="connsiteY89" fmla="*/ 6329 h 9824"/>
                  <a:gd name="connsiteX90" fmla="*/ 6222 w 10000"/>
                  <a:gd name="connsiteY90" fmla="*/ 6329 h 9824"/>
                  <a:gd name="connsiteX91" fmla="*/ 6111 w 10000"/>
                  <a:gd name="connsiteY91" fmla="*/ 6270 h 9824"/>
                  <a:gd name="connsiteX92" fmla="*/ 6056 w 10000"/>
                  <a:gd name="connsiteY92" fmla="*/ 6211 h 9824"/>
                  <a:gd name="connsiteX93" fmla="*/ 6056 w 10000"/>
                  <a:gd name="connsiteY93" fmla="*/ 6211 h 9824"/>
                  <a:gd name="connsiteX94" fmla="*/ 6056 w 10000"/>
                  <a:gd name="connsiteY94" fmla="*/ 5147 h 9824"/>
                  <a:gd name="connsiteX95" fmla="*/ 6056 w 10000"/>
                  <a:gd name="connsiteY95" fmla="*/ 5147 h 9824"/>
                  <a:gd name="connsiteX96" fmla="*/ 6056 w 10000"/>
                  <a:gd name="connsiteY96" fmla="*/ 4909 h 9824"/>
                  <a:gd name="connsiteX97" fmla="*/ 5944 w 10000"/>
                  <a:gd name="connsiteY97" fmla="*/ 4614 h 9824"/>
                  <a:gd name="connsiteX98" fmla="*/ 5889 w 10000"/>
                  <a:gd name="connsiteY98" fmla="*/ 4556 h 9824"/>
                  <a:gd name="connsiteX99" fmla="*/ 5778 w 10000"/>
                  <a:gd name="connsiteY99" fmla="*/ 4494 h 9824"/>
                  <a:gd name="connsiteX100" fmla="*/ 5667 w 10000"/>
                  <a:gd name="connsiteY100" fmla="*/ 4494 h 9824"/>
                  <a:gd name="connsiteX101" fmla="*/ 5500 w 10000"/>
                  <a:gd name="connsiteY101" fmla="*/ 4556 h 9824"/>
                  <a:gd name="connsiteX102" fmla="*/ 5500 w 10000"/>
                  <a:gd name="connsiteY102" fmla="*/ 4556 h 9824"/>
                  <a:gd name="connsiteX103" fmla="*/ 4889 w 10000"/>
                  <a:gd name="connsiteY103" fmla="*/ 4970 h 9824"/>
                  <a:gd name="connsiteX104" fmla="*/ 4611 w 10000"/>
                  <a:gd name="connsiteY104" fmla="*/ 5087 h 9824"/>
                  <a:gd name="connsiteX105" fmla="*/ 4556 w 10000"/>
                  <a:gd name="connsiteY105" fmla="*/ 5147 h 9824"/>
                  <a:gd name="connsiteX106" fmla="*/ 4500 w 10000"/>
                  <a:gd name="connsiteY106" fmla="*/ 5087 h 9824"/>
                  <a:gd name="connsiteX107" fmla="*/ 4500 w 10000"/>
                  <a:gd name="connsiteY107" fmla="*/ 5087 h 9824"/>
                  <a:gd name="connsiteX108" fmla="*/ 4222 w 10000"/>
                  <a:gd name="connsiteY108" fmla="*/ 4494 h 9824"/>
                  <a:gd name="connsiteX109" fmla="*/ 4222 w 10000"/>
                  <a:gd name="connsiteY109" fmla="*/ 4494 h 9824"/>
                  <a:gd name="connsiteX110" fmla="*/ 4111 w 10000"/>
                  <a:gd name="connsiteY110" fmla="*/ 4202 h 9824"/>
                  <a:gd name="connsiteX111" fmla="*/ 4111 w 10000"/>
                  <a:gd name="connsiteY111" fmla="*/ 4022 h 9824"/>
                  <a:gd name="connsiteX112" fmla="*/ 4111 w 10000"/>
                  <a:gd name="connsiteY112" fmla="*/ 3846 h 9824"/>
                  <a:gd name="connsiteX113" fmla="*/ 4111 w 10000"/>
                  <a:gd name="connsiteY113" fmla="*/ 3846 h 9824"/>
                  <a:gd name="connsiteX114" fmla="*/ 4278 w 10000"/>
                  <a:gd name="connsiteY114" fmla="*/ 3668 h 9824"/>
                  <a:gd name="connsiteX115" fmla="*/ 4389 w 10000"/>
                  <a:gd name="connsiteY115" fmla="*/ 3608 h 9824"/>
                  <a:gd name="connsiteX116" fmla="*/ 4389 w 10000"/>
                  <a:gd name="connsiteY116" fmla="*/ 3608 h 9824"/>
                  <a:gd name="connsiteX117" fmla="*/ 4000 w 10000"/>
                  <a:gd name="connsiteY117" fmla="*/ 3608 h 9824"/>
                  <a:gd name="connsiteX118" fmla="*/ 3722 w 10000"/>
                  <a:gd name="connsiteY118" fmla="*/ 3668 h 9824"/>
                  <a:gd name="connsiteX119" fmla="*/ 3611 w 10000"/>
                  <a:gd name="connsiteY119" fmla="*/ 3732 h 9824"/>
                  <a:gd name="connsiteX120" fmla="*/ 3556 w 10000"/>
                  <a:gd name="connsiteY120" fmla="*/ 3787 h 9824"/>
                  <a:gd name="connsiteX121" fmla="*/ 3556 w 10000"/>
                  <a:gd name="connsiteY121" fmla="*/ 3787 h 9824"/>
                  <a:gd name="connsiteX122" fmla="*/ 3444 w 10000"/>
                  <a:gd name="connsiteY122" fmla="*/ 4022 h 9824"/>
                  <a:gd name="connsiteX123" fmla="*/ 3278 w 10000"/>
                  <a:gd name="connsiteY123" fmla="*/ 4380 h 9824"/>
                  <a:gd name="connsiteX124" fmla="*/ 3000 w 10000"/>
                  <a:gd name="connsiteY124" fmla="*/ 4795 h 9824"/>
                  <a:gd name="connsiteX125" fmla="*/ 2667 w 10000"/>
                  <a:gd name="connsiteY125" fmla="*/ 5087 h 9824"/>
                  <a:gd name="connsiteX126" fmla="*/ 2667 w 10000"/>
                  <a:gd name="connsiteY126" fmla="*/ 5087 h 9824"/>
                  <a:gd name="connsiteX127" fmla="*/ 2333 w 10000"/>
                  <a:gd name="connsiteY127" fmla="*/ 5323 h 9824"/>
                  <a:gd name="connsiteX128" fmla="*/ 1833 w 10000"/>
                  <a:gd name="connsiteY128" fmla="*/ 5562 h 9824"/>
                  <a:gd name="connsiteX129" fmla="*/ 1389 w 10000"/>
                  <a:gd name="connsiteY129" fmla="*/ 5682 h 9824"/>
                  <a:gd name="connsiteX130" fmla="*/ 889 w 10000"/>
                  <a:gd name="connsiteY130" fmla="*/ 5737 h 9824"/>
                  <a:gd name="connsiteX131" fmla="*/ 889 w 10000"/>
                  <a:gd name="connsiteY131" fmla="*/ 5737 h 9824"/>
                  <a:gd name="connsiteX132" fmla="*/ 500 w 10000"/>
                  <a:gd name="connsiteY132" fmla="*/ 5799 h 9824"/>
                  <a:gd name="connsiteX133" fmla="*/ 222 w 10000"/>
                  <a:gd name="connsiteY133" fmla="*/ 5861 h 9824"/>
                  <a:gd name="connsiteX134" fmla="*/ 0 w 10000"/>
                  <a:gd name="connsiteY134" fmla="*/ 5921 h 9824"/>
                  <a:gd name="connsiteX135" fmla="*/ 0 w 10000"/>
                  <a:gd name="connsiteY135" fmla="*/ 5921 h 9824"/>
                  <a:gd name="connsiteX136" fmla="*/ 278 w 10000"/>
                  <a:gd name="connsiteY136" fmla="*/ 6861 h 9824"/>
                  <a:gd name="connsiteX137" fmla="*/ 500 w 10000"/>
                  <a:gd name="connsiteY137" fmla="*/ 7574 h 9824"/>
                  <a:gd name="connsiteX138" fmla="*/ 722 w 10000"/>
                  <a:gd name="connsiteY138" fmla="*/ 8166 h 9824"/>
                  <a:gd name="connsiteX139" fmla="*/ 722 w 10000"/>
                  <a:gd name="connsiteY139" fmla="*/ 8166 h 9824"/>
                  <a:gd name="connsiteX140" fmla="*/ 889 w 10000"/>
                  <a:gd name="connsiteY140" fmla="*/ 8522 h 9824"/>
                  <a:gd name="connsiteX141" fmla="*/ 944 w 10000"/>
                  <a:gd name="connsiteY141" fmla="*/ 8818 h 9824"/>
                  <a:gd name="connsiteX142" fmla="*/ 1111 w 10000"/>
                  <a:gd name="connsiteY142" fmla="*/ 9113 h 9824"/>
                  <a:gd name="connsiteX143" fmla="*/ 1333 w 10000"/>
                  <a:gd name="connsiteY143" fmla="*/ 9584 h 9824"/>
                  <a:gd name="connsiteX144" fmla="*/ 1333 w 10000"/>
                  <a:gd name="connsiteY144" fmla="*/ 9584 h 9824"/>
                  <a:gd name="connsiteX145" fmla="*/ 1444 w 10000"/>
                  <a:gd name="connsiteY145" fmla="*/ 9824 h 9824"/>
                  <a:gd name="connsiteX0" fmla="*/ 10000 w 10000"/>
                  <a:gd name="connsiteY0" fmla="*/ 8253 h 9756"/>
                  <a:gd name="connsiteX1" fmla="*/ 10000 w 10000"/>
                  <a:gd name="connsiteY1" fmla="*/ 8253 h 9756"/>
                  <a:gd name="connsiteX2" fmla="*/ 9222 w 10000"/>
                  <a:gd name="connsiteY2" fmla="*/ 8312 h 9756"/>
                  <a:gd name="connsiteX3" fmla="*/ 8944 w 10000"/>
                  <a:gd name="connsiteY3" fmla="*/ 8312 h 9756"/>
                  <a:gd name="connsiteX4" fmla="*/ 8833 w 10000"/>
                  <a:gd name="connsiteY4" fmla="*/ 8253 h 9756"/>
                  <a:gd name="connsiteX5" fmla="*/ 8778 w 10000"/>
                  <a:gd name="connsiteY5" fmla="*/ 8191 h 9756"/>
                  <a:gd name="connsiteX6" fmla="*/ 8778 w 10000"/>
                  <a:gd name="connsiteY6" fmla="*/ 8191 h 9756"/>
                  <a:gd name="connsiteX7" fmla="*/ 8444 w 10000"/>
                  <a:gd name="connsiteY7" fmla="*/ 7465 h 9756"/>
                  <a:gd name="connsiteX8" fmla="*/ 8167 w 10000"/>
                  <a:gd name="connsiteY8" fmla="*/ 6806 h 9756"/>
                  <a:gd name="connsiteX9" fmla="*/ 8167 w 10000"/>
                  <a:gd name="connsiteY9" fmla="*/ 6806 h 9756"/>
                  <a:gd name="connsiteX10" fmla="*/ 8056 w 10000"/>
                  <a:gd name="connsiteY10" fmla="*/ 6688 h 9756"/>
                  <a:gd name="connsiteX11" fmla="*/ 7889 w 10000"/>
                  <a:gd name="connsiteY11" fmla="*/ 6566 h 9756"/>
                  <a:gd name="connsiteX12" fmla="*/ 7444 w 10000"/>
                  <a:gd name="connsiteY12" fmla="*/ 6501 h 9756"/>
                  <a:gd name="connsiteX13" fmla="*/ 6889 w 10000"/>
                  <a:gd name="connsiteY13" fmla="*/ 6442 h 9756"/>
                  <a:gd name="connsiteX14" fmla="*/ 6389 w 10000"/>
                  <a:gd name="connsiteY14" fmla="*/ 6442 h 9756"/>
                  <a:gd name="connsiteX15" fmla="*/ 6389 w 10000"/>
                  <a:gd name="connsiteY15" fmla="*/ 6442 h 9756"/>
                  <a:gd name="connsiteX16" fmla="*/ 6167 w 10000"/>
                  <a:gd name="connsiteY16" fmla="*/ 6382 h 9756"/>
                  <a:gd name="connsiteX17" fmla="*/ 6056 w 10000"/>
                  <a:gd name="connsiteY17" fmla="*/ 6267 h 9756"/>
                  <a:gd name="connsiteX18" fmla="*/ 6000 w 10000"/>
                  <a:gd name="connsiteY18" fmla="*/ 6145 h 9756"/>
                  <a:gd name="connsiteX19" fmla="*/ 6000 w 10000"/>
                  <a:gd name="connsiteY19" fmla="*/ 5903 h 9756"/>
                  <a:gd name="connsiteX20" fmla="*/ 6056 w 10000"/>
                  <a:gd name="connsiteY20" fmla="*/ 5418 h 9756"/>
                  <a:gd name="connsiteX21" fmla="*/ 6111 w 10000"/>
                  <a:gd name="connsiteY21" fmla="*/ 5178 h 9756"/>
                  <a:gd name="connsiteX22" fmla="*/ 6056 w 10000"/>
                  <a:gd name="connsiteY22" fmla="*/ 4881 h 9756"/>
                  <a:gd name="connsiteX23" fmla="*/ 6056 w 10000"/>
                  <a:gd name="connsiteY23" fmla="*/ 4881 h 9756"/>
                  <a:gd name="connsiteX24" fmla="*/ 6000 w 10000"/>
                  <a:gd name="connsiteY24" fmla="*/ 4697 h 9756"/>
                  <a:gd name="connsiteX25" fmla="*/ 5944 w 10000"/>
                  <a:gd name="connsiteY25" fmla="*/ 4575 h 9756"/>
                  <a:gd name="connsiteX26" fmla="*/ 5833 w 10000"/>
                  <a:gd name="connsiteY26" fmla="*/ 4575 h 9756"/>
                  <a:gd name="connsiteX27" fmla="*/ 5667 w 10000"/>
                  <a:gd name="connsiteY27" fmla="*/ 4638 h 9756"/>
                  <a:gd name="connsiteX28" fmla="*/ 5333 w 10000"/>
                  <a:gd name="connsiteY28" fmla="*/ 4817 h 9756"/>
                  <a:gd name="connsiteX29" fmla="*/ 4889 w 10000"/>
                  <a:gd name="connsiteY29" fmla="*/ 5121 h 9756"/>
                  <a:gd name="connsiteX30" fmla="*/ 4889 w 10000"/>
                  <a:gd name="connsiteY30" fmla="*/ 5121 h 9756"/>
                  <a:gd name="connsiteX31" fmla="*/ 4611 w 10000"/>
                  <a:gd name="connsiteY31" fmla="*/ 5178 h 9756"/>
                  <a:gd name="connsiteX32" fmla="*/ 4500 w 10000"/>
                  <a:gd name="connsiteY32" fmla="*/ 5178 h 9756"/>
                  <a:gd name="connsiteX33" fmla="*/ 4444 w 10000"/>
                  <a:gd name="connsiteY33" fmla="*/ 5121 h 9756"/>
                  <a:gd name="connsiteX34" fmla="*/ 4389 w 10000"/>
                  <a:gd name="connsiteY34" fmla="*/ 4881 h 9756"/>
                  <a:gd name="connsiteX35" fmla="*/ 4222 w 10000"/>
                  <a:gd name="connsiteY35" fmla="*/ 4575 h 9756"/>
                  <a:gd name="connsiteX36" fmla="*/ 4222 w 10000"/>
                  <a:gd name="connsiteY36" fmla="*/ 4575 h 9756"/>
                  <a:gd name="connsiteX37" fmla="*/ 4111 w 10000"/>
                  <a:gd name="connsiteY37" fmla="*/ 4399 h 9756"/>
                  <a:gd name="connsiteX38" fmla="*/ 4111 w 10000"/>
                  <a:gd name="connsiteY38" fmla="*/ 4216 h 9756"/>
                  <a:gd name="connsiteX39" fmla="*/ 4111 w 10000"/>
                  <a:gd name="connsiteY39" fmla="*/ 4094 h 9756"/>
                  <a:gd name="connsiteX40" fmla="*/ 4167 w 10000"/>
                  <a:gd name="connsiteY40" fmla="*/ 3977 h 9756"/>
                  <a:gd name="connsiteX41" fmla="*/ 4278 w 10000"/>
                  <a:gd name="connsiteY41" fmla="*/ 3734 h 9756"/>
                  <a:gd name="connsiteX42" fmla="*/ 4389 w 10000"/>
                  <a:gd name="connsiteY42" fmla="*/ 3673 h 9756"/>
                  <a:gd name="connsiteX43" fmla="*/ 4389 w 10000"/>
                  <a:gd name="connsiteY43" fmla="*/ 3673 h 9756"/>
                  <a:gd name="connsiteX44" fmla="*/ 4389 w 10000"/>
                  <a:gd name="connsiteY44" fmla="*/ 3617 h 9756"/>
                  <a:gd name="connsiteX45" fmla="*/ 4444 w 10000"/>
                  <a:gd name="connsiteY45" fmla="*/ 3554 h 9756"/>
                  <a:gd name="connsiteX46" fmla="*/ 4667 w 10000"/>
                  <a:gd name="connsiteY46" fmla="*/ 3492 h 9756"/>
                  <a:gd name="connsiteX47" fmla="*/ 5333 w 10000"/>
                  <a:gd name="connsiteY47" fmla="*/ 3376 h 9756"/>
                  <a:gd name="connsiteX48" fmla="*/ 6500 w 10000"/>
                  <a:gd name="connsiteY48" fmla="*/ 3195 h 9756"/>
                  <a:gd name="connsiteX49" fmla="*/ 6500 w 10000"/>
                  <a:gd name="connsiteY49" fmla="*/ 3195 h 9756"/>
                  <a:gd name="connsiteX50" fmla="*/ 7167 w 10000"/>
                  <a:gd name="connsiteY50" fmla="*/ 3013 h 9756"/>
                  <a:gd name="connsiteX51" fmla="*/ 8389 w 10000"/>
                  <a:gd name="connsiteY51" fmla="*/ 2650 h 9756"/>
                  <a:gd name="connsiteX52" fmla="*/ 8389 w 10000"/>
                  <a:gd name="connsiteY52" fmla="*/ 2650 h 9756"/>
                  <a:gd name="connsiteX53" fmla="*/ 8667 w 10000"/>
                  <a:gd name="connsiteY53" fmla="*/ 2523 h 9756"/>
                  <a:gd name="connsiteX54" fmla="*/ 8778 w 10000"/>
                  <a:gd name="connsiteY54" fmla="*/ 2346 h 9756"/>
                  <a:gd name="connsiteX55" fmla="*/ 8889 w 10000"/>
                  <a:gd name="connsiteY55" fmla="*/ 2227 h 9756"/>
                  <a:gd name="connsiteX56" fmla="*/ 8833 w 10000"/>
                  <a:gd name="connsiteY56" fmla="*/ 2106 h 9756"/>
                  <a:gd name="connsiteX57" fmla="*/ 8833 w 10000"/>
                  <a:gd name="connsiteY57" fmla="*/ 1985 h 9756"/>
                  <a:gd name="connsiteX58" fmla="*/ 8722 w 10000"/>
                  <a:gd name="connsiteY58" fmla="*/ 1865 h 9756"/>
                  <a:gd name="connsiteX59" fmla="*/ 8556 w 10000"/>
                  <a:gd name="connsiteY59" fmla="*/ 1687 h 9756"/>
                  <a:gd name="connsiteX60" fmla="*/ 8556 w 10000"/>
                  <a:gd name="connsiteY60" fmla="*/ 1687 h 9756"/>
                  <a:gd name="connsiteX61" fmla="*/ 6556 w 10000"/>
                  <a:gd name="connsiteY61" fmla="*/ 605 h 9756"/>
                  <a:gd name="connsiteX62" fmla="*/ 6556 w 10000"/>
                  <a:gd name="connsiteY62" fmla="*/ 605 h 9756"/>
                  <a:gd name="connsiteX63" fmla="*/ 6333 w 10000"/>
                  <a:gd name="connsiteY63" fmla="*/ 427 h 9756"/>
                  <a:gd name="connsiteX64" fmla="*/ 6167 w 10000"/>
                  <a:gd name="connsiteY64" fmla="*/ 244 h 9756"/>
                  <a:gd name="connsiteX65" fmla="*/ 6056 w 10000"/>
                  <a:gd name="connsiteY65" fmla="*/ 61 h 9756"/>
                  <a:gd name="connsiteX66" fmla="*/ 6056 w 10000"/>
                  <a:gd name="connsiteY66" fmla="*/ 61 h 9756"/>
                  <a:gd name="connsiteX67" fmla="*/ 8056 w 10000"/>
                  <a:gd name="connsiteY67" fmla="*/ 0 h 9756"/>
                  <a:gd name="connsiteX68" fmla="*/ 10000 w 10000"/>
                  <a:gd name="connsiteY68" fmla="*/ 605 h 9756"/>
                  <a:gd name="connsiteX69" fmla="*/ 10000 w 10000"/>
                  <a:gd name="connsiteY69" fmla="*/ 8312 h 9756"/>
                  <a:gd name="connsiteX70" fmla="*/ 10000 w 10000"/>
                  <a:gd name="connsiteY70" fmla="*/ 8312 h 9756"/>
                  <a:gd name="connsiteX71" fmla="*/ 9722 w 10000"/>
                  <a:gd name="connsiteY71" fmla="*/ 8253 h 9756"/>
                  <a:gd name="connsiteX72" fmla="*/ 9389 w 10000"/>
                  <a:gd name="connsiteY72" fmla="*/ 8312 h 9756"/>
                  <a:gd name="connsiteX73" fmla="*/ 9389 w 10000"/>
                  <a:gd name="connsiteY73" fmla="*/ 8312 h 9756"/>
                  <a:gd name="connsiteX74" fmla="*/ 9278 w 10000"/>
                  <a:gd name="connsiteY74" fmla="*/ 8374 h 9756"/>
                  <a:gd name="connsiteX75" fmla="*/ 9056 w 10000"/>
                  <a:gd name="connsiteY75" fmla="*/ 8312 h 9756"/>
                  <a:gd name="connsiteX76" fmla="*/ 8889 w 10000"/>
                  <a:gd name="connsiteY76" fmla="*/ 8253 h 9756"/>
                  <a:gd name="connsiteX77" fmla="*/ 8722 w 10000"/>
                  <a:gd name="connsiteY77" fmla="*/ 8128 h 9756"/>
                  <a:gd name="connsiteX78" fmla="*/ 8611 w 10000"/>
                  <a:gd name="connsiteY78" fmla="*/ 7949 h 9756"/>
                  <a:gd name="connsiteX79" fmla="*/ 8444 w 10000"/>
                  <a:gd name="connsiteY79" fmla="*/ 7651 h 9756"/>
                  <a:gd name="connsiteX80" fmla="*/ 8444 w 10000"/>
                  <a:gd name="connsiteY80" fmla="*/ 7651 h 9756"/>
                  <a:gd name="connsiteX81" fmla="*/ 8222 w 10000"/>
                  <a:gd name="connsiteY81" fmla="*/ 7109 h 9756"/>
                  <a:gd name="connsiteX82" fmla="*/ 8111 w 10000"/>
                  <a:gd name="connsiteY82" fmla="*/ 6865 h 9756"/>
                  <a:gd name="connsiteX83" fmla="*/ 7944 w 10000"/>
                  <a:gd name="connsiteY83" fmla="*/ 6688 h 9756"/>
                  <a:gd name="connsiteX84" fmla="*/ 7778 w 10000"/>
                  <a:gd name="connsiteY84" fmla="*/ 6566 h 9756"/>
                  <a:gd name="connsiteX85" fmla="*/ 7556 w 10000"/>
                  <a:gd name="connsiteY85" fmla="*/ 6501 h 9756"/>
                  <a:gd name="connsiteX86" fmla="*/ 7333 w 10000"/>
                  <a:gd name="connsiteY86" fmla="*/ 6442 h 9756"/>
                  <a:gd name="connsiteX87" fmla="*/ 7000 w 10000"/>
                  <a:gd name="connsiteY87" fmla="*/ 6382 h 9756"/>
                  <a:gd name="connsiteX88" fmla="*/ 7000 w 10000"/>
                  <a:gd name="connsiteY88" fmla="*/ 6382 h 9756"/>
                  <a:gd name="connsiteX89" fmla="*/ 6556 w 10000"/>
                  <a:gd name="connsiteY89" fmla="*/ 6442 h 9756"/>
                  <a:gd name="connsiteX90" fmla="*/ 6222 w 10000"/>
                  <a:gd name="connsiteY90" fmla="*/ 6442 h 9756"/>
                  <a:gd name="connsiteX91" fmla="*/ 6111 w 10000"/>
                  <a:gd name="connsiteY91" fmla="*/ 6382 h 9756"/>
                  <a:gd name="connsiteX92" fmla="*/ 6056 w 10000"/>
                  <a:gd name="connsiteY92" fmla="*/ 6322 h 9756"/>
                  <a:gd name="connsiteX93" fmla="*/ 6056 w 10000"/>
                  <a:gd name="connsiteY93" fmla="*/ 6322 h 9756"/>
                  <a:gd name="connsiteX94" fmla="*/ 6056 w 10000"/>
                  <a:gd name="connsiteY94" fmla="*/ 5239 h 9756"/>
                  <a:gd name="connsiteX95" fmla="*/ 6056 w 10000"/>
                  <a:gd name="connsiteY95" fmla="*/ 5239 h 9756"/>
                  <a:gd name="connsiteX96" fmla="*/ 6056 w 10000"/>
                  <a:gd name="connsiteY96" fmla="*/ 4997 h 9756"/>
                  <a:gd name="connsiteX97" fmla="*/ 5944 w 10000"/>
                  <a:gd name="connsiteY97" fmla="*/ 4697 h 9756"/>
                  <a:gd name="connsiteX98" fmla="*/ 5889 w 10000"/>
                  <a:gd name="connsiteY98" fmla="*/ 4638 h 9756"/>
                  <a:gd name="connsiteX99" fmla="*/ 5778 w 10000"/>
                  <a:gd name="connsiteY99" fmla="*/ 4575 h 9756"/>
                  <a:gd name="connsiteX100" fmla="*/ 5667 w 10000"/>
                  <a:gd name="connsiteY100" fmla="*/ 4575 h 9756"/>
                  <a:gd name="connsiteX101" fmla="*/ 5500 w 10000"/>
                  <a:gd name="connsiteY101" fmla="*/ 4638 h 9756"/>
                  <a:gd name="connsiteX102" fmla="*/ 5500 w 10000"/>
                  <a:gd name="connsiteY102" fmla="*/ 4638 h 9756"/>
                  <a:gd name="connsiteX103" fmla="*/ 4889 w 10000"/>
                  <a:gd name="connsiteY103" fmla="*/ 5059 h 9756"/>
                  <a:gd name="connsiteX104" fmla="*/ 4611 w 10000"/>
                  <a:gd name="connsiteY104" fmla="*/ 5178 h 9756"/>
                  <a:gd name="connsiteX105" fmla="*/ 4556 w 10000"/>
                  <a:gd name="connsiteY105" fmla="*/ 5239 h 9756"/>
                  <a:gd name="connsiteX106" fmla="*/ 4500 w 10000"/>
                  <a:gd name="connsiteY106" fmla="*/ 5178 h 9756"/>
                  <a:gd name="connsiteX107" fmla="*/ 4500 w 10000"/>
                  <a:gd name="connsiteY107" fmla="*/ 5178 h 9756"/>
                  <a:gd name="connsiteX108" fmla="*/ 4222 w 10000"/>
                  <a:gd name="connsiteY108" fmla="*/ 4575 h 9756"/>
                  <a:gd name="connsiteX109" fmla="*/ 4222 w 10000"/>
                  <a:gd name="connsiteY109" fmla="*/ 4575 h 9756"/>
                  <a:gd name="connsiteX110" fmla="*/ 4111 w 10000"/>
                  <a:gd name="connsiteY110" fmla="*/ 4277 h 9756"/>
                  <a:gd name="connsiteX111" fmla="*/ 4111 w 10000"/>
                  <a:gd name="connsiteY111" fmla="*/ 4094 h 9756"/>
                  <a:gd name="connsiteX112" fmla="*/ 4111 w 10000"/>
                  <a:gd name="connsiteY112" fmla="*/ 3915 h 9756"/>
                  <a:gd name="connsiteX113" fmla="*/ 4111 w 10000"/>
                  <a:gd name="connsiteY113" fmla="*/ 3915 h 9756"/>
                  <a:gd name="connsiteX114" fmla="*/ 4278 w 10000"/>
                  <a:gd name="connsiteY114" fmla="*/ 3734 h 9756"/>
                  <a:gd name="connsiteX115" fmla="*/ 4389 w 10000"/>
                  <a:gd name="connsiteY115" fmla="*/ 3673 h 9756"/>
                  <a:gd name="connsiteX116" fmla="*/ 4389 w 10000"/>
                  <a:gd name="connsiteY116" fmla="*/ 3673 h 9756"/>
                  <a:gd name="connsiteX117" fmla="*/ 4000 w 10000"/>
                  <a:gd name="connsiteY117" fmla="*/ 3673 h 9756"/>
                  <a:gd name="connsiteX118" fmla="*/ 3722 w 10000"/>
                  <a:gd name="connsiteY118" fmla="*/ 3734 h 9756"/>
                  <a:gd name="connsiteX119" fmla="*/ 3611 w 10000"/>
                  <a:gd name="connsiteY119" fmla="*/ 3799 h 9756"/>
                  <a:gd name="connsiteX120" fmla="*/ 3556 w 10000"/>
                  <a:gd name="connsiteY120" fmla="*/ 3855 h 9756"/>
                  <a:gd name="connsiteX121" fmla="*/ 3556 w 10000"/>
                  <a:gd name="connsiteY121" fmla="*/ 3855 h 9756"/>
                  <a:gd name="connsiteX122" fmla="*/ 3444 w 10000"/>
                  <a:gd name="connsiteY122" fmla="*/ 4094 h 9756"/>
                  <a:gd name="connsiteX123" fmla="*/ 3278 w 10000"/>
                  <a:gd name="connsiteY123" fmla="*/ 4458 h 9756"/>
                  <a:gd name="connsiteX124" fmla="*/ 3000 w 10000"/>
                  <a:gd name="connsiteY124" fmla="*/ 4881 h 9756"/>
                  <a:gd name="connsiteX125" fmla="*/ 2667 w 10000"/>
                  <a:gd name="connsiteY125" fmla="*/ 5178 h 9756"/>
                  <a:gd name="connsiteX126" fmla="*/ 2667 w 10000"/>
                  <a:gd name="connsiteY126" fmla="*/ 5178 h 9756"/>
                  <a:gd name="connsiteX127" fmla="*/ 2333 w 10000"/>
                  <a:gd name="connsiteY127" fmla="*/ 5418 h 9756"/>
                  <a:gd name="connsiteX128" fmla="*/ 1833 w 10000"/>
                  <a:gd name="connsiteY128" fmla="*/ 5662 h 9756"/>
                  <a:gd name="connsiteX129" fmla="*/ 1389 w 10000"/>
                  <a:gd name="connsiteY129" fmla="*/ 5784 h 9756"/>
                  <a:gd name="connsiteX130" fmla="*/ 889 w 10000"/>
                  <a:gd name="connsiteY130" fmla="*/ 5840 h 9756"/>
                  <a:gd name="connsiteX131" fmla="*/ 889 w 10000"/>
                  <a:gd name="connsiteY131" fmla="*/ 5840 h 9756"/>
                  <a:gd name="connsiteX132" fmla="*/ 500 w 10000"/>
                  <a:gd name="connsiteY132" fmla="*/ 5903 h 9756"/>
                  <a:gd name="connsiteX133" fmla="*/ 222 w 10000"/>
                  <a:gd name="connsiteY133" fmla="*/ 5966 h 9756"/>
                  <a:gd name="connsiteX134" fmla="*/ 0 w 10000"/>
                  <a:gd name="connsiteY134" fmla="*/ 6027 h 9756"/>
                  <a:gd name="connsiteX135" fmla="*/ 0 w 10000"/>
                  <a:gd name="connsiteY135" fmla="*/ 6027 h 9756"/>
                  <a:gd name="connsiteX136" fmla="*/ 278 w 10000"/>
                  <a:gd name="connsiteY136" fmla="*/ 6984 h 9756"/>
                  <a:gd name="connsiteX137" fmla="*/ 500 w 10000"/>
                  <a:gd name="connsiteY137" fmla="*/ 7710 h 9756"/>
                  <a:gd name="connsiteX138" fmla="*/ 722 w 10000"/>
                  <a:gd name="connsiteY138" fmla="*/ 8312 h 9756"/>
                  <a:gd name="connsiteX139" fmla="*/ 722 w 10000"/>
                  <a:gd name="connsiteY139" fmla="*/ 8312 h 9756"/>
                  <a:gd name="connsiteX140" fmla="*/ 889 w 10000"/>
                  <a:gd name="connsiteY140" fmla="*/ 8675 h 9756"/>
                  <a:gd name="connsiteX141" fmla="*/ 944 w 10000"/>
                  <a:gd name="connsiteY141" fmla="*/ 8976 h 9756"/>
                  <a:gd name="connsiteX142" fmla="*/ 1111 w 10000"/>
                  <a:gd name="connsiteY142" fmla="*/ 9276 h 9756"/>
                  <a:gd name="connsiteX143" fmla="*/ 1333 w 10000"/>
                  <a:gd name="connsiteY143" fmla="*/ 9756 h 9756"/>
                  <a:gd name="connsiteX144" fmla="*/ 1333 w 10000"/>
                  <a:gd name="connsiteY144" fmla="*/ 9756 h 9756"/>
                  <a:gd name="connsiteX0" fmla="*/ 10000 w 10000"/>
                  <a:gd name="connsiteY0" fmla="*/ 8459 h 10000"/>
                  <a:gd name="connsiteX1" fmla="*/ 10000 w 10000"/>
                  <a:gd name="connsiteY1" fmla="*/ 8459 h 10000"/>
                  <a:gd name="connsiteX2" fmla="*/ 9222 w 10000"/>
                  <a:gd name="connsiteY2" fmla="*/ 8520 h 10000"/>
                  <a:gd name="connsiteX3" fmla="*/ 8944 w 10000"/>
                  <a:gd name="connsiteY3" fmla="*/ 8520 h 10000"/>
                  <a:gd name="connsiteX4" fmla="*/ 8833 w 10000"/>
                  <a:gd name="connsiteY4" fmla="*/ 8459 h 10000"/>
                  <a:gd name="connsiteX5" fmla="*/ 8778 w 10000"/>
                  <a:gd name="connsiteY5" fmla="*/ 8396 h 10000"/>
                  <a:gd name="connsiteX6" fmla="*/ 8778 w 10000"/>
                  <a:gd name="connsiteY6" fmla="*/ 8396 h 10000"/>
                  <a:gd name="connsiteX7" fmla="*/ 8444 w 10000"/>
                  <a:gd name="connsiteY7" fmla="*/ 7652 h 10000"/>
                  <a:gd name="connsiteX8" fmla="*/ 8167 w 10000"/>
                  <a:gd name="connsiteY8" fmla="*/ 6976 h 10000"/>
                  <a:gd name="connsiteX9" fmla="*/ 8167 w 10000"/>
                  <a:gd name="connsiteY9" fmla="*/ 6976 h 10000"/>
                  <a:gd name="connsiteX10" fmla="*/ 8056 w 10000"/>
                  <a:gd name="connsiteY10" fmla="*/ 6855 h 10000"/>
                  <a:gd name="connsiteX11" fmla="*/ 7889 w 10000"/>
                  <a:gd name="connsiteY11" fmla="*/ 6730 h 10000"/>
                  <a:gd name="connsiteX12" fmla="*/ 7444 w 10000"/>
                  <a:gd name="connsiteY12" fmla="*/ 6664 h 10000"/>
                  <a:gd name="connsiteX13" fmla="*/ 6889 w 10000"/>
                  <a:gd name="connsiteY13" fmla="*/ 6603 h 10000"/>
                  <a:gd name="connsiteX14" fmla="*/ 6389 w 10000"/>
                  <a:gd name="connsiteY14" fmla="*/ 6603 h 10000"/>
                  <a:gd name="connsiteX15" fmla="*/ 6389 w 10000"/>
                  <a:gd name="connsiteY15" fmla="*/ 6603 h 10000"/>
                  <a:gd name="connsiteX16" fmla="*/ 6167 w 10000"/>
                  <a:gd name="connsiteY16" fmla="*/ 6542 h 10000"/>
                  <a:gd name="connsiteX17" fmla="*/ 6056 w 10000"/>
                  <a:gd name="connsiteY17" fmla="*/ 6424 h 10000"/>
                  <a:gd name="connsiteX18" fmla="*/ 6000 w 10000"/>
                  <a:gd name="connsiteY18" fmla="*/ 6299 h 10000"/>
                  <a:gd name="connsiteX19" fmla="*/ 6000 w 10000"/>
                  <a:gd name="connsiteY19" fmla="*/ 6051 h 10000"/>
                  <a:gd name="connsiteX20" fmla="*/ 6056 w 10000"/>
                  <a:gd name="connsiteY20" fmla="*/ 5554 h 10000"/>
                  <a:gd name="connsiteX21" fmla="*/ 6111 w 10000"/>
                  <a:gd name="connsiteY21" fmla="*/ 5308 h 10000"/>
                  <a:gd name="connsiteX22" fmla="*/ 6056 w 10000"/>
                  <a:gd name="connsiteY22" fmla="*/ 5003 h 10000"/>
                  <a:gd name="connsiteX23" fmla="*/ 6056 w 10000"/>
                  <a:gd name="connsiteY23" fmla="*/ 5003 h 10000"/>
                  <a:gd name="connsiteX24" fmla="*/ 6000 w 10000"/>
                  <a:gd name="connsiteY24" fmla="*/ 4814 h 10000"/>
                  <a:gd name="connsiteX25" fmla="*/ 5944 w 10000"/>
                  <a:gd name="connsiteY25" fmla="*/ 4689 h 10000"/>
                  <a:gd name="connsiteX26" fmla="*/ 5833 w 10000"/>
                  <a:gd name="connsiteY26" fmla="*/ 4689 h 10000"/>
                  <a:gd name="connsiteX27" fmla="*/ 5667 w 10000"/>
                  <a:gd name="connsiteY27" fmla="*/ 4754 h 10000"/>
                  <a:gd name="connsiteX28" fmla="*/ 5333 w 10000"/>
                  <a:gd name="connsiteY28" fmla="*/ 4937 h 10000"/>
                  <a:gd name="connsiteX29" fmla="*/ 4889 w 10000"/>
                  <a:gd name="connsiteY29" fmla="*/ 5249 h 10000"/>
                  <a:gd name="connsiteX30" fmla="*/ 4889 w 10000"/>
                  <a:gd name="connsiteY30" fmla="*/ 5249 h 10000"/>
                  <a:gd name="connsiteX31" fmla="*/ 4611 w 10000"/>
                  <a:gd name="connsiteY31" fmla="*/ 5308 h 10000"/>
                  <a:gd name="connsiteX32" fmla="*/ 4500 w 10000"/>
                  <a:gd name="connsiteY32" fmla="*/ 5308 h 10000"/>
                  <a:gd name="connsiteX33" fmla="*/ 4444 w 10000"/>
                  <a:gd name="connsiteY33" fmla="*/ 5249 h 10000"/>
                  <a:gd name="connsiteX34" fmla="*/ 4389 w 10000"/>
                  <a:gd name="connsiteY34" fmla="*/ 5003 h 10000"/>
                  <a:gd name="connsiteX35" fmla="*/ 4222 w 10000"/>
                  <a:gd name="connsiteY35" fmla="*/ 4689 h 10000"/>
                  <a:gd name="connsiteX36" fmla="*/ 4222 w 10000"/>
                  <a:gd name="connsiteY36" fmla="*/ 4689 h 10000"/>
                  <a:gd name="connsiteX37" fmla="*/ 4111 w 10000"/>
                  <a:gd name="connsiteY37" fmla="*/ 4509 h 10000"/>
                  <a:gd name="connsiteX38" fmla="*/ 4111 w 10000"/>
                  <a:gd name="connsiteY38" fmla="*/ 4321 h 10000"/>
                  <a:gd name="connsiteX39" fmla="*/ 4111 w 10000"/>
                  <a:gd name="connsiteY39" fmla="*/ 4196 h 10000"/>
                  <a:gd name="connsiteX40" fmla="*/ 4167 w 10000"/>
                  <a:gd name="connsiteY40" fmla="*/ 4076 h 10000"/>
                  <a:gd name="connsiteX41" fmla="*/ 4278 w 10000"/>
                  <a:gd name="connsiteY41" fmla="*/ 3827 h 10000"/>
                  <a:gd name="connsiteX42" fmla="*/ 4389 w 10000"/>
                  <a:gd name="connsiteY42" fmla="*/ 3765 h 10000"/>
                  <a:gd name="connsiteX43" fmla="*/ 4389 w 10000"/>
                  <a:gd name="connsiteY43" fmla="*/ 3765 h 10000"/>
                  <a:gd name="connsiteX44" fmla="*/ 4389 w 10000"/>
                  <a:gd name="connsiteY44" fmla="*/ 3707 h 10000"/>
                  <a:gd name="connsiteX45" fmla="*/ 4444 w 10000"/>
                  <a:gd name="connsiteY45" fmla="*/ 3643 h 10000"/>
                  <a:gd name="connsiteX46" fmla="*/ 4667 w 10000"/>
                  <a:gd name="connsiteY46" fmla="*/ 3579 h 10000"/>
                  <a:gd name="connsiteX47" fmla="*/ 5333 w 10000"/>
                  <a:gd name="connsiteY47" fmla="*/ 3460 h 10000"/>
                  <a:gd name="connsiteX48" fmla="*/ 6500 w 10000"/>
                  <a:gd name="connsiteY48" fmla="*/ 3275 h 10000"/>
                  <a:gd name="connsiteX49" fmla="*/ 6500 w 10000"/>
                  <a:gd name="connsiteY49" fmla="*/ 3275 h 10000"/>
                  <a:gd name="connsiteX50" fmla="*/ 7167 w 10000"/>
                  <a:gd name="connsiteY50" fmla="*/ 3088 h 10000"/>
                  <a:gd name="connsiteX51" fmla="*/ 8389 w 10000"/>
                  <a:gd name="connsiteY51" fmla="*/ 2716 h 10000"/>
                  <a:gd name="connsiteX52" fmla="*/ 8389 w 10000"/>
                  <a:gd name="connsiteY52" fmla="*/ 2716 h 10000"/>
                  <a:gd name="connsiteX53" fmla="*/ 8667 w 10000"/>
                  <a:gd name="connsiteY53" fmla="*/ 2586 h 10000"/>
                  <a:gd name="connsiteX54" fmla="*/ 8778 w 10000"/>
                  <a:gd name="connsiteY54" fmla="*/ 2405 h 10000"/>
                  <a:gd name="connsiteX55" fmla="*/ 8889 w 10000"/>
                  <a:gd name="connsiteY55" fmla="*/ 2283 h 10000"/>
                  <a:gd name="connsiteX56" fmla="*/ 8833 w 10000"/>
                  <a:gd name="connsiteY56" fmla="*/ 2159 h 10000"/>
                  <a:gd name="connsiteX57" fmla="*/ 8833 w 10000"/>
                  <a:gd name="connsiteY57" fmla="*/ 2035 h 10000"/>
                  <a:gd name="connsiteX58" fmla="*/ 8722 w 10000"/>
                  <a:gd name="connsiteY58" fmla="*/ 1912 h 10000"/>
                  <a:gd name="connsiteX59" fmla="*/ 8556 w 10000"/>
                  <a:gd name="connsiteY59" fmla="*/ 1729 h 10000"/>
                  <a:gd name="connsiteX60" fmla="*/ 8556 w 10000"/>
                  <a:gd name="connsiteY60" fmla="*/ 1729 h 10000"/>
                  <a:gd name="connsiteX61" fmla="*/ 6556 w 10000"/>
                  <a:gd name="connsiteY61" fmla="*/ 620 h 10000"/>
                  <a:gd name="connsiteX62" fmla="*/ 6556 w 10000"/>
                  <a:gd name="connsiteY62" fmla="*/ 620 h 10000"/>
                  <a:gd name="connsiteX63" fmla="*/ 6333 w 10000"/>
                  <a:gd name="connsiteY63" fmla="*/ 438 h 10000"/>
                  <a:gd name="connsiteX64" fmla="*/ 6167 w 10000"/>
                  <a:gd name="connsiteY64" fmla="*/ 250 h 10000"/>
                  <a:gd name="connsiteX65" fmla="*/ 6056 w 10000"/>
                  <a:gd name="connsiteY65" fmla="*/ 63 h 10000"/>
                  <a:gd name="connsiteX66" fmla="*/ 6056 w 10000"/>
                  <a:gd name="connsiteY66" fmla="*/ 63 h 10000"/>
                  <a:gd name="connsiteX67" fmla="*/ 8056 w 10000"/>
                  <a:gd name="connsiteY67" fmla="*/ 0 h 10000"/>
                  <a:gd name="connsiteX68" fmla="*/ 10000 w 10000"/>
                  <a:gd name="connsiteY68" fmla="*/ 620 h 10000"/>
                  <a:gd name="connsiteX69" fmla="*/ 10000 w 10000"/>
                  <a:gd name="connsiteY69" fmla="*/ 8520 h 10000"/>
                  <a:gd name="connsiteX70" fmla="*/ 10000 w 10000"/>
                  <a:gd name="connsiteY70" fmla="*/ 8520 h 10000"/>
                  <a:gd name="connsiteX71" fmla="*/ 9722 w 10000"/>
                  <a:gd name="connsiteY71" fmla="*/ 8459 h 10000"/>
                  <a:gd name="connsiteX72" fmla="*/ 9389 w 10000"/>
                  <a:gd name="connsiteY72" fmla="*/ 8520 h 10000"/>
                  <a:gd name="connsiteX73" fmla="*/ 9389 w 10000"/>
                  <a:gd name="connsiteY73" fmla="*/ 8520 h 10000"/>
                  <a:gd name="connsiteX74" fmla="*/ 9278 w 10000"/>
                  <a:gd name="connsiteY74" fmla="*/ 8583 h 10000"/>
                  <a:gd name="connsiteX75" fmla="*/ 9056 w 10000"/>
                  <a:gd name="connsiteY75" fmla="*/ 8520 h 10000"/>
                  <a:gd name="connsiteX76" fmla="*/ 8889 w 10000"/>
                  <a:gd name="connsiteY76" fmla="*/ 8459 h 10000"/>
                  <a:gd name="connsiteX77" fmla="*/ 8722 w 10000"/>
                  <a:gd name="connsiteY77" fmla="*/ 8331 h 10000"/>
                  <a:gd name="connsiteX78" fmla="*/ 8611 w 10000"/>
                  <a:gd name="connsiteY78" fmla="*/ 8148 h 10000"/>
                  <a:gd name="connsiteX79" fmla="*/ 8444 w 10000"/>
                  <a:gd name="connsiteY79" fmla="*/ 7842 h 10000"/>
                  <a:gd name="connsiteX80" fmla="*/ 8444 w 10000"/>
                  <a:gd name="connsiteY80" fmla="*/ 7842 h 10000"/>
                  <a:gd name="connsiteX81" fmla="*/ 8222 w 10000"/>
                  <a:gd name="connsiteY81" fmla="*/ 7287 h 10000"/>
                  <a:gd name="connsiteX82" fmla="*/ 8111 w 10000"/>
                  <a:gd name="connsiteY82" fmla="*/ 7037 h 10000"/>
                  <a:gd name="connsiteX83" fmla="*/ 7944 w 10000"/>
                  <a:gd name="connsiteY83" fmla="*/ 6855 h 10000"/>
                  <a:gd name="connsiteX84" fmla="*/ 7778 w 10000"/>
                  <a:gd name="connsiteY84" fmla="*/ 6730 h 10000"/>
                  <a:gd name="connsiteX85" fmla="*/ 7556 w 10000"/>
                  <a:gd name="connsiteY85" fmla="*/ 6664 h 10000"/>
                  <a:gd name="connsiteX86" fmla="*/ 7333 w 10000"/>
                  <a:gd name="connsiteY86" fmla="*/ 6603 h 10000"/>
                  <a:gd name="connsiteX87" fmla="*/ 7000 w 10000"/>
                  <a:gd name="connsiteY87" fmla="*/ 6542 h 10000"/>
                  <a:gd name="connsiteX88" fmla="*/ 7000 w 10000"/>
                  <a:gd name="connsiteY88" fmla="*/ 6542 h 10000"/>
                  <a:gd name="connsiteX89" fmla="*/ 6556 w 10000"/>
                  <a:gd name="connsiteY89" fmla="*/ 6603 h 10000"/>
                  <a:gd name="connsiteX90" fmla="*/ 6222 w 10000"/>
                  <a:gd name="connsiteY90" fmla="*/ 6603 h 10000"/>
                  <a:gd name="connsiteX91" fmla="*/ 6111 w 10000"/>
                  <a:gd name="connsiteY91" fmla="*/ 6542 h 10000"/>
                  <a:gd name="connsiteX92" fmla="*/ 6056 w 10000"/>
                  <a:gd name="connsiteY92" fmla="*/ 6480 h 10000"/>
                  <a:gd name="connsiteX93" fmla="*/ 6056 w 10000"/>
                  <a:gd name="connsiteY93" fmla="*/ 6480 h 10000"/>
                  <a:gd name="connsiteX94" fmla="*/ 6056 w 10000"/>
                  <a:gd name="connsiteY94" fmla="*/ 5370 h 10000"/>
                  <a:gd name="connsiteX95" fmla="*/ 6056 w 10000"/>
                  <a:gd name="connsiteY95" fmla="*/ 5370 h 10000"/>
                  <a:gd name="connsiteX96" fmla="*/ 6056 w 10000"/>
                  <a:gd name="connsiteY96" fmla="*/ 5122 h 10000"/>
                  <a:gd name="connsiteX97" fmla="*/ 5944 w 10000"/>
                  <a:gd name="connsiteY97" fmla="*/ 4814 h 10000"/>
                  <a:gd name="connsiteX98" fmla="*/ 5889 w 10000"/>
                  <a:gd name="connsiteY98" fmla="*/ 4754 h 10000"/>
                  <a:gd name="connsiteX99" fmla="*/ 5778 w 10000"/>
                  <a:gd name="connsiteY99" fmla="*/ 4689 h 10000"/>
                  <a:gd name="connsiteX100" fmla="*/ 5667 w 10000"/>
                  <a:gd name="connsiteY100" fmla="*/ 4689 h 10000"/>
                  <a:gd name="connsiteX101" fmla="*/ 5500 w 10000"/>
                  <a:gd name="connsiteY101" fmla="*/ 4754 h 10000"/>
                  <a:gd name="connsiteX102" fmla="*/ 5500 w 10000"/>
                  <a:gd name="connsiteY102" fmla="*/ 4754 h 10000"/>
                  <a:gd name="connsiteX103" fmla="*/ 4889 w 10000"/>
                  <a:gd name="connsiteY103" fmla="*/ 5186 h 10000"/>
                  <a:gd name="connsiteX104" fmla="*/ 4611 w 10000"/>
                  <a:gd name="connsiteY104" fmla="*/ 5308 h 10000"/>
                  <a:gd name="connsiteX105" fmla="*/ 4556 w 10000"/>
                  <a:gd name="connsiteY105" fmla="*/ 5370 h 10000"/>
                  <a:gd name="connsiteX106" fmla="*/ 4500 w 10000"/>
                  <a:gd name="connsiteY106" fmla="*/ 5308 h 10000"/>
                  <a:gd name="connsiteX107" fmla="*/ 4500 w 10000"/>
                  <a:gd name="connsiteY107" fmla="*/ 5308 h 10000"/>
                  <a:gd name="connsiteX108" fmla="*/ 4222 w 10000"/>
                  <a:gd name="connsiteY108" fmla="*/ 4689 h 10000"/>
                  <a:gd name="connsiteX109" fmla="*/ 4222 w 10000"/>
                  <a:gd name="connsiteY109" fmla="*/ 4689 h 10000"/>
                  <a:gd name="connsiteX110" fmla="*/ 4111 w 10000"/>
                  <a:gd name="connsiteY110" fmla="*/ 4384 h 10000"/>
                  <a:gd name="connsiteX111" fmla="*/ 4111 w 10000"/>
                  <a:gd name="connsiteY111" fmla="*/ 4196 h 10000"/>
                  <a:gd name="connsiteX112" fmla="*/ 4111 w 10000"/>
                  <a:gd name="connsiteY112" fmla="*/ 4013 h 10000"/>
                  <a:gd name="connsiteX113" fmla="*/ 4111 w 10000"/>
                  <a:gd name="connsiteY113" fmla="*/ 4013 h 10000"/>
                  <a:gd name="connsiteX114" fmla="*/ 4278 w 10000"/>
                  <a:gd name="connsiteY114" fmla="*/ 3827 h 10000"/>
                  <a:gd name="connsiteX115" fmla="*/ 4389 w 10000"/>
                  <a:gd name="connsiteY115" fmla="*/ 3765 h 10000"/>
                  <a:gd name="connsiteX116" fmla="*/ 4389 w 10000"/>
                  <a:gd name="connsiteY116" fmla="*/ 3765 h 10000"/>
                  <a:gd name="connsiteX117" fmla="*/ 4000 w 10000"/>
                  <a:gd name="connsiteY117" fmla="*/ 3765 h 10000"/>
                  <a:gd name="connsiteX118" fmla="*/ 3722 w 10000"/>
                  <a:gd name="connsiteY118" fmla="*/ 3827 h 10000"/>
                  <a:gd name="connsiteX119" fmla="*/ 3611 w 10000"/>
                  <a:gd name="connsiteY119" fmla="*/ 3894 h 10000"/>
                  <a:gd name="connsiteX120" fmla="*/ 3556 w 10000"/>
                  <a:gd name="connsiteY120" fmla="*/ 3951 h 10000"/>
                  <a:gd name="connsiteX121" fmla="*/ 3556 w 10000"/>
                  <a:gd name="connsiteY121" fmla="*/ 3951 h 10000"/>
                  <a:gd name="connsiteX122" fmla="*/ 3444 w 10000"/>
                  <a:gd name="connsiteY122" fmla="*/ 4196 h 10000"/>
                  <a:gd name="connsiteX123" fmla="*/ 3278 w 10000"/>
                  <a:gd name="connsiteY123" fmla="*/ 4569 h 10000"/>
                  <a:gd name="connsiteX124" fmla="*/ 3000 w 10000"/>
                  <a:gd name="connsiteY124" fmla="*/ 5003 h 10000"/>
                  <a:gd name="connsiteX125" fmla="*/ 2667 w 10000"/>
                  <a:gd name="connsiteY125" fmla="*/ 5308 h 10000"/>
                  <a:gd name="connsiteX126" fmla="*/ 2667 w 10000"/>
                  <a:gd name="connsiteY126" fmla="*/ 5308 h 10000"/>
                  <a:gd name="connsiteX127" fmla="*/ 2333 w 10000"/>
                  <a:gd name="connsiteY127" fmla="*/ 5554 h 10000"/>
                  <a:gd name="connsiteX128" fmla="*/ 1833 w 10000"/>
                  <a:gd name="connsiteY128" fmla="*/ 5804 h 10000"/>
                  <a:gd name="connsiteX129" fmla="*/ 1389 w 10000"/>
                  <a:gd name="connsiteY129" fmla="*/ 5929 h 10000"/>
                  <a:gd name="connsiteX130" fmla="*/ 889 w 10000"/>
                  <a:gd name="connsiteY130" fmla="*/ 5986 h 10000"/>
                  <a:gd name="connsiteX131" fmla="*/ 889 w 10000"/>
                  <a:gd name="connsiteY131" fmla="*/ 5986 h 10000"/>
                  <a:gd name="connsiteX132" fmla="*/ 500 w 10000"/>
                  <a:gd name="connsiteY132" fmla="*/ 6051 h 10000"/>
                  <a:gd name="connsiteX133" fmla="*/ 222 w 10000"/>
                  <a:gd name="connsiteY133" fmla="*/ 6115 h 10000"/>
                  <a:gd name="connsiteX134" fmla="*/ 0 w 10000"/>
                  <a:gd name="connsiteY134" fmla="*/ 6178 h 10000"/>
                  <a:gd name="connsiteX135" fmla="*/ 0 w 10000"/>
                  <a:gd name="connsiteY135" fmla="*/ 6178 h 10000"/>
                  <a:gd name="connsiteX136" fmla="*/ 278 w 10000"/>
                  <a:gd name="connsiteY136" fmla="*/ 7159 h 10000"/>
                  <a:gd name="connsiteX137" fmla="*/ 500 w 10000"/>
                  <a:gd name="connsiteY137" fmla="*/ 7903 h 10000"/>
                  <a:gd name="connsiteX138" fmla="*/ 722 w 10000"/>
                  <a:gd name="connsiteY138" fmla="*/ 8520 h 10000"/>
                  <a:gd name="connsiteX139" fmla="*/ 722 w 10000"/>
                  <a:gd name="connsiteY139" fmla="*/ 8520 h 10000"/>
                  <a:gd name="connsiteX140" fmla="*/ 889 w 10000"/>
                  <a:gd name="connsiteY140" fmla="*/ 8892 h 10000"/>
                  <a:gd name="connsiteX141" fmla="*/ 944 w 10000"/>
                  <a:gd name="connsiteY141" fmla="*/ 9200 h 10000"/>
                  <a:gd name="connsiteX142" fmla="*/ 1111 w 10000"/>
                  <a:gd name="connsiteY142" fmla="*/ 9508 h 10000"/>
                  <a:gd name="connsiteX143" fmla="*/ 1333 w 10000"/>
                  <a:gd name="connsiteY143" fmla="*/ 10000 h 10000"/>
                  <a:gd name="connsiteX0" fmla="*/ 10000 w 10000"/>
                  <a:gd name="connsiteY0" fmla="*/ 8459 h 9508"/>
                  <a:gd name="connsiteX1" fmla="*/ 10000 w 10000"/>
                  <a:gd name="connsiteY1" fmla="*/ 8459 h 9508"/>
                  <a:gd name="connsiteX2" fmla="*/ 9222 w 10000"/>
                  <a:gd name="connsiteY2" fmla="*/ 8520 h 9508"/>
                  <a:gd name="connsiteX3" fmla="*/ 8944 w 10000"/>
                  <a:gd name="connsiteY3" fmla="*/ 8520 h 9508"/>
                  <a:gd name="connsiteX4" fmla="*/ 8833 w 10000"/>
                  <a:gd name="connsiteY4" fmla="*/ 8459 h 9508"/>
                  <a:gd name="connsiteX5" fmla="*/ 8778 w 10000"/>
                  <a:gd name="connsiteY5" fmla="*/ 8396 h 9508"/>
                  <a:gd name="connsiteX6" fmla="*/ 8778 w 10000"/>
                  <a:gd name="connsiteY6" fmla="*/ 8396 h 9508"/>
                  <a:gd name="connsiteX7" fmla="*/ 8444 w 10000"/>
                  <a:gd name="connsiteY7" fmla="*/ 7652 h 9508"/>
                  <a:gd name="connsiteX8" fmla="*/ 8167 w 10000"/>
                  <a:gd name="connsiteY8" fmla="*/ 6976 h 9508"/>
                  <a:gd name="connsiteX9" fmla="*/ 8167 w 10000"/>
                  <a:gd name="connsiteY9" fmla="*/ 6976 h 9508"/>
                  <a:gd name="connsiteX10" fmla="*/ 8056 w 10000"/>
                  <a:gd name="connsiteY10" fmla="*/ 6855 h 9508"/>
                  <a:gd name="connsiteX11" fmla="*/ 7889 w 10000"/>
                  <a:gd name="connsiteY11" fmla="*/ 6730 h 9508"/>
                  <a:gd name="connsiteX12" fmla="*/ 7444 w 10000"/>
                  <a:gd name="connsiteY12" fmla="*/ 6664 h 9508"/>
                  <a:gd name="connsiteX13" fmla="*/ 6889 w 10000"/>
                  <a:gd name="connsiteY13" fmla="*/ 6603 h 9508"/>
                  <a:gd name="connsiteX14" fmla="*/ 6389 w 10000"/>
                  <a:gd name="connsiteY14" fmla="*/ 6603 h 9508"/>
                  <a:gd name="connsiteX15" fmla="*/ 6389 w 10000"/>
                  <a:gd name="connsiteY15" fmla="*/ 6603 h 9508"/>
                  <a:gd name="connsiteX16" fmla="*/ 6167 w 10000"/>
                  <a:gd name="connsiteY16" fmla="*/ 6542 h 9508"/>
                  <a:gd name="connsiteX17" fmla="*/ 6056 w 10000"/>
                  <a:gd name="connsiteY17" fmla="*/ 6424 h 9508"/>
                  <a:gd name="connsiteX18" fmla="*/ 6000 w 10000"/>
                  <a:gd name="connsiteY18" fmla="*/ 6299 h 9508"/>
                  <a:gd name="connsiteX19" fmla="*/ 6000 w 10000"/>
                  <a:gd name="connsiteY19" fmla="*/ 6051 h 9508"/>
                  <a:gd name="connsiteX20" fmla="*/ 6056 w 10000"/>
                  <a:gd name="connsiteY20" fmla="*/ 5554 h 9508"/>
                  <a:gd name="connsiteX21" fmla="*/ 6111 w 10000"/>
                  <a:gd name="connsiteY21" fmla="*/ 5308 h 9508"/>
                  <a:gd name="connsiteX22" fmla="*/ 6056 w 10000"/>
                  <a:gd name="connsiteY22" fmla="*/ 5003 h 9508"/>
                  <a:gd name="connsiteX23" fmla="*/ 6056 w 10000"/>
                  <a:gd name="connsiteY23" fmla="*/ 5003 h 9508"/>
                  <a:gd name="connsiteX24" fmla="*/ 6000 w 10000"/>
                  <a:gd name="connsiteY24" fmla="*/ 4814 h 9508"/>
                  <a:gd name="connsiteX25" fmla="*/ 5944 w 10000"/>
                  <a:gd name="connsiteY25" fmla="*/ 4689 h 9508"/>
                  <a:gd name="connsiteX26" fmla="*/ 5833 w 10000"/>
                  <a:gd name="connsiteY26" fmla="*/ 4689 h 9508"/>
                  <a:gd name="connsiteX27" fmla="*/ 5667 w 10000"/>
                  <a:gd name="connsiteY27" fmla="*/ 4754 h 9508"/>
                  <a:gd name="connsiteX28" fmla="*/ 5333 w 10000"/>
                  <a:gd name="connsiteY28" fmla="*/ 4937 h 9508"/>
                  <a:gd name="connsiteX29" fmla="*/ 4889 w 10000"/>
                  <a:gd name="connsiteY29" fmla="*/ 5249 h 9508"/>
                  <a:gd name="connsiteX30" fmla="*/ 4889 w 10000"/>
                  <a:gd name="connsiteY30" fmla="*/ 5249 h 9508"/>
                  <a:gd name="connsiteX31" fmla="*/ 4611 w 10000"/>
                  <a:gd name="connsiteY31" fmla="*/ 5308 h 9508"/>
                  <a:gd name="connsiteX32" fmla="*/ 4500 w 10000"/>
                  <a:gd name="connsiteY32" fmla="*/ 5308 h 9508"/>
                  <a:gd name="connsiteX33" fmla="*/ 4444 w 10000"/>
                  <a:gd name="connsiteY33" fmla="*/ 5249 h 9508"/>
                  <a:gd name="connsiteX34" fmla="*/ 4389 w 10000"/>
                  <a:gd name="connsiteY34" fmla="*/ 5003 h 9508"/>
                  <a:gd name="connsiteX35" fmla="*/ 4222 w 10000"/>
                  <a:gd name="connsiteY35" fmla="*/ 4689 h 9508"/>
                  <a:gd name="connsiteX36" fmla="*/ 4222 w 10000"/>
                  <a:gd name="connsiteY36" fmla="*/ 4689 h 9508"/>
                  <a:gd name="connsiteX37" fmla="*/ 4111 w 10000"/>
                  <a:gd name="connsiteY37" fmla="*/ 4509 h 9508"/>
                  <a:gd name="connsiteX38" fmla="*/ 4111 w 10000"/>
                  <a:gd name="connsiteY38" fmla="*/ 4321 h 9508"/>
                  <a:gd name="connsiteX39" fmla="*/ 4111 w 10000"/>
                  <a:gd name="connsiteY39" fmla="*/ 4196 h 9508"/>
                  <a:gd name="connsiteX40" fmla="*/ 4167 w 10000"/>
                  <a:gd name="connsiteY40" fmla="*/ 4076 h 9508"/>
                  <a:gd name="connsiteX41" fmla="*/ 4278 w 10000"/>
                  <a:gd name="connsiteY41" fmla="*/ 3827 h 9508"/>
                  <a:gd name="connsiteX42" fmla="*/ 4389 w 10000"/>
                  <a:gd name="connsiteY42" fmla="*/ 3765 h 9508"/>
                  <a:gd name="connsiteX43" fmla="*/ 4389 w 10000"/>
                  <a:gd name="connsiteY43" fmla="*/ 3765 h 9508"/>
                  <a:gd name="connsiteX44" fmla="*/ 4389 w 10000"/>
                  <a:gd name="connsiteY44" fmla="*/ 3707 h 9508"/>
                  <a:gd name="connsiteX45" fmla="*/ 4444 w 10000"/>
                  <a:gd name="connsiteY45" fmla="*/ 3643 h 9508"/>
                  <a:gd name="connsiteX46" fmla="*/ 4667 w 10000"/>
                  <a:gd name="connsiteY46" fmla="*/ 3579 h 9508"/>
                  <a:gd name="connsiteX47" fmla="*/ 5333 w 10000"/>
                  <a:gd name="connsiteY47" fmla="*/ 3460 h 9508"/>
                  <a:gd name="connsiteX48" fmla="*/ 6500 w 10000"/>
                  <a:gd name="connsiteY48" fmla="*/ 3275 h 9508"/>
                  <a:gd name="connsiteX49" fmla="*/ 6500 w 10000"/>
                  <a:gd name="connsiteY49" fmla="*/ 3275 h 9508"/>
                  <a:gd name="connsiteX50" fmla="*/ 7167 w 10000"/>
                  <a:gd name="connsiteY50" fmla="*/ 3088 h 9508"/>
                  <a:gd name="connsiteX51" fmla="*/ 8389 w 10000"/>
                  <a:gd name="connsiteY51" fmla="*/ 2716 h 9508"/>
                  <a:gd name="connsiteX52" fmla="*/ 8389 w 10000"/>
                  <a:gd name="connsiteY52" fmla="*/ 2716 h 9508"/>
                  <a:gd name="connsiteX53" fmla="*/ 8667 w 10000"/>
                  <a:gd name="connsiteY53" fmla="*/ 2586 h 9508"/>
                  <a:gd name="connsiteX54" fmla="*/ 8778 w 10000"/>
                  <a:gd name="connsiteY54" fmla="*/ 2405 h 9508"/>
                  <a:gd name="connsiteX55" fmla="*/ 8889 w 10000"/>
                  <a:gd name="connsiteY55" fmla="*/ 2283 h 9508"/>
                  <a:gd name="connsiteX56" fmla="*/ 8833 w 10000"/>
                  <a:gd name="connsiteY56" fmla="*/ 2159 h 9508"/>
                  <a:gd name="connsiteX57" fmla="*/ 8833 w 10000"/>
                  <a:gd name="connsiteY57" fmla="*/ 2035 h 9508"/>
                  <a:gd name="connsiteX58" fmla="*/ 8722 w 10000"/>
                  <a:gd name="connsiteY58" fmla="*/ 1912 h 9508"/>
                  <a:gd name="connsiteX59" fmla="*/ 8556 w 10000"/>
                  <a:gd name="connsiteY59" fmla="*/ 1729 h 9508"/>
                  <a:gd name="connsiteX60" fmla="*/ 8556 w 10000"/>
                  <a:gd name="connsiteY60" fmla="*/ 1729 h 9508"/>
                  <a:gd name="connsiteX61" fmla="*/ 6556 w 10000"/>
                  <a:gd name="connsiteY61" fmla="*/ 620 h 9508"/>
                  <a:gd name="connsiteX62" fmla="*/ 6556 w 10000"/>
                  <a:gd name="connsiteY62" fmla="*/ 620 h 9508"/>
                  <a:gd name="connsiteX63" fmla="*/ 6333 w 10000"/>
                  <a:gd name="connsiteY63" fmla="*/ 438 h 9508"/>
                  <a:gd name="connsiteX64" fmla="*/ 6167 w 10000"/>
                  <a:gd name="connsiteY64" fmla="*/ 250 h 9508"/>
                  <a:gd name="connsiteX65" fmla="*/ 6056 w 10000"/>
                  <a:gd name="connsiteY65" fmla="*/ 63 h 9508"/>
                  <a:gd name="connsiteX66" fmla="*/ 6056 w 10000"/>
                  <a:gd name="connsiteY66" fmla="*/ 63 h 9508"/>
                  <a:gd name="connsiteX67" fmla="*/ 8056 w 10000"/>
                  <a:gd name="connsiteY67" fmla="*/ 0 h 9508"/>
                  <a:gd name="connsiteX68" fmla="*/ 10000 w 10000"/>
                  <a:gd name="connsiteY68" fmla="*/ 620 h 9508"/>
                  <a:gd name="connsiteX69" fmla="*/ 10000 w 10000"/>
                  <a:gd name="connsiteY69" fmla="*/ 8520 h 9508"/>
                  <a:gd name="connsiteX70" fmla="*/ 10000 w 10000"/>
                  <a:gd name="connsiteY70" fmla="*/ 8520 h 9508"/>
                  <a:gd name="connsiteX71" fmla="*/ 9722 w 10000"/>
                  <a:gd name="connsiteY71" fmla="*/ 8459 h 9508"/>
                  <a:gd name="connsiteX72" fmla="*/ 9389 w 10000"/>
                  <a:gd name="connsiteY72" fmla="*/ 8520 h 9508"/>
                  <a:gd name="connsiteX73" fmla="*/ 9389 w 10000"/>
                  <a:gd name="connsiteY73" fmla="*/ 8520 h 9508"/>
                  <a:gd name="connsiteX74" fmla="*/ 9278 w 10000"/>
                  <a:gd name="connsiteY74" fmla="*/ 8583 h 9508"/>
                  <a:gd name="connsiteX75" fmla="*/ 9056 w 10000"/>
                  <a:gd name="connsiteY75" fmla="*/ 8520 h 9508"/>
                  <a:gd name="connsiteX76" fmla="*/ 8889 w 10000"/>
                  <a:gd name="connsiteY76" fmla="*/ 8459 h 9508"/>
                  <a:gd name="connsiteX77" fmla="*/ 8722 w 10000"/>
                  <a:gd name="connsiteY77" fmla="*/ 8331 h 9508"/>
                  <a:gd name="connsiteX78" fmla="*/ 8611 w 10000"/>
                  <a:gd name="connsiteY78" fmla="*/ 8148 h 9508"/>
                  <a:gd name="connsiteX79" fmla="*/ 8444 w 10000"/>
                  <a:gd name="connsiteY79" fmla="*/ 7842 h 9508"/>
                  <a:gd name="connsiteX80" fmla="*/ 8444 w 10000"/>
                  <a:gd name="connsiteY80" fmla="*/ 7842 h 9508"/>
                  <a:gd name="connsiteX81" fmla="*/ 8222 w 10000"/>
                  <a:gd name="connsiteY81" fmla="*/ 7287 h 9508"/>
                  <a:gd name="connsiteX82" fmla="*/ 8111 w 10000"/>
                  <a:gd name="connsiteY82" fmla="*/ 7037 h 9508"/>
                  <a:gd name="connsiteX83" fmla="*/ 7944 w 10000"/>
                  <a:gd name="connsiteY83" fmla="*/ 6855 h 9508"/>
                  <a:gd name="connsiteX84" fmla="*/ 7778 w 10000"/>
                  <a:gd name="connsiteY84" fmla="*/ 6730 h 9508"/>
                  <a:gd name="connsiteX85" fmla="*/ 7556 w 10000"/>
                  <a:gd name="connsiteY85" fmla="*/ 6664 h 9508"/>
                  <a:gd name="connsiteX86" fmla="*/ 7333 w 10000"/>
                  <a:gd name="connsiteY86" fmla="*/ 6603 h 9508"/>
                  <a:gd name="connsiteX87" fmla="*/ 7000 w 10000"/>
                  <a:gd name="connsiteY87" fmla="*/ 6542 h 9508"/>
                  <a:gd name="connsiteX88" fmla="*/ 7000 w 10000"/>
                  <a:gd name="connsiteY88" fmla="*/ 6542 h 9508"/>
                  <a:gd name="connsiteX89" fmla="*/ 6556 w 10000"/>
                  <a:gd name="connsiteY89" fmla="*/ 6603 h 9508"/>
                  <a:gd name="connsiteX90" fmla="*/ 6222 w 10000"/>
                  <a:gd name="connsiteY90" fmla="*/ 6603 h 9508"/>
                  <a:gd name="connsiteX91" fmla="*/ 6111 w 10000"/>
                  <a:gd name="connsiteY91" fmla="*/ 6542 h 9508"/>
                  <a:gd name="connsiteX92" fmla="*/ 6056 w 10000"/>
                  <a:gd name="connsiteY92" fmla="*/ 6480 h 9508"/>
                  <a:gd name="connsiteX93" fmla="*/ 6056 w 10000"/>
                  <a:gd name="connsiteY93" fmla="*/ 6480 h 9508"/>
                  <a:gd name="connsiteX94" fmla="*/ 6056 w 10000"/>
                  <a:gd name="connsiteY94" fmla="*/ 5370 h 9508"/>
                  <a:gd name="connsiteX95" fmla="*/ 6056 w 10000"/>
                  <a:gd name="connsiteY95" fmla="*/ 5370 h 9508"/>
                  <a:gd name="connsiteX96" fmla="*/ 6056 w 10000"/>
                  <a:gd name="connsiteY96" fmla="*/ 5122 h 9508"/>
                  <a:gd name="connsiteX97" fmla="*/ 5944 w 10000"/>
                  <a:gd name="connsiteY97" fmla="*/ 4814 h 9508"/>
                  <a:gd name="connsiteX98" fmla="*/ 5889 w 10000"/>
                  <a:gd name="connsiteY98" fmla="*/ 4754 h 9508"/>
                  <a:gd name="connsiteX99" fmla="*/ 5778 w 10000"/>
                  <a:gd name="connsiteY99" fmla="*/ 4689 h 9508"/>
                  <a:gd name="connsiteX100" fmla="*/ 5667 w 10000"/>
                  <a:gd name="connsiteY100" fmla="*/ 4689 h 9508"/>
                  <a:gd name="connsiteX101" fmla="*/ 5500 w 10000"/>
                  <a:gd name="connsiteY101" fmla="*/ 4754 h 9508"/>
                  <a:gd name="connsiteX102" fmla="*/ 5500 w 10000"/>
                  <a:gd name="connsiteY102" fmla="*/ 4754 h 9508"/>
                  <a:gd name="connsiteX103" fmla="*/ 4889 w 10000"/>
                  <a:gd name="connsiteY103" fmla="*/ 5186 h 9508"/>
                  <a:gd name="connsiteX104" fmla="*/ 4611 w 10000"/>
                  <a:gd name="connsiteY104" fmla="*/ 5308 h 9508"/>
                  <a:gd name="connsiteX105" fmla="*/ 4556 w 10000"/>
                  <a:gd name="connsiteY105" fmla="*/ 5370 h 9508"/>
                  <a:gd name="connsiteX106" fmla="*/ 4500 w 10000"/>
                  <a:gd name="connsiteY106" fmla="*/ 5308 h 9508"/>
                  <a:gd name="connsiteX107" fmla="*/ 4500 w 10000"/>
                  <a:gd name="connsiteY107" fmla="*/ 5308 h 9508"/>
                  <a:gd name="connsiteX108" fmla="*/ 4222 w 10000"/>
                  <a:gd name="connsiteY108" fmla="*/ 4689 h 9508"/>
                  <a:gd name="connsiteX109" fmla="*/ 4222 w 10000"/>
                  <a:gd name="connsiteY109" fmla="*/ 4689 h 9508"/>
                  <a:gd name="connsiteX110" fmla="*/ 4111 w 10000"/>
                  <a:gd name="connsiteY110" fmla="*/ 4384 h 9508"/>
                  <a:gd name="connsiteX111" fmla="*/ 4111 w 10000"/>
                  <a:gd name="connsiteY111" fmla="*/ 4196 h 9508"/>
                  <a:gd name="connsiteX112" fmla="*/ 4111 w 10000"/>
                  <a:gd name="connsiteY112" fmla="*/ 4013 h 9508"/>
                  <a:gd name="connsiteX113" fmla="*/ 4111 w 10000"/>
                  <a:gd name="connsiteY113" fmla="*/ 4013 h 9508"/>
                  <a:gd name="connsiteX114" fmla="*/ 4278 w 10000"/>
                  <a:gd name="connsiteY114" fmla="*/ 3827 h 9508"/>
                  <a:gd name="connsiteX115" fmla="*/ 4389 w 10000"/>
                  <a:gd name="connsiteY115" fmla="*/ 3765 h 9508"/>
                  <a:gd name="connsiteX116" fmla="*/ 4389 w 10000"/>
                  <a:gd name="connsiteY116" fmla="*/ 3765 h 9508"/>
                  <a:gd name="connsiteX117" fmla="*/ 4000 w 10000"/>
                  <a:gd name="connsiteY117" fmla="*/ 3765 h 9508"/>
                  <a:gd name="connsiteX118" fmla="*/ 3722 w 10000"/>
                  <a:gd name="connsiteY118" fmla="*/ 3827 h 9508"/>
                  <a:gd name="connsiteX119" fmla="*/ 3611 w 10000"/>
                  <a:gd name="connsiteY119" fmla="*/ 3894 h 9508"/>
                  <a:gd name="connsiteX120" fmla="*/ 3556 w 10000"/>
                  <a:gd name="connsiteY120" fmla="*/ 3951 h 9508"/>
                  <a:gd name="connsiteX121" fmla="*/ 3556 w 10000"/>
                  <a:gd name="connsiteY121" fmla="*/ 3951 h 9508"/>
                  <a:gd name="connsiteX122" fmla="*/ 3444 w 10000"/>
                  <a:gd name="connsiteY122" fmla="*/ 4196 h 9508"/>
                  <a:gd name="connsiteX123" fmla="*/ 3278 w 10000"/>
                  <a:gd name="connsiteY123" fmla="*/ 4569 h 9508"/>
                  <a:gd name="connsiteX124" fmla="*/ 3000 w 10000"/>
                  <a:gd name="connsiteY124" fmla="*/ 5003 h 9508"/>
                  <a:gd name="connsiteX125" fmla="*/ 2667 w 10000"/>
                  <a:gd name="connsiteY125" fmla="*/ 5308 h 9508"/>
                  <a:gd name="connsiteX126" fmla="*/ 2667 w 10000"/>
                  <a:gd name="connsiteY126" fmla="*/ 5308 h 9508"/>
                  <a:gd name="connsiteX127" fmla="*/ 2333 w 10000"/>
                  <a:gd name="connsiteY127" fmla="*/ 5554 h 9508"/>
                  <a:gd name="connsiteX128" fmla="*/ 1833 w 10000"/>
                  <a:gd name="connsiteY128" fmla="*/ 5804 h 9508"/>
                  <a:gd name="connsiteX129" fmla="*/ 1389 w 10000"/>
                  <a:gd name="connsiteY129" fmla="*/ 5929 h 9508"/>
                  <a:gd name="connsiteX130" fmla="*/ 889 w 10000"/>
                  <a:gd name="connsiteY130" fmla="*/ 5986 h 9508"/>
                  <a:gd name="connsiteX131" fmla="*/ 889 w 10000"/>
                  <a:gd name="connsiteY131" fmla="*/ 5986 h 9508"/>
                  <a:gd name="connsiteX132" fmla="*/ 500 w 10000"/>
                  <a:gd name="connsiteY132" fmla="*/ 6051 h 9508"/>
                  <a:gd name="connsiteX133" fmla="*/ 222 w 10000"/>
                  <a:gd name="connsiteY133" fmla="*/ 6115 h 9508"/>
                  <a:gd name="connsiteX134" fmla="*/ 0 w 10000"/>
                  <a:gd name="connsiteY134" fmla="*/ 6178 h 9508"/>
                  <a:gd name="connsiteX135" fmla="*/ 0 w 10000"/>
                  <a:gd name="connsiteY135" fmla="*/ 6178 h 9508"/>
                  <a:gd name="connsiteX136" fmla="*/ 278 w 10000"/>
                  <a:gd name="connsiteY136" fmla="*/ 7159 h 9508"/>
                  <a:gd name="connsiteX137" fmla="*/ 500 w 10000"/>
                  <a:gd name="connsiteY137" fmla="*/ 7903 h 9508"/>
                  <a:gd name="connsiteX138" fmla="*/ 722 w 10000"/>
                  <a:gd name="connsiteY138" fmla="*/ 8520 h 9508"/>
                  <a:gd name="connsiteX139" fmla="*/ 722 w 10000"/>
                  <a:gd name="connsiteY139" fmla="*/ 8520 h 9508"/>
                  <a:gd name="connsiteX140" fmla="*/ 889 w 10000"/>
                  <a:gd name="connsiteY140" fmla="*/ 8892 h 9508"/>
                  <a:gd name="connsiteX141" fmla="*/ 944 w 10000"/>
                  <a:gd name="connsiteY141" fmla="*/ 9200 h 9508"/>
                  <a:gd name="connsiteX142" fmla="*/ 1111 w 10000"/>
                  <a:gd name="connsiteY142" fmla="*/ 9508 h 9508"/>
                  <a:gd name="connsiteX0" fmla="*/ 10000 w 10000"/>
                  <a:gd name="connsiteY0" fmla="*/ 8897 h 9676"/>
                  <a:gd name="connsiteX1" fmla="*/ 10000 w 10000"/>
                  <a:gd name="connsiteY1" fmla="*/ 8897 h 9676"/>
                  <a:gd name="connsiteX2" fmla="*/ 9222 w 10000"/>
                  <a:gd name="connsiteY2" fmla="*/ 8961 h 9676"/>
                  <a:gd name="connsiteX3" fmla="*/ 8944 w 10000"/>
                  <a:gd name="connsiteY3" fmla="*/ 8961 h 9676"/>
                  <a:gd name="connsiteX4" fmla="*/ 8833 w 10000"/>
                  <a:gd name="connsiteY4" fmla="*/ 8897 h 9676"/>
                  <a:gd name="connsiteX5" fmla="*/ 8778 w 10000"/>
                  <a:gd name="connsiteY5" fmla="*/ 8830 h 9676"/>
                  <a:gd name="connsiteX6" fmla="*/ 8778 w 10000"/>
                  <a:gd name="connsiteY6" fmla="*/ 8830 h 9676"/>
                  <a:gd name="connsiteX7" fmla="*/ 8444 w 10000"/>
                  <a:gd name="connsiteY7" fmla="*/ 8048 h 9676"/>
                  <a:gd name="connsiteX8" fmla="*/ 8167 w 10000"/>
                  <a:gd name="connsiteY8" fmla="*/ 7337 h 9676"/>
                  <a:gd name="connsiteX9" fmla="*/ 8167 w 10000"/>
                  <a:gd name="connsiteY9" fmla="*/ 7337 h 9676"/>
                  <a:gd name="connsiteX10" fmla="*/ 8056 w 10000"/>
                  <a:gd name="connsiteY10" fmla="*/ 7210 h 9676"/>
                  <a:gd name="connsiteX11" fmla="*/ 7889 w 10000"/>
                  <a:gd name="connsiteY11" fmla="*/ 7078 h 9676"/>
                  <a:gd name="connsiteX12" fmla="*/ 7444 w 10000"/>
                  <a:gd name="connsiteY12" fmla="*/ 7009 h 9676"/>
                  <a:gd name="connsiteX13" fmla="*/ 6889 w 10000"/>
                  <a:gd name="connsiteY13" fmla="*/ 6945 h 9676"/>
                  <a:gd name="connsiteX14" fmla="*/ 6389 w 10000"/>
                  <a:gd name="connsiteY14" fmla="*/ 6945 h 9676"/>
                  <a:gd name="connsiteX15" fmla="*/ 6389 w 10000"/>
                  <a:gd name="connsiteY15" fmla="*/ 6945 h 9676"/>
                  <a:gd name="connsiteX16" fmla="*/ 6167 w 10000"/>
                  <a:gd name="connsiteY16" fmla="*/ 6881 h 9676"/>
                  <a:gd name="connsiteX17" fmla="*/ 6056 w 10000"/>
                  <a:gd name="connsiteY17" fmla="*/ 6756 h 9676"/>
                  <a:gd name="connsiteX18" fmla="*/ 6000 w 10000"/>
                  <a:gd name="connsiteY18" fmla="*/ 6625 h 9676"/>
                  <a:gd name="connsiteX19" fmla="*/ 6000 w 10000"/>
                  <a:gd name="connsiteY19" fmla="*/ 6364 h 9676"/>
                  <a:gd name="connsiteX20" fmla="*/ 6056 w 10000"/>
                  <a:gd name="connsiteY20" fmla="*/ 5841 h 9676"/>
                  <a:gd name="connsiteX21" fmla="*/ 6111 w 10000"/>
                  <a:gd name="connsiteY21" fmla="*/ 5583 h 9676"/>
                  <a:gd name="connsiteX22" fmla="*/ 6056 w 10000"/>
                  <a:gd name="connsiteY22" fmla="*/ 5262 h 9676"/>
                  <a:gd name="connsiteX23" fmla="*/ 6056 w 10000"/>
                  <a:gd name="connsiteY23" fmla="*/ 5262 h 9676"/>
                  <a:gd name="connsiteX24" fmla="*/ 6000 w 10000"/>
                  <a:gd name="connsiteY24" fmla="*/ 5063 h 9676"/>
                  <a:gd name="connsiteX25" fmla="*/ 5944 w 10000"/>
                  <a:gd name="connsiteY25" fmla="*/ 4932 h 9676"/>
                  <a:gd name="connsiteX26" fmla="*/ 5833 w 10000"/>
                  <a:gd name="connsiteY26" fmla="*/ 4932 h 9676"/>
                  <a:gd name="connsiteX27" fmla="*/ 5667 w 10000"/>
                  <a:gd name="connsiteY27" fmla="*/ 5000 h 9676"/>
                  <a:gd name="connsiteX28" fmla="*/ 5333 w 10000"/>
                  <a:gd name="connsiteY28" fmla="*/ 5192 h 9676"/>
                  <a:gd name="connsiteX29" fmla="*/ 4889 w 10000"/>
                  <a:gd name="connsiteY29" fmla="*/ 5521 h 9676"/>
                  <a:gd name="connsiteX30" fmla="*/ 4889 w 10000"/>
                  <a:gd name="connsiteY30" fmla="*/ 5521 h 9676"/>
                  <a:gd name="connsiteX31" fmla="*/ 4611 w 10000"/>
                  <a:gd name="connsiteY31" fmla="*/ 5583 h 9676"/>
                  <a:gd name="connsiteX32" fmla="*/ 4500 w 10000"/>
                  <a:gd name="connsiteY32" fmla="*/ 5583 h 9676"/>
                  <a:gd name="connsiteX33" fmla="*/ 4444 w 10000"/>
                  <a:gd name="connsiteY33" fmla="*/ 5521 h 9676"/>
                  <a:gd name="connsiteX34" fmla="*/ 4389 w 10000"/>
                  <a:gd name="connsiteY34" fmla="*/ 5262 h 9676"/>
                  <a:gd name="connsiteX35" fmla="*/ 4222 w 10000"/>
                  <a:gd name="connsiteY35" fmla="*/ 4932 h 9676"/>
                  <a:gd name="connsiteX36" fmla="*/ 4222 w 10000"/>
                  <a:gd name="connsiteY36" fmla="*/ 4932 h 9676"/>
                  <a:gd name="connsiteX37" fmla="*/ 4111 w 10000"/>
                  <a:gd name="connsiteY37" fmla="*/ 4742 h 9676"/>
                  <a:gd name="connsiteX38" fmla="*/ 4111 w 10000"/>
                  <a:gd name="connsiteY38" fmla="*/ 4545 h 9676"/>
                  <a:gd name="connsiteX39" fmla="*/ 4111 w 10000"/>
                  <a:gd name="connsiteY39" fmla="*/ 4413 h 9676"/>
                  <a:gd name="connsiteX40" fmla="*/ 4167 w 10000"/>
                  <a:gd name="connsiteY40" fmla="*/ 4287 h 9676"/>
                  <a:gd name="connsiteX41" fmla="*/ 4278 w 10000"/>
                  <a:gd name="connsiteY41" fmla="*/ 4025 h 9676"/>
                  <a:gd name="connsiteX42" fmla="*/ 4389 w 10000"/>
                  <a:gd name="connsiteY42" fmla="*/ 3960 h 9676"/>
                  <a:gd name="connsiteX43" fmla="*/ 4389 w 10000"/>
                  <a:gd name="connsiteY43" fmla="*/ 3960 h 9676"/>
                  <a:gd name="connsiteX44" fmla="*/ 4389 w 10000"/>
                  <a:gd name="connsiteY44" fmla="*/ 3899 h 9676"/>
                  <a:gd name="connsiteX45" fmla="*/ 4444 w 10000"/>
                  <a:gd name="connsiteY45" fmla="*/ 3832 h 9676"/>
                  <a:gd name="connsiteX46" fmla="*/ 4667 w 10000"/>
                  <a:gd name="connsiteY46" fmla="*/ 3764 h 9676"/>
                  <a:gd name="connsiteX47" fmla="*/ 5333 w 10000"/>
                  <a:gd name="connsiteY47" fmla="*/ 3639 h 9676"/>
                  <a:gd name="connsiteX48" fmla="*/ 6500 w 10000"/>
                  <a:gd name="connsiteY48" fmla="*/ 3444 h 9676"/>
                  <a:gd name="connsiteX49" fmla="*/ 6500 w 10000"/>
                  <a:gd name="connsiteY49" fmla="*/ 3444 h 9676"/>
                  <a:gd name="connsiteX50" fmla="*/ 7167 w 10000"/>
                  <a:gd name="connsiteY50" fmla="*/ 3248 h 9676"/>
                  <a:gd name="connsiteX51" fmla="*/ 8389 w 10000"/>
                  <a:gd name="connsiteY51" fmla="*/ 2857 h 9676"/>
                  <a:gd name="connsiteX52" fmla="*/ 8389 w 10000"/>
                  <a:gd name="connsiteY52" fmla="*/ 2857 h 9676"/>
                  <a:gd name="connsiteX53" fmla="*/ 8667 w 10000"/>
                  <a:gd name="connsiteY53" fmla="*/ 2720 h 9676"/>
                  <a:gd name="connsiteX54" fmla="*/ 8778 w 10000"/>
                  <a:gd name="connsiteY54" fmla="*/ 2529 h 9676"/>
                  <a:gd name="connsiteX55" fmla="*/ 8889 w 10000"/>
                  <a:gd name="connsiteY55" fmla="*/ 2401 h 9676"/>
                  <a:gd name="connsiteX56" fmla="*/ 8833 w 10000"/>
                  <a:gd name="connsiteY56" fmla="*/ 2271 h 9676"/>
                  <a:gd name="connsiteX57" fmla="*/ 8833 w 10000"/>
                  <a:gd name="connsiteY57" fmla="*/ 2140 h 9676"/>
                  <a:gd name="connsiteX58" fmla="*/ 8722 w 10000"/>
                  <a:gd name="connsiteY58" fmla="*/ 2011 h 9676"/>
                  <a:gd name="connsiteX59" fmla="*/ 8556 w 10000"/>
                  <a:gd name="connsiteY59" fmla="*/ 1818 h 9676"/>
                  <a:gd name="connsiteX60" fmla="*/ 8556 w 10000"/>
                  <a:gd name="connsiteY60" fmla="*/ 1818 h 9676"/>
                  <a:gd name="connsiteX61" fmla="*/ 6556 w 10000"/>
                  <a:gd name="connsiteY61" fmla="*/ 652 h 9676"/>
                  <a:gd name="connsiteX62" fmla="*/ 6556 w 10000"/>
                  <a:gd name="connsiteY62" fmla="*/ 652 h 9676"/>
                  <a:gd name="connsiteX63" fmla="*/ 6333 w 10000"/>
                  <a:gd name="connsiteY63" fmla="*/ 461 h 9676"/>
                  <a:gd name="connsiteX64" fmla="*/ 6167 w 10000"/>
                  <a:gd name="connsiteY64" fmla="*/ 263 h 9676"/>
                  <a:gd name="connsiteX65" fmla="*/ 6056 w 10000"/>
                  <a:gd name="connsiteY65" fmla="*/ 66 h 9676"/>
                  <a:gd name="connsiteX66" fmla="*/ 6056 w 10000"/>
                  <a:gd name="connsiteY66" fmla="*/ 66 h 9676"/>
                  <a:gd name="connsiteX67" fmla="*/ 8056 w 10000"/>
                  <a:gd name="connsiteY67" fmla="*/ 0 h 9676"/>
                  <a:gd name="connsiteX68" fmla="*/ 10000 w 10000"/>
                  <a:gd name="connsiteY68" fmla="*/ 652 h 9676"/>
                  <a:gd name="connsiteX69" fmla="*/ 10000 w 10000"/>
                  <a:gd name="connsiteY69" fmla="*/ 8961 h 9676"/>
                  <a:gd name="connsiteX70" fmla="*/ 10000 w 10000"/>
                  <a:gd name="connsiteY70" fmla="*/ 8961 h 9676"/>
                  <a:gd name="connsiteX71" fmla="*/ 9722 w 10000"/>
                  <a:gd name="connsiteY71" fmla="*/ 8897 h 9676"/>
                  <a:gd name="connsiteX72" fmla="*/ 9389 w 10000"/>
                  <a:gd name="connsiteY72" fmla="*/ 8961 h 9676"/>
                  <a:gd name="connsiteX73" fmla="*/ 9389 w 10000"/>
                  <a:gd name="connsiteY73" fmla="*/ 8961 h 9676"/>
                  <a:gd name="connsiteX74" fmla="*/ 9278 w 10000"/>
                  <a:gd name="connsiteY74" fmla="*/ 9027 h 9676"/>
                  <a:gd name="connsiteX75" fmla="*/ 9056 w 10000"/>
                  <a:gd name="connsiteY75" fmla="*/ 8961 h 9676"/>
                  <a:gd name="connsiteX76" fmla="*/ 8889 w 10000"/>
                  <a:gd name="connsiteY76" fmla="*/ 8897 h 9676"/>
                  <a:gd name="connsiteX77" fmla="*/ 8722 w 10000"/>
                  <a:gd name="connsiteY77" fmla="*/ 8762 h 9676"/>
                  <a:gd name="connsiteX78" fmla="*/ 8611 w 10000"/>
                  <a:gd name="connsiteY78" fmla="*/ 8570 h 9676"/>
                  <a:gd name="connsiteX79" fmla="*/ 8444 w 10000"/>
                  <a:gd name="connsiteY79" fmla="*/ 8248 h 9676"/>
                  <a:gd name="connsiteX80" fmla="*/ 8444 w 10000"/>
                  <a:gd name="connsiteY80" fmla="*/ 8248 h 9676"/>
                  <a:gd name="connsiteX81" fmla="*/ 8222 w 10000"/>
                  <a:gd name="connsiteY81" fmla="*/ 7664 h 9676"/>
                  <a:gd name="connsiteX82" fmla="*/ 8111 w 10000"/>
                  <a:gd name="connsiteY82" fmla="*/ 7401 h 9676"/>
                  <a:gd name="connsiteX83" fmla="*/ 7944 w 10000"/>
                  <a:gd name="connsiteY83" fmla="*/ 7210 h 9676"/>
                  <a:gd name="connsiteX84" fmla="*/ 7778 w 10000"/>
                  <a:gd name="connsiteY84" fmla="*/ 7078 h 9676"/>
                  <a:gd name="connsiteX85" fmla="*/ 7556 w 10000"/>
                  <a:gd name="connsiteY85" fmla="*/ 7009 h 9676"/>
                  <a:gd name="connsiteX86" fmla="*/ 7333 w 10000"/>
                  <a:gd name="connsiteY86" fmla="*/ 6945 h 9676"/>
                  <a:gd name="connsiteX87" fmla="*/ 7000 w 10000"/>
                  <a:gd name="connsiteY87" fmla="*/ 6881 h 9676"/>
                  <a:gd name="connsiteX88" fmla="*/ 7000 w 10000"/>
                  <a:gd name="connsiteY88" fmla="*/ 6881 h 9676"/>
                  <a:gd name="connsiteX89" fmla="*/ 6556 w 10000"/>
                  <a:gd name="connsiteY89" fmla="*/ 6945 h 9676"/>
                  <a:gd name="connsiteX90" fmla="*/ 6222 w 10000"/>
                  <a:gd name="connsiteY90" fmla="*/ 6945 h 9676"/>
                  <a:gd name="connsiteX91" fmla="*/ 6111 w 10000"/>
                  <a:gd name="connsiteY91" fmla="*/ 6881 h 9676"/>
                  <a:gd name="connsiteX92" fmla="*/ 6056 w 10000"/>
                  <a:gd name="connsiteY92" fmla="*/ 6815 h 9676"/>
                  <a:gd name="connsiteX93" fmla="*/ 6056 w 10000"/>
                  <a:gd name="connsiteY93" fmla="*/ 6815 h 9676"/>
                  <a:gd name="connsiteX94" fmla="*/ 6056 w 10000"/>
                  <a:gd name="connsiteY94" fmla="*/ 5648 h 9676"/>
                  <a:gd name="connsiteX95" fmla="*/ 6056 w 10000"/>
                  <a:gd name="connsiteY95" fmla="*/ 5648 h 9676"/>
                  <a:gd name="connsiteX96" fmla="*/ 6056 w 10000"/>
                  <a:gd name="connsiteY96" fmla="*/ 5387 h 9676"/>
                  <a:gd name="connsiteX97" fmla="*/ 5944 w 10000"/>
                  <a:gd name="connsiteY97" fmla="*/ 5063 h 9676"/>
                  <a:gd name="connsiteX98" fmla="*/ 5889 w 10000"/>
                  <a:gd name="connsiteY98" fmla="*/ 5000 h 9676"/>
                  <a:gd name="connsiteX99" fmla="*/ 5778 w 10000"/>
                  <a:gd name="connsiteY99" fmla="*/ 4932 h 9676"/>
                  <a:gd name="connsiteX100" fmla="*/ 5667 w 10000"/>
                  <a:gd name="connsiteY100" fmla="*/ 4932 h 9676"/>
                  <a:gd name="connsiteX101" fmla="*/ 5500 w 10000"/>
                  <a:gd name="connsiteY101" fmla="*/ 5000 h 9676"/>
                  <a:gd name="connsiteX102" fmla="*/ 5500 w 10000"/>
                  <a:gd name="connsiteY102" fmla="*/ 5000 h 9676"/>
                  <a:gd name="connsiteX103" fmla="*/ 4889 w 10000"/>
                  <a:gd name="connsiteY103" fmla="*/ 5454 h 9676"/>
                  <a:gd name="connsiteX104" fmla="*/ 4611 w 10000"/>
                  <a:gd name="connsiteY104" fmla="*/ 5583 h 9676"/>
                  <a:gd name="connsiteX105" fmla="*/ 4556 w 10000"/>
                  <a:gd name="connsiteY105" fmla="*/ 5648 h 9676"/>
                  <a:gd name="connsiteX106" fmla="*/ 4500 w 10000"/>
                  <a:gd name="connsiteY106" fmla="*/ 5583 h 9676"/>
                  <a:gd name="connsiteX107" fmla="*/ 4500 w 10000"/>
                  <a:gd name="connsiteY107" fmla="*/ 5583 h 9676"/>
                  <a:gd name="connsiteX108" fmla="*/ 4222 w 10000"/>
                  <a:gd name="connsiteY108" fmla="*/ 4932 h 9676"/>
                  <a:gd name="connsiteX109" fmla="*/ 4222 w 10000"/>
                  <a:gd name="connsiteY109" fmla="*/ 4932 h 9676"/>
                  <a:gd name="connsiteX110" fmla="*/ 4111 w 10000"/>
                  <a:gd name="connsiteY110" fmla="*/ 4611 h 9676"/>
                  <a:gd name="connsiteX111" fmla="*/ 4111 w 10000"/>
                  <a:gd name="connsiteY111" fmla="*/ 4413 h 9676"/>
                  <a:gd name="connsiteX112" fmla="*/ 4111 w 10000"/>
                  <a:gd name="connsiteY112" fmla="*/ 4221 h 9676"/>
                  <a:gd name="connsiteX113" fmla="*/ 4111 w 10000"/>
                  <a:gd name="connsiteY113" fmla="*/ 4221 h 9676"/>
                  <a:gd name="connsiteX114" fmla="*/ 4278 w 10000"/>
                  <a:gd name="connsiteY114" fmla="*/ 4025 h 9676"/>
                  <a:gd name="connsiteX115" fmla="*/ 4389 w 10000"/>
                  <a:gd name="connsiteY115" fmla="*/ 3960 h 9676"/>
                  <a:gd name="connsiteX116" fmla="*/ 4389 w 10000"/>
                  <a:gd name="connsiteY116" fmla="*/ 3960 h 9676"/>
                  <a:gd name="connsiteX117" fmla="*/ 4000 w 10000"/>
                  <a:gd name="connsiteY117" fmla="*/ 3960 h 9676"/>
                  <a:gd name="connsiteX118" fmla="*/ 3722 w 10000"/>
                  <a:gd name="connsiteY118" fmla="*/ 4025 h 9676"/>
                  <a:gd name="connsiteX119" fmla="*/ 3611 w 10000"/>
                  <a:gd name="connsiteY119" fmla="*/ 4095 h 9676"/>
                  <a:gd name="connsiteX120" fmla="*/ 3556 w 10000"/>
                  <a:gd name="connsiteY120" fmla="*/ 4155 h 9676"/>
                  <a:gd name="connsiteX121" fmla="*/ 3556 w 10000"/>
                  <a:gd name="connsiteY121" fmla="*/ 4155 h 9676"/>
                  <a:gd name="connsiteX122" fmla="*/ 3444 w 10000"/>
                  <a:gd name="connsiteY122" fmla="*/ 4413 h 9676"/>
                  <a:gd name="connsiteX123" fmla="*/ 3278 w 10000"/>
                  <a:gd name="connsiteY123" fmla="*/ 4805 h 9676"/>
                  <a:gd name="connsiteX124" fmla="*/ 3000 w 10000"/>
                  <a:gd name="connsiteY124" fmla="*/ 5262 h 9676"/>
                  <a:gd name="connsiteX125" fmla="*/ 2667 w 10000"/>
                  <a:gd name="connsiteY125" fmla="*/ 5583 h 9676"/>
                  <a:gd name="connsiteX126" fmla="*/ 2667 w 10000"/>
                  <a:gd name="connsiteY126" fmla="*/ 5583 h 9676"/>
                  <a:gd name="connsiteX127" fmla="*/ 2333 w 10000"/>
                  <a:gd name="connsiteY127" fmla="*/ 5841 h 9676"/>
                  <a:gd name="connsiteX128" fmla="*/ 1833 w 10000"/>
                  <a:gd name="connsiteY128" fmla="*/ 6104 h 9676"/>
                  <a:gd name="connsiteX129" fmla="*/ 1389 w 10000"/>
                  <a:gd name="connsiteY129" fmla="*/ 6236 h 9676"/>
                  <a:gd name="connsiteX130" fmla="*/ 889 w 10000"/>
                  <a:gd name="connsiteY130" fmla="*/ 6296 h 9676"/>
                  <a:gd name="connsiteX131" fmla="*/ 889 w 10000"/>
                  <a:gd name="connsiteY131" fmla="*/ 6296 h 9676"/>
                  <a:gd name="connsiteX132" fmla="*/ 500 w 10000"/>
                  <a:gd name="connsiteY132" fmla="*/ 6364 h 9676"/>
                  <a:gd name="connsiteX133" fmla="*/ 222 w 10000"/>
                  <a:gd name="connsiteY133" fmla="*/ 6431 h 9676"/>
                  <a:gd name="connsiteX134" fmla="*/ 0 w 10000"/>
                  <a:gd name="connsiteY134" fmla="*/ 6498 h 9676"/>
                  <a:gd name="connsiteX135" fmla="*/ 0 w 10000"/>
                  <a:gd name="connsiteY135" fmla="*/ 6498 h 9676"/>
                  <a:gd name="connsiteX136" fmla="*/ 278 w 10000"/>
                  <a:gd name="connsiteY136" fmla="*/ 7529 h 9676"/>
                  <a:gd name="connsiteX137" fmla="*/ 500 w 10000"/>
                  <a:gd name="connsiteY137" fmla="*/ 8312 h 9676"/>
                  <a:gd name="connsiteX138" fmla="*/ 722 w 10000"/>
                  <a:gd name="connsiteY138" fmla="*/ 8961 h 9676"/>
                  <a:gd name="connsiteX139" fmla="*/ 722 w 10000"/>
                  <a:gd name="connsiteY139" fmla="*/ 8961 h 9676"/>
                  <a:gd name="connsiteX140" fmla="*/ 889 w 10000"/>
                  <a:gd name="connsiteY140" fmla="*/ 9352 h 9676"/>
                  <a:gd name="connsiteX141" fmla="*/ 944 w 10000"/>
                  <a:gd name="connsiteY141" fmla="*/ 9676 h 9676"/>
                  <a:gd name="connsiteX0" fmla="*/ 10000 w 10000"/>
                  <a:gd name="connsiteY0" fmla="*/ 9195 h 9665"/>
                  <a:gd name="connsiteX1" fmla="*/ 10000 w 10000"/>
                  <a:gd name="connsiteY1" fmla="*/ 9195 h 9665"/>
                  <a:gd name="connsiteX2" fmla="*/ 9222 w 10000"/>
                  <a:gd name="connsiteY2" fmla="*/ 9261 h 9665"/>
                  <a:gd name="connsiteX3" fmla="*/ 8944 w 10000"/>
                  <a:gd name="connsiteY3" fmla="*/ 9261 h 9665"/>
                  <a:gd name="connsiteX4" fmla="*/ 8833 w 10000"/>
                  <a:gd name="connsiteY4" fmla="*/ 9195 h 9665"/>
                  <a:gd name="connsiteX5" fmla="*/ 8778 w 10000"/>
                  <a:gd name="connsiteY5" fmla="*/ 9126 h 9665"/>
                  <a:gd name="connsiteX6" fmla="*/ 8778 w 10000"/>
                  <a:gd name="connsiteY6" fmla="*/ 9126 h 9665"/>
                  <a:gd name="connsiteX7" fmla="*/ 8444 w 10000"/>
                  <a:gd name="connsiteY7" fmla="*/ 8317 h 9665"/>
                  <a:gd name="connsiteX8" fmla="*/ 8167 w 10000"/>
                  <a:gd name="connsiteY8" fmla="*/ 7583 h 9665"/>
                  <a:gd name="connsiteX9" fmla="*/ 8167 w 10000"/>
                  <a:gd name="connsiteY9" fmla="*/ 7583 h 9665"/>
                  <a:gd name="connsiteX10" fmla="*/ 8056 w 10000"/>
                  <a:gd name="connsiteY10" fmla="*/ 7451 h 9665"/>
                  <a:gd name="connsiteX11" fmla="*/ 7889 w 10000"/>
                  <a:gd name="connsiteY11" fmla="*/ 7315 h 9665"/>
                  <a:gd name="connsiteX12" fmla="*/ 7444 w 10000"/>
                  <a:gd name="connsiteY12" fmla="*/ 7244 h 9665"/>
                  <a:gd name="connsiteX13" fmla="*/ 6889 w 10000"/>
                  <a:gd name="connsiteY13" fmla="*/ 7178 h 9665"/>
                  <a:gd name="connsiteX14" fmla="*/ 6389 w 10000"/>
                  <a:gd name="connsiteY14" fmla="*/ 7178 h 9665"/>
                  <a:gd name="connsiteX15" fmla="*/ 6389 w 10000"/>
                  <a:gd name="connsiteY15" fmla="*/ 7178 h 9665"/>
                  <a:gd name="connsiteX16" fmla="*/ 6167 w 10000"/>
                  <a:gd name="connsiteY16" fmla="*/ 7111 h 9665"/>
                  <a:gd name="connsiteX17" fmla="*/ 6056 w 10000"/>
                  <a:gd name="connsiteY17" fmla="*/ 6982 h 9665"/>
                  <a:gd name="connsiteX18" fmla="*/ 6000 w 10000"/>
                  <a:gd name="connsiteY18" fmla="*/ 6847 h 9665"/>
                  <a:gd name="connsiteX19" fmla="*/ 6000 w 10000"/>
                  <a:gd name="connsiteY19" fmla="*/ 6577 h 9665"/>
                  <a:gd name="connsiteX20" fmla="*/ 6056 w 10000"/>
                  <a:gd name="connsiteY20" fmla="*/ 6037 h 9665"/>
                  <a:gd name="connsiteX21" fmla="*/ 6111 w 10000"/>
                  <a:gd name="connsiteY21" fmla="*/ 5770 h 9665"/>
                  <a:gd name="connsiteX22" fmla="*/ 6056 w 10000"/>
                  <a:gd name="connsiteY22" fmla="*/ 5438 h 9665"/>
                  <a:gd name="connsiteX23" fmla="*/ 6056 w 10000"/>
                  <a:gd name="connsiteY23" fmla="*/ 5438 h 9665"/>
                  <a:gd name="connsiteX24" fmla="*/ 6000 w 10000"/>
                  <a:gd name="connsiteY24" fmla="*/ 5233 h 9665"/>
                  <a:gd name="connsiteX25" fmla="*/ 5944 w 10000"/>
                  <a:gd name="connsiteY25" fmla="*/ 5097 h 9665"/>
                  <a:gd name="connsiteX26" fmla="*/ 5833 w 10000"/>
                  <a:gd name="connsiteY26" fmla="*/ 5097 h 9665"/>
                  <a:gd name="connsiteX27" fmla="*/ 5667 w 10000"/>
                  <a:gd name="connsiteY27" fmla="*/ 5167 h 9665"/>
                  <a:gd name="connsiteX28" fmla="*/ 5333 w 10000"/>
                  <a:gd name="connsiteY28" fmla="*/ 5366 h 9665"/>
                  <a:gd name="connsiteX29" fmla="*/ 4889 w 10000"/>
                  <a:gd name="connsiteY29" fmla="*/ 5706 h 9665"/>
                  <a:gd name="connsiteX30" fmla="*/ 4889 w 10000"/>
                  <a:gd name="connsiteY30" fmla="*/ 5706 h 9665"/>
                  <a:gd name="connsiteX31" fmla="*/ 4611 w 10000"/>
                  <a:gd name="connsiteY31" fmla="*/ 5770 h 9665"/>
                  <a:gd name="connsiteX32" fmla="*/ 4500 w 10000"/>
                  <a:gd name="connsiteY32" fmla="*/ 5770 h 9665"/>
                  <a:gd name="connsiteX33" fmla="*/ 4444 w 10000"/>
                  <a:gd name="connsiteY33" fmla="*/ 5706 h 9665"/>
                  <a:gd name="connsiteX34" fmla="*/ 4389 w 10000"/>
                  <a:gd name="connsiteY34" fmla="*/ 5438 h 9665"/>
                  <a:gd name="connsiteX35" fmla="*/ 4222 w 10000"/>
                  <a:gd name="connsiteY35" fmla="*/ 5097 h 9665"/>
                  <a:gd name="connsiteX36" fmla="*/ 4222 w 10000"/>
                  <a:gd name="connsiteY36" fmla="*/ 5097 h 9665"/>
                  <a:gd name="connsiteX37" fmla="*/ 4111 w 10000"/>
                  <a:gd name="connsiteY37" fmla="*/ 4901 h 9665"/>
                  <a:gd name="connsiteX38" fmla="*/ 4111 w 10000"/>
                  <a:gd name="connsiteY38" fmla="*/ 4697 h 9665"/>
                  <a:gd name="connsiteX39" fmla="*/ 4111 w 10000"/>
                  <a:gd name="connsiteY39" fmla="*/ 4561 h 9665"/>
                  <a:gd name="connsiteX40" fmla="*/ 4167 w 10000"/>
                  <a:gd name="connsiteY40" fmla="*/ 4431 h 9665"/>
                  <a:gd name="connsiteX41" fmla="*/ 4278 w 10000"/>
                  <a:gd name="connsiteY41" fmla="*/ 4160 h 9665"/>
                  <a:gd name="connsiteX42" fmla="*/ 4389 w 10000"/>
                  <a:gd name="connsiteY42" fmla="*/ 4093 h 9665"/>
                  <a:gd name="connsiteX43" fmla="*/ 4389 w 10000"/>
                  <a:gd name="connsiteY43" fmla="*/ 4093 h 9665"/>
                  <a:gd name="connsiteX44" fmla="*/ 4389 w 10000"/>
                  <a:gd name="connsiteY44" fmla="*/ 4030 h 9665"/>
                  <a:gd name="connsiteX45" fmla="*/ 4444 w 10000"/>
                  <a:gd name="connsiteY45" fmla="*/ 3960 h 9665"/>
                  <a:gd name="connsiteX46" fmla="*/ 4667 w 10000"/>
                  <a:gd name="connsiteY46" fmla="*/ 3890 h 9665"/>
                  <a:gd name="connsiteX47" fmla="*/ 5333 w 10000"/>
                  <a:gd name="connsiteY47" fmla="*/ 3761 h 9665"/>
                  <a:gd name="connsiteX48" fmla="*/ 6500 w 10000"/>
                  <a:gd name="connsiteY48" fmla="*/ 3559 h 9665"/>
                  <a:gd name="connsiteX49" fmla="*/ 6500 w 10000"/>
                  <a:gd name="connsiteY49" fmla="*/ 3559 h 9665"/>
                  <a:gd name="connsiteX50" fmla="*/ 7167 w 10000"/>
                  <a:gd name="connsiteY50" fmla="*/ 3357 h 9665"/>
                  <a:gd name="connsiteX51" fmla="*/ 8389 w 10000"/>
                  <a:gd name="connsiteY51" fmla="*/ 2953 h 9665"/>
                  <a:gd name="connsiteX52" fmla="*/ 8389 w 10000"/>
                  <a:gd name="connsiteY52" fmla="*/ 2953 h 9665"/>
                  <a:gd name="connsiteX53" fmla="*/ 8667 w 10000"/>
                  <a:gd name="connsiteY53" fmla="*/ 2811 h 9665"/>
                  <a:gd name="connsiteX54" fmla="*/ 8778 w 10000"/>
                  <a:gd name="connsiteY54" fmla="*/ 2614 h 9665"/>
                  <a:gd name="connsiteX55" fmla="*/ 8889 w 10000"/>
                  <a:gd name="connsiteY55" fmla="*/ 2481 h 9665"/>
                  <a:gd name="connsiteX56" fmla="*/ 8833 w 10000"/>
                  <a:gd name="connsiteY56" fmla="*/ 2347 h 9665"/>
                  <a:gd name="connsiteX57" fmla="*/ 8833 w 10000"/>
                  <a:gd name="connsiteY57" fmla="*/ 2212 h 9665"/>
                  <a:gd name="connsiteX58" fmla="*/ 8722 w 10000"/>
                  <a:gd name="connsiteY58" fmla="*/ 2078 h 9665"/>
                  <a:gd name="connsiteX59" fmla="*/ 8556 w 10000"/>
                  <a:gd name="connsiteY59" fmla="*/ 1879 h 9665"/>
                  <a:gd name="connsiteX60" fmla="*/ 8556 w 10000"/>
                  <a:gd name="connsiteY60" fmla="*/ 1879 h 9665"/>
                  <a:gd name="connsiteX61" fmla="*/ 6556 w 10000"/>
                  <a:gd name="connsiteY61" fmla="*/ 674 h 9665"/>
                  <a:gd name="connsiteX62" fmla="*/ 6556 w 10000"/>
                  <a:gd name="connsiteY62" fmla="*/ 674 h 9665"/>
                  <a:gd name="connsiteX63" fmla="*/ 6333 w 10000"/>
                  <a:gd name="connsiteY63" fmla="*/ 476 h 9665"/>
                  <a:gd name="connsiteX64" fmla="*/ 6167 w 10000"/>
                  <a:gd name="connsiteY64" fmla="*/ 272 h 9665"/>
                  <a:gd name="connsiteX65" fmla="*/ 6056 w 10000"/>
                  <a:gd name="connsiteY65" fmla="*/ 68 h 9665"/>
                  <a:gd name="connsiteX66" fmla="*/ 6056 w 10000"/>
                  <a:gd name="connsiteY66" fmla="*/ 68 h 9665"/>
                  <a:gd name="connsiteX67" fmla="*/ 8056 w 10000"/>
                  <a:gd name="connsiteY67" fmla="*/ 0 h 9665"/>
                  <a:gd name="connsiteX68" fmla="*/ 10000 w 10000"/>
                  <a:gd name="connsiteY68" fmla="*/ 674 h 9665"/>
                  <a:gd name="connsiteX69" fmla="*/ 10000 w 10000"/>
                  <a:gd name="connsiteY69" fmla="*/ 9261 h 9665"/>
                  <a:gd name="connsiteX70" fmla="*/ 10000 w 10000"/>
                  <a:gd name="connsiteY70" fmla="*/ 9261 h 9665"/>
                  <a:gd name="connsiteX71" fmla="*/ 9722 w 10000"/>
                  <a:gd name="connsiteY71" fmla="*/ 9195 h 9665"/>
                  <a:gd name="connsiteX72" fmla="*/ 9389 w 10000"/>
                  <a:gd name="connsiteY72" fmla="*/ 9261 h 9665"/>
                  <a:gd name="connsiteX73" fmla="*/ 9389 w 10000"/>
                  <a:gd name="connsiteY73" fmla="*/ 9261 h 9665"/>
                  <a:gd name="connsiteX74" fmla="*/ 9278 w 10000"/>
                  <a:gd name="connsiteY74" fmla="*/ 9329 h 9665"/>
                  <a:gd name="connsiteX75" fmla="*/ 9056 w 10000"/>
                  <a:gd name="connsiteY75" fmla="*/ 9261 h 9665"/>
                  <a:gd name="connsiteX76" fmla="*/ 8889 w 10000"/>
                  <a:gd name="connsiteY76" fmla="*/ 9195 h 9665"/>
                  <a:gd name="connsiteX77" fmla="*/ 8722 w 10000"/>
                  <a:gd name="connsiteY77" fmla="*/ 9055 h 9665"/>
                  <a:gd name="connsiteX78" fmla="*/ 8611 w 10000"/>
                  <a:gd name="connsiteY78" fmla="*/ 8857 h 9665"/>
                  <a:gd name="connsiteX79" fmla="*/ 8444 w 10000"/>
                  <a:gd name="connsiteY79" fmla="*/ 8524 h 9665"/>
                  <a:gd name="connsiteX80" fmla="*/ 8444 w 10000"/>
                  <a:gd name="connsiteY80" fmla="*/ 8524 h 9665"/>
                  <a:gd name="connsiteX81" fmla="*/ 8222 w 10000"/>
                  <a:gd name="connsiteY81" fmla="*/ 7921 h 9665"/>
                  <a:gd name="connsiteX82" fmla="*/ 8111 w 10000"/>
                  <a:gd name="connsiteY82" fmla="*/ 7649 h 9665"/>
                  <a:gd name="connsiteX83" fmla="*/ 7944 w 10000"/>
                  <a:gd name="connsiteY83" fmla="*/ 7451 h 9665"/>
                  <a:gd name="connsiteX84" fmla="*/ 7778 w 10000"/>
                  <a:gd name="connsiteY84" fmla="*/ 7315 h 9665"/>
                  <a:gd name="connsiteX85" fmla="*/ 7556 w 10000"/>
                  <a:gd name="connsiteY85" fmla="*/ 7244 h 9665"/>
                  <a:gd name="connsiteX86" fmla="*/ 7333 w 10000"/>
                  <a:gd name="connsiteY86" fmla="*/ 7178 h 9665"/>
                  <a:gd name="connsiteX87" fmla="*/ 7000 w 10000"/>
                  <a:gd name="connsiteY87" fmla="*/ 7111 h 9665"/>
                  <a:gd name="connsiteX88" fmla="*/ 7000 w 10000"/>
                  <a:gd name="connsiteY88" fmla="*/ 7111 h 9665"/>
                  <a:gd name="connsiteX89" fmla="*/ 6556 w 10000"/>
                  <a:gd name="connsiteY89" fmla="*/ 7178 h 9665"/>
                  <a:gd name="connsiteX90" fmla="*/ 6222 w 10000"/>
                  <a:gd name="connsiteY90" fmla="*/ 7178 h 9665"/>
                  <a:gd name="connsiteX91" fmla="*/ 6111 w 10000"/>
                  <a:gd name="connsiteY91" fmla="*/ 7111 h 9665"/>
                  <a:gd name="connsiteX92" fmla="*/ 6056 w 10000"/>
                  <a:gd name="connsiteY92" fmla="*/ 7043 h 9665"/>
                  <a:gd name="connsiteX93" fmla="*/ 6056 w 10000"/>
                  <a:gd name="connsiteY93" fmla="*/ 7043 h 9665"/>
                  <a:gd name="connsiteX94" fmla="*/ 6056 w 10000"/>
                  <a:gd name="connsiteY94" fmla="*/ 5837 h 9665"/>
                  <a:gd name="connsiteX95" fmla="*/ 6056 w 10000"/>
                  <a:gd name="connsiteY95" fmla="*/ 5837 h 9665"/>
                  <a:gd name="connsiteX96" fmla="*/ 6056 w 10000"/>
                  <a:gd name="connsiteY96" fmla="*/ 5567 h 9665"/>
                  <a:gd name="connsiteX97" fmla="*/ 5944 w 10000"/>
                  <a:gd name="connsiteY97" fmla="*/ 5233 h 9665"/>
                  <a:gd name="connsiteX98" fmla="*/ 5889 w 10000"/>
                  <a:gd name="connsiteY98" fmla="*/ 5167 h 9665"/>
                  <a:gd name="connsiteX99" fmla="*/ 5778 w 10000"/>
                  <a:gd name="connsiteY99" fmla="*/ 5097 h 9665"/>
                  <a:gd name="connsiteX100" fmla="*/ 5667 w 10000"/>
                  <a:gd name="connsiteY100" fmla="*/ 5097 h 9665"/>
                  <a:gd name="connsiteX101" fmla="*/ 5500 w 10000"/>
                  <a:gd name="connsiteY101" fmla="*/ 5167 h 9665"/>
                  <a:gd name="connsiteX102" fmla="*/ 5500 w 10000"/>
                  <a:gd name="connsiteY102" fmla="*/ 5167 h 9665"/>
                  <a:gd name="connsiteX103" fmla="*/ 4889 w 10000"/>
                  <a:gd name="connsiteY103" fmla="*/ 5637 h 9665"/>
                  <a:gd name="connsiteX104" fmla="*/ 4611 w 10000"/>
                  <a:gd name="connsiteY104" fmla="*/ 5770 h 9665"/>
                  <a:gd name="connsiteX105" fmla="*/ 4556 w 10000"/>
                  <a:gd name="connsiteY105" fmla="*/ 5837 h 9665"/>
                  <a:gd name="connsiteX106" fmla="*/ 4500 w 10000"/>
                  <a:gd name="connsiteY106" fmla="*/ 5770 h 9665"/>
                  <a:gd name="connsiteX107" fmla="*/ 4500 w 10000"/>
                  <a:gd name="connsiteY107" fmla="*/ 5770 h 9665"/>
                  <a:gd name="connsiteX108" fmla="*/ 4222 w 10000"/>
                  <a:gd name="connsiteY108" fmla="*/ 5097 h 9665"/>
                  <a:gd name="connsiteX109" fmla="*/ 4222 w 10000"/>
                  <a:gd name="connsiteY109" fmla="*/ 5097 h 9665"/>
                  <a:gd name="connsiteX110" fmla="*/ 4111 w 10000"/>
                  <a:gd name="connsiteY110" fmla="*/ 4765 h 9665"/>
                  <a:gd name="connsiteX111" fmla="*/ 4111 w 10000"/>
                  <a:gd name="connsiteY111" fmla="*/ 4561 h 9665"/>
                  <a:gd name="connsiteX112" fmla="*/ 4111 w 10000"/>
                  <a:gd name="connsiteY112" fmla="*/ 4362 h 9665"/>
                  <a:gd name="connsiteX113" fmla="*/ 4111 w 10000"/>
                  <a:gd name="connsiteY113" fmla="*/ 4362 h 9665"/>
                  <a:gd name="connsiteX114" fmla="*/ 4278 w 10000"/>
                  <a:gd name="connsiteY114" fmla="*/ 4160 h 9665"/>
                  <a:gd name="connsiteX115" fmla="*/ 4389 w 10000"/>
                  <a:gd name="connsiteY115" fmla="*/ 4093 h 9665"/>
                  <a:gd name="connsiteX116" fmla="*/ 4389 w 10000"/>
                  <a:gd name="connsiteY116" fmla="*/ 4093 h 9665"/>
                  <a:gd name="connsiteX117" fmla="*/ 4000 w 10000"/>
                  <a:gd name="connsiteY117" fmla="*/ 4093 h 9665"/>
                  <a:gd name="connsiteX118" fmla="*/ 3722 w 10000"/>
                  <a:gd name="connsiteY118" fmla="*/ 4160 h 9665"/>
                  <a:gd name="connsiteX119" fmla="*/ 3611 w 10000"/>
                  <a:gd name="connsiteY119" fmla="*/ 4232 h 9665"/>
                  <a:gd name="connsiteX120" fmla="*/ 3556 w 10000"/>
                  <a:gd name="connsiteY120" fmla="*/ 4294 h 9665"/>
                  <a:gd name="connsiteX121" fmla="*/ 3556 w 10000"/>
                  <a:gd name="connsiteY121" fmla="*/ 4294 h 9665"/>
                  <a:gd name="connsiteX122" fmla="*/ 3444 w 10000"/>
                  <a:gd name="connsiteY122" fmla="*/ 4561 h 9665"/>
                  <a:gd name="connsiteX123" fmla="*/ 3278 w 10000"/>
                  <a:gd name="connsiteY123" fmla="*/ 4966 h 9665"/>
                  <a:gd name="connsiteX124" fmla="*/ 3000 w 10000"/>
                  <a:gd name="connsiteY124" fmla="*/ 5438 h 9665"/>
                  <a:gd name="connsiteX125" fmla="*/ 2667 w 10000"/>
                  <a:gd name="connsiteY125" fmla="*/ 5770 h 9665"/>
                  <a:gd name="connsiteX126" fmla="*/ 2667 w 10000"/>
                  <a:gd name="connsiteY126" fmla="*/ 5770 h 9665"/>
                  <a:gd name="connsiteX127" fmla="*/ 2333 w 10000"/>
                  <a:gd name="connsiteY127" fmla="*/ 6037 h 9665"/>
                  <a:gd name="connsiteX128" fmla="*/ 1833 w 10000"/>
                  <a:gd name="connsiteY128" fmla="*/ 6308 h 9665"/>
                  <a:gd name="connsiteX129" fmla="*/ 1389 w 10000"/>
                  <a:gd name="connsiteY129" fmla="*/ 6445 h 9665"/>
                  <a:gd name="connsiteX130" fmla="*/ 889 w 10000"/>
                  <a:gd name="connsiteY130" fmla="*/ 6507 h 9665"/>
                  <a:gd name="connsiteX131" fmla="*/ 889 w 10000"/>
                  <a:gd name="connsiteY131" fmla="*/ 6507 h 9665"/>
                  <a:gd name="connsiteX132" fmla="*/ 500 w 10000"/>
                  <a:gd name="connsiteY132" fmla="*/ 6577 h 9665"/>
                  <a:gd name="connsiteX133" fmla="*/ 222 w 10000"/>
                  <a:gd name="connsiteY133" fmla="*/ 6646 h 9665"/>
                  <a:gd name="connsiteX134" fmla="*/ 0 w 10000"/>
                  <a:gd name="connsiteY134" fmla="*/ 6716 h 9665"/>
                  <a:gd name="connsiteX135" fmla="*/ 0 w 10000"/>
                  <a:gd name="connsiteY135" fmla="*/ 6716 h 9665"/>
                  <a:gd name="connsiteX136" fmla="*/ 278 w 10000"/>
                  <a:gd name="connsiteY136" fmla="*/ 7781 h 9665"/>
                  <a:gd name="connsiteX137" fmla="*/ 500 w 10000"/>
                  <a:gd name="connsiteY137" fmla="*/ 8590 h 9665"/>
                  <a:gd name="connsiteX138" fmla="*/ 722 w 10000"/>
                  <a:gd name="connsiteY138" fmla="*/ 9261 h 9665"/>
                  <a:gd name="connsiteX139" fmla="*/ 722 w 10000"/>
                  <a:gd name="connsiteY139" fmla="*/ 9261 h 9665"/>
                  <a:gd name="connsiteX140" fmla="*/ 889 w 10000"/>
                  <a:gd name="connsiteY140" fmla="*/ 9665 h 9665"/>
                  <a:gd name="connsiteX0" fmla="*/ 10000 w 10000"/>
                  <a:gd name="connsiteY0" fmla="*/ 9514 h 9652"/>
                  <a:gd name="connsiteX1" fmla="*/ 10000 w 10000"/>
                  <a:gd name="connsiteY1" fmla="*/ 9514 h 9652"/>
                  <a:gd name="connsiteX2" fmla="*/ 9222 w 10000"/>
                  <a:gd name="connsiteY2" fmla="*/ 9582 h 9652"/>
                  <a:gd name="connsiteX3" fmla="*/ 8944 w 10000"/>
                  <a:gd name="connsiteY3" fmla="*/ 9582 h 9652"/>
                  <a:gd name="connsiteX4" fmla="*/ 8833 w 10000"/>
                  <a:gd name="connsiteY4" fmla="*/ 9514 h 9652"/>
                  <a:gd name="connsiteX5" fmla="*/ 8778 w 10000"/>
                  <a:gd name="connsiteY5" fmla="*/ 9442 h 9652"/>
                  <a:gd name="connsiteX6" fmla="*/ 8778 w 10000"/>
                  <a:gd name="connsiteY6" fmla="*/ 9442 h 9652"/>
                  <a:gd name="connsiteX7" fmla="*/ 8444 w 10000"/>
                  <a:gd name="connsiteY7" fmla="*/ 8605 h 9652"/>
                  <a:gd name="connsiteX8" fmla="*/ 8167 w 10000"/>
                  <a:gd name="connsiteY8" fmla="*/ 7846 h 9652"/>
                  <a:gd name="connsiteX9" fmla="*/ 8167 w 10000"/>
                  <a:gd name="connsiteY9" fmla="*/ 7846 h 9652"/>
                  <a:gd name="connsiteX10" fmla="*/ 8056 w 10000"/>
                  <a:gd name="connsiteY10" fmla="*/ 7709 h 9652"/>
                  <a:gd name="connsiteX11" fmla="*/ 7889 w 10000"/>
                  <a:gd name="connsiteY11" fmla="*/ 7569 h 9652"/>
                  <a:gd name="connsiteX12" fmla="*/ 7444 w 10000"/>
                  <a:gd name="connsiteY12" fmla="*/ 7495 h 9652"/>
                  <a:gd name="connsiteX13" fmla="*/ 6889 w 10000"/>
                  <a:gd name="connsiteY13" fmla="*/ 7427 h 9652"/>
                  <a:gd name="connsiteX14" fmla="*/ 6389 w 10000"/>
                  <a:gd name="connsiteY14" fmla="*/ 7427 h 9652"/>
                  <a:gd name="connsiteX15" fmla="*/ 6389 w 10000"/>
                  <a:gd name="connsiteY15" fmla="*/ 7427 h 9652"/>
                  <a:gd name="connsiteX16" fmla="*/ 6167 w 10000"/>
                  <a:gd name="connsiteY16" fmla="*/ 7357 h 9652"/>
                  <a:gd name="connsiteX17" fmla="*/ 6056 w 10000"/>
                  <a:gd name="connsiteY17" fmla="*/ 7224 h 9652"/>
                  <a:gd name="connsiteX18" fmla="*/ 6000 w 10000"/>
                  <a:gd name="connsiteY18" fmla="*/ 7084 h 9652"/>
                  <a:gd name="connsiteX19" fmla="*/ 6000 w 10000"/>
                  <a:gd name="connsiteY19" fmla="*/ 6805 h 9652"/>
                  <a:gd name="connsiteX20" fmla="*/ 6056 w 10000"/>
                  <a:gd name="connsiteY20" fmla="*/ 6246 h 9652"/>
                  <a:gd name="connsiteX21" fmla="*/ 6111 w 10000"/>
                  <a:gd name="connsiteY21" fmla="*/ 5970 h 9652"/>
                  <a:gd name="connsiteX22" fmla="*/ 6056 w 10000"/>
                  <a:gd name="connsiteY22" fmla="*/ 5626 h 9652"/>
                  <a:gd name="connsiteX23" fmla="*/ 6056 w 10000"/>
                  <a:gd name="connsiteY23" fmla="*/ 5626 h 9652"/>
                  <a:gd name="connsiteX24" fmla="*/ 6000 w 10000"/>
                  <a:gd name="connsiteY24" fmla="*/ 5414 h 9652"/>
                  <a:gd name="connsiteX25" fmla="*/ 5944 w 10000"/>
                  <a:gd name="connsiteY25" fmla="*/ 5274 h 9652"/>
                  <a:gd name="connsiteX26" fmla="*/ 5833 w 10000"/>
                  <a:gd name="connsiteY26" fmla="*/ 5274 h 9652"/>
                  <a:gd name="connsiteX27" fmla="*/ 5667 w 10000"/>
                  <a:gd name="connsiteY27" fmla="*/ 5346 h 9652"/>
                  <a:gd name="connsiteX28" fmla="*/ 5333 w 10000"/>
                  <a:gd name="connsiteY28" fmla="*/ 5552 h 9652"/>
                  <a:gd name="connsiteX29" fmla="*/ 4889 w 10000"/>
                  <a:gd name="connsiteY29" fmla="*/ 5904 h 9652"/>
                  <a:gd name="connsiteX30" fmla="*/ 4889 w 10000"/>
                  <a:gd name="connsiteY30" fmla="*/ 5904 h 9652"/>
                  <a:gd name="connsiteX31" fmla="*/ 4611 w 10000"/>
                  <a:gd name="connsiteY31" fmla="*/ 5970 h 9652"/>
                  <a:gd name="connsiteX32" fmla="*/ 4500 w 10000"/>
                  <a:gd name="connsiteY32" fmla="*/ 5970 h 9652"/>
                  <a:gd name="connsiteX33" fmla="*/ 4444 w 10000"/>
                  <a:gd name="connsiteY33" fmla="*/ 5904 h 9652"/>
                  <a:gd name="connsiteX34" fmla="*/ 4389 w 10000"/>
                  <a:gd name="connsiteY34" fmla="*/ 5626 h 9652"/>
                  <a:gd name="connsiteX35" fmla="*/ 4222 w 10000"/>
                  <a:gd name="connsiteY35" fmla="*/ 5274 h 9652"/>
                  <a:gd name="connsiteX36" fmla="*/ 4222 w 10000"/>
                  <a:gd name="connsiteY36" fmla="*/ 5274 h 9652"/>
                  <a:gd name="connsiteX37" fmla="*/ 4111 w 10000"/>
                  <a:gd name="connsiteY37" fmla="*/ 5071 h 9652"/>
                  <a:gd name="connsiteX38" fmla="*/ 4111 w 10000"/>
                  <a:gd name="connsiteY38" fmla="*/ 4860 h 9652"/>
                  <a:gd name="connsiteX39" fmla="*/ 4111 w 10000"/>
                  <a:gd name="connsiteY39" fmla="*/ 4719 h 9652"/>
                  <a:gd name="connsiteX40" fmla="*/ 4167 w 10000"/>
                  <a:gd name="connsiteY40" fmla="*/ 4585 h 9652"/>
                  <a:gd name="connsiteX41" fmla="*/ 4278 w 10000"/>
                  <a:gd name="connsiteY41" fmla="*/ 4304 h 9652"/>
                  <a:gd name="connsiteX42" fmla="*/ 4389 w 10000"/>
                  <a:gd name="connsiteY42" fmla="*/ 4235 h 9652"/>
                  <a:gd name="connsiteX43" fmla="*/ 4389 w 10000"/>
                  <a:gd name="connsiteY43" fmla="*/ 4235 h 9652"/>
                  <a:gd name="connsiteX44" fmla="*/ 4389 w 10000"/>
                  <a:gd name="connsiteY44" fmla="*/ 4170 h 9652"/>
                  <a:gd name="connsiteX45" fmla="*/ 4444 w 10000"/>
                  <a:gd name="connsiteY45" fmla="*/ 4097 h 9652"/>
                  <a:gd name="connsiteX46" fmla="*/ 4667 w 10000"/>
                  <a:gd name="connsiteY46" fmla="*/ 4025 h 9652"/>
                  <a:gd name="connsiteX47" fmla="*/ 5333 w 10000"/>
                  <a:gd name="connsiteY47" fmla="*/ 3891 h 9652"/>
                  <a:gd name="connsiteX48" fmla="*/ 6500 w 10000"/>
                  <a:gd name="connsiteY48" fmla="*/ 3682 h 9652"/>
                  <a:gd name="connsiteX49" fmla="*/ 6500 w 10000"/>
                  <a:gd name="connsiteY49" fmla="*/ 3682 h 9652"/>
                  <a:gd name="connsiteX50" fmla="*/ 7167 w 10000"/>
                  <a:gd name="connsiteY50" fmla="*/ 3473 h 9652"/>
                  <a:gd name="connsiteX51" fmla="*/ 8389 w 10000"/>
                  <a:gd name="connsiteY51" fmla="*/ 3055 h 9652"/>
                  <a:gd name="connsiteX52" fmla="*/ 8389 w 10000"/>
                  <a:gd name="connsiteY52" fmla="*/ 3055 h 9652"/>
                  <a:gd name="connsiteX53" fmla="*/ 8667 w 10000"/>
                  <a:gd name="connsiteY53" fmla="*/ 2908 h 9652"/>
                  <a:gd name="connsiteX54" fmla="*/ 8778 w 10000"/>
                  <a:gd name="connsiteY54" fmla="*/ 2705 h 9652"/>
                  <a:gd name="connsiteX55" fmla="*/ 8889 w 10000"/>
                  <a:gd name="connsiteY55" fmla="*/ 2567 h 9652"/>
                  <a:gd name="connsiteX56" fmla="*/ 8833 w 10000"/>
                  <a:gd name="connsiteY56" fmla="*/ 2428 h 9652"/>
                  <a:gd name="connsiteX57" fmla="*/ 8833 w 10000"/>
                  <a:gd name="connsiteY57" fmla="*/ 2289 h 9652"/>
                  <a:gd name="connsiteX58" fmla="*/ 8722 w 10000"/>
                  <a:gd name="connsiteY58" fmla="*/ 2150 h 9652"/>
                  <a:gd name="connsiteX59" fmla="*/ 8556 w 10000"/>
                  <a:gd name="connsiteY59" fmla="*/ 1944 h 9652"/>
                  <a:gd name="connsiteX60" fmla="*/ 8556 w 10000"/>
                  <a:gd name="connsiteY60" fmla="*/ 1944 h 9652"/>
                  <a:gd name="connsiteX61" fmla="*/ 6556 w 10000"/>
                  <a:gd name="connsiteY61" fmla="*/ 697 h 9652"/>
                  <a:gd name="connsiteX62" fmla="*/ 6556 w 10000"/>
                  <a:gd name="connsiteY62" fmla="*/ 697 h 9652"/>
                  <a:gd name="connsiteX63" fmla="*/ 6333 w 10000"/>
                  <a:gd name="connsiteY63" fmla="*/ 492 h 9652"/>
                  <a:gd name="connsiteX64" fmla="*/ 6167 w 10000"/>
                  <a:gd name="connsiteY64" fmla="*/ 281 h 9652"/>
                  <a:gd name="connsiteX65" fmla="*/ 6056 w 10000"/>
                  <a:gd name="connsiteY65" fmla="*/ 70 h 9652"/>
                  <a:gd name="connsiteX66" fmla="*/ 6056 w 10000"/>
                  <a:gd name="connsiteY66" fmla="*/ 70 h 9652"/>
                  <a:gd name="connsiteX67" fmla="*/ 8056 w 10000"/>
                  <a:gd name="connsiteY67" fmla="*/ 0 h 9652"/>
                  <a:gd name="connsiteX68" fmla="*/ 10000 w 10000"/>
                  <a:gd name="connsiteY68" fmla="*/ 697 h 9652"/>
                  <a:gd name="connsiteX69" fmla="*/ 10000 w 10000"/>
                  <a:gd name="connsiteY69" fmla="*/ 9582 h 9652"/>
                  <a:gd name="connsiteX70" fmla="*/ 10000 w 10000"/>
                  <a:gd name="connsiteY70" fmla="*/ 9582 h 9652"/>
                  <a:gd name="connsiteX71" fmla="*/ 9722 w 10000"/>
                  <a:gd name="connsiteY71" fmla="*/ 9514 h 9652"/>
                  <a:gd name="connsiteX72" fmla="*/ 9389 w 10000"/>
                  <a:gd name="connsiteY72" fmla="*/ 9582 h 9652"/>
                  <a:gd name="connsiteX73" fmla="*/ 9389 w 10000"/>
                  <a:gd name="connsiteY73" fmla="*/ 9582 h 9652"/>
                  <a:gd name="connsiteX74" fmla="*/ 9278 w 10000"/>
                  <a:gd name="connsiteY74" fmla="*/ 9652 h 9652"/>
                  <a:gd name="connsiteX75" fmla="*/ 9056 w 10000"/>
                  <a:gd name="connsiteY75" fmla="*/ 9582 h 9652"/>
                  <a:gd name="connsiteX76" fmla="*/ 8889 w 10000"/>
                  <a:gd name="connsiteY76" fmla="*/ 9514 h 9652"/>
                  <a:gd name="connsiteX77" fmla="*/ 8722 w 10000"/>
                  <a:gd name="connsiteY77" fmla="*/ 9369 h 9652"/>
                  <a:gd name="connsiteX78" fmla="*/ 8611 w 10000"/>
                  <a:gd name="connsiteY78" fmla="*/ 9164 h 9652"/>
                  <a:gd name="connsiteX79" fmla="*/ 8444 w 10000"/>
                  <a:gd name="connsiteY79" fmla="*/ 8819 h 9652"/>
                  <a:gd name="connsiteX80" fmla="*/ 8444 w 10000"/>
                  <a:gd name="connsiteY80" fmla="*/ 8819 h 9652"/>
                  <a:gd name="connsiteX81" fmla="*/ 8222 w 10000"/>
                  <a:gd name="connsiteY81" fmla="*/ 8196 h 9652"/>
                  <a:gd name="connsiteX82" fmla="*/ 8111 w 10000"/>
                  <a:gd name="connsiteY82" fmla="*/ 7914 h 9652"/>
                  <a:gd name="connsiteX83" fmla="*/ 7944 w 10000"/>
                  <a:gd name="connsiteY83" fmla="*/ 7709 h 9652"/>
                  <a:gd name="connsiteX84" fmla="*/ 7778 w 10000"/>
                  <a:gd name="connsiteY84" fmla="*/ 7569 h 9652"/>
                  <a:gd name="connsiteX85" fmla="*/ 7556 w 10000"/>
                  <a:gd name="connsiteY85" fmla="*/ 7495 h 9652"/>
                  <a:gd name="connsiteX86" fmla="*/ 7333 w 10000"/>
                  <a:gd name="connsiteY86" fmla="*/ 7427 h 9652"/>
                  <a:gd name="connsiteX87" fmla="*/ 7000 w 10000"/>
                  <a:gd name="connsiteY87" fmla="*/ 7357 h 9652"/>
                  <a:gd name="connsiteX88" fmla="*/ 7000 w 10000"/>
                  <a:gd name="connsiteY88" fmla="*/ 7357 h 9652"/>
                  <a:gd name="connsiteX89" fmla="*/ 6556 w 10000"/>
                  <a:gd name="connsiteY89" fmla="*/ 7427 h 9652"/>
                  <a:gd name="connsiteX90" fmla="*/ 6222 w 10000"/>
                  <a:gd name="connsiteY90" fmla="*/ 7427 h 9652"/>
                  <a:gd name="connsiteX91" fmla="*/ 6111 w 10000"/>
                  <a:gd name="connsiteY91" fmla="*/ 7357 h 9652"/>
                  <a:gd name="connsiteX92" fmla="*/ 6056 w 10000"/>
                  <a:gd name="connsiteY92" fmla="*/ 7287 h 9652"/>
                  <a:gd name="connsiteX93" fmla="*/ 6056 w 10000"/>
                  <a:gd name="connsiteY93" fmla="*/ 7287 h 9652"/>
                  <a:gd name="connsiteX94" fmla="*/ 6056 w 10000"/>
                  <a:gd name="connsiteY94" fmla="*/ 6039 h 9652"/>
                  <a:gd name="connsiteX95" fmla="*/ 6056 w 10000"/>
                  <a:gd name="connsiteY95" fmla="*/ 6039 h 9652"/>
                  <a:gd name="connsiteX96" fmla="*/ 6056 w 10000"/>
                  <a:gd name="connsiteY96" fmla="*/ 5760 h 9652"/>
                  <a:gd name="connsiteX97" fmla="*/ 5944 w 10000"/>
                  <a:gd name="connsiteY97" fmla="*/ 5414 h 9652"/>
                  <a:gd name="connsiteX98" fmla="*/ 5889 w 10000"/>
                  <a:gd name="connsiteY98" fmla="*/ 5346 h 9652"/>
                  <a:gd name="connsiteX99" fmla="*/ 5778 w 10000"/>
                  <a:gd name="connsiteY99" fmla="*/ 5274 h 9652"/>
                  <a:gd name="connsiteX100" fmla="*/ 5667 w 10000"/>
                  <a:gd name="connsiteY100" fmla="*/ 5274 h 9652"/>
                  <a:gd name="connsiteX101" fmla="*/ 5500 w 10000"/>
                  <a:gd name="connsiteY101" fmla="*/ 5346 h 9652"/>
                  <a:gd name="connsiteX102" fmla="*/ 5500 w 10000"/>
                  <a:gd name="connsiteY102" fmla="*/ 5346 h 9652"/>
                  <a:gd name="connsiteX103" fmla="*/ 4889 w 10000"/>
                  <a:gd name="connsiteY103" fmla="*/ 5832 h 9652"/>
                  <a:gd name="connsiteX104" fmla="*/ 4611 w 10000"/>
                  <a:gd name="connsiteY104" fmla="*/ 5970 h 9652"/>
                  <a:gd name="connsiteX105" fmla="*/ 4556 w 10000"/>
                  <a:gd name="connsiteY105" fmla="*/ 6039 h 9652"/>
                  <a:gd name="connsiteX106" fmla="*/ 4500 w 10000"/>
                  <a:gd name="connsiteY106" fmla="*/ 5970 h 9652"/>
                  <a:gd name="connsiteX107" fmla="*/ 4500 w 10000"/>
                  <a:gd name="connsiteY107" fmla="*/ 5970 h 9652"/>
                  <a:gd name="connsiteX108" fmla="*/ 4222 w 10000"/>
                  <a:gd name="connsiteY108" fmla="*/ 5274 h 9652"/>
                  <a:gd name="connsiteX109" fmla="*/ 4222 w 10000"/>
                  <a:gd name="connsiteY109" fmla="*/ 5274 h 9652"/>
                  <a:gd name="connsiteX110" fmla="*/ 4111 w 10000"/>
                  <a:gd name="connsiteY110" fmla="*/ 4930 h 9652"/>
                  <a:gd name="connsiteX111" fmla="*/ 4111 w 10000"/>
                  <a:gd name="connsiteY111" fmla="*/ 4719 h 9652"/>
                  <a:gd name="connsiteX112" fmla="*/ 4111 w 10000"/>
                  <a:gd name="connsiteY112" fmla="*/ 4513 h 9652"/>
                  <a:gd name="connsiteX113" fmla="*/ 4111 w 10000"/>
                  <a:gd name="connsiteY113" fmla="*/ 4513 h 9652"/>
                  <a:gd name="connsiteX114" fmla="*/ 4278 w 10000"/>
                  <a:gd name="connsiteY114" fmla="*/ 4304 h 9652"/>
                  <a:gd name="connsiteX115" fmla="*/ 4389 w 10000"/>
                  <a:gd name="connsiteY115" fmla="*/ 4235 h 9652"/>
                  <a:gd name="connsiteX116" fmla="*/ 4389 w 10000"/>
                  <a:gd name="connsiteY116" fmla="*/ 4235 h 9652"/>
                  <a:gd name="connsiteX117" fmla="*/ 4000 w 10000"/>
                  <a:gd name="connsiteY117" fmla="*/ 4235 h 9652"/>
                  <a:gd name="connsiteX118" fmla="*/ 3722 w 10000"/>
                  <a:gd name="connsiteY118" fmla="*/ 4304 h 9652"/>
                  <a:gd name="connsiteX119" fmla="*/ 3611 w 10000"/>
                  <a:gd name="connsiteY119" fmla="*/ 4379 h 9652"/>
                  <a:gd name="connsiteX120" fmla="*/ 3556 w 10000"/>
                  <a:gd name="connsiteY120" fmla="*/ 4443 h 9652"/>
                  <a:gd name="connsiteX121" fmla="*/ 3556 w 10000"/>
                  <a:gd name="connsiteY121" fmla="*/ 4443 h 9652"/>
                  <a:gd name="connsiteX122" fmla="*/ 3444 w 10000"/>
                  <a:gd name="connsiteY122" fmla="*/ 4719 h 9652"/>
                  <a:gd name="connsiteX123" fmla="*/ 3278 w 10000"/>
                  <a:gd name="connsiteY123" fmla="*/ 5138 h 9652"/>
                  <a:gd name="connsiteX124" fmla="*/ 3000 w 10000"/>
                  <a:gd name="connsiteY124" fmla="*/ 5626 h 9652"/>
                  <a:gd name="connsiteX125" fmla="*/ 2667 w 10000"/>
                  <a:gd name="connsiteY125" fmla="*/ 5970 h 9652"/>
                  <a:gd name="connsiteX126" fmla="*/ 2667 w 10000"/>
                  <a:gd name="connsiteY126" fmla="*/ 5970 h 9652"/>
                  <a:gd name="connsiteX127" fmla="*/ 2333 w 10000"/>
                  <a:gd name="connsiteY127" fmla="*/ 6246 h 9652"/>
                  <a:gd name="connsiteX128" fmla="*/ 1833 w 10000"/>
                  <a:gd name="connsiteY128" fmla="*/ 6527 h 9652"/>
                  <a:gd name="connsiteX129" fmla="*/ 1389 w 10000"/>
                  <a:gd name="connsiteY129" fmla="*/ 6668 h 9652"/>
                  <a:gd name="connsiteX130" fmla="*/ 889 w 10000"/>
                  <a:gd name="connsiteY130" fmla="*/ 6733 h 9652"/>
                  <a:gd name="connsiteX131" fmla="*/ 889 w 10000"/>
                  <a:gd name="connsiteY131" fmla="*/ 6733 h 9652"/>
                  <a:gd name="connsiteX132" fmla="*/ 500 w 10000"/>
                  <a:gd name="connsiteY132" fmla="*/ 6805 h 9652"/>
                  <a:gd name="connsiteX133" fmla="*/ 222 w 10000"/>
                  <a:gd name="connsiteY133" fmla="*/ 6876 h 9652"/>
                  <a:gd name="connsiteX134" fmla="*/ 0 w 10000"/>
                  <a:gd name="connsiteY134" fmla="*/ 6949 h 9652"/>
                  <a:gd name="connsiteX135" fmla="*/ 0 w 10000"/>
                  <a:gd name="connsiteY135" fmla="*/ 6949 h 9652"/>
                  <a:gd name="connsiteX136" fmla="*/ 278 w 10000"/>
                  <a:gd name="connsiteY136" fmla="*/ 8051 h 9652"/>
                  <a:gd name="connsiteX137" fmla="*/ 500 w 10000"/>
                  <a:gd name="connsiteY137" fmla="*/ 8888 h 9652"/>
                  <a:gd name="connsiteX138" fmla="*/ 722 w 10000"/>
                  <a:gd name="connsiteY138" fmla="*/ 9582 h 9652"/>
                  <a:gd name="connsiteX139" fmla="*/ 722 w 10000"/>
                  <a:gd name="connsiteY139" fmla="*/ 9582 h 9652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9222 w 10000"/>
                  <a:gd name="connsiteY2" fmla="*/ 9927 h 10000"/>
                  <a:gd name="connsiteX3" fmla="*/ 8944 w 10000"/>
                  <a:gd name="connsiteY3" fmla="*/ 9927 h 10000"/>
                  <a:gd name="connsiteX4" fmla="*/ 8833 w 10000"/>
                  <a:gd name="connsiteY4" fmla="*/ 9857 h 10000"/>
                  <a:gd name="connsiteX5" fmla="*/ 8778 w 10000"/>
                  <a:gd name="connsiteY5" fmla="*/ 9782 h 10000"/>
                  <a:gd name="connsiteX6" fmla="*/ 8778 w 10000"/>
                  <a:gd name="connsiteY6" fmla="*/ 9782 h 10000"/>
                  <a:gd name="connsiteX7" fmla="*/ 8444 w 10000"/>
                  <a:gd name="connsiteY7" fmla="*/ 8915 h 10000"/>
                  <a:gd name="connsiteX8" fmla="*/ 8167 w 10000"/>
                  <a:gd name="connsiteY8" fmla="*/ 8129 h 10000"/>
                  <a:gd name="connsiteX9" fmla="*/ 8167 w 10000"/>
                  <a:gd name="connsiteY9" fmla="*/ 8129 h 10000"/>
                  <a:gd name="connsiteX10" fmla="*/ 8056 w 10000"/>
                  <a:gd name="connsiteY10" fmla="*/ 7987 h 10000"/>
                  <a:gd name="connsiteX11" fmla="*/ 7889 w 10000"/>
                  <a:gd name="connsiteY11" fmla="*/ 7842 h 10000"/>
                  <a:gd name="connsiteX12" fmla="*/ 7444 w 10000"/>
                  <a:gd name="connsiteY12" fmla="*/ 7765 h 10000"/>
                  <a:gd name="connsiteX13" fmla="*/ 6889 w 10000"/>
                  <a:gd name="connsiteY13" fmla="*/ 7695 h 10000"/>
                  <a:gd name="connsiteX14" fmla="*/ 6389 w 10000"/>
                  <a:gd name="connsiteY14" fmla="*/ 7695 h 10000"/>
                  <a:gd name="connsiteX15" fmla="*/ 6389 w 10000"/>
                  <a:gd name="connsiteY15" fmla="*/ 7695 h 10000"/>
                  <a:gd name="connsiteX16" fmla="*/ 6167 w 10000"/>
                  <a:gd name="connsiteY16" fmla="*/ 7622 h 10000"/>
                  <a:gd name="connsiteX17" fmla="*/ 6056 w 10000"/>
                  <a:gd name="connsiteY17" fmla="*/ 7484 h 10000"/>
                  <a:gd name="connsiteX18" fmla="*/ 6000 w 10000"/>
                  <a:gd name="connsiteY18" fmla="*/ 7339 h 10000"/>
                  <a:gd name="connsiteX19" fmla="*/ 6000 w 10000"/>
                  <a:gd name="connsiteY19" fmla="*/ 7050 h 10000"/>
                  <a:gd name="connsiteX20" fmla="*/ 6056 w 10000"/>
                  <a:gd name="connsiteY20" fmla="*/ 6471 h 10000"/>
                  <a:gd name="connsiteX21" fmla="*/ 6111 w 10000"/>
                  <a:gd name="connsiteY21" fmla="*/ 6185 h 10000"/>
                  <a:gd name="connsiteX22" fmla="*/ 6056 w 10000"/>
                  <a:gd name="connsiteY22" fmla="*/ 5829 h 10000"/>
                  <a:gd name="connsiteX23" fmla="*/ 6056 w 10000"/>
                  <a:gd name="connsiteY23" fmla="*/ 5829 h 10000"/>
                  <a:gd name="connsiteX24" fmla="*/ 6000 w 10000"/>
                  <a:gd name="connsiteY24" fmla="*/ 5609 h 10000"/>
                  <a:gd name="connsiteX25" fmla="*/ 5944 w 10000"/>
                  <a:gd name="connsiteY25" fmla="*/ 5464 h 10000"/>
                  <a:gd name="connsiteX26" fmla="*/ 5833 w 10000"/>
                  <a:gd name="connsiteY26" fmla="*/ 5464 h 10000"/>
                  <a:gd name="connsiteX27" fmla="*/ 5667 w 10000"/>
                  <a:gd name="connsiteY27" fmla="*/ 5539 h 10000"/>
                  <a:gd name="connsiteX28" fmla="*/ 5333 w 10000"/>
                  <a:gd name="connsiteY28" fmla="*/ 5752 h 10000"/>
                  <a:gd name="connsiteX29" fmla="*/ 4889 w 10000"/>
                  <a:gd name="connsiteY29" fmla="*/ 6117 h 10000"/>
                  <a:gd name="connsiteX30" fmla="*/ 4889 w 10000"/>
                  <a:gd name="connsiteY30" fmla="*/ 6117 h 10000"/>
                  <a:gd name="connsiteX31" fmla="*/ 4611 w 10000"/>
                  <a:gd name="connsiteY31" fmla="*/ 6185 h 10000"/>
                  <a:gd name="connsiteX32" fmla="*/ 4500 w 10000"/>
                  <a:gd name="connsiteY32" fmla="*/ 6185 h 10000"/>
                  <a:gd name="connsiteX33" fmla="*/ 4444 w 10000"/>
                  <a:gd name="connsiteY33" fmla="*/ 6117 h 10000"/>
                  <a:gd name="connsiteX34" fmla="*/ 4389 w 10000"/>
                  <a:gd name="connsiteY34" fmla="*/ 5829 h 10000"/>
                  <a:gd name="connsiteX35" fmla="*/ 4222 w 10000"/>
                  <a:gd name="connsiteY35" fmla="*/ 5464 h 10000"/>
                  <a:gd name="connsiteX36" fmla="*/ 4222 w 10000"/>
                  <a:gd name="connsiteY36" fmla="*/ 5464 h 10000"/>
                  <a:gd name="connsiteX37" fmla="*/ 4111 w 10000"/>
                  <a:gd name="connsiteY37" fmla="*/ 5254 h 10000"/>
                  <a:gd name="connsiteX38" fmla="*/ 4111 w 10000"/>
                  <a:gd name="connsiteY38" fmla="*/ 5035 h 10000"/>
                  <a:gd name="connsiteX39" fmla="*/ 4111 w 10000"/>
                  <a:gd name="connsiteY39" fmla="*/ 4889 h 10000"/>
                  <a:gd name="connsiteX40" fmla="*/ 4167 w 10000"/>
                  <a:gd name="connsiteY40" fmla="*/ 4750 h 10000"/>
                  <a:gd name="connsiteX41" fmla="*/ 4278 w 10000"/>
                  <a:gd name="connsiteY41" fmla="*/ 4459 h 10000"/>
                  <a:gd name="connsiteX42" fmla="*/ 4389 w 10000"/>
                  <a:gd name="connsiteY42" fmla="*/ 4388 h 10000"/>
                  <a:gd name="connsiteX43" fmla="*/ 4389 w 10000"/>
                  <a:gd name="connsiteY43" fmla="*/ 4388 h 10000"/>
                  <a:gd name="connsiteX44" fmla="*/ 4389 w 10000"/>
                  <a:gd name="connsiteY44" fmla="*/ 4320 h 10000"/>
                  <a:gd name="connsiteX45" fmla="*/ 4444 w 10000"/>
                  <a:gd name="connsiteY45" fmla="*/ 4245 h 10000"/>
                  <a:gd name="connsiteX46" fmla="*/ 4667 w 10000"/>
                  <a:gd name="connsiteY46" fmla="*/ 4170 h 10000"/>
                  <a:gd name="connsiteX47" fmla="*/ 5333 w 10000"/>
                  <a:gd name="connsiteY47" fmla="*/ 4031 h 10000"/>
                  <a:gd name="connsiteX48" fmla="*/ 6500 w 10000"/>
                  <a:gd name="connsiteY48" fmla="*/ 3815 h 10000"/>
                  <a:gd name="connsiteX49" fmla="*/ 6500 w 10000"/>
                  <a:gd name="connsiteY49" fmla="*/ 3815 h 10000"/>
                  <a:gd name="connsiteX50" fmla="*/ 7167 w 10000"/>
                  <a:gd name="connsiteY50" fmla="*/ 3598 h 10000"/>
                  <a:gd name="connsiteX51" fmla="*/ 8389 w 10000"/>
                  <a:gd name="connsiteY51" fmla="*/ 3165 h 10000"/>
                  <a:gd name="connsiteX52" fmla="*/ 8389 w 10000"/>
                  <a:gd name="connsiteY52" fmla="*/ 3165 h 10000"/>
                  <a:gd name="connsiteX53" fmla="*/ 8667 w 10000"/>
                  <a:gd name="connsiteY53" fmla="*/ 3013 h 10000"/>
                  <a:gd name="connsiteX54" fmla="*/ 8778 w 10000"/>
                  <a:gd name="connsiteY54" fmla="*/ 2803 h 10000"/>
                  <a:gd name="connsiteX55" fmla="*/ 8889 w 10000"/>
                  <a:gd name="connsiteY55" fmla="*/ 2660 h 10000"/>
                  <a:gd name="connsiteX56" fmla="*/ 8833 w 10000"/>
                  <a:gd name="connsiteY56" fmla="*/ 2516 h 10000"/>
                  <a:gd name="connsiteX57" fmla="*/ 8833 w 10000"/>
                  <a:gd name="connsiteY57" fmla="*/ 2372 h 10000"/>
                  <a:gd name="connsiteX58" fmla="*/ 8722 w 10000"/>
                  <a:gd name="connsiteY58" fmla="*/ 2228 h 10000"/>
                  <a:gd name="connsiteX59" fmla="*/ 8556 w 10000"/>
                  <a:gd name="connsiteY59" fmla="*/ 2014 h 10000"/>
                  <a:gd name="connsiteX60" fmla="*/ 8556 w 10000"/>
                  <a:gd name="connsiteY60" fmla="*/ 2014 h 10000"/>
                  <a:gd name="connsiteX61" fmla="*/ 6556 w 10000"/>
                  <a:gd name="connsiteY61" fmla="*/ 722 h 10000"/>
                  <a:gd name="connsiteX62" fmla="*/ 6556 w 10000"/>
                  <a:gd name="connsiteY62" fmla="*/ 722 h 10000"/>
                  <a:gd name="connsiteX63" fmla="*/ 6333 w 10000"/>
                  <a:gd name="connsiteY63" fmla="*/ 510 h 10000"/>
                  <a:gd name="connsiteX64" fmla="*/ 6167 w 10000"/>
                  <a:gd name="connsiteY64" fmla="*/ 291 h 10000"/>
                  <a:gd name="connsiteX65" fmla="*/ 6056 w 10000"/>
                  <a:gd name="connsiteY65" fmla="*/ 73 h 10000"/>
                  <a:gd name="connsiteX66" fmla="*/ 6056 w 10000"/>
                  <a:gd name="connsiteY66" fmla="*/ 73 h 10000"/>
                  <a:gd name="connsiteX67" fmla="*/ 8056 w 10000"/>
                  <a:gd name="connsiteY67" fmla="*/ 0 h 10000"/>
                  <a:gd name="connsiteX68" fmla="*/ 10000 w 10000"/>
                  <a:gd name="connsiteY68" fmla="*/ 722 h 10000"/>
                  <a:gd name="connsiteX69" fmla="*/ 10000 w 10000"/>
                  <a:gd name="connsiteY69" fmla="*/ 9927 h 10000"/>
                  <a:gd name="connsiteX70" fmla="*/ 10000 w 10000"/>
                  <a:gd name="connsiteY70" fmla="*/ 9927 h 10000"/>
                  <a:gd name="connsiteX71" fmla="*/ 9722 w 10000"/>
                  <a:gd name="connsiteY71" fmla="*/ 9857 h 10000"/>
                  <a:gd name="connsiteX72" fmla="*/ 9389 w 10000"/>
                  <a:gd name="connsiteY72" fmla="*/ 9927 h 10000"/>
                  <a:gd name="connsiteX73" fmla="*/ 9389 w 10000"/>
                  <a:gd name="connsiteY73" fmla="*/ 9927 h 10000"/>
                  <a:gd name="connsiteX74" fmla="*/ 9278 w 10000"/>
                  <a:gd name="connsiteY74" fmla="*/ 10000 h 10000"/>
                  <a:gd name="connsiteX75" fmla="*/ 9056 w 10000"/>
                  <a:gd name="connsiteY75" fmla="*/ 9927 h 10000"/>
                  <a:gd name="connsiteX76" fmla="*/ 8889 w 10000"/>
                  <a:gd name="connsiteY76" fmla="*/ 9857 h 10000"/>
                  <a:gd name="connsiteX77" fmla="*/ 8722 w 10000"/>
                  <a:gd name="connsiteY77" fmla="*/ 9707 h 10000"/>
                  <a:gd name="connsiteX78" fmla="*/ 8611 w 10000"/>
                  <a:gd name="connsiteY78" fmla="*/ 9494 h 10000"/>
                  <a:gd name="connsiteX79" fmla="*/ 8444 w 10000"/>
                  <a:gd name="connsiteY79" fmla="*/ 9137 h 10000"/>
                  <a:gd name="connsiteX80" fmla="*/ 8444 w 10000"/>
                  <a:gd name="connsiteY80" fmla="*/ 9137 h 10000"/>
                  <a:gd name="connsiteX81" fmla="*/ 8222 w 10000"/>
                  <a:gd name="connsiteY81" fmla="*/ 8492 h 10000"/>
                  <a:gd name="connsiteX82" fmla="*/ 8111 w 10000"/>
                  <a:gd name="connsiteY82" fmla="*/ 8199 h 10000"/>
                  <a:gd name="connsiteX83" fmla="*/ 7944 w 10000"/>
                  <a:gd name="connsiteY83" fmla="*/ 7987 h 10000"/>
                  <a:gd name="connsiteX84" fmla="*/ 7778 w 10000"/>
                  <a:gd name="connsiteY84" fmla="*/ 7842 h 10000"/>
                  <a:gd name="connsiteX85" fmla="*/ 7556 w 10000"/>
                  <a:gd name="connsiteY85" fmla="*/ 7765 h 10000"/>
                  <a:gd name="connsiteX86" fmla="*/ 7333 w 10000"/>
                  <a:gd name="connsiteY86" fmla="*/ 7695 h 10000"/>
                  <a:gd name="connsiteX87" fmla="*/ 7000 w 10000"/>
                  <a:gd name="connsiteY87" fmla="*/ 7622 h 10000"/>
                  <a:gd name="connsiteX88" fmla="*/ 7000 w 10000"/>
                  <a:gd name="connsiteY88" fmla="*/ 7622 h 10000"/>
                  <a:gd name="connsiteX89" fmla="*/ 6556 w 10000"/>
                  <a:gd name="connsiteY89" fmla="*/ 7695 h 10000"/>
                  <a:gd name="connsiteX90" fmla="*/ 6222 w 10000"/>
                  <a:gd name="connsiteY90" fmla="*/ 7695 h 10000"/>
                  <a:gd name="connsiteX91" fmla="*/ 6111 w 10000"/>
                  <a:gd name="connsiteY91" fmla="*/ 7622 h 10000"/>
                  <a:gd name="connsiteX92" fmla="*/ 6056 w 10000"/>
                  <a:gd name="connsiteY92" fmla="*/ 7550 h 10000"/>
                  <a:gd name="connsiteX93" fmla="*/ 6056 w 10000"/>
                  <a:gd name="connsiteY93" fmla="*/ 7550 h 10000"/>
                  <a:gd name="connsiteX94" fmla="*/ 6056 w 10000"/>
                  <a:gd name="connsiteY94" fmla="*/ 6257 h 10000"/>
                  <a:gd name="connsiteX95" fmla="*/ 6056 w 10000"/>
                  <a:gd name="connsiteY95" fmla="*/ 6257 h 10000"/>
                  <a:gd name="connsiteX96" fmla="*/ 6056 w 10000"/>
                  <a:gd name="connsiteY96" fmla="*/ 5968 h 10000"/>
                  <a:gd name="connsiteX97" fmla="*/ 5944 w 10000"/>
                  <a:gd name="connsiteY97" fmla="*/ 5609 h 10000"/>
                  <a:gd name="connsiteX98" fmla="*/ 5889 w 10000"/>
                  <a:gd name="connsiteY98" fmla="*/ 5539 h 10000"/>
                  <a:gd name="connsiteX99" fmla="*/ 5778 w 10000"/>
                  <a:gd name="connsiteY99" fmla="*/ 5464 h 10000"/>
                  <a:gd name="connsiteX100" fmla="*/ 5667 w 10000"/>
                  <a:gd name="connsiteY100" fmla="*/ 5464 h 10000"/>
                  <a:gd name="connsiteX101" fmla="*/ 5500 w 10000"/>
                  <a:gd name="connsiteY101" fmla="*/ 5539 h 10000"/>
                  <a:gd name="connsiteX102" fmla="*/ 5500 w 10000"/>
                  <a:gd name="connsiteY102" fmla="*/ 5539 h 10000"/>
                  <a:gd name="connsiteX103" fmla="*/ 4889 w 10000"/>
                  <a:gd name="connsiteY103" fmla="*/ 6042 h 10000"/>
                  <a:gd name="connsiteX104" fmla="*/ 4611 w 10000"/>
                  <a:gd name="connsiteY104" fmla="*/ 6185 h 10000"/>
                  <a:gd name="connsiteX105" fmla="*/ 4556 w 10000"/>
                  <a:gd name="connsiteY105" fmla="*/ 6257 h 10000"/>
                  <a:gd name="connsiteX106" fmla="*/ 4500 w 10000"/>
                  <a:gd name="connsiteY106" fmla="*/ 6185 h 10000"/>
                  <a:gd name="connsiteX107" fmla="*/ 4500 w 10000"/>
                  <a:gd name="connsiteY107" fmla="*/ 6185 h 10000"/>
                  <a:gd name="connsiteX108" fmla="*/ 4222 w 10000"/>
                  <a:gd name="connsiteY108" fmla="*/ 5464 h 10000"/>
                  <a:gd name="connsiteX109" fmla="*/ 4222 w 10000"/>
                  <a:gd name="connsiteY109" fmla="*/ 5464 h 10000"/>
                  <a:gd name="connsiteX110" fmla="*/ 4111 w 10000"/>
                  <a:gd name="connsiteY110" fmla="*/ 5108 h 10000"/>
                  <a:gd name="connsiteX111" fmla="*/ 4111 w 10000"/>
                  <a:gd name="connsiteY111" fmla="*/ 4889 h 10000"/>
                  <a:gd name="connsiteX112" fmla="*/ 4111 w 10000"/>
                  <a:gd name="connsiteY112" fmla="*/ 4676 h 10000"/>
                  <a:gd name="connsiteX113" fmla="*/ 4111 w 10000"/>
                  <a:gd name="connsiteY113" fmla="*/ 4676 h 10000"/>
                  <a:gd name="connsiteX114" fmla="*/ 4278 w 10000"/>
                  <a:gd name="connsiteY114" fmla="*/ 4459 h 10000"/>
                  <a:gd name="connsiteX115" fmla="*/ 4389 w 10000"/>
                  <a:gd name="connsiteY115" fmla="*/ 4388 h 10000"/>
                  <a:gd name="connsiteX116" fmla="*/ 4389 w 10000"/>
                  <a:gd name="connsiteY116" fmla="*/ 4388 h 10000"/>
                  <a:gd name="connsiteX117" fmla="*/ 4000 w 10000"/>
                  <a:gd name="connsiteY117" fmla="*/ 4388 h 10000"/>
                  <a:gd name="connsiteX118" fmla="*/ 3722 w 10000"/>
                  <a:gd name="connsiteY118" fmla="*/ 4459 h 10000"/>
                  <a:gd name="connsiteX119" fmla="*/ 3611 w 10000"/>
                  <a:gd name="connsiteY119" fmla="*/ 4537 h 10000"/>
                  <a:gd name="connsiteX120" fmla="*/ 3556 w 10000"/>
                  <a:gd name="connsiteY120" fmla="*/ 4603 h 10000"/>
                  <a:gd name="connsiteX121" fmla="*/ 3556 w 10000"/>
                  <a:gd name="connsiteY121" fmla="*/ 4603 h 10000"/>
                  <a:gd name="connsiteX122" fmla="*/ 3444 w 10000"/>
                  <a:gd name="connsiteY122" fmla="*/ 4889 h 10000"/>
                  <a:gd name="connsiteX123" fmla="*/ 3278 w 10000"/>
                  <a:gd name="connsiteY123" fmla="*/ 5323 h 10000"/>
                  <a:gd name="connsiteX124" fmla="*/ 3000 w 10000"/>
                  <a:gd name="connsiteY124" fmla="*/ 5829 h 10000"/>
                  <a:gd name="connsiteX125" fmla="*/ 2667 w 10000"/>
                  <a:gd name="connsiteY125" fmla="*/ 6185 h 10000"/>
                  <a:gd name="connsiteX126" fmla="*/ 2667 w 10000"/>
                  <a:gd name="connsiteY126" fmla="*/ 6185 h 10000"/>
                  <a:gd name="connsiteX127" fmla="*/ 2333 w 10000"/>
                  <a:gd name="connsiteY127" fmla="*/ 6471 h 10000"/>
                  <a:gd name="connsiteX128" fmla="*/ 1833 w 10000"/>
                  <a:gd name="connsiteY128" fmla="*/ 6762 h 10000"/>
                  <a:gd name="connsiteX129" fmla="*/ 1389 w 10000"/>
                  <a:gd name="connsiteY129" fmla="*/ 6908 h 10000"/>
                  <a:gd name="connsiteX130" fmla="*/ 889 w 10000"/>
                  <a:gd name="connsiteY130" fmla="*/ 6976 h 10000"/>
                  <a:gd name="connsiteX131" fmla="*/ 889 w 10000"/>
                  <a:gd name="connsiteY131" fmla="*/ 6976 h 10000"/>
                  <a:gd name="connsiteX132" fmla="*/ 500 w 10000"/>
                  <a:gd name="connsiteY132" fmla="*/ 7050 h 10000"/>
                  <a:gd name="connsiteX133" fmla="*/ 222 w 10000"/>
                  <a:gd name="connsiteY133" fmla="*/ 7124 h 10000"/>
                  <a:gd name="connsiteX134" fmla="*/ 0 w 10000"/>
                  <a:gd name="connsiteY134" fmla="*/ 7200 h 10000"/>
                  <a:gd name="connsiteX135" fmla="*/ 0 w 10000"/>
                  <a:gd name="connsiteY135" fmla="*/ 7200 h 10000"/>
                  <a:gd name="connsiteX136" fmla="*/ 278 w 10000"/>
                  <a:gd name="connsiteY136" fmla="*/ 8341 h 10000"/>
                  <a:gd name="connsiteX137" fmla="*/ 500 w 10000"/>
                  <a:gd name="connsiteY137" fmla="*/ 9208 h 10000"/>
                  <a:gd name="connsiteX138" fmla="*/ 722 w 10000"/>
                  <a:gd name="connsiteY138" fmla="*/ 9927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9222 w 10000"/>
                  <a:gd name="connsiteY2" fmla="*/ 9927 h 10000"/>
                  <a:gd name="connsiteX3" fmla="*/ 8944 w 10000"/>
                  <a:gd name="connsiteY3" fmla="*/ 9927 h 10000"/>
                  <a:gd name="connsiteX4" fmla="*/ 8833 w 10000"/>
                  <a:gd name="connsiteY4" fmla="*/ 9857 h 10000"/>
                  <a:gd name="connsiteX5" fmla="*/ 8778 w 10000"/>
                  <a:gd name="connsiteY5" fmla="*/ 9782 h 10000"/>
                  <a:gd name="connsiteX6" fmla="*/ 8778 w 10000"/>
                  <a:gd name="connsiteY6" fmla="*/ 9782 h 10000"/>
                  <a:gd name="connsiteX7" fmla="*/ 8444 w 10000"/>
                  <a:gd name="connsiteY7" fmla="*/ 8915 h 10000"/>
                  <a:gd name="connsiteX8" fmla="*/ 8167 w 10000"/>
                  <a:gd name="connsiteY8" fmla="*/ 8129 h 10000"/>
                  <a:gd name="connsiteX9" fmla="*/ 8167 w 10000"/>
                  <a:gd name="connsiteY9" fmla="*/ 8129 h 10000"/>
                  <a:gd name="connsiteX10" fmla="*/ 8056 w 10000"/>
                  <a:gd name="connsiteY10" fmla="*/ 7987 h 10000"/>
                  <a:gd name="connsiteX11" fmla="*/ 7889 w 10000"/>
                  <a:gd name="connsiteY11" fmla="*/ 7842 h 10000"/>
                  <a:gd name="connsiteX12" fmla="*/ 7444 w 10000"/>
                  <a:gd name="connsiteY12" fmla="*/ 7765 h 10000"/>
                  <a:gd name="connsiteX13" fmla="*/ 6889 w 10000"/>
                  <a:gd name="connsiteY13" fmla="*/ 7695 h 10000"/>
                  <a:gd name="connsiteX14" fmla="*/ 6389 w 10000"/>
                  <a:gd name="connsiteY14" fmla="*/ 7695 h 10000"/>
                  <a:gd name="connsiteX15" fmla="*/ 6389 w 10000"/>
                  <a:gd name="connsiteY15" fmla="*/ 7695 h 10000"/>
                  <a:gd name="connsiteX16" fmla="*/ 6167 w 10000"/>
                  <a:gd name="connsiteY16" fmla="*/ 7622 h 10000"/>
                  <a:gd name="connsiteX17" fmla="*/ 6056 w 10000"/>
                  <a:gd name="connsiteY17" fmla="*/ 7484 h 10000"/>
                  <a:gd name="connsiteX18" fmla="*/ 6000 w 10000"/>
                  <a:gd name="connsiteY18" fmla="*/ 7339 h 10000"/>
                  <a:gd name="connsiteX19" fmla="*/ 6000 w 10000"/>
                  <a:gd name="connsiteY19" fmla="*/ 7050 h 10000"/>
                  <a:gd name="connsiteX20" fmla="*/ 6056 w 10000"/>
                  <a:gd name="connsiteY20" fmla="*/ 6471 h 10000"/>
                  <a:gd name="connsiteX21" fmla="*/ 6111 w 10000"/>
                  <a:gd name="connsiteY21" fmla="*/ 6185 h 10000"/>
                  <a:gd name="connsiteX22" fmla="*/ 6056 w 10000"/>
                  <a:gd name="connsiteY22" fmla="*/ 5829 h 10000"/>
                  <a:gd name="connsiteX23" fmla="*/ 6056 w 10000"/>
                  <a:gd name="connsiteY23" fmla="*/ 5829 h 10000"/>
                  <a:gd name="connsiteX24" fmla="*/ 6000 w 10000"/>
                  <a:gd name="connsiteY24" fmla="*/ 5609 h 10000"/>
                  <a:gd name="connsiteX25" fmla="*/ 5944 w 10000"/>
                  <a:gd name="connsiteY25" fmla="*/ 5464 h 10000"/>
                  <a:gd name="connsiteX26" fmla="*/ 5833 w 10000"/>
                  <a:gd name="connsiteY26" fmla="*/ 5464 h 10000"/>
                  <a:gd name="connsiteX27" fmla="*/ 5667 w 10000"/>
                  <a:gd name="connsiteY27" fmla="*/ 5539 h 10000"/>
                  <a:gd name="connsiteX28" fmla="*/ 5333 w 10000"/>
                  <a:gd name="connsiteY28" fmla="*/ 5752 h 10000"/>
                  <a:gd name="connsiteX29" fmla="*/ 4889 w 10000"/>
                  <a:gd name="connsiteY29" fmla="*/ 6117 h 10000"/>
                  <a:gd name="connsiteX30" fmla="*/ 4889 w 10000"/>
                  <a:gd name="connsiteY30" fmla="*/ 6117 h 10000"/>
                  <a:gd name="connsiteX31" fmla="*/ 4611 w 10000"/>
                  <a:gd name="connsiteY31" fmla="*/ 6185 h 10000"/>
                  <a:gd name="connsiteX32" fmla="*/ 4500 w 10000"/>
                  <a:gd name="connsiteY32" fmla="*/ 6185 h 10000"/>
                  <a:gd name="connsiteX33" fmla="*/ 4444 w 10000"/>
                  <a:gd name="connsiteY33" fmla="*/ 6117 h 10000"/>
                  <a:gd name="connsiteX34" fmla="*/ 4389 w 10000"/>
                  <a:gd name="connsiteY34" fmla="*/ 5829 h 10000"/>
                  <a:gd name="connsiteX35" fmla="*/ 4222 w 10000"/>
                  <a:gd name="connsiteY35" fmla="*/ 5464 h 10000"/>
                  <a:gd name="connsiteX36" fmla="*/ 4222 w 10000"/>
                  <a:gd name="connsiteY36" fmla="*/ 5464 h 10000"/>
                  <a:gd name="connsiteX37" fmla="*/ 4111 w 10000"/>
                  <a:gd name="connsiteY37" fmla="*/ 5254 h 10000"/>
                  <a:gd name="connsiteX38" fmla="*/ 4111 w 10000"/>
                  <a:gd name="connsiteY38" fmla="*/ 5035 h 10000"/>
                  <a:gd name="connsiteX39" fmla="*/ 4111 w 10000"/>
                  <a:gd name="connsiteY39" fmla="*/ 4889 h 10000"/>
                  <a:gd name="connsiteX40" fmla="*/ 4167 w 10000"/>
                  <a:gd name="connsiteY40" fmla="*/ 4750 h 10000"/>
                  <a:gd name="connsiteX41" fmla="*/ 4278 w 10000"/>
                  <a:gd name="connsiteY41" fmla="*/ 4459 h 10000"/>
                  <a:gd name="connsiteX42" fmla="*/ 4389 w 10000"/>
                  <a:gd name="connsiteY42" fmla="*/ 4388 h 10000"/>
                  <a:gd name="connsiteX43" fmla="*/ 4389 w 10000"/>
                  <a:gd name="connsiteY43" fmla="*/ 4388 h 10000"/>
                  <a:gd name="connsiteX44" fmla="*/ 4389 w 10000"/>
                  <a:gd name="connsiteY44" fmla="*/ 4320 h 10000"/>
                  <a:gd name="connsiteX45" fmla="*/ 4444 w 10000"/>
                  <a:gd name="connsiteY45" fmla="*/ 4245 h 10000"/>
                  <a:gd name="connsiteX46" fmla="*/ 4667 w 10000"/>
                  <a:gd name="connsiteY46" fmla="*/ 4170 h 10000"/>
                  <a:gd name="connsiteX47" fmla="*/ 5333 w 10000"/>
                  <a:gd name="connsiteY47" fmla="*/ 4031 h 10000"/>
                  <a:gd name="connsiteX48" fmla="*/ 6500 w 10000"/>
                  <a:gd name="connsiteY48" fmla="*/ 3815 h 10000"/>
                  <a:gd name="connsiteX49" fmla="*/ 6500 w 10000"/>
                  <a:gd name="connsiteY49" fmla="*/ 3815 h 10000"/>
                  <a:gd name="connsiteX50" fmla="*/ 7167 w 10000"/>
                  <a:gd name="connsiteY50" fmla="*/ 3598 h 10000"/>
                  <a:gd name="connsiteX51" fmla="*/ 8389 w 10000"/>
                  <a:gd name="connsiteY51" fmla="*/ 3165 h 10000"/>
                  <a:gd name="connsiteX52" fmla="*/ 8389 w 10000"/>
                  <a:gd name="connsiteY52" fmla="*/ 3165 h 10000"/>
                  <a:gd name="connsiteX53" fmla="*/ 8667 w 10000"/>
                  <a:gd name="connsiteY53" fmla="*/ 3013 h 10000"/>
                  <a:gd name="connsiteX54" fmla="*/ 8778 w 10000"/>
                  <a:gd name="connsiteY54" fmla="*/ 2803 h 10000"/>
                  <a:gd name="connsiteX55" fmla="*/ 8889 w 10000"/>
                  <a:gd name="connsiteY55" fmla="*/ 2660 h 10000"/>
                  <a:gd name="connsiteX56" fmla="*/ 8833 w 10000"/>
                  <a:gd name="connsiteY56" fmla="*/ 2516 h 10000"/>
                  <a:gd name="connsiteX57" fmla="*/ 8833 w 10000"/>
                  <a:gd name="connsiteY57" fmla="*/ 2372 h 10000"/>
                  <a:gd name="connsiteX58" fmla="*/ 8722 w 10000"/>
                  <a:gd name="connsiteY58" fmla="*/ 2228 h 10000"/>
                  <a:gd name="connsiteX59" fmla="*/ 8556 w 10000"/>
                  <a:gd name="connsiteY59" fmla="*/ 2014 h 10000"/>
                  <a:gd name="connsiteX60" fmla="*/ 8556 w 10000"/>
                  <a:gd name="connsiteY60" fmla="*/ 2014 h 10000"/>
                  <a:gd name="connsiteX61" fmla="*/ 6556 w 10000"/>
                  <a:gd name="connsiteY61" fmla="*/ 722 h 10000"/>
                  <a:gd name="connsiteX62" fmla="*/ 6556 w 10000"/>
                  <a:gd name="connsiteY62" fmla="*/ 722 h 10000"/>
                  <a:gd name="connsiteX63" fmla="*/ 6333 w 10000"/>
                  <a:gd name="connsiteY63" fmla="*/ 510 h 10000"/>
                  <a:gd name="connsiteX64" fmla="*/ 6167 w 10000"/>
                  <a:gd name="connsiteY64" fmla="*/ 291 h 10000"/>
                  <a:gd name="connsiteX65" fmla="*/ 6056 w 10000"/>
                  <a:gd name="connsiteY65" fmla="*/ 73 h 10000"/>
                  <a:gd name="connsiteX66" fmla="*/ 6056 w 10000"/>
                  <a:gd name="connsiteY66" fmla="*/ 73 h 10000"/>
                  <a:gd name="connsiteX67" fmla="*/ 8056 w 10000"/>
                  <a:gd name="connsiteY67" fmla="*/ 0 h 10000"/>
                  <a:gd name="connsiteX68" fmla="*/ 10000 w 10000"/>
                  <a:gd name="connsiteY68" fmla="*/ 722 h 10000"/>
                  <a:gd name="connsiteX69" fmla="*/ 10000 w 10000"/>
                  <a:gd name="connsiteY69" fmla="*/ 9927 h 10000"/>
                  <a:gd name="connsiteX70" fmla="*/ 10000 w 10000"/>
                  <a:gd name="connsiteY70" fmla="*/ 9927 h 10000"/>
                  <a:gd name="connsiteX71" fmla="*/ 9722 w 10000"/>
                  <a:gd name="connsiteY71" fmla="*/ 9857 h 10000"/>
                  <a:gd name="connsiteX72" fmla="*/ 9389 w 10000"/>
                  <a:gd name="connsiteY72" fmla="*/ 9927 h 10000"/>
                  <a:gd name="connsiteX73" fmla="*/ 9389 w 10000"/>
                  <a:gd name="connsiteY73" fmla="*/ 9927 h 10000"/>
                  <a:gd name="connsiteX74" fmla="*/ 9278 w 10000"/>
                  <a:gd name="connsiteY74" fmla="*/ 10000 h 10000"/>
                  <a:gd name="connsiteX75" fmla="*/ 9056 w 10000"/>
                  <a:gd name="connsiteY75" fmla="*/ 9927 h 10000"/>
                  <a:gd name="connsiteX76" fmla="*/ 8889 w 10000"/>
                  <a:gd name="connsiteY76" fmla="*/ 9857 h 10000"/>
                  <a:gd name="connsiteX77" fmla="*/ 8722 w 10000"/>
                  <a:gd name="connsiteY77" fmla="*/ 9707 h 10000"/>
                  <a:gd name="connsiteX78" fmla="*/ 8611 w 10000"/>
                  <a:gd name="connsiteY78" fmla="*/ 9494 h 10000"/>
                  <a:gd name="connsiteX79" fmla="*/ 8444 w 10000"/>
                  <a:gd name="connsiteY79" fmla="*/ 9137 h 10000"/>
                  <a:gd name="connsiteX80" fmla="*/ 8444 w 10000"/>
                  <a:gd name="connsiteY80" fmla="*/ 9137 h 10000"/>
                  <a:gd name="connsiteX81" fmla="*/ 8222 w 10000"/>
                  <a:gd name="connsiteY81" fmla="*/ 8492 h 10000"/>
                  <a:gd name="connsiteX82" fmla="*/ 8111 w 10000"/>
                  <a:gd name="connsiteY82" fmla="*/ 8199 h 10000"/>
                  <a:gd name="connsiteX83" fmla="*/ 7944 w 10000"/>
                  <a:gd name="connsiteY83" fmla="*/ 7987 h 10000"/>
                  <a:gd name="connsiteX84" fmla="*/ 7778 w 10000"/>
                  <a:gd name="connsiteY84" fmla="*/ 7842 h 10000"/>
                  <a:gd name="connsiteX85" fmla="*/ 7556 w 10000"/>
                  <a:gd name="connsiteY85" fmla="*/ 7765 h 10000"/>
                  <a:gd name="connsiteX86" fmla="*/ 7333 w 10000"/>
                  <a:gd name="connsiteY86" fmla="*/ 7695 h 10000"/>
                  <a:gd name="connsiteX87" fmla="*/ 7000 w 10000"/>
                  <a:gd name="connsiteY87" fmla="*/ 7622 h 10000"/>
                  <a:gd name="connsiteX88" fmla="*/ 7000 w 10000"/>
                  <a:gd name="connsiteY88" fmla="*/ 7622 h 10000"/>
                  <a:gd name="connsiteX89" fmla="*/ 6556 w 10000"/>
                  <a:gd name="connsiteY89" fmla="*/ 7695 h 10000"/>
                  <a:gd name="connsiteX90" fmla="*/ 6222 w 10000"/>
                  <a:gd name="connsiteY90" fmla="*/ 7695 h 10000"/>
                  <a:gd name="connsiteX91" fmla="*/ 6111 w 10000"/>
                  <a:gd name="connsiteY91" fmla="*/ 7622 h 10000"/>
                  <a:gd name="connsiteX92" fmla="*/ 6056 w 10000"/>
                  <a:gd name="connsiteY92" fmla="*/ 7550 h 10000"/>
                  <a:gd name="connsiteX93" fmla="*/ 6056 w 10000"/>
                  <a:gd name="connsiteY93" fmla="*/ 7550 h 10000"/>
                  <a:gd name="connsiteX94" fmla="*/ 6056 w 10000"/>
                  <a:gd name="connsiteY94" fmla="*/ 6257 h 10000"/>
                  <a:gd name="connsiteX95" fmla="*/ 6056 w 10000"/>
                  <a:gd name="connsiteY95" fmla="*/ 6257 h 10000"/>
                  <a:gd name="connsiteX96" fmla="*/ 6056 w 10000"/>
                  <a:gd name="connsiteY96" fmla="*/ 5968 h 10000"/>
                  <a:gd name="connsiteX97" fmla="*/ 5944 w 10000"/>
                  <a:gd name="connsiteY97" fmla="*/ 5609 h 10000"/>
                  <a:gd name="connsiteX98" fmla="*/ 5889 w 10000"/>
                  <a:gd name="connsiteY98" fmla="*/ 5539 h 10000"/>
                  <a:gd name="connsiteX99" fmla="*/ 5778 w 10000"/>
                  <a:gd name="connsiteY99" fmla="*/ 5464 h 10000"/>
                  <a:gd name="connsiteX100" fmla="*/ 5667 w 10000"/>
                  <a:gd name="connsiteY100" fmla="*/ 5464 h 10000"/>
                  <a:gd name="connsiteX101" fmla="*/ 5500 w 10000"/>
                  <a:gd name="connsiteY101" fmla="*/ 5539 h 10000"/>
                  <a:gd name="connsiteX102" fmla="*/ 5500 w 10000"/>
                  <a:gd name="connsiteY102" fmla="*/ 5539 h 10000"/>
                  <a:gd name="connsiteX103" fmla="*/ 4889 w 10000"/>
                  <a:gd name="connsiteY103" fmla="*/ 6042 h 10000"/>
                  <a:gd name="connsiteX104" fmla="*/ 4611 w 10000"/>
                  <a:gd name="connsiteY104" fmla="*/ 6185 h 10000"/>
                  <a:gd name="connsiteX105" fmla="*/ 4556 w 10000"/>
                  <a:gd name="connsiteY105" fmla="*/ 6257 h 10000"/>
                  <a:gd name="connsiteX106" fmla="*/ 4500 w 10000"/>
                  <a:gd name="connsiteY106" fmla="*/ 6185 h 10000"/>
                  <a:gd name="connsiteX107" fmla="*/ 4500 w 10000"/>
                  <a:gd name="connsiteY107" fmla="*/ 6185 h 10000"/>
                  <a:gd name="connsiteX108" fmla="*/ 4222 w 10000"/>
                  <a:gd name="connsiteY108" fmla="*/ 5464 h 10000"/>
                  <a:gd name="connsiteX109" fmla="*/ 4222 w 10000"/>
                  <a:gd name="connsiteY109" fmla="*/ 5464 h 10000"/>
                  <a:gd name="connsiteX110" fmla="*/ 4111 w 10000"/>
                  <a:gd name="connsiteY110" fmla="*/ 5108 h 10000"/>
                  <a:gd name="connsiteX111" fmla="*/ 4111 w 10000"/>
                  <a:gd name="connsiteY111" fmla="*/ 4889 h 10000"/>
                  <a:gd name="connsiteX112" fmla="*/ 4111 w 10000"/>
                  <a:gd name="connsiteY112" fmla="*/ 4676 h 10000"/>
                  <a:gd name="connsiteX113" fmla="*/ 4111 w 10000"/>
                  <a:gd name="connsiteY113" fmla="*/ 4676 h 10000"/>
                  <a:gd name="connsiteX114" fmla="*/ 4278 w 10000"/>
                  <a:gd name="connsiteY114" fmla="*/ 4459 h 10000"/>
                  <a:gd name="connsiteX115" fmla="*/ 4389 w 10000"/>
                  <a:gd name="connsiteY115" fmla="*/ 4388 h 10000"/>
                  <a:gd name="connsiteX116" fmla="*/ 4389 w 10000"/>
                  <a:gd name="connsiteY116" fmla="*/ 4388 h 10000"/>
                  <a:gd name="connsiteX117" fmla="*/ 4000 w 10000"/>
                  <a:gd name="connsiteY117" fmla="*/ 4388 h 10000"/>
                  <a:gd name="connsiteX118" fmla="*/ 3722 w 10000"/>
                  <a:gd name="connsiteY118" fmla="*/ 4459 h 10000"/>
                  <a:gd name="connsiteX119" fmla="*/ 3611 w 10000"/>
                  <a:gd name="connsiteY119" fmla="*/ 4537 h 10000"/>
                  <a:gd name="connsiteX120" fmla="*/ 3556 w 10000"/>
                  <a:gd name="connsiteY120" fmla="*/ 4603 h 10000"/>
                  <a:gd name="connsiteX121" fmla="*/ 3556 w 10000"/>
                  <a:gd name="connsiteY121" fmla="*/ 4603 h 10000"/>
                  <a:gd name="connsiteX122" fmla="*/ 3444 w 10000"/>
                  <a:gd name="connsiteY122" fmla="*/ 4889 h 10000"/>
                  <a:gd name="connsiteX123" fmla="*/ 3278 w 10000"/>
                  <a:gd name="connsiteY123" fmla="*/ 5323 h 10000"/>
                  <a:gd name="connsiteX124" fmla="*/ 3000 w 10000"/>
                  <a:gd name="connsiteY124" fmla="*/ 5829 h 10000"/>
                  <a:gd name="connsiteX125" fmla="*/ 2667 w 10000"/>
                  <a:gd name="connsiteY125" fmla="*/ 6185 h 10000"/>
                  <a:gd name="connsiteX126" fmla="*/ 2667 w 10000"/>
                  <a:gd name="connsiteY126" fmla="*/ 6185 h 10000"/>
                  <a:gd name="connsiteX127" fmla="*/ 2333 w 10000"/>
                  <a:gd name="connsiteY127" fmla="*/ 6471 h 10000"/>
                  <a:gd name="connsiteX128" fmla="*/ 1833 w 10000"/>
                  <a:gd name="connsiteY128" fmla="*/ 6762 h 10000"/>
                  <a:gd name="connsiteX129" fmla="*/ 1389 w 10000"/>
                  <a:gd name="connsiteY129" fmla="*/ 6908 h 10000"/>
                  <a:gd name="connsiteX130" fmla="*/ 889 w 10000"/>
                  <a:gd name="connsiteY130" fmla="*/ 6976 h 10000"/>
                  <a:gd name="connsiteX131" fmla="*/ 889 w 10000"/>
                  <a:gd name="connsiteY131" fmla="*/ 6976 h 10000"/>
                  <a:gd name="connsiteX132" fmla="*/ 500 w 10000"/>
                  <a:gd name="connsiteY132" fmla="*/ 7050 h 10000"/>
                  <a:gd name="connsiteX133" fmla="*/ 222 w 10000"/>
                  <a:gd name="connsiteY133" fmla="*/ 7124 h 10000"/>
                  <a:gd name="connsiteX134" fmla="*/ 0 w 10000"/>
                  <a:gd name="connsiteY134" fmla="*/ 7200 h 10000"/>
                  <a:gd name="connsiteX135" fmla="*/ 0 w 10000"/>
                  <a:gd name="connsiteY135" fmla="*/ 7200 h 10000"/>
                  <a:gd name="connsiteX136" fmla="*/ 278 w 10000"/>
                  <a:gd name="connsiteY136" fmla="*/ 8341 h 10000"/>
                  <a:gd name="connsiteX137" fmla="*/ 722 w 10000"/>
                  <a:gd name="connsiteY137" fmla="*/ 9927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9222 w 10000"/>
                  <a:gd name="connsiteY2" fmla="*/ 9927 h 10000"/>
                  <a:gd name="connsiteX3" fmla="*/ 8944 w 10000"/>
                  <a:gd name="connsiteY3" fmla="*/ 9927 h 10000"/>
                  <a:gd name="connsiteX4" fmla="*/ 8833 w 10000"/>
                  <a:gd name="connsiteY4" fmla="*/ 9857 h 10000"/>
                  <a:gd name="connsiteX5" fmla="*/ 8778 w 10000"/>
                  <a:gd name="connsiteY5" fmla="*/ 9782 h 10000"/>
                  <a:gd name="connsiteX6" fmla="*/ 8778 w 10000"/>
                  <a:gd name="connsiteY6" fmla="*/ 9782 h 10000"/>
                  <a:gd name="connsiteX7" fmla="*/ 8444 w 10000"/>
                  <a:gd name="connsiteY7" fmla="*/ 8915 h 10000"/>
                  <a:gd name="connsiteX8" fmla="*/ 8167 w 10000"/>
                  <a:gd name="connsiteY8" fmla="*/ 8129 h 10000"/>
                  <a:gd name="connsiteX9" fmla="*/ 8167 w 10000"/>
                  <a:gd name="connsiteY9" fmla="*/ 8129 h 10000"/>
                  <a:gd name="connsiteX10" fmla="*/ 8056 w 10000"/>
                  <a:gd name="connsiteY10" fmla="*/ 7987 h 10000"/>
                  <a:gd name="connsiteX11" fmla="*/ 7889 w 10000"/>
                  <a:gd name="connsiteY11" fmla="*/ 7842 h 10000"/>
                  <a:gd name="connsiteX12" fmla="*/ 7444 w 10000"/>
                  <a:gd name="connsiteY12" fmla="*/ 7765 h 10000"/>
                  <a:gd name="connsiteX13" fmla="*/ 6889 w 10000"/>
                  <a:gd name="connsiteY13" fmla="*/ 7695 h 10000"/>
                  <a:gd name="connsiteX14" fmla="*/ 6389 w 10000"/>
                  <a:gd name="connsiteY14" fmla="*/ 7695 h 10000"/>
                  <a:gd name="connsiteX15" fmla="*/ 6389 w 10000"/>
                  <a:gd name="connsiteY15" fmla="*/ 7695 h 10000"/>
                  <a:gd name="connsiteX16" fmla="*/ 6167 w 10000"/>
                  <a:gd name="connsiteY16" fmla="*/ 7622 h 10000"/>
                  <a:gd name="connsiteX17" fmla="*/ 6056 w 10000"/>
                  <a:gd name="connsiteY17" fmla="*/ 7484 h 10000"/>
                  <a:gd name="connsiteX18" fmla="*/ 6000 w 10000"/>
                  <a:gd name="connsiteY18" fmla="*/ 7339 h 10000"/>
                  <a:gd name="connsiteX19" fmla="*/ 6000 w 10000"/>
                  <a:gd name="connsiteY19" fmla="*/ 7050 h 10000"/>
                  <a:gd name="connsiteX20" fmla="*/ 6056 w 10000"/>
                  <a:gd name="connsiteY20" fmla="*/ 6471 h 10000"/>
                  <a:gd name="connsiteX21" fmla="*/ 6111 w 10000"/>
                  <a:gd name="connsiteY21" fmla="*/ 6185 h 10000"/>
                  <a:gd name="connsiteX22" fmla="*/ 6056 w 10000"/>
                  <a:gd name="connsiteY22" fmla="*/ 5829 h 10000"/>
                  <a:gd name="connsiteX23" fmla="*/ 6056 w 10000"/>
                  <a:gd name="connsiteY23" fmla="*/ 5829 h 10000"/>
                  <a:gd name="connsiteX24" fmla="*/ 6000 w 10000"/>
                  <a:gd name="connsiteY24" fmla="*/ 5609 h 10000"/>
                  <a:gd name="connsiteX25" fmla="*/ 5944 w 10000"/>
                  <a:gd name="connsiteY25" fmla="*/ 5464 h 10000"/>
                  <a:gd name="connsiteX26" fmla="*/ 5833 w 10000"/>
                  <a:gd name="connsiteY26" fmla="*/ 5464 h 10000"/>
                  <a:gd name="connsiteX27" fmla="*/ 5667 w 10000"/>
                  <a:gd name="connsiteY27" fmla="*/ 5539 h 10000"/>
                  <a:gd name="connsiteX28" fmla="*/ 5333 w 10000"/>
                  <a:gd name="connsiteY28" fmla="*/ 5752 h 10000"/>
                  <a:gd name="connsiteX29" fmla="*/ 4889 w 10000"/>
                  <a:gd name="connsiteY29" fmla="*/ 6117 h 10000"/>
                  <a:gd name="connsiteX30" fmla="*/ 4889 w 10000"/>
                  <a:gd name="connsiteY30" fmla="*/ 6117 h 10000"/>
                  <a:gd name="connsiteX31" fmla="*/ 4611 w 10000"/>
                  <a:gd name="connsiteY31" fmla="*/ 6185 h 10000"/>
                  <a:gd name="connsiteX32" fmla="*/ 4500 w 10000"/>
                  <a:gd name="connsiteY32" fmla="*/ 6185 h 10000"/>
                  <a:gd name="connsiteX33" fmla="*/ 4444 w 10000"/>
                  <a:gd name="connsiteY33" fmla="*/ 6117 h 10000"/>
                  <a:gd name="connsiteX34" fmla="*/ 4389 w 10000"/>
                  <a:gd name="connsiteY34" fmla="*/ 5829 h 10000"/>
                  <a:gd name="connsiteX35" fmla="*/ 4222 w 10000"/>
                  <a:gd name="connsiteY35" fmla="*/ 5464 h 10000"/>
                  <a:gd name="connsiteX36" fmla="*/ 4222 w 10000"/>
                  <a:gd name="connsiteY36" fmla="*/ 5464 h 10000"/>
                  <a:gd name="connsiteX37" fmla="*/ 4111 w 10000"/>
                  <a:gd name="connsiteY37" fmla="*/ 5254 h 10000"/>
                  <a:gd name="connsiteX38" fmla="*/ 4111 w 10000"/>
                  <a:gd name="connsiteY38" fmla="*/ 5035 h 10000"/>
                  <a:gd name="connsiteX39" fmla="*/ 4111 w 10000"/>
                  <a:gd name="connsiteY39" fmla="*/ 4889 h 10000"/>
                  <a:gd name="connsiteX40" fmla="*/ 4167 w 10000"/>
                  <a:gd name="connsiteY40" fmla="*/ 4750 h 10000"/>
                  <a:gd name="connsiteX41" fmla="*/ 4278 w 10000"/>
                  <a:gd name="connsiteY41" fmla="*/ 4459 h 10000"/>
                  <a:gd name="connsiteX42" fmla="*/ 4389 w 10000"/>
                  <a:gd name="connsiteY42" fmla="*/ 4388 h 10000"/>
                  <a:gd name="connsiteX43" fmla="*/ 4389 w 10000"/>
                  <a:gd name="connsiteY43" fmla="*/ 4388 h 10000"/>
                  <a:gd name="connsiteX44" fmla="*/ 4389 w 10000"/>
                  <a:gd name="connsiteY44" fmla="*/ 4320 h 10000"/>
                  <a:gd name="connsiteX45" fmla="*/ 4444 w 10000"/>
                  <a:gd name="connsiteY45" fmla="*/ 4245 h 10000"/>
                  <a:gd name="connsiteX46" fmla="*/ 4667 w 10000"/>
                  <a:gd name="connsiteY46" fmla="*/ 4170 h 10000"/>
                  <a:gd name="connsiteX47" fmla="*/ 5333 w 10000"/>
                  <a:gd name="connsiteY47" fmla="*/ 4031 h 10000"/>
                  <a:gd name="connsiteX48" fmla="*/ 6500 w 10000"/>
                  <a:gd name="connsiteY48" fmla="*/ 3815 h 10000"/>
                  <a:gd name="connsiteX49" fmla="*/ 6500 w 10000"/>
                  <a:gd name="connsiteY49" fmla="*/ 3815 h 10000"/>
                  <a:gd name="connsiteX50" fmla="*/ 7167 w 10000"/>
                  <a:gd name="connsiteY50" fmla="*/ 3598 h 10000"/>
                  <a:gd name="connsiteX51" fmla="*/ 8389 w 10000"/>
                  <a:gd name="connsiteY51" fmla="*/ 3165 h 10000"/>
                  <a:gd name="connsiteX52" fmla="*/ 8389 w 10000"/>
                  <a:gd name="connsiteY52" fmla="*/ 3165 h 10000"/>
                  <a:gd name="connsiteX53" fmla="*/ 8667 w 10000"/>
                  <a:gd name="connsiteY53" fmla="*/ 3013 h 10000"/>
                  <a:gd name="connsiteX54" fmla="*/ 8778 w 10000"/>
                  <a:gd name="connsiteY54" fmla="*/ 2803 h 10000"/>
                  <a:gd name="connsiteX55" fmla="*/ 8889 w 10000"/>
                  <a:gd name="connsiteY55" fmla="*/ 2660 h 10000"/>
                  <a:gd name="connsiteX56" fmla="*/ 8833 w 10000"/>
                  <a:gd name="connsiteY56" fmla="*/ 2516 h 10000"/>
                  <a:gd name="connsiteX57" fmla="*/ 8833 w 10000"/>
                  <a:gd name="connsiteY57" fmla="*/ 2372 h 10000"/>
                  <a:gd name="connsiteX58" fmla="*/ 8722 w 10000"/>
                  <a:gd name="connsiteY58" fmla="*/ 2228 h 10000"/>
                  <a:gd name="connsiteX59" fmla="*/ 8556 w 10000"/>
                  <a:gd name="connsiteY59" fmla="*/ 2014 h 10000"/>
                  <a:gd name="connsiteX60" fmla="*/ 8556 w 10000"/>
                  <a:gd name="connsiteY60" fmla="*/ 2014 h 10000"/>
                  <a:gd name="connsiteX61" fmla="*/ 6556 w 10000"/>
                  <a:gd name="connsiteY61" fmla="*/ 722 h 10000"/>
                  <a:gd name="connsiteX62" fmla="*/ 6556 w 10000"/>
                  <a:gd name="connsiteY62" fmla="*/ 722 h 10000"/>
                  <a:gd name="connsiteX63" fmla="*/ 6333 w 10000"/>
                  <a:gd name="connsiteY63" fmla="*/ 510 h 10000"/>
                  <a:gd name="connsiteX64" fmla="*/ 6167 w 10000"/>
                  <a:gd name="connsiteY64" fmla="*/ 291 h 10000"/>
                  <a:gd name="connsiteX65" fmla="*/ 6056 w 10000"/>
                  <a:gd name="connsiteY65" fmla="*/ 73 h 10000"/>
                  <a:gd name="connsiteX66" fmla="*/ 6056 w 10000"/>
                  <a:gd name="connsiteY66" fmla="*/ 73 h 10000"/>
                  <a:gd name="connsiteX67" fmla="*/ 8056 w 10000"/>
                  <a:gd name="connsiteY67" fmla="*/ 0 h 10000"/>
                  <a:gd name="connsiteX68" fmla="*/ 10000 w 10000"/>
                  <a:gd name="connsiteY68" fmla="*/ 722 h 10000"/>
                  <a:gd name="connsiteX69" fmla="*/ 10000 w 10000"/>
                  <a:gd name="connsiteY69" fmla="*/ 9927 h 10000"/>
                  <a:gd name="connsiteX70" fmla="*/ 10000 w 10000"/>
                  <a:gd name="connsiteY70" fmla="*/ 9927 h 10000"/>
                  <a:gd name="connsiteX71" fmla="*/ 9722 w 10000"/>
                  <a:gd name="connsiteY71" fmla="*/ 9857 h 10000"/>
                  <a:gd name="connsiteX72" fmla="*/ 9389 w 10000"/>
                  <a:gd name="connsiteY72" fmla="*/ 9927 h 10000"/>
                  <a:gd name="connsiteX73" fmla="*/ 9389 w 10000"/>
                  <a:gd name="connsiteY73" fmla="*/ 9927 h 10000"/>
                  <a:gd name="connsiteX74" fmla="*/ 9278 w 10000"/>
                  <a:gd name="connsiteY74" fmla="*/ 10000 h 10000"/>
                  <a:gd name="connsiteX75" fmla="*/ 9056 w 10000"/>
                  <a:gd name="connsiteY75" fmla="*/ 9927 h 10000"/>
                  <a:gd name="connsiteX76" fmla="*/ 8889 w 10000"/>
                  <a:gd name="connsiteY76" fmla="*/ 9857 h 10000"/>
                  <a:gd name="connsiteX77" fmla="*/ 8722 w 10000"/>
                  <a:gd name="connsiteY77" fmla="*/ 9707 h 10000"/>
                  <a:gd name="connsiteX78" fmla="*/ 8611 w 10000"/>
                  <a:gd name="connsiteY78" fmla="*/ 9494 h 10000"/>
                  <a:gd name="connsiteX79" fmla="*/ 8444 w 10000"/>
                  <a:gd name="connsiteY79" fmla="*/ 9137 h 10000"/>
                  <a:gd name="connsiteX80" fmla="*/ 8444 w 10000"/>
                  <a:gd name="connsiteY80" fmla="*/ 9137 h 10000"/>
                  <a:gd name="connsiteX81" fmla="*/ 8222 w 10000"/>
                  <a:gd name="connsiteY81" fmla="*/ 8492 h 10000"/>
                  <a:gd name="connsiteX82" fmla="*/ 8111 w 10000"/>
                  <a:gd name="connsiteY82" fmla="*/ 8199 h 10000"/>
                  <a:gd name="connsiteX83" fmla="*/ 7944 w 10000"/>
                  <a:gd name="connsiteY83" fmla="*/ 7987 h 10000"/>
                  <a:gd name="connsiteX84" fmla="*/ 7778 w 10000"/>
                  <a:gd name="connsiteY84" fmla="*/ 7842 h 10000"/>
                  <a:gd name="connsiteX85" fmla="*/ 7556 w 10000"/>
                  <a:gd name="connsiteY85" fmla="*/ 7765 h 10000"/>
                  <a:gd name="connsiteX86" fmla="*/ 7333 w 10000"/>
                  <a:gd name="connsiteY86" fmla="*/ 7695 h 10000"/>
                  <a:gd name="connsiteX87" fmla="*/ 7000 w 10000"/>
                  <a:gd name="connsiteY87" fmla="*/ 7622 h 10000"/>
                  <a:gd name="connsiteX88" fmla="*/ 7000 w 10000"/>
                  <a:gd name="connsiteY88" fmla="*/ 7622 h 10000"/>
                  <a:gd name="connsiteX89" fmla="*/ 6556 w 10000"/>
                  <a:gd name="connsiteY89" fmla="*/ 7695 h 10000"/>
                  <a:gd name="connsiteX90" fmla="*/ 6222 w 10000"/>
                  <a:gd name="connsiteY90" fmla="*/ 7695 h 10000"/>
                  <a:gd name="connsiteX91" fmla="*/ 6111 w 10000"/>
                  <a:gd name="connsiteY91" fmla="*/ 7622 h 10000"/>
                  <a:gd name="connsiteX92" fmla="*/ 6056 w 10000"/>
                  <a:gd name="connsiteY92" fmla="*/ 7550 h 10000"/>
                  <a:gd name="connsiteX93" fmla="*/ 6056 w 10000"/>
                  <a:gd name="connsiteY93" fmla="*/ 7550 h 10000"/>
                  <a:gd name="connsiteX94" fmla="*/ 6056 w 10000"/>
                  <a:gd name="connsiteY94" fmla="*/ 6257 h 10000"/>
                  <a:gd name="connsiteX95" fmla="*/ 6056 w 10000"/>
                  <a:gd name="connsiteY95" fmla="*/ 6257 h 10000"/>
                  <a:gd name="connsiteX96" fmla="*/ 6056 w 10000"/>
                  <a:gd name="connsiteY96" fmla="*/ 5968 h 10000"/>
                  <a:gd name="connsiteX97" fmla="*/ 5944 w 10000"/>
                  <a:gd name="connsiteY97" fmla="*/ 5609 h 10000"/>
                  <a:gd name="connsiteX98" fmla="*/ 5889 w 10000"/>
                  <a:gd name="connsiteY98" fmla="*/ 5539 h 10000"/>
                  <a:gd name="connsiteX99" fmla="*/ 5778 w 10000"/>
                  <a:gd name="connsiteY99" fmla="*/ 5464 h 10000"/>
                  <a:gd name="connsiteX100" fmla="*/ 5667 w 10000"/>
                  <a:gd name="connsiteY100" fmla="*/ 5464 h 10000"/>
                  <a:gd name="connsiteX101" fmla="*/ 5500 w 10000"/>
                  <a:gd name="connsiteY101" fmla="*/ 5539 h 10000"/>
                  <a:gd name="connsiteX102" fmla="*/ 5500 w 10000"/>
                  <a:gd name="connsiteY102" fmla="*/ 5539 h 10000"/>
                  <a:gd name="connsiteX103" fmla="*/ 4889 w 10000"/>
                  <a:gd name="connsiteY103" fmla="*/ 6042 h 10000"/>
                  <a:gd name="connsiteX104" fmla="*/ 4611 w 10000"/>
                  <a:gd name="connsiteY104" fmla="*/ 6185 h 10000"/>
                  <a:gd name="connsiteX105" fmla="*/ 4556 w 10000"/>
                  <a:gd name="connsiteY105" fmla="*/ 6257 h 10000"/>
                  <a:gd name="connsiteX106" fmla="*/ 4500 w 10000"/>
                  <a:gd name="connsiteY106" fmla="*/ 6185 h 10000"/>
                  <a:gd name="connsiteX107" fmla="*/ 4500 w 10000"/>
                  <a:gd name="connsiteY107" fmla="*/ 6185 h 10000"/>
                  <a:gd name="connsiteX108" fmla="*/ 4222 w 10000"/>
                  <a:gd name="connsiteY108" fmla="*/ 5464 h 10000"/>
                  <a:gd name="connsiteX109" fmla="*/ 4222 w 10000"/>
                  <a:gd name="connsiteY109" fmla="*/ 5464 h 10000"/>
                  <a:gd name="connsiteX110" fmla="*/ 4111 w 10000"/>
                  <a:gd name="connsiteY110" fmla="*/ 5108 h 10000"/>
                  <a:gd name="connsiteX111" fmla="*/ 4111 w 10000"/>
                  <a:gd name="connsiteY111" fmla="*/ 4889 h 10000"/>
                  <a:gd name="connsiteX112" fmla="*/ 4111 w 10000"/>
                  <a:gd name="connsiteY112" fmla="*/ 4676 h 10000"/>
                  <a:gd name="connsiteX113" fmla="*/ 4111 w 10000"/>
                  <a:gd name="connsiteY113" fmla="*/ 4676 h 10000"/>
                  <a:gd name="connsiteX114" fmla="*/ 4278 w 10000"/>
                  <a:gd name="connsiteY114" fmla="*/ 4459 h 10000"/>
                  <a:gd name="connsiteX115" fmla="*/ 4389 w 10000"/>
                  <a:gd name="connsiteY115" fmla="*/ 4388 h 10000"/>
                  <a:gd name="connsiteX116" fmla="*/ 4389 w 10000"/>
                  <a:gd name="connsiteY116" fmla="*/ 4388 h 10000"/>
                  <a:gd name="connsiteX117" fmla="*/ 4000 w 10000"/>
                  <a:gd name="connsiteY117" fmla="*/ 4388 h 10000"/>
                  <a:gd name="connsiteX118" fmla="*/ 3722 w 10000"/>
                  <a:gd name="connsiteY118" fmla="*/ 4459 h 10000"/>
                  <a:gd name="connsiteX119" fmla="*/ 3611 w 10000"/>
                  <a:gd name="connsiteY119" fmla="*/ 4537 h 10000"/>
                  <a:gd name="connsiteX120" fmla="*/ 3556 w 10000"/>
                  <a:gd name="connsiteY120" fmla="*/ 4603 h 10000"/>
                  <a:gd name="connsiteX121" fmla="*/ 3556 w 10000"/>
                  <a:gd name="connsiteY121" fmla="*/ 4603 h 10000"/>
                  <a:gd name="connsiteX122" fmla="*/ 3444 w 10000"/>
                  <a:gd name="connsiteY122" fmla="*/ 4889 h 10000"/>
                  <a:gd name="connsiteX123" fmla="*/ 3278 w 10000"/>
                  <a:gd name="connsiteY123" fmla="*/ 5323 h 10000"/>
                  <a:gd name="connsiteX124" fmla="*/ 3000 w 10000"/>
                  <a:gd name="connsiteY124" fmla="*/ 5829 h 10000"/>
                  <a:gd name="connsiteX125" fmla="*/ 2667 w 10000"/>
                  <a:gd name="connsiteY125" fmla="*/ 6185 h 10000"/>
                  <a:gd name="connsiteX126" fmla="*/ 2667 w 10000"/>
                  <a:gd name="connsiteY126" fmla="*/ 6185 h 10000"/>
                  <a:gd name="connsiteX127" fmla="*/ 2333 w 10000"/>
                  <a:gd name="connsiteY127" fmla="*/ 6471 h 10000"/>
                  <a:gd name="connsiteX128" fmla="*/ 1833 w 10000"/>
                  <a:gd name="connsiteY128" fmla="*/ 6762 h 10000"/>
                  <a:gd name="connsiteX129" fmla="*/ 1389 w 10000"/>
                  <a:gd name="connsiteY129" fmla="*/ 6908 h 10000"/>
                  <a:gd name="connsiteX130" fmla="*/ 889 w 10000"/>
                  <a:gd name="connsiteY130" fmla="*/ 6976 h 10000"/>
                  <a:gd name="connsiteX131" fmla="*/ 889 w 10000"/>
                  <a:gd name="connsiteY131" fmla="*/ 6976 h 10000"/>
                  <a:gd name="connsiteX132" fmla="*/ 500 w 10000"/>
                  <a:gd name="connsiteY132" fmla="*/ 7050 h 10000"/>
                  <a:gd name="connsiteX133" fmla="*/ 222 w 10000"/>
                  <a:gd name="connsiteY133" fmla="*/ 7124 h 10000"/>
                  <a:gd name="connsiteX134" fmla="*/ 0 w 10000"/>
                  <a:gd name="connsiteY134" fmla="*/ 7200 h 10000"/>
                  <a:gd name="connsiteX135" fmla="*/ 0 w 10000"/>
                  <a:gd name="connsiteY135" fmla="*/ 7200 h 10000"/>
                  <a:gd name="connsiteX136" fmla="*/ 278 w 10000"/>
                  <a:gd name="connsiteY136" fmla="*/ 8341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9222 w 10000"/>
                  <a:gd name="connsiteY2" fmla="*/ 9927 h 10000"/>
                  <a:gd name="connsiteX3" fmla="*/ 8944 w 10000"/>
                  <a:gd name="connsiteY3" fmla="*/ 9927 h 10000"/>
                  <a:gd name="connsiteX4" fmla="*/ 8833 w 10000"/>
                  <a:gd name="connsiteY4" fmla="*/ 9857 h 10000"/>
                  <a:gd name="connsiteX5" fmla="*/ 8778 w 10000"/>
                  <a:gd name="connsiteY5" fmla="*/ 9782 h 10000"/>
                  <a:gd name="connsiteX6" fmla="*/ 8778 w 10000"/>
                  <a:gd name="connsiteY6" fmla="*/ 9782 h 10000"/>
                  <a:gd name="connsiteX7" fmla="*/ 8444 w 10000"/>
                  <a:gd name="connsiteY7" fmla="*/ 8915 h 10000"/>
                  <a:gd name="connsiteX8" fmla="*/ 8167 w 10000"/>
                  <a:gd name="connsiteY8" fmla="*/ 8129 h 10000"/>
                  <a:gd name="connsiteX9" fmla="*/ 8167 w 10000"/>
                  <a:gd name="connsiteY9" fmla="*/ 8129 h 10000"/>
                  <a:gd name="connsiteX10" fmla="*/ 8056 w 10000"/>
                  <a:gd name="connsiteY10" fmla="*/ 7987 h 10000"/>
                  <a:gd name="connsiteX11" fmla="*/ 7889 w 10000"/>
                  <a:gd name="connsiteY11" fmla="*/ 7842 h 10000"/>
                  <a:gd name="connsiteX12" fmla="*/ 7444 w 10000"/>
                  <a:gd name="connsiteY12" fmla="*/ 7765 h 10000"/>
                  <a:gd name="connsiteX13" fmla="*/ 6889 w 10000"/>
                  <a:gd name="connsiteY13" fmla="*/ 7695 h 10000"/>
                  <a:gd name="connsiteX14" fmla="*/ 6389 w 10000"/>
                  <a:gd name="connsiteY14" fmla="*/ 7695 h 10000"/>
                  <a:gd name="connsiteX15" fmla="*/ 6389 w 10000"/>
                  <a:gd name="connsiteY15" fmla="*/ 7695 h 10000"/>
                  <a:gd name="connsiteX16" fmla="*/ 6167 w 10000"/>
                  <a:gd name="connsiteY16" fmla="*/ 7622 h 10000"/>
                  <a:gd name="connsiteX17" fmla="*/ 6056 w 10000"/>
                  <a:gd name="connsiteY17" fmla="*/ 7484 h 10000"/>
                  <a:gd name="connsiteX18" fmla="*/ 6000 w 10000"/>
                  <a:gd name="connsiteY18" fmla="*/ 7339 h 10000"/>
                  <a:gd name="connsiteX19" fmla="*/ 6000 w 10000"/>
                  <a:gd name="connsiteY19" fmla="*/ 7050 h 10000"/>
                  <a:gd name="connsiteX20" fmla="*/ 6056 w 10000"/>
                  <a:gd name="connsiteY20" fmla="*/ 6471 h 10000"/>
                  <a:gd name="connsiteX21" fmla="*/ 6111 w 10000"/>
                  <a:gd name="connsiteY21" fmla="*/ 6185 h 10000"/>
                  <a:gd name="connsiteX22" fmla="*/ 6056 w 10000"/>
                  <a:gd name="connsiteY22" fmla="*/ 5829 h 10000"/>
                  <a:gd name="connsiteX23" fmla="*/ 6056 w 10000"/>
                  <a:gd name="connsiteY23" fmla="*/ 5829 h 10000"/>
                  <a:gd name="connsiteX24" fmla="*/ 6000 w 10000"/>
                  <a:gd name="connsiteY24" fmla="*/ 5609 h 10000"/>
                  <a:gd name="connsiteX25" fmla="*/ 5944 w 10000"/>
                  <a:gd name="connsiteY25" fmla="*/ 5464 h 10000"/>
                  <a:gd name="connsiteX26" fmla="*/ 5833 w 10000"/>
                  <a:gd name="connsiteY26" fmla="*/ 5464 h 10000"/>
                  <a:gd name="connsiteX27" fmla="*/ 5667 w 10000"/>
                  <a:gd name="connsiteY27" fmla="*/ 5539 h 10000"/>
                  <a:gd name="connsiteX28" fmla="*/ 5333 w 10000"/>
                  <a:gd name="connsiteY28" fmla="*/ 5752 h 10000"/>
                  <a:gd name="connsiteX29" fmla="*/ 4889 w 10000"/>
                  <a:gd name="connsiteY29" fmla="*/ 6117 h 10000"/>
                  <a:gd name="connsiteX30" fmla="*/ 4889 w 10000"/>
                  <a:gd name="connsiteY30" fmla="*/ 6117 h 10000"/>
                  <a:gd name="connsiteX31" fmla="*/ 4611 w 10000"/>
                  <a:gd name="connsiteY31" fmla="*/ 6185 h 10000"/>
                  <a:gd name="connsiteX32" fmla="*/ 4500 w 10000"/>
                  <a:gd name="connsiteY32" fmla="*/ 6185 h 10000"/>
                  <a:gd name="connsiteX33" fmla="*/ 4444 w 10000"/>
                  <a:gd name="connsiteY33" fmla="*/ 6117 h 10000"/>
                  <a:gd name="connsiteX34" fmla="*/ 4389 w 10000"/>
                  <a:gd name="connsiteY34" fmla="*/ 5829 h 10000"/>
                  <a:gd name="connsiteX35" fmla="*/ 4222 w 10000"/>
                  <a:gd name="connsiteY35" fmla="*/ 5464 h 10000"/>
                  <a:gd name="connsiteX36" fmla="*/ 4222 w 10000"/>
                  <a:gd name="connsiteY36" fmla="*/ 5464 h 10000"/>
                  <a:gd name="connsiteX37" fmla="*/ 4111 w 10000"/>
                  <a:gd name="connsiteY37" fmla="*/ 5254 h 10000"/>
                  <a:gd name="connsiteX38" fmla="*/ 4111 w 10000"/>
                  <a:gd name="connsiteY38" fmla="*/ 5035 h 10000"/>
                  <a:gd name="connsiteX39" fmla="*/ 4111 w 10000"/>
                  <a:gd name="connsiteY39" fmla="*/ 4889 h 10000"/>
                  <a:gd name="connsiteX40" fmla="*/ 4167 w 10000"/>
                  <a:gd name="connsiteY40" fmla="*/ 4750 h 10000"/>
                  <a:gd name="connsiteX41" fmla="*/ 4278 w 10000"/>
                  <a:gd name="connsiteY41" fmla="*/ 4459 h 10000"/>
                  <a:gd name="connsiteX42" fmla="*/ 4389 w 10000"/>
                  <a:gd name="connsiteY42" fmla="*/ 4388 h 10000"/>
                  <a:gd name="connsiteX43" fmla="*/ 4389 w 10000"/>
                  <a:gd name="connsiteY43" fmla="*/ 4388 h 10000"/>
                  <a:gd name="connsiteX44" fmla="*/ 4389 w 10000"/>
                  <a:gd name="connsiteY44" fmla="*/ 4320 h 10000"/>
                  <a:gd name="connsiteX45" fmla="*/ 4444 w 10000"/>
                  <a:gd name="connsiteY45" fmla="*/ 4245 h 10000"/>
                  <a:gd name="connsiteX46" fmla="*/ 4667 w 10000"/>
                  <a:gd name="connsiteY46" fmla="*/ 4170 h 10000"/>
                  <a:gd name="connsiteX47" fmla="*/ 5333 w 10000"/>
                  <a:gd name="connsiteY47" fmla="*/ 4031 h 10000"/>
                  <a:gd name="connsiteX48" fmla="*/ 6500 w 10000"/>
                  <a:gd name="connsiteY48" fmla="*/ 3815 h 10000"/>
                  <a:gd name="connsiteX49" fmla="*/ 6500 w 10000"/>
                  <a:gd name="connsiteY49" fmla="*/ 3815 h 10000"/>
                  <a:gd name="connsiteX50" fmla="*/ 7167 w 10000"/>
                  <a:gd name="connsiteY50" fmla="*/ 3598 h 10000"/>
                  <a:gd name="connsiteX51" fmla="*/ 8389 w 10000"/>
                  <a:gd name="connsiteY51" fmla="*/ 3165 h 10000"/>
                  <a:gd name="connsiteX52" fmla="*/ 8389 w 10000"/>
                  <a:gd name="connsiteY52" fmla="*/ 3165 h 10000"/>
                  <a:gd name="connsiteX53" fmla="*/ 8667 w 10000"/>
                  <a:gd name="connsiteY53" fmla="*/ 3013 h 10000"/>
                  <a:gd name="connsiteX54" fmla="*/ 8778 w 10000"/>
                  <a:gd name="connsiteY54" fmla="*/ 2803 h 10000"/>
                  <a:gd name="connsiteX55" fmla="*/ 8889 w 10000"/>
                  <a:gd name="connsiteY55" fmla="*/ 2660 h 10000"/>
                  <a:gd name="connsiteX56" fmla="*/ 8833 w 10000"/>
                  <a:gd name="connsiteY56" fmla="*/ 2516 h 10000"/>
                  <a:gd name="connsiteX57" fmla="*/ 8833 w 10000"/>
                  <a:gd name="connsiteY57" fmla="*/ 2372 h 10000"/>
                  <a:gd name="connsiteX58" fmla="*/ 8722 w 10000"/>
                  <a:gd name="connsiteY58" fmla="*/ 2228 h 10000"/>
                  <a:gd name="connsiteX59" fmla="*/ 8556 w 10000"/>
                  <a:gd name="connsiteY59" fmla="*/ 2014 h 10000"/>
                  <a:gd name="connsiteX60" fmla="*/ 8556 w 10000"/>
                  <a:gd name="connsiteY60" fmla="*/ 2014 h 10000"/>
                  <a:gd name="connsiteX61" fmla="*/ 6556 w 10000"/>
                  <a:gd name="connsiteY61" fmla="*/ 722 h 10000"/>
                  <a:gd name="connsiteX62" fmla="*/ 6556 w 10000"/>
                  <a:gd name="connsiteY62" fmla="*/ 722 h 10000"/>
                  <a:gd name="connsiteX63" fmla="*/ 6333 w 10000"/>
                  <a:gd name="connsiteY63" fmla="*/ 510 h 10000"/>
                  <a:gd name="connsiteX64" fmla="*/ 6167 w 10000"/>
                  <a:gd name="connsiteY64" fmla="*/ 291 h 10000"/>
                  <a:gd name="connsiteX65" fmla="*/ 6056 w 10000"/>
                  <a:gd name="connsiteY65" fmla="*/ 73 h 10000"/>
                  <a:gd name="connsiteX66" fmla="*/ 6056 w 10000"/>
                  <a:gd name="connsiteY66" fmla="*/ 73 h 10000"/>
                  <a:gd name="connsiteX67" fmla="*/ 8056 w 10000"/>
                  <a:gd name="connsiteY67" fmla="*/ 0 h 10000"/>
                  <a:gd name="connsiteX68" fmla="*/ 10000 w 10000"/>
                  <a:gd name="connsiteY68" fmla="*/ 722 h 10000"/>
                  <a:gd name="connsiteX69" fmla="*/ 10000 w 10000"/>
                  <a:gd name="connsiteY69" fmla="*/ 9927 h 10000"/>
                  <a:gd name="connsiteX70" fmla="*/ 10000 w 10000"/>
                  <a:gd name="connsiteY70" fmla="*/ 9927 h 10000"/>
                  <a:gd name="connsiteX71" fmla="*/ 9722 w 10000"/>
                  <a:gd name="connsiteY71" fmla="*/ 9857 h 10000"/>
                  <a:gd name="connsiteX72" fmla="*/ 9389 w 10000"/>
                  <a:gd name="connsiteY72" fmla="*/ 9927 h 10000"/>
                  <a:gd name="connsiteX73" fmla="*/ 9389 w 10000"/>
                  <a:gd name="connsiteY73" fmla="*/ 9927 h 10000"/>
                  <a:gd name="connsiteX74" fmla="*/ 9278 w 10000"/>
                  <a:gd name="connsiteY74" fmla="*/ 10000 h 10000"/>
                  <a:gd name="connsiteX75" fmla="*/ 9056 w 10000"/>
                  <a:gd name="connsiteY75" fmla="*/ 9927 h 10000"/>
                  <a:gd name="connsiteX76" fmla="*/ 8889 w 10000"/>
                  <a:gd name="connsiteY76" fmla="*/ 9857 h 10000"/>
                  <a:gd name="connsiteX77" fmla="*/ 8722 w 10000"/>
                  <a:gd name="connsiteY77" fmla="*/ 9707 h 10000"/>
                  <a:gd name="connsiteX78" fmla="*/ 8611 w 10000"/>
                  <a:gd name="connsiteY78" fmla="*/ 9494 h 10000"/>
                  <a:gd name="connsiteX79" fmla="*/ 8444 w 10000"/>
                  <a:gd name="connsiteY79" fmla="*/ 9137 h 10000"/>
                  <a:gd name="connsiteX80" fmla="*/ 8444 w 10000"/>
                  <a:gd name="connsiteY80" fmla="*/ 9137 h 10000"/>
                  <a:gd name="connsiteX81" fmla="*/ 8222 w 10000"/>
                  <a:gd name="connsiteY81" fmla="*/ 8492 h 10000"/>
                  <a:gd name="connsiteX82" fmla="*/ 8111 w 10000"/>
                  <a:gd name="connsiteY82" fmla="*/ 8199 h 10000"/>
                  <a:gd name="connsiteX83" fmla="*/ 7944 w 10000"/>
                  <a:gd name="connsiteY83" fmla="*/ 7987 h 10000"/>
                  <a:gd name="connsiteX84" fmla="*/ 7778 w 10000"/>
                  <a:gd name="connsiteY84" fmla="*/ 7842 h 10000"/>
                  <a:gd name="connsiteX85" fmla="*/ 7556 w 10000"/>
                  <a:gd name="connsiteY85" fmla="*/ 7765 h 10000"/>
                  <a:gd name="connsiteX86" fmla="*/ 7333 w 10000"/>
                  <a:gd name="connsiteY86" fmla="*/ 7695 h 10000"/>
                  <a:gd name="connsiteX87" fmla="*/ 7000 w 10000"/>
                  <a:gd name="connsiteY87" fmla="*/ 7622 h 10000"/>
                  <a:gd name="connsiteX88" fmla="*/ 7000 w 10000"/>
                  <a:gd name="connsiteY88" fmla="*/ 7622 h 10000"/>
                  <a:gd name="connsiteX89" fmla="*/ 6556 w 10000"/>
                  <a:gd name="connsiteY89" fmla="*/ 7695 h 10000"/>
                  <a:gd name="connsiteX90" fmla="*/ 6222 w 10000"/>
                  <a:gd name="connsiteY90" fmla="*/ 7695 h 10000"/>
                  <a:gd name="connsiteX91" fmla="*/ 6111 w 10000"/>
                  <a:gd name="connsiteY91" fmla="*/ 7622 h 10000"/>
                  <a:gd name="connsiteX92" fmla="*/ 6056 w 10000"/>
                  <a:gd name="connsiteY92" fmla="*/ 7550 h 10000"/>
                  <a:gd name="connsiteX93" fmla="*/ 6056 w 10000"/>
                  <a:gd name="connsiteY93" fmla="*/ 7550 h 10000"/>
                  <a:gd name="connsiteX94" fmla="*/ 6056 w 10000"/>
                  <a:gd name="connsiteY94" fmla="*/ 6257 h 10000"/>
                  <a:gd name="connsiteX95" fmla="*/ 6056 w 10000"/>
                  <a:gd name="connsiteY95" fmla="*/ 6257 h 10000"/>
                  <a:gd name="connsiteX96" fmla="*/ 6056 w 10000"/>
                  <a:gd name="connsiteY96" fmla="*/ 5968 h 10000"/>
                  <a:gd name="connsiteX97" fmla="*/ 5944 w 10000"/>
                  <a:gd name="connsiteY97" fmla="*/ 5609 h 10000"/>
                  <a:gd name="connsiteX98" fmla="*/ 5889 w 10000"/>
                  <a:gd name="connsiteY98" fmla="*/ 5539 h 10000"/>
                  <a:gd name="connsiteX99" fmla="*/ 5778 w 10000"/>
                  <a:gd name="connsiteY99" fmla="*/ 5464 h 10000"/>
                  <a:gd name="connsiteX100" fmla="*/ 5667 w 10000"/>
                  <a:gd name="connsiteY100" fmla="*/ 5464 h 10000"/>
                  <a:gd name="connsiteX101" fmla="*/ 5500 w 10000"/>
                  <a:gd name="connsiteY101" fmla="*/ 5539 h 10000"/>
                  <a:gd name="connsiteX102" fmla="*/ 5500 w 10000"/>
                  <a:gd name="connsiteY102" fmla="*/ 5539 h 10000"/>
                  <a:gd name="connsiteX103" fmla="*/ 4889 w 10000"/>
                  <a:gd name="connsiteY103" fmla="*/ 6042 h 10000"/>
                  <a:gd name="connsiteX104" fmla="*/ 4611 w 10000"/>
                  <a:gd name="connsiteY104" fmla="*/ 6185 h 10000"/>
                  <a:gd name="connsiteX105" fmla="*/ 4556 w 10000"/>
                  <a:gd name="connsiteY105" fmla="*/ 6257 h 10000"/>
                  <a:gd name="connsiteX106" fmla="*/ 4500 w 10000"/>
                  <a:gd name="connsiteY106" fmla="*/ 6185 h 10000"/>
                  <a:gd name="connsiteX107" fmla="*/ 4500 w 10000"/>
                  <a:gd name="connsiteY107" fmla="*/ 6185 h 10000"/>
                  <a:gd name="connsiteX108" fmla="*/ 4222 w 10000"/>
                  <a:gd name="connsiteY108" fmla="*/ 5464 h 10000"/>
                  <a:gd name="connsiteX109" fmla="*/ 4222 w 10000"/>
                  <a:gd name="connsiteY109" fmla="*/ 5464 h 10000"/>
                  <a:gd name="connsiteX110" fmla="*/ 4111 w 10000"/>
                  <a:gd name="connsiteY110" fmla="*/ 5108 h 10000"/>
                  <a:gd name="connsiteX111" fmla="*/ 4111 w 10000"/>
                  <a:gd name="connsiteY111" fmla="*/ 4889 h 10000"/>
                  <a:gd name="connsiteX112" fmla="*/ 4111 w 10000"/>
                  <a:gd name="connsiteY112" fmla="*/ 4676 h 10000"/>
                  <a:gd name="connsiteX113" fmla="*/ 4111 w 10000"/>
                  <a:gd name="connsiteY113" fmla="*/ 4676 h 10000"/>
                  <a:gd name="connsiteX114" fmla="*/ 4278 w 10000"/>
                  <a:gd name="connsiteY114" fmla="*/ 4459 h 10000"/>
                  <a:gd name="connsiteX115" fmla="*/ 4389 w 10000"/>
                  <a:gd name="connsiteY115" fmla="*/ 4388 h 10000"/>
                  <a:gd name="connsiteX116" fmla="*/ 4389 w 10000"/>
                  <a:gd name="connsiteY116" fmla="*/ 4388 h 10000"/>
                  <a:gd name="connsiteX117" fmla="*/ 4000 w 10000"/>
                  <a:gd name="connsiteY117" fmla="*/ 4388 h 10000"/>
                  <a:gd name="connsiteX118" fmla="*/ 3722 w 10000"/>
                  <a:gd name="connsiteY118" fmla="*/ 4459 h 10000"/>
                  <a:gd name="connsiteX119" fmla="*/ 3611 w 10000"/>
                  <a:gd name="connsiteY119" fmla="*/ 4537 h 10000"/>
                  <a:gd name="connsiteX120" fmla="*/ 3556 w 10000"/>
                  <a:gd name="connsiteY120" fmla="*/ 4603 h 10000"/>
                  <a:gd name="connsiteX121" fmla="*/ 3556 w 10000"/>
                  <a:gd name="connsiteY121" fmla="*/ 4603 h 10000"/>
                  <a:gd name="connsiteX122" fmla="*/ 3444 w 10000"/>
                  <a:gd name="connsiteY122" fmla="*/ 4889 h 10000"/>
                  <a:gd name="connsiteX123" fmla="*/ 3278 w 10000"/>
                  <a:gd name="connsiteY123" fmla="*/ 5323 h 10000"/>
                  <a:gd name="connsiteX124" fmla="*/ 3000 w 10000"/>
                  <a:gd name="connsiteY124" fmla="*/ 5829 h 10000"/>
                  <a:gd name="connsiteX125" fmla="*/ 2667 w 10000"/>
                  <a:gd name="connsiteY125" fmla="*/ 6185 h 10000"/>
                  <a:gd name="connsiteX126" fmla="*/ 2667 w 10000"/>
                  <a:gd name="connsiteY126" fmla="*/ 6185 h 10000"/>
                  <a:gd name="connsiteX127" fmla="*/ 2333 w 10000"/>
                  <a:gd name="connsiteY127" fmla="*/ 6471 h 10000"/>
                  <a:gd name="connsiteX128" fmla="*/ 1833 w 10000"/>
                  <a:gd name="connsiteY128" fmla="*/ 6762 h 10000"/>
                  <a:gd name="connsiteX129" fmla="*/ 1389 w 10000"/>
                  <a:gd name="connsiteY129" fmla="*/ 6908 h 10000"/>
                  <a:gd name="connsiteX130" fmla="*/ 889 w 10000"/>
                  <a:gd name="connsiteY130" fmla="*/ 6976 h 10000"/>
                  <a:gd name="connsiteX131" fmla="*/ 889 w 10000"/>
                  <a:gd name="connsiteY131" fmla="*/ 6976 h 10000"/>
                  <a:gd name="connsiteX132" fmla="*/ 500 w 10000"/>
                  <a:gd name="connsiteY132" fmla="*/ 7050 h 10000"/>
                  <a:gd name="connsiteX133" fmla="*/ 222 w 10000"/>
                  <a:gd name="connsiteY133" fmla="*/ 7124 h 10000"/>
                  <a:gd name="connsiteX134" fmla="*/ 0 w 10000"/>
                  <a:gd name="connsiteY134" fmla="*/ 7200 h 10000"/>
                  <a:gd name="connsiteX135" fmla="*/ 0 w 10000"/>
                  <a:gd name="connsiteY135" fmla="*/ 7200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9222 w 10000"/>
                  <a:gd name="connsiteY2" fmla="*/ 9927 h 10000"/>
                  <a:gd name="connsiteX3" fmla="*/ 8944 w 10000"/>
                  <a:gd name="connsiteY3" fmla="*/ 9927 h 10000"/>
                  <a:gd name="connsiteX4" fmla="*/ 8833 w 10000"/>
                  <a:gd name="connsiteY4" fmla="*/ 9857 h 10000"/>
                  <a:gd name="connsiteX5" fmla="*/ 8778 w 10000"/>
                  <a:gd name="connsiteY5" fmla="*/ 9782 h 10000"/>
                  <a:gd name="connsiteX6" fmla="*/ 8778 w 10000"/>
                  <a:gd name="connsiteY6" fmla="*/ 9782 h 10000"/>
                  <a:gd name="connsiteX7" fmla="*/ 8444 w 10000"/>
                  <a:gd name="connsiteY7" fmla="*/ 8915 h 10000"/>
                  <a:gd name="connsiteX8" fmla="*/ 8167 w 10000"/>
                  <a:gd name="connsiteY8" fmla="*/ 8129 h 10000"/>
                  <a:gd name="connsiteX9" fmla="*/ 8167 w 10000"/>
                  <a:gd name="connsiteY9" fmla="*/ 8129 h 10000"/>
                  <a:gd name="connsiteX10" fmla="*/ 8056 w 10000"/>
                  <a:gd name="connsiteY10" fmla="*/ 7987 h 10000"/>
                  <a:gd name="connsiteX11" fmla="*/ 7889 w 10000"/>
                  <a:gd name="connsiteY11" fmla="*/ 7842 h 10000"/>
                  <a:gd name="connsiteX12" fmla="*/ 7444 w 10000"/>
                  <a:gd name="connsiteY12" fmla="*/ 7765 h 10000"/>
                  <a:gd name="connsiteX13" fmla="*/ 6889 w 10000"/>
                  <a:gd name="connsiteY13" fmla="*/ 7695 h 10000"/>
                  <a:gd name="connsiteX14" fmla="*/ 6389 w 10000"/>
                  <a:gd name="connsiteY14" fmla="*/ 7695 h 10000"/>
                  <a:gd name="connsiteX15" fmla="*/ 6389 w 10000"/>
                  <a:gd name="connsiteY15" fmla="*/ 7695 h 10000"/>
                  <a:gd name="connsiteX16" fmla="*/ 6167 w 10000"/>
                  <a:gd name="connsiteY16" fmla="*/ 7622 h 10000"/>
                  <a:gd name="connsiteX17" fmla="*/ 6056 w 10000"/>
                  <a:gd name="connsiteY17" fmla="*/ 7484 h 10000"/>
                  <a:gd name="connsiteX18" fmla="*/ 6000 w 10000"/>
                  <a:gd name="connsiteY18" fmla="*/ 7339 h 10000"/>
                  <a:gd name="connsiteX19" fmla="*/ 6000 w 10000"/>
                  <a:gd name="connsiteY19" fmla="*/ 7050 h 10000"/>
                  <a:gd name="connsiteX20" fmla="*/ 6056 w 10000"/>
                  <a:gd name="connsiteY20" fmla="*/ 6471 h 10000"/>
                  <a:gd name="connsiteX21" fmla="*/ 6111 w 10000"/>
                  <a:gd name="connsiteY21" fmla="*/ 6185 h 10000"/>
                  <a:gd name="connsiteX22" fmla="*/ 6056 w 10000"/>
                  <a:gd name="connsiteY22" fmla="*/ 5829 h 10000"/>
                  <a:gd name="connsiteX23" fmla="*/ 6056 w 10000"/>
                  <a:gd name="connsiteY23" fmla="*/ 5829 h 10000"/>
                  <a:gd name="connsiteX24" fmla="*/ 6000 w 10000"/>
                  <a:gd name="connsiteY24" fmla="*/ 5609 h 10000"/>
                  <a:gd name="connsiteX25" fmla="*/ 5944 w 10000"/>
                  <a:gd name="connsiteY25" fmla="*/ 5464 h 10000"/>
                  <a:gd name="connsiteX26" fmla="*/ 5833 w 10000"/>
                  <a:gd name="connsiteY26" fmla="*/ 5464 h 10000"/>
                  <a:gd name="connsiteX27" fmla="*/ 5667 w 10000"/>
                  <a:gd name="connsiteY27" fmla="*/ 5539 h 10000"/>
                  <a:gd name="connsiteX28" fmla="*/ 5333 w 10000"/>
                  <a:gd name="connsiteY28" fmla="*/ 5752 h 10000"/>
                  <a:gd name="connsiteX29" fmla="*/ 4889 w 10000"/>
                  <a:gd name="connsiteY29" fmla="*/ 6117 h 10000"/>
                  <a:gd name="connsiteX30" fmla="*/ 4889 w 10000"/>
                  <a:gd name="connsiteY30" fmla="*/ 6117 h 10000"/>
                  <a:gd name="connsiteX31" fmla="*/ 4611 w 10000"/>
                  <a:gd name="connsiteY31" fmla="*/ 6185 h 10000"/>
                  <a:gd name="connsiteX32" fmla="*/ 4500 w 10000"/>
                  <a:gd name="connsiteY32" fmla="*/ 6185 h 10000"/>
                  <a:gd name="connsiteX33" fmla="*/ 4444 w 10000"/>
                  <a:gd name="connsiteY33" fmla="*/ 6117 h 10000"/>
                  <a:gd name="connsiteX34" fmla="*/ 4389 w 10000"/>
                  <a:gd name="connsiteY34" fmla="*/ 5829 h 10000"/>
                  <a:gd name="connsiteX35" fmla="*/ 4222 w 10000"/>
                  <a:gd name="connsiteY35" fmla="*/ 5464 h 10000"/>
                  <a:gd name="connsiteX36" fmla="*/ 4222 w 10000"/>
                  <a:gd name="connsiteY36" fmla="*/ 5464 h 10000"/>
                  <a:gd name="connsiteX37" fmla="*/ 4111 w 10000"/>
                  <a:gd name="connsiteY37" fmla="*/ 5254 h 10000"/>
                  <a:gd name="connsiteX38" fmla="*/ 4111 w 10000"/>
                  <a:gd name="connsiteY38" fmla="*/ 5035 h 10000"/>
                  <a:gd name="connsiteX39" fmla="*/ 4111 w 10000"/>
                  <a:gd name="connsiteY39" fmla="*/ 4889 h 10000"/>
                  <a:gd name="connsiteX40" fmla="*/ 4167 w 10000"/>
                  <a:gd name="connsiteY40" fmla="*/ 4750 h 10000"/>
                  <a:gd name="connsiteX41" fmla="*/ 4278 w 10000"/>
                  <a:gd name="connsiteY41" fmla="*/ 4459 h 10000"/>
                  <a:gd name="connsiteX42" fmla="*/ 4389 w 10000"/>
                  <a:gd name="connsiteY42" fmla="*/ 4388 h 10000"/>
                  <a:gd name="connsiteX43" fmla="*/ 4389 w 10000"/>
                  <a:gd name="connsiteY43" fmla="*/ 4388 h 10000"/>
                  <a:gd name="connsiteX44" fmla="*/ 4389 w 10000"/>
                  <a:gd name="connsiteY44" fmla="*/ 4320 h 10000"/>
                  <a:gd name="connsiteX45" fmla="*/ 4444 w 10000"/>
                  <a:gd name="connsiteY45" fmla="*/ 4245 h 10000"/>
                  <a:gd name="connsiteX46" fmla="*/ 4667 w 10000"/>
                  <a:gd name="connsiteY46" fmla="*/ 4170 h 10000"/>
                  <a:gd name="connsiteX47" fmla="*/ 5333 w 10000"/>
                  <a:gd name="connsiteY47" fmla="*/ 4031 h 10000"/>
                  <a:gd name="connsiteX48" fmla="*/ 6500 w 10000"/>
                  <a:gd name="connsiteY48" fmla="*/ 3815 h 10000"/>
                  <a:gd name="connsiteX49" fmla="*/ 6500 w 10000"/>
                  <a:gd name="connsiteY49" fmla="*/ 3815 h 10000"/>
                  <a:gd name="connsiteX50" fmla="*/ 7167 w 10000"/>
                  <a:gd name="connsiteY50" fmla="*/ 3598 h 10000"/>
                  <a:gd name="connsiteX51" fmla="*/ 8389 w 10000"/>
                  <a:gd name="connsiteY51" fmla="*/ 3165 h 10000"/>
                  <a:gd name="connsiteX52" fmla="*/ 8389 w 10000"/>
                  <a:gd name="connsiteY52" fmla="*/ 3165 h 10000"/>
                  <a:gd name="connsiteX53" fmla="*/ 8667 w 10000"/>
                  <a:gd name="connsiteY53" fmla="*/ 3013 h 10000"/>
                  <a:gd name="connsiteX54" fmla="*/ 8778 w 10000"/>
                  <a:gd name="connsiteY54" fmla="*/ 2803 h 10000"/>
                  <a:gd name="connsiteX55" fmla="*/ 8889 w 10000"/>
                  <a:gd name="connsiteY55" fmla="*/ 2660 h 10000"/>
                  <a:gd name="connsiteX56" fmla="*/ 8833 w 10000"/>
                  <a:gd name="connsiteY56" fmla="*/ 2516 h 10000"/>
                  <a:gd name="connsiteX57" fmla="*/ 8833 w 10000"/>
                  <a:gd name="connsiteY57" fmla="*/ 2372 h 10000"/>
                  <a:gd name="connsiteX58" fmla="*/ 8722 w 10000"/>
                  <a:gd name="connsiteY58" fmla="*/ 2228 h 10000"/>
                  <a:gd name="connsiteX59" fmla="*/ 8556 w 10000"/>
                  <a:gd name="connsiteY59" fmla="*/ 2014 h 10000"/>
                  <a:gd name="connsiteX60" fmla="*/ 8556 w 10000"/>
                  <a:gd name="connsiteY60" fmla="*/ 2014 h 10000"/>
                  <a:gd name="connsiteX61" fmla="*/ 6556 w 10000"/>
                  <a:gd name="connsiteY61" fmla="*/ 722 h 10000"/>
                  <a:gd name="connsiteX62" fmla="*/ 6556 w 10000"/>
                  <a:gd name="connsiteY62" fmla="*/ 722 h 10000"/>
                  <a:gd name="connsiteX63" fmla="*/ 6333 w 10000"/>
                  <a:gd name="connsiteY63" fmla="*/ 510 h 10000"/>
                  <a:gd name="connsiteX64" fmla="*/ 6167 w 10000"/>
                  <a:gd name="connsiteY64" fmla="*/ 291 h 10000"/>
                  <a:gd name="connsiteX65" fmla="*/ 6056 w 10000"/>
                  <a:gd name="connsiteY65" fmla="*/ 73 h 10000"/>
                  <a:gd name="connsiteX66" fmla="*/ 6056 w 10000"/>
                  <a:gd name="connsiteY66" fmla="*/ 73 h 10000"/>
                  <a:gd name="connsiteX67" fmla="*/ 8056 w 10000"/>
                  <a:gd name="connsiteY67" fmla="*/ 0 h 10000"/>
                  <a:gd name="connsiteX68" fmla="*/ 10000 w 10000"/>
                  <a:gd name="connsiteY68" fmla="*/ 722 h 10000"/>
                  <a:gd name="connsiteX69" fmla="*/ 10000 w 10000"/>
                  <a:gd name="connsiteY69" fmla="*/ 9927 h 10000"/>
                  <a:gd name="connsiteX70" fmla="*/ 10000 w 10000"/>
                  <a:gd name="connsiteY70" fmla="*/ 9927 h 10000"/>
                  <a:gd name="connsiteX71" fmla="*/ 9722 w 10000"/>
                  <a:gd name="connsiteY71" fmla="*/ 9857 h 10000"/>
                  <a:gd name="connsiteX72" fmla="*/ 9389 w 10000"/>
                  <a:gd name="connsiteY72" fmla="*/ 9927 h 10000"/>
                  <a:gd name="connsiteX73" fmla="*/ 9389 w 10000"/>
                  <a:gd name="connsiteY73" fmla="*/ 9927 h 10000"/>
                  <a:gd name="connsiteX74" fmla="*/ 9278 w 10000"/>
                  <a:gd name="connsiteY74" fmla="*/ 10000 h 10000"/>
                  <a:gd name="connsiteX75" fmla="*/ 9056 w 10000"/>
                  <a:gd name="connsiteY75" fmla="*/ 9927 h 10000"/>
                  <a:gd name="connsiteX76" fmla="*/ 8889 w 10000"/>
                  <a:gd name="connsiteY76" fmla="*/ 9857 h 10000"/>
                  <a:gd name="connsiteX77" fmla="*/ 8722 w 10000"/>
                  <a:gd name="connsiteY77" fmla="*/ 9707 h 10000"/>
                  <a:gd name="connsiteX78" fmla="*/ 8611 w 10000"/>
                  <a:gd name="connsiteY78" fmla="*/ 9494 h 10000"/>
                  <a:gd name="connsiteX79" fmla="*/ 8444 w 10000"/>
                  <a:gd name="connsiteY79" fmla="*/ 9137 h 10000"/>
                  <a:gd name="connsiteX80" fmla="*/ 8444 w 10000"/>
                  <a:gd name="connsiteY80" fmla="*/ 9137 h 10000"/>
                  <a:gd name="connsiteX81" fmla="*/ 8222 w 10000"/>
                  <a:gd name="connsiteY81" fmla="*/ 8492 h 10000"/>
                  <a:gd name="connsiteX82" fmla="*/ 8111 w 10000"/>
                  <a:gd name="connsiteY82" fmla="*/ 8199 h 10000"/>
                  <a:gd name="connsiteX83" fmla="*/ 7944 w 10000"/>
                  <a:gd name="connsiteY83" fmla="*/ 7987 h 10000"/>
                  <a:gd name="connsiteX84" fmla="*/ 7778 w 10000"/>
                  <a:gd name="connsiteY84" fmla="*/ 7842 h 10000"/>
                  <a:gd name="connsiteX85" fmla="*/ 7556 w 10000"/>
                  <a:gd name="connsiteY85" fmla="*/ 7765 h 10000"/>
                  <a:gd name="connsiteX86" fmla="*/ 7333 w 10000"/>
                  <a:gd name="connsiteY86" fmla="*/ 7695 h 10000"/>
                  <a:gd name="connsiteX87" fmla="*/ 7000 w 10000"/>
                  <a:gd name="connsiteY87" fmla="*/ 7622 h 10000"/>
                  <a:gd name="connsiteX88" fmla="*/ 7000 w 10000"/>
                  <a:gd name="connsiteY88" fmla="*/ 7622 h 10000"/>
                  <a:gd name="connsiteX89" fmla="*/ 6556 w 10000"/>
                  <a:gd name="connsiteY89" fmla="*/ 7695 h 10000"/>
                  <a:gd name="connsiteX90" fmla="*/ 6222 w 10000"/>
                  <a:gd name="connsiteY90" fmla="*/ 7695 h 10000"/>
                  <a:gd name="connsiteX91" fmla="*/ 6111 w 10000"/>
                  <a:gd name="connsiteY91" fmla="*/ 7622 h 10000"/>
                  <a:gd name="connsiteX92" fmla="*/ 6056 w 10000"/>
                  <a:gd name="connsiteY92" fmla="*/ 7550 h 10000"/>
                  <a:gd name="connsiteX93" fmla="*/ 6056 w 10000"/>
                  <a:gd name="connsiteY93" fmla="*/ 7550 h 10000"/>
                  <a:gd name="connsiteX94" fmla="*/ 6056 w 10000"/>
                  <a:gd name="connsiteY94" fmla="*/ 6257 h 10000"/>
                  <a:gd name="connsiteX95" fmla="*/ 6056 w 10000"/>
                  <a:gd name="connsiteY95" fmla="*/ 6257 h 10000"/>
                  <a:gd name="connsiteX96" fmla="*/ 6056 w 10000"/>
                  <a:gd name="connsiteY96" fmla="*/ 5968 h 10000"/>
                  <a:gd name="connsiteX97" fmla="*/ 5944 w 10000"/>
                  <a:gd name="connsiteY97" fmla="*/ 5609 h 10000"/>
                  <a:gd name="connsiteX98" fmla="*/ 5889 w 10000"/>
                  <a:gd name="connsiteY98" fmla="*/ 5539 h 10000"/>
                  <a:gd name="connsiteX99" fmla="*/ 5778 w 10000"/>
                  <a:gd name="connsiteY99" fmla="*/ 5464 h 10000"/>
                  <a:gd name="connsiteX100" fmla="*/ 5667 w 10000"/>
                  <a:gd name="connsiteY100" fmla="*/ 5464 h 10000"/>
                  <a:gd name="connsiteX101" fmla="*/ 5500 w 10000"/>
                  <a:gd name="connsiteY101" fmla="*/ 5539 h 10000"/>
                  <a:gd name="connsiteX102" fmla="*/ 5500 w 10000"/>
                  <a:gd name="connsiteY102" fmla="*/ 5539 h 10000"/>
                  <a:gd name="connsiteX103" fmla="*/ 4889 w 10000"/>
                  <a:gd name="connsiteY103" fmla="*/ 6042 h 10000"/>
                  <a:gd name="connsiteX104" fmla="*/ 4611 w 10000"/>
                  <a:gd name="connsiteY104" fmla="*/ 6185 h 10000"/>
                  <a:gd name="connsiteX105" fmla="*/ 4556 w 10000"/>
                  <a:gd name="connsiteY105" fmla="*/ 6257 h 10000"/>
                  <a:gd name="connsiteX106" fmla="*/ 4500 w 10000"/>
                  <a:gd name="connsiteY106" fmla="*/ 6185 h 10000"/>
                  <a:gd name="connsiteX107" fmla="*/ 4500 w 10000"/>
                  <a:gd name="connsiteY107" fmla="*/ 6185 h 10000"/>
                  <a:gd name="connsiteX108" fmla="*/ 4222 w 10000"/>
                  <a:gd name="connsiteY108" fmla="*/ 5464 h 10000"/>
                  <a:gd name="connsiteX109" fmla="*/ 4222 w 10000"/>
                  <a:gd name="connsiteY109" fmla="*/ 5464 h 10000"/>
                  <a:gd name="connsiteX110" fmla="*/ 4111 w 10000"/>
                  <a:gd name="connsiteY110" fmla="*/ 5108 h 10000"/>
                  <a:gd name="connsiteX111" fmla="*/ 4111 w 10000"/>
                  <a:gd name="connsiteY111" fmla="*/ 4889 h 10000"/>
                  <a:gd name="connsiteX112" fmla="*/ 4111 w 10000"/>
                  <a:gd name="connsiteY112" fmla="*/ 4676 h 10000"/>
                  <a:gd name="connsiteX113" fmla="*/ 4111 w 10000"/>
                  <a:gd name="connsiteY113" fmla="*/ 4676 h 10000"/>
                  <a:gd name="connsiteX114" fmla="*/ 4278 w 10000"/>
                  <a:gd name="connsiteY114" fmla="*/ 4459 h 10000"/>
                  <a:gd name="connsiteX115" fmla="*/ 4389 w 10000"/>
                  <a:gd name="connsiteY115" fmla="*/ 4388 h 10000"/>
                  <a:gd name="connsiteX116" fmla="*/ 4389 w 10000"/>
                  <a:gd name="connsiteY116" fmla="*/ 4388 h 10000"/>
                  <a:gd name="connsiteX117" fmla="*/ 4000 w 10000"/>
                  <a:gd name="connsiteY117" fmla="*/ 4388 h 10000"/>
                  <a:gd name="connsiteX118" fmla="*/ 3722 w 10000"/>
                  <a:gd name="connsiteY118" fmla="*/ 4459 h 10000"/>
                  <a:gd name="connsiteX119" fmla="*/ 3611 w 10000"/>
                  <a:gd name="connsiteY119" fmla="*/ 4537 h 10000"/>
                  <a:gd name="connsiteX120" fmla="*/ 3556 w 10000"/>
                  <a:gd name="connsiteY120" fmla="*/ 4603 h 10000"/>
                  <a:gd name="connsiteX121" fmla="*/ 3556 w 10000"/>
                  <a:gd name="connsiteY121" fmla="*/ 4603 h 10000"/>
                  <a:gd name="connsiteX122" fmla="*/ 3444 w 10000"/>
                  <a:gd name="connsiteY122" fmla="*/ 4889 h 10000"/>
                  <a:gd name="connsiteX123" fmla="*/ 3278 w 10000"/>
                  <a:gd name="connsiteY123" fmla="*/ 5323 h 10000"/>
                  <a:gd name="connsiteX124" fmla="*/ 3000 w 10000"/>
                  <a:gd name="connsiteY124" fmla="*/ 5829 h 10000"/>
                  <a:gd name="connsiteX125" fmla="*/ 2667 w 10000"/>
                  <a:gd name="connsiteY125" fmla="*/ 6185 h 10000"/>
                  <a:gd name="connsiteX126" fmla="*/ 2667 w 10000"/>
                  <a:gd name="connsiteY126" fmla="*/ 6185 h 10000"/>
                  <a:gd name="connsiteX127" fmla="*/ 2333 w 10000"/>
                  <a:gd name="connsiteY127" fmla="*/ 6471 h 10000"/>
                  <a:gd name="connsiteX128" fmla="*/ 1833 w 10000"/>
                  <a:gd name="connsiteY128" fmla="*/ 6762 h 10000"/>
                  <a:gd name="connsiteX129" fmla="*/ 1389 w 10000"/>
                  <a:gd name="connsiteY129" fmla="*/ 6908 h 10000"/>
                  <a:gd name="connsiteX130" fmla="*/ 889 w 10000"/>
                  <a:gd name="connsiteY130" fmla="*/ 6976 h 10000"/>
                  <a:gd name="connsiteX131" fmla="*/ 889 w 10000"/>
                  <a:gd name="connsiteY131" fmla="*/ 6976 h 10000"/>
                  <a:gd name="connsiteX132" fmla="*/ 500 w 10000"/>
                  <a:gd name="connsiteY132" fmla="*/ 7050 h 10000"/>
                  <a:gd name="connsiteX133" fmla="*/ 222 w 10000"/>
                  <a:gd name="connsiteY133" fmla="*/ 7124 h 10000"/>
                  <a:gd name="connsiteX134" fmla="*/ 0 w 10000"/>
                  <a:gd name="connsiteY134" fmla="*/ 7200 h 10000"/>
                  <a:gd name="connsiteX0" fmla="*/ 9778 w 9778"/>
                  <a:gd name="connsiteY0" fmla="*/ 9857 h 10000"/>
                  <a:gd name="connsiteX1" fmla="*/ 9778 w 9778"/>
                  <a:gd name="connsiteY1" fmla="*/ 9857 h 10000"/>
                  <a:gd name="connsiteX2" fmla="*/ 9000 w 9778"/>
                  <a:gd name="connsiteY2" fmla="*/ 9927 h 10000"/>
                  <a:gd name="connsiteX3" fmla="*/ 8722 w 9778"/>
                  <a:gd name="connsiteY3" fmla="*/ 9927 h 10000"/>
                  <a:gd name="connsiteX4" fmla="*/ 8611 w 9778"/>
                  <a:gd name="connsiteY4" fmla="*/ 9857 h 10000"/>
                  <a:gd name="connsiteX5" fmla="*/ 8556 w 9778"/>
                  <a:gd name="connsiteY5" fmla="*/ 9782 h 10000"/>
                  <a:gd name="connsiteX6" fmla="*/ 8556 w 9778"/>
                  <a:gd name="connsiteY6" fmla="*/ 9782 h 10000"/>
                  <a:gd name="connsiteX7" fmla="*/ 8222 w 9778"/>
                  <a:gd name="connsiteY7" fmla="*/ 8915 h 10000"/>
                  <a:gd name="connsiteX8" fmla="*/ 7945 w 9778"/>
                  <a:gd name="connsiteY8" fmla="*/ 8129 h 10000"/>
                  <a:gd name="connsiteX9" fmla="*/ 7945 w 9778"/>
                  <a:gd name="connsiteY9" fmla="*/ 8129 h 10000"/>
                  <a:gd name="connsiteX10" fmla="*/ 7834 w 9778"/>
                  <a:gd name="connsiteY10" fmla="*/ 7987 h 10000"/>
                  <a:gd name="connsiteX11" fmla="*/ 7667 w 9778"/>
                  <a:gd name="connsiteY11" fmla="*/ 7842 h 10000"/>
                  <a:gd name="connsiteX12" fmla="*/ 7222 w 9778"/>
                  <a:gd name="connsiteY12" fmla="*/ 7765 h 10000"/>
                  <a:gd name="connsiteX13" fmla="*/ 6667 w 9778"/>
                  <a:gd name="connsiteY13" fmla="*/ 7695 h 10000"/>
                  <a:gd name="connsiteX14" fmla="*/ 6167 w 9778"/>
                  <a:gd name="connsiteY14" fmla="*/ 7695 h 10000"/>
                  <a:gd name="connsiteX15" fmla="*/ 6167 w 9778"/>
                  <a:gd name="connsiteY15" fmla="*/ 7695 h 10000"/>
                  <a:gd name="connsiteX16" fmla="*/ 5945 w 9778"/>
                  <a:gd name="connsiteY16" fmla="*/ 7622 h 10000"/>
                  <a:gd name="connsiteX17" fmla="*/ 5834 w 9778"/>
                  <a:gd name="connsiteY17" fmla="*/ 7484 h 10000"/>
                  <a:gd name="connsiteX18" fmla="*/ 5778 w 9778"/>
                  <a:gd name="connsiteY18" fmla="*/ 7339 h 10000"/>
                  <a:gd name="connsiteX19" fmla="*/ 5778 w 9778"/>
                  <a:gd name="connsiteY19" fmla="*/ 7050 h 10000"/>
                  <a:gd name="connsiteX20" fmla="*/ 5834 w 9778"/>
                  <a:gd name="connsiteY20" fmla="*/ 6471 h 10000"/>
                  <a:gd name="connsiteX21" fmla="*/ 5889 w 9778"/>
                  <a:gd name="connsiteY21" fmla="*/ 6185 h 10000"/>
                  <a:gd name="connsiteX22" fmla="*/ 5834 w 9778"/>
                  <a:gd name="connsiteY22" fmla="*/ 5829 h 10000"/>
                  <a:gd name="connsiteX23" fmla="*/ 5834 w 9778"/>
                  <a:gd name="connsiteY23" fmla="*/ 5829 h 10000"/>
                  <a:gd name="connsiteX24" fmla="*/ 5778 w 9778"/>
                  <a:gd name="connsiteY24" fmla="*/ 5609 h 10000"/>
                  <a:gd name="connsiteX25" fmla="*/ 5722 w 9778"/>
                  <a:gd name="connsiteY25" fmla="*/ 5464 h 10000"/>
                  <a:gd name="connsiteX26" fmla="*/ 5611 w 9778"/>
                  <a:gd name="connsiteY26" fmla="*/ 5464 h 10000"/>
                  <a:gd name="connsiteX27" fmla="*/ 5445 w 9778"/>
                  <a:gd name="connsiteY27" fmla="*/ 5539 h 10000"/>
                  <a:gd name="connsiteX28" fmla="*/ 5111 w 9778"/>
                  <a:gd name="connsiteY28" fmla="*/ 5752 h 10000"/>
                  <a:gd name="connsiteX29" fmla="*/ 4667 w 9778"/>
                  <a:gd name="connsiteY29" fmla="*/ 6117 h 10000"/>
                  <a:gd name="connsiteX30" fmla="*/ 4667 w 9778"/>
                  <a:gd name="connsiteY30" fmla="*/ 6117 h 10000"/>
                  <a:gd name="connsiteX31" fmla="*/ 4389 w 9778"/>
                  <a:gd name="connsiteY31" fmla="*/ 6185 h 10000"/>
                  <a:gd name="connsiteX32" fmla="*/ 4278 w 9778"/>
                  <a:gd name="connsiteY32" fmla="*/ 6185 h 10000"/>
                  <a:gd name="connsiteX33" fmla="*/ 4222 w 9778"/>
                  <a:gd name="connsiteY33" fmla="*/ 6117 h 10000"/>
                  <a:gd name="connsiteX34" fmla="*/ 4167 w 9778"/>
                  <a:gd name="connsiteY34" fmla="*/ 5829 h 10000"/>
                  <a:gd name="connsiteX35" fmla="*/ 4000 w 9778"/>
                  <a:gd name="connsiteY35" fmla="*/ 5464 h 10000"/>
                  <a:gd name="connsiteX36" fmla="*/ 4000 w 9778"/>
                  <a:gd name="connsiteY36" fmla="*/ 5464 h 10000"/>
                  <a:gd name="connsiteX37" fmla="*/ 3889 w 9778"/>
                  <a:gd name="connsiteY37" fmla="*/ 5254 h 10000"/>
                  <a:gd name="connsiteX38" fmla="*/ 3889 w 9778"/>
                  <a:gd name="connsiteY38" fmla="*/ 5035 h 10000"/>
                  <a:gd name="connsiteX39" fmla="*/ 3889 w 9778"/>
                  <a:gd name="connsiteY39" fmla="*/ 4889 h 10000"/>
                  <a:gd name="connsiteX40" fmla="*/ 3945 w 9778"/>
                  <a:gd name="connsiteY40" fmla="*/ 4750 h 10000"/>
                  <a:gd name="connsiteX41" fmla="*/ 4056 w 9778"/>
                  <a:gd name="connsiteY41" fmla="*/ 4459 h 10000"/>
                  <a:gd name="connsiteX42" fmla="*/ 4167 w 9778"/>
                  <a:gd name="connsiteY42" fmla="*/ 4388 h 10000"/>
                  <a:gd name="connsiteX43" fmla="*/ 4167 w 9778"/>
                  <a:gd name="connsiteY43" fmla="*/ 4388 h 10000"/>
                  <a:gd name="connsiteX44" fmla="*/ 4167 w 9778"/>
                  <a:gd name="connsiteY44" fmla="*/ 4320 h 10000"/>
                  <a:gd name="connsiteX45" fmla="*/ 4222 w 9778"/>
                  <a:gd name="connsiteY45" fmla="*/ 4245 h 10000"/>
                  <a:gd name="connsiteX46" fmla="*/ 4445 w 9778"/>
                  <a:gd name="connsiteY46" fmla="*/ 4170 h 10000"/>
                  <a:gd name="connsiteX47" fmla="*/ 5111 w 9778"/>
                  <a:gd name="connsiteY47" fmla="*/ 4031 h 10000"/>
                  <a:gd name="connsiteX48" fmla="*/ 6278 w 9778"/>
                  <a:gd name="connsiteY48" fmla="*/ 3815 h 10000"/>
                  <a:gd name="connsiteX49" fmla="*/ 6278 w 9778"/>
                  <a:gd name="connsiteY49" fmla="*/ 3815 h 10000"/>
                  <a:gd name="connsiteX50" fmla="*/ 6945 w 9778"/>
                  <a:gd name="connsiteY50" fmla="*/ 3598 h 10000"/>
                  <a:gd name="connsiteX51" fmla="*/ 8167 w 9778"/>
                  <a:gd name="connsiteY51" fmla="*/ 3165 h 10000"/>
                  <a:gd name="connsiteX52" fmla="*/ 8167 w 9778"/>
                  <a:gd name="connsiteY52" fmla="*/ 3165 h 10000"/>
                  <a:gd name="connsiteX53" fmla="*/ 8445 w 9778"/>
                  <a:gd name="connsiteY53" fmla="*/ 3013 h 10000"/>
                  <a:gd name="connsiteX54" fmla="*/ 8556 w 9778"/>
                  <a:gd name="connsiteY54" fmla="*/ 2803 h 10000"/>
                  <a:gd name="connsiteX55" fmla="*/ 8667 w 9778"/>
                  <a:gd name="connsiteY55" fmla="*/ 2660 h 10000"/>
                  <a:gd name="connsiteX56" fmla="*/ 8611 w 9778"/>
                  <a:gd name="connsiteY56" fmla="*/ 2516 h 10000"/>
                  <a:gd name="connsiteX57" fmla="*/ 8611 w 9778"/>
                  <a:gd name="connsiteY57" fmla="*/ 2372 h 10000"/>
                  <a:gd name="connsiteX58" fmla="*/ 8500 w 9778"/>
                  <a:gd name="connsiteY58" fmla="*/ 2228 h 10000"/>
                  <a:gd name="connsiteX59" fmla="*/ 8334 w 9778"/>
                  <a:gd name="connsiteY59" fmla="*/ 2014 h 10000"/>
                  <a:gd name="connsiteX60" fmla="*/ 8334 w 9778"/>
                  <a:gd name="connsiteY60" fmla="*/ 2014 h 10000"/>
                  <a:gd name="connsiteX61" fmla="*/ 6334 w 9778"/>
                  <a:gd name="connsiteY61" fmla="*/ 722 h 10000"/>
                  <a:gd name="connsiteX62" fmla="*/ 6334 w 9778"/>
                  <a:gd name="connsiteY62" fmla="*/ 722 h 10000"/>
                  <a:gd name="connsiteX63" fmla="*/ 6111 w 9778"/>
                  <a:gd name="connsiteY63" fmla="*/ 510 h 10000"/>
                  <a:gd name="connsiteX64" fmla="*/ 5945 w 9778"/>
                  <a:gd name="connsiteY64" fmla="*/ 291 h 10000"/>
                  <a:gd name="connsiteX65" fmla="*/ 5834 w 9778"/>
                  <a:gd name="connsiteY65" fmla="*/ 73 h 10000"/>
                  <a:gd name="connsiteX66" fmla="*/ 5834 w 9778"/>
                  <a:gd name="connsiteY66" fmla="*/ 73 h 10000"/>
                  <a:gd name="connsiteX67" fmla="*/ 7834 w 9778"/>
                  <a:gd name="connsiteY67" fmla="*/ 0 h 10000"/>
                  <a:gd name="connsiteX68" fmla="*/ 9778 w 9778"/>
                  <a:gd name="connsiteY68" fmla="*/ 722 h 10000"/>
                  <a:gd name="connsiteX69" fmla="*/ 9778 w 9778"/>
                  <a:gd name="connsiteY69" fmla="*/ 9927 h 10000"/>
                  <a:gd name="connsiteX70" fmla="*/ 9778 w 9778"/>
                  <a:gd name="connsiteY70" fmla="*/ 9927 h 10000"/>
                  <a:gd name="connsiteX71" fmla="*/ 9500 w 9778"/>
                  <a:gd name="connsiteY71" fmla="*/ 9857 h 10000"/>
                  <a:gd name="connsiteX72" fmla="*/ 9167 w 9778"/>
                  <a:gd name="connsiteY72" fmla="*/ 9927 h 10000"/>
                  <a:gd name="connsiteX73" fmla="*/ 9167 w 9778"/>
                  <a:gd name="connsiteY73" fmla="*/ 9927 h 10000"/>
                  <a:gd name="connsiteX74" fmla="*/ 9056 w 9778"/>
                  <a:gd name="connsiteY74" fmla="*/ 10000 h 10000"/>
                  <a:gd name="connsiteX75" fmla="*/ 8834 w 9778"/>
                  <a:gd name="connsiteY75" fmla="*/ 9927 h 10000"/>
                  <a:gd name="connsiteX76" fmla="*/ 8667 w 9778"/>
                  <a:gd name="connsiteY76" fmla="*/ 9857 h 10000"/>
                  <a:gd name="connsiteX77" fmla="*/ 8500 w 9778"/>
                  <a:gd name="connsiteY77" fmla="*/ 9707 h 10000"/>
                  <a:gd name="connsiteX78" fmla="*/ 8389 w 9778"/>
                  <a:gd name="connsiteY78" fmla="*/ 9494 h 10000"/>
                  <a:gd name="connsiteX79" fmla="*/ 8222 w 9778"/>
                  <a:gd name="connsiteY79" fmla="*/ 9137 h 10000"/>
                  <a:gd name="connsiteX80" fmla="*/ 8222 w 9778"/>
                  <a:gd name="connsiteY80" fmla="*/ 9137 h 10000"/>
                  <a:gd name="connsiteX81" fmla="*/ 8000 w 9778"/>
                  <a:gd name="connsiteY81" fmla="*/ 8492 h 10000"/>
                  <a:gd name="connsiteX82" fmla="*/ 7889 w 9778"/>
                  <a:gd name="connsiteY82" fmla="*/ 8199 h 10000"/>
                  <a:gd name="connsiteX83" fmla="*/ 7722 w 9778"/>
                  <a:gd name="connsiteY83" fmla="*/ 7987 h 10000"/>
                  <a:gd name="connsiteX84" fmla="*/ 7556 w 9778"/>
                  <a:gd name="connsiteY84" fmla="*/ 7842 h 10000"/>
                  <a:gd name="connsiteX85" fmla="*/ 7334 w 9778"/>
                  <a:gd name="connsiteY85" fmla="*/ 7765 h 10000"/>
                  <a:gd name="connsiteX86" fmla="*/ 7111 w 9778"/>
                  <a:gd name="connsiteY86" fmla="*/ 7695 h 10000"/>
                  <a:gd name="connsiteX87" fmla="*/ 6778 w 9778"/>
                  <a:gd name="connsiteY87" fmla="*/ 7622 h 10000"/>
                  <a:gd name="connsiteX88" fmla="*/ 6778 w 9778"/>
                  <a:gd name="connsiteY88" fmla="*/ 7622 h 10000"/>
                  <a:gd name="connsiteX89" fmla="*/ 6334 w 9778"/>
                  <a:gd name="connsiteY89" fmla="*/ 7695 h 10000"/>
                  <a:gd name="connsiteX90" fmla="*/ 6000 w 9778"/>
                  <a:gd name="connsiteY90" fmla="*/ 7695 h 10000"/>
                  <a:gd name="connsiteX91" fmla="*/ 5889 w 9778"/>
                  <a:gd name="connsiteY91" fmla="*/ 7622 h 10000"/>
                  <a:gd name="connsiteX92" fmla="*/ 5834 w 9778"/>
                  <a:gd name="connsiteY92" fmla="*/ 7550 h 10000"/>
                  <a:gd name="connsiteX93" fmla="*/ 5834 w 9778"/>
                  <a:gd name="connsiteY93" fmla="*/ 7550 h 10000"/>
                  <a:gd name="connsiteX94" fmla="*/ 5834 w 9778"/>
                  <a:gd name="connsiteY94" fmla="*/ 6257 h 10000"/>
                  <a:gd name="connsiteX95" fmla="*/ 5834 w 9778"/>
                  <a:gd name="connsiteY95" fmla="*/ 6257 h 10000"/>
                  <a:gd name="connsiteX96" fmla="*/ 5834 w 9778"/>
                  <a:gd name="connsiteY96" fmla="*/ 5968 h 10000"/>
                  <a:gd name="connsiteX97" fmla="*/ 5722 w 9778"/>
                  <a:gd name="connsiteY97" fmla="*/ 5609 h 10000"/>
                  <a:gd name="connsiteX98" fmla="*/ 5667 w 9778"/>
                  <a:gd name="connsiteY98" fmla="*/ 5539 h 10000"/>
                  <a:gd name="connsiteX99" fmla="*/ 5556 w 9778"/>
                  <a:gd name="connsiteY99" fmla="*/ 5464 h 10000"/>
                  <a:gd name="connsiteX100" fmla="*/ 5445 w 9778"/>
                  <a:gd name="connsiteY100" fmla="*/ 5464 h 10000"/>
                  <a:gd name="connsiteX101" fmla="*/ 5278 w 9778"/>
                  <a:gd name="connsiteY101" fmla="*/ 5539 h 10000"/>
                  <a:gd name="connsiteX102" fmla="*/ 5278 w 9778"/>
                  <a:gd name="connsiteY102" fmla="*/ 5539 h 10000"/>
                  <a:gd name="connsiteX103" fmla="*/ 4667 w 9778"/>
                  <a:gd name="connsiteY103" fmla="*/ 6042 h 10000"/>
                  <a:gd name="connsiteX104" fmla="*/ 4389 w 9778"/>
                  <a:gd name="connsiteY104" fmla="*/ 6185 h 10000"/>
                  <a:gd name="connsiteX105" fmla="*/ 4334 w 9778"/>
                  <a:gd name="connsiteY105" fmla="*/ 6257 h 10000"/>
                  <a:gd name="connsiteX106" fmla="*/ 4278 w 9778"/>
                  <a:gd name="connsiteY106" fmla="*/ 6185 h 10000"/>
                  <a:gd name="connsiteX107" fmla="*/ 4278 w 9778"/>
                  <a:gd name="connsiteY107" fmla="*/ 6185 h 10000"/>
                  <a:gd name="connsiteX108" fmla="*/ 4000 w 9778"/>
                  <a:gd name="connsiteY108" fmla="*/ 5464 h 10000"/>
                  <a:gd name="connsiteX109" fmla="*/ 4000 w 9778"/>
                  <a:gd name="connsiteY109" fmla="*/ 5464 h 10000"/>
                  <a:gd name="connsiteX110" fmla="*/ 3889 w 9778"/>
                  <a:gd name="connsiteY110" fmla="*/ 5108 h 10000"/>
                  <a:gd name="connsiteX111" fmla="*/ 3889 w 9778"/>
                  <a:gd name="connsiteY111" fmla="*/ 4889 h 10000"/>
                  <a:gd name="connsiteX112" fmla="*/ 3889 w 9778"/>
                  <a:gd name="connsiteY112" fmla="*/ 4676 h 10000"/>
                  <a:gd name="connsiteX113" fmla="*/ 3889 w 9778"/>
                  <a:gd name="connsiteY113" fmla="*/ 4676 h 10000"/>
                  <a:gd name="connsiteX114" fmla="*/ 4056 w 9778"/>
                  <a:gd name="connsiteY114" fmla="*/ 4459 h 10000"/>
                  <a:gd name="connsiteX115" fmla="*/ 4167 w 9778"/>
                  <a:gd name="connsiteY115" fmla="*/ 4388 h 10000"/>
                  <a:gd name="connsiteX116" fmla="*/ 4167 w 9778"/>
                  <a:gd name="connsiteY116" fmla="*/ 4388 h 10000"/>
                  <a:gd name="connsiteX117" fmla="*/ 3778 w 9778"/>
                  <a:gd name="connsiteY117" fmla="*/ 4388 h 10000"/>
                  <a:gd name="connsiteX118" fmla="*/ 3500 w 9778"/>
                  <a:gd name="connsiteY118" fmla="*/ 4459 h 10000"/>
                  <a:gd name="connsiteX119" fmla="*/ 3389 w 9778"/>
                  <a:gd name="connsiteY119" fmla="*/ 4537 h 10000"/>
                  <a:gd name="connsiteX120" fmla="*/ 3334 w 9778"/>
                  <a:gd name="connsiteY120" fmla="*/ 4603 h 10000"/>
                  <a:gd name="connsiteX121" fmla="*/ 3334 w 9778"/>
                  <a:gd name="connsiteY121" fmla="*/ 4603 h 10000"/>
                  <a:gd name="connsiteX122" fmla="*/ 3222 w 9778"/>
                  <a:gd name="connsiteY122" fmla="*/ 4889 h 10000"/>
                  <a:gd name="connsiteX123" fmla="*/ 3056 w 9778"/>
                  <a:gd name="connsiteY123" fmla="*/ 5323 h 10000"/>
                  <a:gd name="connsiteX124" fmla="*/ 2778 w 9778"/>
                  <a:gd name="connsiteY124" fmla="*/ 5829 h 10000"/>
                  <a:gd name="connsiteX125" fmla="*/ 2445 w 9778"/>
                  <a:gd name="connsiteY125" fmla="*/ 6185 h 10000"/>
                  <a:gd name="connsiteX126" fmla="*/ 2445 w 9778"/>
                  <a:gd name="connsiteY126" fmla="*/ 6185 h 10000"/>
                  <a:gd name="connsiteX127" fmla="*/ 2111 w 9778"/>
                  <a:gd name="connsiteY127" fmla="*/ 6471 h 10000"/>
                  <a:gd name="connsiteX128" fmla="*/ 1611 w 9778"/>
                  <a:gd name="connsiteY128" fmla="*/ 6762 h 10000"/>
                  <a:gd name="connsiteX129" fmla="*/ 1167 w 9778"/>
                  <a:gd name="connsiteY129" fmla="*/ 6908 h 10000"/>
                  <a:gd name="connsiteX130" fmla="*/ 667 w 9778"/>
                  <a:gd name="connsiteY130" fmla="*/ 6976 h 10000"/>
                  <a:gd name="connsiteX131" fmla="*/ 667 w 9778"/>
                  <a:gd name="connsiteY131" fmla="*/ 6976 h 10000"/>
                  <a:gd name="connsiteX132" fmla="*/ 278 w 9778"/>
                  <a:gd name="connsiteY132" fmla="*/ 7050 h 10000"/>
                  <a:gd name="connsiteX133" fmla="*/ 0 w 9778"/>
                  <a:gd name="connsiteY133" fmla="*/ 7124 h 10000"/>
                  <a:gd name="connsiteX0" fmla="*/ 9716 w 9716"/>
                  <a:gd name="connsiteY0" fmla="*/ 9857 h 10000"/>
                  <a:gd name="connsiteX1" fmla="*/ 9716 w 9716"/>
                  <a:gd name="connsiteY1" fmla="*/ 9857 h 10000"/>
                  <a:gd name="connsiteX2" fmla="*/ 8920 w 9716"/>
                  <a:gd name="connsiteY2" fmla="*/ 9927 h 10000"/>
                  <a:gd name="connsiteX3" fmla="*/ 8636 w 9716"/>
                  <a:gd name="connsiteY3" fmla="*/ 9927 h 10000"/>
                  <a:gd name="connsiteX4" fmla="*/ 8523 w 9716"/>
                  <a:gd name="connsiteY4" fmla="*/ 9857 h 10000"/>
                  <a:gd name="connsiteX5" fmla="*/ 8466 w 9716"/>
                  <a:gd name="connsiteY5" fmla="*/ 9782 h 10000"/>
                  <a:gd name="connsiteX6" fmla="*/ 8466 w 9716"/>
                  <a:gd name="connsiteY6" fmla="*/ 9782 h 10000"/>
                  <a:gd name="connsiteX7" fmla="*/ 8125 w 9716"/>
                  <a:gd name="connsiteY7" fmla="*/ 8915 h 10000"/>
                  <a:gd name="connsiteX8" fmla="*/ 7841 w 9716"/>
                  <a:gd name="connsiteY8" fmla="*/ 8129 h 10000"/>
                  <a:gd name="connsiteX9" fmla="*/ 7841 w 9716"/>
                  <a:gd name="connsiteY9" fmla="*/ 8129 h 10000"/>
                  <a:gd name="connsiteX10" fmla="*/ 7728 w 9716"/>
                  <a:gd name="connsiteY10" fmla="*/ 7987 h 10000"/>
                  <a:gd name="connsiteX11" fmla="*/ 7557 w 9716"/>
                  <a:gd name="connsiteY11" fmla="*/ 7842 h 10000"/>
                  <a:gd name="connsiteX12" fmla="*/ 7102 w 9716"/>
                  <a:gd name="connsiteY12" fmla="*/ 7765 h 10000"/>
                  <a:gd name="connsiteX13" fmla="*/ 6534 w 9716"/>
                  <a:gd name="connsiteY13" fmla="*/ 7695 h 10000"/>
                  <a:gd name="connsiteX14" fmla="*/ 6023 w 9716"/>
                  <a:gd name="connsiteY14" fmla="*/ 7695 h 10000"/>
                  <a:gd name="connsiteX15" fmla="*/ 6023 w 9716"/>
                  <a:gd name="connsiteY15" fmla="*/ 7695 h 10000"/>
                  <a:gd name="connsiteX16" fmla="*/ 5796 w 9716"/>
                  <a:gd name="connsiteY16" fmla="*/ 7622 h 10000"/>
                  <a:gd name="connsiteX17" fmla="*/ 5682 w 9716"/>
                  <a:gd name="connsiteY17" fmla="*/ 7484 h 10000"/>
                  <a:gd name="connsiteX18" fmla="*/ 5625 w 9716"/>
                  <a:gd name="connsiteY18" fmla="*/ 7339 h 10000"/>
                  <a:gd name="connsiteX19" fmla="*/ 5625 w 9716"/>
                  <a:gd name="connsiteY19" fmla="*/ 7050 h 10000"/>
                  <a:gd name="connsiteX20" fmla="*/ 5682 w 9716"/>
                  <a:gd name="connsiteY20" fmla="*/ 6471 h 10000"/>
                  <a:gd name="connsiteX21" fmla="*/ 5739 w 9716"/>
                  <a:gd name="connsiteY21" fmla="*/ 6185 h 10000"/>
                  <a:gd name="connsiteX22" fmla="*/ 5682 w 9716"/>
                  <a:gd name="connsiteY22" fmla="*/ 5829 h 10000"/>
                  <a:gd name="connsiteX23" fmla="*/ 5682 w 9716"/>
                  <a:gd name="connsiteY23" fmla="*/ 5829 h 10000"/>
                  <a:gd name="connsiteX24" fmla="*/ 5625 w 9716"/>
                  <a:gd name="connsiteY24" fmla="*/ 5609 h 10000"/>
                  <a:gd name="connsiteX25" fmla="*/ 5568 w 9716"/>
                  <a:gd name="connsiteY25" fmla="*/ 5464 h 10000"/>
                  <a:gd name="connsiteX26" fmla="*/ 5454 w 9716"/>
                  <a:gd name="connsiteY26" fmla="*/ 5464 h 10000"/>
                  <a:gd name="connsiteX27" fmla="*/ 5285 w 9716"/>
                  <a:gd name="connsiteY27" fmla="*/ 5539 h 10000"/>
                  <a:gd name="connsiteX28" fmla="*/ 4943 w 9716"/>
                  <a:gd name="connsiteY28" fmla="*/ 5752 h 10000"/>
                  <a:gd name="connsiteX29" fmla="*/ 4489 w 9716"/>
                  <a:gd name="connsiteY29" fmla="*/ 6117 h 10000"/>
                  <a:gd name="connsiteX30" fmla="*/ 4489 w 9716"/>
                  <a:gd name="connsiteY30" fmla="*/ 6117 h 10000"/>
                  <a:gd name="connsiteX31" fmla="*/ 4205 w 9716"/>
                  <a:gd name="connsiteY31" fmla="*/ 6185 h 10000"/>
                  <a:gd name="connsiteX32" fmla="*/ 4091 w 9716"/>
                  <a:gd name="connsiteY32" fmla="*/ 6185 h 10000"/>
                  <a:gd name="connsiteX33" fmla="*/ 4034 w 9716"/>
                  <a:gd name="connsiteY33" fmla="*/ 6117 h 10000"/>
                  <a:gd name="connsiteX34" fmla="*/ 3978 w 9716"/>
                  <a:gd name="connsiteY34" fmla="*/ 5829 h 10000"/>
                  <a:gd name="connsiteX35" fmla="*/ 3807 w 9716"/>
                  <a:gd name="connsiteY35" fmla="*/ 5464 h 10000"/>
                  <a:gd name="connsiteX36" fmla="*/ 3807 w 9716"/>
                  <a:gd name="connsiteY36" fmla="*/ 5464 h 10000"/>
                  <a:gd name="connsiteX37" fmla="*/ 3693 w 9716"/>
                  <a:gd name="connsiteY37" fmla="*/ 5254 h 10000"/>
                  <a:gd name="connsiteX38" fmla="*/ 3693 w 9716"/>
                  <a:gd name="connsiteY38" fmla="*/ 5035 h 10000"/>
                  <a:gd name="connsiteX39" fmla="*/ 3693 w 9716"/>
                  <a:gd name="connsiteY39" fmla="*/ 4889 h 10000"/>
                  <a:gd name="connsiteX40" fmla="*/ 3751 w 9716"/>
                  <a:gd name="connsiteY40" fmla="*/ 4750 h 10000"/>
                  <a:gd name="connsiteX41" fmla="*/ 3864 w 9716"/>
                  <a:gd name="connsiteY41" fmla="*/ 4459 h 10000"/>
                  <a:gd name="connsiteX42" fmla="*/ 3978 w 9716"/>
                  <a:gd name="connsiteY42" fmla="*/ 4388 h 10000"/>
                  <a:gd name="connsiteX43" fmla="*/ 3978 w 9716"/>
                  <a:gd name="connsiteY43" fmla="*/ 4388 h 10000"/>
                  <a:gd name="connsiteX44" fmla="*/ 3978 w 9716"/>
                  <a:gd name="connsiteY44" fmla="*/ 4320 h 10000"/>
                  <a:gd name="connsiteX45" fmla="*/ 4034 w 9716"/>
                  <a:gd name="connsiteY45" fmla="*/ 4245 h 10000"/>
                  <a:gd name="connsiteX46" fmla="*/ 4262 w 9716"/>
                  <a:gd name="connsiteY46" fmla="*/ 4170 h 10000"/>
                  <a:gd name="connsiteX47" fmla="*/ 4943 w 9716"/>
                  <a:gd name="connsiteY47" fmla="*/ 4031 h 10000"/>
                  <a:gd name="connsiteX48" fmla="*/ 6137 w 9716"/>
                  <a:gd name="connsiteY48" fmla="*/ 3815 h 10000"/>
                  <a:gd name="connsiteX49" fmla="*/ 6137 w 9716"/>
                  <a:gd name="connsiteY49" fmla="*/ 3815 h 10000"/>
                  <a:gd name="connsiteX50" fmla="*/ 6819 w 9716"/>
                  <a:gd name="connsiteY50" fmla="*/ 3598 h 10000"/>
                  <a:gd name="connsiteX51" fmla="*/ 8068 w 9716"/>
                  <a:gd name="connsiteY51" fmla="*/ 3165 h 10000"/>
                  <a:gd name="connsiteX52" fmla="*/ 8068 w 9716"/>
                  <a:gd name="connsiteY52" fmla="*/ 3165 h 10000"/>
                  <a:gd name="connsiteX53" fmla="*/ 8353 w 9716"/>
                  <a:gd name="connsiteY53" fmla="*/ 3013 h 10000"/>
                  <a:gd name="connsiteX54" fmla="*/ 8466 w 9716"/>
                  <a:gd name="connsiteY54" fmla="*/ 2803 h 10000"/>
                  <a:gd name="connsiteX55" fmla="*/ 8580 w 9716"/>
                  <a:gd name="connsiteY55" fmla="*/ 2660 h 10000"/>
                  <a:gd name="connsiteX56" fmla="*/ 8523 w 9716"/>
                  <a:gd name="connsiteY56" fmla="*/ 2516 h 10000"/>
                  <a:gd name="connsiteX57" fmla="*/ 8523 w 9716"/>
                  <a:gd name="connsiteY57" fmla="*/ 2372 h 10000"/>
                  <a:gd name="connsiteX58" fmla="*/ 8409 w 9716"/>
                  <a:gd name="connsiteY58" fmla="*/ 2228 h 10000"/>
                  <a:gd name="connsiteX59" fmla="*/ 8239 w 9716"/>
                  <a:gd name="connsiteY59" fmla="*/ 2014 h 10000"/>
                  <a:gd name="connsiteX60" fmla="*/ 8239 w 9716"/>
                  <a:gd name="connsiteY60" fmla="*/ 2014 h 10000"/>
                  <a:gd name="connsiteX61" fmla="*/ 6194 w 9716"/>
                  <a:gd name="connsiteY61" fmla="*/ 722 h 10000"/>
                  <a:gd name="connsiteX62" fmla="*/ 6194 w 9716"/>
                  <a:gd name="connsiteY62" fmla="*/ 722 h 10000"/>
                  <a:gd name="connsiteX63" fmla="*/ 5966 w 9716"/>
                  <a:gd name="connsiteY63" fmla="*/ 510 h 10000"/>
                  <a:gd name="connsiteX64" fmla="*/ 5796 w 9716"/>
                  <a:gd name="connsiteY64" fmla="*/ 291 h 10000"/>
                  <a:gd name="connsiteX65" fmla="*/ 5682 w 9716"/>
                  <a:gd name="connsiteY65" fmla="*/ 73 h 10000"/>
                  <a:gd name="connsiteX66" fmla="*/ 5682 w 9716"/>
                  <a:gd name="connsiteY66" fmla="*/ 73 h 10000"/>
                  <a:gd name="connsiteX67" fmla="*/ 7728 w 9716"/>
                  <a:gd name="connsiteY67" fmla="*/ 0 h 10000"/>
                  <a:gd name="connsiteX68" fmla="*/ 9716 w 9716"/>
                  <a:gd name="connsiteY68" fmla="*/ 722 h 10000"/>
                  <a:gd name="connsiteX69" fmla="*/ 9716 w 9716"/>
                  <a:gd name="connsiteY69" fmla="*/ 9927 h 10000"/>
                  <a:gd name="connsiteX70" fmla="*/ 9716 w 9716"/>
                  <a:gd name="connsiteY70" fmla="*/ 9927 h 10000"/>
                  <a:gd name="connsiteX71" fmla="*/ 9432 w 9716"/>
                  <a:gd name="connsiteY71" fmla="*/ 9857 h 10000"/>
                  <a:gd name="connsiteX72" fmla="*/ 9091 w 9716"/>
                  <a:gd name="connsiteY72" fmla="*/ 9927 h 10000"/>
                  <a:gd name="connsiteX73" fmla="*/ 9091 w 9716"/>
                  <a:gd name="connsiteY73" fmla="*/ 9927 h 10000"/>
                  <a:gd name="connsiteX74" fmla="*/ 8978 w 9716"/>
                  <a:gd name="connsiteY74" fmla="*/ 10000 h 10000"/>
                  <a:gd name="connsiteX75" fmla="*/ 8751 w 9716"/>
                  <a:gd name="connsiteY75" fmla="*/ 9927 h 10000"/>
                  <a:gd name="connsiteX76" fmla="*/ 8580 w 9716"/>
                  <a:gd name="connsiteY76" fmla="*/ 9857 h 10000"/>
                  <a:gd name="connsiteX77" fmla="*/ 8409 w 9716"/>
                  <a:gd name="connsiteY77" fmla="*/ 9707 h 10000"/>
                  <a:gd name="connsiteX78" fmla="*/ 8295 w 9716"/>
                  <a:gd name="connsiteY78" fmla="*/ 9494 h 10000"/>
                  <a:gd name="connsiteX79" fmla="*/ 8125 w 9716"/>
                  <a:gd name="connsiteY79" fmla="*/ 9137 h 10000"/>
                  <a:gd name="connsiteX80" fmla="*/ 8125 w 9716"/>
                  <a:gd name="connsiteY80" fmla="*/ 9137 h 10000"/>
                  <a:gd name="connsiteX81" fmla="*/ 7898 w 9716"/>
                  <a:gd name="connsiteY81" fmla="*/ 8492 h 10000"/>
                  <a:gd name="connsiteX82" fmla="*/ 7784 w 9716"/>
                  <a:gd name="connsiteY82" fmla="*/ 8199 h 10000"/>
                  <a:gd name="connsiteX83" fmla="*/ 7613 w 9716"/>
                  <a:gd name="connsiteY83" fmla="*/ 7987 h 10000"/>
                  <a:gd name="connsiteX84" fmla="*/ 7444 w 9716"/>
                  <a:gd name="connsiteY84" fmla="*/ 7842 h 10000"/>
                  <a:gd name="connsiteX85" fmla="*/ 7217 w 9716"/>
                  <a:gd name="connsiteY85" fmla="*/ 7765 h 10000"/>
                  <a:gd name="connsiteX86" fmla="*/ 6988 w 9716"/>
                  <a:gd name="connsiteY86" fmla="*/ 7695 h 10000"/>
                  <a:gd name="connsiteX87" fmla="*/ 6648 w 9716"/>
                  <a:gd name="connsiteY87" fmla="*/ 7622 h 10000"/>
                  <a:gd name="connsiteX88" fmla="*/ 6648 w 9716"/>
                  <a:gd name="connsiteY88" fmla="*/ 7622 h 10000"/>
                  <a:gd name="connsiteX89" fmla="*/ 6194 w 9716"/>
                  <a:gd name="connsiteY89" fmla="*/ 7695 h 10000"/>
                  <a:gd name="connsiteX90" fmla="*/ 5852 w 9716"/>
                  <a:gd name="connsiteY90" fmla="*/ 7695 h 10000"/>
                  <a:gd name="connsiteX91" fmla="*/ 5739 w 9716"/>
                  <a:gd name="connsiteY91" fmla="*/ 7622 h 10000"/>
                  <a:gd name="connsiteX92" fmla="*/ 5682 w 9716"/>
                  <a:gd name="connsiteY92" fmla="*/ 7550 h 10000"/>
                  <a:gd name="connsiteX93" fmla="*/ 5682 w 9716"/>
                  <a:gd name="connsiteY93" fmla="*/ 7550 h 10000"/>
                  <a:gd name="connsiteX94" fmla="*/ 5682 w 9716"/>
                  <a:gd name="connsiteY94" fmla="*/ 6257 h 10000"/>
                  <a:gd name="connsiteX95" fmla="*/ 5682 w 9716"/>
                  <a:gd name="connsiteY95" fmla="*/ 6257 h 10000"/>
                  <a:gd name="connsiteX96" fmla="*/ 5682 w 9716"/>
                  <a:gd name="connsiteY96" fmla="*/ 5968 h 10000"/>
                  <a:gd name="connsiteX97" fmla="*/ 5568 w 9716"/>
                  <a:gd name="connsiteY97" fmla="*/ 5609 h 10000"/>
                  <a:gd name="connsiteX98" fmla="*/ 5512 w 9716"/>
                  <a:gd name="connsiteY98" fmla="*/ 5539 h 10000"/>
                  <a:gd name="connsiteX99" fmla="*/ 5398 w 9716"/>
                  <a:gd name="connsiteY99" fmla="*/ 5464 h 10000"/>
                  <a:gd name="connsiteX100" fmla="*/ 5285 w 9716"/>
                  <a:gd name="connsiteY100" fmla="*/ 5464 h 10000"/>
                  <a:gd name="connsiteX101" fmla="*/ 5114 w 9716"/>
                  <a:gd name="connsiteY101" fmla="*/ 5539 h 10000"/>
                  <a:gd name="connsiteX102" fmla="*/ 5114 w 9716"/>
                  <a:gd name="connsiteY102" fmla="*/ 5539 h 10000"/>
                  <a:gd name="connsiteX103" fmla="*/ 4489 w 9716"/>
                  <a:gd name="connsiteY103" fmla="*/ 6042 h 10000"/>
                  <a:gd name="connsiteX104" fmla="*/ 4205 w 9716"/>
                  <a:gd name="connsiteY104" fmla="*/ 6185 h 10000"/>
                  <a:gd name="connsiteX105" fmla="*/ 4148 w 9716"/>
                  <a:gd name="connsiteY105" fmla="*/ 6257 h 10000"/>
                  <a:gd name="connsiteX106" fmla="*/ 4091 w 9716"/>
                  <a:gd name="connsiteY106" fmla="*/ 6185 h 10000"/>
                  <a:gd name="connsiteX107" fmla="*/ 4091 w 9716"/>
                  <a:gd name="connsiteY107" fmla="*/ 6185 h 10000"/>
                  <a:gd name="connsiteX108" fmla="*/ 3807 w 9716"/>
                  <a:gd name="connsiteY108" fmla="*/ 5464 h 10000"/>
                  <a:gd name="connsiteX109" fmla="*/ 3807 w 9716"/>
                  <a:gd name="connsiteY109" fmla="*/ 5464 h 10000"/>
                  <a:gd name="connsiteX110" fmla="*/ 3693 w 9716"/>
                  <a:gd name="connsiteY110" fmla="*/ 5108 h 10000"/>
                  <a:gd name="connsiteX111" fmla="*/ 3693 w 9716"/>
                  <a:gd name="connsiteY111" fmla="*/ 4889 h 10000"/>
                  <a:gd name="connsiteX112" fmla="*/ 3693 w 9716"/>
                  <a:gd name="connsiteY112" fmla="*/ 4676 h 10000"/>
                  <a:gd name="connsiteX113" fmla="*/ 3693 w 9716"/>
                  <a:gd name="connsiteY113" fmla="*/ 4676 h 10000"/>
                  <a:gd name="connsiteX114" fmla="*/ 3864 w 9716"/>
                  <a:gd name="connsiteY114" fmla="*/ 4459 h 10000"/>
                  <a:gd name="connsiteX115" fmla="*/ 3978 w 9716"/>
                  <a:gd name="connsiteY115" fmla="*/ 4388 h 10000"/>
                  <a:gd name="connsiteX116" fmla="*/ 3978 w 9716"/>
                  <a:gd name="connsiteY116" fmla="*/ 4388 h 10000"/>
                  <a:gd name="connsiteX117" fmla="*/ 3580 w 9716"/>
                  <a:gd name="connsiteY117" fmla="*/ 4388 h 10000"/>
                  <a:gd name="connsiteX118" fmla="*/ 3295 w 9716"/>
                  <a:gd name="connsiteY118" fmla="*/ 4459 h 10000"/>
                  <a:gd name="connsiteX119" fmla="*/ 3182 w 9716"/>
                  <a:gd name="connsiteY119" fmla="*/ 4537 h 10000"/>
                  <a:gd name="connsiteX120" fmla="*/ 3126 w 9716"/>
                  <a:gd name="connsiteY120" fmla="*/ 4603 h 10000"/>
                  <a:gd name="connsiteX121" fmla="*/ 3126 w 9716"/>
                  <a:gd name="connsiteY121" fmla="*/ 4603 h 10000"/>
                  <a:gd name="connsiteX122" fmla="*/ 3011 w 9716"/>
                  <a:gd name="connsiteY122" fmla="*/ 4889 h 10000"/>
                  <a:gd name="connsiteX123" fmla="*/ 2841 w 9716"/>
                  <a:gd name="connsiteY123" fmla="*/ 5323 h 10000"/>
                  <a:gd name="connsiteX124" fmla="*/ 2557 w 9716"/>
                  <a:gd name="connsiteY124" fmla="*/ 5829 h 10000"/>
                  <a:gd name="connsiteX125" fmla="*/ 2217 w 9716"/>
                  <a:gd name="connsiteY125" fmla="*/ 6185 h 10000"/>
                  <a:gd name="connsiteX126" fmla="*/ 2217 w 9716"/>
                  <a:gd name="connsiteY126" fmla="*/ 6185 h 10000"/>
                  <a:gd name="connsiteX127" fmla="*/ 1875 w 9716"/>
                  <a:gd name="connsiteY127" fmla="*/ 6471 h 10000"/>
                  <a:gd name="connsiteX128" fmla="*/ 1364 w 9716"/>
                  <a:gd name="connsiteY128" fmla="*/ 6762 h 10000"/>
                  <a:gd name="connsiteX129" fmla="*/ 909 w 9716"/>
                  <a:gd name="connsiteY129" fmla="*/ 6908 h 10000"/>
                  <a:gd name="connsiteX130" fmla="*/ 398 w 9716"/>
                  <a:gd name="connsiteY130" fmla="*/ 6976 h 10000"/>
                  <a:gd name="connsiteX131" fmla="*/ 398 w 9716"/>
                  <a:gd name="connsiteY131" fmla="*/ 6976 h 10000"/>
                  <a:gd name="connsiteX132" fmla="*/ 0 w 9716"/>
                  <a:gd name="connsiteY132" fmla="*/ 7050 h 10000"/>
                  <a:gd name="connsiteX0" fmla="*/ 9590 w 9590"/>
                  <a:gd name="connsiteY0" fmla="*/ 9857 h 10000"/>
                  <a:gd name="connsiteX1" fmla="*/ 9590 w 9590"/>
                  <a:gd name="connsiteY1" fmla="*/ 9857 h 10000"/>
                  <a:gd name="connsiteX2" fmla="*/ 8771 w 9590"/>
                  <a:gd name="connsiteY2" fmla="*/ 9927 h 10000"/>
                  <a:gd name="connsiteX3" fmla="*/ 8478 w 9590"/>
                  <a:gd name="connsiteY3" fmla="*/ 9927 h 10000"/>
                  <a:gd name="connsiteX4" fmla="*/ 8362 w 9590"/>
                  <a:gd name="connsiteY4" fmla="*/ 9857 h 10000"/>
                  <a:gd name="connsiteX5" fmla="*/ 8303 w 9590"/>
                  <a:gd name="connsiteY5" fmla="*/ 9782 h 10000"/>
                  <a:gd name="connsiteX6" fmla="*/ 8303 w 9590"/>
                  <a:gd name="connsiteY6" fmla="*/ 9782 h 10000"/>
                  <a:gd name="connsiteX7" fmla="*/ 7952 w 9590"/>
                  <a:gd name="connsiteY7" fmla="*/ 8915 h 10000"/>
                  <a:gd name="connsiteX8" fmla="*/ 7660 w 9590"/>
                  <a:gd name="connsiteY8" fmla="*/ 8129 h 10000"/>
                  <a:gd name="connsiteX9" fmla="*/ 7660 w 9590"/>
                  <a:gd name="connsiteY9" fmla="*/ 8129 h 10000"/>
                  <a:gd name="connsiteX10" fmla="*/ 7544 w 9590"/>
                  <a:gd name="connsiteY10" fmla="*/ 7987 h 10000"/>
                  <a:gd name="connsiteX11" fmla="*/ 7368 w 9590"/>
                  <a:gd name="connsiteY11" fmla="*/ 7842 h 10000"/>
                  <a:gd name="connsiteX12" fmla="*/ 6900 w 9590"/>
                  <a:gd name="connsiteY12" fmla="*/ 7765 h 10000"/>
                  <a:gd name="connsiteX13" fmla="*/ 6315 w 9590"/>
                  <a:gd name="connsiteY13" fmla="*/ 7695 h 10000"/>
                  <a:gd name="connsiteX14" fmla="*/ 5789 w 9590"/>
                  <a:gd name="connsiteY14" fmla="*/ 7695 h 10000"/>
                  <a:gd name="connsiteX15" fmla="*/ 5789 w 9590"/>
                  <a:gd name="connsiteY15" fmla="*/ 7695 h 10000"/>
                  <a:gd name="connsiteX16" fmla="*/ 5555 w 9590"/>
                  <a:gd name="connsiteY16" fmla="*/ 7622 h 10000"/>
                  <a:gd name="connsiteX17" fmla="*/ 5438 w 9590"/>
                  <a:gd name="connsiteY17" fmla="*/ 7484 h 10000"/>
                  <a:gd name="connsiteX18" fmla="*/ 5379 w 9590"/>
                  <a:gd name="connsiteY18" fmla="*/ 7339 h 10000"/>
                  <a:gd name="connsiteX19" fmla="*/ 5379 w 9590"/>
                  <a:gd name="connsiteY19" fmla="*/ 7050 h 10000"/>
                  <a:gd name="connsiteX20" fmla="*/ 5438 w 9590"/>
                  <a:gd name="connsiteY20" fmla="*/ 6471 h 10000"/>
                  <a:gd name="connsiteX21" fmla="*/ 5497 w 9590"/>
                  <a:gd name="connsiteY21" fmla="*/ 6185 h 10000"/>
                  <a:gd name="connsiteX22" fmla="*/ 5438 w 9590"/>
                  <a:gd name="connsiteY22" fmla="*/ 5829 h 10000"/>
                  <a:gd name="connsiteX23" fmla="*/ 5438 w 9590"/>
                  <a:gd name="connsiteY23" fmla="*/ 5829 h 10000"/>
                  <a:gd name="connsiteX24" fmla="*/ 5379 w 9590"/>
                  <a:gd name="connsiteY24" fmla="*/ 5609 h 10000"/>
                  <a:gd name="connsiteX25" fmla="*/ 5321 w 9590"/>
                  <a:gd name="connsiteY25" fmla="*/ 5464 h 10000"/>
                  <a:gd name="connsiteX26" fmla="*/ 5203 w 9590"/>
                  <a:gd name="connsiteY26" fmla="*/ 5464 h 10000"/>
                  <a:gd name="connsiteX27" fmla="*/ 5029 w 9590"/>
                  <a:gd name="connsiteY27" fmla="*/ 5539 h 10000"/>
                  <a:gd name="connsiteX28" fmla="*/ 4677 w 9590"/>
                  <a:gd name="connsiteY28" fmla="*/ 5752 h 10000"/>
                  <a:gd name="connsiteX29" fmla="*/ 4210 w 9590"/>
                  <a:gd name="connsiteY29" fmla="*/ 6117 h 10000"/>
                  <a:gd name="connsiteX30" fmla="*/ 4210 w 9590"/>
                  <a:gd name="connsiteY30" fmla="*/ 6117 h 10000"/>
                  <a:gd name="connsiteX31" fmla="*/ 3918 w 9590"/>
                  <a:gd name="connsiteY31" fmla="*/ 6185 h 10000"/>
                  <a:gd name="connsiteX32" fmla="*/ 3801 w 9590"/>
                  <a:gd name="connsiteY32" fmla="*/ 6185 h 10000"/>
                  <a:gd name="connsiteX33" fmla="*/ 3742 w 9590"/>
                  <a:gd name="connsiteY33" fmla="*/ 6117 h 10000"/>
                  <a:gd name="connsiteX34" fmla="*/ 3684 w 9590"/>
                  <a:gd name="connsiteY34" fmla="*/ 5829 h 10000"/>
                  <a:gd name="connsiteX35" fmla="*/ 3508 w 9590"/>
                  <a:gd name="connsiteY35" fmla="*/ 5464 h 10000"/>
                  <a:gd name="connsiteX36" fmla="*/ 3508 w 9590"/>
                  <a:gd name="connsiteY36" fmla="*/ 5464 h 10000"/>
                  <a:gd name="connsiteX37" fmla="*/ 3391 w 9590"/>
                  <a:gd name="connsiteY37" fmla="*/ 5254 h 10000"/>
                  <a:gd name="connsiteX38" fmla="*/ 3391 w 9590"/>
                  <a:gd name="connsiteY38" fmla="*/ 5035 h 10000"/>
                  <a:gd name="connsiteX39" fmla="*/ 3391 w 9590"/>
                  <a:gd name="connsiteY39" fmla="*/ 4889 h 10000"/>
                  <a:gd name="connsiteX40" fmla="*/ 3451 w 9590"/>
                  <a:gd name="connsiteY40" fmla="*/ 4750 h 10000"/>
                  <a:gd name="connsiteX41" fmla="*/ 3567 w 9590"/>
                  <a:gd name="connsiteY41" fmla="*/ 4459 h 10000"/>
                  <a:gd name="connsiteX42" fmla="*/ 3684 w 9590"/>
                  <a:gd name="connsiteY42" fmla="*/ 4388 h 10000"/>
                  <a:gd name="connsiteX43" fmla="*/ 3684 w 9590"/>
                  <a:gd name="connsiteY43" fmla="*/ 4388 h 10000"/>
                  <a:gd name="connsiteX44" fmla="*/ 3684 w 9590"/>
                  <a:gd name="connsiteY44" fmla="*/ 4320 h 10000"/>
                  <a:gd name="connsiteX45" fmla="*/ 3742 w 9590"/>
                  <a:gd name="connsiteY45" fmla="*/ 4245 h 10000"/>
                  <a:gd name="connsiteX46" fmla="*/ 3977 w 9590"/>
                  <a:gd name="connsiteY46" fmla="*/ 4170 h 10000"/>
                  <a:gd name="connsiteX47" fmla="*/ 4677 w 9590"/>
                  <a:gd name="connsiteY47" fmla="*/ 4031 h 10000"/>
                  <a:gd name="connsiteX48" fmla="*/ 5906 w 9590"/>
                  <a:gd name="connsiteY48" fmla="*/ 3815 h 10000"/>
                  <a:gd name="connsiteX49" fmla="*/ 5906 w 9590"/>
                  <a:gd name="connsiteY49" fmla="*/ 3815 h 10000"/>
                  <a:gd name="connsiteX50" fmla="*/ 6608 w 9590"/>
                  <a:gd name="connsiteY50" fmla="*/ 3598 h 10000"/>
                  <a:gd name="connsiteX51" fmla="*/ 7894 w 9590"/>
                  <a:gd name="connsiteY51" fmla="*/ 3165 h 10000"/>
                  <a:gd name="connsiteX52" fmla="*/ 7894 w 9590"/>
                  <a:gd name="connsiteY52" fmla="*/ 3165 h 10000"/>
                  <a:gd name="connsiteX53" fmla="*/ 8187 w 9590"/>
                  <a:gd name="connsiteY53" fmla="*/ 3013 h 10000"/>
                  <a:gd name="connsiteX54" fmla="*/ 8303 w 9590"/>
                  <a:gd name="connsiteY54" fmla="*/ 2803 h 10000"/>
                  <a:gd name="connsiteX55" fmla="*/ 8421 w 9590"/>
                  <a:gd name="connsiteY55" fmla="*/ 2660 h 10000"/>
                  <a:gd name="connsiteX56" fmla="*/ 8362 w 9590"/>
                  <a:gd name="connsiteY56" fmla="*/ 2516 h 10000"/>
                  <a:gd name="connsiteX57" fmla="*/ 8362 w 9590"/>
                  <a:gd name="connsiteY57" fmla="*/ 2372 h 10000"/>
                  <a:gd name="connsiteX58" fmla="*/ 8245 w 9590"/>
                  <a:gd name="connsiteY58" fmla="*/ 2228 h 10000"/>
                  <a:gd name="connsiteX59" fmla="*/ 8070 w 9590"/>
                  <a:gd name="connsiteY59" fmla="*/ 2014 h 10000"/>
                  <a:gd name="connsiteX60" fmla="*/ 8070 w 9590"/>
                  <a:gd name="connsiteY60" fmla="*/ 2014 h 10000"/>
                  <a:gd name="connsiteX61" fmla="*/ 5965 w 9590"/>
                  <a:gd name="connsiteY61" fmla="*/ 722 h 10000"/>
                  <a:gd name="connsiteX62" fmla="*/ 5965 w 9590"/>
                  <a:gd name="connsiteY62" fmla="*/ 722 h 10000"/>
                  <a:gd name="connsiteX63" fmla="*/ 5730 w 9590"/>
                  <a:gd name="connsiteY63" fmla="*/ 510 h 10000"/>
                  <a:gd name="connsiteX64" fmla="*/ 5555 w 9590"/>
                  <a:gd name="connsiteY64" fmla="*/ 291 h 10000"/>
                  <a:gd name="connsiteX65" fmla="*/ 5438 w 9590"/>
                  <a:gd name="connsiteY65" fmla="*/ 73 h 10000"/>
                  <a:gd name="connsiteX66" fmla="*/ 5438 w 9590"/>
                  <a:gd name="connsiteY66" fmla="*/ 73 h 10000"/>
                  <a:gd name="connsiteX67" fmla="*/ 7544 w 9590"/>
                  <a:gd name="connsiteY67" fmla="*/ 0 h 10000"/>
                  <a:gd name="connsiteX68" fmla="*/ 9590 w 9590"/>
                  <a:gd name="connsiteY68" fmla="*/ 722 h 10000"/>
                  <a:gd name="connsiteX69" fmla="*/ 9590 w 9590"/>
                  <a:gd name="connsiteY69" fmla="*/ 9927 h 10000"/>
                  <a:gd name="connsiteX70" fmla="*/ 9590 w 9590"/>
                  <a:gd name="connsiteY70" fmla="*/ 9927 h 10000"/>
                  <a:gd name="connsiteX71" fmla="*/ 9298 w 9590"/>
                  <a:gd name="connsiteY71" fmla="*/ 9857 h 10000"/>
                  <a:gd name="connsiteX72" fmla="*/ 8947 w 9590"/>
                  <a:gd name="connsiteY72" fmla="*/ 9927 h 10000"/>
                  <a:gd name="connsiteX73" fmla="*/ 8947 w 9590"/>
                  <a:gd name="connsiteY73" fmla="*/ 9927 h 10000"/>
                  <a:gd name="connsiteX74" fmla="*/ 8830 w 9590"/>
                  <a:gd name="connsiteY74" fmla="*/ 10000 h 10000"/>
                  <a:gd name="connsiteX75" fmla="*/ 8597 w 9590"/>
                  <a:gd name="connsiteY75" fmla="*/ 9927 h 10000"/>
                  <a:gd name="connsiteX76" fmla="*/ 8421 w 9590"/>
                  <a:gd name="connsiteY76" fmla="*/ 9857 h 10000"/>
                  <a:gd name="connsiteX77" fmla="*/ 8245 w 9590"/>
                  <a:gd name="connsiteY77" fmla="*/ 9707 h 10000"/>
                  <a:gd name="connsiteX78" fmla="*/ 8127 w 9590"/>
                  <a:gd name="connsiteY78" fmla="*/ 9494 h 10000"/>
                  <a:gd name="connsiteX79" fmla="*/ 7952 w 9590"/>
                  <a:gd name="connsiteY79" fmla="*/ 9137 h 10000"/>
                  <a:gd name="connsiteX80" fmla="*/ 7952 w 9590"/>
                  <a:gd name="connsiteY80" fmla="*/ 9137 h 10000"/>
                  <a:gd name="connsiteX81" fmla="*/ 7719 w 9590"/>
                  <a:gd name="connsiteY81" fmla="*/ 8492 h 10000"/>
                  <a:gd name="connsiteX82" fmla="*/ 7602 w 9590"/>
                  <a:gd name="connsiteY82" fmla="*/ 8199 h 10000"/>
                  <a:gd name="connsiteX83" fmla="*/ 7426 w 9590"/>
                  <a:gd name="connsiteY83" fmla="*/ 7987 h 10000"/>
                  <a:gd name="connsiteX84" fmla="*/ 7252 w 9590"/>
                  <a:gd name="connsiteY84" fmla="*/ 7842 h 10000"/>
                  <a:gd name="connsiteX85" fmla="*/ 7018 w 9590"/>
                  <a:gd name="connsiteY85" fmla="*/ 7765 h 10000"/>
                  <a:gd name="connsiteX86" fmla="*/ 6782 w 9590"/>
                  <a:gd name="connsiteY86" fmla="*/ 7695 h 10000"/>
                  <a:gd name="connsiteX87" fmla="*/ 6432 w 9590"/>
                  <a:gd name="connsiteY87" fmla="*/ 7622 h 10000"/>
                  <a:gd name="connsiteX88" fmla="*/ 6432 w 9590"/>
                  <a:gd name="connsiteY88" fmla="*/ 7622 h 10000"/>
                  <a:gd name="connsiteX89" fmla="*/ 5965 w 9590"/>
                  <a:gd name="connsiteY89" fmla="*/ 7695 h 10000"/>
                  <a:gd name="connsiteX90" fmla="*/ 5613 w 9590"/>
                  <a:gd name="connsiteY90" fmla="*/ 7695 h 10000"/>
                  <a:gd name="connsiteX91" fmla="*/ 5497 w 9590"/>
                  <a:gd name="connsiteY91" fmla="*/ 7622 h 10000"/>
                  <a:gd name="connsiteX92" fmla="*/ 5438 w 9590"/>
                  <a:gd name="connsiteY92" fmla="*/ 7550 h 10000"/>
                  <a:gd name="connsiteX93" fmla="*/ 5438 w 9590"/>
                  <a:gd name="connsiteY93" fmla="*/ 7550 h 10000"/>
                  <a:gd name="connsiteX94" fmla="*/ 5438 w 9590"/>
                  <a:gd name="connsiteY94" fmla="*/ 6257 h 10000"/>
                  <a:gd name="connsiteX95" fmla="*/ 5438 w 9590"/>
                  <a:gd name="connsiteY95" fmla="*/ 6257 h 10000"/>
                  <a:gd name="connsiteX96" fmla="*/ 5438 w 9590"/>
                  <a:gd name="connsiteY96" fmla="*/ 5968 h 10000"/>
                  <a:gd name="connsiteX97" fmla="*/ 5321 w 9590"/>
                  <a:gd name="connsiteY97" fmla="*/ 5609 h 10000"/>
                  <a:gd name="connsiteX98" fmla="*/ 5263 w 9590"/>
                  <a:gd name="connsiteY98" fmla="*/ 5539 h 10000"/>
                  <a:gd name="connsiteX99" fmla="*/ 5146 w 9590"/>
                  <a:gd name="connsiteY99" fmla="*/ 5464 h 10000"/>
                  <a:gd name="connsiteX100" fmla="*/ 5029 w 9590"/>
                  <a:gd name="connsiteY100" fmla="*/ 5464 h 10000"/>
                  <a:gd name="connsiteX101" fmla="*/ 4853 w 9590"/>
                  <a:gd name="connsiteY101" fmla="*/ 5539 h 10000"/>
                  <a:gd name="connsiteX102" fmla="*/ 4853 w 9590"/>
                  <a:gd name="connsiteY102" fmla="*/ 5539 h 10000"/>
                  <a:gd name="connsiteX103" fmla="*/ 4210 w 9590"/>
                  <a:gd name="connsiteY103" fmla="*/ 6042 h 10000"/>
                  <a:gd name="connsiteX104" fmla="*/ 3918 w 9590"/>
                  <a:gd name="connsiteY104" fmla="*/ 6185 h 10000"/>
                  <a:gd name="connsiteX105" fmla="*/ 3859 w 9590"/>
                  <a:gd name="connsiteY105" fmla="*/ 6257 h 10000"/>
                  <a:gd name="connsiteX106" fmla="*/ 3801 w 9590"/>
                  <a:gd name="connsiteY106" fmla="*/ 6185 h 10000"/>
                  <a:gd name="connsiteX107" fmla="*/ 3801 w 9590"/>
                  <a:gd name="connsiteY107" fmla="*/ 6185 h 10000"/>
                  <a:gd name="connsiteX108" fmla="*/ 3508 w 9590"/>
                  <a:gd name="connsiteY108" fmla="*/ 5464 h 10000"/>
                  <a:gd name="connsiteX109" fmla="*/ 3508 w 9590"/>
                  <a:gd name="connsiteY109" fmla="*/ 5464 h 10000"/>
                  <a:gd name="connsiteX110" fmla="*/ 3391 w 9590"/>
                  <a:gd name="connsiteY110" fmla="*/ 5108 h 10000"/>
                  <a:gd name="connsiteX111" fmla="*/ 3391 w 9590"/>
                  <a:gd name="connsiteY111" fmla="*/ 4889 h 10000"/>
                  <a:gd name="connsiteX112" fmla="*/ 3391 w 9590"/>
                  <a:gd name="connsiteY112" fmla="*/ 4676 h 10000"/>
                  <a:gd name="connsiteX113" fmla="*/ 3391 w 9590"/>
                  <a:gd name="connsiteY113" fmla="*/ 4676 h 10000"/>
                  <a:gd name="connsiteX114" fmla="*/ 3567 w 9590"/>
                  <a:gd name="connsiteY114" fmla="*/ 4459 h 10000"/>
                  <a:gd name="connsiteX115" fmla="*/ 3684 w 9590"/>
                  <a:gd name="connsiteY115" fmla="*/ 4388 h 10000"/>
                  <a:gd name="connsiteX116" fmla="*/ 3684 w 9590"/>
                  <a:gd name="connsiteY116" fmla="*/ 4388 h 10000"/>
                  <a:gd name="connsiteX117" fmla="*/ 3275 w 9590"/>
                  <a:gd name="connsiteY117" fmla="*/ 4388 h 10000"/>
                  <a:gd name="connsiteX118" fmla="*/ 2981 w 9590"/>
                  <a:gd name="connsiteY118" fmla="*/ 4459 h 10000"/>
                  <a:gd name="connsiteX119" fmla="*/ 2865 w 9590"/>
                  <a:gd name="connsiteY119" fmla="*/ 4537 h 10000"/>
                  <a:gd name="connsiteX120" fmla="*/ 2807 w 9590"/>
                  <a:gd name="connsiteY120" fmla="*/ 4603 h 10000"/>
                  <a:gd name="connsiteX121" fmla="*/ 2807 w 9590"/>
                  <a:gd name="connsiteY121" fmla="*/ 4603 h 10000"/>
                  <a:gd name="connsiteX122" fmla="*/ 2689 w 9590"/>
                  <a:gd name="connsiteY122" fmla="*/ 4889 h 10000"/>
                  <a:gd name="connsiteX123" fmla="*/ 2514 w 9590"/>
                  <a:gd name="connsiteY123" fmla="*/ 5323 h 10000"/>
                  <a:gd name="connsiteX124" fmla="*/ 2222 w 9590"/>
                  <a:gd name="connsiteY124" fmla="*/ 5829 h 10000"/>
                  <a:gd name="connsiteX125" fmla="*/ 1872 w 9590"/>
                  <a:gd name="connsiteY125" fmla="*/ 6185 h 10000"/>
                  <a:gd name="connsiteX126" fmla="*/ 1872 w 9590"/>
                  <a:gd name="connsiteY126" fmla="*/ 6185 h 10000"/>
                  <a:gd name="connsiteX127" fmla="*/ 1520 w 9590"/>
                  <a:gd name="connsiteY127" fmla="*/ 6471 h 10000"/>
                  <a:gd name="connsiteX128" fmla="*/ 994 w 9590"/>
                  <a:gd name="connsiteY128" fmla="*/ 6762 h 10000"/>
                  <a:gd name="connsiteX129" fmla="*/ 526 w 9590"/>
                  <a:gd name="connsiteY129" fmla="*/ 6908 h 10000"/>
                  <a:gd name="connsiteX130" fmla="*/ 0 w 9590"/>
                  <a:gd name="connsiteY130" fmla="*/ 6976 h 10000"/>
                  <a:gd name="connsiteX131" fmla="*/ 0 w 9590"/>
                  <a:gd name="connsiteY131" fmla="*/ 6976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9146 w 10000"/>
                  <a:gd name="connsiteY2" fmla="*/ 9927 h 10000"/>
                  <a:gd name="connsiteX3" fmla="*/ 8840 w 10000"/>
                  <a:gd name="connsiteY3" fmla="*/ 9927 h 10000"/>
                  <a:gd name="connsiteX4" fmla="*/ 8719 w 10000"/>
                  <a:gd name="connsiteY4" fmla="*/ 9857 h 10000"/>
                  <a:gd name="connsiteX5" fmla="*/ 8658 w 10000"/>
                  <a:gd name="connsiteY5" fmla="*/ 9782 h 10000"/>
                  <a:gd name="connsiteX6" fmla="*/ 8658 w 10000"/>
                  <a:gd name="connsiteY6" fmla="*/ 9782 h 10000"/>
                  <a:gd name="connsiteX7" fmla="*/ 8292 w 10000"/>
                  <a:gd name="connsiteY7" fmla="*/ 8915 h 10000"/>
                  <a:gd name="connsiteX8" fmla="*/ 7987 w 10000"/>
                  <a:gd name="connsiteY8" fmla="*/ 8129 h 10000"/>
                  <a:gd name="connsiteX9" fmla="*/ 7987 w 10000"/>
                  <a:gd name="connsiteY9" fmla="*/ 8129 h 10000"/>
                  <a:gd name="connsiteX10" fmla="*/ 7867 w 10000"/>
                  <a:gd name="connsiteY10" fmla="*/ 7987 h 10000"/>
                  <a:gd name="connsiteX11" fmla="*/ 7683 w 10000"/>
                  <a:gd name="connsiteY11" fmla="*/ 7842 h 10000"/>
                  <a:gd name="connsiteX12" fmla="*/ 7195 w 10000"/>
                  <a:gd name="connsiteY12" fmla="*/ 7765 h 10000"/>
                  <a:gd name="connsiteX13" fmla="*/ 6585 w 10000"/>
                  <a:gd name="connsiteY13" fmla="*/ 7695 h 10000"/>
                  <a:gd name="connsiteX14" fmla="*/ 6036 w 10000"/>
                  <a:gd name="connsiteY14" fmla="*/ 7695 h 10000"/>
                  <a:gd name="connsiteX15" fmla="*/ 6036 w 10000"/>
                  <a:gd name="connsiteY15" fmla="*/ 7695 h 10000"/>
                  <a:gd name="connsiteX16" fmla="*/ 5792 w 10000"/>
                  <a:gd name="connsiteY16" fmla="*/ 7622 h 10000"/>
                  <a:gd name="connsiteX17" fmla="*/ 5670 w 10000"/>
                  <a:gd name="connsiteY17" fmla="*/ 7484 h 10000"/>
                  <a:gd name="connsiteX18" fmla="*/ 5609 w 10000"/>
                  <a:gd name="connsiteY18" fmla="*/ 7339 h 10000"/>
                  <a:gd name="connsiteX19" fmla="*/ 5609 w 10000"/>
                  <a:gd name="connsiteY19" fmla="*/ 7050 h 10000"/>
                  <a:gd name="connsiteX20" fmla="*/ 5670 w 10000"/>
                  <a:gd name="connsiteY20" fmla="*/ 6471 h 10000"/>
                  <a:gd name="connsiteX21" fmla="*/ 5732 w 10000"/>
                  <a:gd name="connsiteY21" fmla="*/ 6185 h 10000"/>
                  <a:gd name="connsiteX22" fmla="*/ 5670 w 10000"/>
                  <a:gd name="connsiteY22" fmla="*/ 5829 h 10000"/>
                  <a:gd name="connsiteX23" fmla="*/ 5670 w 10000"/>
                  <a:gd name="connsiteY23" fmla="*/ 5829 h 10000"/>
                  <a:gd name="connsiteX24" fmla="*/ 5609 w 10000"/>
                  <a:gd name="connsiteY24" fmla="*/ 5609 h 10000"/>
                  <a:gd name="connsiteX25" fmla="*/ 5548 w 10000"/>
                  <a:gd name="connsiteY25" fmla="*/ 5464 h 10000"/>
                  <a:gd name="connsiteX26" fmla="*/ 5425 w 10000"/>
                  <a:gd name="connsiteY26" fmla="*/ 5464 h 10000"/>
                  <a:gd name="connsiteX27" fmla="*/ 5244 w 10000"/>
                  <a:gd name="connsiteY27" fmla="*/ 5539 h 10000"/>
                  <a:gd name="connsiteX28" fmla="*/ 4877 w 10000"/>
                  <a:gd name="connsiteY28" fmla="*/ 5752 h 10000"/>
                  <a:gd name="connsiteX29" fmla="*/ 4390 w 10000"/>
                  <a:gd name="connsiteY29" fmla="*/ 6117 h 10000"/>
                  <a:gd name="connsiteX30" fmla="*/ 4390 w 10000"/>
                  <a:gd name="connsiteY30" fmla="*/ 6117 h 10000"/>
                  <a:gd name="connsiteX31" fmla="*/ 4086 w 10000"/>
                  <a:gd name="connsiteY31" fmla="*/ 6185 h 10000"/>
                  <a:gd name="connsiteX32" fmla="*/ 3964 w 10000"/>
                  <a:gd name="connsiteY32" fmla="*/ 6185 h 10000"/>
                  <a:gd name="connsiteX33" fmla="*/ 3902 w 10000"/>
                  <a:gd name="connsiteY33" fmla="*/ 6117 h 10000"/>
                  <a:gd name="connsiteX34" fmla="*/ 3842 w 10000"/>
                  <a:gd name="connsiteY34" fmla="*/ 5829 h 10000"/>
                  <a:gd name="connsiteX35" fmla="*/ 3658 w 10000"/>
                  <a:gd name="connsiteY35" fmla="*/ 5464 h 10000"/>
                  <a:gd name="connsiteX36" fmla="*/ 3658 w 10000"/>
                  <a:gd name="connsiteY36" fmla="*/ 5464 h 10000"/>
                  <a:gd name="connsiteX37" fmla="*/ 3536 w 10000"/>
                  <a:gd name="connsiteY37" fmla="*/ 5254 h 10000"/>
                  <a:gd name="connsiteX38" fmla="*/ 3536 w 10000"/>
                  <a:gd name="connsiteY38" fmla="*/ 5035 h 10000"/>
                  <a:gd name="connsiteX39" fmla="*/ 3536 w 10000"/>
                  <a:gd name="connsiteY39" fmla="*/ 4889 h 10000"/>
                  <a:gd name="connsiteX40" fmla="*/ 3599 w 10000"/>
                  <a:gd name="connsiteY40" fmla="*/ 4750 h 10000"/>
                  <a:gd name="connsiteX41" fmla="*/ 3719 w 10000"/>
                  <a:gd name="connsiteY41" fmla="*/ 4459 h 10000"/>
                  <a:gd name="connsiteX42" fmla="*/ 3842 w 10000"/>
                  <a:gd name="connsiteY42" fmla="*/ 4388 h 10000"/>
                  <a:gd name="connsiteX43" fmla="*/ 3842 w 10000"/>
                  <a:gd name="connsiteY43" fmla="*/ 4388 h 10000"/>
                  <a:gd name="connsiteX44" fmla="*/ 3842 w 10000"/>
                  <a:gd name="connsiteY44" fmla="*/ 4320 h 10000"/>
                  <a:gd name="connsiteX45" fmla="*/ 3902 w 10000"/>
                  <a:gd name="connsiteY45" fmla="*/ 4245 h 10000"/>
                  <a:gd name="connsiteX46" fmla="*/ 4147 w 10000"/>
                  <a:gd name="connsiteY46" fmla="*/ 4170 h 10000"/>
                  <a:gd name="connsiteX47" fmla="*/ 4877 w 10000"/>
                  <a:gd name="connsiteY47" fmla="*/ 4031 h 10000"/>
                  <a:gd name="connsiteX48" fmla="*/ 6158 w 10000"/>
                  <a:gd name="connsiteY48" fmla="*/ 3815 h 10000"/>
                  <a:gd name="connsiteX49" fmla="*/ 6158 w 10000"/>
                  <a:gd name="connsiteY49" fmla="*/ 3815 h 10000"/>
                  <a:gd name="connsiteX50" fmla="*/ 6891 w 10000"/>
                  <a:gd name="connsiteY50" fmla="*/ 3598 h 10000"/>
                  <a:gd name="connsiteX51" fmla="*/ 8231 w 10000"/>
                  <a:gd name="connsiteY51" fmla="*/ 3165 h 10000"/>
                  <a:gd name="connsiteX52" fmla="*/ 8231 w 10000"/>
                  <a:gd name="connsiteY52" fmla="*/ 3165 h 10000"/>
                  <a:gd name="connsiteX53" fmla="*/ 8537 w 10000"/>
                  <a:gd name="connsiteY53" fmla="*/ 3013 h 10000"/>
                  <a:gd name="connsiteX54" fmla="*/ 8658 w 10000"/>
                  <a:gd name="connsiteY54" fmla="*/ 2803 h 10000"/>
                  <a:gd name="connsiteX55" fmla="*/ 8781 w 10000"/>
                  <a:gd name="connsiteY55" fmla="*/ 2660 h 10000"/>
                  <a:gd name="connsiteX56" fmla="*/ 8719 w 10000"/>
                  <a:gd name="connsiteY56" fmla="*/ 2516 h 10000"/>
                  <a:gd name="connsiteX57" fmla="*/ 8719 w 10000"/>
                  <a:gd name="connsiteY57" fmla="*/ 2372 h 10000"/>
                  <a:gd name="connsiteX58" fmla="*/ 8597 w 10000"/>
                  <a:gd name="connsiteY58" fmla="*/ 2228 h 10000"/>
                  <a:gd name="connsiteX59" fmla="*/ 8415 w 10000"/>
                  <a:gd name="connsiteY59" fmla="*/ 2014 h 10000"/>
                  <a:gd name="connsiteX60" fmla="*/ 8415 w 10000"/>
                  <a:gd name="connsiteY60" fmla="*/ 2014 h 10000"/>
                  <a:gd name="connsiteX61" fmla="*/ 6220 w 10000"/>
                  <a:gd name="connsiteY61" fmla="*/ 722 h 10000"/>
                  <a:gd name="connsiteX62" fmla="*/ 6220 w 10000"/>
                  <a:gd name="connsiteY62" fmla="*/ 722 h 10000"/>
                  <a:gd name="connsiteX63" fmla="*/ 5975 w 10000"/>
                  <a:gd name="connsiteY63" fmla="*/ 510 h 10000"/>
                  <a:gd name="connsiteX64" fmla="*/ 5792 w 10000"/>
                  <a:gd name="connsiteY64" fmla="*/ 291 h 10000"/>
                  <a:gd name="connsiteX65" fmla="*/ 5670 w 10000"/>
                  <a:gd name="connsiteY65" fmla="*/ 73 h 10000"/>
                  <a:gd name="connsiteX66" fmla="*/ 5670 w 10000"/>
                  <a:gd name="connsiteY66" fmla="*/ 73 h 10000"/>
                  <a:gd name="connsiteX67" fmla="*/ 7867 w 10000"/>
                  <a:gd name="connsiteY67" fmla="*/ 0 h 10000"/>
                  <a:gd name="connsiteX68" fmla="*/ 10000 w 10000"/>
                  <a:gd name="connsiteY68" fmla="*/ 722 h 10000"/>
                  <a:gd name="connsiteX69" fmla="*/ 10000 w 10000"/>
                  <a:gd name="connsiteY69" fmla="*/ 9927 h 10000"/>
                  <a:gd name="connsiteX70" fmla="*/ 10000 w 10000"/>
                  <a:gd name="connsiteY70" fmla="*/ 9927 h 10000"/>
                  <a:gd name="connsiteX71" fmla="*/ 9696 w 10000"/>
                  <a:gd name="connsiteY71" fmla="*/ 9857 h 10000"/>
                  <a:gd name="connsiteX72" fmla="*/ 9330 w 10000"/>
                  <a:gd name="connsiteY72" fmla="*/ 9927 h 10000"/>
                  <a:gd name="connsiteX73" fmla="*/ 9330 w 10000"/>
                  <a:gd name="connsiteY73" fmla="*/ 9927 h 10000"/>
                  <a:gd name="connsiteX74" fmla="*/ 9208 w 10000"/>
                  <a:gd name="connsiteY74" fmla="*/ 10000 h 10000"/>
                  <a:gd name="connsiteX75" fmla="*/ 8965 w 10000"/>
                  <a:gd name="connsiteY75" fmla="*/ 9927 h 10000"/>
                  <a:gd name="connsiteX76" fmla="*/ 8781 w 10000"/>
                  <a:gd name="connsiteY76" fmla="*/ 9857 h 10000"/>
                  <a:gd name="connsiteX77" fmla="*/ 8597 w 10000"/>
                  <a:gd name="connsiteY77" fmla="*/ 9707 h 10000"/>
                  <a:gd name="connsiteX78" fmla="*/ 8474 w 10000"/>
                  <a:gd name="connsiteY78" fmla="*/ 9494 h 10000"/>
                  <a:gd name="connsiteX79" fmla="*/ 8292 w 10000"/>
                  <a:gd name="connsiteY79" fmla="*/ 9137 h 10000"/>
                  <a:gd name="connsiteX80" fmla="*/ 8292 w 10000"/>
                  <a:gd name="connsiteY80" fmla="*/ 9137 h 10000"/>
                  <a:gd name="connsiteX81" fmla="*/ 8049 w 10000"/>
                  <a:gd name="connsiteY81" fmla="*/ 8492 h 10000"/>
                  <a:gd name="connsiteX82" fmla="*/ 7927 w 10000"/>
                  <a:gd name="connsiteY82" fmla="*/ 8199 h 10000"/>
                  <a:gd name="connsiteX83" fmla="*/ 7743 w 10000"/>
                  <a:gd name="connsiteY83" fmla="*/ 7987 h 10000"/>
                  <a:gd name="connsiteX84" fmla="*/ 7562 w 10000"/>
                  <a:gd name="connsiteY84" fmla="*/ 7842 h 10000"/>
                  <a:gd name="connsiteX85" fmla="*/ 7318 w 10000"/>
                  <a:gd name="connsiteY85" fmla="*/ 7765 h 10000"/>
                  <a:gd name="connsiteX86" fmla="*/ 7072 w 10000"/>
                  <a:gd name="connsiteY86" fmla="*/ 7695 h 10000"/>
                  <a:gd name="connsiteX87" fmla="*/ 6707 w 10000"/>
                  <a:gd name="connsiteY87" fmla="*/ 7622 h 10000"/>
                  <a:gd name="connsiteX88" fmla="*/ 6707 w 10000"/>
                  <a:gd name="connsiteY88" fmla="*/ 7622 h 10000"/>
                  <a:gd name="connsiteX89" fmla="*/ 6220 w 10000"/>
                  <a:gd name="connsiteY89" fmla="*/ 7695 h 10000"/>
                  <a:gd name="connsiteX90" fmla="*/ 5853 w 10000"/>
                  <a:gd name="connsiteY90" fmla="*/ 7695 h 10000"/>
                  <a:gd name="connsiteX91" fmla="*/ 5732 w 10000"/>
                  <a:gd name="connsiteY91" fmla="*/ 7622 h 10000"/>
                  <a:gd name="connsiteX92" fmla="*/ 5670 w 10000"/>
                  <a:gd name="connsiteY92" fmla="*/ 7550 h 10000"/>
                  <a:gd name="connsiteX93" fmla="*/ 5670 w 10000"/>
                  <a:gd name="connsiteY93" fmla="*/ 7550 h 10000"/>
                  <a:gd name="connsiteX94" fmla="*/ 5670 w 10000"/>
                  <a:gd name="connsiteY94" fmla="*/ 6257 h 10000"/>
                  <a:gd name="connsiteX95" fmla="*/ 5670 w 10000"/>
                  <a:gd name="connsiteY95" fmla="*/ 6257 h 10000"/>
                  <a:gd name="connsiteX96" fmla="*/ 5670 w 10000"/>
                  <a:gd name="connsiteY96" fmla="*/ 5968 h 10000"/>
                  <a:gd name="connsiteX97" fmla="*/ 5548 w 10000"/>
                  <a:gd name="connsiteY97" fmla="*/ 5609 h 10000"/>
                  <a:gd name="connsiteX98" fmla="*/ 5488 w 10000"/>
                  <a:gd name="connsiteY98" fmla="*/ 5539 h 10000"/>
                  <a:gd name="connsiteX99" fmla="*/ 5366 w 10000"/>
                  <a:gd name="connsiteY99" fmla="*/ 5464 h 10000"/>
                  <a:gd name="connsiteX100" fmla="*/ 5244 w 10000"/>
                  <a:gd name="connsiteY100" fmla="*/ 5464 h 10000"/>
                  <a:gd name="connsiteX101" fmla="*/ 5060 w 10000"/>
                  <a:gd name="connsiteY101" fmla="*/ 5539 h 10000"/>
                  <a:gd name="connsiteX102" fmla="*/ 5060 w 10000"/>
                  <a:gd name="connsiteY102" fmla="*/ 5539 h 10000"/>
                  <a:gd name="connsiteX103" fmla="*/ 4390 w 10000"/>
                  <a:gd name="connsiteY103" fmla="*/ 6042 h 10000"/>
                  <a:gd name="connsiteX104" fmla="*/ 4086 w 10000"/>
                  <a:gd name="connsiteY104" fmla="*/ 6185 h 10000"/>
                  <a:gd name="connsiteX105" fmla="*/ 4024 w 10000"/>
                  <a:gd name="connsiteY105" fmla="*/ 6257 h 10000"/>
                  <a:gd name="connsiteX106" fmla="*/ 3964 w 10000"/>
                  <a:gd name="connsiteY106" fmla="*/ 6185 h 10000"/>
                  <a:gd name="connsiteX107" fmla="*/ 3964 w 10000"/>
                  <a:gd name="connsiteY107" fmla="*/ 6185 h 10000"/>
                  <a:gd name="connsiteX108" fmla="*/ 3658 w 10000"/>
                  <a:gd name="connsiteY108" fmla="*/ 5464 h 10000"/>
                  <a:gd name="connsiteX109" fmla="*/ 3658 w 10000"/>
                  <a:gd name="connsiteY109" fmla="*/ 5464 h 10000"/>
                  <a:gd name="connsiteX110" fmla="*/ 3536 w 10000"/>
                  <a:gd name="connsiteY110" fmla="*/ 5108 h 10000"/>
                  <a:gd name="connsiteX111" fmla="*/ 3536 w 10000"/>
                  <a:gd name="connsiteY111" fmla="*/ 4889 h 10000"/>
                  <a:gd name="connsiteX112" fmla="*/ 3536 w 10000"/>
                  <a:gd name="connsiteY112" fmla="*/ 4676 h 10000"/>
                  <a:gd name="connsiteX113" fmla="*/ 3536 w 10000"/>
                  <a:gd name="connsiteY113" fmla="*/ 4676 h 10000"/>
                  <a:gd name="connsiteX114" fmla="*/ 3719 w 10000"/>
                  <a:gd name="connsiteY114" fmla="*/ 4459 h 10000"/>
                  <a:gd name="connsiteX115" fmla="*/ 3842 w 10000"/>
                  <a:gd name="connsiteY115" fmla="*/ 4388 h 10000"/>
                  <a:gd name="connsiteX116" fmla="*/ 3842 w 10000"/>
                  <a:gd name="connsiteY116" fmla="*/ 4388 h 10000"/>
                  <a:gd name="connsiteX117" fmla="*/ 3415 w 10000"/>
                  <a:gd name="connsiteY117" fmla="*/ 4388 h 10000"/>
                  <a:gd name="connsiteX118" fmla="*/ 3108 w 10000"/>
                  <a:gd name="connsiteY118" fmla="*/ 4459 h 10000"/>
                  <a:gd name="connsiteX119" fmla="*/ 2987 w 10000"/>
                  <a:gd name="connsiteY119" fmla="*/ 4537 h 10000"/>
                  <a:gd name="connsiteX120" fmla="*/ 2927 w 10000"/>
                  <a:gd name="connsiteY120" fmla="*/ 4603 h 10000"/>
                  <a:gd name="connsiteX121" fmla="*/ 2927 w 10000"/>
                  <a:gd name="connsiteY121" fmla="*/ 4603 h 10000"/>
                  <a:gd name="connsiteX122" fmla="*/ 2804 w 10000"/>
                  <a:gd name="connsiteY122" fmla="*/ 4889 h 10000"/>
                  <a:gd name="connsiteX123" fmla="*/ 2621 w 10000"/>
                  <a:gd name="connsiteY123" fmla="*/ 5323 h 10000"/>
                  <a:gd name="connsiteX124" fmla="*/ 2317 w 10000"/>
                  <a:gd name="connsiteY124" fmla="*/ 5829 h 10000"/>
                  <a:gd name="connsiteX125" fmla="*/ 1952 w 10000"/>
                  <a:gd name="connsiteY125" fmla="*/ 6185 h 10000"/>
                  <a:gd name="connsiteX126" fmla="*/ 1952 w 10000"/>
                  <a:gd name="connsiteY126" fmla="*/ 6185 h 10000"/>
                  <a:gd name="connsiteX127" fmla="*/ 1585 w 10000"/>
                  <a:gd name="connsiteY127" fmla="*/ 6471 h 10000"/>
                  <a:gd name="connsiteX128" fmla="*/ 1036 w 10000"/>
                  <a:gd name="connsiteY128" fmla="*/ 6762 h 10000"/>
                  <a:gd name="connsiteX129" fmla="*/ 0 w 10000"/>
                  <a:gd name="connsiteY129" fmla="*/ 6976 h 10000"/>
                  <a:gd name="connsiteX130" fmla="*/ 0 w 10000"/>
                  <a:gd name="connsiteY130" fmla="*/ 6976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9146 w 10000"/>
                  <a:gd name="connsiteY2" fmla="*/ 9927 h 10000"/>
                  <a:gd name="connsiteX3" fmla="*/ 8840 w 10000"/>
                  <a:gd name="connsiteY3" fmla="*/ 9927 h 10000"/>
                  <a:gd name="connsiteX4" fmla="*/ 8719 w 10000"/>
                  <a:gd name="connsiteY4" fmla="*/ 9857 h 10000"/>
                  <a:gd name="connsiteX5" fmla="*/ 8658 w 10000"/>
                  <a:gd name="connsiteY5" fmla="*/ 9782 h 10000"/>
                  <a:gd name="connsiteX6" fmla="*/ 8658 w 10000"/>
                  <a:gd name="connsiteY6" fmla="*/ 9782 h 10000"/>
                  <a:gd name="connsiteX7" fmla="*/ 8292 w 10000"/>
                  <a:gd name="connsiteY7" fmla="*/ 8915 h 10000"/>
                  <a:gd name="connsiteX8" fmla="*/ 7987 w 10000"/>
                  <a:gd name="connsiteY8" fmla="*/ 8129 h 10000"/>
                  <a:gd name="connsiteX9" fmla="*/ 7987 w 10000"/>
                  <a:gd name="connsiteY9" fmla="*/ 8129 h 10000"/>
                  <a:gd name="connsiteX10" fmla="*/ 7867 w 10000"/>
                  <a:gd name="connsiteY10" fmla="*/ 7987 h 10000"/>
                  <a:gd name="connsiteX11" fmla="*/ 7683 w 10000"/>
                  <a:gd name="connsiteY11" fmla="*/ 7842 h 10000"/>
                  <a:gd name="connsiteX12" fmla="*/ 7195 w 10000"/>
                  <a:gd name="connsiteY12" fmla="*/ 7765 h 10000"/>
                  <a:gd name="connsiteX13" fmla="*/ 6585 w 10000"/>
                  <a:gd name="connsiteY13" fmla="*/ 7695 h 10000"/>
                  <a:gd name="connsiteX14" fmla="*/ 6036 w 10000"/>
                  <a:gd name="connsiteY14" fmla="*/ 7695 h 10000"/>
                  <a:gd name="connsiteX15" fmla="*/ 6036 w 10000"/>
                  <a:gd name="connsiteY15" fmla="*/ 7695 h 10000"/>
                  <a:gd name="connsiteX16" fmla="*/ 5792 w 10000"/>
                  <a:gd name="connsiteY16" fmla="*/ 7622 h 10000"/>
                  <a:gd name="connsiteX17" fmla="*/ 5670 w 10000"/>
                  <a:gd name="connsiteY17" fmla="*/ 7484 h 10000"/>
                  <a:gd name="connsiteX18" fmla="*/ 5609 w 10000"/>
                  <a:gd name="connsiteY18" fmla="*/ 7339 h 10000"/>
                  <a:gd name="connsiteX19" fmla="*/ 5609 w 10000"/>
                  <a:gd name="connsiteY19" fmla="*/ 7050 h 10000"/>
                  <a:gd name="connsiteX20" fmla="*/ 5670 w 10000"/>
                  <a:gd name="connsiteY20" fmla="*/ 6471 h 10000"/>
                  <a:gd name="connsiteX21" fmla="*/ 5732 w 10000"/>
                  <a:gd name="connsiteY21" fmla="*/ 6185 h 10000"/>
                  <a:gd name="connsiteX22" fmla="*/ 5670 w 10000"/>
                  <a:gd name="connsiteY22" fmla="*/ 5829 h 10000"/>
                  <a:gd name="connsiteX23" fmla="*/ 5670 w 10000"/>
                  <a:gd name="connsiteY23" fmla="*/ 5829 h 10000"/>
                  <a:gd name="connsiteX24" fmla="*/ 5609 w 10000"/>
                  <a:gd name="connsiteY24" fmla="*/ 5609 h 10000"/>
                  <a:gd name="connsiteX25" fmla="*/ 5548 w 10000"/>
                  <a:gd name="connsiteY25" fmla="*/ 5464 h 10000"/>
                  <a:gd name="connsiteX26" fmla="*/ 5425 w 10000"/>
                  <a:gd name="connsiteY26" fmla="*/ 5464 h 10000"/>
                  <a:gd name="connsiteX27" fmla="*/ 5244 w 10000"/>
                  <a:gd name="connsiteY27" fmla="*/ 5539 h 10000"/>
                  <a:gd name="connsiteX28" fmla="*/ 4877 w 10000"/>
                  <a:gd name="connsiteY28" fmla="*/ 5752 h 10000"/>
                  <a:gd name="connsiteX29" fmla="*/ 4390 w 10000"/>
                  <a:gd name="connsiteY29" fmla="*/ 6117 h 10000"/>
                  <a:gd name="connsiteX30" fmla="*/ 4390 w 10000"/>
                  <a:gd name="connsiteY30" fmla="*/ 6117 h 10000"/>
                  <a:gd name="connsiteX31" fmla="*/ 4086 w 10000"/>
                  <a:gd name="connsiteY31" fmla="*/ 6185 h 10000"/>
                  <a:gd name="connsiteX32" fmla="*/ 3964 w 10000"/>
                  <a:gd name="connsiteY32" fmla="*/ 6185 h 10000"/>
                  <a:gd name="connsiteX33" fmla="*/ 3902 w 10000"/>
                  <a:gd name="connsiteY33" fmla="*/ 6117 h 10000"/>
                  <a:gd name="connsiteX34" fmla="*/ 3842 w 10000"/>
                  <a:gd name="connsiteY34" fmla="*/ 5829 h 10000"/>
                  <a:gd name="connsiteX35" fmla="*/ 3658 w 10000"/>
                  <a:gd name="connsiteY35" fmla="*/ 5464 h 10000"/>
                  <a:gd name="connsiteX36" fmla="*/ 3658 w 10000"/>
                  <a:gd name="connsiteY36" fmla="*/ 5464 h 10000"/>
                  <a:gd name="connsiteX37" fmla="*/ 3536 w 10000"/>
                  <a:gd name="connsiteY37" fmla="*/ 5254 h 10000"/>
                  <a:gd name="connsiteX38" fmla="*/ 3536 w 10000"/>
                  <a:gd name="connsiteY38" fmla="*/ 5035 h 10000"/>
                  <a:gd name="connsiteX39" fmla="*/ 3536 w 10000"/>
                  <a:gd name="connsiteY39" fmla="*/ 4889 h 10000"/>
                  <a:gd name="connsiteX40" fmla="*/ 3599 w 10000"/>
                  <a:gd name="connsiteY40" fmla="*/ 4750 h 10000"/>
                  <a:gd name="connsiteX41" fmla="*/ 3719 w 10000"/>
                  <a:gd name="connsiteY41" fmla="*/ 4459 h 10000"/>
                  <a:gd name="connsiteX42" fmla="*/ 3842 w 10000"/>
                  <a:gd name="connsiteY42" fmla="*/ 4388 h 10000"/>
                  <a:gd name="connsiteX43" fmla="*/ 3842 w 10000"/>
                  <a:gd name="connsiteY43" fmla="*/ 4388 h 10000"/>
                  <a:gd name="connsiteX44" fmla="*/ 3842 w 10000"/>
                  <a:gd name="connsiteY44" fmla="*/ 4320 h 10000"/>
                  <a:gd name="connsiteX45" fmla="*/ 3902 w 10000"/>
                  <a:gd name="connsiteY45" fmla="*/ 4245 h 10000"/>
                  <a:gd name="connsiteX46" fmla="*/ 4147 w 10000"/>
                  <a:gd name="connsiteY46" fmla="*/ 4170 h 10000"/>
                  <a:gd name="connsiteX47" fmla="*/ 4877 w 10000"/>
                  <a:gd name="connsiteY47" fmla="*/ 4031 h 10000"/>
                  <a:gd name="connsiteX48" fmla="*/ 6158 w 10000"/>
                  <a:gd name="connsiteY48" fmla="*/ 3815 h 10000"/>
                  <a:gd name="connsiteX49" fmla="*/ 6158 w 10000"/>
                  <a:gd name="connsiteY49" fmla="*/ 3815 h 10000"/>
                  <a:gd name="connsiteX50" fmla="*/ 6891 w 10000"/>
                  <a:gd name="connsiteY50" fmla="*/ 3598 h 10000"/>
                  <a:gd name="connsiteX51" fmla="*/ 8231 w 10000"/>
                  <a:gd name="connsiteY51" fmla="*/ 3165 h 10000"/>
                  <a:gd name="connsiteX52" fmla="*/ 8231 w 10000"/>
                  <a:gd name="connsiteY52" fmla="*/ 3165 h 10000"/>
                  <a:gd name="connsiteX53" fmla="*/ 8537 w 10000"/>
                  <a:gd name="connsiteY53" fmla="*/ 3013 h 10000"/>
                  <a:gd name="connsiteX54" fmla="*/ 8658 w 10000"/>
                  <a:gd name="connsiteY54" fmla="*/ 2803 h 10000"/>
                  <a:gd name="connsiteX55" fmla="*/ 8781 w 10000"/>
                  <a:gd name="connsiteY55" fmla="*/ 2660 h 10000"/>
                  <a:gd name="connsiteX56" fmla="*/ 8719 w 10000"/>
                  <a:gd name="connsiteY56" fmla="*/ 2516 h 10000"/>
                  <a:gd name="connsiteX57" fmla="*/ 8719 w 10000"/>
                  <a:gd name="connsiteY57" fmla="*/ 2372 h 10000"/>
                  <a:gd name="connsiteX58" fmla="*/ 8597 w 10000"/>
                  <a:gd name="connsiteY58" fmla="*/ 2228 h 10000"/>
                  <a:gd name="connsiteX59" fmla="*/ 8415 w 10000"/>
                  <a:gd name="connsiteY59" fmla="*/ 2014 h 10000"/>
                  <a:gd name="connsiteX60" fmla="*/ 8415 w 10000"/>
                  <a:gd name="connsiteY60" fmla="*/ 2014 h 10000"/>
                  <a:gd name="connsiteX61" fmla="*/ 6220 w 10000"/>
                  <a:gd name="connsiteY61" fmla="*/ 722 h 10000"/>
                  <a:gd name="connsiteX62" fmla="*/ 6220 w 10000"/>
                  <a:gd name="connsiteY62" fmla="*/ 722 h 10000"/>
                  <a:gd name="connsiteX63" fmla="*/ 5975 w 10000"/>
                  <a:gd name="connsiteY63" fmla="*/ 510 h 10000"/>
                  <a:gd name="connsiteX64" fmla="*/ 5792 w 10000"/>
                  <a:gd name="connsiteY64" fmla="*/ 291 h 10000"/>
                  <a:gd name="connsiteX65" fmla="*/ 5670 w 10000"/>
                  <a:gd name="connsiteY65" fmla="*/ 73 h 10000"/>
                  <a:gd name="connsiteX66" fmla="*/ 5670 w 10000"/>
                  <a:gd name="connsiteY66" fmla="*/ 73 h 10000"/>
                  <a:gd name="connsiteX67" fmla="*/ 7867 w 10000"/>
                  <a:gd name="connsiteY67" fmla="*/ 0 h 10000"/>
                  <a:gd name="connsiteX68" fmla="*/ 10000 w 10000"/>
                  <a:gd name="connsiteY68" fmla="*/ 722 h 10000"/>
                  <a:gd name="connsiteX69" fmla="*/ 10000 w 10000"/>
                  <a:gd name="connsiteY69" fmla="*/ 9927 h 10000"/>
                  <a:gd name="connsiteX70" fmla="*/ 10000 w 10000"/>
                  <a:gd name="connsiteY70" fmla="*/ 9927 h 10000"/>
                  <a:gd name="connsiteX71" fmla="*/ 9696 w 10000"/>
                  <a:gd name="connsiteY71" fmla="*/ 9857 h 10000"/>
                  <a:gd name="connsiteX72" fmla="*/ 9330 w 10000"/>
                  <a:gd name="connsiteY72" fmla="*/ 9927 h 10000"/>
                  <a:gd name="connsiteX73" fmla="*/ 9330 w 10000"/>
                  <a:gd name="connsiteY73" fmla="*/ 9927 h 10000"/>
                  <a:gd name="connsiteX74" fmla="*/ 9208 w 10000"/>
                  <a:gd name="connsiteY74" fmla="*/ 10000 h 10000"/>
                  <a:gd name="connsiteX75" fmla="*/ 8965 w 10000"/>
                  <a:gd name="connsiteY75" fmla="*/ 9927 h 10000"/>
                  <a:gd name="connsiteX76" fmla="*/ 8781 w 10000"/>
                  <a:gd name="connsiteY76" fmla="*/ 9857 h 10000"/>
                  <a:gd name="connsiteX77" fmla="*/ 8597 w 10000"/>
                  <a:gd name="connsiteY77" fmla="*/ 9707 h 10000"/>
                  <a:gd name="connsiteX78" fmla="*/ 8474 w 10000"/>
                  <a:gd name="connsiteY78" fmla="*/ 9494 h 10000"/>
                  <a:gd name="connsiteX79" fmla="*/ 8292 w 10000"/>
                  <a:gd name="connsiteY79" fmla="*/ 9137 h 10000"/>
                  <a:gd name="connsiteX80" fmla="*/ 8292 w 10000"/>
                  <a:gd name="connsiteY80" fmla="*/ 9137 h 10000"/>
                  <a:gd name="connsiteX81" fmla="*/ 8049 w 10000"/>
                  <a:gd name="connsiteY81" fmla="*/ 8492 h 10000"/>
                  <a:gd name="connsiteX82" fmla="*/ 7927 w 10000"/>
                  <a:gd name="connsiteY82" fmla="*/ 8199 h 10000"/>
                  <a:gd name="connsiteX83" fmla="*/ 7743 w 10000"/>
                  <a:gd name="connsiteY83" fmla="*/ 7987 h 10000"/>
                  <a:gd name="connsiteX84" fmla="*/ 7562 w 10000"/>
                  <a:gd name="connsiteY84" fmla="*/ 7842 h 10000"/>
                  <a:gd name="connsiteX85" fmla="*/ 7318 w 10000"/>
                  <a:gd name="connsiteY85" fmla="*/ 7765 h 10000"/>
                  <a:gd name="connsiteX86" fmla="*/ 7072 w 10000"/>
                  <a:gd name="connsiteY86" fmla="*/ 7695 h 10000"/>
                  <a:gd name="connsiteX87" fmla="*/ 6707 w 10000"/>
                  <a:gd name="connsiteY87" fmla="*/ 7622 h 10000"/>
                  <a:gd name="connsiteX88" fmla="*/ 6707 w 10000"/>
                  <a:gd name="connsiteY88" fmla="*/ 7622 h 10000"/>
                  <a:gd name="connsiteX89" fmla="*/ 6220 w 10000"/>
                  <a:gd name="connsiteY89" fmla="*/ 7695 h 10000"/>
                  <a:gd name="connsiteX90" fmla="*/ 5853 w 10000"/>
                  <a:gd name="connsiteY90" fmla="*/ 7695 h 10000"/>
                  <a:gd name="connsiteX91" fmla="*/ 5732 w 10000"/>
                  <a:gd name="connsiteY91" fmla="*/ 7622 h 10000"/>
                  <a:gd name="connsiteX92" fmla="*/ 5670 w 10000"/>
                  <a:gd name="connsiteY92" fmla="*/ 7550 h 10000"/>
                  <a:gd name="connsiteX93" fmla="*/ 5670 w 10000"/>
                  <a:gd name="connsiteY93" fmla="*/ 7550 h 10000"/>
                  <a:gd name="connsiteX94" fmla="*/ 5670 w 10000"/>
                  <a:gd name="connsiteY94" fmla="*/ 6257 h 10000"/>
                  <a:gd name="connsiteX95" fmla="*/ 5670 w 10000"/>
                  <a:gd name="connsiteY95" fmla="*/ 6257 h 10000"/>
                  <a:gd name="connsiteX96" fmla="*/ 5670 w 10000"/>
                  <a:gd name="connsiteY96" fmla="*/ 5968 h 10000"/>
                  <a:gd name="connsiteX97" fmla="*/ 5548 w 10000"/>
                  <a:gd name="connsiteY97" fmla="*/ 5609 h 10000"/>
                  <a:gd name="connsiteX98" fmla="*/ 5488 w 10000"/>
                  <a:gd name="connsiteY98" fmla="*/ 5539 h 10000"/>
                  <a:gd name="connsiteX99" fmla="*/ 5366 w 10000"/>
                  <a:gd name="connsiteY99" fmla="*/ 5464 h 10000"/>
                  <a:gd name="connsiteX100" fmla="*/ 5244 w 10000"/>
                  <a:gd name="connsiteY100" fmla="*/ 5464 h 10000"/>
                  <a:gd name="connsiteX101" fmla="*/ 5060 w 10000"/>
                  <a:gd name="connsiteY101" fmla="*/ 5539 h 10000"/>
                  <a:gd name="connsiteX102" fmla="*/ 5060 w 10000"/>
                  <a:gd name="connsiteY102" fmla="*/ 5539 h 10000"/>
                  <a:gd name="connsiteX103" fmla="*/ 4390 w 10000"/>
                  <a:gd name="connsiteY103" fmla="*/ 6042 h 10000"/>
                  <a:gd name="connsiteX104" fmla="*/ 4086 w 10000"/>
                  <a:gd name="connsiteY104" fmla="*/ 6185 h 10000"/>
                  <a:gd name="connsiteX105" fmla="*/ 4024 w 10000"/>
                  <a:gd name="connsiteY105" fmla="*/ 6257 h 10000"/>
                  <a:gd name="connsiteX106" fmla="*/ 3964 w 10000"/>
                  <a:gd name="connsiteY106" fmla="*/ 6185 h 10000"/>
                  <a:gd name="connsiteX107" fmla="*/ 3964 w 10000"/>
                  <a:gd name="connsiteY107" fmla="*/ 6185 h 10000"/>
                  <a:gd name="connsiteX108" fmla="*/ 3658 w 10000"/>
                  <a:gd name="connsiteY108" fmla="*/ 5464 h 10000"/>
                  <a:gd name="connsiteX109" fmla="*/ 3658 w 10000"/>
                  <a:gd name="connsiteY109" fmla="*/ 5464 h 10000"/>
                  <a:gd name="connsiteX110" fmla="*/ 3536 w 10000"/>
                  <a:gd name="connsiteY110" fmla="*/ 5108 h 10000"/>
                  <a:gd name="connsiteX111" fmla="*/ 3536 w 10000"/>
                  <a:gd name="connsiteY111" fmla="*/ 4889 h 10000"/>
                  <a:gd name="connsiteX112" fmla="*/ 3536 w 10000"/>
                  <a:gd name="connsiteY112" fmla="*/ 4676 h 10000"/>
                  <a:gd name="connsiteX113" fmla="*/ 3536 w 10000"/>
                  <a:gd name="connsiteY113" fmla="*/ 4676 h 10000"/>
                  <a:gd name="connsiteX114" fmla="*/ 3719 w 10000"/>
                  <a:gd name="connsiteY114" fmla="*/ 4459 h 10000"/>
                  <a:gd name="connsiteX115" fmla="*/ 3842 w 10000"/>
                  <a:gd name="connsiteY115" fmla="*/ 4388 h 10000"/>
                  <a:gd name="connsiteX116" fmla="*/ 3842 w 10000"/>
                  <a:gd name="connsiteY116" fmla="*/ 4388 h 10000"/>
                  <a:gd name="connsiteX117" fmla="*/ 3415 w 10000"/>
                  <a:gd name="connsiteY117" fmla="*/ 4388 h 10000"/>
                  <a:gd name="connsiteX118" fmla="*/ 3108 w 10000"/>
                  <a:gd name="connsiteY118" fmla="*/ 4459 h 10000"/>
                  <a:gd name="connsiteX119" fmla="*/ 2987 w 10000"/>
                  <a:gd name="connsiteY119" fmla="*/ 4537 h 10000"/>
                  <a:gd name="connsiteX120" fmla="*/ 2927 w 10000"/>
                  <a:gd name="connsiteY120" fmla="*/ 4603 h 10000"/>
                  <a:gd name="connsiteX121" fmla="*/ 2927 w 10000"/>
                  <a:gd name="connsiteY121" fmla="*/ 4603 h 10000"/>
                  <a:gd name="connsiteX122" fmla="*/ 2804 w 10000"/>
                  <a:gd name="connsiteY122" fmla="*/ 4889 h 10000"/>
                  <a:gd name="connsiteX123" fmla="*/ 2621 w 10000"/>
                  <a:gd name="connsiteY123" fmla="*/ 5323 h 10000"/>
                  <a:gd name="connsiteX124" fmla="*/ 2317 w 10000"/>
                  <a:gd name="connsiteY124" fmla="*/ 5829 h 10000"/>
                  <a:gd name="connsiteX125" fmla="*/ 1952 w 10000"/>
                  <a:gd name="connsiteY125" fmla="*/ 6185 h 10000"/>
                  <a:gd name="connsiteX126" fmla="*/ 1952 w 10000"/>
                  <a:gd name="connsiteY126" fmla="*/ 6185 h 10000"/>
                  <a:gd name="connsiteX127" fmla="*/ 1585 w 10000"/>
                  <a:gd name="connsiteY127" fmla="*/ 6471 h 10000"/>
                  <a:gd name="connsiteX128" fmla="*/ 1036 w 10000"/>
                  <a:gd name="connsiteY128" fmla="*/ 6762 h 10000"/>
                  <a:gd name="connsiteX129" fmla="*/ 397 w 10000"/>
                  <a:gd name="connsiteY129" fmla="*/ 6990 h 10000"/>
                  <a:gd name="connsiteX130" fmla="*/ 0 w 10000"/>
                  <a:gd name="connsiteY130" fmla="*/ 6976 h 10000"/>
                  <a:gd name="connsiteX131" fmla="*/ 0 w 10000"/>
                  <a:gd name="connsiteY131" fmla="*/ 6976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9146 w 10000"/>
                  <a:gd name="connsiteY2" fmla="*/ 9927 h 10000"/>
                  <a:gd name="connsiteX3" fmla="*/ 8840 w 10000"/>
                  <a:gd name="connsiteY3" fmla="*/ 9927 h 10000"/>
                  <a:gd name="connsiteX4" fmla="*/ 8719 w 10000"/>
                  <a:gd name="connsiteY4" fmla="*/ 9857 h 10000"/>
                  <a:gd name="connsiteX5" fmla="*/ 8658 w 10000"/>
                  <a:gd name="connsiteY5" fmla="*/ 9782 h 10000"/>
                  <a:gd name="connsiteX6" fmla="*/ 8658 w 10000"/>
                  <a:gd name="connsiteY6" fmla="*/ 9782 h 10000"/>
                  <a:gd name="connsiteX7" fmla="*/ 8292 w 10000"/>
                  <a:gd name="connsiteY7" fmla="*/ 8915 h 10000"/>
                  <a:gd name="connsiteX8" fmla="*/ 7987 w 10000"/>
                  <a:gd name="connsiteY8" fmla="*/ 8129 h 10000"/>
                  <a:gd name="connsiteX9" fmla="*/ 7987 w 10000"/>
                  <a:gd name="connsiteY9" fmla="*/ 8129 h 10000"/>
                  <a:gd name="connsiteX10" fmla="*/ 7867 w 10000"/>
                  <a:gd name="connsiteY10" fmla="*/ 7987 h 10000"/>
                  <a:gd name="connsiteX11" fmla="*/ 7683 w 10000"/>
                  <a:gd name="connsiteY11" fmla="*/ 7842 h 10000"/>
                  <a:gd name="connsiteX12" fmla="*/ 7195 w 10000"/>
                  <a:gd name="connsiteY12" fmla="*/ 7765 h 10000"/>
                  <a:gd name="connsiteX13" fmla="*/ 6585 w 10000"/>
                  <a:gd name="connsiteY13" fmla="*/ 7695 h 10000"/>
                  <a:gd name="connsiteX14" fmla="*/ 6036 w 10000"/>
                  <a:gd name="connsiteY14" fmla="*/ 7695 h 10000"/>
                  <a:gd name="connsiteX15" fmla="*/ 6036 w 10000"/>
                  <a:gd name="connsiteY15" fmla="*/ 7695 h 10000"/>
                  <a:gd name="connsiteX16" fmla="*/ 5792 w 10000"/>
                  <a:gd name="connsiteY16" fmla="*/ 7622 h 10000"/>
                  <a:gd name="connsiteX17" fmla="*/ 5670 w 10000"/>
                  <a:gd name="connsiteY17" fmla="*/ 7484 h 10000"/>
                  <a:gd name="connsiteX18" fmla="*/ 5609 w 10000"/>
                  <a:gd name="connsiteY18" fmla="*/ 7339 h 10000"/>
                  <a:gd name="connsiteX19" fmla="*/ 5609 w 10000"/>
                  <a:gd name="connsiteY19" fmla="*/ 7050 h 10000"/>
                  <a:gd name="connsiteX20" fmla="*/ 5670 w 10000"/>
                  <a:gd name="connsiteY20" fmla="*/ 6471 h 10000"/>
                  <a:gd name="connsiteX21" fmla="*/ 5732 w 10000"/>
                  <a:gd name="connsiteY21" fmla="*/ 6185 h 10000"/>
                  <a:gd name="connsiteX22" fmla="*/ 5670 w 10000"/>
                  <a:gd name="connsiteY22" fmla="*/ 5829 h 10000"/>
                  <a:gd name="connsiteX23" fmla="*/ 5670 w 10000"/>
                  <a:gd name="connsiteY23" fmla="*/ 5829 h 10000"/>
                  <a:gd name="connsiteX24" fmla="*/ 5609 w 10000"/>
                  <a:gd name="connsiteY24" fmla="*/ 5609 h 10000"/>
                  <a:gd name="connsiteX25" fmla="*/ 5548 w 10000"/>
                  <a:gd name="connsiteY25" fmla="*/ 5464 h 10000"/>
                  <a:gd name="connsiteX26" fmla="*/ 5425 w 10000"/>
                  <a:gd name="connsiteY26" fmla="*/ 5464 h 10000"/>
                  <a:gd name="connsiteX27" fmla="*/ 5244 w 10000"/>
                  <a:gd name="connsiteY27" fmla="*/ 5539 h 10000"/>
                  <a:gd name="connsiteX28" fmla="*/ 4877 w 10000"/>
                  <a:gd name="connsiteY28" fmla="*/ 5752 h 10000"/>
                  <a:gd name="connsiteX29" fmla="*/ 4390 w 10000"/>
                  <a:gd name="connsiteY29" fmla="*/ 6117 h 10000"/>
                  <a:gd name="connsiteX30" fmla="*/ 4390 w 10000"/>
                  <a:gd name="connsiteY30" fmla="*/ 6117 h 10000"/>
                  <a:gd name="connsiteX31" fmla="*/ 4086 w 10000"/>
                  <a:gd name="connsiteY31" fmla="*/ 6185 h 10000"/>
                  <a:gd name="connsiteX32" fmla="*/ 3964 w 10000"/>
                  <a:gd name="connsiteY32" fmla="*/ 6185 h 10000"/>
                  <a:gd name="connsiteX33" fmla="*/ 3902 w 10000"/>
                  <a:gd name="connsiteY33" fmla="*/ 6117 h 10000"/>
                  <a:gd name="connsiteX34" fmla="*/ 3842 w 10000"/>
                  <a:gd name="connsiteY34" fmla="*/ 5829 h 10000"/>
                  <a:gd name="connsiteX35" fmla="*/ 3658 w 10000"/>
                  <a:gd name="connsiteY35" fmla="*/ 5464 h 10000"/>
                  <a:gd name="connsiteX36" fmla="*/ 3658 w 10000"/>
                  <a:gd name="connsiteY36" fmla="*/ 5464 h 10000"/>
                  <a:gd name="connsiteX37" fmla="*/ 3536 w 10000"/>
                  <a:gd name="connsiteY37" fmla="*/ 5254 h 10000"/>
                  <a:gd name="connsiteX38" fmla="*/ 3536 w 10000"/>
                  <a:gd name="connsiteY38" fmla="*/ 5035 h 10000"/>
                  <a:gd name="connsiteX39" fmla="*/ 3536 w 10000"/>
                  <a:gd name="connsiteY39" fmla="*/ 4889 h 10000"/>
                  <a:gd name="connsiteX40" fmla="*/ 3599 w 10000"/>
                  <a:gd name="connsiteY40" fmla="*/ 4750 h 10000"/>
                  <a:gd name="connsiteX41" fmla="*/ 3719 w 10000"/>
                  <a:gd name="connsiteY41" fmla="*/ 4459 h 10000"/>
                  <a:gd name="connsiteX42" fmla="*/ 3842 w 10000"/>
                  <a:gd name="connsiteY42" fmla="*/ 4388 h 10000"/>
                  <a:gd name="connsiteX43" fmla="*/ 3842 w 10000"/>
                  <a:gd name="connsiteY43" fmla="*/ 4388 h 10000"/>
                  <a:gd name="connsiteX44" fmla="*/ 3842 w 10000"/>
                  <a:gd name="connsiteY44" fmla="*/ 4320 h 10000"/>
                  <a:gd name="connsiteX45" fmla="*/ 3902 w 10000"/>
                  <a:gd name="connsiteY45" fmla="*/ 4245 h 10000"/>
                  <a:gd name="connsiteX46" fmla="*/ 4147 w 10000"/>
                  <a:gd name="connsiteY46" fmla="*/ 4170 h 10000"/>
                  <a:gd name="connsiteX47" fmla="*/ 4877 w 10000"/>
                  <a:gd name="connsiteY47" fmla="*/ 4031 h 10000"/>
                  <a:gd name="connsiteX48" fmla="*/ 6158 w 10000"/>
                  <a:gd name="connsiteY48" fmla="*/ 3815 h 10000"/>
                  <a:gd name="connsiteX49" fmla="*/ 6158 w 10000"/>
                  <a:gd name="connsiteY49" fmla="*/ 3815 h 10000"/>
                  <a:gd name="connsiteX50" fmla="*/ 6891 w 10000"/>
                  <a:gd name="connsiteY50" fmla="*/ 3598 h 10000"/>
                  <a:gd name="connsiteX51" fmla="*/ 8231 w 10000"/>
                  <a:gd name="connsiteY51" fmla="*/ 3165 h 10000"/>
                  <a:gd name="connsiteX52" fmla="*/ 8231 w 10000"/>
                  <a:gd name="connsiteY52" fmla="*/ 3165 h 10000"/>
                  <a:gd name="connsiteX53" fmla="*/ 8537 w 10000"/>
                  <a:gd name="connsiteY53" fmla="*/ 3013 h 10000"/>
                  <a:gd name="connsiteX54" fmla="*/ 8658 w 10000"/>
                  <a:gd name="connsiteY54" fmla="*/ 2803 h 10000"/>
                  <a:gd name="connsiteX55" fmla="*/ 8781 w 10000"/>
                  <a:gd name="connsiteY55" fmla="*/ 2660 h 10000"/>
                  <a:gd name="connsiteX56" fmla="*/ 8719 w 10000"/>
                  <a:gd name="connsiteY56" fmla="*/ 2516 h 10000"/>
                  <a:gd name="connsiteX57" fmla="*/ 8719 w 10000"/>
                  <a:gd name="connsiteY57" fmla="*/ 2372 h 10000"/>
                  <a:gd name="connsiteX58" fmla="*/ 8597 w 10000"/>
                  <a:gd name="connsiteY58" fmla="*/ 2228 h 10000"/>
                  <a:gd name="connsiteX59" fmla="*/ 8415 w 10000"/>
                  <a:gd name="connsiteY59" fmla="*/ 2014 h 10000"/>
                  <a:gd name="connsiteX60" fmla="*/ 8415 w 10000"/>
                  <a:gd name="connsiteY60" fmla="*/ 2014 h 10000"/>
                  <a:gd name="connsiteX61" fmla="*/ 6220 w 10000"/>
                  <a:gd name="connsiteY61" fmla="*/ 722 h 10000"/>
                  <a:gd name="connsiteX62" fmla="*/ 6220 w 10000"/>
                  <a:gd name="connsiteY62" fmla="*/ 722 h 10000"/>
                  <a:gd name="connsiteX63" fmla="*/ 5975 w 10000"/>
                  <a:gd name="connsiteY63" fmla="*/ 510 h 10000"/>
                  <a:gd name="connsiteX64" fmla="*/ 5792 w 10000"/>
                  <a:gd name="connsiteY64" fmla="*/ 291 h 10000"/>
                  <a:gd name="connsiteX65" fmla="*/ 5670 w 10000"/>
                  <a:gd name="connsiteY65" fmla="*/ 73 h 10000"/>
                  <a:gd name="connsiteX66" fmla="*/ 5670 w 10000"/>
                  <a:gd name="connsiteY66" fmla="*/ 73 h 10000"/>
                  <a:gd name="connsiteX67" fmla="*/ 7867 w 10000"/>
                  <a:gd name="connsiteY67" fmla="*/ 0 h 10000"/>
                  <a:gd name="connsiteX68" fmla="*/ 10000 w 10000"/>
                  <a:gd name="connsiteY68" fmla="*/ 722 h 10000"/>
                  <a:gd name="connsiteX69" fmla="*/ 10000 w 10000"/>
                  <a:gd name="connsiteY69" fmla="*/ 9927 h 10000"/>
                  <a:gd name="connsiteX70" fmla="*/ 10000 w 10000"/>
                  <a:gd name="connsiteY70" fmla="*/ 9927 h 10000"/>
                  <a:gd name="connsiteX71" fmla="*/ 9696 w 10000"/>
                  <a:gd name="connsiteY71" fmla="*/ 9857 h 10000"/>
                  <a:gd name="connsiteX72" fmla="*/ 9330 w 10000"/>
                  <a:gd name="connsiteY72" fmla="*/ 9927 h 10000"/>
                  <a:gd name="connsiteX73" fmla="*/ 9330 w 10000"/>
                  <a:gd name="connsiteY73" fmla="*/ 9927 h 10000"/>
                  <a:gd name="connsiteX74" fmla="*/ 9208 w 10000"/>
                  <a:gd name="connsiteY74" fmla="*/ 10000 h 10000"/>
                  <a:gd name="connsiteX75" fmla="*/ 8965 w 10000"/>
                  <a:gd name="connsiteY75" fmla="*/ 9927 h 10000"/>
                  <a:gd name="connsiteX76" fmla="*/ 8781 w 10000"/>
                  <a:gd name="connsiteY76" fmla="*/ 9857 h 10000"/>
                  <a:gd name="connsiteX77" fmla="*/ 8597 w 10000"/>
                  <a:gd name="connsiteY77" fmla="*/ 9707 h 10000"/>
                  <a:gd name="connsiteX78" fmla="*/ 8474 w 10000"/>
                  <a:gd name="connsiteY78" fmla="*/ 9494 h 10000"/>
                  <a:gd name="connsiteX79" fmla="*/ 8292 w 10000"/>
                  <a:gd name="connsiteY79" fmla="*/ 9137 h 10000"/>
                  <a:gd name="connsiteX80" fmla="*/ 8292 w 10000"/>
                  <a:gd name="connsiteY80" fmla="*/ 9137 h 10000"/>
                  <a:gd name="connsiteX81" fmla="*/ 8049 w 10000"/>
                  <a:gd name="connsiteY81" fmla="*/ 8492 h 10000"/>
                  <a:gd name="connsiteX82" fmla="*/ 7927 w 10000"/>
                  <a:gd name="connsiteY82" fmla="*/ 8199 h 10000"/>
                  <a:gd name="connsiteX83" fmla="*/ 7743 w 10000"/>
                  <a:gd name="connsiteY83" fmla="*/ 7987 h 10000"/>
                  <a:gd name="connsiteX84" fmla="*/ 7562 w 10000"/>
                  <a:gd name="connsiteY84" fmla="*/ 7842 h 10000"/>
                  <a:gd name="connsiteX85" fmla="*/ 7318 w 10000"/>
                  <a:gd name="connsiteY85" fmla="*/ 7765 h 10000"/>
                  <a:gd name="connsiteX86" fmla="*/ 7072 w 10000"/>
                  <a:gd name="connsiteY86" fmla="*/ 7695 h 10000"/>
                  <a:gd name="connsiteX87" fmla="*/ 6707 w 10000"/>
                  <a:gd name="connsiteY87" fmla="*/ 7622 h 10000"/>
                  <a:gd name="connsiteX88" fmla="*/ 6707 w 10000"/>
                  <a:gd name="connsiteY88" fmla="*/ 7622 h 10000"/>
                  <a:gd name="connsiteX89" fmla="*/ 6220 w 10000"/>
                  <a:gd name="connsiteY89" fmla="*/ 7695 h 10000"/>
                  <a:gd name="connsiteX90" fmla="*/ 5853 w 10000"/>
                  <a:gd name="connsiteY90" fmla="*/ 7695 h 10000"/>
                  <a:gd name="connsiteX91" fmla="*/ 5732 w 10000"/>
                  <a:gd name="connsiteY91" fmla="*/ 7622 h 10000"/>
                  <a:gd name="connsiteX92" fmla="*/ 5670 w 10000"/>
                  <a:gd name="connsiteY92" fmla="*/ 7550 h 10000"/>
                  <a:gd name="connsiteX93" fmla="*/ 5670 w 10000"/>
                  <a:gd name="connsiteY93" fmla="*/ 7550 h 10000"/>
                  <a:gd name="connsiteX94" fmla="*/ 5670 w 10000"/>
                  <a:gd name="connsiteY94" fmla="*/ 6257 h 10000"/>
                  <a:gd name="connsiteX95" fmla="*/ 5670 w 10000"/>
                  <a:gd name="connsiteY95" fmla="*/ 6257 h 10000"/>
                  <a:gd name="connsiteX96" fmla="*/ 5670 w 10000"/>
                  <a:gd name="connsiteY96" fmla="*/ 5968 h 10000"/>
                  <a:gd name="connsiteX97" fmla="*/ 5548 w 10000"/>
                  <a:gd name="connsiteY97" fmla="*/ 5609 h 10000"/>
                  <a:gd name="connsiteX98" fmla="*/ 5488 w 10000"/>
                  <a:gd name="connsiteY98" fmla="*/ 5539 h 10000"/>
                  <a:gd name="connsiteX99" fmla="*/ 5366 w 10000"/>
                  <a:gd name="connsiteY99" fmla="*/ 5464 h 10000"/>
                  <a:gd name="connsiteX100" fmla="*/ 5244 w 10000"/>
                  <a:gd name="connsiteY100" fmla="*/ 5464 h 10000"/>
                  <a:gd name="connsiteX101" fmla="*/ 5060 w 10000"/>
                  <a:gd name="connsiteY101" fmla="*/ 5539 h 10000"/>
                  <a:gd name="connsiteX102" fmla="*/ 5060 w 10000"/>
                  <a:gd name="connsiteY102" fmla="*/ 5539 h 10000"/>
                  <a:gd name="connsiteX103" fmla="*/ 4390 w 10000"/>
                  <a:gd name="connsiteY103" fmla="*/ 6042 h 10000"/>
                  <a:gd name="connsiteX104" fmla="*/ 4086 w 10000"/>
                  <a:gd name="connsiteY104" fmla="*/ 6185 h 10000"/>
                  <a:gd name="connsiteX105" fmla="*/ 4024 w 10000"/>
                  <a:gd name="connsiteY105" fmla="*/ 6257 h 10000"/>
                  <a:gd name="connsiteX106" fmla="*/ 3964 w 10000"/>
                  <a:gd name="connsiteY106" fmla="*/ 6185 h 10000"/>
                  <a:gd name="connsiteX107" fmla="*/ 3964 w 10000"/>
                  <a:gd name="connsiteY107" fmla="*/ 6185 h 10000"/>
                  <a:gd name="connsiteX108" fmla="*/ 3658 w 10000"/>
                  <a:gd name="connsiteY108" fmla="*/ 5464 h 10000"/>
                  <a:gd name="connsiteX109" fmla="*/ 3658 w 10000"/>
                  <a:gd name="connsiteY109" fmla="*/ 5464 h 10000"/>
                  <a:gd name="connsiteX110" fmla="*/ 3536 w 10000"/>
                  <a:gd name="connsiteY110" fmla="*/ 5108 h 10000"/>
                  <a:gd name="connsiteX111" fmla="*/ 3536 w 10000"/>
                  <a:gd name="connsiteY111" fmla="*/ 4889 h 10000"/>
                  <a:gd name="connsiteX112" fmla="*/ 3536 w 10000"/>
                  <a:gd name="connsiteY112" fmla="*/ 4676 h 10000"/>
                  <a:gd name="connsiteX113" fmla="*/ 3536 w 10000"/>
                  <a:gd name="connsiteY113" fmla="*/ 4676 h 10000"/>
                  <a:gd name="connsiteX114" fmla="*/ 3719 w 10000"/>
                  <a:gd name="connsiteY114" fmla="*/ 4459 h 10000"/>
                  <a:gd name="connsiteX115" fmla="*/ 3842 w 10000"/>
                  <a:gd name="connsiteY115" fmla="*/ 4388 h 10000"/>
                  <a:gd name="connsiteX116" fmla="*/ 3842 w 10000"/>
                  <a:gd name="connsiteY116" fmla="*/ 4388 h 10000"/>
                  <a:gd name="connsiteX117" fmla="*/ 3415 w 10000"/>
                  <a:gd name="connsiteY117" fmla="*/ 4388 h 10000"/>
                  <a:gd name="connsiteX118" fmla="*/ 3108 w 10000"/>
                  <a:gd name="connsiteY118" fmla="*/ 4459 h 10000"/>
                  <a:gd name="connsiteX119" fmla="*/ 2987 w 10000"/>
                  <a:gd name="connsiteY119" fmla="*/ 4537 h 10000"/>
                  <a:gd name="connsiteX120" fmla="*/ 2927 w 10000"/>
                  <a:gd name="connsiteY120" fmla="*/ 4603 h 10000"/>
                  <a:gd name="connsiteX121" fmla="*/ 2927 w 10000"/>
                  <a:gd name="connsiteY121" fmla="*/ 4603 h 10000"/>
                  <a:gd name="connsiteX122" fmla="*/ 2804 w 10000"/>
                  <a:gd name="connsiteY122" fmla="*/ 4889 h 10000"/>
                  <a:gd name="connsiteX123" fmla="*/ 2621 w 10000"/>
                  <a:gd name="connsiteY123" fmla="*/ 5323 h 10000"/>
                  <a:gd name="connsiteX124" fmla="*/ 2317 w 10000"/>
                  <a:gd name="connsiteY124" fmla="*/ 5829 h 10000"/>
                  <a:gd name="connsiteX125" fmla="*/ 1952 w 10000"/>
                  <a:gd name="connsiteY125" fmla="*/ 6185 h 10000"/>
                  <a:gd name="connsiteX126" fmla="*/ 1952 w 10000"/>
                  <a:gd name="connsiteY126" fmla="*/ 6185 h 10000"/>
                  <a:gd name="connsiteX127" fmla="*/ 1585 w 10000"/>
                  <a:gd name="connsiteY127" fmla="*/ 6471 h 10000"/>
                  <a:gd name="connsiteX128" fmla="*/ 1036 w 10000"/>
                  <a:gd name="connsiteY128" fmla="*/ 6762 h 10000"/>
                  <a:gd name="connsiteX129" fmla="*/ 397 w 10000"/>
                  <a:gd name="connsiteY129" fmla="*/ 6990 h 10000"/>
                  <a:gd name="connsiteX130" fmla="*/ 0 w 10000"/>
                  <a:gd name="connsiteY130" fmla="*/ 6976 h 10000"/>
                  <a:gd name="connsiteX0" fmla="*/ 9603 w 9603"/>
                  <a:gd name="connsiteY0" fmla="*/ 9857 h 10000"/>
                  <a:gd name="connsiteX1" fmla="*/ 9603 w 9603"/>
                  <a:gd name="connsiteY1" fmla="*/ 9857 h 10000"/>
                  <a:gd name="connsiteX2" fmla="*/ 8749 w 9603"/>
                  <a:gd name="connsiteY2" fmla="*/ 9927 h 10000"/>
                  <a:gd name="connsiteX3" fmla="*/ 8443 w 9603"/>
                  <a:gd name="connsiteY3" fmla="*/ 9927 h 10000"/>
                  <a:gd name="connsiteX4" fmla="*/ 8322 w 9603"/>
                  <a:gd name="connsiteY4" fmla="*/ 9857 h 10000"/>
                  <a:gd name="connsiteX5" fmla="*/ 8261 w 9603"/>
                  <a:gd name="connsiteY5" fmla="*/ 9782 h 10000"/>
                  <a:gd name="connsiteX6" fmla="*/ 8261 w 9603"/>
                  <a:gd name="connsiteY6" fmla="*/ 9782 h 10000"/>
                  <a:gd name="connsiteX7" fmla="*/ 7895 w 9603"/>
                  <a:gd name="connsiteY7" fmla="*/ 8915 h 10000"/>
                  <a:gd name="connsiteX8" fmla="*/ 7590 w 9603"/>
                  <a:gd name="connsiteY8" fmla="*/ 8129 h 10000"/>
                  <a:gd name="connsiteX9" fmla="*/ 7590 w 9603"/>
                  <a:gd name="connsiteY9" fmla="*/ 8129 h 10000"/>
                  <a:gd name="connsiteX10" fmla="*/ 7470 w 9603"/>
                  <a:gd name="connsiteY10" fmla="*/ 7987 h 10000"/>
                  <a:gd name="connsiteX11" fmla="*/ 7286 w 9603"/>
                  <a:gd name="connsiteY11" fmla="*/ 7842 h 10000"/>
                  <a:gd name="connsiteX12" fmla="*/ 6798 w 9603"/>
                  <a:gd name="connsiteY12" fmla="*/ 7765 h 10000"/>
                  <a:gd name="connsiteX13" fmla="*/ 6188 w 9603"/>
                  <a:gd name="connsiteY13" fmla="*/ 7695 h 10000"/>
                  <a:gd name="connsiteX14" fmla="*/ 5639 w 9603"/>
                  <a:gd name="connsiteY14" fmla="*/ 7695 h 10000"/>
                  <a:gd name="connsiteX15" fmla="*/ 5639 w 9603"/>
                  <a:gd name="connsiteY15" fmla="*/ 7695 h 10000"/>
                  <a:gd name="connsiteX16" fmla="*/ 5395 w 9603"/>
                  <a:gd name="connsiteY16" fmla="*/ 7622 h 10000"/>
                  <a:gd name="connsiteX17" fmla="*/ 5273 w 9603"/>
                  <a:gd name="connsiteY17" fmla="*/ 7484 h 10000"/>
                  <a:gd name="connsiteX18" fmla="*/ 5212 w 9603"/>
                  <a:gd name="connsiteY18" fmla="*/ 7339 h 10000"/>
                  <a:gd name="connsiteX19" fmla="*/ 5212 w 9603"/>
                  <a:gd name="connsiteY19" fmla="*/ 7050 h 10000"/>
                  <a:gd name="connsiteX20" fmla="*/ 5273 w 9603"/>
                  <a:gd name="connsiteY20" fmla="*/ 6471 h 10000"/>
                  <a:gd name="connsiteX21" fmla="*/ 5335 w 9603"/>
                  <a:gd name="connsiteY21" fmla="*/ 6185 h 10000"/>
                  <a:gd name="connsiteX22" fmla="*/ 5273 w 9603"/>
                  <a:gd name="connsiteY22" fmla="*/ 5829 h 10000"/>
                  <a:gd name="connsiteX23" fmla="*/ 5273 w 9603"/>
                  <a:gd name="connsiteY23" fmla="*/ 5829 h 10000"/>
                  <a:gd name="connsiteX24" fmla="*/ 5212 w 9603"/>
                  <a:gd name="connsiteY24" fmla="*/ 5609 h 10000"/>
                  <a:gd name="connsiteX25" fmla="*/ 5151 w 9603"/>
                  <a:gd name="connsiteY25" fmla="*/ 5464 h 10000"/>
                  <a:gd name="connsiteX26" fmla="*/ 5028 w 9603"/>
                  <a:gd name="connsiteY26" fmla="*/ 5464 h 10000"/>
                  <a:gd name="connsiteX27" fmla="*/ 4847 w 9603"/>
                  <a:gd name="connsiteY27" fmla="*/ 5539 h 10000"/>
                  <a:gd name="connsiteX28" fmla="*/ 4480 w 9603"/>
                  <a:gd name="connsiteY28" fmla="*/ 5752 h 10000"/>
                  <a:gd name="connsiteX29" fmla="*/ 3993 w 9603"/>
                  <a:gd name="connsiteY29" fmla="*/ 6117 h 10000"/>
                  <a:gd name="connsiteX30" fmla="*/ 3993 w 9603"/>
                  <a:gd name="connsiteY30" fmla="*/ 6117 h 10000"/>
                  <a:gd name="connsiteX31" fmla="*/ 3689 w 9603"/>
                  <a:gd name="connsiteY31" fmla="*/ 6185 h 10000"/>
                  <a:gd name="connsiteX32" fmla="*/ 3567 w 9603"/>
                  <a:gd name="connsiteY32" fmla="*/ 6185 h 10000"/>
                  <a:gd name="connsiteX33" fmla="*/ 3505 w 9603"/>
                  <a:gd name="connsiteY33" fmla="*/ 6117 h 10000"/>
                  <a:gd name="connsiteX34" fmla="*/ 3445 w 9603"/>
                  <a:gd name="connsiteY34" fmla="*/ 5829 h 10000"/>
                  <a:gd name="connsiteX35" fmla="*/ 3261 w 9603"/>
                  <a:gd name="connsiteY35" fmla="*/ 5464 h 10000"/>
                  <a:gd name="connsiteX36" fmla="*/ 3261 w 9603"/>
                  <a:gd name="connsiteY36" fmla="*/ 5464 h 10000"/>
                  <a:gd name="connsiteX37" fmla="*/ 3139 w 9603"/>
                  <a:gd name="connsiteY37" fmla="*/ 5254 h 10000"/>
                  <a:gd name="connsiteX38" fmla="*/ 3139 w 9603"/>
                  <a:gd name="connsiteY38" fmla="*/ 5035 h 10000"/>
                  <a:gd name="connsiteX39" fmla="*/ 3139 w 9603"/>
                  <a:gd name="connsiteY39" fmla="*/ 4889 h 10000"/>
                  <a:gd name="connsiteX40" fmla="*/ 3202 w 9603"/>
                  <a:gd name="connsiteY40" fmla="*/ 4750 h 10000"/>
                  <a:gd name="connsiteX41" fmla="*/ 3322 w 9603"/>
                  <a:gd name="connsiteY41" fmla="*/ 4459 h 10000"/>
                  <a:gd name="connsiteX42" fmla="*/ 3445 w 9603"/>
                  <a:gd name="connsiteY42" fmla="*/ 4388 h 10000"/>
                  <a:gd name="connsiteX43" fmla="*/ 3445 w 9603"/>
                  <a:gd name="connsiteY43" fmla="*/ 4388 h 10000"/>
                  <a:gd name="connsiteX44" fmla="*/ 3445 w 9603"/>
                  <a:gd name="connsiteY44" fmla="*/ 4320 h 10000"/>
                  <a:gd name="connsiteX45" fmla="*/ 3505 w 9603"/>
                  <a:gd name="connsiteY45" fmla="*/ 4245 h 10000"/>
                  <a:gd name="connsiteX46" fmla="*/ 3750 w 9603"/>
                  <a:gd name="connsiteY46" fmla="*/ 4170 h 10000"/>
                  <a:gd name="connsiteX47" fmla="*/ 4480 w 9603"/>
                  <a:gd name="connsiteY47" fmla="*/ 4031 h 10000"/>
                  <a:gd name="connsiteX48" fmla="*/ 5761 w 9603"/>
                  <a:gd name="connsiteY48" fmla="*/ 3815 h 10000"/>
                  <a:gd name="connsiteX49" fmla="*/ 5761 w 9603"/>
                  <a:gd name="connsiteY49" fmla="*/ 3815 h 10000"/>
                  <a:gd name="connsiteX50" fmla="*/ 6494 w 9603"/>
                  <a:gd name="connsiteY50" fmla="*/ 3598 h 10000"/>
                  <a:gd name="connsiteX51" fmla="*/ 7834 w 9603"/>
                  <a:gd name="connsiteY51" fmla="*/ 3165 h 10000"/>
                  <a:gd name="connsiteX52" fmla="*/ 7834 w 9603"/>
                  <a:gd name="connsiteY52" fmla="*/ 3165 h 10000"/>
                  <a:gd name="connsiteX53" fmla="*/ 8140 w 9603"/>
                  <a:gd name="connsiteY53" fmla="*/ 3013 h 10000"/>
                  <a:gd name="connsiteX54" fmla="*/ 8261 w 9603"/>
                  <a:gd name="connsiteY54" fmla="*/ 2803 h 10000"/>
                  <a:gd name="connsiteX55" fmla="*/ 8384 w 9603"/>
                  <a:gd name="connsiteY55" fmla="*/ 2660 h 10000"/>
                  <a:gd name="connsiteX56" fmla="*/ 8322 w 9603"/>
                  <a:gd name="connsiteY56" fmla="*/ 2516 h 10000"/>
                  <a:gd name="connsiteX57" fmla="*/ 8322 w 9603"/>
                  <a:gd name="connsiteY57" fmla="*/ 2372 h 10000"/>
                  <a:gd name="connsiteX58" fmla="*/ 8200 w 9603"/>
                  <a:gd name="connsiteY58" fmla="*/ 2228 h 10000"/>
                  <a:gd name="connsiteX59" fmla="*/ 8018 w 9603"/>
                  <a:gd name="connsiteY59" fmla="*/ 2014 h 10000"/>
                  <a:gd name="connsiteX60" fmla="*/ 8018 w 9603"/>
                  <a:gd name="connsiteY60" fmla="*/ 2014 h 10000"/>
                  <a:gd name="connsiteX61" fmla="*/ 5823 w 9603"/>
                  <a:gd name="connsiteY61" fmla="*/ 722 h 10000"/>
                  <a:gd name="connsiteX62" fmla="*/ 5823 w 9603"/>
                  <a:gd name="connsiteY62" fmla="*/ 722 h 10000"/>
                  <a:gd name="connsiteX63" fmla="*/ 5578 w 9603"/>
                  <a:gd name="connsiteY63" fmla="*/ 510 h 10000"/>
                  <a:gd name="connsiteX64" fmla="*/ 5395 w 9603"/>
                  <a:gd name="connsiteY64" fmla="*/ 291 h 10000"/>
                  <a:gd name="connsiteX65" fmla="*/ 5273 w 9603"/>
                  <a:gd name="connsiteY65" fmla="*/ 73 h 10000"/>
                  <a:gd name="connsiteX66" fmla="*/ 5273 w 9603"/>
                  <a:gd name="connsiteY66" fmla="*/ 73 h 10000"/>
                  <a:gd name="connsiteX67" fmla="*/ 7470 w 9603"/>
                  <a:gd name="connsiteY67" fmla="*/ 0 h 10000"/>
                  <a:gd name="connsiteX68" fmla="*/ 9603 w 9603"/>
                  <a:gd name="connsiteY68" fmla="*/ 722 h 10000"/>
                  <a:gd name="connsiteX69" fmla="*/ 9603 w 9603"/>
                  <a:gd name="connsiteY69" fmla="*/ 9927 h 10000"/>
                  <a:gd name="connsiteX70" fmla="*/ 9603 w 9603"/>
                  <a:gd name="connsiteY70" fmla="*/ 9927 h 10000"/>
                  <a:gd name="connsiteX71" fmla="*/ 9299 w 9603"/>
                  <a:gd name="connsiteY71" fmla="*/ 9857 h 10000"/>
                  <a:gd name="connsiteX72" fmla="*/ 8933 w 9603"/>
                  <a:gd name="connsiteY72" fmla="*/ 9927 h 10000"/>
                  <a:gd name="connsiteX73" fmla="*/ 8933 w 9603"/>
                  <a:gd name="connsiteY73" fmla="*/ 9927 h 10000"/>
                  <a:gd name="connsiteX74" fmla="*/ 8811 w 9603"/>
                  <a:gd name="connsiteY74" fmla="*/ 10000 h 10000"/>
                  <a:gd name="connsiteX75" fmla="*/ 8568 w 9603"/>
                  <a:gd name="connsiteY75" fmla="*/ 9927 h 10000"/>
                  <a:gd name="connsiteX76" fmla="*/ 8384 w 9603"/>
                  <a:gd name="connsiteY76" fmla="*/ 9857 h 10000"/>
                  <a:gd name="connsiteX77" fmla="*/ 8200 w 9603"/>
                  <a:gd name="connsiteY77" fmla="*/ 9707 h 10000"/>
                  <a:gd name="connsiteX78" fmla="*/ 8077 w 9603"/>
                  <a:gd name="connsiteY78" fmla="*/ 9494 h 10000"/>
                  <a:gd name="connsiteX79" fmla="*/ 7895 w 9603"/>
                  <a:gd name="connsiteY79" fmla="*/ 9137 h 10000"/>
                  <a:gd name="connsiteX80" fmla="*/ 7895 w 9603"/>
                  <a:gd name="connsiteY80" fmla="*/ 9137 h 10000"/>
                  <a:gd name="connsiteX81" fmla="*/ 7652 w 9603"/>
                  <a:gd name="connsiteY81" fmla="*/ 8492 h 10000"/>
                  <a:gd name="connsiteX82" fmla="*/ 7530 w 9603"/>
                  <a:gd name="connsiteY82" fmla="*/ 8199 h 10000"/>
                  <a:gd name="connsiteX83" fmla="*/ 7346 w 9603"/>
                  <a:gd name="connsiteY83" fmla="*/ 7987 h 10000"/>
                  <a:gd name="connsiteX84" fmla="*/ 7165 w 9603"/>
                  <a:gd name="connsiteY84" fmla="*/ 7842 h 10000"/>
                  <a:gd name="connsiteX85" fmla="*/ 6921 w 9603"/>
                  <a:gd name="connsiteY85" fmla="*/ 7765 h 10000"/>
                  <a:gd name="connsiteX86" fmla="*/ 6675 w 9603"/>
                  <a:gd name="connsiteY86" fmla="*/ 7695 h 10000"/>
                  <a:gd name="connsiteX87" fmla="*/ 6310 w 9603"/>
                  <a:gd name="connsiteY87" fmla="*/ 7622 h 10000"/>
                  <a:gd name="connsiteX88" fmla="*/ 6310 w 9603"/>
                  <a:gd name="connsiteY88" fmla="*/ 7622 h 10000"/>
                  <a:gd name="connsiteX89" fmla="*/ 5823 w 9603"/>
                  <a:gd name="connsiteY89" fmla="*/ 7695 h 10000"/>
                  <a:gd name="connsiteX90" fmla="*/ 5456 w 9603"/>
                  <a:gd name="connsiteY90" fmla="*/ 7695 h 10000"/>
                  <a:gd name="connsiteX91" fmla="*/ 5335 w 9603"/>
                  <a:gd name="connsiteY91" fmla="*/ 7622 h 10000"/>
                  <a:gd name="connsiteX92" fmla="*/ 5273 w 9603"/>
                  <a:gd name="connsiteY92" fmla="*/ 7550 h 10000"/>
                  <a:gd name="connsiteX93" fmla="*/ 5273 w 9603"/>
                  <a:gd name="connsiteY93" fmla="*/ 7550 h 10000"/>
                  <a:gd name="connsiteX94" fmla="*/ 5273 w 9603"/>
                  <a:gd name="connsiteY94" fmla="*/ 6257 h 10000"/>
                  <a:gd name="connsiteX95" fmla="*/ 5273 w 9603"/>
                  <a:gd name="connsiteY95" fmla="*/ 6257 h 10000"/>
                  <a:gd name="connsiteX96" fmla="*/ 5273 w 9603"/>
                  <a:gd name="connsiteY96" fmla="*/ 5968 h 10000"/>
                  <a:gd name="connsiteX97" fmla="*/ 5151 w 9603"/>
                  <a:gd name="connsiteY97" fmla="*/ 5609 h 10000"/>
                  <a:gd name="connsiteX98" fmla="*/ 5091 w 9603"/>
                  <a:gd name="connsiteY98" fmla="*/ 5539 h 10000"/>
                  <a:gd name="connsiteX99" fmla="*/ 4969 w 9603"/>
                  <a:gd name="connsiteY99" fmla="*/ 5464 h 10000"/>
                  <a:gd name="connsiteX100" fmla="*/ 4847 w 9603"/>
                  <a:gd name="connsiteY100" fmla="*/ 5464 h 10000"/>
                  <a:gd name="connsiteX101" fmla="*/ 4663 w 9603"/>
                  <a:gd name="connsiteY101" fmla="*/ 5539 h 10000"/>
                  <a:gd name="connsiteX102" fmla="*/ 4663 w 9603"/>
                  <a:gd name="connsiteY102" fmla="*/ 5539 h 10000"/>
                  <a:gd name="connsiteX103" fmla="*/ 3993 w 9603"/>
                  <a:gd name="connsiteY103" fmla="*/ 6042 h 10000"/>
                  <a:gd name="connsiteX104" fmla="*/ 3689 w 9603"/>
                  <a:gd name="connsiteY104" fmla="*/ 6185 h 10000"/>
                  <a:gd name="connsiteX105" fmla="*/ 3627 w 9603"/>
                  <a:gd name="connsiteY105" fmla="*/ 6257 h 10000"/>
                  <a:gd name="connsiteX106" fmla="*/ 3567 w 9603"/>
                  <a:gd name="connsiteY106" fmla="*/ 6185 h 10000"/>
                  <a:gd name="connsiteX107" fmla="*/ 3567 w 9603"/>
                  <a:gd name="connsiteY107" fmla="*/ 6185 h 10000"/>
                  <a:gd name="connsiteX108" fmla="*/ 3261 w 9603"/>
                  <a:gd name="connsiteY108" fmla="*/ 5464 h 10000"/>
                  <a:gd name="connsiteX109" fmla="*/ 3261 w 9603"/>
                  <a:gd name="connsiteY109" fmla="*/ 5464 h 10000"/>
                  <a:gd name="connsiteX110" fmla="*/ 3139 w 9603"/>
                  <a:gd name="connsiteY110" fmla="*/ 5108 h 10000"/>
                  <a:gd name="connsiteX111" fmla="*/ 3139 w 9603"/>
                  <a:gd name="connsiteY111" fmla="*/ 4889 h 10000"/>
                  <a:gd name="connsiteX112" fmla="*/ 3139 w 9603"/>
                  <a:gd name="connsiteY112" fmla="*/ 4676 h 10000"/>
                  <a:gd name="connsiteX113" fmla="*/ 3139 w 9603"/>
                  <a:gd name="connsiteY113" fmla="*/ 4676 h 10000"/>
                  <a:gd name="connsiteX114" fmla="*/ 3322 w 9603"/>
                  <a:gd name="connsiteY114" fmla="*/ 4459 h 10000"/>
                  <a:gd name="connsiteX115" fmla="*/ 3445 w 9603"/>
                  <a:gd name="connsiteY115" fmla="*/ 4388 h 10000"/>
                  <a:gd name="connsiteX116" fmla="*/ 3445 w 9603"/>
                  <a:gd name="connsiteY116" fmla="*/ 4388 h 10000"/>
                  <a:gd name="connsiteX117" fmla="*/ 3018 w 9603"/>
                  <a:gd name="connsiteY117" fmla="*/ 4388 h 10000"/>
                  <a:gd name="connsiteX118" fmla="*/ 2711 w 9603"/>
                  <a:gd name="connsiteY118" fmla="*/ 4459 h 10000"/>
                  <a:gd name="connsiteX119" fmla="*/ 2590 w 9603"/>
                  <a:gd name="connsiteY119" fmla="*/ 4537 h 10000"/>
                  <a:gd name="connsiteX120" fmla="*/ 2530 w 9603"/>
                  <a:gd name="connsiteY120" fmla="*/ 4603 h 10000"/>
                  <a:gd name="connsiteX121" fmla="*/ 2530 w 9603"/>
                  <a:gd name="connsiteY121" fmla="*/ 4603 h 10000"/>
                  <a:gd name="connsiteX122" fmla="*/ 2407 w 9603"/>
                  <a:gd name="connsiteY122" fmla="*/ 4889 h 10000"/>
                  <a:gd name="connsiteX123" fmla="*/ 2224 w 9603"/>
                  <a:gd name="connsiteY123" fmla="*/ 5323 h 10000"/>
                  <a:gd name="connsiteX124" fmla="*/ 1920 w 9603"/>
                  <a:gd name="connsiteY124" fmla="*/ 5829 h 10000"/>
                  <a:gd name="connsiteX125" fmla="*/ 1555 w 9603"/>
                  <a:gd name="connsiteY125" fmla="*/ 6185 h 10000"/>
                  <a:gd name="connsiteX126" fmla="*/ 1555 w 9603"/>
                  <a:gd name="connsiteY126" fmla="*/ 6185 h 10000"/>
                  <a:gd name="connsiteX127" fmla="*/ 1188 w 9603"/>
                  <a:gd name="connsiteY127" fmla="*/ 6471 h 10000"/>
                  <a:gd name="connsiteX128" fmla="*/ 639 w 9603"/>
                  <a:gd name="connsiteY128" fmla="*/ 6762 h 10000"/>
                  <a:gd name="connsiteX129" fmla="*/ 0 w 9603"/>
                  <a:gd name="connsiteY129" fmla="*/ 6990 h 10000"/>
                  <a:gd name="connsiteX0" fmla="*/ 9335 w 9335"/>
                  <a:gd name="connsiteY0" fmla="*/ 9857 h 10000"/>
                  <a:gd name="connsiteX1" fmla="*/ 9335 w 9335"/>
                  <a:gd name="connsiteY1" fmla="*/ 9857 h 10000"/>
                  <a:gd name="connsiteX2" fmla="*/ 8446 w 9335"/>
                  <a:gd name="connsiteY2" fmla="*/ 9927 h 10000"/>
                  <a:gd name="connsiteX3" fmla="*/ 8127 w 9335"/>
                  <a:gd name="connsiteY3" fmla="*/ 9927 h 10000"/>
                  <a:gd name="connsiteX4" fmla="*/ 8001 w 9335"/>
                  <a:gd name="connsiteY4" fmla="*/ 9857 h 10000"/>
                  <a:gd name="connsiteX5" fmla="*/ 7938 w 9335"/>
                  <a:gd name="connsiteY5" fmla="*/ 9782 h 10000"/>
                  <a:gd name="connsiteX6" fmla="*/ 7938 w 9335"/>
                  <a:gd name="connsiteY6" fmla="*/ 9782 h 10000"/>
                  <a:gd name="connsiteX7" fmla="*/ 7556 w 9335"/>
                  <a:gd name="connsiteY7" fmla="*/ 8915 h 10000"/>
                  <a:gd name="connsiteX8" fmla="*/ 7239 w 9335"/>
                  <a:gd name="connsiteY8" fmla="*/ 8129 h 10000"/>
                  <a:gd name="connsiteX9" fmla="*/ 7239 w 9335"/>
                  <a:gd name="connsiteY9" fmla="*/ 8129 h 10000"/>
                  <a:gd name="connsiteX10" fmla="*/ 7114 w 9335"/>
                  <a:gd name="connsiteY10" fmla="*/ 7987 h 10000"/>
                  <a:gd name="connsiteX11" fmla="*/ 6922 w 9335"/>
                  <a:gd name="connsiteY11" fmla="*/ 7842 h 10000"/>
                  <a:gd name="connsiteX12" fmla="*/ 6414 w 9335"/>
                  <a:gd name="connsiteY12" fmla="*/ 7765 h 10000"/>
                  <a:gd name="connsiteX13" fmla="*/ 5779 w 9335"/>
                  <a:gd name="connsiteY13" fmla="*/ 7695 h 10000"/>
                  <a:gd name="connsiteX14" fmla="*/ 5207 w 9335"/>
                  <a:gd name="connsiteY14" fmla="*/ 7695 h 10000"/>
                  <a:gd name="connsiteX15" fmla="*/ 5207 w 9335"/>
                  <a:gd name="connsiteY15" fmla="*/ 7695 h 10000"/>
                  <a:gd name="connsiteX16" fmla="*/ 4953 w 9335"/>
                  <a:gd name="connsiteY16" fmla="*/ 7622 h 10000"/>
                  <a:gd name="connsiteX17" fmla="*/ 4826 w 9335"/>
                  <a:gd name="connsiteY17" fmla="*/ 7484 h 10000"/>
                  <a:gd name="connsiteX18" fmla="*/ 4762 w 9335"/>
                  <a:gd name="connsiteY18" fmla="*/ 7339 h 10000"/>
                  <a:gd name="connsiteX19" fmla="*/ 4762 w 9335"/>
                  <a:gd name="connsiteY19" fmla="*/ 7050 h 10000"/>
                  <a:gd name="connsiteX20" fmla="*/ 4826 w 9335"/>
                  <a:gd name="connsiteY20" fmla="*/ 6471 h 10000"/>
                  <a:gd name="connsiteX21" fmla="*/ 4891 w 9335"/>
                  <a:gd name="connsiteY21" fmla="*/ 6185 h 10000"/>
                  <a:gd name="connsiteX22" fmla="*/ 4826 w 9335"/>
                  <a:gd name="connsiteY22" fmla="*/ 5829 h 10000"/>
                  <a:gd name="connsiteX23" fmla="*/ 4826 w 9335"/>
                  <a:gd name="connsiteY23" fmla="*/ 5829 h 10000"/>
                  <a:gd name="connsiteX24" fmla="*/ 4762 w 9335"/>
                  <a:gd name="connsiteY24" fmla="*/ 5609 h 10000"/>
                  <a:gd name="connsiteX25" fmla="*/ 4699 w 9335"/>
                  <a:gd name="connsiteY25" fmla="*/ 5464 h 10000"/>
                  <a:gd name="connsiteX26" fmla="*/ 4571 w 9335"/>
                  <a:gd name="connsiteY26" fmla="*/ 5464 h 10000"/>
                  <a:gd name="connsiteX27" fmla="*/ 4382 w 9335"/>
                  <a:gd name="connsiteY27" fmla="*/ 5539 h 10000"/>
                  <a:gd name="connsiteX28" fmla="*/ 4000 w 9335"/>
                  <a:gd name="connsiteY28" fmla="*/ 5752 h 10000"/>
                  <a:gd name="connsiteX29" fmla="*/ 3493 w 9335"/>
                  <a:gd name="connsiteY29" fmla="*/ 6117 h 10000"/>
                  <a:gd name="connsiteX30" fmla="*/ 3493 w 9335"/>
                  <a:gd name="connsiteY30" fmla="*/ 6117 h 10000"/>
                  <a:gd name="connsiteX31" fmla="*/ 3177 w 9335"/>
                  <a:gd name="connsiteY31" fmla="*/ 6185 h 10000"/>
                  <a:gd name="connsiteX32" fmla="*/ 3049 w 9335"/>
                  <a:gd name="connsiteY32" fmla="*/ 6185 h 10000"/>
                  <a:gd name="connsiteX33" fmla="*/ 2985 w 9335"/>
                  <a:gd name="connsiteY33" fmla="*/ 6117 h 10000"/>
                  <a:gd name="connsiteX34" fmla="*/ 2922 w 9335"/>
                  <a:gd name="connsiteY34" fmla="*/ 5829 h 10000"/>
                  <a:gd name="connsiteX35" fmla="*/ 2731 w 9335"/>
                  <a:gd name="connsiteY35" fmla="*/ 5464 h 10000"/>
                  <a:gd name="connsiteX36" fmla="*/ 2731 w 9335"/>
                  <a:gd name="connsiteY36" fmla="*/ 5464 h 10000"/>
                  <a:gd name="connsiteX37" fmla="*/ 2604 w 9335"/>
                  <a:gd name="connsiteY37" fmla="*/ 5254 h 10000"/>
                  <a:gd name="connsiteX38" fmla="*/ 2604 w 9335"/>
                  <a:gd name="connsiteY38" fmla="*/ 5035 h 10000"/>
                  <a:gd name="connsiteX39" fmla="*/ 2604 w 9335"/>
                  <a:gd name="connsiteY39" fmla="*/ 4889 h 10000"/>
                  <a:gd name="connsiteX40" fmla="*/ 2669 w 9335"/>
                  <a:gd name="connsiteY40" fmla="*/ 4750 h 10000"/>
                  <a:gd name="connsiteX41" fmla="*/ 2794 w 9335"/>
                  <a:gd name="connsiteY41" fmla="*/ 4459 h 10000"/>
                  <a:gd name="connsiteX42" fmla="*/ 2922 w 9335"/>
                  <a:gd name="connsiteY42" fmla="*/ 4388 h 10000"/>
                  <a:gd name="connsiteX43" fmla="*/ 2922 w 9335"/>
                  <a:gd name="connsiteY43" fmla="*/ 4388 h 10000"/>
                  <a:gd name="connsiteX44" fmla="*/ 2922 w 9335"/>
                  <a:gd name="connsiteY44" fmla="*/ 4320 h 10000"/>
                  <a:gd name="connsiteX45" fmla="*/ 2985 w 9335"/>
                  <a:gd name="connsiteY45" fmla="*/ 4245 h 10000"/>
                  <a:gd name="connsiteX46" fmla="*/ 3240 w 9335"/>
                  <a:gd name="connsiteY46" fmla="*/ 4170 h 10000"/>
                  <a:gd name="connsiteX47" fmla="*/ 4000 w 9335"/>
                  <a:gd name="connsiteY47" fmla="*/ 4031 h 10000"/>
                  <a:gd name="connsiteX48" fmla="*/ 5334 w 9335"/>
                  <a:gd name="connsiteY48" fmla="*/ 3815 h 10000"/>
                  <a:gd name="connsiteX49" fmla="*/ 5334 w 9335"/>
                  <a:gd name="connsiteY49" fmla="*/ 3815 h 10000"/>
                  <a:gd name="connsiteX50" fmla="*/ 6097 w 9335"/>
                  <a:gd name="connsiteY50" fmla="*/ 3598 h 10000"/>
                  <a:gd name="connsiteX51" fmla="*/ 7493 w 9335"/>
                  <a:gd name="connsiteY51" fmla="*/ 3165 h 10000"/>
                  <a:gd name="connsiteX52" fmla="*/ 7493 w 9335"/>
                  <a:gd name="connsiteY52" fmla="*/ 3165 h 10000"/>
                  <a:gd name="connsiteX53" fmla="*/ 7812 w 9335"/>
                  <a:gd name="connsiteY53" fmla="*/ 3013 h 10000"/>
                  <a:gd name="connsiteX54" fmla="*/ 7938 w 9335"/>
                  <a:gd name="connsiteY54" fmla="*/ 2803 h 10000"/>
                  <a:gd name="connsiteX55" fmla="*/ 8066 w 9335"/>
                  <a:gd name="connsiteY55" fmla="*/ 2660 h 10000"/>
                  <a:gd name="connsiteX56" fmla="*/ 8001 w 9335"/>
                  <a:gd name="connsiteY56" fmla="*/ 2516 h 10000"/>
                  <a:gd name="connsiteX57" fmla="*/ 8001 w 9335"/>
                  <a:gd name="connsiteY57" fmla="*/ 2372 h 10000"/>
                  <a:gd name="connsiteX58" fmla="*/ 7874 w 9335"/>
                  <a:gd name="connsiteY58" fmla="*/ 2228 h 10000"/>
                  <a:gd name="connsiteX59" fmla="*/ 7684 w 9335"/>
                  <a:gd name="connsiteY59" fmla="*/ 2014 h 10000"/>
                  <a:gd name="connsiteX60" fmla="*/ 7684 w 9335"/>
                  <a:gd name="connsiteY60" fmla="*/ 2014 h 10000"/>
                  <a:gd name="connsiteX61" fmla="*/ 5399 w 9335"/>
                  <a:gd name="connsiteY61" fmla="*/ 722 h 10000"/>
                  <a:gd name="connsiteX62" fmla="*/ 5399 w 9335"/>
                  <a:gd name="connsiteY62" fmla="*/ 722 h 10000"/>
                  <a:gd name="connsiteX63" fmla="*/ 5144 w 9335"/>
                  <a:gd name="connsiteY63" fmla="*/ 510 h 10000"/>
                  <a:gd name="connsiteX64" fmla="*/ 4953 w 9335"/>
                  <a:gd name="connsiteY64" fmla="*/ 291 h 10000"/>
                  <a:gd name="connsiteX65" fmla="*/ 4826 w 9335"/>
                  <a:gd name="connsiteY65" fmla="*/ 73 h 10000"/>
                  <a:gd name="connsiteX66" fmla="*/ 4826 w 9335"/>
                  <a:gd name="connsiteY66" fmla="*/ 73 h 10000"/>
                  <a:gd name="connsiteX67" fmla="*/ 7114 w 9335"/>
                  <a:gd name="connsiteY67" fmla="*/ 0 h 10000"/>
                  <a:gd name="connsiteX68" fmla="*/ 9335 w 9335"/>
                  <a:gd name="connsiteY68" fmla="*/ 722 h 10000"/>
                  <a:gd name="connsiteX69" fmla="*/ 9335 w 9335"/>
                  <a:gd name="connsiteY69" fmla="*/ 9927 h 10000"/>
                  <a:gd name="connsiteX70" fmla="*/ 9335 w 9335"/>
                  <a:gd name="connsiteY70" fmla="*/ 9927 h 10000"/>
                  <a:gd name="connsiteX71" fmla="*/ 9018 w 9335"/>
                  <a:gd name="connsiteY71" fmla="*/ 9857 h 10000"/>
                  <a:gd name="connsiteX72" fmla="*/ 8637 w 9335"/>
                  <a:gd name="connsiteY72" fmla="*/ 9927 h 10000"/>
                  <a:gd name="connsiteX73" fmla="*/ 8637 w 9335"/>
                  <a:gd name="connsiteY73" fmla="*/ 9927 h 10000"/>
                  <a:gd name="connsiteX74" fmla="*/ 8510 w 9335"/>
                  <a:gd name="connsiteY74" fmla="*/ 10000 h 10000"/>
                  <a:gd name="connsiteX75" fmla="*/ 8257 w 9335"/>
                  <a:gd name="connsiteY75" fmla="*/ 9927 h 10000"/>
                  <a:gd name="connsiteX76" fmla="*/ 8066 w 9335"/>
                  <a:gd name="connsiteY76" fmla="*/ 9857 h 10000"/>
                  <a:gd name="connsiteX77" fmla="*/ 7874 w 9335"/>
                  <a:gd name="connsiteY77" fmla="*/ 9707 h 10000"/>
                  <a:gd name="connsiteX78" fmla="*/ 7746 w 9335"/>
                  <a:gd name="connsiteY78" fmla="*/ 9494 h 10000"/>
                  <a:gd name="connsiteX79" fmla="*/ 7556 w 9335"/>
                  <a:gd name="connsiteY79" fmla="*/ 9137 h 10000"/>
                  <a:gd name="connsiteX80" fmla="*/ 7556 w 9335"/>
                  <a:gd name="connsiteY80" fmla="*/ 9137 h 10000"/>
                  <a:gd name="connsiteX81" fmla="*/ 7303 w 9335"/>
                  <a:gd name="connsiteY81" fmla="*/ 8492 h 10000"/>
                  <a:gd name="connsiteX82" fmla="*/ 7176 w 9335"/>
                  <a:gd name="connsiteY82" fmla="*/ 8199 h 10000"/>
                  <a:gd name="connsiteX83" fmla="*/ 6985 w 9335"/>
                  <a:gd name="connsiteY83" fmla="*/ 7987 h 10000"/>
                  <a:gd name="connsiteX84" fmla="*/ 6796 w 9335"/>
                  <a:gd name="connsiteY84" fmla="*/ 7842 h 10000"/>
                  <a:gd name="connsiteX85" fmla="*/ 6542 w 9335"/>
                  <a:gd name="connsiteY85" fmla="*/ 7765 h 10000"/>
                  <a:gd name="connsiteX86" fmla="*/ 6286 w 9335"/>
                  <a:gd name="connsiteY86" fmla="*/ 7695 h 10000"/>
                  <a:gd name="connsiteX87" fmla="*/ 5906 w 9335"/>
                  <a:gd name="connsiteY87" fmla="*/ 7622 h 10000"/>
                  <a:gd name="connsiteX88" fmla="*/ 5906 w 9335"/>
                  <a:gd name="connsiteY88" fmla="*/ 7622 h 10000"/>
                  <a:gd name="connsiteX89" fmla="*/ 5399 w 9335"/>
                  <a:gd name="connsiteY89" fmla="*/ 7695 h 10000"/>
                  <a:gd name="connsiteX90" fmla="*/ 5017 w 9335"/>
                  <a:gd name="connsiteY90" fmla="*/ 7695 h 10000"/>
                  <a:gd name="connsiteX91" fmla="*/ 4891 w 9335"/>
                  <a:gd name="connsiteY91" fmla="*/ 7622 h 10000"/>
                  <a:gd name="connsiteX92" fmla="*/ 4826 w 9335"/>
                  <a:gd name="connsiteY92" fmla="*/ 7550 h 10000"/>
                  <a:gd name="connsiteX93" fmla="*/ 4826 w 9335"/>
                  <a:gd name="connsiteY93" fmla="*/ 7550 h 10000"/>
                  <a:gd name="connsiteX94" fmla="*/ 4826 w 9335"/>
                  <a:gd name="connsiteY94" fmla="*/ 6257 h 10000"/>
                  <a:gd name="connsiteX95" fmla="*/ 4826 w 9335"/>
                  <a:gd name="connsiteY95" fmla="*/ 6257 h 10000"/>
                  <a:gd name="connsiteX96" fmla="*/ 4826 w 9335"/>
                  <a:gd name="connsiteY96" fmla="*/ 5968 h 10000"/>
                  <a:gd name="connsiteX97" fmla="*/ 4699 w 9335"/>
                  <a:gd name="connsiteY97" fmla="*/ 5609 h 10000"/>
                  <a:gd name="connsiteX98" fmla="*/ 4636 w 9335"/>
                  <a:gd name="connsiteY98" fmla="*/ 5539 h 10000"/>
                  <a:gd name="connsiteX99" fmla="*/ 4509 w 9335"/>
                  <a:gd name="connsiteY99" fmla="*/ 5464 h 10000"/>
                  <a:gd name="connsiteX100" fmla="*/ 4382 w 9335"/>
                  <a:gd name="connsiteY100" fmla="*/ 5464 h 10000"/>
                  <a:gd name="connsiteX101" fmla="*/ 4191 w 9335"/>
                  <a:gd name="connsiteY101" fmla="*/ 5539 h 10000"/>
                  <a:gd name="connsiteX102" fmla="*/ 4191 w 9335"/>
                  <a:gd name="connsiteY102" fmla="*/ 5539 h 10000"/>
                  <a:gd name="connsiteX103" fmla="*/ 3493 w 9335"/>
                  <a:gd name="connsiteY103" fmla="*/ 6042 h 10000"/>
                  <a:gd name="connsiteX104" fmla="*/ 3177 w 9335"/>
                  <a:gd name="connsiteY104" fmla="*/ 6185 h 10000"/>
                  <a:gd name="connsiteX105" fmla="*/ 3112 w 9335"/>
                  <a:gd name="connsiteY105" fmla="*/ 6257 h 10000"/>
                  <a:gd name="connsiteX106" fmla="*/ 3049 w 9335"/>
                  <a:gd name="connsiteY106" fmla="*/ 6185 h 10000"/>
                  <a:gd name="connsiteX107" fmla="*/ 3049 w 9335"/>
                  <a:gd name="connsiteY107" fmla="*/ 6185 h 10000"/>
                  <a:gd name="connsiteX108" fmla="*/ 2731 w 9335"/>
                  <a:gd name="connsiteY108" fmla="*/ 5464 h 10000"/>
                  <a:gd name="connsiteX109" fmla="*/ 2731 w 9335"/>
                  <a:gd name="connsiteY109" fmla="*/ 5464 h 10000"/>
                  <a:gd name="connsiteX110" fmla="*/ 2604 w 9335"/>
                  <a:gd name="connsiteY110" fmla="*/ 5108 h 10000"/>
                  <a:gd name="connsiteX111" fmla="*/ 2604 w 9335"/>
                  <a:gd name="connsiteY111" fmla="*/ 4889 h 10000"/>
                  <a:gd name="connsiteX112" fmla="*/ 2604 w 9335"/>
                  <a:gd name="connsiteY112" fmla="*/ 4676 h 10000"/>
                  <a:gd name="connsiteX113" fmla="*/ 2604 w 9335"/>
                  <a:gd name="connsiteY113" fmla="*/ 4676 h 10000"/>
                  <a:gd name="connsiteX114" fmla="*/ 2794 w 9335"/>
                  <a:gd name="connsiteY114" fmla="*/ 4459 h 10000"/>
                  <a:gd name="connsiteX115" fmla="*/ 2922 w 9335"/>
                  <a:gd name="connsiteY115" fmla="*/ 4388 h 10000"/>
                  <a:gd name="connsiteX116" fmla="*/ 2922 w 9335"/>
                  <a:gd name="connsiteY116" fmla="*/ 4388 h 10000"/>
                  <a:gd name="connsiteX117" fmla="*/ 2478 w 9335"/>
                  <a:gd name="connsiteY117" fmla="*/ 4388 h 10000"/>
                  <a:gd name="connsiteX118" fmla="*/ 2158 w 9335"/>
                  <a:gd name="connsiteY118" fmla="*/ 4459 h 10000"/>
                  <a:gd name="connsiteX119" fmla="*/ 2032 w 9335"/>
                  <a:gd name="connsiteY119" fmla="*/ 4537 h 10000"/>
                  <a:gd name="connsiteX120" fmla="*/ 1970 w 9335"/>
                  <a:gd name="connsiteY120" fmla="*/ 4603 h 10000"/>
                  <a:gd name="connsiteX121" fmla="*/ 1970 w 9335"/>
                  <a:gd name="connsiteY121" fmla="*/ 4603 h 10000"/>
                  <a:gd name="connsiteX122" fmla="*/ 1842 w 9335"/>
                  <a:gd name="connsiteY122" fmla="*/ 4889 h 10000"/>
                  <a:gd name="connsiteX123" fmla="*/ 1651 w 9335"/>
                  <a:gd name="connsiteY123" fmla="*/ 5323 h 10000"/>
                  <a:gd name="connsiteX124" fmla="*/ 1334 w 9335"/>
                  <a:gd name="connsiteY124" fmla="*/ 5829 h 10000"/>
                  <a:gd name="connsiteX125" fmla="*/ 954 w 9335"/>
                  <a:gd name="connsiteY125" fmla="*/ 6185 h 10000"/>
                  <a:gd name="connsiteX126" fmla="*/ 954 w 9335"/>
                  <a:gd name="connsiteY126" fmla="*/ 6185 h 10000"/>
                  <a:gd name="connsiteX127" fmla="*/ 572 w 9335"/>
                  <a:gd name="connsiteY127" fmla="*/ 6471 h 10000"/>
                  <a:gd name="connsiteX128" fmla="*/ 0 w 9335"/>
                  <a:gd name="connsiteY128" fmla="*/ 6762 h 10000"/>
                  <a:gd name="connsiteX0" fmla="*/ 9387 w 9387"/>
                  <a:gd name="connsiteY0" fmla="*/ 9857 h 10000"/>
                  <a:gd name="connsiteX1" fmla="*/ 9387 w 9387"/>
                  <a:gd name="connsiteY1" fmla="*/ 9857 h 10000"/>
                  <a:gd name="connsiteX2" fmla="*/ 8435 w 9387"/>
                  <a:gd name="connsiteY2" fmla="*/ 9927 h 10000"/>
                  <a:gd name="connsiteX3" fmla="*/ 8093 w 9387"/>
                  <a:gd name="connsiteY3" fmla="*/ 9927 h 10000"/>
                  <a:gd name="connsiteX4" fmla="*/ 7958 w 9387"/>
                  <a:gd name="connsiteY4" fmla="*/ 9857 h 10000"/>
                  <a:gd name="connsiteX5" fmla="*/ 7890 w 9387"/>
                  <a:gd name="connsiteY5" fmla="*/ 9782 h 10000"/>
                  <a:gd name="connsiteX6" fmla="*/ 7890 w 9387"/>
                  <a:gd name="connsiteY6" fmla="*/ 9782 h 10000"/>
                  <a:gd name="connsiteX7" fmla="*/ 7481 w 9387"/>
                  <a:gd name="connsiteY7" fmla="*/ 8915 h 10000"/>
                  <a:gd name="connsiteX8" fmla="*/ 7142 w 9387"/>
                  <a:gd name="connsiteY8" fmla="*/ 8129 h 10000"/>
                  <a:gd name="connsiteX9" fmla="*/ 7142 w 9387"/>
                  <a:gd name="connsiteY9" fmla="*/ 8129 h 10000"/>
                  <a:gd name="connsiteX10" fmla="*/ 7008 w 9387"/>
                  <a:gd name="connsiteY10" fmla="*/ 7987 h 10000"/>
                  <a:gd name="connsiteX11" fmla="*/ 6802 w 9387"/>
                  <a:gd name="connsiteY11" fmla="*/ 7842 h 10000"/>
                  <a:gd name="connsiteX12" fmla="*/ 6258 w 9387"/>
                  <a:gd name="connsiteY12" fmla="*/ 7765 h 10000"/>
                  <a:gd name="connsiteX13" fmla="*/ 5578 w 9387"/>
                  <a:gd name="connsiteY13" fmla="*/ 7695 h 10000"/>
                  <a:gd name="connsiteX14" fmla="*/ 4965 w 9387"/>
                  <a:gd name="connsiteY14" fmla="*/ 7695 h 10000"/>
                  <a:gd name="connsiteX15" fmla="*/ 4965 w 9387"/>
                  <a:gd name="connsiteY15" fmla="*/ 7695 h 10000"/>
                  <a:gd name="connsiteX16" fmla="*/ 4693 w 9387"/>
                  <a:gd name="connsiteY16" fmla="*/ 7622 h 10000"/>
                  <a:gd name="connsiteX17" fmla="*/ 4557 w 9387"/>
                  <a:gd name="connsiteY17" fmla="*/ 7484 h 10000"/>
                  <a:gd name="connsiteX18" fmla="*/ 4488 w 9387"/>
                  <a:gd name="connsiteY18" fmla="*/ 7339 h 10000"/>
                  <a:gd name="connsiteX19" fmla="*/ 4488 w 9387"/>
                  <a:gd name="connsiteY19" fmla="*/ 7050 h 10000"/>
                  <a:gd name="connsiteX20" fmla="*/ 4557 w 9387"/>
                  <a:gd name="connsiteY20" fmla="*/ 6471 h 10000"/>
                  <a:gd name="connsiteX21" fmla="*/ 4626 w 9387"/>
                  <a:gd name="connsiteY21" fmla="*/ 6185 h 10000"/>
                  <a:gd name="connsiteX22" fmla="*/ 4557 w 9387"/>
                  <a:gd name="connsiteY22" fmla="*/ 5829 h 10000"/>
                  <a:gd name="connsiteX23" fmla="*/ 4557 w 9387"/>
                  <a:gd name="connsiteY23" fmla="*/ 5829 h 10000"/>
                  <a:gd name="connsiteX24" fmla="*/ 4488 w 9387"/>
                  <a:gd name="connsiteY24" fmla="*/ 5609 h 10000"/>
                  <a:gd name="connsiteX25" fmla="*/ 4421 w 9387"/>
                  <a:gd name="connsiteY25" fmla="*/ 5464 h 10000"/>
                  <a:gd name="connsiteX26" fmla="*/ 4284 w 9387"/>
                  <a:gd name="connsiteY26" fmla="*/ 5464 h 10000"/>
                  <a:gd name="connsiteX27" fmla="*/ 4081 w 9387"/>
                  <a:gd name="connsiteY27" fmla="*/ 5539 h 10000"/>
                  <a:gd name="connsiteX28" fmla="*/ 3672 w 9387"/>
                  <a:gd name="connsiteY28" fmla="*/ 5752 h 10000"/>
                  <a:gd name="connsiteX29" fmla="*/ 3129 w 9387"/>
                  <a:gd name="connsiteY29" fmla="*/ 6117 h 10000"/>
                  <a:gd name="connsiteX30" fmla="*/ 3129 w 9387"/>
                  <a:gd name="connsiteY30" fmla="*/ 6117 h 10000"/>
                  <a:gd name="connsiteX31" fmla="*/ 2790 w 9387"/>
                  <a:gd name="connsiteY31" fmla="*/ 6185 h 10000"/>
                  <a:gd name="connsiteX32" fmla="*/ 2653 w 9387"/>
                  <a:gd name="connsiteY32" fmla="*/ 6185 h 10000"/>
                  <a:gd name="connsiteX33" fmla="*/ 2585 w 9387"/>
                  <a:gd name="connsiteY33" fmla="*/ 6117 h 10000"/>
                  <a:gd name="connsiteX34" fmla="*/ 2517 w 9387"/>
                  <a:gd name="connsiteY34" fmla="*/ 5829 h 10000"/>
                  <a:gd name="connsiteX35" fmla="*/ 2313 w 9387"/>
                  <a:gd name="connsiteY35" fmla="*/ 5464 h 10000"/>
                  <a:gd name="connsiteX36" fmla="*/ 2313 w 9387"/>
                  <a:gd name="connsiteY36" fmla="*/ 5464 h 10000"/>
                  <a:gd name="connsiteX37" fmla="*/ 2177 w 9387"/>
                  <a:gd name="connsiteY37" fmla="*/ 5254 h 10000"/>
                  <a:gd name="connsiteX38" fmla="*/ 2177 w 9387"/>
                  <a:gd name="connsiteY38" fmla="*/ 5035 h 10000"/>
                  <a:gd name="connsiteX39" fmla="*/ 2177 w 9387"/>
                  <a:gd name="connsiteY39" fmla="*/ 4889 h 10000"/>
                  <a:gd name="connsiteX40" fmla="*/ 2246 w 9387"/>
                  <a:gd name="connsiteY40" fmla="*/ 4750 h 10000"/>
                  <a:gd name="connsiteX41" fmla="*/ 2380 w 9387"/>
                  <a:gd name="connsiteY41" fmla="*/ 4459 h 10000"/>
                  <a:gd name="connsiteX42" fmla="*/ 2517 w 9387"/>
                  <a:gd name="connsiteY42" fmla="*/ 4388 h 10000"/>
                  <a:gd name="connsiteX43" fmla="*/ 2517 w 9387"/>
                  <a:gd name="connsiteY43" fmla="*/ 4388 h 10000"/>
                  <a:gd name="connsiteX44" fmla="*/ 2517 w 9387"/>
                  <a:gd name="connsiteY44" fmla="*/ 4320 h 10000"/>
                  <a:gd name="connsiteX45" fmla="*/ 2585 w 9387"/>
                  <a:gd name="connsiteY45" fmla="*/ 4245 h 10000"/>
                  <a:gd name="connsiteX46" fmla="*/ 2858 w 9387"/>
                  <a:gd name="connsiteY46" fmla="*/ 4170 h 10000"/>
                  <a:gd name="connsiteX47" fmla="*/ 3672 w 9387"/>
                  <a:gd name="connsiteY47" fmla="*/ 4031 h 10000"/>
                  <a:gd name="connsiteX48" fmla="*/ 5101 w 9387"/>
                  <a:gd name="connsiteY48" fmla="*/ 3815 h 10000"/>
                  <a:gd name="connsiteX49" fmla="*/ 5101 w 9387"/>
                  <a:gd name="connsiteY49" fmla="*/ 3815 h 10000"/>
                  <a:gd name="connsiteX50" fmla="*/ 5918 w 9387"/>
                  <a:gd name="connsiteY50" fmla="*/ 3598 h 10000"/>
                  <a:gd name="connsiteX51" fmla="*/ 7414 w 9387"/>
                  <a:gd name="connsiteY51" fmla="*/ 3165 h 10000"/>
                  <a:gd name="connsiteX52" fmla="*/ 7414 w 9387"/>
                  <a:gd name="connsiteY52" fmla="*/ 3165 h 10000"/>
                  <a:gd name="connsiteX53" fmla="*/ 7756 w 9387"/>
                  <a:gd name="connsiteY53" fmla="*/ 3013 h 10000"/>
                  <a:gd name="connsiteX54" fmla="*/ 7890 w 9387"/>
                  <a:gd name="connsiteY54" fmla="*/ 2803 h 10000"/>
                  <a:gd name="connsiteX55" fmla="*/ 8028 w 9387"/>
                  <a:gd name="connsiteY55" fmla="*/ 2660 h 10000"/>
                  <a:gd name="connsiteX56" fmla="*/ 7958 w 9387"/>
                  <a:gd name="connsiteY56" fmla="*/ 2516 h 10000"/>
                  <a:gd name="connsiteX57" fmla="*/ 7958 w 9387"/>
                  <a:gd name="connsiteY57" fmla="*/ 2372 h 10000"/>
                  <a:gd name="connsiteX58" fmla="*/ 7822 w 9387"/>
                  <a:gd name="connsiteY58" fmla="*/ 2228 h 10000"/>
                  <a:gd name="connsiteX59" fmla="*/ 7618 w 9387"/>
                  <a:gd name="connsiteY59" fmla="*/ 2014 h 10000"/>
                  <a:gd name="connsiteX60" fmla="*/ 7618 w 9387"/>
                  <a:gd name="connsiteY60" fmla="*/ 2014 h 10000"/>
                  <a:gd name="connsiteX61" fmla="*/ 5171 w 9387"/>
                  <a:gd name="connsiteY61" fmla="*/ 722 h 10000"/>
                  <a:gd name="connsiteX62" fmla="*/ 5171 w 9387"/>
                  <a:gd name="connsiteY62" fmla="*/ 722 h 10000"/>
                  <a:gd name="connsiteX63" fmla="*/ 4897 w 9387"/>
                  <a:gd name="connsiteY63" fmla="*/ 510 h 10000"/>
                  <a:gd name="connsiteX64" fmla="*/ 4693 w 9387"/>
                  <a:gd name="connsiteY64" fmla="*/ 291 h 10000"/>
                  <a:gd name="connsiteX65" fmla="*/ 4557 w 9387"/>
                  <a:gd name="connsiteY65" fmla="*/ 73 h 10000"/>
                  <a:gd name="connsiteX66" fmla="*/ 4557 w 9387"/>
                  <a:gd name="connsiteY66" fmla="*/ 73 h 10000"/>
                  <a:gd name="connsiteX67" fmla="*/ 7008 w 9387"/>
                  <a:gd name="connsiteY67" fmla="*/ 0 h 10000"/>
                  <a:gd name="connsiteX68" fmla="*/ 9387 w 9387"/>
                  <a:gd name="connsiteY68" fmla="*/ 722 h 10000"/>
                  <a:gd name="connsiteX69" fmla="*/ 9387 w 9387"/>
                  <a:gd name="connsiteY69" fmla="*/ 9927 h 10000"/>
                  <a:gd name="connsiteX70" fmla="*/ 9387 w 9387"/>
                  <a:gd name="connsiteY70" fmla="*/ 9927 h 10000"/>
                  <a:gd name="connsiteX71" fmla="*/ 9047 w 9387"/>
                  <a:gd name="connsiteY71" fmla="*/ 9857 h 10000"/>
                  <a:gd name="connsiteX72" fmla="*/ 8639 w 9387"/>
                  <a:gd name="connsiteY72" fmla="*/ 9927 h 10000"/>
                  <a:gd name="connsiteX73" fmla="*/ 8639 w 9387"/>
                  <a:gd name="connsiteY73" fmla="*/ 9927 h 10000"/>
                  <a:gd name="connsiteX74" fmla="*/ 8503 w 9387"/>
                  <a:gd name="connsiteY74" fmla="*/ 10000 h 10000"/>
                  <a:gd name="connsiteX75" fmla="*/ 8232 w 9387"/>
                  <a:gd name="connsiteY75" fmla="*/ 9927 h 10000"/>
                  <a:gd name="connsiteX76" fmla="*/ 8028 w 9387"/>
                  <a:gd name="connsiteY76" fmla="*/ 9857 h 10000"/>
                  <a:gd name="connsiteX77" fmla="*/ 7822 w 9387"/>
                  <a:gd name="connsiteY77" fmla="*/ 9707 h 10000"/>
                  <a:gd name="connsiteX78" fmla="*/ 7685 w 9387"/>
                  <a:gd name="connsiteY78" fmla="*/ 9494 h 10000"/>
                  <a:gd name="connsiteX79" fmla="*/ 7481 w 9387"/>
                  <a:gd name="connsiteY79" fmla="*/ 9137 h 10000"/>
                  <a:gd name="connsiteX80" fmla="*/ 7481 w 9387"/>
                  <a:gd name="connsiteY80" fmla="*/ 9137 h 10000"/>
                  <a:gd name="connsiteX81" fmla="*/ 7210 w 9387"/>
                  <a:gd name="connsiteY81" fmla="*/ 8492 h 10000"/>
                  <a:gd name="connsiteX82" fmla="*/ 7074 w 9387"/>
                  <a:gd name="connsiteY82" fmla="*/ 8199 h 10000"/>
                  <a:gd name="connsiteX83" fmla="*/ 6870 w 9387"/>
                  <a:gd name="connsiteY83" fmla="*/ 7987 h 10000"/>
                  <a:gd name="connsiteX84" fmla="*/ 6667 w 9387"/>
                  <a:gd name="connsiteY84" fmla="*/ 7842 h 10000"/>
                  <a:gd name="connsiteX85" fmla="*/ 6395 w 9387"/>
                  <a:gd name="connsiteY85" fmla="*/ 7765 h 10000"/>
                  <a:gd name="connsiteX86" fmla="*/ 6121 w 9387"/>
                  <a:gd name="connsiteY86" fmla="*/ 7695 h 10000"/>
                  <a:gd name="connsiteX87" fmla="*/ 5714 w 9387"/>
                  <a:gd name="connsiteY87" fmla="*/ 7622 h 10000"/>
                  <a:gd name="connsiteX88" fmla="*/ 5714 w 9387"/>
                  <a:gd name="connsiteY88" fmla="*/ 7622 h 10000"/>
                  <a:gd name="connsiteX89" fmla="*/ 5171 w 9387"/>
                  <a:gd name="connsiteY89" fmla="*/ 7695 h 10000"/>
                  <a:gd name="connsiteX90" fmla="*/ 4761 w 9387"/>
                  <a:gd name="connsiteY90" fmla="*/ 7695 h 10000"/>
                  <a:gd name="connsiteX91" fmla="*/ 4626 w 9387"/>
                  <a:gd name="connsiteY91" fmla="*/ 7622 h 10000"/>
                  <a:gd name="connsiteX92" fmla="*/ 4557 w 9387"/>
                  <a:gd name="connsiteY92" fmla="*/ 7550 h 10000"/>
                  <a:gd name="connsiteX93" fmla="*/ 4557 w 9387"/>
                  <a:gd name="connsiteY93" fmla="*/ 7550 h 10000"/>
                  <a:gd name="connsiteX94" fmla="*/ 4557 w 9387"/>
                  <a:gd name="connsiteY94" fmla="*/ 6257 h 10000"/>
                  <a:gd name="connsiteX95" fmla="*/ 4557 w 9387"/>
                  <a:gd name="connsiteY95" fmla="*/ 6257 h 10000"/>
                  <a:gd name="connsiteX96" fmla="*/ 4557 w 9387"/>
                  <a:gd name="connsiteY96" fmla="*/ 5968 h 10000"/>
                  <a:gd name="connsiteX97" fmla="*/ 4421 w 9387"/>
                  <a:gd name="connsiteY97" fmla="*/ 5609 h 10000"/>
                  <a:gd name="connsiteX98" fmla="*/ 4353 w 9387"/>
                  <a:gd name="connsiteY98" fmla="*/ 5539 h 10000"/>
                  <a:gd name="connsiteX99" fmla="*/ 4217 w 9387"/>
                  <a:gd name="connsiteY99" fmla="*/ 5464 h 10000"/>
                  <a:gd name="connsiteX100" fmla="*/ 4081 w 9387"/>
                  <a:gd name="connsiteY100" fmla="*/ 5464 h 10000"/>
                  <a:gd name="connsiteX101" fmla="*/ 3877 w 9387"/>
                  <a:gd name="connsiteY101" fmla="*/ 5539 h 10000"/>
                  <a:gd name="connsiteX102" fmla="*/ 3877 w 9387"/>
                  <a:gd name="connsiteY102" fmla="*/ 5539 h 10000"/>
                  <a:gd name="connsiteX103" fmla="*/ 3129 w 9387"/>
                  <a:gd name="connsiteY103" fmla="*/ 6042 h 10000"/>
                  <a:gd name="connsiteX104" fmla="*/ 2790 w 9387"/>
                  <a:gd name="connsiteY104" fmla="*/ 6185 h 10000"/>
                  <a:gd name="connsiteX105" fmla="*/ 2721 w 9387"/>
                  <a:gd name="connsiteY105" fmla="*/ 6257 h 10000"/>
                  <a:gd name="connsiteX106" fmla="*/ 2653 w 9387"/>
                  <a:gd name="connsiteY106" fmla="*/ 6185 h 10000"/>
                  <a:gd name="connsiteX107" fmla="*/ 2653 w 9387"/>
                  <a:gd name="connsiteY107" fmla="*/ 6185 h 10000"/>
                  <a:gd name="connsiteX108" fmla="*/ 2313 w 9387"/>
                  <a:gd name="connsiteY108" fmla="*/ 5464 h 10000"/>
                  <a:gd name="connsiteX109" fmla="*/ 2313 w 9387"/>
                  <a:gd name="connsiteY109" fmla="*/ 5464 h 10000"/>
                  <a:gd name="connsiteX110" fmla="*/ 2177 w 9387"/>
                  <a:gd name="connsiteY110" fmla="*/ 5108 h 10000"/>
                  <a:gd name="connsiteX111" fmla="*/ 2177 w 9387"/>
                  <a:gd name="connsiteY111" fmla="*/ 4889 h 10000"/>
                  <a:gd name="connsiteX112" fmla="*/ 2177 w 9387"/>
                  <a:gd name="connsiteY112" fmla="*/ 4676 h 10000"/>
                  <a:gd name="connsiteX113" fmla="*/ 2177 w 9387"/>
                  <a:gd name="connsiteY113" fmla="*/ 4676 h 10000"/>
                  <a:gd name="connsiteX114" fmla="*/ 2380 w 9387"/>
                  <a:gd name="connsiteY114" fmla="*/ 4459 h 10000"/>
                  <a:gd name="connsiteX115" fmla="*/ 2517 w 9387"/>
                  <a:gd name="connsiteY115" fmla="*/ 4388 h 10000"/>
                  <a:gd name="connsiteX116" fmla="*/ 2517 w 9387"/>
                  <a:gd name="connsiteY116" fmla="*/ 4388 h 10000"/>
                  <a:gd name="connsiteX117" fmla="*/ 2042 w 9387"/>
                  <a:gd name="connsiteY117" fmla="*/ 4388 h 10000"/>
                  <a:gd name="connsiteX118" fmla="*/ 1699 w 9387"/>
                  <a:gd name="connsiteY118" fmla="*/ 4459 h 10000"/>
                  <a:gd name="connsiteX119" fmla="*/ 1564 w 9387"/>
                  <a:gd name="connsiteY119" fmla="*/ 4537 h 10000"/>
                  <a:gd name="connsiteX120" fmla="*/ 1497 w 9387"/>
                  <a:gd name="connsiteY120" fmla="*/ 4603 h 10000"/>
                  <a:gd name="connsiteX121" fmla="*/ 1497 w 9387"/>
                  <a:gd name="connsiteY121" fmla="*/ 4603 h 10000"/>
                  <a:gd name="connsiteX122" fmla="*/ 1360 w 9387"/>
                  <a:gd name="connsiteY122" fmla="*/ 4889 h 10000"/>
                  <a:gd name="connsiteX123" fmla="*/ 1156 w 9387"/>
                  <a:gd name="connsiteY123" fmla="*/ 5323 h 10000"/>
                  <a:gd name="connsiteX124" fmla="*/ 816 w 9387"/>
                  <a:gd name="connsiteY124" fmla="*/ 5829 h 10000"/>
                  <a:gd name="connsiteX125" fmla="*/ 409 w 9387"/>
                  <a:gd name="connsiteY125" fmla="*/ 6185 h 10000"/>
                  <a:gd name="connsiteX126" fmla="*/ 409 w 9387"/>
                  <a:gd name="connsiteY126" fmla="*/ 6185 h 10000"/>
                  <a:gd name="connsiteX127" fmla="*/ 0 w 9387"/>
                  <a:gd name="connsiteY127" fmla="*/ 6471 h 10000"/>
                  <a:gd name="connsiteX0" fmla="*/ 9564 w 9564"/>
                  <a:gd name="connsiteY0" fmla="*/ 9857 h 10000"/>
                  <a:gd name="connsiteX1" fmla="*/ 9564 w 9564"/>
                  <a:gd name="connsiteY1" fmla="*/ 9857 h 10000"/>
                  <a:gd name="connsiteX2" fmla="*/ 8550 w 9564"/>
                  <a:gd name="connsiteY2" fmla="*/ 9927 h 10000"/>
                  <a:gd name="connsiteX3" fmla="*/ 8185 w 9564"/>
                  <a:gd name="connsiteY3" fmla="*/ 9927 h 10000"/>
                  <a:gd name="connsiteX4" fmla="*/ 8042 w 9564"/>
                  <a:gd name="connsiteY4" fmla="*/ 9857 h 10000"/>
                  <a:gd name="connsiteX5" fmla="*/ 7969 w 9564"/>
                  <a:gd name="connsiteY5" fmla="*/ 9782 h 10000"/>
                  <a:gd name="connsiteX6" fmla="*/ 7969 w 9564"/>
                  <a:gd name="connsiteY6" fmla="*/ 9782 h 10000"/>
                  <a:gd name="connsiteX7" fmla="*/ 7534 w 9564"/>
                  <a:gd name="connsiteY7" fmla="*/ 8915 h 10000"/>
                  <a:gd name="connsiteX8" fmla="*/ 7172 w 9564"/>
                  <a:gd name="connsiteY8" fmla="*/ 8129 h 10000"/>
                  <a:gd name="connsiteX9" fmla="*/ 7172 w 9564"/>
                  <a:gd name="connsiteY9" fmla="*/ 8129 h 10000"/>
                  <a:gd name="connsiteX10" fmla="*/ 7030 w 9564"/>
                  <a:gd name="connsiteY10" fmla="*/ 7987 h 10000"/>
                  <a:gd name="connsiteX11" fmla="*/ 6810 w 9564"/>
                  <a:gd name="connsiteY11" fmla="*/ 7842 h 10000"/>
                  <a:gd name="connsiteX12" fmla="*/ 6231 w 9564"/>
                  <a:gd name="connsiteY12" fmla="*/ 7765 h 10000"/>
                  <a:gd name="connsiteX13" fmla="*/ 5506 w 9564"/>
                  <a:gd name="connsiteY13" fmla="*/ 7695 h 10000"/>
                  <a:gd name="connsiteX14" fmla="*/ 4853 w 9564"/>
                  <a:gd name="connsiteY14" fmla="*/ 7695 h 10000"/>
                  <a:gd name="connsiteX15" fmla="*/ 4853 w 9564"/>
                  <a:gd name="connsiteY15" fmla="*/ 7695 h 10000"/>
                  <a:gd name="connsiteX16" fmla="*/ 4563 w 9564"/>
                  <a:gd name="connsiteY16" fmla="*/ 7622 h 10000"/>
                  <a:gd name="connsiteX17" fmla="*/ 4419 w 9564"/>
                  <a:gd name="connsiteY17" fmla="*/ 7484 h 10000"/>
                  <a:gd name="connsiteX18" fmla="*/ 4345 w 9564"/>
                  <a:gd name="connsiteY18" fmla="*/ 7339 h 10000"/>
                  <a:gd name="connsiteX19" fmla="*/ 4345 w 9564"/>
                  <a:gd name="connsiteY19" fmla="*/ 7050 h 10000"/>
                  <a:gd name="connsiteX20" fmla="*/ 4419 w 9564"/>
                  <a:gd name="connsiteY20" fmla="*/ 6471 h 10000"/>
                  <a:gd name="connsiteX21" fmla="*/ 4492 w 9564"/>
                  <a:gd name="connsiteY21" fmla="*/ 6185 h 10000"/>
                  <a:gd name="connsiteX22" fmla="*/ 4419 w 9564"/>
                  <a:gd name="connsiteY22" fmla="*/ 5829 h 10000"/>
                  <a:gd name="connsiteX23" fmla="*/ 4419 w 9564"/>
                  <a:gd name="connsiteY23" fmla="*/ 5829 h 10000"/>
                  <a:gd name="connsiteX24" fmla="*/ 4345 w 9564"/>
                  <a:gd name="connsiteY24" fmla="*/ 5609 h 10000"/>
                  <a:gd name="connsiteX25" fmla="*/ 4274 w 9564"/>
                  <a:gd name="connsiteY25" fmla="*/ 5464 h 10000"/>
                  <a:gd name="connsiteX26" fmla="*/ 4128 w 9564"/>
                  <a:gd name="connsiteY26" fmla="*/ 5464 h 10000"/>
                  <a:gd name="connsiteX27" fmla="*/ 3912 w 9564"/>
                  <a:gd name="connsiteY27" fmla="*/ 5539 h 10000"/>
                  <a:gd name="connsiteX28" fmla="*/ 3476 w 9564"/>
                  <a:gd name="connsiteY28" fmla="*/ 5752 h 10000"/>
                  <a:gd name="connsiteX29" fmla="*/ 2897 w 9564"/>
                  <a:gd name="connsiteY29" fmla="*/ 6117 h 10000"/>
                  <a:gd name="connsiteX30" fmla="*/ 2897 w 9564"/>
                  <a:gd name="connsiteY30" fmla="*/ 6117 h 10000"/>
                  <a:gd name="connsiteX31" fmla="*/ 2536 w 9564"/>
                  <a:gd name="connsiteY31" fmla="*/ 6185 h 10000"/>
                  <a:gd name="connsiteX32" fmla="*/ 2390 w 9564"/>
                  <a:gd name="connsiteY32" fmla="*/ 6185 h 10000"/>
                  <a:gd name="connsiteX33" fmla="*/ 2318 w 9564"/>
                  <a:gd name="connsiteY33" fmla="*/ 6117 h 10000"/>
                  <a:gd name="connsiteX34" fmla="*/ 2245 w 9564"/>
                  <a:gd name="connsiteY34" fmla="*/ 5829 h 10000"/>
                  <a:gd name="connsiteX35" fmla="*/ 2028 w 9564"/>
                  <a:gd name="connsiteY35" fmla="*/ 5464 h 10000"/>
                  <a:gd name="connsiteX36" fmla="*/ 2028 w 9564"/>
                  <a:gd name="connsiteY36" fmla="*/ 5464 h 10000"/>
                  <a:gd name="connsiteX37" fmla="*/ 1883 w 9564"/>
                  <a:gd name="connsiteY37" fmla="*/ 5254 h 10000"/>
                  <a:gd name="connsiteX38" fmla="*/ 1883 w 9564"/>
                  <a:gd name="connsiteY38" fmla="*/ 5035 h 10000"/>
                  <a:gd name="connsiteX39" fmla="*/ 1883 w 9564"/>
                  <a:gd name="connsiteY39" fmla="*/ 4889 h 10000"/>
                  <a:gd name="connsiteX40" fmla="*/ 1957 w 9564"/>
                  <a:gd name="connsiteY40" fmla="*/ 4750 h 10000"/>
                  <a:gd name="connsiteX41" fmla="*/ 2099 w 9564"/>
                  <a:gd name="connsiteY41" fmla="*/ 4459 h 10000"/>
                  <a:gd name="connsiteX42" fmla="*/ 2245 w 9564"/>
                  <a:gd name="connsiteY42" fmla="*/ 4388 h 10000"/>
                  <a:gd name="connsiteX43" fmla="*/ 2245 w 9564"/>
                  <a:gd name="connsiteY43" fmla="*/ 4388 h 10000"/>
                  <a:gd name="connsiteX44" fmla="*/ 2245 w 9564"/>
                  <a:gd name="connsiteY44" fmla="*/ 4320 h 10000"/>
                  <a:gd name="connsiteX45" fmla="*/ 2318 w 9564"/>
                  <a:gd name="connsiteY45" fmla="*/ 4245 h 10000"/>
                  <a:gd name="connsiteX46" fmla="*/ 2609 w 9564"/>
                  <a:gd name="connsiteY46" fmla="*/ 4170 h 10000"/>
                  <a:gd name="connsiteX47" fmla="*/ 3476 w 9564"/>
                  <a:gd name="connsiteY47" fmla="*/ 4031 h 10000"/>
                  <a:gd name="connsiteX48" fmla="*/ 4998 w 9564"/>
                  <a:gd name="connsiteY48" fmla="*/ 3815 h 10000"/>
                  <a:gd name="connsiteX49" fmla="*/ 4998 w 9564"/>
                  <a:gd name="connsiteY49" fmla="*/ 3815 h 10000"/>
                  <a:gd name="connsiteX50" fmla="*/ 5868 w 9564"/>
                  <a:gd name="connsiteY50" fmla="*/ 3598 h 10000"/>
                  <a:gd name="connsiteX51" fmla="*/ 7462 w 9564"/>
                  <a:gd name="connsiteY51" fmla="*/ 3165 h 10000"/>
                  <a:gd name="connsiteX52" fmla="*/ 7462 w 9564"/>
                  <a:gd name="connsiteY52" fmla="*/ 3165 h 10000"/>
                  <a:gd name="connsiteX53" fmla="*/ 7826 w 9564"/>
                  <a:gd name="connsiteY53" fmla="*/ 3013 h 10000"/>
                  <a:gd name="connsiteX54" fmla="*/ 7969 w 9564"/>
                  <a:gd name="connsiteY54" fmla="*/ 2803 h 10000"/>
                  <a:gd name="connsiteX55" fmla="*/ 8116 w 9564"/>
                  <a:gd name="connsiteY55" fmla="*/ 2660 h 10000"/>
                  <a:gd name="connsiteX56" fmla="*/ 8042 w 9564"/>
                  <a:gd name="connsiteY56" fmla="*/ 2516 h 10000"/>
                  <a:gd name="connsiteX57" fmla="*/ 8042 w 9564"/>
                  <a:gd name="connsiteY57" fmla="*/ 2372 h 10000"/>
                  <a:gd name="connsiteX58" fmla="*/ 7897 w 9564"/>
                  <a:gd name="connsiteY58" fmla="*/ 2228 h 10000"/>
                  <a:gd name="connsiteX59" fmla="*/ 7679 w 9564"/>
                  <a:gd name="connsiteY59" fmla="*/ 2014 h 10000"/>
                  <a:gd name="connsiteX60" fmla="*/ 7679 w 9564"/>
                  <a:gd name="connsiteY60" fmla="*/ 2014 h 10000"/>
                  <a:gd name="connsiteX61" fmla="*/ 5073 w 9564"/>
                  <a:gd name="connsiteY61" fmla="*/ 722 h 10000"/>
                  <a:gd name="connsiteX62" fmla="*/ 5073 w 9564"/>
                  <a:gd name="connsiteY62" fmla="*/ 722 h 10000"/>
                  <a:gd name="connsiteX63" fmla="*/ 4781 w 9564"/>
                  <a:gd name="connsiteY63" fmla="*/ 510 h 10000"/>
                  <a:gd name="connsiteX64" fmla="*/ 4563 w 9564"/>
                  <a:gd name="connsiteY64" fmla="*/ 291 h 10000"/>
                  <a:gd name="connsiteX65" fmla="*/ 4419 w 9564"/>
                  <a:gd name="connsiteY65" fmla="*/ 73 h 10000"/>
                  <a:gd name="connsiteX66" fmla="*/ 4419 w 9564"/>
                  <a:gd name="connsiteY66" fmla="*/ 73 h 10000"/>
                  <a:gd name="connsiteX67" fmla="*/ 7030 w 9564"/>
                  <a:gd name="connsiteY67" fmla="*/ 0 h 10000"/>
                  <a:gd name="connsiteX68" fmla="*/ 9564 w 9564"/>
                  <a:gd name="connsiteY68" fmla="*/ 722 h 10000"/>
                  <a:gd name="connsiteX69" fmla="*/ 9564 w 9564"/>
                  <a:gd name="connsiteY69" fmla="*/ 9927 h 10000"/>
                  <a:gd name="connsiteX70" fmla="*/ 9564 w 9564"/>
                  <a:gd name="connsiteY70" fmla="*/ 9927 h 10000"/>
                  <a:gd name="connsiteX71" fmla="*/ 9202 w 9564"/>
                  <a:gd name="connsiteY71" fmla="*/ 9857 h 10000"/>
                  <a:gd name="connsiteX72" fmla="*/ 8767 w 9564"/>
                  <a:gd name="connsiteY72" fmla="*/ 9927 h 10000"/>
                  <a:gd name="connsiteX73" fmla="*/ 8767 w 9564"/>
                  <a:gd name="connsiteY73" fmla="*/ 9927 h 10000"/>
                  <a:gd name="connsiteX74" fmla="*/ 8622 w 9564"/>
                  <a:gd name="connsiteY74" fmla="*/ 10000 h 10000"/>
                  <a:gd name="connsiteX75" fmla="*/ 8334 w 9564"/>
                  <a:gd name="connsiteY75" fmla="*/ 9927 h 10000"/>
                  <a:gd name="connsiteX76" fmla="*/ 8116 w 9564"/>
                  <a:gd name="connsiteY76" fmla="*/ 9857 h 10000"/>
                  <a:gd name="connsiteX77" fmla="*/ 7897 w 9564"/>
                  <a:gd name="connsiteY77" fmla="*/ 9707 h 10000"/>
                  <a:gd name="connsiteX78" fmla="*/ 7751 w 9564"/>
                  <a:gd name="connsiteY78" fmla="*/ 9494 h 10000"/>
                  <a:gd name="connsiteX79" fmla="*/ 7534 w 9564"/>
                  <a:gd name="connsiteY79" fmla="*/ 9137 h 10000"/>
                  <a:gd name="connsiteX80" fmla="*/ 7534 w 9564"/>
                  <a:gd name="connsiteY80" fmla="*/ 9137 h 10000"/>
                  <a:gd name="connsiteX81" fmla="*/ 7245 w 9564"/>
                  <a:gd name="connsiteY81" fmla="*/ 8492 h 10000"/>
                  <a:gd name="connsiteX82" fmla="*/ 7100 w 9564"/>
                  <a:gd name="connsiteY82" fmla="*/ 8199 h 10000"/>
                  <a:gd name="connsiteX83" fmla="*/ 6883 w 9564"/>
                  <a:gd name="connsiteY83" fmla="*/ 7987 h 10000"/>
                  <a:gd name="connsiteX84" fmla="*/ 6666 w 9564"/>
                  <a:gd name="connsiteY84" fmla="*/ 7842 h 10000"/>
                  <a:gd name="connsiteX85" fmla="*/ 6377 w 9564"/>
                  <a:gd name="connsiteY85" fmla="*/ 7765 h 10000"/>
                  <a:gd name="connsiteX86" fmla="*/ 6085 w 9564"/>
                  <a:gd name="connsiteY86" fmla="*/ 7695 h 10000"/>
                  <a:gd name="connsiteX87" fmla="*/ 5651 w 9564"/>
                  <a:gd name="connsiteY87" fmla="*/ 7622 h 10000"/>
                  <a:gd name="connsiteX88" fmla="*/ 5651 w 9564"/>
                  <a:gd name="connsiteY88" fmla="*/ 7622 h 10000"/>
                  <a:gd name="connsiteX89" fmla="*/ 5073 w 9564"/>
                  <a:gd name="connsiteY89" fmla="*/ 7695 h 10000"/>
                  <a:gd name="connsiteX90" fmla="*/ 4636 w 9564"/>
                  <a:gd name="connsiteY90" fmla="*/ 7695 h 10000"/>
                  <a:gd name="connsiteX91" fmla="*/ 4492 w 9564"/>
                  <a:gd name="connsiteY91" fmla="*/ 7622 h 10000"/>
                  <a:gd name="connsiteX92" fmla="*/ 4419 w 9564"/>
                  <a:gd name="connsiteY92" fmla="*/ 7550 h 10000"/>
                  <a:gd name="connsiteX93" fmla="*/ 4419 w 9564"/>
                  <a:gd name="connsiteY93" fmla="*/ 7550 h 10000"/>
                  <a:gd name="connsiteX94" fmla="*/ 4419 w 9564"/>
                  <a:gd name="connsiteY94" fmla="*/ 6257 h 10000"/>
                  <a:gd name="connsiteX95" fmla="*/ 4419 w 9564"/>
                  <a:gd name="connsiteY95" fmla="*/ 6257 h 10000"/>
                  <a:gd name="connsiteX96" fmla="*/ 4419 w 9564"/>
                  <a:gd name="connsiteY96" fmla="*/ 5968 h 10000"/>
                  <a:gd name="connsiteX97" fmla="*/ 4274 w 9564"/>
                  <a:gd name="connsiteY97" fmla="*/ 5609 h 10000"/>
                  <a:gd name="connsiteX98" fmla="*/ 4201 w 9564"/>
                  <a:gd name="connsiteY98" fmla="*/ 5539 h 10000"/>
                  <a:gd name="connsiteX99" fmla="*/ 4056 w 9564"/>
                  <a:gd name="connsiteY99" fmla="*/ 5464 h 10000"/>
                  <a:gd name="connsiteX100" fmla="*/ 3912 w 9564"/>
                  <a:gd name="connsiteY100" fmla="*/ 5464 h 10000"/>
                  <a:gd name="connsiteX101" fmla="*/ 3694 w 9564"/>
                  <a:gd name="connsiteY101" fmla="*/ 5539 h 10000"/>
                  <a:gd name="connsiteX102" fmla="*/ 3694 w 9564"/>
                  <a:gd name="connsiteY102" fmla="*/ 5539 h 10000"/>
                  <a:gd name="connsiteX103" fmla="*/ 2897 w 9564"/>
                  <a:gd name="connsiteY103" fmla="*/ 6042 h 10000"/>
                  <a:gd name="connsiteX104" fmla="*/ 2536 w 9564"/>
                  <a:gd name="connsiteY104" fmla="*/ 6185 h 10000"/>
                  <a:gd name="connsiteX105" fmla="*/ 2463 w 9564"/>
                  <a:gd name="connsiteY105" fmla="*/ 6257 h 10000"/>
                  <a:gd name="connsiteX106" fmla="*/ 2390 w 9564"/>
                  <a:gd name="connsiteY106" fmla="*/ 6185 h 10000"/>
                  <a:gd name="connsiteX107" fmla="*/ 2390 w 9564"/>
                  <a:gd name="connsiteY107" fmla="*/ 6185 h 10000"/>
                  <a:gd name="connsiteX108" fmla="*/ 2028 w 9564"/>
                  <a:gd name="connsiteY108" fmla="*/ 5464 h 10000"/>
                  <a:gd name="connsiteX109" fmla="*/ 2028 w 9564"/>
                  <a:gd name="connsiteY109" fmla="*/ 5464 h 10000"/>
                  <a:gd name="connsiteX110" fmla="*/ 1883 w 9564"/>
                  <a:gd name="connsiteY110" fmla="*/ 5108 h 10000"/>
                  <a:gd name="connsiteX111" fmla="*/ 1883 w 9564"/>
                  <a:gd name="connsiteY111" fmla="*/ 4889 h 10000"/>
                  <a:gd name="connsiteX112" fmla="*/ 1883 w 9564"/>
                  <a:gd name="connsiteY112" fmla="*/ 4676 h 10000"/>
                  <a:gd name="connsiteX113" fmla="*/ 1883 w 9564"/>
                  <a:gd name="connsiteY113" fmla="*/ 4676 h 10000"/>
                  <a:gd name="connsiteX114" fmla="*/ 2099 w 9564"/>
                  <a:gd name="connsiteY114" fmla="*/ 4459 h 10000"/>
                  <a:gd name="connsiteX115" fmla="*/ 2245 w 9564"/>
                  <a:gd name="connsiteY115" fmla="*/ 4388 h 10000"/>
                  <a:gd name="connsiteX116" fmla="*/ 2245 w 9564"/>
                  <a:gd name="connsiteY116" fmla="*/ 4388 h 10000"/>
                  <a:gd name="connsiteX117" fmla="*/ 1739 w 9564"/>
                  <a:gd name="connsiteY117" fmla="*/ 4388 h 10000"/>
                  <a:gd name="connsiteX118" fmla="*/ 1374 w 9564"/>
                  <a:gd name="connsiteY118" fmla="*/ 4459 h 10000"/>
                  <a:gd name="connsiteX119" fmla="*/ 1230 w 9564"/>
                  <a:gd name="connsiteY119" fmla="*/ 4537 h 10000"/>
                  <a:gd name="connsiteX120" fmla="*/ 1159 w 9564"/>
                  <a:gd name="connsiteY120" fmla="*/ 4603 h 10000"/>
                  <a:gd name="connsiteX121" fmla="*/ 1159 w 9564"/>
                  <a:gd name="connsiteY121" fmla="*/ 4603 h 10000"/>
                  <a:gd name="connsiteX122" fmla="*/ 1013 w 9564"/>
                  <a:gd name="connsiteY122" fmla="*/ 4889 h 10000"/>
                  <a:gd name="connsiteX123" fmla="*/ 795 w 9564"/>
                  <a:gd name="connsiteY123" fmla="*/ 5323 h 10000"/>
                  <a:gd name="connsiteX124" fmla="*/ 433 w 9564"/>
                  <a:gd name="connsiteY124" fmla="*/ 5829 h 10000"/>
                  <a:gd name="connsiteX125" fmla="*/ 0 w 9564"/>
                  <a:gd name="connsiteY125" fmla="*/ 6185 h 10000"/>
                  <a:gd name="connsiteX126" fmla="*/ 0 w 9564"/>
                  <a:gd name="connsiteY126" fmla="*/ 6185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940 w 10000"/>
                  <a:gd name="connsiteY2" fmla="*/ 9927 h 10000"/>
                  <a:gd name="connsiteX3" fmla="*/ 8558 w 10000"/>
                  <a:gd name="connsiteY3" fmla="*/ 9927 h 10000"/>
                  <a:gd name="connsiteX4" fmla="*/ 8409 w 10000"/>
                  <a:gd name="connsiteY4" fmla="*/ 9857 h 10000"/>
                  <a:gd name="connsiteX5" fmla="*/ 8332 w 10000"/>
                  <a:gd name="connsiteY5" fmla="*/ 9782 h 10000"/>
                  <a:gd name="connsiteX6" fmla="*/ 8332 w 10000"/>
                  <a:gd name="connsiteY6" fmla="*/ 9782 h 10000"/>
                  <a:gd name="connsiteX7" fmla="*/ 7877 w 10000"/>
                  <a:gd name="connsiteY7" fmla="*/ 8915 h 10000"/>
                  <a:gd name="connsiteX8" fmla="*/ 7499 w 10000"/>
                  <a:gd name="connsiteY8" fmla="*/ 8129 h 10000"/>
                  <a:gd name="connsiteX9" fmla="*/ 7499 w 10000"/>
                  <a:gd name="connsiteY9" fmla="*/ 8129 h 10000"/>
                  <a:gd name="connsiteX10" fmla="*/ 7350 w 10000"/>
                  <a:gd name="connsiteY10" fmla="*/ 7987 h 10000"/>
                  <a:gd name="connsiteX11" fmla="*/ 7120 w 10000"/>
                  <a:gd name="connsiteY11" fmla="*/ 7842 h 10000"/>
                  <a:gd name="connsiteX12" fmla="*/ 6515 w 10000"/>
                  <a:gd name="connsiteY12" fmla="*/ 7765 h 10000"/>
                  <a:gd name="connsiteX13" fmla="*/ 5757 w 10000"/>
                  <a:gd name="connsiteY13" fmla="*/ 7695 h 10000"/>
                  <a:gd name="connsiteX14" fmla="*/ 5074 w 10000"/>
                  <a:gd name="connsiteY14" fmla="*/ 7695 h 10000"/>
                  <a:gd name="connsiteX15" fmla="*/ 5074 w 10000"/>
                  <a:gd name="connsiteY15" fmla="*/ 7695 h 10000"/>
                  <a:gd name="connsiteX16" fmla="*/ 4771 w 10000"/>
                  <a:gd name="connsiteY16" fmla="*/ 7622 h 10000"/>
                  <a:gd name="connsiteX17" fmla="*/ 4620 w 10000"/>
                  <a:gd name="connsiteY17" fmla="*/ 7484 h 10000"/>
                  <a:gd name="connsiteX18" fmla="*/ 4543 w 10000"/>
                  <a:gd name="connsiteY18" fmla="*/ 7339 h 10000"/>
                  <a:gd name="connsiteX19" fmla="*/ 4543 w 10000"/>
                  <a:gd name="connsiteY19" fmla="*/ 7050 h 10000"/>
                  <a:gd name="connsiteX20" fmla="*/ 4620 w 10000"/>
                  <a:gd name="connsiteY20" fmla="*/ 6471 h 10000"/>
                  <a:gd name="connsiteX21" fmla="*/ 4697 w 10000"/>
                  <a:gd name="connsiteY21" fmla="*/ 6185 h 10000"/>
                  <a:gd name="connsiteX22" fmla="*/ 4620 w 10000"/>
                  <a:gd name="connsiteY22" fmla="*/ 5829 h 10000"/>
                  <a:gd name="connsiteX23" fmla="*/ 4620 w 10000"/>
                  <a:gd name="connsiteY23" fmla="*/ 5829 h 10000"/>
                  <a:gd name="connsiteX24" fmla="*/ 4543 w 10000"/>
                  <a:gd name="connsiteY24" fmla="*/ 5609 h 10000"/>
                  <a:gd name="connsiteX25" fmla="*/ 4469 w 10000"/>
                  <a:gd name="connsiteY25" fmla="*/ 5464 h 10000"/>
                  <a:gd name="connsiteX26" fmla="*/ 4316 w 10000"/>
                  <a:gd name="connsiteY26" fmla="*/ 5464 h 10000"/>
                  <a:gd name="connsiteX27" fmla="*/ 4090 w 10000"/>
                  <a:gd name="connsiteY27" fmla="*/ 5539 h 10000"/>
                  <a:gd name="connsiteX28" fmla="*/ 3634 w 10000"/>
                  <a:gd name="connsiteY28" fmla="*/ 5752 h 10000"/>
                  <a:gd name="connsiteX29" fmla="*/ 3029 w 10000"/>
                  <a:gd name="connsiteY29" fmla="*/ 6117 h 10000"/>
                  <a:gd name="connsiteX30" fmla="*/ 3029 w 10000"/>
                  <a:gd name="connsiteY30" fmla="*/ 6117 h 10000"/>
                  <a:gd name="connsiteX31" fmla="*/ 2652 w 10000"/>
                  <a:gd name="connsiteY31" fmla="*/ 6185 h 10000"/>
                  <a:gd name="connsiteX32" fmla="*/ 2499 w 10000"/>
                  <a:gd name="connsiteY32" fmla="*/ 6185 h 10000"/>
                  <a:gd name="connsiteX33" fmla="*/ 2424 w 10000"/>
                  <a:gd name="connsiteY33" fmla="*/ 6117 h 10000"/>
                  <a:gd name="connsiteX34" fmla="*/ 2347 w 10000"/>
                  <a:gd name="connsiteY34" fmla="*/ 5829 h 10000"/>
                  <a:gd name="connsiteX35" fmla="*/ 2120 w 10000"/>
                  <a:gd name="connsiteY35" fmla="*/ 5464 h 10000"/>
                  <a:gd name="connsiteX36" fmla="*/ 2120 w 10000"/>
                  <a:gd name="connsiteY36" fmla="*/ 5464 h 10000"/>
                  <a:gd name="connsiteX37" fmla="*/ 1969 w 10000"/>
                  <a:gd name="connsiteY37" fmla="*/ 5254 h 10000"/>
                  <a:gd name="connsiteX38" fmla="*/ 1969 w 10000"/>
                  <a:gd name="connsiteY38" fmla="*/ 5035 h 10000"/>
                  <a:gd name="connsiteX39" fmla="*/ 1969 w 10000"/>
                  <a:gd name="connsiteY39" fmla="*/ 4889 h 10000"/>
                  <a:gd name="connsiteX40" fmla="*/ 2046 w 10000"/>
                  <a:gd name="connsiteY40" fmla="*/ 4750 h 10000"/>
                  <a:gd name="connsiteX41" fmla="*/ 2195 w 10000"/>
                  <a:gd name="connsiteY41" fmla="*/ 4459 h 10000"/>
                  <a:gd name="connsiteX42" fmla="*/ 2347 w 10000"/>
                  <a:gd name="connsiteY42" fmla="*/ 4388 h 10000"/>
                  <a:gd name="connsiteX43" fmla="*/ 2347 w 10000"/>
                  <a:gd name="connsiteY43" fmla="*/ 4388 h 10000"/>
                  <a:gd name="connsiteX44" fmla="*/ 2347 w 10000"/>
                  <a:gd name="connsiteY44" fmla="*/ 4320 h 10000"/>
                  <a:gd name="connsiteX45" fmla="*/ 2424 w 10000"/>
                  <a:gd name="connsiteY45" fmla="*/ 4245 h 10000"/>
                  <a:gd name="connsiteX46" fmla="*/ 2728 w 10000"/>
                  <a:gd name="connsiteY46" fmla="*/ 4170 h 10000"/>
                  <a:gd name="connsiteX47" fmla="*/ 3634 w 10000"/>
                  <a:gd name="connsiteY47" fmla="*/ 4031 h 10000"/>
                  <a:gd name="connsiteX48" fmla="*/ 5226 w 10000"/>
                  <a:gd name="connsiteY48" fmla="*/ 3815 h 10000"/>
                  <a:gd name="connsiteX49" fmla="*/ 5226 w 10000"/>
                  <a:gd name="connsiteY49" fmla="*/ 3815 h 10000"/>
                  <a:gd name="connsiteX50" fmla="*/ 6136 w 10000"/>
                  <a:gd name="connsiteY50" fmla="*/ 3598 h 10000"/>
                  <a:gd name="connsiteX51" fmla="*/ 7802 w 10000"/>
                  <a:gd name="connsiteY51" fmla="*/ 3165 h 10000"/>
                  <a:gd name="connsiteX52" fmla="*/ 7802 w 10000"/>
                  <a:gd name="connsiteY52" fmla="*/ 3165 h 10000"/>
                  <a:gd name="connsiteX53" fmla="*/ 8183 w 10000"/>
                  <a:gd name="connsiteY53" fmla="*/ 3013 h 10000"/>
                  <a:gd name="connsiteX54" fmla="*/ 8332 w 10000"/>
                  <a:gd name="connsiteY54" fmla="*/ 2803 h 10000"/>
                  <a:gd name="connsiteX55" fmla="*/ 8486 w 10000"/>
                  <a:gd name="connsiteY55" fmla="*/ 2660 h 10000"/>
                  <a:gd name="connsiteX56" fmla="*/ 8409 w 10000"/>
                  <a:gd name="connsiteY56" fmla="*/ 2516 h 10000"/>
                  <a:gd name="connsiteX57" fmla="*/ 8409 w 10000"/>
                  <a:gd name="connsiteY57" fmla="*/ 2372 h 10000"/>
                  <a:gd name="connsiteX58" fmla="*/ 8257 w 10000"/>
                  <a:gd name="connsiteY58" fmla="*/ 2228 h 10000"/>
                  <a:gd name="connsiteX59" fmla="*/ 8029 w 10000"/>
                  <a:gd name="connsiteY59" fmla="*/ 2014 h 10000"/>
                  <a:gd name="connsiteX60" fmla="*/ 8029 w 10000"/>
                  <a:gd name="connsiteY60" fmla="*/ 2014 h 10000"/>
                  <a:gd name="connsiteX61" fmla="*/ 5304 w 10000"/>
                  <a:gd name="connsiteY61" fmla="*/ 722 h 10000"/>
                  <a:gd name="connsiteX62" fmla="*/ 5304 w 10000"/>
                  <a:gd name="connsiteY62" fmla="*/ 722 h 10000"/>
                  <a:gd name="connsiteX63" fmla="*/ 4999 w 10000"/>
                  <a:gd name="connsiteY63" fmla="*/ 510 h 10000"/>
                  <a:gd name="connsiteX64" fmla="*/ 4771 w 10000"/>
                  <a:gd name="connsiteY64" fmla="*/ 291 h 10000"/>
                  <a:gd name="connsiteX65" fmla="*/ 4620 w 10000"/>
                  <a:gd name="connsiteY65" fmla="*/ 73 h 10000"/>
                  <a:gd name="connsiteX66" fmla="*/ 4620 w 10000"/>
                  <a:gd name="connsiteY66" fmla="*/ 73 h 10000"/>
                  <a:gd name="connsiteX67" fmla="*/ 7350 w 10000"/>
                  <a:gd name="connsiteY67" fmla="*/ 0 h 10000"/>
                  <a:gd name="connsiteX68" fmla="*/ 10000 w 10000"/>
                  <a:gd name="connsiteY68" fmla="*/ 722 h 10000"/>
                  <a:gd name="connsiteX69" fmla="*/ 10000 w 10000"/>
                  <a:gd name="connsiteY69" fmla="*/ 9927 h 10000"/>
                  <a:gd name="connsiteX70" fmla="*/ 10000 w 10000"/>
                  <a:gd name="connsiteY70" fmla="*/ 9927 h 10000"/>
                  <a:gd name="connsiteX71" fmla="*/ 9621 w 10000"/>
                  <a:gd name="connsiteY71" fmla="*/ 9857 h 10000"/>
                  <a:gd name="connsiteX72" fmla="*/ 9167 w 10000"/>
                  <a:gd name="connsiteY72" fmla="*/ 9927 h 10000"/>
                  <a:gd name="connsiteX73" fmla="*/ 9167 w 10000"/>
                  <a:gd name="connsiteY73" fmla="*/ 9927 h 10000"/>
                  <a:gd name="connsiteX74" fmla="*/ 9015 w 10000"/>
                  <a:gd name="connsiteY74" fmla="*/ 10000 h 10000"/>
                  <a:gd name="connsiteX75" fmla="*/ 8714 w 10000"/>
                  <a:gd name="connsiteY75" fmla="*/ 9927 h 10000"/>
                  <a:gd name="connsiteX76" fmla="*/ 8486 w 10000"/>
                  <a:gd name="connsiteY76" fmla="*/ 9857 h 10000"/>
                  <a:gd name="connsiteX77" fmla="*/ 8257 w 10000"/>
                  <a:gd name="connsiteY77" fmla="*/ 9707 h 10000"/>
                  <a:gd name="connsiteX78" fmla="*/ 8104 w 10000"/>
                  <a:gd name="connsiteY78" fmla="*/ 9494 h 10000"/>
                  <a:gd name="connsiteX79" fmla="*/ 7877 w 10000"/>
                  <a:gd name="connsiteY79" fmla="*/ 9137 h 10000"/>
                  <a:gd name="connsiteX80" fmla="*/ 7877 w 10000"/>
                  <a:gd name="connsiteY80" fmla="*/ 9137 h 10000"/>
                  <a:gd name="connsiteX81" fmla="*/ 7575 w 10000"/>
                  <a:gd name="connsiteY81" fmla="*/ 8492 h 10000"/>
                  <a:gd name="connsiteX82" fmla="*/ 7424 w 10000"/>
                  <a:gd name="connsiteY82" fmla="*/ 8199 h 10000"/>
                  <a:gd name="connsiteX83" fmla="*/ 7197 w 10000"/>
                  <a:gd name="connsiteY83" fmla="*/ 7987 h 10000"/>
                  <a:gd name="connsiteX84" fmla="*/ 6970 w 10000"/>
                  <a:gd name="connsiteY84" fmla="*/ 7842 h 10000"/>
                  <a:gd name="connsiteX85" fmla="*/ 6668 w 10000"/>
                  <a:gd name="connsiteY85" fmla="*/ 7765 h 10000"/>
                  <a:gd name="connsiteX86" fmla="*/ 6362 w 10000"/>
                  <a:gd name="connsiteY86" fmla="*/ 7695 h 10000"/>
                  <a:gd name="connsiteX87" fmla="*/ 5909 w 10000"/>
                  <a:gd name="connsiteY87" fmla="*/ 7622 h 10000"/>
                  <a:gd name="connsiteX88" fmla="*/ 5909 w 10000"/>
                  <a:gd name="connsiteY88" fmla="*/ 7622 h 10000"/>
                  <a:gd name="connsiteX89" fmla="*/ 5304 w 10000"/>
                  <a:gd name="connsiteY89" fmla="*/ 7695 h 10000"/>
                  <a:gd name="connsiteX90" fmla="*/ 4847 w 10000"/>
                  <a:gd name="connsiteY90" fmla="*/ 7695 h 10000"/>
                  <a:gd name="connsiteX91" fmla="*/ 4697 w 10000"/>
                  <a:gd name="connsiteY91" fmla="*/ 7622 h 10000"/>
                  <a:gd name="connsiteX92" fmla="*/ 4620 w 10000"/>
                  <a:gd name="connsiteY92" fmla="*/ 7550 h 10000"/>
                  <a:gd name="connsiteX93" fmla="*/ 4620 w 10000"/>
                  <a:gd name="connsiteY93" fmla="*/ 7550 h 10000"/>
                  <a:gd name="connsiteX94" fmla="*/ 4620 w 10000"/>
                  <a:gd name="connsiteY94" fmla="*/ 6257 h 10000"/>
                  <a:gd name="connsiteX95" fmla="*/ 4620 w 10000"/>
                  <a:gd name="connsiteY95" fmla="*/ 6257 h 10000"/>
                  <a:gd name="connsiteX96" fmla="*/ 4620 w 10000"/>
                  <a:gd name="connsiteY96" fmla="*/ 5968 h 10000"/>
                  <a:gd name="connsiteX97" fmla="*/ 4469 w 10000"/>
                  <a:gd name="connsiteY97" fmla="*/ 5609 h 10000"/>
                  <a:gd name="connsiteX98" fmla="*/ 4393 w 10000"/>
                  <a:gd name="connsiteY98" fmla="*/ 5539 h 10000"/>
                  <a:gd name="connsiteX99" fmla="*/ 4241 w 10000"/>
                  <a:gd name="connsiteY99" fmla="*/ 5464 h 10000"/>
                  <a:gd name="connsiteX100" fmla="*/ 4090 w 10000"/>
                  <a:gd name="connsiteY100" fmla="*/ 5464 h 10000"/>
                  <a:gd name="connsiteX101" fmla="*/ 3862 w 10000"/>
                  <a:gd name="connsiteY101" fmla="*/ 5539 h 10000"/>
                  <a:gd name="connsiteX102" fmla="*/ 3862 w 10000"/>
                  <a:gd name="connsiteY102" fmla="*/ 5539 h 10000"/>
                  <a:gd name="connsiteX103" fmla="*/ 3029 w 10000"/>
                  <a:gd name="connsiteY103" fmla="*/ 6042 h 10000"/>
                  <a:gd name="connsiteX104" fmla="*/ 2652 w 10000"/>
                  <a:gd name="connsiteY104" fmla="*/ 6185 h 10000"/>
                  <a:gd name="connsiteX105" fmla="*/ 2575 w 10000"/>
                  <a:gd name="connsiteY105" fmla="*/ 6257 h 10000"/>
                  <a:gd name="connsiteX106" fmla="*/ 2499 w 10000"/>
                  <a:gd name="connsiteY106" fmla="*/ 6185 h 10000"/>
                  <a:gd name="connsiteX107" fmla="*/ 2499 w 10000"/>
                  <a:gd name="connsiteY107" fmla="*/ 6185 h 10000"/>
                  <a:gd name="connsiteX108" fmla="*/ 2120 w 10000"/>
                  <a:gd name="connsiteY108" fmla="*/ 5464 h 10000"/>
                  <a:gd name="connsiteX109" fmla="*/ 2120 w 10000"/>
                  <a:gd name="connsiteY109" fmla="*/ 5464 h 10000"/>
                  <a:gd name="connsiteX110" fmla="*/ 1969 w 10000"/>
                  <a:gd name="connsiteY110" fmla="*/ 5108 h 10000"/>
                  <a:gd name="connsiteX111" fmla="*/ 1969 w 10000"/>
                  <a:gd name="connsiteY111" fmla="*/ 4889 h 10000"/>
                  <a:gd name="connsiteX112" fmla="*/ 1969 w 10000"/>
                  <a:gd name="connsiteY112" fmla="*/ 4676 h 10000"/>
                  <a:gd name="connsiteX113" fmla="*/ 1969 w 10000"/>
                  <a:gd name="connsiteY113" fmla="*/ 4676 h 10000"/>
                  <a:gd name="connsiteX114" fmla="*/ 2195 w 10000"/>
                  <a:gd name="connsiteY114" fmla="*/ 4459 h 10000"/>
                  <a:gd name="connsiteX115" fmla="*/ 2347 w 10000"/>
                  <a:gd name="connsiteY115" fmla="*/ 4388 h 10000"/>
                  <a:gd name="connsiteX116" fmla="*/ 2347 w 10000"/>
                  <a:gd name="connsiteY116" fmla="*/ 4388 h 10000"/>
                  <a:gd name="connsiteX117" fmla="*/ 1818 w 10000"/>
                  <a:gd name="connsiteY117" fmla="*/ 4388 h 10000"/>
                  <a:gd name="connsiteX118" fmla="*/ 1437 w 10000"/>
                  <a:gd name="connsiteY118" fmla="*/ 4459 h 10000"/>
                  <a:gd name="connsiteX119" fmla="*/ 1286 w 10000"/>
                  <a:gd name="connsiteY119" fmla="*/ 4537 h 10000"/>
                  <a:gd name="connsiteX120" fmla="*/ 1212 w 10000"/>
                  <a:gd name="connsiteY120" fmla="*/ 4603 h 10000"/>
                  <a:gd name="connsiteX121" fmla="*/ 1212 w 10000"/>
                  <a:gd name="connsiteY121" fmla="*/ 4603 h 10000"/>
                  <a:gd name="connsiteX122" fmla="*/ 1059 w 10000"/>
                  <a:gd name="connsiteY122" fmla="*/ 4889 h 10000"/>
                  <a:gd name="connsiteX123" fmla="*/ 831 w 10000"/>
                  <a:gd name="connsiteY123" fmla="*/ 5323 h 10000"/>
                  <a:gd name="connsiteX124" fmla="*/ 453 w 10000"/>
                  <a:gd name="connsiteY124" fmla="*/ 5829 h 10000"/>
                  <a:gd name="connsiteX125" fmla="*/ 0 w 10000"/>
                  <a:gd name="connsiteY125" fmla="*/ 6185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940 w 10000"/>
                  <a:gd name="connsiteY2" fmla="*/ 9927 h 10000"/>
                  <a:gd name="connsiteX3" fmla="*/ 8558 w 10000"/>
                  <a:gd name="connsiteY3" fmla="*/ 9927 h 10000"/>
                  <a:gd name="connsiteX4" fmla="*/ 8409 w 10000"/>
                  <a:gd name="connsiteY4" fmla="*/ 9857 h 10000"/>
                  <a:gd name="connsiteX5" fmla="*/ 8332 w 10000"/>
                  <a:gd name="connsiteY5" fmla="*/ 9782 h 10000"/>
                  <a:gd name="connsiteX6" fmla="*/ 8332 w 10000"/>
                  <a:gd name="connsiteY6" fmla="*/ 9782 h 10000"/>
                  <a:gd name="connsiteX7" fmla="*/ 7877 w 10000"/>
                  <a:gd name="connsiteY7" fmla="*/ 8915 h 10000"/>
                  <a:gd name="connsiteX8" fmla="*/ 7499 w 10000"/>
                  <a:gd name="connsiteY8" fmla="*/ 8129 h 10000"/>
                  <a:gd name="connsiteX9" fmla="*/ 7499 w 10000"/>
                  <a:gd name="connsiteY9" fmla="*/ 8129 h 10000"/>
                  <a:gd name="connsiteX10" fmla="*/ 7350 w 10000"/>
                  <a:gd name="connsiteY10" fmla="*/ 7987 h 10000"/>
                  <a:gd name="connsiteX11" fmla="*/ 7120 w 10000"/>
                  <a:gd name="connsiteY11" fmla="*/ 7842 h 10000"/>
                  <a:gd name="connsiteX12" fmla="*/ 6515 w 10000"/>
                  <a:gd name="connsiteY12" fmla="*/ 7765 h 10000"/>
                  <a:gd name="connsiteX13" fmla="*/ 5757 w 10000"/>
                  <a:gd name="connsiteY13" fmla="*/ 7695 h 10000"/>
                  <a:gd name="connsiteX14" fmla="*/ 5074 w 10000"/>
                  <a:gd name="connsiteY14" fmla="*/ 7695 h 10000"/>
                  <a:gd name="connsiteX15" fmla="*/ 5074 w 10000"/>
                  <a:gd name="connsiteY15" fmla="*/ 7695 h 10000"/>
                  <a:gd name="connsiteX16" fmla="*/ 4771 w 10000"/>
                  <a:gd name="connsiteY16" fmla="*/ 7622 h 10000"/>
                  <a:gd name="connsiteX17" fmla="*/ 4620 w 10000"/>
                  <a:gd name="connsiteY17" fmla="*/ 7484 h 10000"/>
                  <a:gd name="connsiteX18" fmla="*/ 4543 w 10000"/>
                  <a:gd name="connsiteY18" fmla="*/ 7339 h 10000"/>
                  <a:gd name="connsiteX19" fmla="*/ 4543 w 10000"/>
                  <a:gd name="connsiteY19" fmla="*/ 7050 h 10000"/>
                  <a:gd name="connsiteX20" fmla="*/ 4620 w 10000"/>
                  <a:gd name="connsiteY20" fmla="*/ 6471 h 10000"/>
                  <a:gd name="connsiteX21" fmla="*/ 4697 w 10000"/>
                  <a:gd name="connsiteY21" fmla="*/ 6185 h 10000"/>
                  <a:gd name="connsiteX22" fmla="*/ 4620 w 10000"/>
                  <a:gd name="connsiteY22" fmla="*/ 5829 h 10000"/>
                  <a:gd name="connsiteX23" fmla="*/ 4620 w 10000"/>
                  <a:gd name="connsiteY23" fmla="*/ 5829 h 10000"/>
                  <a:gd name="connsiteX24" fmla="*/ 4543 w 10000"/>
                  <a:gd name="connsiteY24" fmla="*/ 5609 h 10000"/>
                  <a:gd name="connsiteX25" fmla="*/ 4469 w 10000"/>
                  <a:gd name="connsiteY25" fmla="*/ 5464 h 10000"/>
                  <a:gd name="connsiteX26" fmla="*/ 4316 w 10000"/>
                  <a:gd name="connsiteY26" fmla="*/ 5464 h 10000"/>
                  <a:gd name="connsiteX27" fmla="*/ 4090 w 10000"/>
                  <a:gd name="connsiteY27" fmla="*/ 5539 h 10000"/>
                  <a:gd name="connsiteX28" fmla="*/ 3634 w 10000"/>
                  <a:gd name="connsiteY28" fmla="*/ 5752 h 10000"/>
                  <a:gd name="connsiteX29" fmla="*/ 3029 w 10000"/>
                  <a:gd name="connsiteY29" fmla="*/ 6117 h 10000"/>
                  <a:gd name="connsiteX30" fmla="*/ 3029 w 10000"/>
                  <a:gd name="connsiteY30" fmla="*/ 6117 h 10000"/>
                  <a:gd name="connsiteX31" fmla="*/ 2652 w 10000"/>
                  <a:gd name="connsiteY31" fmla="*/ 6185 h 10000"/>
                  <a:gd name="connsiteX32" fmla="*/ 2499 w 10000"/>
                  <a:gd name="connsiteY32" fmla="*/ 6185 h 10000"/>
                  <a:gd name="connsiteX33" fmla="*/ 2424 w 10000"/>
                  <a:gd name="connsiteY33" fmla="*/ 6117 h 10000"/>
                  <a:gd name="connsiteX34" fmla="*/ 2347 w 10000"/>
                  <a:gd name="connsiteY34" fmla="*/ 5829 h 10000"/>
                  <a:gd name="connsiteX35" fmla="*/ 2120 w 10000"/>
                  <a:gd name="connsiteY35" fmla="*/ 5464 h 10000"/>
                  <a:gd name="connsiteX36" fmla="*/ 2120 w 10000"/>
                  <a:gd name="connsiteY36" fmla="*/ 5464 h 10000"/>
                  <a:gd name="connsiteX37" fmla="*/ 1969 w 10000"/>
                  <a:gd name="connsiteY37" fmla="*/ 5254 h 10000"/>
                  <a:gd name="connsiteX38" fmla="*/ 1969 w 10000"/>
                  <a:gd name="connsiteY38" fmla="*/ 5035 h 10000"/>
                  <a:gd name="connsiteX39" fmla="*/ 1969 w 10000"/>
                  <a:gd name="connsiteY39" fmla="*/ 4889 h 10000"/>
                  <a:gd name="connsiteX40" fmla="*/ 2046 w 10000"/>
                  <a:gd name="connsiteY40" fmla="*/ 4750 h 10000"/>
                  <a:gd name="connsiteX41" fmla="*/ 2195 w 10000"/>
                  <a:gd name="connsiteY41" fmla="*/ 4459 h 10000"/>
                  <a:gd name="connsiteX42" fmla="*/ 2347 w 10000"/>
                  <a:gd name="connsiteY42" fmla="*/ 4388 h 10000"/>
                  <a:gd name="connsiteX43" fmla="*/ 2347 w 10000"/>
                  <a:gd name="connsiteY43" fmla="*/ 4388 h 10000"/>
                  <a:gd name="connsiteX44" fmla="*/ 2347 w 10000"/>
                  <a:gd name="connsiteY44" fmla="*/ 4320 h 10000"/>
                  <a:gd name="connsiteX45" fmla="*/ 2424 w 10000"/>
                  <a:gd name="connsiteY45" fmla="*/ 4245 h 10000"/>
                  <a:gd name="connsiteX46" fmla="*/ 2728 w 10000"/>
                  <a:gd name="connsiteY46" fmla="*/ 4170 h 10000"/>
                  <a:gd name="connsiteX47" fmla="*/ 3634 w 10000"/>
                  <a:gd name="connsiteY47" fmla="*/ 4031 h 10000"/>
                  <a:gd name="connsiteX48" fmla="*/ 5226 w 10000"/>
                  <a:gd name="connsiteY48" fmla="*/ 3815 h 10000"/>
                  <a:gd name="connsiteX49" fmla="*/ 5226 w 10000"/>
                  <a:gd name="connsiteY49" fmla="*/ 3815 h 10000"/>
                  <a:gd name="connsiteX50" fmla="*/ 6136 w 10000"/>
                  <a:gd name="connsiteY50" fmla="*/ 3598 h 10000"/>
                  <a:gd name="connsiteX51" fmla="*/ 7802 w 10000"/>
                  <a:gd name="connsiteY51" fmla="*/ 3165 h 10000"/>
                  <a:gd name="connsiteX52" fmla="*/ 7802 w 10000"/>
                  <a:gd name="connsiteY52" fmla="*/ 3165 h 10000"/>
                  <a:gd name="connsiteX53" fmla="*/ 8183 w 10000"/>
                  <a:gd name="connsiteY53" fmla="*/ 3013 h 10000"/>
                  <a:gd name="connsiteX54" fmla="*/ 8332 w 10000"/>
                  <a:gd name="connsiteY54" fmla="*/ 2803 h 10000"/>
                  <a:gd name="connsiteX55" fmla="*/ 8486 w 10000"/>
                  <a:gd name="connsiteY55" fmla="*/ 2660 h 10000"/>
                  <a:gd name="connsiteX56" fmla="*/ 8409 w 10000"/>
                  <a:gd name="connsiteY56" fmla="*/ 2516 h 10000"/>
                  <a:gd name="connsiteX57" fmla="*/ 8409 w 10000"/>
                  <a:gd name="connsiteY57" fmla="*/ 2372 h 10000"/>
                  <a:gd name="connsiteX58" fmla="*/ 8257 w 10000"/>
                  <a:gd name="connsiteY58" fmla="*/ 2228 h 10000"/>
                  <a:gd name="connsiteX59" fmla="*/ 8029 w 10000"/>
                  <a:gd name="connsiteY59" fmla="*/ 2014 h 10000"/>
                  <a:gd name="connsiteX60" fmla="*/ 8029 w 10000"/>
                  <a:gd name="connsiteY60" fmla="*/ 2014 h 10000"/>
                  <a:gd name="connsiteX61" fmla="*/ 5304 w 10000"/>
                  <a:gd name="connsiteY61" fmla="*/ 722 h 10000"/>
                  <a:gd name="connsiteX62" fmla="*/ 5304 w 10000"/>
                  <a:gd name="connsiteY62" fmla="*/ 722 h 10000"/>
                  <a:gd name="connsiteX63" fmla="*/ 4999 w 10000"/>
                  <a:gd name="connsiteY63" fmla="*/ 510 h 10000"/>
                  <a:gd name="connsiteX64" fmla="*/ 4771 w 10000"/>
                  <a:gd name="connsiteY64" fmla="*/ 291 h 10000"/>
                  <a:gd name="connsiteX65" fmla="*/ 4620 w 10000"/>
                  <a:gd name="connsiteY65" fmla="*/ 73 h 10000"/>
                  <a:gd name="connsiteX66" fmla="*/ 4620 w 10000"/>
                  <a:gd name="connsiteY66" fmla="*/ 73 h 10000"/>
                  <a:gd name="connsiteX67" fmla="*/ 7350 w 10000"/>
                  <a:gd name="connsiteY67" fmla="*/ 0 h 10000"/>
                  <a:gd name="connsiteX68" fmla="*/ 10000 w 10000"/>
                  <a:gd name="connsiteY68" fmla="*/ 722 h 10000"/>
                  <a:gd name="connsiteX69" fmla="*/ 10000 w 10000"/>
                  <a:gd name="connsiteY69" fmla="*/ 9927 h 10000"/>
                  <a:gd name="connsiteX70" fmla="*/ 10000 w 10000"/>
                  <a:gd name="connsiteY70" fmla="*/ 9927 h 10000"/>
                  <a:gd name="connsiteX71" fmla="*/ 9621 w 10000"/>
                  <a:gd name="connsiteY71" fmla="*/ 9857 h 10000"/>
                  <a:gd name="connsiteX72" fmla="*/ 9167 w 10000"/>
                  <a:gd name="connsiteY72" fmla="*/ 9927 h 10000"/>
                  <a:gd name="connsiteX73" fmla="*/ 9167 w 10000"/>
                  <a:gd name="connsiteY73" fmla="*/ 9927 h 10000"/>
                  <a:gd name="connsiteX74" fmla="*/ 9015 w 10000"/>
                  <a:gd name="connsiteY74" fmla="*/ 10000 h 10000"/>
                  <a:gd name="connsiteX75" fmla="*/ 8714 w 10000"/>
                  <a:gd name="connsiteY75" fmla="*/ 9927 h 10000"/>
                  <a:gd name="connsiteX76" fmla="*/ 8486 w 10000"/>
                  <a:gd name="connsiteY76" fmla="*/ 9857 h 10000"/>
                  <a:gd name="connsiteX77" fmla="*/ 8257 w 10000"/>
                  <a:gd name="connsiteY77" fmla="*/ 9707 h 10000"/>
                  <a:gd name="connsiteX78" fmla="*/ 8104 w 10000"/>
                  <a:gd name="connsiteY78" fmla="*/ 9494 h 10000"/>
                  <a:gd name="connsiteX79" fmla="*/ 7877 w 10000"/>
                  <a:gd name="connsiteY79" fmla="*/ 9137 h 10000"/>
                  <a:gd name="connsiteX80" fmla="*/ 7877 w 10000"/>
                  <a:gd name="connsiteY80" fmla="*/ 9137 h 10000"/>
                  <a:gd name="connsiteX81" fmla="*/ 7575 w 10000"/>
                  <a:gd name="connsiteY81" fmla="*/ 8492 h 10000"/>
                  <a:gd name="connsiteX82" fmla="*/ 7424 w 10000"/>
                  <a:gd name="connsiteY82" fmla="*/ 8199 h 10000"/>
                  <a:gd name="connsiteX83" fmla="*/ 7197 w 10000"/>
                  <a:gd name="connsiteY83" fmla="*/ 7987 h 10000"/>
                  <a:gd name="connsiteX84" fmla="*/ 6970 w 10000"/>
                  <a:gd name="connsiteY84" fmla="*/ 7842 h 10000"/>
                  <a:gd name="connsiteX85" fmla="*/ 6668 w 10000"/>
                  <a:gd name="connsiteY85" fmla="*/ 7765 h 10000"/>
                  <a:gd name="connsiteX86" fmla="*/ 6362 w 10000"/>
                  <a:gd name="connsiteY86" fmla="*/ 7695 h 10000"/>
                  <a:gd name="connsiteX87" fmla="*/ 5909 w 10000"/>
                  <a:gd name="connsiteY87" fmla="*/ 7622 h 10000"/>
                  <a:gd name="connsiteX88" fmla="*/ 5909 w 10000"/>
                  <a:gd name="connsiteY88" fmla="*/ 7622 h 10000"/>
                  <a:gd name="connsiteX89" fmla="*/ 5304 w 10000"/>
                  <a:gd name="connsiteY89" fmla="*/ 7695 h 10000"/>
                  <a:gd name="connsiteX90" fmla="*/ 4847 w 10000"/>
                  <a:gd name="connsiteY90" fmla="*/ 7695 h 10000"/>
                  <a:gd name="connsiteX91" fmla="*/ 4697 w 10000"/>
                  <a:gd name="connsiteY91" fmla="*/ 7622 h 10000"/>
                  <a:gd name="connsiteX92" fmla="*/ 4620 w 10000"/>
                  <a:gd name="connsiteY92" fmla="*/ 7550 h 10000"/>
                  <a:gd name="connsiteX93" fmla="*/ 4620 w 10000"/>
                  <a:gd name="connsiteY93" fmla="*/ 7550 h 10000"/>
                  <a:gd name="connsiteX94" fmla="*/ 4620 w 10000"/>
                  <a:gd name="connsiteY94" fmla="*/ 6257 h 10000"/>
                  <a:gd name="connsiteX95" fmla="*/ 4620 w 10000"/>
                  <a:gd name="connsiteY95" fmla="*/ 6257 h 10000"/>
                  <a:gd name="connsiteX96" fmla="*/ 4620 w 10000"/>
                  <a:gd name="connsiteY96" fmla="*/ 5968 h 10000"/>
                  <a:gd name="connsiteX97" fmla="*/ 4469 w 10000"/>
                  <a:gd name="connsiteY97" fmla="*/ 5609 h 10000"/>
                  <a:gd name="connsiteX98" fmla="*/ 4393 w 10000"/>
                  <a:gd name="connsiteY98" fmla="*/ 5539 h 10000"/>
                  <a:gd name="connsiteX99" fmla="*/ 4241 w 10000"/>
                  <a:gd name="connsiteY99" fmla="*/ 5464 h 10000"/>
                  <a:gd name="connsiteX100" fmla="*/ 4090 w 10000"/>
                  <a:gd name="connsiteY100" fmla="*/ 5464 h 10000"/>
                  <a:gd name="connsiteX101" fmla="*/ 3862 w 10000"/>
                  <a:gd name="connsiteY101" fmla="*/ 5539 h 10000"/>
                  <a:gd name="connsiteX102" fmla="*/ 3862 w 10000"/>
                  <a:gd name="connsiteY102" fmla="*/ 5539 h 10000"/>
                  <a:gd name="connsiteX103" fmla="*/ 3029 w 10000"/>
                  <a:gd name="connsiteY103" fmla="*/ 6042 h 10000"/>
                  <a:gd name="connsiteX104" fmla="*/ 2652 w 10000"/>
                  <a:gd name="connsiteY104" fmla="*/ 6185 h 10000"/>
                  <a:gd name="connsiteX105" fmla="*/ 2575 w 10000"/>
                  <a:gd name="connsiteY105" fmla="*/ 6257 h 10000"/>
                  <a:gd name="connsiteX106" fmla="*/ 2499 w 10000"/>
                  <a:gd name="connsiteY106" fmla="*/ 6185 h 10000"/>
                  <a:gd name="connsiteX107" fmla="*/ 2499 w 10000"/>
                  <a:gd name="connsiteY107" fmla="*/ 6185 h 10000"/>
                  <a:gd name="connsiteX108" fmla="*/ 2120 w 10000"/>
                  <a:gd name="connsiteY108" fmla="*/ 5464 h 10000"/>
                  <a:gd name="connsiteX109" fmla="*/ 2120 w 10000"/>
                  <a:gd name="connsiteY109" fmla="*/ 5464 h 10000"/>
                  <a:gd name="connsiteX110" fmla="*/ 1969 w 10000"/>
                  <a:gd name="connsiteY110" fmla="*/ 5108 h 10000"/>
                  <a:gd name="connsiteX111" fmla="*/ 1969 w 10000"/>
                  <a:gd name="connsiteY111" fmla="*/ 4889 h 10000"/>
                  <a:gd name="connsiteX112" fmla="*/ 1969 w 10000"/>
                  <a:gd name="connsiteY112" fmla="*/ 4676 h 10000"/>
                  <a:gd name="connsiteX113" fmla="*/ 1969 w 10000"/>
                  <a:gd name="connsiteY113" fmla="*/ 4676 h 10000"/>
                  <a:gd name="connsiteX114" fmla="*/ 2195 w 10000"/>
                  <a:gd name="connsiteY114" fmla="*/ 4459 h 10000"/>
                  <a:gd name="connsiteX115" fmla="*/ 2347 w 10000"/>
                  <a:gd name="connsiteY115" fmla="*/ 4388 h 10000"/>
                  <a:gd name="connsiteX116" fmla="*/ 2347 w 10000"/>
                  <a:gd name="connsiteY116" fmla="*/ 4388 h 10000"/>
                  <a:gd name="connsiteX117" fmla="*/ 1818 w 10000"/>
                  <a:gd name="connsiteY117" fmla="*/ 4388 h 10000"/>
                  <a:gd name="connsiteX118" fmla="*/ 1437 w 10000"/>
                  <a:gd name="connsiteY118" fmla="*/ 4459 h 10000"/>
                  <a:gd name="connsiteX119" fmla="*/ 1286 w 10000"/>
                  <a:gd name="connsiteY119" fmla="*/ 4537 h 10000"/>
                  <a:gd name="connsiteX120" fmla="*/ 1212 w 10000"/>
                  <a:gd name="connsiteY120" fmla="*/ 4603 h 10000"/>
                  <a:gd name="connsiteX121" fmla="*/ 1212 w 10000"/>
                  <a:gd name="connsiteY121" fmla="*/ 4603 h 10000"/>
                  <a:gd name="connsiteX122" fmla="*/ 1059 w 10000"/>
                  <a:gd name="connsiteY122" fmla="*/ 4889 h 10000"/>
                  <a:gd name="connsiteX123" fmla="*/ 831 w 10000"/>
                  <a:gd name="connsiteY123" fmla="*/ 5323 h 10000"/>
                  <a:gd name="connsiteX124" fmla="*/ 0 w 10000"/>
                  <a:gd name="connsiteY124" fmla="*/ 6185 h 10000"/>
                  <a:gd name="connsiteX0" fmla="*/ 9169 w 9169"/>
                  <a:gd name="connsiteY0" fmla="*/ 9857 h 10000"/>
                  <a:gd name="connsiteX1" fmla="*/ 9169 w 9169"/>
                  <a:gd name="connsiteY1" fmla="*/ 9857 h 10000"/>
                  <a:gd name="connsiteX2" fmla="*/ 8109 w 9169"/>
                  <a:gd name="connsiteY2" fmla="*/ 9927 h 10000"/>
                  <a:gd name="connsiteX3" fmla="*/ 7727 w 9169"/>
                  <a:gd name="connsiteY3" fmla="*/ 9927 h 10000"/>
                  <a:gd name="connsiteX4" fmla="*/ 7578 w 9169"/>
                  <a:gd name="connsiteY4" fmla="*/ 9857 h 10000"/>
                  <a:gd name="connsiteX5" fmla="*/ 7501 w 9169"/>
                  <a:gd name="connsiteY5" fmla="*/ 9782 h 10000"/>
                  <a:gd name="connsiteX6" fmla="*/ 7501 w 9169"/>
                  <a:gd name="connsiteY6" fmla="*/ 9782 h 10000"/>
                  <a:gd name="connsiteX7" fmla="*/ 7046 w 9169"/>
                  <a:gd name="connsiteY7" fmla="*/ 8915 h 10000"/>
                  <a:gd name="connsiteX8" fmla="*/ 6668 w 9169"/>
                  <a:gd name="connsiteY8" fmla="*/ 8129 h 10000"/>
                  <a:gd name="connsiteX9" fmla="*/ 6668 w 9169"/>
                  <a:gd name="connsiteY9" fmla="*/ 8129 h 10000"/>
                  <a:gd name="connsiteX10" fmla="*/ 6519 w 9169"/>
                  <a:gd name="connsiteY10" fmla="*/ 7987 h 10000"/>
                  <a:gd name="connsiteX11" fmla="*/ 6289 w 9169"/>
                  <a:gd name="connsiteY11" fmla="*/ 7842 h 10000"/>
                  <a:gd name="connsiteX12" fmla="*/ 5684 w 9169"/>
                  <a:gd name="connsiteY12" fmla="*/ 7765 h 10000"/>
                  <a:gd name="connsiteX13" fmla="*/ 4926 w 9169"/>
                  <a:gd name="connsiteY13" fmla="*/ 7695 h 10000"/>
                  <a:gd name="connsiteX14" fmla="*/ 4243 w 9169"/>
                  <a:gd name="connsiteY14" fmla="*/ 7695 h 10000"/>
                  <a:gd name="connsiteX15" fmla="*/ 4243 w 9169"/>
                  <a:gd name="connsiteY15" fmla="*/ 7695 h 10000"/>
                  <a:gd name="connsiteX16" fmla="*/ 3940 w 9169"/>
                  <a:gd name="connsiteY16" fmla="*/ 7622 h 10000"/>
                  <a:gd name="connsiteX17" fmla="*/ 3789 w 9169"/>
                  <a:gd name="connsiteY17" fmla="*/ 7484 h 10000"/>
                  <a:gd name="connsiteX18" fmla="*/ 3712 w 9169"/>
                  <a:gd name="connsiteY18" fmla="*/ 7339 h 10000"/>
                  <a:gd name="connsiteX19" fmla="*/ 3712 w 9169"/>
                  <a:gd name="connsiteY19" fmla="*/ 7050 h 10000"/>
                  <a:gd name="connsiteX20" fmla="*/ 3789 w 9169"/>
                  <a:gd name="connsiteY20" fmla="*/ 6471 h 10000"/>
                  <a:gd name="connsiteX21" fmla="*/ 3866 w 9169"/>
                  <a:gd name="connsiteY21" fmla="*/ 6185 h 10000"/>
                  <a:gd name="connsiteX22" fmla="*/ 3789 w 9169"/>
                  <a:gd name="connsiteY22" fmla="*/ 5829 h 10000"/>
                  <a:gd name="connsiteX23" fmla="*/ 3789 w 9169"/>
                  <a:gd name="connsiteY23" fmla="*/ 5829 h 10000"/>
                  <a:gd name="connsiteX24" fmla="*/ 3712 w 9169"/>
                  <a:gd name="connsiteY24" fmla="*/ 5609 h 10000"/>
                  <a:gd name="connsiteX25" fmla="*/ 3638 w 9169"/>
                  <a:gd name="connsiteY25" fmla="*/ 5464 h 10000"/>
                  <a:gd name="connsiteX26" fmla="*/ 3485 w 9169"/>
                  <a:gd name="connsiteY26" fmla="*/ 5464 h 10000"/>
                  <a:gd name="connsiteX27" fmla="*/ 3259 w 9169"/>
                  <a:gd name="connsiteY27" fmla="*/ 5539 h 10000"/>
                  <a:gd name="connsiteX28" fmla="*/ 2803 w 9169"/>
                  <a:gd name="connsiteY28" fmla="*/ 5752 h 10000"/>
                  <a:gd name="connsiteX29" fmla="*/ 2198 w 9169"/>
                  <a:gd name="connsiteY29" fmla="*/ 6117 h 10000"/>
                  <a:gd name="connsiteX30" fmla="*/ 2198 w 9169"/>
                  <a:gd name="connsiteY30" fmla="*/ 6117 h 10000"/>
                  <a:gd name="connsiteX31" fmla="*/ 1821 w 9169"/>
                  <a:gd name="connsiteY31" fmla="*/ 6185 h 10000"/>
                  <a:gd name="connsiteX32" fmla="*/ 1668 w 9169"/>
                  <a:gd name="connsiteY32" fmla="*/ 6185 h 10000"/>
                  <a:gd name="connsiteX33" fmla="*/ 1593 w 9169"/>
                  <a:gd name="connsiteY33" fmla="*/ 6117 h 10000"/>
                  <a:gd name="connsiteX34" fmla="*/ 1516 w 9169"/>
                  <a:gd name="connsiteY34" fmla="*/ 5829 h 10000"/>
                  <a:gd name="connsiteX35" fmla="*/ 1289 w 9169"/>
                  <a:gd name="connsiteY35" fmla="*/ 5464 h 10000"/>
                  <a:gd name="connsiteX36" fmla="*/ 1289 w 9169"/>
                  <a:gd name="connsiteY36" fmla="*/ 5464 h 10000"/>
                  <a:gd name="connsiteX37" fmla="*/ 1138 w 9169"/>
                  <a:gd name="connsiteY37" fmla="*/ 5254 h 10000"/>
                  <a:gd name="connsiteX38" fmla="*/ 1138 w 9169"/>
                  <a:gd name="connsiteY38" fmla="*/ 5035 h 10000"/>
                  <a:gd name="connsiteX39" fmla="*/ 1138 w 9169"/>
                  <a:gd name="connsiteY39" fmla="*/ 4889 h 10000"/>
                  <a:gd name="connsiteX40" fmla="*/ 1215 w 9169"/>
                  <a:gd name="connsiteY40" fmla="*/ 4750 h 10000"/>
                  <a:gd name="connsiteX41" fmla="*/ 1364 w 9169"/>
                  <a:gd name="connsiteY41" fmla="*/ 4459 h 10000"/>
                  <a:gd name="connsiteX42" fmla="*/ 1516 w 9169"/>
                  <a:gd name="connsiteY42" fmla="*/ 4388 h 10000"/>
                  <a:gd name="connsiteX43" fmla="*/ 1516 w 9169"/>
                  <a:gd name="connsiteY43" fmla="*/ 4388 h 10000"/>
                  <a:gd name="connsiteX44" fmla="*/ 1516 w 9169"/>
                  <a:gd name="connsiteY44" fmla="*/ 4320 h 10000"/>
                  <a:gd name="connsiteX45" fmla="*/ 1593 w 9169"/>
                  <a:gd name="connsiteY45" fmla="*/ 4245 h 10000"/>
                  <a:gd name="connsiteX46" fmla="*/ 1897 w 9169"/>
                  <a:gd name="connsiteY46" fmla="*/ 4170 h 10000"/>
                  <a:gd name="connsiteX47" fmla="*/ 2803 w 9169"/>
                  <a:gd name="connsiteY47" fmla="*/ 4031 h 10000"/>
                  <a:gd name="connsiteX48" fmla="*/ 4395 w 9169"/>
                  <a:gd name="connsiteY48" fmla="*/ 3815 h 10000"/>
                  <a:gd name="connsiteX49" fmla="*/ 4395 w 9169"/>
                  <a:gd name="connsiteY49" fmla="*/ 3815 h 10000"/>
                  <a:gd name="connsiteX50" fmla="*/ 5305 w 9169"/>
                  <a:gd name="connsiteY50" fmla="*/ 3598 h 10000"/>
                  <a:gd name="connsiteX51" fmla="*/ 6971 w 9169"/>
                  <a:gd name="connsiteY51" fmla="*/ 3165 h 10000"/>
                  <a:gd name="connsiteX52" fmla="*/ 6971 w 9169"/>
                  <a:gd name="connsiteY52" fmla="*/ 3165 h 10000"/>
                  <a:gd name="connsiteX53" fmla="*/ 7352 w 9169"/>
                  <a:gd name="connsiteY53" fmla="*/ 3013 h 10000"/>
                  <a:gd name="connsiteX54" fmla="*/ 7501 w 9169"/>
                  <a:gd name="connsiteY54" fmla="*/ 2803 h 10000"/>
                  <a:gd name="connsiteX55" fmla="*/ 7655 w 9169"/>
                  <a:gd name="connsiteY55" fmla="*/ 2660 h 10000"/>
                  <a:gd name="connsiteX56" fmla="*/ 7578 w 9169"/>
                  <a:gd name="connsiteY56" fmla="*/ 2516 h 10000"/>
                  <a:gd name="connsiteX57" fmla="*/ 7578 w 9169"/>
                  <a:gd name="connsiteY57" fmla="*/ 2372 h 10000"/>
                  <a:gd name="connsiteX58" fmla="*/ 7426 w 9169"/>
                  <a:gd name="connsiteY58" fmla="*/ 2228 h 10000"/>
                  <a:gd name="connsiteX59" fmla="*/ 7198 w 9169"/>
                  <a:gd name="connsiteY59" fmla="*/ 2014 h 10000"/>
                  <a:gd name="connsiteX60" fmla="*/ 7198 w 9169"/>
                  <a:gd name="connsiteY60" fmla="*/ 2014 h 10000"/>
                  <a:gd name="connsiteX61" fmla="*/ 4473 w 9169"/>
                  <a:gd name="connsiteY61" fmla="*/ 722 h 10000"/>
                  <a:gd name="connsiteX62" fmla="*/ 4473 w 9169"/>
                  <a:gd name="connsiteY62" fmla="*/ 722 h 10000"/>
                  <a:gd name="connsiteX63" fmla="*/ 4168 w 9169"/>
                  <a:gd name="connsiteY63" fmla="*/ 510 h 10000"/>
                  <a:gd name="connsiteX64" fmla="*/ 3940 w 9169"/>
                  <a:gd name="connsiteY64" fmla="*/ 291 h 10000"/>
                  <a:gd name="connsiteX65" fmla="*/ 3789 w 9169"/>
                  <a:gd name="connsiteY65" fmla="*/ 73 h 10000"/>
                  <a:gd name="connsiteX66" fmla="*/ 3789 w 9169"/>
                  <a:gd name="connsiteY66" fmla="*/ 73 h 10000"/>
                  <a:gd name="connsiteX67" fmla="*/ 6519 w 9169"/>
                  <a:gd name="connsiteY67" fmla="*/ 0 h 10000"/>
                  <a:gd name="connsiteX68" fmla="*/ 9169 w 9169"/>
                  <a:gd name="connsiteY68" fmla="*/ 722 h 10000"/>
                  <a:gd name="connsiteX69" fmla="*/ 9169 w 9169"/>
                  <a:gd name="connsiteY69" fmla="*/ 9927 h 10000"/>
                  <a:gd name="connsiteX70" fmla="*/ 9169 w 9169"/>
                  <a:gd name="connsiteY70" fmla="*/ 9927 h 10000"/>
                  <a:gd name="connsiteX71" fmla="*/ 8790 w 9169"/>
                  <a:gd name="connsiteY71" fmla="*/ 9857 h 10000"/>
                  <a:gd name="connsiteX72" fmla="*/ 8336 w 9169"/>
                  <a:gd name="connsiteY72" fmla="*/ 9927 h 10000"/>
                  <a:gd name="connsiteX73" fmla="*/ 8336 w 9169"/>
                  <a:gd name="connsiteY73" fmla="*/ 9927 h 10000"/>
                  <a:gd name="connsiteX74" fmla="*/ 8184 w 9169"/>
                  <a:gd name="connsiteY74" fmla="*/ 10000 h 10000"/>
                  <a:gd name="connsiteX75" fmla="*/ 7883 w 9169"/>
                  <a:gd name="connsiteY75" fmla="*/ 9927 h 10000"/>
                  <a:gd name="connsiteX76" fmla="*/ 7655 w 9169"/>
                  <a:gd name="connsiteY76" fmla="*/ 9857 h 10000"/>
                  <a:gd name="connsiteX77" fmla="*/ 7426 w 9169"/>
                  <a:gd name="connsiteY77" fmla="*/ 9707 h 10000"/>
                  <a:gd name="connsiteX78" fmla="*/ 7273 w 9169"/>
                  <a:gd name="connsiteY78" fmla="*/ 9494 h 10000"/>
                  <a:gd name="connsiteX79" fmla="*/ 7046 w 9169"/>
                  <a:gd name="connsiteY79" fmla="*/ 9137 h 10000"/>
                  <a:gd name="connsiteX80" fmla="*/ 7046 w 9169"/>
                  <a:gd name="connsiteY80" fmla="*/ 9137 h 10000"/>
                  <a:gd name="connsiteX81" fmla="*/ 6744 w 9169"/>
                  <a:gd name="connsiteY81" fmla="*/ 8492 h 10000"/>
                  <a:gd name="connsiteX82" fmla="*/ 6593 w 9169"/>
                  <a:gd name="connsiteY82" fmla="*/ 8199 h 10000"/>
                  <a:gd name="connsiteX83" fmla="*/ 6366 w 9169"/>
                  <a:gd name="connsiteY83" fmla="*/ 7987 h 10000"/>
                  <a:gd name="connsiteX84" fmla="*/ 6139 w 9169"/>
                  <a:gd name="connsiteY84" fmla="*/ 7842 h 10000"/>
                  <a:gd name="connsiteX85" fmla="*/ 5837 w 9169"/>
                  <a:gd name="connsiteY85" fmla="*/ 7765 h 10000"/>
                  <a:gd name="connsiteX86" fmla="*/ 5531 w 9169"/>
                  <a:gd name="connsiteY86" fmla="*/ 7695 h 10000"/>
                  <a:gd name="connsiteX87" fmla="*/ 5078 w 9169"/>
                  <a:gd name="connsiteY87" fmla="*/ 7622 h 10000"/>
                  <a:gd name="connsiteX88" fmla="*/ 5078 w 9169"/>
                  <a:gd name="connsiteY88" fmla="*/ 7622 h 10000"/>
                  <a:gd name="connsiteX89" fmla="*/ 4473 w 9169"/>
                  <a:gd name="connsiteY89" fmla="*/ 7695 h 10000"/>
                  <a:gd name="connsiteX90" fmla="*/ 4016 w 9169"/>
                  <a:gd name="connsiteY90" fmla="*/ 7695 h 10000"/>
                  <a:gd name="connsiteX91" fmla="*/ 3866 w 9169"/>
                  <a:gd name="connsiteY91" fmla="*/ 7622 h 10000"/>
                  <a:gd name="connsiteX92" fmla="*/ 3789 w 9169"/>
                  <a:gd name="connsiteY92" fmla="*/ 7550 h 10000"/>
                  <a:gd name="connsiteX93" fmla="*/ 3789 w 9169"/>
                  <a:gd name="connsiteY93" fmla="*/ 7550 h 10000"/>
                  <a:gd name="connsiteX94" fmla="*/ 3789 w 9169"/>
                  <a:gd name="connsiteY94" fmla="*/ 6257 h 10000"/>
                  <a:gd name="connsiteX95" fmla="*/ 3789 w 9169"/>
                  <a:gd name="connsiteY95" fmla="*/ 6257 h 10000"/>
                  <a:gd name="connsiteX96" fmla="*/ 3789 w 9169"/>
                  <a:gd name="connsiteY96" fmla="*/ 5968 h 10000"/>
                  <a:gd name="connsiteX97" fmla="*/ 3638 w 9169"/>
                  <a:gd name="connsiteY97" fmla="*/ 5609 h 10000"/>
                  <a:gd name="connsiteX98" fmla="*/ 3562 w 9169"/>
                  <a:gd name="connsiteY98" fmla="*/ 5539 h 10000"/>
                  <a:gd name="connsiteX99" fmla="*/ 3410 w 9169"/>
                  <a:gd name="connsiteY99" fmla="*/ 5464 h 10000"/>
                  <a:gd name="connsiteX100" fmla="*/ 3259 w 9169"/>
                  <a:gd name="connsiteY100" fmla="*/ 5464 h 10000"/>
                  <a:gd name="connsiteX101" fmla="*/ 3031 w 9169"/>
                  <a:gd name="connsiteY101" fmla="*/ 5539 h 10000"/>
                  <a:gd name="connsiteX102" fmla="*/ 3031 w 9169"/>
                  <a:gd name="connsiteY102" fmla="*/ 5539 h 10000"/>
                  <a:gd name="connsiteX103" fmla="*/ 2198 w 9169"/>
                  <a:gd name="connsiteY103" fmla="*/ 6042 h 10000"/>
                  <a:gd name="connsiteX104" fmla="*/ 1821 w 9169"/>
                  <a:gd name="connsiteY104" fmla="*/ 6185 h 10000"/>
                  <a:gd name="connsiteX105" fmla="*/ 1744 w 9169"/>
                  <a:gd name="connsiteY105" fmla="*/ 6257 h 10000"/>
                  <a:gd name="connsiteX106" fmla="*/ 1668 w 9169"/>
                  <a:gd name="connsiteY106" fmla="*/ 6185 h 10000"/>
                  <a:gd name="connsiteX107" fmla="*/ 1668 w 9169"/>
                  <a:gd name="connsiteY107" fmla="*/ 6185 h 10000"/>
                  <a:gd name="connsiteX108" fmla="*/ 1289 w 9169"/>
                  <a:gd name="connsiteY108" fmla="*/ 5464 h 10000"/>
                  <a:gd name="connsiteX109" fmla="*/ 1289 w 9169"/>
                  <a:gd name="connsiteY109" fmla="*/ 5464 h 10000"/>
                  <a:gd name="connsiteX110" fmla="*/ 1138 w 9169"/>
                  <a:gd name="connsiteY110" fmla="*/ 5108 h 10000"/>
                  <a:gd name="connsiteX111" fmla="*/ 1138 w 9169"/>
                  <a:gd name="connsiteY111" fmla="*/ 4889 h 10000"/>
                  <a:gd name="connsiteX112" fmla="*/ 1138 w 9169"/>
                  <a:gd name="connsiteY112" fmla="*/ 4676 h 10000"/>
                  <a:gd name="connsiteX113" fmla="*/ 1138 w 9169"/>
                  <a:gd name="connsiteY113" fmla="*/ 4676 h 10000"/>
                  <a:gd name="connsiteX114" fmla="*/ 1364 w 9169"/>
                  <a:gd name="connsiteY114" fmla="*/ 4459 h 10000"/>
                  <a:gd name="connsiteX115" fmla="*/ 1516 w 9169"/>
                  <a:gd name="connsiteY115" fmla="*/ 4388 h 10000"/>
                  <a:gd name="connsiteX116" fmla="*/ 1516 w 9169"/>
                  <a:gd name="connsiteY116" fmla="*/ 4388 h 10000"/>
                  <a:gd name="connsiteX117" fmla="*/ 987 w 9169"/>
                  <a:gd name="connsiteY117" fmla="*/ 4388 h 10000"/>
                  <a:gd name="connsiteX118" fmla="*/ 606 w 9169"/>
                  <a:gd name="connsiteY118" fmla="*/ 4459 h 10000"/>
                  <a:gd name="connsiteX119" fmla="*/ 455 w 9169"/>
                  <a:gd name="connsiteY119" fmla="*/ 4537 h 10000"/>
                  <a:gd name="connsiteX120" fmla="*/ 381 w 9169"/>
                  <a:gd name="connsiteY120" fmla="*/ 4603 h 10000"/>
                  <a:gd name="connsiteX121" fmla="*/ 381 w 9169"/>
                  <a:gd name="connsiteY121" fmla="*/ 4603 h 10000"/>
                  <a:gd name="connsiteX122" fmla="*/ 228 w 9169"/>
                  <a:gd name="connsiteY122" fmla="*/ 4889 h 10000"/>
                  <a:gd name="connsiteX123" fmla="*/ 0 w 9169"/>
                  <a:gd name="connsiteY123" fmla="*/ 5323 h 10000"/>
                  <a:gd name="connsiteX0" fmla="*/ 9751 w 9751"/>
                  <a:gd name="connsiteY0" fmla="*/ 9857 h 10000"/>
                  <a:gd name="connsiteX1" fmla="*/ 9751 w 9751"/>
                  <a:gd name="connsiteY1" fmla="*/ 9857 h 10000"/>
                  <a:gd name="connsiteX2" fmla="*/ 8595 w 9751"/>
                  <a:gd name="connsiteY2" fmla="*/ 9927 h 10000"/>
                  <a:gd name="connsiteX3" fmla="*/ 8178 w 9751"/>
                  <a:gd name="connsiteY3" fmla="*/ 9927 h 10000"/>
                  <a:gd name="connsiteX4" fmla="*/ 8016 w 9751"/>
                  <a:gd name="connsiteY4" fmla="*/ 9857 h 10000"/>
                  <a:gd name="connsiteX5" fmla="*/ 7932 w 9751"/>
                  <a:gd name="connsiteY5" fmla="*/ 9782 h 10000"/>
                  <a:gd name="connsiteX6" fmla="*/ 7932 w 9751"/>
                  <a:gd name="connsiteY6" fmla="*/ 9782 h 10000"/>
                  <a:gd name="connsiteX7" fmla="*/ 7436 w 9751"/>
                  <a:gd name="connsiteY7" fmla="*/ 8915 h 10000"/>
                  <a:gd name="connsiteX8" fmla="*/ 7023 w 9751"/>
                  <a:gd name="connsiteY8" fmla="*/ 8129 h 10000"/>
                  <a:gd name="connsiteX9" fmla="*/ 7023 w 9751"/>
                  <a:gd name="connsiteY9" fmla="*/ 8129 h 10000"/>
                  <a:gd name="connsiteX10" fmla="*/ 6861 w 9751"/>
                  <a:gd name="connsiteY10" fmla="*/ 7987 h 10000"/>
                  <a:gd name="connsiteX11" fmla="*/ 6610 w 9751"/>
                  <a:gd name="connsiteY11" fmla="*/ 7842 h 10000"/>
                  <a:gd name="connsiteX12" fmla="*/ 5950 w 9751"/>
                  <a:gd name="connsiteY12" fmla="*/ 7765 h 10000"/>
                  <a:gd name="connsiteX13" fmla="*/ 5123 w 9751"/>
                  <a:gd name="connsiteY13" fmla="*/ 7695 h 10000"/>
                  <a:gd name="connsiteX14" fmla="*/ 4379 w 9751"/>
                  <a:gd name="connsiteY14" fmla="*/ 7695 h 10000"/>
                  <a:gd name="connsiteX15" fmla="*/ 4379 w 9751"/>
                  <a:gd name="connsiteY15" fmla="*/ 7695 h 10000"/>
                  <a:gd name="connsiteX16" fmla="*/ 4048 w 9751"/>
                  <a:gd name="connsiteY16" fmla="*/ 7622 h 10000"/>
                  <a:gd name="connsiteX17" fmla="*/ 3883 w 9751"/>
                  <a:gd name="connsiteY17" fmla="*/ 7484 h 10000"/>
                  <a:gd name="connsiteX18" fmla="*/ 3799 w 9751"/>
                  <a:gd name="connsiteY18" fmla="*/ 7339 h 10000"/>
                  <a:gd name="connsiteX19" fmla="*/ 3799 w 9751"/>
                  <a:gd name="connsiteY19" fmla="*/ 7050 h 10000"/>
                  <a:gd name="connsiteX20" fmla="*/ 3883 w 9751"/>
                  <a:gd name="connsiteY20" fmla="*/ 6471 h 10000"/>
                  <a:gd name="connsiteX21" fmla="*/ 3967 w 9751"/>
                  <a:gd name="connsiteY21" fmla="*/ 6185 h 10000"/>
                  <a:gd name="connsiteX22" fmla="*/ 3883 w 9751"/>
                  <a:gd name="connsiteY22" fmla="*/ 5829 h 10000"/>
                  <a:gd name="connsiteX23" fmla="*/ 3883 w 9751"/>
                  <a:gd name="connsiteY23" fmla="*/ 5829 h 10000"/>
                  <a:gd name="connsiteX24" fmla="*/ 3799 w 9751"/>
                  <a:gd name="connsiteY24" fmla="*/ 5609 h 10000"/>
                  <a:gd name="connsiteX25" fmla="*/ 3719 w 9751"/>
                  <a:gd name="connsiteY25" fmla="*/ 5464 h 10000"/>
                  <a:gd name="connsiteX26" fmla="*/ 3552 w 9751"/>
                  <a:gd name="connsiteY26" fmla="*/ 5464 h 10000"/>
                  <a:gd name="connsiteX27" fmla="*/ 3305 w 9751"/>
                  <a:gd name="connsiteY27" fmla="*/ 5539 h 10000"/>
                  <a:gd name="connsiteX28" fmla="*/ 2808 w 9751"/>
                  <a:gd name="connsiteY28" fmla="*/ 5752 h 10000"/>
                  <a:gd name="connsiteX29" fmla="*/ 2148 w 9751"/>
                  <a:gd name="connsiteY29" fmla="*/ 6117 h 10000"/>
                  <a:gd name="connsiteX30" fmla="*/ 2148 w 9751"/>
                  <a:gd name="connsiteY30" fmla="*/ 6117 h 10000"/>
                  <a:gd name="connsiteX31" fmla="*/ 1737 w 9751"/>
                  <a:gd name="connsiteY31" fmla="*/ 6185 h 10000"/>
                  <a:gd name="connsiteX32" fmla="*/ 1570 w 9751"/>
                  <a:gd name="connsiteY32" fmla="*/ 6185 h 10000"/>
                  <a:gd name="connsiteX33" fmla="*/ 1488 w 9751"/>
                  <a:gd name="connsiteY33" fmla="*/ 6117 h 10000"/>
                  <a:gd name="connsiteX34" fmla="*/ 1404 w 9751"/>
                  <a:gd name="connsiteY34" fmla="*/ 5829 h 10000"/>
                  <a:gd name="connsiteX35" fmla="*/ 1157 w 9751"/>
                  <a:gd name="connsiteY35" fmla="*/ 5464 h 10000"/>
                  <a:gd name="connsiteX36" fmla="*/ 1157 w 9751"/>
                  <a:gd name="connsiteY36" fmla="*/ 5464 h 10000"/>
                  <a:gd name="connsiteX37" fmla="*/ 992 w 9751"/>
                  <a:gd name="connsiteY37" fmla="*/ 5254 h 10000"/>
                  <a:gd name="connsiteX38" fmla="*/ 992 w 9751"/>
                  <a:gd name="connsiteY38" fmla="*/ 5035 h 10000"/>
                  <a:gd name="connsiteX39" fmla="*/ 992 w 9751"/>
                  <a:gd name="connsiteY39" fmla="*/ 4889 h 10000"/>
                  <a:gd name="connsiteX40" fmla="*/ 1076 w 9751"/>
                  <a:gd name="connsiteY40" fmla="*/ 4750 h 10000"/>
                  <a:gd name="connsiteX41" fmla="*/ 1239 w 9751"/>
                  <a:gd name="connsiteY41" fmla="*/ 4459 h 10000"/>
                  <a:gd name="connsiteX42" fmla="*/ 1404 w 9751"/>
                  <a:gd name="connsiteY42" fmla="*/ 4388 h 10000"/>
                  <a:gd name="connsiteX43" fmla="*/ 1404 w 9751"/>
                  <a:gd name="connsiteY43" fmla="*/ 4388 h 10000"/>
                  <a:gd name="connsiteX44" fmla="*/ 1404 w 9751"/>
                  <a:gd name="connsiteY44" fmla="*/ 4320 h 10000"/>
                  <a:gd name="connsiteX45" fmla="*/ 1488 w 9751"/>
                  <a:gd name="connsiteY45" fmla="*/ 4245 h 10000"/>
                  <a:gd name="connsiteX46" fmla="*/ 1820 w 9751"/>
                  <a:gd name="connsiteY46" fmla="*/ 4170 h 10000"/>
                  <a:gd name="connsiteX47" fmla="*/ 2808 w 9751"/>
                  <a:gd name="connsiteY47" fmla="*/ 4031 h 10000"/>
                  <a:gd name="connsiteX48" fmla="*/ 4544 w 9751"/>
                  <a:gd name="connsiteY48" fmla="*/ 3815 h 10000"/>
                  <a:gd name="connsiteX49" fmla="*/ 4544 w 9751"/>
                  <a:gd name="connsiteY49" fmla="*/ 3815 h 10000"/>
                  <a:gd name="connsiteX50" fmla="*/ 5537 w 9751"/>
                  <a:gd name="connsiteY50" fmla="*/ 3598 h 10000"/>
                  <a:gd name="connsiteX51" fmla="*/ 7354 w 9751"/>
                  <a:gd name="connsiteY51" fmla="*/ 3165 h 10000"/>
                  <a:gd name="connsiteX52" fmla="*/ 7354 w 9751"/>
                  <a:gd name="connsiteY52" fmla="*/ 3165 h 10000"/>
                  <a:gd name="connsiteX53" fmla="*/ 7769 w 9751"/>
                  <a:gd name="connsiteY53" fmla="*/ 3013 h 10000"/>
                  <a:gd name="connsiteX54" fmla="*/ 7932 w 9751"/>
                  <a:gd name="connsiteY54" fmla="*/ 2803 h 10000"/>
                  <a:gd name="connsiteX55" fmla="*/ 8100 w 9751"/>
                  <a:gd name="connsiteY55" fmla="*/ 2660 h 10000"/>
                  <a:gd name="connsiteX56" fmla="*/ 8016 w 9751"/>
                  <a:gd name="connsiteY56" fmla="*/ 2516 h 10000"/>
                  <a:gd name="connsiteX57" fmla="*/ 8016 w 9751"/>
                  <a:gd name="connsiteY57" fmla="*/ 2372 h 10000"/>
                  <a:gd name="connsiteX58" fmla="*/ 7850 w 9751"/>
                  <a:gd name="connsiteY58" fmla="*/ 2228 h 10000"/>
                  <a:gd name="connsiteX59" fmla="*/ 7601 w 9751"/>
                  <a:gd name="connsiteY59" fmla="*/ 2014 h 10000"/>
                  <a:gd name="connsiteX60" fmla="*/ 7601 w 9751"/>
                  <a:gd name="connsiteY60" fmla="*/ 2014 h 10000"/>
                  <a:gd name="connsiteX61" fmla="*/ 4629 w 9751"/>
                  <a:gd name="connsiteY61" fmla="*/ 722 h 10000"/>
                  <a:gd name="connsiteX62" fmla="*/ 4629 w 9751"/>
                  <a:gd name="connsiteY62" fmla="*/ 722 h 10000"/>
                  <a:gd name="connsiteX63" fmla="*/ 4297 w 9751"/>
                  <a:gd name="connsiteY63" fmla="*/ 510 h 10000"/>
                  <a:gd name="connsiteX64" fmla="*/ 4048 w 9751"/>
                  <a:gd name="connsiteY64" fmla="*/ 291 h 10000"/>
                  <a:gd name="connsiteX65" fmla="*/ 3883 w 9751"/>
                  <a:gd name="connsiteY65" fmla="*/ 73 h 10000"/>
                  <a:gd name="connsiteX66" fmla="*/ 3883 w 9751"/>
                  <a:gd name="connsiteY66" fmla="*/ 73 h 10000"/>
                  <a:gd name="connsiteX67" fmla="*/ 6861 w 9751"/>
                  <a:gd name="connsiteY67" fmla="*/ 0 h 10000"/>
                  <a:gd name="connsiteX68" fmla="*/ 9751 w 9751"/>
                  <a:gd name="connsiteY68" fmla="*/ 722 h 10000"/>
                  <a:gd name="connsiteX69" fmla="*/ 9751 w 9751"/>
                  <a:gd name="connsiteY69" fmla="*/ 9927 h 10000"/>
                  <a:gd name="connsiteX70" fmla="*/ 9751 w 9751"/>
                  <a:gd name="connsiteY70" fmla="*/ 9927 h 10000"/>
                  <a:gd name="connsiteX71" fmla="*/ 9338 w 9751"/>
                  <a:gd name="connsiteY71" fmla="*/ 9857 h 10000"/>
                  <a:gd name="connsiteX72" fmla="*/ 8843 w 9751"/>
                  <a:gd name="connsiteY72" fmla="*/ 9927 h 10000"/>
                  <a:gd name="connsiteX73" fmla="*/ 8843 w 9751"/>
                  <a:gd name="connsiteY73" fmla="*/ 9927 h 10000"/>
                  <a:gd name="connsiteX74" fmla="*/ 8677 w 9751"/>
                  <a:gd name="connsiteY74" fmla="*/ 10000 h 10000"/>
                  <a:gd name="connsiteX75" fmla="*/ 8348 w 9751"/>
                  <a:gd name="connsiteY75" fmla="*/ 9927 h 10000"/>
                  <a:gd name="connsiteX76" fmla="*/ 8100 w 9751"/>
                  <a:gd name="connsiteY76" fmla="*/ 9857 h 10000"/>
                  <a:gd name="connsiteX77" fmla="*/ 7850 w 9751"/>
                  <a:gd name="connsiteY77" fmla="*/ 9707 h 10000"/>
                  <a:gd name="connsiteX78" fmla="*/ 7683 w 9751"/>
                  <a:gd name="connsiteY78" fmla="*/ 9494 h 10000"/>
                  <a:gd name="connsiteX79" fmla="*/ 7436 w 9751"/>
                  <a:gd name="connsiteY79" fmla="*/ 9137 h 10000"/>
                  <a:gd name="connsiteX80" fmla="*/ 7436 w 9751"/>
                  <a:gd name="connsiteY80" fmla="*/ 9137 h 10000"/>
                  <a:gd name="connsiteX81" fmla="*/ 7106 w 9751"/>
                  <a:gd name="connsiteY81" fmla="*/ 8492 h 10000"/>
                  <a:gd name="connsiteX82" fmla="*/ 6942 w 9751"/>
                  <a:gd name="connsiteY82" fmla="*/ 8199 h 10000"/>
                  <a:gd name="connsiteX83" fmla="*/ 6694 w 9751"/>
                  <a:gd name="connsiteY83" fmla="*/ 7987 h 10000"/>
                  <a:gd name="connsiteX84" fmla="*/ 6446 w 9751"/>
                  <a:gd name="connsiteY84" fmla="*/ 7842 h 10000"/>
                  <a:gd name="connsiteX85" fmla="*/ 6117 w 9751"/>
                  <a:gd name="connsiteY85" fmla="*/ 7765 h 10000"/>
                  <a:gd name="connsiteX86" fmla="*/ 5783 w 9751"/>
                  <a:gd name="connsiteY86" fmla="*/ 7695 h 10000"/>
                  <a:gd name="connsiteX87" fmla="*/ 5289 w 9751"/>
                  <a:gd name="connsiteY87" fmla="*/ 7622 h 10000"/>
                  <a:gd name="connsiteX88" fmla="*/ 5289 w 9751"/>
                  <a:gd name="connsiteY88" fmla="*/ 7622 h 10000"/>
                  <a:gd name="connsiteX89" fmla="*/ 4629 w 9751"/>
                  <a:gd name="connsiteY89" fmla="*/ 7695 h 10000"/>
                  <a:gd name="connsiteX90" fmla="*/ 4131 w 9751"/>
                  <a:gd name="connsiteY90" fmla="*/ 7695 h 10000"/>
                  <a:gd name="connsiteX91" fmla="*/ 3967 w 9751"/>
                  <a:gd name="connsiteY91" fmla="*/ 7622 h 10000"/>
                  <a:gd name="connsiteX92" fmla="*/ 3883 w 9751"/>
                  <a:gd name="connsiteY92" fmla="*/ 7550 h 10000"/>
                  <a:gd name="connsiteX93" fmla="*/ 3883 w 9751"/>
                  <a:gd name="connsiteY93" fmla="*/ 7550 h 10000"/>
                  <a:gd name="connsiteX94" fmla="*/ 3883 w 9751"/>
                  <a:gd name="connsiteY94" fmla="*/ 6257 h 10000"/>
                  <a:gd name="connsiteX95" fmla="*/ 3883 w 9751"/>
                  <a:gd name="connsiteY95" fmla="*/ 6257 h 10000"/>
                  <a:gd name="connsiteX96" fmla="*/ 3883 w 9751"/>
                  <a:gd name="connsiteY96" fmla="*/ 5968 h 10000"/>
                  <a:gd name="connsiteX97" fmla="*/ 3719 w 9751"/>
                  <a:gd name="connsiteY97" fmla="*/ 5609 h 10000"/>
                  <a:gd name="connsiteX98" fmla="*/ 3636 w 9751"/>
                  <a:gd name="connsiteY98" fmla="*/ 5539 h 10000"/>
                  <a:gd name="connsiteX99" fmla="*/ 3470 w 9751"/>
                  <a:gd name="connsiteY99" fmla="*/ 5464 h 10000"/>
                  <a:gd name="connsiteX100" fmla="*/ 3305 w 9751"/>
                  <a:gd name="connsiteY100" fmla="*/ 5464 h 10000"/>
                  <a:gd name="connsiteX101" fmla="*/ 3057 w 9751"/>
                  <a:gd name="connsiteY101" fmla="*/ 5539 h 10000"/>
                  <a:gd name="connsiteX102" fmla="*/ 3057 w 9751"/>
                  <a:gd name="connsiteY102" fmla="*/ 5539 h 10000"/>
                  <a:gd name="connsiteX103" fmla="*/ 2148 w 9751"/>
                  <a:gd name="connsiteY103" fmla="*/ 6042 h 10000"/>
                  <a:gd name="connsiteX104" fmla="*/ 1737 w 9751"/>
                  <a:gd name="connsiteY104" fmla="*/ 6185 h 10000"/>
                  <a:gd name="connsiteX105" fmla="*/ 1653 w 9751"/>
                  <a:gd name="connsiteY105" fmla="*/ 6257 h 10000"/>
                  <a:gd name="connsiteX106" fmla="*/ 1570 w 9751"/>
                  <a:gd name="connsiteY106" fmla="*/ 6185 h 10000"/>
                  <a:gd name="connsiteX107" fmla="*/ 1570 w 9751"/>
                  <a:gd name="connsiteY107" fmla="*/ 6185 h 10000"/>
                  <a:gd name="connsiteX108" fmla="*/ 1157 w 9751"/>
                  <a:gd name="connsiteY108" fmla="*/ 5464 h 10000"/>
                  <a:gd name="connsiteX109" fmla="*/ 1157 w 9751"/>
                  <a:gd name="connsiteY109" fmla="*/ 5464 h 10000"/>
                  <a:gd name="connsiteX110" fmla="*/ 992 w 9751"/>
                  <a:gd name="connsiteY110" fmla="*/ 5108 h 10000"/>
                  <a:gd name="connsiteX111" fmla="*/ 992 w 9751"/>
                  <a:gd name="connsiteY111" fmla="*/ 4889 h 10000"/>
                  <a:gd name="connsiteX112" fmla="*/ 992 w 9751"/>
                  <a:gd name="connsiteY112" fmla="*/ 4676 h 10000"/>
                  <a:gd name="connsiteX113" fmla="*/ 992 w 9751"/>
                  <a:gd name="connsiteY113" fmla="*/ 4676 h 10000"/>
                  <a:gd name="connsiteX114" fmla="*/ 1239 w 9751"/>
                  <a:gd name="connsiteY114" fmla="*/ 4459 h 10000"/>
                  <a:gd name="connsiteX115" fmla="*/ 1404 w 9751"/>
                  <a:gd name="connsiteY115" fmla="*/ 4388 h 10000"/>
                  <a:gd name="connsiteX116" fmla="*/ 1404 w 9751"/>
                  <a:gd name="connsiteY116" fmla="*/ 4388 h 10000"/>
                  <a:gd name="connsiteX117" fmla="*/ 827 w 9751"/>
                  <a:gd name="connsiteY117" fmla="*/ 4388 h 10000"/>
                  <a:gd name="connsiteX118" fmla="*/ 412 w 9751"/>
                  <a:gd name="connsiteY118" fmla="*/ 4459 h 10000"/>
                  <a:gd name="connsiteX119" fmla="*/ 247 w 9751"/>
                  <a:gd name="connsiteY119" fmla="*/ 4537 h 10000"/>
                  <a:gd name="connsiteX120" fmla="*/ 167 w 9751"/>
                  <a:gd name="connsiteY120" fmla="*/ 4603 h 10000"/>
                  <a:gd name="connsiteX121" fmla="*/ 167 w 9751"/>
                  <a:gd name="connsiteY121" fmla="*/ 4603 h 10000"/>
                  <a:gd name="connsiteX122" fmla="*/ 0 w 9751"/>
                  <a:gd name="connsiteY122" fmla="*/ 4889 h 10000"/>
                  <a:gd name="connsiteX0" fmla="*/ 9829 w 9829"/>
                  <a:gd name="connsiteY0" fmla="*/ 9857 h 10000"/>
                  <a:gd name="connsiteX1" fmla="*/ 9829 w 9829"/>
                  <a:gd name="connsiteY1" fmla="*/ 9857 h 10000"/>
                  <a:gd name="connsiteX2" fmla="*/ 8643 w 9829"/>
                  <a:gd name="connsiteY2" fmla="*/ 9927 h 10000"/>
                  <a:gd name="connsiteX3" fmla="*/ 8216 w 9829"/>
                  <a:gd name="connsiteY3" fmla="*/ 9927 h 10000"/>
                  <a:gd name="connsiteX4" fmla="*/ 8050 w 9829"/>
                  <a:gd name="connsiteY4" fmla="*/ 9857 h 10000"/>
                  <a:gd name="connsiteX5" fmla="*/ 7964 w 9829"/>
                  <a:gd name="connsiteY5" fmla="*/ 9782 h 10000"/>
                  <a:gd name="connsiteX6" fmla="*/ 7964 w 9829"/>
                  <a:gd name="connsiteY6" fmla="*/ 9782 h 10000"/>
                  <a:gd name="connsiteX7" fmla="*/ 7455 w 9829"/>
                  <a:gd name="connsiteY7" fmla="*/ 8915 h 10000"/>
                  <a:gd name="connsiteX8" fmla="*/ 7031 w 9829"/>
                  <a:gd name="connsiteY8" fmla="*/ 8129 h 10000"/>
                  <a:gd name="connsiteX9" fmla="*/ 7031 w 9829"/>
                  <a:gd name="connsiteY9" fmla="*/ 8129 h 10000"/>
                  <a:gd name="connsiteX10" fmla="*/ 6865 w 9829"/>
                  <a:gd name="connsiteY10" fmla="*/ 7987 h 10000"/>
                  <a:gd name="connsiteX11" fmla="*/ 6608 w 9829"/>
                  <a:gd name="connsiteY11" fmla="*/ 7842 h 10000"/>
                  <a:gd name="connsiteX12" fmla="*/ 5931 w 9829"/>
                  <a:gd name="connsiteY12" fmla="*/ 7765 h 10000"/>
                  <a:gd name="connsiteX13" fmla="*/ 5083 w 9829"/>
                  <a:gd name="connsiteY13" fmla="*/ 7695 h 10000"/>
                  <a:gd name="connsiteX14" fmla="*/ 4320 w 9829"/>
                  <a:gd name="connsiteY14" fmla="*/ 7695 h 10000"/>
                  <a:gd name="connsiteX15" fmla="*/ 4320 w 9829"/>
                  <a:gd name="connsiteY15" fmla="*/ 7695 h 10000"/>
                  <a:gd name="connsiteX16" fmla="*/ 3980 w 9829"/>
                  <a:gd name="connsiteY16" fmla="*/ 7622 h 10000"/>
                  <a:gd name="connsiteX17" fmla="*/ 3811 w 9829"/>
                  <a:gd name="connsiteY17" fmla="*/ 7484 h 10000"/>
                  <a:gd name="connsiteX18" fmla="*/ 3725 w 9829"/>
                  <a:gd name="connsiteY18" fmla="*/ 7339 h 10000"/>
                  <a:gd name="connsiteX19" fmla="*/ 3725 w 9829"/>
                  <a:gd name="connsiteY19" fmla="*/ 7050 h 10000"/>
                  <a:gd name="connsiteX20" fmla="*/ 3811 w 9829"/>
                  <a:gd name="connsiteY20" fmla="*/ 6471 h 10000"/>
                  <a:gd name="connsiteX21" fmla="*/ 3897 w 9829"/>
                  <a:gd name="connsiteY21" fmla="*/ 6185 h 10000"/>
                  <a:gd name="connsiteX22" fmla="*/ 3811 w 9829"/>
                  <a:gd name="connsiteY22" fmla="*/ 5829 h 10000"/>
                  <a:gd name="connsiteX23" fmla="*/ 3811 w 9829"/>
                  <a:gd name="connsiteY23" fmla="*/ 5829 h 10000"/>
                  <a:gd name="connsiteX24" fmla="*/ 3725 w 9829"/>
                  <a:gd name="connsiteY24" fmla="*/ 5609 h 10000"/>
                  <a:gd name="connsiteX25" fmla="*/ 3643 w 9829"/>
                  <a:gd name="connsiteY25" fmla="*/ 5464 h 10000"/>
                  <a:gd name="connsiteX26" fmla="*/ 3472 w 9829"/>
                  <a:gd name="connsiteY26" fmla="*/ 5464 h 10000"/>
                  <a:gd name="connsiteX27" fmla="*/ 3218 w 9829"/>
                  <a:gd name="connsiteY27" fmla="*/ 5539 h 10000"/>
                  <a:gd name="connsiteX28" fmla="*/ 2709 w 9829"/>
                  <a:gd name="connsiteY28" fmla="*/ 5752 h 10000"/>
                  <a:gd name="connsiteX29" fmla="*/ 2032 w 9829"/>
                  <a:gd name="connsiteY29" fmla="*/ 6117 h 10000"/>
                  <a:gd name="connsiteX30" fmla="*/ 2032 w 9829"/>
                  <a:gd name="connsiteY30" fmla="*/ 6117 h 10000"/>
                  <a:gd name="connsiteX31" fmla="*/ 1610 w 9829"/>
                  <a:gd name="connsiteY31" fmla="*/ 6185 h 10000"/>
                  <a:gd name="connsiteX32" fmla="*/ 1439 w 9829"/>
                  <a:gd name="connsiteY32" fmla="*/ 6185 h 10000"/>
                  <a:gd name="connsiteX33" fmla="*/ 1355 w 9829"/>
                  <a:gd name="connsiteY33" fmla="*/ 6117 h 10000"/>
                  <a:gd name="connsiteX34" fmla="*/ 1269 w 9829"/>
                  <a:gd name="connsiteY34" fmla="*/ 5829 h 10000"/>
                  <a:gd name="connsiteX35" fmla="*/ 1016 w 9829"/>
                  <a:gd name="connsiteY35" fmla="*/ 5464 h 10000"/>
                  <a:gd name="connsiteX36" fmla="*/ 1016 w 9829"/>
                  <a:gd name="connsiteY36" fmla="*/ 5464 h 10000"/>
                  <a:gd name="connsiteX37" fmla="*/ 846 w 9829"/>
                  <a:gd name="connsiteY37" fmla="*/ 5254 h 10000"/>
                  <a:gd name="connsiteX38" fmla="*/ 846 w 9829"/>
                  <a:gd name="connsiteY38" fmla="*/ 5035 h 10000"/>
                  <a:gd name="connsiteX39" fmla="*/ 846 w 9829"/>
                  <a:gd name="connsiteY39" fmla="*/ 4889 h 10000"/>
                  <a:gd name="connsiteX40" fmla="*/ 932 w 9829"/>
                  <a:gd name="connsiteY40" fmla="*/ 4750 h 10000"/>
                  <a:gd name="connsiteX41" fmla="*/ 1100 w 9829"/>
                  <a:gd name="connsiteY41" fmla="*/ 4459 h 10000"/>
                  <a:gd name="connsiteX42" fmla="*/ 1269 w 9829"/>
                  <a:gd name="connsiteY42" fmla="*/ 4388 h 10000"/>
                  <a:gd name="connsiteX43" fmla="*/ 1269 w 9829"/>
                  <a:gd name="connsiteY43" fmla="*/ 4388 h 10000"/>
                  <a:gd name="connsiteX44" fmla="*/ 1269 w 9829"/>
                  <a:gd name="connsiteY44" fmla="*/ 4320 h 10000"/>
                  <a:gd name="connsiteX45" fmla="*/ 1355 w 9829"/>
                  <a:gd name="connsiteY45" fmla="*/ 4245 h 10000"/>
                  <a:gd name="connsiteX46" fmla="*/ 1695 w 9829"/>
                  <a:gd name="connsiteY46" fmla="*/ 4170 h 10000"/>
                  <a:gd name="connsiteX47" fmla="*/ 2709 w 9829"/>
                  <a:gd name="connsiteY47" fmla="*/ 4031 h 10000"/>
                  <a:gd name="connsiteX48" fmla="*/ 4489 w 9829"/>
                  <a:gd name="connsiteY48" fmla="*/ 3815 h 10000"/>
                  <a:gd name="connsiteX49" fmla="*/ 4489 w 9829"/>
                  <a:gd name="connsiteY49" fmla="*/ 3815 h 10000"/>
                  <a:gd name="connsiteX50" fmla="*/ 5507 w 9829"/>
                  <a:gd name="connsiteY50" fmla="*/ 3598 h 10000"/>
                  <a:gd name="connsiteX51" fmla="*/ 7371 w 9829"/>
                  <a:gd name="connsiteY51" fmla="*/ 3165 h 10000"/>
                  <a:gd name="connsiteX52" fmla="*/ 7371 w 9829"/>
                  <a:gd name="connsiteY52" fmla="*/ 3165 h 10000"/>
                  <a:gd name="connsiteX53" fmla="*/ 7796 w 9829"/>
                  <a:gd name="connsiteY53" fmla="*/ 3013 h 10000"/>
                  <a:gd name="connsiteX54" fmla="*/ 7964 w 9829"/>
                  <a:gd name="connsiteY54" fmla="*/ 2803 h 10000"/>
                  <a:gd name="connsiteX55" fmla="*/ 8136 w 9829"/>
                  <a:gd name="connsiteY55" fmla="*/ 2660 h 10000"/>
                  <a:gd name="connsiteX56" fmla="*/ 8050 w 9829"/>
                  <a:gd name="connsiteY56" fmla="*/ 2516 h 10000"/>
                  <a:gd name="connsiteX57" fmla="*/ 8050 w 9829"/>
                  <a:gd name="connsiteY57" fmla="*/ 2372 h 10000"/>
                  <a:gd name="connsiteX58" fmla="*/ 7879 w 9829"/>
                  <a:gd name="connsiteY58" fmla="*/ 2228 h 10000"/>
                  <a:gd name="connsiteX59" fmla="*/ 7624 w 9829"/>
                  <a:gd name="connsiteY59" fmla="*/ 2014 h 10000"/>
                  <a:gd name="connsiteX60" fmla="*/ 7624 w 9829"/>
                  <a:gd name="connsiteY60" fmla="*/ 2014 h 10000"/>
                  <a:gd name="connsiteX61" fmla="*/ 4576 w 9829"/>
                  <a:gd name="connsiteY61" fmla="*/ 722 h 10000"/>
                  <a:gd name="connsiteX62" fmla="*/ 4576 w 9829"/>
                  <a:gd name="connsiteY62" fmla="*/ 722 h 10000"/>
                  <a:gd name="connsiteX63" fmla="*/ 4236 w 9829"/>
                  <a:gd name="connsiteY63" fmla="*/ 510 h 10000"/>
                  <a:gd name="connsiteX64" fmla="*/ 3980 w 9829"/>
                  <a:gd name="connsiteY64" fmla="*/ 291 h 10000"/>
                  <a:gd name="connsiteX65" fmla="*/ 3811 w 9829"/>
                  <a:gd name="connsiteY65" fmla="*/ 73 h 10000"/>
                  <a:gd name="connsiteX66" fmla="*/ 3811 w 9829"/>
                  <a:gd name="connsiteY66" fmla="*/ 73 h 10000"/>
                  <a:gd name="connsiteX67" fmla="*/ 6865 w 9829"/>
                  <a:gd name="connsiteY67" fmla="*/ 0 h 10000"/>
                  <a:gd name="connsiteX68" fmla="*/ 9829 w 9829"/>
                  <a:gd name="connsiteY68" fmla="*/ 722 h 10000"/>
                  <a:gd name="connsiteX69" fmla="*/ 9829 w 9829"/>
                  <a:gd name="connsiteY69" fmla="*/ 9927 h 10000"/>
                  <a:gd name="connsiteX70" fmla="*/ 9829 w 9829"/>
                  <a:gd name="connsiteY70" fmla="*/ 9927 h 10000"/>
                  <a:gd name="connsiteX71" fmla="*/ 9405 w 9829"/>
                  <a:gd name="connsiteY71" fmla="*/ 9857 h 10000"/>
                  <a:gd name="connsiteX72" fmla="*/ 8898 w 9829"/>
                  <a:gd name="connsiteY72" fmla="*/ 9927 h 10000"/>
                  <a:gd name="connsiteX73" fmla="*/ 8898 w 9829"/>
                  <a:gd name="connsiteY73" fmla="*/ 9927 h 10000"/>
                  <a:gd name="connsiteX74" fmla="*/ 8728 w 9829"/>
                  <a:gd name="connsiteY74" fmla="*/ 10000 h 10000"/>
                  <a:gd name="connsiteX75" fmla="*/ 8390 w 9829"/>
                  <a:gd name="connsiteY75" fmla="*/ 9927 h 10000"/>
                  <a:gd name="connsiteX76" fmla="*/ 8136 w 9829"/>
                  <a:gd name="connsiteY76" fmla="*/ 9857 h 10000"/>
                  <a:gd name="connsiteX77" fmla="*/ 7879 w 9829"/>
                  <a:gd name="connsiteY77" fmla="*/ 9707 h 10000"/>
                  <a:gd name="connsiteX78" fmla="*/ 7708 w 9829"/>
                  <a:gd name="connsiteY78" fmla="*/ 9494 h 10000"/>
                  <a:gd name="connsiteX79" fmla="*/ 7455 w 9829"/>
                  <a:gd name="connsiteY79" fmla="*/ 9137 h 10000"/>
                  <a:gd name="connsiteX80" fmla="*/ 7455 w 9829"/>
                  <a:gd name="connsiteY80" fmla="*/ 9137 h 10000"/>
                  <a:gd name="connsiteX81" fmla="*/ 7116 w 9829"/>
                  <a:gd name="connsiteY81" fmla="*/ 8492 h 10000"/>
                  <a:gd name="connsiteX82" fmla="*/ 6948 w 9829"/>
                  <a:gd name="connsiteY82" fmla="*/ 8199 h 10000"/>
                  <a:gd name="connsiteX83" fmla="*/ 6694 w 9829"/>
                  <a:gd name="connsiteY83" fmla="*/ 7987 h 10000"/>
                  <a:gd name="connsiteX84" fmla="*/ 6440 w 9829"/>
                  <a:gd name="connsiteY84" fmla="*/ 7842 h 10000"/>
                  <a:gd name="connsiteX85" fmla="*/ 6102 w 9829"/>
                  <a:gd name="connsiteY85" fmla="*/ 7765 h 10000"/>
                  <a:gd name="connsiteX86" fmla="*/ 5760 w 9829"/>
                  <a:gd name="connsiteY86" fmla="*/ 7695 h 10000"/>
                  <a:gd name="connsiteX87" fmla="*/ 5253 w 9829"/>
                  <a:gd name="connsiteY87" fmla="*/ 7622 h 10000"/>
                  <a:gd name="connsiteX88" fmla="*/ 5253 w 9829"/>
                  <a:gd name="connsiteY88" fmla="*/ 7622 h 10000"/>
                  <a:gd name="connsiteX89" fmla="*/ 4576 w 9829"/>
                  <a:gd name="connsiteY89" fmla="*/ 7695 h 10000"/>
                  <a:gd name="connsiteX90" fmla="*/ 4065 w 9829"/>
                  <a:gd name="connsiteY90" fmla="*/ 7695 h 10000"/>
                  <a:gd name="connsiteX91" fmla="*/ 3897 w 9829"/>
                  <a:gd name="connsiteY91" fmla="*/ 7622 h 10000"/>
                  <a:gd name="connsiteX92" fmla="*/ 3811 w 9829"/>
                  <a:gd name="connsiteY92" fmla="*/ 7550 h 10000"/>
                  <a:gd name="connsiteX93" fmla="*/ 3811 w 9829"/>
                  <a:gd name="connsiteY93" fmla="*/ 7550 h 10000"/>
                  <a:gd name="connsiteX94" fmla="*/ 3811 w 9829"/>
                  <a:gd name="connsiteY94" fmla="*/ 6257 h 10000"/>
                  <a:gd name="connsiteX95" fmla="*/ 3811 w 9829"/>
                  <a:gd name="connsiteY95" fmla="*/ 6257 h 10000"/>
                  <a:gd name="connsiteX96" fmla="*/ 3811 w 9829"/>
                  <a:gd name="connsiteY96" fmla="*/ 5968 h 10000"/>
                  <a:gd name="connsiteX97" fmla="*/ 3643 w 9829"/>
                  <a:gd name="connsiteY97" fmla="*/ 5609 h 10000"/>
                  <a:gd name="connsiteX98" fmla="*/ 3558 w 9829"/>
                  <a:gd name="connsiteY98" fmla="*/ 5539 h 10000"/>
                  <a:gd name="connsiteX99" fmla="*/ 3388 w 9829"/>
                  <a:gd name="connsiteY99" fmla="*/ 5464 h 10000"/>
                  <a:gd name="connsiteX100" fmla="*/ 3218 w 9829"/>
                  <a:gd name="connsiteY100" fmla="*/ 5464 h 10000"/>
                  <a:gd name="connsiteX101" fmla="*/ 2964 w 9829"/>
                  <a:gd name="connsiteY101" fmla="*/ 5539 h 10000"/>
                  <a:gd name="connsiteX102" fmla="*/ 2964 w 9829"/>
                  <a:gd name="connsiteY102" fmla="*/ 5539 h 10000"/>
                  <a:gd name="connsiteX103" fmla="*/ 2032 w 9829"/>
                  <a:gd name="connsiteY103" fmla="*/ 6042 h 10000"/>
                  <a:gd name="connsiteX104" fmla="*/ 1610 w 9829"/>
                  <a:gd name="connsiteY104" fmla="*/ 6185 h 10000"/>
                  <a:gd name="connsiteX105" fmla="*/ 1524 w 9829"/>
                  <a:gd name="connsiteY105" fmla="*/ 6257 h 10000"/>
                  <a:gd name="connsiteX106" fmla="*/ 1439 w 9829"/>
                  <a:gd name="connsiteY106" fmla="*/ 6185 h 10000"/>
                  <a:gd name="connsiteX107" fmla="*/ 1439 w 9829"/>
                  <a:gd name="connsiteY107" fmla="*/ 6185 h 10000"/>
                  <a:gd name="connsiteX108" fmla="*/ 1016 w 9829"/>
                  <a:gd name="connsiteY108" fmla="*/ 5464 h 10000"/>
                  <a:gd name="connsiteX109" fmla="*/ 1016 w 9829"/>
                  <a:gd name="connsiteY109" fmla="*/ 5464 h 10000"/>
                  <a:gd name="connsiteX110" fmla="*/ 846 w 9829"/>
                  <a:gd name="connsiteY110" fmla="*/ 5108 h 10000"/>
                  <a:gd name="connsiteX111" fmla="*/ 846 w 9829"/>
                  <a:gd name="connsiteY111" fmla="*/ 4889 h 10000"/>
                  <a:gd name="connsiteX112" fmla="*/ 846 w 9829"/>
                  <a:gd name="connsiteY112" fmla="*/ 4676 h 10000"/>
                  <a:gd name="connsiteX113" fmla="*/ 846 w 9829"/>
                  <a:gd name="connsiteY113" fmla="*/ 4676 h 10000"/>
                  <a:gd name="connsiteX114" fmla="*/ 1100 w 9829"/>
                  <a:gd name="connsiteY114" fmla="*/ 4459 h 10000"/>
                  <a:gd name="connsiteX115" fmla="*/ 1269 w 9829"/>
                  <a:gd name="connsiteY115" fmla="*/ 4388 h 10000"/>
                  <a:gd name="connsiteX116" fmla="*/ 1269 w 9829"/>
                  <a:gd name="connsiteY116" fmla="*/ 4388 h 10000"/>
                  <a:gd name="connsiteX117" fmla="*/ 677 w 9829"/>
                  <a:gd name="connsiteY117" fmla="*/ 4388 h 10000"/>
                  <a:gd name="connsiteX118" fmla="*/ 252 w 9829"/>
                  <a:gd name="connsiteY118" fmla="*/ 4459 h 10000"/>
                  <a:gd name="connsiteX119" fmla="*/ 82 w 9829"/>
                  <a:gd name="connsiteY119" fmla="*/ 4537 h 10000"/>
                  <a:gd name="connsiteX120" fmla="*/ 0 w 9829"/>
                  <a:gd name="connsiteY120" fmla="*/ 4603 h 10000"/>
                  <a:gd name="connsiteX121" fmla="*/ 0 w 9829"/>
                  <a:gd name="connsiteY121" fmla="*/ 4603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793 w 10000"/>
                  <a:gd name="connsiteY2" fmla="*/ 9927 h 10000"/>
                  <a:gd name="connsiteX3" fmla="*/ 8359 w 10000"/>
                  <a:gd name="connsiteY3" fmla="*/ 9927 h 10000"/>
                  <a:gd name="connsiteX4" fmla="*/ 8190 w 10000"/>
                  <a:gd name="connsiteY4" fmla="*/ 9857 h 10000"/>
                  <a:gd name="connsiteX5" fmla="*/ 8103 w 10000"/>
                  <a:gd name="connsiteY5" fmla="*/ 9782 h 10000"/>
                  <a:gd name="connsiteX6" fmla="*/ 8103 w 10000"/>
                  <a:gd name="connsiteY6" fmla="*/ 9782 h 10000"/>
                  <a:gd name="connsiteX7" fmla="*/ 7585 w 10000"/>
                  <a:gd name="connsiteY7" fmla="*/ 8915 h 10000"/>
                  <a:gd name="connsiteX8" fmla="*/ 7153 w 10000"/>
                  <a:gd name="connsiteY8" fmla="*/ 8129 h 10000"/>
                  <a:gd name="connsiteX9" fmla="*/ 7153 w 10000"/>
                  <a:gd name="connsiteY9" fmla="*/ 8129 h 10000"/>
                  <a:gd name="connsiteX10" fmla="*/ 6984 w 10000"/>
                  <a:gd name="connsiteY10" fmla="*/ 7987 h 10000"/>
                  <a:gd name="connsiteX11" fmla="*/ 6723 w 10000"/>
                  <a:gd name="connsiteY11" fmla="*/ 7842 h 10000"/>
                  <a:gd name="connsiteX12" fmla="*/ 6034 w 10000"/>
                  <a:gd name="connsiteY12" fmla="*/ 7765 h 10000"/>
                  <a:gd name="connsiteX13" fmla="*/ 5171 w 10000"/>
                  <a:gd name="connsiteY13" fmla="*/ 7695 h 10000"/>
                  <a:gd name="connsiteX14" fmla="*/ 4395 w 10000"/>
                  <a:gd name="connsiteY14" fmla="*/ 7695 h 10000"/>
                  <a:gd name="connsiteX15" fmla="*/ 4395 w 10000"/>
                  <a:gd name="connsiteY15" fmla="*/ 7695 h 10000"/>
                  <a:gd name="connsiteX16" fmla="*/ 4049 w 10000"/>
                  <a:gd name="connsiteY16" fmla="*/ 7622 h 10000"/>
                  <a:gd name="connsiteX17" fmla="*/ 3877 w 10000"/>
                  <a:gd name="connsiteY17" fmla="*/ 7484 h 10000"/>
                  <a:gd name="connsiteX18" fmla="*/ 3790 w 10000"/>
                  <a:gd name="connsiteY18" fmla="*/ 7339 h 10000"/>
                  <a:gd name="connsiteX19" fmla="*/ 3790 w 10000"/>
                  <a:gd name="connsiteY19" fmla="*/ 7050 h 10000"/>
                  <a:gd name="connsiteX20" fmla="*/ 3877 w 10000"/>
                  <a:gd name="connsiteY20" fmla="*/ 6471 h 10000"/>
                  <a:gd name="connsiteX21" fmla="*/ 3965 w 10000"/>
                  <a:gd name="connsiteY21" fmla="*/ 6185 h 10000"/>
                  <a:gd name="connsiteX22" fmla="*/ 3877 w 10000"/>
                  <a:gd name="connsiteY22" fmla="*/ 5829 h 10000"/>
                  <a:gd name="connsiteX23" fmla="*/ 3877 w 10000"/>
                  <a:gd name="connsiteY23" fmla="*/ 5829 h 10000"/>
                  <a:gd name="connsiteX24" fmla="*/ 3790 w 10000"/>
                  <a:gd name="connsiteY24" fmla="*/ 5609 h 10000"/>
                  <a:gd name="connsiteX25" fmla="*/ 3706 w 10000"/>
                  <a:gd name="connsiteY25" fmla="*/ 5464 h 10000"/>
                  <a:gd name="connsiteX26" fmla="*/ 3532 w 10000"/>
                  <a:gd name="connsiteY26" fmla="*/ 5464 h 10000"/>
                  <a:gd name="connsiteX27" fmla="*/ 3274 w 10000"/>
                  <a:gd name="connsiteY27" fmla="*/ 5539 h 10000"/>
                  <a:gd name="connsiteX28" fmla="*/ 2756 w 10000"/>
                  <a:gd name="connsiteY28" fmla="*/ 5752 h 10000"/>
                  <a:gd name="connsiteX29" fmla="*/ 2067 w 10000"/>
                  <a:gd name="connsiteY29" fmla="*/ 6117 h 10000"/>
                  <a:gd name="connsiteX30" fmla="*/ 2067 w 10000"/>
                  <a:gd name="connsiteY30" fmla="*/ 6117 h 10000"/>
                  <a:gd name="connsiteX31" fmla="*/ 1638 w 10000"/>
                  <a:gd name="connsiteY31" fmla="*/ 6185 h 10000"/>
                  <a:gd name="connsiteX32" fmla="*/ 1464 w 10000"/>
                  <a:gd name="connsiteY32" fmla="*/ 6185 h 10000"/>
                  <a:gd name="connsiteX33" fmla="*/ 1379 w 10000"/>
                  <a:gd name="connsiteY33" fmla="*/ 6117 h 10000"/>
                  <a:gd name="connsiteX34" fmla="*/ 1291 w 10000"/>
                  <a:gd name="connsiteY34" fmla="*/ 5829 h 10000"/>
                  <a:gd name="connsiteX35" fmla="*/ 1034 w 10000"/>
                  <a:gd name="connsiteY35" fmla="*/ 5464 h 10000"/>
                  <a:gd name="connsiteX36" fmla="*/ 1034 w 10000"/>
                  <a:gd name="connsiteY36" fmla="*/ 5464 h 10000"/>
                  <a:gd name="connsiteX37" fmla="*/ 861 w 10000"/>
                  <a:gd name="connsiteY37" fmla="*/ 5254 h 10000"/>
                  <a:gd name="connsiteX38" fmla="*/ 861 w 10000"/>
                  <a:gd name="connsiteY38" fmla="*/ 5035 h 10000"/>
                  <a:gd name="connsiteX39" fmla="*/ 861 w 10000"/>
                  <a:gd name="connsiteY39" fmla="*/ 4889 h 10000"/>
                  <a:gd name="connsiteX40" fmla="*/ 948 w 10000"/>
                  <a:gd name="connsiteY40" fmla="*/ 4750 h 10000"/>
                  <a:gd name="connsiteX41" fmla="*/ 1119 w 10000"/>
                  <a:gd name="connsiteY41" fmla="*/ 4459 h 10000"/>
                  <a:gd name="connsiteX42" fmla="*/ 1291 w 10000"/>
                  <a:gd name="connsiteY42" fmla="*/ 4388 h 10000"/>
                  <a:gd name="connsiteX43" fmla="*/ 1291 w 10000"/>
                  <a:gd name="connsiteY43" fmla="*/ 4388 h 10000"/>
                  <a:gd name="connsiteX44" fmla="*/ 1291 w 10000"/>
                  <a:gd name="connsiteY44" fmla="*/ 4320 h 10000"/>
                  <a:gd name="connsiteX45" fmla="*/ 1379 w 10000"/>
                  <a:gd name="connsiteY45" fmla="*/ 4245 h 10000"/>
                  <a:gd name="connsiteX46" fmla="*/ 1724 w 10000"/>
                  <a:gd name="connsiteY46" fmla="*/ 4170 h 10000"/>
                  <a:gd name="connsiteX47" fmla="*/ 2756 w 10000"/>
                  <a:gd name="connsiteY47" fmla="*/ 4031 h 10000"/>
                  <a:gd name="connsiteX48" fmla="*/ 4567 w 10000"/>
                  <a:gd name="connsiteY48" fmla="*/ 3815 h 10000"/>
                  <a:gd name="connsiteX49" fmla="*/ 4567 w 10000"/>
                  <a:gd name="connsiteY49" fmla="*/ 3815 h 10000"/>
                  <a:gd name="connsiteX50" fmla="*/ 5603 w 10000"/>
                  <a:gd name="connsiteY50" fmla="*/ 3598 h 10000"/>
                  <a:gd name="connsiteX51" fmla="*/ 7499 w 10000"/>
                  <a:gd name="connsiteY51" fmla="*/ 3165 h 10000"/>
                  <a:gd name="connsiteX52" fmla="*/ 7499 w 10000"/>
                  <a:gd name="connsiteY52" fmla="*/ 3165 h 10000"/>
                  <a:gd name="connsiteX53" fmla="*/ 7932 w 10000"/>
                  <a:gd name="connsiteY53" fmla="*/ 3013 h 10000"/>
                  <a:gd name="connsiteX54" fmla="*/ 8103 w 10000"/>
                  <a:gd name="connsiteY54" fmla="*/ 2803 h 10000"/>
                  <a:gd name="connsiteX55" fmla="*/ 8278 w 10000"/>
                  <a:gd name="connsiteY55" fmla="*/ 2660 h 10000"/>
                  <a:gd name="connsiteX56" fmla="*/ 8190 w 10000"/>
                  <a:gd name="connsiteY56" fmla="*/ 2516 h 10000"/>
                  <a:gd name="connsiteX57" fmla="*/ 8190 w 10000"/>
                  <a:gd name="connsiteY57" fmla="*/ 2372 h 10000"/>
                  <a:gd name="connsiteX58" fmla="*/ 8016 w 10000"/>
                  <a:gd name="connsiteY58" fmla="*/ 2228 h 10000"/>
                  <a:gd name="connsiteX59" fmla="*/ 7757 w 10000"/>
                  <a:gd name="connsiteY59" fmla="*/ 2014 h 10000"/>
                  <a:gd name="connsiteX60" fmla="*/ 7757 w 10000"/>
                  <a:gd name="connsiteY60" fmla="*/ 2014 h 10000"/>
                  <a:gd name="connsiteX61" fmla="*/ 4656 w 10000"/>
                  <a:gd name="connsiteY61" fmla="*/ 722 h 10000"/>
                  <a:gd name="connsiteX62" fmla="*/ 4656 w 10000"/>
                  <a:gd name="connsiteY62" fmla="*/ 722 h 10000"/>
                  <a:gd name="connsiteX63" fmla="*/ 4310 w 10000"/>
                  <a:gd name="connsiteY63" fmla="*/ 510 h 10000"/>
                  <a:gd name="connsiteX64" fmla="*/ 4049 w 10000"/>
                  <a:gd name="connsiteY64" fmla="*/ 291 h 10000"/>
                  <a:gd name="connsiteX65" fmla="*/ 3877 w 10000"/>
                  <a:gd name="connsiteY65" fmla="*/ 73 h 10000"/>
                  <a:gd name="connsiteX66" fmla="*/ 3877 w 10000"/>
                  <a:gd name="connsiteY66" fmla="*/ 73 h 10000"/>
                  <a:gd name="connsiteX67" fmla="*/ 6984 w 10000"/>
                  <a:gd name="connsiteY67" fmla="*/ 0 h 10000"/>
                  <a:gd name="connsiteX68" fmla="*/ 10000 w 10000"/>
                  <a:gd name="connsiteY68" fmla="*/ 722 h 10000"/>
                  <a:gd name="connsiteX69" fmla="*/ 10000 w 10000"/>
                  <a:gd name="connsiteY69" fmla="*/ 9927 h 10000"/>
                  <a:gd name="connsiteX70" fmla="*/ 10000 w 10000"/>
                  <a:gd name="connsiteY70" fmla="*/ 9927 h 10000"/>
                  <a:gd name="connsiteX71" fmla="*/ 9569 w 10000"/>
                  <a:gd name="connsiteY71" fmla="*/ 9857 h 10000"/>
                  <a:gd name="connsiteX72" fmla="*/ 9053 w 10000"/>
                  <a:gd name="connsiteY72" fmla="*/ 9927 h 10000"/>
                  <a:gd name="connsiteX73" fmla="*/ 9053 w 10000"/>
                  <a:gd name="connsiteY73" fmla="*/ 9927 h 10000"/>
                  <a:gd name="connsiteX74" fmla="*/ 8880 w 10000"/>
                  <a:gd name="connsiteY74" fmla="*/ 10000 h 10000"/>
                  <a:gd name="connsiteX75" fmla="*/ 8536 w 10000"/>
                  <a:gd name="connsiteY75" fmla="*/ 9927 h 10000"/>
                  <a:gd name="connsiteX76" fmla="*/ 8278 w 10000"/>
                  <a:gd name="connsiteY76" fmla="*/ 9857 h 10000"/>
                  <a:gd name="connsiteX77" fmla="*/ 8016 w 10000"/>
                  <a:gd name="connsiteY77" fmla="*/ 9707 h 10000"/>
                  <a:gd name="connsiteX78" fmla="*/ 7842 w 10000"/>
                  <a:gd name="connsiteY78" fmla="*/ 9494 h 10000"/>
                  <a:gd name="connsiteX79" fmla="*/ 7585 w 10000"/>
                  <a:gd name="connsiteY79" fmla="*/ 9137 h 10000"/>
                  <a:gd name="connsiteX80" fmla="*/ 7585 w 10000"/>
                  <a:gd name="connsiteY80" fmla="*/ 9137 h 10000"/>
                  <a:gd name="connsiteX81" fmla="*/ 7240 w 10000"/>
                  <a:gd name="connsiteY81" fmla="*/ 8492 h 10000"/>
                  <a:gd name="connsiteX82" fmla="*/ 7069 w 10000"/>
                  <a:gd name="connsiteY82" fmla="*/ 8199 h 10000"/>
                  <a:gd name="connsiteX83" fmla="*/ 6810 w 10000"/>
                  <a:gd name="connsiteY83" fmla="*/ 7987 h 10000"/>
                  <a:gd name="connsiteX84" fmla="*/ 6552 w 10000"/>
                  <a:gd name="connsiteY84" fmla="*/ 7842 h 10000"/>
                  <a:gd name="connsiteX85" fmla="*/ 6208 w 10000"/>
                  <a:gd name="connsiteY85" fmla="*/ 7765 h 10000"/>
                  <a:gd name="connsiteX86" fmla="*/ 5860 w 10000"/>
                  <a:gd name="connsiteY86" fmla="*/ 7695 h 10000"/>
                  <a:gd name="connsiteX87" fmla="*/ 5344 w 10000"/>
                  <a:gd name="connsiteY87" fmla="*/ 7622 h 10000"/>
                  <a:gd name="connsiteX88" fmla="*/ 5344 w 10000"/>
                  <a:gd name="connsiteY88" fmla="*/ 7622 h 10000"/>
                  <a:gd name="connsiteX89" fmla="*/ 4656 w 10000"/>
                  <a:gd name="connsiteY89" fmla="*/ 7695 h 10000"/>
                  <a:gd name="connsiteX90" fmla="*/ 4136 w 10000"/>
                  <a:gd name="connsiteY90" fmla="*/ 7695 h 10000"/>
                  <a:gd name="connsiteX91" fmla="*/ 3965 w 10000"/>
                  <a:gd name="connsiteY91" fmla="*/ 7622 h 10000"/>
                  <a:gd name="connsiteX92" fmla="*/ 3877 w 10000"/>
                  <a:gd name="connsiteY92" fmla="*/ 7550 h 10000"/>
                  <a:gd name="connsiteX93" fmla="*/ 3877 w 10000"/>
                  <a:gd name="connsiteY93" fmla="*/ 7550 h 10000"/>
                  <a:gd name="connsiteX94" fmla="*/ 3877 w 10000"/>
                  <a:gd name="connsiteY94" fmla="*/ 6257 h 10000"/>
                  <a:gd name="connsiteX95" fmla="*/ 3877 w 10000"/>
                  <a:gd name="connsiteY95" fmla="*/ 6257 h 10000"/>
                  <a:gd name="connsiteX96" fmla="*/ 3877 w 10000"/>
                  <a:gd name="connsiteY96" fmla="*/ 5968 h 10000"/>
                  <a:gd name="connsiteX97" fmla="*/ 3706 w 10000"/>
                  <a:gd name="connsiteY97" fmla="*/ 5609 h 10000"/>
                  <a:gd name="connsiteX98" fmla="*/ 3620 w 10000"/>
                  <a:gd name="connsiteY98" fmla="*/ 5539 h 10000"/>
                  <a:gd name="connsiteX99" fmla="*/ 3447 w 10000"/>
                  <a:gd name="connsiteY99" fmla="*/ 5464 h 10000"/>
                  <a:gd name="connsiteX100" fmla="*/ 3274 w 10000"/>
                  <a:gd name="connsiteY100" fmla="*/ 5464 h 10000"/>
                  <a:gd name="connsiteX101" fmla="*/ 3016 w 10000"/>
                  <a:gd name="connsiteY101" fmla="*/ 5539 h 10000"/>
                  <a:gd name="connsiteX102" fmla="*/ 3016 w 10000"/>
                  <a:gd name="connsiteY102" fmla="*/ 5539 h 10000"/>
                  <a:gd name="connsiteX103" fmla="*/ 2067 w 10000"/>
                  <a:gd name="connsiteY103" fmla="*/ 6042 h 10000"/>
                  <a:gd name="connsiteX104" fmla="*/ 1638 w 10000"/>
                  <a:gd name="connsiteY104" fmla="*/ 6185 h 10000"/>
                  <a:gd name="connsiteX105" fmla="*/ 1551 w 10000"/>
                  <a:gd name="connsiteY105" fmla="*/ 6257 h 10000"/>
                  <a:gd name="connsiteX106" fmla="*/ 1464 w 10000"/>
                  <a:gd name="connsiteY106" fmla="*/ 6185 h 10000"/>
                  <a:gd name="connsiteX107" fmla="*/ 1464 w 10000"/>
                  <a:gd name="connsiteY107" fmla="*/ 6185 h 10000"/>
                  <a:gd name="connsiteX108" fmla="*/ 1034 w 10000"/>
                  <a:gd name="connsiteY108" fmla="*/ 5464 h 10000"/>
                  <a:gd name="connsiteX109" fmla="*/ 1034 w 10000"/>
                  <a:gd name="connsiteY109" fmla="*/ 5464 h 10000"/>
                  <a:gd name="connsiteX110" fmla="*/ 861 w 10000"/>
                  <a:gd name="connsiteY110" fmla="*/ 5108 h 10000"/>
                  <a:gd name="connsiteX111" fmla="*/ 861 w 10000"/>
                  <a:gd name="connsiteY111" fmla="*/ 4889 h 10000"/>
                  <a:gd name="connsiteX112" fmla="*/ 861 w 10000"/>
                  <a:gd name="connsiteY112" fmla="*/ 4676 h 10000"/>
                  <a:gd name="connsiteX113" fmla="*/ 861 w 10000"/>
                  <a:gd name="connsiteY113" fmla="*/ 4676 h 10000"/>
                  <a:gd name="connsiteX114" fmla="*/ 1119 w 10000"/>
                  <a:gd name="connsiteY114" fmla="*/ 4459 h 10000"/>
                  <a:gd name="connsiteX115" fmla="*/ 1291 w 10000"/>
                  <a:gd name="connsiteY115" fmla="*/ 4388 h 10000"/>
                  <a:gd name="connsiteX116" fmla="*/ 1291 w 10000"/>
                  <a:gd name="connsiteY116" fmla="*/ 4388 h 10000"/>
                  <a:gd name="connsiteX117" fmla="*/ 689 w 10000"/>
                  <a:gd name="connsiteY117" fmla="*/ 4388 h 10000"/>
                  <a:gd name="connsiteX118" fmla="*/ 256 w 10000"/>
                  <a:gd name="connsiteY118" fmla="*/ 4459 h 10000"/>
                  <a:gd name="connsiteX119" fmla="*/ 83 w 10000"/>
                  <a:gd name="connsiteY119" fmla="*/ 4537 h 10000"/>
                  <a:gd name="connsiteX120" fmla="*/ 0 w 10000"/>
                  <a:gd name="connsiteY120" fmla="*/ 4603 h 10000"/>
                  <a:gd name="connsiteX0" fmla="*/ 9917 w 9917"/>
                  <a:gd name="connsiteY0" fmla="*/ 9857 h 10000"/>
                  <a:gd name="connsiteX1" fmla="*/ 9917 w 9917"/>
                  <a:gd name="connsiteY1" fmla="*/ 9857 h 10000"/>
                  <a:gd name="connsiteX2" fmla="*/ 8710 w 9917"/>
                  <a:gd name="connsiteY2" fmla="*/ 9927 h 10000"/>
                  <a:gd name="connsiteX3" fmla="*/ 8276 w 9917"/>
                  <a:gd name="connsiteY3" fmla="*/ 9927 h 10000"/>
                  <a:gd name="connsiteX4" fmla="*/ 8107 w 9917"/>
                  <a:gd name="connsiteY4" fmla="*/ 9857 h 10000"/>
                  <a:gd name="connsiteX5" fmla="*/ 8020 w 9917"/>
                  <a:gd name="connsiteY5" fmla="*/ 9782 h 10000"/>
                  <a:gd name="connsiteX6" fmla="*/ 8020 w 9917"/>
                  <a:gd name="connsiteY6" fmla="*/ 9782 h 10000"/>
                  <a:gd name="connsiteX7" fmla="*/ 7502 w 9917"/>
                  <a:gd name="connsiteY7" fmla="*/ 8915 h 10000"/>
                  <a:gd name="connsiteX8" fmla="*/ 7070 w 9917"/>
                  <a:gd name="connsiteY8" fmla="*/ 8129 h 10000"/>
                  <a:gd name="connsiteX9" fmla="*/ 7070 w 9917"/>
                  <a:gd name="connsiteY9" fmla="*/ 8129 h 10000"/>
                  <a:gd name="connsiteX10" fmla="*/ 6901 w 9917"/>
                  <a:gd name="connsiteY10" fmla="*/ 7987 h 10000"/>
                  <a:gd name="connsiteX11" fmla="*/ 6640 w 9917"/>
                  <a:gd name="connsiteY11" fmla="*/ 7842 h 10000"/>
                  <a:gd name="connsiteX12" fmla="*/ 5951 w 9917"/>
                  <a:gd name="connsiteY12" fmla="*/ 7765 h 10000"/>
                  <a:gd name="connsiteX13" fmla="*/ 5088 w 9917"/>
                  <a:gd name="connsiteY13" fmla="*/ 7695 h 10000"/>
                  <a:gd name="connsiteX14" fmla="*/ 4312 w 9917"/>
                  <a:gd name="connsiteY14" fmla="*/ 7695 h 10000"/>
                  <a:gd name="connsiteX15" fmla="*/ 4312 w 9917"/>
                  <a:gd name="connsiteY15" fmla="*/ 7695 h 10000"/>
                  <a:gd name="connsiteX16" fmla="*/ 3966 w 9917"/>
                  <a:gd name="connsiteY16" fmla="*/ 7622 h 10000"/>
                  <a:gd name="connsiteX17" fmla="*/ 3794 w 9917"/>
                  <a:gd name="connsiteY17" fmla="*/ 7484 h 10000"/>
                  <a:gd name="connsiteX18" fmla="*/ 3707 w 9917"/>
                  <a:gd name="connsiteY18" fmla="*/ 7339 h 10000"/>
                  <a:gd name="connsiteX19" fmla="*/ 3707 w 9917"/>
                  <a:gd name="connsiteY19" fmla="*/ 7050 h 10000"/>
                  <a:gd name="connsiteX20" fmla="*/ 3794 w 9917"/>
                  <a:gd name="connsiteY20" fmla="*/ 6471 h 10000"/>
                  <a:gd name="connsiteX21" fmla="*/ 3882 w 9917"/>
                  <a:gd name="connsiteY21" fmla="*/ 6185 h 10000"/>
                  <a:gd name="connsiteX22" fmla="*/ 3794 w 9917"/>
                  <a:gd name="connsiteY22" fmla="*/ 5829 h 10000"/>
                  <a:gd name="connsiteX23" fmla="*/ 3794 w 9917"/>
                  <a:gd name="connsiteY23" fmla="*/ 5829 h 10000"/>
                  <a:gd name="connsiteX24" fmla="*/ 3707 w 9917"/>
                  <a:gd name="connsiteY24" fmla="*/ 5609 h 10000"/>
                  <a:gd name="connsiteX25" fmla="*/ 3623 w 9917"/>
                  <a:gd name="connsiteY25" fmla="*/ 5464 h 10000"/>
                  <a:gd name="connsiteX26" fmla="*/ 3449 w 9917"/>
                  <a:gd name="connsiteY26" fmla="*/ 5464 h 10000"/>
                  <a:gd name="connsiteX27" fmla="*/ 3191 w 9917"/>
                  <a:gd name="connsiteY27" fmla="*/ 5539 h 10000"/>
                  <a:gd name="connsiteX28" fmla="*/ 2673 w 9917"/>
                  <a:gd name="connsiteY28" fmla="*/ 5752 h 10000"/>
                  <a:gd name="connsiteX29" fmla="*/ 1984 w 9917"/>
                  <a:gd name="connsiteY29" fmla="*/ 6117 h 10000"/>
                  <a:gd name="connsiteX30" fmla="*/ 1984 w 9917"/>
                  <a:gd name="connsiteY30" fmla="*/ 6117 h 10000"/>
                  <a:gd name="connsiteX31" fmla="*/ 1555 w 9917"/>
                  <a:gd name="connsiteY31" fmla="*/ 6185 h 10000"/>
                  <a:gd name="connsiteX32" fmla="*/ 1381 w 9917"/>
                  <a:gd name="connsiteY32" fmla="*/ 6185 h 10000"/>
                  <a:gd name="connsiteX33" fmla="*/ 1296 w 9917"/>
                  <a:gd name="connsiteY33" fmla="*/ 6117 h 10000"/>
                  <a:gd name="connsiteX34" fmla="*/ 1208 w 9917"/>
                  <a:gd name="connsiteY34" fmla="*/ 5829 h 10000"/>
                  <a:gd name="connsiteX35" fmla="*/ 951 w 9917"/>
                  <a:gd name="connsiteY35" fmla="*/ 5464 h 10000"/>
                  <a:gd name="connsiteX36" fmla="*/ 951 w 9917"/>
                  <a:gd name="connsiteY36" fmla="*/ 5464 h 10000"/>
                  <a:gd name="connsiteX37" fmla="*/ 778 w 9917"/>
                  <a:gd name="connsiteY37" fmla="*/ 5254 h 10000"/>
                  <a:gd name="connsiteX38" fmla="*/ 778 w 9917"/>
                  <a:gd name="connsiteY38" fmla="*/ 5035 h 10000"/>
                  <a:gd name="connsiteX39" fmla="*/ 778 w 9917"/>
                  <a:gd name="connsiteY39" fmla="*/ 4889 h 10000"/>
                  <a:gd name="connsiteX40" fmla="*/ 865 w 9917"/>
                  <a:gd name="connsiteY40" fmla="*/ 4750 h 10000"/>
                  <a:gd name="connsiteX41" fmla="*/ 1036 w 9917"/>
                  <a:gd name="connsiteY41" fmla="*/ 4459 h 10000"/>
                  <a:gd name="connsiteX42" fmla="*/ 1208 w 9917"/>
                  <a:gd name="connsiteY42" fmla="*/ 4388 h 10000"/>
                  <a:gd name="connsiteX43" fmla="*/ 1208 w 9917"/>
                  <a:gd name="connsiteY43" fmla="*/ 4388 h 10000"/>
                  <a:gd name="connsiteX44" fmla="*/ 1208 w 9917"/>
                  <a:gd name="connsiteY44" fmla="*/ 4320 h 10000"/>
                  <a:gd name="connsiteX45" fmla="*/ 1296 w 9917"/>
                  <a:gd name="connsiteY45" fmla="*/ 4245 h 10000"/>
                  <a:gd name="connsiteX46" fmla="*/ 1641 w 9917"/>
                  <a:gd name="connsiteY46" fmla="*/ 4170 h 10000"/>
                  <a:gd name="connsiteX47" fmla="*/ 2673 w 9917"/>
                  <a:gd name="connsiteY47" fmla="*/ 4031 h 10000"/>
                  <a:gd name="connsiteX48" fmla="*/ 4484 w 9917"/>
                  <a:gd name="connsiteY48" fmla="*/ 3815 h 10000"/>
                  <a:gd name="connsiteX49" fmla="*/ 4484 w 9917"/>
                  <a:gd name="connsiteY49" fmla="*/ 3815 h 10000"/>
                  <a:gd name="connsiteX50" fmla="*/ 5520 w 9917"/>
                  <a:gd name="connsiteY50" fmla="*/ 3598 h 10000"/>
                  <a:gd name="connsiteX51" fmla="*/ 7416 w 9917"/>
                  <a:gd name="connsiteY51" fmla="*/ 3165 h 10000"/>
                  <a:gd name="connsiteX52" fmla="*/ 7416 w 9917"/>
                  <a:gd name="connsiteY52" fmla="*/ 3165 h 10000"/>
                  <a:gd name="connsiteX53" fmla="*/ 7849 w 9917"/>
                  <a:gd name="connsiteY53" fmla="*/ 3013 h 10000"/>
                  <a:gd name="connsiteX54" fmla="*/ 8020 w 9917"/>
                  <a:gd name="connsiteY54" fmla="*/ 2803 h 10000"/>
                  <a:gd name="connsiteX55" fmla="*/ 8195 w 9917"/>
                  <a:gd name="connsiteY55" fmla="*/ 2660 h 10000"/>
                  <a:gd name="connsiteX56" fmla="*/ 8107 w 9917"/>
                  <a:gd name="connsiteY56" fmla="*/ 2516 h 10000"/>
                  <a:gd name="connsiteX57" fmla="*/ 8107 w 9917"/>
                  <a:gd name="connsiteY57" fmla="*/ 2372 h 10000"/>
                  <a:gd name="connsiteX58" fmla="*/ 7933 w 9917"/>
                  <a:gd name="connsiteY58" fmla="*/ 2228 h 10000"/>
                  <a:gd name="connsiteX59" fmla="*/ 7674 w 9917"/>
                  <a:gd name="connsiteY59" fmla="*/ 2014 h 10000"/>
                  <a:gd name="connsiteX60" fmla="*/ 7674 w 9917"/>
                  <a:gd name="connsiteY60" fmla="*/ 2014 h 10000"/>
                  <a:gd name="connsiteX61" fmla="*/ 4573 w 9917"/>
                  <a:gd name="connsiteY61" fmla="*/ 722 h 10000"/>
                  <a:gd name="connsiteX62" fmla="*/ 4573 w 9917"/>
                  <a:gd name="connsiteY62" fmla="*/ 722 h 10000"/>
                  <a:gd name="connsiteX63" fmla="*/ 4227 w 9917"/>
                  <a:gd name="connsiteY63" fmla="*/ 510 h 10000"/>
                  <a:gd name="connsiteX64" fmla="*/ 3966 w 9917"/>
                  <a:gd name="connsiteY64" fmla="*/ 291 h 10000"/>
                  <a:gd name="connsiteX65" fmla="*/ 3794 w 9917"/>
                  <a:gd name="connsiteY65" fmla="*/ 73 h 10000"/>
                  <a:gd name="connsiteX66" fmla="*/ 3794 w 9917"/>
                  <a:gd name="connsiteY66" fmla="*/ 73 h 10000"/>
                  <a:gd name="connsiteX67" fmla="*/ 6901 w 9917"/>
                  <a:gd name="connsiteY67" fmla="*/ 0 h 10000"/>
                  <a:gd name="connsiteX68" fmla="*/ 9917 w 9917"/>
                  <a:gd name="connsiteY68" fmla="*/ 722 h 10000"/>
                  <a:gd name="connsiteX69" fmla="*/ 9917 w 9917"/>
                  <a:gd name="connsiteY69" fmla="*/ 9927 h 10000"/>
                  <a:gd name="connsiteX70" fmla="*/ 9917 w 9917"/>
                  <a:gd name="connsiteY70" fmla="*/ 9927 h 10000"/>
                  <a:gd name="connsiteX71" fmla="*/ 9486 w 9917"/>
                  <a:gd name="connsiteY71" fmla="*/ 9857 h 10000"/>
                  <a:gd name="connsiteX72" fmla="*/ 8970 w 9917"/>
                  <a:gd name="connsiteY72" fmla="*/ 9927 h 10000"/>
                  <a:gd name="connsiteX73" fmla="*/ 8970 w 9917"/>
                  <a:gd name="connsiteY73" fmla="*/ 9927 h 10000"/>
                  <a:gd name="connsiteX74" fmla="*/ 8797 w 9917"/>
                  <a:gd name="connsiteY74" fmla="*/ 10000 h 10000"/>
                  <a:gd name="connsiteX75" fmla="*/ 8453 w 9917"/>
                  <a:gd name="connsiteY75" fmla="*/ 9927 h 10000"/>
                  <a:gd name="connsiteX76" fmla="*/ 8195 w 9917"/>
                  <a:gd name="connsiteY76" fmla="*/ 9857 h 10000"/>
                  <a:gd name="connsiteX77" fmla="*/ 7933 w 9917"/>
                  <a:gd name="connsiteY77" fmla="*/ 9707 h 10000"/>
                  <a:gd name="connsiteX78" fmla="*/ 7759 w 9917"/>
                  <a:gd name="connsiteY78" fmla="*/ 9494 h 10000"/>
                  <a:gd name="connsiteX79" fmla="*/ 7502 w 9917"/>
                  <a:gd name="connsiteY79" fmla="*/ 9137 h 10000"/>
                  <a:gd name="connsiteX80" fmla="*/ 7502 w 9917"/>
                  <a:gd name="connsiteY80" fmla="*/ 9137 h 10000"/>
                  <a:gd name="connsiteX81" fmla="*/ 7157 w 9917"/>
                  <a:gd name="connsiteY81" fmla="*/ 8492 h 10000"/>
                  <a:gd name="connsiteX82" fmla="*/ 6986 w 9917"/>
                  <a:gd name="connsiteY82" fmla="*/ 8199 h 10000"/>
                  <a:gd name="connsiteX83" fmla="*/ 6727 w 9917"/>
                  <a:gd name="connsiteY83" fmla="*/ 7987 h 10000"/>
                  <a:gd name="connsiteX84" fmla="*/ 6469 w 9917"/>
                  <a:gd name="connsiteY84" fmla="*/ 7842 h 10000"/>
                  <a:gd name="connsiteX85" fmla="*/ 6125 w 9917"/>
                  <a:gd name="connsiteY85" fmla="*/ 7765 h 10000"/>
                  <a:gd name="connsiteX86" fmla="*/ 5777 w 9917"/>
                  <a:gd name="connsiteY86" fmla="*/ 7695 h 10000"/>
                  <a:gd name="connsiteX87" fmla="*/ 5261 w 9917"/>
                  <a:gd name="connsiteY87" fmla="*/ 7622 h 10000"/>
                  <a:gd name="connsiteX88" fmla="*/ 5261 w 9917"/>
                  <a:gd name="connsiteY88" fmla="*/ 7622 h 10000"/>
                  <a:gd name="connsiteX89" fmla="*/ 4573 w 9917"/>
                  <a:gd name="connsiteY89" fmla="*/ 7695 h 10000"/>
                  <a:gd name="connsiteX90" fmla="*/ 4053 w 9917"/>
                  <a:gd name="connsiteY90" fmla="*/ 7695 h 10000"/>
                  <a:gd name="connsiteX91" fmla="*/ 3882 w 9917"/>
                  <a:gd name="connsiteY91" fmla="*/ 7622 h 10000"/>
                  <a:gd name="connsiteX92" fmla="*/ 3794 w 9917"/>
                  <a:gd name="connsiteY92" fmla="*/ 7550 h 10000"/>
                  <a:gd name="connsiteX93" fmla="*/ 3794 w 9917"/>
                  <a:gd name="connsiteY93" fmla="*/ 7550 h 10000"/>
                  <a:gd name="connsiteX94" fmla="*/ 3794 w 9917"/>
                  <a:gd name="connsiteY94" fmla="*/ 6257 h 10000"/>
                  <a:gd name="connsiteX95" fmla="*/ 3794 w 9917"/>
                  <a:gd name="connsiteY95" fmla="*/ 6257 h 10000"/>
                  <a:gd name="connsiteX96" fmla="*/ 3794 w 9917"/>
                  <a:gd name="connsiteY96" fmla="*/ 5968 h 10000"/>
                  <a:gd name="connsiteX97" fmla="*/ 3623 w 9917"/>
                  <a:gd name="connsiteY97" fmla="*/ 5609 h 10000"/>
                  <a:gd name="connsiteX98" fmla="*/ 3537 w 9917"/>
                  <a:gd name="connsiteY98" fmla="*/ 5539 h 10000"/>
                  <a:gd name="connsiteX99" fmla="*/ 3364 w 9917"/>
                  <a:gd name="connsiteY99" fmla="*/ 5464 h 10000"/>
                  <a:gd name="connsiteX100" fmla="*/ 3191 w 9917"/>
                  <a:gd name="connsiteY100" fmla="*/ 5464 h 10000"/>
                  <a:gd name="connsiteX101" fmla="*/ 2933 w 9917"/>
                  <a:gd name="connsiteY101" fmla="*/ 5539 h 10000"/>
                  <a:gd name="connsiteX102" fmla="*/ 2933 w 9917"/>
                  <a:gd name="connsiteY102" fmla="*/ 5539 h 10000"/>
                  <a:gd name="connsiteX103" fmla="*/ 1984 w 9917"/>
                  <a:gd name="connsiteY103" fmla="*/ 6042 h 10000"/>
                  <a:gd name="connsiteX104" fmla="*/ 1555 w 9917"/>
                  <a:gd name="connsiteY104" fmla="*/ 6185 h 10000"/>
                  <a:gd name="connsiteX105" fmla="*/ 1468 w 9917"/>
                  <a:gd name="connsiteY105" fmla="*/ 6257 h 10000"/>
                  <a:gd name="connsiteX106" fmla="*/ 1381 w 9917"/>
                  <a:gd name="connsiteY106" fmla="*/ 6185 h 10000"/>
                  <a:gd name="connsiteX107" fmla="*/ 1381 w 9917"/>
                  <a:gd name="connsiteY107" fmla="*/ 6185 h 10000"/>
                  <a:gd name="connsiteX108" fmla="*/ 951 w 9917"/>
                  <a:gd name="connsiteY108" fmla="*/ 5464 h 10000"/>
                  <a:gd name="connsiteX109" fmla="*/ 951 w 9917"/>
                  <a:gd name="connsiteY109" fmla="*/ 5464 h 10000"/>
                  <a:gd name="connsiteX110" fmla="*/ 778 w 9917"/>
                  <a:gd name="connsiteY110" fmla="*/ 5108 h 10000"/>
                  <a:gd name="connsiteX111" fmla="*/ 778 w 9917"/>
                  <a:gd name="connsiteY111" fmla="*/ 4889 h 10000"/>
                  <a:gd name="connsiteX112" fmla="*/ 778 w 9917"/>
                  <a:gd name="connsiteY112" fmla="*/ 4676 h 10000"/>
                  <a:gd name="connsiteX113" fmla="*/ 778 w 9917"/>
                  <a:gd name="connsiteY113" fmla="*/ 4676 h 10000"/>
                  <a:gd name="connsiteX114" fmla="*/ 1036 w 9917"/>
                  <a:gd name="connsiteY114" fmla="*/ 4459 h 10000"/>
                  <a:gd name="connsiteX115" fmla="*/ 1208 w 9917"/>
                  <a:gd name="connsiteY115" fmla="*/ 4388 h 10000"/>
                  <a:gd name="connsiteX116" fmla="*/ 1208 w 9917"/>
                  <a:gd name="connsiteY116" fmla="*/ 4388 h 10000"/>
                  <a:gd name="connsiteX117" fmla="*/ 606 w 9917"/>
                  <a:gd name="connsiteY117" fmla="*/ 4388 h 10000"/>
                  <a:gd name="connsiteX118" fmla="*/ 173 w 9917"/>
                  <a:gd name="connsiteY118" fmla="*/ 4459 h 10000"/>
                  <a:gd name="connsiteX119" fmla="*/ 0 w 9917"/>
                  <a:gd name="connsiteY119" fmla="*/ 4537 h 10000"/>
                  <a:gd name="connsiteX0" fmla="*/ 9826 w 9826"/>
                  <a:gd name="connsiteY0" fmla="*/ 9857 h 10000"/>
                  <a:gd name="connsiteX1" fmla="*/ 9826 w 9826"/>
                  <a:gd name="connsiteY1" fmla="*/ 9857 h 10000"/>
                  <a:gd name="connsiteX2" fmla="*/ 8609 w 9826"/>
                  <a:gd name="connsiteY2" fmla="*/ 9927 h 10000"/>
                  <a:gd name="connsiteX3" fmla="*/ 8171 w 9826"/>
                  <a:gd name="connsiteY3" fmla="*/ 9927 h 10000"/>
                  <a:gd name="connsiteX4" fmla="*/ 8001 w 9826"/>
                  <a:gd name="connsiteY4" fmla="*/ 9857 h 10000"/>
                  <a:gd name="connsiteX5" fmla="*/ 7913 w 9826"/>
                  <a:gd name="connsiteY5" fmla="*/ 9782 h 10000"/>
                  <a:gd name="connsiteX6" fmla="*/ 7913 w 9826"/>
                  <a:gd name="connsiteY6" fmla="*/ 9782 h 10000"/>
                  <a:gd name="connsiteX7" fmla="*/ 7391 w 9826"/>
                  <a:gd name="connsiteY7" fmla="*/ 8915 h 10000"/>
                  <a:gd name="connsiteX8" fmla="*/ 6955 w 9826"/>
                  <a:gd name="connsiteY8" fmla="*/ 8129 h 10000"/>
                  <a:gd name="connsiteX9" fmla="*/ 6955 w 9826"/>
                  <a:gd name="connsiteY9" fmla="*/ 8129 h 10000"/>
                  <a:gd name="connsiteX10" fmla="*/ 6785 w 9826"/>
                  <a:gd name="connsiteY10" fmla="*/ 7987 h 10000"/>
                  <a:gd name="connsiteX11" fmla="*/ 6522 w 9826"/>
                  <a:gd name="connsiteY11" fmla="*/ 7842 h 10000"/>
                  <a:gd name="connsiteX12" fmla="*/ 5827 w 9826"/>
                  <a:gd name="connsiteY12" fmla="*/ 7765 h 10000"/>
                  <a:gd name="connsiteX13" fmla="*/ 4957 w 9826"/>
                  <a:gd name="connsiteY13" fmla="*/ 7695 h 10000"/>
                  <a:gd name="connsiteX14" fmla="*/ 4174 w 9826"/>
                  <a:gd name="connsiteY14" fmla="*/ 7695 h 10000"/>
                  <a:gd name="connsiteX15" fmla="*/ 4174 w 9826"/>
                  <a:gd name="connsiteY15" fmla="*/ 7695 h 10000"/>
                  <a:gd name="connsiteX16" fmla="*/ 3825 w 9826"/>
                  <a:gd name="connsiteY16" fmla="*/ 7622 h 10000"/>
                  <a:gd name="connsiteX17" fmla="*/ 3652 w 9826"/>
                  <a:gd name="connsiteY17" fmla="*/ 7484 h 10000"/>
                  <a:gd name="connsiteX18" fmla="*/ 3564 w 9826"/>
                  <a:gd name="connsiteY18" fmla="*/ 7339 h 10000"/>
                  <a:gd name="connsiteX19" fmla="*/ 3564 w 9826"/>
                  <a:gd name="connsiteY19" fmla="*/ 7050 h 10000"/>
                  <a:gd name="connsiteX20" fmla="*/ 3652 w 9826"/>
                  <a:gd name="connsiteY20" fmla="*/ 6471 h 10000"/>
                  <a:gd name="connsiteX21" fmla="*/ 3740 w 9826"/>
                  <a:gd name="connsiteY21" fmla="*/ 6185 h 10000"/>
                  <a:gd name="connsiteX22" fmla="*/ 3652 w 9826"/>
                  <a:gd name="connsiteY22" fmla="*/ 5829 h 10000"/>
                  <a:gd name="connsiteX23" fmla="*/ 3652 w 9826"/>
                  <a:gd name="connsiteY23" fmla="*/ 5829 h 10000"/>
                  <a:gd name="connsiteX24" fmla="*/ 3564 w 9826"/>
                  <a:gd name="connsiteY24" fmla="*/ 5609 h 10000"/>
                  <a:gd name="connsiteX25" fmla="*/ 3479 w 9826"/>
                  <a:gd name="connsiteY25" fmla="*/ 5464 h 10000"/>
                  <a:gd name="connsiteX26" fmla="*/ 3304 w 9826"/>
                  <a:gd name="connsiteY26" fmla="*/ 5464 h 10000"/>
                  <a:gd name="connsiteX27" fmla="*/ 3044 w 9826"/>
                  <a:gd name="connsiteY27" fmla="*/ 5539 h 10000"/>
                  <a:gd name="connsiteX28" fmla="*/ 2521 w 9826"/>
                  <a:gd name="connsiteY28" fmla="*/ 5752 h 10000"/>
                  <a:gd name="connsiteX29" fmla="*/ 1827 w 9826"/>
                  <a:gd name="connsiteY29" fmla="*/ 6117 h 10000"/>
                  <a:gd name="connsiteX30" fmla="*/ 1827 w 9826"/>
                  <a:gd name="connsiteY30" fmla="*/ 6117 h 10000"/>
                  <a:gd name="connsiteX31" fmla="*/ 1394 w 9826"/>
                  <a:gd name="connsiteY31" fmla="*/ 6185 h 10000"/>
                  <a:gd name="connsiteX32" fmla="*/ 1219 w 9826"/>
                  <a:gd name="connsiteY32" fmla="*/ 6185 h 10000"/>
                  <a:gd name="connsiteX33" fmla="*/ 1133 w 9826"/>
                  <a:gd name="connsiteY33" fmla="*/ 6117 h 10000"/>
                  <a:gd name="connsiteX34" fmla="*/ 1044 w 9826"/>
                  <a:gd name="connsiteY34" fmla="*/ 5829 h 10000"/>
                  <a:gd name="connsiteX35" fmla="*/ 785 w 9826"/>
                  <a:gd name="connsiteY35" fmla="*/ 5464 h 10000"/>
                  <a:gd name="connsiteX36" fmla="*/ 785 w 9826"/>
                  <a:gd name="connsiteY36" fmla="*/ 5464 h 10000"/>
                  <a:gd name="connsiteX37" fmla="*/ 611 w 9826"/>
                  <a:gd name="connsiteY37" fmla="*/ 5254 h 10000"/>
                  <a:gd name="connsiteX38" fmla="*/ 611 w 9826"/>
                  <a:gd name="connsiteY38" fmla="*/ 5035 h 10000"/>
                  <a:gd name="connsiteX39" fmla="*/ 611 w 9826"/>
                  <a:gd name="connsiteY39" fmla="*/ 4889 h 10000"/>
                  <a:gd name="connsiteX40" fmla="*/ 698 w 9826"/>
                  <a:gd name="connsiteY40" fmla="*/ 4750 h 10000"/>
                  <a:gd name="connsiteX41" fmla="*/ 871 w 9826"/>
                  <a:gd name="connsiteY41" fmla="*/ 4459 h 10000"/>
                  <a:gd name="connsiteX42" fmla="*/ 1044 w 9826"/>
                  <a:gd name="connsiteY42" fmla="*/ 4388 h 10000"/>
                  <a:gd name="connsiteX43" fmla="*/ 1044 w 9826"/>
                  <a:gd name="connsiteY43" fmla="*/ 4388 h 10000"/>
                  <a:gd name="connsiteX44" fmla="*/ 1044 w 9826"/>
                  <a:gd name="connsiteY44" fmla="*/ 4320 h 10000"/>
                  <a:gd name="connsiteX45" fmla="*/ 1133 w 9826"/>
                  <a:gd name="connsiteY45" fmla="*/ 4245 h 10000"/>
                  <a:gd name="connsiteX46" fmla="*/ 1481 w 9826"/>
                  <a:gd name="connsiteY46" fmla="*/ 4170 h 10000"/>
                  <a:gd name="connsiteX47" fmla="*/ 2521 w 9826"/>
                  <a:gd name="connsiteY47" fmla="*/ 4031 h 10000"/>
                  <a:gd name="connsiteX48" fmla="*/ 4348 w 9826"/>
                  <a:gd name="connsiteY48" fmla="*/ 3815 h 10000"/>
                  <a:gd name="connsiteX49" fmla="*/ 4348 w 9826"/>
                  <a:gd name="connsiteY49" fmla="*/ 3815 h 10000"/>
                  <a:gd name="connsiteX50" fmla="*/ 5392 w 9826"/>
                  <a:gd name="connsiteY50" fmla="*/ 3598 h 10000"/>
                  <a:gd name="connsiteX51" fmla="*/ 7304 w 9826"/>
                  <a:gd name="connsiteY51" fmla="*/ 3165 h 10000"/>
                  <a:gd name="connsiteX52" fmla="*/ 7304 w 9826"/>
                  <a:gd name="connsiteY52" fmla="*/ 3165 h 10000"/>
                  <a:gd name="connsiteX53" fmla="*/ 7741 w 9826"/>
                  <a:gd name="connsiteY53" fmla="*/ 3013 h 10000"/>
                  <a:gd name="connsiteX54" fmla="*/ 7913 w 9826"/>
                  <a:gd name="connsiteY54" fmla="*/ 2803 h 10000"/>
                  <a:gd name="connsiteX55" fmla="*/ 8090 w 9826"/>
                  <a:gd name="connsiteY55" fmla="*/ 2660 h 10000"/>
                  <a:gd name="connsiteX56" fmla="*/ 8001 w 9826"/>
                  <a:gd name="connsiteY56" fmla="*/ 2516 h 10000"/>
                  <a:gd name="connsiteX57" fmla="*/ 8001 w 9826"/>
                  <a:gd name="connsiteY57" fmla="*/ 2372 h 10000"/>
                  <a:gd name="connsiteX58" fmla="*/ 7825 w 9826"/>
                  <a:gd name="connsiteY58" fmla="*/ 2228 h 10000"/>
                  <a:gd name="connsiteX59" fmla="*/ 7564 w 9826"/>
                  <a:gd name="connsiteY59" fmla="*/ 2014 h 10000"/>
                  <a:gd name="connsiteX60" fmla="*/ 7564 w 9826"/>
                  <a:gd name="connsiteY60" fmla="*/ 2014 h 10000"/>
                  <a:gd name="connsiteX61" fmla="*/ 4437 w 9826"/>
                  <a:gd name="connsiteY61" fmla="*/ 722 h 10000"/>
                  <a:gd name="connsiteX62" fmla="*/ 4437 w 9826"/>
                  <a:gd name="connsiteY62" fmla="*/ 722 h 10000"/>
                  <a:gd name="connsiteX63" fmla="*/ 4088 w 9826"/>
                  <a:gd name="connsiteY63" fmla="*/ 510 h 10000"/>
                  <a:gd name="connsiteX64" fmla="*/ 3825 w 9826"/>
                  <a:gd name="connsiteY64" fmla="*/ 291 h 10000"/>
                  <a:gd name="connsiteX65" fmla="*/ 3652 w 9826"/>
                  <a:gd name="connsiteY65" fmla="*/ 73 h 10000"/>
                  <a:gd name="connsiteX66" fmla="*/ 3652 w 9826"/>
                  <a:gd name="connsiteY66" fmla="*/ 73 h 10000"/>
                  <a:gd name="connsiteX67" fmla="*/ 6785 w 9826"/>
                  <a:gd name="connsiteY67" fmla="*/ 0 h 10000"/>
                  <a:gd name="connsiteX68" fmla="*/ 9826 w 9826"/>
                  <a:gd name="connsiteY68" fmla="*/ 722 h 10000"/>
                  <a:gd name="connsiteX69" fmla="*/ 9826 w 9826"/>
                  <a:gd name="connsiteY69" fmla="*/ 9927 h 10000"/>
                  <a:gd name="connsiteX70" fmla="*/ 9826 w 9826"/>
                  <a:gd name="connsiteY70" fmla="*/ 9927 h 10000"/>
                  <a:gd name="connsiteX71" fmla="*/ 9391 w 9826"/>
                  <a:gd name="connsiteY71" fmla="*/ 9857 h 10000"/>
                  <a:gd name="connsiteX72" fmla="*/ 8871 w 9826"/>
                  <a:gd name="connsiteY72" fmla="*/ 9927 h 10000"/>
                  <a:gd name="connsiteX73" fmla="*/ 8871 w 9826"/>
                  <a:gd name="connsiteY73" fmla="*/ 9927 h 10000"/>
                  <a:gd name="connsiteX74" fmla="*/ 8697 w 9826"/>
                  <a:gd name="connsiteY74" fmla="*/ 10000 h 10000"/>
                  <a:gd name="connsiteX75" fmla="*/ 8350 w 9826"/>
                  <a:gd name="connsiteY75" fmla="*/ 9927 h 10000"/>
                  <a:gd name="connsiteX76" fmla="*/ 8090 w 9826"/>
                  <a:gd name="connsiteY76" fmla="*/ 9857 h 10000"/>
                  <a:gd name="connsiteX77" fmla="*/ 7825 w 9826"/>
                  <a:gd name="connsiteY77" fmla="*/ 9707 h 10000"/>
                  <a:gd name="connsiteX78" fmla="*/ 7650 w 9826"/>
                  <a:gd name="connsiteY78" fmla="*/ 9494 h 10000"/>
                  <a:gd name="connsiteX79" fmla="*/ 7391 w 9826"/>
                  <a:gd name="connsiteY79" fmla="*/ 9137 h 10000"/>
                  <a:gd name="connsiteX80" fmla="*/ 7391 w 9826"/>
                  <a:gd name="connsiteY80" fmla="*/ 9137 h 10000"/>
                  <a:gd name="connsiteX81" fmla="*/ 7043 w 9826"/>
                  <a:gd name="connsiteY81" fmla="*/ 8492 h 10000"/>
                  <a:gd name="connsiteX82" fmla="*/ 6870 w 9826"/>
                  <a:gd name="connsiteY82" fmla="*/ 8199 h 10000"/>
                  <a:gd name="connsiteX83" fmla="*/ 6609 w 9826"/>
                  <a:gd name="connsiteY83" fmla="*/ 7987 h 10000"/>
                  <a:gd name="connsiteX84" fmla="*/ 6349 w 9826"/>
                  <a:gd name="connsiteY84" fmla="*/ 7842 h 10000"/>
                  <a:gd name="connsiteX85" fmla="*/ 6002 w 9826"/>
                  <a:gd name="connsiteY85" fmla="*/ 7765 h 10000"/>
                  <a:gd name="connsiteX86" fmla="*/ 5651 w 9826"/>
                  <a:gd name="connsiteY86" fmla="*/ 7695 h 10000"/>
                  <a:gd name="connsiteX87" fmla="*/ 5131 w 9826"/>
                  <a:gd name="connsiteY87" fmla="*/ 7622 h 10000"/>
                  <a:gd name="connsiteX88" fmla="*/ 5131 w 9826"/>
                  <a:gd name="connsiteY88" fmla="*/ 7622 h 10000"/>
                  <a:gd name="connsiteX89" fmla="*/ 4437 w 9826"/>
                  <a:gd name="connsiteY89" fmla="*/ 7695 h 10000"/>
                  <a:gd name="connsiteX90" fmla="*/ 3913 w 9826"/>
                  <a:gd name="connsiteY90" fmla="*/ 7695 h 10000"/>
                  <a:gd name="connsiteX91" fmla="*/ 3740 w 9826"/>
                  <a:gd name="connsiteY91" fmla="*/ 7622 h 10000"/>
                  <a:gd name="connsiteX92" fmla="*/ 3652 w 9826"/>
                  <a:gd name="connsiteY92" fmla="*/ 7550 h 10000"/>
                  <a:gd name="connsiteX93" fmla="*/ 3652 w 9826"/>
                  <a:gd name="connsiteY93" fmla="*/ 7550 h 10000"/>
                  <a:gd name="connsiteX94" fmla="*/ 3652 w 9826"/>
                  <a:gd name="connsiteY94" fmla="*/ 6257 h 10000"/>
                  <a:gd name="connsiteX95" fmla="*/ 3652 w 9826"/>
                  <a:gd name="connsiteY95" fmla="*/ 6257 h 10000"/>
                  <a:gd name="connsiteX96" fmla="*/ 3652 w 9826"/>
                  <a:gd name="connsiteY96" fmla="*/ 5968 h 10000"/>
                  <a:gd name="connsiteX97" fmla="*/ 3479 w 9826"/>
                  <a:gd name="connsiteY97" fmla="*/ 5609 h 10000"/>
                  <a:gd name="connsiteX98" fmla="*/ 3393 w 9826"/>
                  <a:gd name="connsiteY98" fmla="*/ 5539 h 10000"/>
                  <a:gd name="connsiteX99" fmla="*/ 3218 w 9826"/>
                  <a:gd name="connsiteY99" fmla="*/ 5464 h 10000"/>
                  <a:gd name="connsiteX100" fmla="*/ 3044 w 9826"/>
                  <a:gd name="connsiteY100" fmla="*/ 5464 h 10000"/>
                  <a:gd name="connsiteX101" fmla="*/ 2784 w 9826"/>
                  <a:gd name="connsiteY101" fmla="*/ 5539 h 10000"/>
                  <a:gd name="connsiteX102" fmla="*/ 2784 w 9826"/>
                  <a:gd name="connsiteY102" fmla="*/ 5539 h 10000"/>
                  <a:gd name="connsiteX103" fmla="*/ 1827 w 9826"/>
                  <a:gd name="connsiteY103" fmla="*/ 6042 h 10000"/>
                  <a:gd name="connsiteX104" fmla="*/ 1394 w 9826"/>
                  <a:gd name="connsiteY104" fmla="*/ 6185 h 10000"/>
                  <a:gd name="connsiteX105" fmla="*/ 1306 w 9826"/>
                  <a:gd name="connsiteY105" fmla="*/ 6257 h 10000"/>
                  <a:gd name="connsiteX106" fmla="*/ 1219 w 9826"/>
                  <a:gd name="connsiteY106" fmla="*/ 6185 h 10000"/>
                  <a:gd name="connsiteX107" fmla="*/ 1219 w 9826"/>
                  <a:gd name="connsiteY107" fmla="*/ 6185 h 10000"/>
                  <a:gd name="connsiteX108" fmla="*/ 785 w 9826"/>
                  <a:gd name="connsiteY108" fmla="*/ 5464 h 10000"/>
                  <a:gd name="connsiteX109" fmla="*/ 785 w 9826"/>
                  <a:gd name="connsiteY109" fmla="*/ 5464 h 10000"/>
                  <a:gd name="connsiteX110" fmla="*/ 611 w 9826"/>
                  <a:gd name="connsiteY110" fmla="*/ 5108 h 10000"/>
                  <a:gd name="connsiteX111" fmla="*/ 611 w 9826"/>
                  <a:gd name="connsiteY111" fmla="*/ 4889 h 10000"/>
                  <a:gd name="connsiteX112" fmla="*/ 611 w 9826"/>
                  <a:gd name="connsiteY112" fmla="*/ 4676 h 10000"/>
                  <a:gd name="connsiteX113" fmla="*/ 611 w 9826"/>
                  <a:gd name="connsiteY113" fmla="*/ 4676 h 10000"/>
                  <a:gd name="connsiteX114" fmla="*/ 871 w 9826"/>
                  <a:gd name="connsiteY114" fmla="*/ 4459 h 10000"/>
                  <a:gd name="connsiteX115" fmla="*/ 1044 w 9826"/>
                  <a:gd name="connsiteY115" fmla="*/ 4388 h 10000"/>
                  <a:gd name="connsiteX116" fmla="*/ 1044 w 9826"/>
                  <a:gd name="connsiteY116" fmla="*/ 4388 h 10000"/>
                  <a:gd name="connsiteX117" fmla="*/ 437 w 9826"/>
                  <a:gd name="connsiteY117" fmla="*/ 4388 h 10000"/>
                  <a:gd name="connsiteX118" fmla="*/ 0 w 9826"/>
                  <a:gd name="connsiteY118" fmla="*/ 4459 h 10000"/>
                  <a:gd name="connsiteX0" fmla="*/ 9555 w 9555"/>
                  <a:gd name="connsiteY0" fmla="*/ 9857 h 10000"/>
                  <a:gd name="connsiteX1" fmla="*/ 9555 w 9555"/>
                  <a:gd name="connsiteY1" fmla="*/ 9857 h 10000"/>
                  <a:gd name="connsiteX2" fmla="*/ 8316 w 9555"/>
                  <a:gd name="connsiteY2" fmla="*/ 9927 h 10000"/>
                  <a:gd name="connsiteX3" fmla="*/ 7871 w 9555"/>
                  <a:gd name="connsiteY3" fmla="*/ 9927 h 10000"/>
                  <a:gd name="connsiteX4" fmla="*/ 7698 w 9555"/>
                  <a:gd name="connsiteY4" fmla="*/ 9857 h 10000"/>
                  <a:gd name="connsiteX5" fmla="*/ 7608 w 9555"/>
                  <a:gd name="connsiteY5" fmla="*/ 9782 h 10000"/>
                  <a:gd name="connsiteX6" fmla="*/ 7608 w 9555"/>
                  <a:gd name="connsiteY6" fmla="*/ 9782 h 10000"/>
                  <a:gd name="connsiteX7" fmla="*/ 7077 w 9555"/>
                  <a:gd name="connsiteY7" fmla="*/ 8915 h 10000"/>
                  <a:gd name="connsiteX8" fmla="*/ 6633 w 9555"/>
                  <a:gd name="connsiteY8" fmla="*/ 8129 h 10000"/>
                  <a:gd name="connsiteX9" fmla="*/ 6633 w 9555"/>
                  <a:gd name="connsiteY9" fmla="*/ 8129 h 10000"/>
                  <a:gd name="connsiteX10" fmla="*/ 6460 w 9555"/>
                  <a:gd name="connsiteY10" fmla="*/ 7987 h 10000"/>
                  <a:gd name="connsiteX11" fmla="*/ 6192 w 9555"/>
                  <a:gd name="connsiteY11" fmla="*/ 7842 h 10000"/>
                  <a:gd name="connsiteX12" fmla="*/ 5485 w 9555"/>
                  <a:gd name="connsiteY12" fmla="*/ 7765 h 10000"/>
                  <a:gd name="connsiteX13" fmla="*/ 4600 w 9555"/>
                  <a:gd name="connsiteY13" fmla="*/ 7695 h 10000"/>
                  <a:gd name="connsiteX14" fmla="*/ 3803 w 9555"/>
                  <a:gd name="connsiteY14" fmla="*/ 7695 h 10000"/>
                  <a:gd name="connsiteX15" fmla="*/ 3803 w 9555"/>
                  <a:gd name="connsiteY15" fmla="*/ 7695 h 10000"/>
                  <a:gd name="connsiteX16" fmla="*/ 3448 w 9555"/>
                  <a:gd name="connsiteY16" fmla="*/ 7622 h 10000"/>
                  <a:gd name="connsiteX17" fmla="*/ 3272 w 9555"/>
                  <a:gd name="connsiteY17" fmla="*/ 7484 h 10000"/>
                  <a:gd name="connsiteX18" fmla="*/ 3182 w 9555"/>
                  <a:gd name="connsiteY18" fmla="*/ 7339 h 10000"/>
                  <a:gd name="connsiteX19" fmla="*/ 3182 w 9555"/>
                  <a:gd name="connsiteY19" fmla="*/ 7050 h 10000"/>
                  <a:gd name="connsiteX20" fmla="*/ 3272 w 9555"/>
                  <a:gd name="connsiteY20" fmla="*/ 6471 h 10000"/>
                  <a:gd name="connsiteX21" fmla="*/ 3361 w 9555"/>
                  <a:gd name="connsiteY21" fmla="*/ 6185 h 10000"/>
                  <a:gd name="connsiteX22" fmla="*/ 3272 w 9555"/>
                  <a:gd name="connsiteY22" fmla="*/ 5829 h 10000"/>
                  <a:gd name="connsiteX23" fmla="*/ 3272 w 9555"/>
                  <a:gd name="connsiteY23" fmla="*/ 5829 h 10000"/>
                  <a:gd name="connsiteX24" fmla="*/ 3182 w 9555"/>
                  <a:gd name="connsiteY24" fmla="*/ 5609 h 10000"/>
                  <a:gd name="connsiteX25" fmla="*/ 3096 w 9555"/>
                  <a:gd name="connsiteY25" fmla="*/ 5464 h 10000"/>
                  <a:gd name="connsiteX26" fmla="*/ 2918 w 9555"/>
                  <a:gd name="connsiteY26" fmla="*/ 5464 h 10000"/>
                  <a:gd name="connsiteX27" fmla="*/ 2653 w 9555"/>
                  <a:gd name="connsiteY27" fmla="*/ 5539 h 10000"/>
                  <a:gd name="connsiteX28" fmla="*/ 2121 w 9555"/>
                  <a:gd name="connsiteY28" fmla="*/ 5752 h 10000"/>
                  <a:gd name="connsiteX29" fmla="*/ 1414 w 9555"/>
                  <a:gd name="connsiteY29" fmla="*/ 6117 h 10000"/>
                  <a:gd name="connsiteX30" fmla="*/ 1414 w 9555"/>
                  <a:gd name="connsiteY30" fmla="*/ 6117 h 10000"/>
                  <a:gd name="connsiteX31" fmla="*/ 974 w 9555"/>
                  <a:gd name="connsiteY31" fmla="*/ 6185 h 10000"/>
                  <a:gd name="connsiteX32" fmla="*/ 796 w 9555"/>
                  <a:gd name="connsiteY32" fmla="*/ 6185 h 10000"/>
                  <a:gd name="connsiteX33" fmla="*/ 708 w 9555"/>
                  <a:gd name="connsiteY33" fmla="*/ 6117 h 10000"/>
                  <a:gd name="connsiteX34" fmla="*/ 617 w 9555"/>
                  <a:gd name="connsiteY34" fmla="*/ 5829 h 10000"/>
                  <a:gd name="connsiteX35" fmla="*/ 354 w 9555"/>
                  <a:gd name="connsiteY35" fmla="*/ 5464 h 10000"/>
                  <a:gd name="connsiteX36" fmla="*/ 354 w 9555"/>
                  <a:gd name="connsiteY36" fmla="*/ 5464 h 10000"/>
                  <a:gd name="connsiteX37" fmla="*/ 177 w 9555"/>
                  <a:gd name="connsiteY37" fmla="*/ 5254 h 10000"/>
                  <a:gd name="connsiteX38" fmla="*/ 177 w 9555"/>
                  <a:gd name="connsiteY38" fmla="*/ 5035 h 10000"/>
                  <a:gd name="connsiteX39" fmla="*/ 177 w 9555"/>
                  <a:gd name="connsiteY39" fmla="*/ 4889 h 10000"/>
                  <a:gd name="connsiteX40" fmla="*/ 265 w 9555"/>
                  <a:gd name="connsiteY40" fmla="*/ 4750 h 10000"/>
                  <a:gd name="connsiteX41" fmla="*/ 441 w 9555"/>
                  <a:gd name="connsiteY41" fmla="*/ 4459 h 10000"/>
                  <a:gd name="connsiteX42" fmla="*/ 617 w 9555"/>
                  <a:gd name="connsiteY42" fmla="*/ 4388 h 10000"/>
                  <a:gd name="connsiteX43" fmla="*/ 617 w 9555"/>
                  <a:gd name="connsiteY43" fmla="*/ 4388 h 10000"/>
                  <a:gd name="connsiteX44" fmla="*/ 617 w 9555"/>
                  <a:gd name="connsiteY44" fmla="*/ 4320 h 10000"/>
                  <a:gd name="connsiteX45" fmla="*/ 708 w 9555"/>
                  <a:gd name="connsiteY45" fmla="*/ 4245 h 10000"/>
                  <a:gd name="connsiteX46" fmla="*/ 1062 w 9555"/>
                  <a:gd name="connsiteY46" fmla="*/ 4170 h 10000"/>
                  <a:gd name="connsiteX47" fmla="*/ 2121 w 9555"/>
                  <a:gd name="connsiteY47" fmla="*/ 4031 h 10000"/>
                  <a:gd name="connsiteX48" fmla="*/ 3980 w 9555"/>
                  <a:gd name="connsiteY48" fmla="*/ 3815 h 10000"/>
                  <a:gd name="connsiteX49" fmla="*/ 3980 w 9555"/>
                  <a:gd name="connsiteY49" fmla="*/ 3815 h 10000"/>
                  <a:gd name="connsiteX50" fmla="*/ 5042 w 9555"/>
                  <a:gd name="connsiteY50" fmla="*/ 3598 h 10000"/>
                  <a:gd name="connsiteX51" fmla="*/ 6988 w 9555"/>
                  <a:gd name="connsiteY51" fmla="*/ 3165 h 10000"/>
                  <a:gd name="connsiteX52" fmla="*/ 6988 w 9555"/>
                  <a:gd name="connsiteY52" fmla="*/ 3165 h 10000"/>
                  <a:gd name="connsiteX53" fmla="*/ 7433 w 9555"/>
                  <a:gd name="connsiteY53" fmla="*/ 3013 h 10000"/>
                  <a:gd name="connsiteX54" fmla="*/ 7608 w 9555"/>
                  <a:gd name="connsiteY54" fmla="*/ 2803 h 10000"/>
                  <a:gd name="connsiteX55" fmla="*/ 7788 w 9555"/>
                  <a:gd name="connsiteY55" fmla="*/ 2660 h 10000"/>
                  <a:gd name="connsiteX56" fmla="*/ 7698 w 9555"/>
                  <a:gd name="connsiteY56" fmla="*/ 2516 h 10000"/>
                  <a:gd name="connsiteX57" fmla="*/ 7698 w 9555"/>
                  <a:gd name="connsiteY57" fmla="*/ 2372 h 10000"/>
                  <a:gd name="connsiteX58" fmla="*/ 7519 w 9555"/>
                  <a:gd name="connsiteY58" fmla="*/ 2228 h 10000"/>
                  <a:gd name="connsiteX59" fmla="*/ 7253 w 9555"/>
                  <a:gd name="connsiteY59" fmla="*/ 2014 h 10000"/>
                  <a:gd name="connsiteX60" fmla="*/ 7253 w 9555"/>
                  <a:gd name="connsiteY60" fmla="*/ 2014 h 10000"/>
                  <a:gd name="connsiteX61" fmla="*/ 4071 w 9555"/>
                  <a:gd name="connsiteY61" fmla="*/ 722 h 10000"/>
                  <a:gd name="connsiteX62" fmla="*/ 4071 w 9555"/>
                  <a:gd name="connsiteY62" fmla="*/ 722 h 10000"/>
                  <a:gd name="connsiteX63" fmla="*/ 3715 w 9555"/>
                  <a:gd name="connsiteY63" fmla="*/ 510 h 10000"/>
                  <a:gd name="connsiteX64" fmla="*/ 3448 w 9555"/>
                  <a:gd name="connsiteY64" fmla="*/ 291 h 10000"/>
                  <a:gd name="connsiteX65" fmla="*/ 3272 w 9555"/>
                  <a:gd name="connsiteY65" fmla="*/ 73 h 10000"/>
                  <a:gd name="connsiteX66" fmla="*/ 3272 w 9555"/>
                  <a:gd name="connsiteY66" fmla="*/ 73 h 10000"/>
                  <a:gd name="connsiteX67" fmla="*/ 6460 w 9555"/>
                  <a:gd name="connsiteY67" fmla="*/ 0 h 10000"/>
                  <a:gd name="connsiteX68" fmla="*/ 9555 w 9555"/>
                  <a:gd name="connsiteY68" fmla="*/ 722 h 10000"/>
                  <a:gd name="connsiteX69" fmla="*/ 9555 w 9555"/>
                  <a:gd name="connsiteY69" fmla="*/ 9927 h 10000"/>
                  <a:gd name="connsiteX70" fmla="*/ 9555 w 9555"/>
                  <a:gd name="connsiteY70" fmla="*/ 9927 h 10000"/>
                  <a:gd name="connsiteX71" fmla="*/ 9112 w 9555"/>
                  <a:gd name="connsiteY71" fmla="*/ 9857 h 10000"/>
                  <a:gd name="connsiteX72" fmla="*/ 8583 w 9555"/>
                  <a:gd name="connsiteY72" fmla="*/ 9927 h 10000"/>
                  <a:gd name="connsiteX73" fmla="*/ 8583 w 9555"/>
                  <a:gd name="connsiteY73" fmla="*/ 9927 h 10000"/>
                  <a:gd name="connsiteX74" fmla="*/ 8406 w 9555"/>
                  <a:gd name="connsiteY74" fmla="*/ 10000 h 10000"/>
                  <a:gd name="connsiteX75" fmla="*/ 8053 w 9555"/>
                  <a:gd name="connsiteY75" fmla="*/ 9927 h 10000"/>
                  <a:gd name="connsiteX76" fmla="*/ 7788 w 9555"/>
                  <a:gd name="connsiteY76" fmla="*/ 9857 h 10000"/>
                  <a:gd name="connsiteX77" fmla="*/ 7519 w 9555"/>
                  <a:gd name="connsiteY77" fmla="*/ 9707 h 10000"/>
                  <a:gd name="connsiteX78" fmla="*/ 7340 w 9555"/>
                  <a:gd name="connsiteY78" fmla="*/ 9494 h 10000"/>
                  <a:gd name="connsiteX79" fmla="*/ 7077 w 9555"/>
                  <a:gd name="connsiteY79" fmla="*/ 9137 h 10000"/>
                  <a:gd name="connsiteX80" fmla="*/ 7077 w 9555"/>
                  <a:gd name="connsiteY80" fmla="*/ 9137 h 10000"/>
                  <a:gd name="connsiteX81" fmla="*/ 6723 w 9555"/>
                  <a:gd name="connsiteY81" fmla="*/ 8492 h 10000"/>
                  <a:gd name="connsiteX82" fmla="*/ 6547 w 9555"/>
                  <a:gd name="connsiteY82" fmla="*/ 8199 h 10000"/>
                  <a:gd name="connsiteX83" fmla="*/ 6281 w 9555"/>
                  <a:gd name="connsiteY83" fmla="*/ 7987 h 10000"/>
                  <a:gd name="connsiteX84" fmla="*/ 6016 w 9555"/>
                  <a:gd name="connsiteY84" fmla="*/ 7842 h 10000"/>
                  <a:gd name="connsiteX85" fmla="*/ 5663 w 9555"/>
                  <a:gd name="connsiteY85" fmla="*/ 7765 h 10000"/>
                  <a:gd name="connsiteX86" fmla="*/ 5306 w 9555"/>
                  <a:gd name="connsiteY86" fmla="*/ 7695 h 10000"/>
                  <a:gd name="connsiteX87" fmla="*/ 4777 w 9555"/>
                  <a:gd name="connsiteY87" fmla="*/ 7622 h 10000"/>
                  <a:gd name="connsiteX88" fmla="*/ 4777 w 9555"/>
                  <a:gd name="connsiteY88" fmla="*/ 7622 h 10000"/>
                  <a:gd name="connsiteX89" fmla="*/ 4071 w 9555"/>
                  <a:gd name="connsiteY89" fmla="*/ 7695 h 10000"/>
                  <a:gd name="connsiteX90" fmla="*/ 3537 w 9555"/>
                  <a:gd name="connsiteY90" fmla="*/ 7695 h 10000"/>
                  <a:gd name="connsiteX91" fmla="*/ 3361 w 9555"/>
                  <a:gd name="connsiteY91" fmla="*/ 7622 h 10000"/>
                  <a:gd name="connsiteX92" fmla="*/ 3272 w 9555"/>
                  <a:gd name="connsiteY92" fmla="*/ 7550 h 10000"/>
                  <a:gd name="connsiteX93" fmla="*/ 3272 w 9555"/>
                  <a:gd name="connsiteY93" fmla="*/ 7550 h 10000"/>
                  <a:gd name="connsiteX94" fmla="*/ 3272 w 9555"/>
                  <a:gd name="connsiteY94" fmla="*/ 6257 h 10000"/>
                  <a:gd name="connsiteX95" fmla="*/ 3272 w 9555"/>
                  <a:gd name="connsiteY95" fmla="*/ 6257 h 10000"/>
                  <a:gd name="connsiteX96" fmla="*/ 3272 w 9555"/>
                  <a:gd name="connsiteY96" fmla="*/ 5968 h 10000"/>
                  <a:gd name="connsiteX97" fmla="*/ 3096 w 9555"/>
                  <a:gd name="connsiteY97" fmla="*/ 5609 h 10000"/>
                  <a:gd name="connsiteX98" fmla="*/ 3008 w 9555"/>
                  <a:gd name="connsiteY98" fmla="*/ 5539 h 10000"/>
                  <a:gd name="connsiteX99" fmla="*/ 2830 w 9555"/>
                  <a:gd name="connsiteY99" fmla="*/ 5464 h 10000"/>
                  <a:gd name="connsiteX100" fmla="*/ 2653 w 9555"/>
                  <a:gd name="connsiteY100" fmla="*/ 5464 h 10000"/>
                  <a:gd name="connsiteX101" fmla="*/ 2388 w 9555"/>
                  <a:gd name="connsiteY101" fmla="*/ 5539 h 10000"/>
                  <a:gd name="connsiteX102" fmla="*/ 2388 w 9555"/>
                  <a:gd name="connsiteY102" fmla="*/ 5539 h 10000"/>
                  <a:gd name="connsiteX103" fmla="*/ 1414 w 9555"/>
                  <a:gd name="connsiteY103" fmla="*/ 6042 h 10000"/>
                  <a:gd name="connsiteX104" fmla="*/ 974 w 9555"/>
                  <a:gd name="connsiteY104" fmla="*/ 6185 h 10000"/>
                  <a:gd name="connsiteX105" fmla="*/ 884 w 9555"/>
                  <a:gd name="connsiteY105" fmla="*/ 6257 h 10000"/>
                  <a:gd name="connsiteX106" fmla="*/ 796 w 9555"/>
                  <a:gd name="connsiteY106" fmla="*/ 6185 h 10000"/>
                  <a:gd name="connsiteX107" fmla="*/ 796 w 9555"/>
                  <a:gd name="connsiteY107" fmla="*/ 6185 h 10000"/>
                  <a:gd name="connsiteX108" fmla="*/ 354 w 9555"/>
                  <a:gd name="connsiteY108" fmla="*/ 5464 h 10000"/>
                  <a:gd name="connsiteX109" fmla="*/ 354 w 9555"/>
                  <a:gd name="connsiteY109" fmla="*/ 5464 h 10000"/>
                  <a:gd name="connsiteX110" fmla="*/ 177 w 9555"/>
                  <a:gd name="connsiteY110" fmla="*/ 5108 h 10000"/>
                  <a:gd name="connsiteX111" fmla="*/ 177 w 9555"/>
                  <a:gd name="connsiteY111" fmla="*/ 4889 h 10000"/>
                  <a:gd name="connsiteX112" fmla="*/ 177 w 9555"/>
                  <a:gd name="connsiteY112" fmla="*/ 4676 h 10000"/>
                  <a:gd name="connsiteX113" fmla="*/ 177 w 9555"/>
                  <a:gd name="connsiteY113" fmla="*/ 4676 h 10000"/>
                  <a:gd name="connsiteX114" fmla="*/ 441 w 9555"/>
                  <a:gd name="connsiteY114" fmla="*/ 4459 h 10000"/>
                  <a:gd name="connsiteX115" fmla="*/ 617 w 9555"/>
                  <a:gd name="connsiteY115" fmla="*/ 4388 h 10000"/>
                  <a:gd name="connsiteX116" fmla="*/ 617 w 9555"/>
                  <a:gd name="connsiteY116" fmla="*/ 4388 h 10000"/>
                  <a:gd name="connsiteX117" fmla="*/ 0 w 9555"/>
                  <a:gd name="connsiteY117" fmla="*/ 4388 h 10000"/>
                  <a:gd name="connsiteX0" fmla="*/ 9815 w 9815"/>
                  <a:gd name="connsiteY0" fmla="*/ 9857 h 10000"/>
                  <a:gd name="connsiteX1" fmla="*/ 9815 w 9815"/>
                  <a:gd name="connsiteY1" fmla="*/ 9857 h 10000"/>
                  <a:gd name="connsiteX2" fmla="*/ 8518 w 9815"/>
                  <a:gd name="connsiteY2" fmla="*/ 9927 h 10000"/>
                  <a:gd name="connsiteX3" fmla="*/ 8053 w 9815"/>
                  <a:gd name="connsiteY3" fmla="*/ 9927 h 10000"/>
                  <a:gd name="connsiteX4" fmla="*/ 7872 w 9815"/>
                  <a:gd name="connsiteY4" fmla="*/ 9857 h 10000"/>
                  <a:gd name="connsiteX5" fmla="*/ 7777 w 9815"/>
                  <a:gd name="connsiteY5" fmla="*/ 9782 h 10000"/>
                  <a:gd name="connsiteX6" fmla="*/ 7777 w 9815"/>
                  <a:gd name="connsiteY6" fmla="*/ 9782 h 10000"/>
                  <a:gd name="connsiteX7" fmla="*/ 7222 w 9815"/>
                  <a:gd name="connsiteY7" fmla="*/ 8915 h 10000"/>
                  <a:gd name="connsiteX8" fmla="*/ 6757 w 9815"/>
                  <a:gd name="connsiteY8" fmla="*/ 8129 h 10000"/>
                  <a:gd name="connsiteX9" fmla="*/ 6757 w 9815"/>
                  <a:gd name="connsiteY9" fmla="*/ 8129 h 10000"/>
                  <a:gd name="connsiteX10" fmla="*/ 6576 w 9815"/>
                  <a:gd name="connsiteY10" fmla="*/ 7987 h 10000"/>
                  <a:gd name="connsiteX11" fmla="*/ 6295 w 9815"/>
                  <a:gd name="connsiteY11" fmla="*/ 7842 h 10000"/>
                  <a:gd name="connsiteX12" fmla="*/ 5555 w 9815"/>
                  <a:gd name="connsiteY12" fmla="*/ 7765 h 10000"/>
                  <a:gd name="connsiteX13" fmla="*/ 4629 w 9815"/>
                  <a:gd name="connsiteY13" fmla="*/ 7695 h 10000"/>
                  <a:gd name="connsiteX14" fmla="*/ 3795 w 9815"/>
                  <a:gd name="connsiteY14" fmla="*/ 7695 h 10000"/>
                  <a:gd name="connsiteX15" fmla="*/ 3795 w 9815"/>
                  <a:gd name="connsiteY15" fmla="*/ 7695 h 10000"/>
                  <a:gd name="connsiteX16" fmla="*/ 3424 w 9815"/>
                  <a:gd name="connsiteY16" fmla="*/ 7622 h 10000"/>
                  <a:gd name="connsiteX17" fmla="*/ 3239 w 9815"/>
                  <a:gd name="connsiteY17" fmla="*/ 7484 h 10000"/>
                  <a:gd name="connsiteX18" fmla="*/ 3145 w 9815"/>
                  <a:gd name="connsiteY18" fmla="*/ 7339 h 10000"/>
                  <a:gd name="connsiteX19" fmla="*/ 3145 w 9815"/>
                  <a:gd name="connsiteY19" fmla="*/ 7050 h 10000"/>
                  <a:gd name="connsiteX20" fmla="*/ 3239 w 9815"/>
                  <a:gd name="connsiteY20" fmla="*/ 6471 h 10000"/>
                  <a:gd name="connsiteX21" fmla="*/ 3333 w 9815"/>
                  <a:gd name="connsiteY21" fmla="*/ 6185 h 10000"/>
                  <a:gd name="connsiteX22" fmla="*/ 3239 w 9815"/>
                  <a:gd name="connsiteY22" fmla="*/ 5829 h 10000"/>
                  <a:gd name="connsiteX23" fmla="*/ 3239 w 9815"/>
                  <a:gd name="connsiteY23" fmla="*/ 5829 h 10000"/>
                  <a:gd name="connsiteX24" fmla="*/ 3145 w 9815"/>
                  <a:gd name="connsiteY24" fmla="*/ 5609 h 10000"/>
                  <a:gd name="connsiteX25" fmla="*/ 3055 w 9815"/>
                  <a:gd name="connsiteY25" fmla="*/ 5464 h 10000"/>
                  <a:gd name="connsiteX26" fmla="*/ 2869 w 9815"/>
                  <a:gd name="connsiteY26" fmla="*/ 5464 h 10000"/>
                  <a:gd name="connsiteX27" fmla="*/ 2592 w 9815"/>
                  <a:gd name="connsiteY27" fmla="*/ 5539 h 10000"/>
                  <a:gd name="connsiteX28" fmla="*/ 2035 w 9815"/>
                  <a:gd name="connsiteY28" fmla="*/ 5752 h 10000"/>
                  <a:gd name="connsiteX29" fmla="*/ 1295 w 9815"/>
                  <a:gd name="connsiteY29" fmla="*/ 6117 h 10000"/>
                  <a:gd name="connsiteX30" fmla="*/ 1295 w 9815"/>
                  <a:gd name="connsiteY30" fmla="*/ 6117 h 10000"/>
                  <a:gd name="connsiteX31" fmla="*/ 834 w 9815"/>
                  <a:gd name="connsiteY31" fmla="*/ 6185 h 10000"/>
                  <a:gd name="connsiteX32" fmla="*/ 648 w 9815"/>
                  <a:gd name="connsiteY32" fmla="*/ 6185 h 10000"/>
                  <a:gd name="connsiteX33" fmla="*/ 556 w 9815"/>
                  <a:gd name="connsiteY33" fmla="*/ 6117 h 10000"/>
                  <a:gd name="connsiteX34" fmla="*/ 461 w 9815"/>
                  <a:gd name="connsiteY34" fmla="*/ 5829 h 10000"/>
                  <a:gd name="connsiteX35" fmla="*/ 185 w 9815"/>
                  <a:gd name="connsiteY35" fmla="*/ 5464 h 10000"/>
                  <a:gd name="connsiteX36" fmla="*/ 185 w 9815"/>
                  <a:gd name="connsiteY36" fmla="*/ 5464 h 10000"/>
                  <a:gd name="connsiteX37" fmla="*/ 0 w 9815"/>
                  <a:gd name="connsiteY37" fmla="*/ 5254 h 10000"/>
                  <a:gd name="connsiteX38" fmla="*/ 0 w 9815"/>
                  <a:gd name="connsiteY38" fmla="*/ 5035 h 10000"/>
                  <a:gd name="connsiteX39" fmla="*/ 0 w 9815"/>
                  <a:gd name="connsiteY39" fmla="*/ 4889 h 10000"/>
                  <a:gd name="connsiteX40" fmla="*/ 92 w 9815"/>
                  <a:gd name="connsiteY40" fmla="*/ 4750 h 10000"/>
                  <a:gd name="connsiteX41" fmla="*/ 277 w 9815"/>
                  <a:gd name="connsiteY41" fmla="*/ 4459 h 10000"/>
                  <a:gd name="connsiteX42" fmla="*/ 461 w 9815"/>
                  <a:gd name="connsiteY42" fmla="*/ 4388 h 10000"/>
                  <a:gd name="connsiteX43" fmla="*/ 461 w 9815"/>
                  <a:gd name="connsiteY43" fmla="*/ 4388 h 10000"/>
                  <a:gd name="connsiteX44" fmla="*/ 461 w 9815"/>
                  <a:gd name="connsiteY44" fmla="*/ 4320 h 10000"/>
                  <a:gd name="connsiteX45" fmla="*/ 556 w 9815"/>
                  <a:gd name="connsiteY45" fmla="*/ 4245 h 10000"/>
                  <a:gd name="connsiteX46" fmla="*/ 926 w 9815"/>
                  <a:gd name="connsiteY46" fmla="*/ 4170 h 10000"/>
                  <a:gd name="connsiteX47" fmla="*/ 2035 w 9815"/>
                  <a:gd name="connsiteY47" fmla="*/ 4031 h 10000"/>
                  <a:gd name="connsiteX48" fmla="*/ 3980 w 9815"/>
                  <a:gd name="connsiteY48" fmla="*/ 3815 h 10000"/>
                  <a:gd name="connsiteX49" fmla="*/ 3980 w 9815"/>
                  <a:gd name="connsiteY49" fmla="*/ 3815 h 10000"/>
                  <a:gd name="connsiteX50" fmla="*/ 5092 w 9815"/>
                  <a:gd name="connsiteY50" fmla="*/ 3598 h 10000"/>
                  <a:gd name="connsiteX51" fmla="*/ 7128 w 9815"/>
                  <a:gd name="connsiteY51" fmla="*/ 3165 h 10000"/>
                  <a:gd name="connsiteX52" fmla="*/ 7128 w 9815"/>
                  <a:gd name="connsiteY52" fmla="*/ 3165 h 10000"/>
                  <a:gd name="connsiteX53" fmla="*/ 7594 w 9815"/>
                  <a:gd name="connsiteY53" fmla="*/ 3013 h 10000"/>
                  <a:gd name="connsiteX54" fmla="*/ 7777 w 9815"/>
                  <a:gd name="connsiteY54" fmla="*/ 2803 h 10000"/>
                  <a:gd name="connsiteX55" fmla="*/ 7966 w 9815"/>
                  <a:gd name="connsiteY55" fmla="*/ 2660 h 10000"/>
                  <a:gd name="connsiteX56" fmla="*/ 7872 w 9815"/>
                  <a:gd name="connsiteY56" fmla="*/ 2516 h 10000"/>
                  <a:gd name="connsiteX57" fmla="*/ 7872 w 9815"/>
                  <a:gd name="connsiteY57" fmla="*/ 2372 h 10000"/>
                  <a:gd name="connsiteX58" fmla="*/ 7684 w 9815"/>
                  <a:gd name="connsiteY58" fmla="*/ 2228 h 10000"/>
                  <a:gd name="connsiteX59" fmla="*/ 7406 w 9815"/>
                  <a:gd name="connsiteY59" fmla="*/ 2014 h 10000"/>
                  <a:gd name="connsiteX60" fmla="*/ 7406 w 9815"/>
                  <a:gd name="connsiteY60" fmla="*/ 2014 h 10000"/>
                  <a:gd name="connsiteX61" fmla="*/ 4076 w 9815"/>
                  <a:gd name="connsiteY61" fmla="*/ 722 h 10000"/>
                  <a:gd name="connsiteX62" fmla="*/ 4076 w 9815"/>
                  <a:gd name="connsiteY62" fmla="*/ 722 h 10000"/>
                  <a:gd name="connsiteX63" fmla="*/ 3703 w 9815"/>
                  <a:gd name="connsiteY63" fmla="*/ 510 h 10000"/>
                  <a:gd name="connsiteX64" fmla="*/ 3424 w 9815"/>
                  <a:gd name="connsiteY64" fmla="*/ 291 h 10000"/>
                  <a:gd name="connsiteX65" fmla="*/ 3239 w 9815"/>
                  <a:gd name="connsiteY65" fmla="*/ 73 h 10000"/>
                  <a:gd name="connsiteX66" fmla="*/ 3239 w 9815"/>
                  <a:gd name="connsiteY66" fmla="*/ 73 h 10000"/>
                  <a:gd name="connsiteX67" fmla="*/ 6576 w 9815"/>
                  <a:gd name="connsiteY67" fmla="*/ 0 h 10000"/>
                  <a:gd name="connsiteX68" fmla="*/ 9815 w 9815"/>
                  <a:gd name="connsiteY68" fmla="*/ 722 h 10000"/>
                  <a:gd name="connsiteX69" fmla="*/ 9815 w 9815"/>
                  <a:gd name="connsiteY69" fmla="*/ 9927 h 10000"/>
                  <a:gd name="connsiteX70" fmla="*/ 9815 w 9815"/>
                  <a:gd name="connsiteY70" fmla="*/ 9927 h 10000"/>
                  <a:gd name="connsiteX71" fmla="*/ 9351 w 9815"/>
                  <a:gd name="connsiteY71" fmla="*/ 9857 h 10000"/>
                  <a:gd name="connsiteX72" fmla="*/ 8798 w 9815"/>
                  <a:gd name="connsiteY72" fmla="*/ 9927 h 10000"/>
                  <a:gd name="connsiteX73" fmla="*/ 8798 w 9815"/>
                  <a:gd name="connsiteY73" fmla="*/ 9927 h 10000"/>
                  <a:gd name="connsiteX74" fmla="*/ 8612 w 9815"/>
                  <a:gd name="connsiteY74" fmla="*/ 10000 h 10000"/>
                  <a:gd name="connsiteX75" fmla="*/ 8243 w 9815"/>
                  <a:gd name="connsiteY75" fmla="*/ 9927 h 10000"/>
                  <a:gd name="connsiteX76" fmla="*/ 7966 w 9815"/>
                  <a:gd name="connsiteY76" fmla="*/ 9857 h 10000"/>
                  <a:gd name="connsiteX77" fmla="*/ 7684 w 9815"/>
                  <a:gd name="connsiteY77" fmla="*/ 9707 h 10000"/>
                  <a:gd name="connsiteX78" fmla="*/ 7497 w 9815"/>
                  <a:gd name="connsiteY78" fmla="*/ 9494 h 10000"/>
                  <a:gd name="connsiteX79" fmla="*/ 7222 w 9815"/>
                  <a:gd name="connsiteY79" fmla="*/ 9137 h 10000"/>
                  <a:gd name="connsiteX80" fmla="*/ 7222 w 9815"/>
                  <a:gd name="connsiteY80" fmla="*/ 9137 h 10000"/>
                  <a:gd name="connsiteX81" fmla="*/ 6851 w 9815"/>
                  <a:gd name="connsiteY81" fmla="*/ 8492 h 10000"/>
                  <a:gd name="connsiteX82" fmla="*/ 6667 w 9815"/>
                  <a:gd name="connsiteY82" fmla="*/ 8199 h 10000"/>
                  <a:gd name="connsiteX83" fmla="*/ 6389 w 9815"/>
                  <a:gd name="connsiteY83" fmla="*/ 7987 h 10000"/>
                  <a:gd name="connsiteX84" fmla="*/ 6111 w 9815"/>
                  <a:gd name="connsiteY84" fmla="*/ 7842 h 10000"/>
                  <a:gd name="connsiteX85" fmla="*/ 5742 w 9815"/>
                  <a:gd name="connsiteY85" fmla="*/ 7765 h 10000"/>
                  <a:gd name="connsiteX86" fmla="*/ 5368 w 9815"/>
                  <a:gd name="connsiteY86" fmla="*/ 7695 h 10000"/>
                  <a:gd name="connsiteX87" fmla="*/ 4814 w 9815"/>
                  <a:gd name="connsiteY87" fmla="*/ 7622 h 10000"/>
                  <a:gd name="connsiteX88" fmla="*/ 4814 w 9815"/>
                  <a:gd name="connsiteY88" fmla="*/ 7622 h 10000"/>
                  <a:gd name="connsiteX89" fmla="*/ 4076 w 9815"/>
                  <a:gd name="connsiteY89" fmla="*/ 7695 h 10000"/>
                  <a:gd name="connsiteX90" fmla="*/ 3517 w 9815"/>
                  <a:gd name="connsiteY90" fmla="*/ 7695 h 10000"/>
                  <a:gd name="connsiteX91" fmla="*/ 3333 w 9815"/>
                  <a:gd name="connsiteY91" fmla="*/ 7622 h 10000"/>
                  <a:gd name="connsiteX92" fmla="*/ 3239 w 9815"/>
                  <a:gd name="connsiteY92" fmla="*/ 7550 h 10000"/>
                  <a:gd name="connsiteX93" fmla="*/ 3239 w 9815"/>
                  <a:gd name="connsiteY93" fmla="*/ 7550 h 10000"/>
                  <a:gd name="connsiteX94" fmla="*/ 3239 w 9815"/>
                  <a:gd name="connsiteY94" fmla="*/ 6257 h 10000"/>
                  <a:gd name="connsiteX95" fmla="*/ 3239 w 9815"/>
                  <a:gd name="connsiteY95" fmla="*/ 6257 h 10000"/>
                  <a:gd name="connsiteX96" fmla="*/ 3239 w 9815"/>
                  <a:gd name="connsiteY96" fmla="*/ 5968 h 10000"/>
                  <a:gd name="connsiteX97" fmla="*/ 3055 w 9815"/>
                  <a:gd name="connsiteY97" fmla="*/ 5609 h 10000"/>
                  <a:gd name="connsiteX98" fmla="*/ 2963 w 9815"/>
                  <a:gd name="connsiteY98" fmla="*/ 5539 h 10000"/>
                  <a:gd name="connsiteX99" fmla="*/ 2777 w 9815"/>
                  <a:gd name="connsiteY99" fmla="*/ 5464 h 10000"/>
                  <a:gd name="connsiteX100" fmla="*/ 2592 w 9815"/>
                  <a:gd name="connsiteY100" fmla="*/ 5464 h 10000"/>
                  <a:gd name="connsiteX101" fmla="*/ 2314 w 9815"/>
                  <a:gd name="connsiteY101" fmla="*/ 5539 h 10000"/>
                  <a:gd name="connsiteX102" fmla="*/ 2314 w 9815"/>
                  <a:gd name="connsiteY102" fmla="*/ 5539 h 10000"/>
                  <a:gd name="connsiteX103" fmla="*/ 1295 w 9815"/>
                  <a:gd name="connsiteY103" fmla="*/ 6042 h 10000"/>
                  <a:gd name="connsiteX104" fmla="*/ 834 w 9815"/>
                  <a:gd name="connsiteY104" fmla="*/ 6185 h 10000"/>
                  <a:gd name="connsiteX105" fmla="*/ 740 w 9815"/>
                  <a:gd name="connsiteY105" fmla="*/ 6257 h 10000"/>
                  <a:gd name="connsiteX106" fmla="*/ 648 w 9815"/>
                  <a:gd name="connsiteY106" fmla="*/ 6185 h 10000"/>
                  <a:gd name="connsiteX107" fmla="*/ 648 w 9815"/>
                  <a:gd name="connsiteY107" fmla="*/ 6185 h 10000"/>
                  <a:gd name="connsiteX108" fmla="*/ 185 w 9815"/>
                  <a:gd name="connsiteY108" fmla="*/ 5464 h 10000"/>
                  <a:gd name="connsiteX109" fmla="*/ 185 w 9815"/>
                  <a:gd name="connsiteY109" fmla="*/ 5464 h 10000"/>
                  <a:gd name="connsiteX110" fmla="*/ 0 w 9815"/>
                  <a:gd name="connsiteY110" fmla="*/ 5108 h 10000"/>
                  <a:gd name="connsiteX111" fmla="*/ 0 w 9815"/>
                  <a:gd name="connsiteY111" fmla="*/ 4889 h 10000"/>
                  <a:gd name="connsiteX112" fmla="*/ 0 w 9815"/>
                  <a:gd name="connsiteY112" fmla="*/ 4676 h 10000"/>
                  <a:gd name="connsiteX113" fmla="*/ 0 w 9815"/>
                  <a:gd name="connsiteY113" fmla="*/ 4676 h 10000"/>
                  <a:gd name="connsiteX114" fmla="*/ 277 w 9815"/>
                  <a:gd name="connsiteY114" fmla="*/ 4459 h 10000"/>
                  <a:gd name="connsiteX115" fmla="*/ 461 w 9815"/>
                  <a:gd name="connsiteY115" fmla="*/ 4388 h 10000"/>
                  <a:gd name="connsiteX116" fmla="*/ 461 w 9815"/>
                  <a:gd name="connsiteY116" fmla="*/ 4388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2073 w 10000"/>
                  <a:gd name="connsiteY28" fmla="*/ 5752 h 10000"/>
                  <a:gd name="connsiteX29" fmla="*/ 1319 w 10000"/>
                  <a:gd name="connsiteY29" fmla="*/ 6117 h 10000"/>
                  <a:gd name="connsiteX30" fmla="*/ 1319 w 10000"/>
                  <a:gd name="connsiteY30" fmla="*/ 6117 h 10000"/>
                  <a:gd name="connsiteX31" fmla="*/ 850 w 10000"/>
                  <a:gd name="connsiteY31" fmla="*/ 6185 h 10000"/>
                  <a:gd name="connsiteX32" fmla="*/ 660 w 10000"/>
                  <a:gd name="connsiteY32" fmla="*/ 6185 h 10000"/>
                  <a:gd name="connsiteX33" fmla="*/ 566 w 10000"/>
                  <a:gd name="connsiteY33" fmla="*/ 6117 h 10000"/>
                  <a:gd name="connsiteX34" fmla="*/ 470 w 10000"/>
                  <a:gd name="connsiteY34" fmla="*/ 5829 h 10000"/>
                  <a:gd name="connsiteX35" fmla="*/ 188 w 10000"/>
                  <a:gd name="connsiteY35" fmla="*/ 5464 h 10000"/>
                  <a:gd name="connsiteX36" fmla="*/ 188 w 10000"/>
                  <a:gd name="connsiteY36" fmla="*/ 5464 h 10000"/>
                  <a:gd name="connsiteX37" fmla="*/ 0 w 10000"/>
                  <a:gd name="connsiteY37" fmla="*/ 5254 h 10000"/>
                  <a:gd name="connsiteX38" fmla="*/ 0 w 10000"/>
                  <a:gd name="connsiteY38" fmla="*/ 5035 h 10000"/>
                  <a:gd name="connsiteX39" fmla="*/ 0 w 10000"/>
                  <a:gd name="connsiteY39" fmla="*/ 4889 h 10000"/>
                  <a:gd name="connsiteX40" fmla="*/ 94 w 10000"/>
                  <a:gd name="connsiteY40" fmla="*/ 4750 h 10000"/>
                  <a:gd name="connsiteX41" fmla="*/ 282 w 10000"/>
                  <a:gd name="connsiteY41" fmla="*/ 4459 h 10000"/>
                  <a:gd name="connsiteX42" fmla="*/ 470 w 10000"/>
                  <a:gd name="connsiteY42" fmla="*/ 4388 h 10000"/>
                  <a:gd name="connsiteX43" fmla="*/ 470 w 10000"/>
                  <a:gd name="connsiteY43" fmla="*/ 4388 h 10000"/>
                  <a:gd name="connsiteX44" fmla="*/ 470 w 10000"/>
                  <a:gd name="connsiteY44" fmla="*/ 4320 h 10000"/>
                  <a:gd name="connsiteX45" fmla="*/ 566 w 10000"/>
                  <a:gd name="connsiteY45" fmla="*/ 4245 h 10000"/>
                  <a:gd name="connsiteX46" fmla="*/ 943 w 10000"/>
                  <a:gd name="connsiteY46" fmla="*/ 4170 h 10000"/>
                  <a:gd name="connsiteX47" fmla="*/ 2073 w 10000"/>
                  <a:gd name="connsiteY47" fmla="*/ 4031 h 10000"/>
                  <a:gd name="connsiteX48" fmla="*/ 4055 w 10000"/>
                  <a:gd name="connsiteY48" fmla="*/ 3815 h 10000"/>
                  <a:gd name="connsiteX49" fmla="*/ 4055 w 10000"/>
                  <a:gd name="connsiteY49" fmla="*/ 3815 h 10000"/>
                  <a:gd name="connsiteX50" fmla="*/ 5188 w 10000"/>
                  <a:gd name="connsiteY50" fmla="*/ 3598 h 10000"/>
                  <a:gd name="connsiteX51" fmla="*/ 7262 w 10000"/>
                  <a:gd name="connsiteY51" fmla="*/ 3165 h 10000"/>
                  <a:gd name="connsiteX52" fmla="*/ 7262 w 10000"/>
                  <a:gd name="connsiteY52" fmla="*/ 3165 h 10000"/>
                  <a:gd name="connsiteX53" fmla="*/ 7737 w 10000"/>
                  <a:gd name="connsiteY53" fmla="*/ 3013 h 10000"/>
                  <a:gd name="connsiteX54" fmla="*/ 7924 w 10000"/>
                  <a:gd name="connsiteY54" fmla="*/ 2803 h 10000"/>
                  <a:gd name="connsiteX55" fmla="*/ 8116 w 10000"/>
                  <a:gd name="connsiteY55" fmla="*/ 2660 h 10000"/>
                  <a:gd name="connsiteX56" fmla="*/ 8020 w 10000"/>
                  <a:gd name="connsiteY56" fmla="*/ 2516 h 10000"/>
                  <a:gd name="connsiteX57" fmla="*/ 8020 w 10000"/>
                  <a:gd name="connsiteY57" fmla="*/ 2372 h 10000"/>
                  <a:gd name="connsiteX58" fmla="*/ 7829 w 10000"/>
                  <a:gd name="connsiteY58" fmla="*/ 2228 h 10000"/>
                  <a:gd name="connsiteX59" fmla="*/ 7546 w 10000"/>
                  <a:gd name="connsiteY59" fmla="*/ 2014 h 10000"/>
                  <a:gd name="connsiteX60" fmla="*/ 7546 w 10000"/>
                  <a:gd name="connsiteY60" fmla="*/ 2014 h 10000"/>
                  <a:gd name="connsiteX61" fmla="*/ 4153 w 10000"/>
                  <a:gd name="connsiteY61" fmla="*/ 722 h 10000"/>
                  <a:gd name="connsiteX62" fmla="*/ 4153 w 10000"/>
                  <a:gd name="connsiteY62" fmla="*/ 722 h 10000"/>
                  <a:gd name="connsiteX63" fmla="*/ 3773 w 10000"/>
                  <a:gd name="connsiteY63" fmla="*/ 510 h 10000"/>
                  <a:gd name="connsiteX64" fmla="*/ 3489 w 10000"/>
                  <a:gd name="connsiteY64" fmla="*/ 291 h 10000"/>
                  <a:gd name="connsiteX65" fmla="*/ 3300 w 10000"/>
                  <a:gd name="connsiteY65" fmla="*/ 73 h 10000"/>
                  <a:gd name="connsiteX66" fmla="*/ 3300 w 10000"/>
                  <a:gd name="connsiteY66" fmla="*/ 73 h 10000"/>
                  <a:gd name="connsiteX67" fmla="*/ 6700 w 10000"/>
                  <a:gd name="connsiteY67" fmla="*/ 0 h 10000"/>
                  <a:gd name="connsiteX68" fmla="*/ 10000 w 10000"/>
                  <a:gd name="connsiteY68" fmla="*/ 722 h 10000"/>
                  <a:gd name="connsiteX69" fmla="*/ 10000 w 10000"/>
                  <a:gd name="connsiteY69" fmla="*/ 9927 h 10000"/>
                  <a:gd name="connsiteX70" fmla="*/ 10000 w 10000"/>
                  <a:gd name="connsiteY70" fmla="*/ 9927 h 10000"/>
                  <a:gd name="connsiteX71" fmla="*/ 9527 w 10000"/>
                  <a:gd name="connsiteY71" fmla="*/ 9857 h 10000"/>
                  <a:gd name="connsiteX72" fmla="*/ 8964 w 10000"/>
                  <a:gd name="connsiteY72" fmla="*/ 9927 h 10000"/>
                  <a:gd name="connsiteX73" fmla="*/ 8964 w 10000"/>
                  <a:gd name="connsiteY73" fmla="*/ 9927 h 10000"/>
                  <a:gd name="connsiteX74" fmla="*/ 8774 w 10000"/>
                  <a:gd name="connsiteY74" fmla="*/ 10000 h 10000"/>
                  <a:gd name="connsiteX75" fmla="*/ 8398 w 10000"/>
                  <a:gd name="connsiteY75" fmla="*/ 9927 h 10000"/>
                  <a:gd name="connsiteX76" fmla="*/ 8116 w 10000"/>
                  <a:gd name="connsiteY76" fmla="*/ 9857 h 10000"/>
                  <a:gd name="connsiteX77" fmla="*/ 7829 w 10000"/>
                  <a:gd name="connsiteY77" fmla="*/ 9707 h 10000"/>
                  <a:gd name="connsiteX78" fmla="*/ 7638 w 10000"/>
                  <a:gd name="connsiteY78" fmla="*/ 9494 h 10000"/>
                  <a:gd name="connsiteX79" fmla="*/ 7358 w 10000"/>
                  <a:gd name="connsiteY79" fmla="*/ 9137 h 10000"/>
                  <a:gd name="connsiteX80" fmla="*/ 7358 w 10000"/>
                  <a:gd name="connsiteY80" fmla="*/ 9137 h 10000"/>
                  <a:gd name="connsiteX81" fmla="*/ 6980 w 10000"/>
                  <a:gd name="connsiteY81" fmla="*/ 8492 h 10000"/>
                  <a:gd name="connsiteX82" fmla="*/ 6793 w 10000"/>
                  <a:gd name="connsiteY82" fmla="*/ 8199 h 10000"/>
                  <a:gd name="connsiteX83" fmla="*/ 6509 w 10000"/>
                  <a:gd name="connsiteY83" fmla="*/ 7987 h 10000"/>
                  <a:gd name="connsiteX84" fmla="*/ 6226 w 10000"/>
                  <a:gd name="connsiteY84" fmla="*/ 7842 h 10000"/>
                  <a:gd name="connsiteX85" fmla="*/ 5850 w 10000"/>
                  <a:gd name="connsiteY85" fmla="*/ 7765 h 10000"/>
                  <a:gd name="connsiteX86" fmla="*/ 5469 w 10000"/>
                  <a:gd name="connsiteY86" fmla="*/ 7695 h 10000"/>
                  <a:gd name="connsiteX87" fmla="*/ 4905 w 10000"/>
                  <a:gd name="connsiteY87" fmla="*/ 7622 h 10000"/>
                  <a:gd name="connsiteX88" fmla="*/ 4905 w 10000"/>
                  <a:gd name="connsiteY88" fmla="*/ 7622 h 10000"/>
                  <a:gd name="connsiteX89" fmla="*/ 4153 w 10000"/>
                  <a:gd name="connsiteY89" fmla="*/ 7695 h 10000"/>
                  <a:gd name="connsiteX90" fmla="*/ 3583 w 10000"/>
                  <a:gd name="connsiteY90" fmla="*/ 7695 h 10000"/>
                  <a:gd name="connsiteX91" fmla="*/ 3396 w 10000"/>
                  <a:gd name="connsiteY91" fmla="*/ 7622 h 10000"/>
                  <a:gd name="connsiteX92" fmla="*/ 3300 w 10000"/>
                  <a:gd name="connsiteY92" fmla="*/ 7550 h 10000"/>
                  <a:gd name="connsiteX93" fmla="*/ 3300 w 10000"/>
                  <a:gd name="connsiteY93" fmla="*/ 7550 h 10000"/>
                  <a:gd name="connsiteX94" fmla="*/ 3300 w 10000"/>
                  <a:gd name="connsiteY94" fmla="*/ 6257 h 10000"/>
                  <a:gd name="connsiteX95" fmla="*/ 3300 w 10000"/>
                  <a:gd name="connsiteY95" fmla="*/ 6257 h 10000"/>
                  <a:gd name="connsiteX96" fmla="*/ 3300 w 10000"/>
                  <a:gd name="connsiteY96" fmla="*/ 5968 h 10000"/>
                  <a:gd name="connsiteX97" fmla="*/ 3113 w 10000"/>
                  <a:gd name="connsiteY97" fmla="*/ 5609 h 10000"/>
                  <a:gd name="connsiteX98" fmla="*/ 3019 w 10000"/>
                  <a:gd name="connsiteY98" fmla="*/ 5539 h 10000"/>
                  <a:gd name="connsiteX99" fmla="*/ 2829 w 10000"/>
                  <a:gd name="connsiteY99" fmla="*/ 5464 h 10000"/>
                  <a:gd name="connsiteX100" fmla="*/ 2641 w 10000"/>
                  <a:gd name="connsiteY100" fmla="*/ 5464 h 10000"/>
                  <a:gd name="connsiteX101" fmla="*/ 2358 w 10000"/>
                  <a:gd name="connsiteY101" fmla="*/ 5539 h 10000"/>
                  <a:gd name="connsiteX102" fmla="*/ 2358 w 10000"/>
                  <a:gd name="connsiteY102" fmla="*/ 5539 h 10000"/>
                  <a:gd name="connsiteX103" fmla="*/ 1319 w 10000"/>
                  <a:gd name="connsiteY103" fmla="*/ 6042 h 10000"/>
                  <a:gd name="connsiteX104" fmla="*/ 850 w 10000"/>
                  <a:gd name="connsiteY104" fmla="*/ 6185 h 10000"/>
                  <a:gd name="connsiteX105" fmla="*/ 754 w 10000"/>
                  <a:gd name="connsiteY105" fmla="*/ 6257 h 10000"/>
                  <a:gd name="connsiteX106" fmla="*/ 660 w 10000"/>
                  <a:gd name="connsiteY106" fmla="*/ 6185 h 10000"/>
                  <a:gd name="connsiteX107" fmla="*/ 660 w 10000"/>
                  <a:gd name="connsiteY107" fmla="*/ 6185 h 10000"/>
                  <a:gd name="connsiteX108" fmla="*/ 188 w 10000"/>
                  <a:gd name="connsiteY108" fmla="*/ 5464 h 10000"/>
                  <a:gd name="connsiteX109" fmla="*/ 188 w 10000"/>
                  <a:gd name="connsiteY109" fmla="*/ 5464 h 10000"/>
                  <a:gd name="connsiteX110" fmla="*/ 0 w 10000"/>
                  <a:gd name="connsiteY110" fmla="*/ 5108 h 10000"/>
                  <a:gd name="connsiteX111" fmla="*/ 0 w 10000"/>
                  <a:gd name="connsiteY111" fmla="*/ 4889 h 10000"/>
                  <a:gd name="connsiteX112" fmla="*/ 0 w 10000"/>
                  <a:gd name="connsiteY112" fmla="*/ 4676 h 10000"/>
                  <a:gd name="connsiteX113" fmla="*/ 0 w 10000"/>
                  <a:gd name="connsiteY113" fmla="*/ 4676 h 10000"/>
                  <a:gd name="connsiteX114" fmla="*/ 282 w 10000"/>
                  <a:gd name="connsiteY114" fmla="*/ 4459 h 10000"/>
                  <a:gd name="connsiteX115" fmla="*/ 470 w 10000"/>
                  <a:gd name="connsiteY115" fmla="*/ 4388 h 10000"/>
                  <a:gd name="connsiteX116" fmla="*/ 790 w 10000"/>
                  <a:gd name="connsiteY116" fmla="*/ 4782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2073 w 10000"/>
                  <a:gd name="connsiteY28" fmla="*/ 5752 h 10000"/>
                  <a:gd name="connsiteX29" fmla="*/ 1319 w 10000"/>
                  <a:gd name="connsiteY29" fmla="*/ 6117 h 10000"/>
                  <a:gd name="connsiteX30" fmla="*/ 1319 w 10000"/>
                  <a:gd name="connsiteY30" fmla="*/ 6117 h 10000"/>
                  <a:gd name="connsiteX31" fmla="*/ 850 w 10000"/>
                  <a:gd name="connsiteY31" fmla="*/ 6185 h 10000"/>
                  <a:gd name="connsiteX32" fmla="*/ 660 w 10000"/>
                  <a:gd name="connsiteY32" fmla="*/ 6185 h 10000"/>
                  <a:gd name="connsiteX33" fmla="*/ 566 w 10000"/>
                  <a:gd name="connsiteY33" fmla="*/ 6117 h 10000"/>
                  <a:gd name="connsiteX34" fmla="*/ 470 w 10000"/>
                  <a:gd name="connsiteY34" fmla="*/ 5829 h 10000"/>
                  <a:gd name="connsiteX35" fmla="*/ 188 w 10000"/>
                  <a:gd name="connsiteY35" fmla="*/ 5464 h 10000"/>
                  <a:gd name="connsiteX36" fmla="*/ 188 w 10000"/>
                  <a:gd name="connsiteY36" fmla="*/ 5464 h 10000"/>
                  <a:gd name="connsiteX37" fmla="*/ 0 w 10000"/>
                  <a:gd name="connsiteY37" fmla="*/ 5254 h 10000"/>
                  <a:gd name="connsiteX38" fmla="*/ 0 w 10000"/>
                  <a:gd name="connsiteY38" fmla="*/ 5035 h 10000"/>
                  <a:gd name="connsiteX39" fmla="*/ 0 w 10000"/>
                  <a:gd name="connsiteY39" fmla="*/ 4889 h 10000"/>
                  <a:gd name="connsiteX40" fmla="*/ 94 w 10000"/>
                  <a:gd name="connsiteY40" fmla="*/ 4750 h 10000"/>
                  <a:gd name="connsiteX41" fmla="*/ 282 w 10000"/>
                  <a:gd name="connsiteY41" fmla="*/ 4459 h 10000"/>
                  <a:gd name="connsiteX42" fmla="*/ 470 w 10000"/>
                  <a:gd name="connsiteY42" fmla="*/ 4388 h 10000"/>
                  <a:gd name="connsiteX43" fmla="*/ 470 w 10000"/>
                  <a:gd name="connsiteY43" fmla="*/ 4388 h 10000"/>
                  <a:gd name="connsiteX44" fmla="*/ 470 w 10000"/>
                  <a:gd name="connsiteY44" fmla="*/ 4320 h 10000"/>
                  <a:gd name="connsiteX45" fmla="*/ 566 w 10000"/>
                  <a:gd name="connsiteY45" fmla="*/ 4245 h 10000"/>
                  <a:gd name="connsiteX46" fmla="*/ 943 w 10000"/>
                  <a:gd name="connsiteY46" fmla="*/ 4170 h 10000"/>
                  <a:gd name="connsiteX47" fmla="*/ 2073 w 10000"/>
                  <a:gd name="connsiteY47" fmla="*/ 4031 h 10000"/>
                  <a:gd name="connsiteX48" fmla="*/ 4055 w 10000"/>
                  <a:gd name="connsiteY48" fmla="*/ 3815 h 10000"/>
                  <a:gd name="connsiteX49" fmla="*/ 4055 w 10000"/>
                  <a:gd name="connsiteY49" fmla="*/ 3815 h 10000"/>
                  <a:gd name="connsiteX50" fmla="*/ 5188 w 10000"/>
                  <a:gd name="connsiteY50" fmla="*/ 3598 h 10000"/>
                  <a:gd name="connsiteX51" fmla="*/ 7262 w 10000"/>
                  <a:gd name="connsiteY51" fmla="*/ 3165 h 10000"/>
                  <a:gd name="connsiteX52" fmla="*/ 7262 w 10000"/>
                  <a:gd name="connsiteY52" fmla="*/ 3165 h 10000"/>
                  <a:gd name="connsiteX53" fmla="*/ 7737 w 10000"/>
                  <a:gd name="connsiteY53" fmla="*/ 3013 h 10000"/>
                  <a:gd name="connsiteX54" fmla="*/ 7924 w 10000"/>
                  <a:gd name="connsiteY54" fmla="*/ 2803 h 10000"/>
                  <a:gd name="connsiteX55" fmla="*/ 8116 w 10000"/>
                  <a:gd name="connsiteY55" fmla="*/ 2660 h 10000"/>
                  <a:gd name="connsiteX56" fmla="*/ 8020 w 10000"/>
                  <a:gd name="connsiteY56" fmla="*/ 2516 h 10000"/>
                  <a:gd name="connsiteX57" fmla="*/ 8020 w 10000"/>
                  <a:gd name="connsiteY57" fmla="*/ 2372 h 10000"/>
                  <a:gd name="connsiteX58" fmla="*/ 7829 w 10000"/>
                  <a:gd name="connsiteY58" fmla="*/ 2228 h 10000"/>
                  <a:gd name="connsiteX59" fmla="*/ 7546 w 10000"/>
                  <a:gd name="connsiteY59" fmla="*/ 2014 h 10000"/>
                  <a:gd name="connsiteX60" fmla="*/ 7546 w 10000"/>
                  <a:gd name="connsiteY60" fmla="*/ 2014 h 10000"/>
                  <a:gd name="connsiteX61" fmla="*/ 4153 w 10000"/>
                  <a:gd name="connsiteY61" fmla="*/ 722 h 10000"/>
                  <a:gd name="connsiteX62" fmla="*/ 4153 w 10000"/>
                  <a:gd name="connsiteY62" fmla="*/ 722 h 10000"/>
                  <a:gd name="connsiteX63" fmla="*/ 3773 w 10000"/>
                  <a:gd name="connsiteY63" fmla="*/ 510 h 10000"/>
                  <a:gd name="connsiteX64" fmla="*/ 3489 w 10000"/>
                  <a:gd name="connsiteY64" fmla="*/ 291 h 10000"/>
                  <a:gd name="connsiteX65" fmla="*/ 3300 w 10000"/>
                  <a:gd name="connsiteY65" fmla="*/ 73 h 10000"/>
                  <a:gd name="connsiteX66" fmla="*/ 3300 w 10000"/>
                  <a:gd name="connsiteY66" fmla="*/ 73 h 10000"/>
                  <a:gd name="connsiteX67" fmla="*/ 6700 w 10000"/>
                  <a:gd name="connsiteY67" fmla="*/ 0 h 10000"/>
                  <a:gd name="connsiteX68" fmla="*/ 10000 w 10000"/>
                  <a:gd name="connsiteY68" fmla="*/ 722 h 10000"/>
                  <a:gd name="connsiteX69" fmla="*/ 10000 w 10000"/>
                  <a:gd name="connsiteY69" fmla="*/ 9927 h 10000"/>
                  <a:gd name="connsiteX70" fmla="*/ 10000 w 10000"/>
                  <a:gd name="connsiteY70" fmla="*/ 9927 h 10000"/>
                  <a:gd name="connsiteX71" fmla="*/ 9527 w 10000"/>
                  <a:gd name="connsiteY71" fmla="*/ 9857 h 10000"/>
                  <a:gd name="connsiteX72" fmla="*/ 8964 w 10000"/>
                  <a:gd name="connsiteY72" fmla="*/ 9927 h 10000"/>
                  <a:gd name="connsiteX73" fmla="*/ 8964 w 10000"/>
                  <a:gd name="connsiteY73" fmla="*/ 9927 h 10000"/>
                  <a:gd name="connsiteX74" fmla="*/ 8774 w 10000"/>
                  <a:gd name="connsiteY74" fmla="*/ 10000 h 10000"/>
                  <a:gd name="connsiteX75" fmla="*/ 8398 w 10000"/>
                  <a:gd name="connsiteY75" fmla="*/ 9927 h 10000"/>
                  <a:gd name="connsiteX76" fmla="*/ 8116 w 10000"/>
                  <a:gd name="connsiteY76" fmla="*/ 9857 h 10000"/>
                  <a:gd name="connsiteX77" fmla="*/ 7829 w 10000"/>
                  <a:gd name="connsiteY77" fmla="*/ 9707 h 10000"/>
                  <a:gd name="connsiteX78" fmla="*/ 7638 w 10000"/>
                  <a:gd name="connsiteY78" fmla="*/ 9494 h 10000"/>
                  <a:gd name="connsiteX79" fmla="*/ 7358 w 10000"/>
                  <a:gd name="connsiteY79" fmla="*/ 9137 h 10000"/>
                  <a:gd name="connsiteX80" fmla="*/ 7358 w 10000"/>
                  <a:gd name="connsiteY80" fmla="*/ 9137 h 10000"/>
                  <a:gd name="connsiteX81" fmla="*/ 6980 w 10000"/>
                  <a:gd name="connsiteY81" fmla="*/ 8492 h 10000"/>
                  <a:gd name="connsiteX82" fmla="*/ 6793 w 10000"/>
                  <a:gd name="connsiteY82" fmla="*/ 8199 h 10000"/>
                  <a:gd name="connsiteX83" fmla="*/ 6509 w 10000"/>
                  <a:gd name="connsiteY83" fmla="*/ 7987 h 10000"/>
                  <a:gd name="connsiteX84" fmla="*/ 6226 w 10000"/>
                  <a:gd name="connsiteY84" fmla="*/ 7842 h 10000"/>
                  <a:gd name="connsiteX85" fmla="*/ 5850 w 10000"/>
                  <a:gd name="connsiteY85" fmla="*/ 7765 h 10000"/>
                  <a:gd name="connsiteX86" fmla="*/ 5469 w 10000"/>
                  <a:gd name="connsiteY86" fmla="*/ 7695 h 10000"/>
                  <a:gd name="connsiteX87" fmla="*/ 4905 w 10000"/>
                  <a:gd name="connsiteY87" fmla="*/ 7622 h 10000"/>
                  <a:gd name="connsiteX88" fmla="*/ 4905 w 10000"/>
                  <a:gd name="connsiteY88" fmla="*/ 7622 h 10000"/>
                  <a:gd name="connsiteX89" fmla="*/ 4153 w 10000"/>
                  <a:gd name="connsiteY89" fmla="*/ 7695 h 10000"/>
                  <a:gd name="connsiteX90" fmla="*/ 3583 w 10000"/>
                  <a:gd name="connsiteY90" fmla="*/ 7695 h 10000"/>
                  <a:gd name="connsiteX91" fmla="*/ 3396 w 10000"/>
                  <a:gd name="connsiteY91" fmla="*/ 7622 h 10000"/>
                  <a:gd name="connsiteX92" fmla="*/ 3300 w 10000"/>
                  <a:gd name="connsiteY92" fmla="*/ 7550 h 10000"/>
                  <a:gd name="connsiteX93" fmla="*/ 3300 w 10000"/>
                  <a:gd name="connsiteY93" fmla="*/ 7550 h 10000"/>
                  <a:gd name="connsiteX94" fmla="*/ 3300 w 10000"/>
                  <a:gd name="connsiteY94" fmla="*/ 6257 h 10000"/>
                  <a:gd name="connsiteX95" fmla="*/ 3300 w 10000"/>
                  <a:gd name="connsiteY95" fmla="*/ 6257 h 10000"/>
                  <a:gd name="connsiteX96" fmla="*/ 3300 w 10000"/>
                  <a:gd name="connsiteY96" fmla="*/ 5968 h 10000"/>
                  <a:gd name="connsiteX97" fmla="*/ 3113 w 10000"/>
                  <a:gd name="connsiteY97" fmla="*/ 5609 h 10000"/>
                  <a:gd name="connsiteX98" fmla="*/ 3019 w 10000"/>
                  <a:gd name="connsiteY98" fmla="*/ 5539 h 10000"/>
                  <a:gd name="connsiteX99" fmla="*/ 2829 w 10000"/>
                  <a:gd name="connsiteY99" fmla="*/ 5464 h 10000"/>
                  <a:gd name="connsiteX100" fmla="*/ 2641 w 10000"/>
                  <a:gd name="connsiteY100" fmla="*/ 5464 h 10000"/>
                  <a:gd name="connsiteX101" fmla="*/ 2358 w 10000"/>
                  <a:gd name="connsiteY101" fmla="*/ 5539 h 10000"/>
                  <a:gd name="connsiteX102" fmla="*/ 2358 w 10000"/>
                  <a:gd name="connsiteY102" fmla="*/ 5539 h 10000"/>
                  <a:gd name="connsiteX103" fmla="*/ 1319 w 10000"/>
                  <a:gd name="connsiteY103" fmla="*/ 6042 h 10000"/>
                  <a:gd name="connsiteX104" fmla="*/ 850 w 10000"/>
                  <a:gd name="connsiteY104" fmla="*/ 6185 h 10000"/>
                  <a:gd name="connsiteX105" fmla="*/ 754 w 10000"/>
                  <a:gd name="connsiteY105" fmla="*/ 6257 h 10000"/>
                  <a:gd name="connsiteX106" fmla="*/ 660 w 10000"/>
                  <a:gd name="connsiteY106" fmla="*/ 6185 h 10000"/>
                  <a:gd name="connsiteX107" fmla="*/ 660 w 10000"/>
                  <a:gd name="connsiteY107" fmla="*/ 6185 h 10000"/>
                  <a:gd name="connsiteX108" fmla="*/ 188 w 10000"/>
                  <a:gd name="connsiteY108" fmla="*/ 5464 h 10000"/>
                  <a:gd name="connsiteX109" fmla="*/ 188 w 10000"/>
                  <a:gd name="connsiteY109" fmla="*/ 5464 h 10000"/>
                  <a:gd name="connsiteX110" fmla="*/ 0 w 10000"/>
                  <a:gd name="connsiteY110" fmla="*/ 5108 h 10000"/>
                  <a:gd name="connsiteX111" fmla="*/ 0 w 10000"/>
                  <a:gd name="connsiteY111" fmla="*/ 4889 h 10000"/>
                  <a:gd name="connsiteX112" fmla="*/ 0 w 10000"/>
                  <a:gd name="connsiteY112" fmla="*/ 4676 h 10000"/>
                  <a:gd name="connsiteX113" fmla="*/ 0 w 10000"/>
                  <a:gd name="connsiteY113" fmla="*/ 4676 h 10000"/>
                  <a:gd name="connsiteX114" fmla="*/ 282 w 10000"/>
                  <a:gd name="connsiteY114" fmla="*/ 4459 h 10000"/>
                  <a:gd name="connsiteX115" fmla="*/ 470 w 10000"/>
                  <a:gd name="connsiteY115" fmla="*/ 4388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2073 w 10000"/>
                  <a:gd name="connsiteY28" fmla="*/ 5752 h 10000"/>
                  <a:gd name="connsiteX29" fmla="*/ 1319 w 10000"/>
                  <a:gd name="connsiteY29" fmla="*/ 6117 h 10000"/>
                  <a:gd name="connsiteX30" fmla="*/ 1319 w 10000"/>
                  <a:gd name="connsiteY30" fmla="*/ 6117 h 10000"/>
                  <a:gd name="connsiteX31" fmla="*/ 850 w 10000"/>
                  <a:gd name="connsiteY31" fmla="*/ 6185 h 10000"/>
                  <a:gd name="connsiteX32" fmla="*/ 660 w 10000"/>
                  <a:gd name="connsiteY32" fmla="*/ 6185 h 10000"/>
                  <a:gd name="connsiteX33" fmla="*/ 566 w 10000"/>
                  <a:gd name="connsiteY33" fmla="*/ 6117 h 10000"/>
                  <a:gd name="connsiteX34" fmla="*/ 470 w 10000"/>
                  <a:gd name="connsiteY34" fmla="*/ 5829 h 10000"/>
                  <a:gd name="connsiteX35" fmla="*/ 188 w 10000"/>
                  <a:gd name="connsiteY35" fmla="*/ 5464 h 10000"/>
                  <a:gd name="connsiteX36" fmla="*/ 188 w 10000"/>
                  <a:gd name="connsiteY36" fmla="*/ 5464 h 10000"/>
                  <a:gd name="connsiteX37" fmla="*/ 0 w 10000"/>
                  <a:gd name="connsiteY37" fmla="*/ 5254 h 10000"/>
                  <a:gd name="connsiteX38" fmla="*/ 0 w 10000"/>
                  <a:gd name="connsiteY38" fmla="*/ 5035 h 10000"/>
                  <a:gd name="connsiteX39" fmla="*/ 0 w 10000"/>
                  <a:gd name="connsiteY39" fmla="*/ 4889 h 10000"/>
                  <a:gd name="connsiteX40" fmla="*/ 94 w 10000"/>
                  <a:gd name="connsiteY40" fmla="*/ 4750 h 10000"/>
                  <a:gd name="connsiteX41" fmla="*/ 282 w 10000"/>
                  <a:gd name="connsiteY41" fmla="*/ 4459 h 10000"/>
                  <a:gd name="connsiteX42" fmla="*/ 470 w 10000"/>
                  <a:gd name="connsiteY42" fmla="*/ 4388 h 10000"/>
                  <a:gd name="connsiteX43" fmla="*/ 470 w 10000"/>
                  <a:gd name="connsiteY43" fmla="*/ 4388 h 10000"/>
                  <a:gd name="connsiteX44" fmla="*/ 470 w 10000"/>
                  <a:gd name="connsiteY44" fmla="*/ 4320 h 10000"/>
                  <a:gd name="connsiteX45" fmla="*/ 566 w 10000"/>
                  <a:gd name="connsiteY45" fmla="*/ 4245 h 10000"/>
                  <a:gd name="connsiteX46" fmla="*/ 943 w 10000"/>
                  <a:gd name="connsiteY46" fmla="*/ 4170 h 10000"/>
                  <a:gd name="connsiteX47" fmla="*/ 2073 w 10000"/>
                  <a:gd name="connsiteY47" fmla="*/ 4031 h 10000"/>
                  <a:gd name="connsiteX48" fmla="*/ 4055 w 10000"/>
                  <a:gd name="connsiteY48" fmla="*/ 3815 h 10000"/>
                  <a:gd name="connsiteX49" fmla="*/ 4055 w 10000"/>
                  <a:gd name="connsiteY49" fmla="*/ 3815 h 10000"/>
                  <a:gd name="connsiteX50" fmla="*/ 5188 w 10000"/>
                  <a:gd name="connsiteY50" fmla="*/ 3598 h 10000"/>
                  <a:gd name="connsiteX51" fmla="*/ 7262 w 10000"/>
                  <a:gd name="connsiteY51" fmla="*/ 3165 h 10000"/>
                  <a:gd name="connsiteX52" fmla="*/ 7262 w 10000"/>
                  <a:gd name="connsiteY52" fmla="*/ 3165 h 10000"/>
                  <a:gd name="connsiteX53" fmla="*/ 7737 w 10000"/>
                  <a:gd name="connsiteY53" fmla="*/ 3013 h 10000"/>
                  <a:gd name="connsiteX54" fmla="*/ 7924 w 10000"/>
                  <a:gd name="connsiteY54" fmla="*/ 2803 h 10000"/>
                  <a:gd name="connsiteX55" fmla="*/ 8116 w 10000"/>
                  <a:gd name="connsiteY55" fmla="*/ 2660 h 10000"/>
                  <a:gd name="connsiteX56" fmla="*/ 8020 w 10000"/>
                  <a:gd name="connsiteY56" fmla="*/ 2516 h 10000"/>
                  <a:gd name="connsiteX57" fmla="*/ 8020 w 10000"/>
                  <a:gd name="connsiteY57" fmla="*/ 2372 h 10000"/>
                  <a:gd name="connsiteX58" fmla="*/ 7829 w 10000"/>
                  <a:gd name="connsiteY58" fmla="*/ 2228 h 10000"/>
                  <a:gd name="connsiteX59" fmla="*/ 7546 w 10000"/>
                  <a:gd name="connsiteY59" fmla="*/ 2014 h 10000"/>
                  <a:gd name="connsiteX60" fmla="*/ 7546 w 10000"/>
                  <a:gd name="connsiteY60" fmla="*/ 2014 h 10000"/>
                  <a:gd name="connsiteX61" fmla="*/ 4153 w 10000"/>
                  <a:gd name="connsiteY61" fmla="*/ 722 h 10000"/>
                  <a:gd name="connsiteX62" fmla="*/ 4153 w 10000"/>
                  <a:gd name="connsiteY62" fmla="*/ 722 h 10000"/>
                  <a:gd name="connsiteX63" fmla="*/ 3773 w 10000"/>
                  <a:gd name="connsiteY63" fmla="*/ 510 h 10000"/>
                  <a:gd name="connsiteX64" fmla="*/ 3489 w 10000"/>
                  <a:gd name="connsiteY64" fmla="*/ 291 h 10000"/>
                  <a:gd name="connsiteX65" fmla="*/ 3300 w 10000"/>
                  <a:gd name="connsiteY65" fmla="*/ 73 h 10000"/>
                  <a:gd name="connsiteX66" fmla="*/ 3300 w 10000"/>
                  <a:gd name="connsiteY66" fmla="*/ 73 h 10000"/>
                  <a:gd name="connsiteX67" fmla="*/ 6700 w 10000"/>
                  <a:gd name="connsiteY67" fmla="*/ 0 h 10000"/>
                  <a:gd name="connsiteX68" fmla="*/ 10000 w 10000"/>
                  <a:gd name="connsiteY68" fmla="*/ 722 h 10000"/>
                  <a:gd name="connsiteX69" fmla="*/ 10000 w 10000"/>
                  <a:gd name="connsiteY69" fmla="*/ 9927 h 10000"/>
                  <a:gd name="connsiteX70" fmla="*/ 10000 w 10000"/>
                  <a:gd name="connsiteY70" fmla="*/ 9927 h 10000"/>
                  <a:gd name="connsiteX71" fmla="*/ 9527 w 10000"/>
                  <a:gd name="connsiteY71" fmla="*/ 9857 h 10000"/>
                  <a:gd name="connsiteX72" fmla="*/ 8964 w 10000"/>
                  <a:gd name="connsiteY72" fmla="*/ 9927 h 10000"/>
                  <a:gd name="connsiteX73" fmla="*/ 8964 w 10000"/>
                  <a:gd name="connsiteY73" fmla="*/ 9927 h 10000"/>
                  <a:gd name="connsiteX74" fmla="*/ 8774 w 10000"/>
                  <a:gd name="connsiteY74" fmla="*/ 10000 h 10000"/>
                  <a:gd name="connsiteX75" fmla="*/ 8398 w 10000"/>
                  <a:gd name="connsiteY75" fmla="*/ 9927 h 10000"/>
                  <a:gd name="connsiteX76" fmla="*/ 8116 w 10000"/>
                  <a:gd name="connsiteY76" fmla="*/ 9857 h 10000"/>
                  <a:gd name="connsiteX77" fmla="*/ 7829 w 10000"/>
                  <a:gd name="connsiteY77" fmla="*/ 9707 h 10000"/>
                  <a:gd name="connsiteX78" fmla="*/ 7638 w 10000"/>
                  <a:gd name="connsiteY78" fmla="*/ 9494 h 10000"/>
                  <a:gd name="connsiteX79" fmla="*/ 7358 w 10000"/>
                  <a:gd name="connsiteY79" fmla="*/ 9137 h 10000"/>
                  <a:gd name="connsiteX80" fmla="*/ 7358 w 10000"/>
                  <a:gd name="connsiteY80" fmla="*/ 9137 h 10000"/>
                  <a:gd name="connsiteX81" fmla="*/ 6980 w 10000"/>
                  <a:gd name="connsiteY81" fmla="*/ 8492 h 10000"/>
                  <a:gd name="connsiteX82" fmla="*/ 6793 w 10000"/>
                  <a:gd name="connsiteY82" fmla="*/ 8199 h 10000"/>
                  <a:gd name="connsiteX83" fmla="*/ 6509 w 10000"/>
                  <a:gd name="connsiteY83" fmla="*/ 7987 h 10000"/>
                  <a:gd name="connsiteX84" fmla="*/ 6226 w 10000"/>
                  <a:gd name="connsiteY84" fmla="*/ 7842 h 10000"/>
                  <a:gd name="connsiteX85" fmla="*/ 5850 w 10000"/>
                  <a:gd name="connsiteY85" fmla="*/ 7765 h 10000"/>
                  <a:gd name="connsiteX86" fmla="*/ 5469 w 10000"/>
                  <a:gd name="connsiteY86" fmla="*/ 7695 h 10000"/>
                  <a:gd name="connsiteX87" fmla="*/ 4905 w 10000"/>
                  <a:gd name="connsiteY87" fmla="*/ 7622 h 10000"/>
                  <a:gd name="connsiteX88" fmla="*/ 4905 w 10000"/>
                  <a:gd name="connsiteY88" fmla="*/ 7622 h 10000"/>
                  <a:gd name="connsiteX89" fmla="*/ 4153 w 10000"/>
                  <a:gd name="connsiteY89" fmla="*/ 7695 h 10000"/>
                  <a:gd name="connsiteX90" fmla="*/ 3583 w 10000"/>
                  <a:gd name="connsiteY90" fmla="*/ 7695 h 10000"/>
                  <a:gd name="connsiteX91" fmla="*/ 3396 w 10000"/>
                  <a:gd name="connsiteY91" fmla="*/ 7622 h 10000"/>
                  <a:gd name="connsiteX92" fmla="*/ 3300 w 10000"/>
                  <a:gd name="connsiteY92" fmla="*/ 7550 h 10000"/>
                  <a:gd name="connsiteX93" fmla="*/ 3300 w 10000"/>
                  <a:gd name="connsiteY93" fmla="*/ 7550 h 10000"/>
                  <a:gd name="connsiteX94" fmla="*/ 3300 w 10000"/>
                  <a:gd name="connsiteY94" fmla="*/ 6257 h 10000"/>
                  <a:gd name="connsiteX95" fmla="*/ 3300 w 10000"/>
                  <a:gd name="connsiteY95" fmla="*/ 6257 h 10000"/>
                  <a:gd name="connsiteX96" fmla="*/ 3300 w 10000"/>
                  <a:gd name="connsiteY96" fmla="*/ 5968 h 10000"/>
                  <a:gd name="connsiteX97" fmla="*/ 3113 w 10000"/>
                  <a:gd name="connsiteY97" fmla="*/ 5609 h 10000"/>
                  <a:gd name="connsiteX98" fmla="*/ 3019 w 10000"/>
                  <a:gd name="connsiteY98" fmla="*/ 5539 h 10000"/>
                  <a:gd name="connsiteX99" fmla="*/ 2829 w 10000"/>
                  <a:gd name="connsiteY99" fmla="*/ 5464 h 10000"/>
                  <a:gd name="connsiteX100" fmla="*/ 2641 w 10000"/>
                  <a:gd name="connsiteY100" fmla="*/ 5464 h 10000"/>
                  <a:gd name="connsiteX101" fmla="*/ 2358 w 10000"/>
                  <a:gd name="connsiteY101" fmla="*/ 5539 h 10000"/>
                  <a:gd name="connsiteX102" fmla="*/ 2358 w 10000"/>
                  <a:gd name="connsiteY102" fmla="*/ 5539 h 10000"/>
                  <a:gd name="connsiteX103" fmla="*/ 1319 w 10000"/>
                  <a:gd name="connsiteY103" fmla="*/ 6042 h 10000"/>
                  <a:gd name="connsiteX104" fmla="*/ 850 w 10000"/>
                  <a:gd name="connsiteY104" fmla="*/ 6185 h 10000"/>
                  <a:gd name="connsiteX105" fmla="*/ 754 w 10000"/>
                  <a:gd name="connsiteY105" fmla="*/ 6257 h 10000"/>
                  <a:gd name="connsiteX106" fmla="*/ 660 w 10000"/>
                  <a:gd name="connsiteY106" fmla="*/ 6185 h 10000"/>
                  <a:gd name="connsiteX107" fmla="*/ 660 w 10000"/>
                  <a:gd name="connsiteY107" fmla="*/ 6185 h 10000"/>
                  <a:gd name="connsiteX108" fmla="*/ 188 w 10000"/>
                  <a:gd name="connsiteY108" fmla="*/ 5464 h 10000"/>
                  <a:gd name="connsiteX109" fmla="*/ 188 w 10000"/>
                  <a:gd name="connsiteY109" fmla="*/ 5464 h 10000"/>
                  <a:gd name="connsiteX110" fmla="*/ 0 w 10000"/>
                  <a:gd name="connsiteY110" fmla="*/ 5108 h 10000"/>
                  <a:gd name="connsiteX111" fmla="*/ 0 w 10000"/>
                  <a:gd name="connsiteY111" fmla="*/ 4889 h 10000"/>
                  <a:gd name="connsiteX112" fmla="*/ 0 w 10000"/>
                  <a:gd name="connsiteY112" fmla="*/ 4676 h 10000"/>
                  <a:gd name="connsiteX113" fmla="*/ 0 w 10000"/>
                  <a:gd name="connsiteY113" fmla="*/ 4676 h 10000"/>
                  <a:gd name="connsiteX114" fmla="*/ 282 w 10000"/>
                  <a:gd name="connsiteY114" fmla="*/ 4459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2073 w 10000"/>
                  <a:gd name="connsiteY28" fmla="*/ 5752 h 10000"/>
                  <a:gd name="connsiteX29" fmla="*/ 1319 w 10000"/>
                  <a:gd name="connsiteY29" fmla="*/ 6117 h 10000"/>
                  <a:gd name="connsiteX30" fmla="*/ 1319 w 10000"/>
                  <a:gd name="connsiteY30" fmla="*/ 6117 h 10000"/>
                  <a:gd name="connsiteX31" fmla="*/ 850 w 10000"/>
                  <a:gd name="connsiteY31" fmla="*/ 6185 h 10000"/>
                  <a:gd name="connsiteX32" fmla="*/ 660 w 10000"/>
                  <a:gd name="connsiteY32" fmla="*/ 6185 h 10000"/>
                  <a:gd name="connsiteX33" fmla="*/ 566 w 10000"/>
                  <a:gd name="connsiteY33" fmla="*/ 6117 h 10000"/>
                  <a:gd name="connsiteX34" fmla="*/ 470 w 10000"/>
                  <a:gd name="connsiteY34" fmla="*/ 5829 h 10000"/>
                  <a:gd name="connsiteX35" fmla="*/ 188 w 10000"/>
                  <a:gd name="connsiteY35" fmla="*/ 5464 h 10000"/>
                  <a:gd name="connsiteX36" fmla="*/ 188 w 10000"/>
                  <a:gd name="connsiteY36" fmla="*/ 5464 h 10000"/>
                  <a:gd name="connsiteX37" fmla="*/ 0 w 10000"/>
                  <a:gd name="connsiteY37" fmla="*/ 5254 h 10000"/>
                  <a:gd name="connsiteX38" fmla="*/ 0 w 10000"/>
                  <a:gd name="connsiteY38" fmla="*/ 5035 h 10000"/>
                  <a:gd name="connsiteX39" fmla="*/ 0 w 10000"/>
                  <a:gd name="connsiteY39" fmla="*/ 4889 h 10000"/>
                  <a:gd name="connsiteX40" fmla="*/ 94 w 10000"/>
                  <a:gd name="connsiteY40" fmla="*/ 4750 h 10000"/>
                  <a:gd name="connsiteX41" fmla="*/ 282 w 10000"/>
                  <a:gd name="connsiteY41" fmla="*/ 4459 h 10000"/>
                  <a:gd name="connsiteX42" fmla="*/ 470 w 10000"/>
                  <a:gd name="connsiteY42" fmla="*/ 4388 h 10000"/>
                  <a:gd name="connsiteX43" fmla="*/ 470 w 10000"/>
                  <a:gd name="connsiteY43" fmla="*/ 4388 h 10000"/>
                  <a:gd name="connsiteX44" fmla="*/ 470 w 10000"/>
                  <a:gd name="connsiteY44" fmla="*/ 4320 h 10000"/>
                  <a:gd name="connsiteX45" fmla="*/ 566 w 10000"/>
                  <a:gd name="connsiteY45" fmla="*/ 4245 h 10000"/>
                  <a:gd name="connsiteX46" fmla="*/ 943 w 10000"/>
                  <a:gd name="connsiteY46" fmla="*/ 4170 h 10000"/>
                  <a:gd name="connsiteX47" fmla="*/ 2073 w 10000"/>
                  <a:gd name="connsiteY47" fmla="*/ 4031 h 10000"/>
                  <a:gd name="connsiteX48" fmla="*/ 4055 w 10000"/>
                  <a:gd name="connsiteY48" fmla="*/ 3815 h 10000"/>
                  <a:gd name="connsiteX49" fmla="*/ 4055 w 10000"/>
                  <a:gd name="connsiteY49" fmla="*/ 3815 h 10000"/>
                  <a:gd name="connsiteX50" fmla="*/ 5188 w 10000"/>
                  <a:gd name="connsiteY50" fmla="*/ 3598 h 10000"/>
                  <a:gd name="connsiteX51" fmla="*/ 7262 w 10000"/>
                  <a:gd name="connsiteY51" fmla="*/ 3165 h 10000"/>
                  <a:gd name="connsiteX52" fmla="*/ 7262 w 10000"/>
                  <a:gd name="connsiteY52" fmla="*/ 3165 h 10000"/>
                  <a:gd name="connsiteX53" fmla="*/ 7737 w 10000"/>
                  <a:gd name="connsiteY53" fmla="*/ 3013 h 10000"/>
                  <a:gd name="connsiteX54" fmla="*/ 7924 w 10000"/>
                  <a:gd name="connsiteY54" fmla="*/ 2803 h 10000"/>
                  <a:gd name="connsiteX55" fmla="*/ 8116 w 10000"/>
                  <a:gd name="connsiteY55" fmla="*/ 2660 h 10000"/>
                  <a:gd name="connsiteX56" fmla="*/ 8020 w 10000"/>
                  <a:gd name="connsiteY56" fmla="*/ 2516 h 10000"/>
                  <a:gd name="connsiteX57" fmla="*/ 8020 w 10000"/>
                  <a:gd name="connsiteY57" fmla="*/ 2372 h 10000"/>
                  <a:gd name="connsiteX58" fmla="*/ 7829 w 10000"/>
                  <a:gd name="connsiteY58" fmla="*/ 2228 h 10000"/>
                  <a:gd name="connsiteX59" fmla="*/ 7546 w 10000"/>
                  <a:gd name="connsiteY59" fmla="*/ 2014 h 10000"/>
                  <a:gd name="connsiteX60" fmla="*/ 7546 w 10000"/>
                  <a:gd name="connsiteY60" fmla="*/ 2014 h 10000"/>
                  <a:gd name="connsiteX61" fmla="*/ 4153 w 10000"/>
                  <a:gd name="connsiteY61" fmla="*/ 722 h 10000"/>
                  <a:gd name="connsiteX62" fmla="*/ 4153 w 10000"/>
                  <a:gd name="connsiteY62" fmla="*/ 722 h 10000"/>
                  <a:gd name="connsiteX63" fmla="*/ 3773 w 10000"/>
                  <a:gd name="connsiteY63" fmla="*/ 510 h 10000"/>
                  <a:gd name="connsiteX64" fmla="*/ 3489 w 10000"/>
                  <a:gd name="connsiteY64" fmla="*/ 291 h 10000"/>
                  <a:gd name="connsiteX65" fmla="*/ 3300 w 10000"/>
                  <a:gd name="connsiteY65" fmla="*/ 73 h 10000"/>
                  <a:gd name="connsiteX66" fmla="*/ 3300 w 10000"/>
                  <a:gd name="connsiteY66" fmla="*/ 73 h 10000"/>
                  <a:gd name="connsiteX67" fmla="*/ 6700 w 10000"/>
                  <a:gd name="connsiteY67" fmla="*/ 0 h 10000"/>
                  <a:gd name="connsiteX68" fmla="*/ 10000 w 10000"/>
                  <a:gd name="connsiteY68" fmla="*/ 722 h 10000"/>
                  <a:gd name="connsiteX69" fmla="*/ 10000 w 10000"/>
                  <a:gd name="connsiteY69" fmla="*/ 9927 h 10000"/>
                  <a:gd name="connsiteX70" fmla="*/ 10000 w 10000"/>
                  <a:gd name="connsiteY70" fmla="*/ 9927 h 10000"/>
                  <a:gd name="connsiteX71" fmla="*/ 9527 w 10000"/>
                  <a:gd name="connsiteY71" fmla="*/ 9857 h 10000"/>
                  <a:gd name="connsiteX72" fmla="*/ 8964 w 10000"/>
                  <a:gd name="connsiteY72" fmla="*/ 9927 h 10000"/>
                  <a:gd name="connsiteX73" fmla="*/ 8964 w 10000"/>
                  <a:gd name="connsiteY73" fmla="*/ 9927 h 10000"/>
                  <a:gd name="connsiteX74" fmla="*/ 8774 w 10000"/>
                  <a:gd name="connsiteY74" fmla="*/ 10000 h 10000"/>
                  <a:gd name="connsiteX75" fmla="*/ 8398 w 10000"/>
                  <a:gd name="connsiteY75" fmla="*/ 9927 h 10000"/>
                  <a:gd name="connsiteX76" fmla="*/ 8116 w 10000"/>
                  <a:gd name="connsiteY76" fmla="*/ 9857 h 10000"/>
                  <a:gd name="connsiteX77" fmla="*/ 7829 w 10000"/>
                  <a:gd name="connsiteY77" fmla="*/ 9707 h 10000"/>
                  <a:gd name="connsiteX78" fmla="*/ 7638 w 10000"/>
                  <a:gd name="connsiteY78" fmla="*/ 9494 h 10000"/>
                  <a:gd name="connsiteX79" fmla="*/ 7358 w 10000"/>
                  <a:gd name="connsiteY79" fmla="*/ 9137 h 10000"/>
                  <a:gd name="connsiteX80" fmla="*/ 7358 w 10000"/>
                  <a:gd name="connsiteY80" fmla="*/ 9137 h 10000"/>
                  <a:gd name="connsiteX81" fmla="*/ 6980 w 10000"/>
                  <a:gd name="connsiteY81" fmla="*/ 8492 h 10000"/>
                  <a:gd name="connsiteX82" fmla="*/ 6793 w 10000"/>
                  <a:gd name="connsiteY82" fmla="*/ 8199 h 10000"/>
                  <a:gd name="connsiteX83" fmla="*/ 6509 w 10000"/>
                  <a:gd name="connsiteY83" fmla="*/ 7987 h 10000"/>
                  <a:gd name="connsiteX84" fmla="*/ 6226 w 10000"/>
                  <a:gd name="connsiteY84" fmla="*/ 7842 h 10000"/>
                  <a:gd name="connsiteX85" fmla="*/ 5850 w 10000"/>
                  <a:gd name="connsiteY85" fmla="*/ 7765 h 10000"/>
                  <a:gd name="connsiteX86" fmla="*/ 5469 w 10000"/>
                  <a:gd name="connsiteY86" fmla="*/ 7695 h 10000"/>
                  <a:gd name="connsiteX87" fmla="*/ 4905 w 10000"/>
                  <a:gd name="connsiteY87" fmla="*/ 7622 h 10000"/>
                  <a:gd name="connsiteX88" fmla="*/ 4905 w 10000"/>
                  <a:gd name="connsiteY88" fmla="*/ 7622 h 10000"/>
                  <a:gd name="connsiteX89" fmla="*/ 4153 w 10000"/>
                  <a:gd name="connsiteY89" fmla="*/ 7695 h 10000"/>
                  <a:gd name="connsiteX90" fmla="*/ 3583 w 10000"/>
                  <a:gd name="connsiteY90" fmla="*/ 7695 h 10000"/>
                  <a:gd name="connsiteX91" fmla="*/ 3396 w 10000"/>
                  <a:gd name="connsiteY91" fmla="*/ 7622 h 10000"/>
                  <a:gd name="connsiteX92" fmla="*/ 3300 w 10000"/>
                  <a:gd name="connsiteY92" fmla="*/ 7550 h 10000"/>
                  <a:gd name="connsiteX93" fmla="*/ 3300 w 10000"/>
                  <a:gd name="connsiteY93" fmla="*/ 7550 h 10000"/>
                  <a:gd name="connsiteX94" fmla="*/ 3300 w 10000"/>
                  <a:gd name="connsiteY94" fmla="*/ 6257 h 10000"/>
                  <a:gd name="connsiteX95" fmla="*/ 3300 w 10000"/>
                  <a:gd name="connsiteY95" fmla="*/ 6257 h 10000"/>
                  <a:gd name="connsiteX96" fmla="*/ 3300 w 10000"/>
                  <a:gd name="connsiteY96" fmla="*/ 5968 h 10000"/>
                  <a:gd name="connsiteX97" fmla="*/ 3113 w 10000"/>
                  <a:gd name="connsiteY97" fmla="*/ 5609 h 10000"/>
                  <a:gd name="connsiteX98" fmla="*/ 3019 w 10000"/>
                  <a:gd name="connsiteY98" fmla="*/ 5539 h 10000"/>
                  <a:gd name="connsiteX99" fmla="*/ 2829 w 10000"/>
                  <a:gd name="connsiteY99" fmla="*/ 5464 h 10000"/>
                  <a:gd name="connsiteX100" fmla="*/ 2641 w 10000"/>
                  <a:gd name="connsiteY100" fmla="*/ 5464 h 10000"/>
                  <a:gd name="connsiteX101" fmla="*/ 2358 w 10000"/>
                  <a:gd name="connsiteY101" fmla="*/ 5539 h 10000"/>
                  <a:gd name="connsiteX102" fmla="*/ 2358 w 10000"/>
                  <a:gd name="connsiteY102" fmla="*/ 5539 h 10000"/>
                  <a:gd name="connsiteX103" fmla="*/ 1319 w 10000"/>
                  <a:gd name="connsiteY103" fmla="*/ 6042 h 10000"/>
                  <a:gd name="connsiteX104" fmla="*/ 850 w 10000"/>
                  <a:gd name="connsiteY104" fmla="*/ 6185 h 10000"/>
                  <a:gd name="connsiteX105" fmla="*/ 754 w 10000"/>
                  <a:gd name="connsiteY105" fmla="*/ 6257 h 10000"/>
                  <a:gd name="connsiteX106" fmla="*/ 660 w 10000"/>
                  <a:gd name="connsiteY106" fmla="*/ 6185 h 10000"/>
                  <a:gd name="connsiteX107" fmla="*/ 660 w 10000"/>
                  <a:gd name="connsiteY107" fmla="*/ 6185 h 10000"/>
                  <a:gd name="connsiteX108" fmla="*/ 188 w 10000"/>
                  <a:gd name="connsiteY108" fmla="*/ 5464 h 10000"/>
                  <a:gd name="connsiteX109" fmla="*/ 188 w 10000"/>
                  <a:gd name="connsiteY109" fmla="*/ 5464 h 10000"/>
                  <a:gd name="connsiteX110" fmla="*/ 0 w 10000"/>
                  <a:gd name="connsiteY110" fmla="*/ 5108 h 10000"/>
                  <a:gd name="connsiteX111" fmla="*/ 0 w 10000"/>
                  <a:gd name="connsiteY111" fmla="*/ 4889 h 10000"/>
                  <a:gd name="connsiteX112" fmla="*/ 0 w 10000"/>
                  <a:gd name="connsiteY112" fmla="*/ 4676 h 10000"/>
                  <a:gd name="connsiteX113" fmla="*/ 0 w 10000"/>
                  <a:gd name="connsiteY113" fmla="*/ 4676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2073 w 10000"/>
                  <a:gd name="connsiteY28" fmla="*/ 5752 h 10000"/>
                  <a:gd name="connsiteX29" fmla="*/ 1319 w 10000"/>
                  <a:gd name="connsiteY29" fmla="*/ 6117 h 10000"/>
                  <a:gd name="connsiteX30" fmla="*/ 1319 w 10000"/>
                  <a:gd name="connsiteY30" fmla="*/ 6117 h 10000"/>
                  <a:gd name="connsiteX31" fmla="*/ 850 w 10000"/>
                  <a:gd name="connsiteY31" fmla="*/ 6185 h 10000"/>
                  <a:gd name="connsiteX32" fmla="*/ 660 w 10000"/>
                  <a:gd name="connsiteY32" fmla="*/ 6185 h 10000"/>
                  <a:gd name="connsiteX33" fmla="*/ 566 w 10000"/>
                  <a:gd name="connsiteY33" fmla="*/ 6117 h 10000"/>
                  <a:gd name="connsiteX34" fmla="*/ 470 w 10000"/>
                  <a:gd name="connsiteY34" fmla="*/ 5829 h 10000"/>
                  <a:gd name="connsiteX35" fmla="*/ 188 w 10000"/>
                  <a:gd name="connsiteY35" fmla="*/ 5464 h 10000"/>
                  <a:gd name="connsiteX36" fmla="*/ 188 w 10000"/>
                  <a:gd name="connsiteY36" fmla="*/ 5464 h 10000"/>
                  <a:gd name="connsiteX37" fmla="*/ 0 w 10000"/>
                  <a:gd name="connsiteY37" fmla="*/ 5254 h 10000"/>
                  <a:gd name="connsiteX38" fmla="*/ 0 w 10000"/>
                  <a:gd name="connsiteY38" fmla="*/ 5035 h 10000"/>
                  <a:gd name="connsiteX39" fmla="*/ 0 w 10000"/>
                  <a:gd name="connsiteY39" fmla="*/ 4889 h 10000"/>
                  <a:gd name="connsiteX40" fmla="*/ 94 w 10000"/>
                  <a:gd name="connsiteY40" fmla="*/ 4750 h 10000"/>
                  <a:gd name="connsiteX41" fmla="*/ 282 w 10000"/>
                  <a:gd name="connsiteY41" fmla="*/ 4459 h 10000"/>
                  <a:gd name="connsiteX42" fmla="*/ 470 w 10000"/>
                  <a:gd name="connsiteY42" fmla="*/ 4388 h 10000"/>
                  <a:gd name="connsiteX43" fmla="*/ 470 w 10000"/>
                  <a:gd name="connsiteY43" fmla="*/ 4388 h 10000"/>
                  <a:gd name="connsiteX44" fmla="*/ 470 w 10000"/>
                  <a:gd name="connsiteY44" fmla="*/ 4320 h 10000"/>
                  <a:gd name="connsiteX45" fmla="*/ 566 w 10000"/>
                  <a:gd name="connsiteY45" fmla="*/ 4245 h 10000"/>
                  <a:gd name="connsiteX46" fmla="*/ 943 w 10000"/>
                  <a:gd name="connsiteY46" fmla="*/ 4170 h 10000"/>
                  <a:gd name="connsiteX47" fmla="*/ 2073 w 10000"/>
                  <a:gd name="connsiteY47" fmla="*/ 4031 h 10000"/>
                  <a:gd name="connsiteX48" fmla="*/ 4055 w 10000"/>
                  <a:gd name="connsiteY48" fmla="*/ 3815 h 10000"/>
                  <a:gd name="connsiteX49" fmla="*/ 4055 w 10000"/>
                  <a:gd name="connsiteY49" fmla="*/ 3815 h 10000"/>
                  <a:gd name="connsiteX50" fmla="*/ 5188 w 10000"/>
                  <a:gd name="connsiteY50" fmla="*/ 3598 h 10000"/>
                  <a:gd name="connsiteX51" fmla="*/ 7262 w 10000"/>
                  <a:gd name="connsiteY51" fmla="*/ 3165 h 10000"/>
                  <a:gd name="connsiteX52" fmla="*/ 7262 w 10000"/>
                  <a:gd name="connsiteY52" fmla="*/ 3165 h 10000"/>
                  <a:gd name="connsiteX53" fmla="*/ 7737 w 10000"/>
                  <a:gd name="connsiteY53" fmla="*/ 3013 h 10000"/>
                  <a:gd name="connsiteX54" fmla="*/ 7924 w 10000"/>
                  <a:gd name="connsiteY54" fmla="*/ 2803 h 10000"/>
                  <a:gd name="connsiteX55" fmla="*/ 8116 w 10000"/>
                  <a:gd name="connsiteY55" fmla="*/ 2660 h 10000"/>
                  <a:gd name="connsiteX56" fmla="*/ 8020 w 10000"/>
                  <a:gd name="connsiteY56" fmla="*/ 2516 h 10000"/>
                  <a:gd name="connsiteX57" fmla="*/ 8020 w 10000"/>
                  <a:gd name="connsiteY57" fmla="*/ 2372 h 10000"/>
                  <a:gd name="connsiteX58" fmla="*/ 7829 w 10000"/>
                  <a:gd name="connsiteY58" fmla="*/ 2228 h 10000"/>
                  <a:gd name="connsiteX59" fmla="*/ 7546 w 10000"/>
                  <a:gd name="connsiteY59" fmla="*/ 2014 h 10000"/>
                  <a:gd name="connsiteX60" fmla="*/ 7546 w 10000"/>
                  <a:gd name="connsiteY60" fmla="*/ 2014 h 10000"/>
                  <a:gd name="connsiteX61" fmla="*/ 4153 w 10000"/>
                  <a:gd name="connsiteY61" fmla="*/ 722 h 10000"/>
                  <a:gd name="connsiteX62" fmla="*/ 4153 w 10000"/>
                  <a:gd name="connsiteY62" fmla="*/ 722 h 10000"/>
                  <a:gd name="connsiteX63" fmla="*/ 3773 w 10000"/>
                  <a:gd name="connsiteY63" fmla="*/ 510 h 10000"/>
                  <a:gd name="connsiteX64" fmla="*/ 3489 w 10000"/>
                  <a:gd name="connsiteY64" fmla="*/ 291 h 10000"/>
                  <a:gd name="connsiteX65" fmla="*/ 3300 w 10000"/>
                  <a:gd name="connsiteY65" fmla="*/ 73 h 10000"/>
                  <a:gd name="connsiteX66" fmla="*/ 3300 w 10000"/>
                  <a:gd name="connsiteY66" fmla="*/ 73 h 10000"/>
                  <a:gd name="connsiteX67" fmla="*/ 6700 w 10000"/>
                  <a:gd name="connsiteY67" fmla="*/ 0 h 10000"/>
                  <a:gd name="connsiteX68" fmla="*/ 10000 w 10000"/>
                  <a:gd name="connsiteY68" fmla="*/ 722 h 10000"/>
                  <a:gd name="connsiteX69" fmla="*/ 10000 w 10000"/>
                  <a:gd name="connsiteY69" fmla="*/ 9927 h 10000"/>
                  <a:gd name="connsiteX70" fmla="*/ 10000 w 10000"/>
                  <a:gd name="connsiteY70" fmla="*/ 9927 h 10000"/>
                  <a:gd name="connsiteX71" fmla="*/ 9527 w 10000"/>
                  <a:gd name="connsiteY71" fmla="*/ 9857 h 10000"/>
                  <a:gd name="connsiteX72" fmla="*/ 8964 w 10000"/>
                  <a:gd name="connsiteY72" fmla="*/ 9927 h 10000"/>
                  <a:gd name="connsiteX73" fmla="*/ 8964 w 10000"/>
                  <a:gd name="connsiteY73" fmla="*/ 9927 h 10000"/>
                  <a:gd name="connsiteX74" fmla="*/ 8774 w 10000"/>
                  <a:gd name="connsiteY74" fmla="*/ 10000 h 10000"/>
                  <a:gd name="connsiteX75" fmla="*/ 8398 w 10000"/>
                  <a:gd name="connsiteY75" fmla="*/ 9927 h 10000"/>
                  <a:gd name="connsiteX76" fmla="*/ 8116 w 10000"/>
                  <a:gd name="connsiteY76" fmla="*/ 9857 h 10000"/>
                  <a:gd name="connsiteX77" fmla="*/ 7829 w 10000"/>
                  <a:gd name="connsiteY77" fmla="*/ 9707 h 10000"/>
                  <a:gd name="connsiteX78" fmla="*/ 7638 w 10000"/>
                  <a:gd name="connsiteY78" fmla="*/ 9494 h 10000"/>
                  <a:gd name="connsiteX79" fmla="*/ 7358 w 10000"/>
                  <a:gd name="connsiteY79" fmla="*/ 9137 h 10000"/>
                  <a:gd name="connsiteX80" fmla="*/ 7358 w 10000"/>
                  <a:gd name="connsiteY80" fmla="*/ 9137 h 10000"/>
                  <a:gd name="connsiteX81" fmla="*/ 6980 w 10000"/>
                  <a:gd name="connsiteY81" fmla="*/ 8492 h 10000"/>
                  <a:gd name="connsiteX82" fmla="*/ 6793 w 10000"/>
                  <a:gd name="connsiteY82" fmla="*/ 8199 h 10000"/>
                  <a:gd name="connsiteX83" fmla="*/ 6509 w 10000"/>
                  <a:gd name="connsiteY83" fmla="*/ 7987 h 10000"/>
                  <a:gd name="connsiteX84" fmla="*/ 6226 w 10000"/>
                  <a:gd name="connsiteY84" fmla="*/ 7842 h 10000"/>
                  <a:gd name="connsiteX85" fmla="*/ 5850 w 10000"/>
                  <a:gd name="connsiteY85" fmla="*/ 7765 h 10000"/>
                  <a:gd name="connsiteX86" fmla="*/ 5469 w 10000"/>
                  <a:gd name="connsiteY86" fmla="*/ 7695 h 10000"/>
                  <a:gd name="connsiteX87" fmla="*/ 4905 w 10000"/>
                  <a:gd name="connsiteY87" fmla="*/ 7622 h 10000"/>
                  <a:gd name="connsiteX88" fmla="*/ 4905 w 10000"/>
                  <a:gd name="connsiteY88" fmla="*/ 7622 h 10000"/>
                  <a:gd name="connsiteX89" fmla="*/ 4153 w 10000"/>
                  <a:gd name="connsiteY89" fmla="*/ 7695 h 10000"/>
                  <a:gd name="connsiteX90" fmla="*/ 3583 w 10000"/>
                  <a:gd name="connsiteY90" fmla="*/ 7695 h 10000"/>
                  <a:gd name="connsiteX91" fmla="*/ 3396 w 10000"/>
                  <a:gd name="connsiteY91" fmla="*/ 7622 h 10000"/>
                  <a:gd name="connsiteX92" fmla="*/ 3300 w 10000"/>
                  <a:gd name="connsiteY92" fmla="*/ 7550 h 10000"/>
                  <a:gd name="connsiteX93" fmla="*/ 3300 w 10000"/>
                  <a:gd name="connsiteY93" fmla="*/ 7550 h 10000"/>
                  <a:gd name="connsiteX94" fmla="*/ 3300 w 10000"/>
                  <a:gd name="connsiteY94" fmla="*/ 6257 h 10000"/>
                  <a:gd name="connsiteX95" fmla="*/ 3300 w 10000"/>
                  <a:gd name="connsiteY95" fmla="*/ 6257 h 10000"/>
                  <a:gd name="connsiteX96" fmla="*/ 3300 w 10000"/>
                  <a:gd name="connsiteY96" fmla="*/ 5968 h 10000"/>
                  <a:gd name="connsiteX97" fmla="*/ 3113 w 10000"/>
                  <a:gd name="connsiteY97" fmla="*/ 5609 h 10000"/>
                  <a:gd name="connsiteX98" fmla="*/ 3019 w 10000"/>
                  <a:gd name="connsiteY98" fmla="*/ 5539 h 10000"/>
                  <a:gd name="connsiteX99" fmla="*/ 2829 w 10000"/>
                  <a:gd name="connsiteY99" fmla="*/ 5464 h 10000"/>
                  <a:gd name="connsiteX100" fmla="*/ 2641 w 10000"/>
                  <a:gd name="connsiteY100" fmla="*/ 5464 h 10000"/>
                  <a:gd name="connsiteX101" fmla="*/ 2358 w 10000"/>
                  <a:gd name="connsiteY101" fmla="*/ 5539 h 10000"/>
                  <a:gd name="connsiteX102" fmla="*/ 2358 w 10000"/>
                  <a:gd name="connsiteY102" fmla="*/ 5539 h 10000"/>
                  <a:gd name="connsiteX103" fmla="*/ 1319 w 10000"/>
                  <a:gd name="connsiteY103" fmla="*/ 6042 h 10000"/>
                  <a:gd name="connsiteX104" fmla="*/ 850 w 10000"/>
                  <a:gd name="connsiteY104" fmla="*/ 6185 h 10000"/>
                  <a:gd name="connsiteX105" fmla="*/ 754 w 10000"/>
                  <a:gd name="connsiteY105" fmla="*/ 6257 h 10000"/>
                  <a:gd name="connsiteX106" fmla="*/ 660 w 10000"/>
                  <a:gd name="connsiteY106" fmla="*/ 6185 h 10000"/>
                  <a:gd name="connsiteX107" fmla="*/ 660 w 10000"/>
                  <a:gd name="connsiteY107" fmla="*/ 6185 h 10000"/>
                  <a:gd name="connsiteX108" fmla="*/ 188 w 10000"/>
                  <a:gd name="connsiteY108" fmla="*/ 5464 h 10000"/>
                  <a:gd name="connsiteX109" fmla="*/ 188 w 10000"/>
                  <a:gd name="connsiteY109" fmla="*/ 5464 h 10000"/>
                  <a:gd name="connsiteX110" fmla="*/ 0 w 10000"/>
                  <a:gd name="connsiteY110" fmla="*/ 5108 h 10000"/>
                  <a:gd name="connsiteX111" fmla="*/ 0 w 10000"/>
                  <a:gd name="connsiteY111" fmla="*/ 4889 h 10000"/>
                  <a:gd name="connsiteX112" fmla="*/ 0 w 10000"/>
                  <a:gd name="connsiteY112" fmla="*/ 4676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2073 w 10000"/>
                  <a:gd name="connsiteY28" fmla="*/ 5752 h 10000"/>
                  <a:gd name="connsiteX29" fmla="*/ 1319 w 10000"/>
                  <a:gd name="connsiteY29" fmla="*/ 6117 h 10000"/>
                  <a:gd name="connsiteX30" fmla="*/ 1319 w 10000"/>
                  <a:gd name="connsiteY30" fmla="*/ 6117 h 10000"/>
                  <a:gd name="connsiteX31" fmla="*/ 850 w 10000"/>
                  <a:gd name="connsiteY31" fmla="*/ 6185 h 10000"/>
                  <a:gd name="connsiteX32" fmla="*/ 660 w 10000"/>
                  <a:gd name="connsiteY32" fmla="*/ 6185 h 10000"/>
                  <a:gd name="connsiteX33" fmla="*/ 566 w 10000"/>
                  <a:gd name="connsiteY33" fmla="*/ 6117 h 10000"/>
                  <a:gd name="connsiteX34" fmla="*/ 470 w 10000"/>
                  <a:gd name="connsiteY34" fmla="*/ 5829 h 10000"/>
                  <a:gd name="connsiteX35" fmla="*/ 188 w 10000"/>
                  <a:gd name="connsiteY35" fmla="*/ 5464 h 10000"/>
                  <a:gd name="connsiteX36" fmla="*/ 188 w 10000"/>
                  <a:gd name="connsiteY36" fmla="*/ 5464 h 10000"/>
                  <a:gd name="connsiteX37" fmla="*/ 0 w 10000"/>
                  <a:gd name="connsiteY37" fmla="*/ 5254 h 10000"/>
                  <a:gd name="connsiteX38" fmla="*/ 0 w 10000"/>
                  <a:gd name="connsiteY38" fmla="*/ 5035 h 10000"/>
                  <a:gd name="connsiteX39" fmla="*/ 0 w 10000"/>
                  <a:gd name="connsiteY39" fmla="*/ 4889 h 10000"/>
                  <a:gd name="connsiteX40" fmla="*/ 94 w 10000"/>
                  <a:gd name="connsiteY40" fmla="*/ 4750 h 10000"/>
                  <a:gd name="connsiteX41" fmla="*/ 282 w 10000"/>
                  <a:gd name="connsiteY41" fmla="*/ 4459 h 10000"/>
                  <a:gd name="connsiteX42" fmla="*/ 470 w 10000"/>
                  <a:gd name="connsiteY42" fmla="*/ 4388 h 10000"/>
                  <a:gd name="connsiteX43" fmla="*/ 470 w 10000"/>
                  <a:gd name="connsiteY43" fmla="*/ 4388 h 10000"/>
                  <a:gd name="connsiteX44" fmla="*/ 470 w 10000"/>
                  <a:gd name="connsiteY44" fmla="*/ 4320 h 10000"/>
                  <a:gd name="connsiteX45" fmla="*/ 566 w 10000"/>
                  <a:gd name="connsiteY45" fmla="*/ 4245 h 10000"/>
                  <a:gd name="connsiteX46" fmla="*/ 943 w 10000"/>
                  <a:gd name="connsiteY46" fmla="*/ 4170 h 10000"/>
                  <a:gd name="connsiteX47" fmla="*/ 2073 w 10000"/>
                  <a:gd name="connsiteY47" fmla="*/ 4031 h 10000"/>
                  <a:gd name="connsiteX48" fmla="*/ 4055 w 10000"/>
                  <a:gd name="connsiteY48" fmla="*/ 3815 h 10000"/>
                  <a:gd name="connsiteX49" fmla="*/ 4055 w 10000"/>
                  <a:gd name="connsiteY49" fmla="*/ 3815 h 10000"/>
                  <a:gd name="connsiteX50" fmla="*/ 5188 w 10000"/>
                  <a:gd name="connsiteY50" fmla="*/ 3598 h 10000"/>
                  <a:gd name="connsiteX51" fmla="*/ 7262 w 10000"/>
                  <a:gd name="connsiteY51" fmla="*/ 3165 h 10000"/>
                  <a:gd name="connsiteX52" fmla="*/ 7262 w 10000"/>
                  <a:gd name="connsiteY52" fmla="*/ 3165 h 10000"/>
                  <a:gd name="connsiteX53" fmla="*/ 7737 w 10000"/>
                  <a:gd name="connsiteY53" fmla="*/ 3013 h 10000"/>
                  <a:gd name="connsiteX54" fmla="*/ 7924 w 10000"/>
                  <a:gd name="connsiteY54" fmla="*/ 2803 h 10000"/>
                  <a:gd name="connsiteX55" fmla="*/ 8116 w 10000"/>
                  <a:gd name="connsiteY55" fmla="*/ 2660 h 10000"/>
                  <a:gd name="connsiteX56" fmla="*/ 8020 w 10000"/>
                  <a:gd name="connsiteY56" fmla="*/ 2516 h 10000"/>
                  <a:gd name="connsiteX57" fmla="*/ 8020 w 10000"/>
                  <a:gd name="connsiteY57" fmla="*/ 2372 h 10000"/>
                  <a:gd name="connsiteX58" fmla="*/ 7829 w 10000"/>
                  <a:gd name="connsiteY58" fmla="*/ 2228 h 10000"/>
                  <a:gd name="connsiteX59" fmla="*/ 7546 w 10000"/>
                  <a:gd name="connsiteY59" fmla="*/ 2014 h 10000"/>
                  <a:gd name="connsiteX60" fmla="*/ 7546 w 10000"/>
                  <a:gd name="connsiteY60" fmla="*/ 2014 h 10000"/>
                  <a:gd name="connsiteX61" fmla="*/ 4153 w 10000"/>
                  <a:gd name="connsiteY61" fmla="*/ 722 h 10000"/>
                  <a:gd name="connsiteX62" fmla="*/ 4153 w 10000"/>
                  <a:gd name="connsiteY62" fmla="*/ 722 h 10000"/>
                  <a:gd name="connsiteX63" fmla="*/ 3773 w 10000"/>
                  <a:gd name="connsiteY63" fmla="*/ 510 h 10000"/>
                  <a:gd name="connsiteX64" fmla="*/ 3489 w 10000"/>
                  <a:gd name="connsiteY64" fmla="*/ 291 h 10000"/>
                  <a:gd name="connsiteX65" fmla="*/ 3300 w 10000"/>
                  <a:gd name="connsiteY65" fmla="*/ 73 h 10000"/>
                  <a:gd name="connsiteX66" fmla="*/ 3300 w 10000"/>
                  <a:gd name="connsiteY66" fmla="*/ 73 h 10000"/>
                  <a:gd name="connsiteX67" fmla="*/ 6700 w 10000"/>
                  <a:gd name="connsiteY67" fmla="*/ 0 h 10000"/>
                  <a:gd name="connsiteX68" fmla="*/ 10000 w 10000"/>
                  <a:gd name="connsiteY68" fmla="*/ 722 h 10000"/>
                  <a:gd name="connsiteX69" fmla="*/ 10000 w 10000"/>
                  <a:gd name="connsiteY69" fmla="*/ 9927 h 10000"/>
                  <a:gd name="connsiteX70" fmla="*/ 10000 w 10000"/>
                  <a:gd name="connsiteY70" fmla="*/ 9927 h 10000"/>
                  <a:gd name="connsiteX71" fmla="*/ 9527 w 10000"/>
                  <a:gd name="connsiteY71" fmla="*/ 9857 h 10000"/>
                  <a:gd name="connsiteX72" fmla="*/ 8964 w 10000"/>
                  <a:gd name="connsiteY72" fmla="*/ 9927 h 10000"/>
                  <a:gd name="connsiteX73" fmla="*/ 8964 w 10000"/>
                  <a:gd name="connsiteY73" fmla="*/ 9927 h 10000"/>
                  <a:gd name="connsiteX74" fmla="*/ 8774 w 10000"/>
                  <a:gd name="connsiteY74" fmla="*/ 10000 h 10000"/>
                  <a:gd name="connsiteX75" fmla="*/ 8398 w 10000"/>
                  <a:gd name="connsiteY75" fmla="*/ 9927 h 10000"/>
                  <a:gd name="connsiteX76" fmla="*/ 8116 w 10000"/>
                  <a:gd name="connsiteY76" fmla="*/ 9857 h 10000"/>
                  <a:gd name="connsiteX77" fmla="*/ 7829 w 10000"/>
                  <a:gd name="connsiteY77" fmla="*/ 9707 h 10000"/>
                  <a:gd name="connsiteX78" fmla="*/ 7638 w 10000"/>
                  <a:gd name="connsiteY78" fmla="*/ 9494 h 10000"/>
                  <a:gd name="connsiteX79" fmla="*/ 7358 w 10000"/>
                  <a:gd name="connsiteY79" fmla="*/ 9137 h 10000"/>
                  <a:gd name="connsiteX80" fmla="*/ 7358 w 10000"/>
                  <a:gd name="connsiteY80" fmla="*/ 9137 h 10000"/>
                  <a:gd name="connsiteX81" fmla="*/ 6980 w 10000"/>
                  <a:gd name="connsiteY81" fmla="*/ 8492 h 10000"/>
                  <a:gd name="connsiteX82" fmla="*/ 6793 w 10000"/>
                  <a:gd name="connsiteY82" fmla="*/ 8199 h 10000"/>
                  <a:gd name="connsiteX83" fmla="*/ 6509 w 10000"/>
                  <a:gd name="connsiteY83" fmla="*/ 7987 h 10000"/>
                  <a:gd name="connsiteX84" fmla="*/ 6226 w 10000"/>
                  <a:gd name="connsiteY84" fmla="*/ 7842 h 10000"/>
                  <a:gd name="connsiteX85" fmla="*/ 5850 w 10000"/>
                  <a:gd name="connsiteY85" fmla="*/ 7765 h 10000"/>
                  <a:gd name="connsiteX86" fmla="*/ 5469 w 10000"/>
                  <a:gd name="connsiteY86" fmla="*/ 7695 h 10000"/>
                  <a:gd name="connsiteX87" fmla="*/ 4905 w 10000"/>
                  <a:gd name="connsiteY87" fmla="*/ 7622 h 10000"/>
                  <a:gd name="connsiteX88" fmla="*/ 4905 w 10000"/>
                  <a:gd name="connsiteY88" fmla="*/ 7622 h 10000"/>
                  <a:gd name="connsiteX89" fmla="*/ 4153 w 10000"/>
                  <a:gd name="connsiteY89" fmla="*/ 7695 h 10000"/>
                  <a:gd name="connsiteX90" fmla="*/ 3583 w 10000"/>
                  <a:gd name="connsiteY90" fmla="*/ 7695 h 10000"/>
                  <a:gd name="connsiteX91" fmla="*/ 3396 w 10000"/>
                  <a:gd name="connsiteY91" fmla="*/ 7622 h 10000"/>
                  <a:gd name="connsiteX92" fmla="*/ 3300 w 10000"/>
                  <a:gd name="connsiteY92" fmla="*/ 7550 h 10000"/>
                  <a:gd name="connsiteX93" fmla="*/ 3300 w 10000"/>
                  <a:gd name="connsiteY93" fmla="*/ 7550 h 10000"/>
                  <a:gd name="connsiteX94" fmla="*/ 3300 w 10000"/>
                  <a:gd name="connsiteY94" fmla="*/ 6257 h 10000"/>
                  <a:gd name="connsiteX95" fmla="*/ 3300 w 10000"/>
                  <a:gd name="connsiteY95" fmla="*/ 6257 h 10000"/>
                  <a:gd name="connsiteX96" fmla="*/ 3300 w 10000"/>
                  <a:gd name="connsiteY96" fmla="*/ 5968 h 10000"/>
                  <a:gd name="connsiteX97" fmla="*/ 3113 w 10000"/>
                  <a:gd name="connsiteY97" fmla="*/ 5609 h 10000"/>
                  <a:gd name="connsiteX98" fmla="*/ 3019 w 10000"/>
                  <a:gd name="connsiteY98" fmla="*/ 5539 h 10000"/>
                  <a:gd name="connsiteX99" fmla="*/ 2829 w 10000"/>
                  <a:gd name="connsiteY99" fmla="*/ 5464 h 10000"/>
                  <a:gd name="connsiteX100" fmla="*/ 2641 w 10000"/>
                  <a:gd name="connsiteY100" fmla="*/ 5464 h 10000"/>
                  <a:gd name="connsiteX101" fmla="*/ 2358 w 10000"/>
                  <a:gd name="connsiteY101" fmla="*/ 5539 h 10000"/>
                  <a:gd name="connsiteX102" fmla="*/ 2358 w 10000"/>
                  <a:gd name="connsiteY102" fmla="*/ 5539 h 10000"/>
                  <a:gd name="connsiteX103" fmla="*/ 1319 w 10000"/>
                  <a:gd name="connsiteY103" fmla="*/ 6042 h 10000"/>
                  <a:gd name="connsiteX104" fmla="*/ 850 w 10000"/>
                  <a:gd name="connsiteY104" fmla="*/ 6185 h 10000"/>
                  <a:gd name="connsiteX105" fmla="*/ 754 w 10000"/>
                  <a:gd name="connsiteY105" fmla="*/ 6257 h 10000"/>
                  <a:gd name="connsiteX106" fmla="*/ 660 w 10000"/>
                  <a:gd name="connsiteY106" fmla="*/ 6185 h 10000"/>
                  <a:gd name="connsiteX107" fmla="*/ 660 w 10000"/>
                  <a:gd name="connsiteY107" fmla="*/ 6185 h 10000"/>
                  <a:gd name="connsiteX108" fmla="*/ 188 w 10000"/>
                  <a:gd name="connsiteY108" fmla="*/ 5464 h 10000"/>
                  <a:gd name="connsiteX109" fmla="*/ 188 w 10000"/>
                  <a:gd name="connsiteY109" fmla="*/ 5464 h 10000"/>
                  <a:gd name="connsiteX110" fmla="*/ 0 w 10000"/>
                  <a:gd name="connsiteY110" fmla="*/ 5108 h 10000"/>
                  <a:gd name="connsiteX111" fmla="*/ 0 w 10000"/>
                  <a:gd name="connsiteY111" fmla="*/ 4889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2073 w 10000"/>
                  <a:gd name="connsiteY28" fmla="*/ 5752 h 10000"/>
                  <a:gd name="connsiteX29" fmla="*/ 1319 w 10000"/>
                  <a:gd name="connsiteY29" fmla="*/ 6117 h 10000"/>
                  <a:gd name="connsiteX30" fmla="*/ 1319 w 10000"/>
                  <a:gd name="connsiteY30" fmla="*/ 6117 h 10000"/>
                  <a:gd name="connsiteX31" fmla="*/ 850 w 10000"/>
                  <a:gd name="connsiteY31" fmla="*/ 6185 h 10000"/>
                  <a:gd name="connsiteX32" fmla="*/ 660 w 10000"/>
                  <a:gd name="connsiteY32" fmla="*/ 6185 h 10000"/>
                  <a:gd name="connsiteX33" fmla="*/ 566 w 10000"/>
                  <a:gd name="connsiteY33" fmla="*/ 6117 h 10000"/>
                  <a:gd name="connsiteX34" fmla="*/ 470 w 10000"/>
                  <a:gd name="connsiteY34" fmla="*/ 5829 h 10000"/>
                  <a:gd name="connsiteX35" fmla="*/ 188 w 10000"/>
                  <a:gd name="connsiteY35" fmla="*/ 5464 h 10000"/>
                  <a:gd name="connsiteX36" fmla="*/ 188 w 10000"/>
                  <a:gd name="connsiteY36" fmla="*/ 5464 h 10000"/>
                  <a:gd name="connsiteX37" fmla="*/ 0 w 10000"/>
                  <a:gd name="connsiteY37" fmla="*/ 5254 h 10000"/>
                  <a:gd name="connsiteX38" fmla="*/ 0 w 10000"/>
                  <a:gd name="connsiteY38" fmla="*/ 5035 h 10000"/>
                  <a:gd name="connsiteX39" fmla="*/ 0 w 10000"/>
                  <a:gd name="connsiteY39" fmla="*/ 4889 h 10000"/>
                  <a:gd name="connsiteX40" fmla="*/ 94 w 10000"/>
                  <a:gd name="connsiteY40" fmla="*/ 4750 h 10000"/>
                  <a:gd name="connsiteX41" fmla="*/ 282 w 10000"/>
                  <a:gd name="connsiteY41" fmla="*/ 4459 h 10000"/>
                  <a:gd name="connsiteX42" fmla="*/ 470 w 10000"/>
                  <a:gd name="connsiteY42" fmla="*/ 4388 h 10000"/>
                  <a:gd name="connsiteX43" fmla="*/ 470 w 10000"/>
                  <a:gd name="connsiteY43" fmla="*/ 4388 h 10000"/>
                  <a:gd name="connsiteX44" fmla="*/ 470 w 10000"/>
                  <a:gd name="connsiteY44" fmla="*/ 4320 h 10000"/>
                  <a:gd name="connsiteX45" fmla="*/ 566 w 10000"/>
                  <a:gd name="connsiteY45" fmla="*/ 4245 h 10000"/>
                  <a:gd name="connsiteX46" fmla="*/ 943 w 10000"/>
                  <a:gd name="connsiteY46" fmla="*/ 4170 h 10000"/>
                  <a:gd name="connsiteX47" fmla="*/ 2073 w 10000"/>
                  <a:gd name="connsiteY47" fmla="*/ 4031 h 10000"/>
                  <a:gd name="connsiteX48" fmla="*/ 4055 w 10000"/>
                  <a:gd name="connsiteY48" fmla="*/ 3815 h 10000"/>
                  <a:gd name="connsiteX49" fmla="*/ 4055 w 10000"/>
                  <a:gd name="connsiteY49" fmla="*/ 3815 h 10000"/>
                  <a:gd name="connsiteX50" fmla="*/ 5188 w 10000"/>
                  <a:gd name="connsiteY50" fmla="*/ 3598 h 10000"/>
                  <a:gd name="connsiteX51" fmla="*/ 7262 w 10000"/>
                  <a:gd name="connsiteY51" fmla="*/ 3165 h 10000"/>
                  <a:gd name="connsiteX52" fmla="*/ 7262 w 10000"/>
                  <a:gd name="connsiteY52" fmla="*/ 3165 h 10000"/>
                  <a:gd name="connsiteX53" fmla="*/ 7737 w 10000"/>
                  <a:gd name="connsiteY53" fmla="*/ 3013 h 10000"/>
                  <a:gd name="connsiteX54" fmla="*/ 7924 w 10000"/>
                  <a:gd name="connsiteY54" fmla="*/ 2803 h 10000"/>
                  <a:gd name="connsiteX55" fmla="*/ 8116 w 10000"/>
                  <a:gd name="connsiteY55" fmla="*/ 2660 h 10000"/>
                  <a:gd name="connsiteX56" fmla="*/ 8020 w 10000"/>
                  <a:gd name="connsiteY56" fmla="*/ 2516 h 10000"/>
                  <a:gd name="connsiteX57" fmla="*/ 8020 w 10000"/>
                  <a:gd name="connsiteY57" fmla="*/ 2372 h 10000"/>
                  <a:gd name="connsiteX58" fmla="*/ 7829 w 10000"/>
                  <a:gd name="connsiteY58" fmla="*/ 2228 h 10000"/>
                  <a:gd name="connsiteX59" fmla="*/ 7546 w 10000"/>
                  <a:gd name="connsiteY59" fmla="*/ 2014 h 10000"/>
                  <a:gd name="connsiteX60" fmla="*/ 7546 w 10000"/>
                  <a:gd name="connsiteY60" fmla="*/ 2014 h 10000"/>
                  <a:gd name="connsiteX61" fmla="*/ 4153 w 10000"/>
                  <a:gd name="connsiteY61" fmla="*/ 722 h 10000"/>
                  <a:gd name="connsiteX62" fmla="*/ 4153 w 10000"/>
                  <a:gd name="connsiteY62" fmla="*/ 722 h 10000"/>
                  <a:gd name="connsiteX63" fmla="*/ 3773 w 10000"/>
                  <a:gd name="connsiteY63" fmla="*/ 510 h 10000"/>
                  <a:gd name="connsiteX64" fmla="*/ 3489 w 10000"/>
                  <a:gd name="connsiteY64" fmla="*/ 291 h 10000"/>
                  <a:gd name="connsiteX65" fmla="*/ 3300 w 10000"/>
                  <a:gd name="connsiteY65" fmla="*/ 73 h 10000"/>
                  <a:gd name="connsiteX66" fmla="*/ 3300 w 10000"/>
                  <a:gd name="connsiteY66" fmla="*/ 73 h 10000"/>
                  <a:gd name="connsiteX67" fmla="*/ 6700 w 10000"/>
                  <a:gd name="connsiteY67" fmla="*/ 0 h 10000"/>
                  <a:gd name="connsiteX68" fmla="*/ 10000 w 10000"/>
                  <a:gd name="connsiteY68" fmla="*/ 722 h 10000"/>
                  <a:gd name="connsiteX69" fmla="*/ 10000 w 10000"/>
                  <a:gd name="connsiteY69" fmla="*/ 9927 h 10000"/>
                  <a:gd name="connsiteX70" fmla="*/ 10000 w 10000"/>
                  <a:gd name="connsiteY70" fmla="*/ 9927 h 10000"/>
                  <a:gd name="connsiteX71" fmla="*/ 9527 w 10000"/>
                  <a:gd name="connsiteY71" fmla="*/ 9857 h 10000"/>
                  <a:gd name="connsiteX72" fmla="*/ 8964 w 10000"/>
                  <a:gd name="connsiteY72" fmla="*/ 9927 h 10000"/>
                  <a:gd name="connsiteX73" fmla="*/ 8964 w 10000"/>
                  <a:gd name="connsiteY73" fmla="*/ 9927 h 10000"/>
                  <a:gd name="connsiteX74" fmla="*/ 8774 w 10000"/>
                  <a:gd name="connsiteY74" fmla="*/ 10000 h 10000"/>
                  <a:gd name="connsiteX75" fmla="*/ 8398 w 10000"/>
                  <a:gd name="connsiteY75" fmla="*/ 9927 h 10000"/>
                  <a:gd name="connsiteX76" fmla="*/ 8116 w 10000"/>
                  <a:gd name="connsiteY76" fmla="*/ 9857 h 10000"/>
                  <a:gd name="connsiteX77" fmla="*/ 7829 w 10000"/>
                  <a:gd name="connsiteY77" fmla="*/ 9707 h 10000"/>
                  <a:gd name="connsiteX78" fmla="*/ 7638 w 10000"/>
                  <a:gd name="connsiteY78" fmla="*/ 9494 h 10000"/>
                  <a:gd name="connsiteX79" fmla="*/ 7358 w 10000"/>
                  <a:gd name="connsiteY79" fmla="*/ 9137 h 10000"/>
                  <a:gd name="connsiteX80" fmla="*/ 7358 w 10000"/>
                  <a:gd name="connsiteY80" fmla="*/ 9137 h 10000"/>
                  <a:gd name="connsiteX81" fmla="*/ 6980 w 10000"/>
                  <a:gd name="connsiteY81" fmla="*/ 8492 h 10000"/>
                  <a:gd name="connsiteX82" fmla="*/ 6793 w 10000"/>
                  <a:gd name="connsiteY82" fmla="*/ 8199 h 10000"/>
                  <a:gd name="connsiteX83" fmla="*/ 6509 w 10000"/>
                  <a:gd name="connsiteY83" fmla="*/ 7987 h 10000"/>
                  <a:gd name="connsiteX84" fmla="*/ 6226 w 10000"/>
                  <a:gd name="connsiteY84" fmla="*/ 7842 h 10000"/>
                  <a:gd name="connsiteX85" fmla="*/ 5850 w 10000"/>
                  <a:gd name="connsiteY85" fmla="*/ 7765 h 10000"/>
                  <a:gd name="connsiteX86" fmla="*/ 5469 w 10000"/>
                  <a:gd name="connsiteY86" fmla="*/ 7695 h 10000"/>
                  <a:gd name="connsiteX87" fmla="*/ 4905 w 10000"/>
                  <a:gd name="connsiteY87" fmla="*/ 7622 h 10000"/>
                  <a:gd name="connsiteX88" fmla="*/ 4905 w 10000"/>
                  <a:gd name="connsiteY88" fmla="*/ 7622 h 10000"/>
                  <a:gd name="connsiteX89" fmla="*/ 4153 w 10000"/>
                  <a:gd name="connsiteY89" fmla="*/ 7695 h 10000"/>
                  <a:gd name="connsiteX90" fmla="*/ 3583 w 10000"/>
                  <a:gd name="connsiteY90" fmla="*/ 7695 h 10000"/>
                  <a:gd name="connsiteX91" fmla="*/ 3396 w 10000"/>
                  <a:gd name="connsiteY91" fmla="*/ 7622 h 10000"/>
                  <a:gd name="connsiteX92" fmla="*/ 3300 w 10000"/>
                  <a:gd name="connsiteY92" fmla="*/ 7550 h 10000"/>
                  <a:gd name="connsiteX93" fmla="*/ 3300 w 10000"/>
                  <a:gd name="connsiteY93" fmla="*/ 7550 h 10000"/>
                  <a:gd name="connsiteX94" fmla="*/ 3300 w 10000"/>
                  <a:gd name="connsiteY94" fmla="*/ 6257 h 10000"/>
                  <a:gd name="connsiteX95" fmla="*/ 3300 w 10000"/>
                  <a:gd name="connsiteY95" fmla="*/ 6257 h 10000"/>
                  <a:gd name="connsiteX96" fmla="*/ 3300 w 10000"/>
                  <a:gd name="connsiteY96" fmla="*/ 5968 h 10000"/>
                  <a:gd name="connsiteX97" fmla="*/ 3113 w 10000"/>
                  <a:gd name="connsiteY97" fmla="*/ 5609 h 10000"/>
                  <a:gd name="connsiteX98" fmla="*/ 3019 w 10000"/>
                  <a:gd name="connsiteY98" fmla="*/ 5539 h 10000"/>
                  <a:gd name="connsiteX99" fmla="*/ 2829 w 10000"/>
                  <a:gd name="connsiteY99" fmla="*/ 5464 h 10000"/>
                  <a:gd name="connsiteX100" fmla="*/ 2641 w 10000"/>
                  <a:gd name="connsiteY100" fmla="*/ 5464 h 10000"/>
                  <a:gd name="connsiteX101" fmla="*/ 2358 w 10000"/>
                  <a:gd name="connsiteY101" fmla="*/ 5539 h 10000"/>
                  <a:gd name="connsiteX102" fmla="*/ 2358 w 10000"/>
                  <a:gd name="connsiteY102" fmla="*/ 5539 h 10000"/>
                  <a:gd name="connsiteX103" fmla="*/ 1319 w 10000"/>
                  <a:gd name="connsiteY103" fmla="*/ 6042 h 10000"/>
                  <a:gd name="connsiteX104" fmla="*/ 850 w 10000"/>
                  <a:gd name="connsiteY104" fmla="*/ 6185 h 10000"/>
                  <a:gd name="connsiteX105" fmla="*/ 754 w 10000"/>
                  <a:gd name="connsiteY105" fmla="*/ 6257 h 10000"/>
                  <a:gd name="connsiteX106" fmla="*/ 660 w 10000"/>
                  <a:gd name="connsiteY106" fmla="*/ 6185 h 10000"/>
                  <a:gd name="connsiteX107" fmla="*/ 660 w 10000"/>
                  <a:gd name="connsiteY107" fmla="*/ 6185 h 10000"/>
                  <a:gd name="connsiteX108" fmla="*/ 188 w 10000"/>
                  <a:gd name="connsiteY108" fmla="*/ 5464 h 10000"/>
                  <a:gd name="connsiteX109" fmla="*/ 188 w 10000"/>
                  <a:gd name="connsiteY109" fmla="*/ 5464 h 10000"/>
                  <a:gd name="connsiteX110" fmla="*/ 0 w 10000"/>
                  <a:gd name="connsiteY110" fmla="*/ 5108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2073 w 10000"/>
                  <a:gd name="connsiteY28" fmla="*/ 5752 h 10000"/>
                  <a:gd name="connsiteX29" fmla="*/ 1319 w 10000"/>
                  <a:gd name="connsiteY29" fmla="*/ 6117 h 10000"/>
                  <a:gd name="connsiteX30" fmla="*/ 1319 w 10000"/>
                  <a:gd name="connsiteY30" fmla="*/ 6117 h 10000"/>
                  <a:gd name="connsiteX31" fmla="*/ 850 w 10000"/>
                  <a:gd name="connsiteY31" fmla="*/ 6185 h 10000"/>
                  <a:gd name="connsiteX32" fmla="*/ 660 w 10000"/>
                  <a:gd name="connsiteY32" fmla="*/ 6185 h 10000"/>
                  <a:gd name="connsiteX33" fmla="*/ 566 w 10000"/>
                  <a:gd name="connsiteY33" fmla="*/ 6117 h 10000"/>
                  <a:gd name="connsiteX34" fmla="*/ 470 w 10000"/>
                  <a:gd name="connsiteY34" fmla="*/ 5829 h 10000"/>
                  <a:gd name="connsiteX35" fmla="*/ 188 w 10000"/>
                  <a:gd name="connsiteY35" fmla="*/ 5464 h 10000"/>
                  <a:gd name="connsiteX36" fmla="*/ 188 w 10000"/>
                  <a:gd name="connsiteY36" fmla="*/ 5464 h 10000"/>
                  <a:gd name="connsiteX37" fmla="*/ 0 w 10000"/>
                  <a:gd name="connsiteY37" fmla="*/ 5254 h 10000"/>
                  <a:gd name="connsiteX38" fmla="*/ 0 w 10000"/>
                  <a:gd name="connsiteY38" fmla="*/ 5035 h 10000"/>
                  <a:gd name="connsiteX39" fmla="*/ 0 w 10000"/>
                  <a:gd name="connsiteY39" fmla="*/ 4889 h 10000"/>
                  <a:gd name="connsiteX40" fmla="*/ 94 w 10000"/>
                  <a:gd name="connsiteY40" fmla="*/ 4750 h 10000"/>
                  <a:gd name="connsiteX41" fmla="*/ 282 w 10000"/>
                  <a:gd name="connsiteY41" fmla="*/ 4459 h 10000"/>
                  <a:gd name="connsiteX42" fmla="*/ 470 w 10000"/>
                  <a:gd name="connsiteY42" fmla="*/ 4388 h 10000"/>
                  <a:gd name="connsiteX43" fmla="*/ 470 w 10000"/>
                  <a:gd name="connsiteY43" fmla="*/ 4388 h 10000"/>
                  <a:gd name="connsiteX44" fmla="*/ 470 w 10000"/>
                  <a:gd name="connsiteY44" fmla="*/ 4320 h 10000"/>
                  <a:gd name="connsiteX45" fmla="*/ 566 w 10000"/>
                  <a:gd name="connsiteY45" fmla="*/ 4245 h 10000"/>
                  <a:gd name="connsiteX46" fmla="*/ 943 w 10000"/>
                  <a:gd name="connsiteY46" fmla="*/ 4170 h 10000"/>
                  <a:gd name="connsiteX47" fmla="*/ 2073 w 10000"/>
                  <a:gd name="connsiteY47" fmla="*/ 4031 h 10000"/>
                  <a:gd name="connsiteX48" fmla="*/ 4055 w 10000"/>
                  <a:gd name="connsiteY48" fmla="*/ 3815 h 10000"/>
                  <a:gd name="connsiteX49" fmla="*/ 4055 w 10000"/>
                  <a:gd name="connsiteY49" fmla="*/ 3815 h 10000"/>
                  <a:gd name="connsiteX50" fmla="*/ 5188 w 10000"/>
                  <a:gd name="connsiteY50" fmla="*/ 3598 h 10000"/>
                  <a:gd name="connsiteX51" fmla="*/ 7262 w 10000"/>
                  <a:gd name="connsiteY51" fmla="*/ 3165 h 10000"/>
                  <a:gd name="connsiteX52" fmla="*/ 7262 w 10000"/>
                  <a:gd name="connsiteY52" fmla="*/ 3165 h 10000"/>
                  <a:gd name="connsiteX53" fmla="*/ 7737 w 10000"/>
                  <a:gd name="connsiteY53" fmla="*/ 3013 h 10000"/>
                  <a:gd name="connsiteX54" fmla="*/ 7924 w 10000"/>
                  <a:gd name="connsiteY54" fmla="*/ 2803 h 10000"/>
                  <a:gd name="connsiteX55" fmla="*/ 8116 w 10000"/>
                  <a:gd name="connsiteY55" fmla="*/ 2660 h 10000"/>
                  <a:gd name="connsiteX56" fmla="*/ 8020 w 10000"/>
                  <a:gd name="connsiteY56" fmla="*/ 2516 h 10000"/>
                  <a:gd name="connsiteX57" fmla="*/ 8020 w 10000"/>
                  <a:gd name="connsiteY57" fmla="*/ 2372 h 10000"/>
                  <a:gd name="connsiteX58" fmla="*/ 7829 w 10000"/>
                  <a:gd name="connsiteY58" fmla="*/ 2228 h 10000"/>
                  <a:gd name="connsiteX59" fmla="*/ 7546 w 10000"/>
                  <a:gd name="connsiteY59" fmla="*/ 2014 h 10000"/>
                  <a:gd name="connsiteX60" fmla="*/ 7546 w 10000"/>
                  <a:gd name="connsiteY60" fmla="*/ 2014 h 10000"/>
                  <a:gd name="connsiteX61" fmla="*/ 4153 w 10000"/>
                  <a:gd name="connsiteY61" fmla="*/ 722 h 10000"/>
                  <a:gd name="connsiteX62" fmla="*/ 4153 w 10000"/>
                  <a:gd name="connsiteY62" fmla="*/ 722 h 10000"/>
                  <a:gd name="connsiteX63" fmla="*/ 3773 w 10000"/>
                  <a:gd name="connsiteY63" fmla="*/ 510 h 10000"/>
                  <a:gd name="connsiteX64" fmla="*/ 3489 w 10000"/>
                  <a:gd name="connsiteY64" fmla="*/ 291 h 10000"/>
                  <a:gd name="connsiteX65" fmla="*/ 3300 w 10000"/>
                  <a:gd name="connsiteY65" fmla="*/ 73 h 10000"/>
                  <a:gd name="connsiteX66" fmla="*/ 3300 w 10000"/>
                  <a:gd name="connsiteY66" fmla="*/ 73 h 10000"/>
                  <a:gd name="connsiteX67" fmla="*/ 6700 w 10000"/>
                  <a:gd name="connsiteY67" fmla="*/ 0 h 10000"/>
                  <a:gd name="connsiteX68" fmla="*/ 10000 w 10000"/>
                  <a:gd name="connsiteY68" fmla="*/ 722 h 10000"/>
                  <a:gd name="connsiteX69" fmla="*/ 10000 w 10000"/>
                  <a:gd name="connsiteY69" fmla="*/ 9927 h 10000"/>
                  <a:gd name="connsiteX70" fmla="*/ 10000 w 10000"/>
                  <a:gd name="connsiteY70" fmla="*/ 9927 h 10000"/>
                  <a:gd name="connsiteX71" fmla="*/ 9527 w 10000"/>
                  <a:gd name="connsiteY71" fmla="*/ 9857 h 10000"/>
                  <a:gd name="connsiteX72" fmla="*/ 8964 w 10000"/>
                  <a:gd name="connsiteY72" fmla="*/ 9927 h 10000"/>
                  <a:gd name="connsiteX73" fmla="*/ 8964 w 10000"/>
                  <a:gd name="connsiteY73" fmla="*/ 9927 h 10000"/>
                  <a:gd name="connsiteX74" fmla="*/ 8774 w 10000"/>
                  <a:gd name="connsiteY74" fmla="*/ 10000 h 10000"/>
                  <a:gd name="connsiteX75" fmla="*/ 8398 w 10000"/>
                  <a:gd name="connsiteY75" fmla="*/ 9927 h 10000"/>
                  <a:gd name="connsiteX76" fmla="*/ 8116 w 10000"/>
                  <a:gd name="connsiteY76" fmla="*/ 9857 h 10000"/>
                  <a:gd name="connsiteX77" fmla="*/ 7829 w 10000"/>
                  <a:gd name="connsiteY77" fmla="*/ 9707 h 10000"/>
                  <a:gd name="connsiteX78" fmla="*/ 7638 w 10000"/>
                  <a:gd name="connsiteY78" fmla="*/ 9494 h 10000"/>
                  <a:gd name="connsiteX79" fmla="*/ 7358 w 10000"/>
                  <a:gd name="connsiteY79" fmla="*/ 9137 h 10000"/>
                  <a:gd name="connsiteX80" fmla="*/ 7358 w 10000"/>
                  <a:gd name="connsiteY80" fmla="*/ 9137 h 10000"/>
                  <a:gd name="connsiteX81" fmla="*/ 6980 w 10000"/>
                  <a:gd name="connsiteY81" fmla="*/ 8492 h 10000"/>
                  <a:gd name="connsiteX82" fmla="*/ 6793 w 10000"/>
                  <a:gd name="connsiteY82" fmla="*/ 8199 h 10000"/>
                  <a:gd name="connsiteX83" fmla="*/ 6509 w 10000"/>
                  <a:gd name="connsiteY83" fmla="*/ 7987 h 10000"/>
                  <a:gd name="connsiteX84" fmla="*/ 6226 w 10000"/>
                  <a:gd name="connsiteY84" fmla="*/ 7842 h 10000"/>
                  <a:gd name="connsiteX85" fmla="*/ 5850 w 10000"/>
                  <a:gd name="connsiteY85" fmla="*/ 7765 h 10000"/>
                  <a:gd name="connsiteX86" fmla="*/ 5469 w 10000"/>
                  <a:gd name="connsiteY86" fmla="*/ 7695 h 10000"/>
                  <a:gd name="connsiteX87" fmla="*/ 4905 w 10000"/>
                  <a:gd name="connsiteY87" fmla="*/ 7622 h 10000"/>
                  <a:gd name="connsiteX88" fmla="*/ 4905 w 10000"/>
                  <a:gd name="connsiteY88" fmla="*/ 7622 h 10000"/>
                  <a:gd name="connsiteX89" fmla="*/ 4153 w 10000"/>
                  <a:gd name="connsiteY89" fmla="*/ 7695 h 10000"/>
                  <a:gd name="connsiteX90" fmla="*/ 3583 w 10000"/>
                  <a:gd name="connsiteY90" fmla="*/ 7695 h 10000"/>
                  <a:gd name="connsiteX91" fmla="*/ 3396 w 10000"/>
                  <a:gd name="connsiteY91" fmla="*/ 7622 h 10000"/>
                  <a:gd name="connsiteX92" fmla="*/ 3300 w 10000"/>
                  <a:gd name="connsiteY92" fmla="*/ 7550 h 10000"/>
                  <a:gd name="connsiteX93" fmla="*/ 3300 w 10000"/>
                  <a:gd name="connsiteY93" fmla="*/ 7550 h 10000"/>
                  <a:gd name="connsiteX94" fmla="*/ 3300 w 10000"/>
                  <a:gd name="connsiteY94" fmla="*/ 6257 h 10000"/>
                  <a:gd name="connsiteX95" fmla="*/ 3300 w 10000"/>
                  <a:gd name="connsiteY95" fmla="*/ 6257 h 10000"/>
                  <a:gd name="connsiteX96" fmla="*/ 3300 w 10000"/>
                  <a:gd name="connsiteY96" fmla="*/ 5968 h 10000"/>
                  <a:gd name="connsiteX97" fmla="*/ 3113 w 10000"/>
                  <a:gd name="connsiteY97" fmla="*/ 5609 h 10000"/>
                  <a:gd name="connsiteX98" fmla="*/ 3019 w 10000"/>
                  <a:gd name="connsiteY98" fmla="*/ 5539 h 10000"/>
                  <a:gd name="connsiteX99" fmla="*/ 2829 w 10000"/>
                  <a:gd name="connsiteY99" fmla="*/ 5464 h 10000"/>
                  <a:gd name="connsiteX100" fmla="*/ 2641 w 10000"/>
                  <a:gd name="connsiteY100" fmla="*/ 5464 h 10000"/>
                  <a:gd name="connsiteX101" fmla="*/ 2358 w 10000"/>
                  <a:gd name="connsiteY101" fmla="*/ 5539 h 10000"/>
                  <a:gd name="connsiteX102" fmla="*/ 2358 w 10000"/>
                  <a:gd name="connsiteY102" fmla="*/ 5539 h 10000"/>
                  <a:gd name="connsiteX103" fmla="*/ 1319 w 10000"/>
                  <a:gd name="connsiteY103" fmla="*/ 6042 h 10000"/>
                  <a:gd name="connsiteX104" fmla="*/ 850 w 10000"/>
                  <a:gd name="connsiteY104" fmla="*/ 6185 h 10000"/>
                  <a:gd name="connsiteX105" fmla="*/ 754 w 10000"/>
                  <a:gd name="connsiteY105" fmla="*/ 6257 h 10000"/>
                  <a:gd name="connsiteX106" fmla="*/ 660 w 10000"/>
                  <a:gd name="connsiteY106" fmla="*/ 6185 h 10000"/>
                  <a:gd name="connsiteX107" fmla="*/ 660 w 10000"/>
                  <a:gd name="connsiteY107" fmla="*/ 6185 h 10000"/>
                  <a:gd name="connsiteX108" fmla="*/ 188 w 10000"/>
                  <a:gd name="connsiteY108" fmla="*/ 5464 h 10000"/>
                  <a:gd name="connsiteX109" fmla="*/ 188 w 10000"/>
                  <a:gd name="connsiteY109" fmla="*/ 5464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2073 w 10000"/>
                  <a:gd name="connsiteY28" fmla="*/ 5752 h 10000"/>
                  <a:gd name="connsiteX29" fmla="*/ 1319 w 10000"/>
                  <a:gd name="connsiteY29" fmla="*/ 6117 h 10000"/>
                  <a:gd name="connsiteX30" fmla="*/ 1319 w 10000"/>
                  <a:gd name="connsiteY30" fmla="*/ 6117 h 10000"/>
                  <a:gd name="connsiteX31" fmla="*/ 850 w 10000"/>
                  <a:gd name="connsiteY31" fmla="*/ 6185 h 10000"/>
                  <a:gd name="connsiteX32" fmla="*/ 660 w 10000"/>
                  <a:gd name="connsiteY32" fmla="*/ 6185 h 10000"/>
                  <a:gd name="connsiteX33" fmla="*/ 566 w 10000"/>
                  <a:gd name="connsiteY33" fmla="*/ 6117 h 10000"/>
                  <a:gd name="connsiteX34" fmla="*/ 470 w 10000"/>
                  <a:gd name="connsiteY34" fmla="*/ 5829 h 10000"/>
                  <a:gd name="connsiteX35" fmla="*/ 188 w 10000"/>
                  <a:gd name="connsiteY35" fmla="*/ 5464 h 10000"/>
                  <a:gd name="connsiteX36" fmla="*/ 188 w 10000"/>
                  <a:gd name="connsiteY36" fmla="*/ 5464 h 10000"/>
                  <a:gd name="connsiteX37" fmla="*/ 0 w 10000"/>
                  <a:gd name="connsiteY37" fmla="*/ 5035 h 10000"/>
                  <a:gd name="connsiteX38" fmla="*/ 0 w 10000"/>
                  <a:gd name="connsiteY38" fmla="*/ 4889 h 10000"/>
                  <a:gd name="connsiteX39" fmla="*/ 94 w 10000"/>
                  <a:gd name="connsiteY39" fmla="*/ 4750 h 10000"/>
                  <a:gd name="connsiteX40" fmla="*/ 282 w 10000"/>
                  <a:gd name="connsiteY40" fmla="*/ 4459 h 10000"/>
                  <a:gd name="connsiteX41" fmla="*/ 470 w 10000"/>
                  <a:gd name="connsiteY41" fmla="*/ 4388 h 10000"/>
                  <a:gd name="connsiteX42" fmla="*/ 470 w 10000"/>
                  <a:gd name="connsiteY42" fmla="*/ 4388 h 10000"/>
                  <a:gd name="connsiteX43" fmla="*/ 470 w 10000"/>
                  <a:gd name="connsiteY43" fmla="*/ 4320 h 10000"/>
                  <a:gd name="connsiteX44" fmla="*/ 566 w 10000"/>
                  <a:gd name="connsiteY44" fmla="*/ 4245 h 10000"/>
                  <a:gd name="connsiteX45" fmla="*/ 943 w 10000"/>
                  <a:gd name="connsiteY45" fmla="*/ 4170 h 10000"/>
                  <a:gd name="connsiteX46" fmla="*/ 2073 w 10000"/>
                  <a:gd name="connsiteY46" fmla="*/ 4031 h 10000"/>
                  <a:gd name="connsiteX47" fmla="*/ 4055 w 10000"/>
                  <a:gd name="connsiteY47" fmla="*/ 3815 h 10000"/>
                  <a:gd name="connsiteX48" fmla="*/ 4055 w 10000"/>
                  <a:gd name="connsiteY48" fmla="*/ 3815 h 10000"/>
                  <a:gd name="connsiteX49" fmla="*/ 5188 w 10000"/>
                  <a:gd name="connsiteY49" fmla="*/ 3598 h 10000"/>
                  <a:gd name="connsiteX50" fmla="*/ 7262 w 10000"/>
                  <a:gd name="connsiteY50" fmla="*/ 3165 h 10000"/>
                  <a:gd name="connsiteX51" fmla="*/ 7262 w 10000"/>
                  <a:gd name="connsiteY51" fmla="*/ 3165 h 10000"/>
                  <a:gd name="connsiteX52" fmla="*/ 7737 w 10000"/>
                  <a:gd name="connsiteY52" fmla="*/ 3013 h 10000"/>
                  <a:gd name="connsiteX53" fmla="*/ 7924 w 10000"/>
                  <a:gd name="connsiteY53" fmla="*/ 2803 h 10000"/>
                  <a:gd name="connsiteX54" fmla="*/ 8116 w 10000"/>
                  <a:gd name="connsiteY54" fmla="*/ 2660 h 10000"/>
                  <a:gd name="connsiteX55" fmla="*/ 8020 w 10000"/>
                  <a:gd name="connsiteY55" fmla="*/ 2516 h 10000"/>
                  <a:gd name="connsiteX56" fmla="*/ 8020 w 10000"/>
                  <a:gd name="connsiteY56" fmla="*/ 2372 h 10000"/>
                  <a:gd name="connsiteX57" fmla="*/ 7829 w 10000"/>
                  <a:gd name="connsiteY57" fmla="*/ 2228 h 10000"/>
                  <a:gd name="connsiteX58" fmla="*/ 7546 w 10000"/>
                  <a:gd name="connsiteY58" fmla="*/ 2014 h 10000"/>
                  <a:gd name="connsiteX59" fmla="*/ 7546 w 10000"/>
                  <a:gd name="connsiteY59" fmla="*/ 2014 h 10000"/>
                  <a:gd name="connsiteX60" fmla="*/ 4153 w 10000"/>
                  <a:gd name="connsiteY60" fmla="*/ 722 h 10000"/>
                  <a:gd name="connsiteX61" fmla="*/ 4153 w 10000"/>
                  <a:gd name="connsiteY61" fmla="*/ 722 h 10000"/>
                  <a:gd name="connsiteX62" fmla="*/ 3773 w 10000"/>
                  <a:gd name="connsiteY62" fmla="*/ 510 h 10000"/>
                  <a:gd name="connsiteX63" fmla="*/ 3489 w 10000"/>
                  <a:gd name="connsiteY63" fmla="*/ 291 h 10000"/>
                  <a:gd name="connsiteX64" fmla="*/ 3300 w 10000"/>
                  <a:gd name="connsiteY64" fmla="*/ 73 h 10000"/>
                  <a:gd name="connsiteX65" fmla="*/ 3300 w 10000"/>
                  <a:gd name="connsiteY65" fmla="*/ 73 h 10000"/>
                  <a:gd name="connsiteX66" fmla="*/ 6700 w 10000"/>
                  <a:gd name="connsiteY66" fmla="*/ 0 h 10000"/>
                  <a:gd name="connsiteX67" fmla="*/ 10000 w 10000"/>
                  <a:gd name="connsiteY67" fmla="*/ 722 h 10000"/>
                  <a:gd name="connsiteX68" fmla="*/ 10000 w 10000"/>
                  <a:gd name="connsiteY68" fmla="*/ 9927 h 10000"/>
                  <a:gd name="connsiteX69" fmla="*/ 10000 w 10000"/>
                  <a:gd name="connsiteY69" fmla="*/ 9927 h 10000"/>
                  <a:gd name="connsiteX70" fmla="*/ 9527 w 10000"/>
                  <a:gd name="connsiteY70" fmla="*/ 9857 h 10000"/>
                  <a:gd name="connsiteX71" fmla="*/ 8964 w 10000"/>
                  <a:gd name="connsiteY71" fmla="*/ 9927 h 10000"/>
                  <a:gd name="connsiteX72" fmla="*/ 8964 w 10000"/>
                  <a:gd name="connsiteY72" fmla="*/ 9927 h 10000"/>
                  <a:gd name="connsiteX73" fmla="*/ 8774 w 10000"/>
                  <a:gd name="connsiteY73" fmla="*/ 10000 h 10000"/>
                  <a:gd name="connsiteX74" fmla="*/ 8398 w 10000"/>
                  <a:gd name="connsiteY74" fmla="*/ 9927 h 10000"/>
                  <a:gd name="connsiteX75" fmla="*/ 8116 w 10000"/>
                  <a:gd name="connsiteY75" fmla="*/ 9857 h 10000"/>
                  <a:gd name="connsiteX76" fmla="*/ 7829 w 10000"/>
                  <a:gd name="connsiteY76" fmla="*/ 9707 h 10000"/>
                  <a:gd name="connsiteX77" fmla="*/ 7638 w 10000"/>
                  <a:gd name="connsiteY77" fmla="*/ 9494 h 10000"/>
                  <a:gd name="connsiteX78" fmla="*/ 7358 w 10000"/>
                  <a:gd name="connsiteY78" fmla="*/ 9137 h 10000"/>
                  <a:gd name="connsiteX79" fmla="*/ 7358 w 10000"/>
                  <a:gd name="connsiteY79" fmla="*/ 9137 h 10000"/>
                  <a:gd name="connsiteX80" fmla="*/ 6980 w 10000"/>
                  <a:gd name="connsiteY80" fmla="*/ 8492 h 10000"/>
                  <a:gd name="connsiteX81" fmla="*/ 6793 w 10000"/>
                  <a:gd name="connsiteY81" fmla="*/ 8199 h 10000"/>
                  <a:gd name="connsiteX82" fmla="*/ 6509 w 10000"/>
                  <a:gd name="connsiteY82" fmla="*/ 7987 h 10000"/>
                  <a:gd name="connsiteX83" fmla="*/ 6226 w 10000"/>
                  <a:gd name="connsiteY83" fmla="*/ 7842 h 10000"/>
                  <a:gd name="connsiteX84" fmla="*/ 5850 w 10000"/>
                  <a:gd name="connsiteY84" fmla="*/ 7765 h 10000"/>
                  <a:gd name="connsiteX85" fmla="*/ 5469 w 10000"/>
                  <a:gd name="connsiteY85" fmla="*/ 7695 h 10000"/>
                  <a:gd name="connsiteX86" fmla="*/ 4905 w 10000"/>
                  <a:gd name="connsiteY86" fmla="*/ 7622 h 10000"/>
                  <a:gd name="connsiteX87" fmla="*/ 4905 w 10000"/>
                  <a:gd name="connsiteY87" fmla="*/ 7622 h 10000"/>
                  <a:gd name="connsiteX88" fmla="*/ 4153 w 10000"/>
                  <a:gd name="connsiteY88" fmla="*/ 7695 h 10000"/>
                  <a:gd name="connsiteX89" fmla="*/ 3583 w 10000"/>
                  <a:gd name="connsiteY89" fmla="*/ 7695 h 10000"/>
                  <a:gd name="connsiteX90" fmla="*/ 3396 w 10000"/>
                  <a:gd name="connsiteY90" fmla="*/ 7622 h 10000"/>
                  <a:gd name="connsiteX91" fmla="*/ 3300 w 10000"/>
                  <a:gd name="connsiteY91" fmla="*/ 7550 h 10000"/>
                  <a:gd name="connsiteX92" fmla="*/ 3300 w 10000"/>
                  <a:gd name="connsiteY92" fmla="*/ 7550 h 10000"/>
                  <a:gd name="connsiteX93" fmla="*/ 3300 w 10000"/>
                  <a:gd name="connsiteY93" fmla="*/ 6257 h 10000"/>
                  <a:gd name="connsiteX94" fmla="*/ 3300 w 10000"/>
                  <a:gd name="connsiteY94" fmla="*/ 6257 h 10000"/>
                  <a:gd name="connsiteX95" fmla="*/ 3300 w 10000"/>
                  <a:gd name="connsiteY95" fmla="*/ 5968 h 10000"/>
                  <a:gd name="connsiteX96" fmla="*/ 3113 w 10000"/>
                  <a:gd name="connsiteY96" fmla="*/ 5609 h 10000"/>
                  <a:gd name="connsiteX97" fmla="*/ 3019 w 10000"/>
                  <a:gd name="connsiteY97" fmla="*/ 5539 h 10000"/>
                  <a:gd name="connsiteX98" fmla="*/ 2829 w 10000"/>
                  <a:gd name="connsiteY98" fmla="*/ 5464 h 10000"/>
                  <a:gd name="connsiteX99" fmla="*/ 2641 w 10000"/>
                  <a:gd name="connsiteY99" fmla="*/ 5464 h 10000"/>
                  <a:gd name="connsiteX100" fmla="*/ 2358 w 10000"/>
                  <a:gd name="connsiteY100" fmla="*/ 5539 h 10000"/>
                  <a:gd name="connsiteX101" fmla="*/ 2358 w 10000"/>
                  <a:gd name="connsiteY101" fmla="*/ 5539 h 10000"/>
                  <a:gd name="connsiteX102" fmla="*/ 1319 w 10000"/>
                  <a:gd name="connsiteY102" fmla="*/ 6042 h 10000"/>
                  <a:gd name="connsiteX103" fmla="*/ 850 w 10000"/>
                  <a:gd name="connsiteY103" fmla="*/ 6185 h 10000"/>
                  <a:gd name="connsiteX104" fmla="*/ 754 w 10000"/>
                  <a:gd name="connsiteY104" fmla="*/ 6257 h 10000"/>
                  <a:gd name="connsiteX105" fmla="*/ 660 w 10000"/>
                  <a:gd name="connsiteY105" fmla="*/ 6185 h 10000"/>
                  <a:gd name="connsiteX106" fmla="*/ 660 w 10000"/>
                  <a:gd name="connsiteY106" fmla="*/ 6185 h 10000"/>
                  <a:gd name="connsiteX107" fmla="*/ 188 w 10000"/>
                  <a:gd name="connsiteY107" fmla="*/ 5464 h 10000"/>
                  <a:gd name="connsiteX108" fmla="*/ 188 w 10000"/>
                  <a:gd name="connsiteY108" fmla="*/ 5464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2073 w 10000"/>
                  <a:gd name="connsiteY28" fmla="*/ 5752 h 10000"/>
                  <a:gd name="connsiteX29" fmla="*/ 1319 w 10000"/>
                  <a:gd name="connsiteY29" fmla="*/ 6117 h 10000"/>
                  <a:gd name="connsiteX30" fmla="*/ 1319 w 10000"/>
                  <a:gd name="connsiteY30" fmla="*/ 6117 h 10000"/>
                  <a:gd name="connsiteX31" fmla="*/ 850 w 10000"/>
                  <a:gd name="connsiteY31" fmla="*/ 6185 h 10000"/>
                  <a:gd name="connsiteX32" fmla="*/ 660 w 10000"/>
                  <a:gd name="connsiteY32" fmla="*/ 6185 h 10000"/>
                  <a:gd name="connsiteX33" fmla="*/ 566 w 10000"/>
                  <a:gd name="connsiteY33" fmla="*/ 6117 h 10000"/>
                  <a:gd name="connsiteX34" fmla="*/ 470 w 10000"/>
                  <a:gd name="connsiteY34" fmla="*/ 5829 h 10000"/>
                  <a:gd name="connsiteX35" fmla="*/ 188 w 10000"/>
                  <a:gd name="connsiteY35" fmla="*/ 5464 h 10000"/>
                  <a:gd name="connsiteX36" fmla="*/ 188 w 10000"/>
                  <a:gd name="connsiteY36" fmla="*/ 5464 h 10000"/>
                  <a:gd name="connsiteX37" fmla="*/ 0 w 10000"/>
                  <a:gd name="connsiteY37" fmla="*/ 5035 h 10000"/>
                  <a:gd name="connsiteX38" fmla="*/ 0 w 10000"/>
                  <a:gd name="connsiteY38" fmla="*/ 4889 h 10000"/>
                  <a:gd name="connsiteX39" fmla="*/ 94 w 10000"/>
                  <a:gd name="connsiteY39" fmla="*/ 4750 h 10000"/>
                  <a:gd name="connsiteX40" fmla="*/ 282 w 10000"/>
                  <a:gd name="connsiteY40" fmla="*/ 4459 h 10000"/>
                  <a:gd name="connsiteX41" fmla="*/ 470 w 10000"/>
                  <a:gd name="connsiteY41" fmla="*/ 4388 h 10000"/>
                  <a:gd name="connsiteX42" fmla="*/ 470 w 10000"/>
                  <a:gd name="connsiteY42" fmla="*/ 4388 h 10000"/>
                  <a:gd name="connsiteX43" fmla="*/ 470 w 10000"/>
                  <a:gd name="connsiteY43" fmla="*/ 4320 h 10000"/>
                  <a:gd name="connsiteX44" fmla="*/ 566 w 10000"/>
                  <a:gd name="connsiteY44" fmla="*/ 4245 h 10000"/>
                  <a:gd name="connsiteX45" fmla="*/ 943 w 10000"/>
                  <a:gd name="connsiteY45" fmla="*/ 4170 h 10000"/>
                  <a:gd name="connsiteX46" fmla="*/ 2073 w 10000"/>
                  <a:gd name="connsiteY46" fmla="*/ 4031 h 10000"/>
                  <a:gd name="connsiteX47" fmla="*/ 4055 w 10000"/>
                  <a:gd name="connsiteY47" fmla="*/ 3815 h 10000"/>
                  <a:gd name="connsiteX48" fmla="*/ 4055 w 10000"/>
                  <a:gd name="connsiteY48" fmla="*/ 3815 h 10000"/>
                  <a:gd name="connsiteX49" fmla="*/ 5188 w 10000"/>
                  <a:gd name="connsiteY49" fmla="*/ 3598 h 10000"/>
                  <a:gd name="connsiteX50" fmla="*/ 7262 w 10000"/>
                  <a:gd name="connsiteY50" fmla="*/ 3165 h 10000"/>
                  <a:gd name="connsiteX51" fmla="*/ 7262 w 10000"/>
                  <a:gd name="connsiteY51" fmla="*/ 3165 h 10000"/>
                  <a:gd name="connsiteX52" fmla="*/ 7737 w 10000"/>
                  <a:gd name="connsiteY52" fmla="*/ 3013 h 10000"/>
                  <a:gd name="connsiteX53" fmla="*/ 7924 w 10000"/>
                  <a:gd name="connsiteY53" fmla="*/ 2803 h 10000"/>
                  <a:gd name="connsiteX54" fmla="*/ 8116 w 10000"/>
                  <a:gd name="connsiteY54" fmla="*/ 2660 h 10000"/>
                  <a:gd name="connsiteX55" fmla="*/ 8020 w 10000"/>
                  <a:gd name="connsiteY55" fmla="*/ 2516 h 10000"/>
                  <a:gd name="connsiteX56" fmla="*/ 8020 w 10000"/>
                  <a:gd name="connsiteY56" fmla="*/ 2372 h 10000"/>
                  <a:gd name="connsiteX57" fmla="*/ 7829 w 10000"/>
                  <a:gd name="connsiteY57" fmla="*/ 2228 h 10000"/>
                  <a:gd name="connsiteX58" fmla="*/ 7546 w 10000"/>
                  <a:gd name="connsiteY58" fmla="*/ 2014 h 10000"/>
                  <a:gd name="connsiteX59" fmla="*/ 7546 w 10000"/>
                  <a:gd name="connsiteY59" fmla="*/ 2014 h 10000"/>
                  <a:gd name="connsiteX60" fmla="*/ 4153 w 10000"/>
                  <a:gd name="connsiteY60" fmla="*/ 722 h 10000"/>
                  <a:gd name="connsiteX61" fmla="*/ 4153 w 10000"/>
                  <a:gd name="connsiteY61" fmla="*/ 722 h 10000"/>
                  <a:gd name="connsiteX62" fmla="*/ 3773 w 10000"/>
                  <a:gd name="connsiteY62" fmla="*/ 510 h 10000"/>
                  <a:gd name="connsiteX63" fmla="*/ 3489 w 10000"/>
                  <a:gd name="connsiteY63" fmla="*/ 291 h 10000"/>
                  <a:gd name="connsiteX64" fmla="*/ 3300 w 10000"/>
                  <a:gd name="connsiteY64" fmla="*/ 73 h 10000"/>
                  <a:gd name="connsiteX65" fmla="*/ 3300 w 10000"/>
                  <a:gd name="connsiteY65" fmla="*/ 73 h 10000"/>
                  <a:gd name="connsiteX66" fmla="*/ 6700 w 10000"/>
                  <a:gd name="connsiteY66" fmla="*/ 0 h 10000"/>
                  <a:gd name="connsiteX67" fmla="*/ 10000 w 10000"/>
                  <a:gd name="connsiteY67" fmla="*/ 722 h 10000"/>
                  <a:gd name="connsiteX68" fmla="*/ 10000 w 10000"/>
                  <a:gd name="connsiteY68" fmla="*/ 9927 h 10000"/>
                  <a:gd name="connsiteX69" fmla="*/ 10000 w 10000"/>
                  <a:gd name="connsiteY69" fmla="*/ 9927 h 10000"/>
                  <a:gd name="connsiteX70" fmla="*/ 9527 w 10000"/>
                  <a:gd name="connsiteY70" fmla="*/ 9857 h 10000"/>
                  <a:gd name="connsiteX71" fmla="*/ 8964 w 10000"/>
                  <a:gd name="connsiteY71" fmla="*/ 9927 h 10000"/>
                  <a:gd name="connsiteX72" fmla="*/ 8964 w 10000"/>
                  <a:gd name="connsiteY72" fmla="*/ 9927 h 10000"/>
                  <a:gd name="connsiteX73" fmla="*/ 8774 w 10000"/>
                  <a:gd name="connsiteY73" fmla="*/ 10000 h 10000"/>
                  <a:gd name="connsiteX74" fmla="*/ 8398 w 10000"/>
                  <a:gd name="connsiteY74" fmla="*/ 9927 h 10000"/>
                  <a:gd name="connsiteX75" fmla="*/ 8116 w 10000"/>
                  <a:gd name="connsiteY75" fmla="*/ 9857 h 10000"/>
                  <a:gd name="connsiteX76" fmla="*/ 7829 w 10000"/>
                  <a:gd name="connsiteY76" fmla="*/ 9707 h 10000"/>
                  <a:gd name="connsiteX77" fmla="*/ 7638 w 10000"/>
                  <a:gd name="connsiteY77" fmla="*/ 9494 h 10000"/>
                  <a:gd name="connsiteX78" fmla="*/ 7358 w 10000"/>
                  <a:gd name="connsiteY78" fmla="*/ 9137 h 10000"/>
                  <a:gd name="connsiteX79" fmla="*/ 7358 w 10000"/>
                  <a:gd name="connsiteY79" fmla="*/ 9137 h 10000"/>
                  <a:gd name="connsiteX80" fmla="*/ 6980 w 10000"/>
                  <a:gd name="connsiteY80" fmla="*/ 8492 h 10000"/>
                  <a:gd name="connsiteX81" fmla="*/ 6793 w 10000"/>
                  <a:gd name="connsiteY81" fmla="*/ 8199 h 10000"/>
                  <a:gd name="connsiteX82" fmla="*/ 6509 w 10000"/>
                  <a:gd name="connsiteY82" fmla="*/ 7987 h 10000"/>
                  <a:gd name="connsiteX83" fmla="*/ 6226 w 10000"/>
                  <a:gd name="connsiteY83" fmla="*/ 7842 h 10000"/>
                  <a:gd name="connsiteX84" fmla="*/ 5850 w 10000"/>
                  <a:gd name="connsiteY84" fmla="*/ 7765 h 10000"/>
                  <a:gd name="connsiteX85" fmla="*/ 5469 w 10000"/>
                  <a:gd name="connsiteY85" fmla="*/ 7695 h 10000"/>
                  <a:gd name="connsiteX86" fmla="*/ 4905 w 10000"/>
                  <a:gd name="connsiteY86" fmla="*/ 7622 h 10000"/>
                  <a:gd name="connsiteX87" fmla="*/ 4905 w 10000"/>
                  <a:gd name="connsiteY87" fmla="*/ 7622 h 10000"/>
                  <a:gd name="connsiteX88" fmla="*/ 4153 w 10000"/>
                  <a:gd name="connsiteY88" fmla="*/ 7695 h 10000"/>
                  <a:gd name="connsiteX89" fmla="*/ 3583 w 10000"/>
                  <a:gd name="connsiteY89" fmla="*/ 7695 h 10000"/>
                  <a:gd name="connsiteX90" fmla="*/ 3396 w 10000"/>
                  <a:gd name="connsiteY90" fmla="*/ 7622 h 10000"/>
                  <a:gd name="connsiteX91" fmla="*/ 3300 w 10000"/>
                  <a:gd name="connsiteY91" fmla="*/ 7550 h 10000"/>
                  <a:gd name="connsiteX92" fmla="*/ 3300 w 10000"/>
                  <a:gd name="connsiteY92" fmla="*/ 7550 h 10000"/>
                  <a:gd name="connsiteX93" fmla="*/ 3300 w 10000"/>
                  <a:gd name="connsiteY93" fmla="*/ 6257 h 10000"/>
                  <a:gd name="connsiteX94" fmla="*/ 3300 w 10000"/>
                  <a:gd name="connsiteY94" fmla="*/ 6257 h 10000"/>
                  <a:gd name="connsiteX95" fmla="*/ 3300 w 10000"/>
                  <a:gd name="connsiteY95" fmla="*/ 5968 h 10000"/>
                  <a:gd name="connsiteX96" fmla="*/ 3113 w 10000"/>
                  <a:gd name="connsiteY96" fmla="*/ 5609 h 10000"/>
                  <a:gd name="connsiteX97" fmla="*/ 3019 w 10000"/>
                  <a:gd name="connsiteY97" fmla="*/ 5539 h 10000"/>
                  <a:gd name="connsiteX98" fmla="*/ 2829 w 10000"/>
                  <a:gd name="connsiteY98" fmla="*/ 5464 h 10000"/>
                  <a:gd name="connsiteX99" fmla="*/ 2641 w 10000"/>
                  <a:gd name="connsiteY99" fmla="*/ 5464 h 10000"/>
                  <a:gd name="connsiteX100" fmla="*/ 2358 w 10000"/>
                  <a:gd name="connsiteY100" fmla="*/ 5539 h 10000"/>
                  <a:gd name="connsiteX101" fmla="*/ 2358 w 10000"/>
                  <a:gd name="connsiteY101" fmla="*/ 5539 h 10000"/>
                  <a:gd name="connsiteX102" fmla="*/ 1319 w 10000"/>
                  <a:gd name="connsiteY102" fmla="*/ 6042 h 10000"/>
                  <a:gd name="connsiteX103" fmla="*/ 850 w 10000"/>
                  <a:gd name="connsiteY103" fmla="*/ 6185 h 10000"/>
                  <a:gd name="connsiteX104" fmla="*/ 754 w 10000"/>
                  <a:gd name="connsiteY104" fmla="*/ 6257 h 10000"/>
                  <a:gd name="connsiteX105" fmla="*/ 660 w 10000"/>
                  <a:gd name="connsiteY105" fmla="*/ 6185 h 10000"/>
                  <a:gd name="connsiteX106" fmla="*/ 660 w 10000"/>
                  <a:gd name="connsiteY106" fmla="*/ 6185 h 10000"/>
                  <a:gd name="connsiteX107" fmla="*/ 188 w 10000"/>
                  <a:gd name="connsiteY107" fmla="*/ 5464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2073 w 10000"/>
                  <a:gd name="connsiteY28" fmla="*/ 5752 h 10000"/>
                  <a:gd name="connsiteX29" fmla="*/ 1319 w 10000"/>
                  <a:gd name="connsiteY29" fmla="*/ 6117 h 10000"/>
                  <a:gd name="connsiteX30" fmla="*/ 1319 w 10000"/>
                  <a:gd name="connsiteY30" fmla="*/ 6117 h 10000"/>
                  <a:gd name="connsiteX31" fmla="*/ 850 w 10000"/>
                  <a:gd name="connsiteY31" fmla="*/ 6185 h 10000"/>
                  <a:gd name="connsiteX32" fmla="*/ 660 w 10000"/>
                  <a:gd name="connsiteY32" fmla="*/ 6185 h 10000"/>
                  <a:gd name="connsiteX33" fmla="*/ 566 w 10000"/>
                  <a:gd name="connsiteY33" fmla="*/ 6117 h 10000"/>
                  <a:gd name="connsiteX34" fmla="*/ 470 w 10000"/>
                  <a:gd name="connsiteY34" fmla="*/ 5829 h 10000"/>
                  <a:gd name="connsiteX35" fmla="*/ 188 w 10000"/>
                  <a:gd name="connsiteY35" fmla="*/ 5464 h 10000"/>
                  <a:gd name="connsiteX36" fmla="*/ 188 w 10000"/>
                  <a:gd name="connsiteY36" fmla="*/ 5464 h 10000"/>
                  <a:gd name="connsiteX37" fmla="*/ 0 w 10000"/>
                  <a:gd name="connsiteY37" fmla="*/ 5035 h 10000"/>
                  <a:gd name="connsiteX38" fmla="*/ 0 w 10000"/>
                  <a:gd name="connsiteY38" fmla="*/ 4889 h 10000"/>
                  <a:gd name="connsiteX39" fmla="*/ 94 w 10000"/>
                  <a:gd name="connsiteY39" fmla="*/ 4750 h 10000"/>
                  <a:gd name="connsiteX40" fmla="*/ 282 w 10000"/>
                  <a:gd name="connsiteY40" fmla="*/ 4459 h 10000"/>
                  <a:gd name="connsiteX41" fmla="*/ 470 w 10000"/>
                  <a:gd name="connsiteY41" fmla="*/ 4388 h 10000"/>
                  <a:gd name="connsiteX42" fmla="*/ 470 w 10000"/>
                  <a:gd name="connsiteY42" fmla="*/ 4388 h 10000"/>
                  <a:gd name="connsiteX43" fmla="*/ 470 w 10000"/>
                  <a:gd name="connsiteY43" fmla="*/ 4320 h 10000"/>
                  <a:gd name="connsiteX44" fmla="*/ 566 w 10000"/>
                  <a:gd name="connsiteY44" fmla="*/ 4245 h 10000"/>
                  <a:gd name="connsiteX45" fmla="*/ 943 w 10000"/>
                  <a:gd name="connsiteY45" fmla="*/ 4170 h 10000"/>
                  <a:gd name="connsiteX46" fmla="*/ 2073 w 10000"/>
                  <a:gd name="connsiteY46" fmla="*/ 4031 h 10000"/>
                  <a:gd name="connsiteX47" fmla="*/ 4055 w 10000"/>
                  <a:gd name="connsiteY47" fmla="*/ 3815 h 10000"/>
                  <a:gd name="connsiteX48" fmla="*/ 4055 w 10000"/>
                  <a:gd name="connsiteY48" fmla="*/ 3815 h 10000"/>
                  <a:gd name="connsiteX49" fmla="*/ 5188 w 10000"/>
                  <a:gd name="connsiteY49" fmla="*/ 3598 h 10000"/>
                  <a:gd name="connsiteX50" fmla="*/ 7262 w 10000"/>
                  <a:gd name="connsiteY50" fmla="*/ 3165 h 10000"/>
                  <a:gd name="connsiteX51" fmla="*/ 7262 w 10000"/>
                  <a:gd name="connsiteY51" fmla="*/ 3165 h 10000"/>
                  <a:gd name="connsiteX52" fmla="*/ 7737 w 10000"/>
                  <a:gd name="connsiteY52" fmla="*/ 3013 h 10000"/>
                  <a:gd name="connsiteX53" fmla="*/ 7924 w 10000"/>
                  <a:gd name="connsiteY53" fmla="*/ 2803 h 10000"/>
                  <a:gd name="connsiteX54" fmla="*/ 8116 w 10000"/>
                  <a:gd name="connsiteY54" fmla="*/ 2660 h 10000"/>
                  <a:gd name="connsiteX55" fmla="*/ 8020 w 10000"/>
                  <a:gd name="connsiteY55" fmla="*/ 2516 h 10000"/>
                  <a:gd name="connsiteX56" fmla="*/ 8020 w 10000"/>
                  <a:gd name="connsiteY56" fmla="*/ 2372 h 10000"/>
                  <a:gd name="connsiteX57" fmla="*/ 7829 w 10000"/>
                  <a:gd name="connsiteY57" fmla="*/ 2228 h 10000"/>
                  <a:gd name="connsiteX58" fmla="*/ 7546 w 10000"/>
                  <a:gd name="connsiteY58" fmla="*/ 2014 h 10000"/>
                  <a:gd name="connsiteX59" fmla="*/ 7546 w 10000"/>
                  <a:gd name="connsiteY59" fmla="*/ 2014 h 10000"/>
                  <a:gd name="connsiteX60" fmla="*/ 4153 w 10000"/>
                  <a:gd name="connsiteY60" fmla="*/ 722 h 10000"/>
                  <a:gd name="connsiteX61" fmla="*/ 4153 w 10000"/>
                  <a:gd name="connsiteY61" fmla="*/ 722 h 10000"/>
                  <a:gd name="connsiteX62" fmla="*/ 3773 w 10000"/>
                  <a:gd name="connsiteY62" fmla="*/ 510 h 10000"/>
                  <a:gd name="connsiteX63" fmla="*/ 3489 w 10000"/>
                  <a:gd name="connsiteY63" fmla="*/ 291 h 10000"/>
                  <a:gd name="connsiteX64" fmla="*/ 3300 w 10000"/>
                  <a:gd name="connsiteY64" fmla="*/ 73 h 10000"/>
                  <a:gd name="connsiteX65" fmla="*/ 3300 w 10000"/>
                  <a:gd name="connsiteY65" fmla="*/ 73 h 10000"/>
                  <a:gd name="connsiteX66" fmla="*/ 6700 w 10000"/>
                  <a:gd name="connsiteY66" fmla="*/ 0 h 10000"/>
                  <a:gd name="connsiteX67" fmla="*/ 10000 w 10000"/>
                  <a:gd name="connsiteY67" fmla="*/ 722 h 10000"/>
                  <a:gd name="connsiteX68" fmla="*/ 10000 w 10000"/>
                  <a:gd name="connsiteY68" fmla="*/ 9927 h 10000"/>
                  <a:gd name="connsiteX69" fmla="*/ 10000 w 10000"/>
                  <a:gd name="connsiteY69" fmla="*/ 9927 h 10000"/>
                  <a:gd name="connsiteX70" fmla="*/ 9527 w 10000"/>
                  <a:gd name="connsiteY70" fmla="*/ 9857 h 10000"/>
                  <a:gd name="connsiteX71" fmla="*/ 8964 w 10000"/>
                  <a:gd name="connsiteY71" fmla="*/ 9927 h 10000"/>
                  <a:gd name="connsiteX72" fmla="*/ 8964 w 10000"/>
                  <a:gd name="connsiteY72" fmla="*/ 9927 h 10000"/>
                  <a:gd name="connsiteX73" fmla="*/ 8774 w 10000"/>
                  <a:gd name="connsiteY73" fmla="*/ 10000 h 10000"/>
                  <a:gd name="connsiteX74" fmla="*/ 8398 w 10000"/>
                  <a:gd name="connsiteY74" fmla="*/ 9927 h 10000"/>
                  <a:gd name="connsiteX75" fmla="*/ 8116 w 10000"/>
                  <a:gd name="connsiteY75" fmla="*/ 9857 h 10000"/>
                  <a:gd name="connsiteX76" fmla="*/ 7829 w 10000"/>
                  <a:gd name="connsiteY76" fmla="*/ 9707 h 10000"/>
                  <a:gd name="connsiteX77" fmla="*/ 7638 w 10000"/>
                  <a:gd name="connsiteY77" fmla="*/ 9494 h 10000"/>
                  <a:gd name="connsiteX78" fmla="*/ 7358 w 10000"/>
                  <a:gd name="connsiteY78" fmla="*/ 9137 h 10000"/>
                  <a:gd name="connsiteX79" fmla="*/ 7358 w 10000"/>
                  <a:gd name="connsiteY79" fmla="*/ 9137 h 10000"/>
                  <a:gd name="connsiteX80" fmla="*/ 6980 w 10000"/>
                  <a:gd name="connsiteY80" fmla="*/ 8492 h 10000"/>
                  <a:gd name="connsiteX81" fmla="*/ 6793 w 10000"/>
                  <a:gd name="connsiteY81" fmla="*/ 8199 h 10000"/>
                  <a:gd name="connsiteX82" fmla="*/ 6509 w 10000"/>
                  <a:gd name="connsiteY82" fmla="*/ 7987 h 10000"/>
                  <a:gd name="connsiteX83" fmla="*/ 6226 w 10000"/>
                  <a:gd name="connsiteY83" fmla="*/ 7842 h 10000"/>
                  <a:gd name="connsiteX84" fmla="*/ 5850 w 10000"/>
                  <a:gd name="connsiteY84" fmla="*/ 7765 h 10000"/>
                  <a:gd name="connsiteX85" fmla="*/ 5469 w 10000"/>
                  <a:gd name="connsiteY85" fmla="*/ 7695 h 10000"/>
                  <a:gd name="connsiteX86" fmla="*/ 4905 w 10000"/>
                  <a:gd name="connsiteY86" fmla="*/ 7622 h 10000"/>
                  <a:gd name="connsiteX87" fmla="*/ 4905 w 10000"/>
                  <a:gd name="connsiteY87" fmla="*/ 7622 h 10000"/>
                  <a:gd name="connsiteX88" fmla="*/ 4153 w 10000"/>
                  <a:gd name="connsiteY88" fmla="*/ 7695 h 10000"/>
                  <a:gd name="connsiteX89" fmla="*/ 3583 w 10000"/>
                  <a:gd name="connsiteY89" fmla="*/ 7695 h 10000"/>
                  <a:gd name="connsiteX90" fmla="*/ 3396 w 10000"/>
                  <a:gd name="connsiteY90" fmla="*/ 7622 h 10000"/>
                  <a:gd name="connsiteX91" fmla="*/ 3300 w 10000"/>
                  <a:gd name="connsiteY91" fmla="*/ 7550 h 10000"/>
                  <a:gd name="connsiteX92" fmla="*/ 3300 w 10000"/>
                  <a:gd name="connsiteY92" fmla="*/ 7550 h 10000"/>
                  <a:gd name="connsiteX93" fmla="*/ 3300 w 10000"/>
                  <a:gd name="connsiteY93" fmla="*/ 6257 h 10000"/>
                  <a:gd name="connsiteX94" fmla="*/ 3300 w 10000"/>
                  <a:gd name="connsiteY94" fmla="*/ 6257 h 10000"/>
                  <a:gd name="connsiteX95" fmla="*/ 3300 w 10000"/>
                  <a:gd name="connsiteY95" fmla="*/ 5968 h 10000"/>
                  <a:gd name="connsiteX96" fmla="*/ 3113 w 10000"/>
                  <a:gd name="connsiteY96" fmla="*/ 5609 h 10000"/>
                  <a:gd name="connsiteX97" fmla="*/ 3019 w 10000"/>
                  <a:gd name="connsiteY97" fmla="*/ 5539 h 10000"/>
                  <a:gd name="connsiteX98" fmla="*/ 2829 w 10000"/>
                  <a:gd name="connsiteY98" fmla="*/ 5464 h 10000"/>
                  <a:gd name="connsiteX99" fmla="*/ 2641 w 10000"/>
                  <a:gd name="connsiteY99" fmla="*/ 5464 h 10000"/>
                  <a:gd name="connsiteX100" fmla="*/ 2358 w 10000"/>
                  <a:gd name="connsiteY100" fmla="*/ 5539 h 10000"/>
                  <a:gd name="connsiteX101" fmla="*/ 2358 w 10000"/>
                  <a:gd name="connsiteY101" fmla="*/ 5539 h 10000"/>
                  <a:gd name="connsiteX102" fmla="*/ 1319 w 10000"/>
                  <a:gd name="connsiteY102" fmla="*/ 6042 h 10000"/>
                  <a:gd name="connsiteX103" fmla="*/ 850 w 10000"/>
                  <a:gd name="connsiteY103" fmla="*/ 6185 h 10000"/>
                  <a:gd name="connsiteX104" fmla="*/ 754 w 10000"/>
                  <a:gd name="connsiteY104" fmla="*/ 6257 h 10000"/>
                  <a:gd name="connsiteX105" fmla="*/ 660 w 10000"/>
                  <a:gd name="connsiteY105" fmla="*/ 6185 h 10000"/>
                  <a:gd name="connsiteX106" fmla="*/ 660 w 10000"/>
                  <a:gd name="connsiteY106" fmla="*/ 6185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2073 w 10000"/>
                  <a:gd name="connsiteY28" fmla="*/ 5752 h 10000"/>
                  <a:gd name="connsiteX29" fmla="*/ 1319 w 10000"/>
                  <a:gd name="connsiteY29" fmla="*/ 6117 h 10000"/>
                  <a:gd name="connsiteX30" fmla="*/ 1319 w 10000"/>
                  <a:gd name="connsiteY30" fmla="*/ 6117 h 10000"/>
                  <a:gd name="connsiteX31" fmla="*/ 850 w 10000"/>
                  <a:gd name="connsiteY31" fmla="*/ 6185 h 10000"/>
                  <a:gd name="connsiteX32" fmla="*/ 660 w 10000"/>
                  <a:gd name="connsiteY32" fmla="*/ 6185 h 10000"/>
                  <a:gd name="connsiteX33" fmla="*/ 566 w 10000"/>
                  <a:gd name="connsiteY33" fmla="*/ 6117 h 10000"/>
                  <a:gd name="connsiteX34" fmla="*/ 470 w 10000"/>
                  <a:gd name="connsiteY34" fmla="*/ 5829 h 10000"/>
                  <a:gd name="connsiteX35" fmla="*/ 188 w 10000"/>
                  <a:gd name="connsiteY35" fmla="*/ 5464 h 10000"/>
                  <a:gd name="connsiteX36" fmla="*/ 188 w 10000"/>
                  <a:gd name="connsiteY36" fmla="*/ 5464 h 10000"/>
                  <a:gd name="connsiteX37" fmla="*/ 0 w 10000"/>
                  <a:gd name="connsiteY37" fmla="*/ 5035 h 10000"/>
                  <a:gd name="connsiteX38" fmla="*/ 0 w 10000"/>
                  <a:gd name="connsiteY38" fmla="*/ 4889 h 10000"/>
                  <a:gd name="connsiteX39" fmla="*/ 94 w 10000"/>
                  <a:gd name="connsiteY39" fmla="*/ 4750 h 10000"/>
                  <a:gd name="connsiteX40" fmla="*/ 282 w 10000"/>
                  <a:gd name="connsiteY40" fmla="*/ 4459 h 10000"/>
                  <a:gd name="connsiteX41" fmla="*/ 470 w 10000"/>
                  <a:gd name="connsiteY41" fmla="*/ 4388 h 10000"/>
                  <a:gd name="connsiteX42" fmla="*/ 470 w 10000"/>
                  <a:gd name="connsiteY42" fmla="*/ 4388 h 10000"/>
                  <a:gd name="connsiteX43" fmla="*/ 470 w 10000"/>
                  <a:gd name="connsiteY43" fmla="*/ 4320 h 10000"/>
                  <a:gd name="connsiteX44" fmla="*/ 566 w 10000"/>
                  <a:gd name="connsiteY44" fmla="*/ 4245 h 10000"/>
                  <a:gd name="connsiteX45" fmla="*/ 943 w 10000"/>
                  <a:gd name="connsiteY45" fmla="*/ 4170 h 10000"/>
                  <a:gd name="connsiteX46" fmla="*/ 2073 w 10000"/>
                  <a:gd name="connsiteY46" fmla="*/ 4031 h 10000"/>
                  <a:gd name="connsiteX47" fmla="*/ 4055 w 10000"/>
                  <a:gd name="connsiteY47" fmla="*/ 3815 h 10000"/>
                  <a:gd name="connsiteX48" fmla="*/ 4055 w 10000"/>
                  <a:gd name="connsiteY48" fmla="*/ 3815 h 10000"/>
                  <a:gd name="connsiteX49" fmla="*/ 5188 w 10000"/>
                  <a:gd name="connsiteY49" fmla="*/ 3598 h 10000"/>
                  <a:gd name="connsiteX50" fmla="*/ 7262 w 10000"/>
                  <a:gd name="connsiteY50" fmla="*/ 3165 h 10000"/>
                  <a:gd name="connsiteX51" fmla="*/ 7262 w 10000"/>
                  <a:gd name="connsiteY51" fmla="*/ 3165 h 10000"/>
                  <a:gd name="connsiteX52" fmla="*/ 7737 w 10000"/>
                  <a:gd name="connsiteY52" fmla="*/ 3013 h 10000"/>
                  <a:gd name="connsiteX53" fmla="*/ 7924 w 10000"/>
                  <a:gd name="connsiteY53" fmla="*/ 2803 h 10000"/>
                  <a:gd name="connsiteX54" fmla="*/ 8116 w 10000"/>
                  <a:gd name="connsiteY54" fmla="*/ 2660 h 10000"/>
                  <a:gd name="connsiteX55" fmla="*/ 8020 w 10000"/>
                  <a:gd name="connsiteY55" fmla="*/ 2516 h 10000"/>
                  <a:gd name="connsiteX56" fmla="*/ 8020 w 10000"/>
                  <a:gd name="connsiteY56" fmla="*/ 2372 h 10000"/>
                  <a:gd name="connsiteX57" fmla="*/ 7829 w 10000"/>
                  <a:gd name="connsiteY57" fmla="*/ 2228 h 10000"/>
                  <a:gd name="connsiteX58" fmla="*/ 7546 w 10000"/>
                  <a:gd name="connsiteY58" fmla="*/ 2014 h 10000"/>
                  <a:gd name="connsiteX59" fmla="*/ 7546 w 10000"/>
                  <a:gd name="connsiteY59" fmla="*/ 2014 h 10000"/>
                  <a:gd name="connsiteX60" fmla="*/ 4153 w 10000"/>
                  <a:gd name="connsiteY60" fmla="*/ 722 h 10000"/>
                  <a:gd name="connsiteX61" fmla="*/ 4153 w 10000"/>
                  <a:gd name="connsiteY61" fmla="*/ 722 h 10000"/>
                  <a:gd name="connsiteX62" fmla="*/ 3773 w 10000"/>
                  <a:gd name="connsiteY62" fmla="*/ 510 h 10000"/>
                  <a:gd name="connsiteX63" fmla="*/ 3489 w 10000"/>
                  <a:gd name="connsiteY63" fmla="*/ 291 h 10000"/>
                  <a:gd name="connsiteX64" fmla="*/ 3300 w 10000"/>
                  <a:gd name="connsiteY64" fmla="*/ 73 h 10000"/>
                  <a:gd name="connsiteX65" fmla="*/ 3300 w 10000"/>
                  <a:gd name="connsiteY65" fmla="*/ 73 h 10000"/>
                  <a:gd name="connsiteX66" fmla="*/ 6700 w 10000"/>
                  <a:gd name="connsiteY66" fmla="*/ 0 h 10000"/>
                  <a:gd name="connsiteX67" fmla="*/ 10000 w 10000"/>
                  <a:gd name="connsiteY67" fmla="*/ 722 h 10000"/>
                  <a:gd name="connsiteX68" fmla="*/ 10000 w 10000"/>
                  <a:gd name="connsiteY68" fmla="*/ 9927 h 10000"/>
                  <a:gd name="connsiteX69" fmla="*/ 10000 w 10000"/>
                  <a:gd name="connsiteY69" fmla="*/ 9927 h 10000"/>
                  <a:gd name="connsiteX70" fmla="*/ 9527 w 10000"/>
                  <a:gd name="connsiteY70" fmla="*/ 9857 h 10000"/>
                  <a:gd name="connsiteX71" fmla="*/ 8964 w 10000"/>
                  <a:gd name="connsiteY71" fmla="*/ 9927 h 10000"/>
                  <a:gd name="connsiteX72" fmla="*/ 8964 w 10000"/>
                  <a:gd name="connsiteY72" fmla="*/ 9927 h 10000"/>
                  <a:gd name="connsiteX73" fmla="*/ 8774 w 10000"/>
                  <a:gd name="connsiteY73" fmla="*/ 10000 h 10000"/>
                  <a:gd name="connsiteX74" fmla="*/ 8398 w 10000"/>
                  <a:gd name="connsiteY74" fmla="*/ 9927 h 10000"/>
                  <a:gd name="connsiteX75" fmla="*/ 8116 w 10000"/>
                  <a:gd name="connsiteY75" fmla="*/ 9857 h 10000"/>
                  <a:gd name="connsiteX76" fmla="*/ 7829 w 10000"/>
                  <a:gd name="connsiteY76" fmla="*/ 9707 h 10000"/>
                  <a:gd name="connsiteX77" fmla="*/ 7638 w 10000"/>
                  <a:gd name="connsiteY77" fmla="*/ 9494 h 10000"/>
                  <a:gd name="connsiteX78" fmla="*/ 7358 w 10000"/>
                  <a:gd name="connsiteY78" fmla="*/ 9137 h 10000"/>
                  <a:gd name="connsiteX79" fmla="*/ 7358 w 10000"/>
                  <a:gd name="connsiteY79" fmla="*/ 9137 h 10000"/>
                  <a:gd name="connsiteX80" fmla="*/ 6980 w 10000"/>
                  <a:gd name="connsiteY80" fmla="*/ 8492 h 10000"/>
                  <a:gd name="connsiteX81" fmla="*/ 6793 w 10000"/>
                  <a:gd name="connsiteY81" fmla="*/ 8199 h 10000"/>
                  <a:gd name="connsiteX82" fmla="*/ 6509 w 10000"/>
                  <a:gd name="connsiteY82" fmla="*/ 7987 h 10000"/>
                  <a:gd name="connsiteX83" fmla="*/ 6226 w 10000"/>
                  <a:gd name="connsiteY83" fmla="*/ 7842 h 10000"/>
                  <a:gd name="connsiteX84" fmla="*/ 5850 w 10000"/>
                  <a:gd name="connsiteY84" fmla="*/ 7765 h 10000"/>
                  <a:gd name="connsiteX85" fmla="*/ 5469 w 10000"/>
                  <a:gd name="connsiteY85" fmla="*/ 7695 h 10000"/>
                  <a:gd name="connsiteX86" fmla="*/ 4905 w 10000"/>
                  <a:gd name="connsiteY86" fmla="*/ 7622 h 10000"/>
                  <a:gd name="connsiteX87" fmla="*/ 4905 w 10000"/>
                  <a:gd name="connsiteY87" fmla="*/ 7622 h 10000"/>
                  <a:gd name="connsiteX88" fmla="*/ 4153 w 10000"/>
                  <a:gd name="connsiteY88" fmla="*/ 7695 h 10000"/>
                  <a:gd name="connsiteX89" fmla="*/ 3583 w 10000"/>
                  <a:gd name="connsiteY89" fmla="*/ 7695 h 10000"/>
                  <a:gd name="connsiteX90" fmla="*/ 3396 w 10000"/>
                  <a:gd name="connsiteY90" fmla="*/ 7622 h 10000"/>
                  <a:gd name="connsiteX91" fmla="*/ 3300 w 10000"/>
                  <a:gd name="connsiteY91" fmla="*/ 7550 h 10000"/>
                  <a:gd name="connsiteX92" fmla="*/ 3300 w 10000"/>
                  <a:gd name="connsiteY92" fmla="*/ 7550 h 10000"/>
                  <a:gd name="connsiteX93" fmla="*/ 3300 w 10000"/>
                  <a:gd name="connsiteY93" fmla="*/ 6257 h 10000"/>
                  <a:gd name="connsiteX94" fmla="*/ 3300 w 10000"/>
                  <a:gd name="connsiteY94" fmla="*/ 6257 h 10000"/>
                  <a:gd name="connsiteX95" fmla="*/ 3300 w 10000"/>
                  <a:gd name="connsiteY95" fmla="*/ 5968 h 10000"/>
                  <a:gd name="connsiteX96" fmla="*/ 3113 w 10000"/>
                  <a:gd name="connsiteY96" fmla="*/ 5609 h 10000"/>
                  <a:gd name="connsiteX97" fmla="*/ 3019 w 10000"/>
                  <a:gd name="connsiteY97" fmla="*/ 5539 h 10000"/>
                  <a:gd name="connsiteX98" fmla="*/ 2829 w 10000"/>
                  <a:gd name="connsiteY98" fmla="*/ 5464 h 10000"/>
                  <a:gd name="connsiteX99" fmla="*/ 2641 w 10000"/>
                  <a:gd name="connsiteY99" fmla="*/ 5464 h 10000"/>
                  <a:gd name="connsiteX100" fmla="*/ 2358 w 10000"/>
                  <a:gd name="connsiteY100" fmla="*/ 5539 h 10000"/>
                  <a:gd name="connsiteX101" fmla="*/ 2358 w 10000"/>
                  <a:gd name="connsiteY101" fmla="*/ 5539 h 10000"/>
                  <a:gd name="connsiteX102" fmla="*/ 1319 w 10000"/>
                  <a:gd name="connsiteY102" fmla="*/ 6042 h 10000"/>
                  <a:gd name="connsiteX103" fmla="*/ 850 w 10000"/>
                  <a:gd name="connsiteY103" fmla="*/ 6185 h 10000"/>
                  <a:gd name="connsiteX104" fmla="*/ 754 w 10000"/>
                  <a:gd name="connsiteY104" fmla="*/ 6257 h 10000"/>
                  <a:gd name="connsiteX105" fmla="*/ 660 w 10000"/>
                  <a:gd name="connsiteY105" fmla="*/ 6185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2073 w 10000"/>
                  <a:gd name="connsiteY28" fmla="*/ 5752 h 10000"/>
                  <a:gd name="connsiteX29" fmla="*/ 1319 w 10000"/>
                  <a:gd name="connsiteY29" fmla="*/ 6117 h 10000"/>
                  <a:gd name="connsiteX30" fmla="*/ 1319 w 10000"/>
                  <a:gd name="connsiteY30" fmla="*/ 6117 h 10000"/>
                  <a:gd name="connsiteX31" fmla="*/ 850 w 10000"/>
                  <a:gd name="connsiteY31" fmla="*/ 6185 h 10000"/>
                  <a:gd name="connsiteX32" fmla="*/ 660 w 10000"/>
                  <a:gd name="connsiteY32" fmla="*/ 6185 h 10000"/>
                  <a:gd name="connsiteX33" fmla="*/ 566 w 10000"/>
                  <a:gd name="connsiteY33" fmla="*/ 6117 h 10000"/>
                  <a:gd name="connsiteX34" fmla="*/ 470 w 10000"/>
                  <a:gd name="connsiteY34" fmla="*/ 5829 h 10000"/>
                  <a:gd name="connsiteX35" fmla="*/ 188 w 10000"/>
                  <a:gd name="connsiteY35" fmla="*/ 5464 h 10000"/>
                  <a:gd name="connsiteX36" fmla="*/ 188 w 10000"/>
                  <a:gd name="connsiteY36" fmla="*/ 5464 h 10000"/>
                  <a:gd name="connsiteX37" fmla="*/ 0 w 10000"/>
                  <a:gd name="connsiteY37" fmla="*/ 5035 h 10000"/>
                  <a:gd name="connsiteX38" fmla="*/ 0 w 10000"/>
                  <a:gd name="connsiteY38" fmla="*/ 4889 h 10000"/>
                  <a:gd name="connsiteX39" fmla="*/ 94 w 10000"/>
                  <a:gd name="connsiteY39" fmla="*/ 4750 h 10000"/>
                  <a:gd name="connsiteX40" fmla="*/ 282 w 10000"/>
                  <a:gd name="connsiteY40" fmla="*/ 4459 h 10000"/>
                  <a:gd name="connsiteX41" fmla="*/ 470 w 10000"/>
                  <a:gd name="connsiteY41" fmla="*/ 4388 h 10000"/>
                  <a:gd name="connsiteX42" fmla="*/ 470 w 10000"/>
                  <a:gd name="connsiteY42" fmla="*/ 4388 h 10000"/>
                  <a:gd name="connsiteX43" fmla="*/ 470 w 10000"/>
                  <a:gd name="connsiteY43" fmla="*/ 4320 h 10000"/>
                  <a:gd name="connsiteX44" fmla="*/ 566 w 10000"/>
                  <a:gd name="connsiteY44" fmla="*/ 4245 h 10000"/>
                  <a:gd name="connsiteX45" fmla="*/ 943 w 10000"/>
                  <a:gd name="connsiteY45" fmla="*/ 4170 h 10000"/>
                  <a:gd name="connsiteX46" fmla="*/ 2073 w 10000"/>
                  <a:gd name="connsiteY46" fmla="*/ 4031 h 10000"/>
                  <a:gd name="connsiteX47" fmla="*/ 4055 w 10000"/>
                  <a:gd name="connsiteY47" fmla="*/ 3815 h 10000"/>
                  <a:gd name="connsiteX48" fmla="*/ 4055 w 10000"/>
                  <a:gd name="connsiteY48" fmla="*/ 3815 h 10000"/>
                  <a:gd name="connsiteX49" fmla="*/ 5188 w 10000"/>
                  <a:gd name="connsiteY49" fmla="*/ 3598 h 10000"/>
                  <a:gd name="connsiteX50" fmla="*/ 7262 w 10000"/>
                  <a:gd name="connsiteY50" fmla="*/ 3165 h 10000"/>
                  <a:gd name="connsiteX51" fmla="*/ 7262 w 10000"/>
                  <a:gd name="connsiteY51" fmla="*/ 3165 h 10000"/>
                  <a:gd name="connsiteX52" fmla="*/ 7737 w 10000"/>
                  <a:gd name="connsiteY52" fmla="*/ 3013 h 10000"/>
                  <a:gd name="connsiteX53" fmla="*/ 7924 w 10000"/>
                  <a:gd name="connsiteY53" fmla="*/ 2803 h 10000"/>
                  <a:gd name="connsiteX54" fmla="*/ 8116 w 10000"/>
                  <a:gd name="connsiteY54" fmla="*/ 2660 h 10000"/>
                  <a:gd name="connsiteX55" fmla="*/ 8020 w 10000"/>
                  <a:gd name="connsiteY55" fmla="*/ 2516 h 10000"/>
                  <a:gd name="connsiteX56" fmla="*/ 8020 w 10000"/>
                  <a:gd name="connsiteY56" fmla="*/ 2372 h 10000"/>
                  <a:gd name="connsiteX57" fmla="*/ 7829 w 10000"/>
                  <a:gd name="connsiteY57" fmla="*/ 2228 h 10000"/>
                  <a:gd name="connsiteX58" fmla="*/ 7546 w 10000"/>
                  <a:gd name="connsiteY58" fmla="*/ 2014 h 10000"/>
                  <a:gd name="connsiteX59" fmla="*/ 7546 w 10000"/>
                  <a:gd name="connsiteY59" fmla="*/ 2014 h 10000"/>
                  <a:gd name="connsiteX60" fmla="*/ 4153 w 10000"/>
                  <a:gd name="connsiteY60" fmla="*/ 722 h 10000"/>
                  <a:gd name="connsiteX61" fmla="*/ 4153 w 10000"/>
                  <a:gd name="connsiteY61" fmla="*/ 722 h 10000"/>
                  <a:gd name="connsiteX62" fmla="*/ 3773 w 10000"/>
                  <a:gd name="connsiteY62" fmla="*/ 510 h 10000"/>
                  <a:gd name="connsiteX63" fmla="*/ 3489 w 10000"/>
                  <a:gd name="connsiteY63" fmla="*/ 291 h 10000"/>
                  <a:gd name="connsiteX64" fmla="*/ 3300 w 10000"/>
                  <a:gd name="connsiteY64" fmla="*/ 73 h 10000"/>
                  <a:gd name="connsiteX65" fmla="*/ 3300 w 10000"/>
                  <a:gd name="connsiteY65" fmla="*/ 73 h 10000"/>
                  <a:gd name="connsiteX66" fmla="*/ 6700 w 10000"/>
                  <a:gd name="connsiteY66" fmla="*/ 0 h 10000"/>
                  <a:gd name="connsiteX67" fmla="*/ 10000 w 10000"/>
                  <a:gd name="connsiteY67" fmla="*/ 722 h 10000"/>
                  <a:gd name="connsiteX68" fmla="*/ 10000 w 10000"/>
                  <a:gd name="connsiteY68" fmla="*/ 9927 h 10000"/>
                  <a:gd name="connsiteX69" fmla="*/ 10000 w 10000"/>
                  <a:gd name="connsiteY69" fmla="*/ 9927 h 10000"/>
                  <a:gd name="connsiteX70" fmla="*/ 9527 w 10000"/>
                  <a:gd name="connsiteY70" fmla="*/ 9857 h 10000"/>
                  <a:gd name="connsiteX71" fmla="*/ 8964 w 10000"/>
                  <a:gd name="connsiteY71" fmla="*/ 9927 h 10000"/>
                  <a:gd name="connsiteX72" fmla="*/ 8964 w 10000"/>
                  <a:gd name="connsiteY72" fmla="*/ 9927 h 10000"/>
                  <a:gd name="connsiteX73" fmla="*/ 8774 w 10000"/>
                  <a:gd name="connsiteY73" fmla="*/ 10000 h 10000"/>
                  <a:gd name="connsiteX74" fmla="*/ 8398 w 10000"/>
                  <a:gd name="connsiteY74" fmla="*/ 9927 h 10000"/>
                  <a:gd name="connsiteX75" fmla="*/ 8116 w 10000"/>
                  <a:gd name="connsiteY75" fmla="*/ 9857 h 10000"/>
                  <a:gd name="connsiteX76" fmla="*/ 7829 w 10000"/>
                  <a:gd name="connsiteY76" fmla="*/ 9707 h 10000"/>
                  <a:gd name="connsiteX77" fmla="*/ 7638 w 10000"/>
                  <a:gd name="connsiteY77" fmla="*/ 9494 h 10000"/>
                  <a:gd name="connsiteX78" fmla="*/ 7358 w 10000"/>
                  <a:gd name="connsiteY78" fmla="*/ 9137 h 10000"/>
                  <a:gd name="connsiteX79" fmla="*/ 7358 w 10000"/>
                  <a:gd name="connsiteY79" fmla="*/ 9137 h 10000"/>
                  <a:gd name="connsiteX80" fmla="*/ 6980 w 10000"/>
                  <a:gd name="connsiteY80" fmla="*/ 8492 h 10000"/>
                  <a:gd name="connsiteX81" fmla="*/ 6793 w 10000"/>
                  <a:gd name="connsiteY81" fmla="*/ 8199 h 10000"/>
                  <a:gd name="connsiteX82" fmla="*/ 6509 w 10000"/>
                  <a:gd name="connsiteY82" fmla="*/ 7987 h 10000"/>
                  <a:gd name="connsiteX83" fmla="*/ 6226 w 10000"/>
                  <a:gd name="connsiteY83" fmla="*/ 7842 h 10000"/>
                  <a:gd name="connsiteX84" fmla="*/ 5850 w 10000"/>
                  <a:gd name="connsiteY84" fmla="*/ 7765 h 10000"/>
                  <a:gd name="connsiteX85" fmla="*/ 5469 w 10000"/>
                  <a:gd name="connsiteY85" fmla="*/ 7695 h 10000"/>
                  <a:gd name="connsiteX86" fmla="*/ 4905 w 10000"/>
                  <a:gd name="connsiteY86" fmla="*/ 7622 h 10000"/>
                  <a:gd name="connsiteX87" fmla="*/ 4905 w 10000"/>
                  <a:gd name="connsiteY87" fmla="*/ 7622 h 10000"/>
                  <a:gd name="connsiteX88" fmla="*/ 4153 w 10000"/>
                  <a:gd name="connsiteY88" fmla="*/ 7695 h 10000"/>
                  <a:gd name="connsiteX89" fmla="*/ 3583 w 10000"/>
                  <a:gd name="connsiteY89" fmla="*/ 7695 h 10000"/>
                  <a:gd name="connsiteX90" fmla="*/ 3396 w 10000"/>
                  <a:gd name="connsiteY90" fmla="*/ 7622 h 10000"/>
                  <a:gd name="connsiteX91" fmla="*/ 3300 w 10000"/>
                  <a:gd name="connsiteY91" fmla="*/ 7550 h 10000"/>
                  <a:gd name="connsiteX92" fmla="*/ 3300 w 10000"/>
                  <a:gd name="connsiteY92" fmla="*/ 7550 h 10000"/>
                  <a:gd name="connsiteX93" fmla="*/ 3300 w 10000"/>
                  <a:gd name="connsiteY93" fmla="*/ 6257 h 10000"/>
                  <a:gd name="connsiteX94" fmla="*/ 3300 w 10000"/>
                  <a:gd name="connsiteY94" fmla="*/ 6257 h 10000"/>
                  <a:gd name="connsiteX95" fmla="*/ 3300 w 10000"/>
                  <a:gd name="connsiteY95" fmla="*/ 5968 h 10000"/>
                  <a:gd name="connsiteX96" fmla="*/ 3113 w 10000"/>
                  <a:gd name="connsiteY96" fmla="*/ 5609 h 10000"/>
                  <a:gd name="connsiteX97" fmla="*/ 3019 w 10000"/>
                  <a:gd name="connsiteY97" fmla="*/ 5539 h 10000"/>
                  <a:gd name="connsiteX98" fmla="*/ 2829 w 10000"/>
                  <a:gd name="connsiteY98" fmla="*/ 5464 h 10000"/>
                  <a:gd name="connsiteX99" fmla="*/ 2641 w 10000"/>
                  <a:gd name="connsiteY99" fmla="*/ 5464 h 10000"/>
                  <a:gd name="connsiteX100" fmla="*/ 2358 w 10000"/>
                  <a:gd name="connsiteY100" fmla="*/ 5539 h 10000"/>
                  <a:gd name="connsiteX101" fmla="*/ 2358 w 10000"/>
                  <a:gd name="connsiteY101" fmla="*/ 5539 h 10000"/>
                  <a:gd name="connsiteX102" fmla="*/ 1319 w 10000"/>
                  <a:gd name="connsiteY102" fmla="*/ 6042 h 10000"/>
                  <a:gd name="connsiteX103" fmla="*/ 1847 w 10000"/>
                  <a:gd name="connsiteY103" fmla="*/ 6891 h 10000"/>
                  <a:gd name="connsiteX104" fmla="*/ 754 w 10000"/>
                  <a:gd name="connsiteY104" fmla="*/ 6257 h 10000"/>
                  <a:gd name="connsiteX105" fmla="*/ 660 w 10000"/>
                  <a:gd name="connsiteY105" fmla="*/ 6185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2073 w 10000"/>
                  <a:gd name="connsiteY28" fmla="*/ 5752 h 10000"/>
                  <a:gd name="connsiteX29" fmla="*/ 1319 w 10000"/>
                  <a:gd name="connsiteY29" fmla="*/ 6117 h 10000"/>
                  <a:gd name="connsiteX30" fmla="*/ 1319 w 10000"/>
                  <a:gd name="connsiteY30" fmla="*/ 6117 h 10000"/>
                  <a:gd name="connsiteX31" fmla="*/ 850 w 10000"/>
                  <a:gd name="connsiteY31" fmla="*/ 6185 h 10000"/>
                  <a:gd name="connsiteX32" fmla="*/ 660 w 10000"/>
                  <a:gd name="connsiteY32" fmla="*/ 6185 h 10000"/>
                  <a:gd name="connsiteX33" fmla="*/ 566 w 10000"/>
                  <a:gd name="connsiteY33" fmla="*/ 6117 h 10000"/>
                  <a:gd name="connsiteX34" fmla="*/ 470 w 10000"/>
                  <a:gd name="connsiteY34" fmla="*/ 5829 h 10000"/>
                  <a:gd name="connsiteX35" fmla="*/ 188 w 10000"/>
                  <a:gd name="connsiteY35" fmla="*/ 5464 h 10000"/>
                  <a:gd name="connsiteX36" fmla="*/ 188 w 10000"/>
                  <a:gd name="connsiteY36" fmla="*/ 5464 h 10000"/>
                  <a:gd name="connsiteX37" fmla="*/ 0 w 10000"/>
                  <a:gd name="connsiteY37" fmla="*/ 5035 h 10000"/>
                  <a:gd name="connsiteX38" fmla="*/ 0 w 10000"/>
                  <a:gd name="connsiteY38" fmla="*/ 4889 h 10000"/>
                  <a:gd name="connsiteX39" fmla="*/ 94 w 10000"/>
                  <a:gd name="connsiteY39" fmla="*/ 4750 h 10000"/>
                  <a:gd name="connsiteX40" fmla="*/ 282 w 10000"/>
                  <a:gd name="connsiteY40" fmla="*/ 4459 h 10000"/>
                  <a:gd name="connsiteX41" fmla="*/ 470 w 10000"/>
                  <a:gd name="connsiteY41" fmla="*/ 4388 h 10000"/>
                  <a:gd name="connsiteX42" fmla="*/ 470 w 10000"/>
                  <a:gd name="connsiteY42" fmla="*/ 4388 h 10000"/>
                  <a:gd name="connsiteX43" fmla="*/ 470 w 10000"/>
                  <a:gd name="connsiteY43" fmla="*/ 4320 h 10000"/>
                  <a:gd name="connsiteX44" fmla="*/ 566 w 10000"/>
                  <a:gd name="connsiteY44" fmla="*/ 4245 h 10000"/>
                  <a:gd name="connsiteX45" fmla="*/ 943 w 10000"/>
                  <a:gd name="connsiteY45" fmla="*/ 4170 h 10000"/>
                  <a:gd name="connsiteX46" fmla="*/ 2073 w 10000"/>
                  <a:gd name="connsiteY46" fmla="*/ 4031 h 10000"/>
                  <a:gd name="connsiteX47" fmla="*/ 4055 w 10000"/>
                  <a:gd name="connsiteY47" fmla="*/ 3815 h 10000"/>
                  <a:gd name="connsiteX48" fmla="*/ 4055 w 10000"/>
                  <a:gd name="connsiteY48" fmla="*/ 3815 h 10000"/>
                  <a:gd name="connsiteX49" fmla="*/ 5188 w 10000"/>
                  <a:gd name="connsiteY49" fmla="*/ 3598 h 10000"/>
                  <a:gd name="connsiteX50" fmla="*/ 7262 w 10000"/>
                  <a:gd name="connsiteY50" fmla="*/ 3165 h 10000"/>
                  <a:gd name="connsiteX51" fmla="*/ 7262 w 10000"/>
                  <a:gd name="connsiteY51" fmla="*/ 3165 h 10000"/>
                  <a:gd name="connsiteX52" fmla="*/ 7737 w 10000"/>
                  <a:gd name="connsiteY52" fmla="*/ 3013 h 10000"/>
                  <a:gd name="connsiteX53" fmla="*/ 7924 w 10000"/>
                  <a:gd name="connsiteY53" fmla="*/ 2803 h 10000"/>
                  <a:gd name="connsiteX54" fmla="*/ 8116 w 10000"/>
                  <a:gd name="connsiteY54" fmla="*/ 2660 h 10000"/>
                  <a:gd name="connsiteX55" fmla="*/ 8020 w 10000"/>
                  <a:gd name="connsiteY55" fmla="*/ 2516 h 10000"/>
                  <a:gd name="connsiteX56" fmla="*/ 8020 w 10000"/>
                  <a:gd name="connsiteY56" fmla="*/ 2372 h 10000"/>
                  <a:gd name="connsiteX57" fmla="*/ 7829 w 10000"/>
                  <a:gd name="connsiteY57" fmla="*/ 2228 h 10000"/>
                  <a:gd name="connsiteX58" fmla="*/ 7546 w 10000"/>
                  <a:gd name="connsiteY58" fmla="*/ 2014 h 10000"/>
                  <a:gd name="connsiteX59" fmla="*/ 7546 w 10000"/>
                  <a:gd name="connsiteY59" fmla="*/ 2014 h 10000"/>
                  <a:gd name="connsiteX60" fmla="*/ 4153 w 10000"/>
                  <a:gd name="connsiteY60" fmla="*/ 722 h 10000"/>
                  <a:gd name="connsiteX61" fmla="*/ 4153 w 10000"/>
                  <a:gd name="connsiteY61" fmla="*/ 722 h 10000"/>
                  <a:gd name="connsiteX62" fmla="*/ 3773 w 10000"/>
                  <a:gd name="connsiteY62" fmla="*/ 510 h 10000"/>
                  <a:gd name="connsiteX63" fmla="*/ 3489 w 10000"/>
                  <a:gd name="connsiteY63" fmla="*/ 291 h 10000"/>
                  <a:gd name="connsiteX64" fmla="*/ 3300 w 10000"/>
                  <a:gd name="connsiteY64" fmla="*/ 73 h 10000"/>
                  <a:gd name="connsiteX65" fmla="*/ 3300 w 10000"/>
                  <a:gd name="connsiteY65" fmla="*/ 73 h 10000"/>
                  <a:gd name="connsiteX66" fmla="*/ 6700 w 10000"/>
                  <a:gd name="connsiteY66" fmla="*/ 0 h 10000"/>
                  <a:gd name="connsiteX67" fmla="*/ 10000 w 10000"/>
                  <a:gd name="connsiteY67" fmla="*/ 722 h 10000"/>
                  <a:gd name="connsiteX68" fmla="*/ 10000 w 10000"/>
                  <a:gd name="connsiteY68" fmla="*/ 9927 h 10000"/>
                  <a:gd name="connsiteX69" fmla="*/ 10000 w 10000"/>
                  <a:gd name="connsiteY69" fmla="*/ 9927 h 10000"/>
                  <a:gd name="connsiteX70" fmla="*/ 9527 w 10000"/>
                  <a:gd name="connsiteY70" fmla="*/ 9857 h 10000"/>
                  <a:gd name="connsiteX71" fmla="*/ 8964 w 10000"/>
                  <a:gd name="connsiteY71" fmla="*/ 9927 h 10000"/>
                  <a:gd name="connsiteX72" fmla="*/ 8964 w 10000"/>
                  <a:gd name="connsiteY72" fmla="*/ 9927 h 10000"/>
                  <a:gd name="connsiteX73" fmla="*/ 8774 w 10000"/>
                  <a:gd name="connsiteY73" fmla="*/ 10000 h 10000"/>
                  <a:gd name="connsiteX74" fmla="*/ 8398 w 10000"/>
                  <a:gd name="connsiteY74" fmla="*/ 9927 h 10000"/>
                  <a:gd name="connsiteX75" fmla="*/ 8116 w 10000"/>
                  <a:gd name="connsiteY75" fmla="*/ 9857 h 10000"/>
                  <a:gd name="connsiteX76" fmla="*/ 7829 w 10000"/>
                  <a:gd name="connsiteY76" fmla="*/ 9707 h 10000"/>
                  <a:gd name="connsiteX77" fmla="*/ 7638 w 10000"/>
                  <a:gd name="connsiteY77" fmla="*/ 9494 h 10000"/>
                  <a:gd name="connsiteX78" fmla="*/ 7358 w 10000"/>
                  <a:gd name="connsiteY78" fmla="*/ 9137 h 10000"/>
                  <a:gd name="connsiteX79" fmla="*/ 7358 w 10000"/>
                  <a:gd name="connsiteY79" fmla="*/ 9137 h 10000"/>
                  <a:gd name="connsiteX80" fmla="*/ 6980 w 10000"/>
                  <a:gd name="connsiteY80" fmla="*/ 8492 h 10000"/>
                  <a:gd name="connsiteX81" fmla="*/ 6793 w 10000"/>
                  <a:gd name="connsiteY81" fmla="*/ 8199 h 10000"/>
                  <a:gd name="connsiteX82" fmla="*/ 6509 w 10000"/>
                  <a:gd name="connsiteY82" fmla="*/ 7987 h 10000"/>
                  <a:gd name="connsiteX83" fmla="*/ 6226 w 10000"/>
                  <a:gd name="connsiteY83" fmla="*/ 7842 h 10000"/>
                  <a:gd name="connsiteX84" fmla="*/ 5850 w 10000"/>
                  <a:gd name="connsiteY84" fmla="*/ 7765 h 10000"/>
                  <a:gd name="connsiteX85" fmla="*/ 5469 w 10000"/>
                  <a:gd name="connsiteY85" fmla="*/ 7695 h 10000"/>
                  <a:gd name="connsiteX86" fmla="*/ 4905 w 10000"/>
                  <a:gd name="connsiteY86" fmla="*/ 7622 h 10000"/>
                  <a:gd name="connsiteX87" fmla="*/ 4905 w 10000"/>
                  <a:gd name="connsiteY87" fmla="*/ 7622 h 10000"/>
                  <a:gd name="connsiteX88" fmla="*/ 4153 w 10000"/>
                  <a:gd name="connsiteY88" fmla="*/ 7695 h 10000"/>
                  <a:gd name="connsiteX89" fmla="*/ 3583 w 10000"/>
                  <a:gd name="connsiteY89" fmla="*/ 7695 h 10000"/>
                  <a:gd name="connsiteX90" fmla="*/ 3396 w 10000"/>
                  <a:gd name="connsiteY90" fmla="*/ 7622 h 10000"/>
                  <a:gd name="connsiteX91" fmla="*/ 3300 w 10000"/>
                  <a:gd name="connsiteY91" fmla="*/ 7550 h 10000"/>
                  <a:gd name="connsiteX92" fmla="*/ 3300 w 10000"/>
                  <a:gd name="connsiteY92" fmla="*/ 7550 h 10000"/>
                  <a:gd name="connsiteX93" fmla="*/ 3300 w 10000"/>
                  <a:gd name="connsiteY93" fmla="*/ 6257 h 10000"/>
                  <a:gd name="connsiteX94" fmla="*/ 3300 w 10000"/>
                  <a:gd name="connsiteY94" fmla="*/ 6257 h 10000"/>
                  <a:gd name="connsiteX95" fmla="*/ 3300 w 10000"/>
                  <a:gd name="connsiteY95" fmla="*/ 5968 h 10000"/>
                  <a:gd name="connsiteX96" fmla="*/ 3113 w 10000"/>
                  <a:gd name="connsiteY96" fmla="*/ 5609 h 10000"/>
                  <a:gd name="connsiteX97" fmla="*/ 3019 w 10000"/>
                  <a:gd name="connsiteY97" fmla="*/ 5539 h 10000"/>
                  <a:gd name="connsiteX98" fmla="*/ 2829 w 10000"/>
                  <a:gd name="connsiteY98" fmla="*/ 5464 h 10000"/>
                  <a:gd name="connsiteX99" fmla="*/ 2641 w 10000"/>
                  <a:gd name="connsiteY99" fmla="*/ 5464 h 10000"/>
                  <a:gd name="connsiteX100" fmla="*/ 2358 w 10000"/>
                  <a:gd name="connsiteY100" fmla="*/ 5539 h 10000"/>
                  <a:gd name="connsiteX101" fmla="*/ 2358 w 10000"/>
                  <a:gd name="connsiteY101" fmla="*/ 5539 h 10000"/>
                  <a:gd name="connsiteX102" fmla="*/ 1319 w 10000"/>
                  <a:gd name="connsiteY102" fmla="*/ 6042 h 10000"/>
                  <a:gd name="connsiteX103" fmla="*/ 754 w 10000"/>
                  <a:gd name="connsiteY103" fmla="*/ 6257 h 10000"/>
                  <a:gd name="connsiteX104" fmla="*/ 660 w 10000"/>
                  <a:gd name="connsiteY104" fmla="*/ 6185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2073 w 10000"/>
                  <a:gd name="connsiteY28" fmla="*/ 5752 h 10000"/>
                  <a:gd name="connsiteX29" fmla="*/ 1319 w 10000"/>
                  <a:gd name="connsiteY29" fmla="*/ 6117 h 10000"/>
                  <a:gd name="connsiteX30" fmla="*/ 1319 w 10000"/>
                  <a:gd name="connsiteY30" fmla="*/ 6117 h 10000"/>
                  <a:gd name="connsiteX31" fmla="*/ 850 w 10000"/>
                  <a:gd name="connsiteY31" fmla="*/ 6185 h 10000"/>
                  <a:gd name="connsiteX32" fmla="*/ 660 w 10000"/>
                  <a:gd name="connsiteY32" fmla="*/ 6185 h 10000"/>
                  <a:gd name="connsiteX33" fmla="*/ 566 w 10000"/>
                  <a:gd name="connsiteY33" fmla="*/ 6117 h 10000"/>
                  <a:gd name="connsiteX34" fmla="*/ 470 w 10000"/>
                  <a:gd name="connsiteY34" fmla="*/ 5829 h 10000"/>
                  <a:gd name="connsiteX35" fmla="*/ 188 w 10000"/>
                  <a:gd name="connsiteY35" fmla="*/ 5464 h 10000"/>
                  <a:gd name="connsiteX36" fmla="*/ 188 w 10000"/>
                  <a:gd name="connsiteY36" fmla="*/ 5464 h 10000"/>
                  <a:gd name="connsiteX37" fmla="*/ 0 w 10000"/>
                  <a:gd name="connsiteY37" fmla="*/ 5035 h 10000"/>
                  <a:gd name="connsiteX38" fmla="*/ 0 w 10000"/>
                  <a:gd name="connsiteY38" fmla="*/ 4889 h 10000"/>
                  <a:gd name="connsiteX39" fmla="*/ 94 w 10000"/>
                  <a:gd name="connsiteY39" fmla="*/ 4750 h 10000"/>
                  <a:gd name="connsiteX40" fmla="*/ 282 w 10000"/>
                  <a:gd name="connsiteY40" fmla="*/ 4459 h 10000"/>
                  <a:gd name="connsiteX41" fmla="*/ 470 w 10000"/>
                  <a:gd name="connsiteY41" fmla="*/ 4388 h 10000"/>
                  <a:gd name="connsiteX42" fmla="*/ 470 w 10000"/>
                  <a:gd name="connsiteY42" fmla="*/ 4388 h 10000"/>
                  <a:gd name="connsiteX43" fmla="*/ 470 w 10000"/>
                  <a:gd name="connsiteY43" fmla="*/ 4320 h 10000"/>
                  <a:gd name="connsiteX44" fmla="*/ 566 w 10000"/>
                  <a:gd name="connsiteY44" fmla="*/ 4245 h 10000"/>
                  <a:gd name="connsiteX45" fmla="*/ 943 w 10000"/>
                  <a:gd name="connsiteY45" fmla="*/ 4170 h 10000"/>
                  <a:gd name="connsiteX46" fmla="*/ 2073 w 10000"/>
                  <a:gd name="connsiteY46" fmla="*/ 4031 h 10000"/>
                  <a:gd name="connsiteX47" fmla="*/ 4055 w 10000"/>
                  <a:gd name="connsiteY47" fmla="*/ 3815 h 10000"/>
                  <a:gd name="connsiteX48" fmla="*/ 4055 w 10000"/>
                  <a:gd name="connsiteY48" fmla="*/ 3815 h 10000"/>
                  <a:gd name="connsiteX49" fmla="*/ 5188 w 10000"/>
                  <a:gd name="connsiteY49" fmla="*/ 3598 h 10000"/>
                  <a:gd name="connsiteX50" fmla="*/ 7262 w 10000"/>
                  <a:gd name="connsiteY50" fmla="*/ 3165 h 10000"/>
                  <a:gd name="connsiteX51" fmla="*/ 7262 w 10000"/>
                  <a:gd name="connsiteY51" fmla="*/ 3165 h 10000"/>
                  <a:gd name="connsiteX52" fmla="*/ 7737 w 10000"/>
                  <a:gd name="connsiteY52" fmla="*/ 3013 h 10000"/>
                  <a:gd name="connsiteX53" fmla="*/ 7924 w 10000"/>
                  <a:gd name="connsiteY53" fmla="*/ 2803 h 10000"/>
                  <a:gd name="connsiteX54" fmla="*/ 8116 w 10000"/>
                  <a:gd name="connsiteY54" fmla="*/ 2660 h 10000"/>
                  <a:gd name="connsiteX55" fmla="*/ 8020 w 10000"/>
                  <a:gd name="connsiteY55" fmla="*/ 2516 h 10000"/>
                  <a:gd name="connsiteX56" fmla="*/ 8020 w 10000"/>
                  <a:gd name="connsiteY56" fmla="*/ 2372 h 10000"/>
                  <a:gd name="connsiteX57" fmla="*/ 7829 w 10000"/>
                  <a:gd name="connsiteY57" fmla="*/ 2228 h 10000"/>
                  <a:gd name="connsiteX58" fmla="*/ 7546 w 10000"/>
                  <a:gd name="connsiteY58" fmla="*/ 2014 h 10000"/>
                  <a:gd name="connsiteX59" fmla="*/ 7546 w 10000"/>
                  <a:gd name="connsiteY59" fmla="*/ 2014 h 10000"/>
                  <a:gd name="connsiteX60" fmla="*/ 4153 w 10000"/>
                  <a:gd name="connsiteY60" fmla="*/ 722 h 10000"/>
                  <a:gd name="connsiteX61" fmla="*/ 4153 w 10000"/>
                  <a:gd name="connsiteY61" fmla="*/ 722 h 10000"/>
                  <a:gd name="connsiteX62" fmla="*/ 3773 w 10000"/>
                  <a:gd name="connsiteY62" fmla="*/ 510 h 10000"/>
                  <a:gd name="connsiteX63" fmla="*/ 3489 w 10000"/>
                  <a:gd name="connsiteY63" fmla="*/ 291 h 10000"/>
                  <a:gd name="connsiteX64" fmla="*/ 3300 w 10000"/>
                  <a:gd name="connsiteY64" fmla="*/ 73 h 10000"/>
                  <a:gd name="connsiteX65" fmla="*/ 3300 w 10000"/>
                  <a:gd name="connsiteY65" fmla="*/ 73 h 10000"/>
                  <a:gd name="connsiteX66" fmla="*/ 6700 w 10000"/>
                  <a:gd name="connsiteY66" fmla="*/ 0 h 10000"/>
                  <a:gd name="connsiteX67" fmla="*/ 10000 w 10000"/>
                  <a:gd name="connsiteY67" fmla="*/ 722 h 10000"/>
                  <a:gd name="connsiteX68" fmla="*/ 10000 w 10000"/>
                  <a:gd name="connsiteY68" fmla="*/ 9927 h 10000"/>
                  <a:gd name="connsiteX69" fmla="*/ 10000 w 10000"/>
                  <a:gd name="connsiteY69" fmla="*/ 9927 h 10000"/>
                  <a:gd name="connsiteX70" fmla="*/ 9527 w 10000"/>
                  <a:gd name="connsiteY70" fmla="*/ 9857 h 10000"/>
                  <a:gd name="connsiteX71" fmla="*/ 8964 w 10000"/>
                  <a:gd name="connsiteY71" fmla="*/ 9927 h 10000"/>
                  <a:gd name="connsiteX72" fmla="*/ 8964 w 10000"/>
                  <a:gd name="connsiteY72" fmla="*/ 9927 h 10000"/>
                  <a:gd name="connsiteX73" fmla="*/ 8774 w 10000"/>
                  <a:gd name="connsiteY73" fmla="*/ 10000 h 10000"/>
                  <a:gd name="connsiteX74" fmla="*/ 8398 w 10000"/>
                  <a:gd name="connsiteY74" fmla="*/ 9927 h 10000"/>
                  <a:gd name="connsiteX75" fmla="*/ 8116 w 10000"/>
                  <a:gd name="connsiteY75" fmla="*/ 9857 h 10000"/>
                  <a:gd name="connsiteX76" fmla="*/ 7829 w 10000"/>
                  <a:gd name="connsiteY76" fmla="*/ 9707 h 10000"/>
                  <a:gd name="connsiteX77" fmla="*/ 7638 w 10000"/>
                  <a:gd name="connsiteY77" fmla="*/ 9494 h 10000"/>
                  <a:gd name="connsiteX78" fmla="*/ 7358 w 10000"/>
                  <a:gd name="connsiteY78" fmla="*/ 9137 h 10000"/>
                  <a:gd name="connsiteX79" fmla="*/ 7358 w 10000"/>
                  <a:gd name="connsiteY79" fmla="*/ 9137 h 10000"/>
                  <a:gd name="connsiteX80" fmla="*/ 6980 w 10000"/>
                  <a:gd name="connsiteY80" fmla="*/ 8492 h 10000"/>
                  <a:gd name="connsiteX81" fmla="*/ 6793 w 10000"/>
                  <a:gd name="connsiteY81" fmla="*/ 8199 h 10000"/>
                  <a:gd name="connsiteX82" fmla="*/ 6509 w 10000"/>
                  <a:gd name="connsiteY82" fmla="*/ 7987 h 10000"/>
                  <a:gd name="connsiteX83" fmla="*/ 6226 w 10000"/>
                  <a:gd name="connsiteY83" fmla="*/ 7842 h 10000"/>
                  <a:gd name="connsiteX84" fmla="*/ 5850 w 10000"/>
                  <a:gd name="connsiteY84" fmla="*/ 7765 h 10000"/>
                  <a:gd name="connsiteX85" fmla="*/ 5469 w 10000"/>
                  <a:gd name="connsiteY85" fmla="*/ 7695 h 10000"/>
                  <a:gd name="connsiteX86" fmla="*/ 4905 w 10000"/>
                  <a:gd name="connsiteY86" fmla="*/ 7622 h 10000"/>
                  <a:gd name="connsiteX87" fmla="*/ 4905 w 10000"/>
                  <a:gd name="connsiteY87" fmla="*/ 7622 h 10000"/>
                  <a:gd name="connsiteX88" fmla="*/ 4153 w 10000"/>
                  <a:gd name="connsiteY88" fmla="*/ 7695 h 10000"/>
                  <a:gd name="connsiteX89" fmla="*/ 3583 w 10000"/>
                  <a:gd name="connsiteY89" fmla="*/ 7695 h 10000"/>
                  <a:gd name="connsiteX90" fmla="*/ 3396 w 10000"/>
                  <a:gd name="connsiteY90" fmla="*/ 7622 h 10000"/>
                  <a:gd name="connsiteX91" fmla="*/ 3300 w 10000"/>
                  <a:gd name="connsiteY91" fmla="*/ 7550 h 10000"/>
                  <a:gd name="connsiteX92" fmla="*/ 3300 w 10000"/>
                  <a:gd name="connsiteY92" fmla="*/ 7550 h 10000"/>
                  <a:gd name="connsiteX93" fmla="*/ 3300 w 10000"/>
                  <a:gd name="connsiteY93" fmla="*/ 6257 h 10000"/>
                  <a:gd name="connsiteX94" fmla="*/ 3300 w 10000"/>
                  <a:gd name="connsiteY94" fmla="*/ 6257 h 10000"/>
                  <a:gd name="connsiteX95" fmla="*/ 3300 w 10000"/>
                  <a:gd name="connsiteY95" fmla="*/ 5968 h 10000"/>
                  <a:gd name="connsiteX96" fmla="*/ 3113 w 10000"/>
                  <a:gd name="connsiteY96" fmla="*/ 5609 h 10000"/>
                  <a:gd name="connsiteX97" fmla="*/ 3019 w 10000"/>
                  <a:gd name="connsiteY97" fmla="*/ 5539 h 10000"/>
                  <a:gd name="connsiteX98" fmla="*/ 2829 w 10000"/>
                  <a:gd name="connsiteY98" fmla="*/ 5464 h 10000"/>
                  <a:gd name="connsiteX99" fmla="*/ 2641 w 10000"/>
                  <a:gd name="connsiteY99" fmla="*/ 5464 h 10000"/>
                  <a:gd name="connsiteX100" fmla="*/ 2358 w 10000"/>
                  <a:gd name="connsiteY100" fmla="*/ 5539 h 10000"/>
                  <a:gd name="connsiteX101" fmla="*/ 2358 w 10000"/>
                  <a:gd name="connsiteY101" fmla="*/ 5539 h 10000"/>
                  <a:gd name="connsiteX102" fmla="*/ 1319 w 10000"/>
                  <a:gd name="connsiteY102" fmla="*/ 6042 h 10000"/>
                  <a:gd name="connsiteX103" fmla="*/ 660 w 10000"/>
                  <a:gd name="connsiteY103" fmla="*/ 6185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1319 w 10000"/>
                  <a:gd name="connsiteY28" fmla="*/ 6117 h 10000"/>
                  <a:gd name="connsiteX29" fmla="*/ 1319 w 10000"/>
                  <a:gd name="connsiteY29" fmla="*/ 6117 h 10000"/>
                  <a:gd name="connsiteX30" fmla="*/ 850 w 10000"/>
                  <a:gd name="connsiteY30" fmla="*/ 6185 h 10000"/>
                  <a:gd name="connsiteX31" fmla="*/ 660 w 10000"/>
                  <a:gd name="connsiteY31" fmla="*/ 6185 h 10000"/>
                  <a:gd name="connsiteX32" fmla="*/ 566 w 10000"/>
                  <a:gd name="connsiteY32" fmla="*/ 6117 h 10000"/>
                  <a:gd name="connsiteX33" fmla="*/ 470 w 10000"/>
                  <a:gd name="connsiteY33" fmla="*/ 5829 h 10000"/>
                  <a:gd name="connsiteX34" fmla="*/ 188 w 10000"/>
                  <a:gd name="connsiteY34" fmla="*/ 5464 h 10000"/>
                  <a:gd name="connsiteX35" fmla="*/ 188 w 10000"/>
                  <a:gd name="connsiteY35" fmla="*/ 5464 h 10000"/>
                  <a:gd name="connsiteX36" fmla="*/ 0 w 10000"/>
                  <a:gd name="connsiteY36" fmla="*/ 5035 h 10000"/>
                  <a:gd name="connsiteX37" fmla="*/ 0 w 10000"/>
                  <a:gd name="connsiteY37" fmla="*/ 4889 h 10000"/>
                  <a:gd name="connsiteX38" fmla="*/ 94 w 10000"/>
                  <a:gd name="connsiteY38" fmla="*/ 4750 h 10000"/>
                  <a:gd name="connsiteX39" fmla="*/ 282 w 10000"/>
                  <a:gd name="connsiteY39" fmla="*/ 4459 h 10000"/>
                  <a:gd name="connsiteX40" fmla="*/ 470 w 10000"/>
                  <a:gd name="connsiteY40" fmla="*/ 4388 h 10000"/>
                  <a:gd name="connsiteX41" fmla="*/ 470 w 10000"/>
                  <a:gd name="connsiteY41" fmla="*/ 4388 h 10000"/>
                  <a:gd name="connsiteX42" fmla="*/ 470 w 10000"/>
                  <a:gd name="connsiteY42" fmla="*/ 4320 h 10000"/>
                  <a:gd name="connsiteX43" fmla="*/ 566 w 10000"/>
                  <a:gd name="connsiteY43" fmla="*/ 4245 h 10000"/>
                  <a:gd name="connsiteX44" fmla="*/ 943 w 10000"/>
                  <a:gd name="connsiteY44" fmla="*/ 4170 h 10000"/>
                  <a:gd name="connsiteX45" fmla="*/ 2073 w 10000"/>
                  <a:gd name="connsiteY45" fmla="*/ 4031 h 10000"/>
                  <a:gd name="connsiteX46" fmla="*/ 4055 w 10000"/>
                  <a:gd name="connsiteY46" fmla="*/ 3815 h 10000"/>
                  <a:gd name="connsiteX47" fmla="*/ 4055 w 10000"/>
                  <a:gd name="connsiteY47" fmla="*/ 3815 h 10000"/>
                  <a:gd name="connsiteX48" fmla="*/ 5188 w 10000"/>
                  <a:gd name="connsiteY48" fmla="*/ 3598 h 10000"/>
                  <a:gd name="connsiteX49" fmla="*/ 7262 w 10000"/>
                  <a:gd name="connsiteY49" fmla="*/ 3165 h 10000"/>
                  <a:gd name="connsiteX50" fmla="*/ 7262 w 10000"/>
                  <a:gd name="connsiteY50" fmla="*/ 3165 h 10000"/>
                  <a:gd name="connsiteX51" fmla="*/ 7737 w 10000"/>
                  <a:gd name="connsiteY51" fmla="*/ 3013 h 10000"/>
                  <a:gd name="connsiteX52" fmla="*/ 7924 w 10000"/>
                  <a:gd name="connsiteY52" fmla="*/ 2803 h 10000"/>
                  <a:gd name="connsiteX53" fmla="*/ 8116 w 10000"/>
                  <a:gd name="connsiteY53" fmla="*/ 2660 h 10000"/>
                  <a:gd name="connsiteX54" fmla="*/ 8020 w 10000"/>
                  <a:gd name="connsiteY54" fmla="*/ 2516 h 10000"/>
                  <a:gd name="connsiteX55" fmla="*/ 8020 w 10000"/>
                  <a:gd name="connsiteY55" fmla="*/ 2372 h 10000"/>
                  <a:gd name="connsiteX56" fmla="*/ 7829 w 10000"/>
                  <a:gd name="connsiteY56" fmla="*/ 2228 h 10000"/>
                  <a:gd name="connsiteX57" fmla="*/ 7546 w 10000"/>
                  <a:gd name="connsiteY57" fmla="*/ 2014 h 10000"/>
                  <a:gd name="connsiteX58" fmla="*/ 7546 w 10000"/>
                  <a:gd name="connsiteY58" fmla="*/ 2014 h 10000"/>
                  <a:gd name="connsiteX59" fmla="*/ 4153 w 10000"/>
                  <a:gd name="connsiteY59" fmla="*/ 722 h 10000"/>
                  <a:gd name="connsiteX60" fmla="*/ 4153 w 10000"/>
                  <a:gd name="connsiteY60" fmla="*/ 722 h 10000"/>
                  <a:gd name="connsiteX61" fmla="*/ 3773 w 10000"/>
                  <a:gd name="connsiteY61" fmla="*/ 510 h 10000"/>
                  <a:gd name="connsiteX62" fmla="*/ 3489 w 10000"/>
                  <a:gd name="connsiteY62" fmla="*/ 291 h 10000"/>
                  <a:gd name="connsiteX63" fmla="*/ 3300 w 10000"/>
                  <a:gd name="connsiteY63" fmla="*/ 73 h 10000"/>
                  <a:gd name="connsiteX64" fmla="*/ 3300 w 10000"/>
                  <a:gd name="connsiteY64" fmla="*/ 73 h 10000"/>
                  <a:gd name="connsiteX65" fmla="*/ 6700 w 10000"/>
                  <a:gd name="connsiteY65" fmla="*/ 0 h 10000"/>
                  <a:gd name="connsiteX66" fmla="*/ 10000 w 10000"/>
                  <a:gd name="connsiteY66" fmla="*/ 722 h 10000"/>
                  <a:gd name="connsiteX67" fmla="*/ 10000 w 10000"/>
                  <a:gd name="connsiteY67" fmla="*/ 9927 h 10000"/>
                  <a:gd name="connsiteX68" fmla="*/ 10000 w 10000"/>
                  <a:gd name="connsiteY68" fmla="*/ 9927 h 10000"/>
                  <a:gd name="connsiteX69" fmla="*/ 9527 w 10000"/>
                  <a:gd name="connsiteY69" fmla="*/ 9857 h 10000"/>
                  <a:gd name="connsiteX70" fmla="*/ 8964 w 10000"/>
                  <a:gd name="connsiteY70" fmla="*/ 9927 h 10000"/>
                  <a:gd name="connsiteX71" fmla="*/ 8964 w 10000"/>
                  <a:gd name="connsiteY71" fmla="*/ 9927 h 10000"/>
                  <a:gd name="connsiteX72" fmla="*/ 8774 w 10000"/>
                  <a:gd name="connsiteY72" fmla="*/ 10000 h 10000"/>
                  <a:gd name="connsiteX73" fmla="*/ 8398 w 10000"/>
                  <a:gd name="connsiteY73" fmla="*/ 9927 h 10000"/>
                  <a:gd name="connsiteX74" fmla="*/ 8116 w 10000"/>
                  <a:gd name="connsiteY74" fmla="*/ 9857 h 10000"/>
                  <a:gd name="connsiteX75" fmla="*/ 7829 w 10000"/>
                  <a:gd name="connsiteY75" fmla="*/ 9707 h 10000"/>
                  <a:gd name="connsiteX76" fmla="*/ 7638 w 10000"/>
                  <a:gd name="connsiteY76" fmla="*/ 9494 h 10000"/>
                  <a:gd name="connsiteX77" fmla="*/ 7358 w 10000"/>
                  <a:gd name="connsiteY77" fmla="*/ 9137 h 10000"/>
                  <a:gd name="connsiteX78" fmla="*/ 7358 w 10000"/>
                  <a:gd name="connsiteY78" fmla="*/ 9137 h 10000"/>
                  <a:gd name="connsiteX79" fmla="*/ 6980 w 10000"/>
                  <a:gd name="connsiteY79" fmla="*/ 8492 h 10000"/>
                  <a:gd name="connsiteX80" fmla="*/ 6793 w 10000"/>
                  <a:gd name="connsiteY80" fmla="*/ 8199 h 10000"/>
                  <a:gd name="connsiteX81" fmla="*/ 6509 w 10000"/>
                  <a:gd name="connsiteY81" fmla="*/ 7987 h 10000"/>
                  <a:gd name="connsiteX82" fmla="*/ 6226 w 10000"/>
                  <a:gd name="connsiteY82" fmla="*/ 7842 h 10000"/>
                  <a:gd name="connsiteX83" fmla="*/ 5850 w 10000"/>
                  <a:gd name="connsiteY83" fmla="*/ 7765 h 10000"/>
                  <a:gd name="connsiteX84" fmla="*/ 5469 w 10000"/>
                  <a:gd name="connsiteY84" fmla="*/ 7695 h 10000"/>
                  <a:gd name="connsiteX85" fmla="*/ 4905 w 10000"/>
                  <a:gd name="connsiteY85" fmla="*/ 7622 h 10000"/>
                  <a:gd name="connsiteX86" fmla="*/ 4905 w 10000"/>
                  <a:gd name="connsiteY86" fmla="*/ 7622 h 10000"/>
                  <a:gd name="connsiteX87" fmla="*/ 4153 w 10000"/>
                  <a:gd name="connsiteY87" fmla="*/ 7695 h 10000"/>
                  <a:gd name="connsiteX88" fmla="*/ 3583 w 10000"/>
                  <a:gd name="connsiteY88" fmla="*/ 7695 h 10000"/>
                  <a:gd name="connsiteX89" fmla="*/ 3396 w 10000"/>
                  <a:gd name="connsiteY89" fmla="*/ 7622 h 10000"/>
                  <a:gd name="connsiteX90" fmla="*/ 3300 w 10000"/>
                  <a:gd name="connsiteY90" fmla="*/ 7550 h 10000"/>
                  <a:gd name="connsiteX91" fmla="*/ 3300 w 10000"/>
                  <a:gd name="connsiteY91" fmla="*/ 7550 h 10000"/>
                  <a:gd name="connsiteX92" fmla="*/ 3300 w 10000"/>
                  <a:gd name="connsiteY92" fmla="*/ 6257 h 10000"/>
                  <a:gd name="connsiteX93" fmla="*/ 3300 w 10000"/>
                  <a:gd name="connsiteY93" fmla="*/ 6257 h 10000"/>
                  <a:gd name="connsiteX94" fmla="*/ 3300 w 10000"/>
                  <a:gd name="connsiteY94" fmla="*/ 5968 h 10000"/>
                  <a:gd name="connsiteX95" fmla="*/ 3113 w 10000"/>
                  <a:gd name="connsiteY95" fmla="*/ 5609 h 10000"/>
                  <a:gd name="connsiteX96" fmla="*/ 3019 w 10000"/>
                  <a:gd name="connsiteY96" fmla="*/ 5539 h 10000"/>
                  <a:gd name="connsiteX97" fmla="*/ 2829 w 10000"/>
                  <a:gd name="connsiteY97" fmla="*/ 5464 h 10000"/>
                  <a:gd name="connsiteX98" fmla="*/ 2641 w 10000"/>
                  <a:gd name="connsiteY98" fmla="*/ 5464 h 10000"/>
                  <a:gd name="connsiteX99" fmla="*/ 2358 w 10000"/>
                  <a:gd name="connsiteY99" fmla="*/ 5539 h 10000"/>
                  <a:gd name="connsiteX100" fmla="*/ 2358 w 10000"/>
                  <a:gd name="connsiteY100" fmla="*/ 5539 h 10000"/>
                  <a:gd name="connsiteX101" fmla="*/ 1319 w 10000"/>
                  <a:gd name="connsiteY101" fmla="*/ 6042 h 10000"/>
                  <a:gd name="connsiteX102" fmla="*/ 660 w 10000"/>
                  <a:gd name="connsiteY102" fmla="*/ 6185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1319 w 10000"/>
                  <a:gd name="connsiteY28" fmla="*/ 6117 h 10000"/>
                  <a:gd name="connsiteX29" fmla="*/ 850 w 10000"/>
                  <a:gd name="connsiteY29" fmla="*/ 6185 h 10000"/>
                  <a:gd name="connsiteX30" fmla="*/ 660 w 10000"/>
                  <a:gd name="connsiteY30" fmla="*/ 6185 h 10000"/>
                  <a:gd name="connsiteX31" fmla="*/ 566 w 10000"/>
                  <a:gd name="connsiteY31" fmla="*/ 6117 h 10000"/>
                  <a:gd name="connsiteX32" fmla="*/ 470 w 10000"/>
                  <a:gd name="connsiteY32" fmla="*/ 5829 h 10000"/>
                  <a:gd name="connsiteX33" fmla="*/ 188 w 10000"/>
                  <a:gd name="connsiteY33" fmla="*/ 5464 h 10000"/>
                  <a:gd name="connsiteX34" fmla="*/ 188 w 10000"/>
                  <a:gd name="connsiteY34" fmla="*/ 5464 h 10000"/>
                  <a:gd name="connsiteX35" fmla="*/ 0 w 10000"/>
                  <a:gd name="connsiteY35" fmla="*/ 5035 h 10000"/>
                  <a:gd name="connsiteX36" fmla="*/ 0 w 10000"/>
                  <a:gd name="connsiteY36" fmla="*/ 4889 h 10000"/>
                  <a:gd name="connsiteX37" fmla="*/ 94 w 10000"/>
                  <a:gd name="connsiteY37" fmla="*/ 4750 h 10000"/>
                  <a:gd name="connsiteX38" fmla="*/ 282 w 10000"/>
                  <a:gd name="connsiteY38" fmla="*/ 4459 h 10000"/>
                  <a:gd name="connsiteX39" fmla="*/ 470 w 10000"/>
                  <a:gd name="connsiteY39" fmla="*/ 4388 h 10000"/>
                  <a:gd name="connsiteX40" fmla="*/ 470 w 10000"/>
                  <a:gd name="connsiteY40" fmla="*/ 4388 h 10000"/>
                  <a:gd name="connsiteX41" fmla="*/ 470 w 10000"/>
                  <a:gd name="connsiteY41" fmla="*/ 4320 h 10000"/>
                  <a:gd name="connsiteX42" fmla="*/ 566 w 10000"/>
                  <a:gd name="connsiteY42" fmla="*/ 4245 h 10000"/>
                  <a:gd name="connsiteX43" fmla="*/ 943 w 10000"/>
                  <a:gd name="connsiteY43" fmla="*/ 4170 h 10000"/>
                  <a:gd name="connsiteX44" fmla="*/ 2073 w 10000"/>
                  <a:gd name="connsiteY44" fmla="*/ 4031 h 10000"/>
                  <a:gd name="connsiteX45" fmla="*/ 4055 w 10000"/>
                  <a:gd name="connsiteY45" fmla="*/ 3815 h 10000"/>
                  <a:gd name="connsiteX46" fmla="*/ 4055 w 10000"/>
                  <a:gd name="connsiteY46" fmla="*/ 3815 h 10000"/>
                  <a:gd name="connsiteX47" fmla="*/ 5188 w 10000"/>
                  <a:gd name="connsiteY47" fmla="*/ 3598 h 10000"/>
                  <a:gd name="connsiteX48" fmla="*/ 7262 w 10000"/>
                  <a:gd name="connsiteY48" fmla="*/ 3165 h 10000"/>
                  <a:gd name="connsiteX49" fmla="*/ 7262 w 10000"/>
                  <a:gd name="connsiteY49" fmla="*/ 3165 h 10000"/>
                  <a:gd name="connsiteX50" fmla="*/ 7737 w 10000"/>
                  <a:gd name="connsiteY50" fmla="*/ 3013 h 10000"/>
                  <a:gd name="connsiteX51" fmla="*/ 7924 w 10000"/>
                  <a:gd name="connsiteY51" fmla="*/ 2803 h 10000"/>
                  <a:gd name="connsiteX52" fmla="*/ 8116 w 10000"/>
                  <a:gd name="connsiteY52" fmla="*/ 2660 h 10000"/>
                  <a:gd name="connsiteX53" fmla="*/ 8020 w 10000"/>
                  <a:gd name="connsiteY53" fmla="*/ 2516 h 10000"/>
                  <a:gd name="connsiteX54" fmla="*/ 8020 w 10000"/>
                  <a:gd name="connsiteY54" fmla="*/ 2372 h 10000"/>
                  <a:gd name="connsiteX55" fmla="*/ 7829 w 10000"/>
                  <a:gd name="connsiteY55" fmla="*/ 2228 h 10000"/>
                  <a:gd name="connsiteX56" fmla="*/ 7546 w 10000"/>
                  <a:gd name="connsiteY56" fmla="*/ 2014 h 10000"/>
                  <a:gd name="connsiteX57" fmla="*/ 7546 w 10000"/>
                  <a:gd name="connsiteY57" fmla="*/ 2014 h 10000"/>
                  <a:gd name="connsiteX58" fmla="*/ 4153 w 10000"/>
                  <a:gd name="connsiteY58" fmla="*/ 722 h 10000"/>
                  <a:gd name="connsiteX59" fmla="*/ 4153 w 10000"/>
                  <a:gd name="connsiteY59" fmla="*/ 722 h 10000"/>
                  <a:gd name="connsiteX60" fmla="*/ 3773 w 10000"/>
                  <a:gd name="connsiteY60" fmla="*/ 510 h 10000"/>
                  <a:gd name="connsiteX61" fmla="*/ 3489 w 10000"/>
                  <a:gd name="connsiteY61" fmla="*/ 291 h 10000"/>
                  <a:gd name="connsiteX62" fmla="*/ 3300 w 10000"/>
                  <a:gd name="connsiteY62" fmla="*/ 73 h 10000"/>
                  <a:gd name="connsiteX63" fmla="*/ 3300 w 10000"/>
                  <a:gd name="connsiteY63" fmla="*/ 73 h 10000"/>
                  <a:gd name="connsiteX64" fmla="*/ 6700 w 10000"/>
                  <a:gd name="connsiteY64" fmla="*/ 0 h 10000"/>
                  <a:gd name="connsiteX65" fmla="*/ 10000 w 10000"/>
                  <a:gd name="connsiteY65" fmla="*/ 722 h 10000"/>
                  <a:gd name="connsiteX66" fmla="*/ 10000 w 10000"/>
                  <a:gd name="connsiteY66" fmla="*/ 9927 h 10000"/>
                  <a:gd name="connsiteX67" fmla="*/ 10000 w 10000"/>
                  <a:gd name="connsiteY67" fmla="*/ 9927 h 10000"/>
                  <a:gd name="connsiteX68" fmla="*/ 9527 w 10000"/>
                  <a:gd name="connsiteY68" fmla="*/ 9857 h 10000"/>
                  <a:gd name="connsiteX69" fmla="*/ 8964 w 10000"/>
                  <a:gd name="connsiteY69" fmla="*/ 9927 h 10000"/>
                  <a:gd name="connsiteX70" fmla="*/ 8964 w 10000"/>
                  <a:gd name="connsiteY70" fmla="*/ 9927 h 10000"/>
                  <a:gd name="connsiteX71" fmla="*/ 8774 w 10000"/>
                  <a:gd name="connsiteY71" fmla="*/ 10000 h 10000"/>
                  <a:gd name="connsiteX72" fmla="*/ 8398 w 10000"/>
                  <a:gd name="connsiteY72" fmla="*/ 9927 h 10000"/>
                  <a:gd name="connsiteX73" fmla="*/ 8116 w 10000"/>
                  <a:gd name="connsiteY73" fmla="*/ 9857 h 10000"/>
                  <a:gd name="connsiteX74" fmla="*/ 7829 w 10000"/>
                  <a:gd name="connsiteY74" fmla="*/ 9707 h 10000"/>
                  <a:gd name="connsiteX75" fmla="*/ 7638 w 10000"/>
                  <a:gd name="connsiteY75" fmla="*/ 9494 h 10000"/>
                  <a:gd name="connsiteX76" fmla="*/ 7358 w 10000"/>
                  <a:gd name="connsiteY76" fmla="*/ 9137 h 10000"/>
                  <a:gd name="connsiteX77" fmla="*/ 7358 w 10000"/>
                  <a:gd name="connsiteY77" fmla="*/ 9137 h 10000"/>
                  <a:gd name="connsiteX78" fmla="*/ 6980 w 10000"/>
                  <a:gd name="connsiteY78" fmla="*/ 8492 h 10000"/>
                  <a:gd name="connsiteX79" fmla="*/ 6793 w 10000"/>
                  <a:gd name="connsiteY79" fmla="*/ 8199 h 10000"/>
                  <a:gd name="connsiteX80" fmla="*/ 6509 w 10000"/>
                  <a:gd name="connsiteY80" fmla="*/ 7987 h 10000"/>
                  <a:gd name="connsiteX81" fmla="*/ 6226 w 10000"/>
                  <a:gd name="connsiteY81" fmla="*/ 7842 h 10000"/>
                  <a:gd name="connsiteX82" fmla="*/ 5850 w 10000"/>
                  <a:gd name="connsiteY82" fmla="*/ 7765 h 10000"/>
                  <a:gd name="connsiteX83" fmla="*/ 5469 w 10000"/>
                  <a:gd name="connsiteY83" fmla="*/ 7695 h 10000"/>
                  <a:gd name="connsiteX84" fmla="*/ 4905 w 10000"/>
                  <a:gd name="connsiteY84" fmla="*/ 7622 h 10000"/>
                  <a:gd name="connsiteX85" fmla="*/ 4905 w 10000"/>
                  <a:gd name="connsiteY85" fmla="*/ 7622 h 10000"/>
                  <a:gd name="connsiteX86" fmla="*/ 4153 w 10000"/>
                  <a:gd name="connsiteY86" fmla="*/ 7695 h 10000"/>
                  <a:gd name="connsiteX87" fmla="*/ 3583 w 10000"/>
                  <a:gd name="connsiteY87" fmla="*/ 7695 h 10000"/>
                  <a:gd name="connsiteX88" fmla="*/ 3396 w 10000"/>
                  <a:gd name="connsiteY88" fmla="*/ 7622 h 10000"/>
                  <a:gd name="connsiteX89" fmla="*/ 3300 w 10000"/>
                  <a:gd name="connsiteY89" fmla="*/ 7550 h 10000"/>
                  <a:gd name="connsiteX90" fmla="*/ 3300 w 10000"/>
                  <a:gd name="connsiteY90" fmla="*/ 7550 h 10000"/>
                  <a:gd name="connsiteX91" fmla="*/ 3300 w 10000"/>
                  <a:gd name="connsiteY91" fmla="*/ 6257 h 10000"/>
                  <a:gd name="connsiteX92" fmla="*/ 3300 w 10000"/>
                  <a:gd name="connsiteY92" fmla="*/ 6257 h 10000"/>
                  <a:gd name="connsiteX93" fmla="*/ 3300 w 10000"/>
                  <a:gd name="connsiteY93" fmla="*/ 5968 h 10000"/>
                  <a:gd name="connsiteX94" fmla="*/ 3113 w 10000"/>
                  <a:gd name="connsiteY94" fmla="*/ 5609 h 10000"/>
                  <a:gd name="connsiteX95" fmla="*/ 3019 w 10000"/>
                  <a:gd name="connsiteY95" fmla="*/ 5539 h 10000"/>
                  <a:gd name="connsiteX96" fmla="*/ 2829 w 10000"/>
                  <a:gd name="connsiteY96" fmla="*/ 5464 h 10000"/>
                  <a:gd name="connsiteX97" fmla="*/ 2641 w 10000"/>
                  <a:gd name="connsiteY97" fmla="*/ 5464 h 10000"/>
                  <a:gd name="connsiteX98" fmla="*/ 2358 w 10000"/>
                  <a:gd name="connsiteY98" fmla="*/ 5539 h 10000"/>
                  <a:gd name="connsiteX99" fmla="*/ 2358 w 10000"/>
                  <a:gd name="connsiteY99" fmla="*/ 5539 h 10000"/>
                  <a:gd name="connsiteX100" fmla="*/ 1319 w 10000"/>
                  <a:gd name="connsiteY100" fmla="*/ 6042 h 10000"/>
                  <a:gd name="connsiteX101" fmla="*/ 660 w 10000"/>
                  <a:gd name="connsiteY101" fmla="*/ 6185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1319 w 10000"/>
                  <a:gd name="connsiteY28" fmla="*/ 6117 h 10000"/>
                  <a:gd name="connsiteX29" fmla="*/ 850 w 10000"/>
                  <a:gd name="connsiteY29" fmla="*/ 6185 h 10000"/>
                  <a:gd name="connsiteX30" fmla="*/ 660 w 10000"/>
                  <a:gd name="connsiteY30" fmla="*/ 6185 h 10000"/>
                  <a:gd name="connsiteX31" fmla="*/ 566 w 10000"/>
                  <a:gd name="connsiteY31" fmla="*/ 6117 h 10000"/>
                  <a:gd name="connsiteX32" fmla="*/ 470 w 10000"/>
                  <a:gd name="connsiteY32" fmla="*/ 5829 h 10000"/>
                  <a:gd name="connsiteX33" fmla="*/ 188 w 10000"/>
                  <a:gd name="connsiteY33" fmla="*/ 5464 h 10000"/>
                  <a:gd name="connsiteX34" fmla="*/ 188 w 10000"/>
                  <a:gd name="connsiteY34" fmla="*/ 5464 h 10000"/>
                  <a:gd name="connsiteX35" fmla="*/ 0 w 10000"/>
                  <a:gd name="connsiteY35" fmla="*/ 5035 h 10000"/>
                  <a:gd name="connsiteX36" fmla="*/ 0 w 10000"/>
                  <a:gd name="connsiteY36" fmla="*/ 4889 h 10000"/>
                  <a:gd name="connsiteX37" fmla="*/ 94 w 10000"/>
                  <a:gd name="connsiteY37" fmla="*/ 4750 h 10000"/>
                  <a:gd name="connsiteX38" fmla="*/ 282 w 10000"/>
                  <a:gd name="connsiteY38" fmla="*/ 4459 h 10000"/>
                  <a:gd name="connsiteX39" fmla="*/ 470 w 10000"/>
                  <a:gd name="connsiteY39" fmla="*/ 4388 h 10000"/>
                  <a:gd name="connsiteX40" fmla="*/ 470 w 10000"/>
                  <a:gd name="connsiteY40" fmla="*/ 4388 h 10000"/>
                  <a:gd name="connsiteX41" fmla="*/ 470 w 10000"/>
                  <a:gd name="connsiteY41" fmla="*/ 4320 h 10000"/>
                  <a:gd name="connsiteX42" fmla="*/ 566 w 10000"/>
                  <a:gd name="connsiteY42" fmla="*/ 4245 h 10000"/>
                  <a:gd name="connsiteX43" fmla="*/ 943 w 10000"/>
                  <a:gd name="connsiteY43" fmla="*/ 4170 h 10000"/>
                  <a:gd name="connsiteX44" fmla="*/ 2073 w 10000"/>
                  <a:gd name="connsiteY44" fmla="*/ 4031 h 10000"/>
                  <a:gd name="connsiteX45" fmla="*/ 4055 w 10000"/>
                  <a:gd name="connsiteY45" fmla="*/ 3815 h 10000"/>
                  <a:gd name="connsiteX46" fmla="*/ 4055 w 10000"/>
                  <a:gd name="connsiteY46" fmla="*/ 3815 h 10000"/>
                  <a:gd name="connsiteX47" fmla="*/ 5188 w 10000"/>
                  <a:gd name="connsiteY47" fmla="*/ 3598 h 10000"/>
                  <a:gd name="connsiteX48" fmla="*/ 7262 w 10000"/>
                  <a:gd name="connsiteY48" fmla="*/ 3165 h 10000"/>
                  <a:gd name="connsiteX49" fmla="*/ 7262 w 10000"/>
                  <a:gd name="connsiteY49" fmla="*/ 3165 h 10000"/>
                  <a:gd name="connsiteX50" fmla="*/ 7737 w 10000"/>
                  <a:gd name="connsiteY50" fmla="*/ 3013 h 10000"/>
                  <a:gd name="connsiteX51" fmla="*/ 7924 w 10000"/>
                  <a:gd name="connsiteY51" fmla="*/ 2803 h 10000"/>
                  <a:gd name="connsiteX52" fmla="*/ 8116 w 10000"/>
                  <a:gd name="connsiteY52" fmla="*/ 2660 h 10000"/>
                  <a:gd name="connsiteX53" fmla="*/ 8020 w 10000"/>
                  <a:gd name="connsiteY53" fmla="*/ 2516 h 10000"/>
                  <a:gd name="connsiteX54" fmla="*/ 8020 w 10000"/>
                  <a:gd name="connsiteY54" fmla="*/ 2372 h 10000"/>
                  <a:gd name="connsiteX55" fmla="*/ 7829 w 10000"/>
                  <a:gd name="connsiteY55" fmla="*/ 2228 h 10000"/>
                  <a:gd name="connsiteX56" fmla="*/ 7546 w 10000"/>
                  <a:gd name="connsiteY56" fmla="*/ 2014 h 10000"/>
                  <a:gd name="connsiteX57" fmla="*/ 7546 w 10000"/>
                  <a:gd name="connsiteY57" fmla="*/ 2014 h 10000"/>
                  <a:gd name="connsiteX58" fmla="*/ 4153 w 10000"/>
                  <a:gd name="connsiteY58" fmla="*/ 722 h 10000"/>
                  <a:gd name="connsiteX59" fmla="*/ 4153 w 10000"/>
                  <a:gd name="connsiteY59" fmla="*/ 722 h 10000"/>
                  <a:gd name="connsiteX60" fmla="*/ 3773 w 10000"/>
                  <a:gd name="connsiteY60" fmla="*/ 510 h 10000"/>
                  <a:gd name="connsiteX61" fmla="*/ 3489 w 10000"/>
                  <a:gd name="connsiteY61" fmla="*/ 291 h 10000"/>
                  <a:gd name="connsiteX62" fmla="*/ 3300 w 10000"/>
                  <a:gd name="connsiteY62" fmla="*/ 73 h 10000"/>
                  <a:gd name="connsiteX63" fmla="*/ 3300 w 10000"/>
                  <a:gd name="connsiteY63" fmla="*/ 73 h 10000"/>
                  <a:gd name="connsiteX64" fmla="*/ 6700 w 10000"/>
                  <a:gd name="connsiteY64" fmla="*/ 0 h 10000"/>
                  <a:gd name="connsiteX65" fmla="*/ 10000 w 10000"/>
                  <a:gd name="connsiteY65" fmla="*/ 722 h 10000"/>
                  <a:gd name="connsiteX66" fmla="*/ 10000 w 10000"/>
                  <a:gd name="connsiteY66" fmla="*/ 9927 h 10000"/>
                  <a:gd name="connsiteX67" fmla="*/ 10000 w 10000"/>
                  <a:gd name="connsiteY67" fmla="*/ 9927 h 10000"/>
                  <a:gd name="connsiteX68" fmla="*/ 9527 w 10000"/>
                  <a:gd name="connsiteY68" fmla="*/ 9857 h 10000"/>
                  <a:gd name="connsiteX69" fmla="*/ 8964 w 10000"/>
                  <a:gd name="connsiteY69" fmla="*/ 9927 h 10000"/>
                  <a:gd name="connsiteX70" fmla="*/ 8964 w 10000"/>
                  <a:gd name="connsiteY70" fmla="*/ 9927 h 10000"/>
                  <a:gd name="connsiteX71" fmla="*/ 8774 w 10000"/>
                  <a:gd name="connsiteY71" fmla="*/ 10000 h 10000"/>
                  <a:gd name="connsiteX72" fmla="*/ 8398 w 10000"/>
                  <a:gd name="connsiteY72" fmla="*/ 9927 h 10000"/>
                  <a:gd name="connsiteX73" fmla="*/ 8116 w 10000"/>
                  <a:gd name="connsiteY73" fmla="*/ 9857 h 10000"/>
                  <a:gd name="connsiteX74" fmla="*/ 7829 w 10000"/>
                  <a:gd name="connsiteY74" fmla="*/ 9707 h 10000"/>
                  <a:gd name="connsiteX75" fmla="*/ 7638 w 10000"/>
                  <a:gd name="connsiteY75" fmla="*/ 9494 h 10000"/>
                  <a:gd name="connsiteX76" fmla="*/ 7358 w 10000"/>
                  <a:gd name="connsiteY76" fmla="*/ 9137 h 10000"/>
                  <a:gd name="connsiteX77" fmla="*/ 7358 w 10000"/>
                  <a:gd name="connsiteY77" fmla="*/ 9137 h 10000"/>
                  <a:gd name="connsiteX78" fmla="*/ 6980 w 10000"/>
                  <a:gd name="connsiteY78" fmla="*/ 8492 h 10000"/>
                  <a:gd name="connsiteX79" fmla="*/ 6793 w 10000"/>
                  <a:gd name="connsiteY79" fmla="*/ 8199 h 10000"/>
                  <a:gd name="connsiteX80" fmla="*/ 6509 w 10000"/>
                  <a:gd name="connsiteY80" fmla="*/ 7987 h 10000"/>
                  <a:gd name="connsiteX81" fmla="*/ 6226 w 10000"/>
                  <a:gd name="connsiteY81" fmla="*/ 7842 h 10000"/>
                  <a:gd name="connsiteX82" fmla="*/ 5850 w 10000"/>
                  <a:gd name="connsiteY82" fmla="*/ 7765 h 10000"/>
                  <a:gd name="connsiteX83" fmla="*/ 5469 w 10000"/>
                  <a:gd name="connsiteY83" fmla="*/ 7695 h 10000"/>
                  <a:gd name="connsiteX84" fmla="*/ 4905 w 10000"/>
                  <a:gd name="connsiteY84" fmla="*/ 7622 h 10000"/>
                  <a:gd name="connsiteX85" fmla="*/ 4905 w 10000"/>
                  <a:gd name="connsiteY85" fmla="*/ 7622 h 10000"/>
                  <a:gd name="connsiteX86" fmla="*/ 4153 w 10000"/>
                  <a:gd name="connsiteY86" fmla="*/ 7695 h 10000"/>
                  <a:gd name="connsiteX87" fmla="*/ 3583 w 10000"/>
                  <a:gd name="connsiteY87" fmla="*/ 7695 h 10000"/>
                  <a:gd name="connsiteX88" fmla="*/ 3396 w 10000"/>
                  <a:gd name="connsiteY88" fmla="*/ 7622 h 10000"/>
                  <a:gd name="connsiteX89" fmla="*/ 3300 w 10000"/>
                  <a:gd name="connsiteY89" fmla="*/ 7550 h 10000"/>
                  <a:gd name="connsiteX90" fmla="*/ 3300 w 10000"/>
                  <a:gd name="connsiteY90" fmla="*/ 7550 h 10000"/>
                  <a:gd name="connsiteX91" fmla="*/ 3300 w 10000"/>
                  <a:gd name="connsiteY91" fmla="*/ 6257 h 10000"/>
                  <a:gd name="connsiteX92" fmla="*/ 3300 w 10000"/>
                  <a:gd name="connsiteY92" fmla="*/ 6257 h 10000"/>
                  <a:gd name="connsiteX93" fmla="*/ 3300 w 10000"/>
                  <a:gd name="connsiteY93" fmla="*/ 5968 h 10000"/>
                  <a:gd name="connsiteX94" fmla="*/ 3113 w 10000"/>
                  <a:gd name="connsiteY94" fmla="*/ 5609 h 10000"/>
                  <a:gd name="connsiteX95" fmla="*/ 3019 w 10000"/>
                  <a:gd name="connsiteY95" fmla="*/ 5539 h 10000"/>
                  <a:gd name="connsiteX96" fmla="*/ 2829 w 10000"/>
                  <a:gd name="connsiteY96" fmla="*/ 5464 h 10000"/>
                  <a:gd name="connsiteX97" fmla="*/ 2641 w 10000"/>
                  <a:gd name="connsiteY97" fmla="*/ 5464 h 10000"/>
                  <a:gd name="connsiteX98" fmla="*/ 2358 w 10000"/>
                  <a:gd name="connsiteY98" fmla="*/ 5539 h 10000"/>
                  <a:gd name="connsiteX99" fmla="*/ 2358 w 10000"/>
                  <a:gd name="connsiteY99" fmla="*/ 5539 h 10000"/>
                  <a:gd name="connsiteX100" fmla="*/ 1319 w 10000"/>
                  <a:gd name="connsiteY100" fmla="*/ 6042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1319 w 10000"/>
                  <a:gd name="connsiteY28" fmla="*/ 6117 h 10000"/>
                  <a:gd name="connsiteX29" fmla="*/ 850 w 10000"/>
                  <a:gd name="connsiteY29" fmla="*/ 6185 h 10000"/>
                  <a:gd name="connsiteX30" fmla="*/ 660 w 10000"/>
                  <a:gd name="connsiteY30" fmla="*/ 6185 h 10000"/>
                  <a:gd name="connsiteX31" fmla="*/ 566 w 10000"/>
                  <a:gd name="connsiteY31" fmla="*/ 6117 h 10000"/>
                  <a:gd name="connsiteX32" fmla="*/ 470 w 10000"/>
                  <a:gd name="connsiteY32" fmla="*/ 5829 h 10000"/>
                  <a:gd name="connsiteX33" fmla="*/ 188 w 10000"/>
                  <a:gd name="connsiteY33" fmla="*/ 5464 h 10000"/>
                  <a:gd name="connsiteX34" fmla="*/ 188 w 10000"/>
                  <a:gd name="connsiteY34" fmla="*/ 5464 h 10000"/>
                  <a:gd name="connsiteX35" fmla="*/ 0 w 10000"/>
                  <a:gd name="connsiteY35" fmla="*/ 5035 h 10000"/>
                  <a:gd name="connsiteX36" fmla="*/ 0 w 10000"/>
                  <a:gd name="connsiteY36" fmla="*/ 4889 h 10000"/>
                  <a:gd name="connsiteX37" fmla="*/ 94 w 10000"/>
                  <a:gd name="connsiteY37" fmla="*/ 4750 h 10000"/>
                  <a:gd name="connsiteX38" fmla="*/ 282 w 10000"/>
                  <a:gd name="connsiteY38" fmla="*/ 4459 h 10000"/>
                  <a:gd name="connsiteX39" fmla="*/ 470 w 10000"/>
                  <a:gd name="connsiteY39" fmla="*/ 4388 h 10000"/>
                  <a:gd name="connsiteX40" fmla="*/ 470 w 10000"/>
                  <a:gd name="connsiteY40" fmla="*/ 4388 h 10000"/>
                  <a:gd name="connsiteX41" fmla="*/ 470 w 10000"/>
                  <a:gd name="connsiteY41" fmla="*/ 4320 h 10000"/>
                  <a:gd name="connsiteX42" fmla="*/ 566 w 10000"/>
                  <a:gd name="connsiteY42" fmla="*/ 4245 h 10000"/>
                  <a:gd name="connsiteX43" fmla="*/ 943 w 10000"/>
                  <a:gd name="connsiteY43" fmla="*/ 4170 h 10000"/>
                  <a:gd name="connsiteX44" fmla="*/ 2073 w 10000"/>
                  <a:gd name="connsiteY44" fmla="*/ 4031 h 10000"/>
                  <a:gd name="connsiteX45" fmla="*/ 4055 w 10000"/>
                  <a:gd name="connsiteY45" fmla="*/ 3815 h 10000"/>
                  <a:gd name="connsiteX46" fmla="*/ 4055 w 10000"/>
                  <a:gd name="connsiteY46" fmla="*/ 3815 h 10000"/>
                  <a:gd name="connsiteX47" fmla="*/ 5188 w 10000"/>
                  <a:gd name="connsiteY47" fmla="*/ 3598 h 10000"/>
                  <a:gd name="connsiteX48" fmla="*/ 7262 w 10000"/>
                  <a:gd name="connsiteY48" fmla="*/ 3165 h 10000"/>
                  <a:gd name="connsiteX49" fmla="*/ 7262 w 10000"/>
                  <a:gd name="connsiteY49" fmla="*/ 3165 h 10000"/>
                  <a:gd name="connsiteX50" fmla="*/ 7737 w 10000"/>
                  <a:gd name="connsiteY50" fmla="*/ 3013 h 10000"/>
                  <a:gd name="connsiteX51" fmla="*/ 7924 w 10000"/>
                  <a:gd name="connsiteY51" fmla="*/ 2803 h 10000"/>
                  <a:gd name="connsiteX52" fmla="*/ 8116 w 10000"/>
                  <a:gd name="connsiteY52" fmla="*/ 2660 h 10000"/>
                  <a:gd name="connsiteX53" fmla="*/ 8020 w 10000"/>
                  <a:gd name="connsiteY53" fmla="*/ 2516 h 10000"/>
                  <a:gd name="connsiteX54" fmla="*/ 8020 w 10000"/>
                  <a:gd name="connsiteY54" fmla="*/ 2372 h 10000"/>
                  <a:gd name="connsiteX55" fmla="*/ 7829 w 10000"/>
                  <a:gd name="connsiteY55" fmla="*/ 2228 h 10000"/>
                  <a:gd name="connsiteX56" fmla="*/ 7546 w 10000"/>
                  <a:gd name="connsiteY56" fmla="*/ 2014 h 10000"/>
                  <a:gd name="connsiteX57" fmla="*/ 7546 w 10000"/>
                  <a:gd name="connsiteY57" fmla="*/ 2014 h 10000"/>
                  <a:gd name="connsiteX58" fmla="*/ 4153 w 10000"/>
                  <a:gd name="connsiteY58" fmla="*/ 722 h 10000"/>
                  <a:gd name="connsiteX59" fmla="*/ 4153 w 10000"/>
                  <a:gd name="connsiteY59" fmla="*/ 722 h 10000"/>
                  <a:gd name="connsiteX60" fmla="*/ 3773 w 10000"/>
                  <a:gd name="connsiteY60" fmla="*/ 510 h 10000"/>
                  <a:gd name="connsiteX61" fmla="*/ 3489 w 10000"/>
                  <a:gd name="connsiteY61" fmla="*/ 291 h 10000"/>
                  <a:gd name="connsiteX62" fmla="*/ 3300 w 10000"/>
                  <a:gd name="connsiteY62" fmla="*/ 73 h 10000"/>
                  <a:gd name="connsiteX63" fmla="*/ 3300 w 10000"/>
                  <a:gd name="connsiteY63" fmla="*/ 73 h 10000"/>
                  <a:gd name="connsiteX64" fmla="*/ 6700 w 10000"/>
                  <a:gd name="connsiteY64" fmla="*/ 0 h 10000"/>
                  <a:gd name="connsiteX65" fmla="*/ 10000 w 10000"/>
                  <a:gd name="connsiteY65" fmla="*/ 722 h 10000"/>
                  <a:gd name="connsiteX66" fmla="*/ 10000 w 10000"/>
                  <a:gd name="connsiteY66" fmla="*/ 9927 h 10000"/>
                  <a:gd name="connsiteX67" fmla="*/ 10000 w 10000"/>
                  <a:gd name="connsiteY67" fmla="*/ 9927 h 10000"/>
                  <a:gd name="connsiteX68" fmla="*/ 9527 w 10000"/>
                  <a:gd name="connsiteY68" fmla="*/ 9857 h 10000"/>
                  <a:gd name="connsiteX69" fmla="*/ 8964 w 10000"/>
                  <a:gd name="connsiteY69" fmla="*/ 9927 h 10000"/>
                  <a:gd name="connsiteX70" fmla="*/ 8964 w 10000"/>
                  <a:gd name="connsiteY70" fmla="*/ 9927 h 10000"/>
                  <a:gd name="connsiteX71" fmla="*/ 8774 w 10000"/>
                  <a:gd name="connsiteY71" fmla="*/ 10000 h 10000"/>
                  <a:gd name="connsiteX72" fmla="*/ 8398 w 10000"/>
                  <a:gd name="connsiteY72" fmla="*/ 9927 h 10000"/>
                  <a:gd name="connsiteX73" fmla="*/ 8116 w 10000"/>
                  <a:gd name="connsiteY73" fmla="*/ 9857 h 10000"/>
                  <a:gd name="connsiteX74" fmla="*/ 7829 w 10000"/>
                  <a:gd name="connsiteY74" fmla="*/ 9707 h 10000"/>
                  <a:gd name="connsiteX75" fmla="*/ 7638 w 10000"/>
                  <a:gd name="connsiteY75" fmla="*/ 9494 h 10000"/>
                  <a:gd name="connsiteX76" fmla="*/ 7358 w 10000"/>
                  <a:gd name="connsiteY76" fmla="*/ 9137 h 10000"/>
                  <a:gd name="connsiteX77" fmla="*/ 7358 w 10000"/>
                  <a:gd name="connsiteY77" fmla="*/ 9137 h 10000"/>
                  <a:gd name="connsiteX78" fmla="*/ 6980 w 10000"/>
                  <a:gd name="connsiteY78" fmla="*/ 8492 h 10000"/>
                  <a:gd name="connsiteX79" fmla="*/ 6793 w 10000"/>
                  <a:gd name="connsiteY79" fmla="*/ 8199 h 10000"/>
                  <a:gd name="connsiteX80" fmla="*/ 6509 w 10000"/>
                  <a:gd name="connsiteY80" fmla="*/ 7987 h 10000"/>
                  <a:gd name="connsiteX81" fmla="*/ 6226 w 10000"/>
                  <a:gd name="connsiteY81" fmla="*/ 7842 h 10000"/>
                  <a:gd name="connsiteX82" fmla="*/ 5850 w 10000"/>
                  <a:gd name="connsiteY82" fmla="*/ 7765 h 10000"/>
                  <a:gd name="connsiteX83" fmla="*/ 5469 w 10000"/>
                  <a:gd name="connsiteY83" fmla="*/ 7695 h 10000"/>
                  <a:gd name="connsiteX84" fmla="*/ 4905 w 10000"/>
                  <a:gd name="connsiteY84" fmla="*/ 7622 h 10000"/>
                  <a:gd name="connsiteX85" fmla="*/ 4905 w 10000"/>
                  <a:gd name="connsiteY85" fmla="*/ 7622 h 10000"/>
                  <a:gd name="connsiteX86" fmla="*/ 4153 w 10000"/>
                  <a:gd name="connsiteY86" fmla="*/ 7695 h 10000"/>
                  <a:gd name="connsiteX87" fmla="*/ 3583 w 10000"/>
                  <a:gd name="connsiteY87" fmla="*/ 7695 h 10000"/>
                  <a:gd name="connsiteX88" fmla="*/ 3396 w 10000"/>
                  <a:gd name="connsiteY88" fmla="*/ 7622 h 10000"/>
                  <a:gd name="connsiteX89" fmla="*/ 3300 w 10000"/>
                  <a:gd name="connsiteY89" fmla="*/ 7550 h 10000"/>
                  <a:gd name="connsiteX90" fmla="*/ 3300 w 10000"/>
                  <a:gd name="connsiteY90" fmla="*/ 7550 h 10000"/>
                  <a:gd name="connsiteX91" fmla="*/ 3300 w 10000"/>
                  <a:gd name="connsiteY91" fmla="*/ 6257 h 10000"/>
                  <a:gd name="connsiteX92" fmla="*/ 3300 w 10000"/>
                  <a:gd name="connsiteY92" fmla="*/ 6257 h 10000"/>
                  <a:gd name="connsiteX93" fmla="*/ 3300 w 10000"/>
                  <a:gd name="connsiteY93" fmla="*/ 5968 h 10000"/>
                  <a:gd name="connsiteX94" fmla="*/ 3113 w 10000"/>
                  <a:gd name="connsiteY94" fmla="*/ 5609 h 10000"/>
                  <a:gd name="connsiteX95" fmla="*/ 3019 w 10000"/>
                  <a:gd name="connsiteY95" fmla="*/ 5539 h 10000"/>
                  <a:gd name="connsiteX96" fmla="*/ 2829 w 10000"/>
                  <a:gd name="connsiteY96" fmla="*/ 5464 h 10000"/>
                  <a:gd name="connsiteX97" fmla="*/ 2641 w 10000"/>
                  <a:gd name="connsiteY97" fmla="*/ 5464 h 10000"/>
                  <a:gd name="connsiteX98" fmla="*/ 2358 w 10000"/>
                  <a:gd name="connsiteY98" fmla="*/ 5539 h 10000"/>
                  <a:gd name="connsiteX99" fmla="*/ 2358 w 10000"/>
                  <a:gd name="connsiteY99" fmla="*/ 5539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1319 w 10000"/>
                  <a:gd name="connsiteY28" fmla="*/ 6117 h 10000"/>
                  <a:gd name="connsiteX29" fmla="*/ 850 w 10000"/>
                  <a:gd name="connsiteY29" fmla="*/ 6185 h 10000"/>
                  <a:gd name="connsiteX30" fmla="*/ 660 w 10000"/>
                  <a:gd name="connsiteY30" fmla="*/ 6185 h 10000"/>
                  <a:gd name="connsiteX31" fmla="*/ 566 w 10000"/>
                  <a:gd name="connsiteY31" fmla="*/ 6117 h 10000"/>
                  <a:gd name="connsiteX32" fmla="*/ 470 w 10000"/>
                  <a:gd name="connsiteY32" fmla="*/ 5829 h 10000"/>
                  <a:gd name="connsiteX33" fmla="*/ 188 w 10000"/>
                  <a:gd name="connsiteY33" fmla="*/ 5464 h 10000"/>
                  <a:gd name="connsiteX34" fmla="*/ 188 w 10000"/>
                  <a:gd name="connsiteY34" fmla="*/ 5464 h 10000"/>
                  <a:gd name="connsiteX35" fmla="*/ 0 w 10000"/>
                  <a:gd name="connsiteY35" fmla="*/ 5035 h 10000"/>
                  <a:gd name="connsiteX36" fmla="*/ 0 w 10000"/>
                  <a:gd name="connsiteY36" fmla="*/ 4889 h 10000"/>
                  <a:gd name="connsiteX37" fmla="*/ 94 w 10000"/>
                  <a:gd name="connsiteY37" fmla="*/ 4750 h 10000"/>
                  <a:gd name="connsiteX38" fmla="*/ 282 w 10000"/>
                  <a:gd name="connsiteY38" fmla="*/ 4459 h 10000"/>
                  <a:gd name="connsiteX39" fmla="*/ 470 w 10000"/>
                  <a:gd name="connsiteY39" fmla="*/ 4388 h 10000"/>
                  <a:gd name="connsiteX40" fmla="*/ 470 w 10000"/>
                  <a:gd name="connsiteY40" fmla="*/ 4388 h 10000"/>
                  <a:gd name="connsiteX41" fmla="*/ 470 w 10000"/>
                  <a:gd name="connsiteY41" fmla="*/ 4320 h 10000"/>
                  <a:gd name="connsiteX42" fmla="*/ 566 w 10000"/>
                  <a:gd name="connsiteY42" fmla="*/ 4245 h 10000"/>
                  <a:gd name="connsiteX43" fmla="*/ 943 w 10000"/>
                  <a:gd name="connsiteY43" fmla="*/ 4170 h 10000"/>
                  <a:gd name="connsiteX44" fmla="*/ 2073 w 10000"/>
                  <a:gd name="connsiteY44" fmla="*/ 4031 h 10000"/>
                  <a:gd name="connsiteX45" fmla="*/ 4055 w 10000"/>
                  <a:gd name="connsiteY45" fmla="*/ 3815 h 10000"/>
                  <a:gd name="connsiteX46" fmla="*/ 4055 w 10000"/>
                  <a:gd name="connsiteY46" fmla="*/ 3815 h 10000"/>
                  <a:gd name="connsiteX47" fmla="*/ 5188 w 10000"/>
                  <a:gd name="connsiteY47" fmla="*/ 3598 h 10000"/>
                  <a:gd name="connsiteX48" fmla="*/ 7262 w 10000"/>
                  <a:gd name="connsiteY48" fmla="*/ 3165 h 10000"/>
                  <a:gd name="connsiteX49" fmla="*/ 7262 w 10000"/>
                  <a:gd name="connsiteY49" fmla="*/ 3165 h 10000"/>
                  <a:gd name="connsiteX50" fmla="*/ 7737 w 10000"/>
                  <a:gd name="connsiteY50" fmla="*/ 3013 h 10000"/>
                  <a:gd name="connsiteX51" fmla="*/ 7924 w 10000"/>
                  <a:gd name="connsiteY51" fmla="*/ 2803 h 10000"/>
                  <a:gd name="connsiteX52" fmla="*/ 8116 w 10000"/>
                  <a:gd name="connsiteY52" fmla="*/ 2660 h 10000"/>
                  <a:gd name="connsiteX53" fmla="*/ 8020 w 10000"/>
                  <a:gd name="connsiteY53" fmla="*/ 2516 h 10000"/>
                  <a:gd name="connsiteX54" fmla="*/ 8020 w 10000"/>
                  <a:gd name="connsiteY54" fmla="*/ 2372 h 10000"/>
                  <a:gd name="connsiteX55" fmla="*/ 7829 w 10000"/>
                  <a:gd name="connsiteY55" fmla="*/ 2228 h 10000"/>
                  <a:gd name="connsiteX56" fmla="*/ 7546 w 10000"/>
                  <a:gd name="connsiteY56" fmla="*/ 2014 h 10000"/>
                  <a:gd name="connsiteX57" fmla="*/ 7546 w 10000"/>
                  <a:gd name="connsiteY57" fmla="*/ 2014 h 10000"/>
                  <a:gd name="connsiteX58" fmla="*/ 4153 w 10000"/>
                  <a:gd name="connsiteY58" fmla="*/ 722 h 10000"/>
                  <a:gd name="connsiteX59" fmla="*/ 4153 w 10000"/>
                  <a:gd name="connsiteY59" fmla="*/ 722 h 10000"/>
                  <a:gd name="connsiteX60" fmla="*/ 3773 w 10000"/>
                  <a:gd name="connsiteY60" fmla="*/ 510 h 10000"/>
                  <a:gd name="connsiteX61" fmla="*/ 3489 w 10000"/>
                  <a:gd name="connsiteY61" fmla="*/ 291 h 10000"/>
                  <a:gd name="connsiteX62" fmla="*/ 3300 w 10000"/>
                  <a:gd name="connsiteY62" fmla="*/ 73 h 10000"/>
                  <a:gd name="connsiteX63" fmla="*/ 3300 w 10000"/>
                  <a:gd name="connsiteY63" fmla="*/ 73 h 10000"/>
                  <a:gd name="connsiteX64" fmla="*/ 6700 w 10000"/>
                  <a:gd name="connsiteY64" fmla="*/ 0 h 10000"/>
                  <a:gd name="connsiteX65" fmla="*/ 10000 w 10000"/>
                  <a:gd name="connsiteY65" fmla="*/ 722 h 10000"/>
                  <a:gd name="connsiteX66" fmla="*/ 10000 w 10000"/>
                  <a:gd name="connsiteY66" fmla="*/ 9927 h 10000"/>
                  <a:gd name="connsiteX67" fmla="*/ 10000 w 10000"/>
                  <a:gd name="connsiteY67" fmla="*/ 9927 h 10000"/>
                  <a:gd name="connsiteX68" fmla="*/ 9527 w 10000"/>
                  <a:gd name="connsiteY68" fmla="*/ 9857 h 10000"/>
                  <a:gd name="connsiteX69" fmla="*/ 8964 w 10000"/>
                  <a:gd name="connsiteY69" fmla="*/ 9927 h 10000"/>
                  <a:gd name="connsiteX70" fmla="*/ 8964 w 10000"/>
                  <a:gd name="connsiteY70" fmla="*/ 9927 h 10000"/>
                  <a:gd name="connsiteX71" fmla="*/ 8774 w 10000"/>
                  <a:gd name="connsiteY71" fmla="*/ 10000 h 10000"/>
                  <a:gd name="connsiteX72" fmla="*/ 8398 w 10000"/>
                  <a:gd name="connsiteY72" fmla="*/ 9927 h 10000"/>
                  <a:gd name="connsiteX73" fmla="*/ 8116 w 10000"/>
                  <a:gd name="connsiteY73" fmla="*/ 9857 h 10000"/>
                  <a:gd name="connsiteX74" fmla="*/ 7829 w 10000"/>
                  <a:gd name="connsiteY74" fmla="*/ 9707 h 10000"/>
                  <a:gd name="connsiteX75" fmla="*/ 7638 w 10000"/>
                  <a:gd name="connsiteY75" fmla="*/ 9494 h 10000"/>
                  <a:gd name="connsiteX76" fmla="*/ 7358 w 10000"/>
                  <a:gd name="connsiteY76" fmla="*/ 9137 h 10000"/>
                  <a:gd name="connsiteX77" fmla="*/ 7358 w 10000"/>
                  <a:gd name="connsiteY77" fmla="*/ 9137 h 10000"/>
                  <a:gd name="connsiteX78" fmla="*/ 6980 w 10000"/>
                  <a:gd name="connsiteY78" fmla="*/ 8492 h 10000"/>
                  <a:gd name="connsiteX79" fmla="*/ 6793 w 10000"/>
                  <a:gd name="connsiteY79" fmla="*/ 8199 h 10000"/>
                  <a:gd name="connsiteX80" fmla="*/ 6509 w 10000"/>
                  <a:gd name="connsiteY80" fmla="*/ 7987 h 10000"/>
                  <a:gd name="connsiteX81" fmla="*/ 6226 w 10000"/>
                  <a:gd name="connsiteY81" fmla="*/ 7842 h 10000"/>
                  <a:gd name="connsiteX82" fmla="*/ 5850 w 10000"/>
                  <a:gd name="connsiteY82" fmla="*/ 7765 h 10000"/>
                  <a:gd name="connsiteX83" fmla="*/ 5469 w 10000"/>
                  <a:gd name="connsiteY83" fmla="*/ 7695 h 10000"/>
                  <a:gd name="connsiteX84" fmla="*/ 4905 w 10000"/>
                  <a:gd name="connsiteY84" fmla="*/ 7622 h 10000"/>
                  <a:gd name="connsiteX85" fmla="*/ 4905 w 10000"/>
                  <a:gd name="connsiteY85" fmla="*/ 7622 h 10000"/>
                  <a:gd name="connsiteX86" fmla="*/ 4153 w 10000"/>
                  <a:gd name="connsiteY86" fmla="*/ 7695 h 10000"/>
                  <a:gd name="connsiteX87" fmla="*/ 3583 w 10000"/>
                  <a:gd name="connsiteY87" fmla="*/ 7695 h 10000"/>
                  <a:gd name="connsiteX88" fmla="*/ 3396 w 10000"/>
                  <a:gd name="connsiteY88" fmla="*/ 7622 h 10000"/>
                  <a:gd name="connsiteX89" fmla="*/ 3300 w 10000"/>
                  <a:gd name="connsiteY89" fmla="*/ 7550 h 10000"/>
                  <a:gd name="connsiteX90" fmla="*/ 3300 w 10000"/>
                  <a:gd name="connsiteY90" fmla="*/ 7550 h 10000"/>
                  <a:gd name="connsiteX91" fmla="*/ 3300 w 10000"/>
                  <a:gd name="connsiteY91" fmla="*/ 6257 h 10000"/>
                  <a:gd name="connsiteX92" fmla="*/ 3300 w 10000"/>
                  <a:gd name="connsiteY92" fmla="*/ 6257 h 10000"/>
                  <a:gd name="connsiteX93" fmla="*/ 3300 w 10000"/>
                  <a:gd name="connsiteY93" fmla="*/ 5968 h 10000"/>
                  <a:gd name="connsiteX94" fmla="*/ 3113 w 10000"/>
                  <a:gd name="connsiteY94" fmla="*/ 5609 h 10000"/>
                  <a:gd name="connsiteX95" fmla="*/ 3019 w 10000"/>
                  <a:gd name="connsiteY95" fmla="*/ 5539 h 10000"/>
                  <a:gd name="connsiteX96" fmla="*/ 2829 w 10000"/>
                  <a:gd name="connsiteY96" fmla="*/ 5464 h 10000"/>
                  <a:gd name="connsiteX97" fmla="*/ 2641 w 10000"/>
                  <a:gd name="connsiteY97" fmla="*/ 5464 h 10000"/>
                  <a:gd name="connsiteX98" fmla="*/ 2358 w 10000"/>
                  <a:gd name="connsiteY98" fmla="*/ 5539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1319 w 10000"/>
                  <a:gd name="connsiteY28" fmla="*/ 6117 h 10000"/>
                  <a:gd name="connsiteX29" fmla="*/ 850 w 10000"/>
                  <a:gd name="connsiteY29" fmla="*/ 6185 h 10000"/>
                  <a:gd name="connsiteX30" fmla="*/ 660 w 10000"/>
                  <a:gd name="connsiteY30" fmla="*/ 6185 h 10000"/>
                  <a:gd name="connsiteX31" fmla="*/ 566 w 10000"/>
                  <a:gd name="connsiteY31" fmla="*/ 6117 h 10000"/>
                  <a:gd name="connsiteX32" fmla="*/ 470 w 10000"/>
                  <a:gd name="connsiteY32" fmla="*/ 5829 h 10000"/>
                  <a:gd name="connsiteX33" fmla="*/ 188 w 10000"/>
                  <a:gd name="connsiteY33" fmla="*/ 5464 h 10000"/>
                  <a:gd name="connsiteX34" fmla="*/ 188 w 10000"/>
                  <a:gd name="connsiteY34" fmla="*/ 5464 h 10000"/>
                  <a:gd name="connsiteX35" fmla="*/ 0 w 10000"/>
                  <a:gd name="connsiteY35" fmla="*/ 5035 h 10000"/>
                  <a:gd name="connsiteX36" fmla="*/ 0 w 10000"/>
                  <a:gd name="connsiteY36" fmla="*/ 4889 h 10000"/>
                  <a:gd name="connsiteX37" fmla="*/ 94 w 10000"/>
                  <a:gd name="connsiteY37" fmla="*/ 4750 h 10000"/>
                  <a:gd name="connsiteX38" fmla="*/ 282 w 10000"/>
                  <a:gd name="connsiteY38" fmla="*/ 4459 h 10000"/>
                  <a:gd name="connsiteX39" fmla="*/ 470 w 10000"/>
                  <a:gd name="connsiteY39" fmla="*/ 4388 h 10000"/>
                  <a:gd name="connsiteX40" fmla="*/ 470 w 10000"/>
                  <a:gd name="connsiteY40" fmla="*/ 4388 h 10000"/>
                  <a:gd name="connsiteX41" fmla="*/ 470 w 10000"/>
                  <a:gd name="connsiteY41" fmla="*/ 4320 h 10000"/>
                  <a:gd name="connsiteX42" fmla="*/ 566 w 10000"/>
                  <a:gd name="connsiteY42" fmla="*/ 4245 h 10000"/>
                  <a:gd name="connsiteX43" fmla="*/ 943 w 10000"/>
                  <a:gd name="connsiteY43" fmla="*/ 4170 h 10000"/>
                  <a:gd name="connsiteX44" fmla="*/ 2073 w 10000"/>
                  <a:gd name="connsiteY44" fmla="*/ 4031 h 10000"/>
                  <a:gd name="connsiteX45" fmla="*/ 4055 w 10000"/>
                  <a:gd name="connsiteY45" fmla="*/ 3815 h 10000"/>
                  <a:gd name="connsiteX46" fmla="*/ 4055 w 10000"/>
                  <a:gd name="connsiteY46" fmla="*/ 3815 h 10000"/>
                  <a:gd name="connsiteX47" fmla="*/ 5188 w 10000"/>
                  <a:gd name="connsiteY47" fmla="*/ 3598 h 10000"/>
                  <a:gd name="connsiteX48" fmla="*/ 7262 w 10000"/>
                  <a:gd name="connsiteY48" fmla="*/ 3165 h 10000"/>
                  <a:gd name="connsiteX49" fmla="*/ 7262 w 10000"/>
                  <a:gd name="connsiteY49" fmla="*/ 3165 h 10000"/>
                  <a:gd name="connsiteX50" fmla="*/ 7737 w 10000"/>
                  <a:gd name="connsiteY50" fmla="*/ 3013 h 10000"/>
                  <a:gd name="connsiteX51" fmla="*/ 7924 w 10000"/>
                  <a:gd name="connsiteY51" fmla="*/ 2803 h 10000"/>
                  <a:gd name="connsiteX52" fmla="*/ 8116 w 10000"/>
                  <a:gd name="connsiteY52" fmla="*/ 2660 h 10000"/>
                  <a:gd name="connsiteX53" fmla="*/ 8020 w 10000"/>
                  <a:gd name="connsiteY53" fmla="*/ 2516 h 10000"/>
                  <a:gd name="connsiteX54" fmla="*/ 8020 w 10000"/>
                  <a:gd name="connsiteY54" fmla="*/ 2372 h 10000"/>
                  <a:gd name="connsiteX55" fmla="*/ 7829 w 10000"/>
                  <a:gd name="connsiteY55" fmla="*/ 2228 h 10000"/>
                  <a:gd name="connsiteX56" fmla="*/ 7546 w 10000"/>
                  <a:gd name="connsiteY56" fmla="*/ 2014 h 10000"/>
                  <a:gd name="connsiteX57" fmla="*/ 7546 w 10000"/>
                  <a:gd name="connsiteY57" fmla="*/ 2014 h 10000"/>
                  <a:gd name="connsiteX58" fmla="*/ 4153 w 10000"/>
                  <a:gd name="connsiteY58" fmla="*/ 722 h 10000"/>
                  <a:gd name="connsiteX59" fmla="*/ 4153 w 10000"/>
                  <a:gd name="connsiteY59" fmla="*/ 722 h 10000"/>
                  <a:gd name="connsiteX60" fmla="*/ 3773 w 10000"/>
                  <a:gd name="connsiteY60" fmla="*/ 510 h 10000"/>
                  <a:gd name="connsiteX61" fmla="*/ 3489 w 10000"/>
                  <a:gd name="connsiteY61" fmla="*/ 291 h 10000"/>
                  <a:gd name="connsiteX62" fmla="*/ 3300 w 10000"/>
                  <a:gd name="connsiteY62" fmla="*/ 73 h 10000"/>
                  <a:gd name="connsiteX63" fmla="*/ 3300 w 10000"/>
                  <a:gd name="connsiteY63" fmla="*/ 73 h 10000"/>
                  <a:gd name="connsiteX64" fmla="*/ 6700 w 10000"/>
                  <a:gd name="connsiteY64" fmla="*/ 0 h 10000"/>
                  <a:gd name="connsiteX65" fmla="*/ 10000 w 10000"/>
                  <a:gd name="connsiteY65" fmla="*/ 722 h 10000"/>
                  <a:gd name="connsiteX66" fmla="*/ 10000 w 10000"/>
                  <a:gd name="connsiteY66" fmla="*/ 9927 h 10000"/>
                  <a:gd name="connsiteX67" fmla="*/ 10000 w 10000"/>
                  <a:gd name="connsiteY67" fmla="*/ 9927 h 10000"/>
                  <a:gd name="connsiteX68" fmla="*/ 9527 w 10000"/>
                  <a:gd name="connsiteY68" fmla="*/ 9857 h 10000"/>
                  <a:gd name="connsiteX69" fmla="*/ 8964 w 10000"/>
                  <a:gd name="connsiteY69" fmla="*/ 9927 h 10000"/>
                  <a:gd name="connsiteX70" fmla="*/ 8964 w 10000"/>
                  <a:gd name="connsiteY70" fmla="*/ 9927 h 10000"/>
                  <a:gd name="connsiteX71" fmla="*/ 8774 w 10000"/>
                  <a:gd name="connsiteY71" fmla="*/ 10000 h 10000"/>
                  <a:gd name="connsiteX72" fmla="*/ 8398 w 10000"/>
                  <a:gd name="connsiteY72" fmla="*/ 9927 h 10000"/>
                  <a:gd name="connsiteX73" fmla="*/ 8116 w 10000"/>
                  <a:gd name="connsiteY73" fmla="*/ 9857 h 10000"/>
                  <a:gd name="connsiteX74" fmla="*/ 7829 w 10000"/>
                  <a:gd name="connsiteY74" fmla="*/ 9707 h 10000"/>
                  <a:gd name="connsiteX75" fmla="*/ 7638 w 10000"/>
                  <a:gd name="connsiteY75" fmla="*/ 9494 h 10000"/>
                  <a:gd name="connsiteX76" fmla="*/ 7358 w 10000"/>
                  <a:gd name="connsiteY76" fmla="*/ 9137 h 10000"/>
                  <a:gd name="connsiteX77" fmla="*/ 7358 w 10000"/>
                  <a:gd name="connsiteY77" fmla="*/ 9137 h 10000"/>
                  <a:gd name="connsiteX78" fmla="*/ 6980 w 10000"/>
                  <a:gd name="connsiteY78" fmla="*/ 8492 h 10000"/>
                  <a:gd name="connsiteX79" fmla="*/ 6793 w 10000"/>
                  <a:gd name="connsiteY79" fmla="*/ 8199 h 10000"/>
                  <a:gd name="connsiteX80" fmla="*/ 6509 w 10000"/>
                  <a:gd name="connsiteY80" fmla="*/ 7987 h 10000"/>
                  <a:gd name="connsiteX81" fmla="*/ 6226 w 10000"/>
                  <a:gd name="connsiteY81" fmla="*/ 7842 h 10000"/>
                  <a:gd name="connsiteX82" fmla="*/ 5850 w 10000"/>
                  <a:gd name="connsiteY82" fmla="*/ 7765 h 10000"/>
                  <a:gd name="connsiteX83" fmla="*/ 5469 w 10000"/>
                  <a:gd name="connsiteY83" fmla="*/ 7695 h 10000"/>
                  <a:gd name="connsiteX84" fmla="*/ 4905 w 10000"/>
                  <a:gd name="connsiteY84" fmla="*/ 7622 h 10000"/>
                  <a:gd name="connsiteX85" fmla="*/ 4905 w 10000"/>
                  <a:gd name="connsiteY85" fmla="*/ 7622 h 10000"/>
                  <a:gd name="connsiteX86" fmla="*/ 4153 w 10000"/>
                  <a:gd name="connsiteY86" fmla="*/ 7695 h 10000"/>
                  <a:gd name="connsiteX87" fmla="*/ 3583 w 10000"/>
                  <a:gd name="connsiteY87" fmla="*/ 7695 h 10000"/>
                  <a:gd name="connsiteX88" fmla="*/ 3396 w 10000"/>
                  <a:gd name="connsiteY88" fmla="*/ 7622 h 10000"/>
                  <a:gd name="connsiteX89" fmla="*/ 3300 w 10000"/>
                  <a:gd name="connsiteY89" fmla="*/ 7550 h 10000"/>
                  <a:gd name="connsiteX90" fmla="*/ 3300 w 10000"/>
                  <a:gd name="connsiteY90" fmla="*/ 7550 h 10000"/>
                  <a:gd name="connsiteX91" fmla="*/ 3300 w 10000"/>
                  <a:gd name="connsiteY91" fmla="*/ 6257 h 10000"/>
                  <a:gd name="connsiteX92" fmla="*/ 3300 w 10000"/>
                  <a:gd name="connsiteY92" fmla="*/ 6257 h 10000"/>
                  <a:gd name="connsiteX93" fmla="*/ 3300 w 10000"/>
                  <a:gd name="connsiteY93" fmla="*/ 5968 h 10000"/>
                  <a:gd name="connsiteX94" fmla="*/ 3113 w 10000"/>
                  <a:gd name="connsiteY94" fmla="*/ 5609 h 10000"/>
                  <a:gd name="connsiteX95" fmla="*/ 3019 w 10000"/>
                  <a:gd name="connsiteY95" fmla="*/ 5539 h 10000"/>
                  <a:gd name="connsiteX96" fmla="*/ 2829 w 10000"/>
                  <a:gd name="connsiteY96" fmla="*/ 5464 h 10000"/>
                  <a:gd name="connsiteX97" fmla="*/ 2641 w 10000"/>
                  <a:gd name="connsiteY97" fmla="*/ 5464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113 w 10000"/>
                  <a:gd name="connsiteY25" fmla="*/ 5464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1319 w 10000"/>
                  <a:gd name="connsiteY28" fmla="*/ 6117 h 10000"/>
                  <a:gd name="connsiteX29" fmla="*/ 850 w 10000"/>
                  <a:gd name="connsiteY29" fmla="*/ 6185 h 10000"/>
                  <a:gd name="connsiteX30" fmla="*/ 660 w 10000"/>
                  <a:gd name="connsiteY30" fmla="*/ 6185 h 10000"/>
                  <a:gd name="connsiteX31" fmla="*/ 566 w 10000"/>
                  <a:gd name="connsiteY31" fmla="*/ 6117 h 10000"/>
                  <a:gd name="connsiteX32" fmla="*/ 470 w 10000"/>
                  <a:gd name="connsiteY32" fmla="*/ 5829 h 10000"/>
                  <a:gd name="connsiteX33" fmla="*/ 188 w 10000"/>
                  <a:gd name="connsiteY33" fmla="*/ 5464 h 10000"/>
                  <a:gd name="connsiteX34" fmla="*/ 188 w 10000"/>
                  <a:gd name="connsiteY34" fmla="*/ 5464 h 10000"/>
                  <a:gd name="connsiteX35" fmla="*/ 0 w 10000"/>
                  <a:gd name="connsiteY35" fmla="*/ 5035 h 10000"/>
                  <a:gd name="connsiteX36" fmla="*/ 0 w 10000"/>
                  <a:gd name="connsiteY36" fmla="*/ 4889 h 10000"/>
                  <a:gd name="connsiteX37" fmla="*/ 94 w 10000"/>
                  <a:gd name="connsiteY37" fmla="*/ 4750 h 10000"/>
                  <a:gd name="connsiteX38" fmla="*/ 282 w 10000"/>
                  <a:gd name="connsiteY38" fmla="*/ 4459 h 10000"/>
                  <a:gd name="connsiteX39" fmla="*/ 470 w 10000"/>
                  <a:gd name="connsiteY39" fmla="*/ 4388 h 10000"/>
                  <a:gd name="connsiteX40" fmla="*/ 470 w 10000"/>
                  <a:gd name="connsiteY40" fmla="*/ 4388 h 10000"/>
                  <a:gd name="connsiteX41" fmla="*/ 470 w 10000"/>
                  <a:gd name="connsiteY41" fmla="*/ 4320 h 10000"/>
                  <a:gd name="connsiteX42" fmla="*/ 566 w 10000"/>
                  <a:gd name="connsiteY42" fmla="*/ 4245 h 10000"/>
                  <a:gd name="connsiteX43" fmla="*/ 943 w 10000"/>
                  <a:gd name="connsiteY43" fmla="*/ 4170 h 10000"/>
                  <a:gd name="connsiteX44" fmla="*/ 2073 w 10000"/>
                  <a:gd name="connsiteY44" fmla="*/ 4031 h 10000"/>
                  <a:gd name="connsiteX45" fmla="*/ 4055 w 10000"/>
                  <a:gd name="connsiteY45" fmla="*/ 3815 h 10000"/>
                  <a:gd name="connsiteX46" fmla="*/ 4055 w 10000"/>
                  <a:gd name="connsiteY46" fmla="*/ 3815 h 10000"/>
                  <a:gd name="connsiteX47" fmla="*/ 5188 w 10000"/>
                  <a:gd name="connsiteY47" fmla="*/ 3598 h 10000"/>
                  <a:gd name="connsiteX48" fmla="*/ 7262 w 10000"/>
                  <a:gd name="connsiteY48" fmla="*/ 3165 h 10000"/>
                  <a:gd name="connsiteX49" fmla="*/ 7262 w 10000"/>
                  <a:gd name="connsiteY49" fmla="*/ 3165 h 10000"/>
                  <a:gd name="connsiteX50" fmla="*/ 7737 w 10000"/>
                  <a:gd name="connsiteY50" fmla="*/ 3013 h 10000"/>
                  <a:gd name="connsiteX51" fmla="*/ 7924 w 10000"/>
                  <a:gd name="connsiteY51" fmla="*/ 2803 h 10000"/>
                  <a:gd name="connsiteX52" fmla="*/ 8116 w 10000"/>
                  <a:gd name="connsiteY52" fmla="*/ 2660 h 10000"/>
                  <a:gd name="connsiteX53" fmla="*/ 8020 w 10000"/>
                  <a:gd name="connsiteY53" fmla="*/ 2516 h 10000"/>
                  <a:gd name="connsiteX54" fmla="*/ 8020 w 10000"/>
                  <a:gd name="connsiteY54" fmla="*/ 2372 h 10000"/>
                  <a:gd name="connsiteX55" fmla="*/ 7829 w 10000"/>
                  <a:gd name="connsiteY55" fmla="*/ 2228 h 10000"/>
                  <a:gd name="connsiteX56" fmla="*/ 7546 w 10000"/>
                  <a:gd name="connsiteY56" fmla="*/ 2014 h 10000"/>
                  <a:gd name="connsiteX57" fmla="*/ 7546 w 10000"/>
                  <a:gd name="connsiteY57" fmla="*/ 2014 h 10000"/>
                  <a:gd name="connsiteX58" fmla="*/ 4153 w 10000"/>
                  <a:gd name="connsiteY58" fmla="*/ 722 h 10000"/>
                  <a:gd name="connsiteX59" fmla="*/ 4153 w 10000"/>
                  <a:gd name="connsiteY59" fmla="*/ 722 h 10000"/>
                  <a:gd name="connsiteX60" fmla="*/ 3773 w 10000"/>
                  <a:gd name="connsiteY60" fmla="*/ 510 h 10000"/>
                  <a:gd name="connsiteX61" fmla="*/ 3489 w 10000"/>
                  <a:gd name="connsiteY61" fmla="*/ 291 h 10000"/>
                  <a:gd name="connsiteX62" fmla="*/ 3300 w 10000"/>
                  <a:gd name="connsiteY62" fmla="*/ 73 h 10000"/>
                  <a:gd name="connsiteX63" fmla="*/ 3300 w 10000"/>
                  <a:gd name="connsiteY63" fmla="*/ 73 h 10000"/>
                  <a:gd name="connsiteX64" fmla="*/ 6700 w 10000"/>
                  <a:gd name="connsiteY64" fmla="*/ 0 h 10000"/>
                  <a:gd name="connsiteX65" fmla="*/ 10000 w 10000"/>
                  <a:gd name="connsiteY65" fmla="*/ 722 h 10000"/>
                  <a:gd name="connsiteX66" fmla="*/ 10000 w 10000"/>
                  <a:gd name="connsiteY66" fmla="*/ 9927 h 10000"/>
                  <a:gd name="connsiteX67" fmla="*/ 10000 w 10000"/>
                  <a:gd name="connsiteY67" fmla="*/ 9927 h 10000"/>
                  <a:gd name="connsiteX68" fmla="*/ 9527 w 10000"/>
                  <a:gd name="connsiteY68" fmla="*/ 9857 h 10000"/>
                  <a:gd name="connsiteX69" fmla="*/ 8964 w 10000"/>
                  <a:gd name="connsiteY69" fmla="*/ 9927 h 10000"/>
                  <a:gd name="connsiteX70" fmla="*/ 8964 w 10000"/>
                  <a:gd name="connsiteY70" fmla="*/ 9927 h 10000"/>
                  <a:gd name="connsiteX71" fmla="*/ 8774 w 10000"/>
                  <a:gd name="connsiteY71" fmla="*/ 10000 h 10000"/>
                  <a:gd name="connsiteX72" fmla="*/ 8398 w 10000"/>
                  <a:gd name="connsiteY72" fmla="*/ 9927 h 10000"/>
                  <a:gd name="connsiteX73" fmla="*/ 8116 w 10000"/>
                  <a:gd name="connsiteY73" fmla="*/ 9857 h 10000"/>
                  <a:gd name="connsiteX74" fmla="*/ 7829 w 10000"/>
                  <a:gd name="connsiteY74" fmla="*/ 9707 h 10000"/>
                  <a:gd name="connsiteX75" fmla="*/ 7638 w 10000"/>
                  <a:gd name="connsiteY75" fmla="*/ 9494 h 10000"/>
                  <a:gd name="connsiteX76" fmla="*/ 7358 w 10000"/>
                  <a:gd name="connsiteY76" fmla="*/ 9137 h 10000"/>
                  <a:gd name="connsiteX77" fmla="*/ 7358 w 10000"/>
                  <a:gd name="connsiteY77" fmla="*/ 9137 h 10000"/>
                  <a:gd name="connsiteX78" fmla="*/ 6980 w 10000"/>
                  <a:gd name="connsiteY78" fmla="*/ 8492 h 10000"/>
                  <a:gd name="connsiteX79" fmla="*/ 6793 w 10000"/>
                  <a:gd name="connsiteY79" fmla="*/ 8199 h 10000"/>
                  <a:gd name="connsiteX80" fmla="*/ 6509 w 10000"/>
                  <a:gd name="connsiteY80" fmla="*/ 7987 h 10000"/>
                  <a:gd name="connsiteX81" fmla="*/ 6226 w 10000"/>
                  <a:gd name="connsiteY81" fmla="*/ 7842 h 10000"/>
                  <a:gd name="connsiteX82" fmla="*/ 5850 w 10000"/>
                  <a:gd name="connsiteY82" fmla="*/ 7765 h 10000"/>
                  <a:gd name="connsiteX83" fmla="*/ 5469 w 10000"/>
                  <a:gd name="connsiteY83" fmla="*/ 7695 h 10000"/>
                  <a:gd name="connsiteX84" fmla="*/ 4905 w 10000"/>
                  <a:gd name="connsiteY84" fmla="*/ 7622 h 10000"/>
                  <a:gd name="connsiteX85" fmla="*/ 4905 w 10000"/>
                  <a:gd name="connsiteY85" fmla="*/ 7622 h 10000"/>
                  <a:gd name="connsiteX86" fmla="*/ 4153 w 10000"/>
                  <a:gd name="connsiteY86" fmla="*/ 7695 h 10000"/>
                  <a:gd name="connsiteX87" fmla="*/ 3583 w 10000"/>
                  <a:gd name="connsiteY87" fmla="*/ 7695 h 10000"/>
                  <a:gd name="connsiteX88" fmla="*/ 3396 w 10000"/>
                  <a:gd name="connsiteY88" fmla="*/ 7622 h 10000"/>
                  <a:gd name="connsiteX89" fmla="*/ 3300 w 10000"/>
                  <a:gd name="connsiteY89" fmla="*/ 7550 h 10000"/>
                  <a:gd name="connsiteX90" fmla="*/ 3300 w 10000"/>
                  <a:gd name="connsiteY90" fmla="*/ 7550 h 10000"/>
                  <a:gd name="connsiteX91" fmla="*/ 3300 w 10000"/>
                  <a:gd name="connsiteY91" fmla="*/ 6257 h 10000"/>
                  <a:gd name="connsiteX92" fmla="*/ 3300 w 10000"/>
                  <a:gd name="connsiteY92" fmla="*/ 6257 h 10000"/>
                  <a:gd name="connsiteX93" fmla="*/ 3300 w 10000"/>
                  <a:gd name="connsiteY93" fmla="*/ 5968 h 10000"/>
                  <a:gd name="connsiteX94" fmla="*/ 3113 w 10000"/>
                  <a:gd name="connsiteY94" fmla="*/ 5609 h 10000"/>
                  <a:gd name="connsiteX95" fmla="*/ 3019 w 10000"/>
                  <a:gd name="connsiteY95" fmla="*/ 5539 h 10000"/>
                  <a:gd name="connsiteX96" fmla="*/ 2829 w 10000"/>
                  <a:gd name="connsiteY96" fmla="*/ 5464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3985 w 10000"/>
                  <a:gd name="connsiteY25" fmla="*/ 4948 h 10000"/>
                  <a:gd name="connsiteX26" fmla="*/ 2923 w 10000"/>
                  <a:gd name="connsiteY26" fmla="*/ 5464 h 10000"/>
                  <a:gd name="connsiteX27" fmla="*/ 2641 w 10000"/>
                  <a:gd name="connsiteY27" fmla="*/ 5539 h 10000"/>
                  <a:gd name="connsiteX28" fmla="*/ 1319 w 10000"/>
                  <a:gd name="connsiteY28" fmla="*/ 6117 h 10000"/>
                  <a:gd name="connsiteX29" fmla="*/ 850 w 10000"/>
                  <a:gd name="connsiteY29" fmla="*/ 6185 h 10000"/>
                  <a:gd name="connsiteX30" fmla="*/ 660 w 10000"/>
                  <a:gd name="connsiteY30" fmla="*/ 6185 h 10000"/>
                  <a:gd name="connsiteX31" fmla="*/ 566 w 10000"/>
                  <a:gd name="connsiteY31" fmla="*/ 6117 h 10000"/>
                  <a:gd name="connsiteX32" fmla="*/ 470 w 10000"/>
                  <a:gd name="connsiteY32" fmla="*/ 5829 h 10000"/>
                  <a:gd name="connsiteX33" fmla="*/ 188 w 10000"/>
                  <a:gd name="connsiteY33" fmla="*/ 5464 h 10000"/>
                  <a:gd name="connsiteX34" fmla="*/ 188 w 10000"/>
                  <a:gd name="connsiteY34" fmla="*/ 5464 h 10000"/>
                  <a:gd name="connsiteX35" fmla="*/ 0 w 10000"/>
                  <a:gd name="connsiteY35" fmla="*/ 5035 h 10000"/>
                  <a:gd name="connsiteX36" fmla="*/ 0 w 10000"/>
                  <a:gd name="connsiteY36" fmla="*/ 4889 h 10000"/>
                  <a:gd name="connsiteX37" fmla="*/ 94 w 10000"/>
                  <a:gd name="connsiteY37" fmla="*/ 4750 h 10000"/>
                  <a:gd name="connsiteX38" fmla="*/ 282 w 10000"/>
                  <a:gd name="connsiteY38" fmla="*/ 4459 h 10000"/>
                  <a:gd name="connsiteX39" fmla="*/ 470 w 10000"/>
                  <a:gd name="connsiteY39" fmla="*/ 4388 h 10000"/>
                  <a:gd name="connsiteX40" fmla="*/ 470 w 10000"/>
                  <a:gd name="connsiteY40" fmla="*/ 4388 h 10000"/>
                  <a:gd name="connsiteX41" fmla="*/ 470 w 10000"/>
                  <a:gd name="connsiteY41" fmla="*/ 4320 h 10000"/>
                  <a:gd name="connsiteX42" fmla="*/ 566 w 10000"/>
                  <a:gd name="connsiteY42" fmla="*/ 4245 h 10000"/>
                  <a:gd name="connsiteX43" fmla="*/ 943 w 10000"/>
                  <a:gd name="connsiteY43" fmla="*/ 4170 h 10000"/>
                  <a:gd name="connsiteX44" fmla="*/ 2073 w 10000"/>
                  <a:gd name="connsiteY44" fmla="*/ 4031 h 10000"/>
                  <a:gd name="connsiteX45" fmla="*/ 4055 w 10000"/>
                  <a:gd name="connsiteY45" fmla="*/ 3815 h 10000"/>
                  <a:gd name="connsiteX46" fmla="*/ 4055 w 10000"/>
                  <a:gd name="connsiteY46" fmla="*/ 3815 h 10000"/>
                  <a:gd name="connsiteX47" fmla="*/ 5188 w 10000"/>
                  <a:gd name="connsiteY47" fmla="*/ 3598 h 10000"/>
                  <a:gd name="connsiteX48" fmla="*/ 7262 w 10000"/>
                  <a:gd name="connsiteY48" fmla="*/ 3165 h 10000"/>
                  <a:gd name="connsiteX49" fmla="*/ 7262 w 10000"/>
                  <a:gd name="connsiteY49" fmla="*/ 3165 h 10000"/>
                  <a:gd name="connsiteX50" fmla="*/ 7737 w 10000"/>
                  <a:gd name="connsiteY50" fmla="*/ 3013 h 10000"/>
                  <a:gd name="connsiteX51" fmla="*/ 7924 w 10000"/>
                  <a:gd name="connsiteY51" fmla="*/ 2803 h 10000"/>
                  <a:gd name="connsiteX52" fmla="*/ 8116 w 10000"/>
                  <a:gd name="connsiteY52" fmla="*/ 2660 h 10000"/>
                  <a:gd name="connsiteX53" fmla="*/ 8020 w 10000"/>
                  <a:gd name="connsiteY53" fmla="*/ 2516 h 10000"/>
                  <a:gd name="connsiteX54" fmla="*/ 8020 w 10000"/>
                  <a:gd name="connsiteY54" fmla="*/ 2372 h 10000"/>
                  <a:gd name="connsiteX55" fmla="*/ 7829 w 10000"/>
                  <a:gd name="connsiteY55" fmla="*/ 2228 h 10000"/>
                  <a:gd name="connsiteX56" fmla="*/ 7546 w 10000"/>
                  <a:gd name="connsiteY56" fmla="*/ 2014 h 10000"/>
                  <a:gd name="connsiteX57" fmla="*/ 7546 w 10000"/>
                  <a:gd name="connsiteY57" fmla="*/ 2014 h 10000"/>
                  <a:gd name="connsiteX58" fmla="*/ 4153 w 10000"/>
                  <a:gd name="connsiteY58" fmla="*/ 722 h 10000"/>
                  <a:gd name="connsiteX59" fmla="*/ 4153 w 10000"/>
                  <a:gd name="connsiteY59" fmla="*/ 722 h 10000"/>
                  <a:gd name="connsiteX60" fmla="*/ 3773 w 10000"/>
                  <a:gd name="connsiteY60" fmla="*/ 510 h 10000"/>
                  <a:gd name="connsiteX61" fmla="*/ 3489 w 10000"/>
                  <a:gd name="connsiteY61" fmla="*/ 291 h 10000"/>
                  <a:gd name="connsiteX62" fmla="*/ 3300 w 10000"/>
                  <a:gd name="connsiteY62" fmla="*/ 73 h 10000"/>
                  <a:gd name="connsiteX63" fmla="*/ 3300 w 10000"/>
                  <a:gd name="connsiteY63" fmla="*/ 73 h 10000"/>
                  <a:gd name="connsiteX64" fmla="*/ 6700 w 10000"/>
                  <a:gd name="connsiteY64" fmla="*/ 0 h 10000"/>
                  <a:gd name="connsiteX65" fmla="*/ 10000 w 10000"/>
                  <a:gd name="connsiteY65" fmla="*/ 722 h 10000"/>
                  <a:gd name="connsiteX66" fmla="*/ 10000 w 10000"/>
                  <a:gd name="connsiteY66" fmla="*/ 9927 h 10000"/>
                  <a:gd name="connsiteX67" fmla="*/ 10000 w 10000"/>
                  <a:gd name="connsiteY67" fmla="*/ 9927 h 10000"/>
                  <a:gd name="connsiteX68" fmla="*/ 9527 w 10000"/>
                  <a:gd name="connsiteY68" fmla="*/ 9857 h 10000"/>
                  <a:gd name="connsiteX69" fmla="*/ 8964 w 10000"/>
                  <a:gd name="connsiteY69" fmla="*/ 9927 h 10000"/>
                  <a:gd name="connsiteX70" fmla="*/ 8964 w 10000"/>
                  <a:gd name="connsiteY70" fmla="*/ 9927 h 10000"/>
                  <a:gd name="connsiteX71" fmla="*/ 8774 w 10000"/>
                  <a:gd name="connsiteY71" fmla="*/ 10000 h 10000"/>
                  <a:gd name="connsiteX72" fmla="*/ 8398 w 10000"/>
                  <a:gd name="connsiteY72" fmla="*/ 9927 h 10000"/>
                  <a:gd name="connsiteX73" fmla="*/ 8116 w 10000"/>
                  <a:gd name="connsiteY73" fmla="*/ 9857 h 10000"/>
                  <a:gd name="connsiteX74" fmla="*/ 7829 w 10000"/>
                  <a:gd name="connsiteY74" fmla="*/ 9707 h 10000"/>
                  <a:gd name="connsiteX75" fmla="*/ 7638 w 10000"/>
                  <a:gd name="connsiteY75" fmla="*/ 9494 h 10000"/>
                  <a:gd name="connsiteX76" fmla="*/ 7358 w 10000"/>
                  <a:gd name="connsiteY76" fmla="*/ 9137 h 10000"/>
                  <a:gd name="connsiteX77" fmla="*/ 7358 w 10000"/>
                  <a:gd name="connsiteY77" fmla="*/ 9137 h 10000"/>
                  <a:gd name="connsiteX78" fmla="*/ 6980 w 10000"/>
                  <a:gd name="connsiteY78" fmla="*/ 8492 h 10000"/>
                  <a:gd name="connsiteX79" fmla="*/ 6793 w 10000"/>
                  <a:gd name="connsiteY79" fmla="*/ 8199 h 10000"/>
                  <a:gd name="connsiteX80" fmla="*/ 6509 w 10000"/>
                  <a:gd name="connsiteY80" fmla="*/ 7987 h 10000"/>
                  <a:gd name="connsiteX81" fmla="*/ 6226 w 10000"/>
                  <a:gd name="connsiteY81" fmla="*/ 7842 h 10000"/>
                  <a:gd name="connsiteX82" fmla="*/ 5850 w 10000"/>
                  <a:gd name="connsiteY82" fmla="*/ 7765 h 10000"/>
                  <a:gd name="connsiteX83" fmla="*/ 5469 w 10000"/>
                  <a:gd name="connsiteY83" fmla="*/ 7695 h 10000"/>
                  <a:gd name="connsiteX84" fmla="*/ 4905 w 10000"/>
                  <a:gd name="connsiteY84" fmla="*/ 7622 h 10000"/>
                  <a:gd name="connsiteX85" fmla="*/ 4905 w 10000"/>
                  <a:gd name="connsiteY85" fmla="*/ 7622 h 10000"/>
                  <a:gd name="connsiteX86" fmla="*/ 4153 w 10000"/>
                  <a:gd name="connsiteY86" fmla="*/ 7695 h 10000"/>
                  <a:gd name="connsiteX87" fmla="*/ 3583 w 10000"/>
                  <a:gd name="connsiteY87" fmla="*/ 7695 h 10000"/>
                  <a:gd name="connsiteX88" fmla="*/ 3396 w 10000"/>
                  <a:gd name="connsiteY88" fmla="*/ 7622 h 10000"/>
                  <a:gd name="connsiteX89" fmla="*/ 3300 w 10000"/>
                  <a:gd name="connsiteY89" fmla="*/ 7550 h 10000"/>
                  <a:gd name="connsiteX90" fmla="*/ 3300 w 10000"/>
                  <a:gd name="connsiteY90" fmla="*/ 7550 h 10000"/>
                  <a:gd name="connsiteX91" fmla="*/ 3300 w 10000"/>
                  <a:gd name="connsiteY91" fmla="*/ 6257 h 10000"/>
                  <a:gd name="connsiteX92" fmla="*/ 3300 w 10000"/>
                  <a:gd name="connsiteY92" fmla="*/ 6257 h 10000"/>
                  <a:gd name="connsiteX93" fmla="*/ 3300 w 10000"/>
                  <a:gd name="connsiteY93" fmla="*/ 5968 h 10000"/>
                  <a:gd name="connsiteX94" fmla="*/ 3113 w 10000"/>
                  <a:gd name="connsiteY94" fmla="*/ 5609 h 10000"/>
                  <a:gd name="connsiteX95" fmla="*/ 3019 w 10000"/>
                  <a:gd name="connsiteY95" fmla="*/ 5539 h 10000"/>
                  <a:gd name="connsiteX96" fmla="*/ 2829 w 10000"/>
                  <a:gd name="connsiteY96" fmla="*/ 5464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3204 w 10000"/>
                  <a:gd name="connsiteY24" fmla="*/ 5609 h 10000"/>
                  <a:gd name="connsiteX25" fmla="*/ 2923 w 10000"/>
                  <a:gd name="connsiteY25" fmla="*/ 5464 h 10000"/>
                  <a:gd name="connsiteX26" fmla="*/ 2641 w 10000"/>
                  <a:gd name="connsiteY26" fmla="*/ 5539 h 10000"/>
                  <a:gd name="connsiteX27" fmla="*/ 1319 w 10000"/>
                  <a:gd name="connsiteY27" fmla="*/ 6117 h 10000"/>
                  <a:gd name="connsiteX28" fmla="*/ 850 w 10000"/>
                  <a:gd name="connsiteY28" fmla="*/ 6185 h 10000"/>
                  <a:gd name="connsiteX29" fmla="*/ 660 w 10000"/>
                  <a:gd name="connsiteY29" fmla="*/ 6185 h 10000"/>
                  <a:gd name="connsiteX30" fmla="*/ 566 w 10000"/>
                  <a:gd name="connsiteY30" fmla="*/ 6117 h 10000"/>
                  <a:gd name="connsiteX31" fmla="*/ 470 w 10000"/>
                  <a:gd name="connsiteY31" fmla="*/ 5829 h 10000"/>
                  <a:gd name="connsiteX32" fmla="*/ 188 w 10000"/>
                  <a:gd name="connsiteY32" fmla="*/ 5464 h 10000"/>
                  <a:gd name="connsiteX33" fmla="*/ 188 w 10000"/>
                  <a:gd name="connsiteY33" fmla="*/ 5464 h 10000"/>
                  <a:gd name="connsiteX34" fmla="*/ 0 w 10000"/>
                  <a:gd name="connsiteY34" fmla="*/ 5035 h 10000"/>
                  <a:gd name="connsiteX35" fmla="*/ 0 w 10000"/>
                  <a:gd name="connsiteY35" fmla="*/ 4889 h 10000"/>
                  <a:gd name="connsiteX36" fmla="*/ 94 w 10000"/>
                  <a:gd name="connsiteY36" fmla="*/ 4750 h 10000"/>
                  <a:gd name="connsiteX37" fmla="*/ 282 w 10000"/>
                  <a:gd name="connsiteY37" fmla="*/ 4459 h 10000"/>
                  <a:gd name="connsiteX38" fmla="*/ 470 w 10000"/>
                  <a:gd name="connsiteY38" fmla="*/ 4388 h 10000"/>
                  <a:gd name="connsiteX39" fmla="*/ 470 w 10000"/>
                  <a:gd name="connsiteY39" fmla="*/ 4388 h 10000"/>
                  <a:gd name="connsiteX40" fmla="*/ 470 w 10000"/>
                  <a:gd name="connsiteY40" fmla="*/ 4320 h 10000"/>
                  <a:gd name="connsiteX41" fmla="*/ 566 w 10000"/>
                  <a:gd name="connsiteY41" fmla="*/ 4245 h 10000"/>
                  <a:gd name="connsiteX42" fmla="*/ 943 w 10000"/>
                  <a:gd name="connsiteY42" fmla="*/ 4170 h 10000"/>
                  <a:gd name="connsiteX43" fmla="*/ 2073 w 10000"/>
                  <a:gd name="connsiteY43" fmla="*/ 4031 h 10000"/>
                  <a:gd name="connsiteX44" fmla="*/ 4055 w 10000"/>
                  <a:gd name="connsiteY44" fmla="*/ 3815 h 10000"/>
                  <a:gd name="connsiteX45" fmla="*/ 4055 w 10000"/>
                  <a:gd name="connsiteY45" fmla="*/ 3815 h 10000"/>
                  <a:gd name="connsiteX46" fmla="*/ 5188 w 10000"/>
                  <a:gd name="connsiteY46" fmla="*/ 3598 h 10000"/>
                  <a:gd name="connsiteX47" fmla="*/ 7262 w 10000"/>
                  <a:gd name="connsiteY47" fmla="*/ 3165 h 10000"/>
                  <a:gd name="connsiteX48" fmla="*/ 7262 w 10000"/>
                  <a:gd name="connsiteY48" fmla="*/ 3165 h 10000"/>
                  <a:gd name="connsiteX49" fmla="*/ 7737 w 10000"/>
                  <a:gd name="connsiteY49" fmla="*/ 3013 h 10000"/>
                  <a:gd name="connsiteX50" fmla="*/ 7924 w 10000"/>
                  <a:gd name="connsiteY50" fmla="*/ 2803 h 10000"/>
                  <a:gd name="connsiteX51" fmla="*/ 8116 w 10000"/>
                  <a:gd name="connsiteY51" fmla="*/ 2660 h 10000"/>
                  <a:gd name="connsiteX52" fmla="*/ 8020 w 10000"/>
                  <a:gd name="connsiteY52" fmla="*/ 2516 h 10000"/>
                  <a:gd name="connsiteX53" fmla="*/ 8020 w 10000"/>
                  <a:gd name="connsiteY53" fmla="*/ 2372 h 10000"/>
                  <a:gd name="connsiteX54" fmla="*/ 7829 w 10000"/>
                  <a:gd name="connsiteY54" fmla="*/ 2228 h 10000"/>
                  <a:gd name="connsiteX55" fmla="*/ 7546 w 10000"/>
                  <a:gd name="connsiteY55" fmla="*/ 2014 h 10000"/>
                  <a:gd name="connsiteX56" fmla="*/ 7546 w 10000"/>
                  <a:gd name="connsiteY56" fmla="*/ 2014 h 10000"/>
                  <a:gd name="connsiteX57" fmla="*/ 4153 w 10000"/>
                  <a:gd name="connsiteY57" fmla="*/ 722 h 10000"/>
                  <a:gd name="connsiteX58" fmla="*/ 4153 w 10000"/>
                  <a:gd name="connsiteY58" fmla="*/ 722 h 10000"/>
                  <a:gd name="connsiteX59" fmla="*/ 3773 w 10000"/>
                  <a:gd name="connsiteY59" fmla="*/ 510 h 10000"/>
                  <a:gd name="connsiteX60" fmla="*/ 3489 w 10000"/>
                  <a:gd name="connsiteY60" fmla="*/ 291 h 10000"/>
                  <a:gd name="connsiteX61" fmla="*/ 3300 w 10000"/>
                  <a:gd name="connsiteY61" fmla="*/ 73 h 10000"/>
                  <a:gd name="connsiteX62" fmla="*/ 3300 w 10000"/>
                  <a:gd name="connsiteY62" fmla="*/ 73 h 10000"/>
                  <a:gd name="connsiteX63" fmla="*/ 6700 w 10000"/>
                  <a:gd name="connsiteY63" fmla="*/ 0 h 10000"/>
                  <a:gd name="connsiteX64" fmla="*/ 10000 w 10000"/>
                  <a:gd name="connsiteY64" fmla="*/ 722 h 10000"/>
                  <a:gd name="connsiteX65" fmla="*/ 10000 w 10000"/>
                  <a:gd name="connsiteY65" fmla="*/ 9927 h 10000"/>
                  <a:gd name="connsiteX66" fmla="*/ 10000 w 10000"/>
                  <a:gd name="connsiteY66" fmla="*/ 9927 h 10000"/>
                  <a:gd name="connsiteX67" fmla="*/ 9527 w 10000"/>
                  <a:gd name="connsiteY67" fmla="*/ 9857 h 10000"/>
                  <a:gd name="connsiteX68" fmla="*/ 8964 w 10000"/>
                  <a:gd name="connsiteY68" fmla="*/ 9927 h 10000"/>
                  <a:gd name="connsiteX69" fmla="*/ 8964 w 10000"/>
                  <a:gd name="connsiteY69" fmla="*/ 9927 h 10000"/>
                  <a:gd name="connsiteX70" fmla="*/ 8774 w 10000"/>
                  <a:gd name="connsiteY70" fmla="*/ 10000 h 10000"/>
                  <a:gd name="connsiteX71" fmla="*/ 8398 w 10000"/>
                  <a:gd name="connsiteY71" fmla="*/ 9927 h 10000"/>
                  <a:gd name="connsiteX72" fmla="*/ 8116 w 10000"/>
                  <a:gd name="connsiteY72" fmla="*/ 9857 h 10000"/>
                  <a:gd name="connsiteX73" fmla="*/ 7829 w 10000"/>
                  <a:gd name="connsiteY73" fmla="*/ 9707 h 10000"/>
                  <a:gd name="connsiteX74" fmla="*/ 7638 w 10000"/>
                  <a:gd name="connsiteY74" fmla="*/ 9494 h 10000"/>
                  <a:gd name="connsiteX75" fmla="*/ 7358 w 10000"/>
                  <a:gd name="connsiteY75" fmla="*/ 9137 h 10000"/>
                  <a:gd name="connsiteX76" fmla="*/ 7358 w 10000"/>
                  <a:gd name="connsiteY76" fmla="*/ 9137 h 10000"/>
                  <a:gd name="connsiteX77" fmla="*/ 6980 w 10000"/>
                  <a:gd name="connsiteY77" fmla="*/ 8492 h 10000"/>
                  <a:gd name="connsiteX78" fmla="*/ 6793 w 10000"/>
                  <a:gd name="connsiteY78" fmla="*/ 8199 h 10000"/>
                  <a:gd name="connsiteX79" fmla="*/ 6509 w 10000"/>
                  <a:gd name="connsiteY79" fmla="*/ 7987 h 10000"/>
                  <a:gd name="connsiteX80" fmla="*/ 6226 w 10000"/>
                  <a:gd name="connsiteY80" fmla="*/ 7842 h 10000"/>
                  <a:gd name="connsiteX81" fmla="*/ 5850 w 10000"/>
                  <a:gd name="connsiteY81" fmla="*/ 7765 h 10000"/>
                  <a:gd name="connsiteX82" fmla="*/ 5469 w 10000"/>
                  <a:gd name="connsiteY82" fmla="*/ 7695 h 10000"/>
                  <a:gd name="connsiteX83" fmla="*/ 4905 w 10000"/>
                  <a:gd name="connsiteY83" fmla="*/ 7622 h 10000"/>
                  <a:gd name="connsiteX84" fmla="*/ 4905 w 10000"/>
                  <a:gd name="connsiteY84" fmla="*/ 7622 h 10000"/>
                  <a:gd name="connsiteX85" fmla="*/ 4153 w 10000"/>
                  <a:gd name="connsiteY85" fmla="*/ 7695 h 10000"/>
                  <a:gd name="connsiteX86" fmla="*/ 3583 w 10000"/>
                  <a:gd name="connsiteY86" fmla="*/ 7695 h 10000"/>
                  <a:gd name="connsiteX87" fmla="*/ 3396 w 10000"/>
                  <a:gd name="connsiteY87" fmla="*/ 7622 h 10000"/>
                  <a:gd name="connsiteX88" fmla="*/ 3300 w 10000"/>
                  <a:gd name="connsiteY88" fmla="*/ 7550 h 10000"/>
                  <a:gd name="connsiteX89" fmla="*/ 3300 w 10000"/>
                  <a:gd name="connsiteY89" fmla="*/ 7550 h 10000"/>
                  <a:gd name="connsiteX90" fmla="*/ 3300 w 10000"/>
                  <a:gd name="connsiteY90" fmla="*/ 6257 h 10000"/>
                  <a:gd name="connsiteX91" fmla="*/ 3300 w 10000"/>
                  <a:gd name="connsiteY91" fmla="*/ 6257 h 10000"/>
                  <a:gd name="connsiteX92" fmla="*/ 3300 w 10000"/>
                  <a:gd name="connsiteY92" fmla="*/ 5968 h 10000"/>
                  <a:gd name="connsiteX93" fmla="*/ 3113 w 10000"/>
                  <a:gd name="connsiteY93" fmla="*/ 5609 h 10000"/>
                  <a:gd name="connsiteX94" fmla="*/ 3019 w 10000"/>
                  <a:gd name="connsiteY94" fmla="*/ 5539 h 10000"/>
                  <a:gd name="connsiteX95" fmla="*/ 2829 w 10000"/>
                  <a:gd name="connsiteY95" fmla="*/ 5464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2923 w 10000"/>
                  <a:gd name="connsiteY24" fmla="*/ 5464 h 10000"/>
                  <a:gd name="connsiteX25" fmla="*/ 2641 w 10000"/>
                  <a:gd name="connsiteY25" fmla="*/ 5539 h 10000"/>
                  <a:gd name="connsiteX26" fmla="*/ 1319 w 10000"/>
                  <a:gd name="connsiteY26" fmla="*/ 6117 h 10000"/>
                  <a:gd name="connsiteX27" fmla="*/ 850 w 10000"/>
                  <a:gd name="connsiteY27" fmla="*/ 6185 h 10000"/>
                  <a:gd name="connsiteX28" fmla="*/ 660 w 10000"/>
                  <a:gd name="connsiteY28" fmla="*/ 6185 h 10000"/>
                  <a:gd name="connsiteX29" fmla="*/ 566 w 10000"/>
                  <a:gd name="connsiteY29" fmla="*/ 6117 h 10000"/>
                  <a:gd name="connsiteX30" fmla="*/ 470 w 10000"/>
                  <a:gd name="connsiteY30" fmla="*/ 5829 h 10000"/>
                  <a:gd name="connsiteX31" fmla="*/ 188 w 10000"/>
                  <a:gd name="connsiteY31" fmla="*/ 5464 h 10000"/>
                  <a:gd name="connsiteX32" fmla="*/ 188 w 10000"/>
                  <a:gd name="connsiteY32" fmla="*/ 5464 h 10000"/>
                  <a:gd name="connsiteX33" fmla="*/ 0 w 10000"/>
                  <a:gd name="connsiteY33" fmla="*/ 5035 h 10000"/>
                  <a:gd name="connsiteX34" fmla="*/ 0 w 10000"/>
                  <a:gd name="connsiteY34" fmla="*/ 4889 h 10000"/>
                  <a:gd name="connsiteX35" fmla="*/ 94 w 10000"/>
                  <a:gd name="connsiteY35" fmla="*/ 4750 h 10000"/>
                  <a:gd name="connsiteX36" fmla="*/ 282 w 10000"/>
                  <a:gd name="connsiteY36" fmla="*/ 4459 h 10000"/>
                  <a:gd name="connsiteX37" fmla="*/ 470 w 10000"/>
                  <a:gd name="connsiteY37" fmla="*/ 4388 h 10000"/>
                  <a:gd name="connsiteX38" fmla="*/ 470 w 10000"/>
                  <a:gd name="connsiteY38" fmla="*/ 4388 h 10000"/>
                  <a:gd name="connsiteX39" fmla="*/ 470 w 10000"/>
                  <a:gd name="connsiteY39" fmla="*/ 4320 h 10000"/>
                  <a:gd name="connsiteX40" fmla="*/ 566 w 10000"/>
                  <a:gd name="connsiteY40" fmla="*/ 4245 h 10000"/>
                  <a:gd name="connsiteX41" fmla="*/ 943 w 10000"/>
                  <a:gd name="connsiteY41" fmla="*/ 4170 h 10000"/>
                  <a:gd name="connsiteX42" fmla="*/ 2073 w 10000"/>
                  <a:gd name="connsiteY42" fmla="*/ 4031 h 10000"/>
                  <a:gd name="connsiteX43" fmla="*/ 4055 w 10000"/>
                  <a:gd name="connsiteY43" fmla="*/ 3815 h 10000"/>
                  <a:gd name="connsiteX44" fmla="*/ 4055 w 10000"/>
                  <a:gd name="connsiteY44" fmla="*/ 3815 h 10000"/>
                  <a:gd name="connsiteX45" fmla="*/ 5188 w 10000"/>
                  <a:gd name="connsiteY45" fmla="*/ 3598 h 10000"/>
                  <a:gd name="connsiteX46" fmla="*/ 7262 w 10000"/>
                  <a:gd name="connsiteY46" fmla="*/ 3165 h 10000"/>
                  <a:gd name="connsiteX47" fmla="*/ 7262 w 10000"/>
                  <a:gd name="connsiteY47" fmla="*/ 3165 h 10000"/>
                  <a:gd name="connsiteX48" fmla="*/ 7737 w 10000"/>
                  <a:gd name="connsiteY48" fmla="*/ 3013 h 10000"/>
                  <a:gd name="connsiteX49" fmla="*/ 7924 w 10000"/>
                  <a:gd name="connsiteY49" fmla="*/ 2803 h 10000"/>
                  <a:gd name="connsiteX50" fmla="*/ 8116 w 10000"/>
                  <a:gd name="connsiteY50" fmla="*/ 2660 h 10000"/>
                  <a:gd name="connsiteX51" fmla="*/ 8020 w 10000"/>
                  <a:gd name="connsiteY51" fmla="*/ 2516 h 10000"/>
                  <a:gd name="connsiteX52" fmla="*/ 8020 w 10000"/>
                  <a:gd name="connsiteY52" fmla="*/ 2372 h 10000"/>
                  <a:gd name="connsiteX53" fmla="*/ 7829 w 10000"/>
                  <a:gd name="connsiteY53" fmla="*/ 2228 h 10000"/>
                  <a:gd name="connsiteX54" fmla="*/ 7546 w 10000"/>
                  <a:gd name="connsiteY54" fmla="*/ 2014 h 10000"/>
                  <a:gd name="connsiteX55" fmla="*/ 7546 w 10000"/>
                  <a:gd name="connsiteY55" fmla="*/ 2014 h 10000"/>
                  <a:gd name="connsiteX56" fmla="*/ 4153 w 10000"/>
                  <a:gd name="connsiteY56" fmla="*/ 722 h 10000"/>
                  <a:gd name="connsiteX57" fmla="*/ 4153 w 10000"/>
                  <a:gd name="connsiteY57" fmla="*/ 722 h 10000"/>
                  <a:gd name="connsiteX58" fmla="*/ 3773 w 10000"/>
                  <a:gd name="connsiteY58" fmla="*/ 510 h 10000"/>
                  <a:gd name="connsiteX59" fmla="*/ 3489 w 10000"/>
                  <a:gd name="connsiteY59" fmla="*/ 291 h 10000"/>
                  <a:gd name="connsiteX60" fmla="*/ 3300 w 10000"/>
                  <a:gd name="connsiteY60" fmla="*/ 73 h 10000"/>
                  <a:gd name="connsiteX61" fmla="*/ 3300 w 10000"/>
                  <a:gd name="connsiteY61" fmla="*/ 73 h 10000"/>
                  <a:gd name="connsiteX62" fmla="*/ 6700 w 10000"/>
                  <a:gd name="connsiteY62" fmla="*/ 0 h 10000"/>
                  <a:gd name="connsiteX63" fmla="*/ 10000 w 10000"/>
                  <a:gd name="connsiteY63" fmla="*/ 722 h 10000"/>
                  <a:gd name="connsiteX64" fmla="*/ 10000 w 10000"/>
                  <a:gd name="connsiteY64" fmla="*/ 9927 h 10000"/>
                  <a:gd name="connsiteX65" fmla="*/ 10000 w 10000"/>
                  <a:gd name="connsiteY65" fmla="*/ 9927 h 10000"/>
                  <a:gd name="connsiteX66" fmla="*/ 9527 w 10000"/>
                  <a:gd name="connsiteY66" fmla="*/ 9857 h 10000"/>
                  <a:gd name="connsiteX67" fmla="*/ 8964 w 10000"/>
                  <a:gd name="connsiteY67" fmla="*/ 9927 h 10000"/>
                  <a:gd name="connsiteX68" fmla="*/ 8964 w 10000"/>
                  <a:gd name="connsiteY68" fmla="*/ 9927 h 10000"/>
                  <a:gd name="connsiteX69" fmla="*/ 8774 w 10000"/>
                  <a:gd name="connsiteY69" fmla="*/ 10000 h 10000"/>
                  <a:gd name="connsiteX70" fmla="*/ 8398 w 10000"/>
                  <a:gd name="connsiteY70" fmla="*/ 9927 h 10000"/>
                  <a:gd name="connsiteX71" fmla="*/ 8116 w 10000"/>
                  <a:gd name="connsiteY71" fmla="*/ 9857 h 10000"/>
                  <a:gd name="connsiteX72" fmla="*/ 7829 w 10000"/>
                  <a:gd name="connsiteY72" fmla="*/ 9707 h 10000"/>
                  <a:gd name="connsiteX73" fmla="*/ 7638 w 10000"/>
                  <a:gd name="connsiteY73" fmla="*/ 9494 h 10000"/>
                  <a:gd name="connsiteX74" fmla="*/ 7358 w 10000"/>
                  <a:gd name="connsiteY74" fmla="*/ 9137 h 10000"/>
                  <a:gd name="connsiteX75" fmla="*/ 7358 w 10000"/>
                  <a:gd name="connsiteY75" fmla="*/ 9137 h 10000"/>
                  <a:gd name="connsiteX76" fmla="*/ 6980 w 10000"/>
                  <a:gd name="connsiteY76" fmla="*/ 8492 h 10000"/>
                  <a:gd name="connsiteX77" fmla="*/ 6793 w 10000"/>
                  <a:gd name="connsiteY77" fmla="*/ 8199 h 10000"/>
                  <a:gd name="connsiteX78" fmla="*/ 6509 w 10000"/>
                  <a:gd name="connsiteY78" fmla="*/ 7987 h 10000"/>
                  <a:gd name="connsiteX79" fmla="*/ 6226 w 10000"/>
                  <a:gd name="connsiteY79" fmla="*/ 7842 h 10000"/>
                  <a:gd name="connsiteX80" fmla="*/ 5850 w 10000"/>
                  <a:gd name="connsiteY80" fmla="*/ 7765 h 10000"/>
                  <a:gd name="connsiteX81" fmla="*/ 5469 w 10000"/>
                  <a:gd name="connsiteY81" fmla="*/ 7695 h 10000"/>
                  <a:gd name="connsiteX82" fmla="*/ 4905 w 10000"/>
                  <a:gd name="connsiteY82" fmla="*/ 7622 h 10000"/>
                  <a:gd name="connsiteX83" fmla="*/ 4905 w 10000"/>
                  <a:gd name="connsiteY83" fmla="*/ 7622 h 10000"/>
                  <a:gd name="connsiteX84" fmla="*/ 4153 w 10000"/>
                  <a:gd name="connsiteY84" fmla="*/ 7695 h 10000"/>
                  <a:gd name="connsiteX85" fmla="*/ 3583 w 10000"/>
                  <a:gd name="connsiteY85" fmla="*/ 7695 h 10000"/>
                  <a:gd name="connsiteX86" fmla="*/ 3396 w 10000"/>
                  <a:gd name="connsiteY86" fmla="*/ 7622 h 10000"/>
                  <a:gd name="connsiteX87" fmla="*/ 3300 w 10000"/>
                  <a:gd name="connsiteY87" fmla="*/ 7550 h 10000"/>
                  <a:gd name="connsiteX88" fmla="*/ 3300 w 10000"/>
                  <a:gd name="connsiteY88" fmla="*/ 7550 h 10000"/>
                  <a:gd name="connsiteX89" fmla="*/ 3300 w 10000"/>
                  <a:gd name="connsiteY89" fmla="*/ 6257 h 10000"/>
                  <a:gd name="connsiteX90" fmla="*/ 3300 w 10000"/>
                  <a:gd name="connsiteY90" fmla="*/ 6257 h 10000"/>
                  <a:gd name="connsiteX91" fmla="*/ 3300 w 10000"/>
                  <a:gd name="connsiteY91" fmla="*/ 5968 h 10000"/>
                  <a:gd name="connsiteX92" fmla="*/ 3113 w 10000"/>
                  <a:gd name="connsiteY92" fmla="*/ 5609 h 10000"/>
                  <a:gd name="connsiteX93" fmla="*/ 3019 w 10000"/>
                  <a:gd name="connsiteY93" fmla="*/ 5539 h 10000"/>
                  <a:gd name="connsiteX94" fmla="*/ 2829 w 10000"/>
                  <a:gd name="connsiteY94" fmla="*/ 5464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2923 w 10000"/>
                  <a:gd name="connsiteY24" fmla="*/ 5464 h 10000"/>
                  <a:gd name="connsiteX25" fmla="*/ 2641 w 10000"/>
                  <a:gd name="connsiteY25" fmla="*/ 5539 h 10000"/>
                  <a:gd name="connsiteX26" fmla="*/ 1319 w 10000"/>
                  <a:gd name="connsiteY26" fmla="*/ 6117 h 10000"/>
                  <a:gd name="connsiteX27" fmla="*/ 850 w 10000"/>
                  <a:gd name="connsiteY27" fmla="*/ 6185 h 10000"/>
                  <a:gd name="connsiteX28" fmla="*/ 660 w 10000"/>
                  <a:gd name="connsiteY28" fmla="*/ 6185 h 10000"/>
                  <a:gd name="connsiteX29" fmla="*/ 566 w 10000"/>
                  <a:gd name="connsiteY29" fmla="*/ 6117 h 10000"/>
                  <a:gd name="connsiteX30" fmla="*/ 470 w 10000"/>
                  <a:gd name="connsiteY30" fmla="*/ 5829 h 10000"/>
                  <a:gd name="connsiteX31" fmla="*/ 188 w 10000"/>
                  <a:gd name="connsiteY31" fmla="*/ 5464 h 10000"/>
                  <a:gd name="connsiteX32" fmla="*/ 188 w 10000"/>
                  <a:gd name="connsiteY32" fmla="*/ 5464 h 10000"/>
                  <a:gd name="connsiteX33" fmla="*/ 0 w 10000"/>
                  <a:gd name="connsiteY33" fmla="*/ 5035 h 10000"/>
                  <a:gd name="connsiteX34" fmla="*/ 0 w 10000"/>
                  <a:gd name="connsiteY34" fmla="*/ 4889 h 10000"/>
                  <a:gd name="connsiteX35" fmla="*/ 94 w 10000"/>
                  <a:gd name="connsiteY35" fmla="*/ 4750 h 10000"/>
                  <a:gd name="connsiteX36" fmla="*/ 282 w 10000"/>
                  <a:gd name="connsiteY36" fmla="*/ 4459 h 10000"/>
                  <a:gd name="connsiteX37" fmla="*/ 470 w 10000"/>
                  <a:gd name="connsiteY37" fmla="*/ 4388 h 10000"/>
                  <a:gd name="connsiteX38" fmla="*/ 470 w 10000"/>
                  <a:gd name="connsiteY38" fmla="*/ 4388 h 10000"/>
                  <a:gd name="connsiteX39" fmla="*/ 470 w 10000"/>
                  <a:gd name="connsiteY39" fmla="*/ 4320 h 10000"/>
                  <a:gd name="connsiteX40" fmla="*/ 566 w 10000"/>
                  <a:gd name="connsiteY40" fmla="*/ 4245 h 10000"/>
                  <a:gd name="connsiteX41" fmla="*/ 943 w 10000"/>
                  <a:gd name="connsiteY41" fmla="*/ 4170 h 10000"/>
                  <a:gd name="connsiteX42" fmla="*/ 2073 w 10000"/>
                  <a:gd name="connsiteY42" fmla="*/ 4031 h 10000"/>
                  <a:gd name="connsiteX43" fmla="*/ 4055 w 10000"/>
                  <a:gd name="connsiteY43" fmla="*/ 3815 h 10000"/>
                  <a:gd name="connsiteX44" fmla="*/ 4055 w 10000"/>
                  <a:gd name="connsiteY44" fmla="*/ 3815 h 10000"/>
                  <a:gd name="connsiteX45" fmla="*/ 5188 w 10000"/>
                  <a:gd name="connsiteY45" fmla="*/ 3598 h 10000"/>
                  <a:gd name="connsiteX46" fmla="*/ 7262 w 10000"/>
                  <a:gd name="connsiteY46" fmla="*/ 3165 h 10000"/>
                  <a:gd name="connsiteX47" fmla="*/ 7262 w 10000"/>
                  <a:gd name="connsiteY47" fmla="*/ 3165 h 10000"/>
                  <a:gd name="connsiteX48" fmla="*/ 7737 w 10000"/>
                  <a:gd name="connsiteY48" fmla="*/ 3013 h 10000"/>
                  <a:gd name="connsiteX49" fmla="*/ 7924 w 10000"/>
                  <a:gd name="connsiteY49" fmla="*/ 2803 h 10000"/>
                  <a:gd name="connsiteX50" fmla="*/ 8116 w 10000"/>
                  <a:gd name="connsiteY50" fmla="*/ 2660 h 10000"/>
                  <a:gd name="connsiteX51" fmla="*/ 8020 w 10000"/>
                  <a:gd name="connsiteY51" fmla="*/ 2516 h 10000"/>
                  <a:gd name="connsiteX52" fmla="*/ 8020 w 10000"/>
                  <a:gd name="connsiteY52" fmla="*/ 2372 h 10000"/>
                  <a:gd name="connsiteX53" fmla="*/ 7829 w 10000"/>
                  <a:gd name="connsiteY53" fmla="*/ 2228 h 10000"/>
                  <a:gd name="connsiteX54" fmla="*/ 7546 w 10000"/>
                  <a:gd name="connsiteY54" fmla="*/ 2014 h 10000"/>
                  <a:gd name="connsiteX55" fmla="*/ 7546 w 10000"/>
                  <a:gd name="connsiteY55" fmla="*/ 2014 h 10000"/>
                  <a:gd name="connsiteX56" fmla="*/ 4153 w 10000"/>
                  <a:gd name="connsiteY56" fmla="*/ 722 h 10000"/>
                  <a:gd name="connsiteX57" fmla="*/ 4153 w 10000"/>
                  <a:gd name="connsiteY57" fmla="*/ 722 h 10000"/>
                  <a:gd name="connsiteX58" fmla="*/ 3773 w 10000"/>
                  <a:gd name="connsiteY58" fmla="*/ 510 h 10000"/>
                  <a:gd name="connsiteX59" fmla="*/ 3489 w 10000"/>
                  <a:gd name="connsiteY59" fmla="*/ 291 h 10000"/>
                  <a:gd name="connsiteX60" fmla="*/ 3300 w 10000"/>
                  <a:gd name="connsiteY60" fmla="*/ 73 h 10000"/>
                  <a:gd name="connsiteX61" fmla="*/ 3300 w 10000"/>
                  <a:gd name="connsiteY61" fmla="*/ 73 h 10000"/>
                  <a:gd name="connsiteX62" fmla="*/ 6700 w 10000"/>
                  <a:gd name="connsiteY62" fmla="*/ 0 h 10000"/>
                  <a:gd name="connsiteX63" fmla="*/ 10000 w 10000"/>
                  <a:gd name="connsiteY63" fmla="*/ 722 h 10000"/>
                  <a:gd name="connsiteX64" fmla="*/ 10000 w 10000"/>
                  <a:gd name="connsiteY64" fmla="*/ 9927 h 10000"/>
                  <a:gd name="connsiteX65" fmla="*/ 10000 w 10000"/>
                  <a:gd name="connsiteY65" fmla="*/ 9927 h 10000"/>
                  <a:gd name="connsiteX66" fmla="*/ 9527 w 10000"/>
                  <a:gd name="connsiteY66" fmla="*/ 9857 h 10000"/>
                  <a:gd name="connsiteX67" fmla="*/ 8964 w 10000"/>
                  <a:gd name="connsiteY67" fmla="*/ 9927 h 10000"/>
                  <a:gd name="connsiteX68" fmla="*/ 8964 w 10000"/>
                  <a:gd name="connsiteY68" fmla="*/ 9927 h 10000"/>
                  <a:gd name="connsiteX69" fmla="*/ 8774 w 10000"/>
                  <a:gd name="connsiteY69" fmla="*/ 10000 h 10000"/>
                  <a:gd name="connsiteX70" fmla="*/ 8398 w 10000"/>
                  <a:gd name="connsiteY70" fmla="*/ 9927 h 10000"/>
                  <a:gd name="connsiteX71" fmla="*/ 8116 w 10000"/>
                  <a:gd name="connsiteY71" fmla="*/ 9857 h 10000"/>
                  <a:gd name="connsiteX72" fmla="*/ 7829 w 10000"/>
                  <a:gd name="connsiteY72" fmla="*/ 9707 h 10000"/>
                  <a:gd name="connsiteX73" fmla="*/ 7638 w 10000"/>
                  <a:gd name="connsiteY73" fmla="*/ 9494 h 10000"/>
                  <a:gd name="connsiteX74" fmla="*/ 7358 w 10000"/>
                  <a:gd name="connsiteY74" fmla="*/ 9137 h 10000"/>
                  <a:gd name="connsiteX75" fmla="*/ 7358 w 10000"/>
                  <a:gd name="connsiteY75" fmla="*/ 9137 h 10000"/>
                  <a:gd name="connsiteX76" fmla="*/ 6980 w 10000"/>
                  <a:gd name="connsiteY76" fmla="*/ 8492 h 10000"/>
                  <a:gd name="connsiteX77" fmla="*/ 6793 w 10000"/>
                  <a:gd name="connsiteY77" fmla="*/ 8199 h 10000"/>
                  <a:gd name="connsiteX78" fmla="*/ 6509 w 10000"/>
                  <a:gd name="connsiteY78" fmla="*/ 7987 h 10000"/>
                  <a:gd name="connsiteX79" fmla="*/ 6226 w 10000"/>
                  <a:gd name="connsiteY79" fmla="*/ 7842 h 10000"/>
                  <a:gd name="connsiteX80" fmla="*/ 5850 w 10000"/>
                  <a:gd name="connsiteY80" fmla="*/ 7765 h 10000"/>
                  <a:gd name="connsiteX81" fmla="*/ 5469 w 10000"/>
                  <a:gd name="connsiteY81" fmla="*/ 7695 h 10000"/>
                  <a:gd name="connsiteX82" fmla="*/ 4905 w 10000"/>
                  <a:gd name="connsiteY82" fmla="*/ 7622 h 10000"/>
                  <a:gd name="connsiteX83" fmla="*/ 4905 w 10000"/>
                  <a:gd name="connsiteY83" fmla="*/ 7622 h 10000"/>
                  <a:gd name="connsiteX84" fmla="*/ 4153 w 10000"/>
                  <a:gd name="connsiteY84" fmla="*/ 7695 h 10000"/>
                  <a:gd name="connsiteX85" fmla="*/ 3583 w 10000"/>
                  <a:gd name="connsiteY85" fmla="*/ 7695 h 10000"/>
                  <a:gd name="connsiteX86" fmla="*/ 3396 w 10000"/>
                  <a:gd name="connsiteY86" fmla="*/ 7622 h 10000"/>
                  <a:gd name="connsiteX87" fmla="*/ 3300 w 10000"/>
                  <a:gd name="connsiteY87" fmla="*/ 7550 h 10000"/>
                  <a:gd name="connsiteX88" fmla="*/ 3300 w 10000"/>
                  <a:gd name="connsiteY88" fmla="*/ 7550 h 10000"/>
                  <a:gd name="connsiteX89" fmla="*/ 3300 w 10000"/>
                  <a:gd name="connsiteY89" fmla="*/ 6257 h 10000"/>
                  <a:gd name="connsiteX90" fmla="*/ 3300 w 10000"/>
                  <a:gd name="connsiteY90" fmla="*/ 6257 h 10000"/>
                  <a:gd name="connsiteX91" fmla="*/ 3300 w 10000"/>
                  <a:gd name="connsiteY91" fmla="*/ 5968 h 10000"/>
                  <a:gd name="connsiteX92" fmla="*/ 3113 w 10000"/>
                  <a:gd name="connsiteY92" fmla="*/ 5609 h 10000"/>
                  <a:gd name="connsiteX93" fmla="*/ 3019 w 10000"/>
                  <a:gd name="connsiteY93" fmla="*/ 5539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2923 w 10000"/>
                  <a:gd name="connsiteY24" fmla="*/ 5464 h 10000"/>
                  <a:gd name="connsiteX25" fmla="*/ 2641 w 10000"/>
                  <a:gd name="connsiteY25" fmla="*/ 5539 h 10000"/>
                  <a:gd name="connsiteX26" fmla="*/ 1319 w 10000"/>
                  <a:gd name="connsiteY26" fmla="*/ 6117 h 10000"/>
                  <a:gd name="connsiteX27" fmla="*/ 850 w 10000"/>
                  <a:gd name="connsiteY27" fmla="*/ 6185 h 10000"/>
                  <a:gd name="connsiteX28" fmla="*/ 660 w 10000"/>
                  <a:gd name="connsiteY28" fmla="*/ 6185 h 10000"/>
                  <a:gd name="connsiteX29" fmla="*/ 566 w 10000"/>
                  <a:gd name="connsiteY29" fmla="*/ 6117 h 10000"/>
                  <a:gd name="connsiteX30" fmla="*/ 470 w 10000"/>
                  <a:gd name="connsiteY30" fmla="*/ 5829 h 10000"/>
                  <a:gd name="connsiteX31" fmla="*/ 188 w 10000"/>
                  <a:gd name="connsiteY31" fmla="*/ 5464 h 10000"/>
                  <a:gd name="connsiteX32" fmla="*/ 188 w 10000"/>
                  <a:gd name="connsiteY32" fmla="*/ 5464 h 10000"/>
                  <a:gd name="connsiteX33" fmla="*/ 0 w 10000"/>
                  <a:gd name="connsiteY33" fmla="*/ 5035 h 10000"/>
                  <a:gd name="connsiteX34" fmla="*/ 0 w 10000"/>
                  <a:gd name="connsiteY34" fmla="*/ 4889 h 10000"/>
                  <a:gd name="connsiteX35" fmla="*/ 94 w 10000"/>
                  <a:gd name="connsiteY35" fmla="*/ 4750 h 10000"/>
                  <a:gd name="connsiteX36" fmla="*/ 282 w 10000"/>
                  <a:gd name="connsiteY36" fmla="*/ 4459 h 10000"/>
                  <a:gd name="connsiteX37" fmla="*/ 470 w 10000"/>
                  <a:gd name="connsiteY37" fmla="*/ 4388 h 10000"/>
                  <a:gd name="connsiteX38" fmla="*/ 470 w 10000"/>
                  <a:gd name="connsiteY38" fmla="*/ 4388 h 10000"/>
                  <a:gd name="connsiteX39" fmla="*/ 470 w 10000"/>
                  <a:gd name="connsiteY39" fmla="*/ 4320 h 10000"/>
                  <a:gd name="connsiteX40" fmla="*/ 566 w 10000"/>
                  <a:gd name="connsiteY40" fmla="*/ 4245 h 10000"/>
                  <a:gd name="connsiteX41" fmla="*/ 943 w 10000"/>
                  <a:gd name="connsiteY41" fmla="*/ 4170 h 10000"/>
                  <a:gd name="connsiteX42" fmla="*/ 2073 w 10000"/>
                  <a:gd name="connsiteY42" fmla="*/ 4031 h 10000"/>
                  <a:gd name="connsiteX43" fmla="*/ 4055 w 10000"/>
                  <a:gd name="connsiteY43" fmla="*/ 3815 h 10000"/>
                  <a:gd name="connsiteX44" fmla="*/ 4055 w 10000"/>
                  <a:gd name="connsiteY44" fmla="*/ 3815 h 10000"/>
                  <a:gd name="connsiteX45" fmla="*/ 5188 w 10000"/>
                  <a:gd name="connsiteY45" fmla="*/ 3598 h 10000"/>
                  <a:gd name="connsiteX46" fmla="*/ 7262 w 10000"/>
                  <a:gd name="connsiteY46" fmla="*/ 3165 h 10000"/>
                  <a:gd name="connsiteX47" fmla="*/ 7262 w 10000"/>
                  <a:gd name="connsiteY47" fmla="*/ 3165 h 10000"/>
                  <a:gd name="connsiteX48" fmla="*/ 7737 w 10000"/>
                  <a:gd name="connsiteY48" fmla="*/ 3013 h 10000"/>
                  <a:gd name="connsiteX49" fmla="*/ 7924 w 10000"/>
                  <a:gd name="connsiteY49" fmla="*/ 2803 h 10000"/>
                  <a:gd name="connsiteX50" fmla="*/ 8116 w 10000"/>
                  <a:gd name="connsiteY50" fmla="*/ 2660 h 10000"/>
                  <a:gd name="connsiteX51" fmla="*/ 8020 w 10000"/>
                  <a:gd name="connsiteY51" fmla="*/ 2516 h 10000"/>
                  <a:gd name="connsiteX52" fmla="*/ 8020 w 10000"/>
                  <a:gd name="connsiteY52" fmla="*/ 2372 h 10000"/>
                  <a:gd name="connsiteX53" fmla="*/ 7829 w 10000"/>
                  <a:gd name="connsiteY53" fmla="*/ 2228 h 10000"/>
                  <a:gd name="connsiteX54" fmla="*/ 7546 w 10000"/>
                  <a:gd name="connsiteY54" fmla="*/ 2014 h 10000"/>
                  <a:gd name="connsiteX55" fmla="*/ 7546 w 10000"/>
                  <a:gd name="connsiteY55" fmla="*/ 2014 h 10000"/>
                  <a:gd name="connsiteX56" fmla="*/ 4153 w 10000"/>
                  <a:gd name="connsiteY56" fmla="*/ 722 h 10000"/>
                  <a:gd name="connsiteX57" fmla="*/ 4153 w 10000"/>
                  <a:gd name="connsiteY57" fmla="*/ 722 h 10000"/>
                  <a:gd name="connsiteX58" fmla="*/ 3773 w 10000"/>
                  <a:gd name="connsiteY58" fmla="*/ 510 h 10000"/>
                  <a:gd name="connsiteX59" fmla="*/ 3489 w 10000"/>
                  <a:gd name="connsiteY59" fmla="*/ 291 h 10000"/>
                  <a:gd name="connsiteX60" fmla="*/ 3300 w 10000"/>
                  <a:gd name="connsiteY60" fmla="*/ 73 h 10000"/>
                  <a:gd name="connsiteX61" fmla="*/ 3300 w 10000"/>
                  <a:gd name="connsiteY61" fmla="*/ 73 h 10000"/>
                  <a:gd name="connsiteX62" fmla="*/ 6700 w 10000"/>
                  <a:gd name="connsiteY62" fmla="*/ 0 h 10000"/>
                  <a:gd name="connsiteX63" fmla="*/ 10000 w 10000"/>
                  <a:gd name="connsiteY63" fmla="*/ 722 h 10000"/>
                  <a:gd name="connsiteX64" fmla="*/ 10000 w 10000"/>
                  <a:gd name="connsiteY64" fmla="*/ 9927 h 10000"/>
                  <a:gd name="connsiteX65" fmla="*/ 10000 w 10000"/>
                  <a:gd name="connsiteY65" fmla="*/ 9927 h 10000"/>
                  <a:gd name="connsiteX66" fmla="*/ 9527 w 10000"/>
                  <a:gd name="connsiteY66" fmla="*/ 9857 h 10000"/>
                  <a:gd name="connsiteX67" fmla="*/ 8964 w 10000"/>
                  <a:gd name="connsiteY67" fmla="*/ 9927 h 10000"/>
                  <a:gd name="connsiteX68" fmla="*/ 8964 w 10000"/>
                  <a:gd name="connsiteY68" fmla="*/ 9927 h 10000"/>
                  <a:gd name="connsiteX69" fmla="*/ 8774 w 10000"/>
                  <a:gd name="connsiteY69" fmla="*/ 10000 h 10000"/>
                  <a:gd name="connsiteX70" fmla="*/ 8398 w 10000"/>
                  <a:gd name="connsiteY70" fmla="*/ 9927 h 10000"/>
                  <a:gd name="connsiteX71" fmla="*/ 8116 w 10000"/>
                  <a:gd name="connsiteY71" fmla="*/ 9857 h 10000"/>
                  <a:gd name="connsiteX72" fmla="*/ 7829 w 10000"/>
                  <a:gd name="connsiteY72" fmla="*/ 9707 h 10000"/>
                  <a:gd name="connsiteX73" fmla="*/ 7638 w 10000"/>
                  <a:gd name="connsiteY73" fmla="*/ 9494 h 10000"/>
                  <a:gd name="connsiteX74" fmla="*/ 7358 w 10000"/>
                  <a:gd name="connsiteY74" fmla="*/ 9137 h 10000"/>
                  <a:gd name="connsiteX75" fmla="*/ 7358 w 10000"/>
                  <a:gd name="connsiteY75" fmla="*/ 9137 h 10000"/>
                  <a:gd name="connsiteX76" fmla="*/ 6980 w 10000"/>
                  <a:gd name="connsiteY76" fmla="*/ 8492 h 10000"/>
                  <a:gd name="connsiteX77" fmla="*/ 6793 w 10000"/>
                  <a:gd name="connsiteY77" fmla="*/ 8199 h 10000"/>
                  <a:gd name="connsiteX78" fmla="*/ 6509 w 10000"/>
                  <a:gd name="connsiteY78" fmla="*/ 7987 h 10000"/>
                  <a:gd name="connsiteX79" fmla="*/ 6226 w 10000"/>
                  <a:gd name="connsiteY79" fmla="*/ 7842 h 10000"/>
                  <a:gd name="connsiteX80" fmla="*/ 5850 w 10000"/>
                  <a:gd name="connsiteY80" fmla="*/ 7765 h 10000"/>
                  <a:gd name="connsiteX81" fmla="*/ 5469 w 10000"/>
                  <a:gd name="connsiteY81" fmla="*/ 7695 h 10000"/>
                  <a:gd name="connsiteX82" fmla="*/ 4905 w 10000"/>
                  <a:gd name="connsiteY82" fmla="*/ 7622 h 10000"/>
                  <a:gd name="connsiteX83" fmla="*/ 4905 w 10000"/>
                  <a:gd name="connsiteY83" fmla="*/ 7622 h 10000"/>
                  <a:gd name="connsiteX84" fmla="*/ 4153 w 10000"/>
                  <a:gd name="connsiteY84" fmla="*/ 7695 h 10000"/>
                  <a:gd name="connsiteX85" fmla="*/ 3583 w 10000"/>
                  <a:gd name="connsiteY85" fmla="*/ 7695 h 10000"/>
                  <a:gd name="connsiteX86" fmla="*/ 3396 w 10000"/>
                  <a:gd name="connsiteY86" fmla="*/ 7622 h 10000"/>
                  <a:gd name="connsiteX87" fmla="*/ 3300 w 10000"/>
                  <a:gd name="connsiteY87" fmla="*/ 7550 h 10000"/>
                  <a:gd name="connsiteX88" fmla="*/ 3300 w 10000"/>
                  <a:gd name="connsiteY88" fmla="*/ 7550 h 10000"/>
                  <a:gd name="connsiteX89" fmla="*/ 3300 w 10000"/>
                  <a:gd name="connsiteY89" fmla="*/ 6257 h 10000"/>
                  <a:gd name="connsiteX90" fmla="*/ 3300 w 10000"/>
                  <a:gd name="connsiteY90" fmla="*/ 6257 h 10000"/>
                  <a:gd name="connsiteX91" fmla="*/ 3300 w 10000"/>
                  <a:gd name="connsiteY91" fmla="*/ 5968 h 10000"/>
                  <a:gd name="connsiteX92" fmla="*/ 3113 w 10000"/>
                  <a:gd name="connsiteY92" fmla="*/ 5609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2923 w 10000"/>
                  <a:gd name="connsiteY24" fmla="*/ 5464 h 10000"/>
                  <a:gd name="connsiteX25" fmla="*/ 2641 w 10000"/>
                  <a:gd name="connsiteY25" fmla="*/ 5539 h 10000"/>
                  <a:gd name="connsiteX26" fmla="*/ 1319 w 10000"/>
                  <a:gd name="connsiteY26" fmla="*/ 6117 h 10000"/>
                  <a:gd name="connsiteX27" fmla="*/ 850 w 10000"/>
                  <a:gd name="connsiteY27" fmla="*/ 6185 h 10000"/>
                  <a:gd name="connsiteX28" fmla="*/ 660 w 10000"/>
                  <a:gd name="connsiteY28" fmla="*/ 6185 h 10000"/>
                  <a:gd name="connsiteX29" fmla="*/ 566 w 10000"/>
                  <a:gd name="connsiteY29" fmla="*/ 6117 h 10000"/>
                  <a:gd name="connsiteX30" fmla="*/ 470 w 10000"/>
                  <a:gd name="connsiteY30" fmla="*/ 5829 h 10000"/>
                  <a:gd name="connsiteX31" fmla="*/ 188 w 10000"/>
                  <a:gd name="connsiteY31" fmla="*/ 5464 h 10000"/>
                  <a:gd name="connsiteX32" fmla="*/ 188 w 10000"/>
                  <a:gd name="connsiteY32" fmla="*/ 5464 h 10000"/>
                  <a:gd name="connsiteX33" fmla="*/ 0 w 10000"/>
                  <a:gd name="connsiteY33" fmla="*/ 5035 h 10000"/>
                  <a:gd name="connsiteX34" fmla="*/ 0 w 10000"/>
                  <a:gd name="connsiteY34" fmla="*/ 4889 h 10000"/>
                  <a:gd name="connsiteX35" fmla="*/ 94 w 10000"/>
                  <a:gd name="connsiteY35" fmla="*/ 4750 h 10000"/>
                  <a:gd name="connsiteX36" fmla="*/ 282 w 10000"/>
                  <a:gd name="connsiteY36" fmla="*/ 4459 h 10000"/>
                  <a:gd name="connsiteX37" fmla="*/ 470 w 10000"/>
                  <a:gd name="connsiteY37" fmla="*/ 4388 h 10000"/>
                  <a:gd name="connsiteX38" fmla="*/ 470 w 10000"/>
                  <a:gd name="connsiteY38" fmla="*/ 4388 h 10000"/>
                  <a:gd name="connsiteX39" fmla="*/ 470 w 10000"/>
                  <a:gd name="connsiteY39" fmla="*/ 4320 h 10000"/>
                  <a:gd name="connsiteX40" fmla="*/ 566 w 10000"/>
                  <a:gd name="connsiteY40" fmla="*/ 4245 h 10000"/>
                  <a:gd name="connsiteX41" fmla="*/ 943 w 10000"/>
                  <a:gd name="connsiteY41" fmla="*/ 4170 h 10000"/>
                  <a:gd name="connsiteX42" fmla="*/ 2073 w 10000"/>
                  <a:gd name="connsiteY42" fmla="*/ 4031 h 10000"/>
                  <a:gd name="connsiteX43" fmla="*/ 4055 w 10000"/>
                  <a:gd name="connsiteY43" fmla="*/ 3815 h 10000"/>
                  <a:gd name="connsiteX44" fmla="*/ 4055 w 10000"/>
                  <a:gd name="connsiteY44" fmla="*/ 3815 h 10000"/>
                  <a:gd name="connsiteX45" fmla="*/ 5188 w 10000"/>
                  <a:gd name="connsiteY45" fmla="*/ 3598 h 10000"/>
                  <a:gd name="connsiteX46" fmla="*/ 7262 w 10000"/>
                  <a:gd name="connsiteY46" fmla="*/ 3165 h 10000"/>
                  <a:gd name="connsiteX47" fmla="*/ 7262 w 10000"/>
                  <a:gd name="connsiteY47" fmla="*/ 3165 h 10000"/>
                  <a:gd name="connsiteX48" fmla="*/ 7737 w 10000"/>
                  <a:gd name="connsiteY48" fmla="*/ 3013 h 10000"/>
                  <a:gd name="connsiteX49" fmla="*/ 7924 w 10000"/>
                  <a:gd name="connsiteY49" fmla="*/ 2803 h 10000"/>
                  <a:gd name="connsiteX50" fmla="*/ 8116 w 10000"/>
                  <a:gd name="connsiteY50" fmla="*/ 2660 h 10000"/>
                  <a:gd name="connsiteX51" fmla="*/ 8020 w 10000"/>
                  <a:gd name="connsiteY51" fmla="*/ 2516 h 10000"/>
                  <a:gd name="connsiteX52" fmla="*/ 8020 w 10000"/>
                  <a:gd name="connsiteY52" fmla="*/ 2372 h 10000"/>
                  <a:gd name="connsiteX53" fmla="*/ 7829 w 10000"/>
                  <a:gd name="connsiteY53" fmla="*/ 2228 h 10000"/>
                  <a:gd name="connsiteX54" fmla="*/ 7546 w 10000"/>
                  <a:gd name="connsiteY54" fmla="*/ 2014 h 10000"/>
                  <a:gd name="connsiteX55" fmla="*/ 7546 w 10000"/>
                  <a:gd name="connsiteY55" fmla="*/ 2014 h 10000"/>
                  <a:gd name="connsiteX56" fmla="*/ 4153 w 10000"/>
                  <a:gd name="connsiteY56" fmla="*/ 722 h 10000"/>
                  <a:gd name="connsiteX57" fmla="*/ 4153 w 10000"/>
                  <a:gd name="connsiteY57" fmla="*/ 722 h 10000"/>
                  <a:gd name="connsiteX58" fmla="*/ 3773 w 10000"/>
                  <a:gd name="connsiteY58" fmla="*/ 510 h 10000"/>
                  <a:gd name="connsiteX59" fmla="*/ 3489 w 10000"/>
                  <a:gd name="connsiteY59" fmla="*/ 291 h 10000"/>
                  <a:gd name="connsiteX60" fmla="*/ 3300 w 10000"/>
                  <a:gd name="connsiteY60" fmla="*/ 73 h 10000"/>
                  <a:gd name="connsiteX61" fmla="*/ 3300 w 10000"/>
                  <a:gd name="connsiteY61" fmla="*/ 73 h 10000"/>
                  <a:gd name="connsiteX62" fmla="*/ 6700 w 10000"/>
                  <a:gd name="connsiteY62" fmla="*/ 0 h 10000"/>
                  <a:gd name="connsiteX63" fmla="*/ 10000 w 10000"/>
                  <a:gd name="connsiteY63" fmla="*/ 722 h 10000"/>
                  <a:gd name="connsiteX64" fmla="*/ 10000 w 10000"/>
                  <a:gd name="connsiteY64" fmla="*/ 9927 h 10000"/>
                  <a:gd name="connsiteX65" fmla="*/ 10000 w 10000"/>
                  <a:gd name="connsiteY65" fmla="*/ 9927 h 10000"/>
                  <a:gd name="connsiteX66" fmla="*/ 9527 w 10000"/>
                  <a:gd name="connsiteY66" fmla="*/ 9857 h 10000"/>
                  <a:gd name="connsiteX67" fmla="*/ 8964 w 10000"/>
                  <a:gd name="connsiteY67" fmla="*/ 9927 h 10000"/>
                  <a:gd name="connsiteX68" fmla="*/ 8964 w 10000"/>
                  <a:gd name="connsiteY68" fmla="*/ 9927 h 10000"/>
                  <a:gd name="connsiteX69" fmla="*/ 8774 w 10000"/>
                  <a:gd name="connsiteY69" fmla="*/ 10000 h 10000"/>
                  <a:gd name="connsiteX70" fmla="*/ 8398 w 10000"/>
                  <a:gd name="connsiteY70" fmla="*/ 9927 h 10000"/>
                  <a:gd name="connsiteX71" fmla="*/ 8116 w 10000"/>
                  <a:gd name="connsiteY71" fmla="*/ 9857 h 10000"/>
                  <a:gd name="connsiteX72" fmla="*/ 7829 w 10000"/>
                  <a:gd name="connsiteY72" fmla="*/ 9707 h 10000"/>
                  <a:gd name="connsiteX73" fmla="*/ 7638 w 10000"/>
                  <a:gd name="connsiteY73" fmla="*/ 9494 h 10000"/>
                  <a:gd name="connsiteX74" fmla="*/ 7358 w 10000"/>
                  <a:gd name="connsiteY74" fmla="*/ 9137 h 10000"/>
                  <a:gd name="connsiteX75" fmla="*/ 7358 w 10000"/>
                  <a:gd name="connsiteY75" fmla="*/ 9137 h 10000"/>
                  <a:gd name="connsiteX76" fmla="*/ 6980 w 10000"/>
                  <a:gd name="connsiteY76" fmla="*/ 8492 h 10000"/>
                  <a:gd name="connsiteX77" fmla="*/ 6793 w 10000"/>
                  <a:gd name="connsiteY77" fmla="*/ 8199 h 10000"/>
                  <a:gd name="connsiteX78" fmla="*/ 6509 w 10000"/>
                  <a:gd name="connsiteY78" fmla="*/ 7987 h 10000"/>
                  <a:gd name="connsiteX79" fmla="*/ 6226 w 10000"/>
                  <a:gd name="connsiteY79" fmla="*/ 7842 h 10000"/>
                  <a:gd name="connsiteX80" fmla="*/ 5850 w 10000"/>
                  <a:gd name="connsiteY80" fmla="*/ 7765 h 10000"/>
                  <a:gd name="connsiteX81" fmla="*/ 5469 w 10000"/>
                  <a:gd name="connsiteY81" fmla="*/ 7695 h 10000"/>
                  <a:gd name="connsiteX82" fmla="*/ 4905 w 10000"/>
                  <a:gd name="connsiteY82" fmla="*/ 7622 h 10000"/>
                  <a:gd name="connsiteX83" fmla="*/ 4905 w 10000"/>
                  <a:gd name="connsiteY83" fmla="*/ 7622 h 10000"/>
                  <a:gd name="connsiteX84" fmla="*/ 4153 w 10000"/>
                  <a:gd name="connsiteY84" fmla="*/ 7695 h 10000"/>
                  <a:gd name="connsiteX85" fmla="*/ 3583 w 10000"/>
                  <a:gd name="connsiteY85" fmla="*/ 7695 h 10000"/>
                  <a:gd name="connsiteX86" fmla="*/ 3396 w 10000"/>
                  <a:gd name="connsiteY86" fmla="*/ 7622 h 10000"/>
                  <a:gd name="connsiteX87" fmla="*/ 3300 w 10000"/>
                  <a:gd name="connsiteY87" fmla="*/ 7550 h 10000"/>
                  <a:gd name="connsiteX88" fmla="*/ 3300 w 10000"/>
                  <a:gd name="connsiteY88" fmla="*/ 7550 h 10000"/>
                  <a:gd name="connsiteX89" fmla="*/ 3300 w 10000"/>
                  <a:gd name="connsiteY89" fmla="*/ 6257 h 10000"/>
                  <a:gd name="connsiteX90" fmla="*/ 3300 w 10000"/>
                  <a:gd name="connsiteY90" fmla="*/ 6257 h 10000"/>
                  <a:gd name="connsiteX91" fmla="*/ 3300 w 10000"/>
                  <a:gd name="connsiteY91" fmla="*/ 5968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2923 w 10000"/>
                  <a:gd name="connsiteY24" fmla="*/ 5464 h 10000"/>
                  <a:gd name="connsiteX25" fmla="*/ 2641 w 10000"/>
                  <a:gd name="connsiteY25" fmla="*/ 5539 h 10000"/>
                  <a:gd name="connsiteX26" fmla="*/ 1319 w 10000"/>
                  <a:gd name="connsiteY26" fmla="*/ 6117 h 10000"/>
                  <a:gd name="connsiteX27" fmla="*/ 850 w 10000"/>
                  <a:gd name="connsiteY27" fmla="*/ 6185 h 10000"/>
                  <a:gd name="connsiteX28" fmla="*/ 660 w 10000"/>
                  <a:gd name="connsiteY28" fmla="*/ 6185 h 10000"/>
                  <a:gd name="connsiteX29" fmla="*/ 566 w 10000"/>
                  <a:gd name="connsiteY29" fmla="*/ 6117 h 10000"/>
                  <a:gd name="connsiteX30" fmla="*/ 470 w 10000"/>
                  <a:gd name="connsiteY30" fmla="*/ 5829 h 10000"/>
                  <a:gd name="connsiteX31" fmla="*/ 188 w 10000"/>
                  <a:gd name="connsiteY31" fmla="*/ 5464 h 10000"/>
                  <a:gd name="connsiteX32" fmla="*/ 188 w 10000"/>
                  <a:gd name="connsiteY32" fmla="*/ 5464 h 10000"/>
                  <a:gd name="connsiteX33" fmla="*/ 0 w 10000"/>
                  <a:gd name="connsiteY33" fmla="*/ 5035 h 10000"/>
                  <a:gd name="connsiteX34" fmla="*/ 0 w 10000"/>
                  <a:gd name="connsiteY34" fmla="*/ 4889 h 10000"/>
                  <a:gd name="connsiteX35" fmla="*/ 94 w 10000"/>
                  <a:gd name="connsiteY35" fmla="*/ 4750 h 10000"/>
                  <a:gd name="connsiteX36" fmla="*/ 282 w 10000"/>
                  <a:gd name="connsiteY36" fmla="*/ 4459 h 10000"/>
                  <a:gd name="connsiteX37" fmla="*/ 470 w 10000"/>
                  <a:gd name="connsiteY37" fmla="*/ 4388 h 10000"/>
                  <a:gd name="connsiteX38" fmla="*/ 470 w 10000"/>
                  <a:gd name="connsiteY38" fmla="*/ 4388 h 10000"/>
                  <a:gd name="connsiteX39" fmla="*/ 470 w 10000"/>
                  <a:gd name="connsiteY39" fmla="*/ 4320 h 10000"/>
                  <a:gd name="connsiteX40" fmla="*/ 566 w 10000"/>
                  <a:gd name="connsiteY40" fmla="*/ 4245 h 10000"/>
                  <a:gd name="connsiteX41" fmla="*/ 943 w 10000"/>
                  <a:gd name="connsiteY41" fmla="*/ 4170 h 10000"/>
                  <a:gd name="connsiteX42" fmla="*/ 2073 w 10000"/>
                  <a:gd name="connsiteY42" fmla="*/ 4031 h 10000"/>
                  <a:gd name="connsiteX43" fmla="*/ 4055 w 10000"/>
                  <a:gd name="connsiteY43" fmla="*/ 3815 h 10000"/>
                  <a:gd name="connsiteX44" fmla="*/ 4055 w 10000"/>
                  <a:gd name="connsiteY44" fmla="*/ 3815 h 10000"/>
                  <a:gd name="connsiteX45" fmla="*/ 5188 w 10000"/>
                  <a:gd name="connsiteY45" fmla="*/ 3598 h 10000"/>
                  <a:gd name="connsiteX46" fmla="*/ 7262 w 10000"/>
                  <a:gd name="connsiteY46" fmla="*/ 3165 h 10000"/>
                  <a:gd name="connsiteX47" fmla="*/ 7262 w 10000"/>
                  <a:gd name="connsiteY47" fmla="*/ 3165 h 10000"/>
                  <a:gd name="connsiteX48" fmla="*/ 7737 w 10000"/>
                  <a:gd name="connsiteY48" fmla="*/ 3013 h 10000"/>
                  <a:gd name="connsiteX49" fmla="*/ 7924 w 10000"/>
                  <a:gd name="connsiteY49" fmla="*/ 2803 h 10000"/>
                  <a:gd name="connsiteX50" fmla="*/ 8116 w 10000"/>
                  <a:gd name="connsiteY50" fmla="*/ 2660 h 10000"/>
                  <a:gd name="connsiteX51" fmla="*/ 8020 w 10000"/>
                  <a:gd name="connsiteY51" fmla="*/ 2516 h 10000"/>
                  <a:gd name="connsiteX52" fmla="*/ 8020 w 10000"/>
                  <a:gd name="connsiteY52" fmla="*/ 2372 h 10000"/>
                  <a:gd name="connsiteX53" fmla="*/ 7829 w 10000"/>
                  <a:gd name="connsiteY53" fmla="*/ 2228 h 10000"/>
                  <a:gd name="connsiteX54" fmla="*/ 7546 w 10000"/>
                  <a:gd name="connsiteY54" fmla="*/ 2014 h 10000"/>
                  <a:gd name="connsiteX55" fmla="*/ 7546 w 10000"/>
                  <a:gd name="connsiteY55" fmla="*/ 2014 h 10000"/>
                  <a:gd name="connsiteX56" fmla="*/ 4153 w 10000"/>
                  <a:gd name="connsiteY56" fmla="*/ 722 h 10000"/>
                  <a:gd name="connsiteX57" fmla="*/ 4153 w 10000"/>
                  <a:gd name="connsiteY57" fmla="*/ 722 h 10000"/>
                  <a:gd name="connsiteX58" fmla="*/ 3773 w 10000"/>
                  <a:gd name="connsiteY58" fmla="*/ 510 h 10000"/>
                  <a:gd name="connsiteX59" fmla="*/ 3489 w 10000"/>
                  <a:gd name="connsiteY59" fmla="*/ 291 h 10000"/>
                  <a:gd name="connsiteX60" fmla="*/ 3300 w 10000"/>
                  <a:gd name="connsiteY60" fmla="*/ 73 h 10000"/>
                  <a:gd name="connsiteX61" fmla="*/ 3300 w 10000"/>
                  <a:gd name="connsiteY61" fmla="*/ 73 h 10000"/>
                  <a:gd name="connsiteX62" fmla="*/ 6700 w 10000"/>
                  <a:gd name="connsiteY62" fmla="*/ 0 h 10000"/>
                  <a:gd name="connsiteX63" fmla="*/ 10000 w 10000"/>
                  <a:gd name="connsiteY63" fmla="*/ 722 h 10000"/>
                  <a:gd name="connsiteX64" fmla="*/ 10000 w 10000"/>
                  <a:gd name="connsiteY64" fmla="*/ 9927 h 10000"/>
                  <a:gd name="connsiteX65" fmla="*/ 10000 w 10000"/>
                  <a:gd name="connsiteY65" fmla="*/ 9927 h 10000"/>
                  <a:gd name="connsiteX66" fmla="*/ 9527 w 10000"/>
                  <a:gd name="connsiteY66" fmla="*/ 9857 h 10000"/>
                  <a:gd name="connsiteX67" fmla="*/ 8964 w 10000"/>
                  <a:gd name="connsiteY67" fmla="*/ 9927 h 10000"/>
                  <a:gd name="connsiteX68" fmla="*/ 8964 w 10000"/>
                  <a:gd name="connsiteY68" fmla="*/ 9927 h 10000"/>
                  <a:gd name="connsiteX69" fmla="*/ 8774 w 10000"/>
                  <a:gd name="connsiteY69" fmla="*/ 10000 h 10000"/>
                  <a:gd name="connsiteX70" fmla="*/ 8398 w 10000"/>
                  <a:gd name="connsiteY70" fmla="*/ 9927 h 10000"/>
                  <a:gd name="connsiteX71" fmla="*/ 8116 w 10000"/>
                  <a:gd name="connsiteY71" fmla="*/ 9857 h 10000"/>
                  <a:gd name="connsiteX72" fmla="*/ 7829 w 10000"/>
                  <a:gd name="connsiteY72" fmla="*/ 9707 h 10000"/>
                  <a:gd name="connsiteX73" fmla="*/ 7638 w 10000"/>
                  <a:gd name="connsiteY73" fmla="*/ 9494 h 10000"/>
                  <a:gd name="connsiteX74" fmla="*/ 7358 w 10000"/>
                  <a:gd name="connsiteY74" fmla="*/ 9137 h 10000"/>
                  <a:gd name="connsiteX75" fmla="*/ 7358 w 10000"/>
                  <a:gd name="connsiteY75" fmla="*/ 9137 h 10000"/>
                  <a:gd name="connsiteX76" fmla="*/ 6980 w 10000"/>
                  <a:gd name="connsiteY76" fmla="*/ 8492 h 10000"/>
                  <a:gd name="connsiteX77" fmla="*/ 6793 w 10000"/>
                  <a:gd name="connsiteY77" fmla="*/ 8199 h 10000"/>
                  <a:gd name="connsiteX78" fmla="*/ 6509 w 10000"/>
                  <a:gd name="connsiteY78" fmla="*/ 7987 h 10000"/>
                  <a:gd name="connsiteX79" fmla="*/ 6226 w 10000"/>
                  <a:gd name="connsiteY79" fmla="*/ 7842 h 10000"/>
                  <a:gd name="connsiteX80" fmla="*/ 5850 w 10000"/>
                  <a:gd name="connsiteY80" fmla="*/ 7765 h 10000"/>
                  <a:gd name="connsiteX81" fmla="*/ 5469 w 10000"/>
                  <a:gd name="connsiteY81" fmla="*/ 7695 h 10000"/>
                  <a:gd name="connsiteX82" fmla="*/ 4905 w 10000"/>
                  <a:gd name="connsiteY82" fmla="*/ 7622 h 10000"/>
                  <a:gd name="connsiteX83" fmla="*/ 4905 w 10000"/>
                  <a:gd name="connsiteY83" fmla="*/ 7622 h 10000"/>
                  <a:gd name="connsiteX84" fmla="*/ 4153 w 10000"/>
                  <a:gd name="connsiteY84" fmla="*/ 7695 h 10000"/>
                  <a:gd name="connsiteX85" fmla="*/ 3583 w 10000"/>
                  <a:gd name="connsiteY85" fmla="*/ 7695 h 10000"/>
                  <a:gd name="connsiteX86" fmla="*/ 3396 w 10000"/>
                  <a:gd name="connsiteY86" fmla="*/ 7622 h 10000"/>
                  <a:gd name="connsiteX87" fmla="*/ 3300 w 10000"/>
                  <a:gd name="connsiteY87" fmla="*/ 7550 h 10000"/>
                  <a:gd name="connsiteX88" fmla="*/ 3300 w 10000"/>
                  <a:gd name="connsiteY88" fmla="*/ 7550 h 10000"/>
                  <a:gd name="connsiteX89" fmla="*/ 3300 w 10000"/>
                  <a:gd name="connsiteY89" fmla="*/ 6257 h 10000"/>
                  <a:gd name="connsiteX90" fmla="*/ 3300 w 10000"/>
                  <a:gd name="connsiteY90" fmla="*/ 6257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2923 w 10000"/>
                  <a:gd name="connsiteY24" fmla="*/ 5464 h 10000"/>
                  <a:gd name="connsiteX25" fmla="*/ 2641 w 10000"/>
                  <a:gd name="connsiteY25" fmla="*/ 5539 h 10000"/>
                  <a:gd name="connsiteX26" fmla="*/ 1319 w 10000"/>
                  <a:gd name="connsiteY26" fmla="*/ 6117 h 10000"/>
                  <a:gd name="connsiteX27" fmla="*/ 850 w 10000"/>
                  <a:gd name="connsiteY27" fmla="*/ 6185 h 10000"/>
                  <a:gd name="connsiteX28" fmla="*/ 660 w 10000"/>
                  <a:gd name="connsiteY28" fmla="*/ 6185 h 10000"/>
                  <a:gd name="connsiteX29" fmla="*/ 566 w 10000"/>
                  <a:gd name="connsiteY29" fmla="*/ 6117 h 10000"/>
                  <a:gd name="connsiteX30" fmla="*/ 470 w 10000"/>
                  <a:gd name="connsiteY30" fmla="*/ 5829 h 10000"/>
                  <a:gd name="connsiteX31" fmla="*/ 188 w 10000"/>
                  <a:gd name="connsiteY31" fmla="*/ 5464 h 10000"/>
                  <a:gd name="connsiteX32" fmla="*/ 188 w 10000"/>
                  <a:gd name="connsiteY32" fmla="*/ 5464 h 10000"/>
                  <a:gd name="connsiteX33" fmla="*/ 0 w 10000"/>
                  <a:gd name="connsiteY33" fmla="*/ 5035 h 10000"/>
                  <a:gd name="connsiteX34" fmla="*/ 0 w 10000"/>
                  <a:gd name="connsiteY34" fmla="*/ 4889 h 10000"/>
                  <a:gd name="connsiteX35" fmla="*/ 94 w 10000"/>
                  <a:gd name="connsiteY35" fmla="*/ 4750 h 10000"/>
                  <a:gd name="connsiteX36" fmla="*/ 282 w 10000"/>
                  <a:gd name="connsiteY36" fmla="*/ 4459 h 10000"/>
                  <a:gd name="connsiteX37" fmla="*/ 470 w 10000"/>
                  <a:gd name="connsiteY37" fmla="*/ 4388 h 10000"/>
                  <a:gd name="connsiteX38" fmla="*/ 470 w 10000"/>
                  <a:gd name="connsiteY38" fmla="*/ 4388 h 10000"/>
                  <a:gd name="connsiteX39" fmla="*/ 470 w 10000"/>
                  <a:gd name="connsiteY39" fmla="*/ 4320 h 10000"/>
                  <a:gd name="connsiteX40" fmla="*/ 566 w 10000"/>
                  <a:gd name="connsiteY40" fmla="*/ 4245 h 10000"/>
                  <a:gd name="connsiteX41" fmla="*/ 943 w 10000"/>
                  <a:gd name="connsiteY41" fmla="*/ 4170 h 10000"/>
                  <a:gd name="connsiteX42" fmla="*/ 2073 w 10000"/>
                  <a:gd name="connsiteY42" fmla="*/ 4031 h 10000"/>
                  <a:gd name="connsiteX43" fmla="*/ 4055 w 10000"/>
                  <a:gd name="connsiteY43" fmla="*/ 3815 h 10000"/>
                  <a:gd name="connsiteX44" fmla="*/ 4055 w 10000"/>
                  <a:gd name="connsiteY44" fmla="*/ 3815 h 10000"/>
                  <a:gd name="connsiteX45" fmla="*/ 5188 w 10000"/>
                  <a:gd name="connsiteY45" fmla="*/ 3598 h 10000"/>
                  <a:gd name="connsiteX46" fmla="*/ 7262 w 10000"/>
                  <a:gd name="connsiteY46" fmla="*/ 3165 h 10000"/>
                  <a:gd name="connsiteX47" fmla="*/ 7262 w 10000"/>
                  <a:gd name="connsiteY47" fmla="*/ 3165 h 10000"/>
                  <a:gd name="connsiteX48" fmla="*/ 7737 w 10000"/>
                  <a:gd name="connsiteY48" fmla="*/ 3013 h 10000"/>
                  <a:gd name="connsiteX49" fmla="*/ 7924 w 10000"/>
                  <a:gd name="connsiteY49" fmla="*/ 2803 h 10000"/>
                  <a:gd name="connsiteX50" fmla="*/ 8116 w 10000"/>
                  <a:gd name="connsiteY50" fmla="*/ 2660 h 10000"/>
                  <a:gd name="connsiteX51" fmla="*/ 8020 w 10000"/>
                  <a:gd name="connsiteY51" fmla="*/ 2516 h 10000"/>
                  <a:gd name="connsiteX52" fmla="*/ 8020 w 10000"/>
                  <a:gd name="connsiteY52" fmla="*/ 2372 h 10000"/>
                  <a:gd name="connsiteX53" fmla="*/ 7829 w 10000"/>
                  <a:gd name="connsiteY53" fmla="*/ 2228 h 10000"/>
                  <a:gd name="connsiteX54" fmla="*/ 7546 w 10000"/>
                  <a:gd name="connsiteY54" fmla="*/ 2014 h 10000"/>
                  <a:gd name="connsiteX55" fmla="*/ 7546 w 10000"/>
                  <a:gd name="connsiteY55" fmla="*/ 2014 h 10000"/>
                  <a:gd name="connsiteX56" fmla="*/ 4153 w 10000"/>
                  <a:gd name="connsiteY56" fmla="*/ 722 h 10000"/>
                  <a:gd name="connsiteX57" fmla="*/ 4153 w 10000"/>
                  <a:gd name="connsiteY57" fmla="*/ 722 h 10000"/>
                  <a:gd name="connsiteX58" fmla="*/ 3773 w 10000"/>
                  <a:gd name="connsiteY58" fmla="*/ 510 h 10000"/>
                  <a:gd name="connsiteX59" fmla="*/ 3489 w 10000"/>
                  <a:gd name="connsiteY59" fmla="*/ 291 h 10000"/>
                  <a:gd name="connsiteX60" fmla="*/ 3300 w 10000"/>
                  <a:gd name="connsiteY60" fmla="*/ 73 h 10000"/>
                  <a:gd name="connsiteX61" fmla="*/ 3300 w 10000"/>
                  <a:gd name="connsiteY61" fmla="*/ 73 h 10000"/>
                  <a:gd name="connsiteX62" fmla="*/ 6700 w 10000"/>
                  <a:gd name="connsiteY62" fmla="*/ 0 h 10000"/>
                  <a:gd name="connsiteX63" fmla="*/ 10000 w 10000"/>
                  <a:gd name="connsiteY63" fmla="*/ 722 h 10000"/>
                  <a:gd name="connsiteX64" fmla="*/ 10000 w 10000"/>
                  <a:gd name="connsiteY64" fmla="*/ 9927 h 10000"/>
                  <a:gd name="connsiteX65" fmla="*/ 10000 w 10000"/>
                  <a:gd name="connsiteY65" fmla="*/ 9927 h 10000"/>
                  <a:gd name="connsiteX66" fmla="*/ 9527 w 10000"/>
                  <a:gd name="connsiteY66" fmla="*/ 9857 h 10000"/>
                  <a:gd name="connsiteX67" fmla="*/ 8964 w 10000"/>
                  <a:gd name="connsiteY67" fmla="*/ 9927 h 10000"/>
                  <a:gd name="connsiteX68" fmla="*/ 8964 w 10000"/>
                  <a:gd name="connsiteY68" fmla="*/ 9927 h 10000"/>
                  <a:gd name="connsiteX69" fmla="*/ 8774 w 10000"/>
                  <a:gd name="connsiteY69" fmla="*/ 10000 h 10000"/>
                  <a:gd name="connsiteX70" fmla="*/ 8398 w 10000"/>
                  <a:gd name="connsiteY70" fmla="*/ 9927 h 10000"/>
                  <a:gd name="connsiteX71" fmla="*/ 8116 w 10000"/>
                  <a:gd name="connsiteY71" fmla="*/ 9857 h 10000"/>
                  <a:gd name="connsiteX72" fmla="*/ 7829 w 10000"/>
                  <a:gd name="connsiteY72" fmla="*/ 9707 h 10000"/>
                  <a:gd name="connsiteX73" fmla="*/ 7638 w 10000"/>
                  <a:gd name="connsiteY73" fmla="*/ 9494 h 10000"/>
                  <a:gd name="connsiteX74" fmla="*/ 7358 w 10000"/>
                  <a:gd name="connsiteY74" fmla="*/ 9137 h 10000"/>
                  <a:gd name="connsiteX75" fmla="*/ 7358 w 10000"/>
                  <a:gd name="connsiteY75" fmla="*/ 9137 h 10000"/>
                  <a:gd name="connsiteX76" fmla="*/ 6980 w 10000"/>
                  <a:gd name="connsiteY76" fmla="*/ 8492 h 10000"/>
                  <a:gd name="connsiteX77" fmla="*/ 6793 w 10000"/>
                  <a:gd name="connsiteY77" fmla="*/ 8199 h 10000"/>
                  <a:gd name="connsiteX78" fmla="*/ 6509 w 10000"/>
                  <a:gd name="connsiteY78" fmla="*/ 7987 h 10000"/>
                  <a:gd name="connsiteX79" fmla="*/ 6226 w 10000"/>
                  <a:gd name="connsiteY79" fmla="*/ 7842 h 10000"/>
                  <a:gd name="connsiteX80" fmla="*/ 5850 w 10000"/>
                  <a:gd name="connsiteY80" fmla="*/ 7765 h 10000"/>
                  <a:gd name="connsiteX81" fmla="*/ 5469 w 10000"/>
                  <a:gd name="connsiteY81" fmla="*/ 7695 h 10000"/>
                  <a:gd name="connsiteX82" fmla="*/ 4905 w 10000"/>
                  <a:gd name="connsiteY82" fmla="*/ 7622 h 10000"/>
                  <a:gd name="connsiteX83" fmla="*/ 4905 w 10000"/>
                  <a:gd name="connsiteY83" fmla="*/ 7622 h 10000"/>
                  <a:gd name="connsiteX84" fmla="*/ 4153 w 10000"/>
                  <a:gd name="connsiteY84" fmla="*/ 7695 h 10000"/>
                  <a:gd name="connsiteX85" fmla="*/ 3583 w 10000"/>
                  <a:gd name="connsiteY85" fmla="*/ 7695 h 10000"/>
                  <a:gd name="connsiteX86" fmla="*/ 3396 w 10000"/>
                  <a:gd name="connsiteY86" fmla="*/ 7622 h 10000"/>
                  <a:gd name="connsiteX87" fmla="*/ 3300 w 10000"/>
                  <a:gd name="connsiteY87" fmla="*/ 7550 h 10000"/>
                  <a:gd name="connsiteX88" fmla="*/ 3300 w 10000"/>
                  <a:gd name="connsiteY88" fmla="*/ 7550 h 10000"/>
                  <a:gd name="connsiteX89" fmla="*/ 3300 w 10000"/>
                  <a:gd name="connsiteY89" fmla="*/ 6257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2923 w 10000"/>
                  <a:gd name="connsiteY24" fmla="*/ 5464 h 10000"/>
                  <a:gd name="connsiteX25" fmla="*/ 2641 w 10000"/>
                  <a:gd name="connsiteY25" fmla="*/ 5539 h 10000"/>
                  <a:gd name="connsiteX26" fmla="*/ 1319 w 10000"/>
                  <a:gd name="connsiteY26" fmla="*/ 6117 h 10000"/>
                  <a:gd name="connsiteX27" fmla="*/ 850 w 10000"/>
                  <a:gd name="connsiteY27" fmla="*/ 6185 h 10000"/>
                  <a:gd name="connsiteX28" fmla="*/ 660 w 10000"/>
                  <a:gd name="connsiteY28" fmla="*/ 6185 h 10000"/>
                  <a:gd name="connsiteX29" fmla="*/ 566 w 10000"/>
                  <a:gd name="connsiteY29" fmla="*/ 6117 h 10000"/>
                  <a:gd name="connsiteX30" fmla="*/ 470 w 10000"/>
                  <a:gd name="connsiteY30" fmla="*/ 5829 h 10000"/>
                  <a:gd name="connsiteX31" fmla="*/ 188 w 10000"/>
                  <a:gd name="connsiteY31" fmla="*/ 5464 h 10000"/>
                  <a:gd name="connsiteX32" fmla="*/ 188 w 10000"/>
                  <a:gd name="connsiteY32" fmla="*/ 5464 h 10000"/>
                  <a:gd name="connsiteX33" fmla="*/ 0 w 10000"/>
                  <a:gd name="connsiteY33" fmla="*/ 5035 h 10000"/>
                  <a:gd name="connsiteX34" fmla="*/ 0 w 10000"/>
                  <a:gd name="connsiteY34" fmla="*/ 4889 h 10000"/>
                  <a:gd name="connsiteX35" fmla="*/ 94 w 10000"/>
                  <a:gd name="connsiteY35" fmla="*/ 4750 h 10000"/>
                  <a:gd name="connsiteX36" fmla="*/ 282 w 10000"/>
                  <a:gd name="connsiteY36" fmla="*/ 4459 h 10000"/>
                  <a:gd name="connsiteX37" fmla="*/ 470 w 10000"/>
                  <a:gd name="connsiteY37" fmla="*/ 4388 h 10000"/>
                  <a:gd name="connsiteX38" fmla="*/ 470 w 10000"/>
                  <a:gd name="connsiteY38" fmla="*/ 4388 h 10000"/>
                  <a:gd name="connsiteX39" fmla="*/ 470 w 10000"/>
                  <a:gd name="connsiteY39" fmla="*/ 4320 h 10000"/>
                  <a:gd name="connsiteX40" fmla="*/ 566 w 10000"/>
                  <a:gd name="connsiteY40" fmla="*/ 4245 h 10000"/>
                  <a:gd name="connsiteX41" fmla="*/ 943 w 10000"/>
                  <a:gd name="connsiteY41" fmla="*/ 4170 h 10000"/>
                  <a:gd name="connsiteX42" fmla="*/ 2073 w 10000"/>
                  <a:gd name="connsiteY42" fmla="*/ 4031 h 10000"/>
                  <a:gd name="connsiteX43" fmla="*/ 4055 w 10000"/>
                  <a:gd name="connsiteY43" fmla="*/ 3815 h 10000"/>
                  <a:gd name="connsiteX44" fmla="*/ 4055 w 10000"/>
                  <a:gd name="connsiteY44" fmla="*/ 3815 h 10000"/>
                  <a:gd name="connsiteX45" fmla="*/ 5188 w 10000"/>
                  <a:gd name="connsiteY45" fmla="*/ 3598 h 10000"/>
                  <a:gd name="connsiteX46" fmla="*/ 7262 w 10000"/>
                  <a:gd name="connsiteY46" fmla="*/ 3165 h 10000"/>
                  <a:gd name="connsiteX47" fmla="*/ 7262 w 10000"/>
                  <a:gd name="connsiteY47" fmla="*/ 3165 h 10000"/>
                  <a:gd name="connsiteX48" fmla="*/ 7737 w 10000"/>
                  <a:gd name="connsiteY48" fmla="*/ 3013 h 10000"/>
                  <a:gd name="connsiteX49" fmla="*/ 7924 w 10000"/>
                  <a:gd name="connsiteY49" fmla="*/ 2803 h 10000"/>
                  <a:gd name="connsiteX50" fmla="*/ 8116 w 10000"/>
                  <a:gd name="connsiteY50" fmla="*/ 2660 h 10000"/>
                  <a:gd name="connsiteX51" fmla="*/ 8020 w 10000"/>
                  <a:gd name="connsiteY51" fmla="*/ 2516 h 10000"/>
                  <a:gd name="connsiteX52" fmla="*/ 8020 w 10000"/>
                  <a:gd name="connsiteY52" fmla="*/ 2372 h 10000"/>
                  <a:gd name="connsiteX53" fmla="*/ 7829 w 10000"/>
                  <a:gd name="connsiteY53" fmla="*/ 2228 h 10000"/>
                  <a:gd name="connsiteX54" fmla="*/ 7546 w 10000"/>
                  <a:gd name="connsiteY54" fmla="*/ 2014 h 10000"/>
                  <a:gd name="connsiteX55" fmla="*/ 7546 w 10000"/>
                  <a:gd name="connsiteY55" fmla="*/ 2014 h 10000"/>
                  <a:gd name="connsiteX56" fmla="*/ 4153 w 10000"/>
                  <a:gd name="connsiteY56" fmla="*/ 722 h 10000"/>
                  <a:gd name="connsiteX57" fmla="*/ 4153 w 10000"/>
                  <a:gd name="connsiteY57" fmla="*/ 722 h 10000"/>
                  <a:gd name="connsiteX58" fmla="*/ 3773 w 10000"/>
                  <a:gd name="connsiteY58" fmla="*/ 510 h 10000"/>
                  <a:gd name="connsiteX59" fmla="*/ 3489 w 10000"/>
                  <a:gd name="connsiteY59" fmla="*/ 291 h 10000"/>
                  <a:gd name="connsiteX60" fmla="*/ 3300 w 10000"/>
                  <a:gd name="connsiteY60" fmla="*/ 73 h 10000"/>
                  <a:gd name="connsiteX61" fmla="*/ 3300 w 10000"/>
                  <a:gd name="connsiteY61" fmla="*/ 73 h 10000"/>
                  <a:gd name="connsiteX62" fmla="*/ 6700 w 10000"/>
                  <a:gd name="connsiteY62" fmla="*/ 0 h 10000"/>
                  <a:gd name="connsiteX63" fmla="*/ 10000 w 10000"/>
                  <a:gd name="connsiteY63" fmla="*/ 722 h 10000"/>
                  <a:gd name="connsiteX64" fmla="*/ 10000 w 10000"/>
                  <a:gd name="connsiteY64" fmla="*/ 9927 h 10000"/>
                  <a:gd name="connsiteX65" fmla="*/ 10000 w 10000"/>
                  <a:gd name="connsiteY65" fmla="*/ 9927 h 10000"/>
                  <a:gd name="connsiteX66" fmla="*/ 9527 w 10000"/>
                  <a:gd name="connsiteY66" fmla="*/ 9857 h 10000"/>
                  <a:gd name="connsiteX67" fmla="*/ 8964 w 10000"/>
                  <a:gd name="connsiteY67" fmla="*/ 9927 h 10000"/>
                  <a:gd name="connsiteX68" fmla="*/ 8964 w 10000"/>
                  <a:gd name="connsiteY68" fmla="*/ 9927 h 10000"/>
                  <a:gd name="connsiteX69" fmla="*/ 8774 w 10000"/>
                  <a:gd name="connsiteY69" fmla="*/ 10000 h 10000"/>
                  <a:gd name="connsiteX70" fmla="*/ 8398 w 10000"/>
                  <a:gd name="connsiteY70" fmla="*/ 9927 h 10000"/>
                  <a:gd name="connsiteX71" fmla="*/ 8116 w 10000"/>
                  <a:gd name="connsiteY71" fmla="*/ 9857 h 10000"/>
                  <a:gd name="connsiteX72" fmla="*/ 7829 w 10000"/>
                  <a:gd name="connsiteY72" fmla="*/ 9707 h 10000"/>
                  <a:gd name="connsiteX73" fmla="*/ 7638 w 10000"/>
                  <a:gd name="connsiteY73" fmla="*/ 9494 h 10000"/>
                  <a:gd name="connsiteX74" fmla="*/ 7358 w 10000"/>
                  <a:gd name="connsiteY74" fmla="*/ 9137 h 10000"/>
                  <a:gd name="connsiteX75" fmla="*/ 7358 w 10000"/>
                  <a:gd name="connsiteY75" fmla="*/ 9137 h 10000"/>
                  <a:gd name="connsiteX76" fmla="*/ 6980 w 10000"/>
                  <a:gd name="connsiteY76" fmla="*/ 8492 h 10000"/>
                  <a:gd name="connsiteX77" fmla="*/ 6793 w 10000"/>
                  <a:gd name="connsiteY77" fmla="*/ 8199 h 10000"/>
                  <a:gd name="connsiteX78" fmla="*/ 6509 w 10000"/>
                  <a:gd name="connsiteY78" fmla="*/ 7987 h 10000"/>
                  <a:gd name="connsiteX79" fmla="*/ 6226 w 10000"/>
                  <a:gd name="connsiteY79" fmla="*/ 7842 h 10000"/>
                  <a:gd name="connsiteX80" fmla="*/ 5850 w 10000"/>
                  <a:gd name="connsiteY80" fmla="*/ 7765 h 10000"/>
                  <a:gd name="connsiteX81" fmla="*/ 5469 w 10000"/>
                  <a:gd name="connsiteY81" fmla="*/ 7695 h 10000"/>
                  <a:gd name="connsiteX82" fmla="*/ 4905 w 10000"/>
                  <a:gd name="connsiteY82" fmla="*/ 7622 h 10000"/>
                  <a:gd name="connsiteX83" fmla="*/ 4905 w 10000"/>
                  <a:gd name="connsiteY83" fmla="*/ 7622 h 10000"/>
                  <a:gd name="connsiteX84" fmla="*/ 4153 w 10000"/>
                  <a:gd name="connsiteY84" fmla="*/ 7695 h 10000"/>
                  <a:gd name="connsiteX85" fmla="*/ 3583 w 10000"/>
                  <a:gd name="connsiteY85" fmla="*/ 7695 h 10000"/>
                  <a:gd name="connsiteX86" fmla="*/ 3396 w 10000"/>
                  <a:gd name="connsiteY86" fmla="*/ 7622 h 10000"/>
                  <a:gd name="connsiteX87" fmla="*/ 3300 w 10000"/>
                  <a:gd name="connsiteY87" fmla="*/ 7550 h 10000"/>
                  <a:gd name="connsiteX88" fmla="*/ 3300 w 10000"/>
                  <a:gd name="connsiteY88" fmla="*/ 7550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2923 w 10000"/>
                  <a:gd name="connsiteY24" fmla="*/ 5464 h 10000"/>
                  <a:gd name="connsiteX25" fmla="*/ 2641 w 10000"/>
                  <a:gd name="connsiteY25" fmla="*/ 5539 h 10000"/>
                  <a:gd name="connsiteX26" fmla="*/ 1319 w 10000"/>
                  <a:gd name="connsiteY26" fmla="*/ 6117 h 10000"/>
                  <a:gd name="connsiteX27" fmla="*/ 850 w 10000"/>
                  <a:gd name="connsiteY27" fmla="*/ 6185 h 10000"/>
                  <a:gd name="connsiteX28" fmla="*/ 660 w 10000"/>
                  <a:gd name="connsiteY28" fmla="*/ 6185 h 10000"/>
                  <a:gd name="connsiteX29" fmla="*/ 566 w 10000"/>
                  <a:gd name="connsiteY29" fmla="*/ 6117 h 10000"/>
                  <a:gd name="connsiteX30" fmla="*/ 470 w 10000"/>
                  <a:gd name="connsiteY30" fmla="*/ 5829 h 10000"/>
                  <a:gd name="connsiteX31" fmla="*/ 188 w 10000"/>
                  <a:gd name="connsiteY31" fmla="*/ 5464 h 10000"/>
                  <a:gd name="connsiteX32" fmla="*/ 188 w 10000"/>
                  <a:gd name="connsiteY32" fmla="*/ 5464 h 10000"/>
                  <a:gd name="connsiteX33" fmla="*/ 0 w 10000"/>
                  <a:gd name="connsiteY33" fmla="*/ 5035 h 10000"/>
                  <a:gd name="connsiteX34" fmla="*/ 0 w 10000"/>
                  <a:gd name="connsiteY34" fmla="*/ 4889 h 10000"/>
                  <a:gd name="connsiteX35" fmla="*/ 94 w 10000"/>
                  <a:gd name="connsiteY35" fmla="*/ 4750 h 10000"/>
                  <a:gd name="connsiteX36" fmla="*/ 282 w 10000"/>
                  <a:gd name="connsiteY36" fmla="*/ 4459 h 10000"/>
                  <a:gd name="connsiteX37" fmla="*/ 470 w 10000"/>
                  <a:gd name="connsiteY37" fmla="*/ 4388 h 10000"/>
                  <a:gd name="connsiteX38" fmla="*/ 470 w 10000"/>
                  <a:gd name="connsiteY38" fmla="*/ 4388 h 10000"/>
                  <a:gd name="connsiteX39" fmla="*/ 470 w 10000"/>
                  <a:gd name="connsiteY39" fmla="*/ 4320 h 10000"/>
                  <a:gd name="connsiteX40" fmla="*/ 566 w 10000"/>
                  <a:gd name="connsiteY40" fmla="*/ 4245 h 10000"/>
                  <a:gd name="connsiteX41" fmla="*/ 943 w 10000"/>
                  <a:gd name="connsiteY41" fmla="*/ 4170 h 10000"/>
                  <a:gd name="connsiteX42" fmla="*/ 2073 w 10000"/>
                  <a:gd name="connsiteY42" fmla="*/ 4031 h 10000"/>
                  <a:gd name="connsiteX43" fmla="*/ 4055 w 10000"/>
                  <a:gd name="connsiteY43" fmla="*/ 3815 h 10000"/>
                  <a:gd name="connsiteX44" fmla="*/ 4055 w 10000"/>
                  <a:gd name="connsiteY44" fmla="*/ 3815 h 10000"/>
                  <a:gd name="connsiteX45" fmla="*/ 5188 w 10000"/>
                  <a:gd name="connsiteY45" fmla="*/ 3598 h 10000"/>
                  <a:gd name="connsiteX46" fmla="*/ 7262 w 10000"/>
                  <a:gd name="connsiteY46" fmla="*/ 3165 h 10000"/>
                  <a:gd name="connsiteX47" fmla="*/ 7262 w 10000"/>
                  <a:gd name="connsiteY47" fmla="*/ 3165 h 10000"/>
                  <a:gd name="connsiteX48" fmla="*/ 7737 w 10000"/>
                  <a:gd name="connsiteY48" fmla="*/ 3013 h 10000"/>
                  <a:gd name="connsiteX49" fmla="*/ 7924 w 10000"/>
                  <a:gd name="connsiteY49" fmla="*/ 2803 h 10000"/>
                  <a:gd name="connsiteX50" fmla="*/ 8116 w 10000"/>
                  <a:gd name="connsiteY50" fmla="*/ 2660 h 10000"/>
                  <a:gd name="connsiteX51" fmla="*/ 8020 w 10000"/>
                  <a:gd name="connsiteY51" fmla="*/ 2516 h 10000"/>
                  <a:gd name="connsiteX52" fmla="*/ 8020 w 10000"/>
                  <a:gd name="connsiteY52" fmla="*/ 2372 h 10000"/>
                  <a:gd name="connsiteX53" fmla="*/ 7829 w 10000"/>
                  <a:gd name="connsiteY53" fmla="*/ 2228 h 10000"/>
                  <a:gd name="connsiteX54" fmla="*/ 7546 w 10000"/>
                  <a:gd name="connsiteY54" fmla="*/ 2014 h 10000"/>
                  <a:gd name="connsiteX55" fmla="*/ 7546 w 10000"/>
                  <a:gd name="connsiteY55" fmla="*/ 2014 h 10000"/>
                  <a:gd name="connsiteX56" fmla="*/ 4153 w 10000"/>
                  <a:gd name="connsiteY56" fmla="*/ 722 h 10000"/>
                  <a:gd name="connsiteX57" fmla="*/ 4153 w 10000"/>
                  <a:gd name="connsiteY57" fmla="*/ 722 h 10000"/>
                  <a:gd name="connsiteX58" fmla="*/ 3773 w 10000"/>
                  <a:gd name="connsiteY58" fmla="*/ 510 h 10000"/>
                  <a:gd name="connsiteX59" fmla="*/ 3489 w 10000"/>
                  <a:gd name="connsiteY59" fmla="*/ 291 h 10000"/>
                  <a:gd name="connsiteX60" fmla="*/ 3300 w 10000"/>
                  <a:gd name="connsiteY60" fmla="*/ 73 h 10000"/>
                  <a:gd name="connsiteX61" fmla="*/ 3300 w 10000"/>
                  <a:gd name="connsiteY61" fmla="*/ 73 h 10000"/>
                  <a:gd name="connsiteX62" fmla="*/ 6700 w 10000"/>
                  <a:gd name="connsiteY62" fmla="*/ 0 h 10000"/>
                  <a:gd name="connsiteX63" fmla="*/ 10000 w 10000"/>
                  <a:gd name="connsiteY63" fmla="*/ 722 h 10000"/>
                  <a:gd name="connsiteX64" fmla="*/ 10000 w 10000"/>
                  <a:gd name="connsiteY64" fmla="*/ 9927 h 10000"/>
                  <a:gd name="connsiteX65" fmla="*/ 10000 w 10000"/>
                  <a:gd name="connsiteY65" fmla="*/ 9927 h 10000"/>
                  <a:gd name="connsiteX66" fmla="*/ 9527 w 10000"/>
                  <a:gd name="connsiteY66" fmla="*/ 9857 h 10000"/>
                  <a:gd name="connsiteX67" fmla="*/ 8964 w 10000"/>
                  <a:gd name="connsiteY67" fmla="*/ 9927 h 10000"/>
                  <a:gd name="connsiteX68" fmla="*/ 8964 w 10000"/>
                  <a:gd name="connsiteY68" fmla="*/ 9927 h 10000"/>
                  <a:gd name="connsiteX69" fmla="*/ 8774 w 10000"/>
                  <a:gd name="connsiteY69" fmla="*/ 10000 h 10000"/>
                  <a:gd name="connsiteX70" fmla="*/ 8398 w 10000"/>
                  <a:gd name="connsiteY70" fmla="*/ 9927 h 10000"/>
                  <a:gd name="connsiteX71" fmla="*/ 8116 w 10000"/>
                  <a:gd name="connsiteY71" fmla="*/ 9857 h 10000"/>
                  <a:gd name="connsiteX72" fmla="*/ 7829 w 10000"/>
                  <a:gd name="connsiteY72" fmla="*/ 9707 h 10000"/>
                  <a:gd name="connsiteX73" fmla="*/ 7638 w 10000"/>
                  <a:gd name="connsiteY73" fmla="*/ 9494 h 10000"/>
                  <a:gd name="connsiteX74" fmla="*/ 7358 w 10000"/>
                  <a:gd name="connsiteY74" fmla="*/ 9137 h 10000"/>
                  <a:gd name="connsiteX75" fmla="*/ 7358 w 10000"/>
                  <a:gd name="connsiteY75" fmla="*/ 9137 h 10000"/>
                  <a:gd name="connsiteX76" fmla="*/ 6980 w 10000"/>
                  <a:gd name="connsiteY76" fmla="*/ 8492 h 10000"/>
                  <a:gd name="connsiteX77" fmla="*/ 6793 w 10000"/>
                  <a:gd name="connsiteY77" fmla="*/ 8199 h 10000"/>
                  <a:gd name="connsiteX78" fmla="*/ 6509 w 10000"/>
                  <a:gd name="connsiteY78" fmla="*/ 7987 h 10000"/>
                  <a:gd name="connsiteX79" fmla="*/ 6226 w 10000"/>
                  <a:gd name="connsiteY79" fmla="*/ 7842 h 10000"/>
                  <a:gd name="connsiteX80" fmla="*/ 5850 w 10000"/>
                  <a:gd name="connsiteY80" fmla="*/ 7765 h 10000"/>
                  <a:gd name="connsiteX81" fmla="*/ 5469 w 10000"/>
                  <a:gd name="connsiteY81" fmla="*/ 7695 h 10000"/>
                  <a:gd name="connsiteX82" fmla="*/ 4905 w 10000"/>
                  <a:gd name="connsiteY82" fmla="*/ 7622 h 10000"/>
                  <a:gd name="connsiteX83" fmla="*/ 4905 w 10000"/>
                  <a:gd name="connsiteY83" fmla="*/ 7622 h 10000"/>
                  <a:gd name="connsiteX84" fmla="*/ 4153 w 10000"/>
                  <a:gd name="connsiteY84" fmla="*/ 7695 h 10000"/>
                  <a:gd name="connsiteX85" fmla="*/ 3583 w 10000"/>
                  <a:gd name="connsiteY85" fmla="*/ 7695 h 10000"/>
                  <a:gd name="connsiteX86" fmla="*/ 3396 w 10000"/>
                  <a:gd name="connsiteY86" fmla="*/ 7622 h 10000"/>
                  <a:gd name="connsiteX87" fmla="*/ 3300 w 10000"/>
                  <a:gd name="connsiteY87" fmla="*/ 7550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4716 w 10000"/>
                  <a:gd name="connsiteY13" fmla="*/ 7695 h 10000"/>
                  <a:gd name="connsiteX14" fmla="*/ 3867 w 10000"/>
                  <a:gd name="connsiteY14" fmla="*/ 7695 h 10000"/>
                  <a:gd name="connsiteX15" fmla="*/ 3867 w 10000"/>
                  <a:gd name="connsiteY15" fmla="*/ 7695 h 10000"/>
                  <a:gd name="connsiteX16" fmla="*/ 3489 w 10000"/>
                  <a:gd name="connsiteY16" fmla="*/ 7622 h 10000"/>
                  <a:gd name="connsiteX17" fmla="*/ 3300 w 10000"/>
                  <a:gd name="connsiteY17" fmla="*/ 7484 h 10000"/>
                  <a:gd name="connsiteX18" fmla="*/ 3204 w 10000"/>
                  <a:gd name="connsiteY18" fmla="*/ 7339 h 10000"/>
                  <a:gd name="connsiteX19" fmla="*/ 3204 w 10000"/>
                  <a:gd name="connsiteY19" fmla="*/ 7050 h 10000"/>
                  <a:gd name="connsiteX20" fmla="*/ 3300 w 10000"/>
                  <a:gd name="connsiteY20" fmla="*/ 6471 h 10000"/>
                  <a:gd name="connsiteX21" fmla="*/ 3396 w 10000"/>
                  <a:gd name="connsiteY21" fmla="*/ 6185 h 10000"/>
                  <a:gd name="connsiteX22" fmla="*/ 3300 w 10000"/>
                  <a:gd name="connsiteY22" fmla="*/ 5829 h 10000"/>
                  <a:gd name="connsiteX23" fmla="*/ 3300 w 10000"/>
                  <a:gd name="connsiteY23" fmla="*/ 5829 h 10000"/>
                  <a:gd name="connsiteX24" fmla="*/ 2923 w 10000"/>
                  <a:gd name="connsiteY24" fmla="*/ 5464 h 10000"/>
                  <a:gd name="connsiteX25" fmla="*/ 2641 w 10000"/>
                  <a:gd name="connsiteY25" fmla="*/ 5539 h 10000"/>
                  <a:gd name="connsiteX26" fmla="*/ 1319 w 10000"/>
                  <a:gd name="connsiteY26" fmla="*/ 6117 h 10000"/>
                  <a:gd name="connsiteX27" fmla="*/ 850 w 10000"/>
                  <a:gd name="connsiteY27" fmla="*/ 6185 h 10000"/>
                  <a:gd name="connsiteX28" fmla="*/ 660 w 10000"/>
                  <a:gd name="connsiteY28" fmla="*/ 6185 h 10000"/>
                  <a:gd name="connsiteX29" fmla="*/ 566 w 10000"/>
                  <a:gd name="connsiteY29" fmla="*/ 6117 h 10000"/>
                  <a:gd name="connsiteX30" fmla="*/ 470 w 10000"/>
                  <a:gd name="connsiteY30" fmla="*/ 5829 h 10000"/>
                  <a:gd name="connsiteX31" fmla="*/ 188 w 10000"/>
                  <a:gd name="connsiteY31" fmla="*/ 5464 h 10000"/>
                  <a:gd name="connsiteX32" fmla="*/ 188 w 10000"/>
                  <a:gd name="connsiteY32" fmla="*/ 5464 h 10000"/>
                  <a:gd name="connsiteX33" fmla="*/ 0 w 10000"/>
                  <a:gd name="connsiteY33" fmla="*/ 5035 h 10000"/>
                  <a:gd name="connsiteX34" fmla="*/ 0 w 10000"/>
                  <a:gd name="connsiteY34" fmla="*/ 4889 h 10000"/>
                  <a:gd name="connsiteX35" fmla="*/ 94 w 10000"/>
                  <a:gd name="connsiteY35" fmla="*/ 4750 h 10000"/>
                  <a:gd name="connsiteX36" fmla="*/ 282 w 10000"/>
                  <a:gd name="connsiteY36" fmla="*/ 4459 h 10000"/>
                  <a:gd name="connsiteX37" fmla="*/ 470 w 10000"/>
                  <a:gd name="connsiteY37" fmla="*/ 4388 h 10000"/>
                  <a:gd name="connsiteX38" fmla="*/ 470 w 10000"/>
                  <a:gd name="connsiteY38" fmla="*/ 4388 h 10000"/>
                  <a:gd name="connsiteX39" fmla="*/ 470 w 10000"/>
                  <a:gd name="connsiteY39" fmla="*/ 4320 h 10000"/>
                  <a:gd name="connsiteX40" fmla="*/ 566 w 10000"/>
                  <a:gd name="connsiteY40" fmla="*/ 4245 h 10000"/>
                  <a:gd name="connsiteX41" fmla="*/ 943 w 10000"/>
                  <a:gd name="connsiteY41" fmla="*/ 4170 h 10000"/>
                  <a:gd name="connsiteX42" fmla="*/ 2073 w 10000"/>
                  <a:gd name="connsiteY42" fmla="*/ 4031 h 10000"/>
                  <a:gd name="connsiteX43" fmla="*/ 4055 w 10000"/>
                  <a:gd name="connsiteY43" fmla="*/ 3815 h 10000"/>
                  <a:gd name="connsiteX44" fmla="*/ 4055 w 10000"/>
                  <a:gd name="connsiteY44" fmla="*/ 3815 h 10000"/>
                  <a:gd name="connsiteX45" fmla="*/ 5188 w 10000"/>
                  <a:gd name="connsiteY45" fmla="*/ 3598 h 10000"/>
                  <a:gd name="connsiteX46" fmla="*/ 7262 w 10000"/>
                  <a:gd name="connsiteY46" fmla="*/ 3165 h 10000"/>
                  <a:gd name="connsiteX47" fmla="*/ 7262 w 10000"/>
                  <a:gd name="connsiteY47" fmla="*/ 3165 h 10000"/>
                  <a:gd name="connsiteX48" fmla="*/ 7737 w 10000"/>
                  <a:gd name="connsiteY48" fmla="*/ 3013 h 10000"/>
                  <a:gd name="connsiteX49" fmla="*/ 7924 w 10000"/>
                  <a:gd name="connsiteY49" fmla="*/ 2803 h 10000"/>
                  <a:gd name="connsiteX50" fmla="*/ 8116 w 10000"/>
                  <a:gd name="connsiteY50" fmla="*/ 2660 h 10000"/>
                  <a:gd name="connsiteX51" fmla="*/ 8020 w 10000"/>
                  <a:gd name="connsiteY51" fmla="*/ 2516 h 10000"/>
                  <a:gd name="connsiteX52" fmla="*/ 8020 w 10000"/>
                  <a:gd name="connsiteY52" fmla="*/ 2372 h 10000"/>
                  <a:gd name="connsiteX53" fmla="*/ 7829 w 10000"/>
                  <a:gd name="connsiteY53" fmla="*/ 2228 h 10000"/>
                  <a:gd name="connsiteX54" fmla="*/ 7546 w 10000"/>
                  <a:gd name="connsiteY54" fmla="*/ 2014 h 10000"/>
                  <a:gd name="connsiteX55" fmla="*/ 7546 w 10000"/>
                  <a:gd name="connsiteY55" fmla="*/ 2014 h 10000"/>
                  <a:gd name="connsiteX56" fmla="*/ 4153 w 10000"/>
                  <a:gd name="connsiteY56" fmla="*/ 722 h 10000"/>
                  <a:gd name="connsiteX57" fmla="*/ 4153 w 10000"/>
                  <a:gd name="connsiteY57" fmla="*/ 722 h 10000"/>
                  <a:gd name="connsiteX58" fmla="*/ 3773 w 10000"/>
                  <a:gd name="connsiteY58" fmla="*/ 510 h 10000"/>
                  <a:gd name="connsiteX59" fmla="*/ 3489 w 10000"/>
                  <a:gd name="connsiteY59" fmla="*/ 291 h 10000"/>
                  <a:gd name="connsiteX60" fmla="*/ 3300 w 10000"/>
                  <a:gd name="connsiteY60" fmla="*/ 73 h 10000"/>
                  <a:gd name="connsiteX61" fmla="*/ 3300 w 10000"/>
                  <a:gd name="connsiteY61" fmla="*/ 73 h 10000"/>
                  <a:gd name="connsiteX62" fmla="*/ 6700 w 10000"/>
                  <a:gd name="connsiteY62" fmla="*/ 0 h 10000"/>
                  <a:gd name="connsiteX63" fmla="*/ 10000 w 10000"/>
                  <a:gd name="connsiteY63" fmla="*/ 722 h 10000"/>
                  <a:gd name="connsiteX64" fmla="*/ 10000 w 10000"/>
                  <a:gd name="connsiteY64" fmla="*/ 9927 h 10000"/>
                  <a:gd name="connsiteX65" fmla="*/ 10000 w 10000"/>
                  <a:gd name="connsiteY65" fmla="*/ 9927 h 10000"/>
                  <a:gd name="connsiteX66" fmla="*/ 9527 w 10000"/>
                  <a:gd name="connsiteY66" fmla="*/ 9857 h 10000"/>
                  <a:gd name="connsiteX67" fmla="*/ 8964 w 10000"/>
                  <a:gd name="connsiteY67" fmla="*/ 9927 h 10000"/>
                  <a:gd name="connsiteX68" fmla="*/ 8964 w 10000"/>
                  <a:gd name="connsiteY68" fmla="*/ 9927 h 10000"/>
                  <a:gd name="connsiteX69" fmla="*/ 8774 w 10000"/>
                  <a:gd name="connsiteY69" fmla="*/ 10000 h 10000"/>
                  <a:gd name="connsiteX70" fmla="*/ 8398 w 10000"/>
                  <a:gd name="connsiteY70" fmla="*/ 9927 h 10000"/>
                  <a:gd name="connsiteX71" fmla="*/ 8116 w 10000"/>
                  <a:gd name="connsiteY71" fmla="*/ 9857 h 10000"/>
                  <a:gd name="connsiteX72" fmla="*/ 7829 w 10000"/>
                  <a:gd name="connsiteY72" fmla="*/ 9707 h 10000"/>
                  <a:gd name="connsiteX73" fmla="*/ 7638 w 10000"/>
                  <a:gd name="connsiteY73" fmla="*/ 9494 h 10000"/>
                  <a:gd name="connsiteX74" fmla="*/ 7358 w 10000"/>
                  <a:gd name="connsiteY74" fmla="*/ 9137 h 10000"/>
                  <a:gd name="connsiteX75" fmla="*/ 7358 w 10000"/>
                  <a:gd name="connsiteY75" fmla="*/ 9137 h 10000"/>
                  <a:gd name="connsiteX76" fmla="*/ 6980 w 10000"/>
                  <a:gd name="connsiteY76" fmla="*/ 8492 h 10000"/>
                  <a:gd name="connsiteX77" fmla="*/ 6793 w 10000"/>
                  <a:gd name="connsiteY77" fmla="*/ 8199 h 10000"/>
                  <a:gd name="connsiteX78" fmla="*/ 6509 w 10000"/>
                  <a:gd name="connsiteY78" fmla="*/ 7987 h 10000"/>
                  <a:gd name="connsiteX79" fmla="*/ 6226 w 10000"/>
                  <a:gd name="connsiteY79" fmla="*/ 7842 h 10000"/>
                  <a:gd name="connsiteX80" fmla="*/ 5850 w 10000"/>
                  <a:gd name="connsiteY80" fmla="*/ 7765 h 10000"/>
                  <a:gd name="connsiteX81" fmla="*/ 5469 w 10000"/>
                  <a:gd name="connsiteY81" fmla="*/ 7695 h 10000"/>
                  <a:gd name="connsiteX82" fmla="*/ 4905 w 10000"/>
                  <a:gd name="connsiteY82" fmla="*/ 7622 h 10000"/>
                  <a:gd name="connsiteX83" fmla="*/ 4905 w 10000"/>
                  <a:gd name="connsiteY83" fmla="*/ 7622 h 10000"/>
                  <a:gd name="connsiteX84" fmla="*/ 3583 w 10000"/>
                  <a:gd name="connsiteY84" fmla="*/ 7695 h 10000"/>
                  <a:gd name="connsiteX85" fmla="*/ 3396 w 10000"/>
                  <a:gd name="connsiteY85" fmla="*/ 7622 h 10000"/>
                  <a:gd name="connsiteX86" fmla="*/ 3300 w 10000"/>
                  <a:gd name="connsiteY86" fmla="*/ 7550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3867 w 10000"/>
                  <a:gd name="connsiteY13" fmla="*/ 7695 h 10000"/>
                  <a:gd name="connsiteX14" fmla="*/ 3867 w 10000"/>
                  <a:gd name="connsiteY14" fmla="*/ 7695 h 10000"/>
                  <a:gd name="connsiteX15" fmla="*/ 3489 w 10000"/>
                  <a:gd name="connsiteY15" fmla="*/ 7622 h 10000"/>
                  <a:gd name="connsiteX16" fmla="*/ 3300 w 10000"/>
                  <a:gd name="connsiteY16" fmla="*/ 7484 h 10000"/>
                  <a:gd name="connsiteX17" fmla="*/ 3204 w 10000"/>
                  <a:gd name="connsiteY17" fmla="*/ 7339 h 10000"/>
                  <a:gd name="connsiteX18" fmla="*/ 3204 w 10000"/>
                  <a:gd name="connsiteY18" fmla="*/ 7050 h 10000"/>
                  <a:gd name="connsiteX19" fmla="*/ 3300 w 10000"/>
                  <a:gd name="connsiteY19" fmla="*/ 6471 h 10000"/>
                  <a:gd name="connsiteX20" fmla="*/ 3396 w 10000"/>
                  <a:gd name="connsiteY20" fmla="*/ 6185 h 10000"/>
                  <a:gd name="connsiteX21" fmla="*/ 3300 w 10000"/>
                  <a:gd name="connsiteY21" fmla="*/ 5829 h 10000"/>
                  <a:gd name="connsiteX22" fmla="*/ 3300 w 10000"/>
                  <a:gd name="connsiteY22" fmla="*/ 5829 h 10000"/>
                  <a:gd name="connsiteX23" fmla="*/ 2923 w 10000"/>
                  <a:gd name="connsiteY23" fmla="*/ 5464 h 10000"/>
                  <a:gd name="connsiteX24" fmla="*/ 2641 w 10000"/>
                  <a:gd name="connsiteY24" fmla="*/ 5539 h 10000"/>
                  <a:gd name="connsiteX25" fmla="*/ 1319 w 10000"/>
                  <a:gd name="connsiteY25" fmla="*/ 6117 h 10000"/>
                  <a:gd name="connsiteX26" fmla="*/ 850 w 10000"/>
                  <a:gd name="connsiteY26" fmla="*/ 6185 h 10000"/>
                  <a:gd name="connsiteX27" fmla="*/ 660 w 10000"/>
                  <a:gd name="connsiteY27" fmla="*/ 6185 h 10000"/>
                  <a:gd name="connsiteX28" fmla="*/ 566 w 10000"/>
                  <a:gd name="connsiteY28" fmla="*/ 6117 h 10000"/>
                  <a:gd name="connsiteX29" fmla="*/ 470 w 10000"/>
                  <a:gd name="connsiteY29" fmla="*/ 5829 h 10000"/>
                  <a:gd name="connsiteX30" fmla="*/ 188 w 10000"/>
                  <a:gd name="connsiteY30" fmla="*/ 5464 h 10000"/>
                  <a:gd name="connsiteX31" fmla="*/ 188 w 10000"/>
                  <a:gd name="connsiteY31" fmla="*/ 5464 h 10000"/>
                  <a:gd name="connsiteX32" fmla="*/ 0 w 10000"/>
                  <a:gd name="connsiteY32" fmla="*/ 5035 h 10000"/>
                  <a:gd name="connsiteX33" fmla="*/ 0 w 10000"/>
                  <a:gd name="connsiteY33" fmla="*/ 4889 h 10000"/>
                  <a:gd name="connsiteX34" fmla="*/ 94 w 10000"/>
                  <a:gd name="connsiteY34" fmla="*/ 4750 h 10000"/>
                  <a:gd name="connsiteX35" fmla="*/ 282 w 10000"/>
                  <a:gd name="connsiteY35" fmla="*/ 4459 h 10000"/>
                  <a:gd name="connsiteX36" fmla="*/ 470 w 10000"/>
                  <a:gd name="connsiteY36" fmla="*/ 4388 h 10000"/>
                  <a:gd name="connsiteX37" fmla="*/ 470 w 10000"/>
                  <a:gd name="connsiteY37" fmla="*/ 4388 h 10000"/>
                  <a:gd name="connsiteX38" fmla="*/ 470 w 10000"/>
                  <a:gd name="connsiteY38" fmla="*/ 4320 h 10000"/>
                  <a:gd name="connsiteX39" fmla="*/ 566 w 10000"/>
                  <a:gd name="connsiteY39" fmla="*/ 4245 h 10000"/>
                  <a:gd name="connsiteX40" fmla="*/ 943 w 10000"/>
                  <a:gd name="connsiteY40" fmla="*/ 4170 h 10000"/>
                  <a:gd name="connsiteX41" fmla="*/ 2073 w 10000"/>
                  <a:gd name="connsiteY41" fmla="*/ 4031 h 10000"/>
                  <a:gd name="connsiteX42" fmla="*/ 4055 w 10000"/>
                  <a:gd name="connsiteY42" fmla="*/ 3815 h 10000"/>
                  <a:gd name="connsiteX43" fmla="*/ 4055 w 10000"/>
                  <a:gd name="connsiteY43" fmla="*/ 3815 h 10000"/>
                  <a:gd name="connsiteX44" fmla="*/ 5188 w 10000"/>
                  <a:gd name="connsiteY44" fmla="*/ 3598 h 10000"/>
                  <a:gd name="connsiteX45" fmla="*/ 7262 w 10000"/>
                  <a:gd name="connsiteY45" fmla="*/ 3165 h 10000"/>
                  <a:gd name="connsiteX46" fmla="*/ 7262 w 10000"/>
                  <a:gd name="connsiteY46" fmla="*/ 3165 h 10000"/>
                  <a:gd name="connsiteX47" fmla="*/ 7737 w 10000"/>
                  <a:gd name="connsiteY47" fmla="*/ 3013 h 10000"/>
                  <a:gd name="connsiteX48" fmla="*/ 7924 w 10000"/>
                  <a:gd name="connsiteY48" fmla="*/ 2803 h 10000"/>
                  <a:gd name="connsiteX49" fmla="*/ 8116 w 10000"/>
                  <a:gd name="connsiteY49" fmla="*/ 2660 h 10000"/>
                  <a:gd name="connsiteX50" fmla="*/ 8020 w 10000"/>
                  <a:gd name="connsiteY50" fmla="*/ 2516 h 10000"/>
                  <a:gd name="connsiteX51" fmla="*/ 8020 w 10000"/>
                  <a:gd name="connsiteY51" fmla="*/ 2372 h 10000"/>
                  <a:gd name="connsiteX52" fmla="*/ 7829 w 10000"/>
                  <a:gd name="connsiteY52" fmla="*/ 2228 h 10000"/>
                  <a:gd name="connsiteX53" fmla="*/ 7546 w 10000"/>
                  <a:gd name="connsiteY53" fmla="*/ 2014 h 10000"/>
                  <a:gd name="connsiteX54" fmla="*/ 7546 w 10000"/>
                  <a:gd name="connsiteY54" fmla="*/ 2014 h 10000"/>
                  <a:gd name="connsiteX55" fmla="*/ 4153 w 10000"/>
                  <a:gd name="connsiteY55" fmla="*/ 722 h 10000"/>
                  <a:gd name="connsiteX56" fmla="*/ 4153 w 10000"/>
                  <a:gd name="connsiteY56" fmla="*/ 722 h 10000"/>
                  <a:gd name="connsiteX57" fmla="*/ 3773 w 10000"/>
                  <a:gd name="connsiteY57" fmla="*/ 510 h 10000"/>
                  <a:gd name="connsiteX58" fmla="*/ 3489 w 10000"/>
                  <a:gd name="connsiteY58" fmla="*/ 291 h 10000"/>
                  <a:gd name="connsiteX59" fmla="*/ 3300 w 10000"/>
                  <a:gd name="connsiteY59" fmla="*/ 73 h 10000"/>
                  <a:gd name="connsiteX60" fmla="*/ 3300 w 10000"/>
                  <a:gd name="connsiteY60" fmla="*/ 73 h 10000"/>
                  <a:gd name="connsiteX61" fmla="*/ 6700 w 10000"/>
                  <a:gd name="connsiteY61" fmla="*/ 0 h 10000"/>
                  <a:gd name="connsiteX62" fmla="*/ 10000 w 10000"/>
                  <a:gd name="connsiteY62" fmla="*/ 722 h 10000"/>
                  <a:gd name="connsiteX63" fmla="*/ 10000 w 10000"/>
                  <a:gd name="connsiteY63" fmla="*/ 9927 h 10000"/>
                  <a:gd name="connsiteX64" fmla="*/ 10000 w 10000"/>
                  <a:gd name="connsiteY64" fmla="*/ 9927 h 10000"/>
                  <a:gd name="connsiteX65" fmla="*/ 9527 w 10000"/>
                  <a:gd name="connsiteY65" fmla="*/ 9857 h 10000"/>
                  <a:gd name="connsiteX66" fmla="*/ 8964 w 10000"/>
                  <a:gd name="connsiteY66" fmla="*/ 9927 h 10000"/>
                  <a:gd name="connsiteX67" fmla="*/ 8964 w 10000"/>
                  <a:gd name="connsiteY67" fmla="*/ 9927 h 10000"/>
                  <a:gd name="connsiteX68" fmla="*/ 8774 w 10000"/>
                  <a:gd name="connsiteY68" fmla="*/ 10000 h 10000"/>
                  <a:gd name="connsiteX69" fmla="*/ 8398 w 10000"/>
                  <a:gd name="connsiteY69" fmla="*/ 9927 h 10000"/>
                  <a:gd name="connsiteX70" fmla="*/ 8116 w 10000"/>
                  <a:gd name="connsiteY70" fmla="*/ 9857 h 10000"/>
                  <a:gd name="connsiteX71" fmla="*/ 7829 w 10000"/>
                  <a:gd name="connsiteY71" fmla="*/ 9707 h 10000"/>
                  <a:gd name="connsiteX72" fmla="*/ 7638 w 10000"/>
                  <a:gd name="connsiteY72" fmla="*/ 9494 h 10000"/>
                  <a:gd name="connsiteX73" fmla="*/ 7358 w 10000"/>
                  <a:gd name="connsiteY73" fmla="*/ 9137 h 10000"/>
                  <a:gd name="connsiteX74" fmla="*/ 7358 w 10000"/>
                  <a:gd name="connsiteY74" fmla="*/ 9137 h 10000"/>
                  <a:gd name="connsiteX75" fmla="*/ 6980 w 10000"/>
                  <a:gd name="connsiteY75" fmla="*/ 8492 h 10000"/>
                  <a:gd name="connsiteX76" fmla="*/ 6793 w 10000"/>
                  <a:gd name="connsiteY76" fmla="*/ 8199 h 10000"/>
                  <a:gd name="connsiteX77" fmla="*/ 6509 w 10000"/>
                  <a:gd name="connsiteY77" fmla="*/ 7987 h 10000"/>
                  <a:gd name="connsiteX78" fmla="*/ 6226 w 10000"/>
                  <a:gd name="connsiteY78" fmla="*/ 7842 h 10000"/>
                  <a:gd name="connsiteX79" fmla="*/ 5850 w 10000"/>
                  <a:gd name="connsiteY79" fmla="*/ 7765 h 10000"/>
                  <a:gd name="connsiteX80" fmla="*/ 5469 w 10000"/>
                  <a:gd name="connsiteY80" fmla="*/ 7695 h 10000"/>
                  <a:gd name="connsiteX81" fmla="*/ 4905 w 10000"/>
                  <a:gd name="connsiteY81" fmla="*/ 7622 h 10000"/>
                  <a:gd name="connsiteX82" fmla="*/ 4905 w 10000"/>
                  <a:gd name="connsiteY82" fmla="*/ 7622 h 10000"/>
                  <a:gd name="connsiteX83" fmla="*/ 3583 w 10000"/>
                  <a:gd name="connsiteY83" fmla="*/ 7695 h 10000"/>
                  <a:gd name="connsiteX84" fmla="*/ 3396 w 10000"/>
                  <a:gd name="connsiteY84" fmla="*/ 7622 h 10000"/>
                  <a:gd name="connsiteX85" fmla="*/ 3300 w 10000"/>
                  <a:gd name="connsiteY85" fmla="*/ 7550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3867 w 10000"/>
                  <a:gd name="connsiteY13" fmla="*/ 7695 h 10000"/>
                  <a:gd name="connsiteX14" fmla="*/ 3489 w 10000"/>
                  <a:gd name="connsiteY14" fmla="*/ 7622 h 10000"/>
                  <a:gd name="connsiteX15" fmla="*/ 3300 w 10000"/>
                  <a:gd name="connsiteY15" fmla="*/ 7484 h 10000"/>
                  <a:gd name="connsiteX16" fmla="*/ 3204 w 10000"/>
                  <a:gd name="connsiteY16" fmla="*/ 7339 h 10000"/>
                  <a:gd name="connsiteX17" fmla="*/ 3204 w 10000"/>
                  <a:gd name="connsiteY17" fmla="*/ 7050 h 10000"/>
                  <a:gd name="connsiteX18" fmla="*/ 3300 w 10000"/>
                  <a:gd name="connsiteY18" fmla="*/ 6471 h 10000"/>
                  <a:gd name="connsiteX19" fmla="*/ 3396 w 10000"/>
                  <a:gd name="connsiteY19" fmla="*/ 6185 h 10000"/>
                  <a:gd name="connsiteX20" fmla="*/ 3300 w 10000"/>
                  <a:gd name="connsiteY20" fmla="*/ 5829 h 10000"/>
                  <a:gd name="connsiteX21" fmla="*/ 3300 w 10000"/>
                  <a:gd name="connsiteY21" fmla="*/ 5829 h 10000"/>
                  <a:gd name="connsiteX22" fmla="*/ 2923 w 10000"/>
                  <a:gd name="connsiteY22" fmla="*/ 5464 h 10000"/>
                  <a:gd name="connsiteX23" fmla="*/ 2641 w 10000"/>
                  <a:gd name="connsiteY23" fmla="*/ 5539 h 10000"/>
                  <a:gd name="connsiteX24" fmla="*/ 1319 w 10000"/>
                  <a:gd name="connsiteY24" fmla="*/ 6117 h 10000"/>
                  <a:gd name="connsiteX25" fmla="*/ 850 w 10000"/>
                  <a:gd name="connsiteY25" fmla="*/ 6185 h 10000"/>
                  <a:gd name="connsiteX26" fmla="*/ 660 w 10000"/>
                  <a:gd name="connsiteY26" fmla="*/ 6185 h 10000"/>
                  <a:gd name="connsiteX27" fmla="*/ 566 w 10000"/>
                  <a:gd name="connsiteY27" fmla="*/ 6117 h 10000"/>
                  <a:gd name="connsiteX28" fmla="*/ 470 w 10000"/>
                  <a:gd name="connsiteY28" fmla="*/ 5829 h 10000"/>
                  <a:gd name="connsiteX29" fmla="*/ 188 w 10000"/>
                  <a:gd name="connsiteY29" fmla="*/ 5464 h 10000"/>
                  <a:gd name="connsiteX30" fmla="*/ 188 w 10000"/>
                  <a:gd name="connsiteY30" fmla="*/ 5464 h 10000"/>
                  <a:gd name="connsiteX31" fmla="*/ 0 w 10000"/>
                  <a:gd name="connsiteY31" fmla="*/ 5035 h 10000"/>
                  <a:gd name="connsiteX32" fmla="*/ 0 w 10000"/>
                  <a:gd name="connsiteY32" fmla="*/ 4889 h 10000"/>
                  <a:gd name="connsiteX33" fmla="*/ 94 w 10000"/>
                  <a:gd name="connsiteY33" fmla="*/ 4750 h 10000"/>
                  <a:gd name="connsiteX34" fmla="*/ 282 w 10000"/>
                  <a:gd name="connsiteY34" fmla="*/ 4459 h 10000"/>
                  <a:gd name="connsiteX35" fmla="*/ 470 w 10000"/>
                  <a:gd name="connsiteY35" fmla="*/ 4388 h 10000"/>
                  <a:gd name="connsiteX36" fmla="*/ 470 w 10000"/>
                  <a:gd name="connsiteY36" fmla="*/ 4388 h 10000"/>
                  <a:gd name="connsiteX37" fmla="*/ 470 w 10000"/>
                  <a:gd name="connsiteY37" fmla="*/ 4320 h 10000"/>
                  <a:gd name="connsiteX38" fmla="*/ 566 w 10000"/>
                  <a:gd name="connsiteY38" fmla="*/ 4245 h 10000"/>
                  <a:gd name="connsiteX39" fmla="*/ 943 w 10000"/>
                  <a:gd name="connsiteY39" fmla="*/ 4170 h 10000"/>
                  <a:gd name="connsiteX40" fmla="*/ 2073 w 10000"/>
                  <a:gd name="connsiteY40" fmla="*/ 4031 h 10000"/>
                  <a:gd name="connsiteX41" fmla="*/ 4055 w 10000"/>
                  <a:gd name="connsiteY41" fmla="*/ 3815 h 10000"/>
                  <a:gd name="connsiteX42" fmla="*/ 4055 w 10000"/>
                  <a:gd name="connsiteY42" fmla="*/ 3815 h 10000"/>
                  <a:gd name="connsiteX43" fmla="*/ 5188 w 10000"/>
                  <a:gd name="connsiteY43" fmla="*/ 3598 h 10000"/>
                  <a:gd name="connsiteX44" fmla="*/ 7262 w 10000"/>
                  <a:gd name="connsiteY44" fmla="*/ 3165 h 10000"/>
                  <a:gd name="connsiteX45" fmla="*/ 7262 w 10000"/>
                  <a:gd name="connsiteY45" fmla="*/ 3165 h 10000"/>
                  <a:gd name="connsiteX46" fmla="*/ 7737 w 10000"/>
                  <a:gd name="connsiteY46" fmla="*/ 3013 h 10000"/>
                  <a:gd name="connsiteX47" fmla="*/ 7924 w 10000"/>
                  <a:gd name="connsiteY47" fmla="*/ 2803 h 10000"/>
                  <a:gd name="connsiteX48" fmla="*/ 8116 w 10000"/>
                  <a:gd name="connsiteY48" fmla="*/ 2660 h 10000"/>
                  <a:gd name="connsiteX49" fmla="*/ 8020 w 10000"/>
                  <a:gd name="connsiteY49" fmla="*/ 2516 h 10000"/>
                  <a:gd name="connsiteX50" fmla="*/ 8020 w 10000"/>
                  <a:gd name="connsiteY50" fmla="*/ 2372 h 10000"/>
                  <a:gd name="connsiteX51" fmla="*/ 7829 w 10000"/>
                  <a:gd name="connsiteY51" fmla="*/ 2228 h 10000"/>
                  <a:gd name="connsiteX52" fmla="*/ 7546 w 10000"/>
                  <a:gd name="connsiteY52" fmla="*/ 2014 h 10000"/>
                  <a:gd name="connsiteX53" fmla="*/ 7546 w 10000"/>
                  <a:gd name="connsiteY53" fmla="*/ 2014 h 10000"/>
                  <a:gd name="connsiteX54" fmla="*/ 4153 w 10000"/>
                  <a:gd name="connsiteY54" fmla="*/ 722 h 10000"/>
                  <a:gd name="connsiteX55" fmla="*/ 4153 w 10000"/>
                  <a:gd name="connsiteY55" fmla="*/ 722 h 10000"/>
                  <a:gd name="connsiteX56" fmla="*/ 3773 w 10000"/>
                  <a:gd name="connsiteY56" fmla="*/ 510 h 10000"/>
                  <a:gd name="connsiteX57" fmla="*/ 3489 w 10000"/>
                  <a:gd name="connsiteY57" fmla="*/ 291 h 10000"/>
                  <a:gd name="connsiteX58" fmla="*/ 3300 w 10000"/>
                  <a:gd name="connsiteY58" fmla="*/ 73 h 10000"/>
                  <a:gd name="connsiteX59" fmla="*/ 3300 w 10000"/>
                  <a:gd name="connsiteY59" fmla="*/ 73 h 10000"/>
                  <a:gd name="connsiteX60" fmla="*/ 6700 w 10000"/>
                  <a:gd name="connsiteY60" fmla="*/ 0 h 10000"/>
                  <a:gd name="connsiteX61" fmla="*/ 10000 w 10000"/>
                  <a:gd name="connsiteY61" fmla="*/ 722 h 10000"/>
                  <a:gd name="connsiteX62" fmla="*/ 10000 w 10000"/>
                  <a:gd name="connsiteY62" fmla="*/ 9927 h 10000"/>
                  <a:gd name="connsiteX63" fmla="*/ 10000 w 10000"/>
                  <a:gd name="connsiteY63" fmla="*/ 9927 h 10000"/>
                  <a:gd name="connsiteX64" fmla="*/ 9527 w 10000"/>
                  <a:gd name="connsiteY64" fmla="*/ 9857 h 10000"/>
                  <a:gd name="connsiteX65" fmla="*/ 8964 w 10000"/>
                  <a:gd name="connsiteY65" fmla="*/ 9927 h 10000"/>
                  <a:gd name="connsiteX66" fmla="*/ 8964 w 10000"/>
                  <a:gd name="connsiteY66" fmla="*/ 9927 h 10000"/>
                  <a:gd name="connsiteX67" fmla="*/ 8774 w 10000"/>
                  <a:gd name="connsiteY67" fmla="*/ 10000 h 10000"/>
                  <a:gd name="connsiteX68" fmla="*/ 8398 w 10000"/>
                  <a:gd name="connsiteY68" fmla="*/ 9927 h 10000"/>
                  <a:gd name="connsiteX69" fmla="*/ 8116 w 10000"/>
                  <a:gd name="connsiteY69" fmla="*/ 9857 h 10000"/>
                  <a:gd name="connsiteX70" fmla="*/ 7829 w 10000"/>
                  <a:gd name="connsiteY70" fmla="*/ 9707 h 10000"/>
                  <a:gd name="connsiteX71" fmla="*/ 7638 w 10000"/>
                  <a:gd name="connsiteY71" fmla="*/ 9494 h 10000"/>
                  <a:gd name="connsiteX72" fmla="*/ 7358 w 10000"/>
                  <a:gd name="connsiteY72" fmla="*/ 9137 h 10000"/>
                  <a:gd name="connsiteX73" fmla="*/ 7358 w 10000"/>
                  <a:gd name="connsiteY73" fmla="*/ 9137 h 10000"/>
                  <a:gd name="connsiteX74" fmla="*/ 6980 w 10000"/>
                  <a:gd name="connsiteY74" fmla="*/ 8492 h 10000"/>
                  <a:gd name="connsiteX75" fmla="*/ 6793 w 10000"/>
                  <a:gd name="connsiteY75" fmla="*/ 8199 h 10000"/>
                  <a:gd name="connsiteX76" fmla="*/ 6509 w 10000"/>
                  <a:gd name="connsiteY76" fmla="*/ 7987 h 10000"/>
                  <a:gd name="connsiteX77" fmla="*/ 6226 w 10000"/>
                  <a:gd name="connsiteY77" fmla="*/ 7842 h 10000"/>
                  <a:gd name="connsiteX78" fmla="*/ 5850 w 10000"/>
                  <a:gd name="connsiteY78" fmla="*/ 7765 h 10000"/>
                  <a:gd name="connsiteX79" fmla="*/ 5469 w 10000"/>
                  <a:gd name="connsiteY79" fmla="*/ 7695 h 10000"/>
                  <a:gd name="connsiteX80" fmla="*/ 4905 w 10000"/>
                  <a:gd name="connsiteY80" fmla="*/ 7622 h 10000"/>
                  <a:gd name="connsiteX81" fmla="*/ 4905 w 10000"/>
                  <a:gd name="connsiteY81" fmla="*/ 7622 h 10000"/>
                  <a:gd name="connsiteX82" fmla="*/ 3583 w 10000"/>
                  <a:gd name="connsiteY82" fmla="*/ 7695 h 10000"/>
                  <a:gd name="connsiteX83" fmla="*/ 3396 w 10000"/>
                  <a:gd name="connsiteY83" fmla="*/ 7622 h 10000"/>
                  <a:gd name="connsiteX84" fmla="*/ 3300 w 10000"/>
                  <a:gd name="connsiteY84" fmla="*/ 7550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3489 w 10000"/>
                  <a:gd name="connsiteY13" fmla="*/ 7622 h 10000"/>
                  <a:gd name="connsiteX14" fmla="*/ 3300 w 10000"/>
                  <a:gd name="connsiteY14" fmla="*/ 7484 h 10000"/>
                  <a:gd name="connsiteX15" fmla="*/ 3204 w 10000"/>
                  <a:gd name="connsiteY15" fmla="*/ 7339 h 10000"/>
                  <a:gd name="connsiteX16" fmla="*/ 3204 w 10000"/>
                  <a:gd name="connsiteY16" fmla="*/ 7050 h 10000"/>
                  <a:gd name="connsiteX17" fmla="*/ 3300 w 10000"/>
                  <a:gd name="connsiteY17" fmla="*/ 6471 h 10000"/>
                  <a:gd name="connsiteX18" fmla="*/ 3396 w 10000"/>
                  <a:gd name="connsiteY18" fmla="*/ 6185 h 10000"/>
                  <a:gd name="connsiteX19" fmla="*/ 3300 w 10000"/>
                  <a:gd name="connsiteY19" fmla="*/ 5829 h 10000"/>
                  <a:gd name="connsiteX20" fmla="*/ 3300 w 10000"/>
                  <a:gd name="connsiteY20" fmla="*/ 5829 h 10000"/>
                  <a:gd name="connsiteX21" fmla="*/ 2923 w 10000"/>
                  <a:gd name="connsiteY21" fmla="*/ 5464 h 10000"/>
                  <a:gd name="connsiteX22" fmla="*/ 2641 w 10000"/>
                  <a:gd name="connsiteY22" fmla="*/ 5539 h 10000"/>
                  <a:gd name="connsiteX23" fmla="*/ 1319 w 10000"/>
                  <a:gd name="connsiteY23" fmla="*/ 6117 h 10000"/>
                  <a:gd name="connsiteX24" fmla="*/ 850 w 10000"/>
                  <a:gd name="connsiteY24" fmla="*/ 6185 h 10000"/>
                  <a:gd name="connsiteX25" fmla="*/ 660 w 10000"/>
                  <a:gd name="connsiteY25" fmla="*/ 6185 h 10000"/>
                  <a:gd name="connsiteX26" fmla="*/ 566 w 10000"/>
                  <a:gd name="connsiteY26" fmla="*/ 6117 h 10000"/>
                  <a:gd name="connsiteX27" fmla="*/ 470 w 10000"/>
                  <a:gd name="connsiteY27" fmla="*/ 5829 h 10000"/>
                  <a:gd name="connsiteX28" fmla="*/ 188 w 10000"/>
                  <a:gd name="connsiteY28" fmla="*/ 5464 h 10000"/>
                  <a:gd name="connsiteX29" fmla="*/ 188 w 10000"/>
                  <a:gd name="connsiteY29" fmla="*/ 5464 h 10000"/>
                  <a:gd name="connsiteX30" fmla="*/ 0 w 10000"/>
                  <a:gd name="connsiteY30" fmla="*/ 5035 h 10000"/>
                  <a:gd name="connsiteX31" fmla="*/ 0 w 10000"/>
                  <a:gd name="connsiteY31" fmla="*/ 4889 h 10000"/>
                  <a:gd name="connsiteX32" fmla="*/ 94 w 10000"/>
                  <a:gd name="connsiteY32" fmla="*/ 4750 h 10000"/>
                  <a:gd name="connsiteX33" fmla="*/ 282 w 10000"/>
                  <a:gd name="connsiteY33" fmla="*/ 4459 h 10000"/>
                  <a:gd name="connsiteX34" fmla="*/ 470 w 10000"/>
                  <a:gd name="connsiteY34" fmla="*/ 4388 h 10000"/>
                  <a:gd name="connsiteX35" fmla="*/ 470 w 10000"/>
                  <a:gd name="connsiteY35" fmla="*/ 4388 h 10000"/>
                  <a:gd name="connsiteX36" fmla="*/ 470 w 10000"/>
                  <a:gd name="connsiteY36" fmla="*/ 4320 h 10000"/>
                  <a:gd name="connsiteX37" fmla="*/ 566 w 10000"/>
                  <a:gd name="connsiteY37" fmla="*/ 4245 h 10000"/>
                  <a:gd name="connsiteX38" fmla="*/ 943 w 10000"/>
                  <a:gd name="connsiteY38" fmla="*/ 4170 h 10000"/>
                  <a:gd name="connsiteX39" fmla="*/ 2073 w 10000"/>
                  <a:gd name="connsiteY39" fmla="*/ 4031 h 10000"/>
                  <a:gd name="connsiteX40" fmla="*/ 4055 w 10000"/>
                  <a:gd name="connsiteY40" fmla="*/ 3815 h 10000"/>
                  <a:gd name="connsiteX41" fmla="*/ 4055 w 10000"/>
                  <a:gd name="connsiteY41" fmla="*/ 3815 h 10000"/>
                  <a:gd name="connsiteX42" fmla="*/ 5188 w 10000"/>
                  <a:gd name="connsiteY42" fmla="*/ 3598 h 10000"/>
                  <a:gd name="connsiteX43" fmla="*/ 7262 w 10000"/>
                  <a:gd name="connsiteY43" fmla="*/ 3165 h 10000"/>
                  <a:gd name="connsiteX44" fmla="*/ 7262 w 10000"/>
                  <a:gd name="connsiteY44" fmla="*/ 3165 h 10000"/>
                  <a:gd name="connsiteX45" fmla="*/ 7737 w 10000"/>
                  <a:gd name="connsiteY45" fmla="*/ 3013 h 10000"/>
                  <a:gd name="connsiteX46" fmla="*/ 7924 w 10000"/>
                  <a:gd name="connsiteY46" fmla="*/ 2803 h 10000"/>
                  <a:gd name="connsiteX47" fmla="*/ 8116 w 10000"/>
                  <a:gd name="connsiteY47" fmla="*/ 2660 h 10000"/>
                  <a:gd name="connsiteX48" fmla="*/ 8020 w 10000"/>
                  <a:gd name="connsiteY48" fmla="*/ 2516 h 10000"/>
                  <a:gd name="connsiteX49" fmla="*/ 8020 w 10000"/>
                  <a:gd name="connsiteY49" fmla="*/ 2372 h 10000"/>
                  <a:gd name="connsiteX50" fmla="*/ 7829 w 10000"/>
                  <a:gd name="connsiteY50" fmla="*/ 2228 h 10000"/>
                  <a:gd name="connsiteX51" fmla="*/ 7546 w 10000"/>
                  <a:gd name="connsiteY51" fmla="*/ 2014 h 10000"/>
                  <a:gd name="connsiteX52" fmla="*/ 7546 w 10000"/>
                  <a:gd name="connsiteY52" fmla="*/ 2014 h 10000"/>
                  <a:gd name="connsiteX53" fmla="*/ 4153 w 10000"/>
                  <a:gd name="connsiteY53" fmla="*/ 722 h 10000"/>
                  <a:gd name="connsiteX54" fmla="*/ 4153 w 10000"/>
                  <a:gd name="connsiteY54" fmla="*/ 722 h 10000"/>
                  <a:gd name="connsiteX55" fmla="*/ 3773 w 10000"/>
                  <a:gd name="connsiteY55" fmla="*/ 510 h 10000"/>
                  <a:gd name="connsiteX56" fmla="*/ 3489 w 10000"/>
                  <a:gd name="connsiteY56" fmla="*/ 291 h 10000"/>
                  <a:gd name="connsiteX57" fmla="*/ 3300 w 10000"/>
                  <a:gd name="connsiteY57" fmla="*/ 73 h 10000"/>
                  <a:gd name="connsiteX58" fmla="*/ 3300 w 10000"/>
                  <a:gd name="connsiteY58" fmla="*/ 73 h 10000"/>
                  <a:gd name="connsiteX59" fmla="*/ 6700 w 10000"/>
                  <a:gd name="connsiteY59" fmla="*/ 0 h 10000"/>
                  <a:gd name="connsiteX60" fmla="*/ 10000 w 10000"/>
                  <a:gd name="connsiteY60" fmla="*/ 722 h 10000"/>
                  <a:gd name="connsiteX61" fmla="*/ 10000 w 10000"/>
                  <a:gd name="connsiteY61" fmla="*/ 9927 h 10000"/>
                  <a:gd name="connsiteX62" fmla="*/ 10000 w 10000"/>
                  <a:gd name="connsiteY62" fmla="*/ 9927 h 10000"/>
                  <a:gd name="connsiteX63" fmla="*/ 9527 w 10000"/>
                  <a:gd name="connsiteY63" fmla="*/ 9857 h 10000"/>
                  <a:gd name="connsiteX64" fmla="*/ 8964 w 10000"/>
                  <a:gd name="connsiteY64" fmla="*/ 9927 h 10000"/>
                  <a:gd name="connsiteX65" fmla="*/ 8964 w 10000"/>
                  <a:gd name="connsiteY65" fmla="*/ 9927 h 10000"/>
                  <a:gd name="connsiteX66" fmla="*/ 8774 w 10000"/>
                  <a:gd name="connsiteY66" fmla="*/ 10000 h 10000"/>
                  <a:gd name="connsiteX67" fmla="*/ 8398 w 10000"/>
                  <a:gd name="connsiteY67" fmla="*/ 9927 h 10000"/>
                  <a:gd name="connsiteX68" fmla="*/ 8116 w 10000"/>
                  <a:gd name="connsiteY68" fmla="*/ 9857 h 10000"/>
                  <a:gd name="connsiteX69" fmla="*/ 7829 w 10000"/>
                  <a:gd name="connsiteY69" fmla="*/ 9707 h 10000"/>
                  <a:gd name="connsiteX70" fmla="*/ 7638 w 10000"/>
                  <a:gd name="connsiteY70" fmla="*/ 9494 h 10000"/>
                  <a:gd name="connsiteX71" fmla="*/ 7358 w 10000"/>
                  <a:gd name="connsiteY71" fmla="*/ 9137 h 10000"/>
                  <a:gd name="connsiteX72" fmla="*/ 7358 w 10000"/>
                  <a:gd name="connsiteY72" fmla="*/ 9137 h 10000"/>
                  <a:gd name="connsiteX73" fmla="*/ 6980 w 10000"/>
                  <a:gd name="connsiteY73" fmla="*/ 8492 h 10000"/>
                  <a:gd name="connsiteX74" fmla="*/ 6793 w 10000"/>
                  <a:gd name="connsiteY74" fmla="*/ 8199 h 10000"/>
                  <a:gd name="connsiteX75" fmla="*/ 6509 w 10000"/>
                  <a:gd name="connsiteY75" fmla="*/ 7987 h 10000"/>
                  <a:gd name="connsiteX76" fmla="*/ 6226 w 10000"/>
                  <a:gd name="connsiteY76" fmla="*/ 7842 h 10000"/>
                  <a:gd name="connsiteX77" fmla="*/ 5850 w 10000"/>
                  <a:gd name="connsiteY77" fmla="*/ 7765 h 10000"/>
                  <a:gd name="connsiteX78" fmla="*/ 5469 w 10000"/>
                  <a:gd name="connsiteY78" fmla="*/ 7695 h 10000"/>
                  <a:gd name="connsiteX79" fmla="*/ 4905 w 10000"/>
                  <a:gd name="connsiteY79" fmla="*/ 7622 h 10000"/>
                  <a:gd name="connsiteX80" fmla="*/ 4905 w 10000"/>
                  <a:gd name="connsiteY80" fmla="*/ 7622 h 10000"/>
                  <a:gd name="connsiteX81" fmla="*/ 3583 w 10000"/>
                  <a:gd name="connsiteY81" fmla="*/ 7695 h 10000"/>
                  <a:gd name="connsiteX82" fmla="*/ 3396 w 10000"/>
                  <a:gd name="connsiteY82" fmla="*/ 7622 h 10000"/>
                  <a:gd name="connsiteX83" fmla="*/ 3300 w 10000"/>
                  <a:gd name="connsiteY83" fmla="*/ 7550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3489 w 10000"/>
                  <a:gd name="connsiteY13" fmla="*/ 7622 h 10000"/>
                  <a:gd name="connsiteX14" fmla="*/ 3300 w 10000"/>
                  <a:gd name="connsiteY14" fmla="*/ 7484 h 10000"/>
                  <a:gd name="connsiteX15" fmla="*/ 3204 w 10000"/>
                  <a:gd name="connsiteY15" fmla="*/ 7339 h 10000"/>
                  <a:gd name="connsiteX16" fmla="*/ 3204 w 10000"/>
                  <a:gd name="connsiteY16" fmla="*/ 7050 h 10000"/>
                  <a:gd name="connsiteX17" fmla="*/ 3300 w 10000"/>
                  <a:gd name="connsiteY17" fmla="*/ 6471 h 10000"/>
                  <a:gd name="connsiteX18" fmla="*/ 3396 w 10000"/>
                  <a:gd name="connsiteY18" fmla="*/ 6185 h 10000"/>
                  <a:gd name="connsiteX19" fmla="*/ 3300 w 10000"/>
                  <a:gd name="connsiteY19" fmla="*/ 5829 h 10000"/>
                  <a:gd name="connsiteX20" fmla="*/ 3300 w 10000"/>
                  <a:gd name="connsiteY20" fmla="*/ 5829 h 10000"/>
                  <a:gd name="connsiteX21" fmla="*/ 2923 w 10000"/>
                  <a:gd name="connsiteY21" fmla="*/ 5464 h 10000"/>
                  <a:gd name="connsiteX22" fmla="*/ 2641 w 10000"/>
                  <a:gd name="connsiteY22" fmla="*/ 5539 h 10000"/>
                  <a:gd name="connsiteX23" fmla="*/ 1319 w 10000"/>
                  <a:gd name="connsiteY23" fmla="*/ 6117 h 10000"/>
                  <a:gd name="connsiteX24" fmla="*/ 850 w 10000"/>
                  <a:gd name="connsiteY24" fmla="*/ 6185 h 10000"/>
                  <a:gd name="connsiteX25" fmla="*/ 660 w 10000"/>
                  <a:gd name="connsiteY25" fmla="*/ 6185 h 10000"/>
                  <a:gd name="connsiteX26" fmla="*/ 566 w 10000"/>
                  <a:gd name="connsiteY26" fmla="*/ 6117 h 10000"/>
                  <a:gd name="connsiteX27" fmla="*/ 470 w 10000"/>
                  <a:gd name="connsiteY27" fmla="*/ 5829 h 10000"/>
                  <a:gd name="connsiteX28" fmla="*/ 188 w 10000"/>
                  <a:gd name="connsiteY28" fmla="*/ 5464 h 10000"/>
                  <a:gd name="connsiteX29" fmla="*/ 188 w 10000"/>
                  <a:gd name="connsiteY29" fmla="*/ 5464 h 10000"/>
                  <a:gd name="connsiteX30" fmla="*/ 0 w 10000"/>
                  <a:gd name="connsiteY30" fmla="*/ 5035 h 10000"/>
                  <a:gd name="connsiteX31" fmla="*/ 0 w 10000"/>
                  <a:gd name="connsiteY31" fmla="*/ 4889 h 10000"/>
                  <a:gd name="connsiteX32" fmla="*/ 94 w 10000"/>
                  <a:gd name="connsiteY32" fmla="*/ 4750 h 10000"/>
                  <a:gd name="connsiteX33" fmla="*/ 282 w 10000"/>
                  <a:gd name="connsiteY33" fmla="*/ 4459 h 10000"/>
                  <a:gd name="connsiteX34" fmla="*/ 470 w 10000"/>
                  <a:gd name="connsiteY34" fmla="*/ 4388 h 10000"/>
                  <a:gd name="connsiteX35" fmla="*/ 470 w 10000"/>
                  <a:gd name="connsiteY35" fmla="*/ 4388 h 10000"/>
                  <a:gd name="connsiteX36" fmla="*/ 470 w 10000"/>
                  <a:gd name="connsiteY36" fmla="*/ 4320 h 10000"/>
                  <a:gd name="connsiteX37" fmla="*/ 566 w 10000"/>
                  <a:gd name="connsiteY37" fmla="*/ 4245 h 10000"/>
                  <a:gd name="connsiteX38" fmla="*/ 943 w 10000"/>
                  <a:gd name="connsiteY38" fmla="*/ 4170 h 10000"/>
                  <a:gd name="connsiteX39" fmla="*/ 2073 w 10000"/>
                  <a:gd name="connsiteY39" fmla="*/ 4031 h 10000"/>
                  <a:gd name="connsiteX40" fmla="*/ 4055 w 10000"/>
                  <a:gd name="connsiteY40" fmla="*/ 3815 h 10000"/>
                  <a:gd name="connsiteX41" fmla="*/ 4055 w 10000"/>
                  <a:gd name="connsiteY41" fmla="*/ 3815 h 10000"/>
                  <a:gd name="connsiteX42" fmla="*/ 5188 w 10000"/>
                  <a:gd name="connsiteY42" fmla="*/ 3598 h 10000"/>
                  <a:gd name="connsiteX43" fmla="*/ 7262 w 10000"/>
                  <a:gd name="connsiteY43" fmla="*/ 3165 h 10000"/>
                  <a:gd name="connsiteX44" fmla="*/ 7262 w 10000"/>
                  <a:gd name="connsiteY44" fmla="*/ 3165 h 10000"/>
                  <a:gd name="connsiteX45" fmla="*/ 7737 w 10000"/>
                  <a:gd name="connsiteY45" fmla="*/ 3013 h 10000"/>
                  <a:gd name="connsiteX46" fmla="*/ 7924 w 10000"/>
                  <a:gd name="connsiteY46" fmla="*/ 2803 h 10000"/>
                  <a:gd name="connsiteX47" fmla="*/ 8116 w 10000"/>
                  <a:gd name="connsiteY47" fmla="*/ 2660 h 10000"/>
                  <a:gd name="connsiteX48" fmla="*/ 8020 w 10000"/>
                  <a:gd name="connsiteY48" fmla="*/ 2516 h 10000"/>
                  <a:gd name="connsiteX49" fmla="*/ 8020 w 10000"/>
                  <a:gd name="connsiteY49" fmla="*/ 2372 h 10000"/>
                  <a:gd name="connsiteX50" fmla="*/ 7829 w 10000"/>
                  <a:gd name="connsiteY50" fmla="*/ 2228 h 10000"/>
                  <a:gd name="connsiteX51" fmla="*/ 7546 w 10000"/>
                  <a:gd name="connsiteY51" fmla="*/ 2014 h 10000"/>
                  <a:gd name="connsiteX52" fmla="*/ 7546 w 10000"/>
                  <a:gd name="connsiteY52" fmla="*/ 2014 h 10000"/>
                  <a:gd name="connsiteX53" fmla="*/ 4153 w 10000"/>
                  <a:gd name="connsiteY53" fmla="*/ 722 h 10000"/>
                  <a:gd name="connsiteX54" fmla="*/ 4153 w 10000"/>
                  <a:gd name="connsiteY54" fmla="*/ 722 h 10000"/>
                  <a:gd name="connsiteX55" fmla="*/ 3773 w 10000"/>
                  <a:gd name="connsiteY55" fmla="*/ 510 h 10000"/>
                  <a:gd name="connsiteX56" fmla="*/ 3489 w 10000"/>
                  <a:gd name="connsiteY56" fmla="*/ 291 h 10000"/>
                  <a:gd name="connsiteX57" fmla="*/ 3300 w 10000"/>
                  <a:gd name="connsiteY57" fmla="*/ 73 h 10000"/>
                  <a:gd name="connsiteX58" fmla="*/ 3300 w 10000"/>
                  <a:gd name="connsiteY58" fmla="*/ 73 h 10000"/>
                  <a:gd name="connsiteX59" fmla="*/ 6700 w 10000"/>
                  <a:gd name="connsiteY59" fmla="*/ 0 h 10000"/>
                  <a:gd name="connsiteX60" fmla="*/ 10000 w 10000"/>
                  <a:gd name="connsiteY60" fmla="*/ 722 h 10000"/>
                  <a:gd name="connsiteX61" fmla="*/ 10000 w 10000"/>
                  <a:gd name="connsiteY61" fmla="*/ 9927 h 10000"/>
                  <a:gd name="connsiteX62" fmla="*/ 10000 w 10000"/>
                  <a:gd name="connsiteY62" fmla="*/ 9927 h 10000"/>
                  <a:gd name="connsiteX63" fmla="*/ 9527 w 10000"/>
                  <a:gd name="connsiteY63" fmla="*/ 9857 h 10000"/>
                  <a:gd name="connsiteX64" fmla="*/ 8964 w 10000"/>
                  <a:gd name="connsiteY64" fmla="*/ 9927 h 10000"/>
                  <a:gd name="connsiteX65" fmla="*/ 8964 w 10000"/>
                  <a:gd name="connsiteY65" fmla="*/ 9927 h 10000"/>
                  <a:gd name="connsiteX66" fmla="*/ 8774 w 10000"/>
                  <a:gd name="connsiteY66" fmla="*/ 10000 h 10000"/>
                  <a:gd name="connsiteX67" fmla="*/ 8398 w 10000"/>
                  <a:gd name="connsiteY67" fmla="*/ 9927 h 10000"/>
                  <a:gd name="connsiteX68" fmla="*/ 8116 w 10000"/>
                  <a:gd name="connsiteY68" fmla="*/ 9857 h 10000"/>
                  <a:gd name="connsiteX69" fmla="*/ 7829 w 10000"/>
                  <a:gd name="connsiteY69" fmla="*/ 9707 h 10000"/>
                  <a:gd name="connsiteX70" fmla="*/ 7638 w 10000"/>
                  <a:gd name="connsiteY70" fmla="*/ 9494 h 10000"/>
                  <a:gd name="connsiteX71" fmla="*/ 7358 w 10000"/>
                  <a:gd name="connsiteY71" fmla="*/ 9137 h 10000"/>
                  <a:gd name="connsiteX72" fmla="*/ 7358 w 10000"/>
                  <a:gd name="connsiteY72" fmla="*/ 9137 h 10000"/>
                  <a:gd name="connsiteX73" fmla="*/ 6980 w 10000"/>
                  <a:gd name="connsiteY73" fmla="*/ 8492 h 10000"/>
                  <a:gd name="connsiteX74" fmla="*/ 6793 w 10000"/>
                  <a:gd name="connsiteY74" fmla="*/ 8199 h 10000"/>
                  <a:gd name="connsiteX75" fmla="*/ 6226 w 10000"/>
                  <a:gd name="connsiteY75" fmla="*/ 7842 h 10000"/>
                  <a:gd name="connsiteX76" fmla="*/ 5850 w 10000"/>
                  <a:gd name="connsiteY76" fmla="*/ 7765 h 10000"/>
                  <a:gd name="connsiteX77" fmla="*/ 5469 w 10000"/>
                  <a:gd name="connsiteY77" fmla="*/ 7695 h 10000"/>
                  <a:gd name="connsiteX78" fmla="*/ 4905 w 10000"/>
                  <a:gd name="connsiteY78" fmla="*/ 7622 h 10000"/>
                  <a:gd name="connsiteX79" fmla="*/ 4905 w 10000"/>
                  <a:gd name="connsiteY79" fmla="*/ 7622 h 10000"/>
                  <a:gd name="connsiteX80" fmla="*/ 3583 w 10000"/>
                  <a:gd name="connsiteY80" fmla="*/ 7695 h 10000"/>
                  <a:gd name="connsiteX81" fmla="*/ 3396 w 10000"/>
                  <a:gd name="connsiteY81" fmla="*/ 7622 h 10000"/>
                  <a:gd name="connsiteX82" fmla="*/ 3300 w 10000"/>
                  <a:gd name="connsiteY82" fmla="*/ 7550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3489 w 10000"/>
                  <a:gd name="connsiteY13" fmla="*/ 7622 h 10000"/>
                  <a:gd name="connsiteX14" fmla="*/ 3300 w 10000"/>
                  <a:gd name="connsiteY14" fmla="*/ 7484 h 10000"/>
                  <a:gd name="connsiteX15" fmla="*/ 3204 w 10000"/>
                  <a:gd name="connsiteY15" fmla="*/ 7339 h 10000"/>
                  <a:gd name="connsiteX16" fmla="*/ 3204 w 10000"/>
                  <a:gd name="connsiteY16" fmla="*/ 7050 h 10000"/>
                  <a:gd name="connsiteX17" fmla="*/ 3300 w 10000"/>
                  <a:gd name="connsiteY17" fmla="*/ 6471 h 10000"/>
                  <a:gd name="connsiteX18" fmla="*/ 3396 w 10000"/>
                  <a:gd name="connsiteY18" fmla="*/ 6185 h 10000"/>
                  <a:gd name="connsiteX19" fmla="*/ 3300 w 10000"/>
                  <a:gd name="connsiteY19" fmla="*/ 5829 h 10000"/>
                  <a:gd name="connsiteX20" fmla="*/ 3300 w 10000"/>
                  <a:gd name="connsiteY20" fmla="*/ 5829 h 10000"/>
                  <a:gd name="connsiteX21" fmla="*/ 2923 w 10000"/>
                  <a:gd name="connsiteY21" fmla="*/ 5464 h 10000"/>
                  <a:gd name="connsiteX22" fmla="*/ 2641 w 10000"/>
                  <a:gd name="connsiteY22" fmla="*/ 5539 h 10000"/>
                  <a:gd name="connsiteX23" fmla="*/ 1319 w 10000"/>
                  <a:gd name="connsiteY23" fmla="*/ 6117 h 10000"/>
                  <a:gd name="connsiteX24" fmla="*/ 850 w 10000"/>
                  <a:gd name="connsiteY24" fmla="*/ 6185 h 10000"/>
                  <a:gd name="connsiteX25" fmla="*/ 660 w 10000"/>
                  <a:gd name="connsiteY25" fmla="*/ 6185 h 10000"/>
                  <a:gd name="connsiteX26" fmla="*/ 566 w 10000"/>
                  <a:gd name="connsiteY26" fmla="*/ 6117 h 10000"/>
                  <a:gd name="connsiteX27" fmla="*/ 470 w 10000"/>
                  <a:gd name="connsiteY27" fmla="*/ 5829 h 10000"/>
                  <a:gd name="connsiteX28" fmla="*/ 188 w 10000"/>
                  <a:gd name="connsiteY28" fmla="*/ 5464 h 10000"/>
                  <a:gd name="connsiteX29" fmla="*/ 188 w 10000"/>
                  <a:gd name="connsiteY29" fmla="*/ 5464 h 10000"/>
                  <a:gd name="connsiteX30" fmla="*/ 0 w 10000"/>
                  <a:gd name="connsiteY30" fmla="*/ 5035 h 10000"/>
                  <a:gd name="connsiteX31" fmla="*/ 0 w 10000"/>
                  <a:gd name="connsiteY31" fmla="*/ 4889 h 10000"/>
                  <a:gd name="connsiteX32" fmla="*/ 94 w 10000"/>
                  <a:gd name="connsiteY32" fmla="*/ 4750 h 10000"/>
                  <a:gd name="connsiteX33" fmla="*/ 282 w 10000"/>
                  <a:gd name="connsiteY33" fmla="*/ 4459 h 10000"/>
                  <a:gd name="connsiteX34" fmla="*/ 470 w 10000"/>
                  <a:gd name="connsiteY34" fmla="*/ 4388 h 10000"/>
                  <a:gd name="connsiteX35" fmla="*/ 470 w 10000"/>
                  <a:gd name="connsiteY35" fmla="*/ 4388 h 10000"/>
                  <a:gd name="connsiteX36" fmla="*/ 470 w 10000"/>
                  <a:gd name="connsiteY36" fmla="*/ 4320 h 10000"/>
                  <a:gd name="connsiteX37" fmla="*/ 566 w 10000"/>
                  <a:gd name="connsiteY37" fmla="*/ 4245 h 10000"/>
                  <a:gd name="connsiteX38" fmla="*/ 943 w 10000"/>
                  <a:gd name="connsiteY38" fmla="*/ 4170 h 10000"/>
                  <a:gd name="connsiteX39" fmla="*/ 2073 w 10000"/>
                  <a:gd name="connsiteY39" fmla="*/ 4031 h 10000"/>
                  <a:gd name="connsiteX40" fmla="*/ 4055 w 10000"/>
                  <a:gd name="connsiteY40" fmla="*/ 3815 h 10000"/>
                  <a:gd name="connsiteX41" fmla="*/ 4055 w 10000"/>
                  <a:gd name="connsiteY41" fmla="*/ 3815 h 10000"/>
                  <a:gd name="connsiteX42" fmla="*/ 5188 w 10000"/>
                  <a:gd name="connsiteY42" fmla="*/ 3598 h 10000"/>
                  <a:gd name="connsiteX43" fmla="*/ 7262 w 10000"/>
                  <a:gd name="connsiteY43" fmla="*/ 3165 h 10000"/>
                  <a:gd name="connsiteX44" fmla="*/ 7262 w 10000"/>
                  <a:gd name="connsiteY44" fmla="*/ 3165 h 10000"/>
                  <a:gd name="connsiteX45" fmla="*/ 7737 w 10000"/>
                  <a:gd name="connsiteY45" fmla="*/ 3013 h 10000"/>
                  <a:gd name="connsiteX46" fmla="*/ 7924 w 10000"/>
                  <a:gd name="connsiteY46" fmla="*/ 2803 h 10000"/>
                  <a:gd name="connsiteX47" fmla="*/ 8116 w 10000"/>
                  <a:gd name="connsiteY47" fmla="*/ 2660 h 10000"/>
                  <a:gd name="connsiteX48" fmla="*/ 8020 w 10000"/>
                  <a:gd name="connsiteY48" fmla="*/ 2516 h 10000"/>
                  <a:gd name="connsiteX49" fmla="*/ 8020 w 10000"/>
                  <a:gd name="connsiteY49" fmla="*/ 2372 h 10000"/>
                  <a:gd name="connsiteX50" fmla="*/ 7829 w 10000"/>
                  <a:gd name="connsiteY50" fmla="*/ 2228 h 10000"/>
                  <a:gd name="connsiteX51" fmla="*/ 7546 w 10000"/>
                  <a:gd name="connsiteY51" fmla="*/ 2014 h 10000"/>
                  <a:gd name="connsiteX52" fmla="*/ 7546 w 10000"/>
                  <a:gd name="connsiteY52" fmla="*/ 2014 h 10000"/>
                  <a:gd name="connsiteX53" fmla="*/ 4153 w 10000"/>
                  <a:gd name="connsiteY53" fmla="*/ 722 h 10000"/>
                  <a:gd name="connsiteX54" fmla="*/ 4153 w 10000"/>
                  <a:gd name="connsiteY54" fmla="*/ 722 h 10000"/>
                  <a:gd name="connsiteX55" fmla="*/ 3773 w 10000"/>
                  <a:gd name="connsiteY55" fmla="*/ 510 h 10000"/>
                  <a:gd name="connsiteX56" fmla="*/ 3489 w 10000"/>
                  <a:gd name="connsiteY56" fmla="*/ 291 h 10000"/>
                  <a:gd name="connsiteX57" fmla="*/ 3300 w 10000"/>
                  <a:gd name="connsiteY57" fmla="*/ 73 h 10000"/>
                  <a:gd name="connsiteX58" fmla="*/ 3300 w 10000"/>
                  <a:gd name="connsiteY58" fmla="*/ 73 h 10000"/>
                  <a:gd name="connsiteX59" fmla="*/ 6700 w 10000"/>
                  <a:gd name="connsiteY59" fmla="*/ 0 h 10000"/>
                  <a:gd name="connsiteX60" fmla="*/ 10000 w 10000"/>
                  <a:gd name="connsiteY60" fmla="*/ 722 h 10000"/>
                  <a:gd name="connsiteX61" fmla="*/ 10000 w 10000"/>
                  <a:gd name="connsiteY61" fmla="*/ 9927 h 10000"/>
                  <a:gd name="connsiteX62" fmla="*/ 10000 w 10000"/>
                  <a:gd name="connsiteY62" fmla="*/ 9927 h 10000"/>
                  <a:gd name="connsiteX63" fmla="*/ 9527 w 10000"/>
                  <a:gd name="connsiteY63" fmla="*/ 9857 h 10000"/>
                  <a:gd name="connsiteX64" fmla="*/ 8964 w 10000"/>
                  <a:gd name="connsiteY64" fmla="*/ 9927 h 10000"/>
                  <a:gd name="connsiteX65" fmla="*/ 8964 w 10000"/>
                  <a:gd name="connsiteY65" fmla="*/ 9927 h 10000"/>
                  <a:gd name="connsiteX66" fmla="*/ 8774 w 10000"/>
                  <a:gd name="connsiteY66" fmla="*/ 10000 h 10000"/>
                  <a:gd name="connsiteX67" fmla="*/ 8398 w 10000"/>
                  <a:gd name="connsiteY67" fmla="*/ 9927 h 10000"/>
                  <a:gd name="connsiteX68" fmla="*/ 8116 w 10000"/>
                  <a:gd name="connsiteY68" fmla="*/ 9857 h 10000"/>
                  <a:gd name="connsiteX69" fmla="*/ 7829 w 10000"/>
                  <a:gd name="connsiteY69" fmla="*/ 9707 h 10000"/>
                  <a:gd name="connsiteX70" fmla="*/ 7638 w 10000"/>
                  <a:gd name="connsiteY70" fmla="*/ 9494 h 10000"/>
                  <a:gd name="connsiteX71" fmla="*/ 7358 w 10000"/>
                  <a:gd name="connsiteY71" fmla="*/ 9137 h 10000"/>
                  <a:gd name="connsiteX72" fmla="*/ 7358 w 10000"/>
                  <a:gd name="connsiteY72" fmla="*/ 9137 h 10000"/>
                  <a:gd name="connsiteX73" fmla="*/ 6980 w 10000"/>
                  <a:gd name="connsiteY73" fmla="*/ 8492 h 10000"/>
                  <a:gd name="connsiteX74" fmla="*/ 6226 w 10000"/>
                  <a:gd name="connsiteY74" fmla="*/ 7842 h 10000"/>
                  <a:gd name="connsiteX75" fmla="*/ 5850 w 10000"/>
                  <a:gd name="connsiteY75" fmla="*/ 7765 h 10000"/>
                  <a:gd name="connsiteX76" fmla="*/ 5469 w 10000"/>
                  <a:gd name="connsiteY76" fmla="*/ 7695 h 10000"/>
                  <a:gd name="connsiteX77" fmla="*/ 4905 w 10000"/>
                  <a:gd name="connsiteY77" fmla="*/ 7622 h 10000"/>
                  <a:gd name="connsiteX78" fmla="*/ 4905 w 10000"/>
                  <a:gd name="connsiteY78" fmla="*/ 7622 h 10000"/>
                  <a:gd name="connsiteX79" fmla="*/ 3583 w 10000"/>
                  <a:gd name="connsiteY79" fmla="*/ 7695 h 10000"/>
                  <a:gd name="connsiteX80" fmla="*/ 3396 w 10000"/>
                  <a:gd name="connsiteY80" fmla="*/ 7622 h 10000"/>
                  <a:gd name="connsiteX81" fmla="*/ 3300 w 10000"/>
                  <a:gd name="connsiteY81" fmla="*/ 7550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3489 w 10000"/>
                  <a:gd name="connsiteY13" fmla="*/ 7622 h 10000"/>
                  <a:gd name="connsiteX14" fmla="*/ 3300 w 10000"/>
                  <a:gd name="connsiteY14" fmla="*/ 7484 h 10000"/>
                  <a:gd name="connsiteX15" fmla="*/ 3204 w 10000"/>
                  <a:gd name="connsiteY15" fmla="*/ 7339 h 10000"/>
                  <a:gd name="connsiteX16" fmla="*/ 3204 w 10000"/>
                  <a:gd name="connsiteY16" fmla="*/ 7050 h 10000"/>
                  <a:gd name="connsiteX17" fmla="*/ 3300 w 10000"/>
                  <a:gd name="connsiteY17" fmla="*/ 6471 h 10000"/>
                  <a:gd name="connsiteX18" fmla="*/ 3396 w 10000"/>
                  <a:gd name="connsiteY18" fmla="*/ 6185 h 10000"/>
                  <a:gd name="connsiteX19" fmla="*/ 3300 w 10000"/>
                  <a:gd name="connsiteY19" fmla="*/ 5829 h 10000"/>
                  <a:gd name="connsiteX20" fmla="*/ 3300 w 10000"/>
                  <a:gd name="connsiteY20" fmla="*/ 5829 h 10000"/>
                  <a:gd name="connsiteX21" fmla="*/ 2923 w 10000"/>
                  <a:gd name="connsiteY21" fmla="*/ 5464 h 10000"/>
                  <a:gd name="connsiteX22" fmla="*/ 2641 w 10000"/>
                  <a:gd name="connsiteY22" fmla="*/ 5539 h 10000"/>
                  <a:gd name="connsiteX23" fmla="*/ 1319 w 10000"/>
                  <a:gd name="connsiteY23" fmla="*/ 6117 h 10000"/>
                  <a:gd name="connsiteX24" fmla="*/ 850 w 10000"/>
                  <a:gd name="connsiteY24" fmla="*/ 6185 h 10000"/>
                  <a:gd name="connsiteX25" fmla="*/ 660 w 10000"/>
                  <a:gd name="connsiteY25" fmla="*/ 6185 h 10000"/>
                  <a:gd name="connsiteX26" fmla="*/ 566 w 10000"/>
                  <a:gd name="connsiteY26" fmla="*/ 6117 h 10000"/>
                  <a:gd name="connsiteX27" fmla="*/ 470 w 10000"/>
                  <a:gd name="connsiteY27" fmla="*/ 5829 h 10000"/>
                  <a:gd name="connsiteX28" fmla="*/ 188 w 10000"/>
                  <a:gd name="connsiteY28" fmla="*/ 5464 h 10000"/>
                  <a:gd name="connsiteX29" fmla="*/ 188 w 10000"/>
                  <a:gd name="connsiteY29" fmla="*/ 5464 h 10000"/>
                  <a:gd name="connsiteX30" fmla="*/ 0 w 10000"/>
                  <a:gd name="connsiteY30" fmla="*/ 5035 h 10000"/>
                  <a:gd name="connsiteX31" fmla="*/ 0 w 10000"/>
                  <a:gd name="connsiteY31" fmla="*/ 4889 h 10000"/>
                  <a:gd name="connsiteX32" fmla="*/ 94 w 10000"/>
                  <a:gd name="connsiteY32" fmla="*/ 4750 h 10000"/>
                  <a:gd name="connsiteX33" fmla="*/ 282 w 10000"/>
                  <a:gd name="connsiteY33" fmla="*/ 4459 h 10000"/>
                  <a:gd name="connsiteX34" fmla="*/ 470 w 10000"/>
                  <a:gd name="connsiteY34" fmla="*/ 4388 h 10000"/>
                  <a:gd name="connsiteX35" fmla="*/ 470 w 10000"/>
                  <a:gd name="connsiteY35" fmla="*/ 4388 h 10000"/>
                  <a:gd name="connsiteX36" fmla="*/ 470 w 10000"/>
                  <a:gd name="connsiteY36" fmla="*/ 4320 h 10000"/>
                  <a:gd name="connsiteX37" fmla="*/ 566 w 10000"/>
                  <a:gd name="connsiteY37" fmla="*/ 4245 h 10000"/>
                  <a:gd name="connsiteX38" fmla="*/ 943 w 10000"/>
                  <a:gd name="connsiteY38" fmla="*/ 4170 h 10000"/>
                  <a:gd name="connsiteX39" fmla="*/ 2073 w 10000"/>
                  <a:gd name="connsiteY39" fmla="*/ 4031 h 10000"/>
                  <a:gd name="connsiteX40" fmla="*/ 4055 w 10000"/>
                  <a:gd name="connsiteY40" fmla="*/ 3815 h 10000"/>
                  <a:gd name="connsiteX41" fmla="*/ 4055 w 10000"/>
                  <a:gd name="connsiteY41" fmla="*/ 3815 h 10000"/>
                  <a:gd name="connsiteX42" fmla="*/ 5188 w 10000"/>
                  <a:gd name="connsiteY42" fmla="*/ 3598 h 10000"/>
                  <a:gd name="connsiteX43" fmla="*/ 7262 w 10000"/>
                  <a:gd name="connsiteY43" fmla="*/ 3165 h 10000"/>
                  <a:gd name="connsiteX44" fmla="*/ 7262 w 10000"/>
                  <a:gd name="connsiteY44" fmla="*/ 3165 h 10000"/>
                  <a:gd name="connsiteX45" fmla="*/ 7737 w 10000"/>
                  <a:gd name="connsiteY45" fmla="*/ 3013 h 10000"/>
                  <a:gd name="connsiteX46" fmla="*/ 7924 w 10000"/>
                  <a:gd name="connsiteY46" fmla="*/ 2803 h 10000"/>
                  <a:gd name="connsiteX47" fmla="*/ 8116 w 10000"/>
                  <a:gd name="connsiteY47" fmla="*/ 2660 h 10000"/>
                  <a:gd name="connsiteX48" fmla="*/ 8020 w 10000"/>
                  <a:gd name="connsiteY48" fmla="*/ 2516 h 10000"/>
                  <a:gd name="connsiteX49" fmla="*/ 8020 w 10000"/>
                  <a:gd name="connsiteY49" fmla="*/ 2372 h 10000"/>
                  <a:gd name="connsiteX50" fmla="*/ 7829 w 10000"/>
                  <a:gd name="connsiteY50" fmla="*/ 2228 h 10000"/>
                  <a:gd name="connsiteX51" fmla="*/ 7546 w 10000"/>
                  <a:gd name="connsiteY51" fmla="*/ 2014 h 10000"/>
                  <a:gd name="connsiteX52" fmla="*/ 7546 w 10000"/>
                  <a:gd name="connsiteY52" fmla="*/ 2014 h 10000"/>
                  <a:gd name="connsiteX53" fmla="*/ 4153 w 10000"/>
                  <a:gd name="connsiteY53" fmla="*/ 722 h 10000"/>
                  <a:gd name="connsiteX54" fmla="*/ 4153 w 10000"/>
                  <a:gd name="connsiteY54" fmla="*/ 722 h 10000"/>
                  <a:gd name="connsiteX55" fmla="*/ 3773 w 10000"/>
                  <a:gd name="connsiteY55" fmla="*/ 510 h 10000"/>
                  <a:gd name="connsiteX56" fmla="*/ 3489 w 10000"/>
                  <a:gd name="connsiteY56" fmla="*/ 291 h 10000"/>
                  <a:gd name="connsiteX57" fmla="*/ 3300 w 10000"/>
                  <a:gd name="connsiteY57" fmla="*/ 73 h 10000"/>
                  <a:gd name="connsiteX58" fmla="*/ 3300 w 10000"/>
                  <a:gd name="connsiteY58" fmla="*/ 73 h 10000"/>
                  <a:gd name="connsiteX59" fmla="*/ 6700 w 10000"/>
                  <a:gd name="connsiteY59" fmla="*/ 0 h 10000"/>
                  <a:gd name="connsiteX60" fmla="*/ 10000 w 10000"/>
                  <a:gd name="connsiteY60" fmla="*/ 722 h 10000"/>
                  <a:gd name="connsiteX61" fmla="*/ 10000 w 10000"/>
                  <a:gd name="connsiteY61" fmla="*/ 9927 h 10000"/>
                  <a:gd name="connsiteX62" fmla="*/ 10000 w 10000"/>
                  <a:gd name="connsiteY62" fmla="*/ 9927 h 10000"/>
                  <a:gd name="connsiteX63" fmla="*/ 9527 w 10000"/>
                  <a:gd name="connsiteY63" fmla="*/ 9857 h 10000"/>
                  <a:gd name="connsiteX64" fmla="*/ 8964 w 10000"/>
                  <a:gd name="connsiteY64" fmla="*/ 9927 h 10000"/>
                  <a:gd name="connsiteX65" fmla="*/ 8964 w 10000"/>
                  <a:gd name="connsiteY65" fmla="*/ 9927 h 10000"/>
                  <a:gd name="connsiteX66" fmla="*/ 8774 w 10000"/>
                  <a:gd name="connsiteY66" fmla="*/ 10000 h 10000"/>
                  <a:gd name="connsiteX67" fmla="*/ 8398 w 10000"/>
                  <a:gd name="connsiteY67" fmla="*/ 9927 h 10000"/>
                  <a:gd name="connsiteX68" fmla="*/ 8116 w 10000"/>
                  <a:gd name="connsiteY68" fmla="*/ 9857 h 10000"/>
                  <a:gd name="connsiteX69" fmla="*/ 7829 w 10000"/>
                  <a:gd name="connsiteY69" fmla="*/ 9707 h 10000"/>
                  <a:gd name="connsiteX70" fmla="*/ 7638 w 10000"/>
                  <a:gd name="connsiteY70" fmla="*/ 9494 h 10000"/>
                  <a:gd name="connsiteX71" fmla="*/ 7358 w 10000"/>
                  <a:gd name="connsiteY71" fmla="*/ 9137 h 10000"/>
                  <a:gd name="connsiteX72" fmla="*/ 7358 w 10000"/>
                  <a:gd name="connsiteY72" fmla="*/ 9137 h 10000"/>
                  <a:gd name="connsiteX73" fmla="*/ 6226 w 10000"/>
                  <a:gd name="connsiteY73" fmla="*/ 7842 h 10000"/>
                  <a:gd name="connsiteX74" fmla="*/ 5850 w 10000"/>
                  <a:gd name="connsiteY74" fmla="*/ 7765 h 10000"/>
                  <a:gd name="connsiteX75" fmla="*/ 5469 w 10000"/>
                  <a:gd name="connsiteY75" fmla="*/ 7695 h 10000"/>
                  <a:gd name="connsiteX76" fmla="*/ 4905 w 10000"/>
                  <a:gd name="connsiteY76" fmla="*/ 7622 h 10000"/>
                  <a:gd name="connsiteX77" fmla="*/ 4905 w 10000"/>
                  <a:gd name="connsiteY77" fmla="*/ 7622 h 10000"/>
                  <a:gd name="connsiteX78" fmla="*/ 3583 w 10000"/>
                  <a:gd name="connsiteY78" fmla="*/ 7695 h 10000"/>
                  <a:gd name="connsiteX79" fmla="*/ 3396 w 10000"/>
                  <a:gd name="connsiteY79" fmla="*/ 7622 h 10000"/>
                  <a:gd name="connsiteX80" fmla="*/ 3300 w 10000"/>
                  <a:gd name="connsiteY80" fmla="*/ 7550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3489 w 10000"/>
                  <a:gd name="connsiteY13" fmla="*/ 7622 h 10000"/>
                  <a:gd name="connsiteX14" fmla="*/ 3300 w 10000"/>
                  <a:gd name="connsiteY14" fmla="*/ 7484 h 10000"/>
                  <a:gd name="connsiteX15" fmla="*/ 3204 w 10000"/>
                  <a:gd name="connsiteY15" fmla="*/ 7339 h 10000"/>
                  <a:gd name="connsiteX16" fmla="*/ 3204 w 10000"/>
                  <a:gd name="connsiteY16" fmla="*/ 7050 h 10000"/>
                  <a:gd name="connsiteX17" fmla="*/ 3300 w 10000"/>
                  <a:gd name="connsiteY17" fmla="*/ 6471 h 10000"/>
                  <a:gd name="connsiteX18" fmla="*/ 3396 w 10000"/>
                  <a:gd name="connsiteY18" fmla="*/ 6185 h 10000"/>
                  <a:gd name="connsiteX19" fmla="*/ 3300 w 10000"/>
                  <a:gd name="connsiteY19" fmla="*/ 5829 h 10000"/>
                  <a:gd name="connsiteX20" fmla="*/ 3300 w 10000"/>
                  <a:gd name="connsiteY20" fmla="*/ 5829 h 10000"/>
                  <a:gd name="connsiteX21" fmla="*/ 2923 w 10000"/>
                  <a:gd name="connsiteY21" fmla="*/ 5464 h 10000"/>
                  <a:gd name="connsiteX22" fmla="*/ 2641 w 10000"/>
                  <a:gd name="connsiteY22" fmla="*/ 5539 h 10000"/>
                  <a:gd name="connsiteX23" fmla="*/ 1319 w 10000"/>
                  <a:gd name="connsiteY23" fmla="*/ 6117 h 10000"/>
                  <a:gd name="connsiteX24" fmla="*/ 850 w 10000"/>
                  <a:gd name="connsiteY24" fmla="*/ 6185 h 10000"/>
                  <a:gd name="connsiteX25" fmla="*/ 660 w 10000"/>
                  <a:gd name="connsiteY25" fmla="*/ 6185 h 10000"/>
                  <a:gd name="connsiteX26" fmla="*/ 566 w 10000"/>
                  <a:gd name="connsiteY26" fmla="*/ 6117 h 10000"/>
                  <a:gd name="connsiteX27" fmla="*/ 470 w 10000"/>
                  <a:gd name="connsiteY27" fmla="*/ 5829 h 10000"/>
                  <a:gd name="connsiteX28" fmla="*/ 188 w 10000"/>
                  <a:gd name="connsiteY28" fmla="*/ 5464 h 10000"/>
                  <a:gd name="connsiteX29" fmla="*/ 188 w 10000"/>
                  <a:gd name="connsiteY29" fmla="*/ 5464 h 10000"/>
                  <a:gd name="connsiteX30" fmla="*/ 0 w 10000"/>
                  <a:gd name="connsiteY30" fmla="*/ 5035 h 10000"/>
                  <a:gd name="connsiteX31" fmla="*/ 0 w 10000"/>
                  <a:gd name="connsiteY31" fmla="*/ 4889 h 10000"/>
                  <a:gd name="connsiteX32" fmla="*/ 94 w 10000"/>
                  <a:gd name="connsiteY32" fmla="*/ 4750 h 10000"/>
                  <a:gd name="connsiteX33" fmla="*/ 282 w 10000"/>
                  <a:gd name="connsiteY33" fmla="*/ 4459 h 10000"/>
                  <a:gd name="connsiteX34" fmla="*/ 470 w 10000"/>
                  <a:gd name="connsiteY34" fmla="*/ 4388 h 10000"/>
                  <a:gd name="connsiteX35" fmla="*/ 470 w 10000"/>
                  <a:gd name="connsiteY35" fmla="*/ 4388 h 10000"/>
                  <a:gd name="connsiteX36" fmla="*/ 470 w 10000"/>
                  <a:gd name="connsiteY36" fmla="*/ 4320 h 10000"/>
                  <a:gd name="connsiteX37" fmla="*/ 566 w 10000"/>
                  <a:gd name="connsiteY37" fmla="*/ 4245 h 10000"/>
                  <a:gd name="connsiteX38" fmla="*/ 943 w 10000"/>
                  <a:gd name="connsiteY38" fmla="*/ 4170 h 10000"/>
                  <a:gd name="connsiteX39" fmla="*/ 2073 w 10000"/>
                  <a:gd name="connsiteY39" fmla="*/ 4031 h 10000"/>
                  <a:gd name="connsiteX40" fmla="*/ 4055 w 10000"/>
                  <a:gd name="connsiteY40" fmla="*/ 3815 h 10000"/>
                  <a:gd name="connsiteX41" fmla="*/ 4055 w 10000"/>
                  <a:gd name="connsiteY41" fmla="*/ 3815 h 10000"/>
                  <a:gd name="connsiteX42" fmla="*/ 5188 w 10000"/>
                  <a:gd name="connsiteY42" fmla="*/ 3598 h 10000"/>
                  <a:gd name="connsiteX43" fmla="*/ 7262 w 10000"/>
                  <a:gd name="connsiteY43" fmla="*/ 3165 h 10000"/>
                  <a:gd name="connsiteX44" fmla="*/ 7262 w 10000"/>
                  <a:gd name="connsiteY44" fmla="*/ 3165 h 10000"/>
                  <a:gd name="connsiteX45" fmla="*/ 7737 w 10000"/>
                  <a:gd name="connsiteY45" fmla="*/ 3013 h 10000"/>
                  <a:gd name="connsiteX46" fmla="*/ 7924 w 10000"/>
                  <a:gd name="connsiteY46" fmla="*/ 2803 h 10000"/>
                  <a:gd name="connsiteX47" fmla="*/ 8116 w 10000"/>
                  <a:gd name="connsiteY47" fmla="*/ 2660 h 10000"/>
                  <a:gd name="connsiteX48" fmla="*/ 8020 w 10000"/>
                  <a:gd name="connsiteY48" fmla="*/ 2516 h 10000"/>
                  <a:gd name="connsiteX49" fmla="*/ 8020 w 10000"/>
                  <a:gd name="connsiteY49" fmla="*/ 2372 h 10000"/>
                  <a:gd name="connsiteX50" fmla="*/ 7829 w 10000"/>
                  <a:gd name="connsiteY50" fmla="*/ 2228 h 10000"/>
                  <a:gd name="connsiteX51" fmla="*/ 7546 w 10000"/>
                  <a:gd name="connsiteY51" fmla="*/ 2014 h 10000"/>
                  <a:gd name="connsiteX52" fmla="*/ 7546 w 10000"/>
                  <a:gd name="connsiteY52" fmla="*/ 2014 h 10000"/>
                  <a:gd name="connsiteX53" fmla="*/ 4153 w 10000"/>
                  <a:gd name="connsiteY53" fmla="*/ 722 h 10000"/>
                  <a:gd name="connsiteX54" fmla="*/ 4153 w 10000"/>
                  <a:gd name="connsiteY54" fmla="*/ 722 h 10000"/>
                  <a:gd name="connsiteX55" fmla="*/ 3773 w 10000"/>
                  <a:gd name="connsiteY55" fmla="*/ 510 h 10000"/>
                  <a:gd name="connsiteX56" fmla="*/ 3489 w 10000"/>
                  <a:gd name="connsiteY56" fmla="*/ 291 h 10000"/>
                  <a:gd name="connsiteX57" fmla="*/ 3300 w 10000"/>
                  <a:gd name="connsiteY57" fmla="*/ 73 h 10000"/>
                  <a:gd name="connsiteX58" fmla="*/ 3300 w 10000"/>
                  <a:gd name="connsiteY58" fmla="*/ 73 h 10000"/>
                  <a:gd name="connsiteX59" fmla="*/ 6700 w 10000"/>
                  <a:gd name="connsiteY59" fmla="*/ 0 h 10000"/>
                  <a:gd name="connsiteX60" fmla="*/ 10000 w 10000"/>
                  <a:gd name="connsiteY60" fmla="*/ 722 h 10000"/>
                  <a:gd name="connsiteX61" fmla="*/ 10000 w 10000"/>
                  <a:gd name="connsiteY61" fmla="*/ 9927 h 10000"/>
                  <a:gd name="connsiteX62" fmla="*/ 10000 w 10000"/>
                  <a:gd name="connsiteY62" fmla="*/ 9927 h 10000"/>
                  <a:gd name="connsiteX63" fmla="*/ 9527 w 10000"/>
                  <a:gd name="connsiteY63" fmla="*/ 9857 h 10000"/>
                  <a:gd name="connsiteX64" fmla="*/ 8964 w 10000"/>
                  <a:gd name="connsiteY64" fmla="*/ 9927 h 10000"/>
                  <a:gd name="connsiteX65" fmla="*/ 8964 w 10000"/>
                  <a:gd name="connsiteY65" fmla="*/ 9927 h 10000"/>
                  <a:gd name="connsiteX66" fmla="*/ 8774 w 10000"/>
                  <a:gd name="connsiteY66" fmla="*/ 10000 h 10000"/>
                  <a:gd name="connsiteX67" fmla="*/ 8398 w 10000"/>
                  <a:gd name="connsiteY67" fmla="*/ 9927 h 10000"/>
                  <a:gd name="connsiteX68" fmla="*/ 8116 w 10000"/>
                  <a:gd name="connsiteY68" fmla="*/ 9857 h 10000"/>
                  <a:gd name="connsiteX69" fmla="*/ 7829 w 10000"/>
                  <a:gd name="connsiteY69" fmla="*/ 9707 h 10000"/>
                  <a:gd name="connsiteX70" fmla="*/ 7638 w 10000"/>
                  <a:gd name="connsiteY70" fmla="*/ 9494 h 10000"/>
                  <a:gd name="connsiteX71" fmla="*/ 7358 w 10000"/>
                  <a:gd name="connsiteY71" fmla="*/ 9137 h 10000"/>
                  <a:gd name="connsiteX72" fmla="*/ 6226 w 10000"/>
                  <a:gd name="connsiteY72" fmla="*/ 7842 h 10000"/>
                  <a:gd name="connsiteX73" fmla="*/ 5850 w 10000"/>
                  <a:gd name="connsiteY73" fmla="*/ 7765 h 10000"/>
                  <a:gd name="connsiteX74" fmla="*/ 5469 w 10000"/>
                  <a:gd name="connsiteY74" fmla="*/ 7695 h 10000"/>
                  <a:gd name="connsiteX75" fmla="*/ 4905 w 10000"/>
                  <a:gd name="connsiteY75" fmla="*/ 7622 h 10000"/>
                  <a:gd name="connsiteX76" fmla="*/ 4905 w 10000"/>
                  <a:gd name="connsiteY76" fmla="*/ 7622 h 10000"/>
                  <a:gd name="connsiteX77" fmla="*/ 3583 w 10000"/>
                  <a:gd name="connsiteY77" fmla="*/ 7695 h 10000"/>
                  <a:gd name="connsiteX78" fmla="*/ 3396 w 10000"/>
                  <a:gd name="connsiteY78" fmla="*/ 7622 h 10000"/>
                  <a:gd name="connsiteX79" fmla="*/ 3300 w 10000"/>
                  <a:gd name="connsiteY79" fmla="*/ 7550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3489 w 10000"/>
                  <a:gd name="connsiteY13" fmla="*/ 7622 h 10000"/>
                  <a:gd name="connsiteX14" fmla="*/ 3300 w 10000"/>
                  <a:gd name="connsiteY14" fmla="*/ 7484 h 10000"/>
                  <a:gd name="connsiteX15" fmla="*/ 3204 w 10000"/>
                  <a:gd name="connsiteY15" fmla="*/ 7339 h 10000"/>
                  <a:gd name="connsiteX16" fmla="*/ 3204 w 10000"/>
                  <a:gd name="connsiteY16" fmla="*/ 7050 h 10000"/>
                  <a:gd name="connsiteX17" fmla="*/ 3300 w 10000"/>
                  <a:gd name="connsiteY17" fmla="*/ 6471 h 10000"/>
                  <a:gd name="connsiteX18" fmla="*/ 3396 w 10000"/>
                  <a:gd name="connsiteY18" fmla="*/ 6185 h 10000"/>
                  <a:gd name="connsiteX19" fmla="*/ 3300 w 10000"/>
                  <a:gd name="connsiteY19" fmla="*/ 5829 h 10000"/>
                  <a:gd name="connsiteX20" fmla="*/ 3300 w 10000"/>
                  <a:gd name="connsiteY20" fmla="*/ 5829 h 10000"/>
                  <a:gd name="connsiteX21" fmla="*/ 2923 w 10000"/>
                  <a:gd name="connsiteY21" fmla="*/ 5464 h 10000"/>
                  <a:gd name="connsiteX22" fmla="*/ 2641 w 10000"/>
                  <a:gd name="connsiteY22" fmla="*/ 5539 h 10000"/>
                  <a:gd name="connsiteX23" fmla="*/ 1319 w 10000"/>
                  <a:gd name="connsiteY23" fmla="*/ 6117 h 10000"/>
                  <a:gd name="connsiteX24" fmla="*/ 850 w 10000"/>
                  <a:gd name="connsiteY24" fmla="*/ 6185 h 10000"/>
                  <a:gd name="connsiteX25" fmla="*/ 660 w 10000"/>
                  <a:gd name="connsiteY25" fmla="*/ 6185 h 10000"/>
                  <a:gd name="connsiteX26" fmla="*/ 566 w 10000"/>
                  <a:gd name="connsiteY26" fmla="*/ 6117 h 10000"/>
                  <a:gd name="connsiteX27" fmla="*/ 470 w 10000"/>
                  <a:gd name="connsiteY27" fmla="*/ 5829 h 10000"/>
                  <a:gd name="connsiteX28" fmla="*/ 188 w 10000"/>
                  <a:gd name="connsiteY28" fmla="*/ 5464 h 10000"/>
                  <a:gd name="connsiteX29" fmla="*/ 188 w 10000"/>
                  <a:gd name="connsiteY29" fmla="*/ 5464 h 10000"/>
                  <a:gd name="connsiteX30" fmla="*/ 0 w 10000"/>
                  <a:gd name="connsiteY30" fmla="*/ 5035 h 10000"/>
                  <a:gd name="connsiteX31" fmla="*/ 0 w 10000"/>
                  <a:gd name="connsiteY31" fmla="*/ 4889 h 10000"/>
                  <a:gd name="connsiteX32" fmla="*/ 94 w 10000"/>
                  <a:gd name="connsiteY32" fmla="*/ 4750 h 10000"/>
                  <a:gd name="connsiteX33" fmla="*/ 282 w 10000"/>
                  <a:gd name="connsiteY33" fmla="*/ 4459 h 10000"/>
                  <a:gd name="connsiteX34" fmla="*/ 470 w 10000"/>
                  <a:gd name="connsiteY34" fmla="*/ 4388 h 10000"/>
                  <a:gd name="connsiteX35" fmla="*/ 470 w 10000"/>
                  <a:gd name="connsiteY35" fmla="*/ 4388 h 10000"/>
                  <a:gd name="connsiteX36" fmla="*/ 470 w 10000"/>
                  <a:gd name="connsiteY36" fmla="*/ 4320 h 10000"/>
                  <a:gd name="connsiteX37" fmla="*/ 566 w 10000"/>
                  <a:gd name="connsiteY37" fmla="*/ 4245 h 10000"/>
                  <a:gd name="connsiteX38" fmla="*/ 943 w 10000"/>
                  <a:gd name="connsiteY38" fmla="*/ 4170 h 10000"/>
                  <a:gd name="connsiteX39" fmla="*/ 2073 w 10000"/>
                  <a:gd name="connsiteY39" fmla="*/ 4031 h 10000"/>
                  <a:gd name="connsiteX40" fmla="*/ 4055 w 10000"/>
                  <a:gd name="connsiteY40" fmla="*/ 3815 h 10000"/>
                  <a:gd name="connsiteX41" fmla="*/ 4055 w 10000"/>
                  <a:gd name="connsiteY41" fmla="*/ 3815 h 10000"/>
                  <a:gd name="connsiteX42" fmla="*/ 5188 w 10000"/>
                  <a:gd name="connsiteY42" fmla="*/ 3598 h 10000"/>
                  <a:gd name="connsiteX43" fmla="*/ 7262 w 10000"/>
                  <a:gd name="connsiteY43" fmla="*/ 3165 h 10000"/>
                  <a:gd name="connsiteX44" fmla="*/ 7262 w 10000"/>
                  <a:gd name="connsiteY44" fmla="*/ 3165 h 10000"/>
                  <a:gd name="connsiteX45" fmla="*/ 7737 w 10000"/>
                  <a:gd name="connsiteY45" fmla="*/ 3013 h 10000"/>
                  <a:gd name="connsiteX46" fmla="*/ 7924 w 10000"/>
                  <a:gd name="connsiteY46" fmla="*/ 2803 h 10000"/>
                  <a:gd name="connsiteX47" fmla="*/ 8116 w 10000"/>
                  <a:gd name="connsiteY47" fmla="*/ 2660 h 10000"/>
                  <a:gd name="connsiteX48" fmla="*/ 8020 w 10000"/>
                  <a:gd name="connsiteY48" fmla="*/ 2516 h 10000"/>
                  <a:gd name="connsiteX49" fmla="*/ 8020 w 10000"/>
                  <a:gd name="connsiteY49" fmla="*/ 2372 h 10000"/>
                  <a:gd name="connsiteX50" fmla="*/ 7829 w 10000"/>
                  <a:gd name="connsiteY50" fmla="*/ 2228 h 10000"/>
                  <a:gd name="connsiteX51" fmla="*/ 7546 w 10000"/>
                  <a:gd name="connsiteY51" fmla="*/ 2014 h 10000"/>
                  <a:gd name="connsiteX52" fmla="*/ 7546 w 10000"/>
                  <a:gd name="connsiteY52" fmla="*/ 2014 h 10000"/>
                  <a:gd name="connsiteX53" fmla="*/ 4153 w 10000"/>
                  <a:gd name="connsiteY53" fmla="*/ 722 h 10000"/>
                  <a:gd name="connsiteX54" fmla="*/ 4153 w 10000"/>
                  <a:gd name="connsiteY54" fmla="*/ 722 h 10000"/>
                  <a:gd name="connsiteX55" fmla="*/ 3773 w 10000"/>
                  <a:gd name="connsiteY55" fmla="*/ 510 h 10000"/>
                  <a:gd name="connsiteX56" fmla="*/ 3489 w 10000"/>
                  <a:gd name="connsiteY56" fmla="*/ 291 h 10000"/>
                  <a:gd name="connsiteX57" fmla="*/ 3300 w 10000"/>
                  <a:gd name="connsiteY57" fmla="*/ 73 h 10000"/>
                  <a:gd name="connsiteX58" fmla="*/ 3300 w 10000"/>
                  <a:gd name="connsiteY58" fmla="*/ 73 h 10000"/>
                  <a:gd name="connsiteX59" fmla="*/ 6700 w 10000"/>
                  <a:gd name="connsiteY59" fmla="*/ 0 h 10000"/>
                  <a:gd name="connsiteX60" fmla="*/ 10000 w 10000"/>
                  <a:gd name="connsiteY60" fmla="*/ 722 h 10000"/>
                  <a:gd name="connsiteX61" fmla="*/ 10000 w 10000"/>
                  <a:gd name="connsiteY61" fmla="*/ 9927 h 10000"/>
                  <a:gd name="connsiteX62" fmla="*/ 10000 w 10000"/>
                  <a:gd name="connsiteY62" fmla="*/ 9927 h 10000"/>
                  <a:gd name="connsiteX63" fmla="*/ 9527 w 10000"/>
                  <a:gd name="connsiteY63" fmla="*/ 9857 h 10000"/>
                  <a:gd name="connsiteX64" fmla="*/ 8964 w 10000"/>
                  <a:gd name="connsiteY64" fmla="*/ 9927 h 10000"/>
                  <a:gd name="connsiteX65" fmla="*/ 8964 w 10000"/>
                  <a:gd name="connsiteY65" fmla="*/ 9927 h 10000"/>
                  <a:gd name="connsiteX66" fmla="*/ 8774 w 10000"/>
                  <a:gd name="connsiteY66" fmla="*/ 10000 h 10000"/>
                  <a:gd name="connsiteX67" fmla="*/ 8398 w 10000"/>
                  <a:gd name="connsiteY67" fmla="*/ 9927 h 10000"/>
                  <a:gd name="connsiteX68" fmla="*/ 8116 w 10000"/>
                  <a:gd name="connsiteY68" fmla="*/ 9857 h 10000"/>
                  <a:gd name="connsiteX69" fmla="*/ 7829 w 10000"/>
                  <a:gd name="connsiteY69" fmla="*/ 9707 h 10000"/>
                  <a:gd name="connsiteX70" fmla="*/ 7638 w 10000"/>
                  <a:gd name="connsiteY70" fmla="*/ 9494 h 10000"/>
                  <a:gd name="connsiteX71" fmla="*/ 6226 w 10000"/>
                  <a:gd name="connsiteY71" fmla="*/ 7842 h 10000"/>
                  <a:gd name="connsiteX72" fmla="*/ 5850 w 10000"/>
                  <a:gd name="connsiteY72" fmla="*/ 7765 h 10000"/>
                  <a:gd name="connsiteX73" fmla="*/ 5469 w 10000"/>
                  <a:gd name="connsiteY73" fmla="*/ 7695 h 10000"/>
                  <a:gd name="connsiteX74" fmla="*/ 4905 w 10000"/>
                  <a:gd name="connsiteY74" fmla="*/ 7622 h 10000"/>
                  <a:gd name="connsiteX75" fmla="*/ 4905 w 10000"/>
                  <a:gd name="connsiteY75" fmla="*/ 7622 h 10000"/>
                  <a:gd name="connsiteX76" fmla="*/ 3583 w 10000"/>
                  <a:gd name="connsiteY76" fmla="*/ 7695 h 10000"/>
                  <a:gd name="connsiteX77" fmla="*/ 3396 w 10000"/>
                  <a:gd name="connsiteY77" fmla="*/ 7622 h 10000"/>
                  <a:gd name="connsiteX78" fmla="*/ 3300 w 10000"/>
                  <a:gd name="connsiteY78" fmla="*/ 7550 h 10000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3489 w 10000"/>
                  <a:gd name="connsiteY13" fmla="*/ 7622 h 10000"/>
                  <a:gd name="connsiteX14" fmla="*/ 3300 w 10000"/>
                  <a:gd name="connsiteY14" fmla="*/ 7484 h 10000"/>
                  <a:gd name="connsiteX15" fmla="*/ 3204 w 10000"/>
                  <a:gd name="connsiteY15" fmla="*/ 7339 h 10000"/>
                  <a:gd name="connsiteX16" fmla="*/ 3204 w 10000"/>
                  <a:gd name="connsiteY16" fmla="*/ 7050 h 10000"/>
                  <a:gd name="connsiteX17" fmla="*/ 3300 w 10000"/>
                  <a:gd name="connsiteY17" fmla="*/ 6471 h 10000"/>
                  <a:gd name="connsiteX18" fmla="*/ 3396 w 10000"/>
                  <a:gd name="connsiteY18" fmla="*/ 6185 h 10000"/>
                  <a:gd name="connsiteX19" fmla="*/ 3300 w 10000"/>
                  <a:gd name="connsiteY19" fmla="*/ 5829 h 10000"/>
                  <a:gd name="connsiteX20" fmla="*/ 3300 w 10000"/>
                  <a:gd name="connsiteY20" fmla="*/ 5829 h 10000"/>
                  <a:gd name="connsiteX21" fmla="*/ 2923 w 10000"/>
                  <a:gd name="connsiteY21" fmla="*/ 5464 h 10000"/>
                  <a:gd name="connsiteX22" fmla="*/ 2641 w 10000"/>
                  <a:gd name="connsiteY22" fmla="*/ 5539 h 10000"/>
                  <a:gd name="connsiteX23" fmla="*/ 1319 w 10000"/>
                  <a:gd name="connsiteY23" fmla="*/ 6117 h 10000"/>
                  <a:gd name="connsiteX24" fmla="*/ 850 w 10000"/>
                  <a:gd name="connsiteY24" fmla="*/ 6185 h 10000"/>
                  <a:gd name="connsiteX25" fmla="*/ 660 w 10000"/>
                  <a:gd name="connsiteY25" fmla="*/ 6185 h 10000"/>
                  <a:gd name="connsiteX26" fmla="*/ 566 w 10000"/>
                  <a:gd name="connsiteY26" fmla="*/ 6117 h 10000"/>
                  <a:gd name="connsiteX27" fmla="*/ 470 w 10000"/>
                  <a:gd name="connsiteY27" fmla="*/ 5829 h 10000"/>
                  <a:gd name="connsiteX28" fmla="*/ 188 w 10000"/>
                  <a:gd name="connsiteY28" fmla="*/ 5464 h 10000"/>
                  <a:gd name="connsiteX29" fmla="*/ 188 w 10000"/>
                  <a:gd name="connsiteY29" fmla="*/ 5464 h 10000"/>
                  <a:gd name="connsiteX30" fmla="*/ 0 w 10000"/>
                  <a:gd name="connsiteY30" fmla="*/ 5035 h 10000"/>
                  <a:gd name="connsiteX31" fmla="*/ 0 w 10000"/>
                  <a:gd name="connsiteY31" fmla="*/ 4889 h 10000"/>
                  <a:gd name="connsiteX32" fmla="*/ 94 w 10000"/>
                  <a:gd name="connsiteY32" fmla="*/ 4750 h 10000"/>
                  <a:gd name="connsiteX33" fmla="*/ 282 w 10000"/>
                  <a:gd name="connsiteY33" fmla="*/ 4459 h 10000"/>
                  <a:gd name="connsiteX34" fmla="*/ 470 w 10000"/>
                  <a:gd name="connsiteY34" fmla="*/ 4388 h 10000"/>
                  <a:gd name="connsiteX35" fmla="*/ 470 w 10000"/>
                  <a:gd name="connsiteY35" fmla="*/ 4388 h 10000"/>
                  <a:gd name="connsiteX36" fmla="*/ 470 w 10000"/>
                  <a:gd name="connsiteY36" fmla="*/ 4320 h 10000"/>
                  <a:gd name="connsiteX37" fmla="*/ 566 w 10000"/>
                  <a:gd name="connsiteY37" fmla="*/ 4245 h 10000"/>
                  <a:gd name="connsiteX38" fmla="*/ 943 w 10000"/>
                  <a:gd name="connsiteY38" fmla="*/ 4170 h 10000"/>
                  <a:gd name="connsiteX39" fmla="*/ 2073 w 10000"/>
                  <a:gd name="connsiteY39" fmla="*/ 4031 h 10000"/>
                  <a:gd name="connsiteX40" fmla="*/ 4055 w 10000"/>
                  <a:gd name="connsiteY40" fmla="*/ 3815 h 10000"/>
                  <a:gd name="connsiteX41" fmla="*/ 4055 w 10000"/>
                  <a:gd name="connsiteY41" fmla="*/ 3815 h 10000"/>
                  <a:gd name="connsiteX42" fmla="*/ 5188 w 10000"/>
                  <a:gd name="connsiteY42" fmla="*/ 3598 h 10000"/>
                  <a:gd name="connsiteX43" fmla="*/ 7262 w 10000"/>
                  <a:gd name="connsiteY43" fmla="*/ 3165 h 10000"/>
                  <a:gd name="connsiteX44" fmla="*/ 7262 w 10000"/>
                  <a:gd name="connsiteY44" fmla="*/ 3165 h 10000"/>
                  <a:gd name="connsiteX45" fmla="*/ 7737 w 10000"/>
                  <a:gd name="connsiteY45" fmla="*/ 3013 h 10000"/>
                  <a:gd name="connsiteX46" fmla="*/ 7924 w 10000"/>
                  <a:gd name="connsiteY46" fmla="*/ 2803 h 10000"/>
                  <a:gd name="connsiteX47" fmla="*/ 8116 w 10000"/>
                  <a:gd name="connsiteY47" fmla="*/ 2660 h 10000"/>
                  <a:gd name="connsiteX48" fmla="*/ 8020 w 10000"/>
                  <a:gd name="connsiteY48" fmla="*/ 2516 h 10000"/>
                  <a:gd name="connsiteX49" fmla="*/ 8020 w 10000"/>
                  <a:gd name="connsiteY49" fmla="*/ 2372 h 10000"/>
                  <a:gd name="connsiteX50" fmla="*/ 7829 w 10000"/>
                  <a:gd name="connsiteY50" fmla="*/ 2228 h 10000"/>
                  <a:gd name="connsiteX51" fmla="*/ 7546 w 10000"/>
                  <a:gd name="connsiteY51" fmla="*/ 2014 h 10000"/>
                  <a:gd name="connsiteX52" fmla="*/ 7546 w 10000"/>
                  <a:gd name="connsiteY52" fmla="*/ 2014 h 10000"/>
                  <a:gd name="connsiteX53" fmla="*/ 4153 w 10000"/>
                  <a:gd name="connsiteY53" fmla="*/ 722 h 10000"/>
                  <a:gd name="connsiteX54" fmla="*/ 4153 w 10000"/>
                  <a:gd name="connsiteY54" fmla="*/ 722 h 10000"/>
                  <a:gd name="connsiteX55" fmla="*/ 3773 w 10000"/>
                  <a:gd name="connsiteY55" fmla="*/ 510 h 10000"/>
                  <a:gd name="connsiteX56" fmla="*/ 3489 w 10000"/>
                  <a:gd name="connsiteY56" fmla="*/ 291 h 10000"/>
                  <a:gd name="connsiteX57" fmla="*/ 3300 w 10000"/>
                  <a:gd name="connsiteY57" fmla="*/ 73 h 10000"/>
                  <a:gd name="connsiteX58" fmla="*/ 3300 w 10000"/>
                  <a:gd name="connsiteY58" fmla="*/ 73 h 10000"/>
                  <a:gd name="connsiteX59" fmla="*/ 6700 w 10000"/>
                  <a:gd name="connsiteY59" fmla="*/ 0 h 10000"/>
                  <a:gd name="connsiteX60" fmla="*/ 10000 w 10000"/>
                  <a:gd name="connsiteY60" fmla="*/ 722 h 10000"/>
                  <a:gd name="connsiteX61" fmla="*/ 10000 w 10000"/>
                  <a:gd name="connsiteY61" fmla="*/ 9927 h 10000"/>
                  <a:gd name="connsiteX62" fmla="*/ 10000 w 10000"/>
                  <a:gd name="connsiteY62" fmla="*/ 9927 h 10000"/>
                  <a:gd name="connsiteX63" fmla="*/ 9527 w 10000"/>
                  <a:gd name="connsiteY63" fmla="*/ 9857 h 10000"/>
                  <a:gd name="connsiteX64" fmla="*/ 8964 w 10000"/>
                  <a:gd name="connsiteY64" fmla="*/ 9927 h 10000"/>
                  <a:gd name="connsiteX65" fmla="*/ 8964 w 10000"/>
                  <a:gd name="connsiteY65" fmla="*/ 9927 h 10000"/>
                  <a:gd name="connsiteX66" fmla="*/ 8774 w 10000"/>
                  <a:gd name="connsiteY66" fmla="*/ 10000 h 10000"/>
                  <a:gd name="connsiteX67" fmla="*/ 8398 w 10000"/>
                  <a:gd name="connsiteY67" fmla="*/ 9927 h 10000"/>
                  <a:gd name="connsiteX68" fmla="*/ 8116 w 10000"/>
                  <a:gd name="connsiteY68" fmla="*/ 9857 h 10000"/>
                  <a:gd name="connsiteX69" fmla="*/ 7829 w 10000"/>
                  <a:gd name="connsiteY69" fmla="*/ 9707 h 10000"/>
                  <a:gd name="connsiteX70" fmla="*/ 6226 w 10000"/>
                  <a:gd name="connsiteY70" fmla="*/ 7842 h 10000"/>
                  <a:gd name="connsiteX71" fmla="*/ 5850 w 10000"/>
                  <a:gd name="connsiteY71" fmla="*/ 7765 h 10000"/>
                  <a:gd name="connsiteX72" fmla="*/ 5469 w 10000"/>
                  <a:gd name="connsiteY72" fmla="*/ 7695 h 10000"/>
                  <a:gd name="connsiteX73" fmla="*/ 4905 w 10000"/>
                  <a:gd name="connsiteY73" fmla="*/ 7622 h 10000"/>
                  <a:gd name="connsiteX74" fmla="*/ 4905 w 10000"/>
                  <a:gd name="connsiteY74" fmla="*/ 7622 h 10000"/>
                  <a:gd name="connsiteX75" fmla="*/ 3583 w 10000"/>
                  <a:gd name="connsiteY75" fmla="*/ 7695 h 10000"/>
                  <a:gd name="connsiteX76" fmla="*/ 3396 w 10000"/>
                  <a:gd name="connsiteY76" fmla="*/ 7622 h 10000"/>
                  <a:gd name="connsiteX77" fmla="*/ 3300 w 10000"/>
                  <a:gd name="connsiteY77" fmla="*/ 7550 h 10000"/>
                  <a:gd name="connsiteX0" fmla="*/ 10000 w 10000"/>
                  <a:gd name="connsiteY0" fmla="*/ 9857 h 10753"/>
                  <a:gd name="connsiteX1" fmla="*/ 10000 w 10000"/>
                  <a:gd name="connsiteY1" fmla="*/ 9857 h 10753"/>
                  <a:gd name="connsiteX2" fmla="*/ 8679 w 10000"/>
                  <a:gd name="connsiteY2" fmla="*/ 9927 h 10753"/>
                  <a:gd name="connsiteX3" fmla="*/ 8205 w 10000"/>
                  <a:gd name="connsiteY3" fmla="*/ 9927 h 10753"/>
                  <a:gd name="connsiteX4" fmla="*/ 8020 w 10000"/>
                  <a:gd name="connsiteY4" fmla="*/ 9857 h 10753"/>
                  <a:gd name="connsiteX5" fmla="*/ 7924 w 10000"/>
                  <a:gd name="connsiteY5" fmla="*/ 9782 h 10753"/>
                  <a:gd name="connsiteX6" fmla="*/ 7924 w 10000"/>
                  <a:gd name="connsiteY6" fmla="*/ 9782 h 10753"/>
                  <a:gd name="connsiteX7" fmla="*/ 7358 w 10000"/>
                  <a:gd name="connsiteY7" fmla="*/ 8915 h 10753"/>
                  <a:gd name="connsiteX8" fmla="*/ 6884 w 10000"/>
                  <a:gd name="connsiteY8" fmla="*/ 8129 h 10753"/>
                  <a:gd name="connsiteX9" fmla="*/ 6884 w 10000"/>
                  <a:gd name="connsiteY9" fmla="*/ 8129 h 10753"/>
                  <a:gd name="connsiteX10" fmla="*/ 6700 w 10000"/>
                  <a:gd name="connsiteY10" fmla="*/ 7987 h 10753"/>
                  <a:gd name="connsiteX11" fmla="*/ 6414 w 10000"/>
                  <a:gd name="connsiteY11" fmla="*/ 7842 h 10753"/>
                  <a:gd name="connsiteX12" fmla="*/ 5660 w 10000"/>
                  <a:gd name="connsiteY12" fmla="*/ 7765 h 10753"/>
                  <a:gd name="connsiteX13" fmla="*/ 3489 w 10000"/>
                  <a:gd name="connsiteY13" fmla="*/ 7622 h 10753"/>
                  <a:gd name="connsiteX14" fmla="*/ 3300 w 10000"/>
                  <a:gd name="connsiteY14" fmla="*/ 7484 h 10753"/>
                  <a:gd name="connsiteX15" fmla="*/ 3204 w 10000"/>
                  <a:gd name="connsiteY15" fmla="*/ 7339 h 10753"/>
                  <a:gd name="connsiteX16" fmla="*/ 3204 w 10000"/>
                  <a:gd name="connsiteY16" fmla="*/ 7050 h 10753"/>
                  <a:gd name="connsiteX17" fmla="*/ 3300 w 10000"/>
                  <a:gd name="connsiteY17" fmla="*/ 6471 h 10753"/>
                  <a:gd name="connsiteX18" fmla="*/ 3396 w 10000"/>
                  <a:gd name="connsiteY18" fmla="*/ 6185 h 10753"/>
                  <a:gd name="connsiteX19" fmla="*/ 3300 w 10000"/>
                  <a:gd name="connsiteY19" fmla="*/ 5829 h 10753"/>
                  <a:gd name="connsiteX20" fmla="*/ 3300 w 10000"/>
                  <a:gd name="connsiteY20" fmla="*/ 5829 h 10753"/>
                  <a:gd name="connsiteX21" fmla="*/ 2923 w 10000"/>
                  <a:gd name="connsiteY21" fmla="*/ 5464 h 10753"/>
                  <a:gd name="connsiteX22" fmla="*/ 2641 w 10000"/>
                  <a:gd name="connsiteY22" fmla="*/ 5539 h 10753"/>
                  <a:gd name="connsiteX23" fmla="*/ 1319 w 10000"/>
                  <a:gd name="connsiteY23" fmla="*/ 6117 h 10753"/>
                  <a:gd name="connsiteX24" fmla="*/ 850 w 10000"/>
                  <a:gd name="connsiteY24" fmla="*/ 6185 h 10753"/>
                  <a:gd name="connsiteX25" fmla="*/ 660 w 10000"/>
                  <a:gd name="connsiteY25" fmla="*/ 6185 h 10753"/>
                  <a:gd name="connsiteX26" fmla="*/ 566 w 10000"/>
                  <a:gd name="connsiteY26" fmla="*/ 6117 h 10753"/>
                  <a:gd name="connsiteX27" fmla="*/ 470 w 10000"/>
                  <a:gd name="connsiteY27" fmla="*/ 5829 h 10753"/>
                  <a:gd name="connsiteX28" fmla="*/ 188 w 10000"/>
                  <a:gd name="connsiteY28" fmla="*/ 5464 h 10753"/>
                  <a:gd name="connsiteX29" fmla="*/ 188 w 10000"/>
                  <a:gd name="connsiteY29" fmla="*/ 5464 h 10753"/>
                  <a:gd name="connsiteX30" fmla="*/ 0 w 10000"/>
                  <a:gd name="connsiteY30" fmla="*/ 5035 h 10753"/>
                  <a:gd name="connsiteX31" fmla="*/ 0 w 10000"/>
                  <a:gd name="connsiteY31" fmla="*/ 4889 h 10753"/>
                  <a:gd name="connsiteX32" fmla="*/ 94 w 10000"/>
                  <a:gd name="connsiteY32" fmla="*/ 4750 h 10753"/>
                  <a:gd name="connsiteX33" fmla="*/ 282 w 10000"/>
                  <a:gd name="connsiteY33" fmla="*/ 4459 h 10753"/>
                  <a:gd name="connsiteX34" fmla="*/ 470 w 10000"/>
                  <a:gd name="connsiteY34" fmla="*/ 4388 h 10753"/>
                  <a:gd name="connsiteX35" fmla="*/ 470 w 10000"/>
                  <a:gd name="connsiteY35" fmla="*/ 4388 h 10753"/>
                  <a:gd name="connsiteX36" fmla="*/ 470 w 10000"/>
                  <a:gd name="connsiteY36" fmla="*/ 4320 h 10753"/>
                  <a:gd name="connsiteX37" fmla="*/ 566 w 10000"/>
                  <a:gd name="connsiteY37" fmla="*/ 4245 h 10753"/>
                  <a:gd name="connsiteX38" fmla="*/ 943 w 10000"/>
                  <a:gd name="connsiteY38" fmla="*/ 4170 h 10753"/>
                  <a:gd name="connsiteX39" fmla="*/ 2073 w 10000"/>
                  <a:gd name="connsiteY39" fmla="*/ 4031 h 10753"/>
                  <a:gd name="connsiteX40" fmla="*/ 4055 w 10000"/>
                  <a:gd name="connsiteY40" fmla="*/ 3815 h 10753"/>
                  <a:gd name="connsiteX41" fmla="*/ 4055 w 10000"/>
                  <a:gd name="connsiteY41" fmla="*/ 3815 h 10753"/>
                  <a:gd name="connsiteX42" fmla="*/ 5188 w 10000"/>
                  <a:gd name="connsiteY42" fmla="*/ 3598 h 10753"/>
                  <a:gd name="connsiteX43" fmla="*/ 7262 w 10000"/>
                  <a:gd name="connsiteY43" fmla="*/ 3165 h 10753"/>
                  <a:gd name="connsiteX44" fmla="*/ 7262 w 10000"/>
                  <a:gd name="connsiteY44" fmla="*/ 3165 h 10753"/>
                  <a:gd name="connsiteX45" fmla="*/ 7737 w 10000"/>
                  <a:gd name="connsiteY45" fmla="*/ 3013 h 10753"/>
                  <a:gd name="connsiteX46" fmla="*/ 7924 w 10000"/>
                  <a:gd name="connsiteY46" fmla="*/ 2803 h 10753"/>
                  <a:gd name="connsiteX47" fmla="*/ 8116 w 10000"/>
                  <a:gd name="connsiteY47" fmla="*/ 2660 h 10753"/>
                  <a:gd name="connsiteX48" fmla="*/ 8020 w 10000"/>
                  <a:gd name="connsiteY48" fmla="*/ 2516 h 10753"/>
                  <a:gd name="connsiteX49" fmla="*/ 8020 w 10000"/>
                  <a:gd name="connsiteY49" fmla="*/ 2372 h 10753"/>
                  <a:gd name="connsiteX50" fmla="*/ 7829 w 10000"/>
                  <a:gd name="connsiteY50" fmla="*/ 2228 h 10753"/>
                  <a:gd name="connsiteX51" fmla="*/ 7546 w 10000"/>
                  <a:gd name="connsiteY51" fmla="*/ 2014 h 10753"/>
                  <a:gd name="connsiteX52" fmla="*/ 7546 w 10000"/>
                  <a:gd name="connsiteY52" fmla="*/ 2014 h 10753"/>
                  <a:gd name="connsiteX53" fmla="*/ 4153 w 10000"/>
                  <a:gd name="connsiteY53" fmla="*/ 722 h 10753"/>
                  <a:gd name="connsiteX54" fmla="*/ 4153 w 10000"/>
                  <a:gd name="connsiteY54" fmla="*/ 722 h 10753"/>
                  <a:gd name="connsiteX55" fmla="*/ 3773 w 10000"/>
                  <a:gd name="connsiteY55" fmla="*/ 510 h 10753"/>
                  <a:gd name="connsiteX56" fmla="*/ 3489 w 10000"/>
                  <a:gd name="connsiteY56" fmla="*/ 291 h 10753"/>
                  <a:gd name="connsiteX57" fmla="*/ 3300 w 10000"/>
                  <a:gd name="connsiteY57" fmla="*/ 73 h 10753"/>
                  <a:gd name="connsiteX58" fmla="*/ 3300 w 10000"/>
                  <a:gd name="connsiteY58" fmla="*/ 73 h 10753"/>
                  <a:gd name="connsiteX59" fmla="*/ 6700 w 10000"/>
                  <a:gd name="connsiteY59" fmla="*/ 0 h 10753"/>
                  <a:gd name="connsiteX60" fmla="*/ 10000 w 10000"/>
                  <a:gd name="connsiteY60" fmla="*/ 722 h 10753"/>
                  <a:gd name="connsiteX61" fmla="*/ 10000 w 10000"/>
                  <a:gd name="connsiteY61" fmla="*/ 9927 h 10753"/>
                  <a:gd name="connsiteX62" fmla="*/ 10000 w 10000"/>
                  <a:gd name="connsiteY62" fmla="*/ 9927 h 10753"/>
                  <a:gd name="connsiteX63" fmla="*/ 9527 w 10000"/>
                  <a:gd name="connsiteY63" fmla="*/ 9857 h 10753"/>
                  <a:gd name="connsiteX64" fmla="*/ 8964 w 10000"/>
                  <a:gd name="connsiteY64" fmla="*/ 9927 h 10753"/>
                  <a:gd name="connsiteX65" fmla="*/ 8964 w 10000"/>
                  <a:gd name="connsiteY65" fmla="*/ 9927 h 10753"/>
                  <a:gd name="connsiteX66" fmla="*/ 8774 w 10000"/>
                  <a:gd name="connsiteY66" fmla="*/ 10000 h 10753"/>
                  <a:gd name="connsiteX67" fmla="*/ 8398 w 10000"/>
                  <a:gd name="connsiteY67" fmla="*/ 9927 h 10753"/>
                  <a:gd name="connsiteX68" fmla="*/ 8116 w 10000"/>
                  <a:gd name="connsiteY68" fmla="*/ 9857 h 10753"/>
                  <a:gd name="connsiteX69" fmla="*/ 5942 w 10000"/>
                  <a:gd name="connsiteY69" fmla="*/ 10752 h 10753"/>
                  <a:gd name="connsiteX70" fmla="*/ 6226 w 10000"/>
                  <a:gd name="connsiteY70" fmla="*/ 7842 h 10753"/>
                  <a:gd name="connsiteX71" fmla="*/ 5850 w 10000"/>
                  <a:gd name="connsiteY71" fmla="*/ 7765 h 10753"/>
                  <a:gd name="connsiteX72" fmla="*/ 5469 w 10000"/>
                  <a:gd name="connsiteY72" fmla="*/ 7695 h 10753"/>
                  <a:gd name="connsiteX73" fmla="*/ 4905 w 10000"/>
                  <a:gd name="connsiteY73" fmla="*/ 7622 h 10753"/>
                  <a:gd name="connsiteX74" fmla="*/ 4905 w 10000"/>
                  <a:gd name="connsiteY74" fmla="*/ 7622 h 10753"/>
                  <a:gd name="connsiteX75" fmla="*/ 3583 w 10000"/>
                  <a:gd name="connsiteY75" fmla="*/ 7695 h 10753"/>
                  <a:gd name="connsiteX76" fmla="*/ 3396 w 10000"/>
                  <a:gd name="connsiteY76" fmla="*/ 7622 h 10753"/>
                  <a:gd name="connsiteX77" fmla="*/ 3300 w 10000"/>
                  <a:gd name="connsiteY77" fmla="*/ 7550 h 10753"/>
                  <a:gd name="connsiteX0" fmla="*/ 10000 w 10000"/>
                  <a:gd name="connsiteY0" fmla="*/ 9857 h 10753"/>
                  <a:gd name="connsiteX1" fmla="*/ 10000 w 10000"/>
                  <a:gd name="connsiteY1" fmla="*/ 9857 h 10753"/>
                  <a:gd name="connsiteX2" fmla="*/ 8679 w 10000"/>
                  <a:gd name="connsiteY2" fmla="*/ 9927 h 10753"/>
                  <a:gd name="connsiteX3" fmla="*/ 8205 w 10000"/>
                  <a:gd name="connsiteY3" fmla="*/ 9927 h 10753"/>
                  <a:gd name="connsiteX4" fmla="*/ 8020 w 10000"/>
                  <a:gd name="connsiteY4" fmla="*/ 9857 h 10753"/>
                  <a:gd name="connsiteX5" fmla="*/ 7924 w 10000"/>
                  <a:gd name="connsiteY5" fmla="*/ 9782 h 10753"/>
                  <a:gd name="connsiteX6" fmla="*/ 7924 w 10000"/>
                  <a:gd name="connsiteY6" fmla="*/ 9782 h 10753"/>
                  <a:gd name="connsiteX7" fmla="*/ 7358 w 10000"/>
                  <a:gd name="connsiteY7" fmla="*/ 8915 h 10753"/>
                  <a:gd name="connsiteX8" fmla="*/ 6884 w 10000"/>
                  <a:gd name="connsiteY8" fmla="*/ 8129 h 10753"/>
                  <a:gd name="connsiteX9" fmla="*/ 6884 w 10000"/>
                  <a:gd name="connsiteY9" fmla="*/ 8129 h 10753"/>
                  <a:gd name="connsiteX10" fmla="*/ 6700 w 10000"/>
                  <a:gd name="connsiteY10" fmla="*/ 7987 h 10753"/>
                  <a:gd name="connsiteX11" fmla="*/ 6414 w 10000"/>
                  <a:gd name="connsiteY11" fmla="*/ 7842 h 10753"/>
                  <a:gd name="connsiteX12" fmla="*/ 5660 w 10000"/>
                  <a:gd name="connsiteY12" fmla="*/ 7765 h 10753"/>
                  <a:gd name="connsiteX13" fmla="*/ 3489 w 10000"/>
                  <a:gd name="connsiteY13" fmla="*/ 7622 h 10753"/>
                  <a:gd name="connsiteX14" fmla="*/ 3300 w 10000"/>
                  <a:gd name="connsiteY14" fmla="*/ 7484 h 10753"/>
                  <a:gd name="connsiteX15" fmla="*/ 3204 w 10000"/>
                  <a:gd name="connsiteY15" fmla="*/ 7339 h 10753"/>
                  <a:gd name="connsiteX16" fmla="*/ 3204 w 10000"/>
                  <a:gd name="connsiteY16" fmla="*/ 7050 h 10753"/>
                  <a:gd name="connsiteX17" fmla="*/ 3300 w 10000"/>
                  <a:gd name="connsiteY17" fmla="*/ 6471 h 10753"/>
                  <a:gd name="connsiteX18" fmla="*/ 3396 w 10000"/>
                  <a:gd name="connsiteY18" fmla="*/ 6185 h 10753"/>
                  <a:gd name="connsiteX19" fmla="*/ 3300 w 10000"/>
                  <a:gd name="connsiteY19" fmla="*/ 5829 h 10753"/>
                  <a:gd name="connsiteX20" fmla="*/ 3300 w 10000"/>
                  <a:gd name="connsiteY20" fmla="*/ 5829 h 10753"/>
                  <a:gd name="connsiteX21" fmla="*/ 2923 w 10000"/>
                  <a:gd name="connsiteY21" fmla="*/ 5464 h 10753"/>
                  <a:gd name="connsiteX22" fmla="*/ 2641 w 10000"/>
                  <a:gd name="connsiteY22" fmla="*/ 5539 h 10753"/>
                  <a:gd name="connsiteX23" fmla="*/ 1319 w 10000"/>
                  <a:gd name="connsiteY23" fmla="*/ 6117 h 10753"/>
                  <a:gd name="connsiteX24" fmla="*/ 850 w 10000"/>
                  <a:gd name="connsiteY24" fmla="*/ 6185 h 10753"/>
                  <a:gd name="connsiteX25" fmla="*/ 660 w 10000"/>
                  <a:gd name="connsiteY25" fmla="*/ 6185 h 10753"/>
                  <a:gd name="connsiteX26" fmla="*/ 566 w 10000"/>
                  <a:gd name="connsiteY26" fmla="*/ 6117 h 10753"/>
                  <a:gd name="connsiteX27" fmla="*/ 470 w 10000"/>
                  <a:gd name="connsiteY27" fmla="*/ 5829 h 10753"/>
                  <a:gd name="connsiteX28" fmla="*/ 188 w 10000"/>
                  <a:gd name="connsiteY28" fmla="*/ 5464 h 10753"/>
                  <a:gd name="connsiteX29" fmla="*/ 188 w 10000"/>
                  <a:gd name="connsiteY29" fmla="*/ 5464 h 10753"/>
                  <a:gd name="connsiteX30" fmla="*/ 0 w 10000"/>
                  <a:gd name="connsiteY30" fmla="*/ 5035 h 10753"/>
                  <a:gd name="connsiteX31" fmla="*/ 0 w 10000"/>
                  <a:gd name="connsiteY31" fmla="*/ 4889 h 10753"/>
                  <a:gd name="connsiteX32" fmla="*/ 94 w 10000"/>
                  <a:gd name="connsiteY32" fmla="*/ 4750 h 10753"/>
                  <a:gd name="connsiteX33" fmla="*/ 282 w 10000"/>
                  <a:gd name="connsiteY33" fmla="*/ 4459 h 10753"/>
                  <a:gd name="connsiteX34" fmla="*/ 470 w 10000"/>
                  <a:gd name="connsiteY34" fmla="*/ 4388 h 10753"/>
                  <a:gd name="connsiteX35" fmla="*/ 470 w 10000"/>
                  <a:gd name="connsiteY35" fmla="*/ 4388 h 10753"/>
                  <a:gd name="connsiteX36" fmla="*/ 470 w 10000"/>
                  <a:gd name="connsiteY36" fmla="*/ 4320 h 10753"/>
                  <a:gd name="connsiteX37" fmla="*/ 566 w 10000"/>
                  <a:gd name="connsiteY37" fmla="*/ 4245 h 10753"/>
                  <a:gd name="connsiteX38" fmla="*/ 943 w 10000"/>
                  <a:gd name="connsiteY38" fmla="*/ 4170 h 10753"/>
                  <a:gd name="connsiteX39" fmla="*/ 2073 w 10000"/>
                  <a:gd name="connsiteY39" fmla="*/ 4031 h 10753"/>
                  <a:gd name="connsiteX40" fmla="*/ 4055 w 10000"/>
                  <a:gd name="connsiteY40" fmla="*/ 3815 h 10753"/>
                  <a:gd name="connsiteX41" fmla="*/ 4055 w 10000"/>
                  <a:gd name="connsiteY41" fmla="*/ 3815 h 10753"/>
                  <a:gd name="connsiteX42" fmla="*/ 5188 w 10000"/>
                  <a:gd name="connsiteY42" fmla="*/ 3598 h 10753"/>
                  <a:gd name="connsiteX43" fmla="*/ 7262 w 10000"/>
                  <a:gd name="connsiteY43" fmla="*/ 3165 h 10753"/>
                  <a:gd name="connsiteX44" fmla="*/ 7262 w 10000"/>
                  <a:gd name="connsiteY44" fmla="*/ 3165 h 10753"/>
                  <a:gd name="connsiteX45" fmla="*/ 7737 w 10000"/>
                  <a:gd name="connsiteY45" fmla="*/ 3013 h 10753"/>
                  <a:gd name="connsiteX46" fmla="*/ 7924 w 10000"/>
                  <a:gd name="connsiteY46" fmla="*/ 2803 h 10753"/>
                  <a:gd name="connsiteX47" fmla="*/ 8116 w 10000"/>
                  <a:gd name="connsiteY47" fmla="*/ 2660 h 10753"/>
                  <a:gd name="connsiteX48" fmla="*/ 8020 w 10000"/>
                  <a:gd name="connsiteY48" fmla="*/ 2516 h 10753"/>
                  <a:gd name="connsiteX49" fmla="*/ 8020 w 10000"/>
                  <a:gd name="connsiteY49" fmla="*/ 2372 h 10753"/>
                  <a:gd name="connsiteX50" fmla="*/ 7829 w 10000"/>
                  <a:gd name="connsiteY50" fmla="*/ 2228 h 10753"/>
                  <a:gd name="connsiteX51" fmla="*/ 7546 w 10000"/>
                  <a:gd name="connsiteY51" fmla="*/ 2014 h 10753"/>
                  <a:gd name="connsiteX52" fmla="*/ 7546 w 10000"/>
                  <a:gd name="connsiteY52" fmla="*/ 2014 h 10753"/>
                  <a:gd name="connsiteX53" fmla="*/ 4153 w 10000"/>
                  <a:gd name="connsiteY53" fmla="*/ 722 h 10753"/>
                  <a:gd name="connsiteX54" fmla="*/ 4153 w 10000"/>
                  <a:gd name="connsiteY54" fmla="*/ 722 h 10753"/>
                  <a:gd name="connsiteX55" fmla="*/ 3773 w 10000"/>
                  <a:gd name="connsiteY55" fmla="*/ 510 h 10753"/>
                  <a:gd name="connsiteX56" fmla="*/ 3489 w 10000"/>
                  <a:gd name="connsiteY56" fmla="*/ 291 h 10753"/>
                  <a:gd name="connsiteX57" fmla="*/ 3300 w 10000"/>
                  <a:gd name="connsiteY57" fmla="*/ 73 h 10753"/>
                  <a:gd name="connsiteX58" fmla="*/ 3300 w 10000"/>
                  <a:gd name="connsiteY58" fmla="*/ 73 h 10753"/>
                  <a:gd name="connsiteX59" fmla="*/ 6700 w 10000"/>
                  <a:gd name="connsiteY59" fmla="*/ 0 h 10753"/>
                  <a:gd name="connsiteX60" fmla="*/ 10000 w 10000"/>
                  <a:gd name="connsiteY60" fmla="*/ 722 h 10753"/>
                  <a:gd name="connsiteX61" fmla="*/ 10000 w 10000"/>
                  <a:gd name="connsiteY61" fmla="*/ 9927 h 10753"/>
                  <a:gd name="connsiteX62" fmla="*/ 10000 w 10000"/>
                  <a:gd name="connsiteY62" fmla="*/ 9927 h 10753"/>
                  <a:gd name="connsiteX63" fmla="*/ 9527 w 10000"/>
                  <a:gd name="connsiteY63" fmla="*/ 9857 h 10753"/>
                  <a:gd name="connsiteX64" fmla="*/ 8964 w 10000"/>
                  <a:gd name="connsiteY64" fmla="*/ 9927 h 10753"/>
                  <a:gd name="connsiteX65" fmla="*/ 8964 w 10000"/>
                  <a:gd name="connsiteY65" fmla="*/ 9927 h 10753"/>
                  <a:gd name="connsiteX66" fmla="*/ 8774 w 10000"/>
                  <a:gd name="connsiteY66" fmla="*/ 10000 h 10753"/>
                  <a:gd name="connsiteX67" fmla="*/ 8398 w 10000"/>
                  <a:gd name="connsiteY67" fmla="*/ 9927 h 10753"/>
                  <a:gd name="connsiteX68" fmla="*/ 8116 w 10000"/>
                  <a:gd name="connsiteY68" fmla="*/ 9857 h 10753"/>
                  <a:gd name="connsiteX69" fmla="*/ 5942 w 10000"/>
                  <a:gd name="connsiteY69" fmla="*/ 10752 h 10753"/>
                  <a:gd name="connsiteX70" fmla="*/ 5850 w 10000"/>
                  <a:gd name="connsiteY70" fmla="*/ 7765 h 10753"/>
                  <a:gd name="connsiteX71" fmla="*/ 5469 w 10000"/>
                  <a:gd name="connsiteY71" fmla="*/ 7695 h 10753"/>
                  <a:gd name="connsiteX72" fmla="*/ 4905 w 10000"/>
                  <a:gd name="connsiteY72" fmla="*/ 7622 h 10753"/>
                  <a:gd name="connsiteX73" fmla="*/ 4905 w 10000"/>
                  <a:gd name="connsiteY73" fmla="*/ 7622 h 10753"/>
                  <a:gd name="connsiteX74" fmla="*/ 3583 w 10000"/>
                  <a:gd name="connsiteY74" fmla="*/ 7695 h 10753"/>
                  <a:gd name="connsiteX75" fmla="*/ 3396 w 10000"/>
                  <a:gd name="connsiteY75" fmla="*/ 7622 h 10753"/>
                  <a:gd name="connsiteX76" fmla="*/ 3300 w 10000"/>
                  <a:gd name="connsiteY76" fmla="*/ 7550 h 10753"/>
                  <a:gd name="connsiteX0" fmla="*/ 10000 w 10000"/>
                  <a:gd name="connsiteY0" fmla="*/ 9857 h 10753"/>
                  <a:gd name="connsiteX1" fmla="*/ 10000 w 10000"/>
                  <a:gd name="connsiteY1" fmla="*/ 9857 h 10753"/>
                  <a:gd name="connsiteX2" fmla="*/ 8679 w 10000"/>
                  <a:gd name="connsiteY2" fmla="*/ 9927 h 10753"/>
                  <a:gd name="connsiteX3" fmla="*/ 8205 w 10000"/>
                  <a:gd name="connsiteY3" fmla="*/ 9927 h 10753"/>
                  <a:gd name="connsiteX4" fmla="*/ 8020 w 10000"/>
                  <a:gd name="connsiteY4" fmla="*/ 9857 h 10753"/>
                  <a:gd name="connsiteX5" fmla="*/ 7924 w 10000"/>
                  <a:gd name="connsiteY5" fmla="*/ 9782 h 10753"/>
                  <a:gd name="connsiteX6" fmla="*/ 7924 w 10000"/>
                  <a:gd name="connsiteY6" fmla="*/ 9782 h 10753"/>
                  <a:gd name="connsiteX7" fmla="*/ 7358 w 10000"/>
                  <a:gd name="connsiteY7" fmla="*/ 8915 h 10753"/>
                  <a:gd name="connsiteX8" fmla="*/ 6884 w 10000"/>
                  <a:gd name="connsiteY8" fmla="*/ 8129 h 10753"/>
                  <a:gd name="connsiteX9" fmla="*/ 6884 w 10000"/>
                  <a:gd name="connsiteY9" fmla="*/ 8129 h 10753"/>
                  <a:gd name="connsiteX10" fmla="*/ 6700 w 10000"/>
                  <a:gd name="connsiteY10" fmla="*/ 7987 h 10753"/>
                  <a:gd name="connsiteX11" fmla="*/ 6414 w 10000"/>
                  <a:gd name="connsiteY11" fmla="*/ 7842 h 10753"/>
                  <a:gd name="connsiteX12" fmla="*/ 5660 w 10000"/>
                  <a:gd name="connsiteY12" fmla="*/ 7765 h 10753"/>
                  <a:gd name="connsiteX13" fmla="*/ 3489 w 10000"/>
                  <a:gd name="connsiteY13" fmla="*/ 7622 h 10753"/>
                  <a:gd name="connsiteX14" fmla="*/ 3300 w 10000"/>
                  <a:gd name="connsiteY14" fmla="*/ 7484 h 10753"/>
                  <a:gd name="connsiteX15" fmla="*/ 3204 w 10000"/>
                  <a:gd name="connsiteY15" fmla="*/ 7339 h 10753"/>
                  <a:gd name="connsiteX16" fmla="*/ 3204 w 10000"/>
                  <a:gd name="connsiteY16" fmla="*/ 7050 h 10753"/>
                  <a:gd name="connsiteX17" fmla="*/ 3300 w 10000"/>
                  <a:gd name="connsiteY17" fmla="*/ 6471 h 10753"/>
                  <a:gd name="connsiteX18" fmla="*/ 3396 w 10000"/>
                  <a:gd name="connsiteY18" fmla="*/ 6185 h 10753"/>
                  <a:gd name="connsiteX19" fmla="*/ 3300 w 10000"/>
                  <a:gd name="connsiteY19" fmla="*/ 5829 h 10753"/>
                  <a:gd name="connsiteX20" fmla="*/ 3300 w 10000"/>
                  <a:gd name="connsiteY20" fmla="*/ 5829 h 10753"/>
                  <a:gd name="connsiteX21" fmla="*/ 2923 w 10000"/>
                  <a:gd name="connsiteY21" fmla="*/ 5464 h 10753"/>
                  <a:gd name="connsiteX22" fmla="*/ 2641 w 10000"/>
                  <a:gd name="connsiteY22" fmla="*/ 5539 h 10753"/>
                  <a:gd name="connsiteX23" fmla="*/ 1319 w 10000"/>
                  <a:gd name="connsiteY23" fmla="*/ 6117 h 10753"/>
                  <a:gd name="connsiteX24" fmla="*/ 850 w 10000"/>
                  <a:gd name="connsiteY24" fmla="*/ 6185 h 10753"/>
                  <a:gd name="connsiteX25" fmla="*/ 660 w 10000"/>
                  <a:gd name="connsiteY25" fmla="*/ 6185 h 10753"/>
                  <a:gd name="connsiteX26" fmla="*/ 566 w 10000"/>
                  <a:gd name="connsiteY26" fmla="*/ 6117 h 10753"/>
                  <a:gd name="connsiteX27" fmla="*/ 470 w 10000"/>
                  <a:gd name="connsiteY27" fmla="*/ 5829 h 10753"/>
                  <a:gd name="connsiteX28" fmla="*/ 188 w 10000"/>
                  <a:gd name="connsiteY28" fmla="*/ 5464 h 10753"/>
                  <a:gd name="connsiteX29" fmla="*/ 188 w 10000"/>
                  <a:gd name="connsiteY29" fmla="*/ 5464 h 10753"/>
                  <a:gd name="connsiteX30" fmla="*/ 0 w 10000"/>
                  <a:gd name="connsiteY30" fmla="*/ 5035 h 10753"/>
                  <a:gd name="connsiteX31" fmla="*/ 0 w 10000"/>
                  <a:gd name="connsiteY31" fmla="*/ 4889 h 10753"/>
                  <a:gd name="connsiteX32" fmla="*/ 94 w 10000"/>
                  <a:gd name="connsiteY32" fmla="*/ 4750 h 10753"/>
                  <a:gd name="connsiteX33" fmla="*/ 282 w 10000"/>
                  <a:gd name="connsiteY33" fmla="*/ 4459 h 10753"/>
                  <a:gd name="connsiteX34" fmla="*/ 470 w 10000"/>
                  <a:gd name="connsiteY34" fmla="*/ 4388 h 10753"/>
                  <a:gd name="connsiteX35" fmla="*/ 470 w 10000"/>
                  <a:gd name="connsiteY35" fmla="*/ 4388 h 10753"/>
                  <a:gd name="connsiteX36" fmla="*/ 470 w 10000"/>
                  <a:gd name="connsiteY36" fmla="*/ 4320 h 10753"/>
                  <a:gd name="connsiteX37" fmla="*/ 566 w 10000"/>
                  <a:gd name="connsiteY37" fmla="*/ 4245 h 10753"/>
                  <a:gd name="connsiteX38" fmla="*/ 943 w 10000"/>
                  <a:gd name="connsiteY38" fmla="*/ 4170 h 10753"/>
                  <a:gd name="connsiteX39" fmla="*/ 2073 w 10000"/>
                  <a:gd name="connsiteY39" fmla="*/ 4031 h 10753"/>
                  <a:gd name="connsiteX40" fmla="*/ 4055 w 10000"/>
                  <a:gd name="connsiteY40" fmla="*/ 3815 h 10753"/>
                  <a:gd name="connsiteX41" fmla="*/ 4055 w 10000"/>
                  <a:gd name="connsiteY41" fmla="*/ 3815 h 10753"/>
                  <a:gd name="connsiteX42" fmla="*/ 5188 w 10000"/>
                  <a:gd name="connsiteY42" fmla="*/ 3598 h 10753"/>
                  <a:gd name="connsiteX43" fmla="*/ 7262 w 10000"/>
                  <a:gd name="connsiteY43" fmla="*/ 3165 h 10753"/>
                  <a:gd name="connsiteX44" fmla="*/ 7262 w 10000"/>
                  <a:gd name="connsiteY44" fmla="*/ 3165 h 10753"/>
                  <a:gd name="connsiteX45" fmla="*/ 7737 w 10000"/>
                  <a:gd name="connsiteY45" fmla="*/ 3013 h 10753"/>
                  <a:gd name="connsiteX46" fmla="*/ 7924 w 10000"/>
                  <a:gd name="connsiteY46" fmla="*/ 2803 h 10753"/>
                  <a:gd name="connsiteX47" fmla="*/ 8116 w 10000"/>
                  <a:gd name="connsiteY47" fmla="*/ 2660 h 10753"/>
                  <a:gd name="connsiteX48" fmla="*/ 8020 w 10000"/>
                  <a:gd name="connsiteY48" fmla="*/ 2516 h 10753"/>
                  <a:gd name="connsiteX49" fmla="*/ 8020 w 10000"/>
                  <a:gd name="connsiteY49" fmla="*/ 2372 h 10753"/>
                  <a:gd name="connsiteX50" fmla="*/ 7829 w 10000"/>
                  <a:gd name="connsiteY50" fmla="*/ 2228 h 10753"/>
                  <a:gd name="connsiteX51" fmla="*/ 7546 w 10000"/>
                  <a:gd name="connsiteY51" fmla="*/ 2014 h 10753"/>
                  <a:gd name="connsiteX52" fmla="*/ 7546 w 10000"/>
                  <a:gd name="connsiteY52" fmla="*/ 2014 h 10753"/>
                  <a:gd name="connsiteX53" fmla="*/ 4153 w 10000"/>
                  <a:gd name="connsiteY53" fmla="*/ 722 h 10753"/>
                  <a:gd name="connsiteX54" fmla="*/ 4153 w 10000"/>
                  <a:gd name="connsiteY54" fmla="*/ 722 h 10753"/>
                  <a:gd name="connsiteX55" fmla="*/ 3773 w 10000"/>
                  <a:gd name="connsiteY55" fmla="*/ 510 h 10753"/>
                  <a:gd name="connsiteX56" fmla="*/ 3489 w 10000"/>
                  <a:gd name="connsiteY56" fmla="*/ 291 h 10753"/>
                  <a:gd name="connsiteX57" fmla="*/ 3300 w 10000"/>
                  <a:gd name="connsiteY57" fmla="*/ 73 h 10753"/>
                  <a:gd name="connsiteX58" fmla="*/ 3300 w 10000"/>
                  <a:gd name="connsiteY58" fmla="*/ 73 h 10753"/>
                  <a:gd name="connsiteX59" fmla="*/ 6700 w 10000"/>
                  <a:gd name="connsiteY59" fmla="*/ 0 h 10753"/>
                  <a:gd name="connsiteX60" fmla="*/ 10000 w 10000"/>
                  <a:gd name="connsiteY60" fmla="*/ 722 h 10753"/>
                  <a:gd name="connsiteX61" fmla="*/ 10000 w 10000"/>
                  <a:gd name="connsiteY61" fmla="*/ 9927 h 10753"/>
                  <a:gd name="connsiteX62" fmla="*/ 10000 w 10000"/>
                  <a:gd name="connsiteY62" fmla="*/ 9927 h 10753"/>
                  <a:gd name="connsiteX63" fmla="*/ 9527 w 10000"/>
                  <a:gd name="connsiteY63" fmla="*/ 9857 h 10753"/>
                  <a:gd name="connsiteX64" fmla="*/ 8964 w 10000"/>
                  <a:gd name="connsiteY64" fmla="*/ 9927 h 10753"/>
                  <a:gd name="connsiteX65" fmla="*/ 8964 w 10000"/>
                  <a:gd name="connsiteY65" fmla="*/ 9927 h 10753"/>
                  <a:gd name="connsiteX66" fmla="*/ 8774 w 10000"/>
                  <a:gd name="connsiteY66" fmla="*/ 10000 h 10753"/>
                  <a:gd name="connsiteX67" fmla="*/ 8398 w 10000"/>
                  <a:gd name="connsiteY67" fmla="*/ 9927 h 10753"/>
                  <a:gd name="connsiteX68" fmla="*/ 8116 w 10000"/>
                  <a:gd name="connsiteY68" fmla="*/ 9857 h 10753"/>
                  <a:gd name="connsiteX69" fmla="*/ 5942 w 10000"/>
                  <a:gd name="connsiteY69" fmla="*/ 10752 h 10753"/>
                  <a:gd name="connsiteX70" fmla="*/ 5469 w 10000"/>
                  <a:gd name="connsiteY70" fmla="*/ 7695 h 10753"/>
                  <a:gd name="connsiteX71" fmla="*/ 4905 w 10000"/>
                  <a:gd name="connsiteY71" fmla="*/ 7622 h 10753"/>
                  <a:gd name="connsiteX72" fmla="*/ 4905 w 10000"/>
                  <a:gd name="connsiteY72" fmla="*/ 7622 h 10753"/>
                  <a:gd name="connsiteX73" fmla="*/ 3583 w 10000"/>
                  <a:gd name="connsiteY73" fmla="*/ 7695 h 10753"/>
                  <a:gd name="connsiteX74" fmla="*/ 3396 w 10000"/>
                  <a:gd name="connsiteY74" fmla="*/ 7622 h 10753"/>
                  <a:gd name="connsiteX75" fmla="*/ 3300 w 10000"/>
                  <a:gd name="connsiteY75" fmla="*/ 7550 h 10753"/>
                  <a:gd name="connsiteX0" fmla="*/ 10000 w 10000"/>
                  <a:gd name="connsiteY0" fmla="*/ 9857 h 10753"/>
                  <a:gd name="connsiteX1" fmla="*/ 10000 w 10000"/>
                  <a:gd name="connsiteY1" fmla="*/ 9857 h 10753"/>
                  <a:gd name="connsiteX2" fmla="*/ 8679 w 10000"/>
                  <a:gd name="connsiteY2" fmla="*/ 9927 h 10753"/>
                  <a:gd name="connsiteX3" fmla="*/ 8205 w 10000"/>
                  <a:gd name="connsiteY3" fmla="*/ 9927 h 10753"/>
                  <a:gd name="connsiteX4" fmla="*/ 8020 w 10000"/>
                  <a:gd name="connsiteY4" fmla="*/ 9857 h 10753"/>
                  <a:gd name="connsiteX5" fmla="*/ 7924 w 10000"/>
                  <a:gd name="connsiteY5" fmla="*/ 9782 h 10753"/>
                  <a:gd name="connsiteX6" fmla="*/ 7924 w 10000"/>
                  <a:gd name="connsiteY6" fmla="*/ 9782 h 10753"/>
                  <a:gd name="connsiteX7" fmla="*/ 7358 w 10000"/>
                  <a:gd name="connsiteY7" fmla="*/ 8915 h 10753"/>
                  <a:gd name="connsiteX8" fmla="*/ 6884 w 10000"/>
                  <a:gd name="connsiteY8" fmla="*/ 8129 h 10753"/>
                  <a:gd name="connsiteX9" fmla="*/ 6884 w 10000"/>
                  <a:gd name="connsiteY9" fmla="*/ 8129 h 10753"/>
                  <a:gd name="connsiteX10" fmla="*/ 6700 w 10000"/>
                  <a:gd name="connsiteY10" fmla="*/ 7987 h 10753"/>
                  <a:gd name="connsiteX11" fmla="*/ 6414 w 10000"/>
                  <a:gd name="connsiteY11" fmla="*/ 7842 h 10753"/>
                  <a:gd name="connsiteX12" fmla="*/ 5660 w 10000"/>
                  <a:gd name="connsiteY12" fmla="*/ 7765 h 10753"/>
                  <a:gd name="connsiteX13" fmla="*/ 3489 w 10000"/>
                  <a:gd name="connsiteY13" fmla="*/ 7622 h 10753"/>
                  <a:gd name="connsiteX14" fmla="*/ 3300 w 10000"/>
                  <a:gd name="connsiteY14" fmla="*/ 7484 h 10753"/>
                  <a:gd name="connsiteX15" fmla="*/ 3204 w 10000"/>
                  <a:gd name="connsiteY15" fmla="*/ 7339 h 10753"/>
                  <a:gd name="connsiteX16" fmla="*/ 3204 w 10000"/>
                  <a:gd name="connsiteY16" fmla="*/ 7050 h 10753"/>
                  <a:gd name="connsiteX17" fmla="*/ 3300 w 10000"/>
                  <a:gd name="connsiteY17" fmla="*/ 6471 h 10753"/>
                  <a:gd name="connsiteX18" fmla="*/ 3396 w 10000"/>
                  <a:gd name="connsiteY18" fmla="*/ 6185 h 10753"/>
                  <a:gd name="connsiteX19" fmla="*/ 3300 w 10000"/>
                  <a:gd name="connsiteY19" fmla="*/ 5829 h 10753"/>
                  <a:gd name="connsiteX20" fmla="*/ 3300 w 10000"/>
                  <a:gd name="connsiteY20" fmla="*/ 5829 h 10753"/>
                  <a:gd name="connsiteX21" fmla="*/ 2923 w 10000"/>
                  <a:gd name="connsiteY21" fmla="*/ 5464 h 10753"/>
                  <a:gd name="connsiteX22" fmla="*/ 2641 w 10000"/>
                  <a:gd name="connsiteY22" fmla="*/ 5539 h 10753"/>
                  <a:gd name="connsiteX23" fmla="*/ 1319 w 10000"/>
                  <a:gd name="connsiteY23" fmla="*/ 6117 h 10753"/>
                  <a:gd name="connsiteX24" fmla="*/ 850 w 10000"/>
                  <a:gd name="connsiteY24" fmla="*/ 6185 h 10753"/>
                  <a:gd name="connsiteX25" fmla="*/ 660 w 10000"/>
                  <a:gd name="connsiteY25" fmla="*/ 6185 h 10753"/>
                  <a:gd name="connsiteX26" fmla="*/ 566 w 10000"/>
                  <a:gd name="connsiteY26" fmla="*/ 6117 h 10753"/>
                  <a:gd name="connsiteX27" fmla="*/ 470 w 10000"/>
                  <a:gd name="connsiteY27" fmla="*/ 5829 h 10753"/>
                  <a:gd name="connsiteX28" fmla="*/ 188 w 10000"/>
                  <a:gd name="connsiteY28" fmla="*/ 5464 h 10753"/>
                  <a:gd name="connsiteX29" fmla="*/ 188 w 10000"/>
                  <a:gd name="connsiteY29" fmla="*/ 5464 h 10753"/>
                  <a:gd name="connsiteX30" fmla="*/ 0 w 10000"/>
                  <a:gd name="connsiteY30" fmla="*/ 5035 h 10753"/>
                  <a:gd name="connsiteX31" fmla="*/ 0 w 10000"/>
                  <a:gd name="connsiteY31" fmla="*/ 4889 h 10753"/>
                  <a:gd name="connsiteX32" fmla="*/ 94 w 10000"/>
                  <a:gd name="connsiteY32" fmla="*/ 4750 h 10753"/>
                  <a:gd name="connsiteX33" fmla="*/ 282 w 10000"/>
                  <a:gd name="connsiteY33" fmla="*/ 4459 h 10753"/>
                  <a:gd name="connsiteX34" fmla="*/ 470 w 10000"/>
                  <a:gd name="connsiteY34" fmla="*/ 4388 h 10753"/>
                  <a:gd name="connsiteX35" fmla="*/ 470 w 10000"/>
                  <a:gd name="connsiteY35" fmla="*/ 4388 h 10753"/>
                  <a:gd name="connsiteX36" fmla="*/ 470 w 10000"/>
                  <a:gd name="connsiteY36" fmla="*/ 4320 h 10753"/>
                  <a:gd name="connsiteX37" fmla="*/ 566 w 10000"/>
                  <a:gd name="connsiteY37" fmla="*/ 4245 h 10753"/>
                  <a:gd name="connsiteX38" fmla="*/ 943 w 10000"/>
                  <a:gd name="connsiteY38" fmla="*/ 4170 h 10753"/>
                  <a:gd name="connsiteX39" fmla="*/ 2073 w 10000"/>
                  <a:gd name="connsiteY39" fmla="*/ 4031 h 10753"/>
                  <a:gd name="connsiteX40" fmla="*/ 4055 w 10000"/>
                  <a:gd name="connsiteY40" fmla="*/ 3815 h 10753"/>
                  <a:gd name="connsiteX41" fmla="*/ 4055 w 10000"/>
                  <a:gd name="connsiteY41" fmla="*/ 3815 h 10753"/>
                  <a:gd name="connsiteX42" fmla="*/ 5188 w 10000"/>
                  <a:gd name="connsiteY42" fmla="*/ 3598 h 10753"/>
                  <a:gd name="connsiteX43" fmla="*/ 7262 w 10000"/>
                  <a:gd name="connsiteY43" fmla="*/ 3165 h 10753"/>
                  <a:gd name="connsiteX44" fmla="*/ 7262 w 10000"/>
                  <a:gd name="connsiteY44" fmla="*/ 3165 h 10753"/>
                  <a:gd name="connsiteX45" fmla="*/ 7737 w 10000"/>
                  <a:gd name="connsiteY45" fmla="*/ 3013 h 10753"/>
                  <a:gd name="connsiteX46" fmla="*/ 7924 w 10000"/>
                  <a:gd name="connsiteY46" fmla="*/ 2803 h 10753"/>
                  <a:gd name="connsiteX47" fmla="*/ 8116 w 10000"/>
                  <a:gd name="connsiteY47" fmla="*/ 2660 h 10753"/>
                  <a:gd name="connsiteX48" fmla="*/ 8020 w 10000"/>
                  <a:gd name="connsiteY48" fmla="*/ 2516 h 10753"/>
                  <a:gd name="connsiteX49" fmla="*/ 8020 w 10000"/>
                  <a:gd name="connsiteY49" fmla="*/ 2372 h 10753"/>
                  <a:gd name="connsiteX50" fmla="*/ 7829 w 10000"/>
                  <a:gd name="connsiteY50" fmla="*/ 2228 h 10753"/>
                  <a:gd name="connsiteX51" fmla="*/ 7546 w 10000"/>
                  <a:gd name="connsiteY51" fmla="*/ 2014 h 10753"/>
                  <a:gd name="connsiteX52" fmla="*/ 7546 w 10000"/>
                  <a:gd name="connsiteY52" fmla="*/ 2014 h 10753"/>
                  <a:gd name="connsiteX53" fmla="*/ 4153 w 10000"/>
                  <a:gd name="connsiteY53" fmla="*/ 722 h 10753"/>
                  <a:gd name="connsiteX54" fmla="*/ 4153 w 10000"/>
                  <a:gd name="connsiteY54" fmla="*/ 722 h 10753"/>
                  <a:gd name="connsiteX55" fmla="*/ 3773 w 10000"/>
                  <a:gd name="connsiteY55" fmla="*/ 510 h 10753"/>
                  <a:gd name="connsiteX56" fmla="*/ 3489 w 10000"/>
                  <a:gd name="connsiteY56" fmla="*/ 291 h 10753"/>
                  <a:gd name="connsiteX57" fmla="*/ 3300 w 10000"/>
                  <a:gd name="connsiteY57" fmla="*/ 73 h 10753"/>
                  <a:gd name="connsiteX58" fmla="*/ 3300 w 10000"/>
                  <a:gd name="connsiteY58" fmla="*/ 73 h 10753"/>
                  <a:gd name="connsiteX59" fmla="*/ 6700 w 10000"/>
                  <a:gd name="connsiteY59" fmla="*/ 0 h 10753"/>
                  <a:gd name="connsiteX60" fmla="*/ 10000 w 10000"/>
                  <a:gd name="connsiteY60" fmla="*/ 722 h 10753"/>
                  <a:gd name="connsiteX61" fmla="*/ 10000 w 10000"/>
                  <a:gd name="connsiteY61" fmla="*/ 9927 h 10753"/>
                  <a:gd name="connsiteX62" fmla="*/ 10000 w 10000"/>
                  <a:gd name="connsiteY62" fmla="*/ 9927 h 10753"/>
                  <a:gd name="connsiteX63" fmla="*/ 9527 w 10000"/>
                  <a:gd name="connsiteY63" fmla="*/ 9857 h 10753"/>
                  <a:gd name="connsiteX64" fmla="*/ 8964 w 10000"/>
                  <a:gd name="connsiteY64" fmla="*/ 9927 h 10753"/>
                  <a:gd name="connsiteX65" fmla="*/ 8964 w 10000"/>
                  <a:gd name="connsiteY65" fmla="*/ 9927 h 10753"/>
                  <a:gd name="connsiteX66" fmla="*/ 8774 w 10000"/>
                  <a:gd name="connsiteY66" fmla="*/ 10000 h 10753"/>
                  <a:gd name="connsiteX67" fmla="*/ 8398 w 10000"/>
                  <a:gd name="connsiteY67" fmla="*/ 9927 h 10753"/>
                  <a:gd name="connsiteX68" fmla="*/ 8116 w 10000"/>
                  <a:gd name="connsiteY68" fmla="*/ 9857 h 10753"/>
                  <a:gd name="connsiteX69" fmla="*/ 5942 w 10000"/>
                  <a:gd name="connsiteY69" fmla="*/ 10752 h 10753"/>
                  <a:gd name="connsiteX70" fmla="*/ 4905 w 10000"/>
                  <a:gd name="connsiteY70" fmla="*/ 7622 h 10753"/>
                  <a:gd name="connsiteX71" fmla="*/ 4905 w 10000"/>
                  <a:gd name="connsiteY71" fmla="*/ 7622 h 10753"/>
                  <a:gd name="connsiteX72" fmla="*/ 3583 w 10000"/>
                  <a:gd name="connsiteY72" fmla="*/ 7695 h 10753"/>
                  <a:gd name="connsiteX73" fmla="*/ 3396 w 10000"/>
                  <a:gd name="connsiteY73" fmla="*/ 7622 h 10753"/>
                  <a:gd name="connsiteX74" fmla="*/ 3300 w 10000"/>
                  <a:gd name="connsiteY74" fmla="*/ 7550 h 10753"/>
                  <a:gd name="connsiteX0" fmla="*/ 10000 w 10000"/>
                  <a:gd name="connsiteY0" fmla="*/ 9857 h 10753"/>
                  <a:gd name="connsiteX1" fmla="*/ 10000 w 10000"/>
                  <a:gd name="connsiteY1" fmla="*/ 9857 h 10753"/>
                  <a:gd name="connsiteX2" fmla="*/ 8679 w 10000"/>
                  <a:gd name="connsiteY2" fmla="*/ 9927 h 10753"/>
                  <a:gd name="connsiteX3" fmla="*/ 8205 w 10000"/>
                  <a:gd name="connsiteY3" fmla="*/ 9927 h 10753"/>
                  <a:gd name="connsiteX4" fmla="*/ 8020 w 10000"/>
                  <a:gd name="connsiteY4" fmla="*/ 9857 h 10753"/>
                  <a:gd name="connsiteX5" fmla="*/ 7924 w 10000"/>
                  <a:gd name="connsiteY5" fmla="*/ 9782 h 10753"/>
                  <a:gd name="connsiteX6" fmla="*/ 7924 w 10000"/>
                  <a:gd name="connsiteY6" fmla="*/ 9782 h 10753"/>
                  <a:gd name="connsiteX7" fmla="*/ 7358 w 10000"/>
                  <a:gd name="connsiteY7" fmla="*/ 8915 h 10753"/>
                  <a:gd name="connsiteX8" fmla="*/ 6884 w 10000"/>
                  <a:gd name="connsiteY8" fmla="*/ 8129 h 10753"/>
                  <a:gd name="connsiteX9" fmla="*/ 6884 w 10000"/>
                  <a:gd name="connsiteY9" fmla="*/ 8129 h 10753"/>
                  <a:gd name="connsiteX10" fmla="*/ 6700 w 10000"/>
                  <a:gd name="connsiteY10" fmla="*/ 7987 h 10753"/>
                  <a:gd name="connsiteX11" fmla="*/ 6414 w 10000"/>
                  <a:gd name="connsiteY11" fmla="*/ 7842 h 10753"/>
                  <a:gd name="connsiteX12" fmla="*/ 5660 w 10000"/>
                  <a:gd name="connsiteY12" fmla="*/ 7765 h 10753"/>
                  <a:gd name="connsiteX13" fmla="*/ 3489 w 10000"/>
                  <a:gd name="connsiteY13" fmla="*/ 7622 h 10753"/>
                  <a:gd name="connsiteX14" fmla="*/ 3300 w 10000"/>
                  <a:gd name="connsiteY14" fmla="*/ 7484 h 10753"/>
                  <a:gd name="connsiteX15" fmla="*/ 3204 w 10000"/>
                  <a:gd name="connsiteY15" fmla="*/ 7339 h 10753"/>
                  <a:gd name="connsiteX16" fmla="*/ 3204 w 10000"/>
                  <a:gd name="connsiteY16" fmla="*/ 7050 h 10753"/>
                  <a:gd name="connsiteX17" fmla="*/ 3300 w 10000"/>
                  <a:gd name="connsiteY17" fmla="*/ 6471 h 10753"/>
                  <a:gd name="connsiteX18" fmla="*/ 3396 w 10000"/>
                  <a:gd name="connsiteY18" fmla="*/ 6185 h 10753"/>
                  <a:gd name="connsiteX19" fmla="*/ 3300 w 10000"/>
                  <a:gd name="connsiteY19" fmla="*/ 5829 h 10753"/>
                  <a:gd name="connsiteX20" fmla="*/ 3300 w 10000"/>
                  <a:gd name="connsiteY20" fmla="*/ 5829 h 10753"/>
                  <a:gd name="connsiteX21" fmla="*/ 2923 w 10000"/>
                  <a:gd name="connsiteY21" fmla="*/ 5464 h 10753"/>
                  <a:gd name="connsiteX22" fmla="*/ 2641 w 10000"/>
                  <a:gd name="connsiteY22" fmla="*/ 5539 h 10753"/>
                  <a:gd name="connsiteX23" fmla="*/ 1319 w 10000"/>
                  <a:gd name="connsiteY23" fmla="*/ 6117 h 10753"/>
                  <a:gd name="connsiteX24" fmla="*/ 850 w 10000"/>
                  <a:gd name="connsiteY24" fmla="*/ 6185 h 10753"/>
                  <a:gd name="connsiteX25" fmla="*/ 660 w 10000"/>
                  <a:gd name="connsiteY25" fmla="*/ 6185 h 10753"/>
                  <a:gd name="connsiteX26" fmla="*/ 566 w 10000"/>
                  <a:gd name="connsiteY26" fmla="*/ 6117 h 10753"/>
                  <a:gd name="connsiteX27" fmla="*/ 470 w 10000"/>
                  <a:gd name="connsiteY27" fmla="*/ 5829 h 10753"/>
                  <a:gd name="connsiteX28" fmla="*/ 188 w 10000"/>
                  <a:gd name="connsiteY28" fmla="*/ 5464 h 10753"/>
                  <a:gd name="connsiteX29" fmla="*/ 188 w 10000"/>
                  <a:gd name="connsiteY29" fmla="*/ 5464 h 10753"/>
                  <a:gd name="connsiteX30" fmla="*/ 0 w 10000"/>
                  <a:gd name="connsiteY30" fmla="*/ 5035 h 10753"/>
                  <a:gd name="connsiteX31" fmla="*/ 0 w 10000"/>
                  <a:gd name="connsiteY31" fmla="*/ 4889 h 10753"/>
                  <a:gd name="connsiteX32" fmla="*/ 94 w 10000"/>
                  <a:gd name="connsiteY32" fmla="*/ 4750 h 10753"/>
                  <a:gd name="connsiteX33" fmla="*/ 282 w 10000"/>
                  <a:gd name="connsiteY33" fmla="*/ 4459 h 10753"/>
                  <a:gd name="connsiteX34" fmla="*/ 470 w 10000"/>
                  <a:gd name="connsiteY34" fmla="*/ 4388 h 10753"/>
                  <a:gd name="connsiteX35" fmla="*/ 470 w 10000"/>
                  <a:gd name="connsiteY35" fmla="*/ 4388 h 10753"/>
                  <a:gd name="connsiteX36" fmla="*/ 470 w 10000"/>
                  <a:gd name="connsiteY36" fmla="*/ 4320 h 10753"/>
                  <a:gd name="connsiteX37" fmla="*/ 566 w 10000"/>
                  <a:gd name="connsiteY37" fmla="*/ 4245 h 10753"/>
                  <a:gd name="connsiteX38" fmla="*/ 943 w 10000"/>
                  <a:gd name="connsiteY38" fmla="*/ 4170 h 10753"/>
                  <a:gd name="connsiteX39" fmla="*/ 2073 w 10000"/>
                  <a:gd name="connsiteY39" fmla="*/ 4031 h 10753"/>
                  <a:gd name="connsiteX40" fmla="*/ 4055 w 10000"/>
                  <a:gd name="connsiteY40" fmla="*/ 3815 h 10753"/>
                  <a:gd name="connsiteX41" fmla="*/ 4055 w 10000"/>
                  <a:gd name="connsiteY41" fmla="*/ 3815 h 10753"/>
                  <a:gd name="connsiteX42" fmla="*/ 5188 w 10000"/>
                  <a:gd name="connsiteY42" fmla="*/ 3598 h 10753"/>
                  <a:gd name="connsiteX43" fmla="*/ 7262 w 10000"/>
                  <a:gd name="connsiteY43" fmla="*/ 3165 h 10753"/>
                  <a:gd name="connsiteX44" fmla="*/ 7262 w 10000"/>
                  <a:gd name="connsiteY44" fmla="*/ 3165 h 10753"/>
                  <a:gd name="connsiteX45" fmla="*/ 7737 w 10000"/>
                  <a:gd name="connsiteY45" fmla="*/ 3013 h 10753"/>
                  <a:gd name="connsiteX46" fmla="*/ 7924 w 10000"/>
                  <a:gd name="connsiteY46" fmla="*/ 2803 h 10753"/>
                  <a:gd name="connsiteX47" fmla="*/ 8116 w 10000"/>
                  <a:gd name="connsiteY47" fmla="*/ 2660 h 10753"/>
                  <a:gd name="connsiteX48" fmla="*/ 8020 w 10000"/>
                  <a:gd name="connsiteY48" fmla="*/ 2516 h 10753"/>
                  <a:gd name="connsiteX49" fmla="*/ 8020 w 10000"/>
                  <a:gd name="connsiteY49" fmla="*/ 2372 h 10753"/>
                  <a:gd name="connsiteX50" fmla="*/ 7829 w 10000"/>
                  <a:gd name="connsiteY50" fmla="*/ 2228 h 10753"/>
                  <a:gd name="connsiteX51" fmla="*/ 7546 w 10000"/>
                  <a:gd name="connsiteY51" fmla="*/ 2014 h 10753"/>
                  <a:gd name="connsiteX52" fmla="*/ 7546 w 10000"/>
                  <a:gd name="connsiteY52" fmla="*/ 2014 h 10753"/>
                  <a:gd name="connsiteX53" fmla="*/ 4153 w 10000"/>
                  <a:gd name="connsiteY53" fmla="*/ 722 h 10753"/>
                  <a:gd name="connsiteX54" fmla="*/ 4153 w 10000"/>
                  <a:gd name="connsiteY54" fmla="*/ 722 h 10753"/>
                  <a:gd name="connsiteX55" fmla="*/ 3773 w 10000"/>
                  <a:gd name="connsiteY55" fmla="*/ 510 h 10753"/>
                  <a:gd name="connsiteX56" fmla="*/ 3489 w 10000"/>
                  <a:gd name="connsiteY56" fmla="*/ 291 h 10753"/>
                  <a:gd name="connsiteX57" fmla="*/ 3300 w 10000"/>
                  <a:gd name="connsiteY57" fmla="*/ 73 h 10753"/>
                  <a:gd name="connsiteX58" fmla="*/ 3300 w 10000"/>
                  <a:gd name="connsiteY58" fmla="*/ 73 h 10753"/>
                  <a:gd name="connsiteX59" fmla="*/ 6700 w 10000"/>
                  <a:gd name="connsiteY59" fmla="*/ 0 h 10753"/>
                  <a:gd name="connsiteX60" fmla="*/ 10000 w 10000"/>
                  <a:gd name="connsiteY60" fmla="*/ 722 h 10753"/>
                  <a:gd name="connsiteX61" fmla="*/ 10000 w 10000"/>
                  <a:gd name="connsiteY61" fmla="*/ 9927 h 10753"/>
                  <a:gd name="connsiteX62" fmla="*/ 10000 w 10000"/>
                  <a:gd name="connsiteY62" fmla="*/ 9927 h 10753"/>
                  <a:gd name="connsiteX63" fmla="*/ 9527 w 10000"/>
                  <a:gd name="connsiteY63" fmla="*/ 9857 h 10753"/>
                  <a:gd name="connsiteX64" fmla="*/ 8964 w 10000"/>
                  <a:gd name="connsiteY64" fmla="*/ 9927 h 10753"/>
                  <a:gd name="connsiteX65" fmla="*/ 8964 w 10000"/>
                  <a:gd name="connsiteY65" fmla="*/ 9927 h 10753"/>
                  <a:gd name="connsiteX66" fmla="*/ 8774 w 10000"/>
                  <a:gd name="connsiteY66" fmla="*/ 10000 h 10753"/>
                  <a:gd name="connsiteX67" fmla="*/ 8398 w 10000"/>
                  <a:gd name="connsiteY67" fmla="*/ 9927 h 10753"/>
                  <a:gd name="connsiteX68" fmla="*/ 8116 w 10000"/>
                  <a:gd name="connsiteY68" fmla="*/ 9857 h 10753"/>
                  <a:gd name="connsiteX69" fmla="*/ 5942 w 10000"/>
                  <a:gd name="connsiteY69" fmla="*/ 10752 h 10753"/>
                  <a:gd name="connsiteX70" fmla="*/ 4905 w 10000"/>
                  <a:gd name="connsiteY70" fmla="*/ 7622 h 10753"/>
                  <a:gd name="connsiteX71" fmla="*/ 3583 w 10000"/>
                  <a:gd name="connsiteY71" fmla="*/ 7695 h 10753"/>
                  <a:gd name="connsiteX72" fmla="*/ 3396 w 10000"/>
                  <a:gd name="connsiteY72" fmla="*/ 7622 h 10753"/>
                  <a:gd name="connsiteX73" fmla="*/ 3300 w 10000"/>
                  <a:gd name="connsiteY73" fmla="*/ 7550 h 10753"/>
                  <a:gd name="connsiteX0" fmla="*/ 10000 w 10000"/>
                  <a:gd name="connsiteY0" fmla="*/ 9857 h 10753"/>
                  <a:gd name="connsiteX1" fmla="*/ 10000 w 10000"/>
                  <a:gd name="connsiteY1" fmla="*/ 9857 h 10753"/>
                  <a:gd name="connsiteX2" fmla="*/ 8679 w 10000"/>
                  <a:gd name="connsiteY2" fmla="*/ 9927 h 10753"/>
                  <a:gd name="connsiteX3" fmla="*/ 8205 w 10000"/>
                  <a:gd name="connsiteY3" fmla="*/ 9927 h 10753"/>
                  <a:gd name="connsiteX4" fmla="*/ 8020 w 10000"/>
                  <a:gd name="connsiteY4" fmla="*/ 9857 h 10753"/>
                  <a:gd name="connsiteX5" fmla="*/ 7924 w 10000"/>
                  <a:gd name="connsiteY5" fmla="*/ 9782 h 10753"/>
                  <a:gd name="connsiteX6" fmla="*/ 7924 w 10000"/>
                  <a:gd name="connsiteY6" fmla="*/ 9782 h 10753"/>
                  <a:gd name="connsiteX7" fmla="*/ 7358 w 10000"/>
                  <a:gd name="connsiteY7" fmla="*/ 8915 h 10753"/>
                  <a:gd name="connsiteX8" fmla="*/ 6884 w 10000"/>
                  <a:gd name="connsiteY8" fmla="*/ 8129 h 10753"/>
                  <a:gd name="connsiteX9" fmla="*/ 6884 w 10000"/>
                  <a:gd name="connsiteY9" fmla="*/ 8129 h 10753"/>
                  <a:gd name="connsiteX10" fmla="*/ 6700 w 10000"/>
                  <a:gd name="connsiteY10" fmla="*/ 7987 h 10753"/>
                  <a:gd name="connsiteX11" fmla="*/ 6414 w 10000"/>
                  <a:gd name="connsiteY11" fmla="*/ 7842 h 10753"/>
                  <a:gd name="connsiteX12" fmla="*/ 5660 w 10000"/>
                  <a:gd name="connsiteY12" fmla="*/ 7765 h 10753"/>
                  <a:gd name="connsiteX13" fmla="*/ 3489 w 10000"/>
                  <a:gd name="connsiteY13" fmla="*/ 7622 h 10753"/>
                  <a:gd name="connsiteX14" fmla="*/ 3300 w 10000"/>
                  <a:gd name="connsiteY14" fmla="*/ 7484 h 10753"/>
                  <a:gd name="connsiteX15" fmla="*/ 3204 w 10000"/>
                  <a:gd name="connsiteY15" fmla="*/ 7339 h 10753"/>
                  <a:gd name="connsiteX16" fmla="*/ 3204 w 10000"/>
                  <a:gd name="connsiteY16" fmla="*/ 7050 h 10753"/>
                  <a:gd name="connsiteX17" fmla="*/ 3300 w 10000"/>
                  <a:gd name="connsiteY17" fmla="*/ 6471 h 10753"/>
                  <a:gd name="connsiteX18" fmla="*/ 3396 w 10000"/>
                  <a:gd name="connsiteY18" fmla="*/ 6185 h 10753"/>
                  <a:gd name="connsiteX19" fmla="*/ 3300 w 10000"/>
                  <a:gd name="connsiteY19" fmla="*/ 5829 h 10753"/>
                  <a:gd name="connsiteX20" fmla="*/ 3300 w 10000"/>
                  <a:gd name="connsiteY20" fmla="*/ 5829 h 10753"/>
                  <a:gd name="connsiteX21" fmla="*/ 2923 w 10000"/>
                  <a:gd name="connsiteY21" fmla="*/ 5464 h 10753"/>
                  <a:gd name="connsiteX22" fmla="*/ 2641 w 10000"/>
                  <a:gd name="connsiteY22" fmla="*/ 5539 h 10753"/>
                  <a:gd name="connsiteX23" fmla="*/ 1319 w 10000"/>
                  <a:gd name="connsiteY23" fmla="*/ 6117 h 10753"/>
                  <a:gd name="connsiteX24" fmla="*/ 850 w 10000"/>
                  <a:gd name="connsiteY24" fmla="*/ 6185 h 10753"/>
                  <a:gd name="connsiteX25" fmla="*/ 660 w 10000"/>
                  <a:gd name="connsiteY25" fmla="*/ 6185 h 10753"/>
                  <a:gd name="connsiteX26" fmla="*/ 566 w 10000"/>
                  <a:gd name="connsiteY26" fmla="*/ 6117 h 10753"/>
                  <a:gd name="connsiteX27" fmla="*/ 470 w 10000"/>
                  <a:gd name="connsiteY27" fmla="*/ 5829 h 10753"/>
                  <a:gd name="connsiteX28" fmla="*/ 188 w 10000"/>
                  <a:gd name="connsiteY28" fmla="*/ 5464 h 10753"/>
                  <a:gd name="connsiteX29" fmla="*/ 188 w 10000"/>
                  <a:gd name="connsiteY29" fmla="*/ 5464 h 10753"/>
                  <a:gd name="connsiteX30" fmla="*/ 0 w 10000"/>
                  <a:gd name="connsiteY30" fmla="*/ 5035 h 10753"/>
                  <a:gd name="connsiteX31" fmla="*/ 0 w 10000"/>
                  <a:gd name="connsiteY31" fmla="*/ 4889 h 10753"/>
                  <a:gd name="connsiteX32" fmla="*/ 94 w 10000"/>
                  <a:gd name="connsiteY32" fmla="*/ 4750 h 10753"/>
                  <a:gd name="connsiteX33" fmla="*/ 282 w 10000"/>
                  <a:gd name="connsiteY33" fmla="*/ 4459 h 10753"/>
                  <a:gd name="connsiteX34" fmla="*/ 470 w 10000"/>
                  <a:gd name="connsiteY34" fmla="*/ 4388 h 10753"/>
                  <a:gd name="connsiteX35" fmla="*/ 470 w 10000"/>
                  <a:gd name="connsiteY35" fmla="*/ 4388 h 10753"/>
                  <a:gd name="connsiteX36" fmla="*/ 470 w 10000"/>
                  <a:gd name="connsiteY36" fmla="*/ 4320 h 10753"/>
                  <a:gd name="connsiteX37" fmla="*/ 566 w 10000"/>
                  <a:gd name="connsiteY37" fmla="*/ 4245 h 10753"/>
                  <a:gd name="connsiteX38" fmla="*/ 943 w 10000"/>
                  <a:gd name="connsiteY38" fmla="*/ 4170 h 10753"/>
                  <a:gd name="connsiteX39" fmla="*/ 2073 w 10000"/>
                  <a:gd name="connsiteY39" fmla="*/ 4031 h 10753"/>
                  <a:gd name="connsiteX40" fmla="*/ 4055 w 10000"/>
                  <a:gd name="connsiteY40" fmla="*/ 3815 h 10753"/>
                  <a:gd name="connsiteX41" fmla="*/ 4055 w 10000"/>
                  <a:gd name="connsiteY41" fmla="*/ 3815 h 10753"/>
                  <a:gd name="connsiteX42" fmla="*/ 5188 w 10000"/>
                  <a:gd name="connsiteY42" fmla="*/ 3598 h 10753"/>
                  <a:gd name="connsiteX43" fmla="*/ 7262 w 10000"/>
                  <a:gd name="connsiteY43" fmla="*/ 3165 h 10753"/>
                  <a:gd name="connsiteX44" fmla="*/ 7262 w 10000"/>
                  <a:gd name="connsiteY44" fmla="*/ 3165 h 10753"/>
                  <a:gd name="connsiteX45" fmla="*/ 7737 w 10000"/>
                  <a:gd name="connsiteY45" fmla="*/ 3013 h 10753"/>
                  <a:gd name="connsiteX46" fmla="*/ 7924 w 10000"/>
                  <a:gd name="connsiteY46" fmla="*/ 2803 h 10753"/>
                  <a:gd name="connsiteX47" fmla="*/ 8116 w 10000"/>
                  <a:gd name="connsiteY47" fmla="*/ 2660 h 10753"/>
                  <a:gd name="connsiteX48" fmla="*/ 8020 w 10000"/>
                  <a:gd name="connsiteY48" fmla="*/ 2516 h 10753"/>
                  <a:gd name="connsiteX49" fmla="*/ 8020 w 10000"/>
                  <a:gd name="connsiteY49" fmla="*/ 2372 h 10753"/>
                  <a:gd name="connsiteX50" fmla="*/ 7829 w 10000"/>
                  <a:gd name="connsiteY50" fmla="*/ 2228 h 10753"/>
                  <a:gd name="connsiteX51" fmla="*/ 7546 w 10000"/>
                  <a:gd name="connsiteY51" fmla="*/ 2014 h 10753"/>
                  <a:gd name="connsiteX52" fmla="*/ 7546 w 10000"/>
                  <a:gd name="connsiteY52" fmla="*/ 2014 h 10753"/>
                  <a:gd name="connsiteX53" fmla="*/ 4153 w 10000"/>
                  <a:gd name="connsiteY53" fmla="*/ 722 h 10753"/>
                  <a:gd name="connsiteX54" fmla="*/ 4153 w 10000"/>
                  <a:gd name="connsiteY54" fmla="*/ 722 h 10753"/>
                  <a:gd name="connsiteX55" fmla="*/ 3773 w 10000"/>
                  <a:gd name="connsiteY55" fmla="*/ 510 h 10753"/>
                  <a:gd name="connsiteX56" fmla="*/ 3489 w 10000"/>
                  <a:gd name="connsiteY56" fmla="*/ 291 h 10753"/>
                  <a:gd name="connsiteX57" fmla="*/ 3300 w 10000"/>
                  <a:gd name="connsiteY57" fmla="*/ 73 h 10753"/>
                  <a:gd name="connsiteX58" fmla="*/ 3300 w 10000"/>
                  <a:gd name="connsiteY58" fmla="*/ 73 h 10753"/>
                  <a:gd name="connsiteX59" fmla="*/ 6700 w 10000"/>
                  <a:gd name="connsiteY59" fmla="*/ 0 h 10753"/>
                  <a:gd name="connsiteX60" fmla="*/ 10000 w 10000"/>
                  <a:gd name="connsiteY60" fmla="*/ 722 h 10753"/>
                  <a:gd name="connsiteX61" fmla="*/ 10000 w 10000"/>
                  <a:gd name="connsiteY61" fmla="*/ 9927 h 10753"/>
                  <a:gd name="connsiteX62" fmla="*/ 10000 w 10000"/>
                  <a:gd name="connsiteY62" fmla="*/ 9927 h 10753"/>
                  <a:gd name="connsiteX63" fmla="*/ 9527 w 10000"/>
                  <a:gd name="connsiteY63" fmla="*/ 9857 h 10753"/>
                  <a:gd name="connsiteX64" fmla="*/ 8964 w 10000"/>
                  <a:gd name="connsiteY64" fmla="*/ 9927 h 10753"/>
                  <a:gd name="connsiteX65" fmla="*/ 8964 w 10000"/>
                  <a:gd name="connsiteY65" fmla="*/ 9927 h 10753"/>
                  <a:gd name="connsiteX66" fmla="*/ 8774 w 10000"/>
                  <a:gd name="connsiteY66" fmla="*/ 10000 h 10753"/>
                  <a:gd name="connsiteX67" fmla="*/ 8398 w 10000"/>
                  <a:gd name="connsiteY67" fmla="*/ 9927 h 10753"/>
                  <a:gd name="connsiteX68" fmla="*/ 8116 w 10000"/>
                  <a:gd name="connsiteY68" fmla="*/ 9857 h 10753"/>
                  <a:gd name="connsiteX69" fmla="*/ 5942 w 10000"/>
                  <a:gd name="connsiteY69" fmla="*/ 10752 h 10753"/>
                  <a:gd name="connsiteX70" fmla="*/ 3583 w 10000"/>
                  <a:gd name="connsiteY70" fmla="*/ 7695 h 10753"/>
                  <a:gd name="connsiteX71" fmla="*/ 3396 w 10000"/>
                  <a:gd name="connsiteY71" fmla="*/ 7622 h 10753"/>
                  <a:gd name="connsiteX72" fmla="*/ 3300 w 10000"/>
                  <a:gd name="connsiteY72" fmla="*/ 7550 h 10753"/>
                  <a:gd name="connsiteX0" fmla="*/ 10000 w 10000"/>
                  <a:gd name="connsiteY0" fmla="*/ 9857 h 10753"/>
                  <a:gd name="connsiteX1" fmla="*/ 10000 w 10000"/>
                  <a:gd name="connsiteY1" fmla="*/ 9857 h 10753"/>
                  <a:gd name="connsiteX2" fmla="*/ 8679 w 10000"/>
                  <a:gd name="connsiteY2" fmla="*/ 9927 h 10753"/>
                  <a:gd name="connsiteX3" fmla="*/ 8205 w 10000"/>
                  <a:gd name="connsiteY3" fmla="*/ 9927 h 10753"/>
                  <a:gd name="connsiteX4" fmla="*/ 8020 w 10000"/>
                  <a:gd name="connsiteY4" fmla="*/ 9857 h 10753"/>
                  <a:gd name="connsiteX5" fmla="*/ 7924 w 10000"/>
                  <a:gd name="connsiteY5" fmla="*/ 9782 h 10753"/>
                  <a:gd name="connsiteX6" fmla="*/ 7924 w 10000"/>
                  <a:gd name="connsiteY6" fmla="*/ 9782 h 10753"/>
                  <a:gd name="connsiteX7" fmla="*/ 7358 w 10000"/>
                  <a:gd name="connsiteY7" fmla="*/ 8915 h 10753"/>
                  <a:gd name="connsiteX8" fmla="*/ 6884 w 10000"/>
                  <a:gd name="connsiteY8" fmla="*/ 8129 h 10753"/>
                  <a:gd name="connsiteX9" fmla="*/ 6884 w 10000"/>
                  <a:gd name="connsiteY9" fmla="*/ 8129 h 10753"/>
                  <a:gd name="connsiteX10" fmla="*/ 6700 w 10000"/>
                  <a:gd name="connsiteY10" fmla="*/ 7987 h 10753"/>
                  <a:gd name="connsiteX11" fmla="*/ 6414 w 10000"/>
                  <a:gd name="connsiteY11" fmla="*/ 7842 h 10753"/>
                  <a:gd name="connsiteX12" fmla="*/ 5660 w 10000"/>
                  <a:gd name="connsiteY12" fmla="*/ 7765 h 10753"/>
                  <a:gd name="connsiteX13" fmla="*/ 3489 w 10000"/>
                  <a:gd name="connsiteY13" fmla="*/ 7622 h 10753"/>
                  <a:gd name="connsiteX14" fmla="*/ 3300 w 10000"/>
                  <a:gd name="connsiteY14" fmla="*/ 7484 h 10753"/>
                  <a:gd name="connsiteX15" fmla="*/ 3204 w 10000"/>
                  <a:gd name="connsiteY15" fmla="*/ 7339 h 10753"/>
                  <a:gd name="connsiteX16" fmla="*/ 3204 w 10000"/>
                  <a:gd name="connsiteY16" fmla="*/ 7050 h 10753"/>
                  <a:gd name="connsiteX17" fmla="*/ 3300 w 10000"/>
                  <a:gd name="connsiteY17" fmla="*/ 6471 h 10753"/>
                  <a:gd name="connsiteX18" fmla="*/ 3396 w 10000"/>
                  <a:gd name="connsiteY18" fmla="*/ 6185 h 10753"/>
                  <a:gd name="connsiteX19" fmla="*/ 3300 w 10000"/>
                  <a:gd name="connsiteY19" fmla="*/ 5829 h 10753"/>
                  <a:gd name="connsiteX20" fmla="*/ 3300 w 10000"/>
                  <a:gd name="connsiteY20" fmla="*/ 5829 h 10753"/>
                  <a:gd name="connsiteX21" fmla="*/ 2923 w 10000"/>
                  <a:gd name="connsiteY21" fmla="*/ 5464 h 10753"/>
                  <a:gd name="connsiteX22" fmla="*/ 2641 w 10000"/>
                  <a:gd name="connsiteY22" fmla="*/ 5539 h 10753"/>
                  <a:gd name="connsiteX23" fmla="*/ 1319 w 10000"/>
                  <a:gd name="connsiteY23" fmla="*/ 6117 h 10753"/>
                  <a:gd name="connsiteX24" fmla="*/ 850 w 10000"/>
                  <a:gd name="connsiteY24" fmla="*/ 6185 h 10753"/>
                  <a:gd name="connsiteX25" fmla="*/ 660 w 10000"/>
                  <a:gd name="connsiteY25" fmla="*/ 6185 h 10753"/>
                  <a:gd name="connsiteX26" fmla="*/ 566 w 10000"/>
                  <a:gd name="connsiteY26" fmla="*/ 6117 h 10753"/>
                  <a:gd name="connsiteX27" fmla="*/ 470 w 10000"/>
                  <a:gd name="connsiteY27" fmla="*/ 5829 h 10753"/>
                  <a:gd name="connsiteX28" fmla="*/ 188 w 10000"/>
                  <a:gd name="connsiteY28" fmla="*/ 5464 h 10753"/>
                  <a:gd name="connsiteX29" fmla="*/ 188 w 10000"/>
                  <a:gd name="connsiteY29" fmla="*/ 5464 h 10753"/>
                  <a:gd name="connsiteX30" fmla="*/ 0 w 10000"/>
                  <a:gd name="connsiteY30" fmla="*/ 5035 h 10753"/>
                  <a:gd name="connsiteX31" fmla="*/ 0 w 10000"/>
                  <a:gd name="connsiteY31" fmla="*/ 4889 h 10753"/>
                  <a:gd name="connsiteX32" fmla="*/ 94 w 10000"/>
                  <a:gd name="connsiteY32" fmla="*/ 4750 h 10753"/>
                  <a:gd name="connsiteX33" fmla="*/ 282 w 10000"/>
                  <a:gd name="connsiteY33" fmla="*/ 4459 h 10753"/>
                  <a:gd name="connsiteX34" fmla="*/ 470 w 10000"/>
                  <a:gd name="connsiteY34" fmla="*/ 4388 h 10753"/>
                  <a:gd name="connsiteX35" fmla="*/ 470 w 10000"/>
                  <a:gd name="connsiteY35" fmla="*/ 4388 h 10753"/>
                  <a:gd name="connsiteX36" fmla="*/ 470 w 10000"/>
                  <a:gd name="connsiteY36" fmla="*/ 4320 h 10753"/>
                  <a:gd name="connsiteX37" fmla="*/ 566 w 10000"/>
                  <a:gd name="connsiteY37" fmla="*/ 4245 h 10753"/>
                  <a:gd name="connsiteX38" fmla="*/ 943 w 10000"/>
                  <a:gd name="connsiteY38" fmla="*/ 4170 h 10753"/>
                  <a:gd name="connsiteX39" fmla="*/ 2073 w 10000"/>
                  <a:gd name="connsiteY39" fmla="*/ 4031 h 10753"/>
                  <a:gd name="connsiteX40" fmla="*/ 4055 w 10000"/>
                  <a:gd name="connsiteY40" fmla="*/ 3815 h 10753"/>
                  <a:gd name="connsiteX41" fmla="*/ 4055 w 10000"/>
                  <a:gd name="connsiteY41" fmla="*/ 3815 h 10753"/>
                  <a:gd name="connsiteX42" fmla="*/ 5188 w 10000"/>
                  <a:gd name="connsiteY42" fmla="*/ 3598 h 10753"/>
                  <a:gd name="connsiteX43" fmla="*/ 7262 w 10000"/>
                  <a:gd name="connsiteY43" fmla="*/ 3165 h 10753"/>
                  <a:gd name="connsiteX44" fmla="*/ 7262 w 10000"/>
                  <a:gd name="connsiteY44" fmla="*/ 3165 h 10753"/>
                  <a:gd name="connsiteX45" fmla="*/ 7737 w 10000"/>
                  <a:gd name="connsiteY45" fmla="*/ 3013 h 10753"/>
                  <a:gd name="connsiteX46" fmla="*/ 7924 w 10000"/>
                  <a:gd name="connsiteY46" fmla="*/ 2803 h 10753"/>
                  <a:gd name="connsiteX47" fmla="*/ 8116 w 10000"/>
                  <a:gd name="connsiteY47" fmla="*/ 2660 h 10753"/>
                  <a:gd name="connsiteX48" fmla="*/ 8020 w 10000"/>
                  <a:gd name="connsiteY48" fmla="*/ 2516 h 10753"/>
                  <a:gd name="connsiteX49" fmla="*/ 8020 w 10000"/>
                  <a:gd name="connsiteY49" fmla="*/ 2372 h 10753"/>
                  <a:gd name="connsiteX50" fmla="*/ 7829 w 10000"/>
                  <a:gd name="connsiteY50" fmla="*/ 2228 h 10753"/>
                  <a:gd name="connsiteX51" fmla="*/ 7546 w 10000"/>
                  <a:gd name="connsiteY51" fmla="*/ 2014 h 10753"/>
                  <a:gd name="connsiteX52" fmla="*/ 7546 w 10000"/>
                  <a:gd name="connsiteY52" fmla="*/ 2014 h 10753"/>
                  <a:gd name="connsiteX53" fmla="*/ 4153 w 10000"/>
                  <a:gd name="connsiteY53" fmla="*/ 722 h 10753"/>
                  <a:gd name="connsiteX54" fmla="*/ 4153 w 10000"/>
                  <a:gd name="connsiteY54" fmla="*/ 722 h 10753"/>
                  <a:gd name="connsiteX55" fmla="*/ 3773 w 10000"/>
                  <a:gd name="connsiteY55" fmla="*/ 510 h 10753"/>
                  <a:gd name="connsiteX56" fmla="*/ 3489 w 10000"/>
                  <a:gd name="connsiteY56" fmla="*/ 291 h 10753"/>
                  <a:gd name="connsiteX57" fmla="*/ 3300 w 10000"/>
                  <a:gd name="connsiteY57" fmla="*/ 73 h 10753"/>
                  <a:gd name="connsiteX58" fmla="*/ 3300 w 10000"/>
                  <a:gd name="connsiteY58" fmla="*/ 73 h 10753"/>
                  <a:gd name="connsiteX59" fmla="*/ 6700 w 10000"/>
                  <a:gd name="connsiteY59" fmla="*/ 0 h 10753"/>
                  <a:gd name="connsiteX60" fmla="*/ 10000 w 10000"/>
                  <a:gd name="connsiteY60" fmla="*/ 722 h 10753"/>
                  <a:gd name="connsiteX61" fmla="*/ 10000 w 10000"/>
                  <a:gd name="connsiteY61" fmla="*/ 9927 h 10753"/>
                  <a:gd name="connsiteX62" fmla="*/ 10000 w 10000"/>
                  <a:gd name="connsiteY62" fmla="*/ 9927 h 10753"/>
                  <a:gd name="connsiteX63" fmla="*/ 9527 w 10000"/>
                  <a:gd name="connsiteY63" fmla="*/ 9857 h 10753"/>
                  <a:gd name="connsiteX64" fmla="*/ 8964 w 10000"/>
                  <a:gd name="connsiteY64" fmla="*/ 9927 h 10753"/>
                  <a:gd name="connsiteX65" fmla="*/ 8964 w 10000"/>
                  <a:gd name="connsiteY65" fmla="*/ 9927 h 10753"/>
                  <a:gd name="connsiteX66" fmla="*/ 8774 w 10000"/>
                  <a:gd name="connsiteY66" fmla="*/ 10000 h 10753"/>
                  <a:gd name="connsiteX67" fmla="*/ 8398 w 10000"/>
                  <a:gd name="connsiteY67" fmla="*/ 9927 h 10753"/>
                  <a:gd name="connsiteX68" fmla="*/ 8116 w 10000"/>
                  <a:gd name="connsiteY68" fmla="*/ 9857 h 10753"/>
                  <a:gd name="connsiteX69" fmla="*/ 5942 w 10000"/>
                  <a:gd name="connsiteY69" fmla="*/ 10752 h 10753"/>
                  <a:gd name="connsiteX70" fmla="*/ 3396 w 10000"/>
                  <a:gd name="connsiteY70" fmla="*/ 7622 h 10753"/>
                  <a:gd name="connsiteX71" fmla="*/ 3300 w 10000"/>
                  <a:gd name="connsiteY71" fmla="*/ 7550 h 10753"/>
                  <a:gd name="connsiteX0" fmla="*/ 10000 w 10000"/>
                  <a:gd name="connsiteY0" fmla="*/ 9857 h 10753"/>
                  <a:gd name="connsiteX1" fmla="*/ 10000 w 10000"/>
                  <a:gd name="connsiteY1" fmla="*/ 9857 h 10753"/>
                  <a:gd name="connsiteX2" fmla="*/ 8679 w 10000"/>
                  <a:gd name="connsiteY2" fmla="*/ 9927 h 10753"/>
                  <a:gd name="connsiteX3" fmla="*/ 8205 w 10000"/>
                  <a:gd name="connsiteY3" fmla="*/ 9927 h 10753"/>
                  <a:gd name="connsiteX4" fmla="*/ 8020 w 10000"/>
                  <a:gd name="connsiteY4" fmla="*/ 9857 h 10753"/>
                  <a:gd name="connsiteX5" fmla="*/ 7924 w 10000"/>
                  <a:gd name="connsiteY5" fmla="*/ 9782 h 10753"/>
                  <a:gd name="connsiteX6" fmla="*/ 7924 w 10000"/>
                  <a:gd name="connsiteY6" fmla="*/ 9782 h 10753"/>
                  <a:gd name="connsiteX7" fmla="*/ 7358 w 10000"/>
                  <a:gd name="connsiteY7" fmla="*/ 8915 h 10753"/>
                  <a:gd name="connsiteX8" fmla="*/ 6884 w 10000"/>
                  <a:gd name="connsiteY8" fmla="*/ 8129 h 10753"/>
                  <a:gd name="connsiteX9" fmla="*/ 6884 w 10000"/>
                  <a:gd name="connsiteY9" fmla="*/ 8129 h 10753"/>
                  <a:gd name="connsiteX10" fmla="*/ 6700 w 10000"/>
                  <a:gd name="connsiteY10" fmla="*/ 7987 h 10753"/>
                  <a:gd name="connsiteX11" fmla="*/ 6414 w 10000"/>
                  <a:gd name="connsiteY11" fmla="*/ 7842 h 10753"/>
                  <a:gd name="connsiteX12" fmla="*/ 5660 w 10000"/>
                  <a:gd name="connsiteY12" fmla="*/ 7765 h 10753"/>
                  <a:gd name="connsiteX13" fmla="*/ 3489 w 10000"/>
                  <a:gd name="connsiteY13" fmla="*/ 7622 h 10753"/>
                  <a:gd name="connsiteX14" fmla="*/ 3300 w 10000"/>
                  <a:gd name="connsiteY14" fmla="*/ 7484 h 10753"/>
                  <a:gd name="connsiteX15" fmla="*/ 3204 w 10000"/>
                  <a:gd name="connsiteY15" fmla="*/ 7339 h 10753"/>
                  <a:gd name="connsiteX16" fmla="*/ 3204 w 10000"/>
                  <a:gd name="connsiteY16" fmla="*/ 7050 h 10753"/>
                  <a:gd name="connsiteX17" fmla="*/ 3300 w 10000"/>
                  <a:gd name="connsiteY17" fmla="*/ 6471 h 10753"/>
                  <a:gd name="connsiteX18" fmla="*/ 3396 w 10000"/>
                  <a:gd name="connsiteY18" fmla="*/ 6185 h 10753"/>
                  <a:gd name="connsiteX19" fmla="*/ 3300 w 10000"/>
                  <a:gd name="connsiteY19" fmla="*/ 5829 h 10753"/>
                  <a:gd name="connsiteX20" fmla="*/ 3300 w 10000"/>
                  <a:gd name="connsiteY20" fmla="*/ 5829 h 10753"/>
                  <a:gd name="connsiteX21" fmla="*/ 2923 w 10000"/>
                  <a:gd name="connsiteY21" fmla="*/ 5464 h 10753"/>
                  <a:gd name="connsiteX22" fmla="*/ 2641 w 10000"/>
                  <a:gd name="connsiteY22" fmla="*/ 5539 h 10753"/>
                  <a:gd name="connsiteX23" fmla="*/ 1319 w 10000"/>
                  <a:gd name="connsiteY23" fmla="*/ 6117 h 10753"/>
                  <a:gd name="connsiteX24" fmla="*/ 850 w 10000"/>
                  <a:gd name="connsiteY24" fmla="*/ 6185 h 10753"/>
                  <a:gd name="connsiteX25" fmla="*/ 660 w 10000"/>
                  <a:gd name="connsiteY25" fmla="*/ 6185 h 10753"/>
                  <a:gd name="connsiteX26" fmla="*/ 566 w 10000"/>
                  <a:gd name="connsiteY26" fmla="*/ 6117 h 10753"/>
                  <a:gd name="connsiteX27" fmla="*/ 470 w 10000"/>
                  <a:gd name="connsiteY27" fmla="*/ 5829 h 10753"/>
                  <a:gd name="connsiteX28" fmla="*/ 188 w 10000"/>
                  <a:gd name="connsiteY28" fmla="*/ 5464 h 10753"/>
                  <a:gd name="connsiteX29" fmla="*/ 188 w 10000"/>
                  <a:gd name="connsiteY29" fmla="*/ 5464 h 10753"/>
                  <a:gd name="connsiteX30" fmla="*/ 0 w 10000"/>
                  <a:gd name="connsiteY30" fmla="*/ 5035 h 10753"/>
                  <a:gd name="connsiteX31" fmla="*/ 0 w 10000"/>
                  <a:gd name="connsiteY31" fmla="*/ 4889 h 10753"/>
                  <a:gd name="connsiteX32" fmla="*/ 94 w 10000"/>
                  <a:gd name="connsiteY32" fmla="*/ 4750 h 10753"/>
                  <a:gd name="connsiteX33" fmla="*/ 282 w 10000"/>
                  <a:gd name="connsiteY33" fmla="*/ 4459 h 10753"/>
                  <a:gd name="connsiteX34" fmla="*/ 470 w 10000"/>
                  <a:gd name="connsiteY34" fmla="*/ 4388 h 10753"/>
                  <a:gd name="connsiteX35" fmla="*/ 470 w 10000"/>
                  <a:gd name="connsiteY35" fmla="*/ 4388 h 10753"/>
                  <a:gd name="connsiteX36" fmla="*/ 470 w 10000"/>
                  <a:gd name="connsiteY36" fmla="*/ 4320 h 10753"/>
                  <a:gd name="connsiteX37" fmla="*/ 566 w 10000"/>
                  <a:gd name="connsiteY37" fmla="*/ 4245 h 10753"/>
                  <a:gd name="connsiteX38" fmla="*/ 943 w 10000"/>
                  <a:gd name="connsiteY38" fmla="*/ 4170 h 10753"/>
                  <a:gd name="connsiteX39" fmla="*/ 2073 w 10000"/>
                  <a:gd name="connsiteY39" fmla="*/ 4031 h 10753"/>
                  <a:gd name="connsiteX40" fmla="*/ 4055 w 10000"/>
                  <a:gd name="connsiteY40" fmla="*/ 3815 h 10753"/>
                  <a:gd name="connsiteX41" fmla="*/ 4055 w 10000"/>
                  <a:gd name="connsiteY41" fmla="*/ 3815 h 10753"/>
                  <a:gd name="connsiteX42" fmla="*/ 5188 w 10000"/>
                  <a:gd name="connsiteY42" fmla="*/ 3598 h 10753"/>
                  <a:gd name="connsiteX43" fmla="*/ 7262 w 10000"/>
                  <a:gd name="connsiteY43" fmla="*/ 3165 h 10753"/>
                  <a:gd name="connsiteX44" fmla="*/ 7262 w 10000"/>
                  <a:gd name="connsiteY44" fmla="*/ 3165 h 10753"/>
                  <a:gd name="connsiteX45" fmla="*/ 7737 w 10000"/>
                  <a:gd name="connsiteY45" fmla="*/ 3013 h 10753"/>
                  <a:gd name="connsiteX46" fmla="*/ 7924 w 10000"/>
                  <a:gd name="connsiteY46" fmla="*/ 2803 h 10753"/>
                  <a:gd name="connsiteX47" fmla="*/ 8116 w 10000"/>
                  <a:gd name="connsiteY47" fmla="*/ 2660 h 10753"/>
                  <a:gd name="connsiteX48" fmla="*/ 8020 w 10000"/>
                  <a:gd name="connsiteY48" fmla="*/ 2516 h 10753"/>
                  <a:gd name="connsiteX49" fmla="*/ 8020 w 10000"/>
                  <a:gd name="connsiteY49" fmla="*/ 2372 h 10753"/>
                  <a:gd name="connsiteX50" fmla="*/ 7829 w 10000"/>
                  <a:gd name="connsiteY50" fmla="*/ 2228 h 10753"/>
                  <a:gd name="connsiteX51" fmla="*/ 7546 w 10000"/>
                  <a:gd name="connsiteY51" fmla="*/ 2014 h 10753"/>
                  <a:gd name="connsiteX52" fmla="*/ 7546 w 10000"/>
                  <a:gd name="connsiteY52" fmla="*/ 2014 h 10753"/>
                  <a:gd name="connsiteX53" fmla="*/ 4153 w 10000"/>
                  <a:gd name="connsiteY53" fmla="*/ 722 h 10753"/>
                  <a:gd name="connsiteX54" fmla="*/ 4153 w 10000"/>
                  <a:gd name="connsiteY54" fmla="*/ 722 h 10753"/>
                  <a:gd name="connsiteX55" fmla="*/ 3773 w 10000"/>
                  <a:gd name="connsiteY55" fmla="*/ 510 h 10753"/>
                  <a:gd name="connsiteX56" fmla="*/ 3489 w 10000"/>
                  <a:gd name="connsiteY56" fmla="*/ 291 h 10753"/>
                  <a:gd name="connsiteX57" fmla="*/ 3300 w 10000"/>
                  <a:gd name="connsiteY57" fmla="*/ 73 h 10753"/>
                  <a:gd name="connsiteX58" fmla="*/ 3300 w 10000"/>
                  <a:gd name="connsiteY58" fmla="*/ 73 h 10753"/>
                  <a:gd name="connsiteX59" fmla="*/ 6700 w 10000"/>
                  <a:gd name="connsiteY59" fmla="*/ 0 h 10753"/>
                  <a:gd name="connsiteX60" fmla="*/ 10000 w 10000"/>
                  <a:gd name="connsiteY60" fmla="*/ 722 h 10753"/>
                  <a:gd name="connsiteX61" fmla="*/ 10000 w 10000"/>
                  <a:gd name="connsiteY61" fmla="*/ 9927 h 10753"/>
                  <a:gd name="connsiteX62" fmla="*/ 10000 w 10000"/>
                  <a:gd name="connsiteY62" fmla="*/ 9927 h 10753"/>
                  <a:gd name="connsiteX63" fmla="*/ 9527 w 10000"/>
                  <a:gd name="connsiteY63" fmla="*/ 9857 h 10753"/>
                  <a:gd name="connsiteX64" fmla="*/ 8964 w 10000"/>
                  <a:gd name="connsiteY64" fmla="*/ 9927 h 10753"/>
                  <a:gd name="connsiteX65" fmla="*/ 8964 w 10000"/>
                  <a:gd name="connsiteY65" fmla="*/ 9927 h 10753"/>
                  <a:gd name="connsiteX66" fmla="*/ 8774 w 10000"/>
                  <a:gd name="connsiteY66" fmla="*/ 10000 h 10753"/>
                  <a:gd name="connsiteX67" fmla="*/ 8398 w 10000"/>
                  <a:gd name="connsiteY67" fmla="*/ 9927 h 10753"/>
                  <a:gd name="connsiteX68" fmla="*/ 8116 w 10000"/>
                  <a:gd name="connsiteY68" fmla="*/ 9857 h 10753"/>
                  <a:gd name="connsiteX69" fmla="*/ 5942 w 10000"/>
                  <a:gd name="connsiteY69" fmla="*/ 10752 h 10753"/>
                  <a:gd name="connsiteX70" fmla="*/ 3300 w 10000"/>
                  <a:gd name="connsiteY70" fmla="*/ 7550 h 10753"/>
                  <a:gd name="connsiteX0" fmla="*/ 10000 w 10000"/>
                  <a:gd name="connsiteY0" fmla="*/ 9857 h 10753"/>
                  <a:gd name="connsiteX1" fmla="*/ 10000 w 10000"/>
                  <a:gd name="connsiteY1" fmla="*/ 9857 h 10753"/>
                  <a:gd name="connsiteX2" fmla="*/ 8679 w 10000"/>
                  <a:gd name="connsiteY2" fmla="*/ 9927 h 10753"/>
                  <a:gd name="connsiteX3" fmla="*/ 8205 w 10000"/>
                  <a:gd name="connsiteY3" fmla="*/ 9927 h 10753"/>
                  <a:gd name="connsiteX4" fmla="*/ 8020 w 10000"/>
                  <a:gd name="connsiteY4" fmla="*/ 9857 h 10753"/>
                  <a:gd name="connsiteX5" fmla="*/ 7924 w 10000"/>
                  <a:gd name="connsiteY5" fmla="*/ 9782 h 10753"/>
                  <a:gd name="connsiteX6" fmla="*/ 7924 w 10000"/>
                  <a:gd name="connsiteY6" fmla="*/ 9782 h 10753"/>
                  <a:gd name="connsiteX7" fmla="*/ 7358 w 10000"/>
                  <a:gd name="connsiteY7" fmla="*/ 8915 h 10753"/>
                  <a:gd name="connsiteX8" fmla="*/ 6884 w 10000"/>
                  <a:gd name="connsiteY8" fmla="*/ 8129 h 10753"/>
                  <a:gd name="connsiteX9" fmla="*/ 6884 w 10000"/>
                  <a:gd name="connsiteY9" fmla="*/ 8129 h 10753"/>
                  <a:gd name="connsiteX10" fmla="*/ 6700 w 10000"/>
                  <a:gd name="connsiteY10" fmla="*/ 7987 h 10753"/>
                  <a:gd name="connsiteX11" fmla="*/ 6414 w 10000"/>
                  <a:gd name="connsiteY11" fmla="*/ 7842 h 10753"/>
                  <a:gd name="connsiteX12" fmla="*/ 5660 w 10000"/>
                  <a:gd name="connsiteY12" fmla="*/ 7765 h 10753"/>
                  <a:gd name="connsiteX13" fmla="*/ 3489 w 10000"/>
                  <a:gd name="connsiteY13" fmla="*/ 7622 h 10753"/>
                  <a:gd name="connsiteX14" fmla="*/ 3300 w 10000"/>
                  <a:gd name="connsiteY14" fmla="*/ 7484 h 10753"/>
                  <a:gd name="connsiteX15" fmla="*/ 3204 w 10000"/>
                  <a:gd name="connsiteY15" fmla="*/ 7339 h 10753"/>
                  <a:gd name="connsiteX16" fmla="*/ 3204 w 10000"/>
                  <a:gd name="connsiteY16" fmla="*/ 7050 h 10753"/>
                  <a:gd name="connsiteX17" fmla="*/ 3300 w 10000"/>
                  <a:gd name="connsiteY17" fmla="*/ 6471 h 10753"/>
                  <a:gd name="connsiteX18" fmla="*/ 3396 w 10000"/>
                  <a:gd name="connsiteY18" fmla="*/ 6185 h 10753"/>
                  <a:gd name="connsiteX19" fmla="*/ 3300 w 10000"/>
                  <a:gd name="connsiteY19" fmla="*/ 5829 h 10753"/>
                  <a:gd name="connsiteX20" fmla="*/ 3300 w 10000"/>
                  <a:gd name="connsiteY20" fmla="*/ 5829 h 10753"/>
                  <a:gd name="connsiteX21" fmla="*/ 2923 w 10000"/>
                  <a:gd name="connsiteY21" fmla="*/ 5464 h 10753"/>
                  <a:gd name="connsiteX22" fmla="*/ 2641 w 10000"/>
                  <a:gd name="connsiteY22" fmla="*/ 5539 h 10753"/>
                  <a:gd name="connsiteX23" fmla="*/ 1319 w 10000"/>
                  <a:gd name="connsiteY23" fmla="*/ 6117 h 10753"/>
                  <a:gd name="connsiteX24" fmla="*/ 850 w 10000"/>
                  <a:gd name="connsiteY24" fmla="*/ 6185 h 10753"/>
                  <a:gd name="connsiteX25" fmla="*/ 660 w 10000"/>
                  <a:gd name="connsiteY25" fmla="*/ 6185 h 10753"/>
                  <a:gd name="connsiteX26" fmla="*/ 566 w 10000"/>
                  <a:gd name="connsiteY26" fmla="*/ 6117 h 10753"/>
                  <a:gd name="connsiteX27" fmla="*/ 470 w 10000"/>
                  <a:gd name="connsiteY27" fmla="*/ 5829 h 10753"/>
                  <a:gd name="connsiteX28" fmla="*/ 188 w 10000"/>
                  <a:gd name="connsiteY28" fmla="*/ 5464 h 10753"/>
                  <a:gd name="connsiteX29" fmla="*/ 188 w 10000"/>
                  <a:gd name="connsiteY29" fmla="*/ 5464 h 10753"/>
                  <a:gd name="connsiteX30" fmla="*/ 0 w 10000"/>
                  <a:gd name="connsiteY30" fmla="*/ 5035 h 10753"/>
                  <a:gd name="connsiteX31" fmla="*/ 0 w 10000"/>
                  <a:gd name="connsiteY31" fmla="*/ 4889 h 10753"/>
                  <a:gd name="connsiteX32" fmla="*/ 94 w 10000"/>
                  <a:gd name="connsiteY32" fmla="*/ 4750 h 10753"/>
                  <a:gd name="connsiteX33" fmla="*/ 282 w 10000"/>
                  <a:gd name="connsiteY33" fmla="*/ 4459 h 10753"/>
                  <a:gd name="connsiteX34" fmla="*/ 470 w 10000"/>
                  <a:gd name="connsiteY34" fmla="*/ 4388 h 10753"/>
                  <a:gd name="connsiteX35" fmla="*/ 470 w 10000"/>
                  <a:gd name="connsiteY35" fmla="*/ 4388 h 10753"/>
                  <a:gd name="connsiteX36" fmla="*/ 470 w 10000"/>
                  <a:gd name="connsiteY36" fmla="*/ 4320 h 10753"/>
                  <a:gd name="connsiteX37" fmla="*/ 566 w 10000"/>
                  <a:gd name="connsiteY37" fmla="*/ 4245 h 10753"/>
                  <a:gd name="connsiteX38" fmla="*/ 943 w 10000"/>
                  <a:gd name="connsiteY38" fmla="*/ 4170 h 10753"/>
                  <a:gd name="connsiteX39" fmla="*/ 2073 w 10000"/>
                  <a:gd name="connsiteY39" fmla="*/ 4031 h 10753"/>
                  <a:gd name="connsiteX40" fmla="*/ 4055 w 10000"/>
                  <a:gd name="connsiteY40" fmla="*/ 3815 h 10753"/>
                  <a:gd name="connsiteX41" fmla="*/ 4055 w 10000"/>
                  <a:gd name="connsiteY41" fmla="*/ 3815 h 10753"/>
                  <a:gd name="connsiteX42" fmla="*/ 5188 w 10000"/>
                  <a:gd name="connsiteY42" fmla="*/ 3598 h 10753"/>
                  <a:gd name="connsiteX43" fmla="*/ 7262 w 10000"/>
                  <a:gd name="connsiteY43" fmla="*/ 3165 h 10753"/>
                  <a:gd name="connsiteX44" fmla="*/ 7262 w 10000"/>
                  <a:gd name="connsiteY44" fmla="*/ 3165 h 10753"/>
                  <a:gd name="connsiteX45" fmla="*/ 7737 w 10000"/>
                  <a:gd name="connsiteY45" fmla="*/ 3013 h 10753"/>
                  <a:gd name="connsiteX46" fmla="*/ 7924 w 10000"/>
                  <a:gd name="connsiteY46" fmla="*/ 2803 h 10753"/>
                  <a:gd name="connsiteX47" fmla="*/ 8116 w 10000"/>
                  <a:gd name="connsiteY47" fmla="*/ 2660 h 10753"/>
                  <a:gd name="connsiteX48" fmla="*/ 8020 w 10000"/>
                  <a:gd name="connsiteY48" fmla="*/ 2516 h 10753"/>
                  <a:gd name="connsiteX49" fmla="*/ 8020 w 10000"/>
                  <a:gd name="connsiteY49" fmla="*/ 2372 h 10753"/>
                  <a:gd name="connsiteX50" fmla="*/ 7829 w 10000"/>
                  <a:gd name="connsiteY50" fmla="*/ 2228 h 10753"/>
                  <a:gd name="connsiteX51" fmla="*/ 7546 w 10000"/>
                  <a:gd name="connsiteY51" fmla="*/ 2014 h 10753"/>
                  <a:gd name="connsiteX52" fmla="*/ 7546 w 10000"/>
                  <a:gd name="connsiteY52" fmla="*/ 2014 h 10753"/>
                  <a:gd name="connsiteX53" fmla="*/ 4153 w 10000"/>
                  <a:gd name="connsiteY53" fmla="*/ 722 h 10753"/>
                  <a:gd name="connsiteX54" fmla="*/ 4153 w 10000"/>
                  <a:gd name="connsiteY54" fmla="*/ 722 h 10753"/>
                  <a:gd name="connsiteX55" fmla="*/ 3773 w 10000"/>
                  <a:gd name="connsiteY55" fmla="*/ 510 h 10753"/>
                  <a:gd name="connsiteX56" fmla="*/ 3489 w 10000"/>
                  <a:gd name="connsiteY56" fmla="*/ 291 h 10753"/>
                  <a:gd name="connsiteX57" fmla="*/ 3300 w 10000"/>
                  <a:gd name="connsiteY57" fmla="*/ 73 h 10753"/>
                  <a:gd name="connsiteX58" fmla="*/ 3300 w 10000"/>
                  <a:gd name="connsiteY58" fmla="*/ 73 h 10753"/>
                  <a:gd name="connsiteX59" fmla="*/ 6700 w 10000"/>
                  <a:gd name="connsiteY59" fmla="*/ 0 h 10753"/>
                  <a:gd name="connsiteX60" fmla="*/ 10000 w 10000"/>
                  <a:gd name="connsiteY60" fmla="*/ 722 h 10753"/>
                  <a:gd name="connsiteX61" fmla="*/ 10000 w 10000"/>
                  <a:gd name="connsiteY61" fmla="*/ 9927 h 10753"/>
                  <a:gd name="connsiteX62" fmla="*/ 10000 w 10000"/>
                  <a:gd name="connsiteY62" fmla="*/ 9927 h 10753"/>
                  <a:gd name="connsiteX63" fmla="*/ 9527 w 10000"/>
                  <a:gd name="connsiteY63" fmla="*/ 9857 h 10753"/>
                  <a:gd name="connsiteX64" fmla="*/ 8964 w 10000"/>
                  <a:gd name="connsiteY64" fmla="*/ 9927 h 10753"/>
                  <a:gd name="connsiteX65" fmla="*/ 8964 w 10000"/>
                  <a:gd name="connsiteY65" fmla="*/ 9927 h 10753"/>
                  <a:gd name="connsiteX66" fmla="*/ 8774 w 10000"/>
                  <a:gd name="connsiteY66" fmla="*/ 10000 h 10753"/>
                  <a:gd name="connsiteX67" fmla="*/ 8398 w 10000"/>
                  <a:gd name="connsiteY67" fmla="*/ 9927 h 10753"/>
                  <a:gd name="connsiteX68" fmla="*/ 8116 w 10000"/>
                  <a:gd name="connsiteY68" fmla="*/ 9857 h 10753"/>
                  <a:gd name="connsiteX69" fmla="*/ 5942 w 10000"/>
                  <a:gd name="connsiteY69" fmla="*/ 10752 h 10753"/>
                  <a:gd name="connsiteX0" fmla="*/ 10000 w 10000"/>
                  <a:gd name="connsiteY0" fmla="*/ 9857 h 10000"/>
                  <a:gd name="connsiteX1" fmla="*/ 10000 w 10000"/>
                  <a:gd name="connsiteY1" fmla="*/ 9857 h 10000"/>
                  <a:gd name="connsiteX2" fmla="*/ 8679 w 10000"/>
                  <a:gd name="connsiteY2" fmla="*/ 9927 h 10000"/>
                  <a:gd name="connsiteX3" fmla="*/ 8205 w 10000"/>
                  <a:gd name="connsiteY3" fmla="*/ 9927 h 10000"/>
                  <a:gd name="connsiteX4" fmla="*/ 8020 w 10000"/>
                  <a:gd name="connsiteY4" fmla="*/ 9857 h 10000"/>
                  <a:gd name="connsiteX5" fmla="*/ 7924 w 10000"/>
                  <a:gd name="connsiteY5" fmla="*/ 9782 h 10000"/>
                  <a:gd name="connsiteX6" fmla="*/ 7924 w 10000"/>
                  <a:gd name="connsiteY6" fmla="*/ 9782 h 10000"/>
                  <a:gd name="connsiteX7" fmla="*/ 7358 w 10000"/>
                  <a:gd name="connsiteY7" fmla="*/ 8915 h 10000"/>
                  <a:gd name="connsiteX8" fmla="*/ 6884 w 10000"/>
                  <a:gd name="connsiteY8" fmla="*/ 8129 h 10000"/>
                  <a:gd name="connsiteX9" fmla="*/ 6884 w 10000"/>
                  <a:gd name="connsiteY9" fmla="*/ 8129 h 10000"/>
                  <a:gd name="connsiteX10" fmla="*/ 6700 w 10000"/>
                  <a:gd name="connsiteY10" fmla="*/ 7987 h 10000"/>
                  <a:gd name="connsiteX11" fmla="*/ 6414 w 10000"/>
                  <a:gd name="connsiteY11" fmla="*/ 7842 h 10000"/>
                  <a:gd name="connsiteX12" fmla="*/ 5660 w 10000"/>
                  <a:gd name="connsiteY12" fmla="*/ 7765 h 10000"/>
                  <a:gd name="connsiteX13" fmla="*/ 3489 w 10000"/>
                  <a:gd name="connsiteY13" fmla="*/ 7622 h 10000"/>
                  <a:gd name="connsiteX14" fmla="*/ 3300 w 10000"/>
                  <a:gd name="connsiteY14" fmla="*/ 7484 h 10000"/>
                  <a:gd name="connsiteX15" fmla="*/ 3204 w 10000"/>
                  <a:gd name="connsiteY15" fmla="*/ 7339 h 10000"/>
                  <a:gd name="connsiteX16" fmla="*/ 3204 w 10000"/>
                  <a:gd name="connsiteY16" fmla="*/ 7050 h 10000"/>
                  <a:gd name="connsiteX17" fmla="*/ 3300 w 10000"/>
                  <a:gd name="connsiteY17" fmla="*/ 6471 h 10000"/>
                  <a:gd name="connsiteX18" fmla="*/ 3396 w 10000"/>
                  <a:gd name="connsiteY18" fmla="*/ 6185 h 10000"/>
                  <a:gd name="connsiteX19" fmla="*/ 3300 w 10000"/>
                  <a:gd name="connsiteY19" fmla="*/ 5829 h 10000"/>
                  <a:gd name="connsiteX20" fmla="*/ 3300 w 10000"/>
                  <a:gd name="connsiteY20" fmla="*/ 5829 h 10000"/>
                  <a:gd name="connsiteX21" fmla="*/ 2923 w 10000"/>
                  <a:gd name="connsiteY21" fmla="*/ 5464 h 10000"/>
                  <a:gd name="connsiteX22" fmla="*/ 2641 w 10000"/>
                  <a:gd name="connsiteY22" fmla="*/ 5539 h 10000"/>
                  <a:gd name="connsiteX23" fmla="*/ 1319 w 10000"/>
                  <a:gd name="connsiteY23" fmla="*/ 6117 h 10000"/>
                  <a:gd name="connsiteX24" fmla="*/ 850 w 10000"/>
                  <a:gd name="connsiteY24" fmla="*/ 6185 h 10000"/>
                  <a:gd name="connsiteX25" fmla="*/ 660 w 10000"/>
                  <a:gd name="connsiteY25" fmla="*/ 6185 h 10000"/>
                  <a:gd name="connsiteX26" fmla="*/ 566 w 10000"/>
                  <a:gd name="connsiteY26" fmla="*/ 6117 h 10000"/>
                  <a:gd name="connsiteX27" fmla="*/ 470 w 10000"/>
                  <a:gd name="connsiteY27" fmla="*/ 5829 h 10000"/>
                  <a:gd name="connsiteX28" fmla="*/ 188 w 10000"/>
                  <a:gd name="connsiteY28" fmla="*/ 5464 h 10000"/>
                  <a:gd name="connsiteX29" fmla="*/ 188 w 10000"/>
                  <a:gd name="connsiteY29" fmla="*/ 5464 h 10000"/>
                  <a:gd name="connsiteX30" fmla="*/ 0 w 10000"/>
                  <a:gd name="connsiteY30" fmla="*/ 5035 h 10000"/>
                  <a:gd name="connsiteX31" fmla="*/ 0 w 10000"/>
                  <a:gd name="connsiteY31" fmla="*/ 4889 h 10000"/>
                  <a:gd name="connsiteX32" fmla="*/ 94 w 10000"/>
                  <a:gd name="connsiteY32" fmla="*/ 4750 h 10000"/>
                  <a:gd name="connsiteX33" fmla="*/ 282 w 10000"/>
                  <a:gd name="connsiteY33" fmla="*/ 4459 h 10000"/>
                  <a:gd name="connsiteX34" fmla="*/ 470 w 10000"/>
                  <a:gd name="connsiteY34" fmla="*/ 4388 h 10000"/>
                  <a:gd name="connsiteX35" fmla="*/ 470 w 10000"/>
                  <a:gd name="connsiteY35" fmla="*/ 4388 h 10000"/>
                  <a:gd name="connsiteX36" fmla="*/ 470 w 10000"/>
                  <a:gd name="connsiteY36" fmla="*/ 4320 h 10000"/>
                  <a:gd name="connsiteX37" fmla="*/ 566 w 10000"/>
                  <a:gd name="connsiteY37" fmla="*/ 4245 h 10000"/>
                  <a:gd name="connsiteX38" fmla="*/ 943 w 10000"/>
                  <a:gd name="connsiteY38" fmla="*/ 4170 h 10000"/>
                  <a:gd name="connsiteX39" fmla="*/ 2073 w 10000"/>
                  <a:gd name="connsiteY39" fmla="*/ 4031 h 10000"/>
                  <a:gd name="connsiteX40" fmla="*/ 4055 w 10000"/>
                  <a:gd name="connsiteY40" fmla="*/ 3815 h 10000"/>
                  <a:gd name="connsiteX41" fmla="*/ 4055 w 10000"/>
                  <a:gd name="connsiteY41" fmla="*/ 3815 h 10000"/>
                  <a:gd name="connsiteX42" fmla="*/ 5188 w 10000"/>
                  <a:gd name="connsiteY42" fmla="*/ 3598 h 10000"/>
                  <a:gd name="connsiteX43" fmla="*/ 7262 w 10000"/>
                  <a:gd name="connsiteY43" fmla="*/ 3165 h 10000"/>
                  <a:gd name="connsiteX44" fmla="*/ 7262 w 10000"/>
                  <a:gd name="connsiteY44" fmla="*/ 3165 h 10000"/>
                  <a:gd name="connsiteX45" fmla="*/ 7737 w 10000"/>
                  <a:gd name="connsiteY45" fmla="*/ 3013 h 10000"/>
                  <a:gd name="connsiteX46" fmla="*/ 7924 w 10000"/>
                  <a:gd name="connsiteY46" fmla="*/ 2803 h 10000"/>
                  <a:gd name="connsiteX47" fmla="*/ 8116 w 10000"/>
                  <a:gd name="connsiteY47" fmla="*/ 2660 h 10000"/>
                  <a:gd name="connsiteX48" fmla="*/ 8020 w 10000"/>
                  <a:gd name="connsiteY48" fmla="*/ 2516 h 10000"/>
                  <a:gd name="connsiteX49" fmla="*/ 8020 w 10000"/>
                  <a:gd name="connsiteY49" fmla="*/ 2372 h 10000"/>
                  <a:gd name="connsiteX50" fmla="*/ 7829 w 10000"/>
                  <a:gd name="connsiteY50" fmla="*/ 2228 h 10000"/>
                  <a:gd name="connsiteX51" fmla="*/ 7546 w 10000"/>
                  <a:gd name="connsiteY51" fmla="*/ 2014 h 10000"/>
                  <a:gd name="connsiteX52" fmla="*/ 7546 w 10000"/>
                  <a:gd name="connsiteY52" fmla="*/ 2014 h 10000"/>
                  <a:gd name="connsiteX53" fmla="*/ 4153 w 10000"/>
                  <a:gd name="connsiteY53" fmla="*/ 722 h 10000"/>
                  <a:gd name="connsiteX54" fmla="*/ 4153 w 10000"/>
                  <a:gd name="connsiteY54" fmla="*/ 722 h 10000"/>
                  <a:gd name="connsiteX55" fmla="*/ 3773 w 10000"/>
                  <a:gd name="connsiteY55" fmla="*/ 510 h 10000"/>
                  <a:gd name="connsiteX56" fmla="*/ 3489 w 10000"/>
                  <a:gd name="connsiteY56" fmla="*/ 291 h 10000"/>
                  <a:gd name="connsiteX57" fmla="*/ 3300 w 10000"/>
                  <a:gd name="connsiteY57" fmla="*/ 73 h 10000"/>
                  <a:gd name="connsiteX58" fmla="*/ 3300 w 10000"/>
                  <a:gd name="connsiteY58" fmla="*/ 73 h 10000"/>
                  <a:gd name="connsiteX59" fmla="*/ 6700 w 10000"/>
                  <a:gd name="connsiteY59" fmla="*/ 0 h 10000"/>
                  <a:gd name="connsiteX60" fmla="*/ 10000 w 10000"/>
                  <a:gd name="connsiteY60" fmla="*/ 722 h 10000"/>
                  <a:gd name="connsiteX61" fmla="*/ 10000 w 10000"/>
                  <a:gd name="connsiteY61" fmla="*/ 9927 h 10000"/>
                  <a:gd name="connsiteX62" fmla="*/ 10000 w 10000"/>
                  <a:gd name="connsiteY62" fmla="*/ 9927 h 10000"/>
                  <a:gd name="connsiteX63" fmla="*/ 9527 w 10000"/>
                  <a:gd name="connsiteY63" fmla="*/ 9857 h 10000"/>
                  <a:gd name="connsiteX64" fmla="*/ 8964 w 10000"/>
                  <a:gd name="connsiteY64" fmla="*/ 9927 h 10000"/>
                  <a:gd name="connsiteX65" fmla="*/ 8964 w 10000"/>
                  <a:gd name="connsiteY65" fmla="*/ 9927 h 10000"/>
                  <a:gd name="connsiteX66" fmla="*/ 8774 w 10000"/>
                  <a:gd name="connsiteY66" fmla="*/ 10000 h 10000"/>
                  <a:gd name="connsiteX67" fmla="*/ 8398 w 10000"/>
                  <a:gd name="connsiteY67" fmla="*/ 9927 h 10000"/>
                  <a:gd name="connsiteX68" fmla="*/ 8116 w 10000"/>
                  <a:gd name="connsiteY68" fmla="*/ 9857 h 10000"/>
                  <a:gd name="connsiteX0" fmla="*/ 10000 w 10000"/>
                  <a:gd name="connsiteY0" fmla="*/ 9857 h 9927"/>
                  <a:gd name="connsiteX1" fmla="*/ 10000 w 10000"/>
                  <a:gd name="connsiteY1" fmla="*/ 9857 h 9927"/>
                  <a:gd name="connsiteX2" fmla="*/ 8679 w 10000"/>
                  <a:gd name="connsiteY2" fmla="*/ 9927 h 9927"/>
                  <a:gd name="connsiteX3" fmla="*/ 8205 w 10000"/>
                  <a:gd name="connsiteY3" fmla="*/ 9927 h 9927"/>
                  <a:gd name="connsiteX4" fmla="*/ 8020 w 10000"/>
                  <a:gd name="connsiteY4" fmla="*/ 9857 h 9927"/>
                  <a:gd name="connsiteX5" fmla="*/ 7924 w 10000"/>
                  <a:gd name="connsiteY5" fmla="*/ 9782 h 9927"/>
                  <a:gd name="connsiteX6" fmla="*/ 7924 w 10000"/>
                  <a:gd name="connsiteY6" fmla="*/ 9782 h 9927"/>
                  <a:gd name="connsiteX7" fmla="*/ 7358 w 10000"/>
                  <a:gd name="connsiteY7" fmla="*/ 8915 h 9927"/>
                  <a:gd name="connsiteX8" fmla="*/ 6884 w 10000"/>
                  <a:gd name="connsiteY8" fmla="*/ 8129 h 9927"/>
                  <a:gd name="connsiteX9" fmla="*/ 6884 w 10000"/>
                  <a:gd name="connsiteY9" fmla="*/ 8129 h 9927"/>
                  <a:gd name="connsiteX10" fmla="*/ 6700 w 10000"/>
                  <a:gd name="connsiteY10" fmla="*/ 7987 h 9927"/>
                  <a:gd name="connsiteX11" fmla="*/ 6414 w 10000"/>
                  <a:gd name="connsiteY11" fmla="*/ 7842 h 9927"/>
                  <a:gd name="connsiteX12" fmla="*/ 5660 w 10000"/>
                  <a:gd name="connsiteY12" fmla="*/ 7765 h 9927"/>
                  <a:gd name="connsiteX13" fmla="*/ 3489 w 10000"/>
                  <a:gd name="connsiteY13" fmla="*/ 7622 h 9927"/>
                  <a:gd name="connsiteX14" fmla="*/ 3300 w 10000"/>
                  <a:gd name="connsiteY14" fmla="*/ 7484 h 9927"/>
                  <a:gd name="connsiteX15" fmla="*/ 3204 w 10000"/>
                  <a:gd name="connsiteY15" fmla="*/ 7339 h 9927"/>
                  <a:gd name="connsiteX16" fmla="*/ 3204 w 10000"/>
                  <a:gd name="connsiteY16" fmla="*/ 7050 h 9927"/>
                  <a:gd name="connsiteX17" fmla="*/ 3300 w 10000"/>
                  <a:gd name="connsiteY17" fmla="*/ 6471 h 9927"/>
                  <a:gd name="connsiteX18" fmla="*/ 3396 w 10000"/>
                  <a:gd name="connsiteY18" fmla="*/ 6185 h 9927"/>
                  <a:gd name="connsiteX19" fmla="*/ 3300 w 10000"/>
                  <a:gd name="connsiteY19" fmla="*/ 5829 h 9927"/>
                  <a:gd name="connsiteX20" fmla="*/ 3300 w 10000"/>
                  <a:gd name="connsiteY20" fmla="*/ 5829 h 9927"/>
                  <a:gd name="connsiteX21" fmla="*/ 2923 w 10000"/>
                  <a:gd name="connsiteY21" fmla="*/ 5464 h 9927"/>
                  <a:gd name="connsiteX22" fmla="*/ 2641 w 10000"/>
                  <a:gd name="connsiteY22" fmla="*/ 5539 h 9927"/>
                  <a:gd name="connsiteX23" fmla="*/ 1319 w 10000"/>
                  <a:gd name="connsiteY23" fmla="*/ 6117 h 9927"/>
                  <a:gd name="connsiteX24" fmla="*/ 850 w 10000"/>
                  <a:gd name="connsiteY24" fmla="*/ 6185 h 9927"/>
                  <a:gd name="connsiteX25" fmla="*/ 660 w 10000"/>
                  <a:gd name="connsiteY25" fmla="*/ 6185 h 9927"/>
                  <a:gd name="connsiteX26" fmla="*/ 566 w 10000"/>
                  <a:gd name="connsiteY26" fmla="*/ 6117 h 9927"/>
                  <a:gd name="connsiteX27" fmla="*/ 470 w 10000"/>
                  <a:gd name="connsiteY27" fmla="*/ 5829 h 9927"/>
                  <a:gd name="connsiteX28" fmla="*/ 188 w 10000"/>
                  <a:gd name="connsiteY28" fmla="*/ 5464 h 9927"/>
                  <a:gd name="connsiteX29" fmla="*/ 188 w 10000"/>
                  <a:gd name="connsiteY29" fmla="*/ 5464 h 9927"/>
                  <a:gd name="connsiteX30" fmla="*/ 0 w 10000"/>
                  <a:gd name="connsiteY30" fmla="*/ 5035 h 9927"/>
                  <a:gd name="connsiteX31" fmla="*/ 0 w 10000"/>
                  <a:gd name="connsiteY31" fmla="*/ 4889 h 9927"/>
                  <a:gd name="connsiteX32" fmla="*/ 94 w 10000"/>
                  <a:gd name="connsiteY32" fmla="*/ 4750 h 9927"/>
                  <a:gd name="connsiteX33" fmla="*/ 282 w 10000"/>
                  <a:gd name="connsiteY33" fmla="*/ 4459 h 9927"/>
                  <a:gd name="connsiteX34" fmla="*/ 470 w 10000"/>
                  <a:gd name="connsiteY34" fmla="*/ 4388 h 9927"/>
                  <a:gd name="connsiteX35" fmla="*/ 470 w 10000"/>
                  <a:gd name="connsiteY35" fmla="*/ 4388 h 9927"/>
                  <a:gd name="connsiteX36" fmla="*/ 470 w 10000"/>
                  <a:gd name="connsiteY36" fmla="*/ 4320 h 9927"/>
                  <a:gd name="connsiteX37" fmla="*/ 566 w 10000"/>
                  <a:gd name="connsiteY37" fmla="*/ 4245 h 9927"/>
                  <a:gd name="connsiteX38" fmla="*/ 943 w 10000"/>
                  <a:gd name="connsiteY38" fmla="*/ 4170 h 9927"/>
                  <a:gd name="connsiteX39" fmla="*/ 2073 w 10000"/>
                  <a:gd name="connsiteY39" fmla="*/ 4031 h 9927"/>
                  <a:gd name="connsiteX40" fmla="*/ 4055 w 10000"/>
                  <a:gd name="connsiteY40" fmla="*/ 3815 h 9927"/>
                  <a:gd name="connsiteX41" fmla="*/ 4055 w 10000"/>
                  <a:gd name="connsiteY41" fmla="*/ 3815 h 9927"/>
                  <a:gd name="connsiteX42" fmla="*/ 5188 w 10000"/>
                  <a:gd name="connsiteY42" fmla="*/ 3598 h 9927"/>
                  <a:gd name="connsiteX43" fmla="*/ 7262 w 10000"/>
                  <a:gd name="connsiteY43" fmla="*/ 3165 h 9927"/>
                  <a:gd name="connsiteX44" fmla="*/ 7262 w 10000"/>
                  <a:gd name="connsiteY44" fmla="*/ 3165 h 9927"/>
                  <a:gd name="connsiteX45" fmla="*/ 7737 w 10000"/>
                  <a:gd name="connsiteY45" fmla="*/ 3013 h 9927"/>
                  <a:gd name="connsiteX46" fmla="*/ 7924 w 10000"/>
                  <a:gd name="connsiteY46" fmla="*/ 2803 h 9927"/>
                  <a:gd name="connsiteX47" fmla="*/ 8116 w 10000"/>
                  <a:gd name="connsiteY47" fmla="*/ 2660 h 9927"/>
                  <a:gd name="connsiteX48" fmla="*/ 8020 w 10000"/>
                  <a:gd name="connsiteY48" fmla="*/ 2516 h 9927"/>
                  <a:gd name="connsiteX49" fmla="*/ 8020 w 10000"/>
                  <a:gd name="connsiteY49" fmla="*/ 2372 h 9927"/>
                  <a:gd name="connsiteX50" fmla="*/ 7829 w 10000"/>
                  <a:gd name="connsiteY50" fmla="*/ 2228 h 9927"/>
                  <a:gd name="connsiteX51" fmla="*/ 7546 w 10000"/>
                  <a:gd name="connsiteY51" fmla="*/ 2014 h 9927"/>
                  <a:gd name="connsiteX52" fmla="*/ 7546 w 10000"/>
                  <a:gd name="connsiteY52" fmla="*/ 2014 h 9927"/>
                  <a:gd name="connsiteX53" fmla="*/ 4153 w 10000"/>
                  <a:gd name="connsiteY53" fmla="*/ 722 h 9927"/>
                  <a:gd name="connsiteX54" fmla="*/ 4153 w 10000"/>
                  <a:gd name="connsiteY54" fmla="*/ 722 h 9927"/>
                  <a:gd name="connsiteX55" fmla="*/ 3773 w 10000"/>
                  <a:gd name="connsiteY55" fmla="*/ 510 h 9927"/>
                  <a:gd name="connsiteX56" fmla="*/ 3489 w 10000"/>
                  <a:gd name="connsiteY56" fmla="*/ 291 h 9927"/>
                  <a:gd name="connsiteX57" fmla="*/ 3300 w 10000"/>
                  <a:gd name="connsiteY57" fmla="*/ 73 h 9927"/>
                  <a:gd name="connsiteX58" fmla="*/ 3300 w 10000"/>
                  <a:gd name="connsiteY58" fmla="*/ 73 h 9927"/>
                  <a:gd name="connsiteX59" fmla="*/ 6700 w 10000"/>
                  <a:gd name="connsiteY59" fmla="*/ 0 h 9927"/>
                  <a:gd name="connsiteX60" fmla="*/ 10000 w 10000"/>
                  <a:gd name="connsiteY60" fmla="*/ 722 h 9927"/>
                  <a:gd name="connsiteX61" fmla="*/ 10000 w 10000"/>
                  <a:gd name="connsiteY61" fmla="*/ 9927 h 9927"/>
                  <a:gd name="connsiteX62" fmla="*/ 10000 w 10000"/>
                  <a:gd name="connsiteY62" fmla="*/ 9927 h 9927"/>
                  <a:gd name="connsiteX63" fmla="*/ 9527 w 10000"/>
                  <a:gd name="connsiteY63" fmla="*/ 9857 h 9927"/>
                  <a:gd name="connsiteX64" fmla="*/ 8964 w 10000"/>
                  <a:gd name="connsiteY64" fmla="*/ 9927 h 9927"/>
                  <a:gd name="connsiteX65" fmla="*/ 8964 w 10000"/>
                  <a:gd name="connsiteY65" fmla="*/ 9927 h 9927"/>
                  <a:gd name="connsiteX66" fmla="*/ 8398 w 10000"/>
                  <a:gd name="connsiteY66" fmla="*/ 9927 h 9927"/>
                  <a:gd name="connsiteX67" fmla="*/ 8116 w 10000"/>
                  <a:gd name="connsiteY67" fmla="*/ 9857 h 9927"/>
                  <a:gd name="connsiteX0" fmla="*/ 10000 w 10000"/>
                  <a:gd name="connsiteY0" fmla="*/ 9929 h 10000"/>
                  <a:gd name="connsiteX1" fmla="*/ 8679 w 10000"/>
                  <a:gd name="connsiteY1" fmla="*/ 10000 h 10000"/>
                  <a:gd name="connsiteX2" fmla="*/ 8205 w 10000"/>
                  <a:gd name="connsiteY2" fmla="*/ 10000 h 10000"/>
                  <a:gd name="connsiteX3" fmla="*/ 8020 w 10000"/>
                  <a:gd name="connsiteY3" fmla="*/ 9929 h 10000"/>
                  <a:gd name="connsiteX4" fmla="*/ 7924 w 10000"/>
                  <a:gd name="connsiteY4" fmla="*/ 9854 h 10000"/>
                  <a:gd name="connsiteX5" fmla="*/ 7924 w 10000"/>
                  <a:gd name="connsiteY5" fmla="*/ 9854 h 10000"/>
                  <a:gd name="connsiteX6" fmla="*/ 7358 w 10000"/>
                  <a:gd name="connsiteY6" fmla="*/ 8981 h 10000"/>
                  <a:gd name="connsiteX7" fmla="*/ 6884 w 10000"/>
                  <a:gd name="connsiteY7" fmla="*/ 8189 h 10000"/>
                  <a:gd name="connsiteX8" fmla="*/ 6884 w 10000"/>
                  <a:gd name="connsiteY8" fmla="*/ 8189 h 10000"/>
                  <a:gd name="connsiteX9" fmla="*/ 6700 w 10000"/>
                  <a:gd name="connsiteY9" fmla="*/ 8046 h 10000"/>
                  <a:gd name="connsiteX10" fmla="*/ 6414 w 10000"/>
                  <a:gd name="connsiteY10" fmla="*/ 7900 h 10000"/>
                  <a:gd name="connsiteX11" fmla="*/ 5660 w 10000"/>
                  <a:gd name="connsiteY11" fmla="*/ 7822 h 10000"/>
                  <a:gd name="connsiteX12" fmla="*/ 3489 w 10000"/>
                  <a:gd name="connsiteY12" fmla="*/ 7678 h 10000"/>
                  <a:gd name="connsiteX13" fmla="*/ 3300 w 10000"/>
                  <a:gd name="connsiteY13" fmla="*/ 7539 h 10000"/>
                  <a:gd name="connsiteX14" fmla="*/ 3204 w 10000"/>
                  <a:gd name="connsiteY14" fmla="*/ 7393 h 10000"/>
                  <a:gd name="connsiteX15" fmla="*/ 3204 w 10000"/>
                  <a:gd name="connsiteY15" fmla="*/ 7102 h 10000"/>
                  <a:gd name="connsiteX16" fmla="*/ 3300 w 10000"/>
                  <a:gd name="connsiteY16" fmla="*/ 6519 h 10000"/>
                  <a:gd name="connsiteX17" fmla="*/ 3396 w 10000"/>
                  <a:gd name="connsiteY17" fmla="*/ 6230 h 10000"/>
                  <a:gd name="connsiteX18" fmla="*/ 3300 w 10000"/>
                  <a:gd name="connsiteY18" fmla="*/ 5872 h 10000"/>
                  <a:gd name="connsiteX19" fmla="*/ 3300 w 10000"/>
                  <a:gd name="connsiteY19" fmla="*/ 5872 h 10000"/>
                  <a:gd name="connsiteX20" fmla="*/ 2923 w 10000"/>
                  <a:gd name="connsiteY20" fmla="*/ 5504 h 10000"/>
                  <a:gd name="connsiteX21" fmla="*/ 2641 w 10000"/>
                  <a:gd name="connsiteY21" fmla="*/ 5580 h 10000"/>
                  <a:gd name="connsiteX22" fmla="*/ 1319 w 10000"/>
                  <a:gd name="connsiteY22" fmla="*/ 6162 h 10000"/>
                  <a:gd name="connsiteX23" fmla="*/ 850 w 10000"/>
                  <a:gd name="connsiteY23" fmla="*/ 6230 h 10000"/>
                  <a:gd name="connsiteX24" fmla="*/ 660 w 10000"/>
                  <a:gd name="connsiteY24" fmla="*/ 6230 h 10000"/>
                  <a:gd name="connsiteX25" fmla="*/ 566 w 10000"/>
                  <a:gd name="connsiteY25" fmla="*/ 6162 h 10000"/>
                  <a:gd name="connsiteX26" fmla="*/ 470 w 10000"/>
                  <a:gd name="connsiteY26" fmla="*/ 5872 h 10000"/>
                  <a:gd name="connsiteX27" fmla="*/ 188 w 10000"/>
                  <a:gd name="connsiteY27" fmla="*/ 5504 h 10000"/>
                  <a:gd name="connsiteX28" fmla="*/ 188 w 10000"/>
                  <a:gd name="connsiteY28" fmla="*/ 5504 h 10000"/>
                  <a:gd name="connsiteX29" fmla="*/ 0 w 10000"/>
                  <a:gd name="connsiteY29" fmla="*/ 5072 h 10000"/>
                  <a:gd name="connsiteX30" fmla="*/ 0 w 10000"/>
                  <a:gd name="connsiteY30" fmla="*/ 4925 h 10000"/>
                  <a:gd name="connsiteX31" fmla="*/ 94 w 10000"/>
                  <a:gd name="connsiteY31" fmla="*/ 4785 h 10000"/>
                  <a:gd name="connsiteX32" fmla="*/ 282 w 10000"/>
                  <a:gd name="connsiteY32" fmla="*/ 4492 h 10000"/>
                  <a:gd name="connsiteX33" fmla="*/ 470 w 10000"/>
                  <a:gd name="connsiteY33" fmla="*/ 4420 h 10000"/>
                  <a:gd name="connsiteX34" fmla="*/ 470 w 10000"/>
                  <a:gd name="connsiteY34" fmla="*/ 4420 h 10000"/>
                  <a:gd name="connsiteX35" fmla="*/ 470 w 10000"/>
                  <a:gd name="connsiteY35" fmla="*/ 4352 h 10000"/>
                  <a:gd name="connsiteX36" fmla="*/ 566 w 10000"/>
                  <a:gd name="connsiteY36" fmla="*/ 4276 h 10000"/>
                  <a:gd name="connsiteX37" fmla="*/ 943 w 10000"/>
                  <a:gd name="connsiteY37" fmla="*/ 4201 h 10000"/>
                  <a:gd name="connsiteX38" fmla="*/ 2073 w 10000"/>
                  <a:gd name="connsiteY38" fmla="*/ 4061 h 10000"/>
                  <a:gd name="connsiteX39" fmla="*/ 4055 w 10000"/>
                  <a:gd name="connsiteY39" fmla="*/ 3843 h 10000"/>
                  <a:gd name="connsiteX40" fmla="*/ 4055 w 10000"/>
                  <a:gd name="connsiteY40" fmla="*/ 3843 h 10000"/>
                  <a:gd name="connsiteX41" fmla="*/ 5188 w 10000"/>
                  <a:gd name="connsiteY41" fmla="*/ 3624 h 10000"/>
                  <a:gd name="connsiteX42" fmla="*/ 7262 w 10000"/>
                  <a:gd name="connsiteY42" fmla="*/ 3188 h 10000"/>
                  <a:gd name="connsiteX43" fmla="*/ 7262 w 10000"/>
                  <a:gd name="connsiteY43" fmla="*/ 3188 h 10000"/>
                  <a:gd name="connsiteX44" fmla="*/ 7737 w 10000"/>
                  <a:gd name="connsiteY44" fmla="*/ 3035 h 10000"/>
                  <a:gd name="connsiteX45" fmla="*/ 7924 w 10000"/>
                  <a:gd name="connsiteY45" fmla="*/ 2824 h 10000"/>
                  <a:gd name="connsiteX46" fmla="*/ 8116 w 10000"/>
                  <a:gd name="connsiteY46" fmla="*/ 2680 h 10000"/>
                  <a:gd name="connsiteX47" fmla="*/ 8020 w 10000"/>
                  <a:gd name="connsiteY47" fmla="*/ 2535 h 10000"/>
                  <a:gd name="connsiteX48" fmla="*/ 8020 w 10000"/>
                  <a:gd name="connsiteY48" fmla="*/ 2389 h 10000"/>
                  <a:gd name="connsiteX49" fmla="*/ 7829 w 10000"/>
                  <a:gd name="connsiteY49" fmla="*/ 2244 h 10000"/>
                  <a:gd name="connsiteX50" fmla="*/ 7546 w 10000"/>
                  <a:gd name="connsiteY50" fmla="*/ 2029 h 10000"/>
                  <a:gd name="connsiteX51" fmla="*/ 7546 w 10000"/>
                  <a:gd name="connsiteY51" fmla="*/ 2029 h 10000"/>
                  <a:gd name="connsiteX52" fmla="*/ 4153 w 10000"/>
                  <a:gd name="connsiteY52" fmla="*/ 727 h 10000"/>
                  <a:gd name="connsiteX53" fmla="*/ 4153 w 10000"/>
                  <a:gd name="connsiteY53" fmla="*/ 727 h 10000"/>
                  <a:gd name="connsiteX54" fmla="*/ 3773 w 10000"/>
                  <a:gd name="connsiteY54" fmla="*/ 514 h 10000"/>
                  <a:gd name="connsiteX55" fmla="*/ 3489 w 10000"/>
                  <a:gd name="connsiteY55" fmla="*/ 293 h 10000"/>
                  <a:gd name="connsiteX56" fmla="*/ 3300 w 10000"/>
                  <a:gd name="connsiteY56" fmla="*/ 74 h 10000"/>
                  <a:gd name="connsiteX57" fmla="*/ 3300 w 10000"/>
                  <a:gd name="connsiteY57" fmla="*/ 74 h 10000"/>
                  <a:gd name="connsiteX58" fmla="*/ 6700 w 10000"/>
                  <a:gd name="connsiteY58" fmla="*/ 0 h 10000"/>
                  <a:gd name="connsiteX59" fmla="*/ 10000 w 10000"/>
                  <a:gd name="connsiteY59" fmla="*/ 727 h 10000"/>
                  <a:gd name="connsiteX60" fmla="*/ 10000 w 10000"/>
                  <a:gd name="connsiteY60" fmla="*/ 10000 h 10000"/>
                  <a:gd name="connsiteX61" fmla="*/ 10000 w 10000"/>
                  <a:gd name="connsiteY61" fmla="*/ 10000 h 10000"/>
                  <a:gd name="connsiteX62" fmla="*/ 9527 w 10000"/>
                  <a:gd name="connsiteY62" fmla="*/ 9929 h 10000"/>
                  <a:gd name="connsiteX63" fmla="*/ 8964 w 10000"/>
                  <a:gd name="connsiteY63" fmla="*/ 10000 h 10000"/>
                  <a:gd name="connsiteX64" fmla="*/ 8964 w 10000"/>
                  <a:gd name="connsiteY64" fmla="*/ 10000 h 10000"/>
                  <a:gd name="connsiteX65" fmla="*/ 8398 w 10000"/>
                  <a:gd name="connsiteY65" fmla="*/ 10000 h 10000"/>
                  <a:gd name="connsiteX66" fmla="*/ 8116 w 10000"/>
                  <a:gd name="connsiteY66" fmla="*/ 9929 h 10000"/>
                  <a:gd name="connsiteX0" fmla="*/ 8679 w 10000"/>
                  <a:gd name="connsiteY0" fmla="*/ 10000 h 10000"/>
                  <a:gd name="connsiteX1" fmla="*/ 8205 w 10000"/>
                  <a:gd name="connsiteY1" fmla="*/ 10000 h 10000"/>
                  <a:gd name="connsiteX2" fmla="*/ 8020 w 10000"/>
                  <a:gd name="connsiteY2" fmla="*/ 9929 h 10000"/>
                  <a:gd name="connsiteX3" fmla="*/ 7924 w 10000"/>
                  <a:gd name="connsiteY3" fmla="*/ 9854 h 10000"/>
                  <a:gd name="connsiteX4" fmla="*/ 7924 w 10000"/>
                  <a:gd name="connsiteY4" fmla="*/ 9854 h 10000"/>
                  <a:gd name="connsiteX5" fmla="*/ 7358 w 10000"/>
                  <a:gd name="connsiteY5" fmla="*/ 8981 h 10000"/>
                  <a:gd name="connsiteX6" fmla="*/ 6884 w 10000"/>
                  <a:gd name="connsiteY6" fmla="*/ 8189 h 10000"/>
                  <a:gd name="connsiteX7" fmla="*/ 6884 w 10000"/>
                  <a:gd name="connsiteY7" fmla="*/ 8189 h 10000"/>
                  <a:gd name="connsiteX8" fmla="*/ 6700 w 10000"/>
                  <a:gd name="connsiteY8" fmla="*/ 8046 h 10000"/>
                  <a:gd name="connsiteX9" fmla="*/ 6414 w 10000"/>
                  <a:gd name="connsiteY9" fmla="*/ 7900 h 10000"/>
                  <a:gd name="connsiteX10" fmla="*/ 5660 w 10000"/>
                  <a:gd name="connsiteY10" fmla="*/ 7822 h 10000"/>
                  <a:gd name="connsiteX11" fmla="*/ 3489 w 10000"/>
                  <a:gd name="connsiteY11" fmla="*/ 7678 h 10000"/>
                  <a:gd name="connsiteX12" fmla="*/ 3300 w 10000"/>
                  <a:gd name="connsiteY12" fmla="*/ 7539 h 10000"/>
                  <a:gd name="connsiteX13" fmla="*/ 3204 w 10000"/>
                  <a:gd name="connsiteY13" fmla="*/ 7393 h 10000"/>
                  <a:gd name="connsiteX14" fmla="*/ 3204 w 10000"/>
                  <a:gd name="connsiteY14" fmla="*/ 7102 h 10000"/>
                  <a:gd name="connsiteX15" fmla="*/ 3300 w 10000"/>
                  <a:gd name="connsiteY15" fmla="*/ 6519 h 10000"/>
                  <a:gd name="connsiteX16" fmla="*/ 3396 w 10000"/>
                  <a:gd name="connsiteY16" fmla="*/ 6230 h 10000"/>
                  <a:gd name="connsiteX17" fmla="*/ 3300 w 10000"/>
                  <a:gd name="connsiteY17" fmla="*/ 5872 h 10000"/>
                  <a:gd name="connsiteX18" fmla="*/ 3300 w 10000"/>
                  <a:gd name="connsiteY18" fmla="*/ 5872 h 10000"/>
                  <a:gd name="connsiteX19" fmla="*/ 2923 w 10000"/>
                  <a:gd name="connsiteY19" fmla="*/ 5504 h 10000"/>
                  <a:gd name="connsiteX20" fmla="*/ 2641 w 10000"/>
                  <a:gd name="connsiteY20" fmla="*/ 5580 h 10000"/>
                  <a:gd name="connsiteX21" fmla="*/ 1319 w 10000"/>
                  <a:gd name="connsiteY21" fmla="*/ 6162 h 10000"/>
                  <a:gd name="connsiteX22" fmla="*/ 850 w 10000"/>
                  <a:gd name="connsiteY22" fmla="*/ 6230 h 10000"/>
                  <a:gd name="connsiteX23" fmla="*/ 660 w 10000"/>
                  <a:gd name="connsiteY23" fmla="*/ 6230 h 10000"/>
                  <a:gd name="connsiteX24" fmla="*/ 566 w 10000"/>
                  <a:gd name="connsiteY24" fmla="*/ 6162 h 10000"/>
                  <a:gd name="connsiteX25" fmla="*/ 470 w 10000"/>
                  <a:gd name="connsiteY25" fmla="*/ 5872 h 10000"/>
                  <a:gd name="connsiteX26" fmla="*/ 188 w 10000"/>
                  <a:gd name="connsiteY26" fmla="*/ 5504 h 10000"/>
                  <a:gd name="connsiteX27" fmla="*/ 188 w 10000"/>
                  <a:gd name="connsiteY27" fmla="*/ 5504 h 10000"/>
                  <a:gd name="connsiteX28" fmla="*/ 0 w 10000"/>
                  <a:gd name="connsiteY28" fmla="*/ 5072 h 10000"/>
                  <a:gd name="connsiteX29" fmla="*/ 0 w 10000"/>
                  <a:gd name="connsiteY29" fmla="*/ 4925 h 10000"/>
                  <a:gd name="connsiteX30" fmla="*/ 94 w 10000"/>
                  <a:gd name="connsiteY30" fmla="*/ 4785 h 10000"/>
                  <a:gd name="connsiteX31" fmla="*/ 282 w 10000"/>
                  <a:gd name="connsiteY31" fmla="*/ 4492 h 10000"/>
                  <a:gd name="connsiteX32" fmla="*/ 470 w 10000"/>
                  <a:gd name="connsiteY32" fmla="*/ 4420 h 10000"/>
                  <a:gd name="connsiteX33" fmla="*/ 470 w 10000"/>
                  <a:gd name="connsiteY33" fmla="*/ 4420 h 10000"/>
                  <a:gd name="connsiteX34" fmla="*/ 470 w 10000"/>
                  <a:gd name="connsiteY34" fmla="*/ 4352 h 10000"/>
                  <a:gd name="connsiteX35" fmla="*/ 566 w 10000"/>
                  <a:gd name="connsiteY35" fmla="*/ 4276 h 10000"/>
                  <a:gd name="connsiteX36" fmla="*/ 943 w 10000"/>
                  <a:gd name="connsiteY36" fmla="*/ 4201 h 10000"/>
                  <a:gd name="connsiteX37" fmla="*/ 2073 w 10000"/>
                  <a:gd name="connsiteY37" fmla="*/ 4061 h 10000"/>
                  <a:gd name="connsiteX38" fmla="*/ 4055 w 10000"/>
                  <a:gd name="connsiteY38" fmla="*/ 3843 h 10000"/>
                  <a:gd name="connsiteX39" fmla="*/ 4055 w 10000"/>
                  <a:gd name="connsiteY39" fmla="*/ 3843 h 10000"/>
                  <a:gd name="connsiteX40" fmla="*/ 5188 w 10000"/>
                  <a:gd name="connsiteY40" fmla="*/ 3624 h 10000"/>
                  <a:gd name="connsiteX41" fmla="*/ 7262 w 10000"/>
                  <a:gd name="connsiteY41" fmla="*/ 3188 h 10000"/>
                  <a:gd name="connsiteX42" fmla="*/ 7262 w 10000"/>
                  <a:gd name="connsiteY42" fmla="*/ 3188 h 10000"/>
                  <a:gd name="connsiteX43" fmla="*/ 7737 w 10000"/>
                  <a:gd name="connsiteY43" fmla="*/ 3035 h 10000"/>
                  <a:gd name="connsiteX44" fmla="*/ 7924 w 10000"/>
                  <a:gd name="connsiteY44" fmla="*/ 2824 h 10000"/>
                  <a:gd name="connsiteX45" fmla="*/ 8116 w 10000"/>
                  <a:gd name="connsiteY45" fmla="*/ 2680 h 10000"/>
                  <a:gd name="connsiteX46" fmla="*/ 8020 w 10000"/>
                  <a:gd name="connsiteY46" fmla="*/ 2535 h 10000"/>
                  <a:gd name="connsiteX47" fmla="*/ 8020 w 10000"/>
                  <a:gd name="connsiteY47" fmla="*/ 2389 h 10000"/>
                  <a:gd name="connsiteX48" fmla="*/ 7829 w 10000"/>
                  <a:gd name="connsiteY48" fmla="*/ 2244 h 10000"/>
                  <a:gd name="connsiteX49" fmla="*/ 7546 w 10000"/>
                  <a:gd name="connsiteY49" fmla="*/ 2029 h 10000"/>
                  <a:gd name="connsiteX50" fmla="*/ 7546 w 10000"/>
                  <a:gd name="connsiteY50" fmla="*/ 2029 h 10000"/>
                  <a:gd name="connsiteX51" fmla="*/ 4153 w 10000"/>
                  <a:gd name="connsiteY51" fmla="*/ 727 h 10000"/>
                  <a:gd name="connsiteX52" fmla="*/ 4153 w 10000"/>
                  <a:gd name="connsiteY52" fmla="*/ 727 h 10000"/>
                  <a:gd name="connsiteX53" fmla="*/ 3773 w 10000"/>
                  <a:gd name="connsiteY53" fmla="*/ 514 h 10000"/>
                  <a:gd name="connsiteX54" fmla="*/ 3489 w 10000"/>
                  <a:gd name="connsiteY54" fmla="*/ 293 h 10000"/>
                  <a:gd name="connsiteX55" fmla="*/ 3300 w 10000"/>
                  <a:gd name="connsiteY55" fmla="*/ 74 h 10000"/>
                  <a:gd name="connsiteX56" fmla="*/ 3300 w 10000"/>
                  <a:gd name="connsiteY56" fmla="*/ 74 h 10000"/>
                  <a:gd name="connsiteX57" fmla="*/ 6700 w 10000"/>
                  <a:gd name="connsiteY57" fmla="*/ 0 h 10000"/>
                  <a:gd name="connsiteX58" fmla="*/ 10000 w 10000"/>
                  <a:gd name="connsiteY58" fmla="*/ 727 h 10000"/>
                  <a:gd name="connsiteX59" fmla="*/ 10000 w 10000"/>
                  <a:gd name="connsiteY59" fmla="*/ 10000 h 10000"/>
                  <a:gd name="connsiteX60" fmla="*/ 10000 w 10000"/>
                  <a:gd name="connsiteY60" fmla="*/ 10000 h 10000"/>
                  <a:gd name="connsiteX61" fmla="*/ 9527 w 10000"/>
                  <a:gd name="connsiteY61" fmla="*/ 9929 h 10000"/>
                  <a:gd name="connsiteX62" fmla="*/ 8964 w 10000"/>
                  <a:gd name="connsiteY62" fmla="*/ 10000 h 10000"/>
                  <a:gd name="connsiteX63" fmla="*/ 8964 w 10000"/>
                  <a:gd name="connsiteY63" fmla="*/ 10000 h 10000"/>
                  <a:gd name="connsiteX64" fmla="*/ 8398 w 10000"/>
                  <a:gd name="connsiteY64" fmla="*/ 10000 h 10000"/>
                  <a:gd name="connsiteX65" fmla="*/ 8116 w 10000"/>
                  <a:gd name="connsiteY65" fmla="*/ 9929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0000" h="10000">
                    <a:moveTo>
                      <a:pt x="8679" y="10000"/>
                    </a:moveTo>
                    <a:lnTo>
                      <a:pt x="8205" y="10000"/>
                    </a:lnTo>
                    <a:lnTo>
                      <a:pt x="8020" y="9929"/>
                    </a:lnTo>
                    <a:cubicBezTo>
                      <a:pt x="7990" y="9904"/>
                      <a:pt x="7955" y="9882"/>
                      <a:pt x="7924" y="9854"/>
                    </a:cubicBezTo>
                    <a:lnTo>
                      <a:pt x="7924" y="9854"/>
                    </a:lnTo>
                    <a:lnTo>
                      <a:pt x="7358" y="8981"/>
                    </a:lnTo>
                    <a:cubicBezTo>
                      <a:pt x="7201" y="8717"/>
                      <a:pt x="7043" y="8454"/>
                      <a:pt x="6884" y="8189"/>
                    </a:cubicBezTo>
                    <a:lnTo>
                      <a:pt x="6884" y="8189"/>
                    </a:lnTo>
                    <a:cubicBezTo>
                      <a:pt x="6823" y="8141"/>
                      <a:pt x="6763" y="8093"/>
                      <a:pt x="6700" y="8046"/>
                    </a:cubicBezTo>
                    <a:cubicBezTo>
                      <a:pt x="6604" y="7998"/>
                      <a:pt x="6511" y="7947"/>
                      <a:pt x="6414" y="7900"/>
                    </a:cubicBezTo>
                    <a:lnTo>
                      <a:pt x="5660" y="7822"/>
                    </a:lnTo>
                    <a:lnTo>
                      <a:pt x="3489" y="7678"/>
                    </a:lnTo>
                    <a:lnTo>
                      <a:pt x="3300" y="7539"/>
                    </a:lnTo>
                    <a:cubicBezTo>
                      <a:pt x="3269" y="7491"/>
                      <a:pt x="3240" y="7441"/>
                      <a:pt x="3204" y="7393"/>
                    </a:cubicBezTo>
                    <a:lnTo>
                      <a:pt x="3204" y="7102"/>
                    </a:lnTo>
                    <a:cubicBezTo>
                      <a:pt x="3240" y="6910"/>
                      <a:pt x="3269" y="6715"/>
                      <a:pt x="3300" y="6519"/>
                    </a:cubicBezTo>
                    <a:cubicBezTo>
                      <a:pt x="3334" y="6419"/>
                      <a:pt x="3365" y="6327"/>
                      <a:pt x="3396" y="6230"/>
                    </a:cubicBezTo>
                    <a:cubicBezTo>
                      <a:pt x="3365" y="6108"/>
                      <a:pt x="3334" y="5993"/>
                      <a:pt x="3300" y="5872"/>
                    </a:cubicBezTo>
                    <a:lnTo>
                      <a:pt x="3300" y="5872"/>
                    </a:lnTo>
                    <a:cubicBezTo>
                      <a:pt x="3237" y="5810"/>
                      <a:pt x="3033" y="5553"/>
                      <a:pt x="2923" y="5504"/>
                    </a:cubicBezTo>
                    <a:lnTo>
                      <a:pt x="2641" y="5580"/>
                    </a:lnTo>
                    <a:lnTo>
                      <a:pt x="1319" y="6162"/>
                    </a:lnTo>
                    <a:lnTo>
                      <a:pt x="850" y="6230"/>
                    </a:lnTo>
                    <a:lnTo>
                      <a:pt x="660" y="6230"/>
                    </a:lnTo>
                    <a:cubicBezTo>
                      <a:pt x="630" y="6204"/>
                      <a:pt x="597" y="6178"/>
                      <a:pt x="566" y="6162"/>
                    </a:cubicBezTo>
                    <a:cubicBezTo>
                      <a:pt x="531" y="6063"/>
                      <a:pt x="502" y="5969"/>
                      <a:pt x="470" y="5872"/>
                    </a:cubicBezTo>
                    <a:lnTo>
                      <a:pt x="188" y="5504"/>
                    </a:lnTo>
                    <a:lnTo>
                      <a:pt x="188" y="5504"/>
                    </a:lnTo>
                    <a:cubicBezTo>
                      <a:pt x="157" y="5433"/>
                      <a:pt x="31" y="5169"/>
                      <a:pt x="0" y="5072"/>
                    </a:cubicBezTo>
                    <a:lnTo>
                      <a:pt x="0" y="4925"/>
                    </a:lnTo>
                    <a:cubicBezTo>
                      <a:pt x="34" y="4880"/>
                      <a:pt x="62" y="4831"/>
                      <a:pt x="94" y="4785"/>
                    </a:cubicBezTo>
                    <a:cubicBezTo>
                      <a:pt x="158" y="4687"/>
                      <a:pt x="218" y="4590"/>
                      <a:pt x="282" y="4492"/>
                    </a:cubicBezTo>
                    <a:lnTo>
                      <a:pt x="470" y="4420"/>
                    </a:lnTo>
                    <a:lnTo>
                      <a:pt x="470" y="4420"/>
                    </a:lnTo>
                    <a:lnTo>
                      <a:pt x="470" y="4352"/>
                    </a:lnTo>
                    <a:cubicBezTo>
                      <a:pt x="502" y="4327"/>
                      <a:pt x="531" y="4302"/>
                      <a:pt x="566" y="4276"/>
                    </a:cubicBezTo>
                    <a:lnTo>
                      <a:pt x="943" y="4201"/>
                    </a:lnTo>
                    <a:lnTo>
                      <a:pt x="2073" y="4061"/>
                    </a:lnTo>
                    <a:lnTo>
                      <a:pt x="4055" y="3843"/>
                    </a:lnTo>
                    <a:lnTo>
                      <a:pt x="4055" y="3843"/>
                    </a:lnTo>
                    <a:lnTo>
                      <a:pt x="5188" y="3624"/>
                    </a:lnTo>
                    <a:lnTo>
                      <a:pt x="7262" y="3188"/>
                    </a:lnTo>
                    <a:lnTo>
                      <a:pt x="7262" y="3188"/>
                    </a:lnTo>
                    <a:lnTo>
                      <a:pt x="7737" y="3035"/>
                    </a:lnTo>
                    <a:lnTo>
                      <a:pt x="7924" y="2824"/>
                    </a:lnTo>
                    <a:cubicBezTo>
                      <a:pt x="7987" y="2775"/>
                      <a:pt x="8051" y="2728"/>
                      <a:pt x="8116" y="2680"/>
                    </a:cubicBezTo>
                    <a:cubicBezTo>
                      <a:pt x="8080" y="2635"/>
                      <a:pt x="8051" y="2585"/>
                      <a:pt x="8020" y="2535"/>
                    </a:cubicBezTo>
                    <a:lnTo>
                      <a:pt x="8020" y="2389"/>
                    </a:lnTo>
                    <a:lnTo>
                      <a:pt x="7829" y="2244"/>
                    </a:lnTo>
                    <a:cubicBezTo>
                      <a:pt x="7737" y="2172"/>
                      <a:pt x="7638" y="2101"/>
                      <a:pt x="7546" y="2029"/>
                    </a:cubicBezTo>
                    <a:lnTo>
                      <a:pt x="7546" y="2029"/>
                    </a:lnTo>
                    <a:lnTo>
                      <a:pt x="4153" y="727"/>
                    </a:lnTo>
                    <a:lnTo>
                      <a:pt x="4153" y="727"/>
                    </a:lnTo>
                    <a:lnTo>
                      <a:pt x="3773" y="514"/>
                    </a:lnTo>
                    <a:cubicBezTo>
                      <a:pt x="3679" y="438"/>
                      <a:pt x="3583" y="369"/>
                      <a:pt x="3489" y="293"/>
                    </a:cubicBezTo>
                    <a:cubicBezTo>
                      <a:pt x="3428" y="220"/>
                      <a:pt x="3364" y="147"/>
                      <a:pt x="3300" y="74"/>
                    </a:cubicBezTo>
                    <a:lnTo>
                      <a:pt x="3300" y="74"/>
                    </a:lnTo>
                    <a:lnTo>
                      <a:pt x="6700" y="0"/>
                    </a:lnTo>
                    <a:lnTo>
                      <a:pt x="10000" y="727"/>
                    </a:lnTo>
                    <a:lnTo>
                      <a:pt x="10000" y="10000"/>
                    </a:lnTo>
                    <a:lnTo>
                      <a:pt x="10000" y="10000"/>
                    </a:lnTo>
                    <a:lnTo>
                      <a:pt x="9527" y="9929"/>
                    </a:lnTo>
                    <a:lnTo>
                      <a:pt x="8964" y="10000"/>
                    </a:lnTo>
                    <a:lnTo>
                      <a:pt x="8964" y="10000"/>
                    </a:lnTo>
                    <a:lnTo>
                      <a:pt x="8398" y="10000"/>
                    </a:lnTo>
                    <a:lnTo>
                      <a:pt x="8116" y="9929"/>
                    </a:lnTo>
                  </a:path>
                </a:pathLst>
              </a:custGeom>
              <a:solidFill>
                <a:schemeClr val="accent4"/>
              </a:solidFill>
              <a:ln w="6350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600" dirty="0">
                  <a:solidFill>
                    <a:srgbClr val="646464"/>
                  </a:solidFill>
                </a:endParaRPr>
              </a:p>
            </p:txBody>
          </p:sp>
        </p:grpSp>
        <p:grpSp>
          <p:nvGrpSpPr>
            <p:cNvPr id="115" name="Group 114"/>
            <p:cNvGrpSpPr/>
            <p:nvPr/>
          </p:nvGrpSpPr>
          <p:grpSpPr>
            <a:xfrm rot="10800000">
              <a:off x="6251347" y="5350717"/>
              <a:ext cx="540000" cy="644090"/>
              <a:chOff x="3535620" y="1919884"/>
              <a:chExt cx="540000" cy="644090"/>
            </a:xfrm>
          </p:grpSpPr>
          <p:sp>
            <p:nvSpPr>
              <p:cNvPr id="118" name="Isosceles Triangle 117"/>
              <p:cNvSpPr/>
              <p:nvPr/>
            </p:nvSpPr>
            <p:spPr>
              <a:xfrm rot="10800000">
                <a:off x="3714145" y="2134128"/>
                <a:ext cx="182951" cy="429846"/>
              </a:xfrm>
              <a:prstGeom prst="triangl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noFill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3535620" y="1919884"/>
                <a:ext cx="540000" cy="233294"/>
              </a:xfrm>
              <a:prstGeom prst="ellips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 rot="10800000">
                <a:off x="3563273" y="1944334"/>
                <a:ext cx="484695" cy="167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36576" rIns="0" bIns="0" rtlCol="0" anchor="ctr">
                <a:spAutoFit/>
              </a:bodyPr>
              <a:lstStyle/>
              <a:p>
                <a:pPr algn="ctr">
                  <a:lnSpc>
                    <a:spcPct val="85000"/>
                  </a:lnSpc>
                  <a:spcAft>
                    <a:spcPts val="600"/>
                  </a:spcAft>
                  <a:buClr>
                    <a:schemeClr val="accent2"/>
                  </a:buClr>
                  <a:buSzPct val="70000"/>
                </a:pPr>
                <a:r>
                  <a:rPr lang="en-US" sz="1000" b="1" dirty="0" smtClean="0"/>
                  <a:t>130%</a:t>
                </a:r>
              </a:p>
            </p:txBody>
          </p:sp>
        </p:grpSp>
        <p:grpSp>
          <p:nvGrpSpPr>
            <p:cNvPr id="148" name="Group 147"/>
            <p:cNvGrpSpPr/>
            <p:nvPr/>
          </p:nvGrpSpPr>
          <p:grpSpPr>
            <a:xfrm>
              <a:off x="6346314" y="2510722"/>
              <a:ext cx="540000" cy="644090"/>
              <a:chOff x="3535620" y="1919884"/>
              <a:chExt cx="540000" cy="644090"/>
            </a:xfrm>
          </p:grpSpPr>
          <p:sp>
            <p:nvSpPr>
              <p:cNvPr id="149" name="Isosceles Triangle 148"/>
              <p:cNvSpPr/>
              <p:nvPr/>
            </p:nvSpPr>
            <p:spPr>
              <a:xfrm rot="10800000">
                <a:off x="3714145" y="2134128"/>
                <a:ext cx="182951" cy="429846"/>
              </a:xfrm>
              <a:prstGeom prst="triangl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noFill/>
                </a:endParaRPr>
              </a:p>
            </p:txBody>
          </p:sp>
          <p:sp>
            <p:nvSpPr>
              <p:cNvPr id="150" name="Oval 149"/>
              <p:cNvSpPr/>
              <p:nvPr/>
            </p:nvSpPr>
            <p:spPr>
              <a:xfrm>
                <a:off x="3535620" y="1919884"/>
                <a:ext cx="540000" cy="233294"/>
              </a:xfrm>
              <a:prstGeom prst="ellips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1" name="TextBox 150"/>
              <p:cNvSpPr txBox="1"/>
              <p:nvPr/>
            </p:nvSpPr>
            <p:spPr>
              <a:xfrm>
                <a:off x="3563273" y="1944334"/>
                <a:ext cx="484695" cy="167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36576" rIns="0" bIns="0" rtlCol="0" anchor="ctr">
                <a:spAutoFit/>
              </a:bodyPr>
              <a:lstStyle/>
              <a:p>
                <a:pPr algn="ctr">
                  <a:lnSpc>
                    <a:spcPct val="85000"/>
                  </a:lnSpc>
                  <a:spcAft>
                    <a:spcPts val="600"/>
                  </a:spcAft>
                  <a:buClr>
                    <a:schemeClr val="accent2"/>
                  </a:buClr>
                  <a:buSzPct val="70000"/>
                </a:pPr>
                <a:r>
                  <a:rPr lang="en-US" sz="1000" b="1" dirty="0" smtClean="0"/>
                  <a:t>300%</a:t>
                </a:r>
              </a:p>
            </p:txBody>
          </p:sp>
        </p:grpSp>
        <p:grpSp>
          <p:nvGrpSpPr>
            <p:cNvPr id="152" name="Group 151"/>
            <p:cNvGrpSpPr/>
            <p:nvPr/>
          </p:nvGrpSpPr>
          <p:grpSpPr>
            <a:xfrm>
              <a:off x="7829817" y="1966816"/>
              <a:ext cx="540000" cy="644090"/>
              <a:chOff x="3535620" y="1919884"/>
              <a:chExt cx="540000" cy="644090"/>
            </a:xfrm>
          </p:grpSpPr>
          <p:sp>
            <p:nvSpPr>
              <p:cNvPr id="153" name="Isosceles Triangle 152"/>
              <p:cNvSpPr/>
              <p:nvPr/>
            </p:nvSpPr>
            <p:spPr>
              <a:xfrm rot="10800000">
                <a:off x="3714145" y="2134128"/>
                <a:ext cx="182951" cy="429846"/>
              </a:xfrm>
              <a:prstGeom prst="triangl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noFill/>
                </a:endParaRPr>
              </a:p>
            </p:txBody>
          </p:sp>
          <p:sp>
            <p:nvSpPr>
              <p:cNvPr id="154" name="Oval 153"/>
              <p:cNvSpPr/>
              <p:nvPr/>
            </p:nvSpPr>
            <p:spPr>
              <a:xfrm>
                <a:off x="3535620" y="1919884"/>
                <a:ext cx="540000" cy="233294"/>
              </a:xfrm>
              <a:prstGeom prst="ellips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TextBox 154"/>
              <p:cNvSpPr txBox="1"/>
              <p:nvPr/>
            </p:nvSpPr>
            <p:spPr>
              <a:xfrm>
                <a:off x="3563273" y="1944334"/>
                <a:ext cx="484695" cy="167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36576" rIns="0" bIns="0" rtlCol="0" anchor="ctr">
                <a:spAutoFit/>
              </a:bodyPr>
              <a:lstStyle/>
              <a:p>
                <a:pPr algn="ctr">
                  <a:lnSpc>
                    <a:spcPct val="85000"/>
                  </a:lnSpc>
                  <a:spcAft>
                    <a:spcPts val="600"/>
                  </a:spcAft>
                  <a:buClr>
                    <a:schemeClr val="accent2"/>
                  </a:buClr>
                  <a:buSzPct val="70000"/>
                </a:pPr>
                <a:r>
                  <a:rPr lang="en-US" sz="1000" b="1" dirty="0" smtClean="0"/>
                  <a:t>150%</a:t>
                </a:r>
              </a:p>
            </p:txBody>
          </p:sp>
        </p:grpSp>
        <p:grpSp>
          <p:nvGrpSpPr>
            <p:cNvPr id="144" name="Group 143"/>
            <p:cNvGrpSpPr/>
            <p:nvPr/>
          </p:nvGrpSpPr>
          <p:grpSpPr>
            <a:xfrm>
              <a:off x="6089280" y="2791576"/>
              <a:ext cx="540000" cy="543851"/>
              <a:chOff x="3560512" y="2020122"/>
              <a:chExt cx="540000" cy="543851"/>
            </a:xfrm>
          </p:grpSpPr>
          <p:sp>
            <p:nvSpPr>
              <p:cNvPr id="145" name="Isosceles Triangle 144"/>
              <p:cNvSpPr/>
              <p:nvPr/>
            </p:nvSpPr>
            <p:spPr>
              <a:xfrm rot="10800000">
                <a:off x="3739037" y="2211636"/>
                <a:ext cx="182951" cy="352337"/>
              </a:xfrm>
              <a:prstGeom prst="triangl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noFill/>
                </a:endParaRPr>
              </a:p>
            </p:txBody>
          </p:sp>
          <p:sp>
            <p:nvSpPr>
              <p:cNvPr id="146" name="Oval 145"/>
              <p:cNvSpPr/>
              <p:nvPr/>
            </p:nvSpPr>
            <p:spPr>
              <a:xfrm>
                <a:off x="3560512" y="2020122"/>
                <a:ext cx="540000" cy="233294"/>
              </a:xfrm>
              <a:prstGeom prst="ellips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3588165" y="2040741"/>
                <a:ext cx="484695" cy="167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36576" rIns="0" bIns="0" rtlCol="0" anchor="ctr">
                <a:spAutoFit/>
              </a:bodyPr>
              <a:lstStyle/>
              <a:p>
                <a:pPr algn="ctr">
                  <a:lnSpc>
                    <a:spcPct val="85000"/>
                  </a:lnSpc>
                  <a:spcAft>
                    <a:spcPts val="600"/>
                  </a:spcAft>
                  <a:buClr>
                    <a:schemeClr val="accent2"/>
                  </a:buClr>
                  <a:buSzPct val="70000"/>
                </a:pPr>
                <a:r>
                  <a:rPr lang="en-US" sz="1000" b="1" dirty="0" smtClean="0"/>
                  <a:t>300%</a:t>
                </a:r>
              </a:p>
            </p:txBody>
          </p:sp>
        </p:grpSp>
        <p:grpSp>
          <p:nvGrpSpPr>
            <p:cNvPr id="160" name="Group 159"/>
            <p:cNvGrpSpPr/>
            <p:nvPr/>
          </p:nvGrpSpPr>
          <p:grpSpPr>
            <a:xfrm>
              <a:off x="5503325" y="3377357"/>
              <a:ext cx="540000" cy="657899"/>
              <a:chOff x="3550252" y="1906075"/>
              <a:chExt cx="540000" cy="657899"/>
            </a:xfrm>
          </p:grpSpPr>
          <p:sp>
            <p:nvSpPr>
              <p:cNvPr id="161" name="Isosceles Triangle 160"/>
              <p:cNvSpPr/>
              <p:nvPr/>
            </p:nvSpPr>
            <p:spPr>
              <a:xfrm rot="10800000">
                <a:off x="3728777" y="2062692"/>
                <a:ext cx="182951" cy="501282"/>
              </a:xfrm>
              <a:prstGeom prst="triangl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noFill/>
                </a:endParaRPr>
              </a:p>
            </p:txBody>
          </p:sp>
          <p:sp>
            <p:nvSpPr>
              <p:cNvPr id="162" name="Oval 161"/>
              <p:cNvSpPr/>
              <p:nvPr/>
            </p:nvSpPr>
            <p:spPr>
              <a:xfrm>
                <a:off x="3550252" y="1906075"/>
                <a:ext cx="540000" cy="233294"/>
              </a:xfrm>
              <a:prstGeom prst="ellips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3" name="TextBox 162"/>
              <p:cNvSpPr txBox="1"/>
              <p:nvPr/>
            </p:nvSpPr>
            <p:spPr>
              <a:xfrm>
                <a:off x="3577905" y="1930772"/>
                <a:ext cx="484695" cy="167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36576" rIns="0" bIns="0" rtlCol="0" anchor="ctr">
                <a:spAutoFit/>
              </a:bodyPr>
              <a:lstStyle/>
              <a:p>
                <a:pPr algn="ctr">
                  <a:lnSpc>
                    <a:spcPct val="85000"/>
                  </a:lnSpc>
                  <a:spcAft>
                    <a:spcPts val="600"/>
                  </a:spcAft>
                  <a:buClr>
                    <a:schemeClr val="accent2"/>
                  </a:buClr>
                  <a:buSzPct val="70000"/>
                </a:pPr>
                <a:r>
                  <a:rPr lang="en-US" sz="1000" b="1" dirty="0" smtClean="0"/>
                  <a:t>210%</a:t>
                </a:r>
              </a:p>
            </p:txBody>
          </p:sp>
        </p:grpSp>
        <p:grpSp>
          <p:nvGrpSpPr>
            <p:cNvPr id="164" name="Group 163"/>
            <p:cNvGrpSpPr/>
            <p:nvPr/>
          </p:nvGrpSpPr>
          <p:grpSpPr>
            <a:xfrm>
              <a:off x="7784957" y="4700155"/>
              <a:ext cx="540000" cy="644090"/>
              <a:chOff x="3535620" y="1919884"/>
              <a:chExt cx="540000" cy="644090"/>
            </a:xfrm>
          </p:grpSpPr>
          <p:sp>
            <p:nvSpPr>
              <p:cNvPr id="165" name="Isosceles Triangle 164"/>
              <p:cNvSpPr/>
              <p:nvPr/>
            </p:nvSpPr>
            <p:spPr>
              <a:xfrm rot="10800000">
                <a:off x="3714145" y="2134128"/>
                <a:ext cx="182951" cy="429846"/>
              </a:xfrm>
              <a:prstGeom prst="triangl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noFill/>
                </a:endParaRPr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3535620" y="1919884"/>
                <a:ext cx="540000" cy="233294"/>
              </a:xfrm>
              <a:prstGeom prst="ellips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TextBox 166"/>
              <p:cNvSpPr txBox="1"/>
              <p:nvPr/>
            </p:nvSpPr>
            <p:spPr>
              <a:xfrm>
                <a:off x="3563273" y="1944334"/>
                <a:ext cx="484695" cy="167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36576" rIns="0" bIns="0" rtlCol="0" anchor="ctr">
                <a:spAutoFit/>
              </a:bodyPr>
              <a:lstStyle/>
              <a:p>
                <a:pPr algn="ctr">
                  <a:lnSpc>
                    <a:spcPct val="85000"/>
                  </a:lnSpc>
                  <a:spcAft>
                    <a:spcPts val="600"/>
                  </a:spcAft>
                  <a:buClr>
                    <a:schemeClr val="accent2"/>
                  </a:buClr>
                  <a:buSzPct val="70000"/>
                </a:pPr>
                <a:r>
                  <a:rPr lang="en-US" sz="1000" b="1" dirty="0"/>
                  <a:t>2</a:t>
                </a:r>
                <a:r>
                  <a:rPr lang="en-US" sz="1000" b="1" dirty="0" smtClean="0"/>
                  <a:t>00%</a:t>
                </a:r>
              </a:p>
            </p:txBody>
          </p:sp>
        </p:grpSp>
        <p:grpSp>
          <p:nvGrpSpPr>
            <p:cNvPr id="131" name="Group 130"/>
            <p:cNvGrpSpPr/>
            <p:nvPr/>
          </p:nvGrpSpPr>
          <p:grpSpPr>
            <a:xfrm>
              <a:off x="5849399" y="3689273"/>
              <a:ext cx="540000" cy="516503"/>
              <a:chOff x="6106615" y="3794562"/>
              <a:chExt cx="540000" cy="516503"/>
            </a:xfrm>
          </p:grpSpPr>
          <p:sp>
            <p:nvSpPr>
              <p:cNvPr id="181" name="Isosceles Triangle 180"/>
              <p:cNvSpPr/>
              <p:nvPr/>
            </p:nvSpPr>
            <p:spPr>
              <a:xfrm rot="10800000">
                <a:off x="6285140" y="3881219"/>
                <a:ext cx="182951" cy="429846"/>
              </a:xfrm>
              <a:prstGeom prst="triangl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noFill/>
                </a:endParaRPr>
              </a:p>
            </p:txBody>
          </p:sp>
          <p:grpSp>
            <p:nvGrpSpPr>
              <p:cNvPr id="156" name="Group 155"/>
              <p:cNvGrpSpPr/>
              <p:nvPr/>
            </p:nvGrpSpPr>
            <p:grpSpPr>
              <a:xfrm>
                <a:off x="6106615" y="3794562"/>
                <a:ext cx="540000" cy="233294"/>
                <a:chOff x="3573308" y="1983345"/>
                <a:chExt cx="540000" cy="233294"/>
              </a:xfrm>
            </p:grpSpPr>
            <p:sp>
              <p:nvSpPr>
                <p:cNvPr id="158" name="Oval 157"/>
                <p:cNvSpPr/>
                <p:nvPr/>
              </p:nvSpPr>
              <p:spPr>
                <a:xfrm>
                  <a:off x="3573308" y="1983345"/>
                  <a:ext cx="540000" cy="233294"/>
                </a:xfrm>
                <a:prstGeom prst="ellipse">
                  <a:avLst/>
                </a:prstGeom>
                <a:solidFill>
                  <a:schemeClr val="accent3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9" name="TextBox 158"/>
                <p:cNvSpPr txBox="1"/>
                <p:nvPr/>
              </p:nvSpPr>
              <p:spPr>
                <a:xfrm>
                  <a:off x="3600961" y="2006120"/>
                  <a:ext cx="484695" cy="16773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36576" rIns="0" bIns="0" rtlCol="0" anchor="ctr">
                  <a:spAutoFit/>
                </a:bodyPr>
                <a:lstStyle/>
                <a:p>
                  <a:pPr algn="ctr">
                    <a:lnSpc>
                      <a:spcPct val="85000"/>
                    </a:lnSpc>
                    <a:spcAft>
                      <a:spcPts val="600"/>
                    </a:spcAft>
                    <a:buClr>
                      <a:schemeClr val="accent2"/>
                    </a:buClr>
                    <a:buSzPct val="70000"/>
                  </a:pPr>
                  <a:r>
                    <a:rPr lang="en-US" sz="1000" b="1" dirty="0" smtClean="0"/>
                    <a:t>125%</a:t>
                  </a:r>
                </a:p>
              </p:txBody>
            </p:sp>
          </p:grpSp>
        </p:grpSp>
        <p:grpSp>
          <p:nvGrpSpPr>
            <p:cNvPr id="168" name="Group 167"/>
            <p:cNvGrpSpPr/>
            <p:nvPr/>
          </p:nvGrpSpPr>
          <p:grpSpPr>
            <a:xfrm>
              <a:off x="6507349" y="4053372"/>
              <a:ext cx="540000" cy="644090"/>
              <a:chOff x="3535620" y="1919884"/>
              <a:chExt cx="540000" cy="644090"/>
            </a:xfrm>
          </p:grpSpPr>
          <p:sp>
            <p:nvSpPr>
              <p:cNvPr id="169" name="Isosceles Triangle 168"/>
              <p:cNvSpPr/>
              <p:nvPr/>
            </p:nvSpPr>
            <p:spPr>
              <a:xfrm rot="10800000">
                <a:off x="3714145" y="2134128"/>
                <a:ext cx="182951" cy="429846"/>
              </a:xfrm>
              <a:prstGeom prst="triangl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noFill/>
                </a:endParaRPr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3535620" y="1919884"/>
                <a:ext cx="540000" cy="233294"/>
              </a:xfrm>
              <a:prstGeom prst="ellips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1" name="TextBox 170"/>
              <p:cNvSpPr txBox="1"/>
              <p:nvPr/>
            </p:nvSpPr>
            <p:spPr>
              <a:xfrm>
                <a:off x="3563273" y="1944334"/>
                <a:ext cx="484695" cy="167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36576" rIns="0" bIns="0" rtlCol="0" anchor="ctr">
                <a:spAutoFit/>
              </a:bodyPr>
              <a:lstStyle/>
              <a:p>
                <a:pPr algn="ctr">
                  <a:lnSpc>
                    <a:spcPct val="85000"/>
                  </a:lnSpc>
                  <a:spcAft>
                    <a:spcPts val="600"/>
                  </a:spcAft>
                  <a:buClr>
                    <a:schemeClr val="accent2"/>
                  </a:buClr>
                  <a:buSzPct val="70000"/>
                </a:pPr>
                <a:r>
                  <a:rPr lang="en-US" sz="1000" b="1" dirty="0" smtClean="0"/>
                  <a:t>150%</a:t>
                </a:r>
              </a:p>
            </p:txBody>
          </p:sp>
        </p:grpSp>
        <p:grpSp>
          <p:nvGrpSpPr>
            <p:cNvPr id="172" name="Group 171"/>
            <p:cNvGrpSpPr/>
            <p:nvPr/>
          </p:nvGrpSpPr>
          <p:grpSpPr>
            <a:xfrm>
              <a:off x="5503278" y="4092379"/>
              <a:ext cx="540000" cy="500772"/>
              <a:chOff x="3560112" y="2063201"/>
              <a:chExt cx="540000" cy="500772"/>
            </a:xfrm>
          </p:grpSpPr>
          <p:sp>
            <p:nvSpPr>
              <p:cNvPr id="173" name="Isosceles Triangle 172"/>
              <p:cNvSpPr/>
              <p:nvPr/>
            </p:nvSpPr>
            <p:spPr>
              <a:xfrm rot="10800000">
                <a:off x="3738637" y="2273218"/>
                <a:ext cx="182951" cy="290755"/>
              </a:xfrm>
              <a:prstGeom prst="triangl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noFill/>
                </a:endParaRPr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3560112" y="2063201"/>
                <a:ext cx="540000" cy="233294"/>
              </a:xfrm>
              <a:prstGeom prst="ellips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5" name="TextBox 174"/>
              <p:cNvSpPr txBox="1"/>
              <p:nvPr/>
            </p:nvSpPr>
            <p:spPr>
              <a:xfrm>
                <a:off x="3587765" y="2086989"/>
                <a:ext cx="484695" cy="167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36576" rIns="0" bIns="0" rtlCol="0" anchor="ctr">
                <a:spAutoFit/>
              </a:bodyPr>
              <a:lstStyle/>
              <a:p>
                <a:pPr algn="ctr">
                  <a:lnSpc>
                    <a:spcPct val="85000"/>
                  </a:lnSpc>
                  <a:spcAft>
                    <a:spcPts val="600"/>
                  </a:spcAft>
                  <a:buClr>
                    <a:schemeClr val="accent2"/>
                  </a:buClr>
                  <a:buSzPct val="70000"/>
                </a:pPr>
                <a:r>
                  <a:rPr lang="en-US" sz="1000" b="1" dirty="0"/>
                  <a:t>2</a:t>
                </a:r>
                <a:r>
                  <a:rPr lang="en-US" sz="1000" b="1" dirty="0" smtClean="0"/>
                  <a:t>00%</a:t>
                </a:r>
              </a:p>
            </p:txBody>
          </p:sp>
        </p:grpSp>
        <p:grpSp>
          <p:nvGrpSpPr>
            <p:cNvPr id="116" name="Group 115"/>
            <p:cNvGrpSpPr/>
            <p:nvPr/>
          </p:nvGrpSpPr>
          <p:grpSpPr>
            <a:xfrm rot="10800000">
              <a:off x="5540828" y="4605778"/>
              <a:ext cx="732549" cy="494925"/>
              <a:chOff x="5673286" y="4215828"/>
              <a:chExt cx="732549" cy="494925"/>
            </a:xfrm>
          </p:grpSpPr>
          <p:sp>
            <p:nvSpPr>
              <p:cNvPr id="180" name="Isosceles Triangle 179"/>
              <p:cNvSpPr/>
              <p:nvPr/>
            </p:nvSpPr>
            <p:spPr>
              <a:xfrm rot="10800000">
                <a:off x="5920271" y="4280907"/>
                <a:ext cx="238579" cy="429846"/>
              </a:xfrm>
              <a:prstGeom prst="triangl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noFill/>
                </a:endParaRPr>
              </a:p>
            </p:txBody>
          </p:sp>
          <p:grpSp>
            <p:nvGrpSpPr>
              <p:cNvPr id="176" name="Group 175"/>
              <p:cNvGrpSpPr/>
              <p:nvPr/>
            </p:nvGrpSpPr>
            <p:grpSpPr>
              <a:xfrm>
                <a:off x="5673286" y="4215828"/>
                <a:ext cx="732549" cy="233294"/>
                <a:chOff x="3479305" y="2092319"/>
                <a:chExt cx="732549" cy="233294"/>
              </a:xfrm>
            </p:grpSpPr>
            <p:sp>
              <p:nvSpPr>
                <p:cNvPr id="178" name="Oval 177"/>
                <p:cNvSpPr/>
                <p:nvPr/>
              </p:nvSpPr>
              <p:spPr>
                <a:xfrm>
                  <a:off x="3479305" y="2092319"/>
                  <a:ext cx="732549" cy="233294"/>
                </a:xfrm>
                <a:prstGeom prst="ellipse">
                  <a:avLst/>
                </a:prstGeom>
                <a:solidFill>
                  <a:schemeClr val="accent3"/>
                </a:solid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9" name="TextBox 178"/>
                <p:cNvSpPr txBox="1"/>
                <p:nvPr/>
              </p:nvSpPr>
              <p:spPr>
                <a:xfrm rot="10800000">
                  <a:off x="3503945" y="2122501"/>
                  <a:ext cx="683269" cy="16773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36576" rIns="0" bIns="0" rtlCol="0" anchor="ctr">
                  <a:spAutoFit/>
                </a:bodyPr>
                <a:lstStyle/>
                <a:p>
                  <a:pPr algn="ctr">
                    <a:lnSpc>
                      <a:spcPct val="85000"/>
                    </a:lnSpc>
                    <a:spcAft>
                      <a:spcPts val="600"/>
                    </a:spcAft>
                    <a:buClr>
                      <a:schemeClr val="accent2"/>
                    </a:buClr>
                    <a:buSzPct val="70000"/>
                  </a:pPr>
                  <a:r>
                    <a:rPr lang="en-US" sz="1000" b="1" dirty="0" smtClean="0"/>
                    <a:t>175-250%</a:t>
                  </a:r>
                </a:p>
              </p:txBody>
            </p:sp>
          </p:grpSp>
        </p:grpSp>
        <p:grpSp>
          <p:nvGrpSpPr>
            <p:cNvPr id="183" name="Group 182"/>
            <p:cNvGrpSpPr/>
            <p:nvPr/>
          </p:nvGrpSpPr>
          <p:grpSpPr>
            <a:xfrm>
              <a:off x="6081004" y="3941109"/>
              <a:ext cx="540000" cy="500772"/>
              <a:chOff x="3560112" y="2063201"/>
              <a:chExt cx="540000" cy="500772"/>
            </a:xfrm>
          </p:grpSpPr>
          <p:sp>
            <p:nvSpPr>
              <p:cNvPr id="184" name="Isosceles Triangle 183"/>
              <p:cNvSpPr/>
              <p:nvPr/>
            </p:nvSpPr>
            <p:spPr>
              <a:xfrm rot="10800000">
                <a:off x="3738637" y="2273218"/>
                <a:ext cx="182951" cy="290755"/>
              </a:xfrm>
              <a:prstGeom prst="triangl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noFill/>
                </a:endParaRPr>
              </a:p>
            </p:txBody>
          </p:sp>
          <p:sp>
            <p:nvSpPr>
              <p:cNvPr id="185" name="Oval 184"/>
              <p:cNvSpPr/>
              <p:nvPr/>
            </p:nvSpPr>
            <p:spPr>
              <a:xfrm>
                <a:off x="3560112" y="2063201"/>
                <a:ext cx="540000" cy="233294"/>
              </a:xfrm>
              <a:prstGeom prst="ellipse">
                <a:avLst/>
              </a:prstGeom>
              <a:solidFill>
                <a:schemeClr val="accent3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6" name="TextBox 185"/>
              <p:cNvSpPr txBox="1"/>
              <p:nvPr/>
            </p:nvSpPr>
            <p:spPr>
              <a:xfrm>
                <a:off x="3587765" y="2086989"/>
                <a:ext cx="484695" cy="1677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36576" rIns="0" bIns="0" rtlCol="0" anchor="ctr">
                <a:spAutoFit/>
              </a:bodyPr>
              <a:lstStyle/>
              <a:p>
                <a:pPr algn="ctr">
                  <a:lnSpc>
                    <a:spcPct val="85000"/>
                  </a:lnSpc>
                  <a:spcAft>
                    <a:spcPts val="600"/>
                  </a:spcAft>
                  <a:buClr>
                    <a:schemeClr val="accent2"/>
                  </a:buClr>
                  <a:buSzPct val="70000"/>
                </a:pPr>
                <a:r>
                  <a:rPr lang="en-US" sz="1000" b="1" dirty="0"/>
                  <a:t>2</a:t>
                </a:r>
                <a:r>
                  <a:rPr lang="en-US" sz="1000" b="1" dirty="0" smtClean="0"/>
                  <a:t>00%</a:t>
                </a:r>
              </a:p>
            </p:txBody>
          </p:sp>
        </p:grpSp>
      </p:grpSp>
      <p:sp>
        <p:nvSpPr>
          <p:cNvPr id="2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1354844" y="6520268"/>
            <a:ext cx="1371600" cy="201168"/>
          </a:xfrm>
        </p:spPr>
        <p:txBody>
          <a:bodyPr/>
          <a:lstStyle/>
          <a:p>
            <a:r>
              <a:rPr lang="en-US" dirty="0" smtClean="0"/>
              <a:t>20 </a:t>
            </a:r>
            <a:r>
              <a:rPr lang="bg-BG" dirty="0" smtClean="0"/>
              <a:t>октомври </a:t>
            </a:r>
            <a:r>
              <a:rPr lang="en-US" dirty="0" smtClean="0"/>
              <a:t>2016</a:t>
            </a:r>
            <a:endParaRPr lang="en-US" dirty="0"/>
          </a:p>
        </p:txBody>
      </p:sp>
      <p:sp>
        <p:nvSpPr>
          <p:cNvPr id="143" name="Rectangle 142"/>
          <p:cNvSpPr/>
          <p:nvPr/>
        </p:nvSpPr>
        <p:spPr>
          <a:xfrm>
            <a:off x="405230" y="6453188"/>
            <a:ext cx="825694" cy="268248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bg-BG" sz="1100" dirty="0" smtClean="0">
                <a:solidFill>
                  <a:schemeClr val="bg2"/>
                </a:solidFill>
              </a:rPr>
              <a:t>Стр. 1</a:t>
            </a:r>
            <a:endParaRPr lang="en-US" sz="11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Развитие на мерките за насърчаване на НИРД през 2016г.</a:t>
            </a:r>
            <a:endParaRPr lang="en-US" dirty="0"/>
          </a:p>
        </p:txBody>
      </p:sp>
      <p:sp>
        <p:nvSpPr>
          <p:cNvPr id="28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2919591" y="6519672"/>
            <a:ext cx="4581585" cy="201168"/>
          </a:xfrm>
        </p:spPr>
        <p:txBody>
          <a:bodyPr/>
          <a:lstStyle/>
          <a:p>
            <a:r>
              <a:rPr lang="bg-BG" dirty="0"/>
              <a:t>Данъчно облекчение за НИРД в България</a:t>
            </a:r>
            <a:endParaRPr lang="en-GB" dirty="0"/>
          </a:p>
        </p:txBody>
      </p:sp>
      <p:sp>
        <p:nvSpPr>
          <p:cNvPr id="44" name="Rectangle 43"/>
          <p:cNvSpPr/>
          <p:nvPr/>
        </p:nvSpPr>
        <p:spPr>
          <a:xfrm>
            <a:off x="504092" y="6145213"/>
            <a:ext cx="11318714" cy="152556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622660" y="729667"/>
            <a:ext cx="10858139" cy="2343844"/>
            <a:chOff x="946510" y="653467"/>
            <a:chExt cx="10858139" cy="2343844"/>
          </a:xfrm>
        </p:grpSpPr>
        <p:grpSp>
          <p:nvGrpSpPr>
            <p:cNvPr id="6" name="Group 5"/>
            <p:cNvGrpSpPr/>
            <p:nvPr/>
          </p:nvGrpSpPr>
          <p:grpSpPr>
            <a:xfrm>
              <a:off x="946510" y="711007"/>
              <a:ext cx="10858139" cy="2286304"/>
              <a:chOff x="-1536180" y="1597819"/>
              <a:chExt cx="10858139" cy="2286304"/>
            </a:xfrm>
          </p:grpSpPr>
          <p:sp>
            <p:nvSpPr>
              <p:cNvPr id="7" name="Rechteck 15"/>
              <p:cNvSpPr/>
              <p:nvPr/>
            </p:nvSpPr>
            <p:spPr bwMode="gray">
              <a:xfrm rot="5400000">
                <a:off x="4412836" y="-1997942"/>
                <a:ext cx="1313361" cy="8504884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vert270" lIns="72000" tIns="144000" bIns="1332000" rtlCol="0" anchor="ctr" anchorCtr="0"/>
              <a:lstStyle/>
              <a:p>
                <a:pPr marL="269875" indent="-176213" defTabSz="1119188">
                  <a:lnSpc>
                    <a:spcPct val="95000"/>
                  </a:lnSpc>
                  <a:spcAft>
                    <a:spcPts val="600"/>
                  </a:spcAft>
                  <a:buClr>
                    <a:schemeClr val="accent2"/>
                  </a:buClr>
                  <a:buSzPct val="200000"/>
                  <a:buFont typeface="Arial" panose="020B0604020202020204" pitchFamily="34" charset="0"/>
                  <a:buChar char="•"/>
                  <a:defRPr/>
                </a:pPr>
                <a:r>
                  <a:rPr lang="ru-RU" dirty="0">
                    <a:solidFill>
                      <a:srgbClr val="646464"/>
                    </a:solidFill>
                    <a:latin typeface="Arial" panose="020B0604020202020204" pitchFamily="34" charset="0"/>
                  </a:rPr>
                  <a:t>0% данък върху доходите на лица, заети с НИРД</a:t>
                </a:r>
              </a:p>
              <a:p>
                <a:pPr marL="269875" indent="-176213" defTabSz="1119188">
                  <a:lnSpc>
                    <a:spcPct val="95000"/>
                  </a:lnSpc>
                  <a:spcAft>
                    <a:spcPts val="600"/>
                  </a:spcAft>
                  <a:buClr>
                    <a:schemeClr val="accent2"/>
                  </a:buClr>
                  <a:buSzPct val="200000"/>
                  <a:buFont typeface="Arial" panose="020B0604020202020204" pitchFamily="34" charset="0"/>
                  <a:buChar char="•"/>
                  <a:defRPr/>
                </a:pPr>
                <a:r>
                  <a:rPr lang="ru-RU" dirty="0">
                    <a:solidFill>
                      <a:srgbClr val="646464"/>
                    </a:solidFill>
                    <a:latin typeface="Arial" panose="020B0604020202020204" pitchFamily="34" charset="0"/>
                  </a:rPr>
                  <a:t>Субсидии за компании във високотехнологичната индустрия и за създаване на НИРД центрове </a:t>
                </a:r>
              </a:p>
            </p:txBody>
          </p:sp>
          <p:sp>
            <p:nvSpPr>
              <p:cNvPr id="8" name="Parallelogramm 16"/>
              <p:cNvSpPr/>
              <p:nvPr/>
            </p:nvSpPr>
            <p:spPr bwMode="gray">
              <a:xfrm rot="5400000" flipV="1">
                <a:off x="-2168417" y="2924324"/>
                <a:ext cx="1592036" cy="327562"/>
              </a:xfrm>
              <a:prstGeom prst="parallelogram">
                <a:avLst>
                  <a:gd name="adj" fmla="val 85613"/>
                </a:avLst>
              </a:prstGeom>
              <a:solidFill>
                <a:srgbClr val="808080"/>
              </a:solidFill>
              <a:ln w="12700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Trapezoid 8"/>
              <p:cNvSpPr/>
              <p:nvPr/>
            </p:nvSpPr>
            <p:spPr bwMode="gray">
              <a:xfrm rot="9960000" flipV="1">
                <a:off x="-1419267" y="1931643"/>
                <a:ext cx="3495807" cy="1267485"/>
              </a:xfrm>
              <a:prstGeom prst="trapezoid">
                <a:avLst/>
              </a:prstGeom>
              <a:solidFill>
                <a:srgbClr val="FFE600"/>
              </a:solidFill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Textfeld 18"/>
              <p:cNvSpPr txBox="1"/>
              <p:nvPr/>
            </p:nvSpPr>
            <p:spPr bwMode="gray">
              <a:xfrm rot="20748795">
                <a:off x="-1244746" y="2081711"/>
                <a:ext cx="294330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g-BG" sz="4800" b="1" dirty="0" smtClean="0">
                    <a:solidFill>
                      <a:srgbClr val="FFFFFF"/>
                    </a:solidFill>
                  </a:rPr>
                  <a:t>Румъния</a:t>
                </a:r>
              </a:p>
            </p:txBody>
          </p:sp>
          <p:sp>
            <p:nvSpPr>
              <p:cNvPr id="11" name="Freihandform 49"/>
              <p:cNvSpPr/>
              <p:nvPr/>
            </p:nvSpPr>
            <p:spPr bwMode="gray">
              <a:xfrm>
                <a:off x="1492996" y="1601788"/>
                <a:ext cx="688182" cy="1159669"/>
              </a:xfrm>
              <a:custGeom>
                <a:avLst/>
                <a:gdLst>
                  <a:gd name="connsiteX0" fmla="*/ 71438 w 688182"/>
                  <a:gd name="connsiteY0" fmla="*/ 0 h 1159669"/>
                  <a:gd name="connsiteX1" fmla="*/ 688182 w 688182"/>
                  <a:gd name="connsiteY1" fmla="*/ 1159669 h 1159669"/>
                  <a:gd name="connsiteX2" fmla="*/ 245269 w 688182"/>
                  <a:gd name="connsiteY2" fmla="*/ 700087 h 1159669"/>
                  <a:gd name="connsiteX3" fmla="*/ 0 w 688182"/>
                  <a:gd name="connsiteY3" fmla="*/ 176212 h 1159669"/>
                  <a:gd name="connsiteX4" fmla="*/ 71438 w 688182"/>
                  <a:gd name="connsiteY4" fmla="*/ 0 h 1159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8182" h="1159669">
                    <a:moveTo>
                      <a:pt x="71438" y="0"/>
                    </a:moveTo>
                    <a:lnTo>
                      <a:pt x="688182" y="1159669"/>
                    </a:lnTo>
                    <a:lnTo>
                      <a:pt x="245269" y="700087"/>
                    </a:lnTo>
                    <a:lnTo>
                      <a:pt x="0" y="176212"/>
                    </a:lnTo>
                    <a:lnTo>
                      <a:pt x="71438" y="0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Gleichschenkliges Dreieck 50"/>
              <p:cNvSpPr/>
              <p:nvPr/>
            </p:nvSpPr>
            <p:spPr bwMode="gray">
              <a:xfrm rot="3877923">
                <a:off x="1573600" y="1648060"/>
                <a:ext cx="582239" cy="550069"/>
              </a:xfrm>
              <a:prstGeom prst="triangle">
                <a:avLst/>
              </a:prstGeom>
              <a:solidFill>
                <a:srgbClr val="C0C0C0"/>
              </a:solidFill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7" name="Trapezoid 46"/>
            <p:cNvSpPr/>
            <p:nvPr/>
          </p:nvSpPr>
          <p:spPr bwMode="gray">
            <a:xfrm rot="9960000" flipV="1">
              <a:off x="3186528" y="653467"/>
              <a:ext cx="872939" cy="167042"/>
            </a:xfrm>
            <a:prstGeom prst="trapezoid">
              <a:avLst/>
            </a:prstGeom>
            <a:solidFill>
              <a:schemeClr val="tx2"/>
            </a:solidFill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49" name="Trapezoid 48"/>
          <p:cNvSpPr/>
          <p:nvPr/>
        </p:nvSpPr>
        <p:spPr bwMode="gray">
          <a:xfrm rot="9960000" flipV="1">
            <a:off x="3186528" y="2197351"/>
            <a:ext cx="872939" cy="167042"/>
          </a:xfrm>
          <a:prstGeom prst="trapezoid">
            <a:avLst/>
          </a:prstGeom>
          <a:solidFill>
            <a:schemeClr val="tx2"/>
          </a:solidFill>
          <a:ln>
            <a:solidFill>
              <a:schemeClr val="tx2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50" name="Trapezoid 49"/>
          <p:cNvSpPr/>
          <p:nvPr/>
        </p:nvSpPr>
        <p:spPr bwMode="gray">
          <a:xfrm rot="9960000" flipV="1">
            <a:off x="3246050" y="3761747"/>
            <a:ext cx="872939" cy="167042"/>
          </a:xfrm>
          <a:prstGeom prst="trapezoid">
            <a:avLst/>
          </a:prstGeom>
          <a:solidFill>
            <a:schemeClr val="tx2"/>
          </a:solidFill>
          <a:ln>
            <a:solidFill>
              <a:schemeClr val="tx2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730049" y="2368728"/>
            <a:ext cx="10750749" cy="1597340"/>
            <a:chOff x="1063424" y="2247897"/>
            <a:chExt cx="10750749" cy="1597340"/>
          </a:xfrm>
        </p:grpSpPr>
        <p:sp>
          <p:nvSpPr>
            <p:cNvPr id="31" name="Rechteck 15"/>
            <p:cNvSpPr/>
            <p:nvPr/>
          </p:nvSpPr>
          <p:spPr bwMode="gray">
            <a:xfrm rot="5400000">
              <a:off x="6908047" y="-1343563"/>
              <a:ext cx="1313361" cy="8498891"/>
            </a:xfrm>
            <a:prstGeom prst="rect">
              <a:avLst/>
            </a:prstGeom>
            <a:solidFill>
              <a:srgbClr val="F0F0F0"/>
            </a:solidFill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vert270" lIns="72000" tIns="144000" bIns="1332000" rtlCol="0" anchor="ctr" anchorCtr="0"/>
            <a:lstStyle/>
            <a:p>
              <a:pPr marL="269875" indent="-176213" defTabSz="1119188">
                <a:lnSpc>
                  <a:spcPct val="95000"/>
                </a:lnSpc>
                <a:spcAft>
                  <a:spcPts val="600"/>
                </a:spcAft>
                <a:buClr>
                  <a:schemeClr val="accent2"/>
                </a:buClr>
                <a:buSzPct val="200000"/>
                <a:buFont typeface="Arial" panose="020B0604020202020204" pitchFamily="34" charset="0"/>
                <a:buChar char="•"/>
                <a:defRPr/>
              </a:pPr>
              <a:r>
                <a:rPr lang="ru-RU" dirty="0">
                  <a:solidFill>
                    <a:srgbClr val="646464"/>
                  </a:solidFill>
                  <a:latin typeface="Arial" panose="020B0604020202020204" pitchFamily="34" charset="0"/>
                </a:rPr>
                <a:t>Грантова схема от 01.08.2016 за НИРД за компании – парични субсидии до 65%-80% от допустимите разходи</a:t>
              </a:r>
            </a:p>
          </p:txBody>
        </p:sp>
        <p:sp>
          <p:nvSpPr>
            <p:cNvPr id="52" name="Trapezoid 51"/>
            <p:cNvSpPr/>
            <p:nvPr/>
          </p:nvSpPr>
          <p:spPr bwMode="gray">
            <a:xfrm rot="9960000" flipV="1">
              <a:off x="1063424" y="2577752"/>
              <a:ext cx="3495807" cy="1267485"/>
            </a:xfrm>
            <a:prstGeom prst="trapezoid">
              <a:avLst/>
            </a:prstGeom>
            <a:solidFill>
              <a:srgbClr val="FFE600"/>
            </a:solidFill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3" name="Freihandform 49"/>
            <p:cNvSpPr/>
            <p:nvPr/>
          </p:nvSpPr>
          <p:spPr bwMode="gray">
            <a:xfrm>
              <a:off x="3975687" y="2247897"/>
              <a:ext cx="688182" cy="1159669"/>
            </a:xfrm>
            <a:custGeom>
              <a:avLst/>
              <a:gdLst>
                <a:gd name="connsiteX0" fmla="*/ 71438 w 688182"/>
                <a:gd name="connsiteY0" fmla="*/ 0 h 1159669"/>
                <a:gd name="connsiteX1" fmla="*/ 688182 w 688182"/>
                <a:gd name="connsiteY1" fmla="*/ 1159669 h 1159669"/>
                <a:gd name="connsiteX2" fmla="*/ 245269 w 688182"/>
                <a:gd name="connsiteY2" fmla="*/ 700087 h 1159669"/>
                <a:gd name="connsiteX3" fmla="*/ 0 w 688182"/>
                <a:gd name="connsiteY3" fmla="*/ 176212 h 1159669"/>
                <a:gd name="connsiteX4" fmla="*/ 71438 w 688182"/>
                <a:gd name="connsiteY4" fmla="*/ 0 h 1159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8182" h="1159669">
                  <a:moveTo>
                    <a:pt x="71438" y="0"/>
                  </a:moveTo>
                  <a:lnTo>
                    <a:pt x="688182" y="1159669"/>
                  </a:lnTo>
                  <a:lnTo>
                    <a:pt x="245269" y="700087"/>
                  </a:lnTo>
                  <a:lnTo>
                    <a:pt x="0" y="176212"/>
                  </a:lnTo>
                  <a:lnTo>
                    <a:pt x="71438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4" name="Gleichschenkliges Dreieck 50"/>
            <p:cNvSpPr/>
            <p:nvPr/>
          </p:nvSpPr>
          <p:spPr bwMode="gray">
            <a:xfrm rot="3877923">
              <a:off x="4056291" y="2294169"/>
              <a:ext cx="582239" cy="550069"/>
            </a:xfrm>
            <a:prstGeom prst="triangle">
              <a:avLst/>
            </a:prstGeom>
            <a:solidFill>
              <a:srgbClr val="C0C0C0"/>
            </a:solidFill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" name="Textfeld 18"/>
            <p:cNvSpPr txBox="1"/>
            <p:nvPr/>
          </p:nvSpPr>
          <p:spPr bwMode="gray">
            <a:xfrm rot="20748795">
              <a:off x="1566514" y="2710216"/>
              <a:ext cx="247535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g-BG" sz="4800" b="1" dirty="0" smtClean="0">
                  <a:solidFill>
                    <a:srgbClr val="FFFFFF"/>
                  </a:solidFill>
                </a:rPr>
                <a:t>Гърция</a:t>
              </a:r>
            </a:p>
          </p:txBody>
        </p:sp>
      </p:grpSp>
      <p:sp>
        <p:nvSpPr>
          <p:cNvPr id="63" name="Trapezoid 62"/>
          <p:cNvSpPr/>
          <p:nvPr/>
        </p:nvSpPr>
        <p:spPr bwMode="gray">
          <a:xfrm rot="9960000" flipV="1">
            <a:off x="2801674" y="2319714"/>
            <a:ext cx="872939" cy="167042"/>
          </a:xfrm>
          <a:prstGeom prst="trapezoid">
            <a:avLst/>
          </a:prstGeom>
          <a:solidFill>
            <a:schemeClr val="tx2"/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613135" y="3830757"/>
            <a:ext cx="10867663" cy="2397857"/>
            <a:chOff x="613135" y="3830757"/>
            <a:chExt cx="10867663" cy="2397857"/>
          </a:xfrm>
        </p:grpSpPr>
        <p:grpSp>
          <p:nvGrpSpPr>
            <p:cNvPr id="62" name="Group 61"/>
            <p:cNvGrpSpPr/>
            <p:nvPr/>
          </p:nvGrpSpPr>
          <p:grpSpPr>
            <a:xfrm>
              <a:off x="613135" y="3946279"/>
              <a:ext cx="10867663" cy="2282335"/>
              <a:chOff x="946510" y="3870079"/>
              <a:chExt cx="10867663" cy="2282335"/>
            </a:xfrm>
          </p:grpSpPr>
          <p:sp>
            <p:nvSpPr>
              <p:cNvPr id="38" name="Rechteck 15"/>
              <p:cNvSpPr/>
              <p:nvPr/>
            </p:nvSpPr>
            <p:spPr bwMode="gray">
              <a:xfrm rot="5400000">
                <a:off x="6908047" y="278693"/>
                <a:ext cx="1313361" cy="8498891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vert270" lIns="72000" tIns="144000" bIns="1332000" rtlCol="0" anchor="ctr" anchorCtr="0"/>
              <a:lstStyle/>
              <a:p>
                <a:pPr marL="269875" indent="-176213" defTabSz="1119188">
                  <a:lnSpc>
                    <a:spcPct val="95000"/>
                  </a:lnSpc>
                  <a:spcAft>
                    <a:spcPts val="600"/>
                  </a:spcAft>
                  <a:buClr>
                    <a:schemeClr val="accent2"/>
                  </a:buClr>
                  <a:buSzPct val="200000"/>
                  <a:buFont typeface="Arial" panose="020B0604020202020204" pitchFamily="34" charset="0"/>
                  <a:buChar char="•"/>
                  <a:defRPr/>
                </a:pPr>
                <a:r>
                  <a:rPr lang="ru-RU" dirty="0">
                    <a:solidFill>
                      <a:srgbClr val="646464"/>
                    </a:solidFill>
                    <a:latin typeface="Arial" panose="020B0604020202020204" pitchFamily="34" charset="0"/>
                  </a:rPr>
                  <a:t>Частично освобождаване от данък върху доходите на лица, заети с НИРД</a:t>
                </a:r>
              </a:p>
              <a:p>
                <a:pPr marL="269875" indent="-176213">
                  <a:lnSpc>
                    <a:spcPct val="95000"/>
                  </a:lnSpc>
                  <a:spcAft>
                    <a:spcPts val="600"/>
                  </a:spcAft>
                  <a:buClr>
                    <a:schemeClr val="accent2"/>
                  </a:buClr>
                  <a:buSzPct val="200000"/>
                  <a:buFont typeface="Arial" panose="020B0604020202020204" pitchFamily="34" charset="0"/>
                  <a:buChar char="•"/>
                  <a:defRPr/>
                </a:pPr>
                <a:r>
                  <a:rPr lang="ru-RU" dirty="0">
                    <a:solidFill>
                      <a:srgbClr val="646464"/>
                    </a:solidFill>
                    <a:latin typeface="Arial" panose="020B0604020202020204" pitchFamily="34" charset="0"/>
                  </a:rPr>
                  <a:t>Освобождаване от корпоративен данък и ДДС за компании, извършващи НИРД дейности </a:t>
                </a:r>
                <a:r>
                  <a:rPr lang="ru-RU" dirty="0" smtClean="0">
                    <a:solidFill>
                      <a:srgbClr val="646464"/>
                    </a:solidFill>
                    <a:latin typeface="Arial" panose="020B0604020202020204" pitchFamily="34" charset="0"/>
                  </a:rPr>
                  <a:t>в </a:t>
                </a:r>
                <a:r>
                  <a:rPr lang="ru-RU" dirty="0">
                    <a:solidFill>
                      <a:srgbClr val="646464"/>
                    </a:solidFill>
                    <a:latin typeface="Arial" panose="020B0604020202020204" pitchFamily="34" charset="0"/>
                  </a:rPr>
                  <a:t>зони за технологично развитие</a:t>
                </a:r>
              </a:p>
            </p:txBody>
          </p:sp>
          <p:sp>
            <p:nvSpPr>
              <p:cNvPr id="55" name="Parallelogramm 16"/>
              <p:cNvSpPr/>
              <p:nvPr/>
            </p:nvSpPr>
            <p:spPr bwMode="gray">
              <a:xfrm rot="5400000" flipV="1">
                <a:off x="314273" y="5192615"/>
                <a:ext cx="1592036" cy="327562"/>
              </a:xfrm>
              <a:prstGeom prst="parallelogram">
                <a:avLst>
                  <a:gd name="adj" fmla="val 85613"/>
                </a:avLst>
              </a:prstGeom>
              <a:solidFill>
                <a:srgbClr val="808080"/>
              </a:solidFill>
              <a:ln w="12700">
                <a:noFill/>
                <a:round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Trapezoid 55"/>
              <p:cNvSpPr/>
              <p:nvPr/>
            </p:nvSpPr>
            <p:spPr bwMode="gray">
              <a:xfrm rot="9960000" flipV="1">
                <a:off x="1063423" y="4199934"/>
                <a:ext cx="3495807" cy="1267485"/>
              </a:xfrm>
              <a:prstGeom prst="trapezoid">
                <a:avLst/>
              </a:prstGeom>
              <a:solidFill>
                <a:srgbClr val="FFE600"/>
              </a:solidFill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7" name="Freihandform 49"/>
              <p:cNvSpPr/>
              <p:nvPr/>
            </p:nvSpPr>
            <p:spPr bwMode="gray">
              <a:xfrm>
                <a:off x="3975686" y="3870079"/>
                <a:ext cx="688182" cy="1159669"/>
              </a:xfrm>
              <a:custGeom>
                <a:avLst/>
                <a:gdLst>
                  <a:gd name="connsiteX0" fmla="*/ 71438 w 688182"/>
                  <a:gd name="connsiteY0" fmla="*/ 0 h 1159669"/>
                  <a:gd name="connsiteX1" fmla="*/ 688182 w 688182"/>
                  <a:gd name="connsiteY1" fmla="*/ 1159669 h 1159669"/>
                  <a:gd name="connsiteX2" fmla="*/ 245269 w 688182"/>
                  <a:gd name="connsiteY2" fmla="*/ 700087 h 1159669"/>
                  <a:gd name="connsiteX3" fmla="*/ 0 w 688182"/>
                  <a:gd name="connsiteY3" fmla="*/ 176212 h 1159669"/>
                  <a:gd name="connsiteX4" fmla="*/ 71438 w 688182"/>
                  <a:gd name="connsiteY4" fmla="*/ 0 h 1159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88182" h="1159669">
                    <a:moveTo>
                      <a:pt x="71438" y="0"/>
                    </a:moveTo>
                    <a:lnTo>
                      <a:pt x="688182" y="1159669"/>
                    </a:lnTo>
                    <a:lnTo>
                      <a:pt x="245269" y="700087"/>
                    </a:lnTo>
                    <a:lnTo>
                      <a:pt x="0" y="176212"/>
                    </a:lnTo>
                    <a:lnTo>
                      <a:pt x="71438" y="0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Gleichschenkliges Dreieck 50"/>
              <p:cNvSpPr/>
              <p:nvPr/>
            </p:nvSpPr>
            <p:spPr bwMode="gray">
              <a:xfrm rot="3877923">
                <a:off x="4056290" y="3916351"/>
                <a:ext cx="582239" cy="550069"/>
              </a:xfrm>
              <a:prstGeom prst="triangle">
                <a:avLst/>
              </a:prstGeom>
              <a:solidFill>
                <a:srgbClr val="C0C0C0"/>
              </a:solidFill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0" name="Textfeld 18"/>
              <p:cNvSpPr txBox="1"/>
              <p:nvPr/>
            </p:nvSpPr>
            <p:spPr bwMode="gray">
              <a:xfrm rot="20748795">
                <a:off x="1643671" y="4414992"/>
                <a:ext cx="236519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g-BG" sz="4800" b="1" dirty="0" smtClean="0">
                    <a:solidFill>
                      <a:srgbClr val="FFFFFF"/>
                    </a:solidFill>
                  </a:rPr>
                  <a:t>Турция</a:t>
                </a:r>
              </a:p>
            </p:txBody>
          </p:sp>
        </p:grpSp>
        <p:sp>
          <p:nvSpPr>
            <p:cNvPr id="64" name="Trapezoid 63"/>
            <p:cNvSpPr/>
            <p:nvPr/>
          </p:nvSpPr>
          <p:spPr bwMode="gray">
            <a:xfrm rot="9960000" flipV="1">
              <a:off x="2858528" y="3830757"/>
              <a:ext cx="872939" cy="217041"/>
            </a:xfrm>
            <a:prstGeom prst="trapezoid">
              <a:avLst/>
            </a:prstGeom>
            <a:solidFill>
              <a:schemeClr val="tx2"/>
            </a:solidFill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619128" y="2319714"/>
            <a:ext cx="10841381" cy="2321572"/>
            <a:chOff x="619128" y="2319714"/>
            <a:chExt cx="10841381" cy="2321572"/>
          </a:xfrm>
        </p:grpSpPr>
        <p:grpSp>
          <p:nvGrpSpPr>
            <p:cNvPr id="73" name="Group 72"/>
            <p:cNvGrpSpPr/>
            <p:nvPr/>
          </p:nvGrpSpPr>
          <p:grpSpPr>
            <a:xfrm>
              <a:off x="709760" y="2319714"/>
              <a:ext cx="10750749" cy="1646354"/>
              <a:chOff x="709760" y="2319714"/>
              <a:chExt cx="10750749" cy="1646354"/>
            </a:xfrm>
          </p:grpSpPr>
          <p:grpSp>
            <p:nvGrpSpPr>
              <p:cNvPr id="65" name="Group 64"/>
              <p:cNvGrpSpPr/>
              <p:nvPr/>
            </p:nvGrpSpPr>
            <p:grpSpPr>
              <a:xfrm>
                <a:off x="709760" y="2368728"/>
                <a:ext cx="10750749" cy="1597340"/>
                <a:chOff x="1063424" y="2247897"/>
                <a:chExt cx="10750749" cy="1597340"/>
              </a:xfrm>
            </p:grpSpPr>
            <p:sp>
              <p:nvSpPr>
                <p:cNvPr id="66" name="Rechteck 15"/>
                <p:cNvSpPr/>
                <p:nvPr/>
              </p:nvSpPr>
              <p:spPr bwMode="gray">
                <a:xfrm rot="5400000">
                  <a:off x="6908047" y="-1343563"/>
                  <a:ext cx="1313361" cy="8498891"/>
                </a:xfrm>
                <a:prstGeom prst="rect">
                  <a:avLst/>
                </a:prstGeom>
                <a:solidFill>
                  <a:srgbClr val="F0F0F0"/>
                </a:solidFill>
                <a:ln>
                  <a:noFill/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vert="vert270" lIns="72000" tIns="144000" bIns="1332000" rtlCol="0" anchor="ctr" anchorCtr="0"/>
                <a:lstStyle/>
                <a:p>
                  <a:pPr marL="269875" indent="-176213" defTabSz="1119188">
                    <a:lnSpc>
                      <a:spcPct val="95000"/>
                    </a:lnSpc>
                    <a:spcAft>
                      <a:spcPts val="600"/>
                    </a:spcAft>
                    <a:buClr>
                      <a:schemeClr val="accent2"/>
                    </a:buClr>
                    <a:buSzPct val="200000"/>
                    <a:buFont typeface="Arial" panose="020B0604020202020204" pitchFamily="34" charset="0"/>
                    <a:buChar char="•"/>
                    <a:defRPr/>
                  </a:pPr>
                  <a:r>
                    <a:rPr lang="ru-RU" dirty="0">
                      <a:solidFill>
                        <a:srgbClr val="646464"/>
                      </a:solidFill>
                      <a:latin typeface="Arial" panose="020B0604020202020204" pitchFamily="34" charset="0"/>
                    </a:rPr>
                    <a:t>Грантова схема от 01.08.2016 за НИРД за компании – парични субсидии до 65%-80% от допустимите разходи</a:t>
                  </a:r>
                </a:p>
              </p:txBody>
            </p:sp>
            <p:sp>
              <p:nvSpPr>
                <p:cNvPr id="68" name="Trapezoid 67"/>
                <p:cNvSpPr/>
                <p:nvPr/>
              </p:nvSpPr>
              <p:spPr bwMode="gray">
                <a:xfrm rot="9960000" flipV="1">
                  <a:off x="1063424" y="2577752"/>
                  <a:ext cx="3495807" cy="1267485"/>
                </a:xfrm>
                <a:prstGeom prst="trapezoid">
                  <a:avLst/>
                </a:prstGeom>
                <a:solidFill>
                  <a:srgbClr val="FFE600"/>
                </a:solidFill>
                <a:ln>
                  <a:noFill/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69" name="Freihandform 49"/>
                <p:cNvSpPr/>
                <p:nvPr/>
              </p:nvSpPr>
              <p:spPr bwMode="gray">
                <a:xfrm>
                  <a:off x="3975687" y="2247897"/>
                  <a:ext cx="688182" cy="1159669"/>
                </a:xfrm>
                <a:custGeom>
                  <a:avLst/>
                  <a:gdLst>
                    <a:gd name="connsiteX0" fmla="*/ 71438 w 688182"/>
                    <a:gd name="connsiteY0" fmla="*/ 0 h 1159669"/>
                    <a:gd name="connsiteX1" fmla="*/ 688182 w 688182"/>
                    <a:gd name="connsiteY1" fmla="*/ 1159669 h 1159669"/>
                    <a:gd name="connsiteX2" fmla="*/ 245269 w 688182"/>
                    <a:gd name="connsiteY2" fmla="*/ 700087 h 1159669"/>
                    <a:gd name="connsiteX3" fmla="*/ 0 w 688182"/>
                    <a:gd name="connsiteY3" fmla="*/ 176212 h 1159669"/>
                    <a:gd name="connsiteX4" fmla="*/ 71438 w 688182"/>
                    <a:gd name="connsiteY4" fmla="*/ 0 h 11596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88182" h="1159669">
                      <a:moveTo>
                        <a:pt x="71438" y="0"/>
                      </a:moveTo>
                      <a:lnTo>
                        <a:pt x="688182" y="1159669"/>
                      </a:lnTo>
                      <a:lnTo>
                        <a:pt x="245269" y="700087"/>
                      </a:lnTo>
                      <a:lnTo>
                        <a:pt x="0" y="176212"/>
                      </a:lnTo>
                      <a:lnTo>
                        <a:pt x="71438" y="0"/>
                      </a:ln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0" name="Gleichschenkliges Dreieck 50"/>
                <p:cNvSpPr/>
                <p:nvPr/>
              </p:nvSpPr>
              <p:spPr bwMode="gray">
                <a:xfrm rot="3877923">
                  <a:off x="4056291" y="2294169"/>
                  <a:ext cx="582239" cy="550069"/>
                </a:xfrm>
                <a:prstGeom prst="triangle">
                  <a:avLst/>
                </a:prstGeom>
                <a:solidFill>
                  <a:srgbClr val="C0C0C0"/>
                </a:solidFill>
                <a:ln>
                  <a:noFill/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71" name="Textfeld 18"/>
                <p:cNvSpPr txBox="1"/>
                <p:nvPr/>
              </p:nvSpPr>
              <p:spPr bwMode="gray">
                <a:xfrm rot="20748795">
                  <a:off x="1566514" y="2710216"/>
                  <a:ext cx="2475358" cy="830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bg-BG" sz="4800" b="1" dirty="0" smtClean="0">
                      <a:solidFill>
                        <a:srgbClr val="FFFFFF"/>
                      </a:solidFill>
                    </a:rPr>
                    <a:t>Гърция</a:t>
                  </a:r>
                </a:p>
              </p:txBody>
            </p:sp>
          </p:grpSp>
          <p:sp>
            <p:nvSpPr>
              <p:cNvPr id="72" name="Trapezoid 71"/>
              <p:cNvSpPr/>
              <p:nvPr/>
            </p:nvSpPr>
            <p:spPr bwMode="gray">
              <a:xfrm rot="9960000" flipV="1">
                <a:off x="2781385" y="2319714"/>
                <a:ext cx="872939" cy="167042"/>
              </a:xfrm>
              <a:prstGeom prst="trapezoid">
                <a:avLst/>
              </a:prstGeom>
              <a:solidFill>
                <a:schemeClr val="tx2"/>
              </a:solidFill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5" name="Parallelogramm 16"/>
            <p:cNvSpPr/>
            <p:nvPr/>
          </p:nvSpPr>
          <p:spPr bwMode="gray">
            <a:xfrm rot="5400000" flipV="1">
              <a:off x="-13109" y="3681487"/>
              <a:ext cx="1592036" cy="327562"/>
            </a:xfrm>
            <a:prstGeom prst="parallelogram">
              <a:avLst>
                <a:gd name="adj" fmla="val 85613"/>
              </a:avLst>
            </a:prstGeom>
            <a:solidFill>
              <a:srgbClr val="808080"/>
            </a:solidFill>
            <a:ln w="12700">
              <a:noFill/>
              <a:round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45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1354844" y="6520268"/>
            <a:ext cx="1371600" cy="201168"/>
          </a:xfrm>
        </p:spPr>
        <p:txBody>
          <a:bodyPr/>
          <a:lstStyle/>
          <a:p>
            <a:r>
              <a:rPr lang="en-US" dirty="0" smtClean="0"/>
              <a:t>20 </a:t>
            </a:r>
            <a:r>
              <a:rPr lang="bg-BG" dirty="0" smtClean="0"/>
              <a:t>октомври </a:t>
            </a:r>
            <a:r>
              <a:rPr lang="en-US" dirty="0" smtClean="0"/>
              <a:t>2016</a:t>
            </a: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405230" y="6453188"/>
            <a:ext cx="825694" cy="268248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bg-BG" sz="1100" dirty="0" smtClean="0">
                <a:solidFill>
                  <a:schemeClr val="bg2"/>
                </a:solidFill>
              </a:rPr>
              <a:t>Стр. 2</a:t>
            </a:r>
            <a:endParaRPr lang="en-US" sz="11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31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Предложение за данъчна мярка за стимулиране на НИРД в България</a:t>
            </a:r>
            <a:endParaRPr lang="en-US" dirty="0"/>
          </a:p>
        </p:txBody>
      </p: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381783" y="612206"/>
            <a:ext cx="11322081" cy="5840982"/>
            <a:chOff x="-459" y="1018"/>
            <a:chExt cx="7132" cy="2643"/>
          </a:xfrm>
        </p:grpSpPr>
        <p:sp>
          <p:nvSpPr>
            <p:cNvPr id="6" name="Rectangle 2"/>
            <p:cNvSpPr>
              <a:spLocks noChangeArrowheads="1"/>
            </p:cNvSpPr>
            <p:nvPr/>
          </p:nvSpPr>
          <p:spPr bwMode="auto">
            <a:xfrm>
              <a:off x="2311" y="2003"/>
              <a:ext cx="1664" cy="756"/>
            </a:xfrm>
            <a:prstGeom prst="rect">
              <a:avLst/>
            </a:prstGeom>
            <a:solidFill>
              <a:srgbClr val="808080"/>
            </a:solidFill>
            <a:ln w="6350">
              <a:noFill/>
              <a:miter lim="800000"/>
              <a:headEnd/>
              <a:tailEnd/>
            </a:ln>
          </p:spPr>
          <p:txBody>
            <a:bodyPr vert="horz" lIns="45720" rIns="45720" anchor="ctr" anchorCtr="1"/>
            <a:lstStyle/>
            <a:p>
              <a:pPr algn="ctr" eaLnBrk="0" fontAlgn="base" hangingPunct="0">
                <a:buClr>
                  <a:srgbClr val="646464"/>
                </a:buClr>
              </a:pPr>
              <a:r>
                <a:rPr lang="bg-BG" sz="2400" b="1" dirty="0" smtClean="0">
                  <a:solidFill>
                    <a:srgbClr val="FFFFFF"/>
                  </a:solidFill>
                </a:rPr>
                <a:t>Предимства </a:t>
              </a:r>
              <a:r>
                <a:rPr lang="bg-BG" sz="2400" b="1" dirty="0">
                  <a:solidFill>
                    <a:srgbClr val="FFFFFF"/>
                  </a:solidFill>
                </a:rPr>
                <a:t>на мярката</a:t>
              </a:r>
            </a:p>
            <a:p>
              <a:pPr algn="ctr" eaLnBrk="0" fontAlgn="base" hangingPunct="0">
                <a:lnSpc>
                  <a:spcPct val="150000"/>
                </a:lnSpc>
                <a:buClr>
                  <a:srgbClr val="646464"/>
                </a:buClr>
              </a:pPr>
              <a:endParaRPr lang="en-US" sz="2400" b="1" dirty="0">
                <a:solidFill>
                  <a:srgbClr val="FFFFFF"/>
                </a:solidFill>
              </a:endParaRP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4292" y="1320"/>
              <a:ext cx="1950" cy="454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none" lIns="45720" rIns="45720" anchor="ctr"/>
            <a:lstStyle>
              <a:defPPr>
                <a:defRPr lang="en-US"/>
              </a:defPPr>
              <a:lvl1pPr marL="114300" indent="-114300" algn="ctr" eaLnBrk="0" fontAlgn="base" hangingPunct="0">
                <a:spcAft>
                  <a:spcPct val="0"/>
                </a:spcAft>
                <a:buClr>
                  <a:srgbClr val="C0C0C0"/>
                </a:buClr>
                <a:defRPr sz="1600" b="1">
                  <a:solidFill>
                    <a:schemeClr val="bg2"/>
                  </a:solidFill>
                </a:defRPr>
              </a:lvl1pPr>
            </a:lstStyle>
            <a:p>
              <a:r>
                <a:rPr lang="bg-BG" sz="1800" b="0" dirty="0" smtClean="0"/>
                <a:t>Високоплатени</a:t>
              </a:r>
            </a:p>
            <a:p>
              <a:r>
                <a:rPr lang="bg-BG" sz="1800" b="0" dirty="0" smtClean="0"/>
                <a:t>работни места</a:t>
              </a:r>
              <a:endParaRPr lang="en-US" sz="1800" b="0" dirty="0"/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4618" y="2935"/>
              <a:ext cx="1950" cy="454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none" lIns="45720" rIns="45720" anchor="ctr"/>
            <a:lstStyle>
              <a:defPPr>
                <a:defRPr lang="en-US"/>
              </a:defPPr>
              <a:lvl1pPr marL="114300" indent="-114300" algn="ctr" eaLnBrk="0" fontAlgn="base" hangingPunct="0">
                <a:spcAft>
                  <a:spcPct val="0"/>
                </a:spcAft>
                <a:buClr>
                  <a:srgbClr val="C0C0C0"/>
                </a:buClr>
                <a:defRPr sz="1600" b="1">
                  <a:solidFill>
                    <a:schemeClr val="bg2"/>
                  </a:solidFill>
                </a:defRPr>
              </a:lvl1pPr>
            </a:lstStyle>
            <a:p>
              <a:r>
                <a:rPr lang="bg-BG" sz="1800" b="0" dirty="0"/>
                <a:t>Работни места за</a:t>
              </a:r>
            </a:p>
            <a:p>
              <a:r>
                <a:rPr lang="bg-BG" sz="1800" b="0" dirty="0"/>
                <a:t>висококвалифицирани кадри</a:t>
              </a:r>
              <a:endParaRPr lang="en-US" sz="1800" b="0" dirty="0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2175" y="3207"/>
              <a:ext cx="1950" cy="454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none" lIns="45720" rIns="45720" anchor="ctr"/>
            <a:lstStyle>
              <a:defPPr>
                <a:defRPr lang="en-US"/>
              </a:defPPr>
              <a:lvl1pPr marL="114300" indent="-114300" algn="ctr" eaLnBrk="0" fontAlgn="base" hangingPunct="0">
                <a:spcAft>
                  <a:spcPct val="0"/>
                </a:spcAft>
                <a:buClr>
                  <a:srgbClr val="C0C0C0"/>
                </a:buClr>
                <a:defRPr sz="1600" b="1">
                  <a:solidFill>
                    <a:schemeClr val="bg2"/>
                  </a:solidFill>
                </a:defRPr>
              </a:lvl1pPr>
            </a:lstStyle>
            <a:p>
              <a:r>
                <a:rPr lang="bg-BG" sz="1800" b="0" dirty="0" smtClean="0"/>
                <a:t>Значителен</a:t>
              </a:r>
            </a:p>
            <a:p>
              <a:r>
                <a:rPr lang="bg-BG" sz="1800" b="0" dirty="0" err="1" smtClean="0"/>
                <a:t>репутационен</a:t>
              </a:r>
              <a:r>
                <a:rPr lang="bg-BG" sz="1800" b="0" dirty="0" smtClean="0"/>
                <a:t> ефект</a:t>
              </a:r>
              <a:endParaRPr lang="en-US" sz="1800" b="0" dirty="0"/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-459" y="2858"/>
              <a:ext cx="1950" cy="454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none" lIns="45720" rIns="45720" anchor="ctr"/>
            <a:lstStyle>
              <a:defPPr>
                <a:defRPr lang="en-US"/>
              </a:defPPr>
              <a:lvl1pPr marL="114300" indent="-114300" algn="ctr" eaLnBrk="0" fontAlgn="base" hangingPunct="0">
                <a:spcAft>
                  <a:spcPct val="0"/>
                </a:spcAft>
                <a:buClr>
                  <a:srgbClr val="C0C0C0"/>
                </a:buClr>
                <a:defRPr sz="1600" b="1">
                  <a:solidFill>
                    <a:schemeClr val="bg2"/>
                  </a:solidFill>
                </a:defRPr>
              </a:lvl1pPr>
            </a:lstStyle>
            <a:p>
              <a:r>
                <a:rPr lang="bg-BG" sz="1800" b="0" dirty="0" smtClean="0"/>
                <a:t>Фокусиране на</a:t>
              </a:r>
            </a:p>
            <a:p>
              <a:r>
                <a:rPr lang="bg-BG" sz="1800" b="0" dirty="0" smtClean="0"/>
                <a:t>мярката в приоритетни</a:t>
              </a:r>
            </a:p>
            <a:p>
              <a:r>
                <a:rPr lang="bg-BG" sz="1800" b="0" dirty="0" smtClean="0"/>
                <a:t>направления</a:t>
              </a:r>
              <a:endParaRPr lang="en-US" sz="1800" b="0" dirty="0"/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-459" y="1283"/>
              <a:ext cx="1950" cy="454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none" lIns="45720" rIns="45720" anchor="ctr"/>
            <a:lstStyle>
              <a:defPPr>
                <a:defRPr lang="en-US"/>
              </a:defPPr>
              <a:lvl1pPr marL="114300" indent="-114300" algn="ctr" eaLnBrk="0" fontAlgn="base" hangingPunct="0">
                <a:spcAft>
                  <a:spcPct val="0"/>
                </a:spcAft>
                <a:buClr>
                  <a:srgbClr val="C0C0C0"/>
                </a:buClr>
                <a:defRPr sz="1600" b="1">
                  <a:solidFill>
                    <a:schemeClr val="bg2"/>
                  </a:solidFill>
                </a:defRPr>
              </a:lvl1pPr>
            </a:lstStyle>
            <a:p>
              <a:r>
                <a:rPr lang="bg-BG" sz="1800" b="0" dirty="0"/>
                <a:t>Дългосрочни приходи</a:t>
              </a:r>
            </a:p>
            <a:p>
              <a:r>
                <a:rPr lang="bg-BG" sz="1800" b="0" dirty="0"/>
                <a:t>от експлоатация на</a:t>
              </a:r>
            </a:p>
            <a:p>
              <a:r>
                <a:rPr lang="bg-BG" sz="1800" b="0" dirty="0"/>
                <a:t>интелектуална собственост</a:t>
              </a:r>
              <a:endParaRPr lang="en-US" sz="1800" b="0" dirty="0"/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4723" y="2169"/>
              <a:ext cx="1950" cy="454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none" lIns="45720" rIns="45720" anchor="ctr"/>
            <a:lstStyle>
              <a:defPPr>
                <a:defRPr lang="en-US"/>
              </a:defPPr>
              <a:lvl1pPr marL="114300" indent="-114300" algn="ctr" eaLnBrk="0" fontAlgn="base" hangingPunct="0">
                <a:spcAft>
                  <a:spcPct val="0"/>
                </a:spcAft>
                <a:buClr>
                  <a:srgbClr val="C0C0C0"/>
                </a:buClr>
                <a:defRPr sz="1600" b="1">
                  <a:solidFill>
                    <a:schemeClr val="bg2"/>
                  </a:solidFill>
                </a:defRPr>
              </a:lvl1pPr>
            </a:lstStyle>
            <a:p>
              <a:r>
                <a:rPr lang="bg-BG" sz="1800" b="0" dirty="0"/>
                <a:t>Повишаване на приходи от</a:t>
              </a:r>
            </a:p>
            <a:p>
              <a:r>
                <a:rPr lang="bg-BG" sz="1800" b="0" dirty="0"/>
                <a:t>осигуровки и лични данъци</a:t>
              </a:r>
              <a:endParaRPr lang="en-US" sz="1800" b="0" dirty="0"/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-459" y="2169"/>
              <a:ext cx="1950" cy="454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none" lIns="45720" rIns="45720" anchor="ctr"/>
            <a:lstStyle>
              <a:defPPr>
                <a:defRPr lang="en-US"/>
              </a:defPPr>
              <a:lvl1pPr marL="114300" indent="-114300" algn="ctr" eaLnBrk="0" fontAlgn="base" hangingPunct="0">
                <a:spcAft>
                  <a:spcPct val="0"/>
                </a:spcAft>
                <a:buClr>
                  <a:srgbClr val="C0C0C0"/>
                </a:buClr>
                <a:defRPr sz="1600" b="1">
                  <a:solidFill>
                    <a:schemeClr val="bg2"/>
                  </a:solidFill>
                </a:defRPr>
              </a:lvl1pPr>
            </a:lstStyle>
            <a:p>
              <a:r>
                <a:rPr lang="bg-BG" sz="1800" b="0" dirty="0" smtClean="0"/>
                <a:t>Ограничен негативен</a:t>
              </a:r>
            </a:p>
            <a:p>
              <a:r>
                <a:rPr lang="bg-BG" sz="1800" b="0" dirty="0" smtClean="0"/>
                <a:t>фискален ефект</a:t>
              </a:r>
            </a:p>
            <a:p>
              <a:r>
                <a:rPr lang="bg-BG" sz="1800" b="0" dirty="0" smtClean="0"/>
                <a:t>в краткосрочен план</a:t>
              </a:r>
              <a:endParaRPr lang="en-US" sz="1800" b="0" dirty="0"/>
            </a:p>
          </p:txBody>
        </p:sp>
        <p:sp>
          <p:nvSpPr>
            <p:cNvPr id="15" name="AutoShape 32"/>
            <p:cNvSpPr>
              <a:spLocks noChangeArrowheads="1"/>
            </p:cNvSpPr>
            <p:nvPr/>
          </p:nvSpPr>
          <p:spPr bwMode="auto">
            <a:xfrm>
              <a:off x="2870" y="1526"/>
              <a:ext cx="544" cy="358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D200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lIns="54000" tIns="54000" rIns="54000" bIns="5400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646464"/>
                </a:solidFill>
              </a:endParaRPr>
            </a:p>
          </p:txBody>
        </p:sp>
        <p:sp>
          <p:nvSpPr>
            <p:cNvPr id="16" name="AutoShape 33"/>
            <p:cNvSpPr>
              <a:spLocks noChangeArrowheads="1"/>
            </p:cNvSpPr>
            <p:nvPr/>
          </p:nvSpPr>
          <p:spPr bwMode="auto">
            <a:xfrm rot="2530012">
              <a:off x="4020" y="1581"/>
              <a:ext cx="544" cy="358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D200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lIns="54000" tIns="54000" rIns="54000" bIns="5400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646464"/>
                </a:solidFill>
              </a:endParaRPr>
            </a:p>
          </p:txBody>
        </p:sp>
        <p:sp>
          <p:nvSpPr>
            <p:cNvPr id="17" name="AutoShape 34"/>
            <p:cNvSpPr>
              <a:spLocks noChangeArrowheads="1"/>
            </p:cNvSpPr>
            <p:nvPr/>
          </p:nvSpPr>
          <p:spPr bwMode="auto">
            <a:xfrm flipV="1">
              <a:off x="2866" y="2871"/>
              <a:ext cx="544" cy="358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D200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lIns="54000" tIns="54000" rIns="54000" bIns="5400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646464"/>
                </a:solidFill>
              </a:endParaRPr>
            </a:p>
          </p:txBody>
        </p:sp>
        <p:sp>
          <p:nvSpPr>
            <p:cNvPr id="18" name="AutoShape 35"/>
            <p:cNvSpPr>
              <a:spLocks noChangeArrowheads="1"/>
            </p:cNvSpPr>
            <p:nvPr/>
          </p:nvSpPr>
          <p:spPr bwMode="auto">
            <a:xfrm rot="14904806">
              <a:off x="1692" y="2665"/>
              <a:ext cx="391" cy="499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D200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lIns="54000" tIns="54000" rIns="54000" bIns="5400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646464"/>
                </a:solidFill>
              </a:endParaRPr>
            </a:p>
          </p:txBody>
        </p:sp>
        <p:sp>
          <p:nvSpPr>
            <p:cNvPr id="19" name="AutoShape 36"/>
            <p:cNvSpPr>
              <a:spLocks noChangeArrowheads="1"/>
            </p:cNvSpPr>
            <p:nvPr/>
          </p:nvSpPr>
          <p:spPr bwMode="auto">
            <a:xfrm rot="7017167">
              <a:off x="4140" y="2699"/>
              <a:ext cx="391" cy="499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D200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lIns="54000" tIns="54000" rIns="54000" bIns="5400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646464"/>
                </a:solidFill>
              </a:endParaRPr>
            </a:p>
          </p:txBody>
        </p:sp>
        <p:sp>
          <p:nvSpPr>
            <p:cNvPr id="20" name="AutoShape 37"/>
            <p:cNvSpPr>
              <a:spLocks noChangeArrowheads="1"/>
            </p:cNvSpPr>
            <p:nvPr/>
          </p:nvSpPr>
          <p:spPr bwMode="auto">
            <a:xfrm rot="18309535">
              <a:off x="1730" y="1516"/>
              <a:ext cx="391" cy="499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D200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lIns="54000" tIns="54000" rIns="54000" bIns="5400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646464"/>
                </a:solidFill>
              </a:endParaRPr>
            </a:p>
          </p:txBody>
        </p:sp>
        <p:sp>
          <p:nvSpPr>
            <p:cNvPr id="21" name="AutoShape 38"/>
            <p:cNvSpPr>
              <a:spLocks noChangeArrowheads="1"/>
            </p:cNvSpPr>
            <p:nvPr/>
          </p:nvSpPr>
          <p:spPr bwMode="auto">
            <a:xfrm rot="5400000">
              <a:off x="4155" y="2158"/>
              <a:ext cx="391" cy="499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D200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lIns="54000" tIns="54000" rIns="54000" bIns="5400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646464"/>
                </a:solidFill>
              </a:endParaRPr>
            </a:p>
          </p:txBody>
        </p:sp>
        <p:sp>
          <p:nvSpPr>
            <p:cNvPr id="22" name="AutoShape 39"/>
            <p:cNvSpPr>
              <a:spLocks noChangeArrowheads="1"/>
            </p:cNvSpPr>
            <p:nvPr/>
          </p:nvSpPr>
          <p:spPr bwMode="auto">
            <a:xfrm rot="16200000">
              <a:off x="1679" y="2127"/>
              <a:ext cx="391" cy="499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FFD200"/>
            </a:solidFill>
            <a:ln w="12700" algn="ctr">
              <a:noFill/>
              <a:miter lim="800000"/>
              <a:headEnd/>
              <a:tailEnd/>
            </a:ln>
            <a:effectLst/>
          </p:spPr>
          <p:txBody>
            <a:bodyPr wrap="none" lIns="54000" tIns="54000" rIns="54000" bIns="5400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646464"/>
                </a:solidFill>
              </a:endParaRP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2175" y="1018"/>
              <a:ext cx="1950" cy="454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</p:spPr>
          <p:txBody>
            <a:bodyPr wrap="none" lIns="45720" rIns="45720" anchor="ctr"/>
            <a:lstStyle/>
            <a:p>
              <a:pPr marL="114300" indent="-114300" algn="ctr" eaLnBrk="0" fontAlgn="base" hangingPunct="0">
                <a:spcAft>
                  <a:spcPct val="0"/>
                </a:spcAft>
                <a:buClr>
                  <a:srgbClr val="C0C0C0"/>
                </a:buClr>
              </a:pPr>
              <a:r>
                <a:rPr lang="bg-BG" dirty="0">
                  <a:solidFill>
                    <a:schemeClr val="bg2"/>
                  </a:solidFill>
                </a:rPr>
                <a:t>Стимул </a:t>
              </a:r>
              <a:r>
                <a:rPr lang="bg-BG" dirty="0" smtClean="0">
                  <a:solidFill>
                    <a:schemeClr val="bg2"/>
                  </a:solidFill>
                </a:rPr>
                <a:t>за</a:t>
              </a:r>
            </a:p>
            <a:p>
              <a:pPr marL="114300" indent="-114300" algn="ctr" eaLnBrk="0" fontAlgn="base" hangingPunct="0">
                <a:spcAft>
                  <a:spcPct val="0"/>
                </a:spcAft>
                <a:buClr>
                  <a:srgbClr val="C0C0C0"/>
                </a:buClr>
              </a:pPr>
              <a:r>
                <a:rPr lang="bg-BG" dirty="0" smtClean="0">
                  <a:solidFill>
                    <a:schemeClr val="bg2"/>
                  </a:solidFill>
                </a:rPr>
                <a:t>сектор с висока</a:t>
              </a:r>
            </a:p>
            <a:p>
              <a:pPr marL="114300" indent="-114300" algn="ctr" eaLnBrk="0" fontAlgn="base" hangingPunct="0">
                <a:spcAft>
                  <a:spcPct val="0"/>
                </a:spcAft>
                <a:buClr>
                  <a:srgbClr val="C0C0C0"/>
                </a:buClr>
              </a:pPr>
              <a:r>
                <a:rPr lang="bg-BG" dirty="0" smtClean="0">
                  <a:solidFill>
                    <a:schemeClr val="bg2"/>
                  </a:solidFill>
                </a:rPr>
                <a:t>добавена </a:t>
              </a:r>
              <a:r>
                <a:rPr lang="bg-BG" dirty="0">
                  <a:solidFill>
                    <a:schemeClr val="bg2"/>
                  </a:solidFill>
                </a:rPr>
                <a:t>стойност</a:t>
              </a:r>
              <a:endParaRPr lang="en-US" dirty="0">
                <a:solidFill>
                  <a:schemeClr val="bg2"/>
                </a:solidFill>
              </a:endParaRPr>
            </a:p>
          </p:txBody>
        </p:sp>
      </p:grpSp>
      <p:sp>
        <p:nvSpPr>
          <p:cNvPr id="23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2919591" y="6519672"/>
            <a:ext cx="4581585" cy="201168"/>
          </a:xfrm>
        </p:spPr>
        <p:txBody>
          <a:bodyPr/>
          <a:lstStyle/>
          <a:p>
            <a:r>
              <a:rPr lang="bg-BG" dirty="0"/>
              <a:t>Данъчно облекчение за НИРД в България</a:t>
            </a:r>
            <a:endParaRPr lang="en-GB" dirty="0"/>
          </a:p>
        </p:txBody>
      </p:sp>
      <p:sp>
        <p:nvSpPr>
          <p:cNvPr id="26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1354844" y="6520268"/>
            <a:ext cx="1371600" cy="201168"/>
          </a:xfrm>
        </p:spPr>
        <p:txBody>
          <a:bodyPr/>
          <a:lstStyle/>
          <a:p>
            <a:r>
              <a:rPr lang="en-US" dirty="0" smtClean="0"/>
              <a:t>20 </a:t>
            </a:r>
            <a:r>
              <a:rPr lang="bg-BG" dirty="0" smtClean="0"/>
              <a:t>октомври </a:t>
            </a:r>
            <a:r>
              <a:rPr lang="en-US" dirty="0" smtClean="0"/>
              <a:t>2016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05230" y="6453188"/>
            <a:ext cx="825694" cy="268248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bg-BG" sz="1100" dirty="0" smtClean="0">
                <a:solidFill>
                  <a:schemeClr val="bg2"/>
                </a:solidFill>
              </a:rPr>
              <a:t>Стр. 3</a:t>
            </a:r>
            <a:endParaRPr lang="en-US" sz="11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595748"/>
      </p:ext>
    </p:extLst>
  </p:cSld>
  <p:clrMapOvr>
    <a:masterClrMapping/>
  </p:clrMapOvr>
</p:sld>
</file>

<file path=ppt/theme/theme1.xml><?xml version="1.0" encoding="utf-8"?>
<a:theme xmlns:a="http://schemas.openxmlformats.org/drawingml/2006/main" name="EY widescreen presentation 2015 v1">
  <a:themeElements>
    <a:clrScheme name="Custom 2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2.xml><?xml version="1.0" encoding="utf-8"?>
<a:theme xmlns:a="http://schemas.openxmlformats.org/drawingml/2006/main" name="EY light projection">
  <a:themeElements>
    <a:clrScheme name="Custom 1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D2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3.xml><?xml version="1.0" encoding="utf-8"?>
<a:theme xmlns:a="http://schemas.openxmlformats.org/drawingml/2006/main" name="EY dark print">
  <a:themeElements>
    <a:clrScheme name="Custom 2">
      <a:dk1>
        <a:srgbClr val="FFFFFF"/>
      </a:dk1>
      <a:lt1>
        <a:srgbClr val="FFFFFF"/>
      </a:lt1>
      <a:dk2>
        <a:srgbClr val="333333"/>
      </a:dk2>
      <a:lt2>
        <a:srgbClr val="FFE600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4.xml><?xml version="1.0" encoding="utf-8"?>
<a:theme xmlns:a="http://schemas.openxmlformats.org/drawingml/2006/main" name="EY dark projection">
  <a:themeElements>
    <a:clrScheme name="Custom 4">
      <a:dk1>
        <a:srgbClr val="FFFFFF"/>
      </a:dk1>
      <a:lt1>
        <a:srgbClr val="FFFFFF"/>
      </a:lt1>
      <a:dk2>
        <a:srgbClr val="333333"/>
      </a:dk2>
      <a:lt2>
        <a:srgbClr val="FFD200"/>
      </a:lt2>
      <a:accent1>
        <a:srgbClr val="808080"/>
      </a:accent1>
      <a:accent2>
        <a:srgbClr val="FFD2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EY widescreen presentation 2015 v1</Template>
  <TotalTime>0</TotalTime>
  <Words>237</Words>
  <Application>Microsoft Office PowerPoint</Application>
  <PresentationFormat>Custom</PresentationFormat>
  <Paragraphs>56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EY widescreen presentation 2015 v1</vt:lpstr>
      <vt:lpstr>EY light projection</vt:lpstr>
      <vt:lpstr>EY dark print</vt:lpstr>
      <vt:lpstr>EY dark projection</vt:lpstr>
      <vt:lpstr>Данъчно облекчение за НИРД в България</vt:lpstr>
      <vt:lpstr>Приспадане на разходи за НИРД</vt:lpstr>
      <vt:lpstr>Развитие на мерките за насърчаване на НИРД през 2016г.</vt:lpstr>
      <vt:lpstr>Предложение за данъчна мярка за стимулиране на НИРД в България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2016-03-16T11:05:14Z</dcterms:created>
  <dcterms:modified xsi:type="dcterms:W3CDTF">2016-10-23T15:26:38Z</dcterms:modified>
  <cp:contentStatus/>
</cp:coreProperties>
</file>